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3" r:id="rId2"/>
    <p:sldMasterId id="2147483695" r:id="rId3"/>
  </p:sldMasterIdLst>
  <p:notesMasterIdLst>
    <p:notesMasterId r:id="rId29"/>
  </p:notesMasterIdLst>
  <p:sldIdLst>
    <p:sldId id="288"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5" r:id="rId19"/>
    <p:sldId id="276" r:id="rId20"/>
    <p:sldId id="279" r:id="rId21"/>
    <p:sldId id="280" r:id="rId22"/>
    <p:sldId id="281" r:id="rId23"/>
    <p:sldId id="282" r:id="rId24"/>
    <p:sldId id="283" r:id="rId25"/>
    <p:sldId id="284" r:id="rId26"/>
    <p:sldId id="285" r:id="rId27"/>
    <p:sldId id="28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87" d="100"/>
          <a:sy n="87" d="100"/>
        </p:scale>
        <p:origin x="9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9D79B-DD1D-49E7-A52B-40D35EDEC0C9}" type="datetimeFigureOut">
              <a:rPr lang="en-US" smtClean="0"/>
              <a:t>6/18/2018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AED76-7C33-4D08-8FFE-581270ED276D}" type="slidenum">
              <a:rPr lang="en-US" smtClean="0"/>
              <a:t>‹#›</a:t>
            </a:fld>
            <a:endParaRPr lang="en-US"/>
          </a:p>
        </p:txBody>
      </p:sp>
    </p:spTree>
    <p:extLst>
      <p:ext uri="{BB962C8B-B14F-4D97-AF65-F5344CB8AC3E}">
        <p14:creationId xmlns:p14="http://schemas.microsoft.com/office/powerpoint/2010/main" val="3144300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857E2-B7D7-4D9D-AB59-ED1D63ADC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176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    A four-year international effort has been undertaken to reconcile </a:t>
            </a:r>
            <a:r>
              <a:rPr lang="en-US" sz="1200" kern="1200" dirty="0" err="1" smtClean="0">
                <a:solidFill>
                  <a:schemeClr val="tx1"/>
                </a:solidFill>
                <a:latin typeface="+mn-lt"/>
                <a:ea typeface="+mn-ea"/>
                <a:cs typeface="+mn-cs"/>
              </a:rPr>
              <a:t>WaterML</a:t>
            </a:r>
            <a:r>
              <a:rPr lang="en-US" sz="1200" kern="1200" dirty="0" smtClean="0">
                <a:solidFill>
                  <a:schemeClr val="tx1"/>
                </a:solidFill>
                <a:latin typeface="+mn-lt"/>
                <a:ea typeface="+mn-ea"/>
                <a:cs typeface="+mn-cs"/>
              </a:rPr>
              <a:t> with international standards;</a:t>
            </a:r>
          </a:p>
          <a:p>
            <a:r>
              <a:rPr lang="en-US" sz="1200" kern="1200" dirty="0" smtClean="0">
                <a:solidFill>
                  <a:schemeClr val="tx1"/>
                </a:solidFill>
                <a:latin typeface="+mn-lt"/>
                <a:ea typeface="+mn-ea"/>
                <a:cs typeface="+mn-cs"/>
              </a:rPr>
              <a:t>(2)    This effort was initiated with the establishment of an Hydrology Domain Working Group by the Open Geospatial Consortium in September 2008;</a:t>
            </a:r>
          </a:p>
          <a:p>
            <a:r>
              <a:rPr lang="en-US" sz="1200" kern="1200" dirty="0" smtClean="0">
                <a:solidFill>
                  <a:schemeClr val="tx1"/>
                </a:solidFill>
                <a:latin typeface="+mn-lt"/>
                <a:ea typeface="+mn-ea"/>
                <a:cs typeface="+mn-cs"/>
              </a:rPr>
              <a:t>(3)    An OGC representative attended the WMO Congress of the Commission for Hydrology in 2008</a:t>
            </a:r>
          </a:p>
          <a:p>
            <a:r>
              <a:rPr lang="en-US" sz="1200" kern="1200" dirty="0" smtClean="0">
                <a:solidFill>
                  <a:schemeClr val="tx1"/>
                </a:solidFill>
                <a:latin typeface="+mn-lt"/>
                <a:ea typeface="+mn-ea"/>
                <a:cs typeface="+mn-cs"/>
              </a:rPr>
              <a:t>(4)    A formal agreement between Secretary General of WMO and President of OGC in 2009 to jointly develop standards for hydrology, climatology, oceanography and climatology;</a:t>
            </a:r>
          </a:p>
          <a:p>
            <a:r>
              <a:rPr lang="en-US" sz="1200" kern="1200" dirty="0" smtClean="0">
                <a:solidFill>
                  <a:schemeClr val="tx1"/>
                </a:solidFill>
                <a:latin typeface="+mn-lt"/>
                <a:ea typeface="+mn-ea"/>
                <a:cs typeface="+mn-cs"/>
              </a:rPr>
              <a:t>(5)    The joint OGC/WMO Hydrology Domain Working Group was supported by a large work effort, annual week-long workshops, four interoperability experiments for surface and groundwater data exchange, and participation by many countries;</a:t>
            </a:r>
          </a:p>
          <a:p>
            <a:r>
              <a:rPr lang="en-US" sz="1200" kern="1200" dirty="0" smtClean="0">
                <a:solidFill>
                  <a:schemeClr val="tx1"/>
                </a:solidFill>
                <a:latin typeface="+mn-lt"/>
                <a:ea typeface="+mn-ea"/>
                <a:cs typeface="+mn-cs"/>
              </a:rPr>
              <a:t>(6)    In June 2012, the OGC voted to adopt the revised version, WaterML2 as an international standard for exchange of water resources time series (the first such public standard that has existed);</a:t>
            </a:r>
          </a:p>
          <a:p>
            <a:r>
              <a:rPr lang="en-US" sz="1200" kern="1200" dirty="0" smtClean="0">
                <a:solidFill>
                  <a:schemeClr val="tx1"/>
                </a:solidFill>
                <a:latin typeface="+mn-lt"/>
                <a:ea typeface="+mn-ea"/>
                <a:cs typeface="+mn-cs"/>
              </a:rPr>
              <a:t>(7)    This Congress to the WMO Commission for Hydrology to whom I am speaking is considering WaterML2 for adoption as an official standard by WMO</a:t>
            </a: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CDC92-BE71-4559-8C54-BAA292643D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6096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3614068163"/>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153872862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3652732791"/>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056484849"/>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1397846"/>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2079296867"/>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2223450141"/>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32308669"/>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cstate="email">
            <a:duotone>
              <a:schemeClr val="accent4">
                <a:shade val="45000"/>
                <a:satMod val="135000"/>
              </a:schemeClr>
              <a:prstClr val="white"/>
            </a:duotone>
            <a:alphaModFix amt="49000"/>
            <a:extLst>
              <a:ext uri="{28A0092B-C50C-407E-A947-70E740481C1C}">
                <a14:useLocalDpi xmlns:a14="http://schemas.microsoft.com/office/drawing/2010/main"/>
              </a:ext>
            </a:extLst>
          </a:blip>
          <a:srcRect/>
          <a:stretch/>
        </p:blipFill>
        <p:spPr>
          <a:xfrm>
            <a:off x="0" y="2947249"/>
            <a:ext cx="9144000" cy="3910751"/>
          </a:xfrm>
          <a:prstGeom prst="rect">
            <a:avLst/>
          </a:prstGeom>
        </p:spPr>
      </p:pic>
    </p:spTree>
    <p:extLst>
      <p:ext uri="{BB962C8B-B14F-4D97-AF65-F5344CB8AC3E}">
        <p14:creationId xmlns:p14="http://schemas.microsoft.com/office/powerpoint/2010/main" val="755472189"/>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3584446819"/>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3723311096"/>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538353544"/>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6502105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1225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45C3EFC6-4C47-405D-A839-CD3DAFF229BB}" type="datetimeFigureOut">
              <a:rPr lang="en-NZ" smtClean="0">
                <a:solidFill>
                  <a:prstClr val="black">
                    <a:tint val="75000"/>
                  </a:prstClr>
                </a:solidFill>
              </a:rPr>
              <a:pPr/>
              <a:t>18/06/2018</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1715A64E-9A65-4EA4-BB7E-04E8DB00DB9F}"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738234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45C3EFC6-4C47-405D-A839-CD3DAFF229BB}" type="datetimeFigureOut">
              <a:rPr lang="en-NZ" smtClean="0">
                <a:solidFill>
                  <a:prstClr val="black">
                    <a:tint val="75000"/>
                  </a:prstClr>
                </a:solidFill>
              </a:rPr>
              <a:pPr/>
              <a:t>18/06/2018</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1715A64E-9A65-4EA4-BB7E-04E8DB00DB9F}" type="slidenum">
              <a:rPr lang="en-NZ" smtClean="0">
                <a:solidFill>
                  <a:prstClr val="black">
                    <a:tint val="75000"/>
                  </a:prstClr>
                </a:solidFill>
              </a:rPr>
              <a:pPr/>
              <a:t>‹#›</a:t>
            </a:fld>
            <a:endParaRPr lang="en-NZ">
              <a:solidFill>
                <a:prstClr val="black">
                  <a:tint val="75000"/>
                </a:prstClr>
              </a:solidFill>
            </a:endParaRPr>
          </a:p>
        </p:txBody>
      </p:sp>
      <p:pic>
        <p:nvPicPr>
          <p:cNvPr id="7" name="Picture 9" descr="C:\Users\shodges\Downloads\IMG_292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8239" b="15094"/>
          <a:stretch/>
        </p:blipFill>
        <p:spPr bwMode="auto">
          <a:xfrm>
            <a:off x="0" y="1269438"/>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142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C3EFC6-4C47-405D-A839-CD3DAFF229BB}" type="datetimeFigureOut">
              <a:rPr lang="en-NZ" smtClean="0">
                <a:solidFill>
                  <a:prstClr val="black">
                    <a:tint val="75000"/>
                  </a:prstClr>
                </a:solidFill>
              </a:rPr>
              <a:pPr/>
              <a:t>18/06/2018</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1715A64E-9A65-4EA4-BB7E-04E8DB00DB9F}"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688913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200154"/>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200154"/>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45C3EFC6-4C47-405D-A839-CD3DAFF229BB}" type="datetimeFigureOut">
              <a:rPr lang="en-NZ" smtClean="0">
                <a:solidFill>
                  <a:prstClr val="black">
                    <a:tint val="75000"/>
                  </a:prstClr>
                </a:solidFill>
              </a:rPr>
              <a:pPr/>
              <a:t>18/06/2018</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1715A64E-9A65-4EA4-BB7E-04E8DB00DB9F}" type="slidenum">
              <a:rPr lang="en-NZ" smtClean="0">
                <a:solidFill>
                  <a:prstClr val="black">
                    <a:tint val="75000"/>
                  </a:prstClr>
                </a:solidFill>
              </a:rPr>
              <a:pPr/>
              <a:t>‹#›</a:t>
            </a:fld>
            <a:endParaRPr lang="en-NZ">
              <a:solidFill>
                <a:prstClr val="black">
                  <a:tint val="75000"/>
                </a:prstClr>
              </a:solidFill>
            </a:endParaRPr>
          </a:p>
        </p:txBody>
      </p:sp>
      <p:pic>
        <p:nvPicPr>
          <p:cNvPr id="8" name="Picture 9" descr="C:\Users\shodges\Downloads\IMG_292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8239" b="15094"/>
          <a:stretch/>
        </p:blipFill>
        <p:spPr bwMode="auto">
          <a:xfrm>
            <a:off x="0" y="1269438"/>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428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34" y="1535114"/>
            <a:ext cx="4041775"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45C3EFC6-4C47-405D-A839-CD3DAFF229BB}" type="datetimeFigureOut">
              <a:rPr lang="en-NZ" smtClean="0">
                <a:solidFill>
                  <a:prstClr val="black">
                    <a:tint val="75000"/>
                  </a:prstClr>
                </a:solidFill>
              </a:rPr>
              <a:pPr/>
              <a:t>18/06/2018</a:t>
            </a:fld>
            <a:endParaRPr lang="en-NZ">
              <a:solidFill>
                <a:prstClr val="black">
                  <a:tint val="75000"/>
                </a:prstClr>
              </a:solidFill>
            </a:endParaRPr>
          </a:p>
        </p:txBody>
      </p:sp>
      <p:sp>
        <p:nvSpPr>
          <p:cNvPr id="8" name="Footer Placeholder 7"/>
          <p:cNvSpPr>
            <a:spLocks noGrp="1"/>
          </p:cNvSpPr>
          <p:nvPr>
            <p:ph type="ftr" sz="quarter" idx="11"/>
          </p:nvPr>
        </p:nvSpPr>
        <p:spPr/>
        <p:txBody>
          <a:bodyPr/>
          <a:lstStyle/>
          <a:p>
            <a:endParaRPr lang="en-NZ">
              <a:solidFill>
                <a:prstClr val="black">
                  <a:tint val="75000"/>
                </a:prstClr>
              </a:solidFill>
            </a:endParaRPr>
          </a:p>
        </p:txBody>
      </p:sp>
      <p:sp>
        <p:nvSpPr>
          <p:cNvPr id="9" name="Slide Number Placeholder 8"/>
          <p:cNvSpPr>
            <a:spLocks noGrp="1"/>
          </p:cNvSpPr>
          <p:nvPr>
            <p:ph type="sldNum" sz="quarter" idx="12"/>
          </p:nvPr>
        </p:nvSpPr>
        <p:spPr/>
        <p:txBody>
          <a:bodyPr/>
          <a:lstStyle/>
          <a:p>
            <a:fld id="{1715A64E-9A65-4EA4-BB7E-04E8DB00DB9F}"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387296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45C3EFC6-4C47-405D-A839-CD3DAFF229BB}" type="datetimeFigureOut">
              <a:rPr lang="en-NZ" smtClean="0">
                <a:solidFill>
                  <a:prstClr val="black">
                    <a:tint val="75000"/>
                  </a:prstClr>
                </a:solidFill>
              </a:rPr>
              <a:pPr/>
              <a:t>18/06/2018</a:t>
            </a:fld>
            <a:endParaRPr lang="en-NZ">
              <a:solidFill>
                <a:prstClr val="black">
                  <a:tint val="75000"/>
                </a:prstClr>
              </a:solidFill>
            </a:endParaRPr>
          </a:p>
        </p:txBody>
      </p:sp>
      <p:sp>
        <p:nvSpPr>
          <p:cNvPr id="4" name="Footer Placeholder 3"/>
          <p:cNvSpPr>
            <a:spLocks noGrp="1"/>
          </p:cNvSpPr>
          <p:nvPr>
            <p:ph type="ftr" sz="quarter" idx="11"/>
          </p:nvPr>
        </p:nvSpPr>
        <p:spPr/>
        <p:txBody>
          <a:bodyPr/>
          <a:lstStyle/>
          <a:p>
            <a:endParaRPr lang="en-NZ">
              <a:solidFill>
                <a:prstClr val="black">
                  <a:tint val="75000"/>
                </a:prstClr>
              </a:solidFill>
            </a:endParaRPr>
          </a:p>
        </p:txBody>
      </p:sp>
      <p:sp>
        <p:nvSpPr>
          <p:cNvPr id="5" name="Slide Number Placeholder 4"/>
          <p:cNvSpPr>
            <a:spLocks noGrp="1"/>
          </p:cNvSpPr>
          <p:nvPr>
            <p:ph type="sldNum" sz="quarter" idx="12"/>
          </p:nvPr>
        </p:nvSpPr>
        <p:spPr/>
        <p:txBody>
          <a:bodyPr/>
          <a:lstStyle/>
          <a:p>
            <a:fld id="{1715A64E-9A65-4EA4-BB7E-04E8DB00DB9F}"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698835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C3EFC6-4C47-405D-A839-CD3DAFF229BB}" type="datetimeFigureOut">
              <a:rPr lang="en-NZ" smtClean="0">
                <a:solidFill>
                  <a:prstClr val="black">
                    <a:tint val="75000"/>
                  </a:prstClr>
                </a:solidFill>
              </a:rPr>
              <a:pPr/>
              <a:t>18/06/2018</a:t>
            </a:fld>
            <a:endParaRPr lang="en-NZ">
              <a:solidFill>
                <a:prstClr val="black">
                  <a:tint val="75000"/>
                </a:prstClr>
              </a:solidFill>
            </a:endParaRPr>
          </a:p>
        </p:txBody>
      </p:sp>
      <p:sp>
        <p:nvSpPr>
          <p:cNvPr id="3" name="Footer Placeholder 2"/>
          <p:cNvSpPr>
            <a:spLocks noGrp="1"/>
          </p:cNvSpPr>
          <p:nvPr>
            <p:ph type="ftr" sz="quarter" idx="11"/>
          </p:nvPr>
        </p:nvSpPr>
        <p:spPr/>
        <p:txBody>
          <a:bodyPr/>
          <a:lstStyle/>
          <a:p>
            <a:endParaRPr lang="en-NZ">
              <a:solidFill>
                <a:prstClr val="black">
                  <a:tint val="75000"/>
                </a:prstClr>
              </a:solidFill>
            </a:endParaRPr>
          </a:p>
        </p:txBody>
      </p:sp>
      <p:sp>
        <p:nvSpPr>
          <p:cNvPr id="4" name="Slide Number Placeholder 3"/>
          <p:cNvSpPr>
            <a:spLocks noGrp="1"/>
          </p:cNvSpPr>
          <p:nvPr>
            <p:ph type="sldNum" sz="quarter" idx="12"/>
          </p:nvPr>
        </p:nvSpPr>
        <p:spPr/>
        <p:txBody>
          <a:bodyPr/>
          <a:lstStyle/>
          <a:p>
            <a:fld id="{1715A64E-9A65-4EA4-BB7E-04E8DB00DB9F}"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246434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0"/>
            <a:ext cx="3008313" cy="1162051"/>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10" y="1435104"/>
            <a:ext cx="3008313"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C3EFC6-4C47-405D-A839-CD3DAFF229BB}" type="datetimeFigureOut">
              <a:rPr lang="en-NZ" smtClean="0">
                <a:solidFill>
                  <a:prstClr val="black">
                    <a:tint val="75000"/>
                  </a:prstClr>
                </a:solidFill>
              </a:rPr>
              <a:pPr/>
              <a:t>18/06/2018</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1715A64E-9A65-4EA4-BB7E-04E8DB00DB9F}"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4256762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98387423"/>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9"/>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NZ"/>
          </a:p>
        </p:txBody>
      </p:sp>
      <p:sp>
        <p:nvSpPr>
          <p:cNvPr id="4" name="Text Placeholder 3"/>
          <p:cNvSpPr>
            <a:spLocks noGrp="1"/>
          </p:cNvSpPr>
          <p:nvPr>
            <p:ph type="body" sz="half" idx="2"/>
          </p:nvPr>
        </p:nvSpPr>
        <p:spPr>
          <a:xfrm>
            <a:off x="1792288" y="5367344"/>
            <a:ext cx="54864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C3EFC6-4C47-405D-A839-CD3DAFF229BB}" type="datetimeFigureOut">
              <a:rPr lang="en-NZ" smtClean="0">
                <a:solidFill>
                  <a:prstClr val="black">
                    <a:tint val="75000"/>
                  </a:prstClr>
                </a:solidFill>
              </a:rPr>
              <a:pPr/>
              <a:t>18/06/2018</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1715A64E-9A65-4EA4-BB7E-04E8DB00DB9F}"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950125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45C3EFC6-4C47-405D-A839-CD3DAFF229BB}" type="datetimeFigureOut">
              <a:rPr lang="en-NZ" smtClean="0">
                <a:solidFill>
                  <a:prstClr val="black">
                    <a:tint val="75000"/>
                  </a:prstClr>
                </a:solidFill>
              </a:rPr>
              <a:pPr/>
              <a:t>18/06/2018</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1715A64E-9A65-4EA4-BB7E-04E8DB00DB9F}"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849926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8"/>
            <a:ext cx="2057400" cy="4387851"/>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06378"/>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45C3EFC6-4C47-405D-A839-CD3DAFF229BB}" type="datetimeFigureOut">
              <a:rPr lang="en-NZ" smtClean="0">
                <a:solidFill>
                  <a:prstClr val="black">
                    <a:tint val="75000"/>
                  </a:prstClr>
                </a:solidFill>
              </a:rPr>
              <a:pPr/>
              <a:t>18/06/2018</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1715A64E-9A65-4EA4-BB7E-04E8DB00DB9F}"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273309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2961461951"/>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4233104307"/>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629845761"/>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alphaModFix/>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1495185356"/>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3506409881"/>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4223035856"/>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9873454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6449120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med">
    <p:fade/>
  </p:transition>
  <p:timing>
    <p:tnLst>
      <p:par>
        <p:cTn id="1" dur="indefinite" restart="never" nodeType="tmRoot"/>
      </p:par>
    </p:tnLst>
  </p:timing>
  <p:hf sldNum="0"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3EFC6-4C47-405D-A839-CD3DAFF229BB}" type="datetimeFigureOut">
              <a:rPr lang="en-NZ" smtClean="0">
                <a:solidFill>
                  <a:prstClr val="black">
                    <a:tint val="75000"/>
                  </a:prstClr>
                </a:solidFill>
              </a:rPr>
              <a:pPr/>
              <a:t>18/06/2018</a:t>
            </a:fld>
            <a:endParaRPr lang="en-NZ">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5A64E-9A65-4EA4-BB7E-04E8DB00DB9F}"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15435491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image" Target="../media/image42.jpeg"/><Relationship Id="rId1" Type="http://schemas.openxmlformats.org/officeDocument/2006/relationships/slideLayout" Target="../slideLayouts/slideLayout2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4.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5.xml"/><Relationship Id="rId5" Type="http://schemas.openxmlformats.org/officeDocument/2006/relationships/image" Target="../media/image4.jpe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5.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7.xml"/><Relationship Id="rId5" Type="http://schemas.openxmlformats.org/officeDocument/2006/relationships/image" Target="../media/image4.jpe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 Id="rId6" Type="http://schemas.openxmlformats.org/officeDocument/2006/relationships/image" Target="../media/image4.jpeg"/><Relationship Id="rId5" Type="http://schemas.openxmlformats.org/officeDocument/2006/relationships/image" Target="../media/image54.jpe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4.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lawa.org.nz/" TargetMode="External"/><Relationship Id="rId1" Type="http://schemas.openxmlformats.org/officeDocument/2006/relationships/slideLayout" Target="../slideLayouts/slideLayout2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hyperlink" Target="http://www.cuahsi.org/"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hyperlink" Target="http://waterservices.usgs.gov/nwis/iv/?format=waterml,2.0&amp;sites=08158000&amp;period=P1D&amp;parameterCd=00060"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waterservices.usgs.gov/" TargetMode="External"/><Relationship Id="rId2" Type="http://schemas.openxmlformats.org/officeDocument/2006/relationships/image" Target="../media/image20.png"/><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hyperlink" Target="http://water.usgs.gov/"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945" y="1219200"/>
            <a:ext cx="8544909" cy="2097024"/>
          </a:xfrm>
        </p:spPr>
        <p:txBody>
          <a:bodyPr/>
          <a:lstStyle/>
          <a:p>
            <a:pPr marL="1711325" indent="-1711325"/>
            <a:r>
              <a:rPr lang="en-US" sz="4400" b="0" dirty="0" smtClean="0"/>
              <a:t>Water Data Services</a:t>
            </a:r>
            <a:endParaRPr lang="en-US" sz="4400" b="0" dirty="0"/>
          </a:p>
        </p:txBody>
      </p:sp>
      <p:sp>
        <p:nvSpPr>
          <p:cNvPr id="3" name="TextBox 2"/>
          <p:cNvSpPr txBox="1"/>
          <p:nvPr/>
        </p:nvSpPr>
        <p:spPr>
          <a:xfrm>
            <a:off x="2767889" y="2173224"/>
            <a:ext cx="5715000" cy="1219200"/>
          </a:xfrm>
          <a:prstGeom prst="rect">
            <a:avLst/>
          </a:prstGeom>
          <a:noFill/>
          <a:effectLst/>
        </p:spPr>
        <p:txBody>
          <a:bodyPr wrap="none" lIns="0" tIns="0" rIns="0" bIns="0" rtlCol="0">
            <a:no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a:rPr>
              <a:t>David R. Maidment</a:t>
            </a: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Waterways Centre for Freshwater Research</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University </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of Canterbury and Lincoln University</a:t>
            </a:r>
          </a:p>
          <a:p>
            <a:pPr marL="0" marR="0" lvl="0" indent="0" algn="r" defTabSz="914400" rtl="0" eaLnBrk="0" fontAlgn="auto" latinLnBrk="0" hangingPunct="0">
              <a:lnSpc>
                <a:spcPct val="100000"/>
              </a:lnSpc>
              <a:spcBef>
                <a:spcPts val="0"/>
              </a:spcBef>
              <a:spcAft>
                <a:spcPts val="0"/>
              </a:spcAft>
              <a:buClrTx/>
              <a:buSzTx/>
              <a:buFontTx/>
              <a:buNone/>
              <a:tabLst/>
              <a:defRPr/>
            </a:pPr>
            <a:endParaRPr lang="en-US" dirty="0">
              <a:solidFill>
                <a:prstClr val="black"/>
              </a:solidFill>
              <a:latin typeface="Arial"/>
              <a:ea typeface="ＭＳ Ｐゴシック"/>
            </a:endParaRP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a:ea typeface="ＭＳ Ｐゴシック"/>
              </a:rPr>
              <a:t>Brent Watson</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
            </a:r>
            <a:br>
              <a:rPr kumimoji="0" lang="en-US" sz="1800" b="0" i="0" u="none" strike="noStrike" kern="1200" cap="none" spc="0" normalizeH="0" baseline="0" noProof="0" dirty="0" smtClean="0">
                <a:ln>
                  <a:noFill/>
                </a:ln>
                <a:solidFill>
                  <a:prstClr val="black"/>
                </a:solidFill>
                <a:effectLst/>
                <a:uLnTx/>
                <a:uFillTx/>
                <a:latin typeface="Arial"/>
                <a:ea typeface="ＭＳ Ｐゴシック"/>
              </a:rPr>
            </a:br>
            <a:r>
              <a:rPr kumimoji="0" lang="en-US" sz="1800" b="0" i="0" u="none" strike="noStrike" kern="1200" cap="none" spc="0" normalizeH="0" baseline="0" noProof="0" dirty="0" smtClean="0">
                <a:ln>
                  <a:noFill/>
                </a:ln>
                <a:solidFill>
                  <a:prstClr val="black"/>
                </a:solidFill>
                <a:effectLst/>
                <a:uLnTx/>
                <a:uFillTx/>
                <a:latin typeface="Arial"/>
                <a:ea typeface="ＭＳ Ｐゴシック"/>
              </a:rPr>
              <a:t>Horizons Regional Council</a:t>
            </a:r>
            <a:br>
              <a:rPr kumimoji="0" lang="en-US" sz="1800" b="0" i="0" u="none" strike="noStrike" kern="1200" cap="none" spc="0" normalizeH="0" baseline="0" noProof="0" dirty="0" smtClean="0">
                <a:ln>
                  <a:noFill/>
                </a:ln>
                <a:solidFill>
                  <a:prstClr val="black"/>
                </a:solidFill>
                <a:effectLst/>
                <a:uLnTx/>
                <a:uFillTx/>
                <a:latin typeface="Arial"/>
                <a:ea typeface="ＭＳ Ｐゴシック"/>
              </a:rPr>
            </a:br>
            <a:r>
              <a:rPr kumimoji="0" lang="en-US" sz="1800" b="0" i="0" u="none" strike="noStrike" kern="1200" cap="none" spc="0" normalizeH="0" baseline="0" noProof="0" dirty="0" smtClean="0">
                <a:ln>
                  <a:noFill/>
                </a:ln>
                <a:solidFill>
                  <a:prstClr val="black"/>
                </a:solidFill>
                <a:effectLst/>
                <a:uLnTx/>
                <a:uFillTx/>
                <a:latin typeface="Arial"/>
                <a:ea typeface="ＭＳ Ｐゴシック"/>
              </a:rPr>
              <a:t>Palmerston</a:t>
            </a:r>
            <a:r>
              <a:rPr kumimoji="0" lang="en-US" sz="1800" b="0" i="0" u="none" strike="noStrike" kern="1200" cap="none" spc="0" normalizeH="0" noProof="0" dirty="0" smtClean="0">
                <a:ln>
                  <a:noFill/>
                </a:ln>
                <a:solidFill>
                  <a:prstClr val="black"/>
                </a:solidFill>
                <a:effectLst/>
                <a:uLnTx/>
                <a:uFillTx/>
                <a:latin typeface="Arial"/>
                <a:ea typeface="ＭＳ Ｐゴシック"/>
              </a:rPr>
              <a:t> North</a:t>
            </a:r>
            <a:endParaRPr kumimoji="0" lang="en-US" sz="1800" b="0"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28 February 2018</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8" name="Rectangle 7"/>
          <p:cNvSpPr/>
          <p:nvPr/>
        </p:nvSpPr>
        <p:spPr bwMode="auto">
          <a:xfrm>
            <a:off x="0" y="4952999"/>
            <a:ext cx="9144000" cy="1905001"/>
          </a:xfrm>
          <a:prstGeom prst="rect">
            <a:avLst/>
          </a:prstGeom>
          <a:solidFill>
            <a:srgbClr val="001446">
              <a:alpha val="8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4" name="TextBox 3"/>
          <p:cNvSpPr txBox="1"/>
          <p:nvPr/>
        </p:nvSpPr>
        <p:spPr>
          <a:xfrm>
            <a:off x="711976" y="5029199"/>
            <a:ext cx="7010400" cy="1765739"/>
          </a:xfrm>
          <a:prstGeom prst="rect">
            <a:avLst/>
          </a:prstGeom>
          <a:noFill/>
          <a:ln>
            <a:noFill/>
          </a:ln>
          <a:effectLst/>
        </p:spPr>
        <p:txBody>
          <a:bodyPr wrap="none" lIns="0" tIns="0" rIns="0" bIns="0" rtlCol="0">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This is Lecture 2 of a course WATR 404/604 presented to students of the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University of Canterbury and Lincoln University.</a:t>
            </a:r>
            <a:endParaRPr kumimoji="0" lang="en-US" sz="1600" b="0" i="0" u="none" strike="noStrike" kern="1200" cap="none" spc="0" normalizeH="0" baseline="0" noProof="0" dirty="0">
              <a:ln>
                <a:noFill/>
              </a:ln>
              <a:solidFill>
                <a:srgbClr val="FFFFFF"/>
              </a:solidFill>
              <a:effectLst/>
              <a:uLnTx/>
              <a:uFillTx/>
              <a:latin typeface="Arial"/>
              <a:ea typeface="ＭＳ Ｐゴシック"/>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rgbClr val="FFFFFF"/>
              </a:solidFill>
              <a:effectLst/>
              <a:uLnTx/>
              <a:uFillTx/>
              <a:latin typeface="Arial"/>
              <a:ea typeface="ＭＳ Ｐゴシック"/>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The support of the Horizons Regional Council</a:t>
            </a:r>
            <a:r>
              <a:rPr kumimoji="0" lang="en-US" sz="1600" b="0" i="0" u="none" strike="noStrike" kern="1200" cap="none" spc="0" normalizeH="0" noProof="0" dirty="0" smtClean="0">
                <a:ln>
                  <a:noFill/>
                </a:ln>
                <a:solidFill>
                  <a:srgbClr val="FFFFFF"/>
                </a:solidFill>
                <a:effectLst/>
                <a:uLnTx/>
                <a:uFillTx/>
                <a:latin typeface="Arial"/>
                <a:ea typeface="ＭＳ Ｐゴシック"/>
              </a:rPr>
              <a:t> in enabling Brent </a:t>
            </a:r>
            <a:r>
              <a:rPr kumimoji="0" lang="en-US" sz="1600" b="0" i="0" u="none" strike="noStrike" kern="1200" cap="none" spc="0" normalizeH="0" noProof="0" dirty="0" err="1" smtClean="0">
                <a:ln>
                  <a:noFill/>
                </a:ln>
                <a:solidFill>
                  <a:srgbClr val="FFFFFF"/>
                </a:solidFill>
                <a:effectLst/>
                <a:uLnTx/>
                <a:uFillTx/>
                <a:latin typeface="Arial"/>
                <a:ea typeface="ＭＳ Ｐゴシック"/>
              </a:rPr>
              <a:t>Watso</a:t>
            </a:r>
            <a:r>
              <a:rPr lang="en-US" sz="1600" dirty="0" smtClean="0">
                <a:solidFill>
                  <a:srgbClr val="FFFFFF"/>
                </a:solidFill>
                <a:latin typeface="Arial"/>
                <a:ea typeface="ＭＳ Ｐゴシック"/>
              </a:rPr>
              <a:t>n to </a:t>
            </a:r>
          </a:p>
          <a:p>
            <a:pPr marL="0" marR="0" lvl="0" indent="0" algn="l" defTabSz="914400" rtl="0" eaLnBrk="0" fontAlgn="auto" latinLnBrk="0" hangingPunct="0">
              <a:lnSpc>
                <a:spcPct val="100000"/>
              </a:lnSpc>
              <a:spcBef>
                <a:spcPts val="0"/>
              </a:spcBef>
              <a:spcAft>
                <a:spcPts val="0"/>
              </a:spcAft>
              <a:buClrTx/>
              <a:buSzTx/>
              <a:buFontTx/>
              <a:buNone/>
              <a:tabLst/>
              <a:defRPr/>
            </a:pPr>
            <a:r>
              <a:rPr lang="en-US" sz="1600" dirty="0" smtClean="0">
                <a:solidFill>
                  <a:srgbClr val="FFFFFF"/>
                </a:solidFill>
                <a:latin typeface="Arial"/>
                <a:ea typeface="ＭＳ Ｐゴシック"/>
              </a:rPr>
              <a:t>participate in this class is gratefully acknowledged.</a:t>
            </a:r>
            <a:endParaRPr kumimoji="0" lang="en-US" sz="1600" b="0" i="0" u="none" strike="noStrike" kern="1200" cap="none" spc="0" normalizeH="0" baseline="0" noProof="0" dirty="0" smtClean="0">
              <a:ln>
                <a:noFill/>
              </a:ln>
              <a:solidFill>
                <a:srgbClr val="FFFFFF"/>
              </a:solidFill>
              <a:effectLst/>
              <a:uLnTx/>
              <a:uFillTx/>
              <a:latin typeface="Arial"/>
              <a:ea typeface="ＭＳ Ｐゴシック"/>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rgbClr val="FFFFFF"/>
              </a:solidFill>
              <a:effectLst/>
              <a:uLnTx/>
              <a:uFillTx/>
              <a:latin typeface="Arial"/>
              <a:ea typeface="ＭＳ Ｐゴシック"/>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488" y="5785195"/>
            <a:ext cx="1252187" cy="780858"/>
          </a:xfrm>
          <a:prstGeom prst="rect">
            <a:avLst/>
          </a:prstGeom>
        </p:spPr>
      </p:pic>
    </p:spTree>
    <p:extLst>
      <p:ext uri="{BB962C8B-B14F-4D97-AF65-F5344CB8AC3E}">
        <p14:creationId xmlns:p14="http://schemas.microsoft.com/office/powerpoint/2010/main" val="2719167385"/>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2" name="Title 1"/>
          <p:cNvSpPr>
            <a:spLocks noGrp="1"/>
          </p:cNvSpPr>
          <p:nvPr>
            <p:ph type="title"/>
          </p:nvPr>
        </p:nvSpPr>
        <p:spPr/>
        <p:txBody>
          <a:bodyPr/>
          <a:lstStyle/>
          <a:p>
            <a:r>
              <a:rPr lang="en-US" dirty="0" smtClean="0"/>
              <a:t>Proposed New Zealand Water Information System</a:t>
            </a:r>
            <a:endParaRPr lang="en-US" dirty="0"/>
          </a:p>
        </p:txBody>
      </p:sp>
      <p:sp>
        <p:nvSpPr>
          <p:cNvPr id="10" name="TextBox 9"/>
          <p:cNvSpPr txBox="1"/>
          <p:nvPr/>
        </p:nvSpPr>
        <p:spPr>
          <a:xfrm>
            <a:off x="2604246" y="1568758"/>
            <a:ext cx="646355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B4E6">
                    <a:lumMod val="20000"/>
                    <a:lumOff val="80000"/>
                  </a:srgbClr>
                </a:solidFill>
                <a:effectLst/>
                <a:uLnTx/>
                <a:uFillTx/>
                <a:latin typeface="Arial"/>
                <a:ea typeface="ＭＳ Ｐゴシック"/>
              </a:rPr>
              <a:t>NIWA</a:t>
            </a:r>
            <a:r>
              <a:rPr kumimoji="0" lang="en-US" sz="1800" b="0" i="0" u="none" strike="noStrike" kern="1200" cap="none" spc="0" normalizeH="0" baseline="0" noProof="0" dirty="0">
                <a:ln>
                  <a:noFill/>
                </a:ln>
                <a:solidFill>
                  <a:srgbClr val="5EB4E6">
                    <a:lumMod val="20000"/>
                    <a:lumOff val="80000"/>
                  </a:srgbClr>
                </a:solidFill>
                <a:effectLst/>
                <a:uLnTx/>
                <a:uFillTx/>
                <a:latin typeface="Arial"/>
                <a:ea typeface="ＭＳ Ｐゴシック"/>
              </a:rPr>
              <a:t> operates about 20% of 1300 hydrometric stations </a:t>
            </a:r>
            <a:br>
              <a:rPr kumimoji="0" lang="en-US" sz="1800" b="0" i="0" u="none" strike="noStrike" kern="1200" cap="none" spc="0" normalizeH="0" baseline="0" noProof="0" dirty="0">
                <a:ln>
                  <a:noFill/>
                </a:ln>
                <a:solidFill>
                  <a:srgbClr val="5EB4E6">
                    <a:lumMod val="20000"/>
                    <a:lumOff val="80000"/>
                  </a:srgbClr>
                </a:solidFill>
                <a:effectLst/>
                <a:uLnTx/>
                <a:uFillTx/>
                <a:latin typeface="Arial"/>
                <a:ea typeface="ＭＳ Ｐゴシック"/>
              </a:rPr>
            </a:br>
            <a:r>
              <a:rPr kumimoji="0" lang="en-US" sz="1800" b="0" i="0" u="none" strike="noStrike" kern="1200" cap="none" spc="0" normalizeH="0" baseline="0" noProof="0" dirty="0">
                <a:ln>
                  <a:noFill/>
                </a:ln>
                <a:solidFill>
                  <a:srgbClr val="5EB4E6">
                    <a:lumMod val="20000"/>
                    <a:lumOff val="80000"/>
                  </a:srgbClr>
                </a:solidFill>
                <a:effectLst/>
                <a:uLnTx/>
                <a:uFillTx/>
                <a:latin typeface="Arial"/>
                <a:ea typeface="ＭＳ Ｐゴシック"/>
              </a:rPr>
              <a:t>Regional authorities operate about 80% of stations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87790"/>
            <a:ext cx="1677108" cy="526928"/>
          </a:xfrm>
          <a:prstGeom prst="rect">
            <a:avLst/>
          </a:prstGeom>
          <a:noFill/>
          <a:ln w="19050" cmpd="sng">
            <a:solidFill>
              <a:schemeClr val="accent4">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71862" y="5883276"/>
            <a:ext cx="6783163"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white"/>
                </a:solidFill>
                <a:effectLst/>
                <a:uLnTx/>
                <a:uFillTx/>
                <a:latin typeface="Arial"/>
                <a:ea typeface="ＭＳ Ｐゴシック"/>
              </a:rPr>
              <a:t>Develop a federated </a:t>
            </a:r>
            <a:r>
              <a:rPr kumimoji="0" lang="en-NZ" sz="1400" b="0" i="0" u="none" strike="noStrike" kern="1200" cap="none" spc="0" normalizeH="0" baseline="0" noProof="0" dirty="0" smtClean="0">
                <a:ln>
                  <a:noFill/>
                </a:ln>
                <a:solidFill>
                  <a:prstClr val="white"/>
                </a:solidFill>
                <a:effectLst/>
                <a:uLnTx/>
                <a:uFillTx/>
                <a:latin typeface="Arial"/>
                <a:ea typeface="ＭＳ Ｐゴシック"/>
              </a:rPr>
              <a:t>hydrological information infrastructure . . .</a:t>
            </a:r>
            <a:endParaRPr kumimoji="0" lang="en-NZ" sz="1400" b="0" i="0" u="none" strike="noStrike" kern="1200" cap="none" spc="0" normalizeH="0" baseline="0" noProof="0" dirty="0">
              <a:ln>
                <a:noFill/>
              </a:ln>
              <a:solidFill>
                <a:prstClr val="white"/>
              </a:solidFill>
              <a:effectLst/>
              <a:uLnTx/>
              <a:uFillTx/>
              <a:latin typeface="Arial"/>
              <a:ea typeface="ＭＳ Ｐゴシック"/>
            </a:endParaRP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white"/>
                </a:solidFill>
                <a:effectLst/>
                <a:uLnTx/>
                <a:uFillTx/>
                <a:latin typeface="Arial"/>
                <a:ea typeface="ＭＳ Ｐゴシック"/>
              </a:rPr>
              <a:t>                    </a:t>
            </a:r>
            <a:r>
              <a:rPr kumimoji="0" lang="en-NZ" sz="1400" b="0" i="0" u="none" strike="noStrike" kern="1200" cap="none" spc="0" normalizeH="0" baseline="0" noProof="0" dirty="0" smtClean="0">
                <a:ln>
                  <a:noFill/>
                </a:ln>
                <a:solidFill>
                  <a:prstClr val="white"/>
                </a:solidFill>
                <a:effectLst/>
                <a:uLnTx/>
                <a:uFillTx/>
                <a:latin typeface="Arial"/>
                <a:ea typeface="ＭＳ Ｐゴシック"/>
              </a:rPr>
              <a:t>. . . linking nationally and regionally collected data</a:t>
            </a:r>
            <a:endParaRPr kumimoji="0" lang="en-NZ" sz="1400" b="0" i="0" u="none" strike="noStrike" kern="1200" cap="none" spc="0" normalizeH="0" baseline="0" noProof="0" dirty="0">
              <a:ln>
                <a:noFill/>
              </a:ln>
              <a:solidFill>
                <a:prstClr val="white"/>
              </a:solidFill>
              <a:effectLst/>
              <a:uLnTx/>
              <a:uFillTx/>
              <a:latin typeface="Arial"/>
              <a:ea typeface="ＭＳ Ｐゴシック"/>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74" y="2303297"/>
            <a:ext cx="2583949" cy="342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438400"/>
            <a:ext cx="3038475" cy="2924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743325" y="2314575"/>
            <a:ext cx="4879472" cy="3427307"/>
            <a:chOff x="3743325" y="2314575"/>
            <a:chExt cx="4879472" cy="3427307"/>
          </a:xfrm>
        </p:grpSpPr>
        <p:sp>
          <p:nvSpPr>
            <p:cNvPr id="16" name="Rectangle 15"/>
            <p:cNvSpPr/>
            <p:nvPr/>
          </p:nvSpPr>
          <p:spPr bwMode="auto">
            <a:xfrm>
              <a:off x="6308223" y="3352800"/>
              <a:ext cx="2314574" cy="1195249"/>
            </a:xfrm>
            <a:prstGeom prst="rect">
              <a:avLst/>
            </a:prstGeom>
            <a:solidFill>
              <a:schemeClr val="accent4">
                <a:lumMod val="75000"/>
              </a:schemeClr>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rPr>
                <a:t>New Zealand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rPr>
                <a:t>Water Information System</a:t>
              </a:r>
            </a:p>
          </p:txBody>
        </p:sp>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3325" y="2314575"/>
              <a:ext cx="2524125" cy="3427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6789865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618518"/>
            <a:ext cx="7773338" cy="628313"/>
          </a:xfrm>
        </p:spPr>
        <p:txBody>
          <a:bodyPr>
            <a:normAutofit/>
          </a:bodyPr>
          <a:lstStyle/>
          <a:p>
            <a:r>
              <a:rPr lang="en-NZ" dirty="0" smtClean="0"/>
              <a:t>Current State of Play for NZ – all Done!</a:t>
            </a:r>
            <a:endParaRPr lang="en-NZ"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840" y="1298724"/>
            <a:ext cx="2801974" cy="507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8072" y="1700302"/>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6037" y="3332824"/>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5266" y="4002758"/>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857" y="5581929"/>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925861" y="2709401"/>
            <a:ext cx="1555234" cy="1376799"/>
            <a:chOff x="549258" y="1772816"/>
            <a:chExt cx="2073645" cy="1376799"/>
          </a:xfrm>
        </p:grpSpPr>
        <p:pic>
          <p:nvPicPr>
            <p:cNvPr id="1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68" y="2098637"/>
              <a:ext cx="398339"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335111" y="1772816"/>
              <a:ext cx="1280692"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5400" b="1" i="0" u="none" strike="noStrike" kern="1200" cap="none" spc="0" normalizeH="0" baseline="0" noProof="0" dirty="0" smtClean="0">
                  <a:ln>
                    <a:noFill/>
                  </a:ln>
                  <a:solidFill>
                    <a:prstClr val="black"/>
                  </a:solidFill>
                  <a:effectLst/>
                  <a:uLnTx/>
                  <a:uFillTx/>
                  <a:latin typeface="Century Gothic" pitchFamily="34" charset="0"/>
                  <a:ea typeface="ＭＳ Ｐゴシック"/>
                </a:rPr>
                <a:t>16</a:t>
              </a:r>
              <a:endParaRPr kumimoji="0" lang="en-NZ" sz="5400" b="1" i="0" u="none" strike="noStrike" kern="1200" cap="none" spc="0" normalizeH="0" baseline="0" noProof="0" dirty="0">
                <a:ln>
                  <a:noFill/>
                </a:ln>
                <a:solidFill>
                  <a:prstClr val="black"/>
                </a:solidFill>
                <a:effectLst/>
                <a:uLnTx/>
                <a:uFillTx/>
                <a:latin typeface="Century Gothic" pitchFamily="34" charset="0"/>
                <a:ea typeface="ＭＳ Ｐゴシック"/>
              </a:endParaRPr>
            </a:p>
          </p:txBody>
        </p:sp>
        <p:sp>
          <p:nvSpPr>
            <p:cNvPr id="20" name="TextBox 19"/>
            <p:cNvSpPr txBox="1"/>
            <p:nvPr/>
          </p:nvSpPr>
          <p:spPr>
            <a:xfrm>
              <a:off x="549258" y="2626395"/>
              <a:ext cx="207364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dirty="0">
                  <a:ln>
                    <a:noFill/>
                  </a:ln>
                  <a:solidFill>
                    <a:prstClr val="black"/>
                  </a:solidFill>
                  <a:effectLst/>
                  <a:uLnTx/>
                  <a:uFillTx/>
                  <a:latin typeface="Century Gothic" pitchFamily="34" charset="0"/>
                  <a:ea typeface="ＭＳ Ｐゴシック"/>
                </a:rPr>
                <a:t>SOS2/WaterML2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dirty="0">
                  <a:ln>
                    <a:noFill/>
                  </a:ln>
                  <a:solidFill>
                    <a:prstClr val="black"/>
                  </a:solidFill>
                  <a:effectLst/>
                  <a:uLnTx/>
                  <a:uFillTx/>
                  <a:latin typeface="Century Gothic" pitchFamily="34" charset="0"/>
                  <a:ea typeface="ＭＳ Ｐゴシック"/>
                </a:rPr>
                <a:t>now</a:t>
              </a:r>
            </a:p>
          </p:txBody>
        </p:sp>
      </p:grpSp>
      <p:pic>
        <p:nvPicPr>
          <p:cNvPr id="25"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1941" y="4725148"/>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8025" y="2613272"/>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66481" y="4201927"/>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8072" y="2887448"/>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654" y="5528894"/>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6162" y="3986396"/>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4293" y="2971896"/>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5888" y="3471584"/>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 name="Group 32"/>
          <p:cNvGrpSpPr/>
          <p:nvPr/>
        </p:nvGrpSpPr>
        <p:grpSpPr>
          <a:xfrm>
            <a:off x="6864483" y="2741932"/>
            <a:ext cx="1555234" cy="1376799"/>
            <a:chOff x="549258" y="1772816"/>
            <a:chExt cx="2073643" cy="1376799"/>
          </a:xfrm>
        </p:grpSpPr>
        <p:pic>
          <p:nvPicPr>
            <p:cNvPr id="3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68" y="2098637"/>
              <a:ext cx="398339"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1335110" y="1772816"/>
              <a:ext cx="763457"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5400" b="1" i="0" u="none" strike="noStrike" kern="1200" cap="none" spc="0" normalizeH="0" baseline="0" noProof="0" dirty="0">
                  <a:ln>
                    <a:noFill/>
                  </a:ln>
                  <a:solidFill>
                    <a:prstClr val="black"/>
                  </a:solidFill>
                  <a:effectLst/>
                  <a:uLnTx/>
                  <a:uFillTx/>
                  <a:latin typeface="Century Gothic" pitchFamily="34" charset="0"/>
                  <a:ea typeface="ＭＳ Ｐゴシック"/>
                </a:rPr>
                <a:t>3</a:t>
              </a:r>
            </a:p>
          </p:txBody>
        </p:sp>
        <p:sp>
          <p:nvSpPr>
            <p:cNvPr id="38" name="TextBox 37"/>
            <p:cNvSpPr txBox="1"/>
            <p:nvPr/>
          </p:nvSpPr>
          <p:spPr>
            <a:xfrm>
              <a:off x="549258" y="2626395"/>
              <a:ext cx="207364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dirty="0">
                  <a:ln>
                    <a:noFill/>
                  </a:ln>
                  <a:solidFill>
                    <a:prstClr val="black"/>
                  </a:solidFill>
                  <a:effectLst/>
                  <a:uLnTx/>
                  <a:uFillTx/>
                  <a:latin typeface="Century Gothic" pitchFamily="34" charset="0"/>
                  <a:ea typeface="ＭＳ Ｐゴシック"/>
                </a:rPr>
                <a:t>SOS2/WaterML2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dirty="0">
                  <a:ln>
                    <a:noFill/>
                  </a:ln>
                  <a:solidFill>
                    <a:prstClr val="black"/>
                  </a:solidFill>
                  <a:effectLst/>
                  <a:uLnTx/>
                  <a:uFillTx/>
                  <a:latin typeface="Century Gothic" pitchFamily="34" charset="0"/>
                  <a:ea typeface="ＭＳ Ｐゴシック"/>
                </a:rPr>
                <a:t>now</a:t>
              </a:r>
            </a:p>
          </p:txBody>
        </p:sp>
      </p:grpSp>
      <p:sp>
        <p:nvSpPr>
          <p:cNvPr id="5" name="TextBox 4"/>
          <p:cNvSpPr txBox="1"/>
          <p:nvPr/>
        </p:nvSpPr>
        <p:spPr>
          <a:xfrm>
            <a:off x="443133" y="1700299"/>
            <a:ext cx="191918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dirty="0">
                <a:ln>
                  <a:noFill/>
                </a:ln>
                <a:solidFill>
                  <a:prstClr val="black"/>
                </a:solidFill>
                <a:effectLst/>
                <a:uLnTx/>
                <a:uFillTx/>
                <a:latin typeface="Arial"/>
                <a:ea typeface="ＭＳ Ｐゴシック"/>
              </a:rPr>
              <a:t>Local Government</a:t>
            </a:r>
          </a:p>
        </p:txBody>
      </p:sp>
      <p:sp>
        <p:nvSpPr>
          <p:cNvPr id="47" name="TextBox 46"/>
          <p:cNvSpPr txBox="1"/>
          <p:nvPr/>
        </p:nvSpPr>
        <p:spPr>
          <a:xfrm>
            <a:off x="6613325" y="1603292"/>
            <a:ext cx="1589585" cy="6771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dirty="0">
                <a:ln>
                  <a:noFill/>
                </a:ln>
                <a:solidFill>
                  <a:prstClr val="black"/>
                </a:solidFill>
                <a:effectLst/>
                <a:uLnTx/>
                <a:uFillTx/>
                <a:latin typeface="Arial"/>
                <a:ea typeface="ＭＳ Ｐゴシック"/>
              </a:rPr>
              <a:t>National</a:t>
            </a:r>
            <a:r>
              <a:rPr kumimoji="0" lang="en-NZ" sz="1800" b="1" i="0" u="none" strike="noStrike" kern="1200" cap="none" spc="0" normalizeH="0" baseline="0" noProof="0" dirty="0">
                <a:ln>
                  <a:noFill/>
                </a:ln>
                <a:solidFill>
                  <a:prstClr val="black"/>
                </a:solidFill>
                <a:effectLst/>
                <a:uLnTx/>
                <a:uFillTx/>
                <a:latin typeface="Arial"/>
                <a:ea typeface="ＭＳ Ｐゴシック"/>
              </a:rPr>
              <a:t> - CRIs</a:t>
            </a:r>
          </a:p>
        </p:txBody>
      </p:sp>
      <p:pic>
        <p:nvPicPr>
          <p:cNvPr id="4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3467" y="2003405"/>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917" y="2300880"/>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917" y="3423296"/>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0326" y="454572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SOS = Sensor Observation Service</a:t>
            </a:r>
          </a:p>
        </p:txBody>
      </p:sp>
      <p:pic>
        <p:nvPicPr>
          <p:cNvPr id="35" name="Picture 34"/>
          <p:cNvPicPr>
            <a:picLocks noChangeAspect="1"/>
          </p:cNvPicPr>
          <p:nvPr/>
        </p:nvPicPr>
        <p:blipFill>
          <a:blip r:embed="rId4"/>
          <a:stretch>
            <a:fillRect/>
          </a:stretch>
        </p:blipFill>
        <p:spPr>
          <a:xfrm>
            <a:off x="5248796" y="4452615"/>
            <a:ext cx="3736920" cy="1536896"/>
          </a:xfrm>
          <a:prstGeom prst="rect">
            <a:avLst/>
          </a:prstGeom>
          <a:ln w="3175">
            <a:solidFill>
              <a:schemeClr val="bg1">
                <a:lumMod val="65000"/>
              </a:schemeClr>
            </a:solidFill>
          </a:ln>
        </p:spPr>
      </p:pic>
      <p:sp>
        <p:nvSpPr>
          <p:cNvPr id="6" name="TextBox 5"/>
          <p:cNvSpPr txBox="1"/>
          <p:nvPr/>
        </p:nvSpPr>
        <p:spPr>
          <a:xfrm>
            <a:off x="443133" y="600746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Slide: Brent Watson, HRC</a:t>
            </a:r>
          </a:p>
        </p:txBody>
      </p:sp>
    </p:spTree>
    <p:extLst>
      <p:ext uri="{BB962C8B-B14F-4D97-AF65-F5344CB8AC3E}">
        <p14:creationId xmlns:p14="http://schemas.microsoft.com/office/powerpoint/2010/main" val="1217341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53574" cy="484632"/>
          </a:xfrm>
        </p:spPr>
        <p:txBody>
          <a:bodyPr/>
          <a:lstStyle/>
          <a:p>
            <a:r>
              <a:rPr lang="en-US" dirty="0" smtClean="0"/>
              <a:t>Data Sharing using Open Standards in LAWA</a:t>
            </a:r>
            <a:endParaRPr lang="en-US" dirty="0"/>
          </a:p>
        </p:txBody>
      </p:sp>
      <p:pic>
        <p:nvPicPr>
          <p:cNvPr id="3" name="Picture 2"/>
          <p:cNvPicPr>
            <a:picLocks noChangeAspect="1"/>
          </p:cNvPicPr>
          <p:nvPr/>
        </p:nvPicPr>
        <p:blipFill>
          <a:blip r:embed="rId2"/>
          <a:stretch>
            <a:fillRect/>
          </a:stretch>
        </p:blipFill>
        <p:spPr>
          <a:xfrm>
            <a:off x="6053958" y="1426994"/>
            <a:ext cx="2255971" cy="2524895"/>
          </a:xfrm>
          <a:prstGeom prst="rect">
            <a:avLst/>
          </a:prstGeom>
        </p:spPr>
      </p:pic>
      <p:sp>
        <p:nvSpPr>
          <p:cNvPr id="4" name="TextBox 3"/>
          <p:cNvSpPr txBox="1"/>
          <p:nvPr/>
        </p:nvSpPr>
        <p:spPr>
          <a:xfrm>
            <a:off x="228600" y="1155205"/>
            <a:ext cx="914400" cy="914400"/>
          </a:xfrm>
          <a:prstGeom prst="rect">
            <a:avLst/>
          </a:prstGeom>
          <a:noFill/>
          <a:effectLst/>
        </p:spPr>
        <p:txBody>
          <a:bodyPr wrap="none" lIns="0" tIns="0" rIns="0" bIns="0" rtlCol="0">
            <a:noAutofit/>
          </a:bodyPr>
          <a:lstStyle/>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70C0"/>
                </a:solidFill>
                <a:effectLst/>
                <a:uLnTx/>
                <a:uFillTx/>
                <a:latin typeface="Arial"/>
                <a:ea typeface="ＭＳ Ｐゴシック"/>
                <a:cs typeface="+mn-cs"/>
              </a:rPr>
              <a:t>National synthesis without centralizing the data</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70C0"/>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70C0"/>
                </a:solidFill>
                <a:effectLst/>
                <a:uLnTx/>
                <a:uFillTx/>
                <a:latin typeface="Arial"/>
                <a:ea typeface="ＭＳ Ｐゴシック"/>
                <a:cs typeface="+mn-cs"/>
              </a:rPr>
              <a:t>Each region maintains its own data</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70C0"/>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70C0"/>
                </a:solidFill>
                <a:effectLst/>
                <a:uLnTx/>
                <a:uFillTx/>
                <a:latin typeface="Arial"/>
                <a:ea typeface="ＭＳ Ｐゴシック"/>
                <a:cs typeface="+mn-cs"/>
              </a:rPr>
              <a:t>Data are accessed through “web services”</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70C0"/>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70C0"/>
                </a:solidFill>
                <a:effectLst/>
                <a:uLnTx/>
                <a:uFillTx/>
                <a:latin typeface="Arial"/>
                <a:ea typeface="ＭＳ Ｐゴシック"/>
                <a:cs typeface="+mn-cs"/>
              </a:rPr>
              <a:t>Common language for water: WaterML2</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70C0"/>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70C0"/>
                </a:solidFill>
                <a:effectLst/>
                <a:uLnTx/>
                <a:uFillTx/>
                <a:latin typeface="Arial"/>
                <a:ea typeface="ＭＳ Ｐゴシック"/>
                <a:cs typeface="+mn-cs"/>
              </a:rPr>
              <a:t>Open Geospatial Consortium standards</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70C0"/>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70C0"/>
                </a:solidFill>
                <a:effectLst/>
                <a:uLnTx/>
                <a:uFillTx/>
                <a:latin typeface="Arial"/>
                <a:ea typeface="ＭＳ Ｐゴシック"/>
              </a:rPr>
              <a:t>All information “looks the same” to user</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rgbClr val="0070C0"/>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70C0"/>
              </a:solidFill>
              <a:effectLst/>
              <a:uLnTx/>
              <a:uFillTx/>
              <a:latin typeface="Arial"/>
              <a:ea typeface="ＭＳ Ｐゴシック"/>
              <a:cs typeface="+mn-cs"/>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dirty="0" smtClean="0">
                <a:ln>
                  <a:noFill/>
                </a:ln>
                <a:solidFill>
                  <a:srgbClr val="FF0000"/>
                </a:solidFill>
                <a:effectLst/>
                <a:uLnTx/>
                <a:uFillTx/>
                <a:latin typeface="Arial"/>
                <a:ea typeface="ＭＳ Ｐゴシック"/>
              </a:rPr>
              <a:t>A tremendous technological achievement for New Zealand!!!</a:t>
            </a:r>
          </a:p>
        </p:txBody>
      </p:sp>
      <p:sp>
        <p:nvSpPr>
          <p:cNvPr id="5" name="TextBox 4"/>
          <p:cNvSpPr txBox="1"/>
          <p:nvPr/>
        </p:nvSpPr>
        <p:spPr>
          <a:xfrm>
            <a:off x="332992" y="4703398"/>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Arial"/>
                <a:ea typeface="ＭＳ Ｐゴシック"/>
              </a:rPr>
              <a:t>Credit: LAEMG, especially Horizons Regional Council</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Arial"/>
                <a:ea typeface="ＭＳ Ｐゴシック"/>
              </a:rPr>
              <a:t>Michael McCartney, Jeff Watson, Brent Watson, Sean Hodges</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Arial"/>
                <a:ea typeface="ＭＳ Ｐゴシック"/>
              </a:rPr>
              <a:t>NIWA, </a:t>
            </a:r>
            <a:r>
              <a:rPr kumimoji="0" lang="en-US" sz="1800" b="1" i="0" u="none" strike="noStrike" kern="1200" cap="none" spc="0" normalizeH="0" baseline="0" noProof="0" dirty="0" err="1" smtClean="0">
                <a:ln>
                  <a:noFill/>
                </a:ln>
                <a:solidFill>
                  <a:srgbClr val="0070C0"/>
                </a:solidFill>
                <a:effectLst/>
                <a:uLnTx/>
                <a:uFillTx/>
                <a:latin typeface="Arial"/>
                <a:ea typeface="ＭＳ Ｐゴシック"/>
              </a:rPr>
              <a:t>Landcare</a:t>
            </a:r>
            <a:r>
              <a:rPr kumimoji="0" lang="en-US" sz="1800" b="1" i="0" u="none" strike="noStrike" kern="1200" cap="none" spc="0" normalizeH="0" baseline="0" noProof="0" dirty="0" smtClean="0">
                <a:ln>
                  <a:noFill/>
                </a:ln>
                <a:solidFill>
                  <a:srgbClr val="0070C0"/>
                </a:solidFill>
                <a:effectLst/>
                <a:uLnTx/>
                <a:uFillTx/>
                <a:latin typeface="Arial"/>
                <a:ea typeface="ＭＳ Ｐゴシック"/>
              </a:rPr>
              <a:t>, </a:t>
            </a:r>
            <a:r>
              <a:rPr kumimoji="0" lang="en-US" sz="1800" b="1" i="0" u="none" strike="noStrike" kern="1200" cap="none" spc="0" normalizeH="0" baseline="0" noProof="0" dirty="0" err="1" smtClean="0">
                <a:ln>
                  <a:noFill/>
                </a:ln>
                <a:solidFill>
                  <a:srgbClr val="0070C0"/>
                </a:solidFill>
                <a:effectLst/>
                <a:uLnTx/>
                <a:uFillTx/>
                <a:latin typeface="Arial"/>
                <a:ea typeface="ＭＳ Ｐゴシック"/>
              </a:rPr>
              <a:t>Kisters</a:t>
            </a:r>
            <a:r>
              <a:rPr kumimoji="0" lang="en-US" sz="1800" b="1" i="0" u="none" strike="noStrike" kern="1200" cap="none" spc="0" normalizeH="0" baseline="0" noProof="0" smtClean="0">
                <a:ln>
                  <a:noFill/>
                </a:ln>
                <a:solidFill>
                  <a:srgbClr val="0070C0"/>
                </a:solidFill>
                <a:effectLst/>
                <a:uLnTx/>
                <a:uFillTx/>
                <a:latin typeface="Arial"/>
                <a:ea typeface="ＭＳ Ｐゴシック"/>
              </a:rPr>
              <a:t>, Hilltop, 52North</a:t>
            </a:r>
            <a:endParaRPr kumimoji="0" lang="en-US" sz="1800" b="1" i="0" u="none" strike="noStrike" kern="1200" cap="none" spc="0" normalizeH="0" baseline="0" noProof="0" dirty="0" smtClean="0">
              <a:ln>
                <a:noFill/>
              </a:ln>
              <a:solidFill>
                <a:srgbClr val="0070C0"/>
              </a:solidFill>
              <a:effectLst/>
              <a:uLnTx/>
              <a:uFillTx/>
              <a:latin typeface="Arial"/>
              <a:ea typeface="ＭＳ Ｐゴシック"/>
            </a:endParaRPr>
          </a:p>
        </p:txBody>
      </p:sp>
      <p:grpSp>
        <p:nvGrpSpPr>
          <p:cNvPr id="9" name="Group 8"/>
          <p:cNvGrpSpPr/>
          <p:nvPr/>
        </p:nvGrpSpPr>
        <p:grpSpPr>
          <a:xfrm>
            <a:off x="332992" y="5496929"/>
            <a:ext cx="8242025" cy="1256219"/>
            <a:chOff x="197349" y="5617798"/>
            <a:chExt cx="8242025" cy="1256219"/>
          </a:xfrm>
        </p:grpSpPr>
        <p:pic>
          <p:nvPicPr>
            <p:cNvPr id="7" name="Picture 6"/>
            <p:cNvPicPr>
              <a:picLocks noChangeAspect="1"/>
            </p:cNvPicPr>
            <p:nvPr/>
          </p:nvPicPr>
          <p:blipFill>
            <a:blip r:embed="rId3"/>
            <a:stretch>
              <a:fillRect/>
            </a:stretch>
          </p:blipFill>
          <p:spPr>
            <a:xfrm>
              <a:off x="197349" y="5617798"/>
              <a:ext cx="8242025" cy="1256219"/>
            </a:xfrm>
            <a:prstGeom prst="rect">
              <a:avLst/>
            </a:prstGeom>
          </p:spPr>
        </p:pic>
        <p:pic>
          <p:nvPicPr>
            <p:cNvPr id="8" name="Picture 7"/>
            <p:cNvPicPr>
              <a:picLocks noChangeAspect="1"/>
            </p:cNvPicPr>
            <p:nvPr/>
          </p:nvPicPr>
          <p:blipFill>
            <a:blip r:embed="rId4"/>
            <a:stretch>
              <a:fillRect/>
            </a:stretch>
          </p:blipFill>
          <p:spPr>
            <a:xfrm>
              <a:off x="5565227" y="6102961"/>
              <a:ext cx="1200314" cy="586874"/>
            </a:xfrm>
            <a:prstGeom prst="rect">
              <a:avLst/>
            </a:prstGeom>
          </p:spPr>
        </p:pic>
      </p:grpSp>
    </p:spTree>
    <p:extLst>
      <p:ext uri="{BB962C8B-B14F-4D97-AF65-F5344CB8AC3E}">
        <p14:creationId xmlns:p14="http://schemas.microsoft.com/office/powerpoint/2010/main" val="1491921683"/>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67028" y="2493140"/>
            <a:ext cx="5185157" cy="2986493"/>
          </a:xfrm>
          <a:prstGeom prst="rect">
            <a:avLst/>
          </a:prstGeom>
        </p:spPr>
      </p:pic>
      <p:pic>
        <p:nvPicPr>
          <p:cNvPr id="3" name="Picture 2"/>
          <p:cNvPicPr>
            <a:picLocks noChangeAspect="1"/>
          </p:cNvPicPr>
          <p:nvPr/>
        </p:nvPicPr>
        <p:blipFill>
          <a:blip r:embed="rId3"/>
          <a:stretch>
            <a:fillRect/>
          </a:stretch>
        </p:blipFill>
        <p:spPr>
          <a:xfrm>
            <a:off x="458746" y="313419"/>
            <a:ext cx="4721061" cy="1336965"/>
          </a:xfrm>
          <a:prstGeom prst="rect">
            <a:avLst/>
          </a:prstGeom>
          <a:ln w="3175">
            <a:solidFill>
              <a:schemeClr val="bg1">
                <a:lumMod val="65000"/>
              </a:schemeClr>
            </a:solidFill>
          </a:ln>
        </p:spPr>
      </p:pic>
      <p:sp>
        <p:nvSpPr>
          <p:cNvPr id="5" name="Rectangle 4"/>
          <p:cNvSpPr/>
          <p:nvPr/>
        </p:nvSpPr>
        <p:spPr>
          <a:xfrm>
            <a:off x="2228191" y="6195904"/>
            <a:ext cx="582798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http://www.wmo.int/pages/prog/hwrp/chy/whos</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 </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9" name="TextBox 8"/>
          <p:cNvSpPr txBox="1"/>
          <p:nvPr/>
        </p:nvSpPr>
        <p:spPr>
          <a:xfrm>
            <a:off x="5029199" y="338958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Current Flow Data for the Hutt River at </a:t>
            </a:r>
            <a:r>
              <a:rPr kumimoji="0" lang="en-US" sz="1400" b="1" i="0" u="none" strike="noStrike" kern="1200" cap="none" spc="0" normalizeH="0" baseline="0" noProof="0" dirty="0" err="1" smtClean="0">
                <a:ln>
                  <a:noFill/>
                </a:ln>
                <a:solidFill>
                  <a:prstClr val="black"/>
                </a:solidFill>
                <a:effectLst/>
                <a:uLnTx/>
                <a:uFillTx/>
                <a:latin typeface="Arial"/>
                <a:ea typeface="ＭＳ Ｐゴシック"/>
                <a:cs typeface="+mn-cs"/>
              </a:rPr>
              <a:t>Kaitoke</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sp>
        <p:nvSpPr>
          <p:cNvPr id="10" name="TextBox 9"/>
          <p:cNvSpPr txBox="1"/>
          <p:nvPr/>
        </p:nvSpPr>
        <p:spPr>
          <a:xfrm>
            <a:off x="7052441" y="420898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28 Feb 2018, 6AM</a:t>
            </a:r>
          </a:p>
        </p:txBody>
      </p:sp>
      <p:cxnSp>
        <p:nvCxnSpPr>
          <p:cNvPr id="12" name="Straight Arrow Connector 11"/>
          <p:cNvCxnSpPr/>
          <p:nvPr/>
        </p:nvCxnSpPr>
        <p:spPr bwMode="auto">
          <a:xfrm>
            <a:off x="7940566" y="4445876"/>
            <a:ext cx="425669" cy="299545"/>
          </a:xfrm>
          <a:prstGeom prst="straightConnector1">
            <a:avLst/>
          </a:prstGeom>
          <a:noFill/>
          <a:ln w="19050" cap="flat" cmpd="sng" algn="ctr">
            <a:solidFill>
              <a:schemeClr val="tx2"/>
            </a:solidFill>
            <a:prstDash val="solid"/>
            <a:round/>
            <a:headEnd type="none" w="med" len="med"/>
            <a:tailEnd type="triangle"/>
          </a:ln>
          <a:effectLst/>
        </p:spPr>
      </p:cxnSp>
      <p:sp>
        <p:nvSpPr>
          <p:cNvPr id="14" name="TextBox 13"/>
          <p:cNvSpPr txBox="1"/>
          <p:nvPr/>
        </p:nvSpPr>
        <p:spPr>
          <a:xfrm>
            <a:off x="367862" y="198645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New Zealand data globally accessible</a:t>
            </a:r>
          </a:p>
        </p:txBody>
      </p:sp>
      <p:pic>
        <p:nvPicPr>
          <p:cNvPr id="15" name="Picture 14"/>
          <p:cNvPicPr>
            <a:picLocks noChangeAspect="1"/>
          </p:cNvPicPr>
          <p:nvPr/>
        </p:nvPicPr>
        <p:blipFill>
          <a:blip r:embed="rId4"/>
          <a:stretch>
            <a:fillRect/>
          </a:stretch>
        </p:blipFill>
        <p:spPr>
          <a:xfrm>
            <a:off x="5241381" y="313419"/>
            <a:ext cx="3763637" cy="1855996"/>
          </a:xfrm>
          <a:prstGeom prst="rect">
            <a:avLst/>
          </a:prstGeom>
        </p:spPr>
      </p:pic>
      <p:sp>
        <p:nvSpPr>
          <p:cNvPr id="16" name="TextBox 15"/>
          <p:cNvSpPr txBox="1"/>
          <p:nvPr/>
        </p:nvSpPr>
        <p:spPr>
          <a:xfrm>
            <a:off x="8505496" y="1431898"/>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NIWA</a:t>
            </a:r>
          </a:p>
        </p:txBody>
      </p:sp>
      <p:pic>
        <p:nvPicPr>
          <p:cNvPr id="4" name="Picture 3"/>
          <p:cNvPicPr>
            <a:picLocks noChangeAspect="1"/>
          </p:cNvPicPr>
          <p:nvPr/>
        </p:nvPicPr>
        <p:blipFill>
          <a:blip r:embed="rId5"/>
          <a:stretch>
            <a:fillRect/>
          </a:stretch>
        </p:blipFill>
        <p:spPr>
          <a:xfrm>
            <a:off x="614485" y="2346298"/>
            <a:ext cx="3067000" cy="3781233"/>
          </a:xfrm>
          <a:prstGeom prst="rect">
            <a:avLst/>
          </a:prstGeom>
        </p:spPr>
      </p:pic>
      <p:sp>
        <p:nvSpPr>
          <p:cNvPr id="7" name="TextBox 6"/>
          <p:cNvSpPr txBox="1"/>
          <p:nvPr/>
        </p:nvSpPr>
        <p:spPr>
          <a:xfrm>
            <a:off x="2109242" y="5650836"/>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Accessed 6:23AM</a:t>
            </a:r>
          </a:p>
        </p:txBody>
      </p:sp>
      <p:sp>
        <p:nvSpPr>
          <p:cNvPr id="17" name="TextBox 16"/>
          <p:cNvSpPr txBox="1"/>
          <p:nvPr/>
        </p:nvSpPr>
        <p:spPr>
          <a:xfrm>
            <a:off x="2566442" y="3603296"/>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Updated 6:02AM</a:t>
            </a:r>
          </a:p>
        </p:txBody>
      </p:sp>
    </p:spTree>
    <p:extLst>
      <p:ext uri="{BB962C8B-B14F-4D97-AF65-F5344CB8AC3E}">
        <p14:creationId xmlns:p14="http://schemas.microsoft.com/office/powerpoint/2010/main" val="399900668"/>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smtClean="0"/>
              <a:t>Hydrological data sharing</a:t>
            </a:r>
            <a:endParaRPr lang="en-NZ" dirty="0"/>
          </a:p>
        </p:txBody>
      </p:sp>
      <p:sp>
        <p:nvSpPr>
          <p:cNvPr id="3" name="Subtitle 2"/>
          <p:cNvSpPr>
            <a:spLocks noGrp="1"/>
          </p:cNvSpPr>
          <p:nvPr>
            <p:ph type="subTitle" idx="1"/>
          </p:nvPr>
        </p:nvSpPr>
        <p:spPr/>
        <p:txBody>
          <a:bodyPr/>
          <a:lstStyle/>
          <a:p>
            <a:r>
              <a:rPr lang="en-NZ" dirty="0" smtClean="0"/>
              <a:t>The </a:t>
            </a:r>
            <a:r>
              <a:rPr lang="en-NZ" i="1" dirty="0" smtClean="0"/>
              <a:t>New Zealand</a:t>
            </a:r>
            <a:r>
              <a:rPr lang="en-NZ" dirty="0" smtClean="0"/>
              <a:t> experience</a:t>
            </a:r>
            <a:endParaRPr lang="en-NZ" dirty="0"/>
          </a:p>
        </p:txBody>
      </p:sp>
      <p:sp>
        <p:nvSpPr>
          <p:cNvPr id="5" name="TextBox 3"/>
          <p:cNvSpPr txBox="1"/>
          <p:nvPr/>
        </p:nvSpPr>
        <p:spPr>
          <a:xfrm>
            <a:off x="107505" y="4451048"/>
            <a:ext cx="1877373" cy="13542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NZ" sz="1400" dirty="0">
                <a:solidFill>
                  <a:prstClr val="black"/>
                </a:solidFill>
                <a:latin typeface="Calibri"/>
              </a:rPr>
              <a:t>Brent Watson</a:t>
            </a:r>
          </a:p>
          <a:p>
            <a:pPr defTabSz="685800"/>
            <a:r>
              <a:rPr lang="en-NZ" sz="1400" dirty="0">
                <a:solidFill>
                  <a:prstClr val="black"/>
                </a:solidFill>
                <a:latin typeface="Calibri"/>
              </a:rPr>
              <a:t>Jeff Watson</a:t>
            </a:r>
          </a:p>
          <a:p>
            <a:pPr defTabSz="685800"/>
            <a:r>
              <a:rPr lang="en-NZ" sz="1400" dirty="0">
                <a:solidFill>
                  <a:prstClr val="black"/>
                </a:solidFill>
                <a:latin typeface="Calibri"/>
              </a:rPr>
              <a:t>Sean Hodges</a:t>
            </a:r>
          </a:p>
          <a:p>
            <a:pPr defTabSz="685800"/>
            <a:endParaRPr lang="en-NZ" sz="1600" dirty="0">
              <a:solidFill>
                <a:prstClr val="black"/>
              </a:solidFill>
              <a:latin typeface="Calibri"/>
            </a:endParaRPr>
          </a:p>
          <a:p>
            <a:pPr defTabSz="685800"/>
            <a:r>
              <a:rPr lang="en-NZ" sz="1200" b="1" dirty="0">
                <a:solidFill>
                  <a:prstClr val="black"/>
                </a:solidFill>
                <a:latin typeface="Calibri"/>
              </a:rPr>
              <a:t>Horizons Regional Council </a:t>
            </a:r>
          </a:p>
          <a:p>
            <a:pPr defTabSz="685800"/>
            <a:r>
              <a:rPr lang="en-NZ" sz="1200" b="1" dirty="0">
                <a:solidFill>
                  <a:prstClr val="black"/>
                </a:solidFill>
                <a:latin typeface="Calibri"/>
              </a:rPr>
              <a:t>New Zealand</a:t>
            </a:r>
          </a:p>
        </p:txBody>
      </p:sp>
      <p:sp>
        <p:nvSpPr>
          <p:cNvPr id="7" name="TextBox 6"/>
          <p:cNvSpPr txBox="1"/>
          <p:nvPr/>
        </p:nvSpPr>
        <p:spPr>
          <a:xfrm>
            <a:off x="5000521" y="980729"/>
            <a:ext cx="4107983" cy="7386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r>
              <a:rPr lang="en-NZ" sz="1400" b="1" dirty="0" smtClean="0">
                <a:solidFill>
                  <a:prstClr val="black"/>
                </a:solidFill>
                <a:latin typeface="Calibri"/>
              </a:rPr>
              <a:t>Modified from</a:t>
            </a:r>
            <a:r>
              <a:rPr lang="en-NZ" sz="1400" dirty="0" smtClean="0">
                <a:solidFill>
                  <a:prstClr val="black"/>
                </a:solidFill>
                <a:latin typeface="Calibri"/>
              </a:rPr>
              <a:t>:</a:t>
            </a:r>
          </a:p>
          <a:p>
            <a:pPr algn="r" defTabSz="685800"/>
            <a:r>
              <a:rPr lang="en-NZ" sz="1400" dirty="0" smtClean="0">
                <a:solidFill>
                  <a:prstClr val="black"/>
                </a:solidFill>
                <a:latin typeface="Calibri"/>
              </a:rPr>
              <a:t>Seventh </a:t>
            </a:r>
            <a:r>
              <a:rPr lang="en-NZ" sz="1400" dirty="0">
                <a:solidFill>
                  <a:prstClr val="black"/>
                </a:solidFill>
                <a:latin typeface="Calibri"/>
              </a:rPr>
              <a:t>Workshop of the WMO/OGC Hydrology DWG</a:t>
            </a:r>
            <a:br>
              <a:rPr lang="en-NZ" sz="1400" dirty="0">
                <a:solidFill>
                  <a:prstClr val="black"/>
                </a:solidFill>
                <a:latin typeface="Calibri"/>
              </a:rPr>
            </a:br>
            <a:r>
              <a:rPr lang="en-NZ" sz="1400" dirty="0">
                <a:solidFill>
                  <a:prstClr val="black"/>
                </a:solidFill>
                <a:latin typeface="Calibri"/>
              </a:rPr>
              <a:t>Koblenz, 16 June 2016</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9521" y="4915051"/>
            <a:ext cx="1339154" cy="53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488" y="5785195"/>
            <a:ext cx="1252187" cy="780858"/>
          </a:xfrm>
          <a:prstGeom prst="rect">
            <a:avLst/>
          </a:prstGeom>
        </p:spPr>
      </p:pic>
    </p:spTree>
    <p:extLst>
      <p:ext uri="{BB962C8B-B14F-4D97-AF65-F5344CB8AC3E}">
        <p14:creationId xmlns:p14="http://schemas.microsoft.com/office/powerpoint/2010/main" val="1972802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http://www.nzila.co.nz/media/9354/mf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2236" y="2570630"/>
            <a:ext cx="1768641" cy="9100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NZ" dirty="0" smtClean="0"/>
              <a:t>Partners / Providers</a:t>
            </a:r>
            <a:endParaRPr lang="en-NZ"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16833"/>
            <a:ext cx="3870324"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RS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539" y="5259086"/>
            <a:ext cx="1728192" cy="38313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6" descr="Image result for niwa logo"/>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n-NZ">
              <a:solidFill>
                <a:prstClr val="black"/>
              </a:solidFill>
              <a:latin typeface="Calibri"/>
            </a:endParaRPr>
          </a:p>
        </p:txBody>
      </p:sp>
      <p:pic>
        <p:nvPicPr>
          <p:cNvPr id="3090" name="Picture 18" descr="https://upload.wikimedia.org/wikipedia/commons/thumb/4/44/National_Institute_of_Water_and_Atmospheric_Research_Logo.svg/2000px-National_Institute_of_Water_and_Atmospheric_Research_Logo.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3" y="5157193"/>
            <a:ext cx="1771052" cy="43036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61727"/>
          <a:stretch/>
        </p:blipFill>
        <p:spPr bwMode="auto">
          <a:xfrm>
            <a:off x="7793097" y="1916832"/>
            <a:ext cx="630378" cy="94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descr="Aquatic Informatic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6479" y="3572472"/>
            <a:ext cx="1483615" cy="4300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33614" y="4056287"/>
            <a:ext cx="1149346" cy="513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1652" y="5333632"/>
            <a:ext cx="1933266" cy="471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2"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65544" y="4541683"/>
            <a:ext cx="485486" cy="798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5"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8025" y="1917956"/>
            <a:ext cx="2056003" cy="787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7" name="Picture 19" descr="https://ps.org.nz/sites/all/files/u6/TTF%20logo%20print%20size.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02237" y="4168042"/>
            <a:ext cx="1824137" cy="731935"/>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http://stoppress.co.nz/media/VERSIONS/masseylogonew_1200x1200.png"/>
          <p:cNvPicPr>
            <a:picLocks noChangeAspect="1" noChangeArrowheads="1"/>
          </p:cNvPicPr>
          <p:nvPr/>
        </p:nvPicPr>
        <p:blipFill>
          <a:blip r:embed="rId13" cstate="print">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4792783" y="3429001"/>
            <a:ext cx="2063407" cy="573505"/>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http://www.kisters.net/images/KISTERS-LOGO_CLAIM_en_80mm_RGB.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66479" y="2977207"/>
            <a:ext cx="1483615" cy="4517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15512" y="5890922"/>
            <a:ext cx="1252187" cy="780858"/>
          </a:xfrm>
          <a:prstGeom prst="rect">
            <a:avLst/>
          </a:prstGeom>
        </p:spPr>
      </p:pic>
    </p:spTree>
    <p:extLst>
      <p:ext uri="{BB962C8B-B14F-4D97-AF65-F5344CB8AC3E}">
        <p14:creationId xmlns:p14="http://schemas.microsoft.com/office/powerpoint/2010/main" val="3849270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New Zealand Water Abstraction</a:t>
            </a:r>
            <a:endParaRPr lang="en-NZ" dirty="0"/>
          </a:p>
        </p:txBody>
      </p:sp>
      <p:sp>
        <p:nvSpPr>
          <p:cNvPr id="7" name="AutoShape 6" descr="data:image/png;base64,iVBORw0KGgoAAAANSUhEUgAABAAAAAYACAYAAADogjqqAAAgAElEQVR4Xny9CZZmyY6cF1NmFcl9iUOT2owoNpvbEsluSvtqvqqMQcdg+ABzj7863qmXEf9wr184YJjhz//h7//x6/Pz80k/Ly8vT8/Pz09fX19PH1+f9a9e049e5z39/fHxUf99fep7r/OevlOfrW99PdUv/qNen3vo3a+vp9fnp6fPvpbef33VtV6ePj+/nrSuur+u+fTy9PL8Ut/Rf1zvx48f9fevX7+e3t/f/R73efXz6Oezv1O/f372fx9PL6/PT7rG29tbvaZnyufldz3L5+dHfUZr1Lq4Ds+l14p2okuvU5+FvtBw1/D19OP159OPHz9r7dC07vH29vT6+qK7fqM/92XPTF3vX+5h3ffTe1h0+Pp6+vz4fHr/9as+/6bn/vH29NH0MF21f94rrinaih9eX996b7ymt5fXp5f6rGmq6/h7z73q3XeuV1wRe1H72vyj52fPX5oPj89625/0nrlL//sUl9X34L2kBzycPAMdak0iS3/Be6bneXl6blqyV+KPnz9/PH18vj/98z//89Off/5Z/Pj2+la8Aw24H8878hD0ZC3moY+n56L589Nryxr8wr21vuKd4gfTD155/mq5bV4/6AWdSn4sjtDf6xJfnPIN7eo69V/d8KAtMlLP/eL9r7XW9c0Q+j58Wr8XYbV3r09vbz8aLz6fnp79LPXN5+eiq/42vX+O7LAu5Hj4qTFK+6UfeAg6SLa5dj1zbbgXjExw7cS35JfiLT4fvNLENGb1/ZN++l5JQ8sIeyD+Ne89P318fhz0gg+Eq1+fi3XwkXhG92Mfhy4hw+AAzyj5TQwSbcElXme/8vqiZWFb3w+dwL3Fu8Kok6eM4bm+ouWL+LSxuNdaPPPue+g74gsxSeKg6P7j54/BW3hl6CwWEhM2vyUW63fwRL+Dy7PfLTv6LnouMQi8fn4RDSSllr3hDWHga+uNz4/CP97Xd8V7li9/V2t5fwfjXuv95H30B1g2PBqYmc9Xwvn1WTTUj/AD2qdOly5BP9bevzw/fbybJ6wWjNuJB/UcnydG1GuhG7T/fBf6wUd6ZuF68kLSBv7X9z6+fJ0bM9gn2wTGFGifGHrqXdsjy6PWVbpG6VMJVv8gj19t/4hOEthf7+8PdbY+J/0pfikboOTecpy6vfg6eBza6uKnDSDe92IKaj/8fB9tx1gmpFta3zWPi5dW17+M3viQbpcd8f7+9PZqXjj5S9f5mjVb/1jnwWs3D4qWum7xU8up/vXzfZT+xR5CdnSttBuhB/dgL1NnF18Xz0inev/Mw21PtH1R1573JXPvUiH1PfTnzWfggHSHbJiPT+sc4dHnlzDM9hz3tO6TPn41v7VNK32v38HFH29vT++/3pcfXl6K/nWft9f697YH9Npn8/pND/jove1h3gevuTfrsczYRk5Z055iT4IxWgf8BN1THsCL1Nnw2G1XHjbGF/tkPfelzegfbOTSnS+Ln8hm4hv7PJiLvfRs2Rduar+0BWPni5vL/5C9tjKxdvlT6VfRu+zTd/kr5oHffvvt6cfr2+CmnknX5dqip+1SPZ/tM/hDvxbvCD/LlrBuSczVnukz9a/8mY+Pp19//hrekQ2gdT2/ygbwHuoaf/vb3+pev//+e/tC1o2SBMlh0Ri8aNsCmS1eezPP6rPmjdaB7RP5IczDetaSuzfjNDLA/lg/+Lmhi+wc9kjPZhdPewsfrl/E/uNT6DroYNasvZCIjd59bt+qbWJ4aWXaOhge/u3nb4XJi2G26/x5fxu7I1/L61qntk1WPCV+WR+z9qns3LVr8TGx5VbvmQ/r7/fGlvF711bmefA3kNfCvzfzXeIRNpHoJX9xbNX2k1cmGy/b3i67p/Ube5f0e/6P//C/KgCQBiKKHiBPBYTQ2ph5L8ccJyIBXUaGHub94/0IAMy1egcUAGCn/B7KLoClXhXAm7nHAGuFpL/LSW2DFepJNscwGTdvjbgixJeAxcoynxMm12f8u9Zjxz4DADBSAkSuDyFIhuIZRK+3lx+1odBuwKsETQDWQno597dgPNqrWlOAlyhbjCSlJaOoDZ6FbJyVNTgMvu/lZhfQdhCmDOsnKUkLTl2XgI0whv1tZX3z0GiJLxuKKGkUJk4+fFl8h6EyRPeLGNcAFvdCEBcQxgMuRVC80R7aDRol8e302Yl4LkdEoIqTKuATuJvHFpRMp5bgNobSKOG6Bn0ZEB2AwzG8nc1+XvEzTgh8oj0owC5DfkHrGw3qQ8v7Bj0H2w5AiCCdRVMa/pS5w0F5kXFtGggzawmhLOF/OY/Fo63QATft361o9LcN9pVJtjwDALVnBH6C5qOs8lnG0m5i9QUz0ATNvvFLx04GdMMA1/3NR+ugLLh/lTHrW8uhkvMAy9kggv/YA91DhqwDABjA597+lUOUhlniEvvF+9A217lGk3G7Vozh2/vAHvKe8BDlenw+vj9rykBROModNSpe9H1XydZ3KwBh/ko+nWd5sQGRAYDboM/95JnqAQsbvQUYubdT0mIzODO41Vune7Eu8SY4Vvha73mTF6NsmKTOueVWf2MoOVBjvZOYYvmVTnx++moHbQJLEaiwQfFWeljXFG/VGj8cLIc3jUmry+u5ywiyTvZeGH8Wy8Wfxhx4ZrHB+HIblcmX5fDIp6r1EpTfIDx7fl8b3cx90ybIjAP7Dr6YVyOYOQHBfoZ26AnkQGP2Q0a8jE3RuQz7/vwdGMpnHpukcTrXbloZP4pPWmnqPtgZuk/aC8MHjWc/OpgqWhAAEG78aKM+aWPzys/KPtou2YBoyr750g5EXYd9rgSNAwC63v2dW/+h75J/4flDZxN0Qt9VYM46qp6PRFXLnHSnsF7bWjIfGJx7hw2j8G8FhJ/tbBmMse9O3LG92biDMyA56CSRnlE0llNZAcR2oEr3tPMCHqQtKTsq98T72w5QByIrSNDOF7Q8dB0JAdmHH9iHp/3qe4BBvqdxUc8Jtlt337ZnYiAyduscnkn2x8h822KbUumNLDlvfXclgGwDyXkm2Oh9AB8/P7xu8baDV5FA6kBN8ZXsiPYNsBn1bLpvBQHErwoAfD1VoJkAgPyGtDXX3jTu6Rp2ppdPwJFa9/vq6MQ26PPjx9skX3As6x4lT18VAEAWxTt//PFHXUbrI/hX+NC8rfcUIKr1hDOOPElXwj9+7WuebxJnCgB0kFOfGFurA/Qj55FYQx8VHzYOyLbpW1QAIGUOfrNd4L1DT/I585avgYOLfdg5mqL94qn4Ipzw2iEFs00PB13OJDF6HZlLXYvNAj7x3Ykc9IYWXx0pTdu4xXfNFyfO9hqvAIDWjq+AfHoNDrCQ+Cq+DXue97DZ0avFY9qj1v/m0U04GLH9g2yA/Tz783/6b//vEQDgDQEVG/VdkRo0SrlFAGCZ5OlJ0VFHWNtwaOEc4G9n5U1EGUMdI29Bsh6qGcUx4jO6DjAR0SIyA9AaQEnDtfIjNBSRLQBnmKBBdgSrGM9AkGCIgk8aARYIlsDNtJn9sDB8SFH/qIgk90FIMIqUeUoGnf2Jqo1d4xruCUY4iRjJFbiRcngYAGhjr4FaCqauX8x7KhnxVxmUA0oCgRdnqh84o6w9wVSeawaQ4DmUeQLPOLtEJp+VHXwrHssILIYGe8nfgDuOmB0388ZpxFAxQtWLsh93JNHZcX/9NB6G53oTcBJsdPia63AoKt1ZwcgkpaE4GXXBUATACkDLCXbFDs+H0ZAg3D7oFTyz8YHzh7IfQy2UnpXnVpNMxPbVSlLKqJMlC46Aj7AiKorKAemgI7S7jXye4XYg0hC1I9PVNq3IylBEQUYQhmeiAmBkpj+j92/HEaWEogXzdA8pmzImcfoiKs212Z9xsopAWcFi2xtYGKOvw/x2wEr66/9Tzm9j+pCpyZ4t3oiOGGrw3iiHxvI0OvebzrgVrVuJ7/c2g8k+Jt8mHagAuBXx+5+/Alc2aFY4WEp9KziKVlf2zNUc5idwMteQxu3g6ASD5MzJotwsJusbfgzDZXZjslMXblxYYD63Ul6jzPvJHoi3qgqkMvivlbnVDxVwugYYnFmB+vzr69NPVcC1gYqCuR0yZ/pcwTb6g+qOCuA2l7XxAJ0cMPRaMMiSL8rubkMlMdb7/j0AwGfg1TJQKkbdGbrOSoFbWb1jmmz2PnGBgJ+rDaD5VqKgozHch3+VBZa+6hcIyJ1BjrUZqAAA8x3A0H8b8M1nPPg/Amr5GT2Tse6lsonFr+1w287A1nLQHt7mGrId/NwOANgmEy+Zx8Z5pwopDEv2CZ2U14dGyIMDr60PJ0jnAMDJEysT8FrqO10P3cGzjL6iiknB+cFu2wcE0OpaUQEgB46gVj1P6KzEJDlN+qmqnKl8cGZv8cz2nX7KHuxgdTmf4Hwb27qnAgAEcdAdWYWamEyAHnq2xHUwjQBbJ1MiIYcM1JqaJvCHsFDYAP2g92TcyoHdIJz4H15BlvT9tGFto6xNw+8pb9Cr9q+DCegGY4IlCt4+A30ObvCj51NCRRjjClMnk3Q/vUcAYIISvV+1t8XvyM9T2RjjSL68VMUm+KJgr20O30fXfn1+qcTh8loEFwJHzmAMtGnM+nXadLsH/lxlc+tF74px2Hyq/73+eB3eHntjKuJcXVa070Sb/v7z1y/bYk0v83lzlNVhB5m2irs+L9mRLHXylj1Av3uZDixkVU/a1rcNIp+s9iYCAPDM8tpZ4YWvZfm33TgZ8OfG8LaKsDlNV1dAJK7ks9SedsU1e5ZJpAxs3fbTAWIdGK7PdAWF+HAURdqV7Scj1we2E5joSi7TI/RJYyqYqDVsNfHa25WAHX+PypSopk/f+iuC9W3b4wdl4Ah5rgqAVFRmUJdzixmIQmH8fouodAkOmzKEb7CRM8h3j/s0xSt6ewQAtpybtcAoL09bYp8GHyA54HsYNVg3Y0fPXttAO0H/NlIW7Nb4BHBLGP/888hWrmPj6PG2FpxRxKJXKbrNukAfjF8i7Kko2UzojJI7QDki4aMcOotbjNqZyBLyjhieimmBUABZ92hgT2WjewpEAfv6pQ2PMRzGwFknZhVjp38iY4WxsGC5++PM6GajtZafv/0sA/KvQApjMoF5AgBtGGPwpeJSmSBAVq8ruh0RHOg+QYmWG39nlYSVgAM8KmPDiNo9tROL4XY7Z3VPFGqXD5JZqM82KqH8cs1rXDp0xpoBVSLrCYzJ23y/ytWaZ769/7pA5ODEGqlaC/sCniR+oOihRQL7KKcryj18SktSB4PYw0d8nGDvdOM6mhjzaaSCC3pmgWbyheRB9yAAsO0oi1vsAUEsAgDclb1wZNlx2uStyWR1do4qjayUSuM2lfKhyPq6s2eRWapnioxJGqvJQ/CfMylruKGQq4UlKlf47o1HCgCk8uN9AgAyyvIHg1mc6+xPB+BaDtkvKeYMrLKW1B2J8fNsLaeVQe8qKbAVWmBI4bwfeID+uqol2BfpIv/YyCFI+c0xbgOjsFSGQpWvb/vMYutdhurAuXQfGEAwzLRZI9z8vFUEZeRT3dG60jyehqRCZRtc0Q7cTkBm1OHBxRLrtTE0gkdWz30+vbxtyShGoJ6ZtrzEv8RweMW4agNJPGSn19iNAQrebbVK07ecZVfc6PkniBprTYcIuRxnorJwDgBMQOdqf8oKkZTTtDOmUkIGmxzMccKusvRIyqx8ycZQi4wcJzslVlebcQNjqNQiG7dOQ3jBcG20fGZgRNgJxta/CguG03xgbV8r9U3uF5+9bcoMVrudw/qHFkMb+meyqIK+kTVfudksuAJtuid8UXLxtfie/AWOfCjDy/Nh63QVSNGz2x/JCK6hHsmYb22GK8sube/WTfgwguPYj4V/ofPQq+Bvyqaxb+0Xnle0lENKYEjXcHuYW+5wnqARssx+Q5O0I9Bp2e5w26iVPKn2xa2SLJ7ovbDdrqShS5sJ4FeJedgtxt/VErZlbR+VOnu2I0lp+2+//TwqfqDL2CgdvMjKqcWV2fZDL7GGCca+O6iQfIU8IG8VsHEOaX7Kvu0AgPg67QrkInV8MVoHVWrvpyKsI3sht8XHLZdlq9CG/PX09NvPnyWv2PVpb9qR3+o0vSdMxK9CpxYvtt5Txr72618IAFDdRfAeWvka1jmT5e6E8p3AdavSVpyNvdYVyuA9vL174OAoss3rSWNkNm1HeB35w87AdPR1vrpKaPcmmUXBMVV0KBleejoCsuajqK7KqpdKCG4gjn03thvv+S62HbxieroFJO16XaMCTJE4ruDI3/3XfzK+E13sCG1FTLu0CqFMh4LvjLEURCYzXIt7dV/U9tY4urS5LWX40xE+s6nr6HoGAOUOjwIA5Xx3DzuCyvpQYscGtbKGmRPoYBjAzPby6cSXg/D+/i0AkIo1wZC1zP0qElgrtXMWi3Mg4WN6T6D3HeHKfUPRrsO57QOU2rYkdC/U62QgEYwUFpgmo9epBBII+B6CaSaMnv7JktjgPpAwyuKKZ9r0TEOjBDz69LyOLtGLUqUUdNZ6O9U4PqbdZ8+HcLQPkIO/bmCBH4c/AtYBheQ9/c6cCjsy4XyGQi/eaOf5Gz+SFYwsM4EWvlMx2AhmsT72Q4Ga28EBkAhasZ+3AicYw/vsS4JP3a839QY2HGkFam6FkzyEfLBvvJd/J0jzjER5hVmJCzeuuURhK05SdjZwt326eV9dC3kHB6vCBwcwgljw6o0dR3aqOivIgF5ZtMgWWkA3eHZnK/IZcs/TiKt1XEG22fOrUofrIZ+VbeuMAqXRS1fJ+JmZvPG1/h4n8wx06K1HAYDCQoJonzIOiIZ3yXgbP4WFVwAg8Qs8zDUhI6KJsu2F6VE9kAYCv2PcPjKAU1YfYZ+zl4srxqztaadaanRDOTvMkCG7ZVf8Nl70LJqToaBBydxk0DcrBg9mVYyDeVT42Xj2vm958Mi21tPVGMe62+iW1iqsbxqufAY+z73WKbKcugUh5/M4ibvVh1TIjB5vfl1aUPFD4HGd2TSgwR1oWyZyBUI0x+G17JRxeK4M6Oi2sJMqCNABPCq0kAv4BP7Tv5nFmZLbztyZ1ttfLhun+mq72jB5enkZJ1IOrastMwCwRve2PDirZ3wbmp/Q861yrxyNKA1O/Qom5n6B/UMzgsed3bp1S2L+0A9Hp0po7QRqbzSbQdd3cGjnPIzBO1UtZ1JiKvDaqFZV5Y1zN43Zw5Kbj+bHDgDUmrv9kZJk1j78HxnbR/uX1x/cwI5pu5t1wzvMSKCSU9fNAFXqK/DdfN+zDJ6eKysu+3Cdf9u0eg1nx+tx6yfXTwzN3zPIhm1027xu4zodVasFV9UWvz/LL3AFwKnjzdd+DlpxO7PdNqDlz7Y/OlrXr/L71l3gtCurOgtb93Ug9Ts/MBPFgYCzaiXaHjsAIDkBM0vuK7jRbaSd7Kv5IRWYdHtJ4YdmIHUAwGteR5E1oQ+xTaHRYG5UXRRdw04WPXQvlcnrX7UW6PsKAHC/W6Zz/lVhV+uj5Dfu4QC9AhIOZOWawVyv2zotW8bMr64AmOqHvwgAWC+gM7aKtiz4q/qP51k7xRyLzrj1KH8nHZDJ4W+NU6tK1mzhcQBAlXvg3lSbqTL22b7v3ZqXeiLlC/llts4RqJyqIOM9e0GlBkkiZMc0P30C4+RHtQOW/aNAgoYAJqH4EMC/i1rnF4I5Qke5yalJ9PC1uLfXIgKDqIYpGkUYgKaNJBvOQ6RjQm8DSieJiECY+TGWNzJd1wshyc8jMHotjaRkZAMbTLS9Ll7fKfjLZP4810nhndIYlW52lk8D+aDlruXz6edvjvYk0GeU8x4S5I0l4xzG+ZQIbeZvjFf2IsB3aF/W4bnH8ESCJgLDM6fRo/vYSbNzj5HnGOjuE9fdoswzq5p73sRyxlnpxTYkk978no5qKpiq8HlxCaqzC9tnnI5+Plsqp7pWg3pzR1Py7CvcUiiXUSYP8xz1bN0bnI567VGXmpJFLB5rAyPvn9FJ1om81cDGa8ggoMVnc1/TUYJ3c2/1e5ZX3TQC0DEqpETg4XSaUmk8NAavAVtJf2RtAgAKNHb2jOsOLQmOdACANSBzJ9ZsiTbfZ8/uYAkBgKIlVSDpoLajA3/oc3xn7n0NWUwFRXtM6c7ONIzchfNe8tatD+x58r8kjQwaeKK2jvpsDgiCg7vnN4dZwRPwSXdvj8GWeDDY1xVBBFD78oOLCgCA7QeO08P86dJmMLh6SZknEW0ntxI/1sKwv275IoAjA1HtN4mtiTG3wZC8+p0WfrKUsdKlje+7vsvY7KAjdCG7zHA9D+3bAZcpg36O58ow1HycDkiXAdr4sBVoGGCzwb3eDQCYnWyAJxaUzF0D7GZ/Oyie1SFbBdTzBq4hw+No9wwC9hNeByO1nKpSirYPZGb5iMC81z7r6g+wH6dT0j2pnTEuA657lDEmuc9tKxRd6s2N5Wbvccn3NVCrDMcYdEy21WvyurlP3R+eCXlPvXYPXtwWug2AbpZ/AwCHYU/paswIShmC15U1z8DuX5Wwgv9ruywPQdObLrmX8BxYDr3cE7xVpPoONs8t8ymT6Yxxn6JbD4tD96UeANstPzFQuYeMUS3GWuszI7hR+i5n9GrVO9badmEGc3UtfYd5S1TA4Pzr+wTxc9YBmeNcc/L6VvCaD3D0yxHoxJz4zzxp+8e85rWAafAnjjCvY9ukvJy82rMjeoBxyqdsf/Wimw78t3TUZz3Q0MPUHPRZB8zJMF+/Whl6mOnaBZ7NlPrU2NSOarfmlu9xOa+TXGpHyrTYiuhJBlbbjtdQ1UCl6KjWMHNQuVrzIop/Pa+iMLMZaHyPGMR+8OY1Y0rXcebdP+B1YnfaKtINopcCxrou98sADtdJ2Tlszq52qWdtu+z15c3J3a4AYO/XRvD6vBaqbQjwEgg/hwCWbLZfOVUUYyPRRtEDCrP8L9a1+mFbmhNveNZjKOwEwXPeA0FrBp2f7ek1B60HcNPqXZUBr6/TIpSVm+xpBtfARd4TL0OrnAHTO92DW73ztVddSWH8iyqZI7BivVQ2SQdKCxv+/X/5n98CAHWhdpiTsRAkgEHRJAzyFLJaWCu1N01Ob+WXDjaMS3TkcNK6d+G89gJEAnACUw28iIFsqbyzhB3mKKOys66Z5Yaw/LsGoplvJ0bCXGfU8lDmkU1IJTdCUdFl9zvl5pieX9XjjlJlPRkAOOj2F9OIaw8pd+pTFXBwa60QpP8lsFGfoQS7gYo9GQEKAMq1MImW+9RAnc5+IYgVtf0yKA74HIVSG93jvrrHRuW6tIrTIa5I6OEAhVG7QKDshox0z2c4Fdeu6Y4wHrw+1QwAw06dRqDhB4y9A5g7WgwNJso/ANjVMh3gwMihAkDG4mQIuuIG3hqAUBtCTOSea/xFBkHPlwEAXedRNccN9kk/Pl9KOkqaU0F5fXa2TyV9Tk9O4ykdO/PE9yAbDh7G5IEjHQDgOmnwp9OTPLn8ekZUy9iPU1KgUwY69rl8xerDDGOjnINrngdrQp5WsbiVI58Lo5TgAw4IPFB/d68q7QxjAGgGiTIO0bPJc1Mx8C9Nb9bXZMykUZhQUvRs5ZgBgNzDqsYpkenMZM+LsMH39qQS3MwKV+a2p1+XoRClXStnqxzH+WijD8PXxtCPmoaf+5U8AAY3EhxZImQYQ5EA8SpxO9zvUfWz8rEGlEsdd34BAzeREzn3t0ENP1ImWP3ewtao4tN3Hjk3R7/EtCttBcDtRN+nWwzu4+BkVVJdjybdnRZ90jeHNMlQ8kkoZOWOFilO1cnKu24DrL2p/nP+c2D54K1oAzjl3TRXBcDu355ects0Nxac1Ri9ggjG4TzmdTKDSADAvEYQIAzbkoYePnaVtZsv/JyLm9gfBNNXo4M/GO2j+zqhUbr0NgAwpKuqwE5G3pesKvR2a1sP4oshXMm3Nw2Xh89S1SxF170VACCDnbi4Oo6A2jlcDzsh7RX4ZWhxBboI1KR9WQY4Q+AS3P7C6SpMih7+vH/9Hkmh2v9o09J7BADAeOynep6u4ku8zgBA6vukd67ppMuTe+A7ObDYt3OB0M8pP2k/3DYA+AB//lWVW62vq686bHc4Nntd9elTZWuHPu26qg4rB/OjAgDpyNsRW2cXHKdVSPBRmfAI2EMDcIjqs+LFF1dQ6DM4cDW/q2b7Woi8p8Jj9L3TWdW62u2rRVMUhoXZflTrNq6TjjrVqThvyE/pvAg8w7vYItasu5ZM2sCbN2YmDYuXM+sd7Sz6nuQDHkxeQPeAP4t/q/uMk8wvYQ7WzhsCU1KvV8VYB1Tr2o27uWbuCa+nPJ5y4b8IqE7gOdpYbWPYznQbgvkPGxl7vTsqZyZI3TtOX4OvwGx8OOQLnWFZVVLCwTeS7Kt3NyFSa5/g1Q6rNC38bAo6UWGTyWLdp3jh3/3f/6M4NzeMAMDp0G3/p/reRQAdVQEhuMYoJXq1JyN/9jXSM0X0DcaEuDl5HEM/gz0AzAm4NgYy4pwALGP0cAq6tCidqhQKNiXLNJjamwB13KOdcJjUwLGlj+nAFriXQeON1mdrqE0PualAQx8/kc+EEZuCm9fNCA/OEPRM5l2mui0AqigU1TToqocL4TuGUnRUif0wH3g4Dkde1Xs9gOR0yhwAOJRIBypSUAEz0RnHQK+VAdch1BokdU3KvoHs5vO6xtMKG5G4dTicBfDUfymhnTI6ID0D2vpYpFAm+azePwex0mFahRNAHRmhkqcW5nTykv/VZwTfvFbZ20Y963M9dCyjvWmc5u+5FygZ/YvCo/cduXv0+XV6n5/+fPcMiaL19DWRXUEZsNv+O6PTCf7QPJU05WPwhv6F/5kNchj00QLA86VBg8zz3k2zVCYJ8jwjsjn8cRwPmGXXGzRMw/bGU3gfWYL/S3FGhrCesUtHiRrXUZUdMLM8bktQff7jHH6XbVpy/DOLdRsJ3gNNK94jTFM5Drb0Sd0krKsAACAASURBVCzGjvOIVRQ4AYAyeL7cD6nr1/GodWLJtmXAR1QOKQDAEVjoHvbzkK0O1kxmsYZ46RgvHzupn9RBp2GQDvI5o0Zr8/fMw4mvRfOuEJqs05QitoPeU61HZuKkDl1Pa+S6SIl7Sl09VYN2yWRHzz3fGfwnY9SzPEbiagr6ls/nOusaEaxKuYZPazL+HMHqIG8NBCXLGdkmHI2jAqyOACRLhyG8RiJ8CHZ76BQ63gFcG3B7Qg18eOvH/dutK+aznVVwOg9n1RvPnphIC8PsS2SO0fl3/yzyCK/VsXTtYIIt9d0vT7euNX1rSTgrzNYusv2Ta9X3p9y/q03yfbJCi8BnEGWxk8rHc5aM6CcHTWsnu5w2VPLugcNxw8RUrQfMrdc/fBKA5X6D6/y9pa97ZNmNvbPvzwrIea2z121TZHaM+2AkOwK5Q/hyLalrHzkh6UBZkDfeop0tmsxQ47YNJpG1gZ7+ah89vMOYscWTBx/xPfZoOhr6nPbuUWvP7sk6tvfepF2MfLLHdZ+/GB4LzagAIABgJ6sHWZJhflWGGRva/A1/+DrGqBqIOMeZ7jGV0k/YE+b7GE5KiTT4GZU7YJTpgE3htoLxcWaKPcfu0SqyiQHLsgd+n/Or7DzDa0U3ey8902ArReszXV2A7Y1uA2fgPa6H3cD7aZ/zXTCcv5Pv8zPwe+Fq97GXvtSRg08OoqSeSdsUfsgEEtfG3mat+iynAOQMADDXuL6B0no9TmZDhklQZ7XLI141bU68XN3UNscc7e5AJfIDrzIDbSvEo1Wvqz0I8pkWbSdMxYj/Rod6H+vJpq0Ax918bCSwbdGtkTVo0lVSxr6+Br5UJ1lYOzxRn/0//q//5+uOCpVgxXTfR4p/jb0tiQd46vOdGUUoiZ5wc3pmMvp2G3CjI9rIExBkBAymX1Az4Tj2Yx60Jn/eZwkTzdmMBM9U953S1bsnKVXlnvmYioDfN8qz2ZBUTij6E2zyPM2PqgB4pDgBaBnx5ei0cs89SEHT7yr5RTjSOEbAlnnaUY1j/Yoh+xgljOi6Rve/QGvWipGGcVpn+zbzl+AzmKqjnuN4XRntMmCuwRXsAJHVchz6HG6eH+Vde9EObPbi6HVH2+24E6jZHqw1slAgiC7yUGueslOX3qQCBJCK9q1IkIMCuwYX9oJIrRGhiRXnk2YvMnuma+g5ZAjo5+fvv80wH+QQWqSxB50AZmZZwLtphKX834pBiveWLdPcJed3xDoNEF/Xz7lOgKmMcoB/cr3IkB3Dkz8A0xLhKKcbgO2S0nRg4CeMFj6b0dcM2gyvdh9jgjfXZY3QXn9TRgi9fE2XN8IjrLueA9p8eNiorl0932+uFtLbda5xn/1LNJgAAHKa94PvijY4o3kMTxluHbBsxTT8GRlmr9Plb2BRGhAjo1wrJvgmVvoUi6KW+3y7P62CiJE9P/HFU4eLnlU95bJGaM4e6N+7RWp5p7iuKgDqfGYNwnp9e3rrABp86WrYNUxGgXeQDQeEzyc2loHXrRlyjO3sGWswptUaM/S9gp+1/giwDt0YfiUGiOGkRYMYaJgYoWs5o+qAYBkQKt18Fo32CEaCLciRToq5ZZO99Wf2zHHdnyApn8EBFs/qmY0HDgD6CDPJhQzIPsYpjlU0DH4+qT1un91Gv42xciHaKVAmarMmtzELL+iavyro47lEOATsx8GboXtuDDRttydVf6NDdC2MRQxP8EPXp7zb+LQBDXDE0uAMkiFyj4UDM8/KRajNsY5rhNY9Ws/Qy4sRX+XXL69POkub89UTf8CKHSAZlSsd9OGYPuGTni3bQlNvw4spo+gGaK77pZNZNPtwL+sE5+I8ebDD/HmdENEVc7knVCGlnedTQCLo0fLEXhR+0zpXsxn8k3oe7EEvpBNLUmJe66GRRQfmXcQxXXlcXl63MK1Ld38K76LSgMButn6yd1r/bVfzmnWq/yODedLSfJf6jv0bOz4GFnofO1BDhpGKkC4RT9oJ+G3DUbpsWxyH0gF8r491CeVzPc8KGJUj/VG96jyr5e6rHHawz/u+Q7dVFVm0i2Alz+VAPm1TfeRqJRB7YGjjeAZP3A7sCI+uiQ1TR+5pinwM5hQdMpAxQ1s5bi507dhAmssQLY7wcbbE6LXFXD977lXq/6Lpg2OMwQBj9EcNsgM/a83HgNC183im23bEdnukR05e1JZ1JeC0POxMmC6WiCC7h9niLD+6b2LL2CR461GNA19aTu3Tyrc57Y65wiS13l4cADV9HKgU3+j7P390i3xUcZXe/dUntYiX+pS3tCHr5Ig64nNtA2waJzscONJMlApic0xyzymwfjUfFqZ2O5PsKeZp1GkoesZ/+5//+wQAUslN1jGcr0N4m3guVdiyHADCx8M9P733w+P4DKHJ1sbAn2SUVES+5ktlg2aAR0xNxICy5O0Zyuk8KlLD9TO6Iqb5Uwbgx3sZ1jhJRYt2vpKJoJGNnZ6AGUKWwAvoj3qOXl+Dg43cnNiKUJvxfO4pBja0TTp9dHkUAQDuNfvQBhXXldLhelxn6WI6F91iGJOf32NMffRMHAnXU3q5H4YQdMIwrpInfNruO8aYoXTLE7BjImgATQLF7EFf0+vdKcHHc3VgBGESH6xh8/n0/inh9TPpOggG9EIwUR6rjPww4vLtn1sjBLBDgWZkMY2L+7nqPlFeWODP2d3XkL/kKwxNgkEYX8wI4D615lAutc42XpMP9EwEF3Yv11DCea2ASQ9VSqObslGyuWk43AFHwA2aIVv6l8DGbZjrbwb6oCDTMGD/ki8rCh89gKJzBne4r0sKmTx/zoVIBdp1MrUNOHa6ho3gnduRwQxwzUaJHSAUF89fz9qlbmOQjJLxvpTR1kd/MTBsDIJ2YqUgtC72Erm343FWibAHi6VnX2HiyiryPZf35pHBzLaY7wm+8FoNQ2ojv5RjG3HqLUTWvuOn7cKSo8jClLHeWZzUZbcBkvrCffObwVjeXGeqZLiwxsYofOJ9z1kzZ693XatLUOXQURmVRrWwr3j0Qfl6yio6q2hfmdHmz1dXatQzdalpHouGPhvMb8ya/VZP9BUcJ+Na/BTtOchS0tZ8fh5Bio7Xv9xXupWMVzpKoj0tMEWvOC98eCSDAhxzpOfQsze/GKtWLz0KAEAL9nsNrD32ann7eyY8McxrI3jpvdA9kTXwGJmE3sg/NNi5M2cJu3htTh2I9gJkoRCgTi7Y6r1cU+4BgzxrSCrH2fXgMR1DrP9q/d2Ol/bOec27UnDtBdoAwCvuj15NnYxdduiL6JlPo7sCg30WfPLGOEXND3nKRX2/K0+5P/YUGT/0rFqMso2n1hlHG47dNB7yBmS0BvOsbSZw3M6jq61amR82F/hj7LOzwUkNOLApY9ALfq2hlR3ES52d9IQf07647Ujz4lYTpLxuAPSsvkIGbkxlvzNAKuN1fK2qNNoUR+kDAjc9mI+1oJONF87ag3uiVNoPuoeCtpX06woAKiVrPkoHALC5fC1LUQVXqwq3nmoCsciq19FOlHq6a0CfE0ck0hjItlWjbedOJWi3N1ZFtKtW4Q2ew8MK0cdfFQTH7oMfoPs9D0XfA3PArgw2co+0seA/vVaJuUay1OHcr3RyndIQQbgOKnk47FYsJHYiD2k//9X1+ax1WM+76aNh028U++yMtw76xdHsBEKyQjntHJ7p/vdeY9Gq7cRcm+Urjv5l8G20BpiTNkhVMj7BUv+uAEAlFaTrns8Zcl6b/0u7duU52iY4vhn/u4KEG0RFZmYvI5gKz9QMgDT6UDAJoH8l9PqelCklhHy3mLKyvB7gQ3YHkNCDSekXcz+Y4Mj9MFT5uxR8n6sMMKcxayf1PCZunIpoc0CpmSGf+xxSZ9LpxZ9AQ/SVPxKidBQAuHEkoj/SRu4aSusUbHQfBYKRUEzw5YzRoYia0EX/GqLlXlsUhT4LXfTeGH+d/YGZbhoOqE+cm/JSczWThXnmErgq929neMplXFK7R1E54jVGQPVInYOPUtBSgJOnUunodeYK1PNEAGAMiHE+Ovt1tWLAvwx0yTVAQww58+4qCviKCgx6Wdk7vU9v1E639dPkfqCgD6APABEt9txjOxgpj3ZoT2eu/kbhTrnsSPZOriezdGW69P2Mpt7GtK5EAEDKVxnjNPzyGZN31+g9jYqUq1v2s4SWPd+SKJ2Jm2ekvtSsA2g5RuKRuWa6b7vvx/GNd6l5G2f9mZR1yxcgbXrUXlUQyccZpVF8Y6x5QJngHTbF9am+Skex+I3IdD+Pz/TdsrKUS+2JAgAKoLhqwNlnrskeFk3nXO0to00eALcTv71Piwn5fPC01ozBck/wRZY9objLLGO4n3RHBgDg8VWKNq4psed1zgLG2EgeQGZZq/UUPaL77FbYHvxKNtfSQ7asjYCqnLB+A0PKEYnj2li37aQNvIAv0BQshv9Zv4N1VCN1+WNlRjtw0A5z0bMrA45z0VfsiycLdzm7O86YtszG0UPXCTl+9sWv1R09iCscUZ6JZ88sLPjIezrTOvGMEml4KOlxY9/ujTN7afgO/do5g97615hC4CYmSrdcPcK727hdu4NTZGwMZ3AD3ctrxjl0Y89sKAeWjPJuVtE3jiu1vvT7aQvwnKNbDyfLJxXUEWx9UgOtGeggz47II+u2Iiv3hcumoz0y3BkpWCB5G/nLfU/9wD1ubGmm6KDZVsslD9YetDO3Dl5Xfk3l0ZawV4F1zZvwyR+1tg7M2R7bAZ136yXSX2uX7K2nO3uO3sF+yUqq5B9oQXXPYEDrffRhiO6x7zNENioqy6aOViZ9IVu+0g7M63KkGIER6AhGJi7xvbTD4D/21PvZONeOO62sy7d9pXbyrNvc6pHBH2OESV2fqUDsObBPAQDPuPERZzmzxrrVQrNOnquW9CPsdwUIga0MUHCM5lZBqP9fP8qIr27eYyrZV6/V1yQLDD6XrosEWn2m5wqAO9Lbsvupvsr9Yh+Lll1NgpNvfnZVYD1vte6ep2Xkfum6+Dv5+ti27UewroMfO7jldWzwC97XmmjBJDmCrN/4Ba+VPEcAgIDXJkhLUmJeVD3s7AXJu9QDrPkRTuo1fQfZSQzR8F6q0jKBMnvcgZFbRktvFaa4gsvZ+m1zK9medhAnIJ1A9IA+Y6dP4Ui7fveHqh2H6Op63TKk5GYGPFV5gvwU5SbQRpLqyacApPE2N2rBYUP1uhZJiReb6p74M3qmm71Wqa3HrN/MVRtECfR1tnSCTCpOGJ+Svbym3zOwo6gwYPmezsXNqCagkOdhYnRsBsRluI8A+RGgA16nwu8ASJdfpHGRYMd3EBLvydPTx+cexZKCjhCpAqDATBnbHvaFAoaB9O9EpXvewNLzLKniecl2+T7dm3SVahfTXmdHW8nGUKueJntPGp+jqyKrnc/3CHRSIDBma/p1GTc63iLO+Q0BYv9SQa+htkMIcepuRYcisoLdIWxlRPWE2ionzvtfCvg2oFHWGah5fN8N5iSQev0uNd1J8bS1nMP1kpbFGz2opuhSk5HXAEy5AkzgdWQqM9YfUlQPAgCAMLRHtnbSN4GLdbJvkIaPB5hr7VulIQf7Vxs9JTfXKQonH5q6NjIWbJENjJo0olLZpnJYbKEM2NdOTNjSwFNFJA/bsdvAWH0/jPxUlFxfoWkqOAoj2oFIo6x4qkrTftV/GtZazlIrS4YOPaIPuoBnvD+D4+D9FK6cPbWsmWDk4El3OOb1ixY9HInaGZ7D542vswNW4lCULAtb2piCV7LaIvk26cPvw5O9D+CDv2ddsteggiwdYSvz7EMWE+YzsvtkGjPYgjGRvLVG0h7VB63hHQzI0mHheDMbQHMDhv7Tn2/cquBAtBrUNfuRMvBhxtzZB9U40EGBDeq5EuU2sm6+JVuGMZqGYN0zBg4nBmi9awSeVQbsM3r85MvzKMDUy/oc60msSxx+xDd5n8Uy5mQ48TDP2RU2uX7zHM7ozlxQxa8x8nRCWJsCR9adLkVPjEk+HrkJuMFAlNcEfWgT4vN2ZjuA3PMgbtsqgx0rGzu003JD24H5AZrnGpNP6h6R9S98S0dtguDiAaND7gs2D61yJ/bu3JyU+6nY6JY/Pbvbh+x4Lja78nLk7aq86zCgnzF6+uERdAgl+YPdTQCwKtsl7iQPe5D4e2S+O6GCrN2O+yNH/tZhRcPXbq/p05i4Xzkwr689JHCrZ5c3zK97zcUBb9Y6KlU235Wsdglc3cr37bQWKhTN4XOTK9oKSv9vZZrfdstaVXGSke3P+FQDB/rg/6wA8PBUBjH6XmDTyEe3OBEM1vscoef9jfjBtB12kOFLM1zsgPNceuydm0LV0J5VXzSprI4da/APujPzZdo+fv48Kk9oARt5mW3Z6p2U7wwAIEP8K5rBw0XD1jW2L3Y4HniIzmHNOLa0dKAXH9l5YEPOAND9CfIKH0k4JC1cBWkfiPbdG78TG9gLXvvt58/iD9kRJJss904ulM68TnWh/QaZTXmv79b33p5+9mD3lH+CM9MOUnN89rQcfNg6KjJaQ8GMbBkrenYLMLSuo22b3+y7b3K2qvXe0zfrAEAy/TBBM44ukg+YAwnIAjLJkE2s6vnuz1Vmmh8tGEGkFG0GoPSHADTWlIqkwKaHeOTncDrFCGSWMWC5pwIAx7TlzmLO8LSOlC0tet0thBlVwnnUtRO42TCDh4f4sM6N8n8f0qN7pgJahvgoIEhQ5nlgCI6NggFUQpvXQxgJAJSgxDA7JmAStWViOwBug1XCv9f1HtrZrvkknIM506y9may7MqORVWZ99M+jRDJwMkzzIGM+vNGDBWs9oQBqzYxhDb4CoDz5NltCUCr+8NKEwBbHcG1ZOMYBg3xSud5lV+lYkNWENkT+HspgA+59vVNG8iAiHCbKiCxv0Hv2pB3pelY3QNZn4BX4WvuGguAaBYbVo8R33AJkuu2UVP6GX/19et03UGEwP7NOiyPbv8YgHb2XFQBfXUnCPnx71qw86anbW3br4EOW5CHnAD/Yx/5Ce4JFOYSNfSZwQq9+lrElX5uEQbvG3DTmU1nXXnYAoD7T2X89T/IIvKlMgr5PVhw5wRTAmU5ZTbnIqDT8yb76b/dvQxPWzTXOcsUcNkemDfx84Oh/uLIBWqbjPIZEz5nI+6fBv4bCKevJXzZe/N/xbB0U2D7xLb3DQKCnbvfUhls6k8ifKsC0Txj9vA7txyiaygqCEG0UpzGAQxKVPyV7PRywjgXsPnT4W/cro74DALnPGXTqvIK5coxHl2bC3xhK9H9nAPJ2PCiZpeIvaVy3aEOSPWX/+DtxNfUEnxM9Zbyl0Xl/F95h/RjwJ81d1YHspJxig9wYMBkY6cKXbSdCFtkDOyD0c66uL7p1AMDYyV3PagsG6Nb6wukq3m2+KCcq8Leeg9dicBYVAEsjBx9Khq6AZO7FweNBHHSl6c8cDuPRvV+3Ie4e/nXOmHlS953edaps1p5g7ZX0aCY1jft8+GgBSD1UTlz08yMTue+mhQM6j3iw1hbDHgmmptOEbQa/3TzPfdFj+jvty1wz19W1yHCmjMGbfD+fJXVHYnzqlxvX017QtSTrZEAXq3AizHO0QVHpWGtpvNM11NOsPGXZ5xVYWJvFfGewYYxD2YGDbX3MXn8uzbr6rtpGW49mAMC2pCuzsH31eZfs+44KANQMMu5/TX8HCx7tDXSzLfFdf9Ueaq5JP6uuNXOweh6LeZasL+tte0ytzJFIw07ynvyyzSKeqADAnhSmhKB1Gv6LA4/e820zAvNpu4Xn8M8GG7HzItNeOiznPURbnPlhE3HwEM489mDy5oFbHWh24oAqw9HYE9DhGYVZaUvPc7fdxx7eslB/T6DfAdCkt7FsT0gjgZnXY934gOgZgjDSw9gvlVSumU0byC5axGyM9SU3gZc2lTHVx2Kalx24VBUd/JW2kK6Hf+uqVMuzWumngEkVAHwpDaMZQBUZhhtcVrGluuy+sN5IAgApTMVsKKecyHpe5ujJKUbqDCzX0r8WaPfTDnhRIjtOnsrpNluXoJmMnopeS6lNs509ZSIIPsQHHPQ6gF4tD53xf6REkxnT8Emwt6B8dJ8j52BviRp7kY5PAXQ7FGOEd2QrnTsm2vreJvoYcdgecV56VVdEAEDrXMNfWSUBkJ3JKjuKVgDdgwBA8g+0pic/GXfMoDhug71Neq2S8DeIUBbNO+uRCi4N2NwXFLZBkPLfLcExwOaUTRNJaxKA3oYN69f9MoPlZ9xjn3iW3HfogkGzAHI6MQA1Tlpea0tFbRBZTva4FTIYJUcV3LFiSODGKMmsQ+1fD8HxM1ruUB6X+HY5Ux7xtwN41og55wqwF4eRUmC9Bu6BQw8CAEkLy/Ea9vQUJtaRucteupsH2aNDWVWJ+GbluC8852dwEOaqkMbtnzhVGr+3gQZe1L11cgkVHH3dOdYoyn/hj1GUBF9zIZ0pERYT6Mh721g755wgQ76+FNFZwWGD763ihyg0eCUrxRp1xgAiGMH1czBgGjTwc8nJ81Mpv8SO23DJ/U8sQL4wFPXeoUNUQTTBGSpHdtCgHpBBpyv/mzmEjrN3FSh1SWDihXB0eC2CVdmWlHuIvhk5af7roS1tdDprwb3Zh7r/Mbi0jzM6JiE7UFOYMFguOLXsYlT4/qoI/FlZODAg6U91Cz33zNQ5ZWjbl7wXfxWs2Uwe9yqj8m2PGaaFD3rC06Nr2ilF3jMAlokDsB1+yTWhh/DV0YVkjHmG1FdOojhQCp56TS4XJRtkm6juekOpy8y7pFpZnuKDPompSs3j6OTEIXrLh2ZH1t2Owh5v5Ttn+Sm2VmLaGsEegmjZ4TQfZmR4UFXalhs46n3uii14illAZVt1YMMDtr63uemewl4Z2QQRhs9FjziNCWLSMrjrZ5ik27l0H6/5DADcmJL2G8+f+gLb0Lzh5EcG/E6dbJRJvAabdp1bfTv4OMkBy4sMfd2LwDWZP3j8kU7J9/Je5/N1dWnPUmJPcSpxrsU5cjJGXzTegb/vH56zlZnNfJa0izjqtoL+Xbbs67hAHPrUOkvw2m5r/Kw0YQd2q4q2HSF9XkF5KgAVAGAGAHJ32+vQ5eZl1qDrbfVOazXaWzsAAH4XH3T7yOqFbk+tTHP3izvl9vS3P/448MJBao7B7czuq4K9G/BVSzA0Lz57JbC5dJOjS5uajyw8A45p69QeSb67xQJ8W4BySyWvJ++ig6DdndFGDg5+a706s3HiaHNs88SiXHuuLXVMXv/QywoOqYK3evGjgjOex/j4PYnGayln3IegJLiO3nfL5s58q+RRBwByXVQfwnuiG76l5tX98YcHrqq1kwC7aJKBOvaBIzR//vyt+P7PP/+oGQQTtFIAIMGJjc2yvDScUI7DwO0wLUg6UzLT0eccaIPgKIrOnhNNTUXD/WoTe0E4U7oGCj1Lt5jkPgLcYEBmh5jjGE59/7xvAhKfm8x9g/jNTNIVAOlEgFqRp4Fxa3SU9P3cCIVfV3n2MibvHYZST30eYL4yWbrvfUyHQMj9Ke578/7baV76pbOm/io7ekT2CQC8vuoccZcEzSTedtyhoXpRkofSoCcAkAo0BZznKl4Iu6iuUcgfw9piajkBgN3H6/zOmcBvAWc/3KO5mWd9nwBA7j0Cxvr5foJnKpNV8EvXm99GUURJPtkqaHJXA8A/eX9/dvvTUQj6TD2ri+2K5Ezr13t3ACB5se5z0Z8AwAaRfOXECNbVqnH6A6FHgnZmMcbojhkGyP2BD6ypS53yfinr+o6vXzmwI7iYSgug5TXuyd6vAUSU9ruxfsv6GpYxWK+pXwGEGKIKz0wwqy82BhqTqDuarGvTx5m8njz9jW8jCFAne8xE+zML/siZYR02trdPviLLXTEiR0wKHAfMj+BKj5sf7oqYwUMNQevg2k3PMTaevmrOwSMjFzr+Fe6yv5bvnbpLQEMD5sgOufxwT3Ip3uzj6PT9jNyD14l36KwKVvd5wtBE2IijnLwGjiAHaYgip0WHPgGihgh21olsxepoO/UEAPic7+Gg8dgAnU2zUb04WM/fA/84kaICT1VCfAYAVreZ36sUUce9RqkjmJT7kzqxMGROSmE+w2Z5tTamLSNfzLpY42xPKErZYL/At3qvs2YjZ9dQusSe4eb+jE4VEL/g+GE0wpe6HwM/8xlLbzaoFjb3fmRGEZti9F2d7ezpz0qIVHtPn+LgIacxbA2jthasclHf48QwBwC8Lu8G8wbSfrn3pi7ZpyAgA37NgSH31tLycA5Oo1SXTJn38n2OcfNsIQdWne06j6lGtsuZ7FksKYf1EP0ww9cdfPe8g8W5tKlYfwlpVwCkDkxetew4MZMVg9ov8aF+tEcVwKfViWGdcYKIlfEOCmMNya/8Dn+xjgz006rrCiN0uWmYmAvtxn6Jytd9fto5SGr5jrTZJraB+7qnnIxpa+gAAMe1CjP0fVUDZIUM67BONo7Ipip5i/0Hv7Br1HpZ+CanCt2C3TRJLevoDVLIfnUyx3zujCwVAGB87sGtRxJT4fUMALBXTGGvgY27UZ4NEPqXowGZo1R8XDPS3iezK1q4wrdbJ6JtUL3qOOBatyoAFgM8yJxTXqADwd3axwgAJG+gf+q1wqYdsg19bK/q+b63iKQ9WjTr6f5j31Ct87oB4OIxBgJHIpOTF2wzxpyaxqqxFcfn8/4i+/ksxzMWXnZCpSum9Jy0SWkPswUCucN2Bac3yWN9ySk7Od+OwJwqvnY2lGa3nZVn9pE9o6ZkobP8rEMOvYIAuo+GR+p9fDFOl9E1qFy0rSD+catP4Wy1AbQN/Hd//49fFRG6UlS1gdcglSS0P48yIUO9fZIMZ2E4na6XBj79LQQA2DDWMQZPr4sAAAK2zLe9aFtmh3tTrNqbshEwnuOMTC0In0aqo5A6zWDv3eGEHgJ1BwDSga9b8QAAIABJREFUsEiDYoF7Nx26AKrZplDf5ViQVq7fjKTuQR+69Z6dR6lE9K97RNQGYCXd2YQomSkhCQPc/VVipD32cIYBPXX/Uk+uBBxo8aghX92ny/OnIptoWWrXq3wH2uQ8Bq2xTnYgRBQK38NRuqynp/tnkIt9xLD/HgA4exhN8xiU1HthlDkVLGDD42A4mgbbUwtfbv9wDjdZB5WgGUa/gOB2Ulk/yrRoUxlAeid3wFk9e8wAwCisYETw+GZ0wpjqTKFlzyVrZIGXt8+WhDQWMOTIJGbAIfGB64Mh0+8mwzCi1buPZ1lVgnxGobfc7jy3Xc+ie1Aulb2ZyZaDSXGsi2egfJ8AzdqQB8okl3buya+jY66+xtpHHJAsN20FPzGPPtVAU7xRSvm8RITXQT2DM+X4qwetlUwqZ61b309nc59lW5uknPU5GXgMHKwAgLIudcoBxvaekJH4ilyBxThP1fvcMy4SN0WbyST0BOJ7jamo2TPK+zKogdwsnZi+3BklBUY7LUubhb+vAbd7fNtmNsGd6LNTL2Fn5pwt2mOGZIDWIMjIfLP30CPxvozDGOSYAYAKSVA2O/3ki9dgAZlushM+Em71uKMRDpLxMzTvExu2B9bHdGVLDThr3WUDauZE9GkhBIbSuU2Znf1r56VkrBIJW2qrNVUA4GlP6dgjXM9hltgWicW3gcge3EHZtDfWsI4Kxhr2+mc74TtQENyDN3ASyRgXRivApVJpPYWyf5OBPh0w1sD0dzKapvVXTUFXFV5Vc+m1kbltL5oWv5g3gHOEoYl8u0zeTjmydsqsB0mKRWpvY5ibg10OAKy+szMMvv7+++/WTx82VEdGu5qo9mCqkhy0zn1xAM74lKdAoHvRg1PSi+3UVanMeMJ+vW2q2rueAVAZ/AjIE6yrNbe+pFqHfVJQRr9rWJx+6vtHqXfzbAVE/azgd2JdVhLAe+Cl+cuf9rGWH3O8pBwE0drZ7tNuSf2pezIELe2WpIefxU7JrUewOQmsO1Ppe+JOkGDy4Dyt0fNJcGrt5LvKw3a5A43MAfDRng5OEagtDO3hvzoGEF+E0xi2pYnqNILRMcG9j0cjAGD52GHG4G/KfNry0Ijgo3fCNmc9WwdWqP6Avm6Nbqe3ZXFaqJHbmm2zFc26sp072mo6CarKjwiAl/x2G1jtc+djaAHUZ4vW0XZoW9+rzxMhkh8rGN4hfH0ejKeajedGY0xy6WgJPbJHdT1jVbRE9yyS4oWaG2FaYe9uJZXXW3pJtO7Tw8CJrOTk6NP0K+fe0qfv51BtV3wzzDVaKVowU09xXCAl+drzwrWaa3SeCFayoeDTk6t1pHMLf798+hi6kGAx8o2vimx4X8xjDozYvgBbFXwk0ENwpujcARjsUOyY5//0D/9UAYCNalA+c/bDJQFPZbBHYDmbRD/qlj/ndEYUIwIG4HH9bxs1Rs+5Lq5DLnOjsC2KXTpSEdgqHTKIrODmsDpAcr+r31yy5LNC1WtcYBrDTYjuAowF2DF1cwQygitkNZS5KaFrQDCIquR/J5dCi5tGGYjBKEoj2BGgPouyo9E4kmn04ixYsLZvx6Bgw24d547mx3CcArUe3nKUwpFF6ghWXh/wQwm8hkNn4TqzkOxzGm8LQAb/AqXob1rnGsotYKSRUJG76btc3igeOb86BgggAxB+toFAZQTCiSMjIcRoN+/F0Tgd6MiMT/InQIVsltEYgzjhD4zMWdNxdu/2fen9Ao5y9ts4VBFS8WeXgkWpfdHe1aXzs5VBrRLGSO/WjzjBALlA1g3M3jMyFrO/HZS4yF5/puGxwSN2yKtbPNngWkvzlFybbyr/2WWEPiKPvcMxYQ8wOpEZeJA129C03PyV8kzZ5TrnWemdsYvqGwzYdAJxxsWw2j/2XM8j4z8NjTTybCSvMqpdo7KqIyzCbZ4tPwsP8wzgTjqhpYR/dLnvh4cG6Yfhqjzz0IEsY2SDk86FiY2zcxJLZDXTONW6lQVlXdCN/dFn6yQOAopdHQV9oC/6yTy5Z+/W+2q5aCNa31PJsRS5RAYezuulQ2Ic3VNebMjs3pUB8P6rggkl131kVR3X1kEm+H/oElVOJQtvrbtyMnlnmTAaHslUvRZlj9BO8l4y2qW3Y/TO9O3IrkRJEDTAGShcZkBr69GaCt0GH9il53zk6LBmZgek8w9fSscRJAKXkeVyjJsXwQf4AjxJ/gYbb95gHWnzpEyzP+WglE7fDHziBljh75IZf3lSZ1059p3xzrYSvs+94T39Ld5TOac+A4ZZnxnPcz/GeWxDefWNB5Jlhg0HhmFcyTuDixFgUGUHzgp7inHJfev15hWM3eLNdl7nOaOdigDoOGDhTFQ2rQPyDLElQ6by1rpe4+nojrArxDMEyM2nvStXhj71rmWJAD4zEzzDIPUPzp+u63ufg9TQ4VlNVxnfGN7FMx+OTFVRUvZrmwJnAd4HxxSIxf7LoJht4Q2Y4VjhMGBbYCPpbzkUThKtQ3riXU2prNL2pavpxL1WN3lgOM4O87/IgmP75akUdrI2+Pddn26WdHgmjLec7YJuo8VF2KwgnIOhboPFhlJgDl2Zsk+pOK+5sgdM7HbLtrHAhpQLy8I5X+LQaV0JRIKNANz6RZucEu97CO6ZwGV/4EEFcbRHOYyPPWafrAwIThCAXJufEy3QQ/gGwquxnxTM63kAXB8aHvorJ/lXJd0GzI2T7eC+vVQ1BEEj+BT5qKqtq5qT+6BT7LttQDX5hwBetUR3S2HJLO0mD47AXfsTm3NtTxJrZWE2XhW+VkDUJ0Mh5/bRFFx0MAhcWBvegYmSlXKLdh4ZupoKTOuxtTNKZ9dRwRvIP/VbnBqmAECVPfSCl9E2s36/djMsBmF9rqN7WjXHoAlEeLBkzjIe4/iDNHhRFD4mqIt0+gx3NnEUeE+IrHVdCUjWLkeT4SM3w1mAz17EBXVnvz2Uxkd+EASo9fbpA2wWE9XH2OgIN2BYR5XoWh0AIIPsNX09vb59D7yMEXYN+TEtXYkxSj6GcxDRXIbpvqE2vrUmFAmKH8BhCvcJgu5NWmfLpYW7P+yTXvK91iBbJZsO3Y8eMmh6sXmL4NDtENwoz8ye9ASdNcTOzDrPY754HACotWSWP6YaJ53tILgywnvk6i5oaDqtYoGn7GQA5Eu/NLbu31OJ3AC/GUY7X2lM3M5fGWcNmkWjSk60Aiz47mbIbg8ogz0Ws4ZLT2WtEroGsRjoheOZvPLIUZvnikg0t/NznpVDBI42ULR9qGQjk1cyoJRKL3ush+fbUWSfuE4Gx1gvn8m951nzOcG3dJptADmSXhUAiFHf8BEW6zu1jq4iWSdGZ0J3iW9UCYE/iR1juFUAwKVuxvKdw5D7xefH8G/cwPGt5+wTIHhtDPPomzswP7K4a3zsjBVwSA7Iltjt+rhWPV8HAG59BN6hZCnpo6It5VN05G/2aPhHzqmchehLr+xoDyd0mZ3lGJwa44TvXAGA1SsyPp+f3jWQtAN7eV578lk6rPn8uqeOEbIa8JybMmSkD9sQU0buEXYi01Wa3+1CixUe+se9ph+zM3ST8emMdfbP6xrOvHbpaBs6ulaV6P9wAPC7c7WB3wPfoj0r7RBwXBlCgm/wAfjKANPh+3a0wMcMjiUPpb7kdeTpEUavo+/qiVx/Bs183yjRrwTAltDe2AIv5T2xi+oecgB+/Wr+dAUBPf+JdUWrkfWc2E858nnSkWSP4FHyG2ufQXq1t7/iqM8caHa2zHDSwIElnWQBX4/BvTH/p74Teo2jXocucdQb52DrO2TmoOPYgt1vXTSKKdy57/AnASo74xs8rmvWIDln9TLI7wCm5+PoDuloD49GiTMVuLzH3qUeWZ51D3veL7Ee/Q8eEwDYKqWdWaPrSyap3qrgRVfZaS0OAKiSw8+SdsXYMpFNLizs41vBrApOTbDX/A/eFjV7qK2f2TtKhYb3Y62PlI/V0Tt0NQMA0C5x+W7vtHWxpwAc9nJPS097DznCIrJupcogzm2vozVtE+VzRa7rSETe++57mhYTLAk9wrOJlsogp72QNBq8lH6qjLr3flpTel+ws5wEYqZVV5iUHX8O8C3+LvvFQS6O+1NbRun0qPbG/qiHYS7HBEB38OPqKFff1XWqKmoDxMhk6ucMAKATsCu8Trso0ChxPDESXxKdftgZvRlcl2f6ZltT3dEJ9drH9gfQw5k0yH1OO4LnODA8pl+yrzmvjNZW+IWKI6pe9R10R17/+f/8b/+rAgD5YiochD5BJpXiyXxPZRBSGuJI5HuBDIbwIwV6GIgtNGLEch67JyMN+QwUmBgG48zw533K0GYaaWcf9b4Y11GY88xpBMzGzHsFAJg34NtJuFvA5/hBH8kAc0Aj9etVxLorAzzI8LtBCzMoAJCMvJt9Gk1p7NxDe/zsDuBQ8pH7h2DoNaKCgM2Ul8dRtzBPlXN9ebIkUWcqBU7+cABA9+dzaYSlk+EKgDSKtpAIobgDQ9C4eK8/frzWmgQQzbOX83PlXMYxGcnXlMjCR48AoQy/BmtAlOilaU//4h4zRNSeAICXurMXEqjuPTvX7pVtJHGVdwITxlWuv8qFu4S/pld3WVEpQxzxHgJGAGDuPdHUlTvhefGvMpptsJN9uwH1Bt3kb3t8W4mBo7FDqu7svqfQrwN7ZuJHATYjJF2gR+45jlw6J4UBd3VMO9o2/Df4Q2l0ZjSRtbymDSArYw+COftyE7tY5wQ7u0cyn4VzZeWsYvCgrBKfRwYLU/f0B/jskSGRypRnyQCAsp41R4Ks9bS5mCfgg1GaEU7i2rr/t0BkDRbdKrLcL/DR5Xob/MzoPFVHlBg7gKv09nWMZ2Ta2aORwc4QZX84Rmsq8g1KbYk6tNLncRAzm6N7KABQMwAIMFYAm17wzUA9CqLBI78+mv+jd1Z95b7m6h2wgmebFpM4+g15qdYouabSv8mbEQTHuCl8j0FNe13RYvtvpTekb+mPvmUx9xeTP41Z9jx1gfXLeX64n/Oc45IyCJ/puwQADtwP2a49ar2d+Jk6QZ95FAC4+VX8Qjn5GKZVzXPaHqxl9ulBAARDjiFm5Wyq7JSKsniGcSB60dvKZjoxmOymK/rsxAYb5m9KUnQAMysOtOZHWHlnMYd+rTfGxswKncbsCdBR5fXpSf6Li55dpHvj5JZD8vVcw7LS1uK+rphw5lF8mQG8xABkRvcyttjhG3muTK8DAOmcmC9dNk8lCviX65njNy/n7jD8e9HQiLJePrPO4Do53OtRcDMTbvqcaEV7Bn9DJ0rTqb5ZPrfuKlmKXuXChCdh9me1P+h6v//2Wzi71pez5qog1aR860Pz4DnvgaCAbYA9fYA1pn3JfAvxQwYAwA5mVox+xd4wl0QFQ1dvVG7hbPH0EX2roe8KA3SaMJjn4f6WbX83MWf08gyI4yz4s7c+ZRR+VAD4kewmD7FmqpOx36maWVl34PfAtz69oSqcjlZB+xa69/BUVWvsUMG07Wo9ZMajCpCqA+45694u6+WXMIwGa6KKeuyCpm/xwHXixCF/+JpRjXhX0958xF49stPnRJKc9D8BALevyicGI0cPRIV4JqPAtHoNvDoGq9oGb47yUN6purOfadw4E6rgQ8mrAwBrbCQRAcCg+7dfZ/AbzgNToL++jr7QDACwgPw3CUtcjohcgWtEGjHK9QAqD/Fm7LnJt0FWirwU15YfA+oGEGfhGIaTBoMEbNsLqBTYzLcqAIrR23hLpcHURxS27sm51XwuAbkAt/tt9P4ZvdwqjQQPl5x6gzGq9n2qGran/DZ27gDAOi8qD9zAUNG0mPA6L7NaDjfavyDnXEQC9C00Vhgb7RwlOWnmZdz6bBiaAxgBxunA8P4C9DkgyZ/1CQ953fm9wSr34JFBKo6gD9plwc0PUwZk5TKKoU932P78pd+j9bOe23mAHqcBuvuA8KO0D6FvUILfXHLsiogCvBrG0sONiuU3QPHtXPcmNOsBS1AuGUDM/U9nDUWp9++IbkYwoWGCUE5RN7jvkXhgWQIte5hBMD7HmrQeAhfQERlGIUD3OwNwK5gMBpwKvI/uEX5MS8JZqg8mJhYMf4bxXGe/frmneBzP2LPboKyAr0sJWjmccpZ8CM3T0MTYLdnqnrnZkxj8lbI/Rk5E//Ua/IlCL6yu8+q/n7zxTf4Y/9TYkLgPrQkAFP9jePVg2jRQ+Dz7aqm1fnVw+ZaNbUkbLJrAYwfYrixm8jzYR9lQ3beDaGMlRhXSoyBA7RPHCEmmmSXQdgF7ltk/AknIqR2g3X89Zxl2H6pG03FPDhAi32lMZOVJ7W/9t58v2Xn3dxVI170JCLHP33RWpMkS46BxOlqWSVc98bN2xDkXBBlnz9lP+O/eQz43GZXYC+5hWhnvzXueqYFtAX/r2gSkdD2wURjrUM2WgabM873EKmhiGXH/rnnHRySnHbV75qdz+6GHkiFvHlhFS8LaEf7ufYKKZjFsTy57d8tRYiC/53ONnu+++AwAzOcig1o06xMcymGgnbOr1NCNBCGts5/K/oQGvKbrM4iu7ntXuIUMF82C9x8FAGpWUswH4tkIABwl780nSQuZOvCGdiEdgLSZN+N/DhF+ZCOiq1L353OkPoCH9azFU01nf76HpF2JLTCkgqCtuzTXobLCNdfhowIAOmP9DDjgRHbApAPrP98oj845W2u7rq5dWxF5RscUHZofwPnUWZaAdZim/Nu5qq7c9Hwl3W9a7Mq+Dbm67M3M6ievbQAgfauz2i5lY5/R69zgy97wO/a9VACG4Yx6Xio+Uo9VYORqDUo8RTaoAIC2er0SoNXm4IQp/GbM2mN6a23dT0+FEHYLcnRXaNS1mr6j2682my19X4zkeuVIp24OzEjaHvsXvi5ygN2AX8l3k7ce2Ys3vpqPtv+/5LzbGbLNMPXxrXdYC/unNVRS9nWrtaGreQ+/qE9ieHKLIUEGdFPO6Tlo85/+wQEAiHEr0lWt20cxmxXT0s00LrdA6IksnoyzV7SifCvQOIG2h4FcG0qkF0EQQLnML5zjC0S5W/sxo/xuQ4CSXJwg6KESm4yyUOY9ypYSpe45S8GrzWwVDwNlsCWdDBskz9UCwL1RBjdjwtAoaaLS0BDg09+cEYqTDtNyDZgRZZFGdD5L8sEIdPWd2ulC6Vi5bbSWsr68FgrQTLqVG+c9TqNU791ZwjQAodny5hrt9NnMMKpRaFVHfNy29uEq+YH+eW2+pMASSt6AuBkCf57WAIxED1iix4uy9XGQroGc8M3tgCVIjXNCj38rcU/edQ8zxmgZbTUI8KXbTTDYI5DTAQA5B9U2cylA09ql92nwZLaslEcfVUWvsQ3ecKaazpR6V/Q/erpuA+yvgDyNgTS++T40TIxLGYKW9FxKJgiMYRBx3XsfqC4BN+DTutfzU2U8T6NQSotZEDvkM41o1sNzwRv5/MV/ny7ncwbWk+lnyFvTOY30WkddvKs3uncsB0txz+T1fOYyGKe83xVBaWiqZx4Fla9PNc51EgCDdMYpwEmvTERYW1eAs27SzmYqNHAGmYD/Z+8ZkMmU+87eyZBKDClaO3Q3U5uLjzprhWJdg+hEr9wHrpu8WXuqUsdWnKW0ayiSBiDF5GiyumGUJh+kM0EAgPK/ut/LSxnjokMNg+qZENBFx3OR4Vuc0HAk9VG/1FyCe0jw6M4qGW0NFwFwZgolRTIzjP6+dSL3hxe4T+omcGztlMTv05G95T334Zb/W3/w/mTQryQJ75861y1y+smAbclMV8jgZBWfVqCFHucYDnYp20drK91XWVNnekrPXM5J4sfsWbSrlOzVhzZBkPg1zk2388EzGLO5P49ww/bHeUwue1zP3w4DGHUcMRunLgmXGapWw0FjiJpjmNtvDq/o+msIM2TLBFIAgD2hAmvowxFuYRNjMzF0C/41Pghzz6rN1UceeldQ3Xr9DuRrHRqWWnZYHCUNVsAKa/usvYW+Igh1Yx/PNHI2QwstJ4ld8CX77z2xnudzSSPoi32nEwA0UI0kmiqb1HvOc0NDqlXLae0J5Rpiq+B1BnBybTxXikXKRPFU93DX62Fj8B3zXe1Mt2dsoqakp4deZwDA++Z2qvpM2fhU/G3bTGJwVYt1dV/S3z3aduwT3/7aNvF9Dt16+Wllq4e/YJ33PQjI1H98D2hL4M3rt53qFg7jmD5n29fHNxK89Z4aczwsvOdKdDC0nrvxctoDYu0Ma9T3pH8SOwpXI+CEns3PJK4XH8cJLsharY4joi/7N22t/Ixez+x87t/Nj6whA8SCyZLFGBJNW0Qmggic1X5F0DbXDM/rX/xnMADZdftu2/fm0AnA6Xvc07zPXu4A53r2v/uv//T1SMHkYm7B428Tj8BAR48jw4PjlFF/NnKu38cpoQTS2ARkAKdyKuJ4KZxH1lPMkuWIbIQ7uo9S83rmGJZWwtZ8i0AXSGXUsJ1dG0Q7pRpjs5iEkk9AqI+AwfHJAEA6GXZm7ZSxH7uOdSrT+DMjeBL7BkWiJ2oMdaL+G8RJYysVFNcHpNKBSAVQ91OWOEowzXDmgzzN4FEPzq73KgsLwYVXAEkcM0DB55+eCjZ5E0GxEeKsLt8d0L6PsHrgoGqtWcoObfTvW1dFGPQaRANwHHnzqrhnlqIxfyJ5GDrz/MlfKT/QZa9rhxx5O6YQX6WtKAuCR48DER7akzyxlTjbe4+Sp32EZ612lzZKxxDonj+uCW1cROPp0vk8iT2pLLkHCjL3nc/pNQA9FcgNtHzXMuhJu5MBiBLupLfXaFnzPXaCcBkycxbxDl06eLNbiO6ZJfm8+fk0BPLZUTB1/wLj7+f6Ds8UYGIgbesCFSrJg7mONHDITluOeuhYD86r+0QAAPmDVrr3HG/YQYs9guyqQujhossnVs733kFnFHEqSV7LrFatJTLzOCiFc+FA1X3JzP4LFQApq6O7YkYJtAdH09BWAMAzBfxscgSKZl1qmc8KT956MunDOee0L+k9AgC6fhkSZFIZ0Prx68DqIYL4szPAU9bfTDEOW/f81hraCE/DRR+H9mmQ6PszkKr7NPNZk/dSF2ZAfPWSPz0BpuO0Hm9oOp3g+CPsBKNYSxnYlzHKfh6YOEcTuyIjn6W+38P5cILK1qj2MQeMwQ70SurZtM1S99e1JG9k76v64Ox1zbVy73rucKAx4hNzt+JRFYtroEPLzFLzLI9wiwAAup7vj2NR8xv2GF7NRcpnJJCk4YeD/S2mpTfK+F0nKXEfPjxL57/zAycY5Np4pgwmWC73THWe6TVmleT+wo+bfNihXuyzrsl1NK0c/QMtC5v6jwwAaM/0Xg5cTd2VDg57ME5alydjU3Av+HzphSO5ju7I/VVdxrBPzif/V7//Po7rYwf2nJCuAECdqhInnKTOSQxYGWHwXVd2Xa1T0COdOBcodbLzo4+1o/qpKzkOfdBJzeTtTfZE21uUAdynWiErknNhD05ZVg4hpycG2pa77U54ZngkTlXAlpse+sbWOimgT8y56Qrf49AzA2CPwaQFchO75gPbujWAuAMAo597cfg8gLOrn/0mg0dzphi6Odd488+N0dBsgt9X1U7apHcCMfE25SN1xu2PpmxZpzn4Z3vBlbNVkYm9H1X6o6ulJag0anv3kT6C75OXwQvLrxR0E7tPNCDQpPcrcDqDcGlJOVsLJwCQTHgy4mOD/FQYG3nPniAIzL8ACMxbQPuxwz9uBZcEYCOKAD0kgrPncyO1CRCz7tclGA5UnMADNyKU1qVE6Lp0sYYkYRn6lANdF8UNrWqTmtgDor5pxR7IKk/pZTiV3L9K7jhyg+n2D45ozHta6HeNaTzoc+sA4ZjvXpmJNtsEvdmf++/7dRkfZDNtLK3SgJ9Qijd/ERTIgXgp+MkL7O+WwdHDvoPC0hBPwH6kSE5FvcMfk3YYf7chkRkNC9lrHcMDKGLMlWHTxt2dyWR6J/QnAw6NyrDLiOn0IG4UDwHHgEr6pjOUdPwu432MUwN6VomYhmd7Rr0SMwC2/N1KNQN9dbxYZ1VT/g/+7F5l6MNaZRgD9ADz8lFH4zvq6/K0xy0u7N3Jty7RPWT6QYYGrLqNV9ZRgbpWZAS8H2Ei308DvPCJGSIc8/mg9Nlo5B/xPjypv4cPo3pKWRRnrDfQB+29m65n17+jjK4hlY9kfvD1akuCR+rZOB0kziLX9zZCbufoDgBQmpY6odYaM0hu/ZF0rt8pVZ6zw89AXwZ1eG6ciylXDPonP+VZvkX/ONNbz40hZ1k+hz+NPEdF0ega6ZD3X3WqgK4pB2Cc0w4AwDPw8cmLxu0s3yf7lPNLtKYsCYR24zDUEClOOnAGoXCgew71DLlnrAUH1LTq4FdnvlLPw6fJu9afnmKe7Q65r8kP7EdiQRrQuh72AbMZ+Pv+bgaRUjexV3eA5ZEBeOuPNVK3AoBnqaNqcbivIKyx20fBHTwXcy0Sw1jLvNYl5aP7jsFjW511rzf1I0N8kXt4ynJ1On+PcFY5rHQMPVRyB0gPdrTBezxDneKwcz4UAEh6w+9+zSfXaJ1kWKuCpgEygxLQIzEcPjUt8qQlO4J13T7i87RdGuWmX5gZIj5yjda5tD/KjuuMM2uAvtim3I9AszH0HCaq+SpFvwgUoGt0nTluVVVg0V7D/mZG/czenn3tKQfm5T1yr+S/5fWxfYR+clBP+8DwTT7PM3Mt0wT+7LaA8gWUUOo+8ggMpi1guSIs0jNg+oFnBkDrKXTPrIMKgOYjktg2dRzwzf1ZHbknhuFUaU2F1xWIS3tipQv9p39VjQl90Ee3XbjfPJN4PD/rSfnNY9aNC9uSBAb9oVaYPu43dVLK850AMk/YjqDNMvfxDAA4wTY4EMlPTiTRv+JHtYeUXdMD26W/mIt264hbB6RcHhh27bcc8LHTIpiOHsR+AnvAb/gz309+SBn3WtAZLZJ5AAAgAElEQVSb7VPROjunGhAc8GDeeu5uPxxcYG5CzDU58DTkAVt/ddhTDdXVT9H2l4/TxIddv7KT88c8mfYNVQEAYQ/GCqOF128CPDLMOHfxjD74ZknoYYIA9gQYmJOBgmlIs7lyljFmMcb0qCn4ypABxi693iMzOJ7EhHK0dZ0gD8rSETcYHop0MoHVjLzDRgTedd86EkXlTR6OBEBgaMLss16GU/XwIh/DtFGlpAkMmsxdk2aj3OMGgFRAAMLuJ71POzzsVlgJGBhzGKo4HFz3BucUqFt467NdvZBK/+ZBIujsf4JqlbzM0W4nJCTd7mjrox6cG2zSoEABcu/cOwUA2IMUvgHLrgrQ9df46R5slfy96mzwswWn1h5GIMa6XqetRtejBDD5Iff4kbwhd35eg7uNk+X9pYVB7rjmzOKwEudYP0CzlJCMqT7SKY1z6Dhr4J5R9TEGYzu2gJ73E+e/+516KvMjx8HK8D7+7h4itKX4t5GR/JaA7H30KR5kn7yuSB+HoX9j68hKT1mXwUzJ4iN8hQ8IAADqY2R9fJZxoTWqTFYRfFqqdC8+591eJ9yGvqtTbsfifl599lH5oPnOpZWTHaMMLvry4TUCAGt40JqyJ3Wk3CDf0OxeF7zF6yWz7bhCy6JL93VmEIX91Wu3okx63HtiTD/P7eb+VJ/dmE3WP7P/ZRD++UdlENAvytQgR/B90f4ywFHw3sMN7GYAYNYUx34lj0/58KcHlRWf1Mk91ndaq9aDPN7GsDFjg8lbibU6FrwEq/Q3WIxcaMDuTePcZ/h0A0kbHNT3hD/Mecjs3eBI4Ch8BI/dwZv7meCDxBc+c9ODvcgKgMK5qGiaZ24D1U7Z9uBjACc9oBlYnliccmFabDsEOuF+xsQj2SROwOx/JQt19NTO70nbDbqOPutWHb/uocmnjjl7qA/Z6hNkHAja1pf7uervGqrWpesEcNvpkA6m1SpnGum5RGP0vddYqxu5k/xAI3TMVuxZ/31zJFvvOIjlbGjyik3ncwhy6qPNsm/whP266ctpUbtHyjJ2pZ+OX22bIPUvvJl2Dhj3Tcd0FYnwG6w5cCWO4b1tOPOrkzC3nocfwTZsiuQ1Xhu+bTuIzDHfTdwC7wj81BDnDpJAY2QFeeL7FUqJ8vSide2Ve7Wx/XNd4DCYJJxkeGgddXvNkIK+Kcu6j6oxhfnaB/SR6bnyYdpsCx10IaiZeDoyFvj/VzT+paNmVb3SrWWzB92iY35xUiIdXlcn2uZkf1dXun9f5L+Db1Ry6D4++tU6Ss8xbc/0+quNrzPmGRy/7TH0QD5jYhn01mt1vTgKlfWBYzdv3vIIbqBPku/PdXi/kp5VkXXYPj0zpW1CBjFi83MKHDKbvgb8r+tjO+h3TtcTWXVKh9i3aPvLR4VmUgWeSX1ofO2ZCgQAYKhvAHE4qOs8c8HNMPe5yFrsm5mc/o87Kn+DQD48QGhGdD8NZxymQe+H2GPzJqPQAQCI99EGjT5OqTybSABgBD8i8QUmT3tWo5WipjYzr2B7saRTSgF0dIcsEROeZZBL2RZwtLLFAE3FXQP9esiOnicBI53vdAYwELzRLjd2lesahjAQQrh09AyGW6iSWQBTAjq6VhpxRLa4xm2gwB+5/nxmVYwksKVwbn+jFf9tGPo1Gy8ICLyS4JCgjJLjNXgxDRP4MdeZChz6aD0uAcLZXIdyiXoKpOUsRg907xnrOpzWBhLRUPTXM0qR/O1vfyt+y15MjPZbafIs7EvyhYNFOMk2jtgL77MHYI4ipXwueMwK8orIA4DDj+3E9IDEAmSVrPbZpQX80a9V9/5FZt8ZIvYJWfV+2RnP/UJxsL/sFVkDPdMaBt8DGLm3XMMyYNrIYXGwL85Db9BNwGYfwbOUi3pNvaMa7DI9vOvYgMWP+shFK3C1ZIvBM23YoMipIhnj1VxqhdXMCd3+JeOsaNBZ9uHpyUg5G1fX6cClptCixPR5DKgKJF0DJU1rXzUNoXpdxgUzDiI6zjXBg3R6BoN6b7R26R4+Ay3Yi1WkVBTt1OXEjwPTbBPtM17DSVO+WA/Yyf3RVeVcUIIajj76CR2BwuZvX7f1X5ydXscJVhXIro8SSAKHGFm6gp09BxHcGiB6bQaJWQ+3LmEP0D37d8/9iOFuOGbwNDRApqoslEGGV+As6XDrCMumMSTbbxKn2UMwIQ3V5M3UCeiB+xmRlXNPUiJOXJ+199FYrCv1jeQ4h6+OzRKDBfN7yYcps7mKW6YxevN5Rh/GfBrjVR/R1nbMjYWpI8dA57SmOhLsfSuBEOwIfLMGngl8G73egSfui61R7/dxw6WTp0/fMwzsVG0mLA3624HDQGbIGkHc1RvIlgU9e6qXzptp9Vybs4Kjqjjj7PF8HvZ/98/2T7ZC4birh17Phhwa89ZRLT2i890D45CzEyv2qNLVhz1LoXT3DrHU9ydoFNgEHbE9F399igWBVF2/HOMOPo/zHXMa2B9wfvCleXCqZTuAvzbhVucm5rxrD2ogrUvmsTmRhXlm6b4+tWT38hyUja6gvSZ1eiUb55hzY6wqfIRx+p1AJM8D3uD4pv3KPnF98AK6Ync/sh8OHOgTMHiefHbkjKG/9NaDiwxCrKNuyw+4KxnMG0yuR495zfZ/Ckv61AV4p/inM9tv1Xbmz0GHedauEKRVlWRFBnRvzEgdmjZeBriG968kRAYVoPvB71FBlfZ18it7aD4xfWZfowIAe5xgEc9h2uPLuOUVnktZgQ8y8I3dqvU4kPL19Pvvv00A4NefCtRYL8L7olHN/rlmsSATz//h7/9xrPfbeEmmhGlgXP7OHpUybCRgrUDIMtwPlko6IzcJjsvk6yjcwlAP0cbDo2vW9eR8V+RrAwA8wxChjFic5waZPhvZDhBHzTj66g3f0kcyngjYnBUtMFLfeR3346wKxE7FDgNgJGNY5bFiGHI3jWDkZSJKbM4yYBjgPAP0HLYIiOx61vHWa6yB/ZTznwGgAc8op03hwdBKXpIBKH55NCjSxstm6CwUZ8YIEHAA4G2OvUAAHhlAef/kTdYH3yfApJGVIO2I9LhUjqTGj6P161h4XZ0acohrvpM8zL0F0ihdwCQNnFQGKJwynJheHNn15HvTYNtHsndojfQtD87SJa+tszF9gsYooDwDNfgAmiemjCHaDl4ahPSSkyFD9rkPdLwNNK7J53KtRGvHyA8lxvWLh6OlwHvi6iUm5/P9dQYcrMy9eBSISEOwou19zi3FA5S4lrI42hRWlgl0jeLqnvvEy/puDwSs528HvXbtwbC7m7eThvdgMeSK/aQiisAKx9BgwEwAoqYQu+SbtaI47/LD4tMnGxk5iwElivL1PR73aRPm0GfYrzTmtIbUXSkbrA+jN+nT89Cmd3eaw+K5kg8I3lGCi3FtA2GHuN26Fyzw6wRztzXIpZUMROvKFnPh1KLkHhB0ACPmPR0724aYrpklmhje7LW+A/bAh1MN1sflkRFd/jiPxj0DZ25BYtbAIR+NW2Ct1nIbecWnHUBNxz1162303TgEryemph7MfYAfEou0B+iYsmXK9ukrxAkS6G3+1bNyNvRtsOVa8lkS09LAS5sg155yNjo7yqc1+MxJlq0kodIHPimZYa5TVxgMtmkgXztEHn5r28OBxj0lA7sg18/7tC8u/zvQynX1ezkgGkoZw9Xq/Sa05vCQGU59D16knskz5r2ePYLYdOxXy0jfAdCsyTzKhHyd853y2TJZZ65vAgaeS4xZfrC9rOyddHAGqeA3aGG6e/YUtsqfvzyjQU5o4lVm/+GVxBjo32NhZ+q8Xs+Ms5y7tIfK6e1Mcum/rqi4+9tpI1he3iNJc4/y2DlnTo1pYA33W9yw/Ye9Zxz/cIVaB10oO4few3faz56dAS2Y0ZRyqc/LsWffUh9iB6FHdYKB1oJzmwFW7YdeV8JGz0FAB7sBfQSfYqOnkwn9kneO54oZGGDlrV/d+mc74LDtu2/c/fM+inF5hGTvzt5J/HX8tavXIuF47G3LZzq44yxj83ULEDRYm+p7W0XaXY/wOm2TWkdUFqBbuA9/z3quNi3udeM/vGQ62Q6GPwgaebjltj/yu+in+/1ZjrrxTHwGH6Ru1X2w+9OvQsb9WVU4OZmGft8ud6plXYGQe5A48Pxv//N//zrBbc9VBnhSeT1SPBhZ+hwzABDSm3FToSXQp3Lgdxg6FdwNZmtE2jhawe4oSEdYXEq+pw0g3BhYdwAgjzurva7vOwDgDXcAoDaVkudeeJ1TW9mJz6f3X78mAGBlioJ5dPLCZoYBwFuRpjLN92BoG5iOKucwkGU+n0MJgH6WYt0++Ju++hsnfwdK7DNg0LLPaYid++fvJPPpb7VYUDGSBjp8chrQDF7ZHp+8r4WGfr7Hsw3gadaWAYrkiQRK1pzrB6gAAfOyo+Fcp9bThksKsauI20jqAMANOMnXAMoB3s1HN7AhOzlsMovTc38xZAwqoq3XBNBX5Lj7xpMG5v8NeuSe01uNkZgAm8rxlL/rbGDJcUdJUdCJI6uQv1e7gClcHxm4q3/0vicP9zDLzqbUs4Ry8jGbmmfQwc02guFPr2sn1nP/dJZOpdFOnOIJfWxYdg94rsZZNnsasGuYFO72FJhUaOX+C5s6G68LOkNyzpZIPk3Mzd9l33Ltex08q4KKj8qw4QuwCGMfPgY7bHhc5ct6sl5/ZnWszCLD1gYxinHl8mmOjoXv8jOFPV1yn5iavJwGde3zVc5dSjyIlYYiL+s1qncS010hp/Jkt+DoR/cDp5M2jZyDK6dsr86b3n8nZcZJ4JoY07nvGLTi+eTpm2eNrdvGRwDgxs+7JJpnAzMcENqsCbplDeutJmJfcEju4Jfpb945ec3XTwy9bRmMMtZ3G5S8ngGExFrTx04HLWC1jhgGWjzTspw2DNc2XzpzDb7CI4lj97OMwXlV+S3mOaN7BITbLvC9end76ndVjijT3FWH4gU5KwrKT5CMIWtVmbOtVeu0bPlyvf+8a0i9nmt0UmYHzVK95+G+bkuUnPzv//2/n95/CYf3RIHav8ZiVdFwrZPfepciGHEPDd6Bh53N9G60rFn/8bxLTwcASma7BcL7269VBcBpB7C/TCzXd2tfuzKKSsbKglblkzPZ+snqS0+S31MM6r79mbStWTPG/213FZ3GW9i9Khu+5Ry+pEWNvUv7oOT9eec4gPWmFZjh6xPwSjynsqNoGRV9snnAQDk55qEdhq19tMy7jaKuKTzoSoC0jQeLlTzqCoD1ExxoRj4dztmWDqoZkCfToE9raTtfawCjwHruL95VAED3+zf/5t9MsMAO4PMxLJg1gYnoH9PB9oqCRfmzbYiLIbw/ctoVp+zj6Kk+0cbJhtTBzP7YZBsVM2SvS18z36TxJPkP/EqdODzYeAcuwGclD+08p81BcIlqsiNAdc09GZx/MGNt9vg6Xe72WYbvQxZ4nvwX2x+5qMq7mGOB3i3e7iOatZduqbBM/NQAzJhdpOtnssDf3cAMn/XeGnM8C6/no/R8Kb9vHzjt7sTH4sF/+5//xxflrQkSPChM+FfGDRulz1UUYgYjHHz6rT8tFWIq7xHWNopS2fBeOiMAad4N4WMATw6no1yZ+/PZNEARTIjsJIxBXQEAM8gaHgiWggal0PooELcCeFJ+6NxWLr5OGl0V/ewhgMmEfI7X7ueHfqeRsRH5NH4AXwD549d1HMo1UI17cw0MIq0hhTQNJT6r7wJefv9k5lIQVTGy0b7bUNLfGH5WToqU7yA3jJl0gLIMBmFKOmNYnrTfiBnPlnS+ja7dO0fi/B07gikrHr56lxYXpzhg1QbEbbAh+MPzcZb08uxjI6MZ9OCzezCYr2tH3kacHKI407pPTqjWsAdHIkF3shbQNJ0T7VP2j6VyhEYA2oAczlDT0Q5Fcf6BIaw/ZxTomreiNq+s85ItL+qZr4xnlyw7U05OBMf38+nnb+qPtsMIn6XjcwcAMIoxYHK/xonQbIjuyWfibvsTvX3eW/AvFc/K4MvT24tbeODl+nxnRglQ2lHpXsmmbxobN76kkiADxGeSxuxZVhXhSNiw31kmGNK3Y+P92wDKKmmcqdcZoMTeFp4zdDDkKw2QeYYeyIUzYQwxn8ObVDalzIE7sx7E5XLosgLgkY4ESxJzFse3ogl6UQaJEQiWjT7ovU5c4PddK4OpzBdylDDq05jo5N1RlZE4t3tx4vOth+AlO6oYIjba4WFfd0uqOXYxeyDztBh0iP7NFsJbtjSFmqztrZNyP3hv6HZlw248Sl7K5z332DM1kmZUrpTh1RPu09C9ZQ2nMnElHYD8fMogz8Fr+ezoR+91I+XMQoiAHgGUNlBFZzksWtO//tf/eobMuXJIVWXIzmb+4RFo5P1WpQ9O37YY+jOnPskBxl63HUXoobWUnHYl3cGTPYTVlQBRitt/e192+jU6GluPALhpaB3Dc5j/3Fb5vYXVAYBaY1T4OQDAoNV9zsyc0h88+FstZd4j+st//al9+NskXvT9OU6tWwD0eTKE6JcM0PEattPonQO/9jnShiTglDyVGJOBJZXfa7/Yl6ry0r60077OGsHNs6eceQY4KhquS/DfziCO7To4HG1N25juN+XlfRygg1CegTMY1BUA58R48wg/eSxb6m3wSAFbBwUcmKElg+fPbKtey8oAev/R38XvOUX+QdBInyExg/3E86Q86fcD23OQaLUubMpm8IpgR8zGaLSYYAv2k49AdGue76XMcwfkrgBAylDiaOmD8C/AxcHUntsE301gp06weaugJHy/+Of5ROmXcGQoej55O/mYPWNvb79qePo6OWMd6q0AKF7pAIBk/PS5HMwigAk+137GkFhsvdufy32Ftl5bByI7kFpyp8BbzJVhrVk9xZ7UOv79f3ELAA9/K/2MYiTxFhz22JsyBHXesAYTtPGKws578F46jWko1evdQ4IQcu97kyjBSMWc4DdGaA9iRCnUvwwdCWOgHLiafMzRetq4HpgVw74IAGg9td5eoH7L45iYB4CVkhUA+koKSB2N0Q7XbbDwOQR9BeDMFvI9OcpkJqBB0t0M+qo0Wf0s/XZCbPJElp1BX/2bQpx057uUlCbIHnsZKTR4r67TBj7Ccgsu4OdnOys/HNHdihDWmAoyny15E/olP95GTvLaWSa40eQB5DjPfK/Tw9hqNoSdb8qzAI4Meug10UG9UvQt1+cmlbPcUGu7j+mx1TXO5ALKnvN7l9rXuboy2F/N3/y3tGLI0YLd8GxEWOkf03sox6Qn+MJz5wAVYYCeGQM/T6zw/u0pBQnmZBkBSZQGASh4kVadQzZrHtBWQek2GrQih0XKPHkJHsrAD06q7r1O3A72wRCrKfcZAOhS3JRr5BVe4t5r4L9WCWoqqtofDNqv5yoN9dF/m1lNec+92KqnxIPFl0cKM3kDw3AzN2/fqgdurFnnaIEA+ar97sF0OMjWJ54nUN+N0wKSdlyj8LnL9JL/9FkCF/e55nv/mODe2RLWP7SI2RU3Jj/CaHjGdLOBC3/q39SXDqZsJL945woAiIcTN4tXpjyxVtuOCsc5RRmocwjDGbcBmbh4YPaDUzPgVeupDYiCXaZpy2tnLIqPr2M/of0aLgx6PbPkaFwNUQXrc73wZfLBbUilTkm851ky+JafDbSdY//m3gx9jWrE1L8j/zE7YrAvgrxcL9efDhm6NuXp+7W90kdtUuVYCM+6asE4/FV4q5/CDZxF/1a2nWmyGdIsNTfuuiKCoCZOj9aGHYWzLpwgqMpzcLSvni/f8/nkJy9IdKoEtrOy4GIGPYwvOcl+A/L+3LZ0Uo3BdWSPMWmfWTg8H9l+BQDI7pGR80y5LQ3O1slRZshxZ2fRj77f59Off7i0P9tATV9XoqbdyD7t87tqU3/TWnkHAEzvmEHS60k7s/ConNwNcmHzcT2t9e3Hz6424mQPVz1J4jNQTruYqhvAcwUA9FyFzSSCCMh3uxp7pHsr2GCn3s9o/t7TkUp2qyrC/frgaT1XHbPa95sqCgct78w/+IHMWbc9VTD6zz//qEz8zx8/pxceTEhZTkcWjMYmMB999CDstQ8yuAKW8pzZyw023fLP0Gx4ovi/EwDojrFfRU/1/nfrC7hNYsj35yjnDpT0oMCSFVpyogUgHXHdO6tJ6tmuY1+lq7AXWHPqSH/fM7Ak6yd/ErBbHQg/rP/hpE3+5N/si/HprIJjL3kGfXadf2MHOFB7rVdmCOAeC207Y5OW5mPPyJONmzZYBupJXv4V7rs61YmkbMWrU1JqpC8nlmDH7Jyp2af/+A//31cuIAmsG2OgQyAYDkCn70vEqkFD7+8VAND7ehgUQN6jhDSiKigONq8qCepokz0XdpyLYyvpad2eM9aHIV6bXSXXO+yDzxQIxcCEipLglKvkN8rprUT1PgMWtu83zzTGcatnVASzo2zjgF29okkHl7aeJxUACNAsGfzeN/ZLn1Gkkr7cWwDSwFYJ2wAC5U1xTJj3cZU+5C8Doo8mu/dmI1hWYGQiT2OwnYyr1xnFJAauI0I0Q+HKWibo+TxRr2qf32u+jafbiUWJ3YZTgjm0y2c8QajLcFwmMsYG8oLhcipsZ2QFFgXA9I9HVQVrIOorWjPtPfcze8Xr+fCWQ04GnKLU2NdwRUVTb8qwix71oods3sYGe2SaxzmoDaJ8Hx4BbODlUl5tAE8jAZHh3kee8dcff07LzalcCfwsqLFHi/fbZmPj6Cw1p1KHo95IAu2xZx1RfXl6Uq+lroETiVK2QYRhtn2vyaMpX4M9qiQqljEvZOYhIS6zgTefVjVDl+TehhuVKMgixndeI50InOQbp2+Dj++wPzxbGp98Bt2RSjbpQvDO1zizzMiPDESqQDDCaE0xX+8QyhvnwAS1GWnWSJbD6t6pNNFXaVTmM4LjN/0yYPVoz9Ft8Cb0Mk0o4/tesm4so7pjszvpWJSOa+M3nVXWOC0X9MZy5FALCIYyMojOTF3DteDJpPGNy+ezGRsW823k2jCPieMdAEi+A8cf3Tsdew/k2rYr1qhrpeEJ7THebjxLfk2cT9m75cvfccteGr1UAPiIOPdLp1Ff9IsAY/FoDBYr2yeOscIJBvv+Kphw04/MqfAdHcJ3oU/hXh9RTHZKAXtowFqg89YxmtJznTaMbaBvAABbBQyRrs4ZEGRHz8DMnk4CXc3nqvQwFphPK1PiKhMcFTRZHPlM2bkr3Nxnv5njrcKslqnuba+e8m5zYLhgns5EcqWer1uVqGzICgCef+XRLUP6W9evgPLryxzlpeerYMGTHCfbL3cFHTYGMorTwjXhcWwFgpvsV+oi4c+PHp544/7o0gtfwNTFQWeDfV07jPXdrpyoLTmOMXZ7A/RVi6SCTT9+GutKj5QjZRvhPOLaOKg9TVsycZrn0Go8YycrbbtvumVSOtf8+vmk08LYr7n25aO4kvC9fBxVOFSQrIfkJP3Mn25RGL+oZzWk/qg96erElZGd74BDjklHK0Tis+9rxrfMr/UwSSRSDZ2+n7X2kZokDNZ0jMx2zVgb9J+BlxWMK7X9PeEEj8GbB752Ofvojgrw27ZC/thP8whHf3oN34JRRec+LjOSXGM/dPAqbZDUYQQp4GswTX9nEu62YQlMeN/sJ1cwvgIAJB/Xxrh5lACAeDADIMIE0UPrugfopg4yH8keVQu6sUTvp784PnB7oan3hv4KACRRAQoIkgQCXBDe7KvH0f/VU7a5TkZV8j4IQh6DxKZVmXpPAUc5ZBl1CptLsZbph1UZJFMgQDnWlUVgQFT38/uZe6p7VwCg6KEHFQIMzdDrBwO30GtJZUz2OaEEAHIS5818pdSezyn760zbSMQ4ugEdAIHe7i1doUII83sVuX4QANi+OAy1VJpbQph9v4Bm0snGmtGJ6CURbT1HGeDhNKbg+0QED8lK4/beae09px8A4JnNToOJ7x5g0AZoGnH1/pzle5YFfgehPdP2DgCUMEaP4PJ/l45+fj39KGW25bIIqZQMDieOFAEX9rho3RFw1pUOQsqgQd57sUbuDrjTW9tXtwEAyhNHsY6W4FqOvgM+kwW6sgbwZ60p3mNgD2ubc9mpSrqqdMwjuyc518PPhaxvCfrilQfdzE/IZj1fE5QBa8YjR1i1H/oMGZXZyz4KL43jdCIST/m9vhszAMq4vCa3jqGGAdP7nEZ87dnzRsVTQSSvg6sYJIkBlAamkZp8Am6k4XI+n/cC/khjXp/LQAlrys8QQScAwDOgvDx0lfLPbtHozFCto4cFsqbkU/BEJy0oe5nlmbk27qW10vOJPht90jMjkg51r+Ns3c36nXJ29mfO3rbBnGuG3mQjMa7Zd85TRg9Uhdl1JN+JUZ6ajiEFRspuq0GhUQFAJk6fYd9CWI5AMfSmlzH337KxwcEdDteZuci2MFQx5ST5I7EfHZNBmj5aYnAtZez+7q0L2Af06s2fvM99bz1kKNrgTa0bvA+MIwM8ctWZouLPCiJspUkGONhH9uyWrdS5+t4GLNDbXY7dGdYMwBaf1YwaJyksd9u+AQ/UMzPfpo/89Lq+JyrQw/7OKQs2ps9qPYI0t+xutWAfVVUtla4usFPUk7PBxqL1DvsksIZcEwz1oEIHG5FdvCevYVv12AfT/KyiqEHE3fqhda0sOFvqfV0dpb/ZH8rPwZq3H28VAOB93++lZgeBBfDn6r7F3DkOtoNeBHsoved99NVpg+sY4qhyCtsgHYncJ/T4PFO3JHiNTsjpR9+XL1A8f9h4zBuyXadr//7776VXoXl7UM4+d6/06nwHasYuZugw1SqBhbqvs9/ebyquii+6f7/mAP06g27WKx2MOPbRz1cOW7c52J7ZRIN1bVc09HwP9lqf1f4QWCs86iF+YAv2kwMTHGHOKRNnte9ic651qxcJ/tgm/CybdipXpkK+zCIAACAASURBVEyWgcOulPEP5eW2UwkmVgXlM/MYrD+cXN2q4eQv7A1wj6DM2DBlOp8nz6RtMX5IV+lUf33sr4IwdUx8tIfq/gT2U6/fvidP6jaOs8IlbZ6xZ2Meh75L9SBYVDxZAkD5pWUUTEZecp9L39Ycqp1plkFR2lfSdkb32U7u47ajAiB9A+hvfkYGrsTof/j7/1UBAEDmVjJ6CKILGFD7eaLA79WfgUNLeR7GEkoZIMmF7XCJzZ4pc64jDY4HaMOdzSqmCtAvAke0D+XKuYtZJsjGaD120ujftoAxaCOdzzWgDO5kN7SONEjSeC6FJSF2Xb9p3NEqvYcRugY6WbB11DgneaLxXUoNQw0QRt+JgVWlL96f2/CBhvXscU699+mc4Lt7+N3Q5FlRFpl1QcnqPfHPBgBckqM1FV/1ETSZAVw+8eescM8SZvOGgwjZ54/RD5hlFhJajZEl5dJrgSbz/QgA3HuahqECLSWIrbgBbgz0cjh76b5vg6tA7UMReIbZnIMY6Wvi+XK/EXIMt+SBPDIIA9KG6RoN8B5GEwGsHz9+Di1rsGUPqQN0T3BnbzZglT1qdbzXxXvE6b6BMUMor5YS9Ucl7RObUlndoJjyiIwVv3SJ6jibHDPUQSqGqRhHVqmV8dB/pxFt+fbZq1QG3eudyf798OPsZQCgDFwqi9aZLvpV392WNOJMlIwoGyajtfcWvvbe7dFUaSikA9vpvzFgbSSd8o9eAMOhi6/ZefE2cDH84NWUk8TJMyPaV2p8B+f0GUo9NSHbVQA8Fw41RvZpuHv/u/S9AvJGjzGIet+zfFnRdq1RJdCinXoOUdY8qYxFZGoc5CjlRq70L7pLmbh8ffFpjcZ7jgU9rnpmDBCuIbnCqCDrkPvLPrGXvp8BCEdcPZLsUX2+HUBnJZxpzdMAMAD1/TVWTPO7NQxsyt5Ysnhf7SyDjV4U+5RtN2dQKZ0OdLfpwck6J7YlPbSHiY/QcbFk8StpVoZlDFZKGwma1jGeXUFloxFZZLL+S/FTBg1HGXT2rWrr2skYbADcaCMgw9cnzpQhPdP3nXEtue1gFHsg3YSzBDbf9grH+K4DaqN6nbFOLXZrJAY6hnbaALoXz0ArIzKUg9yQD7AlbTpfb+Xaz5UzB6I9CX3Rpw9UO0DrEgxz/uaUG3hDt2FgFzKte4E7zvaatrafkKFOOIHn7aDmrJy6Z+zrrsHZ7d2f96ff/9XvFSxR3z/0MB+e2Tzv8baVraF/nqriUmk7mbqOgi78zt6zJ7rGb5XFXtuK/U1dy/ehHfxawciurPO+sT764z+rdQ4emdaRqtrarKVooOPi4DnK2D/KtmLQ4rZuwNPghzBW2JK23shUVdgkPqxe1yZpCJurzNYJm9bKlr/iwWilqSDAlVmGp3UvO4N2lGkbzAztzAVQxQzBqE5ArB3ppBs2AM9j/NqKMGRu9TaDNVVZsjStPXh28CxxRgFY05Mqjk2gmF9cpVI83AMoqUwjAFBBr2YOMJSgD/qo9FZXh8z+fRFoOYOFa6d3NUnzlY983aDgz58+Ai/tHYItBKbhCXge/oaeQuzUmbWPlYj1fThdhKAC9ldVCYEPecpXBNG4FzRJe2N0Ug2m3Ofns9qPtJP4PHxqHe7gMUkwgo/wAn4f6wDnrKu6PeDf/Zd/qiKWBAWUJECSF8SghuFPg3AdSIZHDVj0QDB9Lx0F7gUjo5AgFlGQBe6NAuEAOXupCZl2NlH6HGGVBIDAE4V7cm/y64/tVyXLD3CZ6b6XlEPIMQ7akILwRPDqGStKZSGjHySdCYGOs04byTfz2uh6b+E5jZRUeIhgRwl7wNvQbSKkOx25ghj/P2NnumRnl1zlKk3d9m0BxnbbP+BOIDC4bf+Aa8JTYyJ8VUBLpZKIXCufzLX3OZ/h6+iQVHXO++4hh5VzR9C4B4gkgVICoVRmnE8CLH42gqAXYILblFbTT/db6LSvESwNcv1VKyczZdJpK772QOca6/NMo0hF5ue1QdXgjhRa6Hk9pScgTTrmswADgDUZAAnQ67PrRSwAYKOJ/gzskecPOH7d+j9ACEo/O8Wvcup022vShZ/rPeOUgSbMF65rq9+VEZQe0dsBwBmzf2ghnwftjyArIz6MSoQt3+F8kq75zAKH9XynIkwgpXOLplv1DJQvYPl2InXzhQcDmKyEfFdBAJ6TQAXgDLhBfo2CYUwi0YhOaRs+QWEEwEjHYzmICqiKpj5sHwUpum9v6iGRvKs7CvBZa07H6wAjDFfN6G0qvIAgz12HDUBxsz8c4EFZ5hghp68mWEslvMqNHjLOzFD2Vztmt+lP1SuXHKy0UEfyF/g0n7bDwwqyIxOd4VF6gZVvAzArwS0D2IZ1xRNydrdIzVIBzqTOWU7qSD+D9qHt+je0YjBxRnoXNi2gS7CMfoH/iy7pATLlDE8ze7bErp7hs447PhzllrC3wXTqvnWIeT8tkzvSJf3UExVWp9mIqf9s2HTqczntNbbNZ0HqbcoDO3R3+kyeA8/be2ipjhGdD+p3Fx3VuyTnIk1Sst6Jy0dkSevuDIaUAbzTgZ6t//RZOfpDFFnRnU+fuocJRgd3QCo4JYe9h8sZQPZg8h/TPFLOju7g+z99duk8TqyBoenmkFsjazqzMbByzcShPbZxYwxjg4n/Q6PIAuS5jWrqYe1gTP2IvkE2rAhqh6jS4YmE2giGpwoES1Z0j6Yb8Obd5TqhIU3oaXpJ/KDxnD0G0MGgEwv4/T3qqwMUMBjZfJzxytutAQZ71u/+8A//QM/CyZnfr5+hc8QrY3jyrDZfGujWZ3XPFRhpOVj6A+yad2IdXobqPaJ4cSTndN9zOiXhU/R4ndXIAqUn70hi78X6CvkCjUqe96s53ymvascaZ5qZXB4X7IxNDCE+h/ytPgb1X9JsnWfRT+FfMl9Ew8gRdaR3eUL2xgGzcofYG8gYldx8/jQTeGpfZKAldobX5LwouTENc3cSDA4A6Q6yEWc85Wa+4ryGr3S+jTvXUUT2gvld9BQOLgxl08VmdW6WLyXPyO4PojFkIQp2ZENnXsCTlUFZe633fvnVF/WW0HVHD7LEl/CNJ+XUKHU7cpPHR4eEbWa5RzkH2QoRpH1dw5oSopMvYiLGZDGdDjIccdpiZx9oLZcuznPkHehj45caCVhncuOvx8DGYFiw4ASCT/33/nObunPP0IXOtIM8I1f+6D/9vcYAZioURJBKAyV8X9ICMTxoXtC2xTvT7nl2KgqUh94RKdmj2CINJ1N+fYGO4JegrmtCkXhs3y8bcVxISXrtU0B4G6XRFsQenwYvVzo661M0KEBVOgDAI/UOGbhdcwSY4LOkhuEdBIRiKGaN7ijwjuRcmEf/fI0oZmOTFrwb4dP6f2wUj+fMGV5e7BvAWrnvuL0FKutl5Jl7x07jMx2Q0mvAlbU8J7151AXzLv07P5kxaCgUBB4R2xSAojmapEeUhbXUM6peuM5rhEuk+OY5c/eUwTQbam+3py9TQLNpmW3z0/snYd/KAAMKgwdDTozdMglHB/eQn4HGxAfat4Fq8lXdGQobB4D5xmc+0bsn9VXH8/s8HwBzN2BKEH+DsbmzX0inzu/m86XEctwLY6G69nicgcV7Ves40VAfnh2HZwpY8gDyAPmQ8nCV7U8JceHjAmDHLF2ftxvmOBJbxkYaws4mardQO2R8h5U59KoSEc4rnbTIbOh+gebpAEAh4xQVXbdsdL7qOVaI53EO3M3+fI1Bmh9yDz7TpWfOKOUG8p+f4eCjS206cKcBV9ftGhB6NFi9k+drbS0QGKtHbbbmxFfmR/+emnFkKLSejuwyAEiNTQM++WbenyOkIpILb0gXdsbBfQ7+jB0wnKF0Cd18I9rBmL7MxjPd7Hmj8Lm7m8+4n6QVDED3uPE3kwbymfADvTRSRmaEy/KrHY+RISd1UzqUrK+uP893WE/YSEAu8XswQ9Im54XM1HlfDdiKXupZGscVAQj0CFhlQFo7SzHm87y8ljY2wlnviN9GwKHz1Iku8dvJD6JlZRqgPVbD6A4of+ofq/dF1NxS/pF6aSNapjuc6od8mAjQBzU0S550GZgdAIMDKDNpvYjMTR2d9J40ZH3mM4Ne4HEwAev32Z6NdKmH5+65Z8mzDghAHxhvSS98L2WucUBjPTI3wu7V71taEzG9jUrLnhrN1s6RyeDa8aW823yF03Sb6tbv/+APf20HryKKvi+VAMy4sCzj/FHaQ8c1e+6Sk1yfeKAdVDgxb5kgA2Cmr2BwPE5jSqNy3nk1SwOz4BjI+y1cDQ9w/8nH9V07LYy/yRgYPNfpy8Uk0Fsagq7jr1MxZgH/1DMZY4khdjsAtB55Hbxvn8kIwXnfOMCiXxWOLLInnQHtwE45ANAPyJQsg4Dfao017UEp7N2vwGNNmVyxckF770vEHrE8NX3Ar7LHWud86IwYbCp0xdozOU0rneFb1nLLV+sqYwayIJwBsAw0eK3vHpmcuk3M2/Ze6ptnWA/e3aABvGS1zl1wBsY6trc4S/DP509fNsOpnZ/j9OkyEWV7fGzc0JmE0DD3KieD9JedEql/RFEx7YDvQgv7+bOJdX4uG0snv8uA714+5rd1TjgbYu07+PHQXxdGe/1X/+G/ywEgBohanVokdZBDxP3lfKBrd1zPQ32JDv0CJscm7kVEGjbECiGk9wLBMeshwsPoj5j3ykghBCN7TIAqRiQFpAkJYsQBIFDfERQTmpumjUem60BTCbPOFJ4iSKX/r0BMpalIWYPaArH1DNK3pD6ezPDO73Mn82c7AATgI4EewMt53A6AvOtUuim8xdABEHhnKn6IGQfRnv86AAQKGhTVBlOI5HlijLongIU8gJ0eBqMw6Ip9pfBDT/WeAVx13ursbvovT+1bnz1lBamsEqjs37euKjMAoBH+nPNWdIauryVkdkzRDdgPgRkNUDA0608yQ27lm0JpBYsFddbBJz+kYHJdl42BBFEoe+780UA869QSAN8dvzlDaCQNRu4zBe+cYQhYHGYCEh1VVISgI4iKEKnDMGld2zMEQyZpnjUBJOr9SuHtsUYoFO6maNOZBtT97RgjP6O7RDP/vD20ww+RAcCZKqOkvf63DE4QpHuJmdzDh4CYjnqkU0jpfM0jBj73iMrHdLxTQW8qvg0FpkFkquemueYc5QdeSCZvnTDGcoOyUx5Z0WLUHM8WaCLNcLMSKr0zMwCyaVwCIRwHksMlD64SkGupAyyKppOHbnmRZwdISHDgKI+fnoZVOg31+ZgVXJ9lnf5ypLUGbwiktUPhXiOyGgDpVMdzlNqzvfh+ts6Vz6TjxnS4cgZDvt6hcq7usaIuxV0SdwCocOY86NpwNNZ7yPJJcCjd1J3AiRbW5759/SYdm2eL/OI8lt62vCHxjtfTtFZR1tYz1aQO3c6Zp9y0PjdgwxCpn1Uaq2gk9jV31UYq5UFyH5b86DumXwoppJmNwh3gjBlcE6O28j7AOfAHaxRhYpB0IKSehUxJp1bSOtjExpeN5XIw1xmoWbSaA59Zi9Y/biQ4Z/DTUX/4A1zkLA36vCwIvp0AGH887x7zhvMteVLvakctd4jeg158PtS9r9MenZLnZzmzenFluKOhym5SlJN54c5kpc7YvN6ZCKrJtjyQHFAPmG2Oxn2Q2zKOhxZgaYyX8UJPhLyv5IVah4NXETmNTK00zsAgYEPtswNr7Pm+85U/bthXBgwZeGBzjP+UwfUcG/BNKx0RSQdAGeVvb9/GAZGYlXMqfwqlRLM2Sn+gT5ozTxbtZqHU++r/bthmLFgOgPpPd9ijg5e/tmly/ex//e//0+UFDmDqnD94PLFpVok3+o+/nzxnLAm9VYNEykfVvLMMWaZ2dBmYab3LC6IrPzIcmVnvSVlm7LNTXrgn0ZqY1jQuWr0CsGGm9l66JLovNWXsqR+399nc2dih5qtaI2tfO6ADrhdurqkxlHdV+abe1RlwOseyL364N5kbjPvwTwzUjYnHcUv55v6Zshge4TmpC7gH9M7q6TMwm3yzfFDOAGNF0Y1KSpYWuIvUcfUz0Wxn7L3+6//4t3M39RClxSBc2rPEogac9e/N1CyHqFo/ro0qBPdtOHCgbEyLbMMIxZ6fgShSONWr5TUtQo3mIwNwmwjzEg+DpMAAafnRIXNLAHzxCy7wisfos4jw8B6URh20D39LAG6DKaco6D1DsBb0/HfWUnldKcxvAV4ZABi2OAC4R//pruj1v2fNb1LY3sZ/KsU02u5zrt+lIQ0oAUSK+OkKTTOvcA75/r3PMlxqukQ6AAQYup4MBTPMGumKCX7sYV2PHUKgasgQ5hjCKKf0zOU5U6uWJQCk9cLkRMago4oUuRlRgRdnNZBieCtJnFfJd5x9CXVFtrr+EZ5NcHnfh9e+daqtVvKqTXPRLIb3Jd/whRH2xxP8D/g1aU6fv2qu7s/Vd1PBZRSQe8n34wDIe8ERMPJEipAMITuPFhifiz95xMawjPBmRdbLebgHRNWXf5mZw7qDvmN3rXaEw3bRqQpL4Wi/qQgFeC13oP9nAMq0vmCZ++DeoRtkRWYCrazaXgG592d36PetA8DZE+sAyHvBqaOoKw5mGqSGUr0V69xj1kaGcTS1cQ2wVCtbKZ4FBOSItsyFH8oBIAOmn0F0Oeml1gBQ5Mx/9nOQX3yePQIm6+ZuJ1V+NgFUnik0Trfv1BnwALLMPLlNfOrnYxT0PPJ8J+ddf7K2Z/zLfWeKdjpHoZHMaFIXbJV21FzmX0d5U48AG7BENHEbQdIEbkHaZgpwX2CKLIUDkKZhwT2AKzA+oPXMmCNCJmcgfQMionhjEf97HRjobOQxWV96Xkf7Sq7X1w5nW5SAoA9q3Y/ZEs3IIYq0BpryDQ5Q/tDIV8uNdQKmvF9ZYIMjs0yWFkq2OWvB6yNitgb+8GfrBdFp9JMg86necWMr1oADoAyydABAs0kPtwNADrx27GIUIVvUw+bjYiQ5SnqcamIx+IgzTTmVARmMtPru9x8uReJskCnwlGnRugR+TbpBb5k+3Uz2loMElgzInQGAAwGcA33jAJCzT7jBcrscAKThs1bxQOcwMHUBXJmyqhwAlj8+EWg0eZEzQFbwGeQVKeKJEZMOE7fynTx/46CQ15eDT+goG/tFEFJ8XYZyp5vfgYRKHzemczPC+j/yGP1v4/ixCXO998C9gcWRMWDf2kO9Szzw033F6j/Jgqi3Hp0UjQtdG78O3Ao2OGPJ9JDZsmQJr42w+NhroXygMllxunliAuNiff89kaXL6bj724lb30sbo84JjCxabodd0VrqCIIWnM/opiuDQvjk6qETInBLFa5gI3Il5TD3urR1TnxCPikjsIO6BLz93ci8fa+pBDsVIumWv8Mz4C9oXs8O+0K00qUWfAZ5gfMC/M/aufPia/g3eQZ5JhnUAWnZ7sJBOwIUnMB3wQyFyb59/WpHePUAgKBr8fphdMCEqVC+ukwcAH1I6d0cxRyAOYloD/Ns/kOzK4QkqTVpQJqQomZJJ2Htpnd07SYpgGK4yIFKoQpR7oV2WkkZovK0b/STNVnAn/V8eVb3M0VYWA4zkzE9SvZ4KhI+0wNIKVsPHYIrhSVer/odAgfhLEXwxAGQIHPAX6cuptBOUJ4MeSrO0zMGU0LM64m1YBwh4L5P8+/ythnI4Cjx7zhrP6cmAnyUA2AYue8BB4C+E4brXYvHGdZ7GCNDbRwgooTYCK1obKa13xF4jTSygcZZWiic6XQIRpgeBwCKneyGTBFk/3kP0MfsgyYevc6kUb6XgIC/+55dryqe6XGLec83kEwgxPknEHi2Xtazd3lmBiBzki5Yd4L5BBj8nGeqk3nPO+Y5OqdW1nLglLxoBwDdcKcr+XVf91ryzAAyd6SRJp3ltUdWoYwcmTNNmD9KaUZ0unsjAAxEIzOu1DV+0D/0k2cDrTG2qt5Bw7GkE+6z9oBTgPvJe+JuE/Qm+IInaR7pkh3L4xNYeY/IqONuwnl8y5k1sDaLgp+ljCsndf1XNbx1/uUAkOf7x/Z/AbyVAeHf2aFqY267JjPm6wQ/dgFv5G11AcbgpLleJS7cJWee551yEH5GrybP8Tm+6/Dh6egR/6n87fl/N/89O2vfLWmgS6eZIVTrzAh+3WmljddnNL7rs+fFp26FZrZBIN3le6rGAfK3BGJlizh8aBUHADIDPJH8ecs/0volAzqQIRrtpm3Qx8rucOojI6+01uULR9DqeZUZpLPtzDJkJSAz5VwaBuht7gVDJ8EmDRK3vLCzlxrTaM8mjI28hYEEra6Bt30u4GX0F6U1Wf+PDIF/hftafSSW2Ht+lC+mThvBNIquxojUA7PG0Y9XBgBz4k2HNsg1+opeAl3BJN4m+tgTVpM+wJfJb8gDPauzCZDvfI4MkzTelpe2DwQ4mewY6MBn56wR/hsDpEcYcs7ucm4+zP/WIO+JQ93zwDLA/TJYL/RW+6n30hgR+jqwuL630x/qnYokRlknPUfmvGOkHzIr18qZQh8EKBKLINfgQfT58AINbHs9tw6qf9d9lvz79t0j5MZ2Cacn+Gz08VGO5DMrB8q9jnleyw3K9HKfp9z2dCBl99y9usbxgyPOslDnqabg7jfBHXP+OIa/v9FMuXW7nDauic9z43ylF7tOvMioJizQMC5lHU4A6dJ+/3S21zhyMpa2qSAOAcrGaGj+k6hyG7qJgxLbSF5F+Yh0ezue8nOpJ+s7t90G/xQ+qgDMYZs29iOFHrnic3GmOrRSwV90Dp+zM8Mj1OEHaBn65BwJJOIEWBl2loLKpuh9PuKByF46sJHl5srpx8xa6Z+gd0mO6SVhzJl41Xr0o0rhSv7qd7cDYABmExgNJuYSootpAWlqoGB8LrIYH+XLwaUgM8G2euh5tGLs9lalIl3G65TVNpYZu1AeFjF5d/DHATCgIMATAhCllsLFoteRQrqpZwRoFUqvu4RspIewP5RaMWI1coFQElB6HSUAVuhCjEkk9Sy8boCGBNe3ITZKX4200I42LxOU+v2uoefuDq3T/7jPZ4T0ZYBCqH4H2QkItuhUC1FPSLWN/VZ8lj2d3vVaM0KdwlWpZNyFjQIv0FMMnCeFQb/f3y7y9RkB2Z8VOa80IDfh0Az2pieliVY9d3h/U4DUgZkuMSboEMzZGh3dCisVDDRRS94Gl0YsPBcFwZ90L8dBgbdvjJyr+zPv9zmdYGINjXWyPDM+UC7QH+eAMITuVinsuEZ4K40QaCvXDC/exgqfSRCF0IdH5ozxJvULDkXSyBelSuSKxprutOxu36z5NvBZtwHVpg+jdNyYqQS86/U5H+Slnh9TBuBJ7vY+o0wpr7VIEbXjcc4OOdn1w+m4ygZJOLN0v6pPPEdqslaem3THz1DAKxsW9DrisA2WbjmS2S/J09DWytPlGXUaJuUyGnWm40P7qV4bPY6pnINOHaW0ZpvMFYBS9PzqnE6jILreczZeZ4HLU3kmaB3A3g4mfpfyM+/15q8829pXOgkTyOk9bZhAo7xj9G04jO7PJGBhPdz53oH1kHXLOVMZnuCdpg87ZPX+1w8CmEWeleqKscAeap9Ocd8JBBhCK5u2JIs12cm+Dg/k883791nd+qtUzPB+naWmSZxR3cQD6GffF/9H1+PE6EyeKHF0don3kQYWsihphz0gTwHBz3SvJHcHOBYvdeBk9F8EDyKzBvrY/Z69PrhbaM+f30go30udaj6qCLQn8NR/nlRx1tre91KfLblElBQAmvKCO6YHwPBUlQa2PKg1ofvq76I3UuIjuogMBXTrrNsJe+M/8UOXSMKnySsTEGhMiDPMemIbXAp3RXNMzs/R0C0VwACZd8XF4zAmWyN1rnmjxx3SVHGcy1f/qpYbtT7SmDEUkhY9GmxHOkITJ17pTuwXjkD/plM+ZdPokiceypSXOE7SiEt8k7Ln0E+d1v717ds4n+H1kSNJEzEuFf0i+0ROmL2ExCTI5qSHG78QEPxSwal2CrJOAleirw4GQOeS7e0EKEJS6n70ivFou48vb9++ytFd/xX/SB9LhnmEY8p838nZALboz04g7zHlf/2bSUvgY+iThp/1/XXuu8fBfIZpF9Pc3HZY0k/+XefYBiqZmzjt0ul001He+0mj5gnubPEEQWI7D1L/jt6kCW2UUCKbnTGy02MS062OQu5uyRJre8A6kdnOenQWcR8pC7EN4fk8D97Pngun4PDRs8lu6HOun9U0iH3GjuHUef2bv/g7Wx/tGU+gBeiGOW/BXoek2a/R4ASll4DqBB/d9pFIOp7+7lxbny2v1DPjZWpWwwGgZi50pNUNrLGbzJGNfm5leyiFdgDAMXkeecEyHtuJcVzqjI2p+vJSUmcn1yRGnd+nnWt6E/p92VYIXa/eTg9qj9kTBtnP/4cDAGFxNzpKIXEzFs4FBFV50IiEcAbp6Ta9UPP04egLYaxusG1luXuj/vZ4X3u9kwFRQoB2AKrpdicOJP06BchAhy73LRm1DkAsYJB6UYRDpQYng0LbFnT+/21IZVTBgs+jP4ieWcA4Gg/wTfqv79e/3WzupyIp6RSon8Gr+W6ekXzwzBjhTB+VyeMIyQVqm+mQDqoVwvv7WzBCo7W+bUK23YFThrCmNAK493luZ+skbbQo0NXq/KfWLZsFuT6fd9xGUr6HWt/0buv3Kh2xk68aeuW81VGUzZw8P8+bn80+I6Uc+ldxKFMzGjjUnjQGJzz+0EG+x1/c9HF4l/cl7QyNh0OEu9o7BIja6CG7gXvn7moN6ICbJrx/l0WlvNGaCFeS4dMZHaLbGItUny2jE4OEHil5hwJwFUFpO2qjK9u1fuTl0dF8m3tx30kj9fcB+EE/SX8JAgAQeQ7woZ08jx3V+Q6Op+QD3pOOm7zPpK9cd35eZGH39aTIOjPq5Af0ytJGOF9fXiSL6spKpn17czSGHBjlQwAAIABJREFUfdbeqkxgz2sbmq0R4CjkyQc9gjQajy6dnB3778Z7nCvrrgg9PUEsb7ZeNMHwDdqQ5QLcDRJ3jZtGu3d+On/57MrxdYKzNssX8FCetP8+WQGd1u6I0DmzOut1uSPO6v530qE/4xTf4cercRWyeVKGHZM6ooNEvJPfc3/1c/PdZsyVHiOzi/taQ8H0kHTLfnAA0BwUx2c61PRu6KkXomcxru8qP7pLu57pG51PRxBZt3WK+Yf1VbCHaCp8gAMgMwWhNemHTC1vIzEdAKR9+y2dgUpUuSP4yQNzx913gNTm+34ol7gdV9wd9/KgSy4yfdDFUaokOdBGaj7nwNuDl7d2ue6TsdGJYRJnUDT31un9w+9MWukf1LPOwFE7diNwl7iHshued2P7DBDMBI1XZwBIzrXBiaFc+L5+Dk1vpmCVmby/fK3JJJG6X5+1zeHgkqPy5tEy+FFmdu64bxjrz3NNHspa9gxA1DMpYau/36VJwr4xRtKBvXWg4livTID677b59PxrHDGlK/XZkgPpAAA75H2gS+6f+X7Q7FkmgsNwmylavm2W1KMTp582+sbPBX+lHZJ84Z+L+1uGricp9ZkwVjTfxraQqGrdz1npZ3PGp8MG3rbMbkdw09vc/UyT830WjWEr+AzLcb9YWw6AMQI7FYTDxvi9GXYVydZgpeJNMAII5vd4Q0cINgNX5J20SupVlOYzs7u15emoLYOgQSaeV4/mcdOn+j3eWhHAE08k60zC1WV2DQeG1659iche5jLa7IG6gWedteq6nkRhR4Z2algCswQOAJYkXgxE1lzCP0clsmYcAAIwPe4oAYCJaEfzXXL9SCnTmYYgLaFU/+luuhaOz5z3hSL3maay8IVYyG22R32uUz9biWsMC1666V7u1UKXitj1yMT6WQkue5bt3T7Se7vUwF7mihy+98icbeySzIhgZ+2i33AZ571v6t45gSLvF2dE7Z8O9AiorGnkPDFQcg85zxwaflYne5x3KDyJrEmVesIYQQxpxPJ3nCLsxQrumi4RQjdBHsIPo2AbXm6DTBQBe+Y+bgMGcKnz65r7lFWpfHa/TslEKd/GB2eWfKjjaBqDvyYy9KEUn9PF5PzxBLrJKllD5+awVTqHgooMkoxUFM2JFmaMy+vLx8lkWeV7Kzr0U94V98UeiLhg7ORdpgPATpjuutwZRJYhjw5blGZGXFeOWndjgKR8dWojdbPtyZdjoN0NreDqzCoDANlGzfc4TVo+VQqxm0udTrKM7CGj97tdL/r9bUoqkl8AorUG0gi5Xe67nmUZ9DjnHvq+v4NMS7Cc419TLqW85b5uvcu7+d6jHnsV39DHohwAaRSm45IZ8xih6G8bMDV2jOas2zBJ0xca+ACIVzavbsDg8flvSULqZ+8Fue/6TDJQnvF88nHKnPpsZsycunWBnJ3EO2Y3z9572RpRv0srOpgcftJZNehC9o7MZA7WJZ/zQdSUlgzYhssGm9TVY+Alv6VcybvkM5xhAljXq3dH9q4jhqZp0kaUSfRUk1Q+OIsKvmDuen0evWSatt4B4KZs4a6zyVjyHPsTz9Vo1NY3mlN+GxkS11v3LMNGmQpOb6//xjkZBpTl22ZKDKYlA6G7zPO5xHZanxr5MY/e9CH68t/mSqFH6dN2MGk/UTImeovxqlpXk9f0PegpNvAs9yR6bGxZ55N3z2fok0PpyuKbCIc/MeCSfqHhxWGb5s5mE3ffOIjPIBNwztXPuavUw0SNtQac/tFrbA64BUXphMJKYLjJ3iAoJTpwfwDeQ1ZxylKey70nf9RdIIt1Hq1nROMvxqKJj8QPPXmogoPqTyPPNo5G8x914I6+4yjfFkLSL9Dq9DfY/iDQODqbPeAAGD3VAQdolbOv89DaO6vBd3w2esf8znLp5CHOMPWO1t38m2NZ07GSsht6G3oKR/29Hu/BeoH/8t3iqdbL7HflSGaGIcfX3uMOUybtPT1Oz0iaSp4Bs9p2apujG/XCH/QW4V2Jx4zjeiR04a7OuKh3SB7F+X79ZjstyzkcaN0yn9d/+1/+4Wd5mGg+UU01EGwJIOZEj7/UafuQ8r8UCDwLBrM3OT3+pNFXU9ftDHkwZIvP6VDbRrXSU0rodtQIkPvlV7/qRhpb000ED6WDMYMyrH+L2Tqt9SbIZ8aGFJoMAAt7BBnr4B15PglWAFG866xD9ZnWzwCS7DOZtX7mSQw2wMY4VJdHjIbtrAqhmC4cKcerncxPD4ZDOEZaCe/72Cn/fA5nhGqjWwFyb7l+FA+jWrwGj98ATJSQRxEMA3b62zptMLbWE7oAejvuz76VUtiGRY3gu+eyN5BBAI5DpZWExvZ17ZKUMsqjG6aQWrx9Bs6u6iOYenzPGSXdqWwDsPu50FCWAUjYohz6XDi7NApQWGmcQEM8F+Cz9b7bHC6jNfX8OhNoLqOXKbAQejftHnzUKcW695hn77s+nQo8L0FjAjplbqjh3jauSUcF54lwtaJyQ8ZU9iifFNqSYdWEsqYBtMNqZKSa+lHXZ0VuwL/lISmfRgnhEGsFO4quHV+iE2iru+tCOxp6NGDDRkrSBfJEYLtlQP09ARsyyimCC1KSVvjO8pMWNUYIdXb5+1RWKfceI/7b4wTaEy2Nd9u71doaHJdEzL2ppINZ7r8wJYUmgJRA5VoPedSHu4DBZ4xzkbMAlEP3yAf4STK/G3Te55I0BR+gOwC/CTJ1r9NnZ52KfMbrx+BYAxxZl/fHGadO115bb/hZO4Iv155GiqNJHa2byLgdX9OosNMnFwxfoy/DQXbqho5zRmPDBV6+oIyY23l3NrFEh9WfnO3wFgzUeimBJve+f7pBIaAsdS5OkMPgauCZz+H85WyaZrvrfJUjvUvQMEyTf+pn0v8tKyrdk/r3+nmt7Uv1YKARqHoXbUosdFDPcZfyKql7m0if8cKXaCRq+YmRcARQWt6oZ0zXiLtE4ZwkglwhrR75v0dvp4Bkk5wxb+NwgAZJAuLsU3Yhx/19Z+xlVFN02w6ALx2VlU78/r3H7O3Y4qLXylqhRHN5f43giujW2ZUDGHyW64efRKddA01TTWhVdxppwIMBstSp585n6QmO5LZqfE6tayqyzAhJdCcyRHTdGQDIL/gh8bh0UdNl4oXluWiYdjlGUpdkAC3lDGezE3jWoBq8HUZZGtaUbKEDU3bquU3zjHvONc8Y0A81ZcPNeet9TJ6w3Otsmi4nRd6NztJ0r8VuiStYJ42FrSfW4UuJFCOeiwcmYNdOqPZpv3yPWn7nxG1Kd8qfkUM0Bq2AHCOMO2IszDSNJDsDr5sSQpPsD0ciGDt1hmSRJp1sUMe/d/nX6JBurlsZAMhC9PNglbbVkAN1DtLpLy/KAKj7JdsDfZz8zr0jV+D/+qwn99h2rZ/7jCllO8t/eXbaE8jQXCvvI0gEPe+5cSboow78RLZaOkHEY41JCTrw+woeSEe1wFveecwwW13SWY+dAVL0MmfTQSq9DwzdfbJYB2NGZ5/lAChCY0RLCcqKXCd4uI3WvaAymLdL631IeRCAlT62iQbjFXYzm40eaMExHlBr6JRTDlKCORoWwmQQVP2bWerMxDThbB0L4FdKYkYcbQfJBAliwlKyGA3tZUWo3p5WGCWVlt4TdYisVWCv6yhTGGdTL5gMMILQQiDVs0fhhmDLDADOy2uzpxEBlutE+eceUkGOcGji5XOqN6q0/iu10KlmMa4qxvFxJgKzn7ZRkYj0ykohpYwztIJbz/0IJ1GGa9xy3V254WjFj+8anZHCv6gswf3nrhEXHUy94Xqg7QzwHFfSBMmsyHtJ4WYeaIOsIpTd5dQOpXNmMtGONJJqfakQYOakcXgBJxQ0cwCWyE7JyEh9lsgNwAEhybszrY5n3+/gmfAQa2HtKxPOqANlFNSzpSzi7wg0/j3ZQ2EQ3PIBJUaUEfpgb7mPVQRdR9YprLf8sEjanhdk9Er2RZbFbYAB6h9q85ve9Xmix1efA1FiKWPJEnv9kUHIE/Yk3mqDDHok1a/+nfeY8oXvIxOS3zaa65E6nBUgDFpfOeVu5Xjm+dx9h3p/R3pHL1gTdyTtnNVcVFP8K2XXpWTIpXF2vfbvQ8l6T3awwnu7lsxUAthd9dNRIjEGz5Qu2Enh8qhNH+dMoAPex88zKj0gtEgr6jzZ2wkwNl0egzd1VvJO8jgyv84WfZZp72N8kS3UesIlf46is3dFysuUiAZPtW72oUyNqG/Ne99SrTX+k36WtjdzZ+S5+GJrxAH+GWGlpGtkZEeLb1l1yiTLZ579KBf0k8EwrlzZcrcH2SGj1I5JeK4+734zZxf0pJMxNHqkqRtTbpRVhmhn0omnflomUCaAXq3nnCA5yw6iP09jhpTbYK05r25YjHxQl/6otYb2CqtZl22+HPcG/bp+l5I67v+M4I2eiwyJNGLIXsnP0SDuTK/fTE3kj/gzIobggNmbsklrgowzebIx9UHrUVZQ38VJNjq/HzhG62VYiXaazypTJCeVIPugKQP77sExU1V6Lju9sDrj1cvaMr6UH8iFzx+rPniNiKR1zvk26tJAQwagf26DiefllC4M4tRD4tl2LCX/ywF2TY+x4Da9VAlAYgLfaWeRfqjGeevgzkCX3kET1MaIiX8593RuJG+yX5ye0I7lajsOW20gl+AN9SrrktGXyLbxmtIBsNFa30FNSltZmqXSOoMf5ejaLAA7Pb6JD8tZUH0K6h1fq69AZ858UdnXhbm7CeCNWR8i7tKh5qEMgkI3eSbQQa0JB1qOuURmw3t8Pu2QdDKY/85ssZ2utY0d4XWecwc8WsqvjRDyDayca/IaNqvPez35BydDrRGam7tvzFGyqXpGJX+vDNvmvOAur8EO3u1BtiVcWkf0TrM+AN80fppJL9FI/4/+89//JI28FoCndJRPRLws3DYtrhZCF3cOCWasBQgIdROJ964PFHM0OBCBRd3Z1iVt6hRKDAdApihiHEMYqfBq/fXzOkAR16etexDYauPnc3ujiVZ7H6QCbudFX/QKjRRSEDpnlpeGg6E+k16wESCR7lQ/I82JiFXWb9wAXQLryr4Yps0mi92lAQIb473HwNSOWfsov2gsl3c7QIB5wse0BBuwqqJQxBGHTqZWktbr30+NqwyZUrgGDew1Z8dLULVnEoHj6PFGW1mrz2EbTA2obseDzvn9zcIRGuhElhT0oneVEJIZQ+lDj0r6vtkfOD5Is0nBms+0/up5qqoDWgaFP3JsEMCx9pAKSWc8NUSmL+hcDo5wNN2CdUzuMGa0rgbq6SlNWkWgARLzfvi+Ph8ZCQMKow5rweCmlJ8AZcdX5Z3eyp5/yyB5/zFjTBNoJ31nepWdX+sgyjMCcA2fN40hU6zoHQ3tPJKmd9Lb2zBpYJfGF7JgwFHUgeGRHyB1RSsP/rtqpOs7KZ9T6Rbf3KA1HZZ5xqmskPmAtQK3NFH06MOKIALeN2tjn9GjuTrtLOU5zz7W6WqLHWE6QM3vwHgQmMYBKwfAOo9R+gbWPf7xcADQnLS7MXcGV45B434ZK4iYTfrTeR4RdJ8iDgD4ge8AMG+nA2fC/vLzOU+Z751giUTM3f9tbN8O8zI86zOiyYh0pQNANEpH4XDMO0PLehVZpOaBr9b16DDRVhurGnXVZ8wZwF9pMKScgCbQBY1vrJ0xOLv3AM9Eh3M+9bxsTAjtwAfQCXxz0uHpsEp9bwC4Os7n/VhKxT2i9znzqgNWM9iK4tecbuqWY9zZGsmuH3WkqEfH9v513gL8zvSx/CSjqQ2kN0fYU/dzhvcdQF+jKwGr4TTR76IUr+re00DzHXaJlVXw06a6PhvrfGSLz99GD3c0dx1ykPWZDp3lmfsrw6gMHiJrh86I0kFHIrd548F/dvHMuL1b7h+ylPOZAId2EkEu85LO5v0eRXdGmd2VfrGqaGuyDxdHbZMy46mUq/p3G/8TjaYcoY0E1v/pQ2VjbNZc6oGkjzzD/Aw0g7GUtMPd6eyiiW46AAafx+QBnd5kYcuV9MBd3DeGHRhFNgxj4wouTtma+YH1Db5kM9EjYunL2Z68I2nRY/aW5/Pvxk5VstETaPqzuiM5AS0rRes9RWRshnYAbCamecEY9XQAaD04jrp3S8kDZBXGquTMa03hcBaQsG8Fv+SodjaOM/uUW3gEBLlXH1P0LAEPyfi3Pqh1Yq8k7bC3W3/h9K53kIGODoDeUies3cJUJWcrJQ0ih5F5fIc1kAk1fDUTmuhVZt7hvSmHUl84ec6y915rytvEUvVz6cfK/Pr58vKrDmCnbkm5mHToGsiVKZzvYPO74aWpvTNFe63tpM7SttdyADgV3F5O0mj5Nwo4DQOUdi2qHAA3wIdoiCLqouUAMJEAPPXsUOhS5MHq9Zw7El2p1ShqBHZGPvj7GChRDzSHFor2meAysW9tz+63dPDWdiVIScGSREzDmlQurFHCqoUD77BhuvWFnCHEl0Shv/deEkQIaFydtOmInMRq4t4GGem4AADn3pGV9eeABRpzNcgoEXIyX4uOMDRdK90NU/p7OjN5trfxhdYQER6tJRqamXEWjCVd+HcGcZyd79/RyDL+RLvldAjnEI4XnFcD8JX6tHuj+aSaeHTdX0UjS8ADYlAYvH+EaXSklcCSjt80MkUQelwcd4KQSNrS84OWlcrYe7k91ynISa9L+kkezrtPWkUW5L5wACRdIisYwXkLOPF5GxfUlKMMkk8wSB7vdWn25ruKrPNfGhf8nZnU9RmXa6wyYZ2pzEeAR61hGlg4FDDDSoIhZ+Y5ALhOS8798yze7bnEC+pu5cLeUrFwH3wWmkk5W98jCpOfR0Hi8MGw48zr96kEcQDYmKnoiqMKecdJ7+qJ0PqF57C+NHJYB97tSndOmsq78VgjSn4sR9zk9fyOntmp6TiacaxhKEHT0PydFeKfGyDlvc1+I/KfMpreAKlf/H1HeAoE1PqkHxqwInO4Y+vHjDQbpHFuvqON5nImgAJ0OE47wBmRF9HZJT+mPKocGTFnfpyJkksLkGp/RQdVB46zv56Pnid1WvKoZRy8ODR/ReVTz6BriGZynlr7y+vL16+VRlqlY47Uckf1Z+ozeCrlRfLxygfKFaw70NEnfe/oXuhlf382sFsatl6rOzEI9GioisrpM+3Yhg+SBiZbqLvJH/JNdo2jnsuH6xRKx8vIjv4L66EeHJ2RMummX9EUxrE6kruOPWWWZYjLDqXf2lhIOeJz8ZPSwKrvlUzJsiR4NO8rHXI71rWNl2tE5qEzj2ypL521ZwMGvShaUJb4eabITWSj+L0ztrhnG2T6xJYyslhl29hBUu+opm7mWdKKu667JxutTIzeU5fRmc6ldPjjAKA/TdJMOsgqgyRrptlb6v2bX/McbnqFX5Nu9O6W5/nueocydLtnU+knMouQcXo3WUrtbEVO2uHowEzSue6tm1VCG+CKp3gWDB1Yk3Ooq0R+pj6qBrRz51evMvPCi8q3nDFlXxRY3z0JXl5qHGbhNXhH59TN0Mnsw1gbnX1lSZNB5e+2M+19HfKVAaEzCNkrmlPpYvVOIhTkPxl3jGxILOQpO27Go59LxtaduSyAfgvi7Jh8ZEz82GOrfobzL7O2keE3bT3TG4W/fdWnAzbxMjK3PoNcoRyEkcKcL07kkRnRe4OfZeAEOodeUm5Dc9LHzfP1d71bUx3Wlt3n7H2ceMMTyyQLH/AWDte1hUxTH15qRCNnX5n91RslHYyvf/yXv5tgIB0w0+hk0/wJsULkFRlNwHcorm7GJ8HdqROp3KUfOo1EaiwcAPleFEd9Bk8RwkOKHq83PQSuWaX8XkQRnhKEFe++iYhLTeWGV3kExJ7eCYKbHlFeJeQzOsflwjwQYF0uTAHB4syASFbRi9MsXzHASekPMCxGaqa1wllvaN7r/fMUcHlvnBtCt/59Rx65s2REr9NzR22AVzOLs3aKMYDzPTI42iuekUwDhxgneUWzScWvdWa6GQ4I1de2l7jeR9lCKhiBIqVdeeRlAkVp/1ZOOv/qmDplJFtawHnJaXLNbMYIxfCzgnQzRO4bBZfAbBTkAI4muGvO+tJfE2oLygHEMcMbPjh5FEC7pT7JD6VAEhznMw56QmnEw03zNmIAn9Cyf7elOPBb0n6CjAOoXkryBG47kqnOfidCbOp3Knrujh4i8M/eTTkRWpm2wynfx/nPti+DcTMQlidzNE++L2XrL505ShP5kgpK9BeGrGTnRL+3lwBGZtLOGlC+L5+RxxflPXN2OAhVg385NTBQeSafdVNV8xSZTbcjl33N/Nsuh3inTKAdQOgk1ShLiW9pzR2d44zNX66DHwDQ36NZ1N3nxVFZy7AEokTXZSDFbF4A7WZUfBoHQP0uQcHtQDvXdJYXDICZczjnONd3E7h4r+6Ovs4Np5nyn/od9JSdAWMCISfgIgOAM8ABgA4oOYuBhQGQuhdZdu8veZ7oE7Sj/b68vnz7VmCqGmLupI88i8EV4VR7ZlixVmgR2ZM4ZGnbPD8gazAABuOm4cIn5sOlExkVPQoWPiickmur74i26FnTAFz8NlHhdeKvfthJDbdMv5shrx6JUZwB1jFa0PE4AEg31TqaYOC54f22/2mqnDjO52JaqnfAIyWTi56yfIs7YH+J9W/a4WzklO/I6d7pZhfW51z+ZBlI0EX0qejtRtVxstFNfWnCyhen2cjBwCTIV629syMol5EsC7sFetJx0iAsxpSlXoFHGdOdjlvxTevV20GIrELmpQPgxhupb1InIoNvPuP+k49HL3cJHfIcWVnnrp/1NCgcAMc7yNqonh+NNW0w2oFSsjkdB+0Tk9x/jiu2bGjkUOvl4TUyypoXEoPX2skAwEmYtMFZVZTdWI7JFs5sK5qrLCzNYu8SBejfMs8GND268jwJkELTlPDpez+6rKgbXpq+XAZRz+KcnDXbXfLDfpHTK2r8yYzVsyVI1rGIHXU7AKRj7qlMTeS1j7RtUr5zvnVfBCPQI9DQg+Hde2Yv0Gt9HsyfOhUZRpZ1yQcaRCInxRd6UExXiAzH2hw6jDs49dQ6esFX7WsxW0dGj9at/sbOFCE4sbrl0vFqSxPZGsrS7kz3Q49Xlv3Ho/G61lr9IRrfDP//5q//p/fbhiOMx2ITBCbQM8G6LpoDyAsY5UUX/05PS4UksBHNRVgHz0nlDSMXURZBF+GpiUSko9nRYC/JRLTaQGYfy7iWvDBrvjMF3w20c+xGfQ6GhEkhshLAq8y3VuU8KwsG1oFyRZgD2m7HwRBS+08WkEXpQnvF6p50dtGFdhXpap8E2nUmd9rTEEzM5E0HQBqFea6P5+fO0DaGvap1FtRc1jOtqlLcV8lbsXEeFiYNZCPFbRWlnyVnw9Vps75WwLQ8oaUoUsjqXsMx4UaTlV4emTKS0vIfjLeTqIGVwnYA5+w0t/xyABQd6/MNaL12B07kdIiuxRnRgsYrgrdRTZ8PgAQBBD2n55A1ZYOveWY4iXx+XjeCifMXeKo56wDGyGJIwDD0ENkb/Iz7O5TcRASDnsnkiaY5aeymrJBsar56uPeIonH2GZVIek3gmU1E4WGf4dKfXeOP87bT4B2ASjf/164V73rYMZCi7j9lS4JA0v8y+qHnd0QORTggrO+16L7OKPuf1J4SRGZKHkaAZaizdMyzxYtuIAjPAGR8N56EkilnqUM4vwHUnWIoB0Q7MDkP5EvKGfNDyZHq5+H3PYJxSgBWBt+0yZp9jtsID0dIvcNp8x6pk9HJcgAU+LsjliPTukcItKr1t6zysRlwQCMAOgy1NJpS7nNf7IU/ke15Xqlz2CtnXpl56I9sEKT7VGdzN2Yc4+DnZmkhV+gBIP01UyrMBwDzrAH2dIDds9dqOZ20tD/z3aWDhXM0rTjzaeg9HNLQJUYj70jjJWlqHB3tzLv1IHIQp4kzzHwSODNv/QqvoM8tl90YDt1Wf5Lt8UCfmNjZhRsDpd8PGL3Xt7Ia3eAIEvJS5+DcmaDL7EuDDLYzwg3VDFjFm41zuJtj79RjT+qp9ezKMOsuaN/0YnmRpY8p/3DeoZNqLTUONXHc+5sNQhwAySOJZ3XmPYs9mxaexhhOmZ0LnnxYDdBwmq0Oc1wLHcvnfTeblWjnSaZxb20ueJzzTEwF39XzmZLE+et8S89OdtBaePV56I1nVMkBeIy7gYeRMckf8Cdyuf4Em48cD4zD+sFtyLf6TjVgFD6dDIiltdTD0EvSKTjJEe4zc0DGaWUc9P3mGSbdcy8jm2UwNxYjcjqNHVe26XwG61j/pVOU86p9yXFsbhvDsXRJRf8lm3pMadKKP20MSQbryFpNsaJUuBrqGT/I+fr+/vL733+VvFbzwyobaBsH2ejGeTZidYfdAJjnZ2bc6HIpVmNS9rn6xn2I6pnsG4OXHB/RXAfHEsMmHcOXdRc4HsTD7Vi/MYz+3TbOmRFovgPLcDYEafgd6y3ZsTIfexAbpHqZbc8F3ZHKlDdD85mdhM4p+aPRoD66Qzei18nAA1+yTs7yoN3uD+Y+ANv/KWJKWw7ddnVm0MupFA4Ares3v/2nnwkqlxCsjGsTqXglwiaKvg6AvEwEASBTAmKMtY1Wy0i6IvJi/DCKYVgU3Bg7Kj8A9GHoLSEmqGdtEhRhCFpYdu1kd+/msykoErzhAIAgmS+7wr9rbadGhIYR5/xiP38jnMls6QCon2MEphIYoNR1sAhtlFF5dhH2Ort/wQGAQMi7vyOD9Tv2jOLM1Kjcf9JCnieCDaEm6knvWjU5CgeAmKANT/aVJSOmCQPSZ/fmMyEq408g+HAAvP+sRpan0wEhBRPac2/nRDpjFGUQ6vOz2Q+CG2Aj4RbNH08Q3jWP8RwLV0MSjK0EeKmEK7NmHQB2x/nezyZkNMYZuuU+++D4OSB+P7dRrUPIt8OCKVYSSNE34kGhxSgl1o8ht36XAAAgAElEQVQBOBH0MCT3PnHUnSOG6hnPhC8CX30bGhiwbp/7RjztfFvFDA2nvEgAM/TQHwCEbJSlFMTSEvvEkETo6+ekHcoBYO+8Pvex1zN9SM66rwRjvElGGmmPtaPJBrLhlMqTM5lz6jrtW+YQ6a6tpoLE4WEaPdNH83wkxgUM7r4xC0htvG9THWRM8s04AAKYsSd7+d/khM7MmzR61HytAFM7C1LXpWGwd39G9OpZjhh4pE4BTtZpebY8ys9TedMkFP4VCJ87aeMxep7M2jM0GMKNu1x5v45sgwKXj8HHacykTmO/5WBNY5bIB07JukNHmxtYqeRvsxrqmdLjKvXYVHBoPWvwZyJFNJ26u5QTDb6NDt+5HQp+pxvy9mWYzqHV/v187mpSx3EuDZ+N8Hw2vt10fq3csrRn74Z3rQGmBj8u7frrdG2vMoA4s8zO4fzEC0TU2gHgvTduiUa+y6d7XzyfulZ03SHL24ntZzoLR2fwo6LkTlNFhtW/bfDV78p43D4aqTdFdz2C+L3xXE56Qcel7ubciarmGfjsmc29GWNESVMv1yQrBQeiA/ktu9m/5MaqcO0VuQBfTMd06Kgd2S79cxYBvG/+NKSYMW3j8JuUCMtUxkdrNvfSoJ7VzV1Tdt86FT7nfsB5uf40fJ7h/KoBn4BMlHuN3guHDTKn/hwHQDpRDixHn5U2fPruUjaSGl6N/Oq/h+yqK0Cn9cN6jcmqhAY8OrzKtAS4svdAaYCNoC4t6PIrnXNPjyD7DHla7y0jE/oWHh9nCj/fUizhrzbMy8nBumpkZ/2O6L/u77NLAG7HZEVyjmaQyJgIbJThDfbTmtTzxHRfvFlN5txvxH0yLB82O0k8085YaCZlnIxlNV83Toeuk46k52NyEfKK89V9Y4zGRBtoFn5L2mYtiTtOmb3Z4tIX0UfumdTdPZ+/ZRxeToJaWW77TJNGUueQIdBeDmwg7LTEWyWlxUc0c77KteteVuau3Emeh1/03CZ+N4Eu24cs4Z2EY6W0soSMC2NOO3qN2/r/f/KX//gzXzKCrC+1Pp6RIcDlKIWPa3yPsiGd5kkTQK8vusNqsdvFnUvHu7OGyKaeqqZFwbYCZxslne+GpxMPEr8rgkZZiKF7pJYZLjywASJSseEQYV2lbHgeQlOKqyO4JvD1/iA8/R084p2O095o1gpIwwGQhAHjKCr1yaP8ap2sJR0Aek6UAOQ55ZpPoH9Od2AtGA71WcBarSXPCDZL8Lnfd+2mNW2bY5m2GhkdEqSVIqipFD5IrXEabxDVWwWcgmxA7nje19irl6s7df3viohQI8terRCclgyj69ld/8h+bMzYAKu7TQfJdKaNjAefWYw2a6Bg4blZABMV7HPirF1nvGM4M6MiwZbup+8L+htBFR7iFLx1zuadx4jfKIlKAW8vNcoCekKOpJGln7VjTHfbnVz5LN8FHALSHJX1WC7eXX/W+UJj+ae+H1kfKGD3G9hGNtybRjaGpxn6zb0ggKEp+DrXKn5uwl5FugZ4rZG7wzPP3uAnRZMZiRgARu8N56sFegPiVgSMAKu9IPcEMiLiChAYhdrNGjFQAXaS0w3uUllzhhjpCVIWeHY0t9NY75IynidjdcZVrVeds0OWcbeih6EFGyXV5bhkOPXGlHSMHHypshxnCGQ96ANdTp+GNajhkez+XcAKWVvr+iKHgG/9lteKfn83H6X8zMatWken8WFkoT94f8r95YmNoKPM6/sJSE5avQwMnG03jZmsuhyveLTKABZoliOk6GzSFTvrwvRgZzU0dEcGxU90hpezwhEeMgIyjZdnrEzY2fScQauETiuN3ghkunz/PtGkE7RauPo5Zw0uZybnYOiFvF8/q1VYjC/1Z7YJFzyG0wKQbvp2eQV7WZCdOmoux1lmYQSTuVW0s2vO0oMGHsXHPUkCB+1NpxPvGiei11fRUAAx2KIMXvSj9dJmC9z4i3K9t26UmzgzeZqoPvfBXSEvoSPjy0jjb4xaajdpTvvrWlu6ftd3E9/oWV2iCjaq751GR9fctuEimR9TGOo6OCMw3sjVdgDAu4tF/AlfZWcR9sSYwwjr36GHb6MoZWTqz7PU8zHrSZ/tRZb+05l3TyZoEV1UH5PsbmKv3x9YmPPriHjqzVOXR1O/1mHQwu+//l7yuf6trI8ejXZgaRpO8131cdpoNE5ZnJ9gDDfcc+BAuqwnPBl7VAPlHaEq+YV+ZaxmYAxFc9sQVCO5thXAeTLmcOxqFvuWJJXBX7/LBnT1LJcAEKjJ5nvwdDmRaIhJoNI0w50bQxkHjEzAaTOOpS2VoJTN+EXRw6OXwRiGLRRw0ojeugY9nXbl3EPu1zOlf9rGS9rFCV/Pz2w5nAfJ8/Bh6mjO9pAx4MFwUPNdcI9waTu5075brOIsbHTvBFAj07mcOAeOIuolp9aZ6ZtrrnKSxFtDH2SztgPAwb7HbHQwMut+dABsyWLKjnQkg+uMF+0AyKzz1z/5y2oCuJ0M52UdQQMksxHSH/JAVrhtKijCgBqLMpZYzDBaGYBwMl/Ig+j6aojVQpxu7KUo3Unz2eb5WToAhuijMUL9LIXV7QRA0CK1uRS+t+nRJ1OicNQEpBkUpk2lQASSWg6dUeR08Nn7uzcxualUpQQ5RXX2GgLXa3aEiDunAdUA+lZwFfmpOy/nAgI0ldAI1Qa4lVbMM1gbZ38otovQqYnHmcBoE4wWN+vw2TrGY6+B1l/pgw3iDoAdo1XSKYKCmDS07k5bTWjSWYFwrmeqFhGHVjuqiOCx3zkfdfS30sV4mmYrGd3uyIgAbyshBPncTdDlI8251GXoKJw7nDXfYdwLwplzHgDW74e+5o7bsVCAv4yeNCITJFUKoWikhV2C0aH7Nrw5/3p3Pu8W7oxo28hk1bF9cbpgl1HUs50i5i62nF+tTZGELmMBtKQTYERN1OWKVhsAD/91imbyr/beAtvPtGLmvO0Rp0beXmT+u/nA97fyS8+zf/YAXUMTT5qlCbxdDXbOLK12MKkq4uzS7/VvU9aUg3knSX8pD+vvNSZTuiGa1WHwI+/z+6dCtKNreC/GqrIWeCudrDt54ufL94puTInKRu95p+VwRzSjeSm8k9M25p5CF6VRkEaLazQ99YT6T3hoZfXLS6UjU5bAY2WstFMRp+YA3q4/5hnQ892XAP2DHC9HCMY3d+Tzz5RrO2YAkJahkTL5Vk5kOyzc2K+NwDZqF0xUpgplS2faJOskqgJQHr0TdDggrGk49Yx52ncHLeZd6PeDRDFp9p7jCh/4b6M8KzeQIehtyRmCBRHhTbqsH4sur74rnD86YHRr447iWd5T9Itcox46O2mLTjsySfAhQTDyFtwyMqZ1Juu9ASb0r8bMfY71/KJlNfBTBNpNhpE/krGRESR+YPTwBIq6JLRz2JCrvtt7Wk/U2TYPL/5c4817bAwwxmin1XbgdeVvNdrb0YLcQZ1LOiLr36X3pRej7hl9UX9aR5FpejbiW9lWBoD5wQ3JduweOg5erT/tDOyASene1oWsE2JN4A49KJrXZSPQD7QDjemdjanhIXRf/VsBsI5Ov30rw+YarYqR3+8pPHbqtzPLSLxJNkr0E4IHBr92RhOOGq//3WW84DsJowpWbCkQaeDis85UOQMxi7fqXW812UlyzZnL8PXewd6P17jBI2NM/1fnnLw1931lOcH7Yx915gt3cNgfkeWhz3fASDTXUwigmTtzDrzXCYxr81TTbTKJ4VXw/Us1mqQ0qpu1q9qbzFnvFjycThfxRwcOygBejLVTRiSPZYBtBNqy2lHvxG+Un/IO0wGO8bBHemJM0XXW5z/jCyLsRVouG9jm5Ojq1B2nfvET37tHUeqL0UvkixbWfLcTIMvXkIsEsPP8xOtFg53JwzPHSQVm+/6mTA3dgWh/e7oZ83hlTHkBcyCnnInlMhTx0mTS2KY5StHVz2cnF4g//vS3fz85mWsEGYbCAAgbNiwGibQGDm9B1c4E5nfUhaDQ5FhQA/Ru/BRCJIHyAOJIG1wF6EhrAjO8HwCjJADWp/0EGOZ5GCZ8l/3qHLoO8gTD54gQhMwqMSuRPKvbSC4mUROlD9tEahgrjOW8i3z+MEYrPUAgd5RE75+daUDUZubZ8K4ilvJAPj5jQUE5w6RYuoHR3PeV0pbr4XzZJ/Sltbfg5k5hKjta2kuL0qoMENLoItUZY/AQyg81p1aGRS+3A6DeSTRKa8WJUuniAfbqc6xzDFBlK4RB+oIxeAJxn5e7AnOfBx9FNkCe19ABXuAw/lcgLbCyEDa/pvfePPaqCGW+f/ilwe1E6SZ6fhqRHrnkRnCZSgUAyEZmCVyf7TnBNYIPZ8AB8Gb02hrYeUY6/5FRVwZT0CWZSKxFd3LUqJZDx1MekudwACxtnkBj5aTTllOeICO4Rzfo2Swq9TAZBd6ZQ4t+x9HBd1CiCRhTTvtzClU56hFyz9811R1KL87gBlGse2iN9OR4NvSfjhD4//5+jY9bJ8mWZI3hEvWk8Jjvt/eiDC5AyTn2M2lG0TqNiLLjyGvTqo407AGAkZUELSeNAcjKwXcbX7nX4q/UZ6xpda2B0gBmezeDJrbZ3GSPhHwBYJYDgJnX8Jl7n1xZUo3NvJcCNEsTJe8BCPXc6nni3iQGVrxf4OZTR+GadgDTZLVNF+tOl5X8HlnETHanvuIkuPUMRlHSDDIy9Ylp0bot9c+hv+M+TW9nRsTNo1pLR43vxltzn3qBM77u99aab+NsSj9af9V5yMHdDuvEBpwFhg+14vc9sMdDPvb8+qyBTmy2vN7z0lt31/rGQO1xYhusaTx4N/ylmd70aCgZumnf1ie+F+qV+9jsBGn5SCBldXdFEkn5R0atodH2xeFAhE5G9wSmzHNCPk3vH5j+ynYVX0d/oGdy0u906ZbuLxyaGQBJGWIdUJ5i05hGBDYBpYxJ/CKM1Q5iMFnul78Phu06ZfSNzpVMzcYMpAerhjrKEGSktM6jv099Pzuo+z4/De2njEO+wqOSdZ25UZ9bI3ezsoQfOviVZXRk+clgbPMcOrV82ICWMH01JY8sS84T/Wi87ag695D0Am36l8ZMiUWTH5I+uCvxTz8Ep5u+30EfZPNNq+aDc4xvrX369LRDYtO4W2d3VL5YTFily7aNpT/JbvE9tI6cdewYw5Rf3Fm++8hg6meNzpIDaGUpeMNnmpH1s8noytu28CLLBFydPYrGJmHEY8khMqh1p2tzIutuHQH/6t1dDerj2Yaf9a9xUinr4+3I5oYWoBmi6amrkKEpkxPjja7v8rrax+DLlkX+dwdsZfVPnuGB46DPeqaz//ys6buUmd/p2MUe+tPf/sNPujovyPWhoMBSeP1Lh3srGcAmgG2UpG6mHcyvxbTrbUtFPF7NTolOIGBGchOqZNBs1nUz9v1vnAD/Pw4AanZ3fTnmZYnvjrAmwSCEUEAwZXrDJsI5kGLLByBOe4aWodSsqR0AJ+h9BKequ42UtkwZSyHulMNOO7pmZSbYSUF2G3ixhRZC6zjgXaQlwvTMy01F6OfuujV3uBvtpQOgXgIN3wZRCoOkMa2ojKM+0xTQYzA3IFeH2N4Uz0/wr++2x29oUiAGATm+to6YjqP08FSLTqNe6BZk4rMGTmW0rjGxdbjLe2a25J3k87tpWvIsAnij1F4/n6n9FnhwFHrH3PiIOqvoGhmWsoR18MxcI4rEgNBGDMBhU4W3gRG8AVAq5b2deRnttRQpHmylM8J5at1inJxquJautMaOCiGfbnC3PBjp1JfjCH6l2/Xwcyn6iFxoBngob9YKDafiSQfK8OgHe5Wd7XcaKqUkFO1rkICzcuRupK6jPLl7eC2VKkqI3+W5HLKlnRBmvZ17rTKbLimr77K3NIzymZYZm44th9bVzHaBn3WFp6yQrURX5nXSpIMPfXbTpfZCVsGhsDeTjnPR2XaKIT9LAIqDTsYQ4KYjeJte2POD1Udns00A5cUP5QCoetiKmiwA3wj68FgDHtOHzxuZR3SJqPvnGlH1xAFg4NugskegwvMZONDn2hBZ3WBQY5rz+pC9KfOhoVlbZK3V71JO+3sr5zjnlJun3Dkbtz37PDw8HrLoyj76o7KMVMZiIqjvrHFjWUnExxJxAyfwon5/gV/4kfR1yalOGed3C0B3tDLvKxqvKG85tuvzz0orfDY2DlQj3OVUXyoNu8pmWi7knWQG18ghdO5k3VW/jTY6GnyafzudvLI66FNRDsiJsm3kq/am8XXh0EGfqGSjs6qczuq56uwdnmV9SUesH/ykc1IddGRkjHPQUeTEWdATZ4KukX7qXlLSU22YIL+swyJjrzMaKnuuziJleuK3lF35bvEVTpaYEoCcVKZDjjbufc6EqZZZR0Zej9XE6YUjw1mKLi1lQklFGms/GThJ+Z6OwtETUZe8d2PnCbJPfVrskrV0iqxJnUsbasqIIY2/s+hq73c/B+4u1ya932XHiV3TNtD99vvJuMj1WF5gtJ29hpyB4WZxOCLE6214p16gXMvPduszaJM1KzKcEyGmjnsdAIM11fuisgi9R51RTMXRvioDK4zoDHgkr9ff0SVJJ5ay0Xg7+gAlHWOull5KjPyI8baP0I1RbyyfmB4+E291mSqy17po6Yd/75+LwysDoLKm63kpJ/Vc4TyXKfJf0tJNoxtgI2jqzNmkrdyjMGpP2kGvI4tMux3caOXR6Psha7R+bX0ITm150+smg0iYszIeOktV8qJKABJgmwjsIa9DyEgoG86LeTzcPfx6AZeyplNTO19USuDWzd0CEIEuT2QrllJu2vT7WX8iAmkPXwruJOy8DBOz61YSWN17QiDs5WdDP58yv7NC2qyEVETPjPSNsDoDwAbGmRKz4GnrA2ct0RWdVC8EwhDV0QRpI2Zi/hbMhzEWxn9GCNOASEGWhhB3jvebNd3MovVH86sxQsJIqWdUhKQpqm+rjdymUyIIp/Ax83PXKehZ9yjxrg0zw5/lIOkAQAFpH9E4Jp+n90QJgBTb+PaBOudunC3lKCTdT3UWV+OQB5psGZYOAO4boWPB/XxMos9rx7jlGSUAXX45nTclM4hIZBr6yo+OzkfmADTAflNg33e0Ahehts4NarAdbVx5A9/p3mYUjrk8ZQD7C7muh6hRVhy0zrPBt4FDNyK80kKTF1KOOPqfUat1xKDMeObIjzFO3XgIEKl7mJTnbfSSI2aSRnyelodkUXDu8Hr7mQ4HAMoEekRmsUeD881yyfULhDW4v8FEyqTlTcc17wyA5GXex7myh/oTwwKw4zKqBdqcXQL/ApeOaBgkEaVgf6SXQqsp16GbBOBkuCR9IA8B/rrrbtTI53we0KVp+wA4E6Xa7BDkkcBP/77+rJ+XHqkIa8kQ/9vlHdaDpgzpkc4AMF+7rhMe79uYRFg1ZO2IEuc991CNFzt9HUPAtZTW01ojRggSPMK2AJb6EXKPMx/+vLK6EnylvFgH5Qn6ONPkC+jS79rPJ70OLbQBiFHkppaR/aY+Mt9Vt8x3kGnQAHu5Zd/on8v4XxDpiGtGPslCXF60U3z5uRvy9chh+ppAV9BNYpLiAeQpXfPLgKUuFj2eujT5QJ3GIw28HAd2arjzN4aZ5UlFmjuFvB0/tUbXGXcW1ZyH90YE03v+oKhmYhUZPEPnK1/rM9wFdEBDSows1Yh3eVt9BlknGRMO26Q70ra1Bu2mznwbEYu/7Q0Y54F5EHmFcVsRTPNu6iHRRbxb+24CznW0v+uJY8FdyklVhvYT34BJkOPQ4mD01nu1D2RJfZ8SijSUdFbwN0ZzZJANnR+9E3a0cNIvDgAm6SSW1nOmGebKTXSb1qkmutX0dc/6xsA3Dsi7ufUnd+g+RzmSzZ8Eb9QesCFwANCPKfFAGXe3fWPd1ONWW8cj2+u7OJOwAcZjxmJ7LB315tUvi6h0faScwsgerzkdzZ0p2uUZp1zYkaVpf/hZd6bViaRWtr3IMX3K3BtHmq/hD86V7YFlBwdIhy2eK4elnIVh96UeQQeDG/zcxGF1Rr+SrKg7pNnv3HfHTCgLTRto8GHTQsruKa2ZMoAz42xorW0G6YueXLHy3OdsWrJdCJ4/sG43O7d8dzlAZnb/+te/1h2ol5HGdjtbRO/84//yd9WIfy7JD3ZkjUNPRkSxJWDJC2ZjKB28hnT2R6BJgddbFPFZokjnQgKeFKDTFE3pstvEgk2nQkRZsl4UWTJ7dXk8gfs9jsiiPgWwici7uZ85HuY2zp8JHQiT5iHZzCfBQQII9pJ/1kVClDBqnuHtUTTgrfojk1QCGr23/+fzfswgSCFhRnvRqAvWUHcGcCnvGfVDCFopyHCQIExYR05ZSAdA+wt0bbuGndmdP0+wchhQcelDs22ka32twFawOzqKUYCxZSB91oghdBA03MHyyXbbns92BAz+Agjn2C0+mzwmHqT3RaTWzRl2GQX9EzCQUsj6Hjb6egNVBDE/z2dTUgBAwwHAdzhLUpn93fXqc0Z3JgvrG2XX6VjuNm3Fk3QG/6Vyzii2Z/oiNDc6Owqt6WH4d8Ynnc4jRRw6PQ+AwR6K3pNe8t/pAJC8e+KUgiSHptvbX/+mfo934ZzQOWE8xrhPnmHZ26MbNWl1JyicdOR74Xv55y2zZg1Xp3kZ79E0KeUq9MDPbiVvgJ73UobDnhMyI1MQbzBhByqpkzsTPfeSDova8aSndwpp8lvKpkPORtQkzznlWp4Zck4KHMcIfQOijhReOunjtaOS50jJPD/SBncMrg365I90APDddABI9nYJQ2OLrSeVo9PGCVkRh2PjpSLLby+fv7g3B/qCyDH6tAV28+92kva52IGf+nrWmWOl4rw4T84rDQiA5DNdwPf8u3UQJ1hOmb1GZjv4w7hBJtefKrFo/sr7h/YTGyT/89nU3am/eb/okXKXGCOLPEzspPUwUq0NYAyTxBTw440bJrLK+64Z9M9wxg2IbUQ3QK8Mo27AWZ+rjBI5JdsZpmaln7r3Cs7WkcmlYxk/6x+KVl63H02dp8vO/PulQweeKrsKDAkeHdpQSlQbLlmCFVmEfr6dnfA8GJPnWPdUHwXWaAfAdPjvZyeW7U++VKNm8Um8Hxl/y5LiwcUS2+yR6DDGJftMWj72rIPye4lAI9vBN+Ad3W1kLyEbcx1kc/CMNJSgjeUl0+dijW0EWs9UU2YpzdVXyQfj7B4HgzFBfVfn2w0v6Ws1ZxiYUXI5HOk6L5x6Q3tMwaAfSs22z34VNF/rZoIxkUh7VrTf6+HsxybAATaTTJDx62CgR0M6HJEj42yB6DsVXrQfneH5fGYkWSeFM4qeQk28OMB0z69dunxNNV4Zhj10Gv+zzs7Kwr4ZfBNZUMMHTxwA0FjSTgV14COTsbMU0gHA59G5if/rmZwHkxE+ffoyk07KWeGSk7NXCTL1yOiwALb91JH3lN/II+sdygyvhoHRPJ1zTdxg+nUGpxEfwULrMOQdupcSEppdIudr+kT9JwdoZwAOBq4SgCOw1A4AUnqzBie9MauAN+KdoCsFrt5+jfZjcTgAbhDKBaYgBFSsIqqu0C0sWqmPsOMFV3Q+FbLv0EJ+0sEitb7e7UYUrj2/PV+u2787x24aD5EniAGiPokDQbECIBXOfS6seQBjZ1mkcuYM6gzTC+4j6ZKLrs/J8yjjf+vLfDbJgHGkflIHke4xIGUkyaOmMV3ujgpQzrOgxgWiHyER3VdT4Hhf66yy8WDwyZ4TQNbPyqhOg3Lorj0KAkjrYp9U86R1xcrbA22GXgfAeZfZhdl7RgBtrdpGnUj7Yu1SEr8wUSFpIh0AKH7Ol/0Xs9fe3MBvS1SG8dsB4DFGm9afz+E+htamHhtjfjMVOFfoJTtOY/zfd5XCjncQcWCdBeJM2+vVTyMfTyvfPxSGwBX+xfafHunn65TQGcRUCu5kItrUvl7GtI38VRhpbHKu6UxNnkqDYORWyEkEPL/jbiQb2wuPIQj/+/4dAS6l8Ulzu02X6Zj0zzoFO1Jd788l3+b7F5DsdAYAIjSY60b2OTq46dLOAKC+mFKfnTsPUM11QWsGnY5qeG8LppJmAafixWmYaHrIaXvwWNL9LfP4dwKME/SYpvIs8p4ZGyia6Uw7dCXr9Doe00aV8qxiz157N/lBLqYxbEfUOvJHzrvrbjuj7AAYuTsGeTeO+v4m4z8hnvhLkQobPooQt7zG4YVOHZo+nLZbmkOPggSpyFe+m3WgADiebzAI/nCU7n4ntM8Zr65B5p36m99bjuyUnqQ5+Bo6v/k05Xl+jztIernpK3XhGJ8R+UwaMR7ZnCWr4zP1uPRAGm7QYuqmeabdcTOlqc5MncqjZjrPl7NN/b60rE+OcVVrKD1UCHT2H+PaVNbXqe1gFJyYw49VM//hdAAoANEOhdQLRTcV+SK7Ic9ebk/mxIdjFtmc9JgOgMEJfWl83ny3DROLr0ntZ01ndNDYie777M/GqIH+6NFKv6+z6ywT3V8Gll56Gk5O3Gqn9PA1RKbJB5Yr8BD41fLICpDGhPpZcz93nXJNurq7vutdODKOprjbY0W8HbgTuwOHXE2LYP8sOQNYWQoDHWY5qwIO3Rh67ttkOBhU67QlZadl8E9ivMQTzugwbyCf6jxM01t+gtz3RI8YpxkZnvVqskgkO7sJXepv9o5Bnno0nReSQwpQFX3gNAmbJiaerUyKchQcl92oHF7x5IfOTulGtymnOFvkXmLG0bs4WrtMD3pOvew17aSRU/+dPeho+HcHx+oM7WSgxGjLdtL5x91AT+8/vitwqQlQzVue9rMBHeSa7iF6BSWOollk4qS0ucCzNs6NtfM+wZeJEfL3+jmZeo3T/QTT78oq/7QymlL/8hl+VhzNfnXef/bXv1MJAIeP4rNyNpCcVLRoVjOgstOvcvZgEsQYwVc34jkJy6OH/1Jh5y9TQWedEjQAACAASURBVBJBSKV2f5Z9oawh3vzcCLerDrzO4tPnruGIiO8SUxmXZ1M0lMLNFHVRYvh+DsSFoCjr41TuZ81Y7juZyCOaLIjmkqNJ1K0EIKYxiiXYiKoDoCxMElAtgTpHgPNckOTvkpJea7q93nlPfvbWgN1poG/fXDuEkPEdbepXs9E0TxxA02BURnKn1YtdIvqaZwJ9oggqmpNKx7zWDobGWijh5JnHva3S2d951au0DMZPmj7TqFMYQFOAkhQ0CSLq96TpVWOwzADYe8PIcGpf/adI6xWp5v3uwbB1mtupv8VRn9HtiIJXMgMg6WqNNs7G++deco+njOqmSw1m4Od6dgpo3x9pY0sHelbTOM9VZCRoZYBngy4bP05rNZ/viJ4Ewfw9nRYYjAjkpesF8Drr6DeQe8rn07Vaawhj07TlewLa4ACr3wHkE6R7lvAqzb2vnf29+/GKACY+w9MBkCAceoW+s3cCe2NN/mw5Ws8MAOgyFRky3D9zlgd6a/XXRgtuOUZHYp1fKJ/8HHR/RByummDTDcDrTA9PR1TeY6NPOxoVten6z743zprvk/2Q958Ondq86hQ7N/QwHHpKziGb+r4s1uwA0D6mWeXeJxkAR6+MbiaJ/GZMFGUVgJzUc+y/JcU4JEt31txqZAZnnt91hMeRYHgbGkwHANNAvK9NEUVWptyzfEAWnDKBsoDVPaccZy95pjwbo4A74M9at427TQvXZyPYAD7gDJKXSX1ePzV6Wrud/U5WX8u1BOgpl9GN+TPxaBtHpPXX575+/fqL8iHlMeuFN6ccRKmtnfocjRpFP0O7lk3lzKQsJZ83WEpN884JMoWbcABo3GHLwJJ75TxO55qeOYC6xwmGvkNOJeYQr7XN+EuOFDuhWh/5SiYDAP31iGc7e7F7zIieJsl3aW5oqu+G850pItLbbz6/mFWfsldLIkB2lIMiy7eviKYYvLp7/C33effws8p9enJNZFDiwEAXQNPig8MBkP1bXhQwKlmGgYzOQic1Who85ufaoJZxruj2usTqffQFmDUQMAQPXjV064QiAGYDn2bXtYZHZ+JmB+jcwXgdSUZfSu7QfPBnNy98cdYasoJn3/zEmdO4WGcSPRHYH7TrdPZzDCq6drAw2KmzSFmn6LwdANKxysB0x//hxS4NS912d/pHpzujJBvb5qjUxcCnnth/4YSi9Dbxss/JDrhnpWToSmhoePtnOa/Kgb1NmNNGOPaFw63l2JxjNMZFxtefOK1TT5UQyWBbYsv8e64XWrL/qRu2tmyHTqjvH97siAayObGaaOTFjoiRD3/+N//jJ2liGPr1ZX/Rf9ZLUkmnN5OZ1eaRE8zmgS7AWGtfi+4xRM8uHyCQz0EIL8OcB8PGuHAOFCV9CzGMcsCFU0QNOBzJdhMy1Z1cI3DuCAvndgPqWkO9BzDu6IyV4nsLArTMLQhYN8Iw68S1l6tjd90l75Lgb8MMgqiu1RhzJ/Br4RkRzQSxvoNSbAa9uS53d14P8A0sIPC8T4QD4ppSEe6vvHGkvZ2MuULIZ+KaFwmFdoIwt7t+j3GLQE1lpDtuUC+js6NJrDf3wVlBp9pLNGvjnDE+eU/SG3vebADXWkILrDEBMGtIuoB+7uhYKg3ey7WkAcF51j2W0q0UoXq+mqMF2K7vOIOjdWA3j6zP5j6TtxI8JaBCQHIufuJA2gNkpud7je11crEXgCwgn58veI/JB2qkmh78bUQG7yeAzPuUsKXuPZx4Bl2fZj5w8svKM8flcADAxz6nTQ/jTkrZcbbQNbIMGZtG6U81aNqeIwJQAq1WuDeIw2mx63msTUsln8o2fz5OmogoszfOTucRCikBAp9B5/i8OoZ5GcM4g+CFR3lAFoZlrHsBbPMz7oLzRFbp35eMhD5HPl8jxVjD0KD60Dgyz4zlpIO8A/jf63A0s4Al+0FX8e6iA+qWU55A9wCRr281/sfPxOCw474aAlqXzd5VMkemRE8IaYeWn+fJEHoHBacNUBkBvAB9S2XMp0R0NntsAgBzztV0id4WO6Ug5XIC7NuI4C6nMeY4wDeTaWXf0n/qK98huOHkkWx+Z2wQGRIBUjhT8MPdQCplX30NRwnycWi605eLbtGB3O/QbfceuNN/yX4ZnYScab2UOAAskHIIOc5acIgWphM2adpPuuRdg5da9+ZzrT+pqd+u6zS1OnRApyS7XMtZJc4QOiOAur+amHM5AJQQExOaMHTrWen8RLq013duMkfOcWepR0WLjWs5rxvfkIVinNgNEK9eQNCfZYDlVekO+PsZzabc5/60RvRmOx7AA/W7uctOqUcG1/MZMRZkfGSBDdbo7KS6RWQZsj91s6LOHvlgxwpj4aZ0b3kSTHU7AFImO3LuWn5+Di/o7OnJEV0HSiaVAwSZrpKQ7l+mfUbNu869s0a9Hr3RmicDGB0Usz6rPXSzyQ7WTP30VZoEXXMWmV6WMjhTquy02czRdHZCh/yZDkDplW4aWOvh3unTUO9TT4XIxiinDvJK7yEAco0i1j5erEN1BhVVzkk1hz5pZ9U1CjX1lUrTJuB32Yhdxp3ZNanfpZOuEqiiBfZp3i/76pwGl89IHQwfoqtLRyY+yL/zjPozAxXpSEHuQ0OsLQ357TlEKetj6TXfz3fWSUmfT+NGO43QIdh66WQkCyb3kX386l6d9WD5/vqbv/qdHAD1g+0W6Jp4/uMF+XIE16cPn+Yy6oFEp/huGgQl5DFaYOz6PIA3DZ8RGBF5v5VqEhnfvYUmhkeC6dsrkperC2Dxo4jaYxWpQ16LwRLrSsdIXkD9nHdgrMy5aIyVWPHo2DlLaDBLakoyuJh+GhltGjznkkQpBVAX/tHNeADIM1plUh53jjlAFKWVMyQh1AJi3BXvre8BCBBACUxHUJI615tF2cCk3FnSIt+935kCnL3ybgRAMtmerw2uWq9oemaKdoSgDYk6p2fKkAyMPOvkF9a1griM6ko1cvfiuvr6PDNP4cVac6Vf3gYEyuBQnCHkkw/8zq37gvYOugiPpYz9q7twfaccBJ4PTXOx6JIfciL3Cn0QheG+WPfKhbPMhAhcCvBbQOfds5cEb7wD4yEdBP48/FzplI7k65xjBvsYIa0kb0OmuE2yrMF2riMN+OLb4jdoMmUW6W95bp5esM3/2IN46hqro321MWnwZBlA1DidavBwvQsjmc+xpjS0E4iccmAj9DrnFzuOOOOUT7UmnHKHYgunJU0+7Uyxs3XlwxklTZ5dmthGaJ8/u1xEILBBVdbs3t9fnlyHZsqMlENen+VE6phqSvb16zenw3eNcz435RUgmi74+lxHpFLf1Tsw3lgDciDTog3Yu/61QFCN5otxuU7135TQWkuN7CTriJTskjP1Tt+djd56r+6jnX5Dk01vY6xFxkz7oznmAZ8pv4mW2ljxKNQEVKm70hCWXJtMjyiXm7nrZxrh6Luo+zzvbh0A3G3etzfRNdo9otcy+56kcdJOyuXEBVlieBjLfX44AB4NaWcFSb6Eoevz23pVDF9Kr9BVWq8679s45fn1feRDyloijNTbimY6Q+x2xPmurL+czeGGvWC8kgv+jHFffbZ0H/IEHHYDdDmzeroH2Mn0VvJ68Zb4Sc7Z5sluAAe9wW+SoREBR1ZvicIZwU1d9fbukaFp/NfvS3ZWdkSVGXAOdiZ2dtiTzD7Tn2m3DMuc2IHeFg2GPheWCIOLe/UUkvIeZjQ1slWaHcbhFMGK0W2cacsI7kF7bSdhGY0ra80zw0fRmE801B+E7tMwQQ4nFuMe6ruu/3/XvRPkSmcDNEPWjMblMmVC37MBaOPbvOsGuOAW0wl4vc6+siPlcGhcM3K7pz2Zl2OkWmdKKWAa6fVkKXFO1VPMSuLsrwOf1RnQt2YmHlyNpaHhxGw37pmy6rmhKI89RsmuQwWHt551ZQDkfVAXW/dhs+d5GSEymjuH59jrOpXOTCucAvXYmeIRWaa5V5yDZOImvvI5LS0sb/ss6vxSfq2edaAkp8hBmzc9JM2mbGGvuWeugvdgC1nnnhiadaEz6rup84on9OzOnIJuxC/dty5tDX3WpN8yqbOy2xFke/F1mh6Ktv78b/7pJ0QG2PQittFAbjANep39j00t1cKicUteIgc3tRyMeWomzXfk91IYW9BGzWhEcFHeCCdARfDGpD0gxGZN7Vk8iFcvI9q8XS+zl8E2MHIzkElFawMYYkwHABdswrDgUtRO3RnXiEfhUGJQz9pmV9Exujv2+9IfPUs3cdXnCigCBNTLtmtOvf8lQhMcXqvqHLnnYIG/aUHJDDB97TuN5nQK8Hml8EYhru47jFCehUBhPygE/p3CFVqQDA7ABv1wzgnWkm5SiPzSs1i/jOYr7RQaTdqt52DkyFH2vcCShUKtEQdAnpmb+EX3+ateEUOBZ/O+5BHSo3If8ITOsKNxpIxBD5xRfTYVciokzoxzzvdiQKYiGGVA85lkzq608HtJcT1nxyaAv2VSGmj5ufo5wPWUMR2lVApe1AIeKZJOcUQws099HpB21S/l3Zu+LEdT1nAXNGmjEZnWHRkhhzz4tHOLOTYZAJ1eR9Sh3p8OAPYM8MThVD/P+6t//5IDABpMHhu6/OnustDtyN3op8D3ALl57dltvABZlk3M2q+ylNQPlBEVbTHOBwcA38dxAv+nTEqaSNnMGm99cu+hHACVxo58Lkq6+SIdKMgWDPl0AKRe4nxTrm7aendM7zGO5jVHQZSuORMFOmvrGrsoZ7POq0aqvciQQUdpVGI7AABWdX+3vPVazugZwDuBpOV5NtAFW9gBICM7UtbhH84fHsgGvwc/jow/MwvTkL4Bo+/fb5iGdVcpyNKFdUgazreuS1kJjSX9iGaiBAf+rz9p9Mka4SXkmfiqm/Mq0trGKPyqSLle6vT21BeSV0xMwsC4xn6mfmXtynTUzGjLPoBqgn3ztDtXV316/ZtIJpiByFctzs6lnmXfjhx0xH3XXofr9DXutzvI0+E89czdwBPaT1ldjt2U2Umf1XAuMRZ0zprKAQD9p9yps6i7QjdOr4wuqUGPJhayXHB2hPnPEXIMXfH/ZeyDycnOyDWoXCqmQI3+J3siStxSJ8I/1gEYzN4xZyse6cwfDK/EYJzvK+NQ+8BSzyFnU7+OA6MxU/27DOZyQr69l3OoDJQvD7X1KQ/J8/fI6MrQsDwsLO01lp1jBq/nu7YdR5HPvvBWyb+qBef85567D0Y6AKGHOhPRbfAhGAO5gOGGA8L3cpa2rU44HYg3L6RB6LuJctaudyCyb4M+jMgrtd+U5//rnHQ+do7d/1HaV7xjh/U25By92k6lxDyLN85SrKQhZS41zrdHprFNlDNBa5I/nZGU2XpJw7cDAB3NujIQBCYTrRefRAAI+kcPw5vpIE6nVD2/gmPI88QGiTEs587sOK/DtAjdsSccaXJEtI3I3VuenBNFhjZx6lxTr5B3Wp/sdU9S0Rr+3X/9ZzkA+G8Bz9ZWppBK4Wutc87ILkWdDoX7ufp3NDHaLsYWPnnx5yXve9jQsfHotizF2iN0UmEmcy0IX2Pj+P2003ms0YVQWmQeHm0uNokwwTG/t/BF4C/73QKULrc0uqL2mue7NMFEkcCi5jtzybkvFCs1JVZUjCo7hVGtEeZh3bcS0Hpb2CZRJ0hiT89AlKJW4dSZv/+woE0DPu8sFTVnyXtY4zPjP2ks74q91ndg8luY3cKZiKB45nJGJXNDL6y5jH/AD95PACC8A8DL58CnACxA+wGImG08jX7cJd0AbWtpee5HGV2OGuu8M32OFKRWGPn9Aipaa4CGdLohRPFUJhhgvfVewDV/x1BNJwBy4N5/GmfJ76yTM+VzeZ9Dn2TQME3h6nOC0kERjzIhPQ5B+iTd3ve+UaEE9buXbVIJTydtoxw4v1Qy3td2fr9lLRE+yxBP9cjnJU9Db9xDgvN7PXyGNUE79YzJAOjFPFOOyG+SR+hDUA6A7DVx6Jo2flJ+AqzqDHy20LLHQPr3BiJqyRSGLGsves80vpzDm3qGtdwOAPduibnU7QBABsETCXyhZ51jO7s4pzz3+hk0TLRrK1wNKDBeGEWm869sHdUn2uDgHAAARME0XeOnDRlkbWVRAHzdYXsBJWsRXQuzOYNmz8nwMuWw5MwRjdqRaS5/crPY+o+zunVkAVT4D502vN93nA1GvZ6dvmD6NS2sIYRjdfvZQB/r9N5eAsjP1dSPvQFu4wYZKAcHc7kjQ6OMbCKs7CtlV61DTfh6nrcM8wDd3Jm6nnfzuDxDsivZN/tz9HQz2oZHqHVtB0D2F+Iznd0/kWA5nT5gyG6UcN/pu2Bd7ti9Kf7cR2IX5IvlibOzbvnFelaPbllaYi+ad2V3evCCKXiNpnzv4ISj6fCWhyY90IjVwQyXSULz972S9cX5I3skL4K44FnkjmgrUtXRLe49eGJU72t/zn7BwinX0mnnZ16lY0ylScKPz9VEh/wOawFPIXeTfxODSe90LXU5AGrl6PJbX7M+ORQx0l89q13nNSNPHTWt/9K5IkzRhph5VabUyK9ZezfD9h1sACYzce79cDzCuM2jOQLae9kAmmXSlkIlRsn7yZ/vON/NYKz9VM+OwnFTmvu+U4I4A2M1l9BAMyW6RZ+hJ4cGuleMCmDCgWs9YxpJ3ktMd5GK/xmOLaYz1elKR+F8jYyJlAfpAJhn03utAyzox/zeLc9Xt1IyXBlumwHKs9POuPFS0lPtucYswrmZYQJm2vXoZGf5ySfIAsmUHOve4yUZswve8XeN+8AZwxs6CPMx/yW/gVfmnv/9f/vnnwDDBKA0V4IYUWZ80S/2LNP82e0AAOAngNbiaArYqcUc9K0IiGYNYLuihzAI67wF0H2BKSyfCc6m1h5Hcjbi0z4Zv9ani8F212PfTpXbYBVj/qhUDhu5d5TCZ0ojPWrGWmhFpsA6ABro0iyvx38lgfiZbZQMtW8DrbxrziadCBjUKZS4VyWDRJoZAgED8AaFAlltHNEghLtCkH1/I4XwTDlPgfTIaJsFwdpTiT7bY/2M59Qe0mgFDEL/KNNaQxrtesYvRJHyfqUgOmLnddFp+gSorDPfD+DLNGv2VuvJtCD4jpTbel7uYQBgOwdEJwFcUng8+y6gnPqsEShXhk46NJK3k58BQRjINJCqZyZfJDhmTew/P5cgGfqHdlM+6HdktZB6GNG+eg7ddXN/CGo9K3gxwffSaKdqXl34U3myxlzrbUyMNI+/3HtD6LNHamA5z5R30HuCYe4Kx1byWSoUzoI1psNM5zxG2dJ0gvKU1Rix5kFHStLRlA7IuwmQ+ZtoeHZk3hKABJFFswmsRV/VB+P7pvmKb6LjL2vl2JHrq1RlYi+dTknX1sHf4GjuoTtu8445x+BVaMpHamfr0vA27HNfERwhrtl0ffNpqDIHGF3wo1OcRevqU/N5egQ46uOMhtoD0U6tRNlxbsom4KNmBjhclkglZ0YuEgXryL9k6KcBPTf96owbx0CL0MPw+GSH+J2cNYaW8UOkC09/CWTL83I17jfv7nagHrR1Rd/nLjt6PfK2zwI98PnqDJ18jry8HQDsEzoAc5FlIJ5uPrrlHnISo1WZFd20brAUc9TbQNh7d3G0Rvu18xddVBeV4zWTP+hzUz9D92GAwU837oMWeLdkXR9OysbErIlPtJd2HI2BERmBYI3ikQTmA4vEOAZM0MDq7nV6kZ1h3dWZJVHidMo6l43i5K7nUTbhaOw2X75lNXSPIYW8XKNwcc+tK5Dxz4xMOfBgst7vg+7BcRyOPGhwcPw16aneyYjHtB2SHrnzSd+X83Tr1lPnpGwYUdilIvQk6ba+2j5ZMacDQKvuDFM75sthc+vtOg/3G9jglL4JAYYxm7qw/l6j5IQNK7ujSl4muLrZvacs2DKtvDfeVT3C2LvPbmmP4MvcBdNjZsqLDd06g3UAdPNZcAv0eDVnhCbU26bLw0xHa68863uS9gZ0p/XHmdE3rvS5+J8s18sBwLPuEgDRfhvTzgxzqSvnxJ1znunQNT96QoP0v6aKbK+K+tlpBzu76caNfMblSmtDFT+lzq3P+d62J4p5d3m96D95dMq5OmCHjEWm0r8gnR7sVWfQToDUh16vsQrnI11QJQC7GS+MdK2plSVlJA7CTO0axkNJNmB4ZvQkiECh1+eyDhShkIIzN0e64Pys/5IC4jZEMxKYF5nC/k5nlG+wBHk0sUIIHO9qRUE6F89E2N5nO8zKDOE+v1tRE7kheufzGtE2TgMEeCoMA8WzY+e+194j/+eGMgJLsc80SJ4BoTQ8uMeDSboeq96QHm7oZIx2jbCpDrbbwAPlU7TlWqteaSjiXJ8Ub3jCkn6oh4UWcQisJ/CMqNSbUngkvQJUeAaAOfetu35I0bRhkjSYRnEKyQVN69HHGBtwdnnppWyi+WHtAdBk2tuU2zTCOOfV/W6RN5+50oiOiELRCvfxM8pRjlTfAEnU50WdG2dSf1YKMuUO5iMrRWRAnh3CM88qeRreTPCQhmzKHYCv6IFIz1UyQvoyz+N8ppN81IQPGEYItLJJQQ0PDN30Rnku8g2QAD0n/aX8AcimsE9jCTlNmQFnKuXXnZ5ZC8qKchQ+Q4Sf5wrcdZ8C+OWWy3knCQDv/bv/AqM8VzaN8m/a5hxGtkcEk3URLdRZdtYD/Kr1XGMe62efP7rLfCrlNHiJYOX93zJ+eOmKxEGjQQ7zV51DjFxjf9oLGTc4h6e3gA3x5cWW3YCabmLK3RSPfu9z4D5cQ22dLR3XEVnuBcMZ2fEYtbKDBB2C3mpudfqt5OAJeDd6uZkodSF2BG9Z3/ABBnX3z4DO08jTmiczxMb/OrYM4E17do5wH5al1Ac7wpU6jWfAK7es0ehVpj/cqb2kswYOSnyU6y+6yybKiUc4B91l08qdAaA77XRvGqchB+5+Ibk/1oNuqevMxmbclfZdWQqdTWnnmJtdwiNMDKjnv383yJS+JdNBpY17NzsH3vSRY9yGRoOPBhe1I4g7Tjmf8k7r6OaFfv4P9SFJuZc6oMh0J3mcNe5615O+MHlPTv0nm0Kay8iqaTrxnw1dyzvRZWbexp7zHJKmtYfuA2F55QyJlB2s7ZZJfObQE2WAfacsob8ZTg8+Oxm7z4z8GMOcfMR4YtFM9A0Y+U+GQjh2irbgU/atEsvb8aCD0GE0bi2sPr5433Vk3RQ9HI3Qeqyf1vvyQ+UAZLGM3qLhX/T4oT9STkXhXG1kdlZkYwmcEImdONPEuQ8JHJ3hQLZN5oYkrhENzAhd319mmEDzc/c9zvwMapTDfssgU08MLrDSGDpzvxI3365zvfEtz0iewwEg2dDvG1oOB8DxneYjgkwqd5GCWf5KB8CDA7BpLM/MeKCcGnZuu8F9y4d2BoK1wTnaz4NTz7JLDdDbAeBnu3wq7xT9sQ1mw2aOLOt6791Trc4DBwa8vTptHQmJtxIj3PaDsgO7h4Vo8I/+4m/lAGCzjgJ8klF2zNjstw8AVqT0XRkACx7sebZw2hFuh2CICAaGC43PMtqT4InNkcaVF8r8WIDenY7KWiAs9pqMiKMj61w4bNfAxJjESHHUM1sx3ZcEqMz3jUCds3QE5JiFPU6WTS2FgQEyadAK2EeLAoAd451ux8LZibfcN4DBGBVzpY89ZWiY80pDmfOOtKKMmqUwL+8iNeoIxFScRV/1b89KPdPToKk6/sc9RtfrpkOMs7oPIuU3jc0zI8XpFh7Q2X2XWqcU6ioshCNMnN9N4QwguRUdNDi0GCUyyfAwOcryPI+Nft0gd/RojEOTMdxpXkd0YRbRyrWbYCrCFvR3n0u9Mz2w8BI0XPdSxn+uncA6dL+g3swGrdTfucvkZ+6Mc01AhZEr47fnAshDvp6mg9a4z3T8GDjQKX3BLYbX0owV5O2p5XNaS3uydS7tl2a9CxJ2NCRneRtKDyAp6sucDn12bE/FMvK1Pf1Vg5n/kSL+DHyLXi5CRYEmjY/hfo0cpMmSaXO7+UKrqfTyZ1pLgOwFyp1q2Rkt6BRA6A7bEsXIAZAKv36a+lDv7EZn8Dj7qr2nE4XnJG/y2fxzzrF0SQDMYLFp2gafVLMqdbuOaIG7XVv/NiLWIwBk9bv3BmnjqOmmSwChMlhSf5+0YkM/+QmDE8cAXZSz2agdt9aZ2egIHi15nt314W/uKOnnU6VYEpG+wJL4I/TlSZ9O37WMxxGaJYZ2ANC/IWkrHQAPtNz169BV3ustm24aPnQfmCKYZwD3MZWhcsqdupsp4PUsReYKiEeAZmhwM0BFE4dDIaNPzoOW3oLuax2i7TLe3n84xbgcEV2u970dAGAvHBPCIj97rG07LQr0bq+kHQPndZ70lfLi0I/spfkdnkN/I+dvXoefbh7FAW/n02bRDI9EOd/0v4kGZSnuNjFHw5G1p1t+i347mJRzuOt9GJMq4wjjHp6DZgY7HNHIcvZvhDLlWPLUrQeHDttpw3Qc9BqO0tHllOxGhiO/wyhOjG+jaAMf8O/It+i5VWse/f9xm+Ox//pd6nvxGAY2Vtb0MlhmwvgGGxH0WR7sxphdcvCpu/3rrOKCxzkM7m9DcPG+eWX21vKBO3+WBZHy1tkgazPtyM9O8e6eEtg+cyf9wnpPOnv2SM6u+OUsKV7m7OAvHFKTWdZOcstoSgfdgJXvYCPi8EBHpZzhPEYGRqbkTrHo4FVje7JKoWNwbH4eZxTngANA2Wj/wiSCxJ0O7lr+ZDatIwSrI+C5uq9jIhl9M7qEpJxI+syMkd9mpZyDbAPRyTrtudMq36hzurPdUwZwjqmL2W/Ko6SPkilJ/z6jzcbQZ8sBABFxGBYeBhX3i7kcG1LVhXqjQSKASJ9MwJRGNM9EYEsQtsDIy08FmgyQm0SAclmku9S/ScvPz99K+VOn6KmGLpoljaBQc79tBFPebyqsxQAAIABJREFUqxS0pGskIIARViiQGnnWFHaO2YMDwIxm0J4AyqkfvtQldnv9aKph5WPPJoAoidDADVDnHg4Qle7oqh9J4ZJ3uEbOWYOWwo07S4XLugX2GpixnlOQbZdmSx6fYTIAwvqZYc1n9b6IDMGIz5Qi98YeMlMAhfoM1NX3uKfvNUkgRiOhKNLoQ5DqPKOx4hoxjrLxrlSA+f4b+CBAeH79CR+zp/pOAqL1WjuKQSTI71yhj0f9yATo9Gk9O0pj/K6dLZ9ALfeeQjPp6U5ZT0CVQv7mM+/3zEjijPgssobnwM/IrdxffaaA8U132g/1xJH6m/e3+6z0OzuFeM4qih+KAOb5FJlDdxhyAHK+j6GEfL35fEHOSKDuuH56auCbBP5Fx+UAQBZmfXwqyzE0Lu1zy9AEhqwz7xqFiNxyGu1pveQzrtc9GEVkSQHM0yiAjtbR8vLy5VM5AJ6nz4ofqLnudSU9yUhqOp+xdFcKYYtji7AIC3BH6nwdEQ3RQkfQSfF0s6p3pZeKvnG6tgOguXQcTcsHCk1Mfw8797YJkJyvXUO8NENjsG1gmY569MOUXnT6pHvU2Fi9aSZllgGJHQBZPnTTtv6tMbyevPDglKH7/0QXTxzioyYtdDMWVndbl/hO2nkbmSD7u+0bkLo+aWO4LLJSDp3aRlvqvqHFlv/QVWKmwS8dESTTjfdVejFNH/nePDf0eP0M3aBoZ2TVuH9QOQCstyTzOmJamKJSZN1otBrG9ujiLgEAFG9augG0+LwdC47+b28h9Bo0+5EGwBMwCJ1TBirz0lvmpozNPadsubHmjSsw2CSHexJPZg1Ai4c+LrzbEzE4fz23bc4dc7a0in4T/ZscdT447YRFegIX+mTkTUS9D3nYMiTlJevh7m85m89M7Kp7U6XEyttZawS3stv8rYsLv6TjYjLpnvSYkAwkcFTytPuvVJ8L6eVP1ZxvZ5Sjs0998HOMMWRq3WHKCNFFZ3w9Oxt4e5pWqhbfjpQMKM0z5XSoenEbcRjAzmwvWbaNgqE1nXnZIJ9d4pTOpdTPLvPt3hndEJosEuwvgqq4NziPvG/OwnLEOpQeAxXQUQPvKJeru9eZqyGcMcjYWGqOd2bDkiEMTXOu2RPgl/S06CMyY9F3OBBnhGT0MeOM9Cf6scswct84AMjoSrkNHyP/VsbaQqr7A4v5/JwTDYbRu5+MwnR2m2vtS39Lh0dWpPKA2q4anDS6345pvaP1Ag4AMuFvDAtOY/33vSd/cG7sYXAq5d/h0Nf5/Olv/0HPA2wimKmpSOaGIbl8pTRUFkB0FTw7X/qTMFL9HYPouMRrTB4Apr6nzY+GjQ6YLU0GMF3px1wIBIFQnINpZOYokjvoQsAp+It531o5ql4kOvwrxbzrzG5vTILq22jZCzPYku9YSqI9gVKYW0MKAaDEBbSig7HOvxUuaSmZSpUCA+Bmffv68v7WoyZ6//f9pbE43tBI8cdYgTgPZRsp9fVzwAc0UaDWQm5Hf3Ff7N9NOs5RLNAkNJQlALlXjHYaa6TBw3p1kDX6jwZi3fWX5+g77YipnxENTcVSz2JvGiUY46Iw/IkkJDjWefb+ElSwTowK3UEpy1jbnpOdRNA1igDBw2i1dCJwp1ZKrg+r38uJEdG2FfJWQRqTF9Em+ITPeTQR2RqnA2DXsyMoUVakmEIX/BwBXmd6GwDQgHireUXf62ZbaWQn78NDnB/paNC9BCap1HIAeFxMKm29s7vtp2JjvSnjis+oC0zBjtzibi3OLAHSAZBGA3vO3/POFPy5VvROyRkccbnOjIzU+QncqC7b+846v9NbbgPqdsweyjMmDdyOYbPdjj7ljHP+9w3cD56FDrsEY2hQbb362Ve/mJQNOHy/fP6VnF7MTM6z22f2XiO7TXvPDI5I/QXs+X0dUgm+8XPtYDfI2C77ogMiga2X69y/v7+9vFVDOIziBnrDj+PsSx1ZNfQ77UE6Jqf2SE6dzZwGnEw/l52nzphU30tnZAGcicA0sEy6TJpYh4z1XsnudLDX9yYSoikFNdorHAD9vvpcNdBjpCoYZuXcjnFlvTK4Zja2jdrS6eCTpcF1QgHedXaR7Vfrsv46+0qAm1Z/1BQSBxD42aaCGtzC1zYsPBe8fjZBhYk67gjC0kkz1/3quzKyoEfa1p7LyKr/qms1Y8sosatt4aQsWksHgMqBOkJZzoZaX/GKMptiJrVkh9Lh2wHbzPPh1YZV0Y7GTV4BosoucE0uPNFZvuCzLn9BzoDRuGd0ZX07jS/uBZmXIDnPG+MRbJPYrN6FbhraiclHSqWeVgEZMIuxazh+W2coCns3gqwRidF8NoF+rntPCB43/yYN3vqg3pVnkFhcskPZlY9jffVenDN9/9l/AHsh6VfPC99tYm/+Plm8VUbzUnjqm4MOqpsvQ7yDZdEgeL7bWSPlNFq8Xd3/d8xuYm3GhkIzyd/ITTkiu49ZfQ5nF/Jd2IhMIskPp7w7dbzLl1sWZmZpvevLr76IfopPE/etjjHu53fFCzWmVdMdmv7BTYwU1FmEYtLnrga55gOcAN2jpXsrgEdxZuAASD1ivW4corWWjqBBaEyl8jK8Gs4Y/McS6/t2PJvure/sUJnsmi7ZGUdHpNtTIgVZUdrHunb88ekYiiPS2lInm79eVN4jrNY6Uj8vh2gEgm+na96dGa+e7SDR4iOcxt47dkh9hmCD/c7mu8pyq3su+Zh6AtxqLLtnjCzS76/yGLApe9a+Y2IV9h/TZ17/7K9/95MXLaPZMDuYqWu76jMAcgnH15gpXxfcTcUSbJk4fCUcRhos9fMhzL6sUq5cUAotLoCfUbszBsFVYsDnYVwYu/506cHzGbAQEExezxfBRklACluYYAnEF5bnwBpPAeCusdTs5+fr7xN9eStAfs4I93k6G6AIwYL0rKMaA7NmAU8pQ7Nu30sybUZ98172DgwITcyeYlD/ke4usBozKlMwcPezRzUe2fpM6I86mpItGHK3IqzvedzKCjruFqGZd8Hfk+70zHbhp1JG8CGg9LlIDRqhHN3ziZxiNCl60ilBGcnlDjjPEmgpIDivpK1bqCYYJT1qzrQdUrzHfLxaOddCuQz3nM4e3l9/1nlIAcQc7qR3/t7y8CwJOtLjukHJREn97Hqwz6/qsS0I6z+cKswpX6UfWSuqO92SD6ciu6fFCRZXgB481t5l0rw13SAjPePUOCP4Hh/1Q8oauoPfAaUoca1pRrOtM2FokhS4iCbA+/UnRovPOTuZuylQ0jYd9e2EIPMo+X274ddnKL3IKDS8rXtvg2lopKdG0OkYOAKN6sy1nzBWIpOEfUEzZYBVFAz5cY/DFGiI81knaGdOvBtccacoXCJJlk01C/jMtCAFvRThgvtzoo2fubXjcoqMMbajdG79lPzK31e2OUKjtOtOyfS0hqVhsnAGZDcNlMxz1LW1Ew4GjP+gMdNiz4Bv50/9jOZvrEe0G2OFGOn2jJZptnXrKAHnMGp8x/R1MOh51H3eQwE85GkacPmz8zzPZrMyrhuA70jbM6KJgxS5jlwYZ37MQU98Iodcd2Zeedo17vTAiCZdYIY8H5yBSZ8Y2PVM3X2XqyDvUkfISSEH8PI9/Kk7auMn+c+4wN+rMYDQNwZQ6lIMuPode4fv652VDQR9637onj6R71MmJX1JH4jRe8pMjBIrIqZ8BFrzuhanWAc1UP5QzQdX1nPWPIN/Y5DkfSWtp6yu88k+T/uM7s/RkVFoW4Za67Nn2ML3suPSAPj73D0Q0WBHCSmRGF3bhhd65MAuYf6R7TT1yRjykZV28yZ8BQ9kHy/2iUzgu5Pm3+c/hlzxOT0vokyWfYAhpBHSSRXiS/K8He7Vq0F3hU7rQNOW+W0T0c2O+nwE75xxsrraUx7WZNbf5ZPdQEUF0MhkkJ7r947uo2F5y0kmctHxoewU1ZXnvHV4sGyGqJ9fm8BrtL7q8ZiFg7okmGZ7R2+yHMsN7ugeLziwwKzcb8mU7O9xOJ/kZHQGwGHrMVEtphbAe2BE7laZEeGA2GkbnVGaPSsyq6WvRN/tRoN1Ts9oC2l+61nhWpVCWf9rD1lO0eeODXUHkiQnu4QmZbZ4BKfX5dxAroJfPIaTrFpjTL2vs1ugR55v/sPJZdxL1ie8mbLLTgXGsW+PEtGRggWL/yS/ixYfpl8cEmicBpJyv/mrf9QUCA4ewsnuyv46YHI9VgLtSqFsENYzaVEmSexbm7Lj6fjcEFN7QRVx7xSNE0xvHbiJzkI0/0uPTQpQas25OJRoCj3WkQpyDDVATnSbRDDfBmeCvpvhUMJeR5+rEDMC6dyPhUel6DFixwKFd6qHQHvVRIz9nAE5pBVV5kJHUvxdPHcrMP1mR+TZQxqFrlVa76ue00xNrRZGBcoDAJS7GgEtI23XMkxlf8jRPCgFlM+kwUDTZTIwwjDB3P+l6816LV2/665V7Tm2FaHQSHwkJAixCeGrIIETm+4jcUHiNOSKG26QuIhEFBkkhCAEbGP71Knae6M5xvzNOZ5nr3Osv6tq77Xe92lmM2bP+++70cCUyECALkag8PxOlUxlwmcxQBA02nsovDvzIRn85fsaL7v/ZWrWnSBAdxugN8+WNNUF3A2iWpAhwOoZ6bFOJwTPq58J9GR2ytXbg+Z9fD9BuOg0DEjtIZrsFT35+1svCFhNZXBHqaEtp+V5/rQFbz2nDc92BCzo33tOWiCNVRGIAoQ5Y7WbY2Xd1ry7QEMb7M+M+wW15qm12QwuUXwJEs2zW7qTsg+6IzNm9+AokGlv55r7uyu3+XwaViP7Ogl0Zf8qmnEQMOJPyi3G1UwWz4IspfxmJWVEdWod7KsWqDP/sVkoO7rQ0Yd7nBZpcnjbi39yjXXf9cwyXOo9td/6Tsqx2qeAV6c4t9QbTzl6oL5j736fR8lP6QEDJoA70YVbNtRzcGYdwEYGnYFTlQzZoboOAOgdp/gYMBj6LftsaFd5QI+y6kvmHiWrNQc+nL8zsrBTv+k90Qr6lrO3/lqd7pcl2K6/p+zls5z3LctEC0EnaVQtvSddMbJtDQEbF7sWSmpuWYqszj81gm+/PvuZPc+9U4627+E+Sy2QAnxjKO4nDYCbVkT/3dzq65evOs8xeLLeuMEsz/L5rMGcZ5vyW/KlnaGJZTjrOv8x+CPgkE7wpadz/+x3gDnrje7p9LhAHw19De1sw1fuDBll+qoyfY/XI0sz5ffZ9KzOZLPQVgZHWPrKSlSDwIiu+Ttu8khzsGOfoc9Yb9LtrC2V8vy9gU38TkMYmsS5W/gqeZF30avGfLfdz/UvHOEtz1nXO+wQfQSgoXu58J/2DgtOdt/Kk6IfMF7e2+GAaUNt+Irn1J2WQyUcFqPz2ibJzFx/3xHXlEOL18lk2PuuKQ+kuI9MqVaWI0N9z4yN5axwDgqva/+mKzlhu6mz1jAlWVsKAT8khsnzBdOj76W7ca4Mzqzg13b9X7zvhnVpcyBfwSajL6asZp3+iZPrObYfwlnfDnw9M0a66+wiqDV76ww37bkNefj2tq2Qc7kG6GRwVZRwFm3JRox+RotrLdfqcmaMbNuP0CTvgaZSzmltEi6WK/Cc9tkO2ck6uErDE0vQhJFAwQQMNOXNzXCzySg0aIyktx7BqpTv6I/MkkYO6KvRG0Z0283Uaz8p6/M7OmccLSUn/r3/9L+VAwCwUR/eqE/Oi92U3iRGUmjlyevDxLBPxhwtHaABohmBN6nt27TnZpx95hrQ1DDpELKTeXoCuxs6zFOfTTCcz4Vw891m/q2RT0CXKYwDbqPLNu/kXBcoWvltCQDgf7siW0h4rx5ZselOm7pFWk11rV3PosBwG1dKMVPXfQNmj4dbELtK4jSU7vPGAJk9NDGlEZznmrQwCqq/oyhRNM5J0Fe9JaBFC9xzVAc04yyAHdWTwnAZ6ExRys+rhqcjvgngfPft7Lj6D9yKGqOV/RWwTNBXAJ+siTRmdWstfG6GTaXNXmFknROp7h2J1ruj7vN2ALC2dACwlmfAlZ8R+YcXEPyc81//9V9NTZxkyKQTnvPAD0ARiomIdSqhpDlooP7EoOM8xMMvHqVZz6+orzJ6WrTWma+Cee8AqN/VXSmdtw3vqfMtUNApw3ZQ2OAHGE+0ou+PEXUpbGu9tZ4cbaRzZc52rzRphX0m6EyF+V552gFgz7/nwq8yW3DJ/SUdIKtq/1lGAy3Wn86Scu2v1tRyRMCoQWhGvUy36wCYz72r9bVQE3jsCDF7zzPEQcPdkwFAai5ZLOL1Hptafy8HAM5I9pB0JUO1a6sNBhYIsA4bZ85QSnCTDgDoMwFZ0ucvv/wiuhmDMacvlAPs11+PPi+3/sh/1xFqrQ1e0VOUL8w4pSm7e3t8aFmEDqo/M0orkNKGLvtekBKRtKtELmU530OnAs7rTwzcwyCISNDKi/dNXjlT3mVa2qZtctx2NI8zZmY0NJRgnPVBk9PBfVIqzCU680Z/OZc58YDp3B3JSAFNQ+gGtDcGuM+saLEcAPU9UkELqOHo0vcp0+u+BzlHnDN/ZzTWEhsY1mey4Wo9u8YQ3plgYB10UPIjtI084EyG/vsH3OvcYTupOCNo7FP34Ej6WF3R9FdBl5KjYbguVnAWJLIogxfI1Vuf8C7tQVkAnmjlEV5gXp551QlHR3vOKXl76OcJDnXceSNWWp/+udlqqSdvPKL763Rj37MdAOiUxBY41qCHxBPJuyc/ZXJ5OPfIkLmwu2To65tkbT0/s7Ogi1ovmIG1zD0S5QnnY8q74i3bCL4T046N8JQNK2+xUfx26etrzrvP1/fgdXS2mkpYcOxuxp7pwd32mX4B7et3T5qdI3OSxxNzphyqz1Tqv/5r+iNN3Dq9f3VlX+wkjqvZXzgHap3cSdJoYsXPHz11KfUDVJCjRIeHArvVfSTWlW1x4XHwZj2fDJrEMNwT55Pyq8ijaKzegd2T8tw6u7NTKQFqGi25hv4furumUciF2nIFGmrCmZHYtw7KO62/UzIFnRDAAdozFvCZDHUD0iqttU3HGlL++vnVoNUYN7FiYc4vNbZXi9oJOKLwyMqAF3mHJU7r23IAEEF6dlD1chP8MscQs5rHdKf2ThHOVJG93FXaLIY/f63GRp9i8UeXUwvGVETn9+0BJytqCCuaBu139/BaPAzR49FJEMdBJ+GZRx0ySAV4OwC4yCTmNUS2ZsaRGddCwoDMJT1rPuztr/QggPASpncjLKK0P/oDOCVpmtR0Cmz9zAADZ4OZizPwYUY66lFj29kI7QWXYO9USBwACHDOncwAfs592uFkD9y7OqKe6QIR02MinUgQ8/c2UHBg3YSfgu8dyJD9vYZhevYAm4oChIf+NsCI3pUhqzOIcpY7ksfaECIFVhMgjwJvIk/gcjN1ClY9N2qQ4TvvYTMAeG86kbgP6I/PQLvUnt1rr3/XfquGr2gOoCqPqKIa3egrOrPevM+79l5LDjAreWtjiSrecsBA5vH48d0RgaohhG9yH/5cNr/cviST7kcUtZ0opCYnHQhQ0CgsDKs5mzCS6v2mJ0cIEwDozFsAl7yENzJ6yh3OPbRQB0zxTjKbfP5usLYCf2vRUgmkTNW5dZYQ7+TZrGdlwzkp5AZk9T3zW2UbnSUXouVwAnAGenZ/dh3PLaHLqQM4AtD1+Wd5zjhlqt61aQGnm+rW2xDNs5T8jOZsuturCzdp7F0BFA7jzQDYe9g+Jpw1oBiDE52CftAaugcIvJ48n3pJZyvHKVlTBo5Ka5yI2oJBRTukk2PKC0C7HT6pz24e4y4520MWhSGauo79JdBIuf+M/++SBJ6HfEmj2jov5YMnUGBUSSaS8dZAVaCz6+kBxOztTp22nHAfEe0lDJ7kn/x7NS7DgZzgjH08wy55PvBc8QB7HdBO873otTGyplPokbMpx9+tFSOxjbTMoimgzDN5RhrInAny9JkMTtrV3vS/BZl6hvhtnTw6n3YoUiLis1g+wsgliyH5k3UZl5LC7OjwOHiUwRP49JoYxF7KSESXJO+uDI+a84v2h5ZaPo1Oi7TvpWnll836xBs9lhP9C66TcRUObH328fb4Vn0UZi67z0s6IQwzraEd8cm3ie+XPrffFLSYPK2zDAcA+xteebMRVJ971sQMx3rSDU5Hrd0v1bEnpmYNv3b/Les9RqBuhirlPeYpspSte/TokBezZilf/77GpPqDb8LXOPozkOgx1Ts/nXUiV5Lf/A6PgbPe2Xnv66ha/FGfKTmeUz6cJcT0pNPom3e/VVPY71LIOMO5vwzsHPIbmgweqxLqCUBC25xdZ8ZkcFhyuUsDCztldivZTVnuwXrr/ihFSPnH/aW8HBnXfAlGSx7RMy4HAPqS8lswHDZA4n89q5+R/Q20DhOOeIrgAe++5UPyqHXGBq+Fg2IkIPsenmz7CUdA0lHKARwAnJHotsuRyJgUf0VvNmjhxh4pz/Wdv/WH/2BKAG4HgC4iPDpc5l33gXAqlkrlUYswAe5M3vsAq7HZp89nQ4gEwu+USwhae07POoj5PAA71r8HTO36pkNwwSjBFJwY+GNkhlf9NuyT4LkEDv294u80d1KC8ZL3uB28PqTel4fyt9aJAyANVL2306MLfCfA4IzreTgARuFGnVl+zilxm+ZZ7wKIS+gESM97+y3QYKDVmTgosIoGtoCBCXBA+Tnr4MA7PHR5GZv3e/OuECA4PFL5rCfdjiuASzbcQNhVbTF8cytA05JTfW+QhYcyQTPrmwQ26tlirux8JtOijrpAlCBpq897ANCYJoEDYAZjXmvuZ9d7ky/rdz4nj24bI1EMeUY0uL/7DAAu5USsc1YToPGG7tzZ2wiBthBut1BLPsPZ4YyXBXLcH+lQpJHROChrk5VwEbwnQXyNnEnjVfc+jiBnANwKDto0SHjP15xvAhzu5zSKSr6SwXU7AOyE8X9LFwuEagxeRx8Qjs3DZAoRSR867fhJfZz+KURkVnauAyD3nQ4A7l600al+GYnkjrPpKvd6A0XOpb6je22nNM61+jkyDpk8uqmBJ83e4hja2276nrVLrzxvSsp3JZfCccq5YAzn58Q35LADvAIQ3/K+GmAR5RRtKILPFW8zL2csbPph6l03X9xOxAJSV4TJ97sNxPLcuIdbFq1+3WjGre9z79AGkbfk23q2sEFn6KxxvUDfZ2wgaD2iFnSHsy2dsAKvP34MYMZhm7hn1tD6CPB4739kjgYtbMbe7Uhh3QcfXBEavT9qOdHJNKNibnfqV33ms0ckEkFOmks61s8v2Tc0GSV9t556ZpCxD85J+639N03pve0AmNx2/ax7HTUuG+dWpK5v+v4ahAbVFl9EjhPj4ACwnHeTNvRFOtASw8kYmZr1xhOXc4Lf50hUyew+WJzcpSFvh7rOrWV66iZnEm30unC0DI12YKAfU179Gg1wCy9VwAO9B3bZ4I/1SO0/U/NXLkegaUoU+7oiusgdI69mWkf02hls1fpl9Gk0XtU9XT22suO7cvWY7R4OAPhx9Dwp2B/aGI5gBzLK93XuxUZROeEXM5putxRjshGUQfjVTUcVlLNMrH0Z421GI+vjXPnTpL8ZHvnz5f+zkbL0v7ICl7bSgD+fbQe79FqNhf1etLANqNEVt8wTDV5TQZRVocCx9Q/8LBokkNHEfssBnKqsBbtocfNOSYKGCHhA45wHmbH8O3UIzqdm/xRpnRnSDrXQl9DM9OCK3nW3DKe0NR0A+n7LL3Tk6p6zuSd8mnrLDr6dCoCTJoOXs0dvWjSa+iFlhuna/8t74BxZI87qtHmwx2+bcKL/9e7f/6N/ZPkaszXnIltwI3C4cC4V74gIMkY41Of5jL+LEWSvWC6ylPznL/Z2JgFLmce82r28nOWrbMhI20pvW6faBrDhGbVhpe1Vl9zpKnyOgkqATvOI8rYMwcp7swAJImDdqfhPJRDeyR47wboSPJSHMpnSl9gpUZqt212MW9GM0XgoVDs6RUTdEbjOVOCqG/XVu08Dervyz3kdaXHb3IkzQqFK+fSzIXIA1EGYzbAL3EhtNXioc0DIpDLCkQSd1D4+RYQQQs/v5B64h7mr6EHAGdTvTP+dAtfGLMb/KKWhqx5/1Yr3FGQ0QtmaHP2+veZpoCS9ZARFYKabe2SnYM434P/U4+aeXZO0slP30f0gFGlqBV77rt8RORWddIMW3Wt3as39+awKUJ9NZLKuV2CkMx2g35QBagD3vbuoVgr/1LKv3EjhmIaKlGeMtGKXx1mOw5BO6wuCtI6IxOv7HaVGLphmiFxtrRwOANaTyo/zp1sxBnLyArSIErmNw5QZ0CS8CrC1EtiGrWQAHAopIiM5jos7+KnTjjEeoG8cAPWuknujBLsfBPRCfdp+vwFOpLWOLL3oEPkOvcD37FP3Mfy45WjJq+im5Evpn+hsfco3U0ktRdkBff8Y7e/lVGWWmGeWvrY+eBW0aQTFnMZxylhoAxmWBqaeH2nIKVdXpq3xUsCRLAWtP9IIe27HOH6SN/TOjlDRlf12AOQ5sNZ0ciWogHZTX7HnvJ/UqUnf41ifprnWfVXaw91xFjj8USHeVzsBxL7rAMizru8jw4qe639E2rk37u7WIys9z1IynYsMQGde5Pe51zRQOJOkEzBVNiFDJhB8OWZQT5Nky0fzkNPjucNbRos2ulFVykvJgGi0m7SbsgY+rfO7HRxynDZf4wRgIpHTpu3c7Vae78su1XQ7sc5Gd8E4OACm8eiBDb1/Gt3iAKj1E0VPPJFOAbApG8gIGnutqQkpG935PwymHre8uGEneiBbVh6vA0DyszqhXzXY7/guusQrYNJ0Zlp+UfSYhnFTZlgO0Ji4lfSbcqDoxz1KfIHcM/QDrWQX/HQyiY47gg7mJyDE55jt3lxqEde2Qqla0XgvKvVjykUMcdFJOwGwV2qNixXVktfyfWgyry96AAAgAElEQVRETSQsJaYbfAWruhkvjvzOqiiDWHQRqfR2uJ9OTd/p9gZhvXc/qaRt320HlXrPOLhzHDT0ct9H3otq3ys7ose6IqPzfaxpRtRGX6o+kOl6z7P5fp6jzg4ej6bEE3Fvp0++W3fWU2bcKG8znKANy773AYi8K509OvHK4FGz5igBSwxQz1B5ZwcYUqZzvjgA0rGoO6r9thOIYAvyANyDzuL3u3eXC7o8x1MiGLWKo3bkwZMMgMz8Xp139oZ6ppsT8933xdoGkyibvLMYf/+P/vEbEYXj5ejVvnAU1RJ6N1KiY2Y3mONl4xUlEtKGKF3bB2hWiUGXAKQiZpPnxZlrSK+RVznGliWI5nv8jItCAE4taTd6MiBeEJfAg9FvnEGu7T74EXSMSTq8zYuA/T13l4d5IXzWaANZ5Hg0tKrvQoCM2cGQuQUBc87pcs69AHhh/CWqdQDwHu7UKUxnSmnuH4OWxnCzn2tURb7TqVgug9BOo4EFgniVwQr4WVMbgEknqQAAYL5fK25ATDlwnk0hIGqaZ8ud3IKkjF8iF3kWCAqMrmH+zsgY4BcNcDivSZdECbWz6TY6k9FZH2vYdW5Jh37Xz6q/4wDgbABMUjzRPCrvhLNlrW6Ks/1B2DdRAz/7fRoyXvl0AGQGwG10sx/SQJOvb2NL72wQcCpEInXR5FL16k7/1jNJewvQYHBjgTmGR3hVoCn27rNxfXKz74Ac+Az+oxEd8iZpCAVQim6iWlGK5citszDMIzWa7GxYtnS79ZFpKJABkHTDewFezzJClmbcAXnkmV644wFvx8KAP3oKdOSQ+8QxOfR7OQAwjtBV6mL9W2UmkV7PenXOfXczfzomAXAP0Hc5p+lTYtpf479ooe6GbvGK6F3ZXMic+7k8H41wGJ3RyZp1c48+J0e7CkAX73FPM+60Mha6eezy0ftpN9x5PfO3HAB8JkH4rTNq7ekgTHmS93/L6Hw/v0sdbN5dh/nig7b5u+eDn2P5Tk0qehA2TTCFkzPlBjLuPu/kx9HL/RetTwbJ2UgXHh8AHobzTQf8u7JWUv9rvZ29SAZAynjLcpxSrddiVBdyb/7sNQLaU5856rlZKzmOuNYBfylDp+i9M0s406FlNdU0f2VGgORijwdMh1DRseXBGTVNWSTabKcjDq7awzpBkz42aguN3r135rxnosBkoNtYiGwsO699NnYylMF+RkwLv3B2KWPmriJj1TGcxR91Ru77sHtIfC2907JJmKqyODvdnpLLz83/Rf9zJl1CiUyFt05+sz743iVTtV4+jx5LB4DuOEqkRh4xIq8VYzoA5DCMBotEItABZAAkdk1sfZ/FOB+6fxtr2Ih56+hwaLiefqo4u+FlBf+u0auBqTV6unE7dkPKR9+3o7zo5dWRpuU8y1uGRPzLJQeNCZFv8Eg6+hefdzCim48KR/VEmfs9iWfeNbqLVPcjU6f1t/+wg3Hk5BNH5y0TFxf6jCw7zklFS4dbSnc/B30zNNxpbpMN1ZkK5Zx3pHunb7Beyfku1WTK0SFDe+TzsxIAHADIPtbD3XI3ZGii//xzWQTat+ljnYapcwrPFz8zqQI5uPb4jrJN3uVMWEvKH51/OGtyv/6cHY/Yjx/+9t//R29WEtQLtzewhTgPl3LtaGuCAgmLTx+nEyNCUOMnYqSWaiE6zW27cjo1DSX9TNmeoMFRcAz/XAeKKp/B3+vP21tFbWh5UO1BdHdP3redtTcijWBEiSwg2ejUACWl6Pl5N7haRb8lDJwbz0SB6edK369sgx/TVdprNRits1U6T4PqJIgxxKJvQQL8PK8FS+uVxwOOErQg2rT2VNa6855neQssA9KNUki4K9ra4C1qhnNNNGnzmfVIqUh5p0HMDaw4T5wSySxkdHjM5ALqQ1G+bXMd1p1Ah/1V4zmNJKxo+iX4/W7StuzprBrlMebaecHaec+MGuroDLVKMEqeORE81naDJ2rfB+BdpSDQR60BoSDXVKS1vhMwEX5z+rnBREbBdZbF3h2xOOnMfKw76j4i4tEuAdhzxnOfNX2rKmpdJZPy7HXG3eAtoz3wExFr/q0mpuEAqDOu52ZTPPjeTfZsfGX3ft4pwCYQCc8bDKhGL3jmuKuOBHH2SWOO6Dtbh14s+Tl/1t13AUtFb1POMBHVM4OBJkP1/VpXypw9p42YJKhL5YJyz/0AZhNwpHJPXholFN2FM/NH5x7NWnkPKdde6zqXAIhJc2RyDGCuu+iUy2rQ53Gz21g1DZ6iFc/odbTNesS9FiyLKrNqp6bg1EoHNQAq5VOex9ShXzW89G5BzuTe+L7T/+x8EQBh3m87svY7m8I64FMGoemZ8+Lva4y7BjLl4jOQWb+/yzfqZ8jefB5rz5+tjifKhkFtAwWahA5FQy8G9jjn4dGvPZ/bethjfpHL+e7bKDIGeh/lQ4/knR2YpMbTdV+KW94sT76PavMMdEFtRnXArScn/ZTmp9VjphuqKWVXIChKk+jb09E45MaBK8IJALDFyCPjJ/n/vjdwDFkYjNLk3KRD+n9dDzhRUpwC8Jf2Kbm7KfH3nQz4vkaF3Q4A0/kGSdYg3N40yB2euffNZAlk92I29B4BgXrvl5rTTpqwXX+zB2ieO9R5HZHkslzXQWs3yfa04K5yjbqfrvkVjX92X4P6n/C4DFynQnO2mYGX/M09We66nBP5xN0OToheRmSRYigik3SG0pVbwkYQgfMm+qx3t4zjZ3YAVAr8HRg7s1K5q1P2+Oyl/7ohbZXESDa308X30Jixedv7K5lve4bvIj/Ew502Pnvo8+Z+eWfJFnpcUSqXMoTv57oPbE4GT+OklMNzl22A55mLRwWNLK/kiO5GyEwF05k1jstJCpylnm9L1WUY139kF7H2etbnL25mXT+Toz7m2mefI95h2rMeuOls97NNPFP3YkehwyTDJ4yyeFA2R/fVoB8G38FeHSc72SG9V86HoBJrqgM1bW8vNJ3DFayrx2DzYFMUHYiu3hyYMU/bAcCe0EcK6HWJE3RxZwDUmlL3p1MIB2XSGdlSN70sRrOHgMawcgDULwE5A8okHtbDhWJI5Wcii5qRTO9vAf9esVaTsI3Qffh0drxP4QdBLBHUel5t8LYwOZRxEPH93rnc/gz/LoWFQIXBVfPZ6bUIcAQk54Byr3/jJeSd41yoUVQ9D3kYKYwnN5jbmnrfg2vK6vmAYY20+uQupGeEzIZUnYfTQS2I+U/CrT1nWQOYZwNh4K3Ck4wyoskERCaq6HIEnpOOk/oZCpj1WNlvnSlnWLTjCNbLMYaF72M4pbBg5NukvkfK56GY+pwRPJzJ7sPdkZPhAO7yADeQuZkW+jSt2ENaqViZGrm8YkCnyGxHE+p3U37x+nY0cOHnMhYY+9Tea41yirudvaqRjesCWRsCxuuwkThK9IpWTXpf97VIgVPnDy0vnWQJi503zFiHT1mbBB8e+Gf1gyL4C3gfNYPb1X623udyK1reCfAlBTIFtJ0cbugz/MVYpzZYUgnDA6Lj7qBdksugrMtxpht+n8s1zpNzz/FkKYtqDBw10PDRZklViua3oRcM36RzyrBGDra2k/O1R+LtfazjhfP79MHGb54ncgiZh3MIMErEG1pZx+GmQZdSBVzdMjr/XX+vO6p33FHknKxADSZ8ZMfdOgAS2Kwip3vzZlCoaVG960cZzAYoXutZAibB2TxueQR/1f1TrmbnLFE973edo5J7StFcx3LevT5/6Sx0nu6jHeYp0++zJCqHfK3fFz8WpCvaqXPlfAEZqbsw4tJpwu8x6mstRLiQh/cdaq+TYmsdlgAbmqrPQE/o21MfZQZaGdcbUeNsdB4CVGfaO3KTdzlFlyiUTzGfkeAS+QbP1+dSj+X5rHz/sOnM7TBlvWMjCh8sTdwGaP2bKCwz1V2/Wg0NmULhtdNoVvuM8kjWNpNMjqjzAkidSxvKAHkcAGvs7nnzXJ3NNHZl3JnXNLXFTasarejDbANjszP4OfKuYzlzzqljeLdkDGVHfX/JD1tba+24QHobS6e85LvLC5vVKBx44a8pD6AhY8n/NnhxJlene5zQ8FoaSUsvhTnM8cIhL6+TAXDzePKXcXbo3Y6qe8PNL613Rp+HvsVhgnz1Git13kGvdNzDw5YjLec6O4XMqVl/ZJxMs+nAodIfOWKRrLzuOULRvp3tpqvUGcgHziZ503f9oqABGZhueNoZI22LeMqQnQKLT5yJwb8x4iXjKj1aDXWtj8x3dlItHeHQ8zNY5+rvtWmgi5vu6t/0gKAGP88898rfoW/x/yc7f9HBmUWiiqjCXuKdLBI9OUc2TgcPobeb7tifdEI2mZPvYMuxjRXWkZD2Erqg3p72i/dljMdnUs5y7mkApxOgPltOCffF8F2tfN1monpPyA79u4M4HiO7PFnPyCyDyhJEX4nuy9Zq+yzvBfyEbFaPhh+M+HWmd9oSoqVr+tBg9HBEc/78mcEY35VpsOicZ05GYt9Z2hXGJ9aDotf/8O/9yZuVN5fXQEiHdtbhPyOOR9S+raCrcPNpKORh6XN4HwdY7ech0zrMBaHtZXxZpQ+Y4PNJxFwIHvYEPaloSmHx2eM5eMUqwtPCNwEqz4M4MCwRHPVvHXB3b00htsTidwPCihkB7ZlaokvvSAMjh7zXThF5OZsZHgqPGu9AmgmWV9G6LwJnCsFR/3srXcBXAtpUwGIk0m+eOAC4AwsyuWkjimlFIPDakw/Yr5WEm9NJyZImeTEltJDgknOHFnVXr94z5D930wo/Bdm9V9/9OpCSxvezviMMtaQPCaw2KAHQnL++H55sKaJIwYPuEnwk/SIIASmACMpKBkS2V6GonDND4BbdAQ5u4bT0fArEW0lT/Ql/3L/fOapdfnOAV/pNmHh1Rv3iFLir2GOmdTS3RIn7TtYI0N6oYWU2ajgY8i4KaCla1VFgvN/57hiYPLQ8Xeij0z6yQwauAEqP2Gue9ha9Z5yAzrRwelnKEuQb9DMy+hprVz9/LwNNf+GT1KNr38g6vgOIzJpO3pnyFDp7Si/hfNI6WxHxDnhNd4sXXsanHaJ3gy+f0elAhu/m+X1Yh7HXz7aDkq7Gp6FZkX2iishcr3NLANRkr9NRU84AZGttApMfztnN8KZk7EXPeU96ZtNHyp77bA8abD5hhBMOutSlvGONpwVAo7faAL6NYO4o5WvKnd07WSeLIZJnj3sanveZ7/7MBymvl/hD/7Wu1v30s3B6ZmQKGZJy7sYMKcMzsp/AFHrXZ1u/p5GVeiYBHPJkda7lVWYwKfqoUgZnquR/9SwyMvIZ3K1q5LtOnDtOuSv93A6AO1iQ+of118+grexWzzO1N8q/eub1OADKua8u96bxkUvhANJ7pk/All/mHYjeTBWH7IdG1lnqk4L+0I/wuO/slJ16j5GoMlEFpMOR7rP2HUhGPyltkBj7YCMxs4y4H9bvZxTo9xq0fkW/HYnPM09+4l4yo0r3Qv258F2PXMDpcjmAeB+GwNevP7Vzjgjyqfs5/wlstRNuIqlR0jm4piVZ3p3o/fPi69HdODBKp5aTerINN1ABvdzBpdSV5r8ut+tsMKbP6Ptd4oCcWyeKv1f/lYFXe6j3fFUGwUf1Vah/Q0s3BpR+bIOT9HboDX0E7+R3MxBjyWYdSFP1fYbpuJ6R9gv3qACGpgvYFho8MRm2TUHtjH6WfdtEGKTj2xk+7Ufccm/k9kw3aPwbDoDUT8ghHI0jU+ll0QGidAAMzbdDCHkDH9KLjTsiewkeGodQZAUd+jP0heRbOABy/8mTokOa2oPZW97kd0a3dAaAz5QmlJtZrfU03WeGRsr7ev844a5edtCHnQyWIdhFPAP7czEkASB/4nAA+IAAf05T1piH6TTrL52Kwk2zJnI6GQDUIViwPDOiIAw2AqFBICdRd4p9N+iAwCD+PLT77/n8IYIAlxBVggIJlnYMWZA4y4FMgVEI3TQtjboRmq1ttFZz+9NUW84OZv/+q8cupieZdXvExKac9o3YiJg5qdsJWgKYmtRJF9q0lnlu9z/IbuWcG/eUxgNpVUTjbvDAdw/hHR7YZVScPrQceV/Pmw4AzuolNPntAEj6gU5G4YZnDRCewiUFIKAFAXwzJh5vIiDQD3uD5pOO7TlcI9WA0NFBfe6qd22yeWr4cnflAEjACcjkTiixIIqSAjnP4D6rERCXQbzAy3CgIqlSXBJCZ70u5wlva1zf4Unf+86zz3fsVTddpwWMwooINko79wlvpbKs95XwVAq8y+gO5ccauD+lQSrdviNNZLQQpY1+HfU+vMQ4AKhBm7uO0oflLZ9pRqMxwEoRVLlJlkvdd5FGrmiinQDQ5g2e6iM4AFLZJfARD1fWRBm+VzbTe33wHqTPmiYzYh0RouHHNhVNOsYBUDdjJ+T7RpQ0VFpaD8XWDoZ0JIzeaKfh169fBPh9xmuwUpbmd27XbZ+fI4bWB2VwGdgn7SNTal21dqdMb6p4ygRAdRrx+Xvp4XYewa/IFsB2Gqq8m7hPgc67R8fQ4PS58Llx/rw/o1cJcvh9GvvoRNOvz7T+hA9YOzSTz+u3T0or+7NjfOkj919WF5kYSbuURfDM/N3of+3VDh/kyy2/Jds6a4vzQgfMGXeNdlF99hWYDK8wSNEjqRPBDQdGqbIvZZ990p+JnSyzLO9ZL3vCeMUBkMZE6lvKyeAZHCRMOUk64O+iTZXEbbNXQDcgdpx5HZXSGuUEMHDOZ+XaoBfoIvmA78jZ2pHMW08h0xI/ogOVQdg18vu99aAaDu9Ej8qgoB64Pk8GjMp+MP6jh4jX+ib5yN3Un9D8IY87G+9wAOiMLFtz39x5lrzQABH6SRm9/CNXAmSqP/eeN3PDz/A7iXbn5zg/znQykdrA5P7qO6Xfcr/Vy0JnHeUmLGh1ZxubPefdTS6hkTMd/ZYTed/1O1KtzQeV2eWsAxmc4heP1GNPNraQ2x4bS9CNc9FkoHdlrstzRFizN4zPwFhucGpn4C3GPLE7ff+rPwbyMw3uelY6/Mwr1RR6pxDVy6CJxLJktVWHeYxvZMd8vgMQYF1kyX3m8A5yZ2SlKax7LNSZZi8o5Os6Flgfk5cadKlvUe0bYxd6yYBr4rGcTATf3XKR8ghVoobBj7xhz4n7Uk7CDylnt6lplFv3xCHObu6gAwgjq6NfC3KNdxzZPWE31ueqBFt0HlO4VpbZAYQDQO/qoCsypHoMpAMA220wwH/wn/8D26djQLqzNwuvmrpbCelQqhOq/m+9l8noNMEidTMPd0B1dKVMIoUZYFqn1dlXeyizqF88pN5EAc6JAxIe4e1BiCJURuGMA8ApFvifZ2RI1NtzkM8iJanccgwH5w0A4N+1TxkMr64bToacv6v5B6MhNlpSIHEBkU9DBg/qN0Aqd1vvX0N160n5+TBLRA/NEJt+mWCQO+COuFM9J4w0PpdMpjKAGJ8B42U6jpuLGahy7nQ/5g4zIgowvsEdZzn0mqlslJb0LwFnMKHeHYa6IsJXF3wYFACc+yx+qL1idBwOAEmrqBFs45t1Jp2OcGwvIuu7gYQ91NvdPs8OQH0L+Lw/7jA/kzxI91omFfA5zpw1189N2zVvd2uuoZ81gjs98qhLm9jDeGtHMPfh3Hu46QEhSAfwOidFLxhnF5H1pOPZR/MRkdUfXbs6/BUeXWgTZ6BoiEwLnKQNfk65tf01kE2ctQ0MUsnfR25GmUQTTUnnVsq3Uvd7nZ9xp7/ns2wMn9kDqVAPWohU1eSBzIzgWRjTJV6psWWN4ttp2nkasMiker7l3Xlxx1o7MIbjFr5HRrh/x6YKWr5Yq7lMpABudclGj3TPlWk+W/1vtofNGq6bTQANuHTJp5613qS/ZgpnggnWmiUkty7NCDKAqIwZ65VzTF3qni1XaGpA9jXgyPKSlGEAyPtcU57wOz6b/J3785vRY3czOOOSBPD1acaG1tiuW+5Zv1tnp9w3vZm/tvHr9vS418RzU1fk3+sORKdd6kgECzkn3dsRfGR1fT8DBOh/cI6iwR3FVZp89M1J3kia5efIC/jV5StrsMMXWrfG5dlBsw4AN7DMe4ZWxMuqU8bAsXGcxgnlSTOWqgz2rg8HbCfe2n5STl8VFVwNnQdbRA+AxA4pS5IOOE9KvbZBGI66dvYp3dc9Per7dS7glDqf2h8Grh0Z0QhwQPmPGXU399j6jciyKbxVF6PsAPp9rpTyaB1dlkb25TgSoiEjZ3UGKNrTGEol5b5lsuU+8rkMjMRwtwNGGKYdkLXGkUeNT9NJpvtlWtA7zLgYEOfklA0MJs8Z6hvIgjagR+5dsqBslYcdGcXbCjJU5tWXaq7mspl08on+24iWU7vv0bZBl+qoNdmekZe38kT/ageHMwGyz9OWQiE/0QuWxY7c+xZMjx/eTh2LfIcWkBs2An+o7wyyhci097VlCnUvv353BksZzElXc98vL6Zv3a8dqikzfwvznXKwnahdMqLJaNOQ7yzR0rlRMqHeS1USUyMNfS7InpQFnAV/pvMJekCWgW2X5js7pvkh9SYskjqL97I/1vOMJ3QnynCKcvYsTy0+79KWOa9oEsxa0r6Ap3OdKv++9Ajr3IkTlp0lx6pnkfhAfaM8Qey0g6xPh5f+/f/sv3tL77QN9p13yMtT8GbqYAJ+HVjUzBRjHgR/1WvXM/HQriLbCDWHAxPvpEyvBgMrBUTIvsNTzobvOqb8fP59Afs2siCiloQGQWcjiSSq+rvOaDyce/jFvLeRqh4H7XFHoSSx6pxmRODpAPC7/Gnuhe67zn0+U1BYm89mO2mmsLiZysS83a6JbA7RhqOB/WktvSbuGabgrDQft0fC1PfUh+HoG2DHw50SWhkAnGEak3y3/ryFS4ImmI7PDb3fedFkMMxc9XZE5AzfJ/M6ESIIKQMl3xHnmO/Weqi5C+Y1rywAA6BUih0KQkqg69Z2/zZmJlUzsl9ugZsgMc/t5qlUDDQI0n1GuQtnfK+5fl7prcU3WZuUYDUF4Qrz29DLsWzbYDLPsr6LccR5kT7GWX1GIUcjojwX/g6d4wCYRkYRcKGmi3M8AHg3jRtajdTmBQiME9soKu9H8WHcnLx7Zv1YYZEBsPR/8pPpT89/dYQNGcl9JxBJHkplfH/2bjjkFM2t606+lwHaNh8/HxruVGHroh0jVGdKw53PnbKZgPYAJ+1sQhniFOK87TmnJMR8VPKkZBEykSaaI/daxqqpbUVra0TgZM5hVFl/1vvW0Nm0Tj2LqE/U854A5b1Havq59JrZK4ZV8m85qIrWHP1/n17t+0TGvk//HAdZAzPoDVlT55NRlzTwU//kfXDWy9Nbw6w7UeeClo2A4+lQv6BXs5Wrg/rXnx5ff/ppMvOsNwF92xTOd7FOLOiRqDcOhuH1Nl5S/968MDKwo9PI5zwXeHactS3DRzd3nx++65rgBpQ9HaPWJGdCY6d0Jug8n4BDRpkWuEafJW3UM8gco44YWZCynnVp7wIwm+kCzZm+3QuDme7crwzGqjOPunDel/JrDIZ2BkJjrPn5uC7Lrsy+Sf5Jo21/buzC+mzXRU+P6GeFzMCRA27UnWIQty7FGcy6B/ONDCMzalPP94wsh5d2N2JJGSj8NOvuvgjQ2vKYHQBJq8lrvjO5IrYLeKTz5/fQwfWdcj5iaCbWGl69xp+uTD37UhGsGQdABzz0+c7KSfpAl7N/Ppdy5PuP78LD9DWoDFqCMsacm4K9+k8FpFp+pt/L6JfqPKPW6Nzcr861gzmlO02Lbg5b/+EA9ZhFy18yUpDHtmc+dLbxOt/y/KbEooN1twNA76VPRgbGqhm3Jjx0E+KwNcY+aYeC6Lmz/NCl6EjObDHK0g72xjhYaEB6TfYYPEJfijb41cBbmLHr0a+AFzSYMg8dzp/QRq5vf1Yd+LcvAIb82Bzds4fz5n7T5qnPEjzinchvjwR1I8x3zwjHO84jJHviW2i8no3Oxe7N7Dn0QN4LfTNwKClI9LWmijg7sf6r/gjsx/veDBWt+W/94T+UA6A+ZLCu49OX8yAQxv75+3qqAVeROqUXqEbSXvm8PJ6Pw8GHv94JDqm+QwZApuVAmL8FhPMyk3HTAcDho8y4RK2304Y0a1Vzg90YBGDF2XT+y6Tb3oRABJWadYjnPE+fDcLa9fVu0JERA/ahz/a5MmP8NsT9rJ2/S2SAcz322lFQPOX1XWhi9hn0QBqs9hLee+2pa74AT/OcFoL53gMcdjftOnfTiR1RVjhW3HjqM2JJaUYyzZx51EeN0MvSDNK5I0VoAFMfNvel5z9J0afxDKByo4fvxyXa0bYpw6kw9u67EU6kJN9KnDWJB9ozDf0g5OAPK5uH7gWAC70nLaaQuIFw0vQA3xbmFUHOSFCOeYO/VmZYxlQ0pYSmDTk3IrodALk26H5lUoC4I6NnU/2gLSIUtedSxvwcevmqMSyGJMmDgCHRQ9dr6v048vgThx303Y4E+Bt6qnMCFGSKYYJFInCWgzuWK2nbcnTrqjkT/pxzQz5cYxhTgYwDIJ0Y17QOzouzQX7kz4dH7iyfD27ymWDy5H93x81nzb7baLNSLIPPHXdRyPVMHABEzxfobzSxSohuWgLEmubW0NbUhW4cZ7n1OmUXekY6P/Gid6YA/Maf3Bl7S77hnj0qbVPvV2dZF2JQJL9mKUnKBfbEGZXir+ag3t+OQE1diExNp2HK+wRVyIT6/mY1GDckGMvnJ98u7549ASoFd2tjF0ilbkAf8rPi4/pZOQB+53d/96jVVV5il7Shx/y9SR6aZeEAASw9W2PSPfSVd0qjLQxFgBrnUmdVv0MPIg8Se/B31wSvA2CzYLqh3tHIrKOHF3DU8zsbiekWSf+cie48aMN72nnpfMd37VpljIO8V/hH/V416SkagXWEsXjQabsF9qPmNuqc/fQNYKQOknc0s7wAACAASURBVMkaTXB9D95/NliEdjGwatEEt+AVsIu+HJkN4ttuCMZ9oTu8Nv8HPBaObN1Dts1tIORdN6KWsZq0bd9mOLAbkyTdpYxHfupnUYPs/Z0OgNTp7AkHQD0/HQy845bzOADk6IkSgJQHyPeks8T6g23ITiMCjnOL021nb8q1zCLNe4BnygFQtOdShk8POQCKBglENXZkvV6ro/bcKBF43UsQN/eEgzdLZLXG5p/tB3D208Gg485W3zQN9NrAvKLB5h8CJ6lHdIfVsyqyEezkZfzhLn7v5MzcYS3sVZNSxkh+z+fILZ4MruFsKmuAfmCUeGTDcesuj0ws70pOLKuL811tD6TcLzSZBvjycQdLWFhgD2Qw90UwMfU+cnBti22smtir6GpLgbacQvJeMdVyGvUIQgLcYIrWO2tPEww5S2XzrnOv/Bxarz+zvMw/d3N48ennz4+vP32VQ+W5A4BeRNH0uaYAnIduD3oCvffAuD1X4bGBMIoI2MQQTYNRvDEIRhO7x4BIqFdZgWptt+WLo8hnCQCKOP+EMFK4QkBDNJeHiYPlwpfhz1RsdeRt5wjNV0ZBlgKmScpvdGrXOlqyJEP5XCGG9YKlAwBBegMLrfUjTcJexou4SrDTijrSVOCV/9JIXIbaRpDLHO/B6QIFmvdtFoJ+15F7AFBGiUhHznuRYO40dZ0F3SyP7vUWYqQoIXBQgvWumbygemEbUMd9hgMi93+vZQy2MCx1Z7OuMzJnO2CNGMpFMmUM3tBzFC3paKDqDzv1MupFWV+B/QJOrBFAztnqntrjfwMGFB44hZS1Mdaumb634knwkLx1816tMTulTmS8z8/rGEngWnJFi1xqVO9lmkK+Z+X6Wqdp4GG8UptZv0uQXfTOzzBYcFSgaJU2qNQ5j7ShHhKQoHuDDoRbrfRltJNN0407507a4EXRjkOJsXFSHET6N9vJd3xCnFVkGwHnPjkraCPvRbSv2nTXqgN0Ats0TZ3REdbM+aRRkzIbWrEj8jQa5h10pW7Zjj5JIKE77ChIvptoUO2VzI3abzpDkUPwz30OyHRHrsyz3CURBcvWgPY05WnQkg4A0zVj17aBYT06y9zgO+RPyqEEyjK+q2yrm4+d9N7O2wZGGUGmy/fNH7xnnCSSNdutOu8e3pbJJQPynICA3Lz1K7LjdjbeOjdpM9eZMgUa+9ERsi2zeJ/5cNctGpAV4Pny+KweC0TsJkat18I/e8crS7xGv4vJMtxd0mI9O4HYzUOl73Ds1e8wqlIPJz+lTkpaMefbAVCRJbIBZm/94vsM5YBoZ2p9RDwiIeHsAGQivOz73ia7hgekN/tMuGcLicP03eh5g1tHP1vWaEKTs2d0rh19qjP56audd6rlD8c7U5gkP3siyWamTHqQm56FTp5ymqu00Xe3QSeM+NWHjN2r6UlVdrijFJ3k4P0mbtGZxxiy6WPTZ1k6IWkEPX3QUUe4CdwMHTx20o0MvBrv1w5x5Gw+78bi4bv1PbZhy3eh39WPTWltrOCA5s6S97mnkTnRPBU6EolEViHfwamfOhtdNCTVPDqBlcj2Wlx69sEYauwsHTk5P5Hd4xIAUpzx+tFhavXppu27/v7UD7NvRlrSg6Kzi1ibG2rWFBkHqXDc5xkm3fF3sspcCubeT+jX20hNeVN3+uO10vpbthV26QaGuseQEXyPUcLIess786h7jLzYkJ1MkCizfnMPhVtm5Z2XDGbflCBUsCn3g51XJ4QDADkl3cN+mv7ru+h66POZPBXdpVyEnpqHLefa+RC9MU59RXBxMVnaaLc+z/WYL3zzNYoQfuczynDAYxj4nqwU4cso0UQugyVTz7Jm1gb+/fzZU8jAtirp+fTp8aMDU2Re+52nfNczawpALXxfZuKoRdRD3Xhqv7jgr71O4XmRtzs6SJ9AwCmpbLre4Yjzqzq98876kNLpo1stJQDMZWS9+53NVjiELiknAeT93vVS3wQ2ArZrsemE7uYbOz8RYc1IKa2plVQKPTFCe+R59xh43awEAa+GMN20puYcw1gGdXiJIz3psZGFAg/MLs8zYA52OgByfStoXZsOo21UKI3bFUcGs29KDzscKO0AYA0Y5nUO8iJHU8hRTlEqQkNDr8t7ZUpCCRvS5WB+zpJ50Kqba1AN+L/TvUh3LgG89UpbmyvGaJ6ADzYzYQ0eCYfIWuEs3f/CkTHOs9aiiLfm9W6DqS+fXZ+Fd920sAKZ+fFDI1FGo8MJAyKVOefnNWYPZd8hShsBl8Zz8i2COBXR8ffXt3EAFBhnrjP1xfOsiPSiiElXJKJtujyFIoItR8ykvNI9de0ed7ljf84uuWnQ1l0IrL96XEu9meYyh+LoCOc4eUhz67rUUt4YaKK3LoOAx9QEruvEFI3q9apW7ofrTG2IOvqVM6eRRfBiGjIAOs73Bm44AChNyrNNOVRONSLoq+jJ8lpZw7trfaxnmv60J9z4uQ2INj5Tvo4xEzTMeLEEXdRxW8aEsRJZSESGABqmaZTcOQ4sz6j4yT04XFpg+WxjaQFaRpGXxxaEOHPBIMZnlEZ66qWkVe7MP3OTtwL7qfi5Jz6Td/VsYgjnxtroHUNH+Jtv4Pvl4U4xv2owOYuMwHEf6PC9z5UpCa7yXUlj3JkArbJytqnSytDlXfSgahx7Mknd3xEd7JpMghfsDzBVP1+9a8Dv351leIkN6jPFnzT440xS/nkqRvGxcRN4yc/x2d6Oq/x+PfMAnJWy21lSRdDmNZswGL0T8TPBjwOinqUzIahwZfIBrLlHSsM2A2N5aO6hx/+NkRSZigK/MahAPNCj5epd7Et0XhloPbIWntD5d922HAmkREdvKNF1TxqY2jnJGXdfWYBvHlweXVmQDuB6t3GqHRRubljGk1GC5GHzM/QrnFJ76PF/ZDk4wyKizZE6Dt8m1rJ/d/sXiY+6sTUypPZQfbeqv4VLXZ6PNkx6ThevaZSGf5Zj8IlH4tErqqc0kBHZRJnrTV5UqV+fr1PZLbc2N8IPAKfgAGCCytA8FpOCfW+u1W+s/Tq9x9YgTodVM+1kE9c77AAgI7CcOlt3Xvcj/ri6vhtTPHTOOLhMi+l8bNzbafU7TG9xnRoQ9sbGaRU2h/XLNsFE5owDoH7X3hBodHgmyj05O2dXetLHGJn3+NqWayI1nCQ9zYJyNLCyezG5vEhY4xrr52eck0iSJsxL2zdAsqpk0JVtyvnjAKjvQUMaYd00iCO11pL9LxKPbhbwTkTByCVjSnvpbF3xgvB4jghcHsRxg95CF6dDevBq2ATIhKI3YSPFBBYvwQt+zmYkgu+N+XY8MLTBXc+dXI0gq0QRvaXsJzk4PCGs8K/23o2KyRCyHDttZM0/KTn7+3/vH70l+GIhXujr49MXd1L1DFpqI80o98Hkv/PSEMq1Ur3r6Jid6nAjzgkWDTrfR84AErwrFXwCYivPvXSau1hhlwcrPWD99z4wKbI3E1tdppsyWOnW+/TsYsJKN7tSybUGXUjWKJ9EwtgfnXsIYWdCmKgyMpkCGmHrET19obEXyVrKNWINAIUFNH7zAoFVKQDSk0YSTJ3NO1D8OpsgXkBUKlefD3cevmx1Qt50m6WQrXWm1vjHd6d1i8hJFey7JhqzBtSmjif9smZFCz4YlGetYNaqS0hGExeittD+eDs76wW6A3QxXgzhXM6veqL3wz3acSCDcaIeW0OshkQ949VBI9pxns4aCZ7O5klj8l5TcmDyzYJnfyLB/SiljvI4PRq5sLXF5pGIkHT/CuipAMLQd4NNn30boXRabocQoAyjmXWtct0Uy8080KcGnEAvplHTvZXZlkkskDwjz35PNLV00eABhKBDnUcD+lUIyM3ueaE6eOqbN1siwXqCWu9/o2h5l5yFHRE9AzhAadITjocCmiXXn0XKFuSdsokons6ve2CInluprDK7FeJGan0e76fEQKfI7JHbHaXJ+1f/mMuzn/cMjeZd1pWM3OyITn3OGUY9w7w5nNrO2v32HXApmL7TMwANXHYax8jirgtN2vQdWQ7ZabugU+CPesLpDG0DFUfYdkqmZnQdJIBCGzTu64BBMHzSY5dYE8ZV8gSfTf5/JkN59m1Yc+4nn20kGd6VI+Z7jeA6y6XSiMhn3SnqbuDVzpqOGh2YpMvRyEh0ppFBL3pNd9mqp34mQEon8zfXFnPmGCN1FhjaGGLcDzSE/tsym3P6TgFHeNCAvrNKOlOF7vnVhJLzBTQ+wz1DH2oC1UGUNkbmfsbR2BuOXkIt4VvO731YZnRGQvQtEY3UaOIGnenALkO5zg26VZd3KSrLSvoZ2Hm+o99wsh76iIyqiOqNLsKJ00YKGQeA56nN7oZ11sFEa9nxYtJtMNz8085HOdWiqbJk3WRZnHIWvZY47XCCho2p+4zswXXCt37v+eh1RuBN6wX065bgpGGx8td7TIebs5hs8HUGuz7DlIUDwxOd7HNWj6bCZqMn14mW70wjyu9Og+uh6KT17Wk8OnsE/d3vIVgxhu3qFOnXmC5jK6zlYgdZsjEeumP0ZDTkAyv4cT2CufVTTgmqs9M0oKj7fmsjvrCWdeJm9tY7s5G1ZGo7zG/j815f6pGS0/X7kgcERwmG4cQsHaSJFa2fwGP0QeLnvEfOyb5jTUOKQBSfGRke9hNYpr6fDk/LvJoI5XsVv3VjzXw22GbW13281H+nU9mFCTtYiCxdg3mzO9FRib9L/lhW215VYLPsqLb1MuhinbL9F8Dv9T2w6dLzGcAWL7WOVyl2ly2OPdL4IjMEvR5KVd0MG8yDzCARSbTTvRv4nDI6OjAiHuoMruIoOQcqgNblMKXXXn58l+NO50GwXlOMnEH34W//4Z/IAYBBkkpbijK8FxYeFj58PgllDQAfKBe3yrC7LE+HZ3dRxmt/ArV9hg/MbHko+FD6EGUKXgm/8OrBUHiaBhRdxs0wA8InQCMpHQNEUUxhbRxneTVgosmJxQzjBlcr2Ju13v46/wVM25zRygxhiIJef+zcC56fBlkokjHIAwSnYYF6ZFsoas5w93F2a02QxF1BvJv20/toDcR7TT8Aoa2BHYUfJRzTrbdqwGJescdS6hQPgw5FCH0DMmAyM7wVHIKGKPYZWdjZyNrry46q8pnb20hUK3lAZ9glAHUWdQevFQHucW2MvULBovgNWungu/SAgN2mkKvwuSf4gn1jBMKr3Cvnkd/jZ/m75H+dMwDu4DM66j5kOKUi81rPeb9rzHcTnn6h1jzZOs+/xz5SeaZzADo2QDnTFWvv9Jq4z8sAxUAMRxJnVWzHvT66YRyc5zvp9vOdNjpG7ThIdhKExqx2VN3ydRvTZYTT62P9e36jNPrZs/dJjd0mehhxtbdSggUWygFwy0PkF8pHZxcNRAdAdIMl9ldyM/kq5avl1dksJ+/sHf1dzSoByvc9l0NtI8gexZSAGfpf/t8zZH03iNBaopeD136OtZu01UmpTvCKTDxrQvc8bPxb1tkJNesUkaJnY0JDC+Kt68Yht85teEE82k5qfqYXzLjwdbbW34igcbb5JzQInaWTDMv5dkilDoavbBjbcb6A67Ujxu0QieZ7tx5PuhpnhCbf1H23HswsjnYGp3wbQ6jLudT4iia9M0PbnvfENRj1fF8yVIBq00tPg8CyGoP9xFR2Flb2j8sYHGCRkdGZQmkwW55s1Ie04eSX+ozO5KNlFVkBrEl76fPIc1yRvbplMp0iCm85LOqd9H09R52uKd+M0YTVhb2Bq2RsO0JF68Jam476MXp0pL4ZPu/n656u7E16s9hh7140pOePsXNkt7bcjLOYyVIdRcMJXxeyBvlOjxI9N/sog6LK+YiiBwaEfm86Flbpz7FueB/dbHm6/RD4/eJon+Ett3Cogls4z9PA4J6i10Q7AJyyvMEUz5pv/3Y3O6vzqnWzJuurzWJJWpezJ+QossPnakIoeVbPFJ+OQ37xG1HdKWXr8Wq37Pa/nZmF8xOMmLo99aVlI7wOQGiboZOERUduvNI4pu7busAWSXezz8y/SWnfchjRat+7+LsdDURif0tvKgvko8fJuqQne6YsVk0H0e0AOOkqgmjMlm9ndGukg8dHhvQCT9z42rqj9Zei4d0wksaEHdwSGUV2xJ1ZJjkXPTvIZGMqFpjEMqjJEp3YMlwOjcLVyur64QyfdubLadJ0iwPXsn8d8paj9Z3lr+GHCKSctMdITbKPzsC4s0DWvrOtgjN4bemU5/PxwMl6Z4wgll2okuky7j+oP9EPj1OYjP3Kpi4HgMrKxMubDVPUqzP+g7//j02KUY+A0nE6P+Nezg7VY8BEs6oEIBiCKyjOFMv6eXnnqotyGgQJltdYs2ePdSKYEShpBKTSq8/j4eK7EOJ7hd2XEmmkMJLeoywIj4XJtDOePzHzK0W7sgdyfQJ3Qw+29BFQIsBJAe+L7LpU1p2CwgaMvV16B96D6ELKGaZRWe+pf8MAfjaRTJSATuyI0uUZrqf2vNcEVHyes8YBMMZA18/iqRtgWJHgFk6kArHHNcI6a+GIIJhz6SaNYcD555949YqWeEetC8GcQCidH9DznEV3R7Zwo7vsNsbSM2OOp6ISH21cKj28Gbje8b27tu7dbFO7jWyekXjH/rek5eblFLzPjLBnDoChpyudjGdDa47SkmK1pRFObzYwII3RzKvVHPyePCzgMlkAjrKYfjF4M1qEzDIzZR0z55fyw3/fdErA1N0kjfOoM2BtGdXTfN2uBxfLdZYGoEveWVrbtwMA2ZrnOo1bqvzpzY6SWl+ONpOD6DCam+ZvxRCOhVGUU3vvOriUH9BBOQDcxGdTRrljznDkaTiCRwZFgyW9N6L0fCblVf4MMJANJOHPXmyk83bE6soC0J7CAeDoh8FpPZdnJ/9a1sYO4uzqp+MkueQufIyDhekXlODQWAqd4fMeojf5j24g6lyGII36zEsYFz4Ly18iSCNP2/nrNZ2pfbqHnm5AVsec+/ql8keTkccekXF1bplFVc9OPRJ5IWfdeFw0NI9R42j8GtjlQMweIAC/ZzQJ3S5PfHyUA02fDTAoedtZUXy2lqQ1RCqk7iN61kifRpCB73Kn40Aonrz0TBp8OCQAw+hEgfROUaaUpvarKFo30atbl4Glfm7Nty3fBxs9aZZXzYm5HxwA3CcOALLF9nrWGMygw9KpGUV7iykAfN8kumU6m8nlKD/05+7qO6JOernpu0DtbSQjG4xv3G9F/BBjtvQZGY3LH2mwp6OK/SAHMkNrjM+YACBDsoH6GN3Nv9IF7XBy6q+NQ87p3kvKP9aBQVb6Hxqj0dhme1p23I4EcMY6PcFfOKVXDw/Nj8ADpY4FNf1RVLoXDgAb59sYzXZ3OycJeokPbETVXXBW7BndmvgPnex0dpdeuQ7fATGf4wa6wMdzxiotO/EO+rmeoJKKHvXHfg690ovbnz13ADg13w4C015n6QlmkwHgsdQpF40BzRdkBCs7prIeMtBaT26nGnKdP/POf/n1m5+vMcCeuEGJB2VQ0EnqqBDBQ0PQH+c1/HI5AJJmh56f0jiO15EIcogMXqrotsYCvs9YHDq4sqbpITUYuGvZl4ftQF0ZZGxQfago1/pa433Vj6RKPexkIhMB2YJ8IAvD9qozIeEt9GCeZf7dazL/WV9lxu7iXDJuwGbGoeuEz73Uu3c08GUfNh5wibwzsAp/6ryZAGfhaj7qM6i/z+jtKrehgXfZtX/nj//pOAAsY22QaybqpFBYEJdC80HTGd9pXqlk64ABSUnItwE3DNgMlYeAMAWACNThMYtmXwBknsXl5iVhRDwjaogKYEFH+zQCSAGsd1UDjl9++cWNMzoTYtJ7xolydVufBjsWnvaAbzQPjzh7dhqMPWk6xwZzCWIBFCjIA5h02hJRPfbI8+vfGLxlcMKIFnR45jvNmdKL3isKBSGdDPDMuEyBNmd9NMOotBwDgFnnzkvs+rVOtx2v+KtSyKCtO1U4FUUqwATKMOykKOa4pPYIEi1Ob2oKrVnzNJGx4YdyynPP+yqDhewJKfvoZPzt268udYkmKKkcFjibmpVy1Bk0txJJfuPukz/4ewKWBH43COQZliwpgjuyK9C0KYFEqjCoRhYIzK4BsMq7PfitGEnjdIQPGQNA2HTa7AJNBAT5swIcgLbjeaANRXE6EsDnkWF4qecsO7KPcWI6emnD1/CFkgvuA6MY4Z/KwhGPrb2z06nHhgZPQHc+QzeRNCg/M7KGBtoX6O95dnDKSPZJAx+en5kua+g1wG2dC93oeQ3iee8xEjJBYgvfXAPy7EzHi/zYQ823syfmNg/ddgqc17BNNZFH9U501EnfyLp1snE3Wm73zuCs8rs6GzVI2hngVv5r5PucHKF5x2MNeGXgT5lPt6o6ooiOMckoJnuleWxl4PKElt0Na+vvY4BFlDszKbTfpumRp9escfj+drovHbRACGdhOkFwIPj528dmaK1SMyMVuM7WPM8EmC0LvPW8/x1GajhZXJt/OrYY37Y67zQsCS2lwf5bchDDNO8dWqHTOjyf+tkOgK1Trs9UfXzJcZUCdXq5+Xtl5cqrHuXU49xE352SXHdJuULe5zhIQr8vHmjmjHPknOEdnUHrueR/p0M78lXvGNAePU9UMjkOAHTfOgBsJGX52DYhBN9A16yLFFiPHVzjs9ZBYIo7TL3I2mUYEpkuHuwsLrXQa7lLh/LRmf1z6auQvc4gPlOI8+xnzZcRVOuru4JHkVEZmFGPoi5HgQ5JZ5ahoBpuY0Xr5XMdoq0yhshMRHmPU0fxZ/0UB0Ce14wYZjpEO1yQ0m456OaNkucx7aLe7clZ7+XvZKO0U95d+KGJa3b83Ad8vuNC4eOVMWXoVB8i10PXe246uPWg9KkFvv9/22W1JjAgqq5oxtMoupSELvatd0j1VpZjlLf42Mth1ZnWOGR6CsXoz6v3Bb3QcGSYNuyUsHwkuLjB0ff7OzPE6vfo9pXB1jOZAZB8rnNuMZF6VWfbPa2Q7+pjFn1CcJDreYia/pMUf/hWhjplFASku/cEX5XxDE2EU+7bt2+yzerd1duh9gKGrJ/hWFAApx3btt0Wc6QRn+fI35GZIzEHb7hcIB1gliPt1O8zT97ORuazt7QVm2akQ6CLdgB4VLFDf5/4HTQV9ytnlGSky3DldO7gFQ7zD3/wx/8Ed+AaYX0JCEMuqNb0668VAQ9hHx71+hzezQT2KVQSSFDLlEYTh1zvqI1WQwnVCnXqRwKDjJTelzNMFUQH8eZ65u/RTCPTaUiVLyVdiuJbzPWU8KWp3VVHWswp4yciTkr5D4C1wsdXwJ5xAAgMVZOUSE9EEfCzNHbEhFFXSwQsCdiC2XWCTs92jdZG9Lu+pj1FLz+6m/67LBF7YUf5RIrPMusaavxslHdEbEhBpcRDzw1bAIVqgdPKarz/NKPpCE84K6wcLbQxOu/zW2+ylacNNgt/aPkpkItaXZ1vM/tEGcKbnrwgMTgd0isiVaDNCrwcMs8cAMkTA6I7mo0DIIFq3vec+9X1f4DNBdwTvNd3Z+1h9HMf/rO9wGW4tgGMUfssguG9n6oAB6LXbeuVTvn1I5/pZtKIZ3tjliE2tpBXvo81pCkhgmcyIuH9sgc/NJ/DewWVutuz+LR7H+xezvRY7oMmjilz9H6iHK0wDeYsX6G7+px7joRTQCmnHSFRhlOXDLiV73tjU7WQbjSYcgTguEbzNrJj7TJQe4xgprENfwdgsQA75X89B364Ze7NJwdoaFmjR3bTG75f/Jnf/fjZ9Za+N1NGylj0RaZB8q4BbDGiNvmlRumV/jnps1O7e/zlNFxr6kceDy1HYyXxS9O237PAzVHF5Q0DahvN6hMSZU4GSV1qco34KwcAPFzvI6KYTqspX5g3Lj/ezjPkBPR+61xKaG7ACDhXltOkv5q/iXaCK5B/GHwEIepMnKHS/XYOQ2tTarlP5NJEQKaJnkVu7i35/OaNpf/ubh+y835GNXVN2UR0h7Uk4Bb/tQOA96+Osswjdb7kg/sCPN+naXK78AHoJvoWmUOSV5EhkA4O+OoGuSnjDUI31Xtrip0CX89L8IuDGPklKo+MhoEczcvZbwe6eUpP0f3cvGR+IvqMvsroP/ycgB7DqqXGyvtJCd40ci29sGH3NBKt9c901h3BYd0Hn7VgkgHSfTzQLfBRPT/5lXUKAyrTI+9/TW++ZyfjWS6QZydnWkwDyfPlXiRbylHcexxZe2Epf34n46xu6MkS1HIr9bpSjD89fv75p3eOOBnm0zDbesM0dpboISGtz08HQNIrDsPyl00TxwpeRl+iZ3QwuJJ7CkdUxSnwxfrXdhqp9KdryuvukcM7pWIj1DbyKljYzd7CxuAmUxYnL+oOS79//qR7Mb/vqHbrQJyjnSF3TeRBb43u7d4P0B69TsY5sUp00/Xpd9N/Jn2b/jOj0/Sx0fW+T/Rz2AiSix3oGnkSDgBw1eePn2eaCLSb94qMqWeUE0AyoPu6lG22gQw36xQeUO+CL48vnWGpbIHIJEb+rz5aY2R0TOtu47bt0TF0OU3AsZOcGWFeb2OcnnoKQnnHG+za8nUcGe646jR+nL6p+7S23rPsHk1iqRIA+MqjTuUIaGfdhz/4Y5cAAOZT+e1m7SlPYZSACwKr3xPx+y1Al0DCl2PmQjCmYoQJ7NXeFF7ekWAk15YAPnsAPBPOIkQQZEuJbIpV+/AYwBZy7rinTxrI27NXNRgGBwbkROCpO8GbDzhF6HtusYmk7o9GGHQ8nvSVJ2PbINABJWGkYaRwbzdwSaWDIiRKLhATgFpdWnt0CIAyDR+UEUAgmQnBy/1MR9AoOXnnxPBpHCNtdKfdUJF7FNh/i5r8rgVMejQdgrXPhhvQ/ICp9gC7uco5QzgVNnsxCOnoRTdUyr0b3J11poxd2jW+Pj43aAccwoMJLue/pwAAIABJREFUWlKpE6nYVHMM2O2gDx/xjKHH8M7C3yiKm58kTLtGb8bhHRHKFf6TCuXkJBss6o+wRo7vsO+2lTN3eciagj4H2HcqbAq7qcP8lCndlAXYmCbVKUF5GnMn8DJbc/Z73j0fupsWEXWhKdw9nSOVuM6P6Emfm86g6Vuf7Wgw2Uy//PJNawfU4IC0vHl5fKhIYU9oqT+njjRkWMo/RwucsVQ/T6BOAxzOwXextKTPx0SK1A26xTG824B8dWOz+tzU8F1drJEHKRfyuUkvCMVD7zSI4h7LASZgNg6fneYhOdxpfbcDQBkqKN7mU4wn6zGXe6nmPvST+Lk7kEsPbcFeOJKoF6WWt6Na7jIWEc8GKKOgt2mfo2mun/70MafkuHTOvg7TfoJh/8CnWz9nLOCtD8h2m/TqiJ4jOzJ759a55keaMZXj0jQGj+aa9meWq3Shlu7tXiim7/elTOX8wCGPjABnpHwdw6mdOdCXMkw6c4R96XvonwDNyG7kHvthvfVz+HF00DSxBSOdRgx7x0gz2EweY9SdMyGKnzWVpBoQdhND9r3G4aYg657bwGC9ArnTLdq4JR0AyBb2cGO11G/IknIAFI9RWuOzrwjzZmyMDG+DTnuoCUZ3CQCl5deEgRsrIPNHPnXkfso9GpM6Cz8iBv2gQ6eEPsEBsPq/abf7EcBAE2kMuam1jCPP6bapM4YuohS0zrvuo7Jn650YJZYl+314wOdvxwMTbvwO8xy87T8tYxJ3pLEovNX4J/WdsYvlDVlKtwOAfU1ArOT6py9yOksHFc8rA9FrtbOK0dR2YNVYsizx1d7G+m253TiaKVZ5b1PCG9Nl1mFv+TO488UOQwIRzxwAyID8U3fQU7SMl+2UUPmV6sY7c6Wd7L5jy34Zf2r8Z+eA1776KI1I7Z2R4TSS1GLXyQPNi57bYMcBAM957UyL8jtvfLoYuW27oNPEUXKoqzSpezCE811raUydRvEZ5HUJ6shOTdXYsmQZ93W+MSIdOc+0E9mEcrC43OfIEC3a5sy6EgkbymU6DkbXn/SbIihbd5gZUfU9DGc5AFSCu8Y7dAef1D4zeHdiF/jQ58v+B7+ozNfyEn5NPVgm32AxGoZ3D4TBNjimJrrfeKJwTTsdUnZrDZ1RLJlbmWFqbL5Z1jQLxCH54e/8l/9E+84RcO+Nw906QNIKRtrnEEgzIiWaBSbovB0ERBDOw91/pcB8aaacA7pGN6WCF/FGUyEMYRgSofG5QQtvrM9RT4KgRgjMd7uuRQcu4YUi2PorlOiCyo0U5KV5DjTNQuzdcQaAU8Tqz607tsdbNUXXeKwbeKVhxboxXhI4LajK1OzaElZzCYid71tMw3kgLHk+Rgx3nHfKeu70nVTy3JEUoRqtdPfKqBNKwS0DphkphX0qZBOnjTtqTZNOqKeaNESBl/a0TX33Kunlje0kfQMX7j6F+aRbyYDbGjenoANgfOapAH+LLzZ6+HxMEELpnRJvr2sKrDu6lwo9AWzeT9KN+bHTD2MvooMY/+e72KZtPC8FqCOkVqCr6O7MGStoKyjFYw5HAw2UUBx1wJYd24QOQb3g+rkDoOzzVAxL42dd2zOZ1Nsdowh5QaaL9t+1p2ugUw7jqFEBwC9fK4pqRYXRdXf2zf0MaBcg2XF30CBy5W405XvI7IxtGpO0PPc2zY66VvdllTCKtz6btHafO7ohDf+kf2rXDh7rEiB/J516/hRnyTnQBR5FDE/osx3hN7jeJoa1rjLE+A7PyoiCftbNVe08PZtbyr0zo8MAyF372rWDM6a1s2m0ts7Ac3nAdmDnDEj/Y3RhyghjV6+j1sr/aj8At/p8/j3PA9mYAJKfAbw4J5/z6+PXX7+NAyAdP+jYPVfLNmc6GVxhtN73f+soAVS62scUjDKaRxZNJs+mlOs57bBBzlCLW++UcdbO9aTNWhf6crN97JjDoDOxWX9jSA0Qpmv8dFLHAbdg31Gf7eNQhtWOhaxxcKfjZ+5/IoKOVG/TWjuAuev5fDuwoOWVNac8THmcOswq9HJmdYpryV8AuI6jMzx4l7INRUDGLTiATVNtOEaWDLTG2rcmvmuqO1JWv0/ZUO9dnbQybOV7pMd3+iyGJPe3/QiINmcPnpUt9Vt9p8sFswRA59Z06LtZOhoM0EY/xm2l+UN7iZ1IGR9s0k31Tn5dA547YyLJdB8XTDcIWnncjifGBE7m28rANPokTxhdVpkJnWbvhD07tdXzQs0Tc3SrzxD7YpzGfcGi19Zz2S2f+/dzy1nbeCB6AHBm0IwCoKWw2wk6ac5Xan3Stvg2HADjPW1cadn1zAFQEWWvspzMek516rfGmOyutH1wkqCjZKi2kzf3Ij4Mf5Yjw5Z/u57FCc/wfe6xjMVbj+nMun+GMmiqnCBsppH5kQEA7Uh3kB2qBtYuA7KOdEkjASHRc+Mc9JX5oAJfVU7TATwdWe0bfd64qyORokU5l150NtIz43A5x/Bah/o/GrqDz6TX2jGJw4nfJc5jr4l5OUPfld9A08DEXD5sN94jUJQ8a51up4Ub+HVMOaYeaO3gkdF7TVv1ucYI6czxPvL8fIZV6skeCwcjY0SbdgD4h89AbL6AAyCFTxupJlYZPbia2tXvEuRxUKtstgvyLfz5N0Z0LV7CpKNppAmnkB/CjzqRBJQJLHQB7THJPWRDifo5oL8+D2gpj7rOrbtpl/Jgr7lfQIQFIB7XHbNjB8BGPhhFg+LgDKYLKsQQoCX3nyC2vgt4gQABcRB4ChRSm9yZ1ApfjemaaIogy6NL6QZrK6as56UDAGA3oK3Xyz4QaCm82HPxV4HYAuCAi2QgaKi80aythIeUSde7QF8lnGEK1VpGOjUMjODS71S/yJzVMyqVABiwbzFzAoaWPUMPnHX9wKliaYzqFDuKsN58nsFe85nQ8ADYTi+U0JjmjvsOQKGUeHt0Afj1OyJcgFvSKuGJ27mUyoUav/cOAKfHKYpaEapRpAa8pH+xLzIU6t3TWDN4mDWMjBg54/PjP4QzHtYWTj06pZ0Gl+PQ33Hc4KYzxjZydubnbbiU0UnuA9oTX/cYwPqZFJ+6YsfYs9ZUyADuxyVE1YSN2eduagd/Y8ABHPKdyB/Tgh1O9XsM4SorsEw9O+pajkQdbKebpeMk76GUELSt572+yXmKzOROzvWsgSI6nvq2jeJBX6NUn0TJSBvdqNhOnVmg8vr4+eefJ/325iHx4zgAloehhzXsNsLG+XOW1ZzJzbJMQwa7W5sJENq5xOEAUNOqfa/WU1Ef6tc760rOsHCkUc9IdObY1wcaSm70gxrZjGgkMIWGkq/Zh9e0RkHev2X+p8cvv/y1+HzkRxsT6IB1JtgAKX2B3Of5p2x9XzqWtHTr15sHk4cngkPdPbpWo3s3xRaahXaQsRhth5HbRrZ+1gYf55JGXmIddScnstv4xThyI5ildyot1WdfDpJzxO77ezLNZ5+JxVXmzWxCnHyMHM37TJ2TmMJyzIZmng/Zm/W9+kytvX5PpLueLaDeD1bWVjuA9Z2eoMNaeGfqvCxhge71mJjOMg3oIlvpKa+TBRWOouLZ6ZHS0V+S3OCBdGqJtqgBn8lU5z3pniPKnVHE5LEygKR/v1lm1n928tppYLo+sxZxVEILjlLv6LeS9dbn1hXGRE4NtQ+GjNOmj5eXK0raPSauOuulvY5YC7J6QgXYS9loDxv09UL2oI7sPe+dSDl3Lh6K8cuj38lKJosS3CJjc/Ey6/L3nJYmrDGTlbqENbJ2E29LR9oTN4EH0SGZvX12E2RgvF3L+MrIkxHYzkSf8xqI0LTwbkeydb8tUz0GtTvnj5OjA3yRbQleXllMdkI027ywLXxUtgpyNvlav2/HHLiLjELel6PN4X1l+bVeKN23Acx2NPV0BD6fDutav+vlX5TxJLyhNEM7kjz1DPzdJ0mZS+GLb7+KnmukX+le1pnnPDpFMsaOhvxcrSFL0/guPJi2S34PHQXGrM/XWMb679RfzrpJB0DKVjfJtpx3PydnlY8OIeDZjUjtcHRJPFMjkC+pE3BG7Fhd0yGNnuv76N4J0PxH/8WWAHizp1e4iNNG5NbQrcJ1+hkHbgNqGQ4lzyEms1pJr0BCaSf4kzKNMUXD5IfD4fT2cxmCY5Fak+/mM3pezx7l0odor5FVp6ChmYKBitKOomacy4YoDCY86/cGVggfrTVGZuQzksBQEtxBNkHLz71Lz+XMolYaRcM5Ke1ViqP7Lnyo7prfp3lJ0YJHwGwUAxmVwBjjBCZL4t+0bBtjed/1/HIwFF3UPOZntcvcg8DFp04vVLo34/cWUJ9G0qZdJqC9MwDEhC7o7xqr7Qy+NLJRYZ/5c695OtWG5hr0sW8MB5+RGTZ5IRm8PlG8RGd9GlRCU/AbzJ1gdPjiMjiIzNzgP+kdpwLvP5XIZkJo3dFVuz6nRpNRdoBwZ7fpNBold6XswkfQ0fCGncZU5EStoSMBBj9MiicSfRo0AC6ek8aDgAIC+nj58nHd/fKiJzsA+Or7Nvo35RjDFdrPeuVURMYgptmctZv8kkqH1NykbRwAlC8VMK811ZnjyMj62+XT5UtKAHhvvROnJsbF0Gin0wE88t5uOuZd2UOlPnPvz/K1QdpFAD6fbF56RgHr9+Xs8NkYBOX98r5U+L6XnTpR/+ZME2TgRa9nfKk+DQ0E8w7JsNA7I7FiyhVUlmjFDz3ozDpkSv8D1193xDTqoOH3kRdRQ5uAMdcEyMj7sH5yhDodxgBlzoezWPq2sWKAzxik7cGQcszr8R44O+RUPv+WQ3n+uR70dOqWPEcMdmOSLmEjSkXKeEcKq9dDfa5oBRmXz01ZmEa06MfacO4vaQk+2Ltg5JkDLnLMdfqn1j4lfOiqx7GmdNpwnhlp433cxZefvB9oK882eeGmBeiBnzvi5/LG04mwaeT1c9YHveHMFB3MQhyl8rMdAd1sr7Mh53H3UYYDK819x7spubqdHfD6aAMCBq8Fir8rC2Tp8NTDPquVHXTpLmxEFgB7ho/07+4ZU8Cb8951WdvLOddlIZw7+0pD9RJ98bxoGN1p3rUfMsQkqzsDwNmlZyAKmkkaIQOS34287yBhObCpKxb9tn53A0vzm/fi1GPNrqd0Vm0rtnO6nq159Jbx0FDdl/YAwERORs15rRlsYgxU5bi+LBmmze8p/9IWYV9kAMy74rBTzqczanipgjlvDgwOEJFc8F5qD1pjc4D213qoaHVGwnUmTb268F3RTKavsyRkPryFvHqma6EBRgkmjYoe2wFd9EwJQDnxcBgLv1xlWdAJegt6miNTun/t1jqNZ5DiT/BQTgMabgtkUAJw9jwRXsLAbpkBP+G7SFlmOrANyr6QPfATZXHcrXDiBFQnnieazIk1p/4h8933tffxpr4NyDjuIOnO3o62U7qJomTPOLmiZFCH6I8TPM3skKUr87X0u5qzmv8qaP7168/iw5JXBC4Kh2vNf/e//u+VAcACSRm18N2oNh49DquiU1pbS2OABUyEIBwiuJo54fXadKVtXuTvvLTH44zKpSBEUKFe8vKJLD0TnEsw1STBQibBNN9JkAHz6M+8jHEA3Omz1ASuMsfhwftH8PQLSR47QaQJBWU8iqyFuc/59IhmXed5Xs0KRCA62sfdMSpjI4Pdd+HyXKIMV9n5LZxXMtYN6ieToT+f5yow/eWLmKccAHgWE4ClwCsvWk5h2PF/a0jwfs7hBptZfgEN6DtSJnYCJJj2WUkM6ncAGfYB6B3jL7y4em5HQPaOd1YuADlBeoIzQFYqd6IT9TzOHYCegI913Wd5RiYzPXUdKcPb4bDZ5/lkOQuaos1aO9UX0HYbc4BDeHd4s7vS3qAIBTQ80XPUk/a8lpYn1E8dowIHjraygFfPDB075BiPuZwETVgZr3e5zml7ZLTXtgHA189fbGR1czfOpyLQNzBPnqi/533exqLltGvN1pnh/Vkpba329i3Yka6A76Q5aFflAOGZvkF1nQzvRBmkokuZddMfe540vIg48YyV0xspT3nmZziN7qbreX7PiTcoMO/iXElARG3tAmLzAvSXdFd7hgepJSy8Qyfgvc+Nmt4OAD3v5X2KMcDFjsmYN91ORiv47efAGYm/Rrz/9to5P84Y4IIsx3isz3G3KTO1vp6nbJ51hlXqJc4MIMl5ICsLO0DXZLVsGRTyJLN1rOMG2HXWYfINv4NGB9y3A8ARvQ5udDBDMqN0TUW0Yuxn6t+lh3NdfOboKB+8gp56J4OjsZtk9muPqiLLQiVoW66GEQBP5jlv5tnppNZnK8W2SwhThyT/JH9B37ceG7rvruipC+0/8T0l3ydfJa2435FdJpJbbUhOmUzj0Fyj5B0jTS8c9N4wbTnQPQhu7DE8EhlF5rFtMmk5yP82O9NRNa+M5/747vreadZ3N/Tren2niGcvoHaCkEbdAx+gtbyvpMWUvxi+xuHO8jKfdqOzdjpovZ1JQmnQPud0iN58ik5Ph4R4Ww6dblBYBsyUufT5tKMP3cLs+umXEqW56MR0ALAOGc+UElOqGw6AW6fgAOCe6893OiudRdS3N8G56WqHYSJj4BmfzM/kC+ksjasHQPHg93ISBUFPZ/rNi5ksIsedcA66fwa8lXRXZ3bK4HVepbyqvcuZ0A5OMFhOwKjznayjH1VyuPaG6PByyrMV76OzHxoX8nk7ANaJRra0y50UmnX0OzJntb9Oh5930HATfREZLaKRbqbH55Pf62fCFtN3Zy8B3hkMFqUElJRah1V2ikuykw/F893nQHZqn2/7J6ZPRzoWoGk9Z0aH0yCwxjziQOoRthgDQT1qoN72JzJiHZ7Ww8jr0msfq3eQ5I6z9AkS0Y9OmU/lAFjj34AKg3LBrQUFYGFHGGzEBWbMy+PvCyg3u6CeVQqKBhc2vpb4UI4Zxc13+O8FfF0nC6MICETDMIQXB3Myc6dJa1zCOhq8lkjTDU+iu7jvOm0E9CxUKbfzTHiv03A3VaRtyLmwTNEKeRHR4Kwbvxt6bQ10eodMqGd0Kc/JTLidxOsfanpFrU1L0hGMMZJiI7mnsY0hhuBlL8MA/YNngJ311md/vFT97YLA3McCwRrH1Uq/a7UTwCT95XdSoU39X6dlc/cSDi/uuZDghkwOPxvRfp7BMOHUaq4D524CWExYabQ+NzuREPBJh6kY0sHCmdVnM+Pg5scEF0nb5cGr36UMSMWa93iDQwtcMn7aqx9p0Ex8mEaYwZc4CsU/V43erL07RxvYEAU9nRQFKjEA03AViLv6e5gGN7J+CvUN0ep8urmR73Lr/f1vaOL9mKFNv/J7SuiWnPudn36W/FQKVmcFiMYimyb5Ps+a+9G5kN4oObcjYjILgfPDWVVyB2UHHyz9ngofJTq09OGjlBMG4kEPMhIjxfIab/ZMJ/Az5AF3P97tdpglGBUf3Jkrkc7K/adMOcFs7/bdZAgysxacWz/weU9KSR1Sv5EDoAH2T1+/OmJSc597FBBnTfqd9tzkhd4y35lG8kyG5zvN2HxpWYPxzx3lXRLlSz33jJ44F+4XIxGwgj5jn/X5jLKlbMi+FBhjCar4WWICRSU6tbmelX0Wkl6g/3yuQdkJfqG/BFj1GbLPHL2ObvqMcwuDjBTZSNIYh9It81KnSCaP4WX5x/+Qp8cd5bjbftCCx9Yh3Xem5AjO3dSp0LgdNX5IYdxymNfv1BPhHqUVTtCkiRsf3L/jvaI31UQTzDCDuNP06QBI+sNIWfqmtTrNcatmfMcmp46bcx/j9XSWwSepu7KJnGKQ4SjTfbSRkf2CjHXXYebnuuGhzradRu4ftNjO+KDrsssYbpnxHm+5WV49F1qeLNuJbLrEh7ODv/Ms2Sf8WbTh7Dmv3Q7J5dXR5wo4dP+DvuDVgWuQcffwkeWgHSHPHAC51umBEHXqbs5MiVg1zAsMdGT/dhZU6ZnrvuSAhKfg+8sBcOJ7l5VMk8cwTE/Mt45+S9bmoyirZVzqqS+fBIN6kpyeP1N4ziaAyFrskqMxsFOAJkOiWHU+P1kqazfBs9B26jl+lvqknoUNhUwXXzuZXBm9lO6I1oPH73fkWZlPcADY7tF/3fAP/imanyaGR3YdkX0aJzoDAGcf/K3JEOKzfkPggNu2RzYiOya7+uohpjPEwXONW1ZbsWPqDKM4F+vhGM/SOtmuMfaP9XPmfTga60nWlrGvnb3eO43m+fSWz4v/LweA9jsNVzezCh+D7Pcu3ZKt/fLy+P7tF73zs8bO/nh8+I//q3/6lmku2QzQB3obtPYwvlcGazDfiiSB9gC/YWgbLvmfgY6BN50dudwEeU6/dZ3tCEui2y04bvB2G4hEWqj5GcLLWZZN+Vp7LDQVJFeGkWFeKKHv6FydWSp1ZtiiYEhNu8+KKJ4VwCoSE9aC7yH+9iI+A1PJIAgGNXapVCSlStvriGNlnFBXl12PM8R7vCNoMCxTKd/nTVoW9+XGMl2nhiDu6BcZEzdjo0zrbLbR2011Xh8RLc75BJDZrAZQs8aAacvg8QYC3C/pvAD1xFqZ7toU2rmE0KtntJM2bgPWDiXAE5kyGLengqYGdFPq0mHGGpOmoO+hj3AAnI6OrWtMcJ105fN1+uwItTRoSenLMXbNl05As7CFbnTGB0i2N7wapZmPkT1L9+5ttOCJtd7d66EOzoI/bwVvJUYtmwHVnj06bpsUJtX5bNaARPjXM8pQrFRuGiTJD17pkTNOcJ89sqxlyBrj3Wgoskoy5RUDiTsyHfXYoifpkAA87h164f10kE4DED6wLNxmP1p9OwA4U/g0zyhpsX5Ov4dM10wQXZ8fmkU+xMieEv44I1M3IINu+b8GtR92Zw/cclPR4XD4cjY4bqpLveTXw7zMfz6n9xkA2kunyQKQ38s3PwVdDLjKZm/3/u6awHMdp2xMQ4u7rU+Q/o/heTuV2Pue0UZ0n+mbpCf+blC5TQjNr2fZYfIoZ/NcNpmHsga+/l17qnT++rtGQ3V97zyjo8/oHgwG1VgGb0F7KTM5g5GJ3TzyNETWqZpnkDqIzyd92SnkQMHogGn8ZZjD93AAzFinrh3PjIH7/G89IP7rWfK3nk76Ec7SPHqPdgP3mH/P6VD5DpxKKT+IBisAJN4pJ77vETk7WYJ9DmS83LIDmjO2so6wYd44qZ36x3MFaTdjCHnN+31m2/CQc7hLOEUb1J33h2QGRX8XgCl8nHIN2WeDvsfEXdEbymlHp4WBvXzriGE50jiHiQ5rltOWqLi88GzabefHZpCe+ILPns2tOXf4AzoDU5ZBqSZnjFdTh/dN/fc9bv8YeuJkwzZ4dSLSk3mZtuaW1foKPHno1+/f3QsqGpH/lnxiD4lxJiARDXHr+5Vhqs8rg8j9dcAKklPT8NZ0wH+cC3fukeZ2AJdznalOZP7U78joA39wxsgiydE2bEdehpiv32PAgwnhg5TjmbHYMfs1jruEgbOz7tp+Cepl1Q0A0wHQV6E/tIbgD9uOO8ZY50r2nwTf5kv4n3ae+3MdyBgb7xx/ed/xBFnDJuSeoStkwZzXY5v/Li7t5uuNP7FXCYgLg1QDyAgUcU/cpddWcrTLExpX1naFQYQhOjuR88rAM39vJyZ6kTHTG8i0o9aOaWcACIfoHCvQ/ePx8a0amBaueTw+/Cf/zT8bB0Aqt1uhWSj7cjIlwvL0jJj7M10iED0BuGwI1oa+hXb+B3AshnO980a4WSMMLwdFMurxpFWYN8haBefUCQQ6DeB0OB8dAZrLDMpOhXn+/YzqFJEUCCnFV6AEYPL6Un0VqFna+o4EsWag6F473YbxTm/zOPZD+n8qRxjOYGmNxRVmH1T7X+fg+hgbKj7b08Ai5dOG15kudzMgSjXP/nYASFkwY7QZVevt2hgM+GHcNo6rLrq+RzrpDWBupQlzQlsJLP33FUSzHtUf9Vk3ODQA8mmvw+N9VJnns37ux2DGPQuon6KW3wLaBgf/AwgiSFJh8Y7cy7ynF4kS4Dze8WqPYuKueD57S35Lhb8/Xxqs39OoCYXIn+nVvkFIgchD9owhfTa40Wc0RzsyiTrNS/ffzgDBi+lKe6aHG3q04eIPHunjbvqHc2uB6Tp41qi7RE0rsvbx9B2ifNXwSZ1f14Wo88pUza4pVipc8MKAoWjGxj3isc/9sq66w6LXTSVvqTm0QSPATTtk79M4KmTGyJjoSmsl2GAnHAA8B8WK7AcA8KxpOhROtqS9m57dmyNT8jYDxO/0N6DnfdZOIzAdO6U3HRq1Rjey6h4P0z/ivGntBRnQOvElppbsmq18xctkAFgdjzPr1kteG/S7WV9E4hJYQudHjmnT7uq3M3sl34c+QEbgAMCAINLxTBasrKcM4H06MTSQ92WDc+Wl9P+AyE2vFv1f/HnTeJ5JysVab+nZutvSvR7ytTKhFlBGR44YU9PZlvEjC1ueKD35HhfYmISzeXaPt06C1/M7lJJsb5ClZ2qiAZpkNCE3lDHWpWg43cb4a7nGGvLP1AFq2hYjhp/pcBvWNhTLYCFKWbiLWdopG1Z+mo9WT9INvuV3N6jKMjT0x8iPmZ19NuS9zxaDOAMb2ie83N2/KbNcHbsyY2X82dNn5cpmOwyPW1tMg73619IKYz0bXz7LdOsH4TjI6KCcA9d0g7wfybmWQ+wbeUtvlJERvc5xNoxIOx1w0D77MF11mHvWejpQfBfRZLb64Hz8LAeA6FtY2g4AZDPr0377uZnlJX7OJqmHXAMfocvBAzawyqmOAwDZlvoo9cNNq0NXLS9Wlq98Ez33Lyb9v4x/RWiry/yWRJbjbBx/2El9Fz5jp377vSv7Ey8h25ADY6yGA8CYeeWqHGzdJO92ACCr0kkgPm3nNHInswfgYTlNY/cfPtKUfQ130dCFx6QzQy/zPu4CnEgGADZZGSAe49oBqe64wlQSStFOrIvqAAAgAElEQVTzHpM36b9UzxMtX/fqFPkNuJUuAoPjHDXPbfNiZ/74LXLahE2Quq6+V2c4fSC6pMA91lz62cM5TDvQBdkJzXvIe9GBegX0pItydve6HEjbiSwvjXG+fPkq5+2jmnW+/ng8Xr4/vv3lXzz++i//TOPH3zkAUumjVPCQO8fhBOv1r1FQsfBnRn0qCR1qdOPmdxhMAEZ3jXVkjUteIeI0I5qOSOCHkE1hPPIugcAY2PtbHBp4RkkB9VoRYAFg+pJRqgBcmKv+pMs69aLFChOZrjrQbv6XRh/E5ZWt4hng346YXVNTZDsMYFgbyS/H7OVUyCWt9JkikG5KU++wobL3rX1FZB4V+aka8cXcT/YAI9x/3qNZ7iZYpI3jABgwFl48OqOvIF+D4DZ4EaxeBzU3Z1rbZrms4d3U1izZoxCrc6k6Hfu3xzmiEK7Gk7n/0YSdRiwlpZEmCzAdRVwj9IyenBEqaOF8xyqqZ3eB8PefZZhsQ7sUXgskknP27wvGT+8sUWP4W4C0eWQzjcIwyoh51FzbKbBz5Q2q7OGfWt7KsIm07hx1xPoAY8NFbfShVAFY+vx04dpUY3e0XtmzQG0VHnSYSjzlASC4VCcGYX0nPfIoSM+mPx0ArHXl3tIehuXNZ7w/MwC4vQW/G+nKuxfPXaUJ+52V/9VgJiNetZaU+5Yjjs5hmLBn3lcGhM7icgBwbzc/cxnoBJ8NNNjd9/tQODeceBieeZ638UO2Cess5Z7zsee7lKs1baQDYAGWjV3J8jZ6nVq6nbb1a6XCZG6Z/55OS8ua+F5HR3P9yams4Zls4HP8Lu8GvkeP3feeNGQZ6PRVzsU8kPxy1iTnPgz6aoyWneEnH/WddgNNeILPAcqQY/CYjrN7ydTPcACkcTFBC4yrWYf3obsPXXHL4MyY3CjQnn7yb55LOi451yb+MQBM944u6zy6aWdGqhzxraxCd81O+ZTyrr5/Z1dyPtxzGUyHQyZT2Pr73mMHApK32kDLfd17zDsls4HSEY1Aq+h3p+s7iuaUee75AOfh+B06K/qred/dlyKdWEQrp9yMGtlx8DLCsc965Pxms+49LX5Y3XfqgDH0IsjCeZ90u70F4NPmmLNXAJlOd3kqnejbyCLyvGevU5+MiNX5i2FXBpw9blIP7N7PLA/vyQ5U6M1Ta3xvXyuI1M5ur6nHPzZtUWY8WJaynKtcNR13Nijde4Az1Z+dss2aCh+UA8BOh84ujVLMzBRhveA4aBXZi/3T1KG9qoFuZDQKJWcAYwKk/hYNm9mr9QBBU2cXEoUnGzkzBpIPyMwamdOTCuqB1Nmv7qnSPU/lyEZ0qZ9Tt2p9Ot9t2HnbcLUfTW+aspC6V2dFe51LJ9iM4Jq+tCMwg20yehpreHSfx6ynDvI52nhWiW5ktUDTw1PtRC5DVzaWxlJn8KAyKh1I5Cy+/6hGyZuVOjTaeM1nYntA6/5YTZrdqwH6gW7qu9l3Sc3iO6CKzqWNbKl/N1Vu4z6yiyi513Pr/Mvh0DQoehJ9u9lk2RK118JmOt8fFeF7fXz68Pb4XKMJ3348/p9/9X88/td/+b88/ur/+3OPAeSiExAUsUnJNDDmgu15WaOhiIbNwJhHykt7OuaEIjKZwg+wyIHxeTHndMq9mz2Vh2VrsdZ4P7MSnoEL1poR3bjF6YXAoQM4FuAsECaND4IG9CZh8b0ybCA2gayKaMpraO3Dd9LhcaeW7Lk5LeYAef18hBpeQBpAJFDS36mVi8gnmR7WLzYUbwfAh1lvdRS3oMn1A6Rybfp7KF+tMRhHZ0QalRNi5qxSYRkUOCoB3XCfCRQTfHkdm36Twp6oLEbmqeCdslvNIi2sSdfrmaxhrKUA4N0oSPhHZxnODOYiL2B3ZgD7SRq6jat8NoA9zwEaSPrf97TwbIcehkQqHOg0wWoCBPbIvueuZ9yhR0PWmzCoAOzDa+1FHYAU0fcSjlkC5HILz6+FbpijTg+Nd0oA0DdG4tlDQB1WizayS1vXUpZcswL324g45trphuz6L0DiWdcNzwk00bOilWalK5K54HM+nh5iE5m7ckJyJlI66z3pQAW4Z41r0of3dWVItAGEAyCNmQExA0AXzGjtEdlNXQAdHnKvQRkNiOrzd4PQpN+kjwEMzAT3LKMwGs5DRHabxiOjqUM1Sd9ZUoEz3NGkdcyIhjtLg/ssBwDyZXk3Mj7ojB2ARWtRimQ7/MZ25i9rFAN86r4wTp9Ryuon/zbl4crQzaJAV3EGgMtbHuQZJY/hAMhnJwAi0kEZHHcxQK5HiSUG4fuDK6Y7/jrecSTU+QtvdNM71kkqvPi3SwBS5o/eqTK6GBsGDzHiMuvwk79u+Z5ncsrYMxsp70wGRYPZ1ZMVpWp6aBkx59DBjXQAuIno3vXNM89AfAJqOVTT93QRleXv4/FZGXfrmByeLnrslHvx8DGv/MQmazD2mLMYuYuhrzO+JgrU/lN/zFQZsn3aAVDfxdiR3uk+KQL9XPgVICKjEfl+ODSjjBTjDJ3LPlM+cofwUBqYGaHP7u7nfWkVW3IUmbSn3G6Hoj8++tWfseOw/kv93RRy3LWxU5VL+Le37Kifwb/IzpW9G4VXanM7ANARbvBI1I5muru+lBE4udAFgyua7xUNL6zaYwZT1nz6nKnX3atChpkDjHUG9a7tfr7GXtLq3uPKxsU3q3PlzG7ji2AHB7j41TxVz5ysH+iuyuzFL4464wAwjxs/0LgvsS1O9NTBlC0zBhNsDZ4oB0B9D55AfiXN5hmo4WKfeX7mkFmVJdcBPzWe1PTfdN6enf9FV2RvBLhhH5Mha+NtjH3OIjX5YIAO+qhf1ocKnp19RKDlfmTfl/u8neW8NcLXtgtnXQ6ALE/BuF/5vBmo8OQ97azO9JmcULZHB9x451tnddcZltGO48pYdxvLI//qLEsW193Wf58/Vm1/N0xvHLQl55+FycoB8vH1x+Pl2189fv7yeHz/6794/PP/+X96/Om//BePDzUGEEKHGCp97vPnL44cd43qrfDwStwRXIgepZBeprxgCCAFQf19PCYYWpP6874MoNYkr0rXGmV6hxnmjNhvTWVE0J7U8FmudiRgZjqfQjIVBV6+Zw6A2idCVMIggApCVZcb3m0rBb8PAZbndCjwSLtFANG0K0GbiemM1OhOSVGdJnobQS6+LgZDGGjmq1WFHSTygp11wE5D8YzLYe751oJvGj46AtD1rgDWPvt6z3jK2jHg9ByU24qm3GvuE8YGCOEBBqysErRnsf6jrADaVY+EbqYCICR1/MZOGOIIq7ORUysXOV2682fvFf6anhQB3gGUCBz+rHNG2CEgoBMA1W8J8hGmLZA4D36O4yHpLhVvKgXWMEIyHACZ5bNg9G4eeoKPkikCMU1DgCTvxRoFxTAZP1dmzyqYH08bNMFb33913XbhlXSosP/dm3ecvKffMQ0laimzppI1r8Df0W+1lW+/fjtqzOGL+3zXqFjZJcfjRBOsMEgdBDBISUdkZZUod7BKl/sTDSdhg+OiNIND8/PONPd8R9IGZw6tjaIcC6Zr4Ma5uOp/zv3qOK4xjR0xAN1CL/m+VeCRqt7e8/w8EQLO0TKggI5rPsWnHamQA7LPvxMwj2ubsWnRR2SiLO3Mmg7nOAUvJwDlAKJnNQtag4+z3ZdmdMM8dehf5HA0NuWMkD8yTmJUn+gudFHKIjKVOFvWkUbnzz97BBFZcHxG+rOdKlkCgJ5Cfg39xDio5EGVq/34IZxiWev7KvwCnYlv+1wTyOnnbTRlaZoadbbuyeiO15IlFe0Uii7RoqUY95vyd2RA9DnJFG+PxrKAm94YASbrN8IDo1urae/HCztsw04w2MT02km56bWbjZJ3uXfUzpVOL6Xp1Zz/m6NfmWWQ2RG3DNvz29Gxlqk2yhI0p35Fhzud3HwAz6KfqhcHdDbYsvsiDH1GCjZ6mq75tQ4b7u9H+iqqpjOn38023M375T1gDGRIfabov7LJ6nc16pi9pvHiNUXPk8guTTmq/ZXM7TG3ZE953xuFxRGRch1RuzIvcHUEJlK2wJPoP+4KrG/c6wyAdWhsEM4BAGcHcN6+N7J8Xl0e27Qkuu2gU/EBDoDCOzmZzPjfDlStUdEByyutsctH6vuuqWfiRk43uzM56e3QsvTyyGc2EIE7MLrOh3LWaxLFNLutgB89KrpxoM/a2VR+1k6Zgb7zvSODMbzbBoDucShnBsDihzNoVu9GTsgBEIofOZ7YWhkAPdZQOCfGJJvO1gHgqRMWsJaLzm5K+WKbpR2FLd+w2ySnukeGZHlh8B7n614BlQFqeSdanEyP1tMt24my6wxevd967devPx0ByTLGFUn/LEtSfTV++ul3Ht9VxmGcU1tGxiGjP4tuSzbhCLEsGcWpH3fAUKUy5gU5gFqmKAOgHF39OZeGeMQuMmaym6oB6NfOvO6JZXr/m0uIyVqVPnw8Hr/705fHt7/688ef/ot//vjw/S8f//a/8XuPv/jX/+fjf//f/vTx4ff/6B++mehM8NsUgshvMXUJQDdvSCXPQdZ3UJQl6EwIFgh1OBAfY0hSgWcNGj8vbz4eUzelWy8zEe1ai1Me3N2wLi+FZO2pmszULjYj4e1RHnOEpBquqQ5tiQgQnaAmGQAhmErG40o+STFVRI/LzX2icABcs9drPGI+f94RHvEEERh9K3TPWjO+L8aYbu0byTLoO9O4APRSUNGUhgYoeMegh2JAvJ31Pgz2Iujc8+wrDK3ZS9Pe1GZ3amkK1gUTG8lnTEeN46l1ex63FQbgF2cAUaAE+xhqLjfozq0jTNdD+075jpA/a/zyczedTBSjnj+ZCGdznVWKGzHnPNOoAhzX/p194ueg6KC/dD5IgKrJ3nZA1TOjAVAKZpT8Rnd6NOKRvVDRyPJcnnOO9Z4u8Unjk+ejKLyPswZV50Y0IkbgcZ7UBXMet8GMAsKgUflBg490/vA8vOPwSipKlC9/cr8+m05vD8Co/XUEhvVpHe2hnpm/0YSq3l9pyvW5AobpTQZwJx8l/+uer/enjF6Q6Uyb5Av2QipZ0qsBHxMpPjx+tJPj8xdq1zpVOsZgZvQ/jU7tf5l3gK/otUHg0F2M8zvOT1awnbLoFqvUDxpxNbzhH7ZRZ4CcM9rtgC2PeICGaNyXZ5vgPcEy8lv33Gfkn9EF+Orq3ymrNH/UZzvVUo7STtHMd3MXNjjO9FvTMAbJy8wOFt2qQzZ11gYsLpHZyCxgHqPrLouiJIj1GNw7wg7d37JIWQkNsgHl0FcZ4kXT37790k1r3UPI0bnOrIku7NBFnS/0f8rsE0AKHE1kZ/UfDjAa5Ur+tZECDhHdtSwuOYGsBcMIQ3QU7XQI2dGmz3dK54DydhKSQQNOAcTdhi7mJrJYeuuKlDVZe7nNLKeTO2urI8Ol60CD/Y6Gb6bb6iRPDXU706IEjX3XZ7NhGD0LODPuO3HTyOxxzu57/DvTZspc9s9zJMMmddzZAUQ4R2703ZWUy6CDHIyRNYFOIIKrMX7t35IzqrNbpQs+nZlRd2YW2Ct/bj1h3FD/S56Apuj3w3nZid8Zlt3UeTCUegJRdrh7o2xKk0g6AwCe9JlsaRZnW8aMjcyzuW/9u9YkHdMGvHhQhgd0tU6vrF+2Xnp5fP5kJxATLZJfcVCNPg5itOwxvevMiKyXgXQ1uKv3Vj0z+oooJzhva8djj30WxiM1KcP1+DhGhDNeV86M86odfbV/ZULre7aDwFS6/7aJnPm1Z+XSOBu9xtH+t96LLO7Aopwjk8FjAxm8YRnsFG+elQ0l7bzsxpevr93Ae/uWEXD1fXrv+5xXOU5nndGLAd5L3AMd1Z+lPxXULNw3mY8ETCtbg7KiztbURJMvrl1vZxCl3WCb0X+RBY20K9tK6//RE9eCL2qtZWOK36qPS5dGPd6MeRRMqtr3h2vk3Yi5dEEHZj/YaC5b8fH68vjpp0rv/+Xx//7Zv5Kt+Df/5r/zeH379PhViZqVFV89Apx5CR/KKfyhdPHmblVutfi6UvDl0G2MINoqTEqww9gZTK9+ca+vj5/Kcd6YvWgA3oLPP31xg7/at/b8/bunObw95ADA/qp5D3/j935+/PIX//fjf/wf/tnj25//X49/6/e+Pv7df/NvPP7yz/7148Mf/PGfyAEgWyAAt8HqOUcTgqSp1H6nRpJsd1iUkxhjovBnnbblALlHDQSa4JkvXYyHYyFTuxCeY1zgXYw0Xw4Uhhvm/rRe0rrIL5/O+g0AUipNnsXvEGYSdA0sdIYPdyAVUTZwSCDLudyAJgFVMtoY8M28aaTApGug9YmGcYECznqc24DYtNUcZafCgPE8GX/fzWLoiHrXzftegf1pkOjdq8/HSOc+l27WK0263K6b5nkdeewU0HqGPJ4aTWKmkpCi5qcN31sBWoHv+7wG74F33uAm728cDEEwC6jO8hgB6VZG0BRfY50A8jT6ENqASJSJnQqkU9pBBwCqc8uzG+AfkV0bZx1Sn0ybFUYFTjhLez/P9HmdtWo2z+7nRKrw/Fron85DFDc8zBmHVBjwlrxIY6DlqxzjtA1KTWtFbPvuVN4JoOGTBPEJZOH3BKVEZisdbv/bVLhjPwV0r1pd3vXLL79MneDtAEj6vWXErL8BNLTB55JGOdOpWwsZwfSR8wy2S/GAhxkHZ0Nz5HfzynFHOTv4SQ3f0rq7526fl3QVRNM2ERC053fr/Ir+Gj2N4dT/Hp5pBxN8UYo7nWqA0Fx/8hFgETq9ZQJ8yvvY22kQrhHOe6aTdKUqR2ND+MQ6GeC9dIUOgL7Qr9w/2VlzP13ikuu+G1ESnRDNaHzXNtl0FsNGxP0eMsm2OVjtIR1MacTU39OoFo1K8FpL3E4Oyg45QzemzWk6G8FTBFBA5VkK82ancT7cl/foc80xkvW5oZWeJlCfdWbi1lUPmA6jMXkUBwBy7tbrPq8fhonwIz1QLmtzu+K/L9eBF/Ldiec2V2o0TbgR6q59bmA7h2X3Z/W7TSltx1nUCY8BESPc/n/K3rNJ0iy77zuZlZnl2o9fb7DAAlhAXGEVZIRC4hu90BspQqL5NFKERAofSRJEEuACBCiQ8G52ibUzOzu+p7unu1yaKsUxv3v/z62cZagiOroq8zH3nnu81T2r/pN4rjXn0+zBxl+FfwTcJG1/dADkXmUMcjkrFd4TfuNOZw94uTMoosI5MUB1q3hlOCOJ5Cl3yN+Rp0pv6A04mh1HtP7a72sZhDhAyoGkfIM9sTZ4kNJX4E/UBGN03F5j4nb1VahMXtam75s4AMoQHGUef+/TfRx2ashNZBBGnzTlna4UHuCN3pL/Z9OyqSzFsYIDQPWjDDb00sqpfl2NlUsO+PO7XHXR0zN0G9+r80XPcvq7pRuUraF6TaMwKXXFqRHvZbSk6/OOp5V+5LqBG6bglcI6Ou1XM0hkQg/aZQk096kDE5xm3aq7sH93+Pg6IvI//HA9H4ODbW3SuJCMoqCJmpQwiS0xSljKHKYOgE6DDuseqOmNucPZHiP0Zpl5TGZUZNJ6qYN30XeeWhPqygGQdf9+X5a6zGfu8HRdNh3pNs/g8W6zs6PVgZ0ez+3tt//efvzj79np6bF941e+Zad3H9nV1nsBebZVZh24YU82xI2X/83cGZLalI/eS76a16aTK7Nf8qxcb8mz83tzxGjqJa1f3Oow8CP2Jc2i9Rx1ctxuk9lJnkXjtpvD353u7uF6cO/Enn38rv377/4rWz/70L7yxkv2+sM79uTxB+kASCTJxaHoYFiQruCfJ/NK7yCI79fh8ez3+sYKMUunmyoVyZSSUUwnCMTnZTC4AwAjBuZHRgDeqXgukWxRbBtDlxEzuUHqkDLC5Q4A1qLGnBK8GmsohwhepRv9DoWwOSmG5nCjws7z+FyFknrhP8t50BQAukSK0aXMnueyVz2XvpepN7yjh6aYVrRFapphROoAwIAMpaBm6aLfoEQB61GI+N+eGqY/qXz2FEJvrBZ7F8UF3NDoRMDXI2LC7BIGkoomOKkZMao8ToSbKGoTJUSj5NIvAxx2/PYyDRix4oIqK0rseu6qdKGwqmLr9/mzNZrcFBaZ85prjlNrUVR4QOJ8GifwBhUK4BGKCFG1wCeiaQUfFARwXI0m3qcwSKOgzwW+9d5Jo5pk7HmNzKouOhgVq1AwyqEWOCmjghTPwMnmOJRzRFn2+z31tPOC2w6AfH7V72fC2STipZFmdRqCZ52mxFBQBbSiDVwHTXUh2qO/GfHoBnTgzjCCLWGAId57veQ5Va1cdLKpCF6lxjUjpkX7CqekC/hIR4F/IcB7XeaU1sXw1c7xNCSbZ3YCPIwURmjRYeCpcvQ/8Wczts+vSa96GaISZYQ38hxVpkZ+Hvg/zPmG/3TjpONAO8+Cm0cZKOVRPg+Ne+QONjPynoCn+Ezy+/yXa55XBGJauoLjnufhBI57qkkVOO17CPhWeqqvpctJxpBSOtUzr8A/+uOooVUEk71OKo23GRE04xTDGKNJ63jBpUgXrWAF5wWvI4jRnEETft0dh6NzR+Hc+UXnkcAvzqj0lwneEteQpqZ8Dy65DhW8hS7XMY63dDA1eD2brd/cIrg5JplGWCK569z9E3X05BWJF71EyX9H95v2tAEGTpuZPp3Kd8BKSrD8833w5dqOY9Byh3vywt5wT3k1WWBR+y1R60mT2aGen3PnTCYyqoICyBUcAEqrExkbNpE4FoapMrwL+Zl0nbwTeITDX/ojNPg1AzMdEfv6DsBXVD4qjsX5kj4tznv4i8KdZ/n/ZHHAM9FtA/aRMdH7Mo16CftK3OqGp8pn/04bMYYOVnJDy1x5NtKm856aKlI6FPKoBRUKCOwv5HR0mKcbfc8ASFikAyB7ZfRIfPLapOkoc3U5QNq+ADp4uDqc5UwzANOzI1ROKC+K3yv7ImAnDoDYVzWBVqcGzyLjOeAUvNmj4GTxZrkqcob/wTl/r+rA6DQN9sHIurRXnQMQ8Cx0E/bLMwggpdTRCTZ5stFjpEpCsxy096iosOKkdw7nnA4HJsS5we7NE6r+vpofxvvKcI5eEEWD2dckC5+2m03UwB8cpGAL4zsSFzxAtrTt9Tp48MWLMzteHdj85sL+4s/+nb314zftjTdeta9+45t2dOeh7ebHdufBK7ZYHpt5FsF6a4fLw6IDX8nWBwHjUrabcDJ4tqEHmN3JVQ2KywHgPq60nVP/gDb1vLIpYEK4B+LQddF70Mk8E2JhC8+SmXnj+a1dnp/H3u4eH9rzTz6wv/mzP7an779t948P7HQ1s2dPPvIeAL8bPQD2Rzx7vUQSfwoo0lAawy0GDTNBkQkDZxCGMDSYBkiKAhBrwRMo0SMYDgxMFWd0oDF1DgGtDCqbfZFKmk0URgY2MtpAZYSfKN8o2zDE8W8OFaasDAJiZF/AhWtZQ6S2DGUCEPq47kZogzI7vp+/lYnrnvMIosqspX1mp1PghuHo/hR15vCU9MaOqafuAEhvF3iUSIyCpwoAQgsjmScTQUDBbZkKlTqlDEoFOvBFvPEuV7B11GJel5F1lBvOqgv9nh2gUVplsFN4drg1wSAeZBTQUbDqe7lvdCwp3bA+X3cYP9UohM+DtioToitHGkGfGodZnzhNL1XBqw6/9L7WyBtxAKgghI7Gc2YtAbMS/PscADwr4FLCIOuzq7Fm6CQ1VqCYgioaTahJL4w4b6EX3R+w1XPoDoF8mnt4c/2NbdU2EpZEV5KGvaoGL3AKs1t1tXvWorg04oSOAfTr4BValqWONTKW/Dna4f42nMqAlKZeGMvh6KyOtCnxps5j5UvKk+E74GMo3/OZUVqgtKvX5htqBnEDRjb28gyA5vCLCLbU6Hm6vHfxL/4Ze2ac0MQBkA9VPFT5BMxH5yvr1aadjQOWvEic7Q6ARq87jIuZLQ/TyUm0sPMBrplm3rCOeJbUVOa7AnLlZHLuOB2zm3uheSwlTMNsZjFi2jkUv2L9BbFKK+0ReeVTiqsjDqeydmO77SZkQjy3jH+Hqzow9SyUdzgcFuWgwCif8t2uIHd+N41Cw0/1uYkLuSaMGZRR6J+IGD0gFE6KJy3Sl1xBxk969M3/EfHq+K38KN4PblZKscRrqhP2mEafUND0+g4XnER8L7WqdVHvh5BKJfpenCdadl2riukom4AJtFWrGjIQevq00g78CFnG36S9T2RG3QjvVqNGS0ZZR/aYyYii/6gDo+FsNSFW/UxlAzSKT6nj+jTNXo0x3sVeqL5DxrIn3bvKvGnmUgjy1F1lIlHDw3JY4IADv8dnxFi31tXeU5t7zyfWo86CtnaJ0De4F01DM9gDUYtfkUz203lcyd/CK2QDvVgaLe1x9vgzwggvR8g4YSrXmhmjOAA4AxwAKTuS1v1fTmmRRow08isHKHza16m6n/+tDpLJOUj/kvjcZWo1fIssyXIAxJqqDIT7V4erSYaYm4Poq97hnQAsZ8A5o5upbqlnF+cQXf2zB9c+eRf8uRxYrse0zAGxy7L0ugrtJJiEM8xxHL6emTxTPSnL1rpxnA6/DI7lOWQJWkitku3Ye5HZXKPx3AEQ+4tysJJvodqmw4QUfHcAbKMz/kEEFzc7dwDs7PLs3I4WZp8+/pn9hz/61/bJBz+1z3/+VZstD82WJ3by6HX7yjd+3Q5P79vpnYc282wAf447kUIKe+4DJRYO0+yl486lsFlaoMV1gbltd5mtsFhkzwf4nPfM8TNDZ2MsaugaJQdwarn88NKFOEOnrwgIRK1BPPvy/MJWnsU2N9tePLfH779jH77zY3vx5ANbX3xqm6tznwLwezUFoCP+NALSPbSdgfcUKCXoULDEYA3irRQgJXgV0gh7vxdFLbp9ohAM82yJLIQSSh1eS/OeGjAQtAqiTFHBe5kGLD/KyHSNCI6RQStzVsUbwhmZcbXYv4gAACAASURBVKynnCUq7PT5qjyr0gKTU6NLlRYE0CgY1cifPG/otDvdbyqJNA+K+4bU/RZlkiZyuqegQ0fZ+r4xyKit6/0BMIIQQip0UOyna+tjv4ggAOd9BsToAR2bQbl3GAW0n2em0CDIVIEZ4cu6RyEJs+W8lEEHLbSoe05i4PzwSseegwa6px38gTmO+OV/E3XAAaC03JTzmoHta3MHCKmwt3Gyj4kDBqoE6d6CBRZNJr701Ex+BwcUx0f+IQHNXss9poT6ihk7VKlVCe903uD4YO+KPyhMwDJwrC6A6SoclF6bgyOPJgXUDTQ9CLZi1vBDHABR9xrRG+FfEsEZ8es/y5vUAK6IBJMTvKQAnJjAvrpjM082FEiBcedH2RumULGyJaS5Z3WqvZ1mnKtu9beSUg5dEFX09D13AKTQywgytLCPF+p3GCrsjQyAJkf8mWUgIzeycWnPLNB3qAGzD0eVf+b3aTiTgdIcESW/oM/RARD3hgMgZStOoDCmSql3vuTX0YCs0W7Jj8YvxAGQn3UDz88le7So4zZ5+5RX9gaxvuYwCkQp9vtHR0OecBogNObq++1OLqJkIc/3RMvIcMB5jfLj/2v5nzrBwc84r0bcvbGo4i8psuCddn0PHJXo8lTe0CCvO4bIJPE9sS/ud8UdXh2GT8Gvy99eVsE5YXw0HkNmW50XSh8EGPuNiJGUx1QGHnIOw0ab2Sn/y9/BEX9WL/9U/QdjCtnY+JA4T5P/T7PH9ukfqpuk3tA4bBkY08Z7arRoXTmOx4w05kP4f7JHcVKMTvB2HRF9aaKqvCXLnLo+OeqGSlMjHilO6XXgV6P3qGlO+uRn373skzMOOEhPJxwA470THVkAFPRcmbMZUS74D9kWvn2v9waHAz4VbY81y0g7xUndc+JsOgD6Ljv+Br6UtukCHBkMryDNuk1+qH2gP7nupA4A8K/jRfJpN7JVP0mYU+7UbZ/xfv9bnX7+evQA6DzW3LKueo8tzlunFhXxtky8aNhd8qIHF3qArOFkoxlxAET6f3blB27ICXVOdH7YeUfgbPWiUQdAo3PhQcgoeJ6/C1kJP6XXjgZXHcQH3qWeEeINZ4Vuf6EDoJr7eZZROWeaM8Cds5RGF19sZ17p9zhno5+F3YQ88T1sNu5omdlyuagMgF3U0J+u5vbB29+3//iHv2MvHv/MHj28Y1fbrV3ezO0Lv/wt+7X/8h/ai7XZcnXX7t992W520m/Bz/+AfnLe7b8CqG00opbNeTlBOqejdk0agVPu5udAfzucAKW1xFmH3HR6vbZI+z88OXZvmG3daWNm68gAcAfAwpYzs+XMX3hpL559aM+ffGTPn31sV5dn2QSQA/WUCJgDRKwK8IQRtAYFqrLnwTaGVrU5Xfj2OmA+GxW+QMxq0hQGUCmPMAQQj/XFoReyRsSWhjCNqfWoYgarujIUf4b5NXVosCbWyDthcv6/OiJQWriP/fvnMAuYgQo3vw6mrsqlwjkUp/JwqsADHii/KghVCHcFZKpYqzKmzDv2WvVIKHgY+1Plo7x2QxMk3kddlvaYo64uEXgb/zBUFS6sRyPwytC7wVpd4YtrKdwVf1U50NmyietZg5Nn3a8kA4C1+PfggQoJ3sO+lV44G8Ub1ojx4mMhMSZJYVfl3HtKZOZEjR+UbBTqc/35KjjBT79Ho4q6bsohonvoEEUEDmmAJE9Q/NwnZCqvpr0v4ImCLfWhE7qXGkV9xyiQ1NEADbhQDfyoFKoU7h45XIRnF5oMobpPWSTSLkYJwlkF5kiXXVmrRj9VA0x0HAxSBZXUZRqvOV0xt1dxcxTUwQsLdopD+g6PYsFHfN8Oh+wCmwIPhUV5RypvmT5HAF/n//Z1aHYP6cN9DE50YK+5uLeUPonYADN4pj+fUUfO6+PzgxxJxbXKe5XXT3hbKYx8FpHTlhmSxIyi7LDx67br7NEy8mHwb698GQ6p8bjKhuuKUaZDj1E2mp01uNYcYY08qXxzRYIyJ/YOLtxat2S65PN7imVWBIyZE3HVpGZX6b/hbfFCFEmUkAkvbSMop7O5R1zlTEcjHr4bTTot05MpW0Jesh6/l2imGt2eTJZ/TzOVyGgc0+CnY9+67pLw7/pLOhN7ZHB0JPuenM7U2dgUeFfKS4fJ8+t174q/0xR4RlT1WdXUHiOWYj2Vmp7P9XTipEsyI2OCgXTObvQ0yEiMcI+IRZRODHlgPo4mDhgVv8weM1nfyp6Q60pLSs+5hKmDKs9Z+w31IInfi44APxjxEHpQ+RsYLr1RVOYonwo5E6PEpr0VMi96GkxiH53/T3uUqNxHV2iyvmDG3+DMdpPj4FIPmc47h87iO20iV0GBeJaUtPB+hYdfM2ZQQJvxvtB7+9hJlRGoBI7HyoN4Z+4Fp3tl8FRQibVoJoAHAlWOs6/UNzOzBNyCF/r/ret8iwj3pPNYF71hGAk7ONPBN38/wZGuS+bkp9GuUTiAO3qm2jg4m6yWTJQR3IpnASvtn1R45+9ZrpYyOSBxQOHU9LdWP54R7TxHt0Nyjr3rAao3arSe/Sjuxnuw1WAwogCPONl4rmQEBt3XFADVz+FNOAAIDiU/QfY2c3Yi8yn5wansz8WuY2JK40/0lap1OFhi3c4TszirwcT17Cwf9yZ5m0jRPzxc2dX6LPoD2G5rS9vY2//pL+0v//h37friY3t0/yQcANcHS/vlb/9X9vlf+jX7/k/etYvN3H7pa79uD+6/EoZ2WJHR6NBLSaqXQ7DxXiLqk258XcnzPWuF5sUpH5Bv2rsL/T2cHmGjYKfmWS9mM7t89tTOz17Yyd279tKrnrGwtLVP79tso5dGZE66Hj/3tThcNvHv6uqFXV5e2Ox/+F9+J0oA/GWZrtrTPvqhFuve0wxDFV2QPj6LfypQbzO5CWMpIzyQlVS3lt53e/aiIrW/Lwwg0lUWSRRKhChQylhHpTiNiB6F4hnqAIBZtIiSRJOaoKmUn6lXfsrgm2CsRmXAUWEyfqawVmIfGda+vQ86bCMMBCAE7/f2PguaetojIfluyaKQrIYRB9IziKKVRA+cHdYoLipA1bnRlOYm7HoGQNkxt6IAKvBHx0LXQVhLdQetRpgogsoA/XeUHM4ARV+NAXAMfEQhnAjW4SDGlF3oj3eiAOEACPhKim5rGihTOlTJZA2jYcIyIoZTkadOL8lo/NxQyFUAoqyoshEwj87umc4U35ViFeOKdJKF0Po+QYUDAGVFhY/CMhSEaAKWDiVnei44PPKtUdXYiTgBurwrnlTAaGcrihW88TavSvzXEgCNhqlS3I27jHRDA5XU1fiUnht73/fZBAbVGIeopK8TpQE+MCqXrCfWMUTTAgYyKSJTn/uUh6bsVKmM/40SBe9UXGUf0Ab7Rxkj+pH4M216pzjX+KU4FtRAyXWnoqU/7mjxn9ZIbu3N3DLFXH9G5UjpXL8Dj1X+MLYoO0V3ZbjzwoyyBr7UdBXoC17ReQfjyDKDyh2AvGtUoOOLUgY7TnQDa+SPDYZ0KPYZxJLNAjxi7+VIafQ5Kf8i+toNb+5lz8BB8SUUGeml4QpTNm5NmeDfUQ6mUTbuUdkccUPRR1RWdsd1V6bBw3Qy9UBEl5W5gzyPqg0uHcKvQTHjvNyB5f/U2dPoXDKsenrrFC9zvT3LINZXawuax1SuFO8mgyaZeJ6l5k2saDqcHf1xXjQdAX5bS5jqEZmJEuckEW/g5VE21XXozp6O+0xvRT/CATDKhwmhDQ4AzR7aS+MVbQy41/q4LnlP56dBX+J4oemaXj/RCcuAnJYpuWP0dmbBqEtO99TLCDgnpVXwXj8Dz9xBp/x45PfqmNG9xRlKdLrzjx6BVl1Ms6La+eMwFMdr0ICUW6kMUT2oqCUnsZTRCm9knWR5NZi0zN7i86TdTyZ5dNrk3OAl+R4fj9YbVZI1wDQEeEXH8SxZJgPA19h1wqQ/Neg5194Joeu9fh+d/+EVTL9puFvBms5vcq+aedYyHia18R0PRl04dExxAExKvHz6WAUaG7xqspk6NjgbpRkN3bb1y1QOlZPKt8G1+L8CMJ0eenl1+KhqAlLAoC7qzseaJkSGYDW0VBnazlNKV1XWFNNOmnUNIhoEVnZdOAAqUEMJO/qR88ylN81zHrKzA7u282cf2V//x+/a3/35H9nx7MIe3j0Oaji6c9de+8rXbXNwaD9697Ed3nnZfus7/9hefuWLdnbuXfuT/n1Khf9P/zxfG02i3QGQDQodnxyHc3qa9yfwaD42kTrBfe8xFcB5sPdJqiaKnOvpamEXTz6yv3/zb21zvbM3Pv8Fu/vggS19mtTKdWAPCFFi5rJibbsbH2cQbfZtvbnKDIBMg85mRKmYdaaeG+rpa76p8W8Qoin5HgWpphtc35Xg255AiKUh0R7DAYJTRRzG096xxwGgzBVBpQqdIjOHMCrMMBNl+jBqiA/h45+H0SXdqFFmWO+EScnoK5QLFYTAZvyMz1Xx4fkj0x7XPRFm1dnYP8NwQ1lGaIyMOM+Zhk9TRXqqiKWCqmfWiTd/Q0Hay/Qaw+ipS848mJeaysO0XmsU1MBiIrCr8Ule23E9/542uBkNfP4mcwHhBn6qgYMAxPjWPfZzzehQ4lNnHqOwneIgnZHd/ZrOGCIjvAtljHVhIPrf4KO/I6Jw5ZGe0kXCHAMA3AJPFJdRcPwzN7ha5oYo0I03iAHnb8BQh05vKxk9EqdKDPAj8u6wvrpaBz7gAGgwJmVW8Ak8UfxIY6hnFLEWYACvSBjk5AN1APTmlNN68tEJ03HUbCP9PTCc4Q9K4/AbPaO4rmoG9R7OHL4I7qsCCh7vmwIQ75KpMMoPwZ98ZipkwJBO7+wDBWI0mjsPuAkDUH/SCdCdpcCAPaki4tkHOBDjumoUpHyekbIopd4tN/FeRumVEaG8g+u7slg16/S5kPTxPJvUS5EHqVT2LsYYOmmUkCVXDXwkpZKmpMhdp6dRbkwMYR2DWOsgop9Bwh4Z7zLYaxRJ+80SBv0JGpDSkjrq6uvSnaGjATsqmWMmBA5fh7PDx1Mw/fyXqzRcKV3Rs4HvwTtDP4nIBo6SqQEFXsLLoeE8x8pTKm+Myqo0mjPLivIL14dUVsOr6NTMWY8yz8snem11bzLbeX7n97fPxxuxdf7h6+81+alwx/vq0BwW/i8dFJ6t1U+yOaDDE5QhQ/gI/+eYxOw0HesrXIAWIgW/snQCFqULJo1l1g70Br/h3qnMwqk8LQHQUoXmsCA7S5soiqMLOCpf4pxxIDV+UXxMdZCAKSnwEazpQMP4Vzhx72ioKx9TngO9wis3lenoWUjgfvLOeWZfSBaa8hviJpz/qD+AmyoTuEZ1tqStdRgD6sgCpD6LvOk5ZQAy41xhrboPdJZ4OHU6oIPg5G2ysugp9lu8sulPkrmleDPqJAFnf07olTnmMZ4XWRvTdeRzMstTewDAX9JB6rwonYJEnVsfAAlUxLnw/IrE0jQQvAcfu7FeeDXsLdLZpfSI5yr/VCd6wL01/quxcjUONoMeaaPxTN+3yxmlJ2wbZN+oLwScKQFp09l6A06/XnW49k5xACSdYNQ738oMBQK6UynTS+jAq4RxBoBH3eWzMnrAlaDb6hHQnZQ+Bj516tRR0+B2ottcXdn19tI++OAtOz0+sEcP7tj67In9+R9/1372w7+1BycHdrSY2aHTrI8XXSzsk7NLu5wd2Wtf+hX7zj/67+yV175iLy42FqI+gmWHsd/JfsIBkY3zfVpWDH+Ye4A6HQCx1oI7/JoArMPDs8zcQZBNGNNRi75973hlF0/etT/5939g773/vt17cN8ePnpkL7/yqh2fnESD5LPzS3v1tTfs5ddeDR6/9nVcZ1+ZcAD8j//r/xN9qZJppVKUG+je86mgnKaSk+qtzHBknvodBD0+UxW8JvAGz+LI6FA8m1JIN2btGivda1kX74K58RwYln4/YcgSSeTefQqKfxe1SUWUumfWAJx1TOI+galMXgWr7gX47tufGlaN2Qpja51PpXRDBboS4vTMegYAsABuKqic0Stjy2d0gz6Z5jRCq+8ZhWkqHIzXK4+w7mfKZVJ3LcadQr83fWNvul+MY33MVAjlN+yx1U7XGlg7e1bvP0aFCtUcgUVEktEgPVNivKfDD8dHMlI3FHTWsK9PSyz0HNUg8ygODGusG1Wle6SZFBgZ0SQ1N1KWfGRY4b3/rcpro9P6njRZ1gOu6nuVxrk/BFwZcKT0prOllwD4Nc1hUNd6NGtqECRuwHhR2okqcK3SVeePdPalNEMjr9NonypjymtCMIkxwr4m9COOORXa/O4eZuCPkOas9q0fGHPmpMjD59r6Nn1GsD8HGnHKjcZmVarlwrEZ1zJdAZjBU5X3KL2RHQJNUQqwT9lW/hi8sGjb3x906xlF5ZBgf85/lJ/gmFW+qrg98jK/DsXdhbE6u1hz7i1H9viPNo7Ls+9lcalcYpRPI40Js1hB45kald0XbfYpB1P+NM0AIL1albeM8fm5LXKW89DtPDYxTIuId1S6AEpIM2KaIp1lXb4P5p3vw1l1iB8e+bijaY8CPWeic82p5AZrMWdwSvef9JmOXH6SnnpphMJRz1vlEkaMGwfQJfSl60cmq9LnTZmIKmuGl+JcnnU6g/pz0zmV86qlPGHgEUQ7Q5n36F9bozc0TqOGd4UztrJ6cHAqH8ZJFJ8BVwwcFYJtAkCe1YirfunIB7h9Srcp7/NM+hhJhSnXN3iJg0ppmXWAIzh+9VlxvvCrITsnS0ev2/cetNIsLvCEdfRSrl4zvk+3S76Q12yq0eBUZiWkNf286YM00JVJWCoXFNeTR469JaZ473D2KKLihO8rjIwKwDgcQlZe34TBg+7gn2lJDrgOv4yz8PINpsPIfHb/TgNI6vwAnsH7d1mCwbNHWiY7penh8E6frU7wQngTu+/Pu47oafq/Ol0g05wPxkQImeQSuF2yRXEpdI56QbcLZmGkgf/smYALvLI5WOp+dI0IpMW7usGOXFH8Y8Y9PTQI2Ho6O7KW/TVHgPACXxcO1jHLivshM32e9qdSeddgWTXsHScqw7d4cEy4EV7WHR8ZRAxRIwHmOBc/V8n+Dnyp3j3eLwh+GWdc0fe4poKSlJLEu2vKSdzjjq7dxo5X7hi4tu//3V/YT37w13ZyaPbKo3s2u7myH//gb+z5kw/szuGBnR4dmrvK/d6L9aW9WG9stzq1N7766/Yr/8V/bW988Vfs/ML34Y7iA1scrIIewqk6T33A4ZcTX9zojpSIcCh46VXYPlWCDr3gJMcJ4KNKE7b867RyvDJ78dFb9ke//6/tg/fetZPjIzs+PrI7pyehd88XCzs+uWv3HjyyxdGJ2cHSXnvjC3awOLSZ6+q+Ts8A0DquRFjScHpKHgelh+Wr8hoWNfCU6TdCHzy6KlfwJE2UGMkA4LDVkFUGBCHHM8tjzKg3XStIre9G+EPM+4y/0QGg9yvBoTjzmZ91PzxSJqcdRuP9g7CdCsvbhoTCSQXlPmELnDRi5J9h8JBGqQZHYwaqgOzJAEHwIMQ4H400p9JYI1rEy536DE6A6Ri+8Zz0fHMfWQOV55LOhNFgAkahIEkNW1w3GSfWI3SqWKjxMeLLLZijKMscWvAerysGT2d+XeElgs1+GLs5wiEdJZrtkLXGMaO7urLThKrVGG63YbxoRA2cBweoJ+M89PzZ64g/DSblTGn4VP0qfB0oLQpLaIkz1UgxChD7VDxF8EBjet6psGUJQKY7ZQ8A7g96LI9y6xor/EiVFHdIhBIr3yuvYd/xzGZhdEdMGhm3m2LxWTOim8Jjti4Gz3vUOFae6/Dcx4vw9AMj4K28V/FG4RzrKqkPbDlzr5XnDHl2nFc5AJLGZiFIVGEYFThdD2viefH3rShLjww0JQ15IOcSz6176fTtgt8dAAjTOC/JsMpzy1NkLax3pH+FGUqwGgCjDMKoyTPD0TRtsBZnWDyrVlFia6z/TRwK+RWTDm4r+W29nZVOjDKenyx4ml4aDolKkwzZLw4A+ANKFJNgGu63OkRSK3vQAD0A4xmcGnmo8gTvMh8dlGWPSt/NiVeNCbHsdU+3z7CXMCUOdVmjuKe8RuVuP9tUynGiQI/d6Mq64pHmY/9R104Pj9sZLew3R0CmHMrMg/214CMModvlYhEOANL+cQAIWuStUhqj8knfrw4A3gdPU/pQXkUjzBGuEz1xEjhJB1Xys5wyMxr/3BtyTDIIFc4q4zlHzVz0z1Qn8/MAr5q+Wtk1vUN3V67ht/BjMgNHnVLLSaYw6hHpaPg+cVoX75SgCzCAdjgjDSA4jEdZnH00bndxh3/wHHQAjNXQC8rISkdAJPPnHPHiFzRghCfo/43n+9m26HTyLBxBqv/gpPX1sxbH+3AASAaWGsp53tS6d+MbnPC67ubpK+eknkHiiBuU09bz4FGcSTghkv9oLwh1MrKmwCcJKOHAokxL96F6VOPlZCJOMpCS6nLd3dMF3oHHTFnKCHtvKEfWUqfXaXYBky7Aeb8OvYtz1nOFjgN2pT9rKY3KzdhjTgWVsqrKJHJ+Rip+6xWja+sOAPRH3YOfcTgvqxwcZ13iVm/eGFNUpNw7ygAoaQkefNAmvW3Wl3a9vrSH90/t5npt/+73fsfe/cmbdufI7PR4Ydfbc3v8+Od2s7uy1WIRHfRPj07CsXB9vbELLzNdHNqjz3/Nvv4b/8i+8o1v29WVB8BcBvq6lu6WKvvZSwwO7KZsljizHJQY5+wGuuurOXYzeRP0Av2E7GrZhZltBf073793emgvnrwT+/jo/Z/bcu5jjs2Oj5Yx2eDi8jLGAt7MF7a5ntujV96w3/wH37GHL71mu+u5vfvue+kA6AJS6zeog0ul2LmMK/Yw20xJ6GmUSrgdoZOxJGFMFWOQjqyDieJYBJE1Dz1FCsINZiXG0BRJEsRKdHrtBMmkkaEitgqXUTFuihApc9JsC2KFsEIwD81dlDGEoipd3m8J+aHnQlPOJLwBw9u3R2CvXkl/RkSoPB1MlHf2v28NCm+Fk16rwlmNGBT1LNns+NVSUGc9JVAVOVXIYKypOGrGwCxGcYTQDO/91AAblTpVhBRevFffM+KzOskmMIjAWKWe1TiUUTkZhbriOpGpxLOs6fQfaoH87PgHXeV5ZNORpsyUs8WFMTjr50zzs1F54ky1BwTnqQq40hz3KA3pXvk8mhbJOlTgAjtwBMbHNaMDgDPRTAjlLyjNqUBl00IMNvC+pdiJcQ5/UKcfDgBNf9R3xdqrvwf4kIZU1iTC4/R8FSdRArshP5uUAPAuxVsVjqpYpcISHXjy1ZrlUgehvEZxx9fXlO5KK+NcmuK5wQGQadD+r627NV9KAxslZMQx3ql7AIdUyDWeWr9QBuDXqrKidBfCsozGdIRlgzIcAE1Rlyk0sR6Zx/xZ5zQq+dDTqJwCl/4clLlGIc24azxU0vLT8NPGuLe70hdWtRRt/LLQKKIg1hB42DMAcJDe5tnV56F1IE9Fo5cOlBIlpQl4inBYTyLHLWuwZ1uBwxO5PsitcOZGllCNDx1GsvneGw1XtpHy7ZQH+/SKhD/RQzLMiDipYTjKYz3TXHvPVlM4ch0OW6Uv//2gDD430BRv0A1Yt/OrRnOSit3PtwcBVD6S2RJd2nf0V5r2n6Ahcpufvcfx5XWr9DygDKD3lUjdTUubdA0qL5V3wVvQP6a6SXcApGNlmqrsz2nOEXcOiZ7FeU/4P43nhsg5vFbXq5MZgidV+Z+WAKix13EjO3qrcyUxLFV66GbCn1xPKRkY8rCU/Dz/NGz1euSR6goYBIqT8NLOF5Ps4ens2+/1iG/gYjm2/V7PBvCfyJYo/Z3SEDJX1BjBAbGPnlPuZYBHz1hlha+BZrTanDb3mw3bFNdHek7Hixvx1YxQSlTUARBOCGnaCTxp8owjGJijZ+AACP6M3BT5yXMU53zPGZ1PY85LPHie8hOcIegA/D+VI+iz+7PCOD8ds4wh6N+tVoctw401dv1imskFbSkOjbJNzw7bJXS1gs4Iv3RE4rDONPssz8hAMjRO1lvXLXu5QOPxCvfKHO56X2/W6e9IGDriV78UPEUEhJy+q+FelEb5WtyQ35zbydGBXZ0/tT/4N/+nnX30dqT7e/T//OypnV88s+WhN6P1TJgDO14dhRFvNxtbX29tt1za8u5L9tKXvmlf/+Z37P79z9lsdmw2W9p26zay44U7irwEgn4zPfCQPT3QDzILqGfSVXZVzV9TnHI54nAi22l5sLB7d47t8uwT+/Hfv2kfvPuWffju23a9OTO3/xcH3hNvHZMSPMi0vZ7Zq699wb71m79ljx69bufna3vz775vs//pf/s3zQEwehdpoBBeYvHEwqT8cGhS4FsahRbI0qOMY0Q7RyGAdA25gNCQOTAyoWRAPfWs1S2KIdgUL4loKzEDZIgGBjQqh3rPqNRoHTMwaEKwDAY+VwZBBCvEyF5FZtqtGgai79+nwKjQVOZDSlHMGsXJMnhfR3ipAFBBpMxsNEyUEcHsuuKYShVjplSAdrKYlgTscwDk+93RhQHmAmDqQUXZarWb3gBsaGqEsJsoFZIqnjhH2uM0nTg9eL6Xmp1r7vWcjhkDZhOm3DZ6+9yhBxeaLqRJ39NIGOfLMydpsszU1pF8gvsjvlBDjgIBHKDFUUmBBrlOPfqq8Dmj2ydc9H54xkhPXKOGmPIWfQYe8VQOk6E2POcshoi+YyCOE6UpavNwAIxrjQyuOruWAdO826UOisI6Cn7lc/kYT0TLH1VUlQ5IqUYRmERS3AkUUfnkg+lV7k7aUSlT/tmUyzKQp+d9HdlL/tzMJukp7O2ZpFqHgtmbro5pso7HrvhNhdl01jS4FMoWXdNLsQDHlfc05U4cwUEfbrBKT5B4btFD40nU3krnbcU/xYuJMiRRNBAKVgAAIABJREFUGzVElK6Td2rGYyqIytunGQCJT5M03qGhasPPQjwchrkfjxxMx/zdDA6APnmi9/7wty4OlnG2GAmZBdD5W2YWZfp4KG8Vcg7lrsrbMLDZn/IWpSvlIVM9YeoAGPWAxpMq00gdkzwfHt9lHk5gyhozQppr6M6WCd2L4aB8Btk30mb/G+O1qFmc3DgA2iinUEjLQfIZtcWj4exr0TV0tchTCxIh6IzNtAPNeGOcI9kco46T8B7wpyK6AZ/0K3ZpNYyT5LxGh5k6ZuA5nZfedlCNGWpxppVsPa751rvKmRmwkMVi9KLP8H+HV0Z8NaDAuhUPkceRu6MTrsr8054lAIpu5znNoxT+Ghfb4Z1XwxdVpquDStfE9f6/RwB9PVFfL3jH2lWeg+sEEhwnXbdo8KLEqxzK7AN8/CwDPc60YIKzQ+nSv89eH5kl7HIA2yH5bI6J3vf8jjfz0Kn8+ZrB5/e77GsZQeUAQPbDk7z3QZRj1BSC8Qyj3I8Skcp8cJQPo3dsXiyZaPFdZSf4ujCqRx428sQJbTTenzosSTrKV1uWpGXflNxXzwjLDJ7pz0RvqR5f6OhqRLLH0eZRvSF0OuiKySg4ZssFlkwincbugKYULnrJxUSx2yNV85F9pPBo/4QuL049rmct4E/AO0aZ1mGUDp69c7wXi0fDb2JKwqHT4/bcnj/9wN59+4f293/zJ3Zw+cTurG5sc3lmm8253cy2dnznONLnt7sbWy0OLRxN12u72q5ttlrZ1Wxh14f37fNf/XX7pV/+LTs+ecmOTx64O8a2Ozf+0wGw81p79IZiqGRucWLJ34TJBh/LwA56ju8x8Fr4rweefF27zaUt5zf27MmH9qd//Af24bs/tdV8Y3dOPKPhwo4OvSfBLnBrsTyyBw9ftaPDO3Zxsba3fvozm/3Tf/lvc2I7dUCTkV89XcQbBewThE2BGFJUNSUyEXJq7MAYtcauCQI8++KxRngqqjNWTpVSB0wyhdvp3bcopRgwDEiFTTNcC+gjUUwPsGcpKNOAkXOtMofABxkNghNA94nQ0nXvMxRGJgMTVsWM2vdRIKuAHL2YioDcp8yCe0cHQBO2jGKUuff5jpwzHcJQaohUEW/KUjGfrkRmExTwhznXk+tr/CTrCOa6u7btJkeANaZa6Wr6XvYcCkU1Oup77umZeV05AKTnhNaZ8wxdh8KRcyWywDqC6VbnadLw9CxVQfBnTDI8JOUZoaQ4Aw42XC8HHPQPHHnfKJzHd+Pl5noVWAH3YW70qNCpEsQZK4xGA2vEEUoowIcUNtOxTvGd1ADyThfcqjA3p9itsVBJq3yf9FV18JUDx3iu1kyraetD461qvqbrHfek9K7RcxreIcR9n6cnJxWdcoGza9GIkX70b3A8jIsykDlXnLU4ADRdU/EI/E986gZ9yywoGPqaxzpuztmvVaMunlkKTjrzer+ZkQdypuBKKAS+H4msxXdFD43HS8MqjcQoz1Q+CP6po1h5BM4iXNs4ADhfpe1UVnqqJ2KfyDT8gpIVXVMvZbhtQEF7cb1kVGkGALSY+DSz5WI1cQB4NBQ9L88ns60yvbKPmwv69r4fVZNJfbVOI9gnZ6G5KR6Spi1dwcuwbYrywGNLb2yvUH4ETkaEtYCb/Kin4o9r07PuPH/abEnxfqJ/VA17rnWa5h9qXelEGF7sXQ3VkA0iP0Z+mff0KSr83eBdVgO4jAHk17WJE9q4T3ryTGhqurE0KotnKg9WA0blW9ubOLD0zPvjE38TpqmjRS8KcchpsInoMTiuzrfA0yEt3o9d9RHWyPsZ2xYyNuRTRi2V1ro+lQ4YInT7ZHfEv0fHUvUAcFaf641kg8YnR6cguMp7dY2jPhL4WrpJrTrzEMTxPOKr36MBBOah03wsHKc0XhuN4aH8qunF4swK2InjiDNCF8Zp7Z/Dh4ELjpVRV2hnUJFPfwe6FWfVnN/17jY9TPSO0QEAHgCjWEdl01ES4d+RHat616hnOw8MJ8YQYFA80Qw2zrLpVs0pWWnzsTgyONORSb0+zZU7/4Snddwd9wb9ebRYpyJxhvAnvU/PrtkK4rBsz/Exc1WilvwrdSJq333t4TyriTNkAHT7I7FGHZxp1Nd0Jc9aWfh44HRQ0vtAdQeyL5NeMiLo+kPgSaXbuwMijGUzO1kdhHH88Xs/tb/7qz+2D97+T7ZYP7Oj+c42V5eOYXZtmyhrN+/OH7iRE2BWS89U29psubDd7MAubuZ28uB1e+Vzv2Ivv/ZV+9znv27Hxw/tauPN9a6bw8mzQ/JUk49Ds+Aw5xlyIJo3dl0KfIlMLh+5XE5kp6H11VVMvfIeEPdOT2w+29qf/8kf2ds/+b49uLuyVx6d2Mfv/8xePPs4ywIOV+WA88z9hV1ere3s7Nxm/+z/+O4tB4DKglAAA8GTS3KAfripwE29F3kNaUcpSDk0Zd54cBAEMO1gBHg/SgEcGRrP7BGLUr8qNbVaeDRjT4GsgOd3CHufJ1KVK/bBejDSRqGoB8U9nXCnnUppwhd7Lq83TEPfrQJKn6VnouubrLvGuqgSq0yK3/XcVfAAHxUyrEc9rqMDwa9BQWOcTRJ4zwAgdXp897jH/n0XuBHxxfsnGSjB+IIZJEPZeudvGs+V53zf82/vOfG4pzjdnoaBMG4K9p56XcXfqQFMCtC0hk8Zoc4F1WyMxhxkBAwGD3gcnvMShkoDWuumGQBKD3q+Kpw5bzVMRxyPewe2MAobVXQVb1Q4+R77SMouHJT+gqXOkvGnYtUxRR1w3JNip8MbYyu+F+en9gEIfnNrrnQZLZSAyHzulkpba2PvzdtbkyZyTeP88lw/NKk8U/kT8D+s0TMpcFPwkRo/Ok+U5sGxfQ4A56veLb8b58O4slLWM+Oij7jT5+sZ+e+6dqV15T2B0wh7cQCMfIczDLwjEhe8/7r1+Gg0Vw4O3kOGAPxR8WLksaNzIgS0lKXV8aaCUo6G0ZjQ7IlwKBa/ylsqKl18KrAhZr2jKFRmSBljPcDZa6hJ32772ZMBgLwMvtgcsDSvLHybGDIQUSrC/g7noa7AJD32aSXQbtzxn+lnM8K6O3jyfXFG0jOGTLWAW8FEx25xHl3WpUEZqcWRY40RjlOwZ9ooDvI7ck7l6CjzuTbX1EsUceI0hV8c/I3WquY4niFOSd+zOpqUdjwVNc8t6bvx8YK1OryaTKtFxvqkIWKAVxpMTvQqiZ5zlkR3lXZV1/H7NfsRPvdZ+kQu67YDYBKsqYykfTxj1IfAF4WLv4HUdm2Ky5qoZ+4yhzVNywfRd3HggRsT3lX7SSdAFzxkTngGQB11tRnoerTyp9GpkXwCXJYGdcIXgg5qIpLrOcojoXd1joEb6NkBSxzgorOE/G28qdPleKZtt+j3jX6zxBRjn7WojO+wqhRuaQLo62x8t3gqhj9ODNYSTYRrhGVZWHv6CZTDdOgFA6+HJ3pGBdk6znd6E8/9gcR0qlTvgMqA6w5davSnPdQ0U6DYZdBDBJiRqdUcEppozeBujXkmq6nzNOCq+EQmTDajy3JSxWXFFWAB7Y26vX9PJJoJV7GPcgAEP59nA0z48OgA6Lw27UTwIuGZpWB+r7/H+8NEiVjgZ+/lwjrjXiYxVV293xvOkta7xdP7LRwAh/MbO1nt7MmHb9t/+MN/ZT/70d/aoV3Y8UE2Al0ceEnxlc0ObmyxWtjNbB7GvBvMd05PIwvFnQCLw5XZYmXb+ZFdzu/Zl77+m/bNb37b7t5/1S4uzdaelVzjKr3zfzq5MuiZ8iQdxr1XELb1PPoVsD+YR5yXn19lgOBQY+z1woOFy5l98N7P7NmTD+ylByd2tLi2H3zvL+0Hb/6VHR3c2IO73svA6XJrs/mNXVxchOoZDoCxxmvCaEMRy3+qxCOQkljT+wMywWSojYLY9Ll50J2d+rPxdvnHYbxJygMMTBlwfze1E02+TDIAmmAcUrh4lhLBKPBVUeQ7NaQRgOxRDZu9QkO8hfFeiVjx3BZFLSO2Cf09ZQIww1uKNEy96kmU4aFQ6T3jviFGZciqMKiSogarP1uNZvBG59kSXkgB3gWwwpf3qhGX59UVCEoA9HxHI0cZVfN8l1SOZ0uWCcan4hXdfJOhVdRXxpRMo8JpfI2KZGd6U6uYlHV/HwxwzMbxVD0YMSlgUxroXfxjWxXtimcO40V8XSngy+Mcob1OhGowjjBF+DaBRJkENZtj1L0UVI1IKb1BV+wdmCn9IHBYdzM2av1+rzdryRSnmGjf6H7kF9B4E5LAQIztxgfIOqkFK512/KpU++qo7oScfLCyU9qhTzMAFAZ0qFUjcR+uqNKtPIWzXFQaYNtjuRKhp/GZrDHgOfQAiAabQ2ZU2FLVRAs6yHelQRu4Sz3tnmiI8g3lnaNSGftsiiRef5TojrMNY7u1Xayh19o1GhkVP3o2CBF1hXRaivFZipLC1RWHWHfrbN4z5SZnXaUS2bSx+utUg59sMpTyLt6pI6IqzbJPUe5KOfWDeibXklGV0aTkD8A6f3dlJCMrKNvVjlHqvXMtrhiHA8AjGZ5GuFjWM6cpihjcetYqt5RnwUdxAODIV96tuoLKJgwj1o58yLOqbAX6QxS77U1jhe/VgqDZkWerbqL0o3wrYUd0nrG4Kf/81d4DSGkXx2uTAvDjYSyYKvAOb/iD0g7TdajNBQ4oxVGWln6G9hMROsn29Gubc0X1EomoKh/VdfFQGnCqcaaOs1Gmk8qb9/dmXk13XKYCzN8Kv1Empf7AMzrtAn+tOWcdIeNkxGX20emOFX8H5RQ4AXTfyrPom6E9BHAuhzxozfEyAyDPogfSQmKVTjrVPcphVY5ijLZWsw8Pix4D2ZtrpBfwWXlb18urhpr+XENpR6TE13fgXHseMrFmrpNx0Wjd8b6alSnNQ6+cbeJNdnFXPunviTNqjTszott0F5HX6gAgfDbqf0xZwkGr+wHmDl/tuURGgBKPwpO1uAHmR0ofD5wG0D26sHe19x8cAOB2SbZ0AHjPhjLwfMwhpSItm6WVoSIP4elTeaOywN+puj7ZWuoEchoB5go7Phv1pjgbKbtBZrcIvQRC0smd4+569DvpNHlyd67gnFA8DufFMsfqpR7eM63jPIJYPRW+RuoVIuEAoNu+80jnKm4IHx9s7KN3f2h/+N3/y97/6Zt27643+7u27cXaltFo1nHBG+Zn6YnN3eG9sNXhUcByu7m0g4Nsfn95fWBPr4/sc1/7DfvVX/uOvfzql2x3s7J1iEofiV09EMIB4I4IziqK6CJwhb2QdDprDoCAUWUu+++O6zpWPOnInRY5jjVKMG48aDOzo+XcLl88sbd/8D376z/9f217/syOFje2mLvxv7UQKfNrOzo6tNn//L//bjgAGuFJfWwI1C6tJogSXvZKfeMgIXK6kENgKsDzjFIqdUabiEqKa6tl9fnmMidbFTKYPwZEIGq6KapWotf5ct8+AweEUyJQphmEKzXhoaiVQqVZC6xDR6IhYEdmPHl+eVt5rr8PB0DUPEmDlWZciCMAolXYwGRT3PS55notnkGN5I6KMIJP179PWYaBK5xRrOgj0RT7xu5hf9MO1woHjTzAiH6RAwAhpIqCKjkw7qiJFCHK51yb8B9S66UZJXgEkSZcez0TDdl4bjubcbxSjSjx94UAiMZrSQv8NGdQ4Z3iazqfuuKDEt6ERml/mpESNCkOAIS9r1EzTxSGjkU4H7ypoK+v0SVzScPxU7VY5YhQoa9CXhUD6KYpEIXbwIAz0X1zfzgAVsuIVsceQ0jkGsbrVXFr39eD9DwVh1qKZGUWocCnkE3l3oUP59/3SAVrzu3et/e8JyMgSa8KlWkPDJxx0KN2u47Gd8O88uBZQ1qq0j78AWUV49JxwevKOBPorxmN1W23879FeM6DZoNPTbMZ4KkosIrXyISpwuY1hKX81nhMhQq8p8enC07wwyCGjKzHu6oUiP26YtZqRveUeUz45mTiRq/jH3lSjGHzyMVQWgQeKQ8N4zmMHhwAyeuZw40DABg0vGnNxqZRyuQrU3zPEgBKYHoNMvAO+VQjACfyoJQIdeQ7MNMBgByufg/lPEgZnvxb8U2VPQxTpW+NfIy6h543a47n0+NBcAye1XlVwiJ1k13hZA9c4C9izX6fKqHKc6DHvfJDHJBqeGdGZOoxoSRXQ1dkmjoAwCMUwPi76Et1HnSk5Fm9odvoAFAncZyvR6BENsCzkLr+t7+n6TDD7G2tmcbIHo18xfE805Rd7ZllyKtMT7bXeWKuIXEsGrYtszcF64MXoWviiATHHWasC74Of9zUeDZtChs4X7prrpU0f9G7Qt+bZmEpzrBvdQA0Halll1UgIDqW9272BETUIM1192kTivfe1BR+6+8LXlOjNt2wXCxdm885481REH1bptFVZLFGdWPN5ZBQmoyu+IUb0CO8nF5OyCR3aKI3xLXVvV31Svgq+3K4+5lEFvFWm6BOjX/taQOdqZ6rY4QDhhLMSXzPsqbQHaumHD1SbRbXuyLiXLyuOTVqrvz0vHsGb+vPQx+gej90788MuFf/AXdkTHhPK0FJJ1YrlYsG69njgXOL/UxK4nAEd50LOCNzkr9l1Lnp5kO9OWuN71vknmBunj58EXkzPc/UJ+HjEcDyldZ5kJU5ixh8/ZQDIHsFUH6e5RShM0sZIM4T9kFWT9gv5cxTR2fwA58KFTI5e8xFW77rnT28e2gru7Afvvln9ke//3/b809+bo8erOz0cGmXZxd+cRjmq+XcFqucOnHtTQZnPqnG+y2F9I5/rtZtD1b27PrQTh993n7pm79lX/vGb9ry6IE9P9/YZuvBFe9H5SMH/YySDwROluEeDWLLFk56umklAA6pzL5LWuR3dzo1ncJu7PjI9XGzi/VV8d65LQ9mtr08txePP7R3fvif7ON337KL549tMb+y2cwnA+xsdXRgR8fL7AGgTSU43DyqmlVI7UKL2KqYvl1/RCMuGHJcnVmSidQ19sfHRPg1rhhh/IP07g1jZElDXhEuCIjs8FOeoapnjlqQmBffmTuCieePhqwSSUZFu6cWwsSBi4DzzwOJax88o+JYzWupTEsZasJ6Gp0Z14XQhwGqcYNggDk3IdRSdDOVRhkCSl/yao/fpZNA35uNnqZp6fq9MhpnpCpUYFyq+AbTFc8tDNXzhTxFxr9UxVrvVXzMs5uOQXFHGkwSZQF4NMYdnr3sA8Cz2Q8R0Mn+K7JAU8FY/9C1tzHGSqVLJi/efem0HnuT1Eb2FHrkZ3nAlcQEdlpPHWdbAgaBh4DhnJ2OlH58hXpNOgTSaNqHp5EkMERM8E5nB/7U57pxV8Z3i75Nuzx3/OvROGiyKTqS8utgSOWwW8iKw2Qk+HWatQL4UOCbU0Qa9kR0tDlD+kHEtaVsaRZT4FMtA4WctSTOodjiHK0Iaxmz3EMqWLJFj4LkQztcuwIK3aPkQidET934p5dIw+lqotUNdZmQ4e8pRw3C350IykuAGc4eFHhVXvQM1ODTaCV0qXTYcR8FJk9qSn8pJ8aoctMfOhOdOLPgMdC/OhwiKlMp1OpUQyEc+cyUx3UlSnkTeAsvUDzmM+jS/04Z19PGXW6kUpH7d6UlfiQa63vw82opouL89XtQMnUN2SwrcStouxq9pdMqxyYhb5kNnTSMw6ArgOwpziP4QL4zMwuIeifeR0+UioqP8kLlbpdhvd4zn387EAH+e/8WP0OndxR11t6Ves6p1/CnYZ0wVZxlDfC99u5S2sF1aAF4YdjH/nzbkUWW+3a69jRN7gleW70S4vmJ6QH/uD4yv7rhQso99AZMgy/XmFkMU5W5ccZt5nTViJMBIDJP2k80BynZEaN+MZFZEhQCTg6P1C0SZ4FnTqfJpqC+33TclI5IhlSj94zbYrhxPoHXBU+lH8UhYOKptlyz7zmayp1I2ieg+J9dP/Ioo+N14hA8y38npZ3P2C++DMZoNlytgBFnnCnsGQUN3rToo0qjw3gr8ZnKYPhn8IfqQZMOgIyI+5mH/CvH0XqdHf6Bv8Kus8zcW+jDTsP08qgSoKYrigOkwSRu7XLbr4X/dN1zOrULmIzvTxinAxzciWaBVaLiz9WIOcah6jJJR7mf0IuKxoGb0lGj97oncMnc6M6+UP43NMXvcc219PcqZwd2UTRgbCnwGWjrunauS+kUHg4eZQkYjXsrC6WaGANz6A1+qnQa6yuVo9MfvPh2M2CVV7GG8CLmyeQUhdSv3YAOm7DsKgdxlKKWMYscSLuRZprYgZkJ6dHo7LG0sNncHXpz221SXqTjJsrsbbfbBN90NpJGczru/f5oKLjIoIJPi9BSIQxi18ecJnx8JTZe6A0erd+mU2w+u7aFbe3e8YGdPXnH/upP/9B+8oO/tvNnH9qDOwtb+SsdhzbbuMflhWcGhayezaLW3ulkuVja4WoZdmw4IJZH9un6xtZ2bK9/6VftN77z39jJgzfsYp19AA4WGSyL5Rxk6dxu643IN+FAiOaCbZJeNbGuZqONx7hDv4gngy1Zjrfd+J4XdnS0stXhwi7Wl0ELzgMOlwe2Ob+w+XZtdnlhF88e29s/+p49/eQdOzv70I6Pb+zO/ZUtV3Ob/ZN/8buSUTntWEx0YZK+0Z23xSR7+j/GAgcBYQXylneHFLBE6OyCrR5ECNwRX1OelfCbUsysV4kQBGNpHqlpSicKYbwbF78w+yCE+Nc7MyIAIEAnDlLJw+OqXTlJW2oGdffgjUIlkLq83uIQn6RquvfKVxPI1pphTA3z0WjSPXZFq6eNomjFdzUKUOtiYQYakNwnhGF07gDpimMqmxjiev4J1ynyZAA8x8jotcBaFTYIonWnrhpMmgCq8qDKZwhKcQAAk0TerF8aldV4Vy21KcCDA6DhY+FbNCzRebjlAAgGVEyNPSAMcQAoY2a9eq2uD8UUAeEpUly7zwDW5/BsYICiGgqBnM1UUc7RhAhVsnsUt/r1pL9r/a1kBRTNJexSmRgjBS16JMIx+UqNfQF49T9lQ52eej1kE7SlbAPnadZLPkhHoXZlpjrbShZOCE2QZ1hLnknuqysCzEmGbqvLa93rnWLTOOh1zrAnaBlFRnEja+Lmdrg6bI6tFjmUmkLgCR6Qqt7ODwWQTtDMhvb07+Uy+I4/97NwS/laT5ntGRjsAZhyTvl+mk/tS82u+n6dA67wjukbTfsZHAi9s3Tjh9WzpinVQ4PKkU5GWgV34FMo9yOvGpVupSVotilrUb/YHQD0blAHAO+jMZqCwL9TB2+HcXbq1x9VhnXKRUYNe6185496Jt2wRxFHBqejvWca6Fxq1q68GbqYyAZR3MFx4B10X526eTdKNWsfeaIqz+28KwJ461zFoYc80GtUvjJvGqOpRRVLIXT55k6mhhODAyC78WdjxV6OJj2PhpJHaCUZVEpQ+KDSVVN8I6K6i7Ic9CDPjuInPhMndabU9kacKhsDlyKLpnLuhqxD5fndKOzyv+lhkeZdDqVyglPaWZyyZTmyp/JetYzTJv88K09kkSOuB5GUz6ujJ3BMosKuOOMEbO+Cm0sGnJ6/Xwf/SznRRy1m40zPtpARqUJ0OCRas7jqTdRLAzywUI1OWw+RchMNzacjAIGeW436kt5xAmQWAPjuyyDDY+QDXBPNF8s5E3Hbcug1niOw6TqKjm1O3V3xBlk9PoMzmsowp5cuKyLzo5xE4eRzp2g51AgANCeKS8yD0iPKWa9nqoYyPLnzbqL4XnZV0060z0jryXHbARD6Lf0ZqhxVA0X5DnSeXp7C/kc5ozzyFv2J0xIeh77D34wDhVfA5/kf22qUPbEeGWHdGvkVT8ieZFl7j+6OA8C3nefhZ+eOi7TllCdcW/LBmAY1cx3Vm/GVhhClSM4H3dFXweH5Msh+7fQdC8sUef8/6P8my6127ggIB2Gm/ZOFcXS4DGc6Ewj88xcvnodsenDvxJbzrV29cEP4b+zv/+7P7OzZh3Zwc2WHB9e2qKw5t7eu1uvQd9WGDXrxEnVvpiij069v5nZ+ubPN7Mhe/dI37R/+4//ejh58zp6duRPBjf9FZQe6DuiOkMIHz3SqXj0h02oUoIORkeKJy9kfImDsThm3F6MU7yayXr3B5Z07pwEnf/bV+tI+/vgjOz06srsnp3Z8cGAn3oT54oX94Ht/ZX///b+03fZpOACOT+d2enroGQC/NySfaoSwe0NbZEeMtSRmorKk3tGgaNrIiMhZBVcLWdyD1b2eMPquXHz2SLVArlJaI5Ba3Tyb4JGuxhMBSARUHAATb1vIWvfQ5vr9eSi//g4cAIw2CQ9uJr206zUKpilrygR9/WmIQEhTIz2ZVhLWLSVe8oWVgaiyyZ5VIdV9sqdVzSH2e1HOUCRVcRsZOte6p4zanIwApQOA93bB0VPqmkAvxWby90Rt7X90Jt47Liczvu2xH/ehhtS+d41wC0Ys9dwwS+CnzBwlAKM29l7CFyEcEddhX8nss4mh/qihxOdqsKKQcp1HE1TAjTim8NfvVECwP8UZXVM6ACT9VAx5BFEKtqxjznp4Tb1NpYZ9qKEcTj4if5WGp3iXRm3nSeMayThBsE7Xk1BHCCJgFQcgpcTj7gDtBkg3kNI1WJGLPXgKPyStLdZSsLh1xnXum+26BJyOQ4oTaVkVnBVGZ+L3ddYt+oxbiWr1VqKV+igNxsDrZhTXeBzWplkSfi2ORxRghRvwUXzNz7qjQ3kG14GrnJPKA54f60wQTKK2rbkiTlvSE4feKLomjEUif0q7vE/xbfx+5IFqEKLMjjxFcXDCKyTTATnlKb5h4LIHUfr8uUwBmRpugxd+EoGtho1jacBgwGmTS7JJcIL19feojsORenSlwYyC9a7uyv/9OuAFfSrMld545ih7ovFRBA+I6mc9aK4l6Xus4dZzmfDLymybvKuM9LLD0GYsAAAgAElEQVQUmyOatTedZDIiUZrBVlQQmcd9GLGT/Vf2UXR1Ll4XBmZ93hxAYrQCNz9/hy2pouwBRdX/z9RtTzEtA8efG80bRccq1Elapwt+xyc9n9A+KvNAYabnz/QTCBYDLdZd2WXxf2UKhj4l3b51DJ/LydBDBqdkrL/GwCFDki4zOsf+4F/K33wdARsfQ3e1jgwNYMZZKQz3yVLl3cgSp0vPSglcrBRv+B16Aue5iVKQPANtTul/05RwjOQiq8DluA4HUTkAuMYztTxSigEPzkTwQVLA0TkdFuy5lxBN+wgo35rSqY4LnXas/0WwU32gw9Mbm/XMu2bAB32nAyB07pY6T2+E3tSzUjNvBZAa3y/e2Jzj5Thv5UA1qx3ZCr9PGNK7gR5jyVtbwKxGvo4OgNwfmQndIaj6I/Ad+Z06av0aHLzwETIeOXvtvQOs1F5hX6MOlGvMUXJJSqqHdpsuL6sMxWpkl1kbeX8Y6kH80vA9Nlc93FyP9iwKb4xXWeDejG5mO1vOZxFRd0PWm52GvNvt7OjkKPSb52fPIxLvfbCczt3497F+Xk/vTgXvffH87Cya2nkn/O360i7OnkcK/GZzZT97+6d2cHBjX/zC61ED/8HPf2w//cHf2IunH0STvIOZZ9Nc2bIy2sJpcH5u5+fncX5OVymnPR1/EU4Hsrc8O/3s7MK2u5md3HvVvvzNb9u3vvPf2vXqgT2/Mjs+uRdlA5E9gDJTRn2cuevKXmZTXf/JDFS6c8BFWe31Jhr4+XrtZmubqzPbXF2kQ6Cmi3gp7EcffWjvv/ue3b93z1556WWb35gtZzM79u8+eMe+/+Zf2s31md3cnNvBfGsnJ0tvAuglAD0C2wROUWkiKHWGFh0WWWQiV08fT+TtDgAYTjCxNp5rqtSpA0AZLWtiPU0QS4qWdtueKKfN3OrlCaoUKpFBIAiDUHwdwSpVk/f7PdGkw+sipU4t02CmNcfdeOiRE54PQ/fntRKCoYtsZ0KVj1DeSWCiCiZM87OU2BC40sMARSWYRHS+TIOd9XXFvBtw+2DPWloDCpnDzjv2GVyKXyGYxTTWM+rPn3rgibDCZFF2wEn1SCtT58x1f+CbMv2AQxgg3WQPwV6TFHSNsZeKgOF0YGwJykDArjIdFL/z+nQA8P7xf+CuSiTrb84cwT2lS97lz2iCVRdQvzeFTzIcRh7gntF8Ts9yyHel0qE0mryu8wDwHfzy/3M9FSV3AV9lCt5YhQ7owELPbTS00kiW2jIxsBR2KIYIRtYUynfRBtco38GxpWfeMwA6MJUWcG6gDKlcVeU6nYyuDNdsX/cVtNTvwu4yLngW55swKS+1O5yiioM021Q84EH83s50jDTV2fr3I5w4q310/Fk423GhOyDAlc4XMxUdw5MINPe28UKj8wKcrf1pLobCVtE8FJ8IY/Ymnkobeu3IB0Zy2QcH0tEVziOdKz/kulQsXEWQrDtxmo3vGkeF6Vo7XFs+Z5PZPcV/KPOqjvTJT6DXnj7KHqAB30OmffeRbTiilLYzQtWVQQy2kXb38frbeDuPdOeQyVUTy36iPEVKwuCHATfBf/hyOx/hxTpTmsix8trueCWSnFBJeZCxsYDLMhXFJpfBtRIhja7F8A0DrOQ6BjH6DOcJ7w6DzY3jqgfvxsw0wzAnJGRqb8C7ytNCdiHji0+kA8Kdx9PJNo1PSLT6VoQIOvSoFJlyJT/gx+39GA9RypK8mqhuwmUa+FBcVpqmVC+zPjA83UFWZTN15mrwgsOaMeL4NNK/OgQ004lzU+MJncKv21B3K41Glb7p6YEDAH2Hc4334tiSLu8jrQRfLh5GKQDn5LixXC5iZFp2Fs/zRGaMOhBp0b43zZ5TuTfhUcLMOq9I+ZLyXwNf/b3Ijs5HpoG+NK7BrC6z2rsrW8T/nmZgJD8ns8P96I1XiiOU56gB3fuN9LVsd14CkA4Rshs7/HqTQnTAcOSw7Gpkh+PKr+m0iX7UbRBoEN1QHQK3dZsuP5tuWSXQSiPuAFB6UH6H7jQ6N/q7PMU+AzcZe9aZ9Jlhp1lN8Kysac+Rszsfjec22U062XwtQS/zbHAHPmZ9u6cX7Gy3Xdvi4MZWB94ZYGcfvPeuXa0v7OLi3E7vnNqXv/JlO7+4sLfffssePnxgX/ziF2vk3daWyyPbbhymC9vd3ETt+3Lp9LGzxx++Z1fnn9rhcmaXFy/srZ/8wK6uzu3Vlx/Yan5tTx+/Zy+efRhR/9PjhW3XF+F4SP4ws6urq3jv5aWX0iR9RDCXRoNVhuOfuwPg2bPnttvO7OGrX7CvfPPbdv/1r9rjM7e679hrn/uS3bv/qByUnknlQcB0ZKas2NmNl7RFWUX+0Pw3z9eznTYxmWBxYLa5fGE31xd2sz23p5+8Zy+efxLOm4vzjd05vWMnR0f29ltv2QfvvW+r1aE9evSSHcwXdu/efbt/765dXZ7b+++9bRdnT+zq4lOb3VzFs2f//Le/ewOi7BPKEDpC3h0A3RjoNThJNN3jj9IDUuAAyOuk7n0Y3wbxKUOaCIKhlk9HoDRmIwKqvV9SfNQBAMIq8UYPg1mvm429O3HX3vHeJyFX5FPmnXflrDMaGj9NhZcr/xnR2M8M+oxtmJ6uXZmrCjXOkXUg1NTZwWcIN873/48DIN+Zqbx5RikUELgwo1G4wJxHB4DIGqlRrCZbrT40lYZ8pqfQpiGlhjE4RAQTYajCXeHNelAeMf7BDZ5XjRHaMoMOqnY2ni3GdihtlBeU0tkNPARFzwBQ2lM48DvCYzRYocfRAALmigu8X42HBjdJ4VLjoyvEXdlUZbspvdBcSUd9rwo+cNDv8/o75wvxP9MjKvMi7imDGJwf95iZNh1aCl8+9XtRdFAk/Nmk4LpBoUolZ92zy3UWvQh/OaSEVxfEyRMoh5jOB+88Kp1uQQPFOxqepTio73tJjSp30JzOFNfmWrdhVWuSfhtxRlKDqWcDTDSKBB1NcRIFcBhdV3sYcQ4+y17cw624EkpDGSXgRLtnyNqihnKCBI33V/aHO62aY2Xq1IPn7aM3/WykTWCLIq88E17C/9Mzm9aaxnNcCRajFVoBF5ocFYck9KfX+nvgQaFIkGESjUVv1xa3PQVMydgpjj5kC6jCCsyAQa6hN9yiBIB73HCH7/KZ0maUYGEElmKfeFZnVVlwNHajB0rQdIv+Z7YKirHTATIIg0f1gDib1mU8I1XAVM8LGkhqlOaKVT4XWYLzLJUBLuB7w4mKjDW5XSnfvM+jxy3SGZ68nkoLfkGDbuRlY6vUwZCBsbeY0FDOl12dB44yKbGA16gDQPFjwvujeVo8RJyTU0da63dUDQBVNuB0Q44y0ovSznZehRAql/o6sjYfB4AaGX6N8+/GU4dyTuCHzhW4Wv1sVKao81cNOH+u6hC8C1zMcoLoNZ7cbuQzhYfqAHCDTXGRsZY4PXmO4lHwZXEATEfUeq2xl4hOm4HCP5B96Ej75N3I/0Z84Jy6nGOv2RcE+Kq+Ca2PvCeflb0xgEM3ikpWllx3mCAfVb/TfkV+PuhAvZ9PN7rdUZj8h8AlzgsyMpyWekYEcEt+6vXtPcAQxrATIGUTs+QbPq6OwJM6tzKLuDs3OAOVF/D3UV6PuLRPBoVcLN1bZQE0iL7zWfIrcPegdJdoHFoGbyZxNmcvJTxucLbMihpDuZuVwzVDvOHP86DYjZHdXPCu6L/Xv3tEOxrtzTb24Ts/to/ef8dubGufPn8Snem/+tWv2vPnz+3tt9+2L3/5y/bSSy/ZBx9+aJvNzu7dfWTHR/fs/v1X7MZ1/3B+zey9d96yn7/9I7t7vLDFfGdPHr9vTz/5KN7lpQazm43Nrjdm11d2MNva0iekXu/s8Og0+Iuf23q9qRHK6JUVPI0Mhl0Y/e5A9IwEh71nABzMD+3o9JHdeeWLtp6d2Mdn13bn0ev2q9/6tr3+xhft6mptB17/H3IuS/PibCOlfxdR+iiPjx4MqfMStNi57PamhAuzy7NP7Pz5R7a5+sQuzj6OSP58dmOXF1vbba5tt17b+z9/186en9nh4ZG9/MprdnL3vh2d3LXV8VE4NhzmhwuzzcWZPX/ysT3++MN0AKiBqIgHA21E4Q0iKnKZSJUOAH5XIQjTaEQ+RGGCV1ZaG0wPIlCGhCAYGSPXEIEfn4GyqsoLSoIq3Hofn4fAkapoIsKsBUU59521V6MhpEKHtFjSwLpzZFc1LNM+CKyJMU9ZGzJVztiXMg7d12ikcZajIamGMPd/lsKohlw/q2QgueZqKSgKhzJUfgc2wTTTnK9+CNP67fFMEze7sRXOhupIPSrhfi/nBF6OmRAwZMX5aSnH9FziHdKMriuGxDGmZ9TWn79MlEwUEC0B+EVMX6MYepbZ7XQ6SQHch0ZUeE4UZaJZkqHDGYHrmaUydbJ8Fh3F+6TGdKRZFEH/PyMozpyzyRLGXuJgCmSYInipuJ6w8ud0nFFBx7V+r64XfkQWDwaC8h4i0iNeKx1OFT7gPyiB3im2nBsjLmZTm1TaVemeKmPpdMl052p0lKhU99BY7LaSPt1PRXZvRdty7iz4wvno364w7uMlHdYaH5ympkPnuieUEtZHh+44T5kBr/wzcKUa+tBtP6LRZIPtqZ3m+Z5iD12B258lX7pM6RlxqlhNz6b/pTKKT1m/GmudrzMPONMiWavyYr3W6Zt0YuCu+MR5hfJZ0xjIMIHPsB5g0RzAZcAnv7ydCg4fVXlOZFydx8hhVWh7P5huNE54baWGNz4hMjfouurH/ZmuyPuZx7vLERS0XdMLeC9d9XVShvNI1qw8wsVVwrU7AJQWu+5SPRIoEapIEJkGbpwCH8W1quhsTVRvKflmEb3193twwWvFfc/qREF2NdqMa4nypsz12nY/OTI0tutsfuXZfcqneBZnnUZLD8awhwYDnLmi+ONoyr1kCSdRaXg4z/H34LwAXyeGtzRpjrUxBlMM6QZP6QUCLvsayAhR2tEzhH7DUJMGnMgU5JvyOL3f3wWPZqwgzVEzJd+dNrcnGQXciz95n4LEu+xQju4Wh9Nq8NNWnOKPGKuhKGXfphb9TtdbCyCNsnvkRZyHOiD26U0qt1XPTLiMDm0c1dnDBl60T5cEBr4HGgs7A9TSozzbgzZC02Wf6rXK/8AD+N5EzlTAyM+KiT2K61zrfQR8zekEykBS/+cp59mNP2BSPTha34LqoOeZi+CIOrcYwQofhP5Ghyi0MeKdyk/l20rTvtYYkyhZKPBldWapPtDxxPPHK70/It6pZwRpS9kVpSfZ8JuM1SyTvQ79zbNyDmy18DR+i2hzNLqL6LXX/l+HO3rpDf12aw/52M3N2p5/8r796Ht/YU8+/rnZzPtzrO3+/bv2xS983s7Ozu3x48dhbB8dHdmzTz+162t/3pHdvfuSff3rv2ond+7bwWpln3761H70gzft4w/fsVdfumsHtrFPHr9vV+cv7HC1CEPZxdxi7vSzsc36Itbn57JcHceIP4ePOwDSH5/BRf65nurlQ9GU/vomGg76NReXvpeVndx92a5Xd2w9O7bZ0QN75fNfs29+6x/Y8vBOOC28AWA04m1Z8NF2PfMtvATFeb6H+aOlYuSVhW4T5Vs3W9tevbCL5x/b2fP37dnjt2y7eWqnJ2Y3u409+eSZXW+vbX59bc+fPrPL80tbLFb26JXX7fD0rs1XR3Y9X9hHnzy2V195xT736it2eDCzi+ef2icffdQzABSpRkUbxHRFJGsVe3oKNV94wJSh+H37IkgwFVViVGgo4wJZx/WxJiLwSkTcMxp8o5BQhjFlMtlwQgXilFH29Hg/MhwAqiQhsBMu+SZVPoBxPpcam+5pj/tDOZ92bVcmvw9OKDoKj2ZsSvmEKp08R/fIWlW5HSP7eU3P6MjUz75XBI0+Q987Zh9ohF73pgIzu5OW17l6NewTYipIVenkWXq2nE0ILynH4JqJ0SxzxP17amAVXnpGKRSzqaA2yGprFgNA16S44s8Dd/UsESiNuVetJO/neTo5QA1OhXFLa1OiKKNTlbeJ8lLXToTLkGKu71B6j2ZOpcjSyCXGotToHr/Wf6djfexJaEiZNLQ7GlDAZ6QT4IlyiNNBlZY8t+7YUofg9HlqAGs6QhqRnPNnOQDgmwrDjgfJM5Tu+vH0GdLKrxX3lAa0p0VXonqmkyqF+jz4yT7lJNc59mmZRvQHdGo1neDRQdR6TtOQVT74/W7wRM1tdckHli4kA36SQTHZsztPSukfeYDS/Ag/zsyvGc9Hn7+PFyt/83WODoAJzZXjbXw/a8MJRirlyNPAXz2bNDCyjw00xPPVEaYOgDE1NtYYTKvKQipKPeIC7wcPek0+JUPTlFLFhSb/mvHtuby9TWwYmjW2MTpQV2f5OBsyFDw1c5GNN30NoQxXN3C61Pvn7jyCtoGVK/4OjzQ6p1iq8qqlZ0Y6bKYt07MEp646jadyNe+ePq9Han0f0US3jBCmIgV9VuaA8jD4QuMPgSheAlSNsaqW1btt+35xAOj7c6c1taD6N+2rYYbXZp2v9idRZ70fWXcAEEnXPXcHQAcyeOyfwPtjn+VUUD7OuWqNPPQRvGGTzmPG6um7fd88a2xyyznh4IQ2VIcDZ0gNn2SfxL4p/+yO2Al/oJFtNYYLmULJBM4kmuANOMg+eDdNADnrxkdq7vqoW3Lmrp/kd9pktmez/CIHgPIqlWW8a9R5lMeqPt35GaMpZZ57T/RrTQt9z25UBg67fAgnf6dRf4/qt5xLKygoQ94zTtApkOXKK/2JCV/nI+kAUOM8elpVhqlfmxlnaiCm485LafbZP8n/K5ghPVmgaQIfo26gOirPVV2O/af+mc5N1WXieYvsF8KPPhPcijOidEbwMs617bMy1IpPzqLxYk088sZzW8+gdPx3B8BhvM5r+u1mFwa/R7AX3lDY+zrMr217dWa79bmdvXhsb/3oTfvk3R/Y9eaFzb0kYHVgJ8crOzxchVPTDe7I8PDS62BDvqe5nZzet1de/pwtVscxlO/jjz+MiP9uc2737hzafLa19dV5OCLcAeAOhBgPuN3EusIh5GMzI5g3t8Oj49iT1+t7tg4yOx03B3Z1cRV9AdxB4CU77gDI4OWBzQ9O7N6j1+z64Mhulqf20utftte/9Ev26htftvPLazu/3NhsvqxxghUsj+Z+PmL3IGDk6/H1OTcJXC456FH9y/NPbXf1wmz73DYXj+29n3/f1heP7d6duW3W53Z5eRmlBDceRKuSYs84WB6f2Pl6Z1fXZlub2/PzC3v48KG9/PCRLW7Mjr2M3Z05ngEwKk2jAgbxdwdAb/pDs6oxQgnjdiRDMDRmLp5eVX6UgYC4eBVhIm0tZTyk0oEHb9pQTQ1KJRoVIBBjrkOFVFdk9TkYdCGiq4Ul3VfZH+NBiEKoUqAw0D1F0mYZ6F1gpzdUDRMVUAqjUdHwZ4WCQ4OhYgYKh1FoqCHV2W139oyRXxhBi9hGl87e1IV9q3HTFDDpzM65jw4ABDhGb8Ir+5WgJNEYib2oQFOjBrgpQ1SmyPd46Dkbxd9Ye42a7LjamxKCS8CY93utUijlQzf6OLNS3hQXlP4UXiPuKHwaTlcUNQRW1X2OETtgBH4ETMbMBkm/VzxRwa4KQKyzUmtVQVD6bvgte47obkWZk4dkRADhNrl/mKaQ6YfTMYNqFHFGitfwE31u0s7UkYfgzef15n+Ky/n8nkI9oUEphRjflUbMNK12vAZcwvDh2fr/bX7BZJEeZVKlU+kx7/X8E+lqXTizb72jc6TDuY/l7OmOqWxyhspv4d8Np0rpApc5M2goUTPljTZJQyEL3JUeNmo8xDXj5JEhvX3E5xG+43krLfi1GmUZ7x2dB9AyfCHwvaWTJz4o7KOulwa3ogHrmlQGBH8ATjV2TB3CKqNbRDwB2JQ6zpWpPcHz592IVhng++jw7plgwKQbVTjTu+Lf5ItkAbYu0ZXaH92YLVPscWYE7HLJESXRCGjgiIx6pOa81di3hmK7UPgj+i7ZavBdaC/2NhWEaYxUdNGVNo/+uYNB5cWIy935kOvuU5W8+aMbOd2AyDW4M6QlOtwqEerKftIFdfeJm94M0J2rOUeavWAAsR1nXbG/MiDBTfh4vGNI/Vf9LK9PB0A0HpQeItB4p/VWzTWptXY4xgz2eldWxPQMiIleULPcVR4GGjD6ORlCsYM0BTnPSIOvQIqezciLJjyHho1tXGM6l/yaiTOqdepOx1Aso0X+kw9TYpIwzcyAPJebiN5xDRkAymOaAVhZoDigwDea/yma9t+n5Rran2Hk8SrL9VkqT1W36sGbHjXPZ/SMJuDLWhWvU6fbRfo8jkOnXad1j9o7XsAnA88iU2KaLQU/41yUL7ppmw3zLEZNj7TNXiiRcDiqAyBhULhdwUDwMUsPE8fS+O68m/eoHIvnSH80zjRwv2gUGI3nqDoaujy6vb+DkgPOSbMp6Q/AWkc7zPHPjeCUQ1mS6WeRI/UyuNUdHjKu8yAdAHGNp/uHT9YbOvamsRF19/F78xs7Wh7Y4dzr2J/b4w9+Ztur57a+eGpv/fhNs6untjzwd6/t+MjPfmHbzToyu6B1dwQcHZ2Ek8E773vUfrv1e8zW661dXl7Y3LbRV+DoyGnLs8Q8o2qd53NwYOtwKHjpwSLwAqfCQWU9eP2/OwBohujv9vK1o9Vh3Hd+fmFXl5fRzPD46MgePnhg9x68ZHfuv2oHy2Pb3MxtfT2zl179oj167Yt2fPdlu7pe2M5Wdn1zYNtw9OXoP5/84fBZOVwOlxZ9KIoKQtdxXN9tbX1xZhfPn9rR0scYntvZs/fs3be/Z9urp3bv7sLWV2fh5IgSpN21vfzwod05uRNOjM31jb24XNvT8wv75NMXtt7e2P37D+zB3Xu2vri0u0fHdu/uXZv9s9/+t63fGcirCIZRFgjcMgCary2IBGagTAXix3jza/BmKiPRe24ZFDLnWJV5FQyaeggxjd5HmP6oMINgEF2PXncFFoJCOUumlPUu8ZnHjEuphBHQjZX1NLjKaLPOFGEyvVEPMEmjMbu8azaDPlcNGhimCijOoXu1+t5YQ1MGBwWU7xUvgEP/rBpaNO/9tJs6sO+KiNZUV5qceF73GW0I83xnT4EO3CsPrSonXK9KGYJZn6Xfq0FyGy9kzZWy53BPT3VvIsNZ8KyIbIaXNptjKl2pUdrOu9L7dP2KJ+PaOQPW2wzvUjT0/JTOmpJfSlKkUVa0T40QFZr7FYz+Kd2N+USVGD2bSH6qiK3ibhec5eSRNFDWjgIF/4jol2QjdcW4R5TBf/BQaQd44njws1SDyb9PYV3j2ioC0M63yhW0kdZE0ZhMIqlI2dDDpPOe5Kmjs4IzZG/j+vRcdK/t7GuWL4or70gYxvDBSdqpnpvuBTmAktwVnKyl6/yx47niMXIg+quoYaL9EsQx7PvV8xwnAAScygBVB4CuL9Y4OLZGGtLO2fCIrugldJUf6LqA90gbCsORF032FMZszVmTGuK4vzrWsx/eBZxVHqizJeDSUg0zA4E1j3wta7Tz7BxUfi7+L57tDWKjprxmVQ/Tf2g45rIwU/Ndwbpq9cDwx3w2HfxzoscE50vRC+MkFP3uvAp5NjjK4ozCyqjeqmXAAueJ4k3qrkdXott38nFw0Q1vzyoZz1R5LsZ+ZLoEzuVIKAzkLA+c/ox8U+GuXfKR1zhg1Kjiic3BVKFj1ZHGHiiNxxdOBa+VtG3eM4F/jaNqeCZ4qCn5/j08AP3CFebIAIjGyd3h1x0emeGgNdYqX3Cu0ATWs4HCWCokyWuTJ0bpqfRhiH2VvARvfV9ERBmP1mTiiHcFBPDB/1R8VxzA8FJ56+efvR+yk7rL0Pi++EXINibfSA+OgHPLqPGSwuIxYjhDz6wh5FCNC9XMuXxWZmHpD/TceXJP209dpPergeeNOkTTSYZg3VQXzOwTj0L6c70TuTvWCIipcctewuj0qLVn98yyBEblgfLgKb+qhnTVw4HrdN+smXclDrhtVPPnK4uINH0M4niWD2aX8b3+LLIQsuFo7wWQvDh5ie+VHiBjxN2v6xmX3XmRa77d60Nxkd/BBXAwcEEad++T0fpZm1pcjqmpDeY6Sab+z2aeAn9p2+1VOCSzQWgarVGaV1msjuGpO6QRm+n1B25v28ZT0UNuexnAmZ29eGavvHTfTo8ObHfxwp599HN7/MFP7dnjn9vli0/senNm8+t1pME3h8O1z7c/iAZ1URq120VTvqPDk3ACXHvPoij9TIPemw9mScy1LZbOO5wO83nrrTtYPMPQ7Oz8IsoKXJ4wScFhuTrK0rKLi4uo1yfg6jA+OjqOMcsXF5e28Wj8xZWtr67s5PjEXn75ZTu9e98evPSGbW+8geDarjbXkfa/vlmYre7Zl772a/bwtS/b+ZU7WlJXjZGh/uLrbUT/b27cuXAWfPTOnTvRUNZHGjpMPnzvZ3a9fmGnh163/9g+eu/H9uLpe3YwW9vywKfjbGy3uYrMBn/m66+9Gs5UH2XoZ+Fu6cvdtT1+8sw225toCHi0OoqsqYNyoM/+yb/43WCNKjgb05TmaoEMTiDFnJPYEjHUsEaQ4CWD2Gh0p4qkXzt6wGBaypAmCF0MqSu7zsym6fWjsXyLaUnNaL4PBpp1xSgTcU5SQ9wIgphg6CE98pHI38fpMSEh9hnRhBSWGjVSolfDLD/v448wevYpK8r4YIx+nQquphxI+hRn/oscAON93NPfOW0CqGnuMGcVRHqWoWCI9xTBNDJCVVhwAOQZTcfojXDgHP3zfU6t6XOLIe+JIuhzNDKmDoCmQCEwZXxSNoCc0onit+IbGQF835XCUhQkghmKl3iQJ/BOGdM81dC40ir4HUZCZaDwXsVF5Q8qcPmcxm2jk0nXxrnT9bgrv1MDCyV1TGy7rJAAACAASURBVMsFvlEPzaztPU12FJasVWlnqkD3KNGYAcD+wfeYllH9JhDeiW896qjRD3CYKQA0ZVPeqt51oiDwNb0ufi9DSR0AI8/uPLFSPOfz8nT35nOsK5V0r4vrNY6cEc9V+mhOl/qw43tXKMGnrBWsKQcVkW0Oh8hMyr4D1C4qfSmvHp2bze08NNtC6WZNwC7wU6JGup+Ox51/j3gOP1GHMvwXGCnP4n59/4jnel+mTtLeta+I+fJcu89phVyF3yuPzZZ11DCS7i2p5yXlMMzAPeCHAwAjPs6qlOj+PmgnM81cIdN+F/Bc5TfwQYUzpSmNLmXEmcMuHVTTcjyaoNF8jfWP59tKhoIXp56gchEjXs9r5MsYqTgAyDxQBwAZKiPdTPi6GLXwFugVGCnNT/kYTqJppDH5x8iRcZBUyULT13qtP3hNOZ2m+AcNi4xRfYNoIw6A6MBfZS4x4qtqwIEh6eeUHGBgNzqppbfIec2Ux/GADkm9uKZ4Y/yjn6mhBK+KBF9Pc/0M4x9eowYxdLSPF+j16gDwe8IBQGZIZSrS3JFeABNaDWMzpwuF06OMzwltSAlDcwB4z5+ouc567HQ/9Q12HLxdWx89CHYpP0edXWlAs2iAh9JF57OeVp1ZHP69G43h3BCDe5+egwMOzB11HKWPKXZ7sGx/V/19tMaEZVx06IDw88g8aZki+aY84/zdMwfCgI+gheoKZN5MG/k2vBOiHHWgfEc+n0wgeKXyD9UDgIGekfI65f37dGDvUQJeQaPpQHenV3bBdweAG//uBIh6eXoTVeNDb1lEiU6uLZv8+Tz7VfTjyVIN78i/3V7a++++ZU8++cC+8MbL0XX//Nlje/z+2/bkw7dsffHEVnNPTN+6xy4yliLV/uoqjuzO6XFMEXCqcHy9ulzbanUUDoBW1nGzDSfS7NpxwnsEbWL04I3/c+eEN0wtZ7jrG16Lf352kdmmrRzmxg6PjwJnPcXf3+WwcMeCw8kN8uViFc/3Z60v13b24kVkb967d89O7ty11cnd6N2yubqK7IHDk7t2fmW2mR3ba1/8hr3yhV+25fEDu5mtbLv1qP/CTo+PI1lpu7my9eULe/HieZQh3Lt315aHKztcHdj586f27s9+ZNvLp3bveB4lABcvPrbd1TPbXL2wzfosmhtee28kdwDMLJwS7mDwhn8bL/3xYMvq0J5++iL2780BV8vD4FObyyu7vLiw2T/9l78XYwBHhtcVvE5w0+FocUcQJITUlMTJ6MB01dPog6ZbCJZW4zRo/DCOEaFhwiGoIgKUniKIB8JRhO8EBMFjGKVyRB1rKhq9kckknbAxC38dgjiRDQYce4r0vaqBrNq+9nmtWT2Fvm41nFSpnwj4+GPa2M7fnU0Zbyt5PIf6qNFYaAIzUtQqYlqNGhUXEsa9HAJYNqWYMYiJQc2zOSozMNcxUszzlYF3RlzNVwQ3RgdA86APTp1RGQPfwivvNUAVfVPjIRjpYDQro43fK6LYHQp9DnWjI8dJHQslcFEjzR83GtqB93QGLw/yuAaljX1n0xQ8jkRq5/V9fh24pxGcEZ8UH0a4ek0YjqZeq5UG4D4HgNdkqwIwKo25dmo3EZRVO+UNZ6rmLdfogqsLt5GPjTwEWKlA9f2nAM0SAM5ElZA46+qsDo+DT/h33BfuQBH++rtmSYGLRGPgab2538CP08Xda5wrCgCN6bOVl/jnmkp5W0me2fIgG/8ozekZ++/Quioao3zIeyQFsHhGwKsHuePMyKpI2HfnLXihCvnoeNDoYK5t2hRrPGOSuEdcUEV5nwLN9cqXeLbSkDoHoJOuIKfDd1TQ+DvLpfYU/0oaMc/SdUC3jeNGJlo/Q1CQ/xUmHX/hrZpRlWcReNsal5XTWno9JP7m/Th8sw/ObtJw05+DfE++l0EDVWTpudI+K/4KnyRDpa1rhJhEP/Ua8CSc8I2np8MUPIt3lly/xefrAyZNZLO3NNgY34fkRwZz/oo7o1KvvBTcUAOo8wItB+k8LmdwU4cv0xJqvbEnDegMDoI0+sWYqfJJ1Q98PxoUwBigC343Hs1mxWN8TciQxFXmt/exfRq5DLxGrkMjZEBJKRJOUk27bgyr6YDT+nblGbovPWOVFQrzEPEY8mSQiP7R8LIyANBfsru+pyG7QzWdMG5ABo2Ukz5ghJOjvSPP1tO1NXDFuhvPKVdBBNDc8PGaaq+Pr+72ynuKEzS9mP05DJE56gDgXmRxNDvz6KhHviuQpHwD+RUOhS2j3m5aSSzwg9b0vICvysZRV9Qzm8rT7Le477yUz6JDuFXkZ+LwV94NffoZTYNxqY/R6C6cS5EldG3bTR9/zpqgW/jJuAb0H/ajMqhnAvWAo183ZkMoPnbHW/Y0gd/x/z79x++PZ0qDV/S1dGZmn4RM53cc3nhUrfi7Oz7coYPai2PZbYaspV94g1YvGYjyWI9M+7i9d+0nP/xbu7p4andPFmbbSzt7/oltfZTd9twOZhu7459fb6NpnWch+EtfPH8Ra3n44J7tvFlgVViurzyS7+UBh1kO5mPxdpd2s9vZgbnj4cYury5Cr48eBeEY83p6LylxB4fPOswxfx7Jd50AuRRjJGdml1eZvebncnZ2Fr+7kb9aeLnALnnqzSzuj/Hp3pdmtTKbLwJnlgezoBefTPDp+cY281N78OqXbXn6mt179Hm7c/9l293Mo6mhOxY2V2u7OH9hs90mDPjV4aGdnB7b8fHKLi+e209/9D17750f23x3Zg/uLOzk8NpW843dbC/txaef2PnZpwGrgH04/K/tzh2faDCLDADnD3Pft9P8dWazwH+cf7jDwzN3Zv/8t39/zxjAHjHtwiaN3WkUxlMse/ZAMolC6Ip2N0YmKR1qVO6LYKqyMyo+vh5lXpl2r8rP7Q7OnYmkgToV0PGGYirpAAiGXF6fVHIQMKTx4ki4rnFCdX8pB/l8nBNdwUVxg1GgSGKk83dnGMGae/MhGSEEXFCgEK4T5aYY3D4h2N4xGLyO3M4YNeqkxhDMvL2n9fHHs9kVPFWUg0nldtoP57CPQSKUOO8u4Ho9YSj/leOkzFWFoeKXTnNo12h0IDFhwA9t+Fi+nomHN+tQ1RDA498V8a74Kj2BWwBEFeOW4ioGGGtGKPBOVaxG2qG76OTZktbcnFzlFQXv1VhU/FGFNtYjqXOMulQlf6K4S3MZXTtrVrqErmlQlVTaa9y7YdS7D2t0XJ+p8OVz7kex6U7ArG1ToYoDILsX18zcYDqZCpyfJSKNv+NgyLSzvBbnSNI9in43+nUt8dBf4ADoylg3DFRBmuBlpaJ2B8xtB4DSDr+rQn3bgOyGSsJWpzIU76t0dvAi+QLGcS/5gDaU9+p6lE/ku/LfZ+Jnpbk1XrlnVCuRDGhx5EUoxfo9tAGO+Hqn3Z+7w1TpiEgZfBGDGPxUBU7fwXs6rnam5UZX0ka5oiszTzPZVF7qO5In1N0t6luGWb2iGRjixEkYJZ/09FF/Pg4A8BEcUwdA8sMuAPw5ypN1vje4QGRZ+UijZyJ2YvDCJ3i21rijdwADzlZtZOVvPfpf3c/RBZqOk445HACKD0qD8Brlb+Ckw+ezZHeDQTNEszdABF4Kl8GhzGKcOpN0XFre1R10yOPADYncZzZH9mVBZjCpY18wwVNXVblk3HN2Xi9He/EdcKPBf+LY7/yLjISp3tYzWhpPEMe28mvOgzMYeZrKBvbI/1PdcIqr8HeeizHv9xLY8vNcRvQ0Hcqhv5TRn/RS2U/VTyCe4UPQZFIF+DDha2GAlF5aTms/l9HZkXAgozUxu+MiTUk7zwwjXfQZf97oABhhAj678Zi1+cl9xgw4ZGO7f09ZH06CWCOELQ7QjgMZMddqh6Dx6tqvemLwrEr/d7g2eEqPreAFpR/rKF1q22Pt5WhzHMfxBjyRB+DEqHvwveJgl7sJ/yzvzd/VacLfyAmeTQaN/x16RcGrySz5W/XhuK/GRPolyNfA+QgqzmKUXuDsjeskmXmc/URiJ5EFkc72dHtmCViOvj5aLb0bpx3crG178dR++P2/sHd++qadHN7EWL7r7YXttld2fOjG+jrKA5beic77Dqw9+u91/9f26afP7XC1tHv37oQzwvfgJb5eAuDrcMerl4x4lH+zvYi1LOeryD5wA3534z0llpFNkw39fIKVG//u/8ggjr/T8dZp1BHWI+W+B3fWOZ06Hbtx7LR1/969sL62kd3jTfuWLdgd0ztmZscnpwGHuVf7Lxe2vTa73JodHD+01emrNj96ZHcfvmGPXv6c3cwWdnh0YofHx/bs0+d2eX5hq5lnYc6rma2XMZg9//Sx/eSHb9rTj35us92ZnSyvow/A/MbLEJ4H/Lz0wp0Jd0/v2snJSU7niAkNiQTYPReXV1VG4Zkd89iTn/+TJ0/CIVIOgKlgIALXFZUycErJ6EJyZje7Pgc0X11GdiEjgiqYf0QL0xMBIamRqMQFLxjXAGHBsFMi9udBSDCp6TMr3ao1EMTT1dwa3YGxJ6JcwUlJ3anouKRvdYWxp2DFWsV4YQ8wmX1pvclYvMYm66wgaBVYcU0JdYTr6EXex7xVAJIqM/kMYhkYiir/bT2DA2Bf1CnRItOY+RmVIXBqNFhUkarHiMMnADD5UYHhX/x/fL2JkiRZdh12Y4/IyK22ruqe6Z59BiAIk8lopg+RQNH0ORIo0fRJWkwkBEo0DI0gAM5ggGn0Nl1dS1Zl5R77Ijvn3vPedc9s5VhPVWV4uD9/767nbqUfQjC5FIWUE7vrtgzRvBc6K6G9VLApQr/nRAJXsqI9nUVOYczryvSf90NnK4NdebxF4LcQYjmXOdqe95UGB4TzAz9ag6LXiMw3FXY1HHzfa81a43api282TPWdHLnhGYcTnc/1obOnIga4oG7JxUjJUXaNrnHjMdf2ZYNQ65Vi1bPbsqdGo+t5FnqJc/fvVgePwdISzVE5gzvB+dyaAIAb/fg8G0C1U3Gtg+beBACA92gbGtlIbNNV26gthkKRbagtbfbsaMuXzAvifxkiuYN3puM8c9nlviPyOfWxOgPqpF1luHhJe6/3yjToxlQ9i0pvkd0VD2w7v7qn9sKN9OYYr7xPoqPMA8UAjjIHOEvt6KjukZ0eZWNkAKA2hKvlOrp/+/yyUaf7CwDg+krZUe1WXXW1n5D2UvviZWrRiIyAak5NrQ1ORYe+rVXnwsDyPXKH5/vkhK+jAvD3abECYHnP0YugyMO2HGulOuB7mh1eDPioB6WuDKdZ/C8HLt8281NbV8mhFjGzuVvUc4s+8IzsKNMwa8nOzGNYZzbs3aGvmRjZwcugDs8ySsuav1dmhwM590qpUrZkafIXDiz1BaPKNa0bzdFU4yw5V2mox+gSS1k0vzpMqeIgqE9H0iE6B8+kqOvl3kVEWzXXde+agRuCr6qtL4BMbRaa7aUs//NZ6BrxaNZDmSbaOlX3kK0nvYJzB00JACgASAGJUfPuTrsAFgECuflwtR+c1/hv8FiMvFWpAe7VjGDXJnzi0fyOAqCdviKrJPY/211Oc/fLc7Mu0Bphn7os9kyPtpzU3mSQIctz2Rzl+QmMyHzif49wbRyO3q0JSiujNYEfEcCDg4f7lMZ5UQ6bSwHcP4m+XiEzEOllinvi7bbtUGg6ntHWWZJpzfPC3tUyTsl97bPoK8tsfUYnPpVy8PcJCJUOxXWMmkdNv75fAIfo6K9eEjum3YePtgeNRGP1kPmoW3c/euPA1W5n0/GI0f2hrezm/Dv7zV//pV28+9oeHQ1sREffx5SiGz8c9du7G96Dfibj1x1G3RGRPjiY8D98Bscbz5/PUIOfykyos5Bt4xmg+G+1XntUvg8wIEb2hb0EXkNmzmQ8KsEd2cxIk2cpYjT3XK2XXIc+HxBAiBLKAA40fhjXwAlfow5/vXBnBGWivaEdnL6g43/86BMbTk6s0x3Zcr23Tn9ond7Q1gTz9tbdYEoC8KWdrdYYn7ggYHJ+9tJe/+ELs/WdHY17Nhl2bLue23x+w+aGKNnAu7746GM7OjoiGKFzw9ljbQBArq+vCWjA2QcdPH78mFkD19dX/H3nv/uf/m0BwJ2Bm03aqiBU152askLjtzR+UPRcGQD+zcycZAI2zXODiyhcqsPJBoqeK8crG9NNA8kJKRuNWchXh5yiqdFJFL/xZhd1rm4bRRfz+dqcy5T+i+95p93qoNf38QwAHkbp+qp0qZQVkFLO7oMhEf9PHWzzu3MPW82Z/v+ioG0Bg/3vDVywZecB61Ctdv69DKeGUZlKAHLJQtvoUVOeLICyoSMjT2vR9zOg49fXDACeR8pAyQoqK32lQLX3hv+OVNc8ZigboHKys5HAtWlMSsyxxTp1/6q4PNLpCvJhQ7Bt1Od94zqiZq8I7FAweh7PKlLc8r3EXzjfzFeNs4uILejXa9xVJ6xIe822yco93w+oq4y49v5XPgl6Tw0AdT/RVJUz/jeKopj2kHkw8zqUJ+qaBDJIAGanT2vKxp2eqev0mf/bo9g6M3yfMgikFvXJdS9cgWe+yLItZ1PU5jsunOX4i9aqkRnRRjkNxEzq2KamPKrPzvSuv0sRPGQMy8hTk7V830yDbdmA65Qaqoh2+9n+nZhP3ZjcUCP2otvsKDzEIxmUys/xd3JZfJ+mPYVdZ9+mB+kUfK4mnt+3f9JfGWTT73RfRf+wjnxvrSvrsOzQeWNQb7b0fc/PTgbulw1I8kkAmAVoYFlYTQ3Psqw8BN9hF2en95pGDLlWjXg5Ef69yHCpxQbxfdXnp4hnauDYlIl1LGBbvjeN+ApUKO2+fcZxuNGIqzofvE+cA95LY7q0j22HKWeItWVQ1k+Zx2klib4C05ZuxXW17xHetxmckDzJ+kR05PKiAgD1vMK+SIEAPxtP78x7o4gi+EJyuUSElUGoSGzINkbAOGqrGaEmD0d68EP7zwk8XhlReuxorj3eW8GebNfgPtlZkuOh3/v5KO+xOqFZTspG84ay3pSR3099qrIDlnkryzbZjG0AIOs3XdPWoXon3Q/Xyal3YMmBzax3JB9wbYMvIkOqLaf1bwJEuJsmEIWj5z2I6ohLf1buyVQpuikDY1qEDFqMZw+nz+Wyp0xL3oi2cbdsh5cxk8m+yTpV71syMloMlnmG7yo7NAXf6j6r8XazH0i2T904r1lo+KysJ01ggmNEsCbAtzwtgzIDI+LAiyGXB6MRHUhkuuSJRVkmiKbbdqxsM72H7ArpX9Wd56wP0Zz2X59leYT1w0FGNJv0H3X+3McAaWUj0vZIQFvWCXTx0zQQ9VjCupSxFd3LWJs+HHRtvZ7ZbHZD43sw7KM3v128e2O2urW7i1f28qvfWnd7Y0cTpMZ7o0AHn8xmc3ewWcKCRnujkS3mC7u4/EBddHSERnhoKrtlLT6MQNTee78c2GJho3H8Yp0gwUyEsduCyCRAFouASzwPLwO7xWNQLudwPUoEQJ/YE/iC0BewCbj3mw2nAJRMHzwfJRNBS8hWwL2w9Zv1gs0HARZt9j3rj4/t6fNP7dnzT63XG9tstrJOb8RJAVezpY2PTu3g4Mg6mPq33djN7YXd3l7YwaTHUYYXZ6/sy3/EPi7t+GBk/c6Wz+hhfO0ANUb+DtPplI0KVbblssVLFABsnF98sJubmzLBBA0Mnzx+TPl0N7uzzn/7P/5f++yEt40/KX/+nvo7hG00kVIE1oWPwIFaVSkBWBiA3Xib9SvZYG0LbgkJEXNWRErX8dQ2Namo6U35vnV96mLpn6pLrRSq0lQfMppdupAN3Wgr6H5T0FaDyZWTlIccgixQVdvb+F1B8iIpMgEAEgLl3ZIBkgWHDJ7qWNyP4vIdAqTIspkCIdLNsuLNtFHOoQUA1NTepiGpWckPGVkS1DL28ztKyFYlXmtWufxAKLWe/L66Dz97IPuAQlgGVPo805iinHp3nZPGCuHxEBxCh5vGfE11zu+te+mMvm9P+PvkyLSNF+1NW+mI3uhQhWLIe5rfTxk0RFNLaqmvyAE6736bn93g18iAyM+s66pjqGBQgBeyod+m17wPyqyo567skeYcao9A1mY+bdrRuhr3DsUuw6/5fm5A3XPekeGRRk5JXjjoVbOg/PcRiQqjSmnSDcO31TCr0m+KukZE9yGZqPPJRkg+l+87s3z2GUB7SE5kQ1VKEPuitGVFOrXHohE3cjBqraYX+zVcFZdZDUV3QDPg0jYitbb2GhVRfpAvwqfGfeWAax+zMZxLANq0I57G9TAmBOLI4df1OletI8szGcEy5jKg4lE2TwnOaxNfaO26n+7RkIkhv7IMcEeoli5pbym7Yv/LWTHi45F78lILABA9+/mhyZKikppaI/3mZ57fHd+Ro+O0WW2EembN/j3SN4oq436eupk5OHR88J1AWnxX0Rwfj+Z8zOZkwW/N/Q9wrzUKMD9JOinzYGlCqEa7xYD0bAhE5vTebl9UeSDab9O4eChhQVXmRl8Yrb3Si6fl5jC/04Y7Sf7OdUoRMVUAPwkAYNfrVrYj15KmGz0UFHJ7Dmg8dF+a/BEghQAAvW+mb9Ejs/N6XqctueSfVZpA5PUh2e0gAUDZCgCE5C2AaX52Pr9sK2T90tZx4kPxm/6N7wg4ykBALvHxfhgOzuu8suzV+ZBOwqzMciDLPDgunNiBsZjRj0Z81nQoZRvVjCa9X5Z5ri8DMIH9lgAABzqbAEDWJeIp7oECW6HnHpKzmOxQeE4+RLYnAmjgNZGZSxgjZVRmuzufUZa7KoJSFl/+vt5dvkspt4hIqQAAf0/XR5TxmpYQ01D47hHwFICvvXlIfhdbMXhRsk1n5tmDtUFvWWe8v/RvBp8lJ0BrAACUlk5e10SdlO0E+iINFrldSyZ9pKQ3b6TcMvfLXO9hvJ+XZcA0xki/8agHd9zOzl7ah/O3TON/fHpkdzcXdvbqpe1Wd2abO1svLu1guLOebWyzmjPijGbDi9nS7u7m3Fs0CzyaHjL9//Ly0q5vL2w0HrAOHu+9XK456g+j/6ALkFWDLFWeK0ruVl6qMBz3rT+oI0sBGtze3hYnGPsCMKBMc4PMRt+TAAAAQEhP+T47wAB9z5IDjGjt9lj7700KXa+CZlBuQF7qYL+WBA7GBxPrD8a23nVtMjmyx4+e2XAwsX5vYAeHJ3a32tnr95c2PH5sLz7+1I4mxza7u7WX331l7969tCePD+2jx8d2/vY7e/2Hb2w3n9vheGQdlBl09jaZjmw0GZr1AM5C/nodJBoiCkwCKAybE9kWN3d3bAoIml9xvGLPHj96RD0A+un82Z//OwIAIjYZLFnYyaAl8yWHgoKRTWmqiC5ZefErZ9gYZxfpJSoxaBqjFSlvC5ysvMVELpSl0Ny4VKQsAxrOmDl9uemEuKKKyHwYQWIyd4Ai3be8j6ch0djROIzUJE+KgSBHSeVzQyRHBopATr0StB9ZcKjCge/R6gCvFES3rWqKXDbEm2aT/6sYkDEzPitHKU04O0DApMD0e+1/EXzRDVQdQttpivg+namw4NrvKDqTM9YU6vfBnDaqDgNBrqHeLb+zBDUEYKZzOaJqrKgu65n2JBiy0tHfIRxdeWPerBsp7egcjCsHEGqUMiuKrET0XL1D2ZdW06xsJGgvC7iWapyLAkwdYB+iBe2nUonz/mfeyXugd2CEiMrD71y6NaeINd6RjmJkamQAID8rG8RAoXNzzbLn0Vsjv4cH/JqjLfMePkQTov8Gn4Xy931zA178T0M1SgCaYIu/c76f5JLvhxvfPmanRm/dUKppmEl6htNS54pD3t7PLPENz45P28FpG7OZrqsB7ABTzdRoeVkpg0tyTanuSl3NtKdn+t5tSRtyQrAXufGR05AbH9nYzfSRZYX2KDtwXHeks2agle9aUpE946KpN3z/fE31Yq4/pEk10vxGNLzDmG9nmhRZkmQArlUEQu+h6Jnu5/eEgXwfAJC+UEp2k+7SO4EB0rFxf+D+s7mTNygSLeO5uVFblLaWiAcNf5Y3+W6Lz0sUu6PoUk35rvK+AgCKWOlc65k1SxMUKW07Dr5P1YkRANDWU6JpXC/9Uf4ezUnlKOXz58uFvvR+rc2RXDJoNOq3yPW4VhkGeCYjcTHpgkYjaqpD17v8qP1ERMPleRGhbMrl++NCKVOSU1C79Av9rwBo3qPK527jeG+fKitd1lX7SMa/dIKDB2iaG9HsCBaAblwewKvwzvLYkxIRDt4uwBLHXSmzIVLGEaWi3qwAlLJhsqzQ9JS8R4Uuw4Gi7lIqe9hIlO3heGWZ4fIilcLkwFUCJoMB7gHW6/XKszrZYEtAptMQIsty6HANHB/no5AzKhWN0ZngbTQAg23C8XhFf0faNTNNMF4PncjdHmO9Nux1NelMI5T1bpnOSOqlqa6fg9OFxi06koL7N/VYtZdqQ80AszRCNmqqJf+kC6SvcJ65/0HJOorMPpytfzdKiNgTp4Ir0r/KLNU78zlEf9wG8+e6DIVTJF2Vp1aUPUm+DsHBNFIP26KoMpxGri3V5yvQoMan0hH5/SVvSRuhd5r8nWWrskObZdRZluHeOQNAdh3LybZbG7HJXS9S/DGqPfWwisAh1xS0RVkboCQzGmGfwJFlE0CXEQyAsO5960FOjvzb2cG4Z7v1rX395d/bxfkrOz0aMcJ/9eG9XV6c22jQtcmoy2h1v7O2+ezGFvM7n46xM0MzPz6TZQ9dzqEHAHD+4QNr+ifTsU0mYzaxm80WdP6VpIJIPHUh+pOskP3gTWcn06GNJ4iAb+n4q5u/n2MtOUWJDc6D/UxSFsBoOOQeOi/XxprS3+ORjwnE+D846lh/+Ww8tnWAXyhJmM3veP+nzz6y4ejAwYFdx4b9oR0cTG2779jl7cIubuc2PDq1n/3ij23YG9mH83M7P39j79+9tqPDgT17fGI3F+c2u76yX5PChwAAIABJREFU7WJpg07Xhn2svWdDZFwMurbrsFiDDRFJE9GMExkN7NSw39vF5ZXNl0sbjcfM9EYmALIhaEuYZ0ywBCA74kobcyFc07UkHJwYA4mJLIAsVCrzS9i4Y85xLDGTul5P8fj99cWp2/VDxoR/N6eEhxCgQ57HHknB12i8lIjPn/R0n4fSSWVYuyCVQ6qGNT4Kg8QTjlphVkbQVRMZs2yTU+Ey2GdDyoHJgiIbCaX5WIAezfPys3AlXX94DWegqrwhjMxUi68zlgEmgwr3a6Yxtu4b/2QDEW6pDEPtUjWqyDxA4KJGrK0s9MzsALrSrEZx/ntbuUnptIWs0h413g6fa9RO24nIgFG+n/ZZgj47jNxzGn7e60EGZnZgSqZIQrxx1uIRGfd633uK2/OVkvGkqE52GHJGTk15k9GKd3YarmeizwRA0BGJKHp2yp0Gm3XDUkDaC83adZrRrO1aliD+wZgU3JtGT0TIpIzy/mMPtD8CVuQ8uzJ0A7YqXzdgs5LMMghrys5xPkOnudpYULSoZlmZTuCo5nm/blB79EtOUKh2/lHSbh8AcLAGvce+REAccPA0yMrLbNDV6jGizuXVQWuOmHTerbOexT9uWNRoKI37da2lw/NVQy2axL0U8Xen1GvxZKRAhmmUZ+YXl/G+I7XvS2QFaSQmG0i6/KiGXB29Kgel7aDpveX8az2lljOMWX92LbnAdTDSPa1ZDbFknKtMhXBxiUCBcWRQZnmJZ2cAhnsXjiD1Qc/nDUvXiW8yf9GQJH1UgJCOQNynCeI0wZl6n2b2S6Hh4Of6ns1U8QquNEFWZFTByMKP5IPqe727chOs0Nzkdspzpk3+PTub0Twz97bIQJIACwdk/DyyUY+1KRsj64bs5AuwqU5t9EiAXVMmVLj8VtRQ1EhnO1jwng0U6doefPASoCxTMt/gPZQBoLPM63VHrvJu1h16Lt87nGfp+WI/RalDbiCnc4Vs0t8zMF0mGKSmj+gDwnWXkswIxqjFTjgFpIPS8wXNtBApBuDhujUDDvgN96hX7TPq3y1AB9kJiMQ54Op7GFNdIqikEZnas2qzOb8wMkdHwB21HOXsueIi/3ndfaToM5xZ+7Z0S1aST4SQ3Ui6CNmlIIYynrItTF4P/Y86ZM+GQCZIr+hUjjPbLZ3WWBIF+dNn4ACjwBiEIot4szmtge8Vstb5PZxBJzKnv0iF8FG8srMVDMIZqfmZZ8m6zotmeuqSH/ygSCLfD++kCH/so2w0mLyUuSWjrwbRdI6chqWMwrAh0FFfNg++X4IDoQU44b3oDA/Kub5yupDOdxkXcsuHWoQPoQ+qE6yzqvLOgY+ytyVIF5H4gU9xyKCp65kKXmofBNI6DSiyrgwpZxTRrGSE5IN4XXvkNkGMrmsBg1l25Owz7P+wF01YwYF4pEoB1lvrkp5Q5hYBhcgSwLkKNAEvrNYbQ5kDeNOQxt7d23Y5o0PPvdisObpuvbi2b7/6nb19+bl1Nt7hf79d29XlBXVGv9+1fq/LMX6IVl9cvOeIux2mYcABjyCKAotwigFuwXGnMz8Zcw/mi0UZxYc6eYA0cNK1x9i72QyZBGs7OpoSAFguF3Z+fm5zjLZTbwdm1xn9D4Acjx49stPTUxsMh5wagOeC/1Hn76BSzdQSeDQcDO345CjOsU46GY4GBH7pbEeC8YqlBjs+4wgNBCOgQNrd722+WttitbHlZmu90chevPiEUxaur65tuZjZejW3zWrB0YqQGegN0GcZ8IYTD0ajoeG5zFBh00K/L4H00JQEtdho1Ozt2ZktVkt78uQJZSBsn2+++QNBAJUPMAMgM4fLzVqrnhW5Gi5I0RYGT52Ys1Gk6LpHJJqOiog61w8XppYnVBzuMBNT86pq6FTDqGkM5NpQOf45quH3xPMdNQuns+GsRafqcEhL6l+KtgvdZR1OMuaYTg1D1Oo0gIZTq4aKMedY76NX1/7AQC9CpKTwlasC3w0UKBkKuiLXtvM+ac69DFo1z9AzZcxmZy+vL9MLkELMnvT0KiHXzVFPYBSNGtQeFBpKdbNZWJb1P/BOiTwKeNTMAqhdcGVAluqNBrggo6MK6uwsSrBnR7AowbIIN2CaoEJ9/8w/UmY5gqgzyMZTg+daKebZyC3gU0Rm5AjR8WEUXfRenYxs0MqR5rMjpTLvrRStQLq8N3xWae4mHhRg6M5DNtIZOQF6GtEgNzJyMz13pLUm7b3viytsNxpqChuu4SzqVuSmnoUrba0776u+45GDCpK58V9lSnH6oNyIKrtC9d8TXooIhjKY3PDNvKSzrTLLGxzi99tN7V9CQzhFm2kspAPh+t3a4W/lWPG+xQBR88E60jA/t/JoyFQoo4hmMYOjRIhqGibOUsaJN42U04PUQtWSVw5syDlGEWuPEe6b6tYBCqcmVNkJrLTZnF+f6VOGmd7PZbCaozk9OU/UBpcCxLj3LQAvNpWbrndQwx98Jt3mCrf+m/yWxrH6eTgPyACVLNV9ZcwoCubXKW29RtgzUFHpXICy06BoIctP0Z/W5nuUI7HOVxn8pcMEGoioBjslU5YEsEjjEmCzeM4jNP5OzZpnnZOcJ78nObz0/XHGDVAolRZmh1W0onVmOZv1U5bLMgBFQ5kelYkmA9j5MFEV02LheLkD2bhHXObZZLUEQucsYFP87jLCv5SN+EIDkYLRnEeu+963VSTPpdObZ1tlgjcPdpoXbcjh0O/4+5Bh3LvgGzrtcnbwuxRh4RkztSZ6fFD+wWmR/aF9dFAcdgG6edPG8+2MngXKHoBtVOWv9KOr/HifyATJZ6j99Aifj9BztMF7lOO5+A/6hgBedFvn+F+u3s8F9A3wAw4J0mYLOKrsIAKTqBWvgKCi2tIp3hPKU3EBAHgUFXwDx9sj/PQtOrARNlzjDk6+oREsGqR6Z3W0Q6O84ki01PAwQqB0NoKe4BDhnVyXe3albDtfS7Vb8U+C+yUzQnax7xXH5Mkh9DRal1nRu4W82LLDpZRYBhl8LzoTACDojroyAAVEYJU5JrlY+ZnU7WnNoe9Zy9zzNGsuTZm6TtV0tgYEW/ROXg7j96j66yHe0+fowK7nsaIl9euSraXv53+L9zKg6/I7Ml1SHxRlULhcaIICZVJE0t+S8+KmbEsIAKAt1O3ZqDsgTW0KABA5bJs9o+4EYiDTCTLtyStYIXnc51fVVPb9zsbDnnX3a1vNLqxrGxswgxOlBj27OH9r//hf/qO9f/2FjTszm469OeUdHXgP7sDRRFf6/qBns9mdzWZIx0cTQLfdwEurJbIrXPeghh0/DcAl+Xm0SQCkdmoZHrOuNhuCBwQdBp5ljOfBuXXgVbTmdIAxewAAMIIP+7lcLWx2e8s93Ky8ia/OEn+qTwTe59Gj05LtjXcDkEUfeb+3FcsZkIUMW25NdYZmg/xdp8MmgaBJNCbcQp+gcSeCBaBdgBqG8oKNB352yGxY2Xq54D7xPuhLECNGPfMA0wtqkAxyC8/AqEqAH3gPrBHrPnv3jmDK06dPSdcAQt69P/dShi5KFCaeASCl4Myrjr6u5PNPScXJI4OiFkzMUR0a/yaNhUDLddAicCnqaubeb0CYjffsJLmzUDsYy/ipRr4rUv9+FQbhT1bHUYhj8WGq8Cg1SaHFhTS2dqXU1WlGqccsXEZhXqYQ4iKUaAkFIkv0PVsgfvfiNLQmANDZdgvVAwNlDJR/LxtI3OeoTy8KNBncjrA6YynConsoCiVBnZ2YLJiATFHJREfOujfu4ICR8mg93Q/XQakhsgqGkkEuJ7Z51n7Xh4wA0pC6sheHV6sIYy4cqbYiCG+qLLkowgfS+fOZy9j0+3kjsRy1y8ao1uzOK5DGOofa36mWmWQnobx/1J1XWtYoOqHSLlj1HDcAnKOqk+NAR5uX9LzybsSHmrTo/2w2oSvOTjISlBkkBaXu4NVxrL0/qvFcm4Q63yqSLyTcIx4ZACiGV2Q2IAKUnZ1MNzIk8+/caHKH3+9VHRe+F/9r1/QbgYscCfZ7aDxQQ0o2jP6K9FcngOuNNEig7jSMI21e6xINZX6AsZXTMfkuijqHIy4Zq8Zu+n51BhKHEt73KAtpRX1d4hLJUjlfTi/KeolIUgIA9K7SBbhegEHmX64JZ91HeLCuJ++v5FAFmcOwak+jKJ3AQ246uYa8cJnh9w2HvzhucrDqtBZGqdVoK+7r8jZSdKNbsOZ6S9dlPmLDLgHEqt9K+5mddJ7JXkBEddC9XtEzTkSvvrfukDpoJdD6vmzMBqvvu2hPKbfSL8rkiCk1ajgaNOVdlgXuhmPBkafQ6XWMla+l8lF2MvH30iQxAPLiQITT1uAeReekA6O+PMtU7IUy1PB3Zf/oue1rdT7cwwQ4uAN2HwBwICRFWTU9QAslDQn4qhlJMLBkfOrcPKDSTPEteoyp/W5E66faRPV7kl+lmZpslsg6wfs2eRT2QROEFt1lUIB5ewFm0KpgVDfoKcSbJzhFx3jJmDhvLFs8TwctZJnewcesoYwwGnd5cYqDKx4usU6xJWOOfAkiVGA023bVvtMdusWp0Rgs73MQWAXuTxABMtfljUoa6IyilHMLNwjPd2eS0XTW3LowYSmBnOpIa8eNmF2mrhpoBLZFOYiPE8Me9PoD3p/ygFlvMfaVzr7LTzT08gwIAMwD1pijjpl0Pegz+gkZjygq5U2ZbOTABZqCyQlX9Leh7/ZeMiD5q89cj3jHfJyDQKBKh15eRbumVSLjtOL/J/Bc9622kZcpwIkXAJABf+mpag/6epRh4jzr/OEgZ3WcZTfRqeTnMWIaH3SaoKZAW72/QIRCo8mH4NeTfSB91NDBqcxSe1Vt5WZNvwyBCgD4OQgkYB02S0RrFhA+z7pfa5JOyRkAcF77CPsLAEDkWCWfMSJbU35A35Qf6u1BnnD57z0AQJGINM9tv5nZ4va9vXvzkhkB04MJHfWL8zP7x9/+jd1dvbUnRwMbD+HML9nETzpG+43mgC4f4Ny6zUAAIDJg1VsLTij+g+yEA4sfBSTBX+AF2WQHk4l3+Y+mfuPxKMrdHP/LDYXl12QbHxkG7pB7pgmACPD+fDbn83Ogw2WjO/B47nLhNf6Hh1PSyGw+80aSAXqsV0tmIcBhH7K3idMlvo+MA4CDXfQxGAyZDY2zYPBq540FUcOP7Ak6/AGY4N8uH2sTcQ+6eYY2eAvviWdg/dc3NwQAMBUA6f0fPlyw/v/09JENR74G7TvOCd9plACIEHMGQNugdgZSGqBS81whVuJ2hada3qzUcvSTQpLGWU0TU7RIRgxeMKNsWZD5Zw5UZCPMv1uVlhSur7sa4jKmZCRlQaf0Hjpe3zPGx5k1FG0BGcJQjX+7UHOnnWsMBILLi3SvhwAAvZPqvWRs0mDBvaLTM98zGRANhyPSuLR/VJ4tAKAdqdVzs9LVWbQ/47nG2WXDoghrKlPVaDWjZHQOoOTYKMxpR7TRNGY8GpafLaWhdamDvYyYbGRnQETXV1rxJkpyrr/PcKxK0deRDew8NkbCu+3IiP5U6qFa+Ur3ih4H+i6nBjy0UXpk7X5baCF4o+3YaxyYlJlHwSsAoHfIqKv2mD0RBHjxT1fM+tHe8ewTAKA0cUdSa9mBAIB6fkCKU0Q2HGnRLYCDvH8yoP3MM6jhij43CxOgJVpUJ9vybnF22bGV41JkCCMtFfAoZw09m+YI60wRsRGoWGRBKnXKdJtlmuxcpRprX6tBVFMJuf4wXN0YcXRbzpVS7HV/OYv4N85YDoLkc+YfjlkrUaPqLOr97vNEpPZGKinCWzJOxGviX5eh6ORb08ZFe3Uva6mCfpfllQCezHcP/d3fLfqu5AgaDQofvcVa5ZDXWec4mbvzL2NPTqVMy8KzCWiR8ymjUvwvvqMxFElRWYZmeQKDP++J9KtkRaZdp6VUHpLSUguDxl+y/vP7+0IyUKk9CPLi+wsEyzq7yM1wGDwS7ABAlgu57KQtL5zmvJmfQBbUgJeodir50n5wP1UuUN7LaTqnY0t+t2Vz1mElayf1MMoAgOsyeb/uQIMmRNvkB6fkePdmE8Qc/dd3nPeqc1+dIzURDgcngdttHSU+l3xQyjfpJKUH5XuTF+iM1/Vn2izvFFFDystwCOWQO514Y0h/jts5BHZBRzBeO4hkoWM2490ca0XSiHRUPB9GrAPIUTKhwAXPtccx0uXZHmExNIDNzQslQ/OfspnQg4p7wXIDtyVKXwc1CgweY8PNSEsvti6i8qW3c+qOzzRcNNfauP3nXOpZawRMoz4ZJc2MzMOe8WCHnDABAVyfeloECMZ0f2QrDLwJI4LW0DvsNL/xTAV3SHyaQ4f38GxQ8h2f7x3IHUCoU3NKoAp70xqjybNX7Fe2aNBRDXBFBoL4odUkU/YB9kbyMtNf5RkvpREAwNyRNPlLssj5N2zkyM5wdsf6XW5I1lRbilam15NHKYSyTJv6rlkCKzujyrfKRFl/knaVAZUmOMlmyjZgDpbJvyj6rQSlVL5ZU/LdbkNJUi0h1bqyTZf1RfZzGPgKIbBBZD+CCryeDbKjbAH86ozJyDIBJTikZoZO9qgt32zmdnt9bu/ffmP71Y31bGFvvvva+r2OPX3y2KaHh3Z9dWFff/G5Le4u7MnxxIb9Dsfz3d3BGfaou2wOBxdQU+++YcF6S0NzI7g15PMHdOrpUEe2IfYe90SqP4G6rffCEADgQBiexxctfTYYkNvC5jBD+v547KABQfUIcCMoi32HU49rIIME3MpeBQ8jkg7nGjSzWixjAgQazeKd73jPg+mUkwxWq6UBBEBWkU9JwnWehQmAA+AizhRSlU549P8BgIXfLzEZoWM2nR5w8gBoG/fEcwgEsMFtbcIrHaggAexuRPbhU8H5x3ugxGGxWNqEGRnebBhADq5VtkACAJwR5BRnQ7Q6UXLyAx5OhoUIvjQy4aHU2egy6ks9SjgZ2fmqkT5HNmTIPwQAaK0yOuhQptrFRh1VUbAuVLKhUKOnjgzLaJCykVAsijmNnXHjLNe+1bQ9jYnTNZ4CVyN4VdHfdyr17KLAc1Sy5wqO1yD9LXXMzWt3ZVjBk/LZAxkAEjau4GvDLDxDTb9kiOZn4HOlUGnNflZuP+E76oCu85HCwPVE4pnj+TCtZOddQrAqAN8ECnuCNG6+tb/jTqJq05u1+ooQS2FkY0/PawMITaDDo/8e4XBDJCsfCRXcq9KwatmcbnyCgK8vO2Z8t6iZys5Dvi6fm+5PPoyGLpWOHADQ++ksszJrvNfeO/z6O7lxkc9fAIQbE7XRHZ5H/o5z97XWSJb/u9bxVwBC6L6MzApWuLxQp1xfU5PPK3gk2SJZ443Emk249B6idTc0q5HgC9bp1/IBdZW7dxYxBis7joqMCQ3XmYletdeiiwwsFAAvutgRYoumNaIPNXejUiASrJKE/K7V+M/GisCKwk9hIPq/PTKXeS2fu/N+pPdGxg9B1XCMRIPtngFqqoj7SsHX+9ZsjEyDkjMAANSoKfMnv5+AKu5xkpNlb4MW85gcPRvZUSFJCwBQDDBa5BUMK3Ivso10pjIYspzAe2RQQFHWHFHS/TZrr9lrGnzNZnmZPtpyIstjvZfOUMZoPs9sdOvduZWp7KE6AtVgZ7Zd6QfiTnAuKfD3r2cp2aM/nQYjG49ATceNkgTei/YbzgTlYLMMRHurPct00+ZPyWVlDOjMnV8RpfXodHH+U/YefSqdJQGAAGpVihfZhdk+EY3W31VZIv4vMoibo0hqtR2yvhAvZVuKNcy0JTx61A4gZLncsAnSKDSdC/xv2gp8teDkaIKK38CAhhyFMQ5Z5DXc0e8F5mx3A1/UOvsugoUeYOH8cI96wyAmXXBajhuhyArEDzqYR/zGr2GTSWVHip58zwVCuAyM6DnoIoCOUmZa+oo46MWpFlEnnqPI7sQHoNbxwEzRa6oHZhO02r+COoMNXd35l1MKR5gAYvRIYJQuxCgihNg7Tz6JYAdTRV2nIioIk2yHLMLor9JB6QAyDAK8HQ6Qlr3jNe72ghc9W4E9rPh7TPxxe9QzFry/iADyIm9LlD0CdPTK3faoga4oeQiwIalDnoWyIfjeqf6dGqQBFriN6kkknmEmnSi+qrrJxTn7OZaSCwAwtQ+AeMBlmGerlPHF0Ucm65hC49F7S5yoZz7kX2Q5LHoVXdCBi3sVHRK/y++tPdF+wEYX3Xq39iih4pSIaGjYargrGSg5IvuioSeYOuinQ8iolFl7gLA0K4zoP+iDcNxmZZ3tzsaDno2GPqrv9atv7PXLf7L57Tvr7efW3y/t+uLMtpsVI8pIoWed/fszW8xu7GA0sHH01ri9vaOfAMeXY/Vob3ugpxcAQOSghE/oa2Ynfeo+AAkr/o46stCQ2XqJEhpPX8ef+A6BAvTQGEKewJn2TEPn563NFzN3dg+mlF904iMDR7bZau2ZCxiLh2kElEvrdWnYDPCO6f7xPNgW4EeUDlxfX9OBxrqPDg9tgvGD/P6Ka0CZAaYZyNHG84ejMfcFso9lJp2ODfpD+k/oQQBn3/so9FnrD8ce7+wjE333aOuFAYf7wOF3+VpLZGUj4k9MAcAamPUAXdfrsQzi6uqKwALAgNIDQJEwGSkiXhBgdqCcqfhpcQoKwSvq30LOZVSRUFODIyknRVtc8dUU07ZBqOuzEZ8zACRc3IltTjbw78q4ldPdjObikpKuGM6wNpQnUEpwa3qdGthkJcz1SaiGMvH9bIIMqhnS/mTjRcJKh6swY7J7E0JajXY+JyL/2D8ZPjrPMiokdQvVPuP5jRTWNNs2C0/dyxnWO0pqnRRYcTHeD4TMecFpCkJWRqxDSjXCAn6ywaNnS6Dnf5N2ogxAdW4PGeMSoDICREt5hJGMRdGzHKz2u2sdcogEAIi2M3KclYwUSe4c70qmCTzxeYHs4v2yEZfXkvlAPKqofBMIEb2m7sIBmGXF4vwXEUlEf6jcovNwAoayc1MyNqPnBUEPNPthB2TPsMg8xNTKAi7UXiO5Nj3TQAUMa7aN3k1yA/fPEbi65636b71bKBhXprVGnXyYOsGLDkiLRI0zSBp7FREovaPKWTL94u9ZdmV+a4ApCQQS6FEc7JI55NGQIt82yLhwg0L04GfYTDu+7xxGplLINaerpnzMtFZpMFL5gL4bZgLHHOokgjIA4DOVvWYPP0rvE60pwyODIuIvng8jPN6DAD8VNHI5V7Kfon4980oGb/F71tFqHyODhVpBET5lh0VaKPYRylln645VU9ZmWdCmD9Gk05HLVr134bPoCI57V+NS0XoHFB+SP/pdfZ96XT5LGYx6LiO3bFKo62OcbXqvIp+DryDfvGN7s2Fv7UZ/PwOvnm/urxJN3gQ1sRQmN/SsAEKhVzomFQDI55vf7SG5qLNpAJ1p6gTeBzWVBVCXjaA6XjVCDANLtdYuM2sGQNsuyWCs0MQ2SCCa06itrJd0P/zZBocKoMFyFOjXYeEByeUaVayggmhYslc0wqQYggge8fb7IwvK6QQRMgcAfJqNj62MbD047N1ohOxk5CnbUX4AHYa95XrC2cE6kIqKH6y9gEICYjs+xUKAEulAAYJIFvD+Bl4H341SDYEMdDQpr/FeSPEPuy06nDNqCIdi43W/eGfucZnw4XLKge1daeTnPIyu9l7fjz1h8AWyIjKPEG1nGu9w4O8QMgeRO4Rnfe9BO8iMiKzZPZychXX3W5uMvdHZfLXivHCkCw9GAx8BhkwFNnZF/5GubfZ9+X50FOD4uIz0iDj2KAPZrsMcgO+2ytkEouRMV11P2y1Nw2KQI4BXAABtZ5papDS/i9SK0PcZAGja8NFTAjJy4FkPdJbWmwYAUGRY9KHxqRY+l102gGzYnEWYbYP83GybFfsp5C2uy4AtrpUtJn1OPo2IdvFxknrgXqkEOTJFGsEo8USyn/N+tgGKtm0scMrpNTi6NEv0HktINyesF6oStNTZbmzU7djBEM31dnb54bX90+e/sXdvvrZRd2XTccdsPbPZzaXPtgd/RFr7YjGzm+sr26P2HeDWekdHFFuByPMQ0esIbCFFf7VaUJZ4+UulDfYAoEMfGS7sh+S9wiDva3ZZh/cXAIDtRc085NB4AvmBLLuga2Q37DZs8Ie1nZ6eRICwx5F3cKZl78FZx8Zgvc+ePuN1yDYAiDGZHDSC1zpvyPzlemXv3p3RgcaUj9FgYMdHh3SyaWNs1mxmeHg0jWkGM342Go1tuVxR5rApqWyNnXfjxz749yuoRvpJ9r+XcXhZDWr7WTKRMmPFd1ovfa7ohwBnH5kIAHNw32JX/8t//RdsAigAoG2IZQSqGjsuDBn9CGRcD88ovg48H3xWRNlIrs5+SOxi0Eop1TqIHKUW41eDSpFhNUmpKZMNBDiEmK+tpkhjc/M812qINHH2alDnDqDJ0C8cGYZ2GrmXjbaM0OZ75r8XoyfVWkqB5zE5UpZC0B5yYH3kTN0TnYcMKBkI2WnR3yXkJKS0d0rxzYLRr/GILe4possGnEO+0bAujY4rFm8rZTvTk2hRAIAGeDWEc4ouudEmmqhnkhFpGVcS9u3907qaRqinN4n+s4LJ12cF43TvtELhqowOIXkpBV0RRp1Tpot8Zg681JnQTYOzOgel3juQ7MyPlb/r/uzYBd6RWr2j3gXfVVM/KWd2kmU6pqaF1AwAXVPPUbXMHtXJYEdbnnimj+9z08D2Xcg0WhU3n1Tum4VrlUk1ckmlz4ZYFdzUftO4TmvA9+lYMEUxAMVoQpXp96E9zfxTr61xlozyq16Qe6fu++wMrmysaqw39yzN5m4ZZUX+MIsoopoNgNT3rS0TYqdj/qzz93YdEY1wiEgTKRUw1+Xh+8oAEC1INuRz1X56DXqz9CI7c9pHN8RaIGgsPt9X4GTje7p/SXet59AGAHIDVTzPAYr74F3OdssY8BPBAAAgAElEQVQZb+KhJohR67fbAICDQ7mZbaWW8g5qWMePWntQZsFXHSp5V3m5WYPqchKRSucpAnplVFaz4z0NluiLkPVFm3e1atXyau1ZlrVB23w/GjktgOKhZ0jXZD2R6YXNmxLIietQcynzuciQIAHsJjPI4ox9ikwF21xeNeVb5n1/v8pfWW5xD4L/BFS1dRflUQBf1a7yCBjey9NK3aEVnQOorPtd5WL9XQ1e+AjnXC5Z5WutgVeGgjsU5FfNL+91bCNgNKahqCaeeiUarGJtTvtmm52v3d8NNe4+KYPtyFTOyUfK3stNLh0XFxCBeuKu+hbE6Fg0LYTDvQb4EA3k2ARti0wi1ORi5JnZfIGGWRsDjIk6aWSGIFrvWahwmnbMCvHoupcR4azRMb0/wEiyqKlFFgTeBSUQuF+ny7Rq6oe9NxNjuj9BC+gXgE7g1I3tNku7ubq02fWljfsde/b0EXXM23fntu+P7NmLj204Htp6Mbce0ytgm2K86tj6k2PbdTDrG6m/AAC8qSEnZqjcD9ldPaXzRxO9PRym2s+GC2U5qWflNHgybDIBADh7BjnUpb6VtVjt2qw/1Q2/junOvC35r0xDAADMaggAIJcACODw73u5lwAPySrcrw2aZRkgfpWNJ/3cBgnanz8kWzRGT46+84ZnsbiNp0xm19f4dwYAygSlVCKX7ccMQEimZblH+ZGCrXKakVXG/gnYR1IyMCs43B3r7raGvKsxItC2svX8nX3x+d/Y2zff2Pz23PabOzuZjuxg2Lf1cl5sVJSqALi7u7ulQw6HGlTc76LZ35zR64PJlFHzCsx6U0c4xfhPcqCcFQMunlEyGo/o0MJJR2QcTjJ7Ymx9vB9oDueqHhm4x2g8sPEYb+NTj7w3zY78h1R6OOJw6ME3qPdHs8LS7G+3ZQT8cHpsJycnfE869cMR3wEyFiMFRR/4E/eaL+f2/v17fo71TMdjO5iMA9xH2v6KAODR8SH36/LykgAA7ot+Bmg4iHNVJhXO8PBgyqi/6BQyQCCpfGzqTpYVODCGezHlP+QTeFqBF9lW2G+WPnS7fEf1W8Cf+D0yATp/9ud5DKCaDNUxKdlZFPGBibAwILiY2Zg7vFfh7hGbjNKL8WUEKvqVlaY7k1GLqLq0QBSp9BKD6/s6VDmvfl2zC3k+yKwMsZYanfKoZVGwKfqiiGwWkLiP3kWOWmHwABYkrBRpyo4K1sjUulaNVTHC1HgmgxWpaznxdg6ClLXrD9UaJYQkJFhfl0aK6Tqdkfbzod9LuAuF1B62a6jz+2l/JOSpPEJokTYIINXZpXpuFqi6/vscVRlSRA3TPmXBno0nj0o3I016NzFOFv55T7SfWRirbMW/U+uhy57H++rds3OAe5f+BREBzNflFLTv2xPxmOvx2vk/K+PKg16SQeOkBQBkHsyGKGpCGQGM6GXeA35HqepyNnbeDOmhMoB8lk4bjnrq3bQ2PT/LnpwZlPm3LUPES/4svCe6rbqR2QYA/Ix4pb9KGOWlqWScSUPpRnd3KXPcvzi1AU60aUZn0TaQqjz11FvRnc7Lzyg5pGU8k4MrNFBRFxolJE4DsZ8xD1lz3+UgYE+43wy9VwchG2UqBdD6qgPoe5V9bZYhsda9Ai06H48a1v3N8kC8Rgcr5EIjOsIUwT4BJl37EP9pjZSFqSN+jv5LP/Da1GQp00MBXViDWp0kr6NsTk9xuvGyI0/9rXX8ctpwDSOMaY50Exjxc1WarwBw3ctpxUsyMiirz+k8aY544Lkq78g8kHlF+5flLAwzGNy54aCnxken4xLFqu+ZDWymNIbcbdN9BT1r+ZHKEkRTmTckM4szm0YR09lLU0MkwxoOfgAVmc+0BmaeYOxaKx1Yjd6y/KsTfcLFKCn3FQCQHvQyo/ojWYA1OF1XgPD7AABFXtv6utJ2LcXAuctZgcNK+ZAa53k9cTMjow2ulH2MMWFl2GKkENc9RQ+wWgKm2nbvJO7p8HC2yf9KBWcnezfGFW1zY94zaRiRFMgUwIDLam/Aqh/uBdObK6jF38UFlH+h86GjMDbL4/Zw0rcFAOB5AJjdrGy/WxvU3x4J04hsop/BtmOL2YI6azwZR9qv95YqDfyi0eTdbG5XVzc2nkzt5PjUVtudLVnD3ScAgHRlLID6hoCGSj6dj9m0DikL+5XN7y7s5vKdza4/2OL20g6GHXt0cmyzxdzOzj/Y5PiR/ehnP6e9tl4tbNLvMk36w4crG06O7MVnP7PpyVO7ul3afOnNxIYD1A6jJLLqBgL0VG6U3DX9vOPngSaCLsPUi6HSsibCAACgc9H1jC98j+Asdh2AQvB/2+Yod4qoNDtepGAQPpdd4Tq4NgF0/QqacFqWPe+gW2QOatRtGuWLtWRZlnWHbL+c9SlaFL9KBsnPyHaS3kdALvsrJPleAADJi5BfsGvKJIoyN94783vpS3Xks78knim2SWP6WJT4pTSPUvaxRsYddHLPdl0vD0BCCCgBlDkCYIVShPmFvf727+x3v/kr26xvbNDb2Hp5a0eToR1E2jzWgDp90M7rt2/sw4cPnsWHzCP4gZ2Op8Nb16bTQzrVnjmqqH/ITEzdGPiUAMgM2gaRdYT7wCmFww2AAdFyOM1I34eTCwAA90TJkAK0ABzQu6DTA495luF6vbT+oGsvnn8UnftxTZ96GI437uO9AODMD+yTF5/YdHrEY8Vz8HzsPwAA0AGADekPypF+n87/h8sLrhfN/iBbADjge3gW9TPGM44Azi1Z249sWM9YQsDEI/yI+nsWRN+Oj464p3h30h8yDaIpIZ348Hsh2/AuHGVM+edNGCG7cN14MuF9s21FHyMaFWKNLAcwYxkDmwD+y39dxwDmnCEZhDIm2oa2unxrDBcZljN2m5EjEa8L+WaUC/eWQKgGEIxeVxKuuGoTODGglK++29DA8Q+lFIuhtSlShnp2Vjhe1lCdEn2XQicUnZ6td3EgpDpVuZ4Yz5ARkNdeDSZXcNn4axuTElDaP0c+FVWI9L1ksGZDvhr9jt4z2p6M1Xwe+ZzyWbUBnKaD5UJb75wdmrw/MjhwXzEU90PpfSmCmwVwfnY1fGtKvD5XJEVNm7LDhmvkYOSUdBnjuNbROM/8yPuTadNnCaND76owlMCuyjc12pP5Rmff3jvcTyOGdG7ZCM5nIppp81GeV+3+Qh1Z5Aq+NuoSfWd+0fMy3ejsSHs6pgRSNWg0ajvLutDVHKOJYupBpVt/ao6g+bNr9o2fWzNqVeWQAwbi44fWrT2q/OS1qnI2Mu/rLDKAhXu3jX/tVXFmek4veD7pZe9GjBsmtRbrIbmndxE/+D5W0BXfyQCRv2ONgHnPDNj7XvfrI9IYRizGJuVapBZqPwKjCT6I6SjRX0JOsPbV96V2XS5ykunaKetA82dLs9NagqC98vf1zA05Rm0eyOeYgVeNupIhXc/r/oSGLMNJu1G7j33G+etceL7RZEjv6yBFnRhTmjOGrsogVJuPi3zXXGyC0zGX+YGSJ9GE3pmzeUPmCPzJ/K1SO/2u0q87w6Lz2gOiFdmLjtOZNiX3WBrGbDd0P/ZRSlne+r2bTeS0bgEAvEfIdMlC7YkMD79n2bmUrOp8rhGUGUTI8oUyMtJ8ea7hQGTQSGcI40bvKr3JelFlMEQJnvYR1wwHcKjdqRGNFSA5A+vRAaAtp3MGXwbK6nXuIBN0S2dGWohmeqT1JKez/NXftbayT15ZzY2FQV32KdLA9b0MKGUZT15ABI8lfLhVTPVQ47DoA8CUcYJ70Yhq72PnIIOYPWD9UH9eh+t12eC7WppE2mYjTm/8q32g7o0mgbQf6RR4nS+7xzM44jRNZzra1+n7FIdd191or4X0ene6EfnsMFqPa8ejvg26G+t34dQvbLtbsfs+QKXNfGNff/m1nb07s+fPn9uPf/xj0ihGinlJ4c4OxkidPbYvv/ravvnmW/vpz35uP/z0M9t3+zbbmK13kMV9Wy7wzpAxWNOWPIUdWi0XjJQOoDs6G9uu7+zrL39nl+++s8721jbzKxv24FQbDf/Femu98dSePH8RTuLWRr0OnYm7u6WND0/s489+bs8++bGt7MBuZxs6/73uwLbrnY1HanyGsYTIGPA+Qxp37e0uPSsT2X0AOmjflx5gMWZUDfvKpBUPjuFcmL6NjAPwd4CmkrOSZaJ5lxEOhkjGCNjOAIAyL2Tze9PQyK4rvVfC+Ue3/wjQeaNs5zPSdfAZZVjwNZ7NkgJNcolsUOnirCOyrqn2RzMrkLZKpLGL16qtE82+Y1ybywUF6uqIRwJpAQAUXZ1s+WxDtO0JPjPsPckzAj8s/djbbuMlKvseSmIcAMB8+T6axHXM5h8u7dsvf2OX735vZ28+t25naaOh2XY9N2DuI4yo66IOfsro/O3dtb1584qOI3ju4ODQ7ebN2hbzmfXhyB6f0Hn2eniP+qurvTvQ7kRLZ9DWSmWVi8WcUXjIGvAbIu7FMQ/AnTojJmltt2vbbJe22SGqDl9rzbKAT3/4iZ2cHDPrh6n+O4BoyJIJ+3y3tYODiZ0cnbCkBnSBH4+oY+qBZzF413zU7XvaPmj93fv3dnNzQ6ADugP8gz9lm+IaXI/n3kUGAa7l99kzzW1FpzuUC429JGC3Y/bDcoHeAs6buA7gAcFRTinpMdsHgAt0Hfd/u+OewebDc8RPORiJ+wm0kj+kJoad//5//os9BDwFcKrPl/OYjdI2kVKgx9gkEaGcOjFiVmAyA0TMmdF8Q5rjsPyeNSKTDb1s7Gejsl7jf8vMSeWQxnjge2VECq92pDYrYD0HxpKMirwP2ahTPwClKrtDU51C/V2Gm0dDanq21tfen2wcFaQ01svkyAcAABm1xeFudRrF13PELQvCbAzlPc/nVw2MqAFMyqOYeymDofkOcUUCALLwzAa5DBgqqJTSKvrSfZXGlqzNcl4ylJzG6320zzIaM/1nA4p0khw8MVTToKqdi/P7l/WVV65RJe5zLtTLGxx/z4ZhocXUv6E0BU/OfzZS2wCA37ZJl9VhbkYyXSluKaTbjpv2H15oph0obLXLEv03otipPj3zk99fzm7dCMkhBwoquKGzK3KnlAypkalGt7kgzfTXNKYdxCpnFrEa/TufO2kwpgHgc9JmRCb17yxfsvypPF8jgqC3PBIR1+u8RPfKEOK9IstDSQEc39RKM1bzTe8e3XWjmoq2viHPK24omm8aOspkichEgId6H8ll39f7UwB47rE/DnA1nZ8s92UkSh6Jz1WKgRRC/a7seSuzLMtjGXJsDkxFWstMSLMlnT035gwZmqKneT8yn4um9Q6Z/tzwRUmPK/AG2Jl4W7IFGXSZXtQxvuoM59UsG8W/talns4dF3lt9V0629hrXuFO65YxhptFyMkcF7zPtZrGE7woAkGObo+p+b9eVebysgL08NaXUsCfe1flpDwrvRo+HKlNcjme7JadA5n0ovKdRWKknBxzQ9hQNfVeGmO9F7Vei/fC11uyh7NhWXnHnKu+96FXRQziHWmM+60LLKjGS/otjiiffs2nyeWXabeoragF2n6chzlICdPyPvi0RKPCeLUQZme3FlGJPAWV0dtBFIz8H+dyR9J4xLp8d3A1MLoIdLjO8ufDehmjkpTGL0DMcW4fRd94537NR3Mlnpmk0iqOc7PRstYks0/XCNusF9xHGMQb0oU4WofHxoGOb5ZXZ9s46ezTV2lqnt7fbmxs7f/3eXr98xegg5mU/efKEdIWGZ0gZRlTv9OSE9/zmD9/a2btz+6M/+mOCAHDE79Zdu5ujHGNs/cGBWWfA0gOUIpTsrM3a+razUc9sMtzbdnVj//Dbv7bLdy9tM3/PtGt81u14fwSUL/QnRzY9OWVGAO6DjutwvOeLtQ1GU/voBz+2J5/81I6f/cgGY8wpB0Cwts6+Z4P+yDpRusLGcKwFB8iF6RDYEgCePs0BNd6aXiPgS3Tn+i3LhMjuYK8DRHMdAFB/nCwz5ejzz9AFDBCSZz0TAeuRLMFjHKTQyDiAYt7D4SEb3u0Ot8t8VGIASKmPFWVFyCI4wdXeVTZRzSpqvHNLHj1k9/O9EgDQ1hHqhJW/Sz6I98Hv6ZhHZkZ772RTteVw4znw2zwE56Mc1fQySuIA2GM6gF+zZS8J1P4fDQd29s239ut//3/a7cVXNuzNrN9f2267MNutGFkfsZN91yYHUxuO+nZ1dWHvzt4yqj0aTexgeuTR/NXcZre3pIejw2MvmQJIhLNGWcowwLAoI4W9hL0hMIsSQpYG+BnDAQYIALqaHk4Z8V+tV0z79z4Pft0wQHa81fXtpc3mt3Z4eGCnp8c2PRzb0yePGOGf3d3azfU15QvKY9CsT/uH2n3IpuXSe4HQzuPYSbfBih4KW5nvtd3aHP06Snb53sajgWdIRMYXHHYAAPP5zK6ur7mHqLtnLzSUOrB8yOUZfZEu+o+gCeDK5rMZgUdkFCDDwJ1/6Oa+rdbos+C2I8ePRqkq9lF93kQzyPpBJgDKCvCDKQUMDEZPAbwv5B17lwgAwM11IyldMYxSatqGlqcDNeufGw5PpJy3FVLboHAHK0f3gqxjU/ViUv5ZINCoa3S3bRpM1Zi6P1cW34XwKNoqAABXXlJijnpCkOTftZ0mRTZ973TLZvqaiK8yd804yIYP1xwRNx20GtwVACAcprZDm58htIe/i/rpfD4lqvlAg5OmIZlPrCmQcwS1cfbxFRHtg5+FfftweUQ4MKlsIK9JgrVhOKV0RK3Y91o1kq54cB8Zd9k5JLOFsyjDUo5Y3oFMj/XzJgBQjLyWUe1R+EQXqab0oT2SMNLzdU0Bi8LhVulHpiPxRl175o2adiZEsg2OuVDz+ip1yRY/FRrmTNXUfR610ZxVWh0spwE59xVkyHzs79XcGzkTfl511Kgcj2ws573Tenx0W3MusJ6pa5SiXn7Pm1b+zY572fMAI7gHacayr6s6BJIjbXmVz7CekX+vAaY0mqbGXGbOkPVrHSyo3ZtzJ2sBC0rP5R4mgFMAgJCBbGjlunPPMK5RCym6LHdl7JV0uehq7+eDNM5mmZP4r8o03+9sBKnmGwCAfkTbWT5LvkgHtOlfZ1noNoARXceICYGBKu+1DsmY73PkpY8yb+rdOP4qpTRn+SEZpCy6KiPb2S8hIJviN/ik8pMysNq04/tU59TnvfJ3hDVaHdvquPl5K3tNvKJlSF74PWq0UHvM+tM0AUZn6zLV5Ynf0zMmMk/i2gyEN9J5qydZjCHJrKxnsj0gXuN5R4lUpicBVFqjPnMwx9ONRQ86T8mqzAvt74k2lF2QaUS8o+ZlXG8CerQHem6DvtIYQ0KXrTKeNi1qHQ8BpZ6SHvqcrfzBC4jeq0u9BwkKSBI93TggECVh6PRNp9L7xLgr4o2rmI7PtHIBQg4GDHqexouu15hzL7uPtMbMHY/aVjDeU+p9/J6P1oKTyAgXAAtkIOBnPbfObkODHGvx5uh7Wy7uONf869//rd1dv7XDCeqNO3zV8/fv7OLsg60XntWHCBqey87ZjIB6gzLIL84kXyOivrOT00d2dHxik8NHtuke2Ho/tKPTj+z5Jz+xTn9q8+XOsIX4zmjQte1ybhdn39mos7bHhz0bdlf2+9/9jZ29+tL2m2ubDMzGQy9VQHrvDpHBydQ6vYHNlgvyDLIH2IxxvbPBeMpn9w4e2bPP/tiefPSp9Xtj5E5YvzeyxXJjC9Qbo8HY9JDgzoYZuu78AyzwsY0o1VOGh6f4V93padqkwTxiNUZ54lpEaHEmcHjEww0ZHoET6SU1DcUeCyTU2F+cJwFJNDuMxowASCVHMw+S12NaANbLMYDMIKmZCSpxkyzh+oJ+c2+qHAzRtQKcpdeybMkyFBtTu7BHFkUC6SQvZIM6AFP7hDGTJnpgZV0h+ZVtj7y/ZX1olqj3CvCMDThVzginOYK7K3T+321t3Ova8Whk7779zv7Dv/vfbL88t+l4a3e3722xuLTJBKXTPhYGfAQnEmvECMDr6yvyMEpghqMJz3w5v7HNemXD/tDGI3TDV1NMD05o1CozTcooVc8IweGC5smnSx95B5pE88CD6QF5kkBBlPuIHgFOIHUevDlf3tnd/NamB2N79uyJHR5N2EwT95nP7jzyv0NfgCEBgA0bS3pQxLMDvXsYnO4sK3M2ibLCUSKAMijICbfz9jaZIKW+NqGG4w35B+Di/MMHyg6MCkQzVYLAyGiKppWgPfQTQQYXJwsQAJjZ0dEhGxhSrGG6wgil9ks+R0EDrXW5wOSBFBiLgNz0YGKHAh4im0+97fDnAg0EQScoARACmAk2G1KKSsnA0HWeOlENp2LY5ZTuZMNoodnAwscgEjnOVem5kStib39Xis6jaDUlMkfUpdTz89rPFpNJqWejSU4iCS/QIf/cHRUpVaVbMJKSmvbktetd8vdzyUFjjbFnDcNL2j6Ehgyo9pgXrUkGDJ2SEBJtQy4LOr1rNhS0x23jJQvEXAKQr28bde178Dw5CtDPTz9ZwArAaK+j0Ejqd8Cz1hiw+IJoxo3gZlPIfH4yEqlMUgMzGer57LRP+J2QPKezZraK7pmjy76sdsZGzJFLL5nPKdP9w/vb9XGKyXnMSi/vbd1jORr+G0XqMgAg/hfgxAsjCpfPUgksVVnCYaxOR9NorqBD5k3xRJM3fK9ynXZOa9Jav+/+fr7uoBSwouVk+p5lBzMaCz0AAIgGqpPrEy5yF3NXGvflYVv+ZPlBpRDZT/p9+8ydlyKqvvdxNOLvh3jTeSj1X4ksJEQaVQdZGqtx5naMa8zgBa0ILwUQr+Q9x3cUTdfZ6yzoILJGFIreexS0ZY8MtEwHWWboeqWXip/aIJVkGFMME3L/kBzLaxB9ywlX1pbWk//MDqn4TGfazLBJ4CgbrDUzZ/QOoiHveSH6q/quyechNRIg3TZalaqv+7f3EXdog71FPql5UiuDS/vTzmbjuYejgL9zTnxEcNUsz3munkeVOyoXUxmHR4fbZ5ptD6UuFtnAg6lASTaM9feHAADSZmlKXrNWvEt9LTfMeycHsNBoIwvN1035lGpzsa+5R0KdEtQEdyqIoq7qGkbvFCGaI2+F3CrzwmND/Tof+VXtpmqf4DJkdsAxkvEsG416AcYi0+YR/IGDpEZ4Pj8ea4eBDgCAZSYMJMDpcACA90JkGdcpkyJqfV12w6l3x1VGPA4cDgPWi9RiNt/r9T39dr2hoY53l10HQxou6GCIUVojdu8nKIGpFNh3jLtDuv1uab392vpdNOJa2B1qb3tdOuD79Z39+v/53+3966/s+TOM7erZvrtn6vL8+g4+MNcDfsSzYSDDWYAhruwQrI8/HOUXZ9Id2XI3tIPjj+zx80/tk89+aaPpU1uusS4veYBjf33+1n73t782W13b0+OBHU069ublV3b2+mvr2NxODic2HsJ5RzSdNQTWG07ARIy4Qgai1tr1S9cGowPef7kfWv/oIzs8+ciePHpqTx4/t+HowC6v7ux6trROb2inT5/bweEJyxUQ7YTPz6aHhv5TazaHA/gpeFh8VvW/y6dq6/ai9Mxr7XEGAACkx+r3UnNs0XNk3lR56iCg6zIvOQIAQLqLHmN0KHPGY/wda8Y1DTuAo+/cwUJ0WXxbbQTW+BW57LLLy1Ioq5N9kG0SfV/3I93H/dEJ3sEu5xd+xnNUloMmEcW4zmi1QB0fWQ8aL9q2g5pys2YpFv0QzZaxfoKbnASIk/QyZp4byu/6PTqQGCU5QH26mV2+fWt//9e/tv72xj55fmyXF6/t5ct/sv1ubsMRSnYQcCEpkl/nqE/fbcmHo/EBQSrOkl/MbDIaspknZAYCpexPQ6fdE0hQDw8AANdjrV4OBDBrbePxkJYNPgMAQKf6YOyd8UPGcJxlRLpxvsgMoCMNMH+APhReejQ5GNrx8aEN+pBXa+enABbd3sHEjRVljdtYWB8ySLyWP9v/WV7i95AJAgCQDcRd7iHSPiwl0NhzgGJsPNjp2PXNNSP63kdh5LJltaYdTd3S69tk4qAjygqwBw4AHLGEAbzvss6DFJxgEroGwBMCQbM7b9QovewBnT1LMY6Pj8s+47t4puxpgm0IhnoPgKo02sanDCxX9r6Q+ruKQEuxZEMtMw6fEXVk2ehTN0V3VCo6JsfpvtFWGcvXoo6yta4iG9JCcrKCFHNkQ0sEIaONTRaifrwwE1ErGUCOzoCoWHsY49yKkRfdbmUw5nfmNaxtqhkARfAGjq515LVyjyO1zq/P9ZX+NiVaxZm1nrbSNr6zkSOHV/ujM6sGciB3tZDT9WBJx69TG/T7bIjeN0zyrgMAaBrJ+jQbmXm9WcFwT4sDEwO6EIFulV540xfv1ZDpu32vvH59Vhq+pG7fOTNG61Vq630+qF2ZdW2mz9a2Njcn/lXoL0UU63M0WjNG4pRxRo5It2lcdC56xN7IYM2GuPi8pH+Gckz5nDF1INOCG5MywLHuGslJWQJBP74+RcxrOp7WVmpclVIWteQZGc8ZHW1a871tRnbrvX1nJHf89xUA0BllB0+GKZ5JA4XNXxwI1N41aDVGRxXh3OqBUWVNrefWfuR3KeeidMogmmwAZbrzNdT6baZ6wTGJ8YGU37SFvH6zsXamCvkqBJyJFhrGViudXnTGdcc/SnmCmjUJ+U6RXKyr7QBmPoFBKGep8YzEOFLcAiI8EyOMupRtozPNsk7yTzIrPyPTiuSBniVZK1rXHhV5HbWrOvssgwuIhCZk0XOmypFmhkw1Xitw6OuS41q70me5m2V0NbibvRi41hZwWem32S9G79eWYZ7iXbPrHIz0Du+ZT3VfDzaUuxQAQDZF2/7IMpk07jmz9xzeLMuzfG0KQFeeeV2MHhIkr6UUWecyzVkLFs2FEc99TVkF4uecVZaBpXwOAhfEizrTQifRmZnc9MEAACAASURBVB0OctsGEOBAhyUyTer+1iiu6Bf0xtrtABvFT97vxMG/NZqCIVsKDb6YDouxcwAAvKbfeRm19V1bb/dMU6f8pP71RlM8O9RmY1ReALCbFSJu+FaUHDBdGXuNtHnIny5nZAuIUUNTAu0xuu52NrPlamOjyYH1MJYwdJbPGd9bd7ey3fzKbi7ObDm7ss1mZQs0uOqYffrJCxv3d/brf/9/2Ddf/MZOjuCs7DkKDz9HkwPDGmGAY4WIYjKDBc3SGP3sMB0XzjIj1/sdDXy8/nKDaQMDmxw/td7kxA6OnxMAODp9bk+efULQY3F7bd9+8Q/2+W//k3U3tzYdIWdhZRfnb225uLGDCVKnJ1ELHdM6EAEfjGwwxLvi7HwWutM90y/o0FtvbPMNageG9uTJMzs+eWzWHdjtbG13y52NDx/bix/+1J69+IzX3tzO2aMAWRiQ/Zydjsw6AgBe0y5dIftL5WaSQ3KsqT/CQ0RWRpZzGWyk3JAz2uqR47rZ5Zoy/DR+0XWz17RnXVjoPAAArBlAE9ZXMhiiv4WCNbVHlU9mkN5nl/koR5D8ke2Y9XjWj3xPZC6FL1SCp2nihfRQ5TkHuVyO+D7z3TntAH1U0iShkDUP6f+sa4p9isZzGvGI+8j+DVALJQCD0ZA16cjUGQAc2W5tdnlpb775wrZ35/bZJ485CvDzz39js9tzG44QmYb8R2bHxlaLmXX2O5vQzxlYfziyPbr/z+e2Wy/t6PDQMEoSaeXoPcDG1jHiD/XxLkPNbhnh3zG1nSMyUVvPMd7GjCB20B9gvN8opgB4hhB+v1q40w5Hmme0A7DRsQH6ewwxjnBpgyHm3B9TZuHe6M6Pd8Z+E5yAA75cFXARZ5CnYoG26bwz8u7X+Rhzd5zZoyj8YPV9w9kx+yl0oMYB4n1xPRx6/IkGiQiKsPaeGVN9TjvA+wCAwHXKgpgcTJhlgBIm4ExYE2VsGsWtBrDz2cLHMBJYQTmBZ10g7R/yAwAEPgMgANAAPxqziXKLzr/6X/7vvdLXs2KU4s3En6OjHnFBA506ni8bOTKWnehDWSDNMhG4hEp2sqS0cmM5CSM3QtypqOtqNpXRgeo7QjxkWGSjrmEcJJRTjrkUv/6kYGNdmoMVHG0RAADeQZFYGtBljE2zK78Ei+qBNLqjGKepUZ8ACK3T3yligaV/wP0UWTVjlCB6yBBzQqi1hw85wxSqCWXVOprGhr9rNgzbDlr+LDsmbaOnvd/t52Vngd8lkTqCy7/yP0+mrPusRnB9AjW6R9s51rOyIao9qjTphq6c2pwKy/q1BEZVQ9bXlo24THcqoZED135WNupF8/nsaopq07gX/7WNx+zouBPRjBiJ77VGGglpzKH2mcYCm0E5/enM1RU7ywp93jbuvw8A0HUyWD1l0B2dNmAlw0PPzw6TAICszLNibb5ruK2BFOs8styQAS8awVqAzuZzyefH905z5PHvbBzp3k0nsgJGepdCk4ySoMlidRKzo9t0lGvEQN213XiLCEgAABr3VvkBiHoFZZRRld+x7HFk7qhbdKZVN5RcGSkDgPIosnS0TzLSMo3kd8o9JiQj8+c5g8P3s5lCnmWK/t7WaW2ab9KIGldV4LtNaw/JVzn2imRm3VgAAKYxapRclRNFF6TJFZkeMx/lteb9z3ul8xKdNYD86L5dDP4Ai+TzqsHeQ8/x79RoU9EhaY5zXquvyU0Av59A7Az8V+nYlvf8vrsMBcht01zm9fa5qmlW/o7q8HOmlmQqvk/jNQBL3jscc5YXRYYH66wfAJqcputnmYf8ei+xEt1qvXK2BSiIkzMt8zPYLFsYt7WzfhN8cF5v14ni3JwG2BWRG+7p7VsGDQYwrOO/zn5t6+XSQQG8PtuJoyt4lxHm9Rap8XV2NYxQBHoEusPgRgSxgzrcntmoz3ierVfzIhdg4MLZXq+Wdnb21tbbtT1+/LhMGXj/4cI+XN7Y9OjUHj95jjxLRsen0zE7ly/vPtjs8o29f/2NXV+csds/IE6850dPH7PD/jef/8Zef/tPNhmiA/fQugOAHF7ahv/QXAu6y5u1RfNSzgnHSLIwrAPkgEPl2Ysdu7xZ2K47su74yEaHj23fm9rJoxf2ox//3MbDkX14+8r+8Tf/2eaXbzhffTzY22J2a+/O3rBc4WA6tGGshY5hx88La3d7xbOodPZ0ihFtJVDbN+uPWQoBhwHAzGoLYKJjd6uOTY4+so8/+2P7+LNfWHcwtcVya0M0HesP6NBRzneTvAR4n+jYwQaXqfohLxQAzmwAwCTKZCRDKsAZzRsfAAD8fcIhZlANmTN4NwDCsu+Nqd5t24kliSrlYqlFnUzAdcZ7yP7lr2IqhQAA9guJ0Y6MoAcoznUlQLMNslMOpzRu2nwRlZPMlU7TPijLoepSAC0eA6SfEPZz1hFtOzDbfP4+mprhPR54jgGwlHwOBDDZldKzNFiy456p7dGDY3ln65szNqF89fJLe/Pqa9ttMAoPNvXC5rMb221X1tlv7WA0tMPplNuLLKDOcMhyFTQWBJ1jLN3NFcoB3OFGRH0yHrFBnqLNaHBJOw46w/EPvAj3W9NoMLoPAABS5pHlg+8y02C58s77eBbHEG44IWgwwiQA5jXa0dHUTk8x595T3OmbRX0+siK8a/7Kgx/IrlkAdHBwDf+B1yEL4Bi73sbYUG8s6zaY9y8AD+JaNhjk1Im+zQhubO309JSZDfgMIAGcc+zT6ekj3ufi6pK/Q8f+o+mhjYYj0u/19Q3/ZMo/ZA7AP/T+GA0NgADeB5mf6uLv9j2ylfw73i/Fm/kKtMb9AKwADEBmFeSdT3Dos0cB9pUAQFZ4hdE5vtPTjqigQEcy+OJGMl5ylE/fl6NUDbSI9KZGXnghLii6ameHQEZLNvAfMvCkJCV8xETZ2MsGVdshyuutCtoj81XoupHD9yxzsz16CWLKSpdVcEkgfp/zTUai7s0oqBOY1piFj95TBpSc3ZwO6rLPn1+MiZSuKUci31+Gpd5Pz5EAwhqqIGuWPrhQqpkbdY3uFMoglOGXlQg/r3qFf8tnmA1OOYLZICQtBFii+7Cho0vVkubla3CmzYav9kfPkaGqPdK56U+9T6aXTFcCAGRcVSPXV9dWYtUJafawaBu0WlcR+imt2D9rAgyqqcP1JRskPT+vWQio3kn7n/fe57c2DyoryZLBnOr32/Srs3Vju46CLIBZ3N5pMY8Ma+5d3hsBHNrvDDgUwzkyALSeNi/mvZVBDv7G+7b3Iu9JPkuOWSoO8/0sB8rQiIriOm9+VScHZHoTD4pfsqMreic9u2VWDkXvmwGpnBYuAMBH2kUZRjhSWH9+DmNfCQAoQc9kBZbrI6JfUpSjJEf77LLRG/2I31RGUni9lV5Kwzp1c4ZxpXOSrBI/VWDKo/2ShVpqPl/RoGRSpgnRVaZyN3LRPbmWJzVS79N+ZFqp96h1eXkder7TwMB6nZpCLz3cpuXMn20AbBtz2LPc9uudFtuyW+fAMwpDDbSSAQC/psrvLHvK2ZYMsHhaIw0eadJNYEx77LJEGQPeG0QySeeadbrA/nw2kPPMXokzaPNm5s98b94/gZmFztVHyNH1kFEue6gzJHMDXHKHw0uddM8Mvok/3LCsMiHLCX9X74nQpj9EjnWGvlvNH70v9wn8Eg54zuRS93ydXZsOyEtIJ4e8RcQLPIp68B7OZm29zsbGQ4zIu7bzszekI/QGQF360ckjG40PbTw9tY2Nbdfx0YTIItCUDfqWiJwhhX+zYpf+EbKlNwt7f/ad3dxc2Mnh2J48OuKYu8ViZrc31/bdq5cEIz7++GMbTw7s6vbOPlzc2HrbtR98+lN7/vFnttkhc6Bn04OR3d2c2fnbr207+2Dz63d2c3nG9F+kKFM3oKN5r2Or2w92d3XOZnrT6YRTAhgBQwQvJhq47kFGiJcBwNEASaCeFnXJzMaIEV6M3u7M7uYbW++6Njk5tenJE7tboda+a0eHJzZC1+7bK3vz7Zc27KxtOsHc8hHHi11e3tLR6fdQRrLyRoxEY5WRhYhf6Pdkz8GBR5YC9tenP+ytNxiwnGK93dhivbPVfmDz7cC6oyf29ONf2Wc/+1MbT5/YzgYcsYYz2W6WdCy6fZ9EwkBZOM4ZqPKJBipT89IQnz7jpR0AALAnFUCuf2dQDOBU8JfS4kXNAgDdx3CwzfWpGvbBSXReKDwSkx6KPI8MGPJ52DkcGdoqy5F95g5clBwH+KqMmmI3JttV9q90D/kcMkvTTzgGMWdQ+9tVHnVZrPXSVWWmhQYcVH9BsirbOW3dh3+X80nTZ1Drz+lLAeBChuBa8CRGbzpfQuZvbb1Y2H6zsaNR1zZ3Z/aHf/qtvf72a9uu7giodTCmcoGa9Gvn237PJoM+nXmO8IPfM/QsH0TwQTdwpDFOEw42Mn686R7o2xtqwgl2WR49JdAAFOAqS4LcPkBnfvAmSgZ0RrA/4ahijB8AALwToujYUTjHaObZ6aI2HtH/Ezs6mth2gzT/BUED9gtAoAZgO+v+N6RhnDUAgPl8UaY4wfFGU1w8D2AUyxAAztFo8gxb+hFIxY++E8p+urq6omN/fHTIP9GwE1H3ZZQ7PXr0iGdwdXPN1H486/GjR5S/AE4uLi8ZUCcIgSkqACB6PZseHthoPGaGAPaPDU5jGplPtfBsTvIopwp4toV4GsEXNgREZgPKnABmonfCfO5jANEEsO2syACVseIOepOwhSBTyKPWKzNpMACUm48lUESpouFFsaf50U68zkxttLwyRVPYYI1t5z+ry/y5lKE+zwhhNiJkPAmx03q4PhoBjrjn1A8xOJxvNUXJ828bQrU0DqsgAN+PdfHqGNx0WMXYcsZwPQSdulwXQyEMN71jNiYlyPVZFmp4H6a4pCZ5eqdch53RTRmOuVGS7pnP0H+XvEgZbjmykpo5SoBKqbQBgCL8I80mP1MAgF/jRqjTphtrGaySwNXeij64t6ncpWFQJkBFBphHcnzuMVE4NkGrqeF6Hz1PfOU0UZXHQ3Scjb28Dp2hd2mu7+adtV2AKhqaaTsbm/g9O+0GD2VaEX+KH/0dKrBU30mOQlWseC/8JwBL5yUAwNfjY0OVQiz5IQAgK9G8b3qXzE94TnMUZ6RSRjmCmpK17yPlmmWXGh7KeM8git5D3+MamM5aR9Npf/UsGUCKlELoam+y06B7Vuc3O+LOO4he+DOdnvP7+HprI1XQpJrNlPWliIu4UXSqPcgAQMkWSM4Wnln2JDU8yumjyuhi86o+5vB6zS/3Jkp+qJRb5Sqk2eBRXEu9EyOmxMfNmvDoHB30lvlcJVxqfCMZId4TL2WHtnF2VFnsSlZkiGiVRkSkArZBS9Ft3bvmWE49399vwFpc8Uu7mZ+yB7K+aoDNnKvuqd1ZhuksRXNZbug6yig6gbV+MPNDsxyvlbkSC8Ja2EippfsZRWWKsWfuiDZ9f5ugnkc7Xdc19Gxq1NrWSQQAQCsRvRY9ylFu6vIqX0txSkI08V2ONIuSBde/3om80IyyImi8e7dxgqeIDEUJAOk5AhmSnW7E1lrkKuMcvCjj14IZA690vmbSfDg+DaAjIrYR7ePIPI7Lc37Bn9pTzqNPjRqdDpRujBj+3sY4KzjM+7V1MVN7u7Sb63O7u7lAO0BbLW7tzatv+T28e38wtpNHT60/mNjw4LHtBid2+vQTGx8c2gI15sEXPioONgoixlsb9NC9e2cXZ9/a3/yn/9cuz1/Zz37yA/vo8ZHdXH2wi8sPlBNwygEAHBwectY4ut5f3y7t9PFz+5M//Rd2+viFzRcb2+zQ/G1vb199YW9efm62urHudm7L+ZUNBl06xQChCD4CZNksbcXRflsbTca2VrQ0dabH3HGM0IOMhpOBsXvgSUQ+p9MDb3qHdPlul+nMKwIeQ9vuO9YfjW0wObDVDryC6QrY163ZZmW2WXLM3267Zg01Pu90Rz7ve3Frd3c33lk8bI5+ZHpigjtKJSQ/WVsdM+Vp7CPyOJuRXgEm4J1XaLC469qmO7V9/9ROnv3cfvUn/42dPvmBrbcdXv/m9Sv2SXj20Ud29OhJ9JDnGAc6Lqz1HsABwlqdhz2FXTXE2PsYs4hyBOR00C72+JiXUHiPADXFBXgC+7YAUUFPuKfrPC9FZMZYZMbkUcIZZM1gg9suPm6RQDcGVHDmOsAKL33xCAY1tfNW2KLODwo6OBB+797wRaIBuJeceJNvXJeDIzlgKPvGdUEA7kjNL8GNVBZR4L1UChv9saBTlZFR/CI1M+VnnoHF53TcnnKAEwCFCxV20d/tbDj2bBI2M8d7blY27GxsdXNm//mv/tJuL8/thy+eMkPm3dtv7fr6vY1HXYJnY0TiN57JA8cUEr+DEXiIrrMxJXpL4M8NeQZ/R28EjABEt/3Fck4AQH6EABeOngX4yNT/ARvfoe+GZ1d7Lwi83t3drV/TH/D3mBZwgAj68aGtN0j9dzkL8GA0xmg8+DE+rhL7h+wYgJ0CeAjghu7AmXhTUrfLNvEnwAaVAOEz9pUIO1Mj1RGlZ8PQ0YhOP8qIIG8gOwY9z8oB+AJ6QD0+epjg37gfaP7wYMr3urm6trvZnGMUMf0A8g8OOrIEDo+P+Fx8hzxAvluxl4Cylui3hN+GiQQEYzHZICYw4fuHh4c+DSB4C+slAPBnf/5vCQCIwYoBk6KoMsxkAKu2hV06Q5DKSGkbK3KMZACWWrG4P4hHRlhBuhV9kNEYNy2GTGoKIgWrtVUDrKKGMpRl4DUdqeZoMTlOZD4ZGvGO2ekI/cyUkbYDqXd1B6tGNMGTuWu4711uqpTHsNUMhOwEyuHPBq3eT3uf3xcGvoxgAR55vUBYJWT0fv79GgGC8JbjXx3qHOG6H6XLxjQJNGpy2VU3RUyzo5dpSO9XjeM0pzmccKctXydryKBkokSkCHbVtsUzRcuKLAqdzWerfdK+ay05FF6vr0JaZR9CLzMtag+y06Z7iF6074VmZNjH+7b36iE6btKAlKvQS1cWucGJGuvlVO+sCP3dldHRTD0XLfh+VfBDBrCaJGb6lHKs34UD5JyfnVi9W92bSo/5rBTpymemPcjgigyPbEhk509n7SU5qKXz6LVknegZWyFwiKlXAVi21y+6Yp+Q1BhMwh/30Dnr3jK2Mj1oH3AtIy1K3QyQVWejvaODAr5QJCCMSo0BxLMEDGQ54NEnun0VfE0jSuWMiN/CO3HaAE/HuKVGPwkZVDHuiHQQ/Kr9YsQtjQHTrGidZ/7TpxHUGk4vuXF6FqjiZ+oyRgBg5hOtk/uAvWlNONB7VppVNlGeUuOR6ybfNsvbMp9LdpJeUm8CNgGMHqA5Cy/Lb8nh++tyKldJnJ9HndiQry+gUhiF0kulM/MDwF6jMVVEvnFPjTPSPTXfWzKS7xpOgORV1lX4HWVOdDguAMH3AADFmVfjpATA4kHFwGZepzsYAgwEQDaBjbAL1MgXqZMC06I/ASJpeG6puSRQWSfH4Ayp96PfhcabCdBz2daajhJCKdsg5FHpQkR7w7HwJqo1oulZh57z5wCE91nItM5GcQQhAMo4P3jwBfweEXoYhdEgC/cfdHbWWd3Z62+/sPX61h6dTm2/mdvF+zOb3dzYcn5nm9XMVsuZO9Wom++iRvfIrDuy+bpvy96x/fCn/8w+/ekvbbbc2Hrj+zYZDGyIc95v7fLDOWfcPzoe2Rf/+Nf2u7/7DzaymX30+MDGg66dvX1Nx//gcOoRvtmMJQbj6RHT3G9uF/bikx/Zj378S47ZQ5d7ON6jUde+/vLv7cPbb+1g0LHpuGfr5a1ttyvaAnBgIW9vr65Z6sDyI0QO4dgG6ALXUXYEot14PgCe5WJJ4xx7enJywjpn8CKMb4wCu5vdOVAxPaQDjOaEoAeMRwOQQJoHxAJnute3BSJ4Gt9F593req+uL2yFWt+Oj+6STvDJq4gOIBsBjRA9oOGdy70bOHVCZAARPIgeDMv13jadkQ0PntqLH/6J/fKP/4UdHD6xq5uZfffqW/vm669sPpvbsxcf2w9+9ks7PHlk4+GYa7348N5st7GPnz9hWjXO5uLikhkNz5+/sJNHjxjB/MPLb2wxX9jx9NiePHluG3Q22HZtuYIjjyZp0a8AYADWybb9sv2gBDxg4vztzFFBfDjtSEMHEOF1yzyXaDCHqLaaj3ZcoXjVP5xs0jv+rkweY2YEno3Iqt+MmtRLPvAN9Bkwl1vFod7XvgL4wGUBH2N45hqp8SrXhZ+yA4joEy40dhFgAZxRjoVd7+nAMmgHikFmXASAXI/EmOMY7YfPmGEBMEM9rTiG0/U717lDFhn6USAzx0FaZl7FfvlUBc/gpKzYG5tbYu9RM2/rhd2dv7Z/+Lu/Zi3/Zz/4yLr7lb199ZXdXL2zybBj4yEyYla2BjC3WvJZXDfkRwA8mr6AZwAEUJo998yM3e1l7xFMQl8ANvvEhBEAlmum/MNhBmjg+tpt+p3BYV5G4z4fNQr+xPXIGFiv5zYaYWwemoQCjAqQM+wjBCCmB1PShFLzvQTAezHg7JGRgwwGBkDXGwJ9cJhdf1RbCs41QUAFqGnEeDYnovEA19AHATIHqf2I3EPnY19wPwAFuJ9KsvB79DZgxsAezQ+nnBiAz5mFMBjY8ckx+Zp7u4HTvyxZtND9Wjf2DPIKP2z6ut0wG0F6CGeFxoJelrDgPpLu/tW/+Qvu2T2DW1Z0St8RI5aam2gq0HbodJ0Mn7YjlY11qrVA5Ol4pBm9XmPc6hCPVypp+D4ORD+6T/53NtIevC66jLajDA3Du9WFlDX+cTNGNaP+Au+Vjfi8DzSGQNRhkOv+NCYS0FAR+iYwEZKLBl92wkmDyUHMz1R0j91eU5229kQV8zJmK/pZowQ0FiP1LTteukc++3sGcTrb6oDVTACtOzucOqPsDMrYzOcnJtTMbTVSqevxmdxQCtz71CmTBmEdjH6vbrgNAJRIreg0omZ71V6GgNV7NM+z0nfmA71L+3cS1qArOdI0CpRunVKPcY/qxNX3TBzRqNGVw6v7itZq1+r6TdxXtYj+PXXwrt3ldS4SlPh2jf56VCr/FGM+OpXSxIEHHXSi9WUaEH9U1L2ZpaJIbxHKKVrWlgPigbKOFuigzJ8gGAJjGTzz36d0SChpzqZWI6Oczlz5N/N4dgC1PgEKOXKYnRZ3Zml5ROPF2hlZfSfkNJIGo0cKU7zDsSrPSrJCtENjFd20w9Ao/JbknOSPskpI4zEmjWmb0UAqAyxYN6OlTJeOSGwITjmF2HM9D9dnAEDnVWg8aiYrf3njtuLgNgDbXBJQo7nuNNYyK4KGjZTNJhjVBo5Eq4ydJ/Cb+w+jIhG89tON19qJXfeQfNJ6JLv03q5PVCNeo7fiE5U2FZqKUYZNkETlEYiMxTnljJ+kP/Pz2/JJY3CVOSAdzLTe1B1fNcMCqtv6gfoE4BczK2rKqiaH5L1wo8fre91oq1kuvG8BT9yAlgOde7HobPOf/LtLHf6PHerd4woArPYb0YixRmZiRBq51ii7E8hX+bYJALT3lrrWmcmjkop8YjQWU029lI3XlRY7kikKTtQGaZQRZfyen7lPmZAj5rXkMP5Rgz8cdmwzv7ZXX/3WXn71D7bd3trx4dBW8xtbzu5siD3Z720+u7XhoGsnpwe0AxBhRor7Ymk2W/dtcPwD+/Tnf2o/+aM/sflqb5s9nIaRdZFVgMZe85n94ZuvbTIe2A8+fmK//+1f2bdf/J29OB3YZABHZMEIH35Q/wt6QvMrRtUHY+v1fazdweGpTQ9PbI3GewAZ4ABMRkz5n99d2sGwbwfDHnsLzBe3TKuHQw2D+eriygbdAZ3mPuprYYj33KgGXTPlX2UdYdyzd8EGI8nGzACAY8Iu3fOZYaQaaIXptIzKI4vO95xNzMYTPst1U882a4xZAwDgZ43nwpGAXXZ5cc5zwVnhe15z7IA6I8xdb0hG+gknGH9lJkDQictvdxAACKD8YWsDG04e27OPf2Gf/fif2dHJU3tzdma///3vOM8djtrR42f2yc/+yH70818xY+H1dy/t7O0rO56O7IcfP7Xtem6/+81/sbtbjFk7sp/85Kf22Y9/ZLezO/vtP/zWLi8u7ZPnP7Bf/Oqf2+Dg1K5u4bhPbHp4ymyAxXzpNAg55lnUPs4RXLbbxFyb2ocI2RF4Tzh8JPoYaVb0dilrinpsZj+6pPJeGJ55IQeP2TFRghBmRp3W1MU0BPU34EBMggCOogZIEP1qCFeGzhgixbq3t/VmQYDCAxB96+3RKwTlbmgw2bPlBlMYcC5gub1tl8iIQX+NgQMRKEtZ47z83gOcOfo/gI6ibJDZnAEA0Dnl2YZ+whlvPIDIMuqhjyzFd1iKQ10Efl+zKz4aeTLtfb6wm+srG4/6djge2NXZG/apwLSKp4+P2UgT/QCWs0vbrmcsAUCWynIxC6fcm3PKJmEjxdSDxP0hB2VoPy1XdIxd5zlYDyf36PgoskAdSEGKPs9+AQcXjTYHLAUAsAF6WK+XTu/oiYGsMTTsG/TscDph939czwAchaXLTTwLAMDR4ZGn/0dtPnYGPAMQbDZbFFANeznsw1E+IX/CkSftRZAHMkBZXvw9bCtlBN3eGcoAOPljPLbJ5IDfVeo+0/AjAl9LXLw5If3vkDtw+vGf399tLDUmREM/ZD9w+kFk3nN6SvifWC/HHuKenY4dHh0ycwnyA58hAwCgKO1+1wzW+R/+17/cs0Niivi7avQfHbQaQ+F3OcKXjfyHHHDdQ86hDAv9HqkiUppIL2kYyI4O5K84sqjWpErsSRFlrUEGsZ7bNvr1TM2/lvObGxK21ywl7sLYlwUDQmi7Ip7ZaZDx79tdAY3vW48cQDyiOmpyImuTK2coRbpqtoB+r4iFAxK1SY820/eppuTmEXoTSwAAIABJREFU9egeOQ0SyB/Op+xbys7Qnmu/2jThhnIgTuEs6Xzajlten5RlBgDyM9ww9INQ34P6uY/+Yype0DMdCTkJqZbM11fTv/L76GwVgRX4UxwtdDWNMZa6TwY2vo/uZcxmUMWfWzMKGs5HCwDIaxQliqcqw3g3bj1DjrzeVWvLTqIa1shhqUb3fQBA9/FaP486qewlR+LaPK9RJYxobZs9ELIc0j5qX3B/RVFFGzn1riEo4h9yHtt0k/8th0oZAyH4Sk2hZANpHynpycsDAKC15PVKVnDEVq5pD57N8skjOZ725oa7d1DX2oujHk6KUujwe0VQxZc8a4IA7mDUEaUuL9QpOdMK1xIpTaJh8gyctMYoO69flExjCnjMAPeIT5o8ICAmnCVsGp+jlMjSjb1Z7qXnZZrk/qdNr3vnyl57rd/7u8WItKQbClCaQNTcwC3LAIF+ksGV3tyAx35lPtJ+lXrSVlp85oe6To8SZh2pd8nR5JqNVSfeuB72EhquMUolnA5ylkSlT/IRZF2ktLrTW89MdK7sFOl68mSkTLrzXoEEOiVRZlWBSl+b7pfpQrRMgzTDJUEPWb/ge5KBGQAoMmLv9Kgfb0saDdweuF/Va56CC9Lwhl4VAPDov++Z3rWpf+qkEK4jAQCiWT/DJgCgvShrjRKAqq+j671SoSMzxkHSOqHAsw7c0Pdz0JQflCP4vquUgKtAJlOnZwPUwOK99msb9dGJfm1vXv7evvjdf7Q3331uk0nHTo4nNr+7si3SbZEJBT5BN+2DkR0ejdigbblGTTEivWZ3q4H1px/bT371X9sv//l/ZRsUDaBXlJmdv3ll716/ts1ywZTz4+Mj+9Uvfmx/+PK39s3nf2tPjro27vtZwXHF3sHgx9QPRNnRbwDvs9kC2IBRPCIogBIDl/lwogfWRSR5t7ERsw1QsgCj/oZlmIi6YT8uP1xav4Nu5EN2yh4dTKwzdLtguwIg0rFN0v9tegetIrUZjbOgFHoDAPI+ZUn6DuuHDgSteF8r2LWoRffo4Pz/4+tNm+zKruyw/eb55QAkZqBQE1lFsimy2W13uxW2I/QTbDkk+d9YYVv2z3GEPzkstdRqqdnmUCRrYI1AYU4g55dvnhxr7bPu3fciKTAYBWS+d+8Z9tlnD2uvPQVTtwfs8VlAjPH50cUp/4t7Gk4DnATYbuw6sEE2skHjXWcIa4Iz7wiAupOYkbdgzWAHjjRKATZWs2qzb63ONXvnvY/s+s079u1339knv/s1yRbh6DS6Q7vx7g/t45/+OR21z37/Ozs5OrR37t60u7f27eT1S3v1/AkRCvj87Vu3WDYwmV7ay8MXJH+8fuOO3bjz0Fbblp2eL+3gxkO7defdDKkBeQECgBYoy33TuUcgnfc/9h/EcBUGQDBPOHwElomwFrIIREwWEAVCD4SVHhRnEBnykvShnDQEdQS7j3amw6XFX+VnHY44iBUdBYB3uXpCoMQTZWg/54E5lJ7U0EmiVrE1Sxi2tl54EMJ1wtbmq4XLCU4r6yPQThMlDqlbGahFANFfgMBtDVpL1xkoMWANuCcatitkyWte3+/1DR6sRIAFzPgIXMCBZkALSDwnFoWDv1pNbDw6tmbD6OAjoHd6cmrHb97YzrBnO72uHR++4lreONi3Ya9t3379Of9fr66tXoUtsbTJeESeDtoSoXyZWxrKT/FvtkXcurONsYC8DugebzWNDiIgxNulk41MNMpcEAzGH9Tj4/Nw1lvtJtFMQADUgI6izvMSBuhDnBO0H9zf32H2H3oE5xNBEqyD7FfoyH6vn2r/107wxw4BHVsukLVHZwwFlDbW63QN9fpOzHfhLfzS2Fkyl4LS9AtQapv4AOCYY/xuA3srQMjCyckJxwJ0AzgBYnkZdDPew64pZkTW4Pm9hD6AbSU/U7YvnqkAAH6md0KucP4n4wkFC+uDcgImgcENAj6T1EoQ+gwICnZF+xf/5j8wAKCLKHPeAhOmG775HzkUylxFw+stwzI58Lq0ZeDovwoAYHdl0GaCRZLaUiszPyfh0i8GL6IRrrnIqIiZoszpQz1WMMp1QMvjDNMvZDZjFtQzoYLo5OQ/PMhJMSigoTWMjgA+I8ddcD+tm+9PYPEWhDFjbU6OcIIf+joUiZw0h7gujqGMsyv+PR5wQo0y8ou8dOFPrY1kytc6Zze/Sl6KxnuepYt7I6coGnIq1fAgrU/E/+sXA8k/CH9K0TZxTgBOFbJrcZ2jkYa/Zw5Z2kMafSnTivdDQTvcMpFxBJhqOYijtc+zmKVWeWEzorzGfvMuJ8Wgj4ABmXGcSIV8/fxSE1xcwRjNLQ80+OWkLG+uExRsys+inB8ZNCp/cEXvTonGH50nHx+MOxhueK5nnjWfOH78TM6xMiw6N/nn8hSmZEhrHPdUBlQ8A39K5qh/eHj8gotOoBBHcohEKqY55MEEl0XxowgloDFFJ0vGiTg4NG+NL3MeAgJAsiZZ0NngPJkR8YtSJGSZ3JXaoGVnNBmnUS8hAu08DTlruI/fVxFLhLXRhaQ1lm7lZxSwLQUAcvktBgB4ctMYszklWF/h3CedUiZZi8515Ecpy4biCcldyvSG1lrj09nAB+TgxQBANCxZWxrIpyhHSV/qvOjcu55Kia4r7kh9Lpfl4h0dZZsBJqr/oiKXLMbzhZcCIqixsQVYuntVo+m1uH4uRQ6mveW4EuqNPxPTtLrKJLZ4PzP53RrvAspsKJ3h70rIlKjLJdNv6YiE/tVnKZCpLazmrPtAn8nuWwWsUlZR66x2gNmalQjOFKBlzXEKAGRowAJa0R2L8vuLMuy2i+Yl2eP6U248bcqyHwQmnCEoC6zQVmDAGHsFnevBRt5Fid2dsGk4otsK63lblZU1KkurbSf27NGn9tlv/6NdXryywbBlw0Gb5HAwGJczsP+j9hVQXzi8a1swq4nMXM/WIJpb1K3WPrD3P/q53X7nXRtNZ8xY9bsde/n0e2aPN8sVicJu3rppD+7fsRdPvrHvvvzEWpW57e043JVs4uyp3SLkHQEAOEaQIdS5MmuP7DDu8yYcedQCpza3DHB4Nnc5n9p0MqYjgLXvDwZ0AC8vxngs0YDIsLZBftfwUgmQcJIHJ8mD4LlYfzjfvD83m1SHjHrjhjXAZpjuU50TEZfBcfd9hFPqHYi4L0t3MvA8BjtIygXkATKQgGlXrUPkgNc5L5Z5JlRcWo4q8P7h+Du+MxmDpwCO6pI12tgr7MEKd36tbc3Orj14+IENdvfs20ff2uef/8EZ2sE+Xmnazfd/ZO/+4Ed2cnRs3339lVXWS/vB+w/s1rWhfffVF/bi6SOrV8z6na4N+j3e3fP51LaVtVUQTOnv2LbWtskMTmvbfvjxX9i9Bx/Zttq16XJrM5Qs0IF3x9Z1lN9RDgSEs7imEwsiQ5wHZDHxTs8io+6+Tr4F59tZWQvBm+2CGWDysrg2Y9AIQQkEjBB0QOBlNgcBZd6WVDwBJBFFCUzVgw+VLeye0GEnIdawb3T2SCJntoXz2G7Qqb64HPn8KnVr1p2hnpwGgNiT70GJEcxDQSGcZ58LgyFsxFAhyR3Tiaj3RiBJ7ZllgySuEZUcIrSAOnAGhCroVlHnGWB2HHSPNbOjN0/t+ZOvbDm/sFajYs1azabjqa2XC2bON6uVnbw54r6+8+AuUTqff/o7++brLwj9Hw7gsK5YLqCACfbHuyak8uVU3igbCWRzsD3giGJO3E/UyTdTZruytcFwyADYBMifLYI0bgPAgYUcQ39Bjn1xUD/fz9cSJRVWYXAP40bgA3NHkGw0uuDaO4LGfQie44Zn83HuqB8mEwYhUJqDAIDKNHG2UOqDc4jMPf7PYF0qzdE9xEw7y6nqXnacWp7KdsbvXY+sGUSA7kZQwQOS3uEDSCFP8ubBepUC9Ab9VFbgCAS12Szc41lZTH6Xk9QQ5RZrJ/sDogrvms+mHlxAG8VEuq9EN0sAFAAoXLDJ8VbEPmbidZlGA0OGtS48/TcaxGUnixOSsRcIoWSc4L+MyIeHy87JxsC2IX+aiCsaHvFzMlJjdwO9Vxe3DKM4t7IhCcHPjAo6mcV/q34Dz+BahprTrI1QyJ5l9TqZ4VFk5WZGIGTlBHfUGPM1DqQiJSNG88N3vOdvsQ1TZlAlA5aHXkZmMHCjvGid47N9nLljXv6djGCVgURZocEcHPoYmInjY/SUEPmisaUMIHrecn9Ux5qRTgK+nQcl4h6X/54Zw4ST5dWxrOFMNWdyVJWRdWXg2dIsixUcXR3mvOWNMv+pJ29ac7/wPdIdA2SZQ5fV1b3NNi3SsrIxrGAMfi6DA88uMvALdRLlqJgtLAa7UoY5neN41kTaRWMqOW4+b0QzHe4Uz3xZ/vy3uYxKxsWGH89DNLrj2Y+GdzznGlP2TAUcU2BMAYDMASIzc95lIo69vM7UX0EfSN5pULAdC0iS8gAmnhuDAAoq6d2uD1MQJuiRmC0XyR6DAEEvZkZXChzm+tlTETrjZV1Kac/k9m1eEl/LHKWl9RSaQYGUDAHA2ti8ZIIZy7ieCZikPZIsxD3W2DNjMpOrSFKZ2JYDQaPvlQd2pLNhjOl58V1Rn+oOlA5i4JvZZw+OZOc7BQDy8fl7yoHtXDc4jL3s2Mb7NT5fAXcFwzgHtlzT/ZdOSphzed0IZU1Zc57/xO8CJIuMOAUfeFZTzbH2w4MfjsLz+8yDRJJ9h6EHosiEkIvf5/xSlt1PturZXWajvpQ8ec/6XMfRySqh0MrlF5lTn9YnO/elQE3UN565z9cxSUwBZeJjSXubggCSp7j30jm+P28nWXQ/ZjortJHNO3YE0mMm/rwGF//DZ1j7jeAditrpLGAtIZ5wbDxYB+dlM19aFbXxq4nNLl7banZsJ68eMyNvm6l1u8jAw+mt0+EdnV/aerkmU3e9XrX5cmqT2cQazTbb8VXh9E231tu9bfcffmjzrdnzV69Yl/vew4c2G5/bp7/7xJazue3vX7M7d+8Riozs4ssn31rDFnZ9f4ezmNE4B4kXygwqzAArOC/EkVrOwiknE3ZykuYLwIGxDsiWgiBsSgcSIo4yge2myppk0I1hC5CBRP0xAwDrlbUaHc/cpj2HM+41yQ3OBeuJ7P/4Em26lmTOb7a9DSD3PCFO4NAggMHuAXQQ0ILLs8e2rdpyicykO/55UBBZ7IQ6R2/5FHiDI4ByA2QqISNYGzwf//fAsbcPxbgXcJ7hSOCcIvjT8PKB5WZtzXbPrl2/bd3+0Mazqb1+c8iSA5LZgbdgW7OHP/5Lu/PO+/b4u0f26vkzG3Tb9uD2DRt2GwwAXBy/tgqeVa9auwG4NxyfClEh66rZul6z2QqZ7Lotli27ffcj/r+7c8eq7aFh5WfIZrPtnpdKMKAsEk+SJqKpu7cw49kHdJtYb2R621znGZniUY4K53bDzLZtXG5o622rVq2j7rrH9pSL9dYgGwgKYA/Qc5114Ah+JkZ3OuJVRwOAjFU63RFACKC4vkGXCPxZIYu6Xlq/07TR2ZF9/e3XdjGZ2fWbt+3O3Qc26A9ZXoLvo6sFCOpEFotzI6cebSixjtjfTqtt8+ncXr04JAIBgZoK0CPs6V63FWUooetSmRDGhA4TWCcG3wmrA9zf2/wBtr+cXdqzJ1/ZN199YqOL19Zv18ntgAAAAgH9XpcOOjgEBoOBHVy/xnKfb7/5imUg4DkgI39ijQchniM9EdxI/0/dR5zoF7LqHAPwJy9HI8L5Ia+E4rNThdfPw1bnHUgOAE8kiKHf0S6wjxDURDlFxa4fXMuy/JxjrcZOGBgbngGEADLw7HnPRIPrQd7XLJVw9DGy8Iv5jC37dJag42LgG1l6/BmPwCXivgXg++oqgfEjyEJSPnJbIHitMkKgGKYkA2SAkugW37/9a3tcZ7f9HDmkIIHuJfJDbdbWAeEozhrvQifSl29U9gFYhpDsLwSEMFfZnNCT0Iunp6eGFox4JpA8siN4fysAEI1Mv6BVB55MoWA46mLT5ax/586nzKf8Io1GXnSiM+cvZhyC48mLPtSicpzh8WwzlWpQrjLA47zKhh4XPtS+xnloUxSVjzOK74m/V+1thALiopDB99YaE4GfqhFTZFgkeXSAQ/swXzMRUYUaVm5+zHwX117zkDMax47f4fDKmLtqfWTAcuypxjUaqJlyCtD+KAcKAESjUt+hAY1IbApASC4ygyytj1+CTpqmeWSzlJwmoZAxLAQAa8JYQJ5c95gJR02V0pm60EslJ1l2Jjnk6iPrl78zziqIpaw3fqexYpwxgyzZyB3VpCQ0j61fOlp3KjEq/rxfbzRYNVyR4el9kuXyWS0jEqLzqOeW2cNV/xqNXK1zdD70rHwPXLHH8+775zBbQutgnIYoaDTadba4BynRX9YxuFT1pyzb+rnOXTyH2lfJoj6rcyfnR8/UuGKGMe5xnGM8gUJB5Psh8hnUuNYTEVCeBcTnyc4qFvwkn7oAPBDnhEaYeQwwZKgFkQaFwGJswhHXxVEYefAs6rPMeQy17VoP7UMM2kVdo0CG9EtOuulvJ4g+ZTn1Tj47GTlyujUGyZT0iI+j2AYzH7uc7gDlFvdKEVDGTExZ78VAgIz1KAeccwoAaB2kHyNnTZSp/Gzlzm5OQpV3xyk8L0AO8fMCSRZ0D7gXMsRTcR813vL9VQ6gs/pVBHyqjA8BFQUAtO78L7OiqT4dAY4go5p/vLvKZSNe6ZQ6dYRgjHR7RA5pb6hjs/sv3Y3pXsjOVpD7qKvinSEDNCY0or5yXec7VwjeiTU+JS1UksC5py9kOiJtfLzPYtA10zni9uByeJCAJTrCr6U7X62zSKKGyl4QYaWyPsCK6aBszJogvmvUbDw5t5OT18wig316f3ff5pOJHb18brOz1zY6eW7T0Ssbnbw0W8+s28bdCiwM+k43qI9Howkz5t1OmwbrdD62y/El28YNd/at3R7YclWxdnfHejv79ub0zF6/eWN7+7v24Xvv2nI+sSePvuO92+32bP/aAZEMz59+b8evX9hyemH7e7vWbHdtMgMUGLWz7jwBog67DgYsssIw7h1e79lCOCOEIyPLS+MeQQ6vcyZJGGv6wYS9scV8bcsE88eZhYENoxmdANgardKwMbKVKTMHpxDb2W55XTFgysigwXHgmNota7SaGQIAaAmMGU6CAgCA5QK5ABRDt4NsHgjPHM2hzBtL2bZr1m7je07o5Xof8orsI0sOthvWjQPOixpeFmsRkYW7w7OwrjNcp4Ks0Vs6VkjYt3/tho3GE3t5+JJzIVQ8JUTq7b7d/cFP7c6D9+zxo0f24ulTG/a6tj/sG/zFs6NDm1yckSCOZSH1apIHZPvnNllMrdZt2rbasGoFtcboiNC3dv+2Xbvzke3detcagz0bL5AlR8mEkyxin6hX4Zwn3YHMNltYr5ckj2yDzHI+Y0aY5R6tljVYtjG3yeWJvXj6jV1eHFtl4wGd+WJjjXbfHr7/kR3cvGezxdYuLmcAjhMdgzXEqxAUIJKk3iRKhkgGjMncDkYbOJcBtMQElLphs+nYlvMZz9a14YCdHb749Lf2+eef23y7tQcP37N79x9aq921wc6QMopAy9nZCRnwgURp9/p2OZ7wd9f291m2Mp9OrNfp2PHRqX3z9WOWTTx4/wd2cPseO0qA7wIJkhwlA2dvS3REmwEAtNic2dnJGzs9fUMegb2doS2mY7s4fW2nxy/s7PSZTccntjNoM4BxfnbuZ7LTdmRQrcka+V63a+fnZ/b68JVNpuMk016Ogr2KqDCsH0uCl6lbSiplgF4Dsz3WE5loyTP0KL6PMwI9eHk5om5Fm8DhoOfnOiFt2FFg4ySQOIfNdsMOblyzbredQsXu/2E/GZxIvECoc8dzEABwf8F5NuAQg/cAc0AGnswI3GNHmgz7Q443tmfG3xEkUHcVdVNhBj0F8JhEQPA7tLSF0w/IP/4PmQURIO4WoIauX8ccOgny76UkMQCAMXOdGnUGStz5z7P7CHo455IjKjyQ4K0Y9V34n7IfGLhotagHj4+O0nojoOMJNxHFvhUA0AN0welyLUfX85+rhqZYixmN8mhU61LMsh7JIFO2CwOLxkt0Bq9CqkMAysYh3q2fRcNLypWOZ6oFd+bOYrsiOUnK+ESDPs6L7xHhVvpFZjQHpsjouEYjQTW2+I4OmWC12vzgnwaGUlf47mgiA1TkTigbIni/IkeKvmr/YEDwXeFFcc3wd+5JggGzFqnUi77gqL2VjXNX3C8tMXxGA8v77pbfma1zggcpAMA1D2P11nJAC7gg5Q6pcwCoxtaLuxRtTxYemWaL75ZxJjnl2qXWKw59ymGbbA2SAgBy2KP8ZmckGY/aZ3ea8iwylZ4yxWSlzTNdQjfI0M/OQ2b4Jzhd6nuscdDJSpDUKPc6i/xZiVgrBk+iAa0AU/Fn+anwKKc7EnKy6cCFMejTPn79n58oBADi9+UEutHuT5B+0tpyb7JWj8Vgg56ltZUzp33wdcl5TrR2WiN+j4RLeU0+x5AYaqM8l/VMNr4SkiqOIQYKo85DhF1jLMuj9AtvPiICUgBRZR4BoaP94rNLSBytI7JIZSde78zWNWRMy46VdI32Kq45Fhf6JVub5LBzDgnaGB1ennG0HEoEPlfdIVon1yf5OYrn3h0+lwvJJLs7lC4QjivVAshJjOfL9WtsJeoKJOMdSW0guU4I3AUEQNTB8Zk6l/g9HBVkZ+OfKN/6rN8F+fnKDAMwKF8R/C7vRXy/gkTZuqfSrBhY4TlIREqsAw8Zfq5JYpTmvEMAgHMulEDk6DWNIQs4hgBAef75XhY7xsT38mwG/UW5C/oh6tC37u9I4htK2lzuvWyGZysZYI74CHomBYuz818KGsf3XRm01jghn4n8ClBbZLzqlKGcDDPncEllWMl4Y9KDQaCateEAjUe2mU+s26rQMXry/Td2fn5iN2/dsnv37jKj9e2Xn9vs4shW03PbLFDrP6bDR0h1BZmwRWZAI74g0jKMZzq9tPlixmxXtwcIL7JZIDJbMygwhtO7WNqNg+t2cH3fTt4c2vnpibUaLauB4I7s+CDlm9nlxaldnp/QAag24Lw51BV7Rgj9GiSFTX6eOjplwhyqu6Vjjvpq1ggrMAPuBAQFuHWwCZCVRjAVth1g5uie4JB8tC9Dpo9tuVYbMnd7Hb4TqUGvwNlFlnY8AUx5QwgzW2yBxRvs9BwfugzMeR8A0osxQ3aXc6AAlqwxhqPZbLbJEK+7BiN0p27BrHcXRF2LFceBMcAJAJIB5IiA7MIB6SIbW3fEGBF1qW6YrOzs+uKliBgHnYNGw64fHDAjfXR8bMcnR1xLIH6YMN6YDXav2fX779newU07evPGnj95ykBKH86hbWw1n5LIEU7xYj6l8wRYMR6ADPfKltbsIlNds2YVnQ+6dnFptq7u2sGDn9jdD35qzd2bNt+ght2ZYN1eS/eb+sizh/2GLU2RzQahY3U9t7Oj1/byxXPCwe/edYj66emhvXrxyE5eP7PZ+IRM9XBeF6uKbSote/DuR/behz+xRnvXJnMgD8D7ACSI2Rxt6pZrm6Nl3QZdoxCQcJh4detIWAYANmBuR9YapHQj+/abL2w6OrcHd27ZD997x0anx/arX/69PX/+zFq9vt24dcd6w10iTg5u3ORaHb56wVIJlAKA9K7d69nockxCtl63w2w82vHBYb64GNvx8aVtqi278/AH9v5HP7H2YI9dNUimCHlaLb01Y7Nm3UbNGuDKGJ/b8++/tjevntjo8oylNwgATC8vbHR+bPPpmW3Wl7ZeTbl27G6RYPb0N2gfO2klZNdb2V1kxHXY1yzrn1qN4nOxZEaBYGen35AAlHdbynzLtpB/g/kTqo+6+G6HRJ44Q+q04HYxbh/4GRvr9Tu2t7djnZ4HIlk2w5IC7wIAra+2f0zOJLsaZwjQf2TFRxcjZvwRUGTSDoHDxZxncNAbcO44e/g35ovAhWD+OHOyaTAvONVApbj/WrXJfEYyR3XnQAvA0eiSv9Pa4b3X9/d51jFXnvG6o12gq4QawvMHOwPqdDxH45HNp/JaJVcYTEwIRN1PeJYQFyhJwZ6AAwU/wzmB3sN7vX3oxir/0//2t4USADlRympmhnv6S2aAZtZZblXJqJBzj49gsnKwy46iK3d/kAwDDFTGiDL72YVaYqXmJS9DJTiZmoOMjuhIyNDDO7ylEWqFfNHkZJYztrqcyoYKDbTE8KzPREMSf2edSICDx2coo473aTw4AEXm8bwPtYxKIQHkVDtszUnYZCBHA1RGLOfIDE5eN81LL/SRzt+RE16wlUXqgZn11U4tVeRclh0W7bX3oixm8PUO31+Hk0a5ik6BHCZeXokwMuEvuZRaf1zM2ncP8CSoXCLrIjSaxlWe4VEAJnd8i+UKWl86/qn9mpxD7hd7afulpnEqAECjMWTnJBcy6rPMfWiH5TLk0fG4f7F+XD/XGhFhkZAiUrZ6h8hw9O5oWMtYl9Mbzwr2BeNXxjHuR3QqNRaXPZfhAgogBdoKc0lGtkNtHZZZbgMYzxBbzaTsWDyHma5JDprkTfOIYxEcPc41h1WVS2rygJD0APYZmkaBBO5rIl3T2S47jlqnqBeKcu9kf5KRzElOghGZdqPejGsAuXRYpfN4CKamz+ey5npS79KZ9R+UYNXJEI97wN7HV3Sh0Gf0PDqHWabd2W3j5cn34ZJmn+g8Yy25ZJYhGbCZnklnK54frYG4B0S+Reec6+cOHJ4rnaF7Ju4L1y0EALTfWre4t9n30nplZztlHBSQLQfKY3BK39H5htyjDlGOQTlQoHkqeyxCx0xW0OI1EUfqzow6Rzop7rug9NJj0s/Sv1kwKI+RvlXGIlSPz80lS9+PAbl8n/LAb3ZfJOIl1U9yw4LslddC95q4XDzo4sGrLPDUKPWAAAAgAElEQVRYKnXD72IWP9NDJeSd3uU6JcF/QxcWGlohICD5kKyXxx3HLh0c5UC6y8s/PMCEAACcH8CrqV1S9x0CeiNCim2eVq7zKxvrdNsk9nv01ef29NsvbNCuWrOGdm6HhPSinvTu3TvMJj/9/jtbzUa2WVxadTO3DupyE4s9u8iBcZ417FhXZES9c4STSI2ph2H8A85cqzZZX03SOpKUoUXe0g6uX6cT8uS7bwkDxvjhaLd7Q2t3nZEanQiWswmzo6jZ9oys20kK7CD4kI0t6Thk4sFZgdpq1zUw/z04pky83yue9QVB2maLiTVsMQdh1pxBAPAJtOHk1pHdBUkZuAtgXzikGP+FeTOZXNp0NqaEw1kB/B+6BmUEcLARAKDOYMbYdR9lbOv12UABzKaoy29as4EMZt4yGg4TggtwVABNhr4DcgDrifdjvwBpRpYT2dp+v8ef545V6gBRQe30jEEHvBvOHP7AqQFhH1oWIgCAdUf2j3oiwaJ7wx3rDPes1mzZYj63w1eHlKthr0/nlK3C2MWFlzTnyXptOmgba3Uatq2AcK5ptW3Nmo2enV9ubF0d2v69H9nt9/+JbVq7Zs0+6+Rl2yiDie85ASTKiJzholGvWKdRsfHpa3v8zR/t2ZPvrN1q2Mcf/5CBqu8ffWXPnnxjjcrCOs2tNSqwaRGwBCFb14b7d+z2vQ+s3btm06WxXAVlAZDpJcj40FViXbEpAlz1FudIngFLdzzQE+AXqK+t3dzY1199Yl98+htbz0b2wcP79s6dW3Z0+NK+/OwPlIVOf2CD4Y5Vm20iAA5uHDAw8Or5U2a3iQpB2Umnw2At2OxBrLmczazXaVu33bbL8dwWK9T+N+zGvfftp3/x19bbv2Hj2crG06WtEJjYYk8b1m5UrLKc2/j4tb15/shePP6CjP3tNjK+QAN5683tZsGWmIv5pXU64LmoUs4RaJolNAuJ4KrercJ9oDXPsAfagCQBn0KVwawFSohS9wrpcNnY0F+qe88CxlahAx6Rf/icSmzwLATVsHdEeSQ0sgdfvf0l5a1m5ABod53BHr/G2YFNBmJRagDqLC958uSgo+VwBnAO4dzvDHfcF03lCDgPeAZKhPFZwOQxB+/O4WSezMgz+JuXYYHcE8EH6W3wNVRItO0IHpbupHaV8mXJudHpJF91zSAag4kpAODlCxPaWLu7KIvasuSISCUEHBBYDCTRskt0D+E+Idy/Dr0x5fq4PsV8gYKC3vPghgd6fJwMsP7z//XfwaQpZB3pQJXqlUVCJkdTDgIiXPoTHQwZJDJCZHBEYwSCpNYo0TCLRq4+78aaJ3EKDkVigi8b/tFgjMYN/h4j+4r4yOnRJaTvxAyQDLeycZJd6GkhosOkdZDzEYMRsbRBn2PvzpTViRlCHE5dMiIWY0QrRc31nThGjCP+mxmTRESTza+K+jSHlGgM0RnBz3kpJ8REtseJlRXfkYMVgziFWq+U7YlOcWYwlmqgcXleZQjjPZFoj2y86XA6T4QHEbLsWGrBgwwbDiYUk+DFrA+qJxbvZLHHPdPByuSQmS2QcRSRIm65F2HuWp/ogLoM55CeaCzQmEuHmxd3C4YCsheLHOYTDGxllHJnVBlchxRpH7UXMujl3Ghc0Wh1xezjkHKRspdcaX0yQzwEN9y4fZvMime6VM7j33clTxnYejBK78kchJTd0vmjEZyy8dQbiZOCxJRC25TkXbIvZzI6YOUAQNQRel48U2LWx+fkcHANg2MddQ5qs+N5ig5AfL50WdRpXOsrHKKoU7P9AAlSarkj+ZcuzXSaY66z8hmtC9c6lQBE+ddYNB+cG0WaY6C0oJvTePls/sJ/EC8rrbGvm/+JnCccf2qnFQNtZaddz/Gf53C29ET+x6Ps7ijwXCSkQ9w7PkdtpJKek/6QnOvd2f6oWFhZ3BQIynRmRgTnd2o5iF18nmfTVQKDcZeDPbpb/flFfU5dkzga9Dn9V+/Rvuq5DjF3VmV1iijPUcSI2jt1btCzo20Aw0coKspTCX0nnV0ej+9/HjzQnklfSY8qOC6ZJYeB2jjSUc0DAM5jkGrtk4TF/dT94w5MjpCKchwDAJL/7Kwl2yPq9hhsk+4q74H0W0xucL7sUONOLzD8qN+G0ctgdoL/q8sDDxQMS7C8p9ZU7RYI0GZ2cfrKvvvy9/bN57+1QXNL+DZqgnE9or5+MIQDBsju1NaLqS1nY9uC2At90ytoO1e31QY1vC5PmB/71DOrjPsTkPYp9TaMRrRLQ307RBJOKewQsPXj37dv32at+NPH39vp8Uli3gcCoE8nb4YMmLOp0XGF8csAQbvNdYBt4wR8MHz9LswDxH5vq00e2+MBAt7wTK6X8+Slk+hHv93WbTZHPS5chbqhBJxdBWrOro/AAdYcpQ+qpwYEudVAXbOzlGO4cFYJ20095d0OzfWb7mW3pRwtMpuhLRfQDDDOm84lnxAnaikI3gMY5VgHjMezi86DwPNe2TAIAKcB2XuXIWQi23Sm0I8eaAHUczOg2EgZSnZVAAQYkGqvc/Y7veWoVaCP0NO8jjIKd3g8sOfdH1gbTSZ3twt9jb01GYPBbGkN/bYkP8BOv89s8ni6tvGibv0b71t77741d+/ajbsf2LoC9ISj6eQIwrHB96X3UMsN8rluq0p5/sNvf2mz8Zk9uHfT3nnnjo0vzuzJ42/s/OTQBp2GddtVa9W9lSba+AEFANLD3vDAFps6gwKD4R6DD0CqWK1p1++8Y43enllzgBOXSifQ2aSZAiOwFWc27FVsMTmy3//m7+zZ4y+s2zC7vtu3FbpMjC7YbQJZXDpoqBuvNqw/HPJ5L58/t9lkxOw2g0Q401kJtcMvQDtZ2W5ZXoLyBbRPXFVa1t+/bR/86Gd288F7ZvWurbY1my1RnOOklODGO3n5zB59/gc7e/XEbH5ijcrc2m3Ilj+7026SGHM0OmNHDNT7u5+ztCmI4hjw2hIS36wBJu8oXwTjoD95bzHT7vXr1PGsafe2h5QHdjQABN25riD3srPI7ZQy4LRNEk+b26ayRSDXDfJW4LnUqQkZy9I+QzBiznEiANAbIHvdcQQAy1EajiDi/e8BAOgTwOeVKcfeMJO+9Hae5A5Jso4zRRshkYTj7CkrrvsA64B1Y3Bk4UER/AzvRlkBrhggO2oNR/6gXSYg9/ick396ORHmKdQLxowSJiH6EPzEey8uzvku8gQgBAA0RadNxIGvYWL5Ty0V5czLjlVpAnkEYO8kFCT8a5JBp8QS/s1AUCJbZBtAZWCzizWRw0lZ0fhRZiq0nuJhLpEoyRCSsarLUAadnAwZVKgjiQZIZkiV2KrdKM4N42iMRFKjq5z0OCYpGxmRMTARjRQ3TvPMbuZwhlps/j7UJUZDQn+XwSnjIDpSymTHOcd2eTGbGrMAMjpUm6KI1dtOZ2jLlQjrZBRnzk2om9SYoxOZGaWhLh2/V1ZQRq4CGzJ2slZKAYYeAxqa89trlghtCkSHDuVVNi8GSPg+liXkJQAYk4hyYGQpAOAZf9R2uROqQxINt7gXmeORiEtiAIDyS8fLOwxEBwpjKu+FyjSioau1g+JzhzZv2ydlGtdMz81h614D7eMvkr7JkNYcYmBCZw//jeeyLP8yasrOYcx85Y5tblDLcM7OUKgx9zm448bnIrSdMiM6k/x5CvBoDF5vliOF+F7yBBVbU2reWquY1dU+xyCISDU1R+mtqxxQR1rkY/BMtgedvAwitDS8AiETHVdFmKOeyZzM3H8uOJDSR5kzlFrB6ec6q3oOz3FWTpKXr+jzPCcJgk7nOwUepVs1NiGVFAyUc52f9cBJEsjatB7lM+56UyGAnGuGa14KqMQAQnyO9kmBK71LexzniM9IflTLmJ2r5DDEc6D5ywCI95MClDpPQoLEAID/PefxiOupNdXn2eIpsfJrfoX3hYD3VTqTPwsZ7fiZTH+lAfDuDfLAz6YSkkymEvw9yiK/ntUa+37lMvh2FwfN4y05ysoDUjUW9aqTlmWyFuyMq2wBmo8ijQxBJtftIslUkYYfJD0nBgBEbFleU5UnxXu6oP9KZQfSoXGsZX1JZvDYKzu7E72rD0kUQYcHUrUtiMuQFXd0AL7L+zY5/rZZWgfw9wqIqo7t5PiJrRfndn701J4//spalaW163AQQbhlrK8HdH9j6L/dsma9Yhtk3OCwr4EgqdI5QrZbDNo4I3BEeS/R8EfWEIzYIOpDjW+VmUTIAJxl9q6uw/BGPfGQBvqr5y/oRGIt0MIPThLKBwBlZl/qOer6l85IT3K7lGlEHXwVbfLcMYaIIjOO59ABIikhnEj0J58yU4067VoDjimCsyrfgOGLta0xALBagUgX7PDoJgBHeuMkZURcbKzZQsbM26kBjQGUQqtZZ9YZY4SeR1Ye9gNKCPxIeLBE9wn2DdlGZOAcpekIt3a7y1puEgYnxJr0Vi+1KANbOO58zhm7hcx41WvQwXaP8gbMGWuH98ExwL+9Y4Kzp0OWkKHEXgCOzhIpJ5rPz0xy4HzMfvaUxAMiAvptzsCF91pfzPx9WHfe24kPBsEc6ReUrfRAjIjyh9XW5pumNYa3rdK9YYMb79mHP/4LZrdnS+dnaLVVz+0M9nAA2V0B5ILYh+3cHn39B/vk139PmP/d2/s27Lfs/OSNzcYXtpqNrZmCBc2GtznDc8eThTVaPesN9m2+AnGlB0RArgcVu6k2bf/WQ7v1zg9t9/a7ttwiCIS9xh42CYmvIeBSW9l8fGij02f29ee/tMuTF9asLK1V3bKOnmiTVF7WbLnDWW20KOdgYj8/PbU6avWTLDlewvltkHXuwnEFUeB0YuPxyOqNtjWafVusa1ZtD+z2ww/t4M4Dq7WGtq127PBkZOtq027fu2+9TpNonz/+5lc2Pzu0ndbK+i2cDew+bBC8acsa9tPTEypAnFnnEljTQYXMwLGGQ437H8FxtNcUcR2eNF8iSzxzXU80jTpc1TIiOdoMiYcCsqtgLdA7HpdO/hO4tqjDHLXjsu/oPLX18/fw5nBEDxBR4GDoNKzf75ILwLsmIHC9phOOABICgGpBjf/CuYacykHGu+DwQjfpzFCXpABAM/Fz4Awp6abkGgIGsnFIJIhACIOwTiwKBdvtD5wTxMzOzi/s8nLs5wJnPwU/cOYZGFxDp0BevMOBl1WjXePKprMpfwYSRSw2zsNg0OcayRdAoAD6BX+A9MG+QidGm4IBDq61o5GA3MD8ibBoNGkH4Tk400Ql/M//599voxOsS1vM3ZlhVILnyTi6KgAQDVUuQop6xkyxjFVBUPXeaCRHY56XagoA6IKl0ZdaEuHvcm6jISVnROMoO0Ta7Gg0RwOQY/c0GZ+P50S4vUiuNJ8/ZYBF5yo3FmUA5RB4MTxHJyU6MSp/1xrLcOcBC1mvuEZ0UJPCVkZGz5QxLkOmnDHx+RczZdyjrKZfjufbZFrch+Q0aT4y6OM6yZiOe6DuDNERw+WIzxQys6qvz4JDKjdI9LobzxAiixUDAHk3hqJ5Hselg8VsTKpTU6CDjoZ6nAdOgrLhzLqlctAoQPzxvoiMkLEY90FOTX7QfcxuTIgltkgCxrOR3qO9dWc9d7j03HjmlJu9ygDW+2NQIg/8pFr0wF+gs8VxBMSAAgBcl8TSG2WAeyAW12Qs45KKQSbXesxrpwBIXqOrPSw7j+Vz7fuSZ8a1DlFGMVfNV/PXHjOymuo5qdtSRih+PirnPFjiTlPUh/pOtidpsPpOHHt07MhGm9Ax2ueCLk3/KOtBEgCRXDGXz4jC0Bwzec4IOfO2gNI9KiGSzPl+51wW0sfxbNFwDsiEbHyhPZz2o6DLkhzFQE3ct6v0MOeV2PZjQJZzA2wwcHsUtUF+hvS+cgDAYbF+2btMFrtEqDQg0yVhP/AdBQA0B71fzyw62zlC4K01SbDxeG7js3ju0w8K5z6Q8LHXdqhnf2v901nRWrgcJiRV0vNlUsIo89m5CagpX6+8i095XjHYxe9HXcv7JTkiKQAQ+WFENMi9UelGkuN4fxbvZteRksd41pLK4SpqXLQHEg8QPht1eb6nCpLkAULtDZwDt4/ALD2jQYs7GhmreN+BHK0G0rjK2hrVrZ0dH9oXf/iVnRx+Zzu9irUba5teHNt2OWMbsF7HM+4nZ2c0LpfrmfX6bWZqUVde3cDRW9t8sWWNMeDohGAz0+u2jkofYLiDCR+HCDWk+D2yg2jJh9aADmMfWKfdo1JGr/HT41OHylZAXoXSngYlECRdcGJhhAJ+Ded20OtRjwOazEQH+4CjJSDQMag39/7aMMiZqWf97Ir96RtWcygxHPU67kQPLsNgR90/uqshyIFMKvKu1XqH0G/0ZXeEFGqsvXUgxtJsgTCuatv10thmnrB0MO47YgFZddR0Uz7Yxg8QdtehMNThALoexXI5ZLXd6jKYgz8qq8PfBdeHo4X1UBIAzj8CEJgryM8wri3KJhZz/h/ygrWA7E8QlEj3uusTcBN0XA8B84CuDumOxOeQBcYZxbPhPIDkk2U1ZF5Hx6QqHb/FDC0SUSuNsXhgBPJBtE9yZoGwqFSciK1Vh9ODsoCObaptu1hUbbxu2w/+yd/Yj//8n9r5eGPTOTovmbU7XQ+Yw/ZhXTXkZGuT0bl1WnAwN3Z69Nw++/0/2vnZC9vpNWw9H9nl2ZE1alu24qtsNyS9dBTCiplkzA2oBsD+MS0Q/mG9Sfi3rdnlbG3b5q7d++Cn9u6P/5JIgMsJOBxQC499r1sLAIjlyB599Rs7OfzWVuNDa9rMKmjXOJvYGm0GIZcMLG7YEhJOXKWKLgdNtpVDq7laFQE2BPJSSWHFkUo4XyjpQGeF0eiciBaiPmot8hKgRAFlGf3d61Zp9O10tLKLmdnurQf2wUc/pvP47R8/s+8+/Z2tL09sUJtbr4luEnD8vYwIcoqAEspbUO7SaaGbBUgj1e1nydINb10JdERCgJDPyoOS3sUCpJSu33WvRk4kJ9v0dnf4POQPa8j1SLeN+w9epiO+NkD28Yd3cQqOUlcnbiUSeW4QsGzbcNizVgc8Dh484DmD8w0ZTiSACCTqDCAAoDVH5t/vOu9OwDOTIen8LmlAF2TEes6roqQSSPxwZ2J+tNU858Q7m0EyyALQOT2gE3okeTw+PiG6RoE+2feeIHKuECIcgHogqaijnHwdUWYBokFwfnRtZ8cJCpnVX68J28e+Yt2hh4HgUGtBlbH7/en3jDqgjS4uCPvvdfscF/SpbLLKv/o//uNWxkvBeUkXrRyuSDYUjWK20giXcnQmohETDdB44eKCKF/6+n10fHj5ZlnbPJuVZpLB4xU00JiUmYvGkMZ1VVY0BkNkJKgXtjLugszj9zEAwHmkDJbmkGWKElwxzklM3jIOff2LZIpaN41fBqWCKtpIGSVx/jKY1LNY74nrne1XgJ/G/WGNcUba5gokkgDmBm6RjC1bf9YTibnWSeI0Zn0mOvSZomFtfd5KTwojrp8cnmw+qfzXs3xelwMHk4dQJQzImDMqLocyGO9pkaM8q/6eDMwpS5oZsnAcXKtm8ld2jkUoFdc8N4TzbFq+jyI1zANn2nuoH9V58+8kSMwZ9SNiRIpH66XsrQIACsiI7EtjiqRwcuDz9+dR3ehEcOwpkyojOGu7GEt2svZkOQIAqE0hGqIsY72j8S/HS3uTQ58DyiWQLUrmorzF8547bYFFNQSrNL8YuNL5yc+iww9ZH5ycmHiWtaZ6lwd1Evs5siWp1q4cZPD1LJU6hSxOlE85oJon9i/q8cgLoO9lzj+NxLxePjprhTkKLk3nyQMA+EP5CJDvqIMIl8tcTn+azkBhb0qQf+27Pn+VAxl/Fp3vKOvSa/lnnbCTayP0CQzmet5Z5Kp7MAaxeL5SZF9zgaGi9eAkAwmq61FfK+nUuA7SS0IAFJ6T1qssx+Xvx326CiGXvTurjfb95vgTvJdrUmoToXsw6ip8J7Zw1PxiACUGAOJ5iXcK0RGJzdxLt3LejbKejOvG5wVlxKCuoLUKUAUdThngXP1AOXQ5aNMU7CiOrYjmkvxIDzhMNUcVqFUTPqfPxC4qQjAp0CidRlmF4YcaUjBes5ffkpBvJrrokHkfcWR/a2iJhQCArWwyOrGvv/zMvv78t1ZZnNlOt2K9Ts2q25U14KixDKJm5xeXNpnOmQVGAKDdbtjecMeQ9VrN0RJsbuMp2m5VbLnOjU8eEWTR4FGnllzoMQ99JXgt14VJbuc5QiYbvc7hhI0uLgmRVV907RpsSDjvmDeMUDwT2dDhwPtjA16v8gy8H+SAKneULBEBkDgAgHhumPc/rzaQYUWg3gM4cPAxRCTGt5WmWb1tm0rTas2ONZodWy/BAj63a9d2bbNd2enpMZ3s2fTSHdlG1WYTsL9Ps8wkjggY3ZF5g12J8bGfu9qjJX1O2PBizWAAavORhUYAQEEV6RmvN/auL1hboVJc5hwRAuIwdgE23BcLOpf40+0gEONEx0STbcAhMLVup2c7O7vM9CK4iQy1MvyEG0+nNp1N6Pzt7uxYBYGQFRx7Z0anXWE1xB+IkmAbOqIMkfhaek9ydhtoWrvThzvk9hUCU/WKHdy8YfVWz54dntrhxdJ+9lf/zH7yi//Wpqumjaaov2jQWcbaILDUQCayWbej16/s0TdfWtVWdv3a0BD/OT1+aZPLI5uPj+38zTNbTkfWBOpcLTATrJ1BcPCxg6MCwbNux4NNWyP8vdvGWtXsbLSw6aZtB/c/tvf+DHX2t71DAYoXqnV2H7DVzF48+dK++vSXtrh8Zfdv9KxT39hycmGTyxH3kw4WMurIRLecawpnCAEArB6g4PPZOKtLx/6ADNMDenB80bECjp1zTzCxiPIIZLSRXWZbxJZtq127nNU45gcf/dw++rOfs+3r6xdP7fjpI5udvLT56QtbTU4YAOj1IGdGGQHhIPSAE/zByfX2rNRHtrb1FkgbL/kYT6eJWA/wdJdVbyHtpaiQK5b+sXVfzucFOWXHi4XzB6jcU6Uufp+58lWXEzj30c+hzgTyIiWJaNOyw8nGBjt929npU8dA/ug8Vxwyj3HB93KURYLagyMh8XJAVs/Pz+mkdzsdG0LvseTEHXF/D4JI2BOUQS/IfwB+ESCaaMsgEMkgAPYKnQEmRNpAL8LOYsAPpI69nu3u79t0MrOjo2NvQQodsFrafDZnNt/tYpQxg3MtLw9QQNX5IVwHYw69fpfPxb8dsu8EjtgL/MF8dnbAa+CICpI7JgJ93qEb7/CG/yMohbFDFmIS++zszCr/8t/8He9EGRqZU5WyIjKwsjqhRAQRnXsZ1tEY0fNiZi9e5vHv0emORn90fvlzwY9SxF2/17PKxpKybNEgjkaJX+R59iEzogOruOaE3yl7HhEAgrtQqQeSwmhU0PBPXAXB/mAEKDrTOjDRUFamXuui6A7+HYMb+HcMbOA9jEyLIyFFIqPjxr1ODoPeqefQpUvGfhxPhJPRIExIALyvnMVFZlBrH/eoLCcx211+jrPnFjMy0anL4PeyDhFEZe0vovgeDeNhTtlwr3P0Wkd3EmIf7WheujEf9yjKI2UnBAD0DkGMtc7qZxyNRv1d66fPumy6TMSovQwGZlNSDW8uu94+CvNUdlMyU85G+ToGQzX1EI9ZZgV0MCZBurRf5T0sZrQd5iW545xUjxvbc6USAL8YqOc59rKjIUcwC0KE2mucMxjz+I7OQPy+9gJrJcNceyfHUGvuMEiHdsVAVNRP0WiP55f7lyDvyiS/fY58bv5+D5YyQ0U+CbHUu2Ma5SALPKUX6rnxLOKdPjZF9pMuS7Wmcv6jUyUHTvVs4naJOlx3AH7mFS6B3yG0h1UAQPIc9W+2H6U2g1r/TF8F8k7KechCRyeURkkICBbWoeRgR3nl2JIBEnWfAix0cvgnD7zG78cAQuRP0ZkEk3csiXFSu/xOYZ1k6U/cDzqoKYstZ5G/T/paui7KY9SRIjfMXhEQFDoHPlY/b9n9SjijsxDrLOkZWi/uf0AElPWAy1IZAZAzMfN9rHMvn2/nosnu9HQHR/2q+ZbHEDW0Wkn6CxySrX3N9kABACEYQwjB51YsQYkhBownlphAt4sQNNujZEMUZS4xHJTKA+NdqDMzZ535huRerQbc9pVdnB3Z68OXZBMHE/z+3o4dXNtly7PZ+NxO3ryyF88e22J8Zp3qgvXJyP45oRl0Ihy6qo0nM+8Sgf9V1jYY9GzY7/NenI9ROz5PjiLu7tRpou5wc5cVlAi54QpZoRMAB6sDHgDPePtd6vsMfUZuAKZHcR/VGRj1bG9OZsyfQ9+iD3qnZYM+HGpv/5XcBeodGL4wbGEI4w/fn1COhPlCJ2zhlGwMYuZtMd3BaBJyj/ejV3fDqq2u1Vo9a3R6Vqk27Oj1sb0+PCS53I2Da3TGRhdn9uLFUzr9KJWAw7dBZwT2K4e8OgeCEAAzQP3hpCdkKO9LBrYA+V2RAJBZwioI8ryPumRKZ8Ih+F6nCzQWEAbMzBPe760HgQrBPsCWuDg/Y1aeAZfkqOFZkxmYx83296/T0IfDgk3AswD5JkoFNeeLBdEegFbfPLhhlXWdTspiOWcwCuem1+lZs9FhGQAdXjpY3qIPz/HyphrJIOHQM6iz8Q4NBwfXrd3t2/PDEzseLey9H/2l/ejnf2P96w/sYrqxxcah+RgfnP9es27L6di+/uIP9vzpI9uu53b79g07ONi3agUcBFM7ff3MXjz+o83HpzwjQEV4NhfIlBVbzq2X6FDhTmKr07IKCHaBGmnUbKc/oIN/MV7Z+axq1x98bA9/9FfWu37XLmZA7oFLoG6tqtlifGq//s//zg6f/dEGrbXtD+o2aNdss5ixkwZaRsLMaXcctQL17nXi4K6AA9qlzI4nI6J6vD0dCAWB5HDSQ+w5Sk7EP9cTcFMAACAASURBVAOEiZcUVFCNwDOJsoB6a8cupjU7vjR750d/YT/587/i/TgdndlydGLz05f26ttP7fXz76xSXdnODpApTsgHuYODC3QMkB1eMeloAy8xmXkAr1IlmSfOFn6HTDkTEkAMrDfMOAudohJc3fOelQZ3hQdFdH8h806ZBwIIDjoz6CD6c8cbQS3ofnXegBMMrxnONeQddfLY426/w4AeyEKxjjgDap+nLDtuF5wVOM0oacCagjwTcoxxY14IgECHoGyAOoblByD6BGFiguHTp1yT6BMOO3QbyPNYnlSt23QyJbIJug3rBBQAfGIE1DB+OORAALx5c8Q1BYIJ5xocBCpbImIB5xgdQJbe8pNEfClQIv0GFAO+0+60+H78XCSNTD5v0Y2jQ1Z/PIOEo+hGkhAYbh+kriD1OrP/lyOUDniwicTam60dHR1ZAQFwpWOVDL5Y/8yal1S37PVYxQh+OWujSzxmRzHIPDou4pYitE4GuZQlFA0mH6GqclLi5Vp25KP9VTZ0vd7EHZerAgD6WXR047i8Blxw5GLWDhsSoSCC4mfGQmgbpTmW7S0ZIHlgJM+MytHT2BUA0Jp4xkrOgUPFZaxqzsr4FpzQVKOdGYShBZK4IOS0F9AgwfBVe76yYxb3Qg6p5u5zzA1KCnQD8C3NIe+LKQOK8LXUjsoDRImkLcEHo0ObvQ8R9cxQdkdXjmLByU3ZQtZoBmivjH8obSq75LzJqSmcoxJxV5x/NoeQ7YMRQCMhtXaUM6a2ImhryDEmw5OkRHRe8iCeAlQylqKDr5Id7QvmlsteglCkQUZnWePOAym+7nIOMYZMJhRsSYQyWq9kp6e19ycqSKPnZuczOYKZAR4gvOzfnBiXywif6GBq7WIgRGuef07OeV7ao30sO13lvcPvFRXPoH4hmKoARC47Ctbka4fL+co/SfaukjtlT92B8m/rklB2VYgXXOJRH8cAAPVGqkmNDrXe6Z01io6xHKxMX5TKX3I9lfY39z2zaWpdeU6SB5udqeDhRblVSQEeEnW47pa4Z9pb6UU6lgmpxqBCGrPrdM8qaJ4aR9x7/1lOlKvAhI/FSwAyXVlCOsT91RprXrwfrsiqxKy4dHo8i5o/nxcCLAXdlQbEc556JeusQgbkbMNIkUEX7wZxG5QDAHFtPY9fDHg4MifPkHunj9zJ9vc6dwrXH3d6aGMbgyeae8FxDvKGfWMAPgV5FADQGcezuL7iDMBYUpA1P3MekPPPSENJdv2cxlKdGABQSZmCCPlZ9UDun9o7yQ/mjewsiM8qm7lNR0e2ml/Y+PzIXr96atPJha1XCzqoN29ct/HozEZnJ3RKp+OR1bYLq61m1ml4LTcM1gkN8pVV6y3C7uGLE1paR7s0MFEba/NrlUaWxcIYfN3Bj4PsJJtrcV/QpxzzYsAy1e12ul2WO8FBJ3olrR3JwhhwcCfY98VYPsAzxN970B2/h0Fer1dYt+sysCYBlvfw9pZ3WEMYyXgX6l8xFg/we4eC9cLhyygBgGOBLD6cPThc1SqytBXC/63VsXq7Z53BDmvCv3/8xF6+eGHvPnzHPvzgfTocL188sxfPn9hqOWePdbRqM9yvqTUkWsRBXofDIdsACtEVOSxoEwASvcB8UqcbxjXzHt5YF541diBxxnIhhUACDOMf9zpKNxwd4jXLmPP52ZmNL8dZkgOOOJyK0fjM9vZ37cbBLTp/Dsv2jCIcLTh5cCxxPkEc2O427ODagdmqxrrl1Xrhvd1XK+t2+9bvDokMgH2zIXzZ94dncYtnQqdWrNluWxuwf+zdGgGdDks+js8vbbFt2N6td+3a3Q/t/g9+Zo3+dVtsGnYxntlmjex/xXqNqo2OXtnnf/i1nR+/tlp1Y3fv3SGbPoI56FC5mJza028+tZPDJ1avrm1nt2+NdpslHpPLmS1n4EBAr3fvG4+abNa0LxdWr6CrQc+aNQQAlgwA3Pvw5/bDP//vrHvtrp1OQX63tkZla4Nm1ZbjE/v3/8//ZaPj721vgHaEExsisw7UygQQbLSMRPeNHgNOlZqT2dkadiuY+lHDXbEZyDaRVUYACZnmxAGBMhesVQNcB+g8wX72aNGHQAHaQgJJgCx0y6r1gY1mDTud1u3Bx39pH/30F5z3ZjGxzfjUZifP7ekff2NHLx+zpr/RRPnGNMtAQz8i4wwxQ1AQRxD3ETtZIGDCjhooP/DAFMbBs5X0IJxXOLTyJ5AZjz6SQ9Nd3vFz2OoMFJIwz8+p/B916SBnVdXJQxEgQJ07gjmA9YM7BLoAAU8w/IMPZTy5sMvxiGUNXDegjbrg1Kgz2AYUD965szNgAAA64uj4jbfybKDLgLc5xzjEr8GAHhxs8GisUhIQSY46uEcSCeccQbElgzbYI5y587MLljURUSEUE85Lr2f9/oDBodOzc0dVJnJ1Il1S5h86DYEDcnakbL3KQvBfBkkSSTb2A4SG167tZw4776JUCqDvI2ADPgKcdTwDulL3uN+PTkiIAAYCNVoLBDGgJ8gBoAsyM2ICWZAuZLWlkvKKRk80MKOBJoMkGuVvG+D5Bc3rN5AARUOJC5My5jLSZGBHAzq+U8+LRl003vyCzmvXrzLE5WjE58b1Esw1GsZaA7xLqAH9rIAEoL9VzDrnjqmPpjze3CDLa02jEazv0DlhAKCYPS8HAFQbG9mwtW6ZkR/HUapxjYZ3dAiLraKKRju/QyMUNWF526UsKxmCAJmcldqVSaZUf5ytP3hviIYA+gHZkNxA5/iYNfVIop4dM78y2rj4Wa/11KsyGPeUYwYAvFWIHJ9cfj2ooGBZWe4lTzGY5FwDbqQqKOFObCoxSIRtOZEXDCqQpRRbRUpmsNdkPmVNYl7HJXmJ9bK5w5Mb9JL9q85XNLJ9HfNa6iwgkrJtfyoAwLklDoCrAgB4R4a2QVabWEjft+gcFAIcoRVmWe9oHloff2cqa0nGq56l8UQ9pznH80HnkQmvPJDythMs4LEjMKIDC9mhPkmDk/xEwENh/VKwKevckkpTVAOWOdfJCPe5+tOpQ/NKcP93aFcZ9WSsjZe8yKCXw8iHipE9jb/gDAdnjR5DyNRn8pZILLPzkQJzBactjD+eI/297PyX5dVfnLqEqKtJWkdl6HU+4nejvEA3Rd2Z3XkpwJeNq4SEyvV/XmoR7w8h7xVIjbKh98f9L9w9oYsD1VUgXM0+BwcilCWwHWrGSO3ZJt0Vml8WdCbjd7qf0l7GQEQ5AODrnOP04/1RLJ0QAsCDE2S+DwSU8R2Z3DJYlOfn+Rk4UsnRFAIgiUoW4ND58nVNqK4UaPazVgwAbON9DJ81oA0zfZhQdVgbBWB15hVIUAAA44/nx5E/jgSCIQr4equxtYuTF/btl5/Y5OKVtetL1iHXKivWofeQDeu0mP1F3Ttg83BSl3AQ10vWE7uT7szzhOSmFsTdfj/L7mOuyAZhHVGvX6s4PBSBgxwF4qzdcKQZAEDQAM9O+hFGMssCU509HCu0HlMgEUYlg8oZZwh6qXsbKgR72Z4P3QeYLYWxDb20pTMidB5rYGnkI8sMlvKVXVyM7OL8giKmLKWT4qGGG8R8cKgcDYDe3Z1mh07magNQec2W1bpVmm0b7O2xrdrz5y+Y0e13+/bwnQfW63Xs+bMndn527HX/aMkI2PsC3RI8OIIAAPYZWULvhw7kljuarhO9Zh5r7AF5oJYcSh333UsBPAAAcUP20gP/Hjji/c86aG+7hyyuZ3JrNp/ObDRCdhl2EzK6HZvMJnZ+cUSEx87uPp1zrLWjNmD0e+0/kQas30c8pMbWgiDhBzwY+60uSWyT2OyRHZ4E4QzqJIQJkVhwVsB94ZlUlEUo+MO2zJst0SdAXNS6e7ZqDO3gwcf2zkc/t9bgup1fosNRxZrViu116rYan9nvfv2f7Onjr63ZqNrNW7fs1t37lLNWrWLz8Zk9/vJ3dvrmidUqS+sPOgY6fNRhb5DBB9kkyShrVms2uL8zsNIv5tZtNWyAVpmAqy82tqz27MFHv7B3f/JX1rv2wEaLCttDVtdzG7YqNj8/tP/0t/+3jY6f2LBbtXazYnWiH7zOnU4UbEqcA8D3G6kWHV0HUOEAGw3lK6u5Tedwxj0ICbZ9ONaEaqPjBmHtFeu0uh5A2GKvZlaruyOKIN50XrN655a1d+/bnQ9/bjfvv0dZ2Swndv7ykZ0+/9pOnn3JAEmrVSOJ53icBwDgLLfbDnt3bgqMxbPbq7W3imu2vEQAcs2MPezylBSCbjg8PGRGm8482xZ7MBB3hGxUdQ5whAumUuQD8yCsBxQJvweBY8rYo+0d5BpnHOvgNfZV6w96NpmO7XJ8bpeTUSrj9e4XO8Ohl0ctgYi5oIwDeYIgHmDtJyfHtLvRYcPh/UAoODpEJQmQdb5vi8DNltl86EB1A/EARsO7PDRaJFW8OB8xAMCynTnOOUhEq9RVCNzh3EP34g5BIBaBNd3nmCPmrFaebIea7mzpAy8J9aQC/o6Axt27d4m4QgAUiCP8UccFBl3qdZZbOZFmk+UOCNTwjk+fZZA+6QAEdYhIaXfIW5AFAKKzzYEFFn4qrxIsXtnFWA9fNuLdefEMgwzb3IHNoaW65GVERSOIz8ibOCebM6+5LjvIunCjsRkDFMp84PeKupSd4uj4aOyai4wxGVheK1OEV+Lf0YGL6+L2UYL70qIpEi+pZjwaulqPuI7KSOFzMUMRgyJ0klKGSusux0lGlg/BSe7ciXubg0DPxCHRuPBfHvjUBgv/zuacnI+8Xr1Y/0tjly01vHY6ZmB0kcZ9wt9x6QhCJ7ZOGryCaWZ1yg5XRumA+psqG6F2gSx5TRlmfDYGAGS0cn8TqVuU/bj/jujwTERcVzfcc6dLay9ZlQOl72Rnj4isPJuos5Mz7iZCFsCtBBuCEZmg/FynlPFS8El9TRl5TQEMnY3cyYqtF3OSRSmSuOcF5y/wRsix5ZjVhi2djf9SACA1EXmrfCELvohgC5WJNJpyqDzk3uFMxQCNxlgO/OnflFPWfzuBEWU3Gbj4nb5fnmuch4Ic2XmmIVsO5omnIQ8OuAy4AyAdS1kPXS9c5xWh1IWz73U4finiUq74paBIvTtmeRYSF7TOezkA4Gc4R9jkzop7Wzob2Zr6cuUBmFJQrLwGuewkd1EBDNVfBwg2dXf8N5E/PrY4//L9EPep/Nk03CwAIMI2BQ0wST8H+R5dpXuZsUwZkHjneHYwD2JjLYsBJiEHiuda74gBAOlZnWN36hz1JNGKd4F4TjIdHuQvXyNvf5rp59RxADqY9cOhbEfZGuhXly2ct7SCIdCjtVMJgPS+az2Xm3hvcvwF7gS3L/A+tshK0GPtVfxu+TyqJaHOIhx8yZy3I0wmHnWzl9joPuZ3kqOW3/GBM4NOq0p2cp4E7Yeehef6z+AqOgReeoDl54TAe3kEAs6un1IAFjXU/C56j2+s06zaanbBuuPPf/8PNh29sp0eIMlL63cbzGzCOaCMgrMB60Z025pODcuWF8j+eNkbav6R7UW7Pcx1Z3fH+4+zrZxaeiExAUh6A2FVGpBw4LGOyE5RPxFKj1rTQQ7tTeUELCtge6smM6vIpDGzxV72U77PZQ49vh1Wjv/CKYUxDccYTqrDUeFMLsji7+2/NnRElMkCZB0Ol7No+/3mrbEA8R0T9u0BAJQKOkM44db1pi3maP3WYBnAHPLcatu1GzdopD979pzjAkEaMoqY8/n5KQn3EPRo1Wt2cX5qm6W3ChSRhPcAd9sFzgF6uuuuxX+RBcT5cTZ+t0FUp4/f06EAURntFs/Q8xwwMJl39IFdhHsd70FWEusLqDi0KBwPnAu+o9G0k9Mjm0wRHNkyM42gAGr3db97phZ3TAKrIgPbggNUt+UcvAeQFaw7uimgrhprWaWDjQCA21OqtQY3k3dR8PFuSYKGbDydpnTemFXv9K3WGdps27H68Lb94Kd/bbs3H9p4YTadrxkA6Nc31m9u7Q+//s/22e9/xfaLw52h3bn/0HZ39wjhP3z2nX3z2a9tPjmxdnPLbhYocICDWltXrUYUlPMdgNVxMpuTABCQcXTE2N8dkD9jvtrYdNO0wc2HdvPdn9jenQ+tPjiw5XJjNh+zg8bZy0f2u3/8W5ucv7DdAVoN1m0+BZQ8OU2JwBCkkeRpoL9fse0S5xP2G3Taxiazsa2AIEnnBHKGc4tyDBA3IgjgsoyfJ2g7UAw1J9iewMFc1a3RvWk//LO/JoKi0gB54twujl/Zi28/sxECIvNTooaQwEPNOQj92MrRjARz9ToywE5O6TB99Z/fJFZ8t60xFu/w4WWV3roOJQCjzDaRPU0ZT23keMZDC2kGylOpHpx69xMc5QVZBrEfHHOcAf0/gdR4Ds/Pz9gSb39/j/L/5uiQa4myABDeIQAAJxfyD0QG0SvLpd24gQAAEAAjogC8XMt1mu5j1//O+0NkRMVlHGWAtNaJTMCZ9TOJLDlKbXDnILAAPbkz2HFehIm3MGWgMiHTEQBAJw0gKs5HIzs/v8juHjwP48Oc2b6TelYloO4/sPNHKklFgGBnOLC79+4xAID3n19cFBJf0INY++l4Qv2BdYHedIRUIjmtVqkvUM6jPwhkMfsPW+xf/O//gQiAzMBKmRK/tJNxVGIOl8PMyzn1sdUlKUNDRqIMHRnp0YjiZ4LRQoVVavaXGTLJYNBljgWTweLGbrl/fG6M4xnKjsT2ajJ8o9GaGRaM8LkA0UAPTkbRQCyzuDu7ZGZwk6gtd1Bihsx/nkP6/d254xgdDgkL3i3Ys8gJo8GksdIolpFdckzcoPSIu+ooUyIzI4LRc7LMRjJs9W4KWbXYASB/rte1JixowUCm0xUyVerjrrnGAIQ/L7XTCHDPaIALCiOBx3Oc+dWjkdpbtB/SXJg1TzB1Gh2lNn5yKOgM8RLO+1VHA5yKH1xIJRmRQyCHLJ4XyaLgUZJHyUsZESJjUWR92eey4+ykMpJTZRokE2plgkCQzqjm685gnvEX8kDjpnOdECS5PLuygjVB+U3ynf1eUOmQGS2vmYtjgkfy8lbNaV7XH42qbLyJBySikSRzkgkZIW7spnMXUEX+Zie54t9Ttio/0xG+7EpUMuu6J7X7Q1Qcxk6yqlQLqgvHx6VNyvkm9B6tn3hNpC+joxvlsnzG5XTlSJa3g63SL1oHynxqF4n3edZZpGb5vLWm0uXxfpCDLnlzuKCvNYMFwfnTOY/vz/RJunMihD2+Jy9dyln2+ZwQmNaaRD0ZdflbaxmY8qPcaJf0XT0v3inxDOP3ythnPCAsp0BbNCd31FnTfCUXcazcg0B2qf2O6+/fSw4g9HVss0jLKbUQZVbVzw/XKa0vvst7UqVuGbTEIZrUcaXOC34PF/k88Ll4d6L+2v94G7vy/SgdqndEHaDzTrkBs3jKiGd3VpKpbD9Slj47O0IKMhCaoOYpCB/XWd/XPuZExm47qK2Z5p+vv+tFtUcOqjYLojIIgv2ueECPWW2sbSKfc2oLRJAhshtbbcAVAWd97s5crcl+57XNJTObn37yDw5xtqnVKjMbDppWq8I5E8t7he+A3iC0lySbrs3gnADqiuwuyapA+oS2UhXPTjk8G0g1zww594j/HQEA2VQccQ0Z0QnhyyDEQoZO5TFwsPAdQNPVAg/Zds4HzuRyyZpXv+Ng9CM7Dtn14B/G6E6/t81iALcJ/QMZAHIAHRAAw/UsFsaFueCdapeF77lDkTKK27W3E9uCkMwJsgDHRWYMjj7IAVagnoe+bnp7PMDDUfcOpwj9zJnRW6J1X8VQ3jAcDGiMn54c23w6JYqS0HjA2xMngs+jjsgx1wpBCzgAqjuGoQ8ZA+O99JrLXECywdlKJQyOfiwi/7w8wO2lrENDuq/d/nLEIODRfl7d5sJ5QoYS70M7RfyBw7ZIWVvyC0EuQfI29Rp1fBb7S2cfsPSmIwdZ353ON9c88SrhZwweVhGg6LhspqC6bMlaq2OVZs+WlZ61hvfsvR/9V7Zz412brhs233hbwwFa2NncPv3VP9jXn//e9nd6tr+/b8PdPRKhTS8v7OmjP9qzbz+1Vm1tu8MOg0XratVGo6ltVx4AQyeBwXBI6PX4cko4fqvRsHZ9yyBbp1210WRqs23NVo2BbTvXbO/uh3bnw5/a/rUbtp1Nrb6e26Mvfmtf/uH/s/X02Pqdqg36KDWYM/s7HOzY/Xv32F7v/Ow0tYT01mrUy05hw31A3Trg/tgnONb4rxNa5m2DSSAJ4sqENJJ+rTdbtqrW7HK+sWbvuv3X//Sf2Z37H7JU4fTotX3zx9/b6eETm58fWXV1Sf4QCA+Cd6TRod/i8g45lEw6O7+fd4wHqBJ12GAQL2WO452Fc0EbqOYBATjcYqUnmqiS+LZSIJzZbBFTInG8QmvLBjPraGnZ67YYVGyC+2HlXQYgtoPBgHrnzetDIgTg7CM4eHp2ypahkDF8Bvus+xdIGIwBTi9LBkC6N58TkcRdQIkV22k6CgD/hzONTDxLYUC8iQQe7kesSWoz6joG56tGjgOQOsKBHvQHtjsE8V6NsHuif4Fe2KwzHgUEAGASXlxeEqmDg4bxYh9YHlPxkizdebIjcIYxfgRHsM7QN3t7u3b3zm2e6pevXlK/ofzIgwXuwwBxhJ+7DnYSROg+/Ay/x/nHmoAQEQENfB/PR+CDJVUgASwYPGpbEW+9SB4UYJw0+lbFDL8MQVfa+eUsA0HRicwQKjlfTvD1dr0lFqFsUOr5Me+WzyV3iuR0YUwxWlWGQEcDQ70k9TMZBzImcuO82P88gwSnbKygpzLqykZpbIPIscuiDusvoyYzZMT2WGr1prHSqLsiKBINIh+HG6D6OfcuOe5lYxgf1t7ScIWS4Tkr1ghrjGTgJ8s0IGN5cEaXoNZD0P3yOstgVPYev1fWNX5W/AAyYvA9vENoAWZtcNjTminLpvk5k36RwyLKGT+XIoIKGGWGItNNqQ48BIn0/WjQ09gNNfPReYnnL/6ccxZzNXveF+v1o1zk614kteQ5VKlLiubjfTqPKmHBWZATrfcSFpo6b7zlnCWkiNojUikngkLfJxdgvStziNLv3Oj2XsmQk+gwaRzRodEa+RlxUyeuc+4QOyzKM3HumNDZV5BGhHZOtR3QJ1n/jsKY47jSjLKzRRM8xewwlajvfA3zFmc6zh7QgjAktvG0TnKY4rkrzDnoXa0pDCiPZDvjsUpF4rooYCe5KqoXn7//yRnro+qPsomfO2InoTC8F1IhSKqAUVn/ZzJVRkmwurIYdOHzQ1ChoPcDAiTqUumT8rMKdxBgvAGRhufG7HWUNz1bwTx3nMTem8qrxMWhvbwiwBDHlctAct2IAiny3sQzo+x3XmPu10M+7woDlOR5SNlRjTcVtDvkEuef0EIEBlxWtD8KAGhs2b0W7IAok5mcJmSGs22rgCU/85p3DADoZ5ksJt1S2AMGVfPuKB708bNU3lvqpCQ/uu+kE31eeZkX9Jvufs2dd0Fq46g5aowCHeYIjHRPhkAD1n65BXHdlm31EAAApBSZQC41Bw54O447oPdL9i9fzSf25tUrsot3m3MGAB5//YXNJ6fWaW6tXl1aow5HAeRcyDB7lg5OO3QOnH86YOwfDaI473oDp4/tuKxC52PK+tOadUBaRcZsZwL3Z+W1sfE+9XrxKecEMjUPpnugUD2n2edemWsQlhEe7EY22/uxM46xDt4zTcheOws6W/k1UfOPcoWptTuecYPzAsgv3tXrg+AOaAbUUbuhqw5M2Z1IaLWTFOL3YivHPhKSC0Z1tPei0+VldH5n1Kwq1v6Fry3kAg4ydHOH9bx9Gs1Hb47IqO7hfzDKOys3VBgdKNSa8xkua2JLx7/xOzgm0IeyRxRI1p2O78wm6Csv1JmfpbwWGPP2bJ6Y/PFdz04CSeFdWQgzT5l3lYLRQah4XTbXGzXLiSncrx8w/C/JoYAgEJwftUnD+7w8A+vq8+Nzl17W6E6bk0RDgbHWOnETebtA1znNTtfW1ZZdzip2cO9j+8kv/nvr7N0j7H628QBcdTOh4/3m6SMbnby2m9d2CVs/PT8jJ8PF+bGdH7+y8ckr67Vr1u2A8XJri+3WptMFGmckUsSu7ezuktBvPsNe1oji2MzHbCvY69QZbJyhO8Zsa+eLqnWv37ePf/Hf2L0H71m3XrPR0aF98g9/Z6+efmPdJpAkIBxssvQDtf/NRtv29/aZZZ4zwIbgp9/7bbZURHkAoN1OmIi1QhANxI501uBwJucSvyPaBggoBPCckY9nt4b9Ans7UBXNnn3045/Z/rVbJHJ78+q5vX7+va3mI1vPRmaJsFKdKGSvUDOmTLDKKL3s1u0uyARkC+U/rK1HGULSl+ii4HcjSgegX9y5RLDqcjTKAgBAGlnF+StoyVE2AaP3swfYPDLd+Nlwp2+dNs79iiVNg6F30oCO2t3dtb29PTrML148pw4Awz3kezS6IAcH5BHoG8HjMX6HzHuQUwFABDV63R6DBpPxJb+DeeI8Yy5A06D0BRxb0FUkEk33IyD0QsyqlOzly1d8D3hFEABA+ZFK39QRAfIO5AXvo2qNwYAR5k7OEA+yu3OO7/r5jva0ny9HGnmZgt/PaAN4584d6kmWYphxragPkj9D3bXwcgLodwY3SIA4po5H8An2AdYW38O/sZ/4GXgNMgRAdvFlrexc6Um5ZRmPcAHSEE2GhxwQCZsUtRwuCaYMMj1Xhh4Nj2SF4Dsyxrz8wPszxp/lxkSe5XXjxf+tZ8gx1AUvx0eGktel5P15ZVyXDdiykZM7jSUIv8KfAZIuo+oqI1+1sZlxEyx0jUXKnUZocmrkSEsQtDbZ+JUlCca15pkbtw77jwaAZ+DzNZQRSsMqtMGjUZ5IbKKTIGPda4QQiHDHAm+K+6oDoABANDK1Z/qMxk1xXAAAIABJREFUi4UbgNGo43spg+5A6v+aJ/7ris37bObGg3ttUSbi/sZsXyZnZAH2+jytMbPHKQAgwzOXSx+v5Dz7TgnOnAdQ3p6fnuUpOme5zn6Wzkp0Esv74GfPo9M+mLxEIJtv6hmKZ8cMX2akpM4b6XVu7Ic1Fy8Hfh8DAFpfnRPtpYIDCgCgZg77F89lOVBSlE83eHRZad3lRMjYol5JzxV3AJ2/lDXh3pcCAF5ekLeeLI89yxpKT5UCAG87Snn2VuvnQY+ENc7agOX6qnwOokxnjlPGwwEor9rYeflO+XwoUqxzyfB0Btv3rJE/1wk4pcc1Xn1W40IAwGXQ2/zFTh88tyQ2c3iZgr3lMxGfHaHhOp8cTykAkK1DCCBorLpbtD75WudnCj/D2GKpBX4moywGJuOdl+mpQD6ru5DOobqsJINYmdHyGPTvqKexdtGxjXuPZ0d0k1A+MYDDvWZmCYzPfrbLAQDGL5OB42c3DwDobtYdUD5nfiPnOkdjj+uu/dMeRz0sWSzLsJ6j41MOAKikAZ+T48OAcwnlx+cK5KO+0imoIxRTZjMIoVIq11MbR50P7YHajiqAls09CC8CACt114EjgBORlsyBQRU0J2NGC+39NquptWtrZvo/+90/WqsGJvQZHX8we4OwrN3At7yft7eL8qAVIPtET3LR0N52RXI9scxjWsgw8p3rNTNjCOYj6wSjNe+3DT2NTLxDgWOAEFODcYqsH3tUd1QbjF7n3sIqlxlfCOkXyBmYqAl/R8u7WoNZM2ejh8PougVzkPOK96D2nrXt8xnJvqCfabRu1oQfM5OZmKsl2wzkoHNCs0loMNYDxryyXni+EHZ0qFKwAw4w/o25Q3b8vktBARIfEhpGJwCZNfTPHl96/THWHRBeJnTAM9BsWKcNngEPCuJZcDCEcCWLd+rxzbs/nSONC2gUzAPwZb9nigEr6UK8JzvTuneyTlxoEQZHNO9EEHUGzwvatsEJ2bqTooCWl4UsmLkHigbvYA14QhFpHs5nsPUyDDq4OWE2bWR0Xkjgg0pKYHk7vhoDANtqy8aLit1/76f28c/+xlrDmykA4LoZnSzqICUENHsLRwuO2YV9/+SxffnVF7ZezcnAX1ktrFFFVp89EW1BksS5bdDOET3O+z0b7Ow6+RrGyIjnioR5NVtar1XzMpF6y86nK5tsGrZ/5x378Ke/sHv337HG1uzRV1/Yr/7+39tkdGzX9nrW64Kgr27gRECw4RLkhWwtiaCUn0OsXbcN9vymzaZjG1+es2SHrQpBSkgkiHMXxXsFDh/QLcigY9ngYCKYxYAtnMBGzWbrjU0Wa9u/ftO6vR1C0Kejc1tOL8kPsp5PbDHG39E73tE5HjBNna1CuR31J7koHHXswUBwEmBOvl/4g8/1U9kPZAuOM84T5AEdIXDGEHiEnFHHoOwhEJ5iXfr9LtEEQC+lRgPM5sP5B1fD3t6O9fodnlkEam7fuUPHF6z0yFR7oNAdfOgjQPk5PxLvTXnOJKuA6OOcweHF+6DvcE4RhETwDmUFOEOYBzLe5Kzo93ge8RzZQwxkpaAh6vfd76lyjPguSiLQTpKosI2jjBkYoYOPs7Wk8w9dgxaMl5NJQvt4m07qPnIo+AXBgCwCkWkt1SaRvwcaodHgONGqE8FcdGPAPqgFqfbK/SzXJRijE6ZOiVrAs4DkwfciAaDsJLZu/B//9b/d6tKLBpQggDLMpbhkFGefpUFRdL6igYCBSvCvfIYcqhhZL5UFeJQzN3By55smS7QnC5D66IxGR0nK1ceWBwDkaEdnREaRfva201jkNxCrs94hdnAZktFA58DD+vHfpQBAwYgKRrEMopjp0LpzrFnP9bzPfdxf/zs+lme/fSFTtDy0+9IY8Fxl0GgIsDaxWDsb18dhLr5FvMgTBE5r6llZz/BobDAotb9ac41Lhn4hq4d3XOH4KJwEmZPyjca8MmOC4kTnORqbBblJjriCAFTXqQSgYBS/xesQanBDxwn/jq9/gagtGfI6O3R20yWin8VzeJWBncuH92flPAIbd3bmE2Rf0GUpFt9fRDQ9e64/fG9qf8j9SIYTZSTBk8WqTmkql0dk6AAvAUBWSygOPDtz/hVwKWUX8XtvReR/yhBjjFtzz7KgafwxAOBnz5Ut18ZTiFk5QgzYxLIXOmLp3e4CO8GK9KXGpfMV9ZOvefp/csRRmqLzlZ2B4OjEvdV6Zs58ukxy+XFdFM9H1DtZ2Ua2ppq74ONupGfnM5RRaB+zAEBqNSjCoExPMsvu+6OMV7xf3p6Ps8RHPUYjNAtS5AELykZaYK1VPLfRuY6y58EsBCdy45W6LBnucjBkQGXBqlTbX5ZhtUMSFwkDX6lMKL43rn1cA8key0dSyV1hnwJaqKzzhByRnIEwijosdQMorx3LvDQ+6PusKia/t+Ke6O/sx85Sh5y7QHPL3k0Oloi/KyJ+8DnJ6lVr4XwBOecIAxgxgM4ex/n5iI5Qdj7pfHgQS/Imna7Pa2/Kup4yS0M9dVaJdgevUHcSo04plCxin1KbTDpSKYdHHZ0CADjfMDp77abNxyc2u3hlzx9/Zn/8/S+tWQUR14rGfAdtqWCWrhd0HrDuyFbTqUepA2vK6zRsERhAhpHkeolVnyRsDPDWbDyB4e79qa9fv57JOQhXeVeCTyXBhOW40mljFhmC5PwPNbLqO9eBG63OMi2dG9GUCKTAoMbPgDhAHTqQEH4+qxk6Iddx3uMebQDJVL9x1nu8B3Xo2CswV8OglrGs80lIMxjnWy0b9kFmWM1aBsYgGBBsYKjH2mkvxacjoxnrht8j64k/LBvAKEiatWAmkUHOrTOX+5zBAo/ASocOPNZQsGjAlPN+7x60YiALMOEZOjS4Q607FVlWdV3A59B3HN/XWXNEpgfXmcxQJh+cL6nNHD6PLCi+Lzg/9hI6jnNAhhAB2wSNxs+duwtoEziekDNHWojcMLedcxJlrZk+q31BsAQBAifM9K5ElF+Mt9o0a/Ts2s137eDuB9bdu01egErT25s9f/ydHT59YndvXLMPH9631WJs3z36yl68eGbHJ87mDhb/FhAus1lCY2zsfHTuDuTag9Bw0tGRAKx8qMGmLK8XtphcWG2zsE4TjjwK9hs2XmzN2n27/94P7J0ffMSzenZ0ZC+ffm9vXjy1emVtnQ5Y6pFBBbLgmi1WFXtzdGrLFYJqCWGCxCTWjQR3S5tcXthsemlOnYKfrZhxhi7NE1B+xigzhJC3iY7hesOeBvcGzkN1g2oiW5B3Ax0u2iRMrpI4FOiXja3mM5ujLeFqzX2jQ0mP3FGGsp9djwMVi24DKwbmMCa/N/wOEpcQ7DmH3zeydnpeS18lj4fbS05myAAAEeCeaGJbv3qVzP5wxHHZsIQF81jMbDodW7/XtYODa9S7yEqjRObuvfvM9L958yYr34VssAyJnQRSYJvQeD9rultYo4+MONoEJs4MzLcNYsPUKQQ/x3pjzEJ2y4bH+cU6wPlHgOhyPOY5xVrpnoecQbYROMXkEUzleoM7IBG9K7CIIMDx6amdnV/4XICcgM7IUMZe1oP1gcOOoI7IPr1jh5Ov4vmQHXwO68AgRArQIXCH/cr+rZaF3S4/P5tOuXdYE8gACP9kI9J+Dmjoyv/wv/y/DADoEoyXvIwrLbYUDB4Sja3okCs7IoMwRveVZYnGgDO/5k58BukLRrAyN1LuZQNV49Tv3djKn6mLX4acDBiNQ/Ojs5jI7GR48dklpmu934MSqoVM2WlE4ZR5ZL1XHiDR2soY9Jum9Ptgb0XjVgEQGT56Rtl4kWEbjaIYvCiugV/u0WASRDkGQaKxTUNdF0kKAMTfR5nJjMlUJ421ioawk/7ELFOafFgTOQbaMzk4MgY8C5kuyRRgoHJ7i3chb70WDViPiPofjTfKsN6jNXInseK1zgwApEb26Rk6S1FGdZlqb/QZGah4r85Jbsi6XLlCd5JGMTXrOVqbshPkMuHyqGAQZT0dCe0X5V6ELSFDlp2zFPAQfF6y546zJux/5TOTeysjWRdPdDCSn50yz1DsDtfXszlelgEViRV1VnOZ8n3TmY1yF+cneePzywENzSOgj1TDHmUiIiNQM8pzLDQKL58VDdK3nRw/X8Xx+OVcnsdVY5Ze0mfjHF2X5AFMQfilYzXvTDen4A+DLIHoMEXnUglAEc2Ed8TzRzlVwDDVnCsA4Pvm36fzqDKh7G7J51yYB9ZC5STqXJKCSQUdTKeqWKai9dF/y3PO1jQwkku25fxj3Fm2MOn5eLfFM6q1kCGOSznq9BiU1RzxnYguoIxQOaT1uKLkLneS/G6QvqAclNo6IgvtZzyhSJITmwfTylD4EGwNwZ54RskAkNYCzonuDI1F68D5lko49N6r7rryPaEAgJ5HQr+Md8jHraCl9i1yknDeyVHXvRD3C+NTxlOyU9YTCGJfqS/w6BSQjAGAYrjDUXGUdhd/Gv7Ogu9wXrwfTOS9ZtVePf3Knn7zWzt59bWNz55avbqw4aDL7zTrVUKN1+QIQMDKA/FwAHG9eetTBACA6PLIMyDcrP9PJQCEs69RfwxYr2f/4ZCSeZx1ygiweMkVs4CpBSmMbxjVWXccIBYQ+Kni/hGZnGe94RyQ/I5omtRZISEHBIEHL0C7ie4Bft/jPXi/10CbtyrbbGww7LPXNfYARq73xgZvn7clcxi7l/Npj+AAjC5HNOib9bo7h2Tm9l7Z0fHFd1rtDmHwkmG116XOYEsu9NBesnUcvutjTMRhdJD8fmeiCPux8gBBbwCyvZYtZnkNPcYMR9z1Q84DhX9DbyIDKY4EEgQSLg14tc/R/+9Ovp8JD2zARoEMitsIe4WMIKDosJ8Bl8b/8Rk4B7LPMR44L5AHQr5TYEFZQzj+YIXHf7EnXNMEg1YJpYLtIqzFsxXEwHgIDQf8WS0gyVcCuQByl4Jr9VbfWv3r1ujsWnfvwPZu3LGbd+8TtfTZJ5/Y8+8f28P7d+zhgzt2+PKJffXl58xMY31hM17bu055wtqprvvN8WuSn9W2xqAJ3rPC61DywCAVMt4rh8mD8R5BNdiftYYt1hVr9oZ29+G7tn/jwF68fGlvDl/ZfDI2lNN3O0BCoHSnat1e34Y7+7ZYVe3icma9/q4dHNxwmcRZX8zs4vzEzk7e2PnZCdtHtppwDIF+Qaa6QRvXIeKIT6Qe80BfVGrWbCCYgHIOyByQLWtbrGa23i6s1fFSGZSxNBrtjP9jCxkkymDLEhJA85WR9gCXoyRkFwPm77wOyKp7oM51QEJP48xhvZLdiDp5fBYlCtTBsKcRiEwIUowJzj/tIpY7udOKgN5w2GfQRD3vnXwa3UeAVlrY7s6Q9fqo9x9PJzyfd+7eZTAA5wNBS8gtnfwssexBT+lu2cuul103YIxwmKkfEFhAQAjoDXKO5USA0UbAeYduxLtQdoQAwOnZmeumwSDxNrhe4fkA2Wq1RiJC+cKoAcGZx75ijbGqh6/fsB2gsu+6RzyRlPgAUiAVAQC3TZXUcr3hnVCAZuhyH/B+BAFVygadh/3CGcF+YoxYO3b9IiIQ8udEg+TySkkWkdZn5cT//F//2y0UoZyU6LjIwI7GtyD+0UjSxkhJR6cUA1CkWEpYFyrfmTIgcjhJS5Mi8ng/4KSCvecOfp7V9u+5NxIDAMqsRsMmOmLaFF0uMbiQGc3J0I+CJ8dA/0XEJ/5hG5RVqhWteh/OOIa3DKP/QgAA6+V1Lm5oxACKDB0JdBRsXh7pcOtClDGty8Xn5FH9PEiTZwLLexq/x+gqnVMn7ilnzONacg8hkKXuAvqOHNVc7oo1pcpYRecqygcFOrT2wu9k7GFNcihozqitd7k85DBhKRYZk9FglXwm211fywyEaKjH70UHVGsaz5rGgnEKKuT7nPNnODSx6BRLRrNzk5yvfG38TNAAlhMR6nV1FqHQOO8UoZSscgzkeUhGbszOByIyOXtpiA5hy3LkeQZQ8yQkOQvQYa9THb2yzWmekjfuZ+BoKK9dNN6j7tLP9V3uT+I0UEBDjpguGpZYpOHE5yr4w24PqZxFv2cv6pX385Yjk3+3CKF2WXAIttb5T+ldyY1+r8/Hc+nw/UwTpQs9kTSmH/NyQcCWtb85jweCQYr6x6x6ZhQEpVbQLYlMTu1DFewRwZoPwp11N/5F+ulviXvJuaQAgN4r+RXfh/RcnjFzuFvU31H3R12rcWM8km/pJq1LvNtkOMvBVzZN79N79HshQ8pnP+6RnJLsXIbgmZ+7xMYbuA3Kd0RBh4SODjrDCaRf6EaS64cc4eb3SLGMKntGRPH9/4y92ZKlWXKdtyPOiXnKsaq6egLAFkSayBsa9SS6kFEkoWfRhYyT8Wl0J5MEA0iK4GCkGk2wgWZ1dVehxpxinuPEkX3Lfe3t589smdKsO7Mizvn/Pfj27cPy5aXcSHdE1hdXx4Kx/64AwIfuji6lJUBRAwBit88AcTiWkXU1Km9l30xMmo5sfbbRL96rqicHCeBIeLD+9ftdd2cAgP+u99kqMiVIYHXfZNALAz5kENMGXbhsBzsbbf540/7qF3/Wfv1f/qw9XH/ftufAT2/kUKdWUACABzrDTi0pWUIFqbMNJdk4jFqeHfDzQGrgqOBQQFqFExAOStylZnyO9YWjIBBnDnRjeGOgu749Qhr8/ygxMgeA2fnFvK8OItkWLLNUnAmyyjhlQToYRrra0KUTcXF5oXHR43pnb1ulAzgEGKxkaUUql4FVvu/zFnO5E8RVrdhoobcRZQBdz2UWXM6JAsQ42oMn5V490MPRxcgHLXFyeqp7jswx8sJ3tO+p65W965D9yODvH0SWFEeKdWTMPUmQwVnbXMrM0iHg6lKGPM8mKCFuhY2mFoYqW8h1Yj9Cb8TPnTixLcP3cYYJAHCcnLFVW2IFTUJmeT+f4w/khlrTkv3TGNbJUFJucRYkadvbHU2grKkRC7DKiyRtlI4M3R7tZaMVIPBwWM7DKcEZX65ttM2dozbb3m/z7f128PR5++nf+Bk4lParv/hlO377uj17eqD6/ndvvhPBnlrTrRFsRx5AVWxrDUmoISdv3rxqN5dXbQ049nyj3T08tvvHZdve25MzR3eIxR0kgdeCzDfI6NTWbUdBgo2dvXb0/Hnb3Nlu3333bZR6EFxrsKlvRzs4OiJsbLXZxk67vVu2+8VaOzh81o6OnmotaTu3MV9rp+/etHdvX7XT47ft4fYa9H5bLEBFBPqH5+DEc1YhoRzZaMpEdqNVZLaEJHByeXUGa1U7OAznD1nXecquHWR2decs6YRwowBA+HBR221QFsFiZfzvGcemOg4Y8VPvTBSQbT2hNxLpEwjhaHNJyz3fSypdSWQSqIQgRl62p8+O2scfv1QnDQUPRHgYEHXWgp8RHKDen3+fX16oa8WzF8+7c49MKWDJHY9dldnz4ELJThMi+A4YProtygPCl0E/EABQK9BtZIizFufaz+W7vCeIO8O5ppUlAYB3x8faW86U/QE+i5PNWULW9nb3NSc4DpB7uEHMH7A2m7U3b9+1t+9OZAihF2wfhH0a+kI6vCQd4V2RvZE2KsEMBRbknz2Iq4E/IElYk3DqB4qR3xEAEFcK50SdoUJOxD2Q7cQjiAhRYSbECAA4A1INNBuFvlDjAauMvRaieoFaEfMzX95VMfIMLYB7FXYmeZsxA4bKCrlt06pxPdLksbgZySpGaxjHH2bg98Z6jD1gUb5vA7MbkRNIag+AFEM7Lo1BFuUI1ZRN2EaG/p5CXTMgYsPDDp4Z/0OIBvFWNXj8OxlnEx6FVSF0dDqMdcFjgQcqKLBaj2y0MOMMYyoufsanmrDHwajv5auBCn7mAINlo2bE6lrYeB8GZOwzkeK6/zXAFA7VIHjyenjdVAOfa1Gd5eFsj+xClV0bxt7/Kgcak2tJU0lWo9eKcmrIT41gz9dr5DHV4JoDGoECGFnxauCvyFOBsfo8OwBgBvhu5GYNm+adDoDXyAEAO3Oen+YkQUuEQRq+mlsGlaI92AisDAcms/sj7KKautoW0yUmPM7GSl03O8Q1CFTlvqoA76EdNV2SZEz73oW331mOP1DyUN/teds55fku+ZG5nIGKsR8RJFv9Y5xE/HTq4K+8L1FQY/0KUsqlFHl+JUsJhw40wMhVapwY4hlM4TLXfmZpSUdwTGSnjqWfzSSTM+TcZ9nw0BCNkCf+uJbUz6pnXLJWHOLVc52cEq6dzKCwA2Xvr/UweutZ1DoUBMCHzmk996GzR/CN7xvea4epZvonm7uSTbYMW/9UeLvfWTPQdZ/rma5rV0sAfL/FZ1dh7F5nl7j5eYZATwNp9QzZMffPdI8ryxN3t89V6ILVEgG/1+/zMz4k19qXfC7fq06+GLVdumDizklpTNwJq0ih6fj8XtsuDkz52TUA4POo+T3GvdX3zuUgLqeScg3Wf7K7C5xmbBmhAYL7ZrZ8bNCv7W08tpvTb9t/+fm/bm++/au2tjhrswa0/L7Ngf+KCDWg5dT+zyF+W+d+hZAPuGsEDbl3yfxwlq1vVcstxw3iLjJafD6cbv5EHS1Bpjj/PAfjPRisg8E/sr+0rmNvuduCx2O5Fm3rGJdbdvFMZYAbQYdgNw+Y+W3q0XBM6HKAExcoDEiprlUGwD7TCg1n9+mzJ22+OVMAAKceIx/HywR0GncLQjrWIKD2gzRPwRLguGlLSh4zcCBYbXZ6IOgV+qI1AgCMl3mZeIysX+Jy2oMgs9tymEB7iUGcOvgk6nIJAGzaMsIzEAbPgvWEdYxtlnDiI5sPsSFyLzJEuiqs49RGkIPP42QIcpzZVpi77WirZjlRb+G4XMm5CUcIh5MuCoEksG64vrqSo8N4lcmEpyA5FexkEzQSY3k6ETgtjEX1z4IbQ+RMtnFTpQ9oeN/NslnkBoXdqz26vencBmSTH5drbXf/qK3TAhJ539hqz16+FP/A629etesrHMFZ29hc03eBqG/NgZBvtPuHWaPX3ub2Tpspm44jd93OTk7a1cUFHJtCPz2AgJpttP0j6sv32uPjbbu5OmuPd9ft/uaybc1m7WB3r+3s7gdxKqeE+u21tUZACj6NBQgUWnPK+dqRQwiD593Dst3ecaaBdONMBfEq5TW02js/O2lXl6ft5upcAQCQB0qN61k7IkoM/gX2OmD6rG9AuIOBnkPDnhE4uL0jSPQoXgGQBOwrwTvOjLp9KDBK142HdnJymllenGC60ATPjeRUZJxhOyNHG/PNLNMIRAk/R8f0Ms4s9UH3qBPHPEpDHADw/WR/TmUGGQDg3D5//rQ9eXKAxa/zLAxUdrZAYxFkRFZZN+Z7fnHRtnd3o0wnibutX2RPKCAadqVliznbpvAYrQsJYF5eBvs+Z5cAALrBJQDIM/Jpu4Rzji7kLCEzBE4IBrI2PlNRwhVnEwQAZ+fg4FD66AoSPZAHiTJS6c76urL/744jAIBejqBiBPPCJrhPMt+wj/i9AwDx7ig9CRRGILP4jvW5AmtbgRSiO0XVM1ob+ZWBWuJ31qfyC7M8hsS1gj7/w//yfywNLdKdVhnR8/asDoOdFBsBdvJ9edq59oVeDTUbB3WzK0t+bGQYroZxOxq+avCNzG3Uco/e4P6c22NVJ8sXxNRAlDFQL/b8tw0AGxE22uyc872aOZWxUGqeZUhOM/yFmEPrOgkARCYhlIGz97y/slfbEKtrrqUrWRwZssVorg70cISjDVPsZetBABvB/nl/dqItfCERAAjG19yzKfNy/nd1Hi0XoezeJ2Cs+xUKx3Uxq+QzsdYZ8UwF4YNd5bhyPFQj07BuwwNtEHtttOa9B/cqjNvyEOs/EAuWD/6uBnANiHh+zpzaILWB6j31HCQDAbLvmYxuzBYSMY+/Guceh2HaQQIzjNo4b1mnn2ffcuIAgOq5JzKrSyWhyG5j1w3/ZAA2CmDFERDceUB7w0dETmcyMioPQSjKyPTaCLdx73Ncneeqt/x775MRSMC03KpNyhCDWN0qQlGqWhXIc+3rXpA3gbwNU7HPK2vC3BJznK3o7fu7AgD+vte7ypTHX534qoP8bxnrCSHvspcBlepMcV65EBm3jI9EKIlcDMKhsr9GUw0jdpBlSp6yTy1BOY+vw0VFzjUKuvi8jVHrEI/dMlyDSdUptY71mHt5QQmy1DWrzrPPLb8POQ4SJsZj+Gt/fgmyVB1gHcg4MRD4uwYz+jme8HVYb1f94XvBZ82/011a/Od6z9bxrex9QVJZRzgAMJWbkInISHfjLSGi9d6uey75zTqdOgZlYKiVTPIjr7EDQXXsU/031ek1eAdyZooq5FmdndkIlhIMqDIUGeaBsvtd4+jnowiNZDzroizvHpu72Ez3oZYAdMZ/xrgeLdF0d6NHyFC1RTvamrXH6+P29ee/aL/4j3/aHu9P2uYMxudrkdg9LKIt380VvZwJprdomwUFuRCQIyOtbLhsiihLZKw4FhG8DXKy4NqJmncHx3EcbdRG/S617RizGMdzkWdhaGIoY3zi+MuumjuQCLSdHtNbMqCB4KM7gJ1jXEZmLZCKYGCBhPf68hkZPWpYmXPc4azR5sZm293bUUb3XjLA95sQADWIj+MZLN9Zdwwh3LLJsEcGCQB4z/w9n1f1tZ/N5OQISZmEtjFX4MqHQkxAPCbqRbUxjS4C2AViTV/QMgvIdNwRPk+wcWPQEyjhD4EUoR8S8cRn/d+uz5b+UUmfg1sSlA5Rjqw+6Ij4ffACrZYAMSfDfgkmcL+EIxNBXfMH6P3JTUBwgvGyXiZK5PnR2i3kgTXjbIdTFVwHfBZyM7UW24x6ZoIAob8yiJw2BAElHFUCBmQrOQPscdSFz5XpXSzX2hZtCbnv2T9aRIqwb9FmG8u2XIu1BJQzX4NgEeQEp2jeZttbItQ8OT1RsKo9LtSikaIhsvoyAJdwAAAgAElEQVS7+0/a3sFhljnQEvKsnZ++aQ83lw3I/P72djs6OIzyFfLryBxkmRChiQPhXiR+OE6UZAh+vbff7lkzyjwYE8GLtSR9u7tvz1981Hb2jtSq7vLipD3e3zRoQQkvENyLYN6Ggk5B5DlvcLZwTvnDusa9qOa6ct5FJpftARV0Za6w4G9CxEcpC6hM7KVNteSDOI+9NFLEuhZ5554PfyS7dklBhYw4q837sAFcHhn3xFLt8oDQIwciCszyHd/j3QaF6FsZczL7RyppoRPC2lq2sEzbgrmaMBMZ5rm8e1OyFSU6vr/0d6JI0SVOqiKjl5dBrsfnkVX0lTL+Gxu9tAA0C/YO46d1p/Y2+UmqbkH3yY4VgmpXthRBCd/hrOHF1WW3mWVHCQEQ+oHzRctBfsa6g/LgLEECyL/hJ3CXEdacDD3PZh7srbkE1NlA3SPi3HPGkD8+G3wHoDAIngb/FfcEc2curIcQqInsEWGj0AWhV2ybOegU8w9eL9A5a//j//rHSxs71dAIZRdt4RxVZJLVabOzYeO7Lq6dLRspFhwbBz1KmbUPjEG/Q+1m9HvqtA7DIgIAYbCNAEDNNBsV4Au8GoXVCbUjUOyCDiebGmQ23KojibOg6Gs6VpXoTu90bWbOrzoI2vCSdYsLIoxo1lJwDkfz3BIuM2te+2r8VEPLh6T+LA5WOnyZrUUnxP4xFjOKh9MVAYiBNgijYkB5IxCxHk5EJwyL33uvtL6TrJHlyMEkZMF/mJfXKC7BuEjtCNqZjvmjG0Nx+H3DgAu0Ss2AVTm3AnNP4qmRWhWdn235roEBk2RVh24aOLBi605/JSPr/bpjvFY+3nfNN/sey0Etrct8uD1Wv8ey0c+LFzc7PNS1jqz9QDTUZ2RR66jxN7lhCQDguEeQ1vXZcenIwJj26Nb9k0iT3m4yZG7Kb+A5sSasQXX+7dxWnWJ9ZSU6lUE7+IzXJSKGHXeClpItruvQHUNlOwLl4+e780F1JOxMGKLvfYh1Hyzs3qe6H5ZD663xLBNq1Rru1T7qkmmxNA+WX34mYqdsHdYdQTISpUVinA2jr8yXMWpRuyx9IADQdU0h2qvz8J5UB9vkoRFQWS378Vmqn69603OwPtO7il7zfeSz5LIOj2l1PwYk3ndQveOMOOBd1j1+vuXQ91TVud7TuNNGoG0qszhA9Y/n7jmurlmU1/h31mExn9XSOT9HxnL+0fxS/qp826npesqM6EWv8rvI9g3nRetZyQfLuajzn95LERgPWwLoq/RPqbeXoZx12HzWQZtY71XOHcuW9aX3yfdIlZWq5/oe5vpXA9Rn7r37VGd/RGzIYKqECUd9+dDuH27b7s6W6oJvLy/a/dVZO5g/tpNXX7YvfvX/tLPjr9tycSHo/852OKewgHNeo87zSg4TRq2yj7n+zJtMEucTh1Rw1yTxw4gmSIBTAcx+cyMYuzEUcbzk+MrOCFI43kXWiywrGUX+BPw+EAA7uxD4kZmk5WcY/+zH0ZNDBdJOTk5kwIrEKtv6sY8m5hJCJe8ZBQnbWru4uNL7rGN4jhz7PVj1qfmnBj5aDQKBJrFg5MLujttWZemPio5HEBY5wSD3GTSE2IRfztDjhPn8stb8mzUlAADrd9hej2JAf/HipSDPkGm9ffNOsqoyg0eM/Hs5W+5kgPSqjVoiIXDGX5LdTuPdMuQaexxC7iDbNCIBzL7dOPTdzsnkEs+Ou2At6qqzzRo/I1up2uDkuuBv9sTyi8PFviAPz58905gJMrC20gVitA9uBvaQz7mcgOcSjJCNp9aMe0EMmaiK0JFpG7Iu9wRZyBZH8EeoQ52XQK4QQAhejHXVfZN9h8TyUYz6rc23KIVI3qOH1tYfN9tsfbfdP8zbI0SCW9vtzclxOz0/k5xs41hneQJEwk+evFB2n7v87u6mXZy9bbfXZ2398aFtzSIZxsnd2dtVm8HF430QdXL+1tfbBez69wFbh/wPIjvW40ZtEKOjEJ04CJpwzjhTu/tP28b203YDO/7Vubp8zMACLa7b8jHQBJwhZObhMc41Dq9tIKGg049RMILnZsmLMt4Enu7vVZIgODscIAoUELSJWnf2iT88y0gTnx0FsJKbQf5SEnFXPw2Zl+7LnKrvG8kbpIlk+bNsxnLle8BJIpzrg4O9dvTkoD0u4MS4Fw8CWWwFjEtJt59hYju4N9zG0ncM74w7IjstpHwjjwRLmee4ixcK0DHP/YM9ySRrIh4S2hFmSzzOG9+RLKZfxT7yPZBMnGP26e6B1qsjkEcAIHRj6ErWx0EyBSIVaNgUz0Yw7eOkw5MWyUl+xnfVjaUga5RQAHHV4lzrT5Ky87dbrsYdH7B/BQIWcXZBqfB8ECHWv/a1uBt4JjqVdyMP9lH9GWSJw7n29//xnygA4I33peMLWVCkNMCnRnZ1kKeXphWfF9sGgZ0cva+w0Pv9gjLCmppOny90Py+MrLiEhwE9nM4xjvd7i1cnrc83I+nVCKsGpN/hLLeMlgpX1IUa0VCtY2GA14WbAYBq7K8Y/oYj5x4slu61OgIceo6dk8Ugl6nGj+ddDZ5qwKwYlvlOZStKAMBwzlUDd0A+4x2ra23Z4XcDzjqcFF9o1TG3U+9Lx4a399QyWA3d7gitMOwjQMUgK7/TeBTAyv6cpZbTz9WeZf/a6jTXM1Admao4vfa+BOszbYx0B0SZ49GqsDoMU8fF37Fxr32z05UyZhm0Uuprk2dianz3jHXcy91A0BxstNcD4OcUQrcqP86Eax6lS0CsVfBPSC4yittlswYAVG5P9ivleVKmUWu+ZTgm8aTXvcoTz/eaWF94OpYt6a7sWmA9prWmLjY/rEzaCiXpgCHrTCS010GTPi5tYjLq57NCHgICV89mJu9W9NfU+QiHbqCaPFfLpecmeF3qC/9O9cL0I090kY2DWv5hLgDLtgNLsgMSzeN3uDuFa40JRmm8+Y46Vndrmd4FYcAOnR1jzUBQysH0/FXn2vrIe1s/293n4nzW9a5dKqwTxvqNwEPVYzUQZ0eynrGprnXg2Xvm/dI4oyF8D1DqvBSkXQQQI1tb9d+Kvs4Ba61deuMAfUdRQehVSfSCz8KGer8vSy/oeEfshQMs+lw503Wtvdfm8Ij/ztKD6VkvGR2fNxsfvRSFoLkQN6skTQQOve4OAAyduRoA8P3Cs30PO2DodV7Z77KWseCjrKaer+ke970tpIeCwAqqLZyKoL/YzK+++bJ98dlftYfrs3a41drJ66/azfmbtrEOadZVu70mYzVrO8qAw5Qe3Q7CaQ34qbK1VzdaB2ePaBMmKGiWPapFIM7/A5BbskpN8FQ+f3UzSN009iVBhjBQBZkm85kowyDoClgpmScZ/mvcnwGXZyt393fleIURDks69anAWqOm2cR+YpXPemTgwUBUmcfgHIjEAo7y3v5uwI/XIMbCqaZd1007OT0WO3bsYxjsw64JxFaUBzR1HAhys0AgRMurOzm6NtzJ6HOHhkiOJFaQ7EF0Fgghkl27+/vq9Y6M0oWAXtkY1Pw3mW0HpHlSZGzvZIxzhFmb58+ftz/8wz+UaNG7GyeNsToDyXsczGavg0g0yhviDouzKB2S92XopnGfEDghawpygWwnz+Q7zF1zzSyjyN74+eamAgAgHvjZ8fFxrA2yR7460Xzsp7s88Pu+p/OZMqSR6Ena5tJdhPnh/AdZIR3t45mUTrBXODM43WwYzhGlB7D2S8bPzxUAmG3RNSDO/Wxt3uYUzzxutOXaTrtv0b7v+n4hyL50A1wQ11eRzX/gmUCmt6PV3T2tNU/a4v66bcJlmWvKCsLdsH8AoiRq07d3DmQXnJ4hc2SXw/kiW8u6UrrCHlEucyhiuGBuJ3hGAGB942m7uyfodd8e7q7a9eVJWy6QXYJyNyL1I7v78EhP+HUFQnzXKNCZKFeV8ijLTttLOiOpPkr/k/Of8oZjSUnFxeWVxkZtveXF/BwueUSPimX+YTC/kxF3kIg9FsJISJns+uTOXAoymn0/AkTVT4za+g1l8W/vbrS/dPQgAMCcyfgTACDxYNlWMGo+l4zyh2SnOB0Sls++Rls8EqfYpnG32IYLJvyQcTu9ONEiYcbBn8c5QXeDmCAAIBQLJSnp1JvkMu61Jlg/QTmSITrPQgsET4cRG1GSE/YKP8eRVwkPnQLYD9oAoichCNwmc78ubpHz8wsFGPk8esEBOD+PeYEC6+z/yX3D5OGNQNezfshjdFYKVIVRtEEeiV6KIL8TgqALogQ8bAqTs9p35sZTWQ9B5H/wT/+lugAMBRs35AgAhDIiWiCDsbQR4nM1cGAjohoNdpr8/LqQMlAmEEUpkAwA+BKujk4IxDACwliLMVeH1wZmNSSrMHmMdlaqgTcNANjJ4+/qHKv9hZyPwbRc8znhNIyN6Yq99/EezjybpWxqOq4hbJ7Xoy4ww+GddanrXx1VHxhnr7wG3qsx19GGKqIxI7PpeVYG3foOXQQleOK9j0Noo7YYvlbcmdG3wwZ8RnvR+5EPA7kaZPGZ1T2OQNDvCgC8z+5vI7jKuy70VDRVhj5k8E+RDF5nP69+x0anfuaAS5ZoVEfBJQBTg7PKAU6X/rugBfjvaQCgzsvPk+IWN0VxdFOZsWeRSYq1rX90XksAYOWX0gN23N2dYATkfAYUgS6IlYjbxRmKA4vCT0ewkqBl1wPvh8aStWCWee+F5bSe2eqA+Zz795GxGcq8RqcdAPDBs3zrYsrsZ7T9iyCd663k4In/Nf6M/Q2jbVWWRhCm66ACwa86zDqz6i3LRbyHJVx9vg18rx3z63JiPVWcZTmI+d8mAatyFHsVQU45O5kFqsFCf361+8bgYKnnY/psQf0S8lqduGnpgHWn97avg3VQ0an9HYNfsgeLp2e03nv13uLf9bzX82hDwPtiPesx+nsOlHW5eC9YRhnKyqlbkaEqS/0suESu8/GYzRnEjZFUeVfLiRstM+P0hfzZcbdjsXJ3liAYc6kBmL621mWZ3RHUdEL0yl7V88l3jZDr+6fo5NDrrv1nrNJP2drKSLRpsNhrzt9OGjjTYzuinsvCmhn3VyIAVm2HoQ2rfOjzicCwffQAPHdro+3Q5/ruql0ev2q//ss/b5/95c/bRrtru1tr7fbytG1trLXtzfV2f3MhR2G2vmybW3Ow47KteB5nl5ZgGJEYtRfnl2HYzmbKcuNsy65JmynIvbaUwT4/o8f1Znvy5KkMOxzbYLfejRZtZGmV8Yq9D6ctWPNDvz3I6cdw7wEAsfOTKV0kKiDgqzgoNuJZ2+hpfiW5wvCm3hgbDYb8t2/eKvvPO922in0h0LC1TQ28Gqalzox2YcF8Hw6HDXZn/KLvPPD2IM90MCmg82H4810TfpHxJavNc5gjaAdlwFXXPlNmVxlpkQdHXTgZPSZDL+3NOY7Njt4JIqAGnJTZXcQ4cFwwyH/4wx8KAQBS4osvvmjv3r3TPSGisgm6UTIHh0Rm6kOfpC2kstasF8b8ziAR5/nJkyOhJ07PzuTMU0ONw+r1ZW9d76wgzeamiMqYBzIBbFxZUgjuZgSbCDpEAsslPg5EuAY5auKDfM0tQj0fn514TtOa0d2HgBOlLcyJjDD3P46WeA02tqKF4s11tIrDsdE8Q0dgrVBEc08QYH2nLWa77X4xa3PIACFguzhVsEhN8uYb7cXLT9rzZ8/b5flF+/qL37Tzk1dta9bafH3ZHpU9DadHAYC9nbZ4vBWs/enTF9rTd+/etJvbq87HQIACGUaukEd3wBC8WrwTm202322Ltttubzm3BNnu28X5cbu5OWvrlNEsH0RGKILgBiIngp1GVIfcRCDOepkuHjQUxS5WIEA2GjIfrO6QCMJTQY35/W0gEbz+DgCwPnoHnCAZ4FJQYNka5SBCCIECYv0J0Ajxs65SmWgby91H0iX2ItA54ZeJ9Fjko5FYu8nuHZQ7KHiyFZl/dJWc8wfQEcDUo3sE60ggJexLggDBS8F/R1lPnG2cfyNbLJPsoUpz1tcl38GMv6a1UvA3SUuZO8456xa8GYEYqoFhxk5wUZ1RQJkJWr9Qu054BIySQX+o7WhC7B0kC/4M7tw1kTDq9+uUjuwJqXF5SSu+646MIvjG+WTMDvQqMPDsaTs7zZaW63AGbCVhZxM3BcEIIV7oGpDJApZOc6T7RWnDy7lEwUseMlHNv1n3KHkOskfOH+vNfq/9g3/yp5Q9rTgBcbDDsOwKr1/Sq3BGZzSmxq8NLf9tw83GfyjcYInkZza+HACoWRUEgD81M2MDoUam4hINg8dzssNQvxsGXDqnCcFZNdIzk1mcEjvjNcihMaR/16NjpQ5f67cItkr+7bHWiwCh1HgUhA7DzXNQVM4GXB6Y4BSIz8ZEB0Tf62hH3+uhg1tg+HWuhpjJmc6sXl3b3mbDjpOdnDRcPQ6gibxHUTMxx8c+VMPKezj2KMjJ9IzkcbAcVaOzb2gasAi6DFHIk4bf1R0v76+N+KnxbsMao5WDW2G1Xps+r+K0W4anhrk/Ox2zDh/1cBnFrMGwsX+r8OfpmnltJHdFHmWMZlZ1esbq2VOAQxwX2WO7BPf0DAf/LE/FH5EZ3H3vgfxAAKcBAPNw5KZbNPueDOTsCAAEaV3Ov2ZwsxbfZrj201nUdLBrYM8yFvs+GL6rQ+d1tWzbkanryCUQbNBxJiUbeXa0plnv7wyUndQMm/WVGwEIvfW9AEDtiOEvVdmqOtKy5vHX4EUNAIy5jl7vnlsP8hQHxuNyJjDWM4zOulaWpW4kJqxMd80koOUAgM9fndNUD/gdckTV5zocTdXHleBWRZB157PIMHuic5XGdQ0UhIEx2rx9aAy1jKbKi+Wo3k0OWtZxWH+/F2zNdrA+564/9n73Z0hPRg33FAVQ9z42JVAzXZ/1DjhxSIPoLYPjDriqt7RlMDp6xJ8I+o/MYgn+ZhtV74PvK8tlRUJ5naSLql6YoLG6jproMJUjmkcl27l23ZukgyHzo1TjQ8FKBwAs8zZYfdd4Let39dlSglHvxaofrDOsh7we1BGvk9Wbr7XttWW7ePt9++vP/qK9+uqz9vrbz9v2xrId7pO9I9BDu9DbdnsNcRlOPbbKXXtEdLMbDU4TAQCcepj6I5N9JecTwxDW+u4U9qDdvJ2enMnY3N8/UN0y45Rxqwwz/bcxRMMAxFiGUZx1wTiW4U0G/SGI/GSAQtzWMPLDwQ3i35GcwPnH0DUpnx1Y3rezRQ15tJ26uSIwcZ5lSRDfYXjGPvIe7gSVKoijA31LNjPk1Wvu1lZhVyRHgdqK3cr4wiHDQCcT7q4RuvMSDg8jvKHrbhHGmgDFhhWde4xxGQFARhmbLfql38mZVbAjs8iWK9aY5wD95X04hD/45AfKsuNgf/vtt6rRjmBHBCGYGz9zYCtkNcjcojtAkAPKISbQoX7xQKrDuQkCs2V79uyp4M5n52faQ7gYVOP/SO17OB09QE2WcSvbzGWgwWUAQa6MXR1kmnJqzafRwp7zO00CuTYDKZF2dmmbKqhxIlFg95cM43BIX6GDCQ7QLpd2cQR+5gHdfnhQMGi2saldn80jaE6NPzX313drbbm+25bzg3b/OG9rs61obXh1rjXZ3NlpP/rJT9rv/f7faPu7e+3br79q//nn/6m9/ubLtr5ctM05gckghIz+68DpmSfBPDooHKrc4/ziRDD94Aji/BC02VIAwHXY4ubIYMrmFuSG83Z7N2t3d5SA4MDSEehG5QD3EPmJoTB4I2Ybkf23vW4dQpCMYBTnK5AgtFTkTEL+CBJA8FHxJDyCMMKJvLlt33//OsgSySAn+qoGmcJnCgSaOUF4J5/nD6gcBbCWj0KTeK9F+Anfg8YDV0fwPtgZF/8TNesiF71vayYOXQRB5+7etuTT7PWUD4Rsr4dTnl1MVNaVCJqb20D70F5PHdTgLiicLy65Ydw+Ky45Ym/Rabp/1ti38EGEIoOw9P4u4PCJYucZPh/sr4Jg85lQCKwHzxD5agYhCQA4cMB5DSQP5TKUg8wlp9FuMbhckG30ic8U5x3dxBw4p+bQYBwKLC4W7dWr7xVUe/bsWTs4PJCuYNzffvtN7/RBUBHZBaXCvoTtGaSujAM9TXBTOhJdnWVSvGfYo+sKlnHfINdv375ta//wn0YAQAq3GAdhLKWpkH3P6wXZDZk03PwiG3Y2xv25GgCw0WBDxoZFdWRsbNXFt0HeoQ7pLBse7Ki8DZtufBXCuVBwWfeSg3NvxG4kJMyhGsPVyfPn9L403LqjUEkU1UIDCJSJU0YvSz+DucjAyQyi5xDONEbxcKS5IQL9YJfDZQ6rHRpqpMsG8dSh9b7490YAjH0aDpA/23tHpqNgJebLGmc+iLIiAGAZqIZ3Dezo0GYNqZzbQqi3sndp6Bou3zHbgjI6AzYyr17basRNnUTJazoNHwoA1D32PKrh/yEH0jJbzwCGBJ+14dDPjd+dGTb/vP7td0g6MgAwNb699vWg1/WWkRGeYof724nUvArc3+/2OdT1FSmj1eGloa81yqxmDyK65jnRteGchQPSYd/5tGAPzpae+Q7P09DtlRfLCR88FqyPM/Na81ICMTXgp/I/5DwcxK47INih5kzG12CMNYQeQ565jGBeQtsLgmXIboyq6k3DhqvOsz6sY7T8TQMDHwoArG5OMJjXd0o3JQcJn2UOdiQjMDpQOw6MVhnm+zUAoKxwL90Yb++OaUFB2HCo94HHFvON9VSruccw7O14aqwZuPzQWdYYEy5bAwBezw8FADwvr/W0RM2/r2vqQFs933y/6jfrNa+1bNgMbHNGKrGkz6ruIrWhcwnA5JwVeXb1Vc34RD2P9zrbllVCR0P8e6tdu1bxnpgDd+Eq4z5n3t13uJ/sFCgbbDKrzASFsxlnRn+KbpiupfWN352nQzpkgsSPR+XeuqZcMlBQFJaPqR1R9fTq2YiV9h/JYXnx9Mx4j/m8z11FAJC9arPWtubrbXZ/3b741S/aZ3/+79rD1du2vD9r25tr7fAQ4qcmRx4oqvZ7+dA2ZuiQ+/YAH3m2hcMYheSLmJADFzhJ4TBHWygRWiVhG0bozc2dsv9MhQCBWMWT+Zm9wxnFbgoILCRvOO+7Or/A07E72DuMd56NM7azuyW7Q63M1EUnMpQ2unkP4zGsXeufTjfkWwGtfWi3N3fK5hmBYFnieWrNlZBXOWc4HLSuergNaHAGXmtNO/uA0SzSO7KqOAv3C2XmGYvllLkaDm/CvEBxtnYrhzoypCZOU8nF41IM/WRXFQwFik3WE+53tdYagUQhDLLMIFoWrots7JOPP9F3yfwfH5903eWWg4wfZ4DxBTN3tG4DJoyTpKze1mZ0gcjsP84/WUDsKTmS83l79vypsqwY/DjXzINxwHMQBGNhuzto4o5QyAVrZQJknMCLC1ANUYJxsH+ge4K1NDokOKJYryDGg68hiK/pWIFdE8ktwZgfqb/OtnTrGyo7YZ9xhMXtcH+rMUJgR+BDKA3BujfVDg8kBnJAoADDUIz5baPdigdgvz080lIPUrcHOdnswac//nH7g5/9rD15+kxjevvqVfvlL37evv7i87b2SOs/dFOUUSIDOLdA6udkrMmkyp6mM8VN8JGQFFKpH6UnsLAH+RqfEZKBTggQsM2x6Wft+OQCH1AlPQQA5jNsiQe18uNMha3w0LZ2gK4H5wVnRTqFgAzZ7hnrGDo5HEdKTljXgG/HuMlWkwGf62y9fvVGKJ+d7V056d5r2xU4ojw/7L/QzXwGxnqR251fyMlcQAq4HTX1cZ8RJIxuILD/szdqZZj6Pdjloy5dup/ARsLSKQXg3/AnYGPYdzGK6WDPrTORhbt2cXkp9nscbvGJgNIBEZr3ZthkyyT7iyy/OlMUwkqVgYCcErdGBM3kO2UgnJ9Lt3SfLsptWFv0rXxJeAMomYLfI4kZLzPrvw1SCbh/EieixznbvINAqknfXVZF4JXAApY1+hZHm1IAZObFi+ftydGRHHmXTX379dft+OSdnP8f/uhHvQTn+va6ffXVX6s95f7+Xvv444/1dwRUKP8gEECgKFqgIiOBLrjpST3xrBSuFsamM3pzI+efu2Htj/75v1oiWBUaa1bZONgJEa4wvZKtC7KDEOjqnMR3I7vrf/sirRe0nZXqTNZ/R2YqYCcIBO+oAQDVVsPknangYfzFz2xAui7GNSKj1jVaKNk0sGEYBz6M++4QlYyX50INDRvRHbz8jL/HResxxMFZ7cvsuVYIsQ3LIOUaBGtaR0X2zXpMDXYYcn6219rZyanh7fWuRpDmLCjJKAVBpuzkaK5GNqSx6PXqzmRenDHXiFr2vShGlz/fjUD57wE3tyHH9yoEmMhsOIbp5DtQkLWMkR0aRqyfPZXHVUcs2ZqzVv1DDkZdO09hyMeYVJVzy2GxMjMjs9pabOz7qrPmcdTx4IxOAwB1/7pxWs5bHbuuFtAd+SXLQFwORpKMmvMu7yUAsOKcpuPB40aN9VgPv6f38c4oeA3+SE6ESsh1yXPW2wDmHldHq7dRK2UFukwzO1g7Ekz3s+6R1yb2YAQAwpmh9y/tnaJFjoxFEdL44h71+XZgJeelFelwHFY5AGKFIlI8DQDUs+L1/5AjU8+PdBSwwtIezUieqrP6WcszbHhfOI95/kLTpbEzEEYOEAYHAF2RErGTyA2Ml6pTqux4/LU2u+r2CH5GgMQBAOtpGyR+v89yvS/0rMzwW0dVp9slQ/XMVh1gPVN/NtX30wBM/azf5eCRxpq8Er47dAdhUE1JYMXC/f8vAKA5u/SuoKoMuw+vdvAseA7KqGWNdehW4LsOlMadF8d/IGdiHZNt2FDS7LvsAIDvOgdEfEfzt9an6Id6L8c9Ey64vyMIdQYA3tunDCZkuCLCJBN+Ap6zeibilFlOvA9dO02CmUaq1e94fJNY4lQAACAASURBVD5XKzKXEYT4WQTuD3Y3283p6/bn//ZP229++R/a1tpt29tctv1dmNPDKH395p2MXrJRcqgEmFgo+8cm9EDLgsB7OnuJynHbNox6nH+cLJfmkWGKJMOojVWmP3kEMECZcsgq5FERAOA8K2ueeiuM9aVY+OdZSyunJEs02HsjBsxAHfwALg0Nrgs+Hm0Go23WbC2cXNtIym5nAqEjAakBV71xlAMYcYCz63H6XTi+ZNmlq3BoL2kfGPbBKBeJunevgRJHQJozsGt9iGywFhj4ELC9OzlW4Etw23XWAeeBbCJtGiHUu5Xzwf+4p3jnwcGRxnOwvy+HgKDK99+/0j1Cm0E+w9itvxwAANnAe3AwXa4gcjMY+IWKjbprQahx9JUpifr0p8+fyZl8VK/5YAlHv9hGwkbEKTK5nwMiIAEoa/B/EwA4OTlXMEiZbdASCa+uAYCwreiOsNM2tmjNF+UiWxubbXMenSGCYD4CALc3QNPdZYBxs1b34quRPlUde9j0D3e034Mx/aAdHT4JW1k2bdT2P1L/v74jFMD9Yr09ff5Re/HypVoBfvPtd21rd6/9+Cc/1bOjO8BD+/rL37bj19+L/A/HnLHjUJ2fn2kv92FYh5k/mdV1hzFGlKz0C5NBZplDQNpxBdh/BQHgfGjr7f7usb19eyyndW8XLgoc5ZBlSlksLyCFCByw55JxBRjMURUlFWtrcf7inMzb8hH0ThD9sSbwYwT5ZyTNzk7OhfoZXBzRUcDoF/kIohBY7aKEU0hZAM6i2vVCwpnEeKF/IzDClwN9EgHAgJxDzBg8JHxWZKHqFMIzQs9FBj47lWS4NRJ94cgj47r3CNa8eycUC2cJ2QSBEmsTd5Q4CsSmz7qxpkHQx+9MQnqlFo7RwWJOcCq7crj8FGRMdHuKYEgkLyKwoMD1fKY2pHKcKTna2lIg4CzbYhIcsW1GeRXPePPmrYKaCgp0tGi0VhUKT2XNweXA+NGbDkji/H/08oX+Gwf8819/piz/x5980n7wgx/0pAFkhG/evNbZPzzYly4hAMD+U6JAiZEQB9nyEz3GZ4024OeU2IC64Hfq9nIDYulOvhz7L/3/R//8Xy6dQbdSs7M3IImDA2CY+fGvgMCPS33VGF0lWdLni6NejS1f5DZGbFzZqPBlUTMSuviTddaft3HCxW4H1gGEetmNDOBw9P1uz7EacR8yKngnsCemXwMAK2tkQzmdMxvDzMN/XL9io2g4AKF4WVN/z1HjNNdX2kjVtR3zKxj5Yhj1tRfZRmbiuosYBuWKI8iF5xZvGRgJwytb+6QzGWsWxlFEiAdfw9TQ1luypGEF7l2+x3eoywljK5PRhikr8DNkapotrIGXDxmJgnSncpoafV7LqQH5IcfK+2b5toPp+kQrYTs/NahV+95bHqozyHcJAOhPGq81SMC7KjS5nqnuQMogHwGAeg5dAjDNjMnADTHoDP39DCSxmdYsGcOrXV0DALpUlIEMg6k7aBl0CiKimJv0T+6zx/ihAEDNk6b/0kti3IPea+h31rPl/Ym9HCU0IQNcCpBgRb1iRxio40TA+fzs+DvkO3re1gCay4iGNnDAwAEAjyOmv/pdy2Pdz6nsaeyzQZKj8aiTx8g+V+dcz8rOHYLdplxYz9cAgEft/bJfF5mUDCjxPmU8ksdhTLXzVfCj6iiu7Gf2JU8xK9nsEYAYSIux68yp67cMqPrVsaMREazv6rJbgkf83oEG/95OaHX66h5M98P3lvSFESoF8VMDAB6PuSaC/wBm/d+NAOjvy1o/VqHrJpVBRe29g7crTmtsVDfOHQBwmR2/DTEI3Wo5NHIi0CGjpMZrXB11j6V/Nz/kYJ3v724jrASrot6Z932wDEtZsjAI44Ql+K3owene1H32mRr3aa50UVbTwHv9bN+vYrMYCSQZxPBdW29727P29tvP23/6sz9ur7/6VdtZv2/7W+ttdxtDeCGH7uycVnNksHezVzrtvYAgR1ZM2el0GuQAK9AWBr8RFtRNY8Dd4GDh5D0u2+X5mWQgWmIF7LcGO8MIvc8a/YC7B+ol2uqpTZvu6CD94zwH1BlnZj16pi8i8+Yse8h8BO56dtDcRUDKFQBYiJyKAABzVs1s7zQSzpTvLpwHk2EqOJlkcO7W0jNuW8BrAyKvDCT6WCz24RREbfNDtKtMWDBOA+8hsx5JhrhLdS5nEDHuau3IRsIwjyMdUGqcfli2gSZTkrGIuvqHeB7fVb3vGsz76dQIwQR5XnRO4LlGNBkFCnGfs/0KgGYb18gchgPEd3zGCPiAdoggThDqPXn6RLXsZJsf7qPGWcF12+HK4AY5mEsO5HxtbrbzM1j0ZyoZIABwenye5H0BnXbAwnPkfvHe4Ahv724HUgKnNgMAkbGVIan5X13SVYHa7CjzYK8Wi9u4q+bA5iGOWwT+j9IPAmNzSlyO1KueaZBYe8C+a/O2s/ekrc222+X1XXvy7Hn7+JNPlf3/+ptv29r6hlAANzD/X1AG8tAWlLLMgZxH20x8gXfH79q7d2+FCNjf2WkLkArUr5NcEspxIT3J3a/a6oYDRWZ5sx3u74vY7uzsRPIj1vjlWru+vm3XV7D9ExyhRpuz1+SI6iytr7WLK0gzOWPrbXsn6sYjmhsoDWr+Gd/6Osk8kyhTOw/c/F7Z/vAtuCse29rjUjXnN1fhDEMWx17ZSbatGZ0Y4g50Db38lbt7yYXudXyLDEDaVmassmWyj3zIYbRM9jhYA56JM0v+ho4KDuo5sQry1bYSOlJ3jZA+QQJIkAAnWy1Js1OF0D6paxlflA7QYnBff9uOcDCCn52fnWo+QkDIFok7C8eUZyjAl466AwvSXS6p5QzRzlzJ1eA5oPYeGee9AccHdXXTDg+P9Oy3b99Jx0nfZtkpjr62NTvViKtAnVdGDT7PRnd99NFLkQJSHvzrz/6rdOGz58/1LnSs9OIyuAiYivSxeEQCXQ3xI2sRwR4Clcjshhx61kyBPHhg4Ejgftrb1/q/e3es7P+W0EdRBrD2j/7pny7tZEZNfigSKyCTg0iySzZ8GFwVTvi+ETw1IqqTWo3TMMQGc7+NY8YhJygNvYCYR7Qz/pdtltKINnMkqqMiE8KQjVG7BCCeHcakL4bq8DlaZybsaaAjGHijbZ8uN5yBWjahzNZGJ5RgjoYVOwDAGATFyYvYBzHWxgiGMKLDGB4t0RTYKOUD1TDr+5OXQjXeeLaNdh9Oh/qHIRiZPq2xiV+8xj0AYL6FZB1PYzEu5ziIPdCRsmWDUvvQW4CFA2hj0cakZWc4wEPq0lztyBArGO+fjVzPtTr0fZ0yIwqU0E6FjSe/yWOpgQ7LbchDzL0HnlJWHfzo65yBECto3qO+wxOkTHUKbaiY58MGKT/XOFNua2ZddUGlzWCfx+9CALzHzm64/ujnjhFYjUqtSQqKXQcH1/KAhWOd+sKoEO+F9QiZh0AYxfMtZz6oXjufu95yrzhx9gmqvHMm7PDXAEB19oYuq7ou0DxqSVjY8HXuGCPEKffDAIx9jwvYAYAqN6PUKBYr5G6UG8ReD3b86rx5jxWxTl03dU5k+DFXMhh6frL2ZrDCMHS/W8/X2uRZy0BOZ3LPyH+Vb8urUTpBBhu+bug8dNDoXNLvjYKWqgECO2X9XGXH31jD/FOCyn6e/67nw/Op6yIjP6uIp/qw3jfaO9UNxlv9O4/Pz6xrUcfun3t/jESrd4TlTbII6VieNQe6MFay+1JOfNylXgqtnVqxhvzVOQS5J+fdCLhVFICMptTDrEmUcAXHhc5dIgCUbaxOLlmeRNzV+9t3b5XxcQ+PQLPlwndhDQCZdHPsWWpyzWXsRb+vesY9SxTDiuvnyc8ZenqgAetd3vezn8MIJtRywFX5CPmWMSbbIwqW+O+OaKFVFhnCrfV2+ubL9uf//k/aq7/+VWt35+1od6PtbuNQPbS722jVtX9wIKfx7PyiHR+fqg56d3c/+0O3dqp+4mciCNzYUCNEsWqrhp3a/e3ddnP70C4ur9vmFsR1swwARMbf5186iT7sCVslM4SxB/oAgsGo3Q8jMpzdsC8eHu7a1vZGOzqiXzrM+ndy2siOnZ4CaaalXGTlqcXFqSErLDi70Djh1Kj3NU4KcPO7B0HLea9tMNY8sqlhYzjrG+0ocUxGEACDmHdj1B4dUuIQTjw2hoLXysRGqy13ALi5glgusvdyaCH9E5rBHCexp9Rk48zh8L07Pm43d7d6Bp8Th4FIxmbZAjAcErfWQg7gXLi7pSyGEoggL+t2lG3oZcDrd3Yj8ANpnx0b6TIFXEArhPNPkEEM/ZnZCw6TCLSzH7z/6MmRYNawrt/eXAmxYV3nc8sasXZkiXk/eyQ0xemp1vKjjz5S6cjJu7PU53FuXC4S909ku6M9I2iHfQVMyFheXV3q7oN0kdMYgZvgM7g4J1jEPUmv++206x+EVsMvPVX7Otrb7YhAU3+y7n17a0+Zf1rrUSYw29hq2zv7bWNru11e3bAQCn6pxdr9ou3sHbSDoyN1e4LE7+L0RGU2Hz9/JnnHDuWevLy6VCnFHmSGsPufnoqDgDFf3VwqCAD6hdp+/re2Bgv7o/rJk/Wmph84NuvAXjJ35graASeTd/F8ngEjPk6lylzkh0SZVwT1jNgNYk4CABhTm5uwsgO7p7YeW79pDe5vg8AQWVH2f7FsVxdXbaHgRPafXzz0QKL0HHaKWgpm678s43IAAOdVpQiUiYB2zLbjjE08HLJ39Fb9T5wAM3rLx88sj8jkfDO6VbhcWedSGfeYt7tzkIn2HR+om02dS/bRrSwVaEvbznB/zgHBDfsivv+jDedau8quJP69HGahrIYviZzxeXjKjCLoyT/KQwriGH/u/CI6a5CRx1GHbPO777+LjiTzTUH6HWiU3Ge7dBx+AlyyjTIRw/gJchD447MuJyCjT5cCEAyMFZlC/+HEy+YCIpZnMMo+HKwNGWKtpKsymMk6813WnhKtsBuiTSABEPQ9Oo7gIroY2VGg8R/+4z9ZdqfTLYHsGKXhSRQZJ8BRXxuuumBLaUBcoKvZrLhYQigc6fZFK6csPYnuYMghH22A3jd6q/mBwEb011ksRaoSIq+FfK90wez1GELhQFfnZghOthvp2S1n6FaNsOi3GwEJLqO4dMJIkGBliYSNRwcTuqOp8ovhdNlBHsbICFBY+Edme2Rp66pU43U4HuMT3ZhWlNAR8XBmMQ678WXW2nSGDKmNscX3wkgaGccozxgXdEUAVPinslZdXjLYUNqfWenJuU1LsiMAihEXBlkoO79LMJzsk8zvqwPl9bWRKshxGtB81tkWzTFrkUaWOIJOzkSxlyhT1QKVAJmDDayFjI/S4s4OVV8XEUCGoenv2XGw8a135sVRjdrAXEaENuaYkc2C5EARaU4laBZy1Hd5ZM/Lua+OnGS394gfJSk26Lym3UGybJRUvWXS5yscmpAdf1/KrOx1GCSjZMYBAAcWQraHA7FqwIdMOTjiAE2HiOV6VAfcMpfeRT8HOstd1lchzBpDCYwK2JCXWMhTwqIzSOgxWYcGichw3CwHks+El401Gy0hPVfpjvJOk3ZKljJLZ13j7dC7u4Ne2vO5Jjdl2TqsO8U68BEAMCu7a+28dpaTThQ1OavWR5pn7rXObp5ZMXyz3hlg6M9NslAHp+X8pzNmPeSzEffK0HfdkSvdHzwnVJvPXZCxrQYDrHNHYHAgHvid38nrlPk0HFmkUxg9o4uOUQm8j6Amc6amL8YSclL1v87XCuQ8A82Wi+RvCOSqA6irKDvpN2fxsw7W8ul1kTFYgob8PtoODVnWuEqtv+aQzkm9zz1+owrRP6459hn01sSamow3AsLW1ZKJEpzUfie6owYr6v3meU33cMViKB1G+HlPEmQgLvSz735z9jirnuz5uWdkF3E2yPav3Z607774ZfvrX/15e/XN521rg/uN+ndaoUE0uy6nizZ9b98dt5PTM6rv2+7Bk7a7dyg74eL0rJ0ev1ErwbYkQw68Oxi3t7b32vYOzlHWdytbtlRGN9Y8ywIVkIZ2MO5Dao9xTMh2sp6729taYzJnnGN6p+ME3N5c6z1kMukcQHkCjp6CAAnvNjM2eyp2+Dns1Nx9wcRNzT9OEQRwrs1XDS/13ZndxvAnW2WZQD69B3f3t0qG4JjjSEU3gxs54jjJT588EeQWLgUZwcylNdVCs344trwX1nGhF1SOEBlebL3QCWFzBv9AU0CGAMAJTNzZ/svnkO/uCJrsOncI9QLK7TpiEKBXl9fhNAFtF7FekPv5vmKcJpclqwcJH3PGgH/58iM5kGT6X795rdpcBSfocy/ODezLyJyylwpAbCQsncBNZlr5uc7MnMTCgwIN7Dk/Y7yUKXCX0pUANMCzZ8817ndvqGce5YmsP5BovheokihZYTysL/sHbDscu6grF+Rbd230PWc/YKhnHZh7lBOQAd9RkB8Ge2rfXY4SNENA/yGo3JWMk12nzh5HCScMG+/y+loEePxP6XrujM1NOTygE/jMu7dv2vXVpZx8ZJfxQkoHYkE26xIkx6Xg/3wukhsBC9e5oW56/0CZXNAydBBY3N+2m4vz9nB32/b3dtveAefwQfuIDjs6PJQzBVyfrDjrHYhHSIWljaQDorQFfodA9EruU68ik0a7sW4xx+iShNgG6d5D26DTi4gbKSMKmLcI9sTkP0tESXye9xDAcGbd5XXSexkMZj9oAxgOdATyo3VtwPmxE+S4KggQEPsImmYLYlgatmjzGASfRhGGzxcwfs6BuCAysI8uCOLRaB3ZgwQkd5MUmJ+B8kAXhOwGMZ/tIgIS3Hk+Sxxm624jVowWN0xf91WitRmq7lfsLM6MyoRmcsRpBciif/TxRzoDBOV+/etfd84FOFpAHehOWot1UuKoYbNRPjruFQJ7vJcgx+ADi3ab6EFkER3KHE3Y6uAG46M1K+v49u0bBU2fPo3g38Y8SiKijWc8nzWDaBD9BYEpY6KsAp3MZ6PUaCGZkBzyiT9SG8BgULSDZUfPxrPYKFW7EtaILlpIxdQ7crXdmj/TjcaS+XUmsF/QWRtsAy6MuoieKCNYoKXVyZAaL32QwwgLs0KEJ2lM6YDZACvGTNSbBVTdsHYbCWEIOWPn9/i/MVjif3aCIQ6xMSrhlMGTtcPJRmmjMF0V/dUdOSNqJ9BUzzEMnIRppoFo51FjyAt/xcgpc/VlNjXm4r+jFsnrrjY4xQgOpRB1Ud0A685/toGThsu6pu6EB1OoIEYouMycrBh+qQzCAYxFMITN6+mx28GpMPWYbziyznL5e2yfWZDVFq0Y9V4ny2cnRysM1PxO30nUiB3m4XSFuEm+HuNd/k5dZxnY6QB5La3kezbamYJca4/Lz/EZsLOx8nt5ByHDOpMyoHHuhvdTESM1yOAEd8m7dhGqhnSscjJ15yf8nHpWunGvrEyMqxOk5PfsNMRcggPA61adt1UncuiXDyMABuqoOt7OaqMUWXMHdgRxK9BvA2Tq/sWZizVkzEbtOPDmgI4+MyE9m7KZ+WLloz63Kw79e9wbPlcjKPChAEDXjQrHf7jUinPXM7gj4qN5dcfSAZRAcOrcOhNrWe2OcWZfYx/DgAYGWs+Ux4KB4cBvP08T5Ibl1rpdaKS8yB0AsKx5Pz8UAPCZWAkAlD0M3RUZcOsUfyfiZ7nmkwDAyrzGLNNhXw0Qy6BIbgcFfjKA4+Ahc9U6lCy+xluCRZbful5meJ6Oxfcfuodzz3eUpUlDvOtOl/Jo00fWm//UHVuCGJZ7n1N/pq9VksF5T2K8I3gdAcFwPEd7zWh1tRJIKTqxr38i+Tyv+u4+lwwAVBmour3urc9uDZhqXR3MNqeNYdPOb/XgaO0XHw42MkjgZuhwnbC2ubZoe+v3rV0ft//6n/9d+8V/+jft4e6yrQMrphRRnWbW29ZG9D+/vr1tdw+Ldvj0eds7etbmsy1l+i6Ah1+cttkaRIEYuxiisXbA/3e2cda3ReRkWcE5jvr4uIdxSEEL4Fxh0EaQLcoVcAiDHXvZzk5P9L1nz1+KuZoME04/DgwZ5esb2KtPI9OeAWqWLyD4AbVX8sftT5P4L5JEa+1R5LyBkNrZIgvM+XiQc/T06RM9E6OVOmAcev6bUj+cT4xemMnZL4xWPocD/OL5czngBD0whkEfcK5xnne3d/V7HCZ+H7ZNGE84hjw7MnAbwaifRv58thlkcxD74eglAZ7keH29vXz+vHM4MW+xom/SejFag8lRW/LZkA91EFD9PegN2sOFc4WtvLtHy7hbQXsDfbHVPvnkE0F0kelXr161r776KtvORWcGw8eDKG9LrfjC2Y/gBvvPvwPmHfXXiAKOhbPQODEEOrye4jbY2GyXF1ft5N1pDwAwJmqPOYPss/q4J6cTDoPqrOfzcGYSvQhrP7KIQ88+kO10u0mcD6NQ/F3k8/ziUuRzW5s4jcEHcHcHKzxwdZAtELpBtrcr4rTDw/0OSX/z9l179ep1m4NuUUu8hWqjRWz58KAACpl6BI4AwPPnz4TgiIDRlgIBlAPgbLnUgvXYAlEjNvVoK0gmN7hyWrui28LFeduczdqL50/1nMvrS3EK4NiKQ0KlOchkcGyE/uHs4uQvFXDwWbJuitKD6LQQLfiiRIf7Fsi56tQzkMRe0zGAefEz26f4G0pOZCs7eQTpO3GP67zLJltNTMRdyOujDWkER8KeDtkP+dfNKRRZlgp3Qu5H2d2zrVk7fBIt7iKQF7Y/59O2hwJF+FzZKtbnSFwS2WJYOg60RfoCCgBAELm9pQAQ5wNH3ASKnDccexPfOUFj599rLblwi1h16+AMw2WQvHKFs413wQEA/J41iXaGW9KTX3/9tdA0G+iLtbn2QmdgjTaicAFE+VX4hhFgsc3OXsmGTAcGnWj7H3QW8oQMs2ZG//BdESNmi8Y3b1+3y8tzBbM++eQjlc68fv1aKBjZ3mlXsLY8Ax3kJKju1EQocRchP6yD5OJ//mf/Sj5AXKrpABZWbJMl0CrAF7wDAPE993A1tHUYsDYc4nuD0Xk4UhEls+EhQy0DAPHv4VxXI4+fO4LWs1tp4EaNTRju0wCA3xNRuDCpxPyZBslwfOxqur46sxTKUrn9Qjq5CSGRwZLvJgqq6E226FgNAAyyOhuFnms18rxGeYf18oj3DaMISNQ5OIBj46g+f8UwVJ2+DcGwEOtnw3lZDQDEM13DFNlL/lcNPP9e9eHZws32Z9/rwl4dGYvcj1KywLt1UIzi8AJ1ZRbMrJ3bOsdLZiSctIBPe3zVAbY81ToeByrG2hvGnkz4zlaV7GM426MEou6h5powx670Czxda5Nf0FoXZVQd0JjDQNZ47MIP49hk6UxkfDPJkVm/8b2Ria574RFMHSPLzjirCV0rBn+s56gTtiIK+P8qWR6f5TyOS2G0nVyVSWCRCasq/AZSpmY4n6CM+nqUS857UvVEoCAGoiDOyXD2veZeM++lyc/s+FenIghmSmC06JOxhkP/1XXVuFN+imh3477LQMmU+3z2wFB+seoSyUueAT+jJMTrq3qgNUs4Y32KU6oxpmOsQGAaF0FUthTJzJDHwWOgvrqlBV/VRV1XYSzYAUu4og0VBwBG8GMECf2+D51nv2dlD/N+WwmkdM6FD4QVP3AO67mWQZ+GlQ3hwNGOpXWAbbqHDgDwSV3Qk7ac0/dYf8Y7B1LI78WQB9rI7zFs+DsC9wNNEGscSJHQQ3EGQnvUNkHxAQf+vYYd/ZC8GOOe9F1QWPKT3LAGklf2pJzdftfk2nnv6/P9GemhVFwOqnpcNbAo47WUW1lWusz0Nch+yTXw3vcv1suZad8lCnSn/oufZc3pw0073GxtY3HZ/uP//cftL37+Z222dt82ZhheDyIewzbAKQT2v1ybwf3fdg8O27MXHysQ+u7123ZJjfHDbQQAGsRROERJ8qnsElBxMp3Rhot5kgmKzB7ZNmpV79ve/kH76KOPZcze4lwk2RlZ/4e7e935OMlkiZ4+w6EJmHY4kkCf79rl1UW7vr5MZzOcaDLRAfePsh8cLKPvwsGnPVUQX91eA1cPR5PWgOyRybBoaYVtRIABw5bnRFcAHMk7ZYqV3S/1s2z9gYjztgSbBdWAccyOAOXm8y9evNRZAAqrJEBmp8no8XmcpN09WPubHF3+wATO2u3s7ihzDrkWn2V8e7u7cuA7CWNmzXg2rOFCAKJnxdoe2X+SP9aNSj5k/HpzOzLVoCrIFBva7OQB8oSDQ0BE6IBtnMpAOigom1lU5ikivnu4BsgqRmvACHDDX7ChAIq/Z/j/6t0WwSKCJVeX0aM9nNDo+uD6bpMo2i8IhyRI/xQYz7aN3AnIHnXTOMKUQpCddtBBYwZqrnKMB/3PTPuLR+yAucpacL53dvZ1RugKAGP6wf5e29gMJn/W7JtvvhHJIqz/ewf7fcw4ODhQF+e04LtVxpp1AcHB+EEvPH/xXFwFBAlYZzgfHpdr7dnzF+2nP/29tq0uG3B2RNmVkCbtsZ2fHLfz02M5XfABRBlMtL0LJAl13sEsT9AioNmhQzhLandJECqRql2f6swG0Z3LQU0ECXJUeu3hse0j91s7kvOLswgeOXhMu1D9W+R8wRfA+fHdcndzq+cgw3zOgYaw7SOB6BLbIP+LGKlr+nHc0WG6y5GziNhGUGu+3g6e7rePPvlIZykY+ulocZVjNFp6vL9n4EtNf7cf0CFCfA50H/XqT5491fNFXJjI3AgqP6qOXrpJbQSBxdOyEJ0Y66fAYqItsB/5DO0GjapAdtV1hLahKv+Bl+FBi8AaGMECYV8gjUApzIVw4dnzzdSJ6078hjw4AKB2pfkn9j24NoQueXxsJ8fvlNHHsWft4CLR51ognFgbzht6AzLNJ0+O2osXBI3XFDA8PQtdog4K9L7c5AAAIABJREFUWbaHPEXrxEDf+OfIilAIDXJMAoaz6AIQF/ToM25lEQZW1B/Wiy+MiLgtBa8q7OOV4br+nMV0llARCbU1Gdn2YTpl5ivJ8z5klNuZ4PuVTC+cBNEJdUi12Ta7wZWefxhUwTpb/8T7HGEftZXxmUH6FTDYhWq4LMAOAHAJ2Hk1vLw6KXpHZu2qM2FHrxtnPTszSNSqQRMRpmDYrXumfZtk22yEVWcrsn0J49eahTNkA0wZov+PAEC80zXBo5bamXnXUdce7t246+3cMoBR3lvnr3E7WLOyU2G+Kgnr7FrJ9Gt/MytiJ7YaxjaobVQbQutMHlkCUWyZQTkteq+/o4rqY1+crdiTAt8u++Bx2JG0U1v3pBPPFQfeWTGPuZ8J9H6yytq50bkkZlP716fshkGfkpz/CDkemVFnuT1W/y4ekazQXuceDHLUOIxVE3VXWa1GuhXhtF1dXx+17pnpCnXwrAYAKmFYfceq3Kw6M0YPOGNlOR+s6O8HcWLKcbE6+Dk9ZyhSBhoOSlz6/t5wXtxGKOE+OVA9y10wJrLtc1LAHF3P2PH1ReOzbV1i59BwQ37fuz2Ud3vtdLnrPIbeC7hi4XOxs8ylmPVuPksickL/F54IXuELcKrT6tpUneSfe5zTzLcRXlN3vTqLfl6F/2sPcs6WL78rPj+Ca+/pncKF876cjZCKxqBg3tDDnbY/H9rLHWo7RkHIBzlmnYvPr2GbZEasq6qDrtrh7IRhI2/cwUlyaP2YUG7rE+1xBneGUTpKfFZkIK6/lSBlTG0Ev3xGp8+qdoDRCj5HQToVKLDowrUaqqqy7gCASykqn8A0uMPI6h3Y79+8dy0LVSZ0TlLnB4Q3ZMOZFOnKFbJPHL77tv740F4cbrf787ftT/73/639+i9/3rbmZJta29/dbve3t1GTC2QX0Nj6rB09f9EOj56GQTibteM3b+RoLO6vWnvE8btte7sbbW+fjChBRgxZNZeKrGmSeYK+dl0+tanUSe/uHbRPPvlBOzg8UqZVMNz5TM7R5fmFjEBqZzkZ9O2O3tQRTOdZGKLnF6cyooMvBGRBMNkbnqpscclYRfY7SNPCsSQzHUR5SlBkxx6MWmX0HmHTfq12aTh3AXm/a/eLhRxlG6/YUpyrOAdRj+x7H4b3u5tLBQQINgB/RRxvrm8klXKmEsJOEIB11FwVAAhIOOPlj+uMj4/fKavOfzMOesQjO5Xxm3nKkFYQEBZxWO/Tob6iK0GWAwhKHfYUWULGAxcDTgGZSQUzrq4Sxhy2LOM2Wo01593sh7s0MC7+RwCDn5OdtUOO80/9OWRz/Js/7uHu82ECyDir0XrV8HJ+ZkZ47kkCIRURgRMNeWDs/V2QIt7faY+5R/ksjrDmz97vBIKg16rj1Cp6t659vrkGpr7TCAIs23p7+vRFe/HyY2Vaj9+daH124Tm4Y00JEgGZDuTF02fPFSSBsM3tKFkj2sKp3IVuYQq8hY6nzRo13SAk3rx9077+5hs5T7i1v/cHP2t/+Df/WwVzgsyN0itq7c/bOUiZ22v9j64Lkc2mPWToPoIg5l2Is5wt+dTWj7W9FeKEs8Sa2T4UaZ1QMNHm053XxAcBPF6BpHC89/f22+427Q8X7erisiMw9IZHgliB0GYcDixpzR8f2wVzpLMF7PuU6QgaHqUbEaR/VGtGjUuEssH679JF+QdCuwY5oPSB2s9ttq2dzXb0/LA9efYkZSFKVoKhnrajqmUKBBP7AVotU4b8zHaVUUXylYQsDL+TcbMWtOLjZy4V4Eyy50Eu+SB0gYNTIISQfbVLTTSPdbzKaHCMOfP5fpU8s6dqIwgfBLJ2r7IIB9YYB3OC74NADC0ar6Xf1hqBPWQKP0yy4zss/Rm4J5wIQSYjGAMzP2Uiy3ZyfCzUFUgX1vz88iLulCyF4DNuBUlpFggmdeOYB4kfgSz2FRlgPR0YfnL0VOUTBBQok1CpiEgh455VdxMCmnQB6IaP/1GMxN8VAKgXaDfoTSKYF6ezC2FwDaZ8DkQopMhcVEMwLurMdCymLbcGjMVD7YZ8OjFEYjsRoDNZGWiozpsu+952ZhjtYUTbqAkUgeHkNkJrRpkWdXaa5Py04EqwEW6jrhpBduSqgWVDp85rbEe2HJo49VLY2XfXc6sGk+qLnL0rzvFYb0gi4jNZkp+lDattofR5Z04KRLIGAOoe+oKeIgBqZjEUgXtXDzKukJVVmZCsfTAIMAIA7xmrfk5Kt5VK7Mdw9uq6u1+uHSHDoWwIVifACslMn15nRx1rFiqgVWNONQBg+fXfzpLb8HQQRmMoTPEaS1a++HIPRyQyMZaxeqQ/7CyvBgCqnFp26/xrBjPa7g04as/QmyhmwovgyHVcDEEaVdEjoVMe30MA+P09SJN76vn0Tga5t1U39Sxe73UfN5Adv5op7U5CCXD4+1N947Whx2x9n+XX+x37uqrr6rM+hABwcLA6J9O98567HrqeG4/ZrM7SdbU/fGnDZmdQjlk6xDK2UzdLji27LF3Wn0cJQBgNmmvqkZU1LDXWk6tlJWhcnbcaqJg6hN2ZD0Lk+DPp497XrDiSdUzWUx6PAzvT8UmfpBx0OStonn5nfkAne1h9LNPgYW/HmC2Jci2nZ5W1dwCgnmevl8+D+z3H3RdB2ZV5uSNCKVfrQcWCoHKAvupyBx26Lpi0uXXteV7iHULquTtI7+c4ABDvCDtgyCa3ZwmiFHSE5hyXRteDnSNAxJ0RiNV78/6uZMYaX5akWddWWehrmgEAG65xx0YbRxyEes70b35+d9uOdjba9emb9m//9P9sX37+SwUAfvDRs/bi2VH74re/bSfHJyLuI/u/tbffPvr0R+p7Dqv3o+qRL9rF2bv29vXX7fHhqu3srLedbTI72SrzEagwLUm32v7ugcZB7/K2xNmJbJ4Y2K+B0O+otlykgVn/qZpbyP9uboPMFIb+dYIHKnfOLHN0AKAbwcnJsRzAILnCPgioqWp582zJgJdjkOUH9+FIBBoAJyNKEYCpQjzVloHKY944eacn79r6DMLDgLSrzeAsWKvDoIZDIcjO2B9l05ZkqDHkN9sWLRYXd+3m+lIGiggNyRTKOXiU8y9IvOr/szSFfysj+5CEWNELnHcElPtWWUURu80DTsv/MJjVBo1Me0dcIhNkPnHEo4c7Dp3mmNk3WpTJUdgKkj+McZ5BGQTrauZu3sH3XPoQOjwczDjLklY5xUD6I6AOv0F2JwA5sR2wfdYGDgW+Q8DFjjzj0LzEx5CyvIwMo+0W0AX8nvWhVIE9UaAhmeYJAPBv5nFycio5PDp6or1m3XFc2X8QAARXghMqnD1lqOe0a9tU0OTikuz0Zls8ztonn/yw/eSnvy9OCiD+r777TvPZ3IhyFAWH7lmjIDkLUsNFu04ov/UJXBasJe2heiKiLRUcYuzM883btyoDuF88tvWN7fZ7P/tZ++nv/75Y6ZUxBV2D40UP99PjxP2QtHxQhhoneS57Ikq6wj5x0jHRGBvRWUOs7QvKI657nTZzMKGqnfwwXSLjzLoJhaBgfCAyyN4im5TW2HFWADRbftYAAPKhu3+xUMCP8an93jzOkTjdsq0eiBv2DdSGy9Yg0cOpRj/zLpEPKssxCIQhf9zd32nb+1tt/3CvE/mxD69fv9L30CV2eo3o6/5aZquZtloAwguQaBv8P+ZKxl0BMQXGMlB1/yDkUvhlBI5CHxAgiSBd6ivKiYQOyBbiQvtsRCBEHVTCt2O/cZR5h0ov7gJRQNCB59qGOjs7b2enlJastd2d4BoRAoREoZKoJK2idajuugh99FII1sU+AXtM+Ys6hohME/6SPZGvXl5fib/DQUCXcSo4Cy+KUAl0k1i209OT9v2r19I1oER4qThU5hsNlBVBX1A5oWNuOkk9gSFKQ8TJ949KAKBe/MNoCoPCMGM7CL4wbbTEJbCaPRA7fieVC4UTNRqrhhvv6kZ+Z96NugXXfvrS8fu8QDZknBUJtu5RW+wL22RPdhStMNy/tH+uOy2OREVkVrWWOb+cQEB/HkIp2QGUCQNErpAfyvYo8E0bc553dd5lVBdD005ROBGjvKKve3qB9TsVumiCuenehuMbEcPhZBYG+Mk49P2enBn1rPzcl0n828z2JVuczoXmOTGqo1XJ6GU+dbLruEezqpFxdQmADV4fMu9z3W9bkNVhcwBAhp5bnSQKxGts43c6toBcwTTrTw4yRMtDOOUVHZHSU0pcxrdH6YplxHvT51EQLFEy/TsQOG4bNkF0TM+RL64q2/Uz772/noEMQrhdU8/exr3Y0SSMvcpkDQBU8jPLpLPJfq51gzN+yg4LVgLnxyCtjDkEmVh3WEotVt0T9/+23vpgcAQIn+F2ZZMsPzxPELnC0j91NmMtB6LI69zfl/LfH2++jQLDr+e+BmjctrXKT9WlK2ehBNZ8VlZkNA1CngWslM84ODgCAEFCaAezqvHaqcK6VGMpJT11nNNAUz9jk3Weoj1GcMTnKP6u57iiBCzL7+vUkbmu4/I5s6rzuKzDq+7WWk3kw3sVqa6mGtV+N6Rel7wY3TWR16HXB8fA9Gf1rIp93Qie0pmh6s1Iuo29qOcbyC+QR37mu2BFLlbuvJFV95hMINZLIDIg4zNvB1rrX7o71DMRe2PMB2Uxq0Fgz281CB01qpz1wTeQnD0lANADGKmPpvrP/22DsCIAxhwhBws7yLLt9SUooNr2jVlb3l2377/6TXv73V+3WbtrP/nRx+3u+rL9+3/3b2Xs/fjHP2n7R0/a7uFR294/0JwvT07b6bu3bbYGi/x1++rLz9pau227O/O2XESrPOpNg5drrZHZefrkmeDA5+fA1SEBDDtJkPn7RXv69Hl7/uKl0ABvjk+60a9SgMVjEFBhrM5YL9j4TWYZAXUCALBWY+D2unJN3+SxWZop4mOy83HnG/6OA0OGa293X7Bu6rt3dvaEgODfJs5T5j4DENZbZHWB4uLo8Dz+QJDF7ykZeLiP2n+y3EQZtuZNDlvISGQqFehIuDUOddRFB3qJFm3oRc4tji0BAjsq0Z6M+zzY31Xjf01W+67tyGiPdn/DgQP2S8kBrOCRTWUM9AunQ8D11XX78ssv9T6cE/EZ3NC7fUcZP+5u5sTaCTov/oZwmN1yMYIHlFI4Ixm2Zti74QQBD8bBjOxvIAs0rywFIFOoEghIIHej7aHvShxa5CbWL9jHHeiwLSf4Og7XOqSPAV0mK0lbMc4Ec8XxEZw9USDbm3QPYH2CvC4csaivF+fEw6JdqpUdzt1G++nv/Y328uXH7c3bY/VHJ3sP3Hm5JJNL1j9qwlXq8ZK1i5pw2mLaySNAoIBU1v+DBNjdgWwN/oRtzZnPAK/nfwQAtnYP2g9+/OP28ac/UFBDe3Rx0R5urtvt5UVbOvMN18HaUucOeducRaCkO3uZoUZmZRdkACZKaiC0w6ENojajItCdkMkFTDwCVGSe7UzitCuR+LhsV5eXyvjiX/hel+3zSNkN3QYC9es2lji7BABw7Pnb72SfyHazfgRPkLPrS5AcdC3YkJxL1lQ3D2IjWpJGxxm4BuKe4Cxscvjmj+3gaF8y4TaWlFggO2apl6wKwTP++L5GvtWmjwDbHAcdDpJ5lKWAmkB+WIMWARDOFM/jHLK2BACQdQIAkmuCyuyZ7gY4RbLlYcL/Jdsqxwo9oWeBGMhyxVjHx7a9E8iooydPtDcEHU5Pztu7Nzjnc/G5MOf7RQQj+BOJ4ggW6/7jbk2kkcgWE4EAESyfPTs5bZcXF7mfEaSi64Y7gciWKETt3JmcaXWZuL+T7lBZQrYc5bPiS9nYCLTLBqU1lwq2Bo/VmvR/tElF/88jADB1LFccHkUzipGR2YRudGQbIl+MPcLjjHy2MwgjPi+avEttaPg7NrJ4f0TGoga8eJ4dQlOzFb68ZbyljNkpswGCszTG7CxDZUMfNdbDeIoMhSJmk/7FNoJBAFTngQOqgElGuKZzrMa3D0ENINR1XB2HGYlXzpFIBwU7SQiun1kNVkWjJnWt/pyYPkvWyD+v4+xOjeD2/hNGgAygXqNuNunsXGAkhetRnZVz3a9IsCIAsGLUFtSCf16NwGHEEWAKdl//vhqv1diL4MPIwttp89i1XomYcGbJM/VaTPfG6BBk7X3ZGkYsv1vNUseT9fMPIDS6E5JZi/ee7SBABgCMQBmOaD5fGfbxpzpd/qnXvq5znefvCgBIR2QAoLNyp5NpEkCvf5U9y7qzRhEfGc6YoI4dlRI/73ub+9M79CkAMAhA63NqUGbMNfbf6+Qz4rl7vFVuTKpT5dP/Zi44yT7rXrdpsM9BgBjHCE7EPkdWbBp08Tu8dpZT96qtDtb7uineZGdV8puL4O/VPdbZKKiKgKUvgqWe76aOkCOZCAB/v+qbuv5TR9l74M9IFl1iZCezBAs8715iYJlPXpF6JqvsTrO+dU+rbvA46jzqPViB6Cv3oWUwnXnD+7wH/mzXV5POJnZ0ODP8261jp/p5KovT8dYz0WWzkwGOLjrRJvJ9klXrdDIGNQBQ37uyHgUFUmUr4TQ96CY+4cIhxDN05ovuHWUyIRXWCQ7cBVRxlY+m88CU8rZoA7faPrCWzDjIonmsVhbESSxdF6wT4p6oHWAykDkJAHg/hApYLtsG8oAt8HDbHm4u2tb8UW0AP/ur/9L+zb/+VzKG/97f++/b4ZOn7YFg8/aWjOh2e9fefv9dWz7etZN3r9pvfvOXbXd71vZ2gdLftdvryGbf3QSJ1McffaK6aHqaX1+dt4eHy+w/Hj2nIaWjtODoydP27vi0ff/6ddve2U2IfbBBh6G91TbmwNav29ZmZINMvCW48j3Z2ehqASmgWqqZ2byQ/40yrtCD6DKy/mT8QSLQS50MOQRv+/uH+hkyc3cLU/27dnF52jY3o9UXxi2ZMQIIZv9X7TY9s+9u23ffftNub0FHbIu5m9KKtSXlSxlsE+N/tLE2c304+w9B9jwLNnIjE8MejRIKIwBCp0dZxsP9QvX6rOvhwYHWzWcCpwXSuMtL+s9T+0ywhox7MOxjM+KwffXV1xGoxhlOZwAnnGy0s9qsG4Y8AQAxtmfZBjLz9NkzZfLM0B57MvqAkwARod3dTWQuCVSotR7lHQGd5udxZoMs0I6adEiiBX2X2x60/nYJRbcX03lCLi4ucC4IogTsXe9oBAmizRh/AqodmWTOynye5H0L5AIZ22jrs+329PlLdbkg+89avnzxQi0CLy7OFOAIPTZre/tRL80ZxWGHQJB1px0iTOnLxaI9OcLBwmm7ldyaTE0BnSScDBb6RdvcPWjbu3vt4OiwXQP1B/FwfdXurq/a/fV1w/uh3hpkhDgqkpwPWYBzRWuYSTAHO6RDe3Im2fWzMxafV/JyPbLQQaiIHRg6Gz3Fv3HOhJoB6UO5hWDcD8piy0EGvv9AJ4DIPKvkLu1znoODJ7003wgHlX/TGjPJNRUk0//uhAbiMzwbJ5rvwxUSiIt4lmDuiUIx8eHarLX75W1bn4dyVenO5qbk3vdi6NXgA1KAaVKuzPc4a/zBl5FegstGSZ4mzgLIJfk3SAU6fETihS4ABLajSwFEo5wXHOMg0ov1RG/o2ZQvqd1mnGHKCOz8S07RJfhQGgslO1s6d3ShCF4T0B9LkWZeXjKGQAdQFBblOVEK7XudZ3Kvau6ZFEXmWN/Y17UIsoIQylJXgnc/+b2fKkhHEOzNm7fa4+BlGsSccAEgh6yn9QWywXngvKFLP/7oo3Z7f9devX7dA9eytfGpQaCQ+CXo/kf/4l8uibb4ohaUzpGHJICK6HI4wzYQhsMVdUT9oi9ZDibuljqhOEuLHUWr3F5n3M6GjBiWxOLHeIajMDUuVxwMGyr5edeNELnq2YC8+NW+JEwB26crjn43Qnvf+1ovmgzbgt/FusjAzJrwqcFWnSH/2zAvXTql/V41Sm1YhgMwnIf4jA2rNJjSOI7DZiK8YfzZ4LHx052KicPNz1dQBG4jNa3PzNogomc25IJLYiAeNP7MhnVW+BIAUAYp6+SmhnZ1KD7kYKNk3YKGqJ3ns+JkTAI3DgL489RmctA9TiRRBmmZa103z5O/DR9nyobquu7a3+kyVEi86vp/KABgYbRMVTnshnFe6IZmSuGs1Kqb9C8NXWLH5WwOGRudH0YAYSI7E0bT7hiodCQMLilZt+0qtfD9YJV/xBxY4+Cv8PN8WdQAgAMQDqJIn+TcfWlUFIPXVj8rWW3Pd/U8DWdl6uxUByS6nQwd52fFeY+z4guvBll8hoa+CsSG3xVyGrwiVQ6mMuHzKDhctmLTJbZy7sb4qhPX9XYGBGzIWY4dhPLFrO96rolkYv5at0QB1bVancsINMq5nei0sTfD6RPhTl5RXo84W7FOrn33fnBJ1zl4LzxPO31TR9bf9xg+pCNWdMxEcH2e617GR4ajWnW+96e+t+p9t581Z43n7H3p8y2lQ9P715mQLtMiasq+6kmyJDsqEWpTGdcYYanP7Ifv3joPO+e+O01W1e+sgmAILpbVwKfmUcqwBufCQAg5mB+BJ8pKQt48LyMYwtAud1MGUNAH2n/X5xdOIm/je+ixEhCfosYcAFjR9XnfTuWHtVKdOkzwamf52OZt0fZ3N9rF6Zv28//4H9pf/fIvlE36u3/374pwjCzr1u62oObf/Pa3bf1x0Xa3Ntr333/Vvvzis3a4v9N2tjeS4zUgxZfnl/r8Ry9eyvn55puv1GZwc46RD7EUsN6ZelQDr97a2YnsqKDwMN+HjYWxzThl5N/jIGHgBzEVmSfY40NOsc+CvIwyJ7JOrrnl1+4WggpzJpR3qef9TpCpBUP1Rru7XbTrm3vVdz979kJBABwg2t796ld/2Q4PIS2k5RbZvyDdYyxkyHg2v4fZnTkvHu/l4Ap+TUYXfgNl3iJLBzlb2EmMxR1KkExKCXAGoz5YDg9wd7Fsr2ncyBD2ImskluwWxHw4aAQAQAVY/tTuedmU/b++CeI7nAvKF3BgcI6Pj08kG6wtmU3sYQcmcGL5Q1Y4yNMCScraWafhfHz6wx/KoaEGObgAyIyGwxb3fTC08zfka9hD0dYsSgLMgu4EGM6SSyqkR9WtIciwlYXdDHs77oUgvTQKTk5XEtchI8zt9BTCxTVlG3E2TfzIXBhfMJIHOkJ33QwndFtySQDg5mbRdveO2ubWruT07PxS4/vJDz/VnL744rdamzkw8SROm23MgtxP8HBaqB2pHee333zdbq6u1CpN/BC3BEVgzg/UC+dO63h3p2wrz9vYgoMAZMJMQS+1TsQ/gMme1pgPdibDvlIbNWWsg/vHfGPMz3a3ZGQZgRqz0vP8br8vw3dg/cI/iSSA9G4isVRGk6XEvFeM/tn6rtvJ6jwT+kH3U7FTFABo1HozzrAVhDCYz1Xz7w4IunceYuxRIx8BKIICcScRGBhygQ7QORKXxrIt1kBSgBSiQ8JznZvzsyilkAwkuszEs77PrUdD1WQLxEbZE/Xt6Ksg0mMtCVSwfgQACC7wDn0Gx3gNJ3hDdf3MLfb8QecZHRB3W3AeOFHm9t41CUFgSKVABEgMs1fXkCidQG7WG7wSG5JHkExxPwRfgoIwcGMkaon5ElwRIWHyIUBaqXHJX1gITXJ1cSU55twioz/49Aft8OiwffPNt+37777vtiKJJgIEOPcgYuCk4N8uUZC+PIuSnBcvXijA+P2r79u74+NMYEe3CRA/Qly4Pf3f/yf/Fw39wlhLPzwMejvlWSP+gQBAvSC7UKajY2WqaE3CmtzSxBe7slmZnfiQIcnzQ7jTIExysw9lcnQASqbb0F4bVlwAds4QED6vmrECa7eR57l4TBNbsP+nFGUhBZKRpGxwCYiUum07qMw/LpJADwTRzigjeP99g9Sw/o73B+JgOHGUathIrZ/VZZH1jDWr68umGrjVoZkasFY2mov66SY/QRlDbQ2pPUS5peFmJ9FrESRWqwEYG4SjPur92kutl9AloTTt0E8dPMtelU/NKeXb/a6lkApSQZ8vJRc23qcw0CA3imiiFaxlzmOJNRhlDt2YVq/UVYfGfdW7g5JBqiqL+o42DsUZHBQ2THin5XwEREISwuFeRStM5cnyMBT0qMmtRrkNbn1fQZ6s58UBmZf+3pNSh7EPEQDofB8ZJdXvXatb27KZx0MvzABFlvuM+rvVNm/1HPd5ZSrQzp57xHpudvR9HkLOR8ShrkHIzGoXk/fWKIlK48xHFNxy4YxZRWH4LFvevO9GWdRgoQ21LiuTGnXrGT2roCy85/zczp/bBSHLDoJZVqyH2WczBlfZrmfLclPlqs6l6qrgCvG6xJ0Tc1otdbKDZr3voIXl23vpPe5dC/I+cFCmjsnf8fnz73zuwyiLOsipM65x5xcCxbAafKmBtH7XFf1uQ7GetbonQ9fET6tu9p5r/AX+LjlJJFadb8jv4IKpsqL9zHNX31PXyWPseqroRL1HXB6w2w8EnfcllI3h5QHPjt8NxI/HGjo5gtpkgup4nP2flpO4rRTf6/deGsO6G61bJ8ScPNt3nJ2hvsdS+6vkxDonSbhb9bXKz9RiiVpto2yWbRPDcaO1y7N37b/+5X9uv/yLX7SN2az9nb/937WXH79s+/u7go5++dvP29e/+U072N1pn37ysn391Rftyy8+V92z2t49e6ZaauZHPTaO/5PD/XZ5fta+++4b2Iba5nytbWdmCUfmLEnmyE6TvZWkuiZ1uVQbvSDKu5bTBMkaNfjsS9TMBpw+OEBiz3AK9g/2ZPiTFXTHAIjwyGBicHLn4FjhyLgl2ubmthy++7tFu7qOloM/+tFP5QCijr744ov2688/b/sHB+2Hn34ajukispwE5l99jwH8KBj3nXgJ3injh7F8wHg2t8jPtr29A33u5PitWmXhtkYT7aYVAAAgAElEQVR8IP7G0ReLfNYyU+LEnsL83yBrWwvyaDk+wIJV9xwQWXOdYDTjxLttMJ9VkOPuQQGXaNkWUH/+jWNMMAZ5xrAn89ch3cxJ5QbRxgydiwGP/mMNeC7f+fTTT2XIk9XDAeEzODvILtlDO//UBvMngjfhlNw/3AaE+SjKJyKhFncVzwj9F9ll6SPWSSSC251YWIKSde5KcIBkUH029fj3YT8T+JrNlakNWz8g7PwRvPzqKmqN1ZEJFAb/xtHaaucX1+3q4rrt7h22dSDVLWSHDOnv/+THCo589tln7fbuoa3RFnDvoAGRjrEEcS0Bk6PDI50XuCDYWzL2j8t7OUkPIt4D0h3M/ASdaLHHuh4cHkbbPUgJyQDnXQSPAO37cP55nrihxEJ/o/aDIAYgMURN8HNk1ckgB+UJUpB95vwEdDuINkm2ClKe3TlUBnB331HGst822OMogZG+RrYc+E87ms+pq1Fpc025GQ5snKOwR/nTnb0ks+RzyJ32gyC/mPexUe3MzrS2lhl1lxAPh8vFQsY2tuZtbb5sO3vIzHp0zQDafnamvbeup8a+34OJ9g0I/p2c0RCxNdXV7+2GU+s2wqwNJUHYlOcXF3q2avm3t4T2cJkLcim/IX0r+1TmjWAfCCoQODBnjkg+6U5yF3uvNU0+EPxSlQbNQUdttlMCRzf3bXd7L/lJ6DoRvBSG4EcJVnRdYX1JOkfryWh/SqkBshKIGQIYEE1eKnCJfqDkBYQLSCEY/uGN8f0EMoJAKDJE7T+6G94AkArivFg26Qh09E9+8hOdkVevX0Wb0rRWQAiI1LQ1dWbR3fv3/8kfL6vzabh4ZDZGezkbNdUI86JNDQYbKXaK7HCinMwBYCPuQ9C8qWEUwpPw8oQH2kDweHoWoDOaJ9dAZ+getdI2UEY2zUXcq5BpG0t+14fm6exEGDLDmQtDMhxzQ1xsdPh5jrIyvw8ZqfV9Yb+vMpXz/RXoLhdYqee0Y2iDR4ZkcUSnhqUMTzmVkRWqxlk3BFVykEiEteH8Tx2fajj68DvyNhyXCPA4AOBn+L3VUK4GuwME0cEhLqnqhPj51UnxeLqhl4eCwAHv0V6k0W+kQhik9dmWqZG1lpmRzm8NANixspynRduDM4yxrrHXtEJluyPQMe/DyFY2bLnqUFquDceTfHTOgMGLEc7CqjRXWfdvLB/8d5UFz7e3j7Gjnu3IUHzhc442nquyHN0rxELcs4MlM+4sooNndjpMrVJg1RjIHwoAVAdidaaBk+syXGDn0iUF+dHltrSrq86s5lfQQ3WN/HzWapRouP1asu13UrGxN9XZrOtXAwBVB/d5uPxigtKpc/8ACrqfGweeKqrAsl33fxoAsI5ZcfrypV035xmq+ibWNupO6xwGmiNGWx05r6+fY51QZdfvtCb3Z/3zKtv1fPjnDiJjEUegbdolJksrcr1xrlxDaz1ex+N18e+8pv5M/X3d++ldMx23vwcU1X+me9B1yiS4rHdnkM16ymtd9ajlv8q8A2RdV+edF47HKOXSuuc5G98PuGR9Xr33YseDZXqlNCh+XE5azLjKs8ZdUFb97LiF7ArqLO7pOlc9sJ/HoQZ8HgLaMIL08V0C8JHNAYrc0UyPEIldt8e7q3Zzedq+/eqv2+nJcXv65LD96Eefqtb/15//VXv3+vv2SD/77c12uLfbrq4u2tu3r9rF2Vl7evS0/a2/+TfloLyh3dPJWznr8/VlO373Rmzn1Em3xUIOMg4lQ1IrNrGtx3rAXRB3RdyVGKTMk+yTnWscUWQHox2nxc5z3KPRZx0GamczfXZxlPk8hjR6wOgQHKXbW2qKN9XPfbFYtvPz67a7u98+/eGPBQMnQ/7bL75U+7fDo6P2g08+CUjt8lFlD2Sz6FoQcGkCVQ/q4a6OZ+utffzJR+3lxz9o9wuymtTX37Sz0+P27u0rOYKzdRWutvn6Wjs63G8722Q2IyAQmUHKAh7bArcTYsN05FQrC7FaEnr5XHQSQKDaqZfi3Ec4MOSpCQkAnD8coCBpxvEXu3vC4lk/kymad4P38B3IxlzX6+9VvcK/Mfgx5nkzgQ2TaZJxdPu2R4I7ezsKADBXMqeRbR7txXgnTqbsnxaICRwV1jyCdQutDXcP74xym1nUwSeXxNHBUQQwskWbCRA51wpaJOkhdf8KDsw2RJw4Uw11a5fnV22+sd1mmzvtDoK7xVKEZk+PDhWkooTi5Oyy7Rw8aX/rb/+d9sMf/Vg92X/z+WftAacdgr+DQ5EqHuzvKiB/eXEqJAgoAEoDQI2wLqzP6dmJ/o3Mqb3e9pb01PXlZSSA1ptkSWd7RqnKrYJ8SzK2oDRmG21rd7fdyREnZLHWy3Rsl+reWAsCODn9SVg39GlkY90uks8T9ECGhCbSme3ZWL1HyI7sGlORnpZP634CANLDhv+r0xf3mANUW3IwL6+uwuaN3jV6WwQrIhDkOnmz+XP2XcLikhkCAFs7c3USEf8DidUs9+i2UwYSJcPZ3tklDBBksl9us0nZAWUV/A87QyR519dqayhH9z7lXonMaOm8A1S/EHMKuSvdN8pHY+xRHgRSgLF033QePBWsmfZPhK9xno2WQb8RfDs/u2ztEbQQAY95uzinBAWug+jwQbBCLS4V0LuULEnfZhtKzgbv4rPwAKAfaSdIVh5Z43dn52edi4JxIhcRXAmOA7UKvDhXkAtEwHrqbvaLM06QgIAsRIJqh5p8IRo/7UdVXjJrm3MITedt7X/6Z3+ynBqdcXmO2lp+b6O/OnrdQSnGJ9+14xaLOLKOJpThWXZ+bFB2A2zCVm0DMAynhCaVTCY/Z0Ieoy9so39DIJKcLVvaVMNyGIa/2/n356sRVo0YQyxlpDgjXjIlcgCSF4BLsxpqdg68rtN3ydDJ+sO40yfZnMJMLAhKRrfFiAlMLbNCH9o/BS+qwyCHPmrGvO71fR3umuUVCK1RDNPAgsfdZSsvSc/PMhIs+qutuJxl+ZAzwvOc4QZmpeFXBzkqODuEuBrjdS513oqCQ8CjvsqjVQlj9Vi89kaWeD3rfo2A0oBn837vA/OZZueNDOgBjg/wbWisH2ASDyK7kU3zXKshXuc5jO0MamT0zetcZdoG9HQf64WjMWd3DxlFiaCIbGCclrr+1clwCUB9TzfKSy1bRhLS4A+j259jvJEtHM7i9Hme03RuGguZ21omMKnvrk6aUS3VCbUTUHVXdTTrOIfueN/hrWf/d+kBaye/v8pfff90zVfOd/xypQTB+sfM1j6Lnkc9g/ysBgDqftZ193h8fup/D32mb0t/vOeIFfRZ3QPeX9fXZ8bjmK5df24GPetaVAfQUaj4PsbTCF6l4OU5M5lnlCbozin3kvULf9dx13HVtfBdWfevyqt1cD1DHrfXG0dlKtv8rq6N123osoFc+9D58898p9Y7v7bWs6E51REabyHirLJv1Ee9S/ue9kCfvf0sA9ALfncAYOiNgVbUzzKQ6LWQvkgSN+8RBmudn+/v+rbY18hgkj3jT5wbbI8gwYtWZnE7rK9BCX/T1oHoz2ATP29f/PY3Yvr/2R/8pN1en7U/+zd/2k6PX7ftjXl7+eJZ29/bae/evmmvXn2vLOHHLz9pf/jf/KGM8a+/+rK9fvWtavUX97ft4uxUsHw8KWq4cWR67S7QYojwknSN8WrP1sOw39vZVQYM41CZbrX+yx7tOCxaM7cdjvv16bMngudHzXoxltPecZmnOT1kCNMaj8zqA4kXoLlk4CChgxgwjHvg8/8vYe+9rFmWXPft670p013dY3oGmMEIlKhgyEQwGJL4IqLR+4jmYaQ/qAhJIYgkCBIEB26AwWCm3bSp7vJ1vVf81trr7PxO3aZuR0ddc75z9tk2c+XKleeXiBY+bD/66CNHy66vFW178fy529epuyIyKLKLk3jZtne22+7+YdvafaT74sBdXZy20+M37fLi1H11eS6GBACAqylYz4B3wlg+Ojlqy2srUvxmjHH2FKEVsOvAzdhvPHcA3LSe+l6BqJ3Xp23ki3NE3SIM1ksAbmxMDM84GmFSxjbgszj1AADcKwJqzDVsOQAevgzSDBV0bDWJ38HkgQ+hdEafv6kvDnCCZoTz8a0qHzBiWg8rjv7GPvE6ddlL5hLjoiojODHQn+/u2tbmtnK2lTpyduatcokxdhSXPGaimzyLfhLoDyPkGrgBEI4HkF630lY3KW14pxQKHBhYNAik/faLr9rTb160n/z+323/4H/4h217b0+sgE8//nV7++pFuzg9bocHe+3Rwwft8aMHAovevHmptUYEnzHnf+bOxQXgGEKCsAm2lUbQbq+1V50dAxrx/ivKB6dp5P3TBwBSt1fkYZPtsMLib1fsBewdt/57xP0YN8ZYfdbTUQbTd5xfWSNwC1QScmtLa0Yl264NknqM7KyqIkKvcgHIhDOc/Yy5I4CGz4iB4jmc8zfnw9qqQSjmJ2rzAnhwfLsAqwNh3Q7u6S62X70OSJFI3jlzhdx/qngAQvH8nFej7WF9jRRhRDjZq2iH8tsJNPb0BoAl0hF4FvPOjKSbtrGJoOSyIvU4wLq/ABGfwTj13IN+tlghrDRALVdhkKhoZy8AhtR1zUyk7TjDtIlUFoOZzHkLI1JCkvn/9s1xu760zgkbKms9Tj7XAXxKCFWaHmYAMH/YdxET5Bl51vrahtYTqV3WH1mXkOez58/l4PNeOP9m5JhdwTjw/qx33l9aDIDC+CyqAnPRPvjgA82VTz/9VPMJgIAv7XdHR96/vLAdUP7H//zfOLZcojQ+nBX/nOyVGBU5LMf1cd4W6xTnkIzx4skx6ksm8mCDMubtYgmgPKMavTXnkgnE/9XZlWGcUjSJvlV6t+pzLtIq5wZqNU7mBlv9mfYFSRLa3iPStS957xjZiqxDtykRzLzb3DitbfDfXOonxlkOplovew4A5JDhXpPDPcuPDOND49qFS5IikbZVh9KWmA+2BQBgVqIuc8pRts4kKZUiEnWv710N5Tg43oBcqSDvEEO7325hqnYJpwUDuBrV7tc4zXbwTfvrm2GnEaX/KwBgwcIxR+dror6z0NVS8zt/qw6M1khJAVBfLeTLjrlTAQDNNYlhGQC4z9GcOwU5LDI3FWlD26MzILJ5Z23UzVxreBEfm5aBoxxDxE7XTmrRi+KTi+tK8YTCUBjrcmpD0ZLwjpRx61T/Li22SKEfpUOrkxd2zoLjxz07CFLXwdyJr+BZDLipjT1CXOfFfD/JHsg11XGvn3l3jvouXj9+87r3BkQNu6gOT3UY617XN75pvmSOam6UShyZq/lsnbtTPfuO8FSWTtpX+zh9Wdf5mAeDAZBnjOsyHxZ1Be4DWOoZU+dY9l59ZsaMyNoNZTBtT5pMHTO1SQvTjhFfEfWEdh0SybQv9fOl3iPrtPatwZbFeV/nTl2T3zUmGbd8LmJhdU8IADDOkS4Y1Rs+3ytyxtRnTv3av8nZkLSDd66dAQDui6zNYVnIDghAE8CwO2BTGoZ73vyfwtiZj3V9j3nOf9pX9yqGtILxw86wIVzXJG2RGB+Gds+jliq2g22tH+ttTYJUq+328qRdnR+pVN315UX74refyzn93R/9oF1dHLc//qM/aM+++VLG4YcfPBEIgIgZis1MsYuzq/b48Xvt0aOH7fmzp+3Zs6/b7fVlu76kJvm5ypBhLKO2Dg3ae4sNbflVHQSirjURXAxvorvUFKcmtCmtlBHsBnfP+aZePQ4T0UuAAM546NIo7/PuGJlyhKcAQ5SuK9vLoEhSAdoSOfWosOOEocJOlNO131+/OVEZuZ/+5Hd1T4xUU4jdD6LLrpNv7Hz0MP44t94en7WNrYO2gbAgZQqXiMgS9UfF/07O4dLdtfQUYP/bETQDQM720du2vrXZNrdtZNNm10Mmt9piWT7DbT9hwKM2HrvK/YBzEUZXaNsuU0r0EtsCIcM4+tkjst9w34gv2omyTZJgAp9NGWr+npQBf94aDTgFAmqVx4+zZoYB0UD+RzMAZXbGlPUjR6cHh3A++Zl0yog+xmGFxi5bcFrzBgAAnWgjc4990Gr8zAtXMGDMcM5IU8BZlf0mnYZVMULQpjg5QwCQtIxNpXEsrZkB8MEHH7bf+fGP2gbpEaen7bPPvmy//eqb9t/9/f+x/Vd/779tb45P2tHRW4E9X3z6m/b1bz9pD/Z3DHY8OFR5tJcvnwsAgCYtkbabq+Z3uRTnQ2XUVlmn68rzh0Vzi8Ben9MqI3lnZoh0EHDIlUm13IQPYfcDbsGeuEKg82IS88NhY+xw0AOmZV3SjfQF/cM6YC2hJs8YM55HxydT1Qn6FyDF+86N1p8BAAeXRCWXEr6rL+DgOY2DVAPbGUTUB6DjZyvqjLAeJeyS6hMx1FqNTdpEttv9uVUBGtkX5WM1UgLMlmDck+aS+cu1SSOw3QkbcrkdHB64sofSx/wurDfGm4onSn3oez4RebObbpUCwFzGWXaJSJzuM7N1ejWmhK2lS4Yd2gHOanvxPZ8V04U2IpJJ6Uoc6s1N3Zt2n5ye6FmU1Lu8uFJaz1IXnSStiWtIv8laQhwwARPaT9oJzjpzAs0J+uVEgqFoCJgBwlpif0UThP6Fts8eiOOOHkKCapwTKc0odkpn0+8f7uv5VHLg60c/+pHG4je/+Y3TdJjry9YyYY7YjEEEEfZwa0v/9F/+4WQ7xmjwvzoyFyjQOXxzUNKQxUiD6eExLGmYckoncMF5ZcMJsfjI4tciUbUayTFMMpiotIISswlPOgM9BSDGczYl7ioEU1HrIZKngyhRQD16tOe7jI20N++hQ0Kf7KVUZvXP3zGMJR7irzAk5gZyNWr5HuMjeUa1T6qTH6eAv2fhp68yMWMATffv7dDBJEFD0+HzNcY6zoh1DvjS5hijo/dbjE31ZM/n9UxapKALDOniU3mfakDXqM2CYVfyXE1/Afn2uLHYJ6OtMwEWjfAxvsNJKfoKPYINCyBjO+Yq+Z5+79reRPUz3yqwQV9oI+6RjCiQuu9MQ026QdaN+qQwPSbwJRH1wtrIfKvGfp1H+X4uUJi5MK2ZhfUwKn4sgBV941iY+30WVxV7jVtSM/rFdQxqv2dO1PmceaPPdAEzfR8QorNU9Jku9DfaWRyMvud4jkV/4V1AopYBzBhkjPOu90VTpwXSa6vXfq/7Rt3r8n3WV+b76JMZI6cAlWlTnNms9YUSaN05qs/Pvad1WUpS0jcSGOqGrlkA7wKk3ncH02be/gpqTGNdSrmpb8raHOeMz4Pvmr8Tpbrfq+7/6f/FM+vdvTv73QDyFhkzdXy01xWQsq7TMaf9+Wmf6X32XW3ztYMZlnt6v4jT5Le5b9zynLoP1/VUAeAYYtXgzOd8H4/tlPBWnOnvOutyPk3rcpr4/iZiqfPP12O9jq8J0+NLbS2stilypahUWBbdwSrtrXtwXZ96Vn9Arqnn2Rzoqmt8jLcp4nX8DSDGEbSYltsu6UNFM8lJhc6/2q7ap3/7i/b6xdO2t7sl+ubrVy/b2clx++gHH7Sl2/P2V3/2x+3LLz6Vwf6DH3xfZeEw2A4OHkhV/q9/8Us59oeH++3o+HU7Pztqd7dX7QqV8tMzDSJUWSKm2D/kMFuJ3ukdUboHAMAYTuSNPHZAG+jVNr4velSfnHhE+JblKBJlx1hPWblEoF2yzI65nWIcZ+sGWCQNhw9GAWXacIBd/g11f35vh4CoMuc2Nd6v9A4f/fCH6s+XL18KICA3mLzxq2vnjUO73tjakfOFkc7Z//rNUbu4shI2JQGJ+OP4r9wh4HbUrs9P29LdVdvZhibsvHjKsUXMMOUByc3N/FZVpdC7UVjv53Tei7YCnEeYjbNPddtT6q478Kw1Kbxf38r4397a0jVE4RVw6CmWtqGsv8C/ij52jSoigNCPravg8U07nUN+KQCJf2V39ICAcrbX1+Q0AgAAlkhDoqcepAoAjqPy8wWueM6njCIOMG2D+WGALiku1gGw4B+Rx65Sf+bIrPcYBwVSyUEq90qF2GqraxsSTXyjyOdme/zow3a3tN7enl22o9NziUH+3k9+0j54/FDz8+f/6c/a8dll++//wT9sDx5/0L55/sKpCltr7W/+6k+1zg61xlz+EIFLADJpIy2jdUGlgmOJxdFYBfAp2dlFIu/QtOhgn1kXS9KyyJ4lVkSvRMZcRo8A1G8J3YMrnEDE3C6nahGsE/ZcgTlodEhU0alPchjXcF49F3Aq93Z35SDinMH+YC+xYGLTuqAfmRcGJ0iXtc9D+yRU2VNCAM1g+7iKhlkqONZibkQksLMKGE+uVSoMegpFxDwBBYAw7p15SlnDCmKrsoRQEfy7nurc2Tpilag8qKtPiD3ZWSkurXcgp56gG2X9ri+dhnJ+ei4gQGuBwCl2uMTvKCHa1xPjqlKVrmYBmEm7zAJwGhd9Lbt8zZT+2OQGRwzM5byy6GEEKpeVagAgwz0BCOmDx48ea+zIyW93iGhC3e+6HREi7+KYYanzvowre0wYPIwHuiAwBRjj6N2wPwBgMWdfv30tNg1ghN+vC0DKJ0HUseueSdhyoz18bHbCs2fPxO768Y9/rP776quvLGiqspIGkcQeQhOgAwBimvznAIDQnucGbQzG5HDaoa5UdSOEQli6k8c9IogxOTXkh3RhFh/EPQuwR4z1mx65SRtiyMV4ZcN2hNjPiiJ9Pht1zQoAZIPVRK057d2Jn9k4Cz8uGjPDga8AQG3zfYaVjE4WWBHOi7GS66uR58PFpSYqzTwHRr02EcO5A1sBgLyQNv4aBepRrtr+2i4buQYA+F5CG70En3KU+0aQMYqBS45/dXZksPU0EPot82nMq8F0SL5QxmyMKxQkb47Jb0zuzrttTuTeb5684yClmQNsrnxVAGA4Dkb1Y+jHsObnGMk52HNNNm8OA5ei6XVd+2cyVlM0sUcD1AZEnErJNdxqjXNhIAhyKnnU1ZEeDsoAvNKegHKhAcZAzjvNDepaaisGSP7FSJtK2IRe3oGwjNV8DSTyiYFvmlTW/aK2ggzwniLyjoMxVd0YtOw+utP9dPhMYFZo2YOe7ckw3JGsmazxeX/UdTYZjJ1SOp9z2csyf2pf1PvcBwrUDaf2TdYQ/7LPaf7M9si6nnPvYWzaXcw9mQc24s3gkIJ8F3BKGzMHc4inTwPy5l55v2nfKUwWjaOSd7sD2kFa5eR2A/g+BzpnwrTvlL3K+48BtozFfHzmfVfnQ93Hp7OlACB1n/Eek3QbP3esNacN5H61H7LX1H/TF+P6+xkA990v5+YCADPRoPSUsrd5nKsD7+luI72+/xzgqv1Zxzf7T52fyb6q7U15PvfrbL355sbZ+3mzuKf1v3ctAPo20fxa4jF9ESM18ydigGl35oj6LClKC3uo56bWQjeWA2xP+zPjLZVuAwAZw4Bi3k+X2931ddvfXm/nRy/bH/yf/1t79ezr9v57j9qPfvSRDPznz74RALC/vdY++81fta+/+FxiaIcPDqco0Q++/8P2+vXb9md//gsZbCjeX1+ft/V1qLp37fToSIbySqOs1WZDFA1DE7GyUPQttka6DrRQSvC5rjVRvATReRlFb0+O5SAR+bcRinN61VbXsN/8P5/DYOcdpR7O+bRmY9qOjoM+tJe/4xxyJrhPXUbZa2+c6wjn0afk7wN0oHhPVOxtL7u3oUj7ejs6OW/Xd0vtvSffa9/74Y8UJV5GbX+PyLZV1BFte/PqVTs9et2W0V+4PGtnx6/byh05yRcCABA6PLs4bWcwC8j776LXtRIVjj0Ov2i8zAWJ1DpKyc+c30RlmWu0lb4kSkc5R0Xmcep7FNygqDfB3Z09Oai0lXkQgTRH4h1lpR8l5lW+TA02OyGR/+1eJUACe+hAoF/QnavYAszfMAEsULYp+wPBtOxFqTXuMmJWrY9dNMomoky+0fe6MDCtLM//nBX0EX2DYwOoY7vf/4uxoLrtiIQClGy0jc0dsQAur2/a1vZ+++iHP21rG7vt+Zvj9vLNW40LWhkAADeXV+2v/uqv2+b2fvtv/v7/1JbWNtrTZ8/b9vZm29teb3/9F3/SPv+1AQAAIwuOmgJOKsA6qvBX5+346I2rASzfKvIPs4X3hUa93P0S2dUC9bCpOrDZbSvvAwYAzy+u9J6kNABorK1vtVev3rSvv/paa4CKBNpPerQ844BTytqIRoJKI15eKfpLkBK9BMaY8Sa1ICUhLVTudACBQ0rDMd1f4n4CA6gmSsUPUkyd3iEbIXXue4UBnH75PIAKYY4qgOd1CbAjhXhE23tVg5wNS2JOj+pQOrtXWtuA7cQ66+ex1jmpSV0Xy0Fg1nqTcw0ohfgm15+dnrfzs3PNIYFcgEgIJAIIwBZQpQ3+dVqLQUb0TUhjoUyi8//pg52tLQsVdpuG9inVBZZHZzsAJHAP8uNZP3wBcE5puXonBEZh7FBR5UhjBrOBfYE1f3NNWUinNDnH3gxli196jQjk7Eyb4QsAGF0JFIUBwDwjJYMUGvbWABHnlPOUuKHHvdPe1FbahOYBApXMA/rywaOH0kvB4WcP/eH3f6BoP/NJIEgXYMw5iOggEwb2mNK0/sm/cApAjfz4MPc5PU2AcmhqEsn4co7YiHrGMBrigTEmbLTYTR6GjGt+D3ZmnIHFVIBq8GhD7s4j/26us0FFfM/5StWYlNBBVxhOcF90QtFRRj3OGDD3ORpBr/hbNZY8KM4Zlz2j1x6U7IXdfPaDntPrmFfHLf1V2+H3NUoVAIDrYozEIKnORu5T+z/9Uo37qqycKFel3FcwIIY4TpM3xZF+n/7T2HbRRpWBXBogUMZdE7BvELUyQfohfcy7VgCgGmTVobCSvyPGuaa+f+6bSNxgefT36FRyvV8RvNOqmNgrBgDyuwynjOweJUABtD4/fcfvvElYk6G+Z66pkeqiDi8AACAASURBVAbNq14XVn2R6H8BAEa7nO+lw7sv46mfF6KPYWSMkp9xDqrjNAAPj1Hv1gUgbsHY1/qar/dB7Q4oU/vN41v1LOLEzym+nYFUSoDWZSRHrL9jDJushVyXd1t0RkqO9o3fM85SNvE61+pcWljGiuy61GkFhEagcgAb9f1rf4eGnLVZBS3vm2sZW67P+q/zKU5SBS8CwuqzhQGQfN6xLslp7vtZSVPSvjeh+AaU6J8ASgEmci5ofhR14rpWRE+eQBlT2bQXdANi7nDawUvlhAEWVmD5vn227lt1bPLsab8q8Wh/pjvHfR/IOwYAWCxrawc3ANj8rIzREsM67fiuc6HO1fr92L8WwQI9N4u+n0ID3BzCnfV59wEA9ayp/TY/i/S3hVQKGwljX7UVgSPlz2Y9L6ZNKW2A9d8zM8LbmM7BAD1T0s9IgalrInvgNJ86mFTP09gLzMdqF8znh/e62CbDPhh2weAuZJxlA4mG7Tzi9ZXWdlD/f/1N+6M/+D/amxdP2/7eTvvwww/b2cVFe/r06/a9J4/bk8f77dsvPm4vnn/b9g8eifqL04V684cffr89f/aiff7bL9upHDycKYxFqMhXEgg8P7loa8tQO1fa+uaKDOpUM3GOqHM/aRdiXwyKFM/XEMu7lENrgUZy1k+lsI9zuLXFPSmtRg46zqLZXLE5MIaJXkV9HeYBxjUAA+sxQmAY8XJEJKRn2nH+Lie3n6n8HnG4COUxtpeq+33VllfWlVZBwPX86q59/6PfaT/6yc+kGbC2udW2d/fUP69ePmuX56eqjHB3ddGWbi7bOSJwl6dtdem23V6fK2pG9QCEBKEtqyRbnyvSUphK/5oNaoE2xtQHKtoAEe8inzh28eoKmgqkHyAc5zxi7osjl/QVCbhR072XsFNeM1G9HqW3oJpzg2tkMuBscspxWOhX0YJJOekq6qYLmo0ZuxZHwcKOZrpCt0ZhXKXuOuPj1auXna1h5wocMetJ0fO1FTEtwhYYPgGRZwv6cSSsr7hGOgCAglQ9NUHCa9CocTiYD/rMetva3msHhw/b1c1tW9/Yab/7u3+nrW3tt9cn5+34jBJuVyrB92h/R2yXjz/+tG3tHLTf+f2/2y5vWzs+PWs725sqs/nJr37Rvvz4r9v2+orLOF7DaKEk46Xsp/ceP1LaB+kksD8Atq5vr+S0CfhBwyPMNAAz5nGv5mBs8radUlXj8kK59VuAPz2NBbv28PBROzh8rLX6q1/9Su9JX2s/7ToaitqSV05lBglM+rxIdQmizfQbziZOYapIOLXM6RqJ6NvZNdAn2w0dApWd876cMzQsElezIMjp/Tj6JUoP6s4Q7QqTGwBgq6cwmGHiFIL4bswn9jyBEmgALDeBawAAfCmQ0KsH8Fnvsawn1jwpApsCAeh72RA3d86pX0J7C4X8S1HTWUvYCVRDEJBxa2bKYCDQT2sSuRSz4uKyHezvqxqKS4GadS7avCpe2F5xKsGdAIAEPsRw4RkdTMTOASzls4yJAM7bDiaskoLhAOj5udMu1jfdxviZDoYDwNpHtv/iswfGw/mZ91BARsYVAAhgAgCAdp+enwoASOUEPpPnq0rHBilasE5OBfwePjxsr9+8ac++/UZMow+ffNCBhtPpHMj5SNuO31IlxamvpB8s/eN//q8XAIAc3DHSQx8eh6ojnkEUbDBb2E6UBkWTulp631gTvY2hXI2UmgIQA2zuLFQDnb/FAOV7NiNNM9D57ihXlF5KtD2Smgiv7x9j0mkLGbg5ADAiDTZm5tfp3jlAejRTE64b0On8++rK63072pj+HQZHBPlM0bVhalOuGpIxhKvxXZ2fakhOTnd3eBQB7gadQIZbLxwmYzaR3Mvv0Q25AgDEAIxB5fdw3fRQmWobF+mfNvzT9hic6eNEJuOULjA3ulCIxqRTuGJwJxUgVNjqVFQak9+H5EB3bCLxmX/DyR6q+dUB00LvytBhpGQu5F2MiHu9ZCxyD/eLHaB3nt2jTRGy4n7VuavGuec/4wfSPnK3fI1zPHlXnpdocF3DAUSGo+HIqsp7Fe9BjmBJD5FUUr93dVLG+vZBWx3eakhkLg9AZhEAmKj7MwBgwZAvAEDuU9dHXU9+lcUIqIS9eu1WDjYdsj3iMxmGpbyenaBE0X24SRCnXJPITxgmiw7cYspTlNLF3O33mND54qzP5072ouxjcpR7ZB3j0iUWPeaV5s/nUorTAEBN87IWwGBijdHXWupzq67PMj1GH5T877qGpr2kGB8SYoSA2p2vCl7l+ogiab319ZRzaTDP3mWL5fOLAEDPk+5sFd7X82nmtJbKLBPDKIZ2PwcCTAT9r+sjxk8UuicDqTjQXFP3hfneP3fM6z6Wz+KkZD1ojyhl/WpfTp/thmLaOs63RXBhUVdjjHJmb9a49KrLOyX6HzvCh9bQTskZ5LEc1ULm51rGRPtNT+HJvux+GdFkXdPTWKbztqfhyRiULd9TN/p8T6ljG3SsuBvl75NLTi4qnyPfGwOdUkpEjoliItbl0l3X7VqigA5s3F1ftQOo5jdn7eLoefvtx79oL7/9sh0fv50ARpyvxw8P26MHu/rb+SnO0aoo/zh/RHCg/b58Rc33y7a7vyeQBAAAYTuoukRUT96ctNXl7jhvrakMF842/XJ2eqJSVBjaCFlxX764N9Rj1bW/wvimFvi5hNJw+AEycRopUbi9DRXalGnvHXZe+Gzq2hO1xwClv4k+Jv1A80r09pW2s7UjozvOBPOAXPHsCbQLG4R7su9KyBDq+AURw7V2en7Vbu5W2/XtcvveR7/TfvDjn7SLq7u2vX/Y4HJ//PGvpaOwDwUc6u72Rrs6O2kvnz0VANBucSgulAMOXZlo+8amhb5wYNgv7f/YtuFdFH3sQSR5ISjEK8fddPnQiFnzmxtb7RJarf5Gyb0D5VZT4YD3RuhL/X2NsT8YE5mj9Pf+/q7mGP2MQ8Hf+F6CaIWaTWBLInUrFmzUWuiRfuaqAQOCX7diczD+fOGAECmlkoPPCNvqAAA+G0yhJsKbgAB7CAJ4qQjgtA3b9wY2ELV2tJPoLXYCAIXYtl1NPo7j6cnpJOS2tbXTtrZ32+bWdnt7dNLa8lr72e//vba9+6DdrW60lXWX+Hvz8mVbur5ob16+aE+fPm3bO3tte/9Be310RB6vnKCD3e129OpZO3rxtXQ2iP6ei21w43DO3V07JPVie1P9wlw/OTtup2ddnX0bTYq7BvyDswUwekEqhTQgWM/oQdzaMb+7adu7u22bUm4Sr7ttpB/vbO+1tc3t9vlvv2qffvJ5293d0zoDcFDVConIAYJZXNol+7IXwqyxgCQOIc+hb+k3nEmeEwA1NomU7/uYae2pDKVzyRf8kK5rxbUKPHWGn7M4HSTlTGPbJoqc8xyBOAAAfmY8wxT17j9KTnudcl7eCpjEifY6JkJuAfEB0BNptrgoDiz/cl+uZ687P3U+PM/G2SVHnjXD+8Bu4uvqhnuaLRhGEnOcvmXfIf3pweGhgsEu4eizRZH97pPxTGk/dDYNfzP7BdHznppzDZuJ0pLoLaxJJ0QAZ98PWHsAeQBZsBdYr+iHuE1E7L0mdDbDsri7dUBaTE1rjMDeks6LSlhSpQMNE4LY9gMQqeRf2A9pl3QTDg5cwlWlJK/a1SXssI22tOr8/rdvXmvP+eD9J3rvsLHkC5eKP69fvtIcYnvXWY0IYJz5HLp2qnzAVqeBieydp+fastQQ/ehRI0+kbiyUqFh12GNwTsZgF0urJkZF56fNrgthDePbn4hzH4ODgz5UMxm7Rck1wMCiQT5YDtWYnRvcvv8oHVS/r1H5nsC9wATIvWot+GrMxJiLwR7Hi59zCBh1Xsw/rfeIYTxvp41CI1D1b+kD5dl0BEwbuihSNgaheMW5Tt/U8nFaaKXcW4zJChZwjYSTeg3S2m8yBrvIX9oWgzhjlTG+7/dqUziovR06zLphmf7Lu8dO1c9d1KWHr/oeN5yz0AFr3wWQGIZ6emXkzcu4KRMpzsciCNGX0cQWGeMzvz7zv5u8Xn4zwcW0p66VXDOfs/PPj7iWxzvtxLnJwWCn145v6Ai1D/Ks6mhNDkKp0FCfnXQKnL/aN968xxxM+kjmRwUguC4aCnqPHn2Y93U1OAP6CPDqaK3m2h2IsUvoZM/L53y42ujKHAgaHlG4aSZMdPDBRkl72Pv6RBugyEIEtzjc94g7vjuHujBa78Oxb3qOcGBl761OYvpSBpCEcDqA21MA7MSVMehsnYX11t8EYytjMgfysu7SN3V+pg3KIe5Oq8ZzJpyZ+eB9bNCv/Xn/b2d1gFOLYMwQ42SsvCf09IlOkZ8i1aLaLOrejHJCButitLmEk41iG209HamU3vRzunHW99/Mn6yFuj7LtrGwV1dAuzrsmu9Fa0HOV9nr6z5R7y3IZQLzIuI5SvgNNuB37TXQm7veTd9UaxQ/88fKzL38bvQHesqW52OPXCbi38HjOs+xQ/Lz2NNSScOAp9S4u1K/5kJvjKKJohp490yqgRlVOEPseRtyhleWr9rW5nI7fvOy/fpXv2wXZxftex982H700Y8aomC//vg3+vyT732/HT543G5vV9oFGkQIw7ZbRSG3Vu/a8cun7fjVN+3o1VOJ/R29faV65CothnNGbic1wi/OVMpPTguRy54bv7Jswds9RKOiRg0t/9oU8Wsi+NeIxUILdrksDHAMd+YaomakVXEPjGNqnkMrxoCUYBhK90TfrgEHTtvF5bny44mU7u5si/4KCKK10vuOsYJJoPlFJG5pqdNkXYI1OdMGASyex5ACOODM2Ch25CyApOnQ3c5Q9Z01qXWrjeRaXyEOuSZl+LOL2/bk+x+1j37n9+RwIfVHvvjXX33Zrs7etr2dTUWFJep2cdKeffNVOzt527bWV9v56XG7hhmwdGdwYwcDfkWVEmAQRPgujpf2Gc6+ayjiRCVxxt1nOLhyqGQXmS2IE8ZesLO7p8oE5O9KmGx1TYKLlDJMCqDo0B2E176wisDZVnv88JGMfVTz5XThRF8P5oVEyvr8ZU0B8Lj/rA7OPHf6wATPSc+BmuKhoGt/FFvNVRCYb7STz3GNFNRXrCKvfW7dgmixDSX22yvuoOIvVsSlgRulS3S2R/Y12/k4J9Sbp8QgIMReW9/YVPsRVGMsP/qd/6Jt7Ry2pZXNtn/4uJ2dXWpNvPz22/blbz/VeMKiQbkfsJ21K2X4jY22yvcXx0qNoZ2AJqxGgBnt8zcW9sOZo79OzlDYv5LuGHYvbdwU82VTcwHHnfx4MUAAx9F6IHotTQ0LX7KW4nNQ3pI5+u2zl+3p0xft0aP32pMPPhS48vbotVg0VPcQS7iXXg7QH4AERw32hGxkgds+S0z5H9FjA6dJ++u2DuCUWBMOEsaWdqopIMXVZK/kXI19GlsfCnxKswNSMMa8fypGwJzSOafymwiFOx2BIIMZ4HfaC2gzVHS+CCDSJkW/b0nToTzlcnd0R8UAaWdcsV+4FDjtRQ+AMpiaUwAn62sCMmGoSI9hjZKJVEQwEMYYk0pB6gIONfuaqPLb6CwYuGKfY7x395wCwD5m3RDKdpqpwB7/hpz/Zfa2Pc8n7dlOo2JPw/lnT+P95cyfnwsoY07QT4wFe4Ta0SxamEAFgCljf3ZyJq0HxA5hiwD+GXDxHiMQDtsNAUoqYZyciJ31/vuP1a/oW1DxBOaGxAope3lyLE0XAIDD/YMFRkOYRAha8t6kAKgEbKrf/M//6/8rACDGQyLNiibmcJ+iM1FD7uYEOTfNk9YGWqiao8xQNdyHI7aY9zsO/MUUgQAQk/Eipfoak5ybTD7Yo1I/DN3hBFdHOQZFNZKrkxJnoL6DDQ1HdfP7GGWTMddTAdK6GN+VBZDnpM9qX8tQnjn7tpFGJCXjFaN5bvSmLRnbuTGeNnHbIIxCnmbvNf9cfafeAWV4hvGcvuWebG60Y0qXqGBEEUKsz8r3aVMFF955F00JO0MGAGK4umnVaeyXyBh5x0Ae3G1H9meVMRYdXEe23M9z6jrofBew6gBXHV99P0WxhuBi5ta8j+Mjzt970bEdbcjYVkO6Ohp5bzWj5JFXB9IHTinjKU+rz8HWGQJlj6jrZr7uMkfr7/P9aMtiXnLere4Zc2fJTq4ZPP5/iIwOZ2Ex4l4ZAHH03V8WNqprYVpDKjdT54v3KZ4RxHe8v43ftHtxzxsM6vxec0xr3c5nvibNh/6L6gSNXc/a6BKz6qCQ9wWM00FNz15R56Ce36s11L1CdYHlWPrf0NfyfkGTp7HoQDE/Z5zrvKs79H0AgPZY5VoO4Kf2Wfo5Dn69zlG7rMN3hUszh2QMxmHVWWejZvGr93+qQmQvmCpaeB7Z+Mue4jmbHML081i/AY3sXPPMuk/Pz5epjzvYnDWSMyKfTdv1s0+FvhXfXxFkvu4CopsyXPu9gtyDKVPb5XcbWgNhLtVVpn2sV5jm6syp9IEVpHPWZy+0+xLWj5+yCLovzKtOsaUPAACyhsMIyZgTxZOjqWBuKX/YhfvaLbTVm7a5QVTktH38q79sX3z2ifKPiSr97Kc/a2/evm1ffPVle3ty2n7w0e+2n/7sv2zrG7sy/ikLhjO/unTd3r542j791V+2s7cv2u31advaWGmPHxzIeYHuD00zuatmI961Ny9ftaO3R6Z9Krd6vS2vrsp54+v12zeTkrTyWpdXFGUEBEDZ/cWLl5p/CA0qJ5azr9NuMQyZKxikGLXOxzVdF8eGclNyqnquM+1UDnCPsrrMVlOECUV3ldRaX5NzqDxe5a7jZBBNsyI3ETPlEHdgzsEYon8bU/TapewQozIIi8OCMxDtHXKsAWeW19YlEnjbVtvu/sN2+Pj9trK21c4vryT+R7t3NlaJRZutcHWhGvD8j/o/rAAiZSjCow5/cLCnnF+cEp4PtRihL9pARF9OZdcrgCUhp1ZsDyKQTm1hLvvccFofAIDyedfX2+b2tvqA/ynNCDuVagvMzejtEBEMqIijYl2Bbf2KiCJ9zecADyTYeHfXjhlHxr7n8xItZl7wtSvHYpL17KXTrkWP3j+g1rjF21QuELZHr2DBPKgpB/welgAOjcBtwAByquUAwaIw2zGid0lJrWdgbLTsk97fHPV27fM9OdLHp5Q7fNv2Dx609z/8qF3fIfa4LE2ApeY18PSrr9qnH/9tO9jdUL7/coPdcCOQZWmZ3HCryt9do0nh94f+zc5DmkSip8mdR5Wf/wUAwIxgHq+ttq1NAwTWZjiT84jDSW46aydl4VgI1db2nkppyvX29ui0vXx5LAHPg8MH7c1bGDw4ZJtte8sl6HD46If4SnLYO8NATnx3/lQqcWKNGlSOPWE/xRRzBRPJl1cJyADbvUJNL1nKdTAFcg7GVgmAwXre23fJRp25nGXLBuyw2fmXvPyARswJnPLJ3+ksIZxYfvfmzWvNNQn8qbqLT4vYTrYpvVfnvQAAtOYI3DJX7pYGIHrn6iXs3dgIgJRr69alwBnW/IL50is47O3uWPuBvWR9VWuJPVBnNDomzJ0ls5lkv2AnkYa9stJOzs60piR8uWONAqeNGdBExJP1GD9G7AEJBR6p/xB0ZM7Amtk/OBBj7GXSbFjPu3ualwB7L56/aK9fvpbzDzDAfggoQJ+YZWQwlDnKnGRNAgCQ/8+e/eb1q7axumqwdgV9ELOMtH91DSf6XQBwL/0Jm4J3OkGrA7BQYO5tW/pH/8wpADHoInbxDoVdlDof2imPooknQ3FQ/jO5EtWZO7aLBlwmyIiMZbLEiJqonp3yNDeEYyzmeh1/xbarkz/GWqIwNhJMAQm9XAZLKcMSGkwmrhYf2gETrXtRhGoyrGeq1zKnCqBSjRkZMb0NMeSlgdxpjNlseLfqCPvgcsSg/n5u8I2xHQ76ZMBPUbBhDMZQG3266CxPn+0uSx2DOj4xcJMPVAGAyXntfZKf54BIjObMq3eNbFSfu5p2hwDmAEB9f+0ms/mR9zSVfrAsLIu2+DvlL/Jf9AB6BDTjlnnCQceXIwcjmrr4rOhijP6tjpznkp/njbRULOjztPZX3tPGsNdUBYDq7/2cdwEA3yP7wWDY6L0mA92AYebffeOftgTVzNinf/I+ed/75mx+V9fN1H95vwVKtT6hSxbm6ILolx2bHEZpj5wW1v2yD8PpfwkajjXv3w+gYQ4AVEc+e13eNftn+quORwC+uubme9u7IMAoSzfGmpJkFgzl+pHDN+48jUEio+Wh/Er7SU+P8dodonem/vmrApUL62Ymspbr5++T9393DzezxziZI8WZ+/PnOHV70MHT1/M1N63Le4QIPQd7mlVJN9Gze+TDTu9IFahMgTqH6zlBW5IeEgCjjuEAJuYglXus9s99zwgAsEA5qhOo3GO+vjTG1LDv+5PHczDcKlC24HjrnmXfisBjOds07zsAIFZRaZP278J8IoKk6NhMi6EyCup6MeKhXVmfmxz9/q4Ttb/r0MTAU1oaBihsGenUeA+/ubx2DvHaZXv57PP28z/+1+3kzXNFFXe3t9sPf/hROz45bcen5xKk+8FHP2m/+9PfV/5yW1pt3z5/KXG/dnPRXj37qj3/+vO2tnzT2vW5ygH+4PsfymClDjsGMlRl5cKuG2z88ouv2/PnL7ReMYRxYIjW4CwRtTq7sAHOz8ohvr1rP/nd321rK2vtF7/4Rfvkk08srLW5oWgmDgcnBo7n0fFbGbQYpYAAmQM42kR8MY7tBLo8lxie3eAN3dRlxi4EAOB8YHTuH+zJoCbaTeSK+9M+rkvKgXNqiQw7kilgQ6yES1Okb65dfktCXDsWceuMHtGwAWRRwb7BWdtsaxvbihjj+L94+aZd3zmtYVfsB5dHe/3a9d+h/N9dX7bN9dW2vETFA4SvMJChDXdFfZXEg6J7JYePsZDj0Km87MeKxK4Y2OBn0iwAvFT+7cbGOk5x9o+d3R2xIXCeAI94n88//9wMoa4MDwBAZE81vDcsYsb8DosW45w5srO9K3Cb8yXlz6CFc1OcVeq4059bG5u9lKNXWcQEUW1n3jE3VMLt+qqdnZvxMIERPfrJfegbiZ+te25MJn1nhxK5ZKzZb3FiLPDsqG7O0uy9FaB0P6F8vynHMAAAztmDh4/a+0++384vSV9kvLfb1uZeOzx42D795OP2i7/40/Zgf6s9frCnChg4d7ASVD2CPHGxVKz2L3uc/3rlhqSdRFGed5INstw1O/oZdbBPFQ20MdB5MIsCNgDaBbwHqRQWaxyVoXL2AVSxBwACXF0BcmxJBJJ1h97AuuafwRcAAINMTpthnJJWo3JwOiuGLW8fZVQv4jMJWOhcUSqGx9z6NOPLTBuDzVKi7w53HN/YhKx5GDFJawFU1LU4/p0pZGFFizoaAHA/OM3ZgASgGn1EtJoxYa8ZwRWzP/hM7pk5D7BGnwAO8hzmPm0XI0ApyYi6A9jcibGD4U575fx3m0D+AdoY0On399pGF0vE8X32/Fs5wJTYw6Fm3fGVdkTcmvbAADg6OfY+uG6glPvyXvt7ew1wgTWa1AhVjFhqWpt+N9KgLtujR480z1HlB7jT2u4AwN7unuzLb55+0775+hvNhb29fe0n2TfZgznexFDpiv+0h2oe6JVQAvPo7Zv2YH+/PXz4sF2JYXGlPYP9S30oe9WpAUfHVJaAleExgF0DA8B9fYcI4L+9ywKeDKHi0Nc8EFEwQWU65VEHc6dSx1hJBBkAYO6cVCrj5AD2eRuHpNjzk5ORCOi7BnBXl14w+AcAsGhgj/KEMaYc7RsLq25ccfKrA3efU1Fp5ZMzIaPR6PnCwiwR5vw+RjobQmhdWnCdWjqMZ22v+jFGT5yrvM/cic5Cnztd2RBkqHUwI8bB/DPV4F4EJGyiDQr2eNO5wRgQp35+cur62OW5mW9BJeNE5fq5gd2T+Owk9/4eIFI1aBNdMkU0QzOppmceLg7ZwrWhwU/DiKBLPyADxCRfjn7NfJk7I3qX7kgO2p4fnD7SWPYhr2PA93UdZT5k/KozFKe2jnedK7ajhyFd55qfaSeyzh/l4/a8fm003WFOOzIHK6sm+4UOq1nktbYn75B/s3/UIZnPrYzjWGuLIpzZA0a/DsHQ2i/pYx3COXhFK7duAvvBhJQr4u5W5XNl9k/rtM5dt3s47PVz6ev09xiH+x3DMeahvSeKm0izRfvq+M/3oWkvC3iWvL1u+CpvsJQkmkDeeTm/bmikL+fzoDqu7/bVYv/Vv+tzvSxp3qPO8dEHBnEzzvWMyJjnXefPjyPrz/SI94wYgLtqQ2tySReYWPM5MF9rBmcz9mM/qmNTz5X59lPfJ2uxnlOd/DT/2MLPdQzyWT2f/u1OtNtdgZRpZU33Gu10IICvpLXhVC+8e98bSUPxXleAuYWyiL6XtqECkle2m/tYsMEgOQeBFdjgCD9zPgCAP4O9D1g/GIqAxRJMo4QVKUBX1+1wd7PdXr5qf/0X/7796i//uK0vX7WdzbW2t7vd1qAsX+Moohy+0g4fPlGkcmV1U7nqv/7kUzn2gAhEI28ujtoG3OSbS2kKEJln35DzLmrniiLsW11M7tPPvmgvXxF56umVd0vSGThED4D64FA9lZO60V69fCnH5Kc/+Wk72D9of/PLX7bPP/9UBjFOL//v7WypLsTJ8ZEcD8TcpGLdqdpy8GX3EAV3lM+U49WJOWAQABVxawLx98srO8wY+xijiAziKGHE42Twe65NGbmUunJkH+ffthaGbnRTcL5xiImEoYY9aad0oTSU1tF2IDC4RCnArW2lXLx6/VYOoFIMlpbbgweHAiAAKY7evlZZNwAAcsM31qEXXyqFAjaAHRPe3Y4F4xEAwHpRTmvgDFBagsTAMPKXBQDgHKkCgPSn7MBrLyJyKDq+Rah5Jwxt1OGVM82YkFPcbgyjJAAAIABJREFUhdUQGlPkvwd1uEYACbn/nQ0Sm0hOPervgBX6/1ogms7Vnv7ks9WOIOtAY6/c4X0BAfztROkQ/r3HyvnKUiGXo+uc6bAo9S599b99/bZR5xwlf0AqnBaDVin9bTAuCvTDRjF1XvZRd3DxDXgnop87u/tS0t/Y2BEAsLm5o9z6Tz/5TfvT//Qf26PD3fbB+w/bBoAG1PKb23Zyet7eHh+rZWBWk5I7tdy7GjvMRsbmxcuXipAy1rudqi6mSu/Hw/39CRzjvRH8g8LPNfR/nH+cqwQOGV+uQxsEFYGd3QOlBN32GvGX15dy/IlYM+/EOLs2EMI70zeAOKHvT+d/YRc7wMjcGsEKPqdri/aUxrzXXM0ZCFtDtlnv79hR1Tb035fb5hagl/UGiPYzP2LvaczElDKYQHowe5jn/J2cc/Y1U/JR24eNYEZPAAv+TSWDyTbugU0La7qKCdF29jYi6QYcnI5K/r+qmwhQWWu7e9vWEujaK9jfXI8DTIQeJ5njnP795ptvBGQhrgp7Bv8qgdv4vPQD/SrASCAR6T1OceHaD548sYBmgLCzM429xBo7O0aaHRdmOT958kT3+uyzz+Rb+ZwF7CNNCYbCanv18lV7/u0Lp3ssp0KKg0pJV9N63FhTnwMGqF3X6LCcqHTrB++9JwD0bQcZSAGjGglMAGklLC+L3fTi1Uv3T09vhbF0enKilAEADWkAVANJ5NEiupNJxWKjAclpnGgkyhXtAmdFgKwa+vcZRd6w5vTnURFAOYqdGvqfcwCqU+nrnAKQLyFEhcpdjUK+T93GtCWGipy2PlEzaaoBmj4beb02ZisIYMNr0TbL/atDy+CEdjMZfNrMjLblvSp+EEcr41CN5GwUcTxru9Ka/C5qlXm33DfvN71PEcWq73BfWsPcGk173nHeSr58npt8physGtESXarOKMOsQ7IzU0YQKRHzxTJwErCZ5nYo52UOTj296Jjo+VNxaV8U+9N5rr28Ss8f8+bKgVDYBAuRajMLfGAvghTKUy1OVsYl/ZANK+Nd+7Q6EmM+xCEeEcXhVHi/CYVwOArvpjZMe0SZzxL97OWx6jhlc42BUedm5kbG+773yN4w3x/qM3If55uOnODsV3mX2oYxjzK+Hrvax8ynuu74e0CpRE5MS7/P+ff+U9dpbc+iw9nn0XSxHdD5GqmO03xd2SHsojMTy6RTI3XfRQAhfTLtdZ59CxRBkHiBHR0AiHHiMe01xqtGQy/9lDGr5wXfz8Gv+Xqu71TnbwBU9dkE7I2ypbmPI7uLDIC0YX42zIFQj2FS3TxuNTVIc7SXtBygYsCC0fI5qFWdbLdzpH4sOO+zqHnti7FGFw+Q+Rr/zwEA2YfquKcPfL4Np9v3HXvEOHMMBNbnhgHDNRGYElOpnH9isHWB1AgVTmdPAQCmNbkwuYdQlp47uf6FmRNDWPaH+1elzAwjdMChi5bJJe6/oxSY3hsn8bqt3rV2uL3Wjl79tv37f/Ov2vMvf9UOdlbbw/1tRelx/jkhyEVvK1Azdxv+HzXMEamjdBk5ols42hurbaXdtGtKOeFsipbpCBvOrwy5NfLdiSwjdnfZvv76W1GIBRQtrUhobP/gsO3u7etzRHrZd3B237x+K+MSVgLl6KCCvnzxjaLeMgzJYb4jJxaH90rRX6jg9LH3sQh0OWrEvkb7cAAxcM8vcM4vpnradR3JjiL/d921ueVE9hLOWWeJanNvDPBQngEAwixNpFWCZgJsWtvc3tJcwfEV6a3n4csOXVlplAzUdVvbbWUNccCLdiqRPCYsTu6D9ujRYzkgx2+P2x1ixu22bZIecEe9dYCKM6VqkNtvexD6NuXQrHfAnodzZgaAnZwA1wAAAFmcNeT0p9ShIpcl9RVWRBg1tB2Hn/xksTmWlxU9BPDg/htbpv67BJojtYzH2zdv1EYxIggIdBEzgAPTvR1Ym0pjav8Ns9OOGkABbAwcM8AR/s4cxehnndjhu9Uc4HvqskegDQCAv1nELuKCrnVv0VMcEVeliu0ZmwSHlfcI2EQ7hyPbAzA41VIyhz3s1JC9/YO2v/9QJQJvb50S9/zZt+2zT34jfYfDg922veUcb0AIAKCjY94F1f3dtre/p7YikIkjaODEz6bPAaqgrqO4DthDZDZADWOgVAdF2HHkEHE81veMP/fjOThLEgkG8Li9E8X77dFxW1nbVGWDuwZzkPNi5MYDOEmAkj2pB0ozZwAYXA4uJQb73tZZlgaODa4I8Im2S0kN5hq1c60I/nZBY4CQpPzEPo1NnXspPaTPB+5Fjfio3gMsWQTSWiIGhSw0bFCEtA0DiLGZEvWPv5Qz0xUpXHbOc8KAbNoFNZ4FCQ3+7OTUYBv9LnHlpUZpPGlUUEpwY10sAAT/ACnpH84gpw9Yk4znMt8phQco98GHT3Qq8DvGm/fic8x/3o10FAki9/SGzHsApyfvP2kPDg+0n6pvSJ+SXoaBP35HpJ05w31//OPfERD5m9/8Rs9W+nMHAACR2K8QDT05OlE6zdWlU41iG0aLg3SFja11i8Cq0hwaCVQKQcT1qj1++FAgIwyA9AH9mPnPXk+q0KvXrzVnXWbwThUTIoaP8OIkAsjL6MUV0Rmq5THi2MAcDbPghBZZVzcUStWNzWp0BcGshld1wCsypc1OAEI3JOaO0dz67T8PpyWOopVbJ1XnknOSiZrJJ+NWuUTvivvpvl384z5Henxm5N/GqZkMwK4FMHfSqhHMtYksTukOPaqR/vM7ptb0KIWVgyr9mAUep0UTo+f3xDibjLDQZkv6QO2HXJeNsjpqcUrUL2Vc5s5crltw2gtd1wb2oL+njdVhTJ9ODmgdqy4iFUpoiQ95w+pG6UTLnpTWa93uwhyIv1SiVZ6X3mAjXFf7MOBSxjgb4jQWszx538/l2JyLbAd06ouicVGdqfrM+XjHCEl/j3HgL1WjYDBI3F7nQN0PACxqeuT5UpovKQlEQeI4zOdWxmyMg9+z7gHVSazrJCBCfae5c8zzrGj/bmQ916av5mu4UvXr1lKvS/8HJAgqbbdpkWkw2jYcxLz3aIspc3XPGs9+17HU6N3DGqq/z70XHe2Ro13fLc+t98y+rXt2BWSNUWj8fU0kVQocbPQDemFj/5s/q45d2rzw7gUgy9/HZ+w5B2jRfLB3PoEKfvdRZcKf9c/pl/pv3QP9DmPud39yAvo0R7t3XVM+DNKMnP752pu/p9sUIGQAkvWcnO+7dZ7n+zpm9f0EwM40SOq1Ne0qzkP2ICiR/vgi4FfHaFS08Ogurse+iroHXvdoui5pJCo5VMZ6SgGoE+ade3cNle4RjjznkfLBPUX8lQAWgnwWasy8cOssPhdUbnmZQ4DgwjURjba1stq2Vm/bi6e/an/4//zv7ezVb9uDnTWpjBNJvqAOHcYeDqvA4zXRlW9voCFfi4rOXFpHDXt9DfNfSvxykBtO34XqhgMGq6waIoCUp0Lg6fikvXpFZNVl43BwERF7/Pg9iaVhWKI9AEX44YNHqkKAcvaDBw8lrkb6xDdf/1Y57xirRB2PXr9qF2cncugBAHDIcOxxhAI4D1V+C/Xtbu90ajlaBF04kbx2laizQ2wQvwtqworpVNk4nxGTg0bO969fkzJgsS2iXq5PbiNU1QcAXjm/BYo4CqZqLJ2CnMosOkfFAsABWZaRrqoDUhaHVbDUDg4etvUNBMDIP95xpLgzAM5O3rTn3z5tF+cWzjK44H1ic2tDNONQqHEOtjYRRbPzL7r68bFU/XkPGAGMScTVYgfnzJe2hSi/rmxApI2cXMS+cOjpRwAC1/kmFQQGg50jnse9X74gMriiaKGCIYrIJ5UwKV03imDLIZFTbtG+sBABHkjvYPzff/89lxejOsSF9RlS+pDx5J0BnYg0aj9YMVjA/xJfU+DPAog4/UdHlKxE/d0AhYC3rolgICMiaQaZ0nb62w70qsaIZ6k6wuqqgBcqBKyvb4tVA1CheveUp1yl8sGSSjnSdqoHHJ+Qq0+lgy059fQ5TlwYtCjBk2bCV0AZxgAq+NkFImxvpzG2YB5CaidTvrQ0EDqDl/bxxXVEWHGmGC/Tq0/aKuyFTacDoQmCU4eTxvEh+v9Vd561B5rmH0aQmSQe39jIzEzr7gy7OLaQ+rtg+gEABOQWO4HfR+GezzIOlYWZfRonmz7DEbSw3bWcw4AzMCuYH07ZYZ3cisHCtewN8TOiKSPGYNcosJ3nMbfIpPsM8EipM11smbkuQKr3KawIzjN9DkYK4BV6HddOz+C5iHmS8hSWB2AFlHZAL2unueQn7YZJBcAlttEVoCgMAgtdcm9AWMoCCtTr7dJ67GlXEkbd3RH4JsBCwoZolLAHAjxcy+FHiwX6PwAAwMOXX36ptAP2XVIAmOMWlXTaPCDA0VvWkv0LazsYhIL4oXKJK17X2icBXzprBQbA3jYVNQAJzLZgwmxv0VaLCuL88z+AIwARaWcGSI8EEqBpoBRnUgDiaAYAyKYf5w8jO7SPGLCpW64IeokczAGAOnkrhaZO2BEh7kqTRLZKLu/MTugbz9yZWTA/O3U7B9eg/8cgmqLkS0bZ6lecBiYxk1BTqm/uce6HsTOotnn3CgAkwlQd2RhY1TGqxpMMtCLstOhcDIc0zlQ1ION4MnY+lAeLYP6e+rnk69a/p211/OJkLDhVs8HhmjrO2dhqv+UjmXdB06phO/8+bVvop9SuTaRzCoeNyPtE7e0c08mZl5CXDcbJoe3TIKCGn9UdHgzJAj5Mhv6MocDv5++/MDMXHOA4NffN8Hd/V58/H/v8Lb+vUcfhoA8RSd/dAEDqFvBZA8yLgny1JXGiMncsmvRulDKfmc+5ufMbxsf89/U59W/zOSoTv1R9yOcy77Im69z1PezIZQ7amPF71GfPAYH0W4zh+jl/1v1X13jWksulLgIAYw8YAMB8nqUvq2OYfqgO7vj7u9H/+fvlnpPYYEmLyd9SLjAOpoyAyZntjIWet5v7z53XOchbr5u4Ten3RPK7zMCcnRAAYJ6POfbWGEjD4ZzWac//o9+yR9lz7nmPeY/O9BkCRmFZDMfS8yYpPhY2yv42X+t5vsFtR6bSB/M9rY5z5s99961rq5bdy7Pmc8MPLOy0SdBqsMu4REyKGSBb2zTmZS3rN+bzAlgBCJO1UBh5+baeqfftFbrXLN1kYR8aE7izrZwzOqKhfY1HE6hrSXi37yVv213bRIl97bZ9+cnP25/84b9ql2++bgdba21nfVOAGKX+KLW0tLbUbiU8yJRZaSfHOKG37Y6c49XVtrG20jbJ64c6fw0tFrE5IoUYpohXbSiXFKediP35+anFmG6t5K2yebt77b33nwgAwJGiHOCnn34qVXyc/lCm+VfRx+XWvv32Kzm3jx4cKt3g6NVL0eBRw4bBwHzD8IaWDCjBz9DJVes9NHc55lbL1hrrpeiUVypj2ZVRuEYigIrOWRAs9c5ja+B0WtTqrYALXdtzs5MLzhgIkICqXoRmswPicDLvLWBnQx2nmRElpYG/Obcb+2xTtdhXVhEZXJcSu0Tgri7a6spd++zTX7evv/y8XV+cqT/IE3fap2uJr6zxs5kRADA4eTxHa7U1GdFEa5W/3aPyXitdG6azROUMpCpId6xwZFVbfWtLn42oHk4UIopEDKtAJo4DzgjXYcgrR7cHxHBg7Cxhj7okmwCAHkjgGanSxe8BofgZp5czxyUfzT5I8MHMkg0BFhF4AwwBLMDp4jlivXVqPaAG6v0uO2cHMP3AfQEFIujI31wacNhNUdAH3PK5fKc0GaW7rpFTbUdREWfqsUOBpkqz2u1zFYDg+uauPXjwSEwZMy1ONd94T+wJiVvKabyeBGYfPnrU3nvvsZxCGAAELgzyOPDJGOddVD1ksot9XuAwCSzoFTsYD5gpAADMvRuYC/B/bpwesLGBo7+kMpE4bojrRWeGcXTKr1kVsTf6wdDn52IKX9pjYbqRl89niMTz5fJ1TrfgehgRMBUYi5Q4rnYADql2/M4qUOWDDh5Q3U3zFjr/HRR5a1uoWkGpe28gzpuxA4IGAdKXZgV5L2WfC+uEPjA7swMdCBpejuoDzDuVsqTqheYiWgJoKJBOJPEqAQAqWb7k1JkAAJ6X1g84fHAoMUxAQ34PIMra0ffb1kVh/sQONRPJgnrvPX6kPcPRd2t3sOcpvV2ALqlXt2LtsG7Zt2H7fPuttQfQMBHwJRaY587lxbXmAvd7/fJNW16hCs2dUqwMPMF0Wm/rG1R4QTB0nGsp68jrB7TJfsjaBjQE6GL9sJew7/MF2KiKAVR3ADhO6jb7yz/9l//uzpFI8oZAZSkvYOEIlzPxZKrRZTok9aIxCEOjl8PcEbNM0tSHZXLMDbdsDqGO6MwPnalv/NUAmhuXk3E3K4sWRriYCX2jTnsULegGmxZVd+xyr3rPCcxQfuFi/uYwthYBgEUHabE0WTXMKlCSd8zvdA8W+kyV34t3CMr5nUxF0WbXRQFZPNmAQ8epz6uGVKo9DCN6MaI3d4Zy+MXRTApAjMP7AIB8php604bW6fIxCN8BUXoOet24pjGNiFkpr+ZnBACIYFl3CMQAcG7V2HRHCb5Fc7iDPoiS9FyqvGM13DlMq8NfHfNEjut7835jnF3GKmrcE3DU57Mc8oWyYu+WC6zzO300Sm2+y4JYdCIpqOQoq3+fWvJ1hixG/TLv01aM3DCG6hyqd5iv2+oo+BAYrID87T7gaay5EeFVVKek2tT5mjVf584Y90UmQq6Z0pn6C3C90jlK2cDQtfh99kW3rc++EoGuzx5aGCOKPeaSrvTsralE3TkeBsl4xnz/yzX+yADBKmhS9zmty14+L2VhMm6Zp93N16+F7hcHUXOTyMZ35OBnPty3t2ScYwAnjUMP6jnzdc/VPO/gQ/Q1EnlbcDx7dY+AXulL0wm9H2RPFDgbwUcZ9WUMuvijz4thqIg6LKEpOydOEXAeYd3f06asYe+LI11l3jf3rX2Nzz2aGfm95mY3unK/+Xk5GVmKfo45IfRfe4/fWWOYwe9zrq7huvb8+1rxZbDSput6JRv1Vwfb4vwnNcprY8znOk9V7adUtlj4W0E3OSehWHp+OnedvnBNdPdPj1B0Rpg1f2gDjyCyuL+91H7z1/+u/fl/+L/b7fGzdoAy+MpaW1tZb9esRYTkrk8bRcM5k5eXqDl+A4Gg3S6vtN393XYokb4Lie8RTSQvGDrw+uZOOzx8ILEnojBQgj/79Dft669+azbAyuqkpI8jJqBg/0DXv3r9pj19+o2jlWvk2W60jU2icrsyLtEzQIDw5YtvVW7s8YMH7e76qr1++aKdn55OkSuc/yjORwzOJRJV7FOOofa3W7M7Ma5V255o8Zrp2vRZjHKDYyjf98jhjaPRUbDG+HUE1pVIYFmaVotgmAUJBUpg2Pc0Pi97z8M4qtihfYXZ/hJwY+fCLQCE2GjbO/vte9/7qL3//vfa3Z3Fr2BvIPz367/96/bi2ddie2hu3GHLroktwL3WNlZMs1UKAOkSpjynXB/zl7Zrz+j7PfNLDgN2sXKjLd5mW2oIjeGASThQ4rJdMK9Tunf39zozYEMHB0wDjHanZWyo73M2Rpk+e5eFSb0v+Uyx8rojiB6nUKFd4s2AQbQ4UgoS50x/73ogShW4vFBpSEcdR+WmgJ6AADhMMFvGduHcfyjOACXYS7RLEd/ufE5tl7YV9eCdRgJwhhmHtgDsY/5m34NqCOT9u768bS+mFGUHb9r+/oO2s8Oacw13V5awwGQYEaL/A2ZcXLS9/f323nvvyVnm9wAAfOF40W/4JvQhc8spAAhs+9ynXwAAcA5JJ6AspPcn0hkQ/ttoF5c3AqNYm3IUV4jk43BRdg0gyHZn0tVogzUAekpHrxBjIMlgbYC3+F86S/r1jE0AMt6B9sOGAMDS+XB3q+oitDdidjkj4nf53Tq415kCrAEi/6yfMEoYJ4FKZ6fqb885R/eVcR39oOXh/5lNMIQImRMBELTW+1mcACnsGo37qceSPrTQnvdy1P8lhIf4qNgsjKFz4zf6HiUwXKURT+W7Mo8fPX7U9g/tFDOm7D8uc3gmRhZTaiqJ2ysDAITg+AMYYRQ45We17eyhU7EmrQB2IwAKie0dn4iR9fDhI+39CLPSj7uk/sD4oHoHbLCzCwEA67Bnbu7aq1dvxCYDBNJeSKWPNdLANgUuSEsCgApRTpg211dqPxVGeE+NQxe1BEwGALAY66XawXvSD9wLsFM2XVsSMwnQQjbAP/pn/0bn/oRoapMzajehIgv5pV1gojuiN33wM5liEMdZCg0oxnJFBLOBDGM/tYG7+qWJtt+ZF1uNqOpkyLDolJsYYNUZGE6AjqhCFe+mTYkE6vNdXKg6d9zD9x4Ubhs0M2bCJLLV62kWMOW7jL650z05RdC9irJ76JlMsozf3IGOQVbbVsdgkfuw+P456GJ8VRAofVFjv/N3nw7KPn+qgbwAwhSDU237z4jFpW/Ud90QwYioTmDo2cNIHSjjEFaxwFvo3PHe0r8ODnoTrjlLem6ZH6mIMe/nuUGe+VL7yMbNYkQwfSQ0dcbOmDuGGQMZvx2N90EbkGixPFyi01l3imLLoTHAx98xYirttzpvk1NYhAEBAEJXq/NjPmeyHwxDwDMnFSIqQDV/z/sYFb7GuZJxHmt/1OdVQyXjlL/n/bw+0m/DEa/rZjh6NgrcH6Mc6LjnWEfTAdtZB2lL+nJQmwcDYLKselTWc2as1Lp+LdIzoruTo6loZWXCvKu5onnTI+CpJz9fw5rv9T4VkBNTyRTrufM73Qcns0cY5k7c0A8x/SDGQNZXwMk5QFpphkkJSB+4ekpyJ703a24D4nYwbQDRjnbGuKzrI+vSYzFEHyfmSM/dJTpS3yvrPPM5oE/2J4ay7vvz+ZX5Oe35vc3z9TGtrw4A5Ay/734WijKuEtGxnIsYsp012Q3sOvsG823y1Puf4xCYuljT4LLXkh7SzzybGqJy69peJ96RNm+n9dzKemeco8MTMc4FY1h7sfP8r1RuzMsECrjSHW6uVBteonBTuVPOl1GTHnrx5vp1++SXf9x+/kf/V7s7e9Ue7m635Vu7x9z16vaq3a7ctI1N1+i+uaKANCkkOP8H7fDBQdva2mgvXjyXMj804IePKFm32R6qNvj3ZMwSlX727Kv2zdMv25uXz9rt9YXK+km4aYUyVYj+Wf2bORwjTucP5QavbuRgHPZ0AFIenj37tl2c4yyttD2Jyt22YxT7b67bwweHMpCJ/qS29fPnzyRaqJOHIAOK3+dQvh1lc3qCI5T0JU6PBKR61SPopHEqFQXrNb8l7Nfr2jPGzhvGQbYjK+p8ZwTwd9uFjnBLfG7SKbg2K62ffbIboRtrLvj3OOdyfgXG8H477dHjJ+3997/fVlbWRdmHQo7437Nvv26kAVxBaaeNS6sCdhgj7rW6saKIG18RL7N+gRkxWofdqVcKQrFlDAY5YMY1otv2ABj3EIiC0FYJ2nBfUaM3N+ywIQZ52yzMRX3uXjLQzpLFxuKIcm9936twcC1ryI78ylQSTrT+Lcq/4SRYt6vnCRmonIIKplT7HECY78Ln2qrBDJ5XAwxEcvkfxxVdhOw1oXFbX8n2EuMr0cNLSu/1Kgt6F4JTiGpeW9SNKgVcf814+Pz13CGivSnQhn7ha33d/Qzzg7Wn4F0P5tFOHD+YDlSpUEWGi3M583GQJdzWRenodyLwzEvaz/rgdwgAwvpgTE1d9/6Gk8nYc0/ndaOhstLWEfW7JUp9JyDq/fc/0H2Ojt60Vy+fKz2H+4R5Ys0agww8f2LXwIRBX2DyIRz8oa/41wyPVeVwZ214rrA2rgW+8M440vFZaLuc1z4eMFJyHubeuZcDiIwTaRykO6wbhFl3qgrvjZPLF+0OnT66SAHMYEzTBr7MILfmBM+JCGDOnmrHuJ/ljfdAtNM3HHy5EdUdvQfWMOktpFBJsb/vS2iqaA8R0GhAkv/fe/+9trW9KZo+z4ARk/3IgN6qHPr4uixG5vHB/n7b3twUk4R+UQoQ1QG49uZKrJk9qqGsrLTTE4uhAtwy51++fClHnWvwX0kzUH9cGjTeXN9sy3dL7RSw4+Ja5y/vZSBqua1vIMZpEIdnKvUCVsn6muYpYARAkNZW1wDQGbK0rD2FsQ17n38BvZiDApJ7VR72GwDKpX/0z/7tXQYkuY4x5OPUV6MilOrkoiSCFONq7uDHKK7Ow9w4H8ajjYEYP9qEew5gfleNrZgq9Xq1tf9Xo0DVrFk0jFPsbTGPxht/R7cqY6A4+D4kRgmOLKYYM3EugpjXPpKtUlIP5s5eNt662HW9DuVh9NeIdh2n2sdz4zzX6ffFmZ33UT5XDTy/s1kPcrju+Xx1ImqEt/4+BnvaMjfyq4De3MBOewAAFnJDdbM5pDEgCotSWd2cV/czXdLKfVsiZP1HvWN38jIm/eQzFatEr2v/1fGtY+H79RxiIpCdvp7r52M1kFI7eemnOtbVWfDYJCK3mA+d6ZYohSNjYyw9X/ua6/MzczjPq+tQ79X7MoZ55of6phv883dbMKJma+C+fsv18/dn3ECB0791Dc3H4r71P59XvibR+ZHnnT7InA1TyftkF4/rVMya8vPu5+Lk97UzE3tM6sVCHySiXWpXzgGA9Dn/ep9F5TwVAvxWdQ5WZ3JiAJXxrqyGaR8q4GatnEFkY66NUcdBUeYCACzM7yl9I2J7ycHpeZFlbmT+hS2md1Vpoq7P0UEQ09twNA2KTeuts7gyT6e9eSr5ONI3eo/1NLTsJwGie+oIBmgXCcx+WOfhHADw2ARYWhS/refX/HxbPKvGWGY+JwXAbRliiHp+T80zaInb66/oOzD2mhuiBY8VMtpgI1Tn4CxFxsa675jrU+1Ac5D2dLqcxCXGAAAgAElEQVSqefO0z20MAGCGlFX5M6fn54WqWUQXqIMNsSVomOtnr8mBoJGW4eLrWirw0MAR58OwR0X/8PBhe/TwPdWXh868srLUHh5std9+/Bft5//+D9rV0Yv2/sPDtrm2rkjn0emZIkgPHh+25VXe6Ua6F2fHFzLq3//gfZfBWl9pn3zycfv5z/+0oV7/3pPviwWwvbMnAICh//Xf/rJ9/dVn7frypK0uQR+4glQgIxRnAscBICAAbOjBdN8Vwmu3OEFbbWtnt62srrfzywvXue5gB0bw2spSOz0mPWCp/fAH31deKo4Utamhqf7iL/9CAMDO7rYjdL1+utKTlONvETiJYjHGzZE4pQJ0US4Drj43ks+M0Y2zgBPC+PB5UV4vXUYURySOXfarEaU2iFqDAqkugVOEszxJQd5BlyUibJE3zz9otttt/+CR2Blisip3/bKdn75tN9R/v3Q0mIppG2s4xxbeWl5DpdvPDn16RJxHZQzboX7f7B1QckfFGJdIw1ni81DS2fcUcytBH7M5rO4t6r0YKp1lMEVF7+Qg0we7u9ZncClCNJ1wEgPuGphMwM5RRLMBAADM7B2145PuJPupr2dXb2iKiBJxlO4DAJoCe87jD8NP+gFrFrRMJYRQuQU8d7DHZRId2RabQhHjPs/FnrgZAMDOjgTdwn6LMBvXG4CA5WAKOxF/1hbjTRuur256yg3t7AJ27VZ9Ri13U727/gHOErTvjY12cIDoIQAA5S2plnGttBGiu6QPiPms9AjmidOIqTUv5rOqHvS0L+mCbrQ7sRKYG6RTOAJP9B8NgxUiLIzXDaAXkVxH3AEAXCaTyhLdBhMYW/XIYmsvWzASkKc7k9kvZYusuAyeIubZ4wGqupA4zzt6+7YLc9ohH/u2zyTR54lqb9DPXQD1Elq6U3Es3gnAZXYxdH2xZra3NUe8Js2W5FyWrcQYKV1ksJQDFmV+cAaxTzAGWid4vp2ZyM9JeSGKrbUQoKoIydIX2IFTKcEOorFWaB+g5ctXr9TuRx0AwFHPeiaI7S8z+XD8Hz54IGf5nLSoDqDhSJP6AVAKOAHdnjmatYA+i1M7LuSos74pw3dyCjB12ZbuqCyyIQDy7pq+uZXIrI7HzjIUYarr2bBIoe87CA5bzdp8pGapbbBergcgBAigsrth4ncxRMYiICupAzAIECelpODSP/7nfzgd/XVjjxFXHQC6KBFUOluDPBPrqwZMdV75bDUMF5yp3v0xrKuTkQld2xFQQPeU2vB9EbtFNe5M+CB6IwI3lKqHgV/UuPsGUNtb+4aNyO/m94uzUp2ylHZIH0yrtEcdZbiUKLirHxRq+j1OdhaYSjnMEObpgIpy6Kzva5+mfNPcGcr75n1qm+dGPBtNFRMbm4s/dV+/1GvS73EaJ8epf/Y+R01jIHbnMKbtkA4QYE7nZq54gYyoJWrQJhMuRuYiXDXv2/uczTqv72vrHMyhTwfAkbNvEbjIfLAR9q4GRR2P+r2fZZGmOBxjPTkQMJWc8iAIRe8jZWpbB97mTvz8mQEAwrSoYIX3CqPd6bO5MyNDZBJqHHef92fdDxb791ZI8PyrrqVpLs2cyfkcXdy3EulZng6mxTU7opY21gMyDfG972rzBKAGQJty0/sTZoKkqT6h9nVqf91Xq1ZI+lxRZv4r9PG5c1r7pe4XjFmiWPn8NG5z0LKvpwAX871/vmfUv2fPtKHvK6d5Mjaod1gMSXXSIScV40UR14ji5X51LnSrd+EcsghmxnDxHAn9uHrHcXwn5ljv5/k8y1qwk1vPvmG8j9cc5827fVQ5Vu+CxjTde/Rg8WW/lXBvd8LdD73MQZ+xBgB6CL4A7wtrrF8SAGD87V0xxAAAPEsaQTMAQHgjTwwAemuR2jr2Y9zyXkMIsrKcch30SvYznAHtZQACS1DYj9rN9WlbukNI7K599dVv2zdPn7YPP/x+e/T4/fbi+WsJmkHPP9zbaS+e/rZ98dmv2+3FcXt44LrPb4+P2svXb9umlKQ/tCOM87a03L79+qlU+A8P9trBAVTky/bLX/51++yLL9ra+qaigQ8ePhYIAJ0fw/VXv/zL9ubV07a7tdJ2t1fb0u21gAbGDyOUfgEIkMiUIrVmoZFXzPstr6xJaGx1A+VxqhFctfMLR0dxctm62Q8BAABCvv+977Uf/OAHFrs6P2tffPlF+/KLL51fvbmh55KDjQGuud4dxuT7clYmr1t03w4OxCB2dA7HxrnoOA8I6zH+qjJwhWNGWsHI7Y7jboDKDmqc/ZwHYYvq55UllW8TFVh5vY588XnegS8/Y1UgQLszk43Pnp+dtOUlWG630lvA6MUQR4iL8lsyrFdw6rz+nMJgsb5EEOOYZN7Kge8gAPaEy6a5nDJiemg34NwRcYSOTb5vbE7uxTNQ72asYV+ZqeKxjnBb5jk/P+kifipdp5z/nhPc9QC6wuUknh2HW9TodZcxrOKfSQPQ2d7BAwAECcWRkrKxZlai9lXXq9f76VzgXjhJdlgTUccZVFoUDuqlo69x9Bgv06+HPYtTmGsQXaR8W6LtODX0U/o44rMRUgMAUPk02b1L7YrKClcXioLHQecdoFKz5VE+LirtvCPOP+XToPEfH5EewDy9aZRl5B39vraHwgjxfEgZzAFwKbq9TuoCAB3zkL65E+V7Z5v7KanSzIxrb6ScH4wl84N+UDqEKlLYjjEDM5VpzJDkXXEuaR9zOF+ModieqON3gcKA7dofO8Wf+UW/Mg70SfQAeC/GxSXiXNIRgIS+42dAPZ9jaHaYQg8DhHlP/9F+1lDy63UOTVW57JsZNHAajNmejuwDcBnMBwAwszmptrRLkWtABQk5sua83iOgytxVmhf1F2ACkDJzfa0cd+a4QUuqtiCmtyxWB/2FY46zzZxgv2O9ai1KJwOQ47JtI4y6s61utnCobWSYJPLNGgwW60QAiD04PGy7u3sTsMNLAtjw7+s3r3s6EWArzvum3vfyjP16pS31spVE9CMAKICpUTUGts+NNFt4dzRelJqy4rQHxvTo5EhABGNICpGEPlcA6hCrBdQ1U5YygQBagG2cYVcXF+2Ec+Kf/As0ABI5cEQ1G3E1NIcR08v+RbyihA6qgZ/Pzg2jGGRzAMDPHIb1guE22cbDScp3tQzdooMRY24410GY835B0UI5nDv5PMOHnHOr0k/VoBtR1UVHt17LhHF/DJN4GNXuz+oIhVY6H4u0O3ehXZpEU9RyMWc8ba4OVQwn/q3Rs7lzlr6qgEZ1ItIGAM58dkFRvETT56DIvB+5VwUcahtr5KlufLaqB3Knz8SJmCxrj0k2RaPeIKOOxCqK0dMI6jNxulIqKONS+zAbdOZonatzA56f67wK8BSkV/ef0gCGo6B7+oXGpLmHNaJDo8/NsV6zhj1/x7t5AlYAIHmX1VkM80V5st1Yr42o70sKQAUA5o5m3r9G7+vn8/137R21r+teEqAjAMB9+0W9vo7Ld+1Ji+/odZmIZN3P+sBM1PEBEg0AYL6exr0H1V9trptCxrePue5RFNS1/jsNNu+bFIBpyndHT4Wi7gFYRvR0aA3M1191yuqac3vsxY3+cIm1zLF5P2de1f0t+2cigPP1M7W7zPdcU+e6oo8915u/691KVYD5+MvIKv2td8jGcU/5RgMAi9H6GHEAAP7oMGzTj3WvmM9r91Pu+W6axnyd1X6b9+1cDyaRqakverWRCjBL8XwhJcNMNwN/i4Bc5t90MC/sRGMej73D81/jIETCexfGk5zZCWwI4DHKq9Z3U/52I1JlBeT0QQUA8juMSQwipRuQK3l73Xa319rb19+2r774dTt++21rdxft5ctv2uvXFmra2txtz1+8VgLL4QFCT+vtkrrf5ISvIma24rrRV5ft9PySOkxtl2j+1k579OBhW19daZ9+8nH76reftRUi+Xc2Vr959q2iPfuHD9vm9q5ygin7RBR+Z2ujPf3ys/bs6Sdta+22PTjYFDNhSZRXqgnggCM62FW4xaDAicWgxThHGGpLtcYxJdcpnaWcZIt8MXwewlvX876+ktEHJZSxff7ieXv69GsZjnJAcf4kpmUDcewLbs9IzbJKd2ylVGqKzgwGPuPPOeM8U5+r3IPIWJzxkdfsCKRAj65q7X3Ac8IRco8p/YHxTy4tzrLSBjrgJ/AC5XKi+9DJN6h4sNVurgEkXNf75PioreLYEJHsFHPaZKVxg9Nt+VY5t0RQs+/QBhwEHDW+iOzLDuxnOfuOqxugAm6FfAlBbuL0rYhpoRJkm1sW/BIV2naAAIC9PTtEPUId+7JqE8kJJg96fUOK57SPzyDqhkNgh9z12JXi0scx+gsGGna6EORgg9HHpkkzb7FLBwMHAINIKzoApATwznGI7XDjILuUG85EAAAcaOcdkx9/Lgo4jhZONX3GZ8QI6cABbQ0osLzkvtS8hS1w5YgmjqYE2XpFL1WLgN7e07twvGA5UBJN5fY6XZqcRjuZrmqAU4WT5BSUawF++7t77dWr1+3oDbn+ACFuQ9aAHO2+BgQKbcAqof2uca+524Fd7J+ra6LdOJEEpZyLf/hgX3FsBDlVorPT/Rlj2vL26KinyBDyNQDAe8tOKilVdtpJM7FqO2BdtUWs4TCA1LSLPgYs4F/WkvUtXLbOrCvnnrMucSBJYQog5CPSzC9APdqkMYTNYxRdoIly6bteBs/RHtFtec/PVQEHAc28xwO6uX8Bh7iX9c56MKroJ0lHgPuudsFIQICNns+ufeCmra47Ks55w/tSypDvBSBFb6szyAJKMalwjpNKqGoI0o84d/Rc6QXo/JiBkL1V53bPCEpVAVIvqNDCnsq4Ml44/7wj38PS0tzqApcuA3jVTo9Oxa5aWUfYECFAgzT0exic+GekGzCHYVaxD0gfAeBhxVVDjk+P2+PHj7WvsO8AdCpo2ONiXgNOlUVDYY80M0DTDrQt/S//4o/uZFRNtui7asEx2PxvqalbDLS54xOD7T4Df8FYjJEwRbcWmQLzzy/YIDNa4rtGdxzixShhNdBSt5VJNHdS5oZcjeSOPrHxGwZA2ptrmUjTxO9GVt7f1tGIpNR+iVMY1fBq4C/0SXdmK4iRa2v0qfZbDLaKtC84gP3i9GecwLkxKwBiVoIqz6FZ9fO1L+cOcQznbCK1f+L+1neOk6l+nxwiPzmOdU0dkZpub5g2sKJKDeXG9+4bUaf1x6mJ4cPH0w/pq/xtYTxKnVYdtp0uFuNi6su+diYDH62ILsg3qa+XdIupX2eAQA6j3N9tGYBebbNZjJ5vee68jNjUtzG8Z3Nhvq4R7sn90h91nqR9MYKybub3qb+vf6vzMm1OGxVN6vThfKbOnTou1RG9ry/r5/1399McgPDfapk9z53R751WXQCwsVf4voMxUGPLY4VqLMO7LpHxzPd5Xy04T/2Qnd856y9GTpzFUOW1lkuOa57xzr07ABBQrzIgcm2di+m/uv+M/nAUau7Yuof9+/m4ZOzz/KsOfvGz9sC+H8URjeHtvvMht7Av5WF9XOo7zAEAt7sDHnc+U5aWB+1e+0+PHn3XuTet9+8oc1v3yXHt6KPat+6DnFvzVLTR48w4jAK+BGhNoH3viw4AzAHqMS6m79d57Olt0GXs53YmaXcAAPWDWEaLAED6Uv3ZN3kZrRg8osbaoRTluegMjbnvCDK57+Rpvnn9sp0evWkba609ebzfXj//qv3qlz9vJ0fP2soSRtR5Ozk5UsSGCP3p2UVbWSb3myj3ZltbIcf0UJF1rT5yJtcRAWQPR2XaqQY4D7fXlxLeOz9+0y7P3rTT49eTThDza2OLMmfr7fKK6NZd+9nv/V579GCvHb36tv3qr/6kteujtr9DFAdRLyK6OKLOu6a8G32Goy6Aq0faiFgT5b5dWmlXN/DWlhR9pG9UTcD5Ho6KkQMqh8tz4sHDBwYBnj1T5E4loIz7uNKBNAjsMGUPj+NHW2LD2IFdNXuAevFdTZ/fM05Tea3ORjE44Hz/upZ9v7TR9PDYT1DjcTosBtfp3JQiuzTFG+p2bB0+J5V1DNwtAwB6HpH+8wvl5gIKAYS4XKnXriP2FiW7ujpXOgQOK+2MZpUdVlgXjvhrLK5dJ54+sdCeHTKdsWIkej0SbSTCq9rxq5QkHFFQxBtD5zaoYWd+cig7dV4ATAELiVzjqGVfYZxVtaGDCORoZxxoq1IMiASumhKcfSkpGzjqrFUcKkXOiaJCe6esGBUhLuwM8TW9vwT3XC4NAED37LYUugsvXrwQAMD74QQDgGh/Emuhi4x3O8p9DWWZNb4mqjX/M43jMHqG0i7E5sxAoK/kKC3dtf098rQ3uoL/jVJ0iNKinL65vaF5hPN9cnYysbzENlhZVc3587PLtorY56pZK7GHs08CAPl3LjMaLQPR3DtTkv5AALA1KinAgNlpDx8+FKgkEcCzE43T8dtj5YcrdUF52bBB1nXOW8g0NlkHhzsgFtFAg01mESSo47UKHX1FGgCsMcChvAtnIWAP6/LBg0N9jnnJXOEa2DDcL5T/21trAKC2z/rmHQN4cO+LM9J4XLlADNm2JEAKG3ASMyxlvnme0gUU+e/gHpU39HsccGscsIZYnzmrMw6aX6KF+5AG64DVIs0L2SpUX/Qc5T0BPrkPLAZpa3QdO54DGKUqHDe2GdWG2+t2TCpAgmia6w6YcbZUMU3OGfpDTBCi88wJlQs0O4Ocf1Um6XoNPBOAj3sYFHEKCPi7SkWeeN9if+GzvE/Koyr15sZAG/9RWYXyqoBQpKjgzHO99S2uJnBQ6+LO1U34MoDeK+HBAtjaaof7B2bN0g/YSwAAk+PbAyTDwB4K58MQM7U+hko1mOZOZHXo1Kczo1g/R2iFC0o0NubL3JCqRki9pjqFucbPW0wFiJHLNUJeu+FbnYvcN23+LmMuRkwOsHyu9kkOT7Wv55tXw07O05SduZirm9JNsZCqcTja5s/PndO8n7q15GJzj0RSnNNl9c0KfszfP8b2feP3/wcA5OAfjsf99dOrU522q99L+sN8jNNONiv3jftPtepnJfs0RjHgBbpw76LgL+XVSof33TN+Mmon6uqIrs7nYKJeGSv1dbdw6/glBSD37LtOWMr6sc6T++ZW2jcfr0Ty0h/pz4gazVMADDwMKvXkZMxy0uo8nNZWd5Tru9W+p/9C267OyzR2vU/z+bHPjLeqgNHi351VXD+7OO5GpXOIZi1k7dR+m/9uRFfndeYXc8KdZpJ1O3Jj06YKIPgZcSL99KqIXufS0DFZzOVnzqYP5nvwmCPWgRh7xLwsof4y5RqLyjerZlH3jTzPBl/XIeliWE6BepcBUNfLd/ezozUZs/kcqutvOKOD0cXfRZ3ugJbWktZxT+uZ7R1zAEDPc1csANtj/3bufOXgID6lM6Xbaa7TPcakvkv21fm+PV/LtX/m66A6TnX/rWOfvXs8J+0Ze220AjQfZ2dCZQDUdTCePaoFZF/Kucozs3cn51hzpzMAZGQwzzHwOgNAkdREuToQkjMmYkjQFDmbMLQULeo5oqEGX11eS1RvfXWpvXrxTfvN3/5NO37zoj15fNC+/+RBe/nsi/bx3/5Fuzx7LVBgYx0Kqo1XqPTMGzK0NVWWcEJ22sGDJ21z+7Bdt5W2e/igvf+9H8j5f/biVTs+vpDI083lVXv96oW0BTZW7trXn/2tROY2tzdNL0Vl+eyiXd3Yednd3W8//uijtrWx0s6PXrS/+cv/0G4v3kh4cG0ZJ7iXZoNyq9rSPstxUnBuON0RawJIoL0qOcbvoF2r+oEd8anUmxSjRz1u7vXDH/5Q1OevvvxaaRBTZAvn4850fTRD6jlvOqxrfg9g16kDiGrxRdtdFs0q1RjPGJ1hEEUEbA4A+DyyYzDNaSnbx+lwOTnmE8YvDiWODdFG1jrRNPqJWt0x8iXSpRzou3ZzBcX3TNFAwACcI+afKxJ4CyOijEHN/9s7W3ImuRdGdCKDOju8YU92QJxA/Y2zXTRmaLpXFs5bs8N/fEQKCswMNFLsTLi2OaUHnfaicZY41wg+RSjNzrxp7kT6+J4+YT051xvF9NN2eWEGCI4J9yLq74i1gZWNUnOd59EG/iZNgdubtk4KDs6OnD76dUnO6dmF8+BD3+ZfzgkcQO5j9oVz2HFkaSPiZ4BRtI+I6C5aFStoLbiySxUElO2N6j/50Ld37fjoWEAeudx2cE1PZ60C2Ok86dRmAR+3NxJq29rY8ru4nk07vzxrS8u3bWtnU0wS9C4YT+aAgRZAF97/XOAbKQiAANnXkvoRPYjB3oDubpDcAFQYdLAZANA2J80PMUjOjtvZ2YkASs2r0zNTtJUu4Ui5QK6u+O/nB/Q2O1cM3e6/OFATO23o29APAAAAG1n3gAVSqO/l8ZhfqRKBNoV1Hczm4It3pZ08Auef9QAzJPpmZrs4ck2/Ma+VhiGQrrXTs3OlU7AGuMncX4iIIywZmFVQ2yM8LT2Iy6t2fWmWDO8QgENgNX215Bx2KraY7r/So/zLqtDCl7QjKKfaqNiwbdCv64UwppTdzJxVDj3l/K6vpdUB2CXQqa/L2Fjaj3pRIvqHz7DO2DPoc2wNSrIeHhyqfy3seKG0A+0ZrO3VFc03V6tgP4LhhSCg9SCIoOKYE9FnTUhPAR0B0lp6mUTOFpfxA7C8FIUf/Eksml5GlT5XusjysoQO2R9gNXiPdUU50hoO9g+sAdTT7xYBAHFRFs21DOb47XCo4zTEiYljWY21+vn7nLLksNrINEUktD8dFPc5crXsX2EByFEozfeEGowFfq4AgAy0QnOu7c73iYxVB2nRoJsbv27BvN9kpEkx2puID6IYr4ul/fIKeuZEMV2kgg9DzUq79xnZeQc7QV4o3gRNM6wAQIzV+yJY9zkacQoCAFTjVOPWDbu6qKsj8c713Wmvm0eciEQDK/23Os5un/2QKbLZO2RywKYOGhupPscaTGSg1LXNvEx75s5JnNJRgaCDCl0bI30dw9X8zPFVRQ4X01gWNSXeGdgZ6yZ9lPmZg8TzY0Sj3V7fTUKIiYT2aHPGZmGNGjHpDtpcLLDTl7tDVOdsXSv0n6hcMzXz+5yZ+xxA7pv5Wt81Yx668Lv95Jcd/eL+r/PGc33imEzXj3vF+R994Pk8AFDTNhcBgNoX8/1jopB35/S79jdrPyyCMm7g/bTxxb7ze83XiPt8KNpXem76KvOg9l3uozkkEGC8v2mdQwyu7jPz53tOjva7jcOBnM9Bfr4vR7zOdQTs8nz1j9af37/ez33XrazSjiGid18qwziP+mzqm0xAHwxUn1vZJyoInj219kP6VU3ta6I6+bX/7/t9/p7xrqlp9bN5/wWV/rAqpN2QFIaOsQYJKX2T81JO5gReDfp+9pOs5QoAqC2ASnLYDJgoss5+gNMkZxe6peIjPTrj0mFcjEHlHFyfmdO86WkxYh8s3bal2/P21ecft7/885+3t6+ftScP99v7j3bbm+dft6dffKK/ryOShYODkUQZLdeek4GNvYN8wG3bbHuHH7a7ld12fr3aPvjRT9rv/PTvtOX1rfbNt8/lzD958kSK+29ev2jbW+tt+eai/erP/2N79s2X7YMPnrTDhw/am6PjdnJ60Ta39trG5o4cy631tXZ5etTePP+qffXpL9r60rkAgPUVaxao/2ToenopGohwEyJoV9eKZpM3SoRxeXVdAMBlp+96l/Ber7z7TlVWScTu/B0cHMoBevH8uRxTRdB6Le8LgBRR+E2zzbxKhLaef1KvDyuDE/62yXh3tNwgAH+PyFicvKyD7L88IwCA9o8VHFMisdayIHLLz7aVEPhDtZ93o7SYc9ATJc6ZMLEPlh2VP6fm+MWVgJQl1Wd3tBqnR4JcirgC8BMBdfmsgNW0W2rflLKTc+m0hUTCJ50ADHDyjjtYIjapHN47RcJph5zLLkomQAtHmrx4ia61dnCwvwAAxF7I3hfwPG3DmXIEGh0jp35ErI8+29uDfeLSabHvWH/O07cjyPvhNIvabAhJWgu0DWf55PREzEUiw3FKaA9OX2j8ctKk8A5Ys6l8YgEAaAmskjKz2x49fKS7K22AWuodyMt+CDhC9B2AS/nI7c553lKyX24XOIbXlFvbErAix7tHYfGiYHzA3JEAHU9QzfRrKagLGwMP7vsH7ccJoy2MizQJcL6Vmz/0ilK6kPYzL4a9bAAg+1DWCX0O9X9lebNtbu2qTCf3ePbsm3Z+cTqBWpxL1nCwdeAqCwYAqk3B96xFnEgcUqXOqPrXYK7KaZY2gJ32BLIE1lCaUGvUonjKK+/+Es5ryrL7DCUNyGr6CIV67eIIO3VCn1UKjXWzpOlB/92wXzslCUAcIUXo5zic7O/RZ+BdkkrhEqcGB5Xi01k1tIO1enJ86mooRQizG2SKgmtPAKToNoOPcl7A/ek90KKbMADY7/hiHQvIBHyDeYTjW4SDEcI7PT/rKQOAsE59Mcjg9eHqOd4jpQcA86zvcyrZuruntfD8+XOtH0pO0g/4e/EvGTNEZ89O0ZhwlTo9Y9X9z7gJCJnYWH4xzneU/tFASHqVxDzjz/VKBgEAAAeePHlfgClMpLwL40zKDMwy2GEAUkp5gAFAx9mQgIpmZ2putFSjOIZc/s2GpMb2fKcskPrvPMrMc9dWHIGOcWoDqTvQoOKlvnI1UidDSIPfnfDQKheimaPl1RmdQIuiaL8IAAxjtTqlc8e1GkF2sgZKaCTLpW6kdEkNiBiLoqLZKbMS/HAQ0071XZyAkmu60M5epz5joYOh0HByr+qAMU78nwhLekgiQDfDcfJBPQRJcl3tg0R6FvtuiENm/AO80D9zRz4GQnWW8jlvcq5Pb4CnG9tT1LGyUfoGXfJ23xmvXrJs9HfPHU7+VRbWROse989nMo9l7PcUhLTTEchR2hXNjVkAACAASURBVC8HptfVAIsCAESopTo1cdKqsT9m8eJ8njsJwxHxGIfBMPp8sZTRiICWtoVBgcAKRmhxqCqwpcOpOwbpZ2lSlPfU2PW9xXNgKD7P254x11zuy8FljBx5zhwaax8nYO5U9gOhfz79GtZSPWDiWLi/R7+YJuq5NJWC6t0+1+XI+4zn9Hla2E6L+8eYT3IC+3WJM5uNYSpprfYx1teI6tY9I33jfWA4wPXZwxkcc6i+Xx2POt8GAIAx0tXWA8IWXLIa+hrLoh+RsV3MYHEKgNo89e9YPzx3WlcF+Jqu1r4wi74XUdaoEdfzas4oss81Kn0sXDt1Qi9TmPSNO9OIPSbOC0w7KwBQ99wR3XmXbZNzLf9m/677yFgbYx/x+C8CQpm3415DDDJAI8ZGBQCM6IyBzPMX9vR+DsXhWmQARDtAqnXqtaltqgXtiJ6AGulq4GCxN2GMEZ1bahvrq+346HX78ovPlfeOYaWax3u7E7Ucxfs3r1/LiNvfO5RY38rdWfv0179sf/anf9KePf2ibazdtSePDtry3WU7O3rVbi/PpYzvco8Y3i4zRQQYQ5kI0pLKkK213YMP2sXdZju5XG0f/ey/bt/78c/a5s6DtkTdZtW9JloKxf5aVNTr8+P29NNftW+++rw9evRAOeCv375tb94et9X17fbBB9+XYXd9cdZOXj9vL55+3i6PvmkH28tt+fa0XZ6TB8yaum6b0PKXqWENJdXAGMYmas+X55cNxgMpANe3S+1uZbVt7uyKbHZ1DqvBKROs+0RZGQNSBIhAEXnCiTDt28arhOfUH15NVRk8oO0cuBVNvFNkY+fYmcLuczSRa0YZWlNf+QqIG0eaNuOM4JDxO2j4FiY0dZX/47yRb4uT4P3AonqmzHvzkLiVIn7dmev0ZtOBKSXnygBEL09Pzvr4/3+cvVuTZOl1HbYzKzPrXtW3acwMBgQIDkWAIIIkyBCDkvlgS6EnRch+8ZNJhv17TDLsP6IHvzhkhUM077QISiAIkjMYYC490/fuuldmVmWlY6211/n2OV1DKVyIQdfl5Dnf+a57r7322rLN8DxGq/ckskZHl30mobbTszP+Hk4/HF3+m+rw6E+U02K0neWixTjlvg5QZbxBAACODddyRjcVsYezJHo95mGzgSWu558pbpapHI7moT3Ol1cZPzlaiI4CUOD4rpGKo+guBhiRebwb1hTujc+TCs0yosEUC5dWhKPIaC3HQPnfikZqtyTbIpmj+D0o0GAjvHr5qtOTQH8+fPiQc4yK97R9tS/4rJqQ/j+L49fHpDajPRhHRUSRlw1wCQJ9u0z9QFskOId3hZOGSKj6bnUjFgucS2w3AAJY1nJToo6LORweRVWxHwnYuGbeOMa6OfpwNkUhx3+ulEIbJisS2HZGpBwq88zrXt7ExQUc/BHTeBaLSzqtrE6wAN1bVR0wfymCeIWqGWibzvlaCQV9i/uiLzAuWPtSygfjxL6awBKu1VWj2GPXcKoE9hXS+JP1gXH1F51l/g3pD1oDcP6xjimMzSobcjoJiOHZWOtZ9llpIKggMYnXR8cEAJRDLyFTn1cSjVzRAUd/cP1PlRrg8w0AJ/5Dm2Rv6jO4hzRRQF/fUjoLbVKATwioAuRUGgT6EIFQ97GdfQmXgkGglB1WAkubFO93cXlBpx1fGBPeM1k5eB4YMiwru1IknfYmUmcgygfNjNwTUPITZxOARfQlzjcAg5iP2Nsx1549ex4X59jHJgQAyMzY3eaz4fyDtYT33j9AGcs9/h4MBVZY2QQzRsAMq74kUKEyuK3al3RfDglckqkAMG53V+kAsGehIRERl+cX8eTJkxj97h/82doCLXigJ+LQsOg7KLc7xzVSNzROvSlWo4b5LM6p7PIn08HL1EAbIT2nM1WP2SZLC9tAtENQDEofQPjXtKrqbNhoqkaWnqfJ7xq4ddJW0KPmuNg5xN+xEdP5TzRZ/dui/dVY7ByodOB5gCQFyMqt1UDE92xh6b+6uPn3dJqGEdRuF0gKfIsUu9P60era983RSaZDAVuakd+vS+7fN0p639i0k2iD2dfbAegMUrxvOtKcXymQ5jIqAj8syiXDuO8ADSsrNEpV1yeOkqWDY6eo7zjaCZNx7TVTwRfdr0bL+gwOv5Pf3e+ssYI6rHIP/dUcewEoPkjtdHmMXBcV7WqGodxLO8G9dyUluKU3DO/HXM/sU7TB64f3h1Hdy1VLwz+999Zn2U95+HfOU2Hy1HXh2vSY4XrXbjF37+39xaJv1VlphoaNsQZqeV3omha51/MVFVW7pURrUMr9Uue429DrkwFgaTpbl3SLcUijmG0xa6lX/pQjIuCrCDyyjUUwk41NB7gCANq7U7DGYAwv7tzsHgPEEd7h/uGf615ukpZmt74aQNAXkHUqTpu7HofcAylC1Sj9t7Eh6rzQktI9PN4wSPx8/77OhbpuPS+qg+37c1xLF+ma9n4duFEiFIrKtOfzM2XrbGvcAIEcA7eJaH8aJfWd6vd1/7Hh6sozdLRYcqkxfeq7e682gEbnBoJl5Qzi2r7F+W9nYrJoONWKsGSCIairjnUDCiONxxSUw97TfaUeoNTgW311CO4hP//ls89idyticXkSn33yUbx++TzuHN5jCO/uvfvx7nvvxmxrGk+fPo5Hn30aF2cX8ZW33olv//z7MVldxt/98K/jg3/4uzh6/SImGzdx/+5BbM6gDTCPgCOQawjvBCeA6tswslEqLRDZg6G7HXfuvRMXy3HMYzMe/sy34p1vfDu2D9+O8XSH4L2GHkKBcAg3Y3F5Fqcvv4iLk1dxtbig6ByMX+T+x3ga9+6/Jcf0ahGXxy/is49+FAeb69ie3MTZ8fO4vDiJ0RhA/Di2GaEaUTQMxiaAZRhtiIbifJufQwX+hqrRG5vbMaEI4EZcQ9WeeejNCKQ413yeEUyJ+CH/GMakzw18huuaddt1Db5EV5X6ttcLgDSn1aA9Pue0HJPavZIj75r1zE2eKBqu+yq6hWdacA1ADyit6KP79++R7o/zHQ6/jFfR40Gdtj1Ug0xsN+jLSYnHvorIH6L+POtCDg6ee3oCR33F6BccKjrGsH8mqgGPe8FRxXPgoAicWHRODfK6t7Z3pAGQ6wdONc/rBCRg8KM/nTfNmuwhaq5p0NiDScHWxid7hgrsEKKDAjsiys3J65wiOqyqJw5HH9+TDTBJnZp0cgBMyW4CTb9pALifoSOANsOxhNYGtis8G7nQcBqUFx4E3nAf27NgoIA1gJ8B1hgkws9w7HAOYY4h5x59CSACaScEa+CwuNxqRr6pWk+NhE1qBxxBwIz56lOCf9APwDjhGgoCJvuAKRJU30f0HKlFALYWdPrHSbm2U4w1gfsgEop2Yf9CWzF+iJBiknvsML8JtJDlonQBVZsAiCMxUjxLwnkCCfB+Ag5u4vT0Ii4uUhl/DecclTpSB2B+EZcX53Ra8R7ShBBwQWd/e5vrHPMJ94bDCNE37FGX80WcXwq8wPsqZx5OoNYVhTdpo0lnxX4J1znXGhgoajPXFOcFSvnJtsGzyLbaktjfDVk22Lt1Tnn8qS9CFrPOGkb5sW9uzOL0VNR3rC+KLaI8Y1Zq0OfXLC2J9BTm4edcUMk8MGUSIMuACM+r1HbyWUhtAryri9ZklQpl/aGSiDVIxDit5zLeg1UBsoQh/iadDOzVKKV6roh92sxYmhSUHUUcHuzHu+++Q9AXqSfoP4AQWl/a7/Av9jLch0ADxTOlcQGwEGMNnQQIT2Ic6VdmeUSAC/gMwC72VSglAO1lqs7FpUQJkx2lc1XCiN5T7edg3orJgVKdAhlxH4qJQm+CNo7AegAAYOyMfuf3/5QMgKHz1YzFZqBV48LGTXWwhka4jRcbAtWRtIFFCttABZ/PLqkIfpYPpGo0ymjrR8+5WPuhpg5FrRGlocPWd2BLZCU3/F6d5WwzF2Qp9WSnHgNmBoAdcA/U0Jn0Qhv20xAAqIZ4c4obBdZ/r2CNF/Dw2TrdWw6uF5pYwq0/673qWHfGXWEb+PlvjlfnwRUnpBkY+JzbWYGZ+mzPJVH3Wk4z2ipxFH2p/1sO7G2gRM+hcVSvi1o5NaM8o7u7Ihmeh3a03DY7ezaeq1NZmSJeB/6c5wzaRSM6aWDubx3oTcyntqE6MzLwRSfqHBbFCJPnWynxCRDRC+5Hpbu5lWiowcA6Nrw/qauaf5rjmXKTuWrNUEylaQIAigZyv7klQswxtAObuaKem/bIqtM2VMH3UFWA5LZ9C9dZyMfRrLZ+LJgmwR6zKOp+1s3HgTZEHUs9IxFaTpo32QoUqOSGViYZL9QH6v0MAPTexzWEewACe6zN067Mu+nx7VmOCndMhJyotznO+QJd/rvHY7gvdfvAAEzTuxhsIpTeMaa4B5S9pI5jXW9O8/H54dyfuvd086Ws6dq7ba9rlOccnnrsZd+L+trds6tJn5HugR7OEADwXiSKdQMuvOehD+s+195V13ru6fAW80D5vYoggLrrL6/b4TnQAQAJSEpASZRvGVu6Q9uXGjCm9uRcLOrU4lzC8KQZ2Ak7AdAysObyYzR2EzBqjJlgXvzi7FX85+//SVzNX8f1/DguTuFMz2Nzuh3XqzVppr/8q78cWzuz+OgnH8QXjx7F5cU87uzfi5/92tdivLqMTz/+cbx48Tyur+exXkP0DdEmGYuKgmk/XMyXyv29UYoBKM6InuE9ptPtmG7uxcViHYvYip377xEE+Oo3vxs7+/e7PQkRPdxrOt2M5fw8jl9+Eavlebx69jg+/+yT2JxtxeGde7G5s8cygBR8W6/i6Nmj+PTHP4qt8XVsbtzE9fIyTo5fxuXiOO4c7sY2nOUUDYO6NYTMWMaKNGEo+y9jfTOK6dZ2zLZ34QHFEjn4S9Ca5bSpXXIsGOElPVTnBpw35UrLNpL2QOoNpMo9lr6MSoAioFHrs567FHgsODadgDXExCRopXJdylsXi7OlMDFNIPPSrSsABxaAEZwyiJTBEUfbEJGFo4HoLfZmRIcNenvf9ZmIkms6N1VucGu2xXem0B/mZYrGKd8chjrEIM+pVA9gA8+As4X2AgCAs6hIplgRtpugHg+VfBj2cPQxhxR1VFk3/of3WaN292b2g5xIBwK2ENkn/f6iBWfoFMqJAK0aedWer7IjNK4OIillEYGvZBFk6gadmqwRrpJuABSQVtFKusExQNQSX4is4gt6CVTwv7jMd5dqOcYC/6oSgiL/1EdIYTPtWQoycN/IFBSsNzwXlQ7obHNfL2c9VeklIggQAMDC82fPCPIAAIBY2717qMyxGYiqEiSYIkqNvHkB4khZQUoAwB4qvwPMQGR/Avq7xDN9bgLwOTk+icVyznZt7+5oTp2fywHOXHFUpEAEWGKYWfmLddVFV/ee6pQ/zDE4avgXOfCogIAutRgeWSnbyNtekNXjqC36CiKceEcAPZhvGG/aMaX8IBxzOM0AAJYAsM5QshCgha6DA2mgR3aMzgFH/3VeQDhPqS5KEVqmAJ72fnwe/WHbm3n5YF0nsNWCwTofcD0i2tgCtB4RkQdrQD4Q1qBSLHTOW2+B12b6CfcjPCfBQTAz0DanhwBkEKid9iXYSYjCIzUkFfnbOYX1If0L3BdzG2OlVAs5+QBVDA44LYDrluUTFVE/ORMwavubcyE1NR7cv0dKPVIACMCRJX0dWMuI3stuEjNSaVNgQsknocglUx/AJFnH0dExARKOTOqN3Tk85DpzqtEmQOm1wDSMy/Ym9Fbkp7EsYKa0ANzDGsb9OH/IUpoSRHV1DgaXWBoXe5+ruYg1C8YB1vbot3/vjwkAVMOj7yD1AQBvwDY2hoaif8b9DCrIGZGhY4NYaMuKm/TQsVRwt6krV4O3GSQ5KTMSXA08yu0VAKAztgYGYTUa3Yludxd5UzHP7qu+gya5arj6czwwkE+VlLzqoPkmfl//bAPQjp3HooseugR4ecnuvukoeALXf7nRZ0qGD7LeeBWhj/KGPVHC2q+13d0ivEX12n+rc0H30WK57Z6aIy3P3POsRkA5XkX1nT/TCG2OraiNrbRNm4O3CwNi/jECOojcDR1Ij5GjGF16B3PwdJg6Yu+f25yyIXQ7Xb3NbyH/3pzrPBiCC+zN7LNefw4iitp8M9pQ0kwMUogCqJf33PHcYhQHG36JMPbmbDrrTYk8o6YFANCN5XiyTy2iVpyJ4f7D4mu5sXZ9U961rtVqkNZ9q76L2+z+8tyy+FLtb/WDDiDXLrZB5s+5731t3Ud8jZ/fPTu/6e1leTDXz3ebDWnmQuG7Nd1bOc55Ew28rS99191T8M+taw+/dX6gS1zVfQL3sOGt+zVFd66rQXv67yHP0ffDpTbKOhHKLF1lA8uMgeHY+b6tCWby9MXp/N7NQHjzXBv+re2xiKD0mUm69v8/AGDgrNI761z3OvN88typ56EBAHc1I2oJ+uA6UYDbvuI+7q1T6nxoCmgNNtFU7gOVAZBnmdvpiI+r1WhfbKVFmUeaqW7YQ51mYkOVz2KuqXIpEUm5vprH1tYs7uxvxtGzT+M//Pv/I86On8ZodRnj9VVM6OBIoG66uRVf+5mvRWzcxLNnTxhlByV+Mp7Fg7v3Ao9+8vjzuJyfM0KP+yNfEtEiruuMOCMqRdXkzIWG8Q5jiXmaqN09gfr5RiyuR7FYzyK278Q3v/29+PYv/2aMprv8Gx6glES8yyTOTl7Hk88/ihHKDD77Ir549CkNtq9+9T0CAHAa4ewgveHF48/i808+it3NUdw9gOpzxOePfhqvXn4RW7NxTCGix/4D3XcZN+vrzHtFvj4Ep7J8K4zujWmMSPMOihLC4KUDnkJxGDsYkDDwHHzwfk96LaOBiP5qbvtsMzhHkIn57NoHmaua7DppbMiWo7MRUq/G7xD0sGPufFWfv7RDzDbLfUFR8TUjylQiB+UahjRFthShU367DHp8ybFVPji+hxHsdYR3gSq335VOfgicViRXkTrWYL8CYDGJ2BgRfEDeMN4DebygM9PZyf4kCMzvLbSmtuAzmAw0+vNshSMIY177nUQFHS0+AMCRAnydw5N5wgJ7JZRpGjzeEfNVaR1ZSSEBANJ56Sy5/Kn2clXFEQBAQcZMyTBlGPfmVpBptkiJgCI+HAmxY67p2OI/3AO/MzPOoo2uzIE+gqOEfiOQmcA9xhLRcQAhdM7hGaeeC5wxzDtGT1GJYXHF6hQEXcZj0p9RNhOwItIKMOwARjBeLDmcaV9w9Hd3drm3yPFaUlwRv/d5LebHCYEE2BSin09I0ScIE9DZSG0QijgK7OczSFXKkpUlQOXINkACzEOMDYAfpCognQHrAsAcU3hGsL9VacLBBjizD+4/iK985W2CBYjCco3SjxCA5/mNMaJmSUQcHZ8w0m4hS1yvXHYxXWyLKK23Kdkr1ctVi264F+Ez1hAA21I+DKL2AgvwTnByDR76/HX6C67X2sV6BwDXKP8aXwkMgtJO4btk/mAd2IYXy0IlKQVOyHnGygKTA3NbzjQ0QVTRger1LjOb7wWARSkCYjLgcwLwtAaWC5QFFLtT6QHQnQCtfyvgbOPzF/MLAVUAWhdzzlmcVVDev3PngOX3IFCJOQYggADAJkpzguWxw7XptALsuRhXvAjTE8E+QHWSdXRlMtFHmNMYQwjzYb5aPwFjjTmBPQhraH93l3ug0gxdlQppT0r/OD496XxNMl6SPYAZQdstoP+RgEiWNqws4dH/9L/+0XporFa7bugU1L9Vg3j4GRsl6lhH028DAIaR1jRXq2Vfbq72lEhK7maqY9y+Kp20HXD9CMzQYbDD2ovYZxki33novBuhtYFrg7e2sRpoNlKHfW5ApP7d7WE7EwRwm4naJbBihLlzFEqEvDlzfWNY9mCjy3sDqYaj36n37kOzv9NvUP9Xo7a+ow7wBgD4Paqxe5uDVQ1abx61X6gUC1XgjCZrM2vCLrqn3sCObDdLaJhmmcaMktb2454GILypVgBAY93yxd8Espp6MEEG0+AKONVysJsORnWk8H2N/nt+uK/toHVjVGj1PQejOPh1nFwGsK6FtooAZrW0it56T/oiNndHSLXOpfiNLznqim53AEBRYvZatsHGn3MdO+2gjv/QQeJ7dDnffY2F2/a02h/qR7M9msOsd9dYOX/V/dFz3jsnu6Hvde0Mndjb1P65AlPoSmst12iGZDG2HaVvED1mW0h/t1BhH1jjeAKcKoyYgv90Q4zW08lMsBD93T2zAADuF8INqaPh8XC/2FntjWeCvsN9oQMTmGsoA8J6L8N15C2nMb86gnKyBvqsndv2vOF4eB3x2VSpb7nyPi/0fi3HTs5MirXR/GkgjdcU2CtaS3mOJfBV9233W21TA0daRZdh/3o/drsc4TXQ4H73+/uZ+Ndih/xs2QtAOuzN7yGbzvMugWYKiOaACGgX1Rt1wzPsK5VoJeLGmJHJiN0tROsu44tHP40Xzx/Hg/uH8Y2vfSVePv44/ug//J9xcfo8tqcR0xGq3GM8wKZGlHZCJ2e0AWMKCu9XpHHPJlDdPyCV9+mzJ7FczjvKOGiV2D9gCOK9d7Z3aZTR8buGY71JY1HOkIA+jCbK6y2u1zFfjWO2dz9+5Z/+VrzzM78Qz15fxMUc9OBZHBzeizt378dstkUA4PHnH8X84nWcvHoeJ0cvY7axEe+99zXmLe/sot67xKRePP0ijl4+jTsHu/HwwT1Gy8FcePTphywnuLG+iQPQfkHvXs7j6hqOl8pe7Wxtx972Do1GUEXnoCYz13mDkUA4tYj423mwFgCiiwACxBhp1YC6CgwlfdCRK1J0IViG0l0FbHduv8VxtX5gkItNoOoF2ou0fyAK1kS9OlC8nIOKjq/jzt1DGrekdzMquxlbO9sEAmCM++ywUe90BUZ6M5LJtYCzPMtt4T4wdFGGD+cToqfnZ+cSwELO8QIlBWcx294kxRfPRHtgfCNVAl/oV+xF3pcM/mAcMHfocBBcGEuHYHubRj7u4f5GO/Ac0qxBzWUet6Pu5xQDJNsiVcAxT2ebW5mTPQuU1wMjQiCGbN+2fmXDkc6c8yxjJF10GIAAIoPSb5h01H04wRgr9AWecXmp/HDn1rc9sAUaMI/EVMAcEdOSNGXkUdMJEggBxXXkQbOGPAEn5OMLvAEgY9AQgmUA8549e5YMEtD/DwgAoG1w3NV/qH+OcnsQvkMEGnbCBvsTGhm0hVFpwfT+BMTQNowh+yZp8izPdr3kmCo9V0BXFxBJ55l7/VogD88mlO6j8J4AKGtZoE0AfC4ulP9uEUjt1QCOlAIsRsmE5RGhxI53orOYTBxp64j+rZxxONAXcZ06S9i7ANS4Cgau5TqzbUuAULR0n8PKl1eVB7Ec8T7aG8UQkpaE1O9bkMbnLN7b0XTOjWQKsb492UQIjgJYm7EPGWmn+N6IwA5FF6GzkBR/pd3oZBTIISFLg2EcEz1cdHzmuivdgqBTRr+l4i8gAwAL+hX9JkBKlV4qCAJ7RU65+gxzButx7wB59muW3FNZTQAWSHOR5sDdO4cEqtGPAACACGE9UR8h02zAHnIwxMAI+wzjwUoOEwIAFFHMOQR9C7SXcy8DiAAKoEsDZsqLFy+5Bz14cD/AQFBJ16zukql12K8wf0/PThNgEVjF9zPzCyaiWQAWWSegIgCVvowBgDejtWnylVzovgHsnLPiLhQHhwdfKT9no9qGlwxsLbLOAOl+eLO0V7uqA1v5Kzl7mctdI1/pZLnN1ahzG4b/2mCy08e/J3WzPt/f24CrEd+e03VLHWs/sxm5TSDHaHk1DP29EcRqrGkTbiWpbgMAbJi6v/385oA3x90UZRuU9bM0Ik1nJurRDiIDPFWNe9jvulej51fjtI6N52F1/Gp/VzE9/F61ZHWwadN1dKPRr6tB3r1/Uuu6yEY+pJuX1XGhkGOro+3DnfcaTIzO8SzCHPWSvhPaF1l0De3qLDii4ncT6CAzDN8zUtNRehvA5bFz3/b6sLwrc6WKk1PHjXsxAQ5txIyHFso7GiExL0chuceq5FdhwtjRdtvFGExGUAIMHm+/e33f/tpvegW8Bhv7LeDG8HfD99c428F+YxQTrGnGj/ulOm/q4zSEB20Y7hcc9+LE++/OX+O70LNuQAb6xGvO492fv0MAb/AehfqvOdsXoHNf+7A08DkEOT2X7LTXNlZnc3ifumd4PN1+3rMCdUXbwPOZfV1KUbaSjwZsnDbQB3aHc2fYjjoXcFgyF9QiowWc69ZaVzrV55L2Aq8t9yP7wqF2XtF0SNyHFRyp7+n5VffY2/bAdh3OVwm/+au/t+hg9RyqTB+2PSEK9W/m9qd1xvdKYAB7K8udUWtH0f/2vhBMgnOuCMYNP6c8VRhZiGiD/D+F4bRGrv/n8fFHfxdPHn8Sd+/uxnvvvBXL8+P4wff/PC7OXsb+7jQ2N0ZUvr9ZybiEUQQ7EykAOztbNALxEFDt4YgdnR7Hi5cvVdN8e7Mre8ac9+PjmE23mFOMYQXN2BFOUJxhhInWrFKtMFYvF1cxmmzGwd2vxDd/4buxe+dhfPH8NE7nEdfrWXzt6+/HN77+PqPfV8vLePTogzg7eRFwRcdrUPKXjCiPxhAWxN4ko/Tk6BVrgkOJ+a2HD0iRPjt5FevleTz6+KN49fxpbE4ncbgPijYcM5R4m8f+3m7swVjdRqRINGw4b4hco91LOP/zOQ15RsmoG6OxNzXdjjXPi4zGyYlWLW98mfrvdC7s63AMOjuhiy7Xud9YPXZGRMWXWCAAAObjU0hOUah67mt9jWJvH8J0ugZ/RwR5Z2+XAIDOHgvQaabTOUhwFEABPuP57ZRMxRtkp8ApQeoHompk0Fyr/CLavHe4H++991XRhbMEF+4HpwMACj5DJgUp93CaI3Z2dunkEvgi2KXIIhw39ClVC0r2FQAAIABJREFUx9NJsS3Jtc6DUKqLcO6Ojo/SERWAgLXF0l4rpD8od5jOFvO/pQukNe4qCBJtQzvoEHE0G/tRDBgZ/GZYYJ7j2RTmYz49nFsIJF7SKYOyPuuyc67obOVZmRRnO78YZ+t80Glarbj24JgwMk0WrBxSeGqqloJ67cqjZzoCSqedqHoAnkGgJCsyEJTl+ac0FpZ1vFLuPDUSAH6D3ZNRd4zZbEuifQa9CGYnw5H7Js9DgZZmJTjK7P3O78u5SQ0JrSnvrXgfR7IpcIeI82JJ51ypM1qXBKSAfLKM7IogDCjq0JLAXMCYzi9U0YEl/DIFAH2A54FVcHZxzvvhvmb0MLUFfTJSv/TamwCAzzSMva6ROCvo8gAY8S5O5TAdHgAuQbOpyk0aMLHzboososlw/rF+sLetoGafivs6Rz1vsIaUjoPUK8zjRK64Xg1KiQEgxrbYbUo/6nyxG4mV0//Js06Al04wYJCoLoDnCFwT06NzcMkmw3qX+B3t/QQINrcVxcf5gjY4+p8YBEVfsZ6YUpbVT+AOKuRj+9GsJ80RqOtzThE8RUUFpfU4kKB2pNBnspfo3APIyuoQGFOsUQAbYA1pXSulg+wMslkklkiWy5lYANhDpKuAcppos6qnsGxgBjNZXYasXqWJMQWgRVaGhnC/GkA19hz5rlElGdXKW5Lj0uqdeuOuhr5sJRlJrYBfix5WR7hv3Mi4ShtL9LAS9a5Oz9CIsgFVDyJOpAJ0dJ+hanE/Ojg04PA5I+yOZBkQ6Cyz8o2NURt/VEQGvSnRr+oAua2m1jWBu3z1jFA5IufHdE5Dr0ZzX13b71v7KjXdeZthO3rX0xhsyI0OOTvcTbzB7W+blCsKtM+6P4bj4jGov2cbUgOguyfFdVvlA8/BLrJZ2un3ku6EcthspLsf6hyvjhC38XQSfB+2hzTqlt9LYwQHdWFD/GPzWBu6ouwGgPxufo7nVWf8kyoqcRVSpv4rAID6Xr3xzTKAnjtdfzvakCWbrIZbgUJrC7j/zQDwYaE8q34KUdfP6bfYMKjru47FcA25L7vxL/oP1REbzuFu7AtQJLFFgEcFBNPs76AdHZZZqqs48O4HAwCex3Xs8L1B0G5vLPewQfxl7a7rpyO75z7lSJxr9db3bVR57Yu6TxOrq3uY2+0+H+6XaH+HIidYZAAAn6n3cgqMnen+HtvQaPdJne/ut9oeOKdoeX2+QADPClUaqCys2pdDQLXOHd+BFMncjvicrgKGrvBn2nv26+T6YHf7HVFv7JIGurR9sDJk3tQG8HX/2JlggL2yVNoa8v7adGwsNvjG+VLmvvUg1HaBAhz/a+016osmlomOm8xUKx15qiSwcC++ienGOLY2RrE4PYrl2et49fRRfP7xh3Fx9iqW85PY2ZnG9tY0xjerePz5J7G4PIqDva2YQQQOkb8VKjzQdCWtFwDA1jaMYzlSyD2HWXR+ecGyZYioI6qDNqqsFKKa89jbhaMPGiVSAM75TrgO9H8a2pdzsghw9ikqOIkHD78Sm9v7sR5N4/J6FMvYiqvYicVqFr/4S78eP/f+txKou47//IP/Ny7Pj+Kte3diZ2sWRy9f0BlCZBD5u5ibEvySiBqe+c5X34m333k3Nsbr2Bqv4qcf/n189MEHsbg8j3uHB1kOb02j8/BgL6aI1iwXcXqCHNIz5dBCqG5+GZfIFUVUKB0oR+ExbqaNex7hXxh9BoV4ZqMCQorUSUxQTibLVzFCl0BtAlueEx1rJ8UEGc1LR5FRqFTqRkwHz7Nz7z3D64rXMfCjaKX+k7gfxhT3xfh43tr5x7NI0UckLBmSfg87SWYnwADGu6INBFDgyCdIff/hAzIA0F8GKdB+5uVeXMTTp0+Zu4svOWdTOvrSJ4gOSBBNXw4qo7goXZf5yGAxoI2gHsNxQduha4Aon9kYErpTxQalqSh6iGtJYU9Vdu9DpPczRQJVNNRvtGfyOrwDhe2uAUZM4uBAgBco35iHjC6T9SSaOcqhQc0fJSN9VuGdKFiYIBEikXgPAh+p4o6uJxAA4buZqNpdxDkrRphJ4rMEQRt8oT/OT8/FtNjYoOOpvlOqhRlOaAfWLvYXC6qR+REQHxXtnnOOJfmaWCGBKPRD6nQR0EIZwWQ/4CAxkOEz0meXP9tFUzPw4eoAuI7gIQUbpZKP/QjMEkRx4YTu7G7F1QosBqRVqLoBKOMG2eCwgi4PZw3vAFFGshYWcwIA2I8wjzQOYiB4jTLo1Z3t7axylB5j5mocNzfQOcHZBrBKLBKBIwK6+DP+jjXInHWlT1VbgPvCjcpbAgQwGAwACYRPAAJy4NUX8P3QdsxrzF+WV7QYJEX0pOiP8xapIuhv1q0Hk4TjphQglq+0zkV+TqCO7IDJDE526mbAJoZzX8tcm9mIvc1s2gRbnLLGsolZAYF0/kyjUTnardjZ3qSWBvoETVE1AqW7OYjEkpGjDZazFKtEPoD0JMSMJTyXovWY+5q3Ag/xN1biyH0Na5Sl+8Cm2dmN3Z1trsuTk2PpWWQUH33llCOdcWc8f7CGuAdkapjW3ioZs+p3zKfR7/z+H/e4ozWKWw2gofGinCUJ/uT04z/NYWtURjpSJcpiw1j7NhwrIY31qxqCXpS3Oe/V2e4Zj0Wdvhqa1SiUAd4WT+8du2hZa1V1THyA+eDAVUNHbdhn/ozbqUEBvaRR9Opn/L52UlimL/vKbRGs2ejlrW9leA7f/ba/d2+YooC1nT0nJA9a5591Rm8XyXN9+dv7zJus/tpX6fe97HRXo7/OQwMAdZ5RDTYNd/eLF7vnR+c8p/Ov60SNql++j51qjxVUoLkhlnwwtjUBgOpcOOfeBnkPSBikATRjrBnrdZ53c6U4cmhv52Ql06Ya9sO15AP9tjUmSncfkOG9cm26n+ra9n2YsZiK+QYkKiMFzv0w/9ntdLcbAPA71TbWudeNX8mJ51gVAMCOpe/huVD7xvnP6pMmpNOcp+b8+/MGALyePB/5nKTReox9Hzv3puN5XtV+rEj3G+us1xEurdbAFMy8Ci50cyb9U7Y97+EImkGL+j4VLBzuVzb26/wR/ZRP1youwn0NFOkdKd11NiiqMd/2scYu8fzz5jx8vjx2HaoGAOqYd/NzEHEcrhG+X2pmsB0ZWXRfenyG+34bQ6evuS+k4mtA3f037CfPBUZNS1UBz5m6r9Z9pc4RzUGJR3HNFYHJus92KUqZfz18pne/PruipUt17J8uHaKCnXDQBfiLuK/axrFexfjmKnanQfG7x598EM8eIcr9eUzHNzGbjGhYwcBCbeTl4jLiBsJ/Y6YMXKM2PZT0Y0xWwQT1o6cbWQpJ1HKID4JlgPxNzAXWtietEU6uoiDI0wfVtiu9BUGoyYTRUBiVjoxzPLKc4/7eQbz77leVMgBl76t1XMVmXN5sxWh2N773678VX//6+3LMrubxV3/1F3F5eRp3Dw9oYJ+dHitfFLW6l6BMz6gFsIta0Ryqcdx9cD/uP3gLbxfj1YIpAC+ePqWWwfLyPFZXCzr+D996QFYANAHOjo/j+OhVXF6cknUB5hCehVyJjQSivU5EN0bUqQVwHMWEYWnNAOKCoyZihwZSiA79mNE4zD85Qa4N7jrZCu7AMdEZJUNK+0Pu+zhGkmkn51hluhx15f4FGvkK1GpFwUnrz4j/bEt0ZQAAtq18XuI6vWOrfoAxV/Q3gQw4OSOV8JMNBaX/U845leHaiPtv3Y933n2X76iUhGZLwAlzfrqi/imYlroX1BzISj1w2sEYQPv29vYl/pgRWkQWaYelgr+ZHIo4LrtKDIgCWjjNgrqImDN6mpF93gcAUOZ/s9+gcE5VfJVjtFOBfgRIhJ8PDg9jZ3eHecyYA6pmsBELiEheqSQj3hFzFeOCMwKOHhT2HTnlGZ+MQ5+BBgAw/BCsVPZTVkZKEUkzjOzQY85ILf6K4CLP5NRccH11XOvxVfR7zn5iDjyCixTNRFkzTmL1ddE68t4rwUSB+HAo0UBFUc3Ik01d/QjPMZRUkzCewC3MNebBb252EVS8C0AA7jOTKecW3g19jSoA6xEYDyj5Bx4U0jUk9kiALqPBsIXo3CcQh3nkMoFwoF2lDfNaYJ76wUJy9Qz3nGP/Zf8jpQiRXxw1qgJgsEj7Js8g6IHhHZFulel4tjE5bq5OluwZHMEbG9AhGcUVgEWUGk3GhujuYo2hX9BOgmvu87RMAE4x5SQdeKSTAgDQnoM9f0JgQeLrKksopouGmpWyAH5R18DCelmhK9mTPmsxz9B3cLwp3si1Br0RtQvrC6kqWB+4LyoWIPKPc4rCiFcAYRYEZfF7zCvMG4F7QT0KADk4e8yyIjjPUoZ6NuYJgQ2mwWo+uZwgBuf8oumHMM1tNouHD96iBgH2Rqztl69esKIFflb1E4m6kg22XPI/M5JcXUGpN2Kaq4xg00Mb/e4f/Mm6Rpb7CL9Mqc5o79EjLfLXmV6dMdM3wMFWa/RsO6SatMHcwaFh48VWncFqQNcJX6NznbNUqOpD56c+v1HLRDX1YeJ8XRnYb9JL3T6DJabJ+JCq/dUZk6Xv3E5elxQsTvpUL/VmZIfDqrncqDIPpj2j5eS634dGvY3IaoDf1kZXBajtGwIsFcipDoKf0fpL/XmbkzKMvNe2eAOr4+2/a6Nqiul+lgEAvL8/bwaAaWocM1rWzSjSODZPy3OlzhEfWkS8U7GXGweQcUYPvySaV3Lx3Q/VEaiO4tBx8pzxu9iwcr+1+8gBGlbRqM/zmDcHt70vvtNG1tgHdhCkodEcz+pUNWez1T5W3yln2uNBxeI0Vtzmbi5aJyAPnGp41RbW9rO9pSICngnUvBkjfQaTALZWds1zoL+fCY328ysAakPIG7rXo9c//yXa3IT6al/W+e/36O+NLUJfnT+9kGhfHp8hS8mOazdnk82ivtD/1ffE937PIQBQ21TnqPu720N7DnVSgZnT23Lw+7PrzbVVzxO0w9Ekr107Bf09uAmPeYR9ZlWowe/rf/2sbr4O09ko5qYokecKD81c0xUAqACjzwm9Xb+fIajnOX7bPK5zCM+0AzE8pzwf69yuZ0m3J6bjzTZVbZwO2M6DP6nfLANYKor4XXPK0DHWnqj1D6OouyapJXT4fZ5ltBiRcxr+MCSXl7G8PIrtjVVcnb2I//SX/0+8fPJJTEbXsbM5ZRQFStig9V7OEd2FFbOMm+slHVoY9lcoeTeexGxrSwECAAebcPqaQjf6Q46gjFhFdxUtk+o7DG2lSrg/Ee0BfRvvJ5E80ZFjrIjX3cM7cffO3ThDvi0cxsVVvDyZx+lyGncffiN+87/5V/He136WhuKzF8/ihz/8G9ovABXwbERA4fwhkvvq1WvOBURVUc7wwYMHTGlYQ5AKYmTzecxG69jdnsXi8iI++vDv4/njL2J9cxVv3btLEICGJzQBIFS1RqQV74aI6HE8f/qElQO24QBOUeteEUTNP+0DNJhz7aOdjv5qP1IuNfqN0SCsBTpxYF8oQmRjUgJUytf1/KkMFc9515U3SGedDOePY62JPhwSZLuC4KEo0nLSXZ1CUTSwH3GNnUEa8UnDNqjhd8b74V1wf/wOTjmi0sgrVx7xhFH3x48fM1KIcb//4H688847oioDNEpHR59XDjrGUrTiCaNt+D3mlNqB+QnnREwK/IfIJ5w8rXVEebV/0TlP4U7MHzyDZxiM95yzjKBmuTnZhor86ixJzZHcx2DbgAGBKCGcBAsmarxzvBI8uXP3Duc96ProAyqAjwH0SKwM74J2o0+cr4x3h8q+0zrIqKB4pOwssT4knIZxxTwk7Z8ljDfINvC6c343xgD3gJMMgTbgbkgFgEPPd8yyhrbBqHGBMQWow31rHBPkj08mAidusuIDzvqMYMPBs71jjSPaa6nwj7bAloPD6XPVY00bPEEOrGnRpxtDEH93mUC8B1lFNxE7e3ucX1jzqBKBMoqwf1CnnpFjsKE4j5VmQYHI1F3AfMV4CAQQGIMvAjZLVevAdttYFwJbMYfhzNlmq+c95jHLiGJfgEp+Uuax98Lp5HzO9E76YVjbABdSwBx9Y6YEgB2eCEzZhjN8zXYxFWEyI0tL4JDWAX4PwAZ9w7k4FpPF/a8zBgKA2nN8tip9TCCWS2O2cxBggvQnZHMLvGAZRJTzSwYO3wv3TEY1nzsCWIJ5KibR3Tt3WB4Sz0Fg7zLz/jHOAARw793d7djaxPpWeVa0FWsZbABE450CYI0SgNEs40nWzxXZDPhCBQCyGHOdUzh1NE7AZMVymTgvVut1nJ6pnCJ0IsAo4NzLlCJVAbmKs/MzrmGn4pBhkEwK2jKZygQBTQOaeAeU6SUDIJ1/g3mj3/49iAD2DTUZNS3Xy5tiNRxtsFQnpRormoyjzLcQWvxm5CkowDA00HyY+N+hQ2zDFH83/b7+rhpo3gi8OOqh1UXGkJ+UnVAdM076IgTVfm4d1mozC8hAf/hgGoIT/ryNfTrqiANkBNaOYHXU/V7+LA5L9ZdMX33bd3zq/YefH/7N4+gDBpEQ9/sQdOE8IMVHB5ejm0OD17bhUEDL76UNVQYXRV3yA/U+3aZQ/mYAoBr4zrnTvWTImxplGi77inVSRWmtjlA10r3Z9EGqRNszF7kbh3Sah9d6Dfi+6ldteHYO/behQT8EAuyAGu13yR2vR9NyreTc+rc9rzqrntt1nXpd1jXj/jWFzGwN36t30JAmqmoTqsmuMn/ceFnjuB1cHJvsC89ZzLe6vxBZHkRFuzEqIoHd74oqdZ0/dd3X33tNOsKgQ9WVI8xgaWyMIWg2vG+XEXZLqkk7vNTa4fgM557p+i0fEQJqcng8V9x/Nmz4t1xLLLeUhuJwTQ7nXH328N78W+qxdASZ8n52/oBmd8BGRtTq+hjud3VNuD8a4NKqxMDCtIhrm+uNqVNBgAp09PeFQepJPrzOXc7RZDJoL86qKQk01Xvb+MJtqgPtn23IWzNG879FjjqDNH/ntYR7eV/ory+DHu0edQ/xe0D13H3IuVDKr5me2LU92zTU/Oj6bZT6Imnw4qxRfqLagPdxdBXGYtKEUvAIKvbruJqfxsXJizg/ehIHWxEbq7P4yz/9v+P4xeM43NtupZxukCuNPUPCY3B6X796QWFLgAMAABBdAt2aEZoxalbDoQeVeyEgN8vYgbqM3yFSKEE/NA1Udn7Df5mbnJRk1sYegU55EqvrNQXnILRPfYDNrdiebbEUFsbm7HIer84WcT3eja/93C/FP/3N/zbu3n8Yn332aRyfnMbzl6/j4PAuKf3z5XXsHaB82iZzgk9PZNDBsHcEGk4v8v9Bcce4zBBtQjrCeB0/+fCD+MmHfxcP7h7GHQhU3axifnEW11fI6cS5toopmahXsZifx+sXz+P49cuYWa2eFGE51wI4pG4NBxjPdz67RdxoECddVoa3xtRgmB1rCk6NMF4yan3u2zGs0Vo6T7xHy1mVEW6GgM5TA30wwCVkp7JqeA4iXPgMHFZGUSnUqD3atqCFAA3Q17P1gvXoRaHd3tqJu3fvduACdCAAANAx2dhg33z961+nsQ1HE/fBMzCXzDLAnAIbwDXgbdzD+Wc0OO1lt4GOAFS+zZBN5qY0T9Z0KtD++j6g7r56fUQ1eTMBBJSY3al5zTnD2vHQw0jxu6nKpIFNR6cmQSA8yxFN9IHK0l3x3dAPUtWXSJkBlppOSScNTib+y/QO7AcELrPyB4YVAABGdxf16+k0I0VAjiyArm7PLcFE6i0AcEHVg81Nrgc5SvmsYl+Jzp5CtUzTUXoEc86v19QVgJiiKleICaRUEjnzsPt4TlHTSDbIFdpHzYlmn3ifBAiMaw4PDqgEjzE287b6O7h+cYkqD4jGbsXiSiwQ6mdQeBFBvXFcQwSRpRCVtgT9EthJUPVHqpLXm8ArsRJb0M+lIBvbznsa03OyT9sZrsi20xsZ8UdKS6bTgG2zjdx3UMRF1+B/cHzBOsD5wTMJ1S2g4QGAdUNaF/gPmynTVOZL9vX2zl4nuid/TOwb7C0AQ/C1tQnAVXpSAGDBxAAIQKYXQcu0vzIQg7mjc6cvKormcq/JtE0xnBBhV0DOICNAP2qPJGClftK98D4AnFhCEn5MYO5AOBDvqqoK8oHgL4DBtREH+3sEAaT+P6Mmi8GT5RLgVGp+QIcgK/RgLMFs2CQYFQT48IVxRelNp2LdOTygs4++f318xPPu7bff5u+gYfP61WsBZRmQw5gY3EX7cT0AEAMjGKOz01POQ4F52ncP9/e5H+K53HcMFCsFYEjZtImVm3ah03Mg86Z2foaGnf8u+k3Loxw6IPgcFkf96j47cJps+A6NVR94Q+PP96yGlw1S/CvjzInIvSZ06KGvtzFdHVX9zUJQjTbWHW6dHkITvqnv7/cBAFDvWw8yH7RyDKuT3+oC0uhLVe76ftUBGDpGQ+fA49gmfz99oDNMU/+5IZGtzNebxrfabMfS76Vny0CRUSmH0fOqXu9+qfNLEe8WdcOGxn5N594U7zaiObd5gMnZtKNdwaA6X6pTz3FK578CWO7rOna1D+qcqXPXzlx9z/ru/n1//Fp/+VoeyL28XOd6387Y+cfa6/et76LNUpGzChD6+X0wI8thJqXUwA/zUSPLzJSyf3pHzg7+vQO+sHnm/uJ+qHOA3ycDpOvfUgWg9rP6p4FZdc8yWOT1VcekM1YGqRr6veaSrxF6bSCuv4feth8N+9frqvf7brLr0KJzdEtbPM/ddms06HBo66O2e7ie6pzHdR04I3iuo05a48KToe6pNuztOCTW1gEDtz2Tz0phPdGQW1k6tr2AbXVP6601NqaWOOzv4XXPMEtnuA9m0norhUgBI5TcERvLe83QQeccyAcwz8+AVbbHc7eeH26PwQP8LIdaqUXuU++PLQdfjmydv9o3cx9MYb4OpEvad9UU8VrgfDNFu9MtsS5L9uZA7BUMPRuoaDPzO5OpxlzrsFDSJFbLs/j4w7+N8+MnMV1f8r+4Po2PP/wRae77u6J4ywBBRAZln0Z0aEBffvXiBSPe29s7pP+v1zCEZyp1NgE9HRReUXaZBbqGMyUxQCk4y4FLS78DAKh0PUGdaCjpizGg6N0ZrwGVEs9AxATG5S5UmxNYPJ/P4/h8HquNnXj/W78Sv/rr/zwW1zfxox/9bZyez2NjukdhwPe/9e1YI/K1XMWr168pfMVo4XRKZ0tibnO2E8AqSjzhP0QDIfQ3Ht3Exx99EJ9/8pN4eP9ObM8mcXl2GpcXZwRHDg5gtMJbuYqN0Som45s4PzmO1y+fE6zwHCWtmsrZM0aK8E6gi8JARNTVUW7l6sIA1kzW50WnHu6VcC4xb7ua72WP9jw2kOVccDiBBmW4HminNACev8NmQSFZ0Nah4SBHVGUFpf69s6e67QI6BdJ0RuxK5b9c2s6pDegDPG86Ud17OOTet9H/L1++zHx95MYfMOJGpyLXhOdGd8aQHgzRLOXE44v56jtoGzErRv3ImKDzmaJfNPjhkKp8mcoZtjPJ0WeL/b1+fcSa8o6iSkRSQrc10EXV86xg4faAsoz5jfxgjzHOAqW5rOjIom8J1GcZN0QdcXxOZ1td6Tk6tRmBhgMBkI5ARCfSBtFlOaiI9ON98F7YzwEAYK7gXTH2uBft4SwP6ROyOxux9hgRTeX3FB71nuqzhTZblv9z2grBgtWaGgBQnL+4vKAj5/lMkCIBAInTCQAgqwRnagoYs4RhFY/OdBqBR9sEjyAyp31aYpTer7lmrlecY4h0gMIN7Q88A2Mr3+aGnyfjIGvEI0UEpfNevzri3mAwTGtQ5T4dBPEZ0lUIyjmK59EiSftH50cFCeQcYx2SOo/AF6oe3FwlvV2gBlIDGKQhnX1JZ5qgGsVXcU4nMA4qPoUXxbRChB++y4ipGjNG+bUXiHEFAPTZs+cSltwUiIv3ZO76VIEWjBvWlM/1CqwLcEnfKf0FvI8F/myLYS1gX+LazzQjpmMke5s2fvoteA5+vwmAIHUsCCgi2JEpBbzvCOwCpbIBCIDTP6X2DNjsKrWJfgUIBwCATLkEXnFfvAf6CKAQnHOMC1g97J/0iZm2gv5IcUHqkyyWBJBdzhDimBZcNHPIqbkGblz6En9H/y7JPHvF/nClAQKdEBNcR1cZx4GbW1IAFP3XoDTqizfQ6th8mUHpF2Vflhyt4WdpCGRdR09039MGjp0uO26dMzoAIarDMGxXNZiqEZlhhDfLw9m4G0T1/Gwbc5XuXg3O6txx0iXlsjqQnTF6S3k/O6ZGG4Uwi1FhQ90RdB5ARZyuvl+NQH2ZQ1KNO1X1KQZhGpppaytf1rlAqQxvJ9RGcOuHPmhhI1TzqDmVNeWkjmF1ynxPfrYHAAC5BI1IzmQHWxU2R+fUJABgg6U6MfX+1RDnnAOVLp3JPojRZ13Ue/gZwznRd5r1155TUzzt5qw0Kv7wGRh7jcfwL2/eu83ZdrGfgfnmcfU6x78WdrJTWe/h8bTB7QPI42lHzqUm39wrmgvFa8smPVxntZ94H6oKa8MbVgEY7gOe9x3IULQihr+r7/5mexsN3XNKc7Tf1/UedfyH3+Ozt/W721ud1eqYV2dxOB7t2Q10bDPjzUnifva/dY+1kJNFKkk5TA0Mj0fbixJ0KM5Ex/AoGgH+XAUvlCcn2jnfnarJ+qqOdH3X/tqoqSrNeenaWJZG7VOObzp5LBOV6SIwunGd8xKHzj/bWFhJno9qe6PGex+pe4HPIc07jZErqLT5VtldjeXlKL8joBUAaOcqrMe+A1fnsddsAwEySbvrI6X0NGFDOWlsReY9M2Jr2j/Ah5gop39rFEcvPou//ss/jJOXj2JrvIjrS5S3W8Ty4jRGpE9ucf9GnwJIgEM6HiuXGwYqanbjd3CamVJAtWTk1kJVXGcTjD3li2+mqBNLcvk5AAAgAElEQVTU+EWh5bmZecBosvNQYYzhMwYAcB+8BxwbRmuRPx1SRQbgtr+7T+YNHaXlIo7PL2O6tR/feP/b8dbbX4tXr0/ip5/8NE7PlzGe3Ilvfed78Z1f/bXY2r8Tr07O4+NPPmMfoRQaom8UZWK+pij4csxRcx0pfZm6HNdxevwiLo5fxeHuJqshXMO4ZIR8FZszqFzP4+Z6HtubG3Gws8W0gKePP4+zkxO13fmx4zGNfETS0Z+O0KvflR5h57+/nwiYrXsY/i6j1vXEcx90ul3aBAazsLYP9yFkqHx7ROO5tgpQ6+nG/F2AMSul00m4SrXl8VwYx2AAKO0RFGJRfdGHNmBVbg70dynZ4zrMHyhgU82cTJAGluN71byXArvPPY773j7nIhw1XIMvOhwp6ov8bhr21JUQOA7Dfv/gMEUmIQCW4ryoVAElbqSEIFpPLQM4xde8x/zygu9AgUsCNAKxUI4PEW58WUQSZxwp7EU0TNE9zR38jTXD9/fi/PK8KwnJ6ChE5eaXnItwVNFPjL7bWUYueaqSK88YgoCnvMa57hBiM3WYkdkce+r7pC2H/nYKACKlFqDkuE0EGLRS3WnHwuC8kVOGl7ESPbWF0m+QI5xnT2pUYG/GsUHF941ZLOYQ3ESVANWR13kmpicjnV2VMBnbFJXD3gsdjwKe4ZkAHwmuMJ0pqzMgWk0KeCt96DUCujmriSyWjOjD+UU1AtiliKrD+Z9tYk5JgHI6BYUcjKXrePr0GdkYHQBObQOlOYjen0xEazThnEwWgc83zA2dp9pXHYHGOurOmUxBQP46Ve23AcSibxA8g8MvtncvB5+59aDby67GHgYnX87tIkAxx9kF9gjWA599rZKN6GSsFTCOlDIBUEgC3gTESGOKDgBwX1YfwvpcWvfae/CfGT/4l6lbyXLBfMUcJchgUUDbZmZK5DmGa6xpoL5XwEPoOAJfcMwBbIuZhFSALTAXyHAAc2UugdbDAwo8snRrMhCYepA+yvbuTopESiTdbB6XS+T+Q+V/nANiMJNJkuCZA5YMuLL8n4TIBaZIbwdA1maKZgLEvDy/iOfPn3PdY/3a99zb3SVYhDno4AvGjCKAjjbYkNDi00KyYYTf+WbN+G/K0tVA06tqzGTkyKnsRceZh0MeX6MIdTXl32QZ3ObAeuLYb7LRVY2voUE9NOyB/A+v92eGxpMjMUMnox2YfcDE93Ue3q0OJKO4jtqlku4bdexdrseRsvYcj8Ub75UHsw/KeqgPjWlvJjS+CwCA33vsrJwvw9PGmARJat50a4ej+v2qAPp7e2eVleoLitU2d7apv+nlNku8ySilP9dAChkvNtq9odbxrfPD/SCjPiN7RWl1OE/6RntfALP2d31evQeuGQIn/fdVX+lAa2PuMfEh14Co9mm3zZ+t66fez2Nc29Edvl0JzBblrvdt7+K2aeX3GQBZfmcQxTZk45QTz68KklQHs44N96k84KwB0PaC/tqwoVbXbJtKjenidxn2k+6r+V73MVzX0Y0zGjmcS3Ush/uQAYDhXlP34Do2dvja3tvSAv6x56oNdqm/BCnKhlagQSV3dH1Lc2qlIP1ubwB/XVqS5kKHNFdQLtewwSMBAGJYSFSuMS2Gc7XO57bv91MkenMlG3rbOjcA0GkApKNAgKkAa/UdOCfzwXZ60FqejTC4k6qMdjoC1pgmAhdsmLVoa6vUoLYrWlD3Up/JTr8iWMOJ2dgTig404GQ4pz13OKaZKgIDUHMu9W46ZlsyuDLv2MGAm3TWOFdoL41id3May8tX8cGP/mP8/d/8WcxPnsVkPY/11TkdWdDcYZzAMJOQrewB5iGnoBXuxsgSQYExcyd1LohODm0FGkArOO3T2N3b4cvC6Lw4V/6s1JyVR46+d1RWQnVBw1fU6yb+2u2hqAKACNLGpHME0V/I+YZOwWx7Lw7u3I/rG0T65qT7nl3exCoO4p9853vx3V//jdi58yCOL5bx9MVL9i+cfuTfwhGEgyaHCobyVbx+/SpevnwVp2eXVGC/Wp7H+voylhfHMbpexOZ4HTPqo6BdoN7DiLyKKSoHzMaxv70Z66sFGQBHiBTNUYdcZcvk7O3E0dHrQP1w9meW6vK+4+jycJ45oOCzqe2HOrM5d8tejkhhDXBgjA8PFG2CYjWE5OBCtPQksV7wGTikcHgccQZFHc9Q3XvVnKd4WiqUw7DGtXDanAOreuICBkCVxfdwyNAP+J7rhcupsRHrurAgHhwClIY0AEAHOStG4BmwVZ88eco5u72zS8E2pAXAYYTAHuYYUko4XyGCBir/aER2B8AqgBqMzG8oheXiDI6fQA2wWGCnYL66AgD2RNUuV2k10dLFTMIvrZcAoAVzHW0H2HBMlfBFl6duMAVMB1yDLzmjUhyHHoVE7GbsNzzTjBXT6Knwnmmf3nMJHGWUFvoDcDAAdlGsLYEBRHHhVMJJgbOCudJAd8Xq4ZSQ5YZ2gfoNdo+V0R2ASqV9nENgzGAewNkHA2AynsZyIfE4vk+Xaqy5SsfVUX8Cl3L0Op2XUuUH10MIkYBSMmk6NXXWpRf4CScQX2RBZMrBxXyeaSdynMVuuUmwQSXmqDcyheL9JM7OLuLlC5U/tJgygA2CTcmQYvm6pfLkDc5jXiBoaiYH1hn2LKX1IOVDLBSldAAETVX7Eaj40tlARJtA7k1S7TMWU0XG0Q6lIWh+4XUoYJdaF6Slx4hrobOFmAaoeQwwxEwdiR4q6q+KEDrvsAdpvuv8r+uyAwBcMSD3HjrvWV4S+yv6Fe9sYNyaJd6nME5qfxH8NQvOKXo8t3EPzFVF/7cg9DcWC3Z/dyd2AV6z2gEq1OQZBC0ZajWljsdiwf0WDjlYRWCWoZ/BCtGXmLLYH8BCQLejH7GWoOXBfWW1CjCB8IW5RwA21wPTasgi0l5M/Y2rJUtnYs5i74U9jDbgPPAezn1sC8KHAip6ul9DAKDv5DckDgNUHdkWmW+1KG0UsoFpd9ro8Oc9MDb0SZHID9rgsQPXnxB949UHkydT/yDrU2HY9cVxbI6iHAmj4MNDrxlgCvpUwxTX2pDxe6sNTRCrOVKa/JUB4HcEBcdfWggNBPD7+/dGkPw+Rjtvc158jfulvoufV50dDVcz+us7cfPpaPqiFvn9PbFr26rh2v6u7/S3ZkzUnHHPlWrk1z5mf+Y99M6pNjvYPGxwO8Lavaejkb10imxhdbCdGlJEw7xJAYGrgpFr5sK++VWFNercG47D0OHs5ljXTy09Ak/BO5khAuqg3rU6C/qeB1yWe+mcysKSqC1GH38ZAODNZjiPujnHG3XcCyLzTRSvOTOcL3nYeU44BYBOUWEbVYfL/V4PCH7ewKFR8g757zMzOhZNARfr2qhgUV3f/r4KVrqfZITJMFM/tN6sDvxtYz105KsxrTXYwM86Rl4Tra+H7JHbP5errqy7N5kr9b07R7mU26MhlfR4HneDPcvt7O5jxlJWJ6n9jT6kUFgHDCMaYwMA7v+bwMZt/aB+TiMvI4TD69Ae5aresj6TAaCplE65wb6k9Is+2IwTv4edb9xfufACAJjXmOWxvFY7wy11GjT+DfDV5HkTAPD60jPdhqajw3mbKUB+O5dNrGt1uMd31+YBTfouwLRRA2IzFCLQvhNlE/Ueea2gP9IZhyjR8XHsbW7E9eIofvAf/yg+/uCvY7y6iMnoKiaMXE9F86U4lJw/RLThJEDEC2kABgFgvMDxUiRkk84IDH1FRxr9k+JPm6LlXi3sNI3pAGk/lIFM+jKNTBlNVFze2aEdw0gOKK/pICh6NOJzbfhSzGquSD322sl0k5G+xRJRnmksbqYxmj2I97/za/FL3/uN2L5zP04XqzifQ3RLtFsYjBhjRHZ8LgkEWNJJvLkR8HF9fR7rq8s4O3oa50cvYny9iOlIZafmi3Pmd29tgXY9itl4HTuzSSwvzuLFs8fx7MmTTgARhuCdw0MaycfHohgjomwHwftTPUea/dDExjzX7XD63K5rl+drOhvenyCQBcMcVFQwEAyW2WnyfgzFdOX8B51qfCHajzGQs6S690wZcZFo5pvLYMZnpQPQtDbQzwR0rDOTZwIcRSwz0341FxCVF+ujskzRPkfzMF9pWGc9bURs4dDC6XfqDoGIGRx8KHBDuRusg3FcXiCf+4pADN4DYwwDniyYkZ6L9+oE5VagzcMJQT6naoi7ygDaaSFAredW9QI/4R5w7vGnly9fCIhI8V30FdrgqgS27005ZuQY7J6snY52IiqNz1lnAd87DcCivrQxWP5PNckBAGC+4x3hYGKP4DiCnZrUftCVnZttqwERbL6RaEkq89zTClKGsgTOtI+g7wDMwUwDAwA6Hqb3GwCwTV9F8tBmtAcOtNfBMOCwMWqVWQwmeQ1QKA+RfUSbM0UFfU+m0CJBFewj3L8y1z3TIAVyARzC/FrFxTn6+aIpsmO8AJCkP6ISgSMyHF3ylTYaVeVbzjsAWIBdjsLTwcsUDdvZ2BcB1gAsoqjdZEKQDdFrsjxzfNjRaXeayo4cc+zTKOWH9rc9TOcSvpSeondDu6mEf6VzUX2d1RvM/k1mCgAA2ejyj94MkKavQNAgRQ1Z0aNpfeE9sM4wrgbybWOlYdyxN+Agc/6X4DZYOfhdJ66OSgnTjdjckkgiUjgO9nZjB6yQBL0wt7e47jXH5YfIgkVaGfYm6Lxw3UJMEWVM8x1xJhGEIStiHZcXYjNB72Rre4fXAwDAZ3FPsOLEXkMq01S6FVnKEe9+uZjzWaD420/DHACLx3sl7gVdHZzD1AepYum1DKANKhvbNsS9uTuC74HS7/t1jGV8yIRwxLX7fMm/xkVmADBykQa6DCYZbdVhbodUYww0dc43jcbq1Nsg8qK3oUo1yiLK5EPP71+d2v73ncnbRa6a0dW0AejYFHSr0jdtCCoK1WouO+pB2kfSlbVpKxoyNNYtljU0fpuh12c43Ga8d++bUZb6WTo9WMClbF7tx+ZgeUsfOqPt962NfQaAHdi+0duis7138aHOvhHa3MZLDkGXZ5p01do3navKgzRDZsXp4sGGKFXJWbfjR/pqHh42NOUk9MGpjF/2HMOhI1tBAbevzVnTLJuiuA35arixFuxAH8LjS6JQpi7Uec10p5JqUNfdcM4YXKspAN39c25qXiiez/nJhzX6maswdOuj8z8dqU/huoFj2QA+R4fVum6OdGWnGiW7rg2/c7dSS9Sq9r2Bj+Hcs8EL1N/P9T0NAMAA0R6lp1Tnv8652q/eE/KmHTWWzy855PWZ7fPu176gZNu3Wx8Nx9IUuuHYD9/NnzO1E+3yGifgkcBHNZp742J0PatBdPcrwo52CtTHVGbqMQDebPttvdnSiDotlwF4wrbnc4d34JnkFJpkXJG6VyjkMsbFgKhrqfVHO3cMADhdyH2ivaMJeXm+aR5keaVOw8XaLtKv8DM5r1Ltv4JjdS/XBCxcj3KetuuadoDoeSngRVaDcjcbm0v0Xp6x1AEAGABDfB1HR69I7765XsSTzz8lAHD/cDM++fBv4rMf/zA2x9exCZ09ODik/oIdISYW5g1E7a4QEZ0vYn4pSjWe7ygty7ZNN+L07FyR7TRoLWoEgwgGGuYRcu0xjWAc4f4y0CHqpDJUMLikhgx6r2oqw4CUA6T64xyrzJsHSHBFRWzsSzLWIVa1t7sTW5tbVGo+O4fDuhmr8U5Mdt+Ob/3Kb8TPf/d7Mdm9E5fXEVd5pjNnNPcsOLxwtNAenVtBIaqblcrRbmysYryex/z0ZVwev4it0U1srPEOiDSfx3wJ2vg5qwA8uHMQ9w/34+jFs/i7H/4gXr183hnPKlMGp0glrVCTnPM6tYZEyZXTIgEu5YR7LToAUfdS04mtIu09jHM0jUk6jJMJUw9wJs8vkpXBtASVLcSXI9eIOuvctpDdlE4To8apXO8x5RlLQbVU+4YQXgpcgWaNe5LumlFzAElUEadIaep6JM0dxrHp7WgzxsNrUtFSsUfQNge88DOi/XCM4Sgjool+s8FtgFRskgmpzTDsJUrWGClYQwf7MuQx/8lyALhwfUUHEusPbACMFdplJ5yOREakbYtYyR3jDAcfEX58gVnCHGCWAxTwA+fBZ5b732MPQBdzHf0EsI1VGTIgYMCuOyOZA17SemNN3QY4l3SuGJYUIICoJQEAjHv2pZX+u/0dNj40HeYL7kWInE63VGLPPgOV51NJXtHoG5UxRGQc/1tTIlDl4AAIJYhLG65oCuF+nPMo55ygEfoH1yDFYXjGGvwxewBjZ9sLcw59hHUGIEnUeaWgUONjAgBAKRoUsTTQdI09HXvUDfctljZsxoPyxbsylPKhLFKL9tGG7Epnyj+4XqCUntTxLZbpNuP5Tt+BZYaxQpsxLmAdMYVjQzoVjiDTnk7WlYMjaCcZI52mkoKUaLqBMJ4fULdfIBcfZ56celVcaAxW+XcjzjWMoewLnQ3VZ2v2MvzulcaXwo4NxEADLs7PCE7g8+rzFjAj+JNgA+5tAAD7g4BolRYUYHzFcdtiegQYaNJxwD4NbQunT4wckc8ABNYZ1qJZR2Y3Ya5gXhCIxl5B0ELg4nRjSkAO5xco+0wNgbjg/j7n99NnovBjHJFCBRYPrkeKj3ZcpeeC6TNfzGN3by/29yDGKKYGegAgoDVx0CcAAJDWZgYA06Mwn37n9/+EEJuN12asNBEtL8Yvc1pqVMqGD6N7pb542ieiQOYgCQBIWKjSzZN+6QnhiVjboQUxjJwMHLESqaoHmjcYTCoDAG8aiH0KZjVymwNsBfOmUO2FYWPGba/3b/2YCjIJAMiIK3TMQoWtAEDPiC/q4rcZ98Pnu0+HTpAdHukANApuy63v56LXhdaciHSqB/TV6iDpWmzqdkRv+0w/BaT23ZAB4PrVPqQ69M/K6Gncq2v70fT8qUtVoUGSeTbV0ObGl/lZ3gQNAKg/myNQnyPARq3Xxvcm1anNJUeThXrqq42D+6BukkRWuVk3Fo7XCJMjijZE51Dfwn7AZ9x/br9+l2WHBmk6vbXQAX5t3rI9XJvK2ZWhl+/ncUd0OPO62Lai5l/7qc5p9wHvlUDCbX/v5sst+hrDPUSARfZ2AX2UeiHjtM1vzaE2x4TQ38YA6K2hFBZy33ZjPmAvGACo+53HxlEAulVFIbnNLQMqnkctylEdwIL9dOu8ttV9p3XV0sC6d84oLg55970dVfctrzVDIkVge2Oaa1F9++UAQJ2Lwzbq2TLq/E7u1946z8EZOsu8NgEA0ltxqKYB1uaUz7A+yNjN5bx3t/cwmtIEYT3vncbj9ey2IKJFWjzqWadiuPMdh2Ose6nkq9/Te1H3bgUA8JxtY1QFMfMeLHskWit3ko5pIFqjuhjR+jUjz3A+UYf+pz/9cRwfv6Io3dnR85isl/HgYCeOnj2KV08+jfHNMrZmAE1WjI7C2Vsy2qN9/2qxjHMACFDHR73ndNTgWJnaDWfh/AL1vy86R8zOKfYllGnCtdcsJ6rIFIy4BfOskTMpqiUMVxilGCOIb0Hl3/PadGDVI1/RWEcawXJ1FVek/MJhB8q3jjt7inCCXnl2DrHBWYw2D+Pg4Tfje//8X8TDr78f1+PNWI4m/BzHHIwJA2JwDOFsQESRdbVHKld1DScIAMUiJqNlxNVZrBdnsQOq+MVpHB+9IvX4+Ytn8ez509jemsbPff1rcXd/Nz7/5Kfxtz/4T6oSMFNtcQsc0uBlxEjvj4gcnru5LeV6O/6gGDviTXMsDXfPcbwJjG6qV69Q/kuVADrn2EBVOuVQyHZeOuYeATjJfCh6mBFDO7j4o2uro+SfmAIqS4fn2lFFtA00WQE30jvAlyN4cMSQagG2BuYX+gLrq9lj2sscWPFcgiPiPR1RQOveWGyMzn86dmg7845HctCxIAEo4V9E7zEPITyIvyG6KwBAVGwLfmHeumSfRAuv43KxYGQP8x8VLeBMWTRyeLa7socrJsDJgQOC98dzDOzAMXE02Hu6o7rVtoHzD4VypR8s5axYX8fAqEVaGeVtTh+c/Pv37sqRhAPHdAtFmjGGLHWIKDNLdSIi3nf0FCSEGOiCEVzkzoOB47PC5yD3ObLJpKYubY8Uv0aF0JEAAAVodOhjTBGNNhtE8+CG0XOMs/ZQBbZQjo+/S1vKLAkDS3ZaDZQBzDK4g/2CqQvZj3gXzvsNsSGQjoO5T5r6tUT+8B/WIypVYO9hW3BmZsolqzNQ2DoDqQarM2BJnyXP5hXKBK6lZ4D/eYx9JmEPkA0WTM3B/oA9Fek5BihwDQElsG1gk6CPspIAzkbqWqTWmIKYrhSy7kQIVfYS+h1X1GQx8MboOlhWZOtoX0TbDJp47xaIJl2kBjSI5Yf+1n4AMA1Abu5h0OpIAADPgfMuVqnsZgmBuiqCmId4DthJ0sDQ2lkl/V9VR7bJNsP4ARtmOgAYFgDy0BamnlwHmL8E6DanZN+QYVOE5bFnAFwmAA1gMXXgwKTBeSegTwKfmBt4t509pQA8evQ5mWe452IOUc851/fBwX5azLLNsVdCo6ZjrTl1EYKlXUlcgZpgicAqozZA6o7QXvvt3/vjdTWcusMxjcwu2lWs3Oo8ejPpjG5ZHrdHVwcbCj8zAACaodbXDrCROXRUqpM0NMxuayc3hqRtkkqSSuc95yInO/eSQepA34FoKPbQGDYA0BnUA5Vt9lsu9OpQoee0AbYyjLp3P/rvd60MgNpWP7f1V4uoVyaC6StdOzNl3yiwZlzmTMrm7jnS2qQbaFCdITkvKnNlY77Ok2Ygt99Wh244nnmTFgVm0yRg503bfWmjuz7jtv5xiRBtwopgt4iI2sW+SDpi7Tu9V3Pch06fPt10GzwWNu6ro4LvXWrGzk1vTQ1+6Ay0tZTivYGyDQlkVADA/d9nADSnsTm1uU13ZcxktNc52u0X2SY7cpyzmZOMA8pOTf1sR93P3EZ8RGBhP8fe/d4oZ7ewLPIQrAyFuo75zsWoreAX25Rlh+qc45aUtGev9WoMD+evgYu6zlsb2v4hpkQB1rJTNZ/ywOK22Rdxc18DJXc/+j18P4NL9e++p42o1r72BoycD/Z1zdgGQFHkM4ErRr6h25RllRy1lWEtR9LGtACAFCWKtj5xmNv5tgBgmjl6P+qQtLH2Wrh9bXkU2570xmdvAQDcpxTDgTFJJWDn13JFd+PQFYoZVA+p55772KlBiqglLbADvxpgYgPHYkXV6PE+Vteu30nj7vNB59gb6yPnVZ27uXq1G+X80npHtTyld6zTkda6w5xERQ4AAavY2ZrGzfVlPH/8WTx7+mn89Cf/QCBgf3czLk9fM3d9G+foFeraw+mFUrjEtibTWcyXS5bMQySJkarVDQGAKXJ6mQupsx6GFPMecx5dpFge2sySgaDFUglaCsywTSCq5XxeOhIUtaJiIB0DGHrIR8XeBGo8wYaM8EoMDBHFC5ZmovEHpxPAH/MlMafHsQOV9FEwGgPDFSkAYMRuH7wdd979+fitf/Xfx96Dd+L48jqWKOtLCreiobD26RDAgUY0miCIVOHxL+jLa1SyWc0pmDiNeaznJ7G6OIpHH/84Xr96TiP0+YvncXZ2Eu999Z14952vxGoxj598+A/UAKCBmgAAxhTACd4TtcgR3QRoARAA18DItBq8bRDR1xHV1HntOeU5LCq+znHnrNpBZrmwzMHFfGauadb5psENte/lgv2Bz8DhdrlG6zEo139GR4lpGCyhpnQROaUQpJvRwKdOxOUlnXsZ6ar/jnkDcAfrAyCFQTW8D65F20GLxboQ/V+K8IigYUwN6BP0TjADawRrzP3T2WZZuQjOEeYvUh4wVwDubM10b9RAdzoL3g9OP5wNiIthauBv5+dn3PsJQjDAoJxrtBHvCW0Lj4fz8cUWAUV5Rlo+c4nLOYhoP5Tr0daj4yO+N+4lBfqBYHTaJjBD6cBmGoOOISjGi2nhKC/sDIwp0lrQRqxDlEhDZBL7/eX5uUqnZR479hGAbK7/zr28VhTL93TEmikC6ejJHtI+SnsswXKmK3ANqypD3EhzAWPJc8jVoOxQ5th2LJasSqSqOQIV4IR3X1nOVk48GC17uWcqn572JMEN1aoHyAHQkWZXLxCT1Uqo9C5wDn2sPSXBDDJFpHliBxGpo3pvVa3i3p//0c7N6jQKsKxjC/vftVIQ0NcWfvP7YG6qTDDmikA19AX2vMv5RadCT1/ItgeYUys5usz9n4hhQJZIsqmkvTEh2Gb7D/1pZX/u1yvNVXzNtmZsLxxc2eQtAOiUD9xHQIltCVfKQZR9i2UsWS4UzjZKtJ6exOIymUYsjbnd+RsGfFSuD2BRY5pyTyHwAhcMlHyp8QOcA9AIQAB7LsolYl4zjQ0ABgAkAAeJ4uC+EDTEmuOzMyiB9wNTTPsszoolz1mmI8JeJ5MBlW9UYhPjSqAzhdWfPX9OIAXvCVAG8x8ABEtldsL5MspdpQe/x9hj39d68XpWhQ6MI/oVbSZYOptxLAkA2Pi3s1QjmnLihJzYCffvuKBvjbDogdXh8kSuhpxzflqERNPWBiYaKwR1GN3qR0atYskDqwhM9Zzy0s7q4OFgMWLYXZ+UTDu2NUpoI0r/ehLbgG+Gq/qqGbNcvCXCYqfCfVSdQkdibNBX0KMzze1MlCix+rZFuavzz/bkhz0GXepB9x59ergNcjNE2makcZKxX3Nsm5NTDXG/B/6tgEFnON8SgZVTIdrg0HF333mTe2OedZ9ptdd7zkk3n4QSCvm9vdyf57od1+pEtvnVynjV+VGZMU6f8dyrc9MGeuuzxshpJ1NeNchlb+khhR5fqPJ2VPj+t7ARDCx16zIf6L1Afdvo1rU93g/sIFbGQ2/t9QCgtiZ0ze3lCz2m1ZEZ9r0d9Tr+vkYTR1UjdA8hW+7/OvfquvH7aczUm30AACAASURBVM9ra6net84/rOm6p9V1rfZ1OQ/dPK5ro7IMKvBX14z7cghg+BrPLb/f8DqPpdcf1jOdUDv7zLE0H6Y5/3D/pDmrCKuNOUXesdfqQOM6pXr/TWzOtvPeAv0kwIY671J5BrpOii9BO5RH0nN5fzqeaXymoeC9x++qPadTjOgmZju7BgBCYf4M9yFRyJWvLcOu7GslPYzvmtfgXX0e2ji1I14dJ+U9Kqrh5zpVoVE08xDPKGrd69oeXddLYxB5jOvZ4Ln7Zfuj93uvKfUl2gBUJ9lKXCbI2kWE4zqmG+PY25rEenEaf/NXfxIf//gHsV6esSb9BgTq5pexmF+EqJGjmCLSS8YQFKIR/b9hxBbRLotCyYBKVlSqfzBCdXhIQwoOHinWaTxatRz9zDJ+MzhKcBTl+MpJUx1op5NgbilqDVXzMz5FedASBhOFO2I8kbNFh3EdzMPc2tlG0F/PwRpA1HGOtIXruGJlgFWcza9i99678dbP/FL8i3/9P0bM9uMEAAAE1ZjvP6IjCkOPcybndxd8QC7zEsJlqi89vrmOg61x7E6u4+mnH8Tzzz+Mzz/+IM5OXrICgEsZPnz4kO1++eIZDeANqVQwekwbY2OD/QcVe/QnficAYCEq+Ex5oJ5roIXCIVekXaK+MvZbJI6UbpdvpBp1nkXYGUArRV/CYco0RRitm5mfD/sQji/trMyRRXsA5jC3PgXVAL6AolyrPFCtfynQiOOWDgIWKvPjEwjCAYX0AYAP2G8pnpfpH+r/G/YH5gGMXgFIMPZnjN5KI0IOm9XExUyRU4kv5exjviCK3UoJ727vKKqYYm0C/JG7e8ZxQF+89dZbgXrfdPaXC4JfcP4x7hKtTBYUI6NilFGfAu+R5xbo9Y76Qw8Cz2RENKPWVATPyhN4HuYZyh3CkcO1mB+Y5y9evGBfMFKczuQEa4i0dOhdKJ/beyGccoIHNxJEI6U6SwsC1MCYQQ0d73lOMUtU0hh3LACB7AJUC1WrK52GNsFx4RmA3GpWghBTBO+Duel5bQAU8wa3BKAoZgtKizbxYQjtYeyoFXBxoZSErGThyDk/T1p7Y5Hh2WIEQFAT+g9bBFNwf+f+Y6tEu5B/jXOMLI5UcOeZirlI0UiVUzQLAzRt3PPV66PUigBjY8RotO0Xs1LIAMBcA6MsAQ23k6AXnHWkd2CdMZc82E84a7HH4V0J6K1W1GYgmMZSm1l2DmyJ0SjOz09Zxg4OMBk9hYWN9YD3c8pQF8i70dqTzZEpOUijyfSb0xNUoQAlX4FBnjETpS5gD7A2i+ayUgYwP3xW0gZIoUWsDzMIcJbcuXNImr8AjRtW0ljRIRfTjDoIRZNJ92pBDux1aPPZCd5bnxtvrOPgcDd2dgAoA/RC23F2ibmDihBKGwMInsGCDNxir8K7Ia0EFHyARZgbJ6en3HPpO+Q5hPdA+8ScErCI8wFik/R1Mk2EzIgEVLFmMZ4A1GxHuIoO/BFWwuHfBJCRwUHmiGwOacsIOMfvCd6sUQViW2AMQBCkAAwdqGqgftnfbJTavO0+kzvH0GlrRlDJay71nocOox1ilXpIYbNiKPkQsjHma4x29IzsjhTSEFAZQaKyVSOzGVE8IpvxNqAc6/2LsVxD39leXOOBo9DUAABoznpf/b86T53Ba+S0OOs0KDPfME3XPNhb3nQzjH1o+w2z/Rni6sbT4V7T+GkQNjFIoZEFvUsnrrMKCv1/6Lxxk3fOZVci8jaqcrZ10Kdf5ugNI8B+bhvLNyOvMpJzBAxW5XysDp3Hz6I6ndObVS1sbNd/3Zc2sghMlQii2+cDo1KEh+vAjkddP8P1aSdgaPjXnzl9O1CupSMMy5DJKWyOr9eJU0Pqu7EvStTX9HQPW3Vc1RceVzNCrB+Ss7fMPR6AJW/cDo/7zv2idJJh6bO8f8nn9lrrs19oZqSRZ3V2rfvh/lX70t9z/yAA1nK2a//IaG57Dv5WmSp4EjfvkvNYwb8KHnje1bnp7+s9vW/W9Wiww/NRzxVY6gil3ECBPdpEtLsxUlL60dEmHTLKTWeu+AZy+fShJ0+e8L3grEw2ZnE5R4QFeeDIW4PxqdrBMNpobJJlkPnAOZ+8Nry2tY+1Wrre12p+oddIt8Nl6kXdTz1/uK9ifyaQ0QeY0QkuFcXDOZ1+fMbfC7BQhKq1teUxQp8DY9kHANKwczoQq2C1OeixH+Zhe5yH66GNZwOe67i7P4ZrtvYBqwBwsJWDTwYGoRwYFavYRA3hzY04ffEo/vDf/dt49fSjuH84g5sVyAoABfWMZcNAu251p/XeqvJT566+X1OtmGuD+aKK5NowgZAS1g4cVvzNhoyjwzSMIazHKJSiJ6aUw3hW5EnOhI1hOadSQDf4BcN3NAZAMacyN1bAxmTGXOQR8kGh5nywzzzN06OTgD15sVjG8dlFzK9vYvvO2/H1b/9G/Na//DexXM/ifL6KCZxQ5AtfS8wQqRXMs75RaTQ6arRjNPevWaJqHdP1TcxiGcvTZ/EPP/iL+OwnP2A6wHi9iMmYhYDpKCGqj9E+uzij8zBhGpiii4wMb26y/BYcPShRwyiVMynxKYhyMQ81I63I1Tcg4KidbSKMX5dfn4r6ioLm+Y9vxogmAkDJmu8oDLkhxgDeC99TpGxT1ReQ+wynDHm7NO6TwYd27+wigie7BON7MUcpPjGQuMemAC7KaOF6OPCYH4pUT2mEMwoJOj7JF6Lmg46P6D+ik55rcCjgvJLtkXuwQQ+CGUiFKPaKmQB4X7BaPKcxR7EtYY7K4VHqAQAv9C0isPfu3UsqsnQZ4Lig66CXAGAAex/6kCVIU+9JJdVmsbWzI4eTAMYp/2NQDLTyJVJopBsAsMf2pqoZQOhtHk+ePe1EAtFO6AOgZB5sUcwFALwsq7dac0xcRq4Tex2L8m/IFc49IqI+EjDOd+/eicP9fb4X9CjAEIBoGpw1sBto+wDsddAo6fFSkg+OJffRWNOhxfrGuWO9BtvA3ttc0YJ9dgW2EfZanSmMVk9A2VY5Rwv2wVnjPpHVJdBn1BOYK/2AQonb23SkwfTBuYY95PDwDh9r+wOtvLhE3jYqmNR0QGlN4F1ZRYDr/ZogAMGELTldJwShtP5oL2XZWZ1nTVjYZ5BtBpGJkIrabGM8Cw4imCAALTDfDaAYyIJ2iZzrFSPomPe+B95hfnnGPVQ2AgIk1jxS/2N8zWDA+sM1s4n6WdcLKMTgIt3q7AQCkkinE/CJ8w2gI5x/p/DgvIeQJiLS6A/s2WbgYJ0DkLfeCH4mbX1zFm+99YBMAghAiilwhbC20r2430OV3wEf680I3JMoKwIWEacnp3KS16vY3QPIs08mGPRWZpvoYLBWNC8B8DG9YQ1AF6yIDDJzGNYxX4KNpLMK/UTG2ZkqICjqL+FBfFHEMgOmDB6Q6aB+VhlbVAOAECoARe2P2Dtxf+pZoLLM9hbXFKj/2L/AEsCeDGce80uAoCaJmUuev9gP8DczlrD+Rr/7B3/asx6GDoijGkPjqhpZnQHb2Y7NgK73Gzou2PhqOY7bDJWGPFuoJu3TNNqGDpJzzqrhpVCXjLxqIOv8co3J/n3VVh3SfPcWyCsUeG8MfYp7NdhapK0vCNjur0OjbjK3OXidEVuAiAoA6H3d728Kp1VHVhTEfN8OxBiajrnRJHDbOQYJAPjTalczoH2X+g6c7ANhHaODWOh1DKtBXR0X3LceBM2oTGpPcRaHc3UIbrhtXDC5YXAOe/4Wmmz3HOTxmWbWpZBI4MdtHo6b+8J9XyO19TPuWztXtb11TdQ5UtefnVWvwzoGncOY7lpzMtL5GpTnMwDge4qy3Z8b1aGqYolGiQ0qDIGJdp+up7sdw05JfS/PCx8yHZiW0Vgaf5kDXtuUM7dL6fC97Yzj7173tc8sRqP5097ZzqbnoOcXjFUYYOge59F6zuK+VlHGxm7H0SJMem6NDjeQymvDRkHn7BZns45IA0MaEDGcH/Xn+s52fgUOyZn38zj3O2nCBG7zRkxpSEB2a2sSk/F13Fwt49Xz5/Hxxx8zmvPwK2/H9s5BbG7txdbmXlxd38TRyStRvbf3OkE0phmY+pgAQFVqbgCtnKXeHjOcnKVj7OTXvurWQwIA1jipfcKdPy3c2xx870PeGzwv/LP/zvVAan0DsHv72EgAGuaRx1p/b+fBELypc0HzuF+Vob9S+4KsbkfrA0I8WSc7AQA2QNlpSGbfBk1/dB2f/MP34w///b+Nm+XL+MoDRLPADtiIm+t1HB8dk1KKcSJdklF5RTIQIXFeqvon5yjXxA2p914TeDcYM4r0i3aKr85wQZ4q68Y3KiM+UyNt1BvI0lIAFOzA4l6OjGO9snQW80NFvVTq0kZsIODA/AUwEg5if3cvVihrdQxK93XMF9fx8ugsLparOHj4Xvzzf/k/xM/94q/F+WIdCxAQQMmlcbfk/al6zsU1pvMhoEsCyTAosY6QPbG1EbE4fRnPH30Yn330w/j0J38T49V57G0jEh2M7sCo5h4FIzLBrZsr5byjD2CwQgwOkd/Hjx93td+rzYO+9V7k+Wqnr6v0kXMSxr8F5OwAU9gwARjMEeS3WmwKBrbZdIxUjqFQjtxi5GgLMIOBCqcNjqyYQ2IcYFxR2hGGPpxkiO5Z4I9lABnZakKCcOC6eQaa92TcGAAQ0INDu7wiFR9RRjiLaBs1N/I+UDjfBK0YtHw7HS4XljaNnVPPM8wVjINL9CGqh7ZJA0DRUax7AAAAjgSGwEHVWkX/IZf3mz/7jXj48C06WAC8UGEAzqhSGyY08uF4uDQhxhfA6ueff87nYB+k4U+V+DFBBsx39KlFydDfj588obAfytvt7QIg0f6OtXl0csxnYq82Y0J7sbRM2OfEiFdkD3JdTjaYSw6lf6wd/A1O5r07d8hoeP7sCfcCAABg0JABQGV81H/XegZgQ7Al1zmcVjrLZIYpn5/MIVZOaIKMPpe9X5BejTSAjP4LAJjR6UK/47l0nm5WdNiRUmQByP19MDKaSJ2j/4jcsipFAkhmEimCOyNAilKLALEEuLkW/RWj7HTKspyiWTVi0KEdAA/QhqKLtGrCrAYACDbkGSTASjwf2agNdMbPnJ/YR5O9o7mm8wR7C1gauA5rygCAhY3pXF+B7aAzx3uDzgel9Zl9o5Qm+USTsQIb1Abw2Y1yrGeXBNs4BpNp6klIEBGOKwA7AmU3ajci4OcAIJNhJ3tIoKHXu0E59OtX3/sq59TzFy+SRTiKJdOBwPaCcKw0QNB/Bug5R1G2D5VjsG6hkH9yqtW9XsWDt+7Eu+88ZOT//PwktrYR+ccZhXWEsrGzBDgA6kJBXzYfmC7WMoOuigPVTN3B/En2qVNim3+ms532Z/bzEqKMZ+d8ZwBOAOTI+Mo5hzVBOy3To7A3YC5jb7bmC3L+z1FaFNVUtpGGJf0UPwvfY87iC2K2PKNQqvR//t/+fG3jpzowNiTsgNe/1e+rwZu2Q4ueZfRraJR4E7JjfpvjNHyeETgbu7c5dZ70tfoAjX8YWOkg/pcAgH5bbVyJCjt8Jq41eqzNX0hPdfiQ4+Gvaqj7dzb2/LmhE+cB7JyQIsiWD+siiOqzfvTSh7ydIJZZSaed9KIuKtsMVbfNm5A2FK6YzEfqWt/dS5uzo6m+V0NO8bduM+uBBg08sTPtTf+/BACY0loZAJ439d8KHAzHF69Fo7QXha3IboJGpdyQ701ke5Aa083t8iCCQIPorzdbXe80B32ozjOPWzcmt5SzqwBAD/gq9HpFdxtNbng/jx1TaLprGYspTBd9qjr2yqVrIoeYgjSOBtfpkyksVlgiwyi337+ucwMA7ov2Nx1ab/Z5OtMZYfXnvBbqfKjrzeOptah70HjJvMzhczim6YCqjTJWfF07hAReVuq32zLcP72O2vRpAnQVWPFzPLfqz56ft82jSlP3msxZpzGjKIvXsqIyQguBzGc0l5UvED2/oijZdOMmri5fx/nxq/j800/i80ePYjyFqM1h7B3cj1/8zq/EwcGDePX6JJ6/fM6D+t79hzGbKd8bhxOj5Yz86Wnc73spVmpDQo1d93Qq7onY1HcX7ttHr3pnFxG3NgO533VoXL51VtLw7+var2eS50p/jjo9pB8F9/rhPMlyXf58nWOaey3FZAioaY0N2Att4nTj6F/Vs0DPgU3hFL88u2R6MmVjtFrHJqjwN/P40ff/ML7/Z/9XTDfOY28Xo59aDrEhajWjeWsaWjCc5DAqCoLoLOwIK/IzuubqO6jlnfXB0T5HoOpZAGMI90TEFH1C+vTNDR1cfBaGDVWT4SmTiioD20aZnNgpHS04AIySATy8htCfdBXg/CO6O0I7kSKwvom9/V1GNheXi7iaX8XZ6WUsr27i6PQi1hvT+O6v/bP4Z//dv47du2/H5RXU/8dxDZVvRMrQHqb6ywibsCY0eBVeWxKU2kXu+nQcV/PTeP7FT+PpZx/G/PRpfPHp38fl2cs42N2M7U3kdcJ5QJR5JLrr5jarCFxB7CkVuhENxLuBAfDs2bMO/FBEvyh2Z56/1zmMVhr2SSEVbVkUUzigGBeyMDIiaDo+xsAlybR3NGE1pWWuSaHVvqhtBG3G3ECpK4wrHEOlckgZm7ntFLeadxV3tM5UTcNzxWeAzzuKDBLARIqHHPITUn1htGfYNEMV3jNZTnJb74jcX4NPfF7abQahDDbDYIIjwwoTKXbWB5ZVlheOEAAAgKTON4ZuBcoAvvvuO/GzP/sN9g1KJcLp5BpCJDdp6RLn1LkqR2TKMYDKP/oP9wHDA7+D4jcBlGTMGFDBmCDCChAE6wHrRawZOQdnF+d0PBpzrwW9+E5dRSQBAHgPnAH7ewATBNbwXEiVcVjJEK3EumcKSDpBypffiGlG+l06zYwVU6eRK821QpAPInlNSBEOowBCidCZ9SYwzee1K6tAZ0H7JvoFnwObRFFWpZ4gWkxeDQA4gkLSiJCDKnASIAAAHjtUtO9HEWfnSO+QM8W2UhcEbIQltUlwvYFOlX9r5TWtDI92cHyzzCzaYYeaNknPDmyMTabalegEzxv0R1epRn4KxVQhLLctZw99DpAM7V1eiXmBvoETLMZNi+abVSkGEGjzmPMA+TFvUMVFAJvOE+mGoK8uz6HPMY/xSOklZH9QrwL71Uy/YxRdVSOw/wIUVdqLAb5kAzDY4RK7Y4KxX/3qu9xvAGoxVQj7dZb6hbmmszKtGaRykAJ/ReAQ83V7c5PieFhDU+47G3H3zl5885s/Q9X/k5Mjlahlio3tOKUpuBA68+zHY7LecG+sAQKRCVJStyRZLzJWaipgo1cK5EB5zauYQ2R0DtBgTAAX+zv3xmR9A7jA2kYlFIwl0qbQD1byR6QfbCPsA5i7LpFKxleCIehfrEOMF8++FfQMrmL0v/zvf9EDAIbGYzVWfGB4060O0NDh4qszSlRCaQPj5L8GAKhGiw336vBUA5pGWlqQNuxp5JZ8Thttdmpl2N3exkbhFABQjbPO4GapKNMYW/lCGWcul/FmOTf115vGaXVI8AwbgZ0B2jmLMiqV121npZ9f7c/3jOIEADqHr7Sh9lkXBcuNyP2EBed54I2YBmMXSe6rpnMjBTjSq+1qCmEeMsVBxrWVpj10cPzs/ri18aubY73Wc6a1naOZ79LPn6/Xeso6d8x/qw5Xv01tktsZ8Lyx0WLn30hlAzC+bB62eTKcH7WtBrfq3PLfO+OslEWra8v37TMA3EX9dv1jAACRRYrXNLEy9cibQEIbq/77dW0u9dj7jlW7vupstPVpsE7eHTbBocNc97XOiHQ9+A6gyDVmBfZSzsbtoZJ3HlR4vhktdrR7+1AyF9rMMwVcPVT3i/4+3NhLlR0wnN/1WXWvUru0RzlCYGGn6mAajDQFXffIKHJW7jA1DwbWdANG9zLOjp7Es0c/jquL4zg/ehVPnz6hhNzuwd14+M7X4/1/8p24Xm3Ep48eU/EaRLWf/4Vfire+8i7zoBkRgQHjNKcUhePezdzWpJN7D04giWNaNBjq2u+O2nTo6/nkvrEmBq9NEVCv3spMq+vY3/cAgWw3+pRt7kRJ7XgMyzY2p13XCpQdgtze+9z2NwGABkoP973aPv/N9697CIW9QAHdyAooa1D/RzFeb8R4FbE73ojZeh4//uGfxff//N/F1eJ5bAMVGGWO+HgqxXOqoqPUUh8AwKpXaSXV72Z+KNXS5ZS67rYNfBhtos2KggmjBb+DUQMjCM4Fc8hXK/6Ma0xxF2ujsR7YX1SN3mH/np8hagda7yHHieWtFtAaQH1xCNRdU6kfzvoWnJz9PdKCoW5+dXkVL1+8isUCQoST2D28Gz//7e/G197/TizX0zi9XMZNTGJn/zD29w5iMkbUHvXgT+P07DQu8d7jSdy59yAp16uYjEaxO92I9dU8Pv7oR/HFZx/G2evHsRHzuDx9TlbN1gxO7ZrO0NHxSSyXYEdsxdbWrjQ40jn2WQIjHUAH/qOxmgrs0lJytN0MDTicKPEF+nCpSQ/1etSqxuczcu+8VDv2npvXK6VUmOlSaas4BHA9HCM71GgPnAhS8mGAJhghpwyRNESNV1k+TqtR60rl5SgWWATi3G62i7XpYY+JZXB0hDxcpynJFsO8ceSWLIXpRuwfHDDaBmcc+5s1EDCvMIeUo641i2g5NB5wL+T5M4c5tZ50ngLQlCYFmBlok/YMUf53d7azNKA0IjCfcS0jzbNNMgf4nIko4tbAEnsQImsLRrMx999//30K8D158pjOrdlAdR/BnMY8t+NL4bakCyMoBsFIalHQUUgmBKuS+OyEc9bE+CheGWuCAF95+JBMAAI8LOm3pB4IfoaTROZGbqgUONzYUKnBJXLvBSBiPLEe4YST2YPxQ6WBAgCg/+2Ei03X0v4A7GG83e9w1Fz9gYEk6B/MBBKaSaQ9VylaaB+1IK6uCJwR/EqgAUyCXeZ/K53CzBnOZ4wpSlPCkV2LVWNgo0bh0RZF11FqTucD/tP5i7xtzWfNTdtOfVYA2ij6OHq+72uQKg7WRCrOE6ShyvwmbW6Mj8AF7HMSugYAgPFWmo76srVJ/c8+AmOFoNsG+5DirecXnUNsxiT1OMYTlkudz1FxROMOsIP9vykau3RQ5PRizMjWBt3dApVMPxADgKyGG/UX9oR79+7Ggwf3Wff+9dGRbCWX5MvykJ1Nlor7Ai3/P8LevEuyK7vuOzFn5FyZVYUCUAAxNEA02SJbnEVb4h9e+hq2Renz2JaoL+K1tGwvS6Qpiuxmk+yJaHaj0RirMNaQ85wRmV6/ve9578bLhJ1YhcyMjHjvvnvPPfcM++zjs4QAAGcTvClPnzwRMmJ9bSXW16bx+muvxNr6SpyeHsfpOaUdLbIO/5UuEUqsqlxlrEAj1/GeYl0M2c/2khL5oqOYb8P+s0zVyAzNuXgMzNditNxASB1kSiVt4qq5jJVlt/lkLlXCVnywbI1I5p9rENxIO5IxEVCVrmy6WzlhxtxyXgvR8Kf/AQRAzeK+aOynIZFGeToZ/J4OTRqiXSNEgylZljSs6u/Z9uq2v+VrtVGb96z/llm2NOoES216zPpZsp4zFWN7v8pRqAaRz+yXSm1OJwCQb+8Sq/G6o3tV3XxxomunozZIEwpcP1c+z20BgHaoxmp21yY/m1mUFmJuGEl7b0ftb5vrzL7V6+/3OeiQ1zABS5v59+ttIMKyWpjqC7S1kRMN35BQvhIin6iKVEz5fLUstLJ3MyKaz1/LVb2m9fP79dYgX5DPstGEHims9pKnJA2rxl7fM8ddOwt14AD5SHiOUSM35bB2WOv75RzUz1P3Kc/gST6TZK6QvGXATqtYQf9rWUygh8fL1NyU4wXnorNvUj/USBTPR4uEqecn5y1fuy3g0w04NnuvwNZq/eWxtfNpBajeaZbehVZ/XsvFoOCiLOT7cz7reZfD3JAIeb5sJDhDUUNt897eDS1iIg8/rttmNdo9Ucu+x1m0UsWkW48p5yrntV7b2wIACUNrrlF4Spo15sBWDWjJGCsKPVft4tKYLPFx/PLdv4vHH/xjTHqXcX1xKgMVJ2o8XYu7Dx7G+ub92Nk9UgCgNxjHeHktfu8P/mW8/OqbcXxK6zZqJw1rlt1Zauel+4aZAU/0iL9nqULVSKWRRI29ypJ09WojP+VY1xyXDiC1c1zrgu7+buanvMl16IYBZwDAQSCvuJ2DFu3UXZd6j2RJQL1Pa/3RHWN97tbv4/N5z+5+92cwwkzo1OurAarguQoyXQ1icBUxRS4vj+L557+Mv/vr/yOefvVBLI0x3q9iSW3zlmQUUoMqVvTSGzt1XGaAuJ9qv2EeLgEA3ZeM9og2VEuaO4y2zEBj9PMzziyOAk4PvydpXdax59wazu863ETjcY4B98UBIROK4alsCgRUOD4xiNV1WpkN4+jkPC6uIiYrq7F5925s37srZ4cM+/H+Qew8e64ezq+8+mvx0sOX4+xyHp88/lqEgPPeUAiA1fWteOONN+Mu5GH969jbexofffRB7B8cxXR5NV5+9TVlbnE+Rz3QFVex8/Xn8U/v/jB2nn0Ws/P9WJ32YzKi/zSZzKs4PXFNKXDt01Pmj/IFsoyG42OoywClNzmoADlZZv1PnU8mU3X2y5CCOUjAPKa+9pwXdCCZUzF/O0gDhDb1MllE5NNBbEPA7Xg6Q4xMyWFTLasdD2WeCirMjg5ke24951pzczHZwR/JKVcdLv24CxyW6/C3RHVIrosu5z1i7yfTSU23WpSamA8EgIjiSnlCBkqWlgr586Cn9TCSxDBckA8Y2geH+7r/ynIywbtuXk6/WPMNwQfZ0aI/zU7vzhomWuULCDP/mEv0o1GOto9BKABtJgBgZ90OFE6f+oVXQXtYz+nhzhy/8+134sGDF+LJk6+Fisl946Cu7wAAIABJREFUkLW//M7YGCM/IwN8qf2c6qonctLIPhLAyWCDA/gm7mtIxkrJGk4JkGWe5dWHD1XyQ4bVdcgEPJhr6190CcF3BVGWXI7DvdADqssWMd8glkHojAyRz8B0cgAkdwXrbvRH60zpbBeHhsl2eU6hQNTvHBb6udq0JUrIBJB22ECeCJWkNmxwH5i0z46xGe+RmenSsoIuZFcNd3dASp0xCKoRBGDtCuFodtXKNcgz3R0ASsu/PN9KosR+TSYPF1vhNfZzIcLMtsrIC186m8uZbXJGI6qaIEQJwtmp9zlHWWf6Fap2KntH+7QgFVWuAqeP1o/AqjkimFeX9UAcCcfBhZx/kZASuqTtKvqQoGDZn54n65bGWZ454ERAzTZrloa5pEWOahln8kzgBFMmgqyZYX8mVn4jXqzrfE773FMLwxl7kdZ75q7g58ODfQXitjbXY2V5Ene378TSdCx5pW0qMprryEaEO6TuUoW8C26vEgzfN/UvwY5EDRHEsjy5ZIKvRIHqGQnOlTNR81XsViVDSnklc0bwQoHTcj32pkggS5kcZ+Zx4R3QPim2p3WIAy8OIFknEijIUobev/n331eorzYiamM1f87F47uUV0JUOhDL2mhJoymDADecsOIAdg2t2tiqDZj8fO2AdAMAaulUso+NoVeMuzoAkAZXOgzfZOCl0Z3uS/cZVPdWkZDVhl49j838VfBnGWWVs9zN8KTRloe4fi8nSvO3AiHKZ62NzO6z5efrtU7Ib/fzeZ/68GnXKYMALWTW18zgURtE8jxz0BmeVxuvGQDK8VhZ+i7peCnSV3ZPd/2a7GQZWDqRtTx1X6t/b7Opixm4/LzGgFFU4ECtc7sI0+/er/58ylX9PPV1UmGVp16AkPuAWyRJrOfP61tDxLNvfUuKlzXOKaO3ydjC+DX5Jh+ut3auwY1gRGfuc3x5qHn87ZrW81Ffs3bEu7oo56DeB1ynDXy0zlXOZ72/vY6uHs91SNnJ2rx6/9c6LA/KdJjq/aD1mdlYqvda03KoYoBXWKJySrk/8i6oZ9k3CoCR1ev0kk+d08p/Hcxo24XepntzbDo0KsdIQcrSzkb2miaghR56Lzo8eHJ8IkeIA5TWOOcXp/H0ydfRuzqPu+vj+MkP/jKePPpFLA/ncXV+YsKfleW4JDgSwxgvUe/fi92D4zij5nGyGt/9/X8Vb73zz+PyahxnZFVLL2RlnhrkVKKJLEM2YIqANiU5Gngtwg2sv57v/LkrW9Roa35LFqSrY/LC3bOnOYPKG1zvaeh57pFEgWQQOe9dr2fKXcpPLUe5njmGeu8uPnArW7edkV25aOdCrrjrcwcEUmfKuigLhzl3HTFRAOA4Lg+/jB//4M/j0w9+ErOLA3UAWN9YE6xXWeQSACCzgtGRBhHs1xj3vIesL46G5ki17zi4DgAIrljIFg1ZtyFLZhPjW45CIURjnttAZ6tbsu94Xk9zOxjE6tq6DEQCFTiHwH9FJNYfxnR1PSbTVXFV9MdTqA1j3h/F8sZmbN29q2zl8ydfxwziNpi0exEPHtyLO1ub8ejRo/jhD3+iIML69r04n/diNFmLt99+JzbX1+Ps5CC++OKT+PyzRyK6Ara/tr4pZnFqTfvzeRzv7MWzrz6Pp18/jn7vPAa9y1hfXYqliZ1/ymxg6/bckEGFPRq4LHNEAMdZupwPoK3IsFiuq2AnnzVBneVdjNAVuq8JXhVb0Dqs9PsuCQ0RaYHwKIz+1OmPRkawcK+E8uI4ySFWRt5rlQRp7f7ruT7/wgEbj8uwZLKN6Gtq83HGGSuOj1uYOYsofVaCptkGl+cxwaCzoKjb09NzQcQFkVZ23h0LFGgguBjXsb65oQAUa808mDWerieG2XJPyAuRRQcVzNCPoa7M8xx0gqH1/I6c6TkL+hU9S/afawIdV6BmMo6N9fXYXHenBjm8kKIdHMq5wLGipEVdKSgBEBM9dbzHDrAOh/H6G6+rddmzZ0+1v2p9kaUZ2a0lmdu5rvZBgcLr2YqsiHytQSwYPZOOeXOGM86Lc8nAvbt3TQCbWQPQAdd0A0EersQ9kHBoAgDsSwj0jo4ONX50g86kggbK9noZFGcOUyek44Qjk84McmwuBttBgqOXgFI689Rn874k/+QA4VoKBAyGGg+kbZJBtZUcxNLEEH6XEkecnV7IwbI+p20oaAsnhQiQrG2sa514b6Ju9vf3hFTibfk5+03oviSQJVhEi0zzRGTHELUzLaWN+VwZ5AJlwEaRk1nQwBpLKbeukwvteZE2igOGQns1tojLJFJnIEMJ++esFemnnHOjHJib7a1ttbtkHp49faYADMSAnBmcA6cnJlYUBw4lItnVgf3NWmcL6BK4wPFWSRj8BgUxrABjCeaihwjSoQt8xlZ8XED8r69dPqS9Spbc7RVdtsg3M+6PRwNl/bnP6upybG9t6hwD8o+MeC+cq8SD+0snUeymdqTmpkGZ8B1doU4mJfCQAR86yDAW5ktIG1ogisjeNgrXTN14enIquUo/Q6ScRbdlUBSS0ETC6R4K8nCGgc4yESM+797entYDtIC6qzAHZ2fSHcsrLpVjPRg75QuMHYLB3v/8v0EC2BpQ6SDVhnwT/S39xutoyA2GsCq72BhPdaalhmSm4dmxZmojJjOltfFUO+FdJ0lMlYVVMp3HJBvMyW2Mt8IgnhnDdJLq+2c2nzYNrZPQGuAo5vwcY6wNyNrolKIrG7Vx4orBnTU3GS1U9Kocumm4i/m4EzxQlLK03qnnpJ3OtubaZvNirbucx5Jx6657IgC+yehM5MOiYe0gQD1/juaVlmOdAIAUYiFhTMM5a2/yGRw987xmcKNr/LbrYse8md/yxlqW67WygVQz4rf3kFwpQtDeLWWtdUgd/KkP3rx+firnp95D+TztmmVZxWKW/DbD/+ZnXXfJV85RI8cNn39yDLQMoTkndcCoqbFuAgA3A4Pd+atZ2Os9ms567t/uHOVz5Ptyr6bc5/tzzvm9zpDzOwot5ave223goi5Xcb21x9vKSdbOKR9arWXOTxrM9fVbeaIGrc5Yl6xOBfVvDtqF8oEM6th2yWsnBNOQxkV2+a4TZ9nIEoW2PVw9z/lzOqRdPaU+74UHJHWDER8lUs18zWbx7OnXjdF35866oI6PPv04ZudH8WBrOd776ffj4MknsbYEIgDI2jR6o0GcwfQe/Tg9EzuaINIH55dxfj2Ot77zB/Hbv/cnMVzajtOzJKKzQV6jNRL+n6gKd6NYJF29TbbcHeVmaVD9mhyogbOc9d7O37vBz3Soav2TcLzcR90AUX4mUSpeg8XSsLxfGyi7qetqvfJNZ+His3mUi/q5Ohk0N8z3sKAAgHU5kyd5xJQma9iLWBldx9Xp83j3H/5bfPjzv4/j/SfRu7qIyZJb8qXhhiY0JBioqLPLd7a2hMDDMTs6PHJQqcAfE7paz3fWL9rhGypoYEPatdDeo+15kHsxnQXkdwxDfKnrpcUZmVVq/Mn406byzp2tWFlZlUN+Pr+Knf3D2L77ohApp/N+zHqjuPPCg5gs27l6+uUXMbq6jOvZaZwd7cXayiRWV6fxxeeP44Nf/oooQyxt3Il5bxQvvvRGvPPt74gR/bNHH8XTJ5/FyfGBnE6CANPlNbe7m53F2clx9C+v4vToIM5O92N5CeeD9l5yY2SYU1s8UxYLaPpY9bWnoGbO3IZTNJ3FjmG+qetET7pVmh3e7JCQ2UHmMA1c6133J1dWU06tA26yV8qXORuczcWZdWb+TAG5LIHCgXFfenduwFHFOcwAQCISvOd68fTpM5GAQejHs3J9Z1Zdaz1dcdZYdbxkjGXNG2mgwCyOUMl2ZoYYB6Spo6d94+xK2UrUCgY32VzmR3B8GPxxAEY2yjHqGTd/e/PNN+LhKy/rfjhkkCp+8vGncgyRHcbAnNF/HblKhm9sHUjGnJm2rnKQy2R0GehgbQgE3d26I4f/4PBAJSgOOA9M6lbKJpFfJMLlAuc6x0BovPzwJc3J06dPmk4ZSXJHJtLnCoNIPQdhpgkjM/mR2d/aHsjMocoei13hMiU9UAne9eVsIKdAqwn8oS/IuKbOplaZ4IIylWrRZv4OZBInaXVtzTqq6Cn0hBAJp6cLqDzWxg6Ms/s1b5bQYiJaLeWypSMG64icj5dAPbR2KfwexGUYE898dGxUEg6VA/CeW6M7DMmfXRixQklMBgC0Z+D5GA1i++49IaFAmyxNXZZEnfne/k70++zjgYJN9tYYqW1i1/wnh1Ib3MrgKfvESJvMIkOM6BIRyhZ4PgI0iT4R8rlq5ZfOZtP5RN16jFRMH4N1TaJLl15ZVtXRp2eiSduFJudhr27d2VIAAFk6gV/CLARy3o8Oj+P42OtHgCX9FgICPEsGXzQVCpD5jM69nedVBgC4jhEAd7RGNUcMhJSgHngNHg+Cevx8enKsvQ7/gYg2Bz2hqC4vQK6ANKPrwzS2t++ovApEC1841CLxO6FLR+tHsB6SyQwKFESrnqdnG5T38DlY+dc31hVwykCOyWgL8qQkN3jv7s6uAhOyz/gnvpxJg4CAJ2F7e0u/JzJGPDYznndVtiMIPshknz9/pkBFtgr1/BnNAsJGaCv4EkA6wU9y4iCiEAA3IbStMdwYojXRV9Y8NS1aWgdjQZEUgoZMDNdOqm5aEABd57U2orqR/jyQamN2wenTw3g8dQAgFVlrkJmFO6Nz+f6uA5njtJKqn9PGFQGAdGbqseU85GvdUgg9s72Hhkiwm6FrnLOKxHDRcXMJQEZ3a8PQBHltfY+udSPg4h7CqVDrMWf1VgoNz5FOrMZe1b15LVKV1+ZxMyPFGL2Zqar5FxL6WstDrmE9tlwjjaf0Zc31S6M356IOGqSzueC0XxdW5g4bPpZL3qd+f23opzHfvWeOOeerlovaKM/r1oZ/14iv98I3GfNJMpOOJPcAbZG8C925y/EsXq/NzOWa1M53zm+OpwnIFEXZvWbK8m2ZunoOcmz1+tXOdv3edGTb15K4ynLVfi7116ITaAnNIIuNhjS23I/Z0LMaKZD37O5nj0FNjku2Cfiilew36ah0XqxTbtZvp4HD59VeL6FwFRxMfysC0/IfLHZdSblLOcz54nOZQbMB7fErECCCH/rusqHmOjQn4776kH/0wXtxdLAb0yVYqVfk5D1/+ix2n38d4ziLna8+ieuLvdhYHkUPGN35WVyTIJHRSFaJ3tHXMRgvx9nVIC77y/HqO78b3/7t/z4mKy/E8akRAHIyilHgrIHZi9FjWfsr0j/xOpTuIQXyV8uf5KDAWLtnS70+QiYV6GX3bOrK5Y2zq9wwA0cpf3kude/rt9dIhbYsIPVSlk6lQ9XVP7WeyfskmZ4MiOLY1Tqv3j+17HgeWPliABaCL7JgQM2vS7YAErtJ/yqGs5N4/sVH8eiXP41f/fyHcX68K4e1N8Co6IvUiecgq4AxhAHMeLa27+r1NKzs4Fg3JbtxGlC833XgwCrtpBIAwJBqsnaFrd0Za6NamvKL0tbXDodrymEeJ6mEMT8cTmJ7+15sbt5RzT+Z272Dg9jZO4iHr74Z61v34/1PPo/+dDX+4L/7lzFdXZVhdbj3LC4Od+Pw+Zex++SzGMRFTEa9OD85joPdfdX2j9c2Yn3rQbzw8utx7/5Lcobef+9n8fnjD2LQ915jnGsr62o5dnKyH5dk/zh/BKU9VMYfBmqeaXm6IgPOzgA6ybXpgz7OyTxOT9A1th0SFsx8AbVPorfUh3o990MDNTbBVn3+YhCKJV860Cg/nQEyfEvWVIGYiZw+O5J2atM2wkHgy3wPkBbaBsmAg//eEwx9f+9A31kn2NUJjHAf2NQhDQMBwDPjNKLymLfs7Z7OGvem3KB1EMlC4shjWLsEhxIAAgPohETqkH3f2t5ye8aSaXRf93OR5UE49uJLD3yuzK8UhPr440/kALmFHPDea2XXQD4A3YdzQBn2I2f5k81c3BjKApoTwXvySsRmd7e3Y39vN548fVqCMLRMY36d7RQ0uDiKKrcYeP4ZI8Y+zgx7hPcSdDs8PtJ8mogOpMGSEBBCAhTEQpKBJWIpkzaZbWe9cDLIbmcwFlQGzgrwZxxh5ETIC9aFrOd0iVSkEB+qLe+FoNRnhcCTN7J23DP5HtBZ0rNZpht8xhwgqcPSieV9WvPyDIzRNfXYOi4LsG3iloqqjVcgzOUhfMnp74WCNjj0ctA0R+YY4B44UQxIpR0qWwGqnZ2mDM0GwSC9AxGdut28GMsr62p3u7G+pZKAzz9/HLP5eYxGBG6o8XZAYtgfxfUcZENbnpW6nPlPfgYHOoxqaPW5HXJeZw6BhEsnaL45Y0tdd0EIGIpu8jdxABQ+hEyAeL48r5nBtt1m9I/3IvOYiQ7bGfAirExX3IEheQyU/T+P3Z29wmNBCYHbfKp3fSGhYx3MT0CZxmWRrySibcsxte8oJxFhJfO6Fpub5m7J4LC4AsR0T1BuWUEoEDIH+3vSi+zhu9tbQgEI3XMB9J01pd3eSN04CADgVCdxNXs5z8m0AdhftIbk97RDVM5BuVMps+J8I0jA3wlsubWngzWpj9P24nV1pDk+kW7NUhyC1ebCcbAb0kIF2IsO5fOM5eDwUDoAdAsBYYIgPAN7MxOmjA85JzAC+gaUizgwSvkJO0IJ2P/pf/2bBZ+jdUqqzGZCyTpwY0FQmrqL1rjJiTNJgzMsvFY7UjaCXQOeGyDfU7+vNuzqv9efqd8j0pWqLp6/3cYB4DFmuwgboLcZ+znO1qxPFvSWhC+NvxScNNxyXBqDMMftK3pGPX+pt6oCLLyrceZca7EwdwuOnkhP2nZ0rVPXQpMb5+U2xIXKo9vMcDP3hUwpo3Y5ppz3Bt7WrF8xJyoHqN5INn5va1lVz+xNskQHaBYRAI1xXWAIuUFy/er5qWWjfk7LZOsA1A5kPaLbHIO8ZhuJriHZbeCpNsRrec01ap2FnLtWFlKG0uFedFzqEeZnF8mvXAuXfcg7EOkOHD0j9hpPJbTd/XpbAMUs2ovjyX1aO6D1Xkh90H3t/2vfaw8VJ6feX+nAdfdgbrbu2MyamSQ7fRmHyHgqaQcAjJSp75ljzmdr9pTqcA0NrNELtS5Y+Lm0mKl1WT1ffjYHAPI564BI/TmMAynxqm4/nzfX6rYAGK8ZmZFZKtdRcggSVe9dz2IyjNi6sxzv/+JH8aO//+s4OdqNlaWxnH8OvYP9o9h9/iSuZ0cRl8exPLpWyzIONBE8CRtqvUeGhvhjn7rl4XJcTzbj4dv/PH79t/44RisPFABQPa+yS7SxIbtgsjdn61atA5gXDn0RMJkUC4j0okHjoEY3iFTLXLN2BS6a69MNMN3cpzfRRTUCbiFA2hHuG3JY9OFigC/3kmXPBmBbAlTLYF6+CQCgw7N9Uglm1mtfn7++uJ0QDIyLs9N49vXXavu3trIWa+sbMZoux7HI4WYx6l/HEnD0k/34+Bc/jvd+8oM4O3oa88vjGAww0mzkyFjv92WkYCRD7nVna1v7FucEmCKOCIYpzMaZvVVv9NKjOCHXjM2Q54Qru58yz2Tna67sV9aCOrDgABfPSsZRPbLJSh2dYObG5uaWIPjKxtAqbDiUMbWztx/rm3dVAvDh4y9j7e79+Ff/w7+O7fv34+TkKB59/Kv45L1342jn61gdX8faFEKs8zgD5QB/xWAcSxtbsbJ5L/rj9VhbvxPbW3fis08/Ernf1exURijPu7G+qVKao0MIxy5kH9HPGgIqnGnrHGqP3dOeAIXKXwaFIyTQ6fSAdw16wsEz45+cQO08FZkqDpRh664LZ/9bZ9kOyvrRLLEADcBcUmbgLKP1pjJaSe6nrL3hy0kKlgEZB7J8D74MjybLdi4Y+smxa+G1rjjJ6BZIy/pmV4dczQ6P5Yu/4aioRRb31Jh6ImpMGDl7hq4NdExwIoiWXaV/t7Lo1O/PBSmG/O98dq6AQ+pw5gL9swLKYTwSlFi18dFXZwW3hXObM8awsXlHAQC6Gnz55VdyipKDwDkRJ2Lk1JduB4IHz2jNN1W7vEQ08J1uAOh/E3g5s5j7XkEFygLk4DtQVqOhcCoIAGS5BX+HAJMxc865fCFbBxoOjAy6vKrtn879cC4J4Eo/ldIM1VTPZ3L4V+l7rlr5uflYIJMTdwTjc9b97PzMMOTpVHOZwfVEgqSOJtgguR/Ay2FdwJcd/hYtpX7s5Xzk7w6O+exiz1g/wDXidn84/0YC8ewXsqORK3wW9BByhCyTtVWQ8tRkmDhJ5k0oDricdVrmMXczoUhEyIhjfX0Vv/baG/HCCw/j/IKsN7wNK3ExOw9cn4vzo/j4k1/F2dmx5RV7+5r7GznYZNgbIkCf595v7XnjPdQiGRivEAjMUamvBzWCbCvQUKDm7Bnu4VKDvloBIkN5BmYpJPOTPCAu/SlIgKHLjNxpwDYJ6wDkX4Su17QanAoBcLh/qKy2WPN5eJ1JLm8BlZWBBuaYAIDWv5RA1/YKr/uf7QjuT5CPIJPOhbk5AJaXptpfqu+fMO9wbFgnMv57d7e1T3CMcf45yyZjoxsGQwc4QGqJjwS0IogpWuP1uJ5r+1VSVEgfG9/qyqUbKhcC9SRkiDulsEYgCWR7F0i/S9r8lbrRyJWrIksmQjSXhLsK4LhzNpyfu9wEOeU+e/t7pSSOfQlHyljXERqr2AwumTICAFmcUN5UEEtuFwkx7tR+9//4v/z1jRKA2unJ2tVsDcZD1M5pZh4aI7c4F2mQs9C18VXbRVkD3jiV5Y+1I5BGUBozrdPUOsV5Tb2nCgDkmOouACn4XswkOGshpV0nRIZTp364Ndp6InKojbv6WRYMyPrBmyzezfZzC3NVnP+FOetkqsXi3O/2o19k4m+uuRAAKE5b5WzUDh5bM42INKrsbJRsY8kOeGw3HcDO45YAkCO06di0RmndvcCfzHVo4E0LGd6CnqjuXcvFTWfwJvLAa4OCcglHfqbraHcd8EYJlM+X0TYBrtqJ6AYAch3y9dahTVK+RTm86TSU2f5GaHOpZarKGtL4qmFzi/JkA6XevznO7l7IAErttBAFVwxfvXhvOki1LqnXtVQtNPPWOmVl7YXMsFx0ndqubGVmtT7Uvknn1BB3jAYMURRo9gxvShaq7gG3BSZyDCJ66pQO5PqmAVM/t/v4mpSJr5TvlF8/g1sb5Wu1HDXrtNCZoG7dV5AcJTBby1Dub8MKbfh77ByI47g8n6kkYNSfx8pSxPJ4Fv/007+JH//9X0b/+lRZTw58eEOw2U5EPHMQw/48piNqum0o6D4YjzIMgdhdqttQfzSN/tJa9Kdbceelt+Phm78V2y99S9Bp+vmSPcIgxsCkvvqjjz6K119/I7bv3o2j49MYU0c6mZpbQCLLHOIgtBmEujSpdnpr2WwDhCXYUgV/cy3rAMJtOr2Z17bepFnT7vnVPR/a39tyAMtrjU5ppfxW3Ub5WCGqsvNbjMZKFnPv39Aj5Ryg5n8yuY4vHn8SH7//qxj1BrE8WYn7L7wU9196GOPlFTlhGPV90C1nh/Hhz34Uzz//KNamEadHz+LR4w/USzozsum0c8/t7W05WfyNDMXz5ztuwzemxh2oo2tZMdjI0DT1keXRGT+f4304PRhsfB6dk0ZuGjIi1SukdUkuh3FENnB37yCmU57rRfWoJjNChhUI+MkpDMqnMRhO4vjsMp7uH8T9V16J3/0Xf6QSgL3d5/HR++/Fs88fxaQ3i63VSWywOeYXcUQf9ZPzWFpej+HqZhxfRJxe9uPVV1+LV195GE+/fBwf/epncXl+HNfzixgPhyIkzO4AcpAbAi5DQW34ohcwKnuCl5O1zHZmcnpmduAvL61HEjVB9j91YBqBKfdMac6vP2u0UmYU08AkSEEmEXZ42VIysAnsWB8nZDgdZva4DPohBH0mmdMaFeZ+9F3yCzDfzDsOAuUgZMrTpqDe187Ykok/wzXkOJw4w2TL+SK4lEGDtC3hdEgjm78RbGLdgSHxHhn1pU1httciAAA09oTs7AzEAUSUECXa+JaDV5xRcSf0B7Gzs+v2cMWG0VrJjHCrsP39A+vSvhnmcca0LwuaUCSHk7GeDYNdcOaSAZyuLOv5CJLBN5DPpDO3QXxZX3MdB1PsyEluiiPFPDAuHGllI1fXNOZjQbOBu+PEmyib57YN3Lb2zXNTugNUFl0qmgARJR6QIk6FfM1giuDhhQwSlBiOGBOO859ON9clqIDceC+XunO1PsQ5myuTjVPbQtEdZDGfheU3z0fmQU79tVFm1pFGA7H2/E5WmPdDmkhmmDGRDcUhSjRBoiUYA10AsAncJ124BNuIPThMzuNgH4SH6/NZE+aPIMlbb387Xn75taARCpwWBB9BrwxHvTg7PYhfvPezuDg/VvD88vwy5jMO+ILYKkEy5sd7v0Y6ONiZeiETNYy9CYaWbgryk7SubcCY1xRQK+gjflepw9CBpQwUZULA9p1LrPiHnLGe2aUGX0NnW/EZlEADQTZeUtBrb2dPqB69Xur+3Zmlp6w4+7/lgnHgUESRxa+QLVTZfGmj8Aw4+Q70023ChKV0olCWXPqC1piTgNwTGcXJ59zyvM7jWvJMgIpgkcKSev30BFlh/+LQUzLk+UbnJJ8As0FZkgKjkBeKjZ+gih3tDExpPxc0dAY20mZOvWzby0EmZMtBNYhE50LcMAcEpEAoSR/s7ul+JEEgtIQPBx4RAp6WFQfdNVeFaJJnkZ2oM9FoOPwc3g9JKjZaJlVu5QBojFv1mLQ8LBqoxSjPPs3pFFo16uNdJ6xrBPmydoBrA6v+ub7ObQGABcM6naISAMhn0AIQfq+UaOuYZ+Szrb1uza6KtKsxmG5mqJN0sL2mn78+ePk9lXj3fQv57ypzw8bJGrCch9u+c91kAc2/18bugsO6EFDmQOEAAAAgAElEQVQoWaZSF5BGq5zSUitdz3muZ70+2aeynrNvHGvFNZA1sN3P+fdF3oLcQDeeqWRyc9lvk5tajm9zpuUglDryety1E1Ab8/W65kHke7Tt4tLJap3RRXmo90XrSHst0gFYzArezPbX89Y6M35VUdqm5UhhiS21c9359pwuog6SrjSdp1oG8tlyrvSM5T/PQpu1vm2+c/7S+c/oc65tOiyCvynT1ZawNJ+tHK7b5D3fl8+a12jWsbS9yWdJuCYK3/WmJRvRaWOU69kdh67fmVg9x7Wd+zr6q7WnzdpCUCORRy2Pgz/vq+ZBX9+iPVT8aqIguk4rf0tUQhqKtWxL3gqD9/UVML9ejIAX9q9iaXgRpwdfxI9+8J/j8Uf/GCtLUJ3RDaAfVzOIrzze2Yy2fpcAJcVHMqClmrIxZA370YcMSqzZWJnjiBEogJUYrb4Qd19+K15+49uxff/F2Hn2LM7PTmN1eUktpD768MP46quv49u/8ZsxGE1i7/A47j94OTa27olL4AKmbzoSzKmJrXhHMq5ZFEPXea73nw35lkQx56aW75z3+m+1ruBcqWU9901XNnPNarmUAaDMjoNnLf9Ji3jK8S8EFosM2RBLx6wQr5WzOIO3eb9mjDXx7vVFLE+v4yc//H787If/EMu0lxstxdb2/Xj19bfi3osvxXSVdnMRl6cncX4EAuDd6F0cxr3NpTjcfxLvv/9unJ0eKbvNPaktZMw4H2Y2d9ZOBjR9iueGUQIhtnxSS+0sbzJ059zVmSsgyOyFNBZ1fTFj28jLIHSuk7hdBnAIHIlYbXllLba378ZM8FtqQFeVubo4P7XxN7uKw2NIKq9i+8H9ePn112SUPX36dew+fxpLvevYpCb9+jIG17MY0JqP9ods1cEkZv1p7B6dx8r6dnzrrV+PUe86nn39Wew9/SJ61zD3m0CKGvnxGIeCzNOF+mA7U1T6aStpjM0C9FPFOQH/UBLgidxJZIY2VCEfE2v5bN6gKDzfwO/tTKReaAMALWFl6gUMQv7OOvIa6BtllVSa05PDl/Xr3NdZfwz2K2XJsKpx4JOYNRFR5pQwCSABAvVfvwoZogR3kvSLe05AGJGxUzeKKxndyMXyynLT8x4HOYNdGOzsgESfMFbmR+SCBHlU++9W1DhG8COw1gSfCABMppO4mF/E2eW5ssU4gw4ArDbZSmXngeDPriRHqW9ltM9gDSez7Iwy40Ht4CTYyYZsbFWIKfUtHw5iZXVZ3wl6Af3HmaFzA8Y613Qm1jB5svdkGO10tQmZdMgNtTcUnk3K+KmVJgMpwsLLS10DOSU4cXEGmqCv8SXKQ0zvBdlR6z2fm0yfy1S5J44/TpcQp+E2hrxvST3nydQ7WEiWGdtV98gy1GITO2PtzL7l0p0/Eu6NP5COaTq6hrC7hKG2Q3UWhxn/7ZjbYWZdmBvOdGQYNBL3oh89zlUGqpin7KWOLFLCoczy8kpcXsDHwPnLnnDQigCBghPFv2GcZG1fefW1WFvbiqvrflyjd4aWpeGoH7u7T+Ppky9VBoDcEVyjXR4tBsUjMaM9qH0N/pZOXW3vMle2Gbwm02Vng6ULTq1vtXZVS5x8fwaKsvSFQBfncq6/gw72f6xP3daYSyogJmfazneimBkna0F5Ccz/JA7QAceHtKKjf/2gdI9w9yXmiHEQeOFZmGvQFgroNCikEsSvAtgKkKp8BgSOfU4FvUrQZEL3GF0bXYkj3lOJosj9+gQikXd3InGkzp1ugGFYP3m/oj8JAnNGGRXsMptMEOvsHVi3gOBALjOIiuzVSRz2Nv4mek/cZxWChfexVppz6Qgjo1JutS8o8ZkWIkGCmUfH0r/oA4J84tAoQUOvu8sQpDsobSl7kgAB11KgFnxO6dICGgpOFPSSztJ/+2c/aGyDrvFiqWpr6mtnKN+rA6TUNdWBAj7adU5q5zedh2wT0h7ctxOV1Z+tx9F1lupS9OaaJYNfKzgbVhn5XMw0do2mdIhvG0Per+vw1L93DcuEarRmi++Ym1H1d00v6aoUI02dGnJd1kfKsGSyUmHkxq6NvxqyqsOsRPTSKdG8VAGAWmhr+cj75bW7RvCioescbdY1Z8Y2n7k20tOYa7NhiyUKjfNUt6fLlgVlDur5vjEHOTCfHgpApXFdr2/KSirifN5aMVcxp2IYlDZK1TrlWtQy2w2spE+bGdmcj9pRrO9fy2cqkfx7l2gy18zP2HZUyHnO52yu3ykPqB3oOriRspptZbS6Cj60QYD6mZsxlxr8fOaU2XRYbLTCvmoDIQ2Fetny53pt0jCQTFckfDcCAJVjyPuy3tDGqw/GHFMS0uW1c93y+rUs5Pzx3Q48/WxtNOcc14etZK2kq5t5FYCp29GghYHnc7fr4Hsl9LYrv7yf50k9fDOA4wCADqXZdQx7g5hj9M9PY2ttEIfPH8U/fO//jGdffxir9H6/OlcbNDL65+eszTB6Q9adQ9HZ//m8HJRBT/iBcig2TKiZ7MXp5TxOZ72YrNyN+w/fjFff+g31Rv/oww/i5PBARiaf2Xn+XJmclx6+GifnlxGDpfjN3/7d2Nx+ELPrQZzSOUCBXYyMCvFUmLdzrurDOfVNu6/aDHx9/tymPxbURmWkoE9rGavXoD7/5EhVhm8av96f2SIpUTRtKyidr4UMTOMi81+MwXRuGFsay3W4sNZ9ljfru0a3EQAYz+LnP/27ePeH34/JoB/Da7Ifq7G5dS/WqJUfmYl/BoT0ahY7X38R494s1leGcX66H199+TjiehbL02U5pdRKypEcUat+IeOPW6rGlHVMHV0CniZ1altX5d+RaxtwLfw9dSnXT7btNGw9T57j5MThZ6DgOLMmQ1pz7+3xpEAsYWU/lqOGY47RhMNygWEIY7uIxCImsMLjJJENR3+V9ne8/3zWi8urYZxcgvGfxmtvvK2xffDez+Jo72ksjyLGgwj5ynx+5KAgsHFQD9TYuozKkOAkNHOtM7I90B5NpnBeO9w/ULCMZ2paGp6fywBsW73Bgr1YNpVynUFBrxNQXcgbXbufwUyRTZW2lmTfQObwXHw29TLOIwSFrnXFAZ02cmi9bZQRX+bycLBS5GYzs6ljkCobRnYOg37ZLfhYy7v37xW2fgd5cMCyzpYxgPQA4p+cEcgAxrRg7qX1XwacMIyZN8YPfB0nnwDAdf86Ti/oZmAnBWdHDNsleyhDH+j8GdB0k6SpPvwC5BuoJrOx8zzIFvfGeXSWz4Z71v8DR15bX5W9jCH//NlTtc7LzLbPHsPuySoKWl30S57jPHcSdfq8tY4HYg26gACKEQx91d8z5wTlcG4puVAXjpLZdgb2ZgmVdZhD+ypRDTvlgv6vrtgBLllwxrm2Ai8MpJCncmizXSPXoW87V2MvqpRCHQ8sQ05UFIKz0t++1sOLupRz0brL6BIjX+AwIci3v7vfrI91fpL9GpECsoTgCIgIdKCIIgspmmWJ0hITFuLYKhtMP/vriPHIv8txPTvX2S4HD70xXSqcImNx3fAPjx42eDuKBDgv4uT4UE4sQXKCPnhkIAguLs8bVn4c69wj6dcYaZM2AQSn1K6vS6YIqCZhnZV68deKbuVz6qpRWhQybw6kljZ7KqeyfYAQZ6cB6SkFUKZthwcfGhrLvMDkaZHYv+43nStU+mIMoEs3CicLjm22uMtSJeZaAZShg7q1b5EyACJQSITSCliktCIoLISkBKiunPmH3G84BNo+iq07ZM9duqTOKeKukDQXp5/nTZJlnGRagBIITt6IRE14b+RapK3lTh/HDW9AlrT4rCqliYUkkufKNpwZOJUOIdhTgv+NzVhKVAhMCSFTuFsIyjIO9rNaFPJs6lQyjKWxdQSdORQ8lE7sKdjFd4hnWVuCgUIGUF40XVGQS/rm3/3Hv9M+6zobeRiYlKlFAKQhlAuW32ujqeuApqHsTd9+6eArKIJ649cOWRpRqQxyLI0RUxtjlUNbO5V1TW9ex/dIqLmfMQ2m+hl1v+IQ3zaG2oHOMdXf6wDFwus1dLQ4XbkGjDejpN2xdH9XK69i9aWR2XVMmhkvSIZ6reoARrYjyyBBGp/19W516uqARMeBXJizoh4y45WCX6+Vx5qw70USt4VxC9RhZVPPqzZhBX+u71+JnmW633OtW8WxcGPtq3Wq3+e1yne3Wf7u/uiO7bbf21ssomG6e7J2bPM6mRHLsaU81vvm/+/56oM2o9u5zxb+Vu21WlZRrHaanbmv92gd7PCce33zPTm2DAB4/UqktLQMu003dcfXHpKLAYD6YPmmvcS9TZhTiFFSHlR72x7AGWzxs7YM2bkW+SyNgV0hAHJ83WdxH20HTuqv5hDsEAD6udtAk3sTL3KE1NfRgV1B7OpxZ2ZOTM7DccwuzuOzTz6MpcE83nr9hXj62fvxk7//izjY+SyWxyAAXO+JYUS2gyyl6vxLCx8cPDGUC4LmLAwZI4IGvPH45Cz2Do7UP33jzgvx8mtvxQuvvCGj6Vfvvxezi7OY0mJMqAFnZYejpTi7jHjljV+P3//jP4nVjftxNu/HxSxCSEoXVbY6oDqveDEDmCnHjdyW/VsToDa7udbNHd12Q1dlW9yyBvV5WAe1+JwzqM7YZ+bf65Ekjh4BBlgTDK4ClM7Wef/4eQjcGEHQBGorRF0TACjvt33YBrv7cRmjq5N4/OHP4p9+/L3oz85ijHFFxhP49GgsMkdl0DD4MWpOT2NpNIjpdBCDHuRqh8oA0g6J7A8109wjIbacJc42tUgj7YVSggJDNnsvob5GAxgN4bkuSMGmPZKvnWRMXMv1vmM5w8xn1lRzDdVVk0UR9Hja9GzHERCRFgz785lqTHkOOWenJ3Jc+DccjWNjbT2uZpdxfHgUE1jq1ZP5Um0E571x/Nob70R/sh6T5Y24+8IDdQf4h+//VZwd7sbG0iiGfZjo6alOqc1Q/BUgETwv9JjGIbIT6UCAs7KgA/g5uxjIOez1xXJ9fHSoeW7roo0gwJHH4MQ5SPlPZAXvz4AJ13WWeUnttmTEyjmh5VVbh837yTDh+IHaELxf7a2yNRhoArfdYyyZQRM7uWD0hqMii3YC/R6ug0NKdnoymghqjr4gA39ZavJfeunF2NzalNH+7NkzEeXJ6C11884KD0vQw3JQfNfiwDlTubayKn3y/NlzOeXra2smMlwax+X1LC7ktHounKG23Onn3kBjhFcgu84Aped30INDINZkTUtZBg5ivY7NudzvyfnHqWK+QACwjiYTazlp9HwTB6NTV2cgJgnfCLQlhFukdUFWeBmXxoRpdzblJMpRvnL9Og7OASiA85lQOAQqdNaWwFStn/JMwvl3q0TDqJEDggDslyZoNhjECq0Kp2OhaXgulTqUrKRamxVHm84E3CeD0u7AYx4sByYXy+KyJt11/Hak+Mp6ddAvIM5Yj4P9Q/U3t8w70SHUBdnY+aUQHw8fPlTmk4DB7h5EcZYZnKPUi+wxyWgpGnGbbHMFsbbZoYB5Zn1wxEge0FGEMhi6DPSHYwUFkA9KLnDgGBtBO2YTzpWjwwMFrkVmW9ryITf1+d5NNAglNR42eo49nt0OdK6ULgCpP+QEl6Czr2tuDWf5EwXiYIrKXEr7VSNMXAfPWje8PgSx6TxSWg6OhxMlDuh6wdkvHpDSbrNJUhQbShwQBW1gqL9JIRMR6fG1qMcMsii54DqjEgwYCJVgUAw2iev5NzZWY2WFAB5BArpomGODMbU61W0NnfnPYIBTkzj/PINKQpYJ+BDYPCmBwLRXmRN3PwBRAzKI+UwUSSYTM/BzIfQT5Ype18YOawh2CVI4uJnvkY1QEuomaLfdwBTg/IuPQPB+czEsL4FyQV+740om4QkGIn9GiLAHzAGCPLtlImUuV20AoOv81pn025yANJbSSbThskjo182MyFmtFlr3LDUieT0ppU4GrzZa8n21M7joZBoWmcqT97UKpr1LGhftZqkg/2lmZbawIAjSqarvXZP71ePIn78pAGDntS0VWCgF8Co2GyLntp7z5l4dhEaO7db5qQIAzd+bOuBiHFYLkYohjdZc69rZyr/V6/fNPydcthh3pQama1S3sPTkaLDRWsuF+9QLo9bcruvs1TJ927xkRqyW2zRWarm+9bOW5CZ6ms9QO3j5uVpu8rVaVhJqlN/r99Tv6x4ItVw0Y9SLrSzfNge1HHX3beNidEpzFsdbORKS1aw7dwCgfm83QOF1a5V9zn3KVLsW5TqFC6ArUznfN7KcnWDlbfNdy2zC75yxqogzUU2FAKl2nLr6KTNctY7M66QT1JWDhflXmdVix4l8tloW2+eoy7HaeaxloQ668LkMXKQx0FwL40OQ1QvVS+49fxI/++k/xPp0EN/+1svx6a/ejXd/+NdxdXEQk+E86GREWyMMnfyHUWbYJTBMWuHAtnspAiTgoKtk2iZAKO2IUYsJtPnO5r3YfuGlGK9tKkt7eLAXIwxvSH5wGlRHOIqr3jAu5oN4+Po78a13vhsxXo3R8qag1udk3eRxVLqyQgDwnBmM7sqP96mDKTl3t8l4V7+lYdPs95KRynvlmZfylI48f++iqdpAaI6/LQXqnjWp76rYhMc9t26sx5OIvBodlJn/+lmBsm+M+/HFxz+PH37//46T/a9ia40WdRgUF2Vu7eipBpz9cUVGDKOHQM08Ls/O9DtjwBglU4osZCaemt50/lP+NM8FxYAj5rZTNlZs9NvoIdvFPGLwJxkgv7tP+7Bx+JgrnH8yn/xMpi6ZopkDDE1KETDU3Zs825CtKoAEG/8Q4id63OO4XLuGmgAA3Bg4OBjXwDHlyI6GQZ/1s8urGE3X4vf/xZ/E5t2H0R/SdWAYn3z4fvzD9/5rnB48jzvLSyJRxLbG4QQKML8mI2PI73yGwziLywuPE10g5vKhnS5n7YCj2hEBqcDcUXbhulXXVTeQ8REEg0eqV1bGSYR1DjylLKaM2iF3MEPzDcwUKHshBENWxNkwIcPmOnucAZx6X8O6PHkEcJAhXVSmbIhDsUg2huEJe7gd0hNlDumiQA2xof/OWIrcM65V9799d0tr9vTp08J+vdS0g3Q9fnHYSnBDQTc5yAQqyDCODHe9nAlVhFG9trpqgrilcfTH/bgQqVga8taXkh/mdTSRg0PtNugK5hFHEDknuzZQ0AiHw73C+RtBgyRyM3zdwdDVNdonIrcm3lMZTCGPtf6EB2PUZP5zr9bnCY6U1kWEfg7UsI7INutIH3P4BHBk+Dtj5h+8BJY3CMwu4mDvQH+HDZ31yz2rkGoJ1ggKPugJWaCaaGx19i3PM3CGGNSJg2sEdkBLwHzvrLMCF8V2VsmIHDcH5dzm0CUuaTOlTGUwPsdkXepx88XrjB0HaCIHiLaYrs3PKld3x/A64mQSwHrw4IEcHxBBBAFwitzK0UGqPG+FlFQWeyjZFIjlGrkAteLOFkapOMstlAd6DFJGnOzxUqxvbEWPjh3n81iZrmq+zFg/i+Ojg3j29Ks4Oz1WAAD7ycif9jzi50R1CamhIH5oX+XZ0vARFH8pSwB8FjmIpT1bnOckC8yafu6RbQUTNeXzxcEY7W2tVbYCRH25xM+lz/2YQUbKWUEShXKVKgHEONGToD7E7VGg87Kheq6pBzGScp7nVWa8tU9K5wyy/4wHTgK4FPR81OarVHMey8vjWF9fjqsrsuBnIgPEpllf32haR7Y+mUtakEN0kDotzB0MUnvK1dU4Oz+RrZKBhjy/x+OCBjl0oBs9Auw/bcQ84ySjJVCayVz2agax2EfMQSIUM8+QpPqcS7I1CAAUJCl6F8RItgzMQAoIH419utR0JWBM6KfjEzqSGBnFvSnzRDfwT/6EEQAJMWmdqaxZrw2G1lFLB8PvTyOrMYLLpmZB7bQUh6HU9KZTLMVWEdOlIVM7zV3juTa0a6O9WdziONfX0KFQ7l0bgn6epAdoazlbo9AOQfayrJ27hevUv3RKtutxdJ1DZq+Zuyow0mUhrz+XP+f3DCLUPABWJDZ+8/DQ/BTt2DoYNsTa2tMWIpp17Rk9q43MNCRy7VNGcq26c5y/W84WnXkMjlrW8lp1ljjXNg1oq6gC+01H7Rboeho6OR83HPkCia0NonYvLBLj3PZsXFd1PhWJWG3w52cyI5zOQ72n2nltHbt0OmrnPee6K0/1uHSthFz7OGmcv1omEtGCcuUgzq+673O93vV6Lo69cGeULLBq0Ut/164zJZlrkty38xp0nzcBqcmNVj9rBkMywNDdW80zVTWwXTlo5WgRAZSlEihoXb8YMa3+ax1Ot+BqAyK5dtIbBcmQ37t71++xkm/2c4UusKPUBlY99+3v+fn8bMsz4t2jmklMDmU4yoGScHL0Mkbz+XmsTEaxtroUjz95P/7+e38Z15eH8fCFzdh7+ll8/flHMRnA0E+mEtIjEwmxmF7jVsY4YGBcV30fbQSXSlaNfu5HHKgnynqACFhdXVfP5OvhJPYPD1WzR/aftjzUOCPHZHhmVxjoPTlYG/ceRozX48Er34rX3/pncUI7NJwm1dZRblDPY5GAhm+hJUeUM2TVV6F4/P7ufqrXLPc5a5a6CCNyoWykOOOpe/le7/9aPnI9a7lKAzz3T+7Dum1kPUbWsA0WOLrG4S/dhOGm1tPGdkk7lCwBVu3geh7T3nUc73wRP/r+f46vHv8yNleGEXMc+VOtFYY9HAuC76oenP7inCV9ZbVOj46Kseg+1wl/5plxiNRjupqTRn8o2Ab5pvseM592lJyhch2wgyYYNzCK87MIoUpveJxc1fsOhuo4QFYfxwCiONUUl+44yRqPk8l1uRaG3uadOzLyyMSOxLw/EdRdAS0xtc9iRHZa/bhBpeDQ0PpwKMdm3hvEnbsvxoOHr8dk+U70hw5mfP3l4/jJ338v5qeHsbE8iWEPIj0AA0orx5VaY5Za7MtzGdMKAIgMzUZl9OxoJ9LBpJc9Zcvdgo+2U5C6OfsuAr0lILs9EckdHhyoFhyHkrVKGXHtviGlyBYwZDORt50cEkqccq2uDdTallZ2jJO1E0S4tLtK5AYBAK6Z+iYNXO6HLJCx4otgD8b38QH8EWPVNTMe1peaf8535FgOM+iLk5Nmn+FoMS84bzhpKT/Mj+qiZRDPGqItgkMEACghACy0ukIdOE7bKAZLo5jD6SC0lg3ydBzVNm5OsAXDfSa9ZQPeekYkYApUDh0cUz07QRx0I86SnRycUXEMUHKAzp1DvjlWIEL3LcEv1o0v1k0Z9olJFXPPsIZ61pJBZF6yRSbXIVCiTP10qcm0S2YmkG4CFbaeRI55JpNrgtyxLElnlPIWO47zOFPv9Gncv3/fQb/SYlUtb0tCTyUIY2SNTDmOOcEkBwCynbQSWiUzn91rUCO1jWoni17o7ijRBqyc/Wdvp+5zoBDCtFUhSfibAmEFycf+yP1Dhr0laCtM9kLxXGm9Us65p4JPBMVZWGUHjNAi242e4QwTeuXkWNdcglNAKBCje2jlJt6OKwg857GyvB4ba5tCSK3y3tEgjo/2FQD4/IvP5BQzR/KVShbedpyz94neSWI3ZIK553lTHhb8qRKYsyPqEgt1TCmynfIo+wkEbNn7GbDKDgA2PBzM4xzhnEmbRmsj8pNeXJ7zd9udXpuWCJjnUgCXYMkAUkYCYC3SMs827Qn08hnEmHPpN+ZCZUNl7MSekKuN9VWXCZZABfoOEmB4VZZXJgqMUtZFsIqgT7aNZL6wddEtBIp5PhMSHpnYj3WYzzVG2gMKoSOeFnOYaG11NlkHQB7IuAnIZBlgux4u3yLxzMRI3/b7Ch65G4PPZ4hF7f+l7e92iUqAau5IiDgQpAAfQcILE2v6n8srNW8q0aEV4lT+Kvc/IaAuwlcjyeTXJq9FOc97/+4//kCeYev41CD9Reh/RpLSYEkDMJVUGvALsPhOv2seKI13CX6nzVHtYOR1c9N3jaKuQ5d/776/0aIFitZCYt3z2oZfQjGLl9KkWgrBVEUEaMFt6za5XjqRtQPGwqWS5B51oKQx7LITQYGkK3pcoOk5znr8C6RtxentZpbS0cx7tAZiyYiVC8oYLRDket4L9eMN43hxHK0T13WObzilVSbOh6s3XEYna8fPaN4W0pvXykOeZ8pIYc6n189OWa5FvtbIZAWpW5Ar6vcKGUctT2mo57wUIWlkNx0Dr5GjsrXc1Q5pLZcaZ3HiyDT5AGxbt8g5WWitV8Gbq+fM563XxAuWgroI900jvGhOO4isf6lXr2Wm3R9ZS7cIMc9sIrKecMFWttsRtTKum+UULsCQs21VOlephwgMpnLUfBRW/FxX/qbaycKoz1wurFUZhhS7ymQSUpyojdwEVrg3vxaz8qkju0EAZxrcYzdlsw7SpLLPoOLCHiq/pIx25U86pRypOS8+aCuuCYwq5EeMvI6K4yyQweiRdiRjdX4qtmn3oHZtJ0RFzH3/6jrWp+OYDufx7g//Jn70t38Rg/lRbCzTDpDsJA4KWVPqST1PGC1iCy/GbRqq6DqMetWhhWs0lQlSpN9QSw5U1zC6JdhwNFEGBhgyDhqfE6yxkPNgbFySJBlNY7pxL/pLW/HglXfi17/zhzFcWouD0yMZbIO+WdMN3cXppp+z63JBItACyFlhIL5ASku9ZsW9YgO0MB13y7IqJ7bZ52U/poOfn20CMlUA1obKIp+D1l0Qv9I2qNTGNmtdzqDuOZd7oLj0TUmAMqLFiGQegW8SUFFvY5wUjEEgk1z36jJm56eC8S8NruKrT38ZH//ip3Gy80Wc7H0Vo/5lTCfsMe5iRnAghZPJiuaPQA8waGCtrClOidbqcmaDQ1wgQCYngkm6BtFtknwG2Cg1KZUdLxxMskiC5V643hpH3QbipexxtXW6Rs4O4ghG+NlVrK6sSqZwDMlIYvho/au2gHnemHPAbeYcknMAACAASURBVNYwBFVHe3wsp8Ot1wwtRbaztMKdYgZi+JbdG/14/VvfUuvAGC7FydksTs9n8XxnT9m8/vU8jg/3YnZ2JOLM3hX9snGyabs4dEaf4GLDxF5QWyrnwYmaqZTC0Pq+nBqCFuh3scNTejAHknyqcgX0DS2xVGt+7ew6NarK6hW2aMVsJGuQtJH9cZ/qdH4a51Kw9zYoyXxtbW25bVQ5l+UkFn3CfFEiklwqbWtS2xqu8/V4k7hRARYZ/OdxcnSidc86eIz2O3c25WxmJwDGiX7HVnSHhyh17s600ymBzwPtR/aePX3WBACQHQxjjH8yv3zheAt5MoHDxARfDuQ6O2Y97nGLn6DU9nu+kNuRXmcsx6d0kBgpM4r2dTbajirrZllif1DKAVrAxrtKVkQ8a9nnnpQ5pJ2Yzm8iM5gzZdSVOfTZR/b46Pi4caLZM1rfZdcFZzCe8YIUoaQKmUDngiRBh1NfDRwdx50P8D2D2soAX/lsIwDA2mQmm33D59mPQv6Q+dezuI+8gic6tE30rXIXrSE2v/+xv+rgd5LPoTNYB/5u2L0DMJmltq2NQ4i8ex1Ym+wWwnNkiYT2D63wChKI67LvFTC5wJF3K8rVlTUhXZg35IlOIcr2l1ax2hPlNGZvggrhV9jt6VohPQ7hqUqQOO9oV+c2bBtrG5q3pTHzPo7Dg/14/vSp9i4K1kGSFv2VJSHoaZxezlUHu1ryxJQHB0MdLFUZFSVNVxDitdB3kmw41eg4Xws+DieuklfB+t3nHzLEP2QDNNDp8bG+IwfZypNrzkExXRhx4wy4SRMX7Xq3Z4VMkj3Avm7PZwc53IKY7g2nstUIxHIv9BvJC1XJXV/FC/fvxtbWHcmo+AAIMs0uSqBnJF4P0Gt0duE8yjIU9j3XVYBoYkSQAhNqCVoCGyUZjExzHeYPnYZsK7hZkjnCayIjKlE0f0ui0XymuZytQV6AECFwRtDz7FyfU3CQvVeY+dW5oSK4zJKbJGRl3AQtkS0QPgRU1DVArSCNdBIaAm6cMfPLWWX5Be1mNJ0h/064Wt8oWPNv/+xv7XI1mRK3RsqvPBhshOQf8nuyn7e9OhtnzBctSbxFhy4NZN3zFtO7NuS7zmWOs2uIdz+TTldePn9PxepxyqxvIlcyoUsUS38sf0v4paMzbe1363S6jkZOVNbiJCFfcUprJ7AeW7bdMBcCAQlvRATrmwMAi1wKteNZO0j1nKQzlmNuVrJCRtQy4BKExd6w3evl3Had0XrNmsBIMWbrDHkduVyUG1+5/mw6qLzeddjz0OS+WV9Wy0l3Tupx19fL8TRzVGXXdI3SmaF+vlyjeg7y3rnO9XrrfWUAWTOUz+mobZutkbNWIoLdIE7jsCNnecUqAEBkUG1hClO/x2/5zoygnJIK9l6vRzrk9Z6XY5J7IhEmpa9od5/d2NZNAGCx5WK2bbsRQCllApaXAo+r6uQdECIbkmRT10YTddoGphqS/Hf5Ipra8bY0qf58I5NNz8IMYlSQ817bSisdtzTo8vOlKElTorY45SthY7cFAHKvcTi4ZUzJ/FdBII1VPW3cgxkYs9/XU5YRh49MpoI0vKcYGsgdLfXOT89ihBEzGcTsZDf++s//U/zq3b+NF7eXY2OV7BckaM4wHxwdyonLCL6ciRJQENlbgSHjfFAza4jocnOwm9V75H63InEbx8bGppyZ0/PCWL28JKVMRor1pc8098GYOptdxWR1K2aDtXjh4Tvxe3/0r2NpbSv2IONRAAASIBudLqu3YcIBT6T96ppM3Ey1xmQN5/OWFLNe8/pcSR2U+3dBRisBz73ZleHUEzpDqwBA6mJ9rrAv894cRx0AzGvWf691uWC5BbYrdFUhYBJr8hXsxwXBMiDT6aCH5GBOcOdMGUBq1OPsKPa+ehSP3383Pn7vx3F9sR+ry2Qn6W3ts1KOzggHiTr0c0HiuTeZMfVSxjlT9kxhBmUe5USpDheHz+3+yM7zXCbcMoMxzyym6BGZXUOSM/OsecSALM4FDgrBBAJNbHpkLeuE3VLMHDp2eNsWuQ4iGMGSwamz7BlOeywFC92OjDnOrLag30Co5xhxlzEaT+O7v/M7sbl1P54824tPHn2uvYaBt7u7E6sr07h/bzsuTo/iyZeP4ux4X20AcZAwWsUMP53qmQl+8R3ZtezZgaCntrK7peTh4sLZMVjdgdHznp2dnTi/NORaddigLQpJIPWi7DehFzQfnod6Hi3C7gnN86bThHhYr7pOdnt7qyGW4/MXQOBlyJpMC0NYcOSZydSQASE/CrlayjX3YY7lDM7nNvjh+ShOA/qE+cGp5J9bidnxx3k0ZNgts5xNHMd5CSoSOFpfW1dWfkftJjGKXbZCVoyvg8MDjYkMn0hfccb7aszarHW2g034NGPjOkaWUHbhTDNrhbwTFJIjW/hvqBUnAMAXtcrq0lTg2MD3kS3OYcZvJne/l3Fllhe5s6PgYFmjcx3ed0925pEMfWm152vwXgJMBDjNDcW4QLH4CIUY8FLPgVwghzNI+kovdVBbF8qcGx3Av9V18yUwL3yhbwgsgrIgwEFQAJ2vUgQ5kCRDst0caIpZ0+qN+njG4Wpuzm6iiw7A8z6hCoQCITjstmWJqsikUc6VA718vqwDSLCCIDCkvrTDKyXGIngsjhloIfYCddwEGHiOtZW1xu9hzkUeSm27UFQufVDnDcYNKgnGdQKfIB8obSgky5LT0rGAiCVjIuCEXtM5RBkB3UPQccDQCY6UTkxK7qGvC49Bll3pTC/BQduHhYQwn7F0aTBS0QEnnxuFkFlB8LZrh/dti/rW+cY1im1nvTvU+T5nfxGMLQghB/HGQnodHh7H7IxgnhNZPictm+2ZCsoL5BWO6rkQX1wb7hXmBieYtRWBZkEqOhDj7hC6N8GeYT/ubm/JEWbuGJu4DK7nbvEYIch/osdyj+L8EwxlPCIZXZpIZtmHClaWbiroO80LqLRyPjB/ZPpJYLC+2E1Zq4/O4/U8q31WmCNA+7UpvSyeVoM2tk2vQEsJ5MpWr8ifdZ9SZiPUgQInE62PzkZsuuJvkjiRfdg47dZVfF7rUHQTMsqz+nnNwSDt/6f/4ftNAKAxTCtoZO24JlS8zZilMevv9XuN0FgMAEgFder77Wi3n63sKg+wycQvZjTz9a7RVX+mdry6hn0a68AbPQBvGH+1NZnAloy48Di94OVdzWtmsZRT4iaTzdg5ABYQAhVZlAUBQ70NqIjZubRHrMffro2hkznzufG6DmjOQzqX3bnMOb/NcfXgsy1Z22IrP7MoE4vM9935r534NGK7Bu5NufF8d99XO6hpBOe85IbPua6N8nxvfj7HmHN3GwIg/5bXaa4heWhlth57V47rutuuXOcYMnvow6vOPmaP9hbiWz+HnqUoXSEQikQkAgXDJ8stMtqbxFoKZGXgqzDPtw5/CzFvAiHJCFyy7TlWzVFN7lUc8NuetSt/dUAj3597ud6r7c+LKIQcL1HyXIN8b+0gZcCiDmourt/N7H865LWcZDlCjSTIbZKGS36uDgA0+oQVqkoJ2v3s9a31XL13Rb5WZ/wXWoqix71P1YavQP4UQcbZK1wiQPhAH5MNPqM91MVlbGxuSWauLk9jdakfp/tP4q/+y3+Kzz54Nx5sLcd4ANETB4mdpuMTR+dhm9b6qzUN7XNOBLnm0CazgpGOY4hRla2KIFwicwbMF2WajNu0YgNKeHRMcOEiVgpfAAcYQ8do4QvCtOPzi7geTGO4fDfefOd34ru/+ycxXtmKvbPLuASmee3sE44+GWuVq6r9l4nTLG9XhmHrd7JPHIRtCUy9f9N4cgDK62PotPVSItdq2at1aXcP3Kb78j153bxWvTdSzvPztb7wecN4srWkDWsFkxXwuhJvA19zWlSpJATo+UUMg8xAP2ZArfvXMSFTfXEUTx/9Kn70t38ZTz//KJYnEctLZOZBAqWMGrqOrdQwss+pu4fQzDXXLovqx8ryqp03QZcNNxXUuDC+5/mX+wZ5IeiTOlwM9fq6LmRLZmdO5mqhXS4dPGB/OwhhJm/Vs6sTR5sJwilGLjFIM+OcNdraf8WByTrrdIolC4KaD+PsfKYgyLd/85/FaDKNTx9/Hju7B+ovzow/33kuJ+ze1p3Y330WT754FHF1oTkmAMB92Scrq+41D6SToIh7xzsAQNYGwja1smNOCqEaYxU7/HRZe5jWmUBQxYlAoECIKLdiZOxknnC4lAUS+Z4dBxxfZ/kIxJndP+uqpXuK48xcMrY2AGDYKe30cBSTLAwjPOHZOMCZCWuyZ+VsM2zfNfHIrjK7ZO8Hrr9fX1stjokh8tkXO2HSjJE5JmjiTOUozoCFqxUW5RdjyaS5Gtj7JpskAMD7D48OZbST4VOmX7Ap7JsWVZjZO5U8qCsAHQtmqjEnW+zOAz5zkDehrbLsDcI92kzChq72zN6bgiwrE220C8+TWWiCYolSY06YHxwWd1Yop0e5n1s+G2Ktz2QLtfK+7KihrgRljtGxdL8gw722tiFd+uTJ03j+fEdBBrKpnKHogsl4WNjEz5r2b+jkBw9e0B0oURBh7MhcEOw/ngP9b10wKnwgJeurblZGZTFWwZFLAIf9BL+Czq6CujEyxOUocu5LGRv7wO3x7FganWP9zp7UGTFzKzoCKswzMiVZZs5ov0jACAQG/ePX1vQ6c8B1hUDpD7S+3EOBJQI+tAUtbPVqf0vWe0Y2fSSEmuaYvUfApcgDe437kfkn6MYXOoiNyHfOXORJ18IO45l6obUwP06bSMzAkWSmahnrgIl1PhvSCA9n/vFnsvwGWZa9onm0/ZRBGqE7Cm+F5klEvnZOM/DKuggJQ8CqtB5Mh5J9AI/EyaGDeLknTKLoABTP6UD/mkuWTo5Uw28nnUSAiVnzvDsjOKz9ajLOk+OjUp7MGo1U404gYFQQY9LPl87Sc73kk8lzmOcDkZjoJK5pXgDrXnSBZrAk0QojRYNgcRlK6XyAbFJHz7wXzAbXVyvT0kXBunSpdHBzQOS4lIoQfOJZmyQj5zS6+tStVjPxl+UERtUREIWXBX3ppLBtGAcRcz+obKV0FOA66I/kMwBtJg6e5CsTISdIkJJg/Tf//ntNEj4XsTWWq4GVjLmNbBvNuUmbWt06+2YsnY3eEuHqGjNywjNr2ai7xR9qp6028NMw+CbHVwqiwDbziiwU18vJluNXnO9sjVJUrhVMpcBk+FUIgLyv5qwYYLp2QQA0jmH1ON3ghza7LLRESCgA1aC48xnqGcnoXV1zk8+JQLTZoNapuM0wzbms1yTvl+vSMoy3CI98rlSuGZ2uP1v/nPfOddS1K4h7rkUzn554z3+nJVodAMj7Zwbe9Tltz+PacM/5q9csn5t71EZ1XrfdC20ngoU1L7Igw7EKYC3MT9V+MsdQO6d8NiP9Us4VY6vRJ21grPs5yWPG2Arcz8ZBmb/CJN7IYdVto51/5xPa9ywST+rZMgBXMsH53qzPLamFhex7+56WELC+R3er1+/P+axlpF4Tfm4c7U5bw1o/1Eo1WVVzDutAQ/c+9fX5OfWF1zi1Q2lzI/1mEqxaVlMxt/uuJb/MAyefUwGbgoRKmav1lXRWMfrqeSv4JCl2G5u8r9T9c3An+6w0/SymGHdnp/HRhx/KcN3evhcba6uxtjKO9eVBfPX4w/iL/+t/jyeffRAv3VuPyRBDlmwqRgVOuJ06r4Xr0hKKjfFPloOMP1/Ul8pIUq3ztWDWBAD4O0zQmeHhvWQT9/Z2lWnZuEMd96qhaqVNlAjSgL9C0nM9jM17r8Z3vvvH8ebb343x6nbsHM/i2d6R+AQ42M8vTwWDNGEVZhsEdTn/1rfWb15DkBF5nrV7tw1s13ok6+BlqN7SPaSW49t0YMpWV4fWgb/6PSkP3cDYghwXNnYHKfpGfnCuCF57HSNsTxifr3oKALCY9LAf9ebidJgreTCP04OdiPPjOD94Gj//yQ/i+ZefxjAuY4lGDz0TQKKXleFV1wwzenMvOYrnZO3dg5t9wt/JnMtgavrR28DX8/ad4eH37AKggIZkzEHnlDFsCGQGR1eGZYFrsy9M/kVAIln1LWfJFM81ZUQV6KugraUOlXtgxCXawPJJNs/rzzrbeGTXuusFaJToDWP77v04PbuIXcj29PpczgJroOx17zq+/PxxXJ4excp0LHJLNDalCsvIuJIsVzG7JLNPDTWw14GZxC9ncrZ4Lgy4rIc2XN+JCsaFoUe2CuNYbPDwOpSgcJ4l6v9M1qdk3jkgMIJdZ+2yDeYmCcUUjCo93rk+AYDNzQ09U84LwSXuo3IalSua1I1SDxybrKs2SZ/RAHnOZ5ab+8DeTmcF4Lqs10svPpAzTpBIBm+xGwmCQK4oXR0uXfAxZ2I2OVsloIDuST3NWBS0LOsNXJ41XV5ZUUabPu1iQVVf8PacZ14SJZItv0Al2bF3AsByg/2IzeXWgGRFsSMJ5kjHyCinbIPsswPAaYMm0oB55QtHIu0BjPf6vEwdxJzr3FDtcdte1tln700ygt4jBWUznghpNZ2uxNIS5RXbsba2HgeHRzoLvvjic8kNrdRWplO1q2PN72yux/IKzPZDlWR4bGciYOMf90DHgvaixSDjdxmN67M5N+higbM3VOu5geQQlAwBHAIAEOyxNkb2GC3A2rpOGvky+7/IMSl7UDeZYhdez8XMb13j182KfyruGWru06GlhAUZSjSFkGgiFrUcIX8Eovm82m2ODKPGMc/+8HAo8D63UkQfuo4b8hrONCN2vV83t+5ojs0xADKibx4J4OwZAJjN9bn1O3f0nSD5s2fPCxqItXWwjXlXTTzlNKUenblnjXQOhANhZrc3XN7lESZixL1J+WGdPa8+uzMAIPsB30HrZki7eEgINMzcIYVuPhoD6Ibs5nF1HQfP97T3WTey5d47UyMcLi9jc2NDLfooFUO2yP4rsEDnkUnJxpdgllvrzaQjkTFKi9AFyBndTdCpZP7ReXnuqCymaIMMcmQ5RJ5HDmQaaYMu4x86izav9nE8zwqO1MjvEswwCsUIrOS0SH0KN4nJKc21kWe5kGeU15QAQSY9BP1Hvvomsd3b3XXJQKnJT3tUvmlm+UvbS7X/K/LWILizNWMpteI+Lsm50HiYY4JSTZCSAE8JDMl36gYAvME8pXUWREaFnHnXR/mAdtS6GwCwYPpVExJknf1iHa4N3xYS63suOlR2ahez//m7359jXXRk8j2tEW7hlpFRRxK/IQCgwESTmS8OegkKuHbJytgKuW1x1GRgKwcRQ6U28tpAgh2IbwoAdB2CFPSsxUuIfjKIun1NqWcrNX+KFlUoirJbFhyWOjCRB0+OkTX24ZjohwLHLlEr1xWXkVWHaB6o6YgpW9xx/nO906AtC13mtIXE1tdqblZkpQ4AdINF+beuwc01aseujaYuolhyXLkp81nq+cw1qg2IHGNDttdBseT9vVYZyV3s2ZwBgEQn5FylzGkuq70quJ8cwWpPqA64hbfnXm0OhNKHN2FN9bWbZygyns9pI6zA60qdfv25boYy58UOSnFWKxQQ90mHfuHZqtKEfF3jLxHZBZmphKIrdykD9V5aQFqUQ69ev9r4yjXPcbIPHOizXnIbm7bNi/VkycpXukZMswXy7ecpHCIEcnCui9Ohey+gjbzfMrDYlX/FC528bObXJEQYv0AWTfa2uboUR/s78Td/9d9UJ72+sREvv/xivP3mK9Gbn8V7P/tx/N33/p84O3gW2xvTWBozLmcLmUNFy0umKw9Mk5A540o9a+pWs5m3SBmyBRxyyTyb/A6q9T47j4PDfY13bX1N/xQFLwYshg2OwjXzPZioDeDbv/G78dqbvxnj5e34YvckfvnBo7h7/3689fbb4mxSizYcYbL8VQBA8y6HuIXKZwCg1hHlRGmcgjSmM1PfBADERFxglreUnqRc18HPWs6+aT98k76r92Tzs7KAbmvkAICzZCIPwhhk/TGuaTOHsQOh0HgY50d78fjRR3FwchijUT+uLs9iY2USG9NB7Hz9WZzsP4uT/edxcrAbe8+fKgBA9gU0iYz/gTNpyfSOsbW/dxC7u/vFCbY8ZO2kM/e2AzAuuQbID2QgnfvUcQ5kGU3X1qXa4bFzVILbBaaPI5BOD+8hiAQiRaUppdc993ZbsLbMivnPNUpItmqecVqopxWc3cS1Zrgni8mZTU0lpExz9XNnli/I6MGnsY6BuSmY9Ecf/Cr61zN1F7g8B0EzVz09aAE6DLg23Mz3sEsjs9yHTCbZSe4NEabLAtxSKrNrOCbKLk9p6TR2DbeyO3ZmrEe4pLkGVJssaHAvNtY3nJXmtVJ+oWywaomNmMF4T4eKwBpObBZskoEj6GCY/1zGfOpHnAH4Cs5OKU0AcmuEQa5PJhX4HQj2ydGxgjeM+/XXfk2yYefmKs5Vjz5vUBA8E+OVA6nSIPPvkOXmfchfZop1xgmdZr0ockC1xIqYlDGtrE7juoeedEkC70tkBEGjhKFjxDtAUmroB8gGMH0z0adeJEDAucA/Pa90JsGyoVjQmb88H3kWrg+6Ajl7/vx5E1CrA37Ma+oDs6PbLsqAimrjG4I3t2fkS2iJRn4cWAIBsL62GXfv3decwTnw6Scf6+zYYC8P+vHpJx/FwcFePHzl5Xjw4H4JRDjpx1qD0lhdWZHcgyZjbo6PzDnB3PGcyTXjOQ0F1ayDrhUAwPEiRAn5IwEABUhUk+/WaxnoEsJDNdgEt+xgOVjYlugIhVH0SnIRKNhSzlDmGPZ/ro/cCIUCSk0cGegCk78R1CSYkWzpOPKUP+zu7GmtmS/KTI4PnV1NxOWY1pEiqjS0+s7WVrzwYuk2cHDoEg14OY4hxz01WWSB7rM3ltdWi5N2Gbt7+woiitiy+D2MlTGTZGRf2Fdwpw61oRuOFbBzEA4UAG07OY9p22lER5ZUtbZDll14zJor/WsDAOxxoQQuL2J5OnUXCBx1zjkR243UOhhuocuz89jZ2VVpCXMk7gsCCYNh3NncFGrk8HBfAQDGxh6XzTLsq0tQ2hjoPfYNAQB0hglaHQyclI4ZOOmsf645xK/IRAaPQHkpYDwmSOByNK6bRLA4/3TjYE70r/CsOLhmOypLb83Ab0QamXpzdhUbtinBuZCuE5JEpSuUIVIqQNDVcpj2Na+zlgSHhDI5PVMZF/MqtNEouz04HU3QMZEALitg3iGhRZc70Je+SQYL0AsKVBSdnz4iQS3OK+RRZUHww7DGlACkMb2YYbWRumjQZ/2uD/IkpegGAGTsp2FaanRrByaVWglxaaFqgz43b21Mt5+pywWaOEijGPM++f7auU0npHZGG3Zl1URUmZ8SALCB0AYAMiqXhp8DRpnBb1nYU2mnwZFkJw2BWhr5lQPRZmO9IVPJtw5nQ89X9rJhrF7wYhT1CgRI0KACWS3jr+f1psHbgX4XJ8YCZuMt4TCtQ5Z9tj2c7jXr+e4GAGonuna4PJeFrLDA07tGc20Id++R669NWJyIb3LuMgiQ89d9hvqgrY35XNPagMxnWJiDqsNF7bjVe6Fek1pB+/W2DWLtQDefacokChyu6HHXG5erFdlsW81lRLgEcgr5SL3/igosEeY2aFcbIyX80Dh9ORepmGsjplFSVeCldvYX1r9CfuSYGnmrkCHdz+Tc5Vp3jah6bWunXj2cqx7j+b68p/WcHfrUhc2h2QQvvE71czIO5CShxjIIG+RLzmmLGKrlNpVnPr++e1EWMlW8mAafAwDA+JLhPiHg1zEdRqyMruOj938Rf/UXfy4I3WgyiRdeuBvvvP16nJ/sx4e//Kf4/NMPo39FL3gcDTuQfJHF5RBFlARx69GGyr1niVwr8l0CfMwVAQZ0Reof5oEDLGt/lXkcDQUdJQOI8UKkmsxctgOTM1IgtBhreO6T6VpMphvxrV//rXjzre/E/sks3vv4i/jsq+exun4n3vmN78TLr/5aDGk7SDYOQtXAWHTdu3SQyquYR+sYFUrUAdwqAJ3zn85BBo4yE9AgIkrry5S9ek+nrHV1UOqWOjhQy0D+vasfunqTNbLcWU87AGBhYflorahzRA0lyHLQ/WEWXz36KH78w7+Ny9mJ+ifT5/7+9ka88uK96M3PYxDzmJ+fxOeffBgff/CrmF+cCyJMyQRGJkYbmUEb+5b946NTZQOTmV6ZqUL+loYJ48cIUmCn9EEXGaBYxEuduqm3tKfS4a3PUxNcGXkAAiAhwewH7jMl81HkjfeJSKsidnO20UR06gawuam/I4/0oDe80nWVlgE75hjn1wGRFJlRZwkxkDEuJ9MV7SmyXziYfPZgbzfOTo7j4vREnQYQLe7HnvF6sGbufGDmcQdxMNJwrPgyJB0j1OeZakFxjtUybhjbd7Y8FyIJNAIAR0OoBnVMcP9tRAKjlNeZfxw+oSRE4FXmstSdk23DgMdBxAh3zbwRAHKSVW5g3dYYywOjMbROca3x49izn0UgqERJ2o+uZQXloHZ6hcTs9ddfV40vxrxJQ91SkrFnIkiwatWn91WWpDKJAnOl9ME2qXkGrLOdnBF/QGkxmXuODDclQ/QRTx2FrKTu9373ergu3wgPEYSdof8IcsBhUQINxt0IxZlnRZZcgLpoS2ivBTEHMUHWnbVE9liX3CfWTe1zSzc0ddYOathR9lkvZ62Q0QreXAJGBJBASED8hymLDIP+evnlh7rv7s6OdPnayrL4Qj799GOR1G1tb8bW1qYy+t4rJuYkcHRnc0MBALKXRqzQVcBlJ8kBkO0cTURQEDUivZzr2SlRw7kiUEfwjc+aTNJZZAUzheqhbtnzy7yzf+QQFxg8z8C6OMBzovlQsKXYf9T7849nSL4EAgHojgxaq8WoYPm2PdXKEeK11TUFn+ED0L4eT+L0+NQIlFKSktb62QAAIABJREFU4AAA3DbeVw9efDEevPSiZHBv/0AyjiPHmcg8a01Vg11q8OnnDkpjczNG46U4PjlTlp31UiC8BDv39/fi+OhQGX7rJmfw6cpizwUEAqU5pzEWISZEd8np0HYMsH1jn4Y5tX3iMz5t3HSy2eP8y4C/g6kud7hGj9MOmG4Yp+grEwUSABDyu5SHbKytS252d55r/AQrNzfW7cTTHWNpJKRIIrG0fkD9i/42kS0tM8cKUBEIYb1YP2QBdAvv5R4Hhw64EBBDpsiyE8QUMTHtTJeWGp4A5IPSDZVga47Nb5FBAP7OfBB0A9lDwDb1sSD3yBeBnVO3YmVKu/4EJVggaJRAKaVPyAhBYp4TNAlEtmpBOl0yiWuSxUPweXikAAjjtg51KQcTIl6CErRRKUxVCiu7RMlFc5sg1cgvAThxmICKG5kEtPenf+YSAEGXStSpdSip1aiz9zYIMwLvg7FtY8DfMiqhBylZqboEoDZgXFvnjZ7Cl0ZQGvT1+2sjvhXkNuN5myORi5Kfrd+jn29BADQQstLGoYHda8IXa8C7rdPcK7mpqmgy/ylQ+XyNYQcFTUFI+G9tRj2d5sU5aKFqItzoF2hclicoOxuCUuZ6srkwAaxYWyfCh8civD8N1uxHmbLQXaNcnzwwu2tTz3cdhKkdzTTqFtatYdu+HfnRzbgx3q6xXDtsGUSpx5djcLZjkaOhkcPiCHQdOz6ziOZYrCG+IaM5UR0+i1xTtWprSkuQm0RY+IOObmad62IrMxk4+VkpAd29gY6pICADAEkIUzJaJslJSPci6kaR4Gz7IoFpkTn5OHUAIOU0jZ6cn/q5Fua8ONR+bRF1kTokP5ss+g3R4S2Bpnzvom5Z5Axoxl3mI2UyWxOlDOb33KfOdjpKnlmV3DcZHMw9U+swHc5VrVrOZysOnnOMgVpfaE4K2WTOmb6XpU094vdptkqgyE4K0PbC/xRUiS5P+rE66cX5wZP4/n/9L/GLd38SW3fWpTRpSbS2Oo3RsBcnh7txerQv6P+gR4YBJ+LSxH0XF3LsmLpsoUPUH8GYllZWGFDKhysCbeMkod0ZBMHIRUYyK0jWC0NShvDqqmo0kwCVA51nzpZHPNvK6kZs3Lkfv/7t34r7D16Jjx99Ge998ElczPtx1Z/Em29/J37rd/8wlpY34lh97B2kbs8S/6SAc9OvOA2imzKen8vATh0UMmnrLei3WxpKpI6SnoJ4rHylnkqZl8xVwYRab3bltzyJjJY8XxWo1XP5Hvw0oQZA9beWY3TE5dlxfPXow/j5T/8uTg+fxuoyDjUcEhEb6yvK9q9Ol/Tvi0efxpePP5WjSyu72Qz4rtsu4ay5PZGzp4wdg3l3d09GtCC8xXBP1J1kvjjgGOwY8DDjY/y051MblEn4fjo71L/jBCNHENHhdNbBWQwkDBvdr0DblTWpslt1Ccr21h0FACD8AoZL1gbnE8NJJFgKIjuogpGP40/rMdpB8YXBzXtefOll1VrzHjJhOOTcB5LVvd2dBsqqHtzqH07WjtIM15YaNu95lMKlbEN1stQzs4YYv6Udo7onXQpCff/+C2arxvmhPntIi0CcojNxbuCg2fl3Wyoceubr/t17yrSRkXUrQPMn8CxkD5GTr776SgY1zitGeWaaCQDYWE5ko41ftagqZGE449Tc8yXSQ+aiQOV5jfuBcphdOIOLHfX66681hGEX6jpiYrAMuHEPOWKF0I0AwM7OXpOIysBj2jS83zBg34Pnrm2DAcGxYcR0eVJQKM4u53vTOTKxpJnYZXPBsl1IDwky8pp0Hu1KCCyq3V4iGJl3d2CxAU8pieHW6pzRx+E0ZDcDYPye656vCX3bIUbOIJD3P/XJbklbB9sojcp6dFBAdO8A1QkHjB036rIncf/eXfVP/+Kzx4Jrr61TLmC4NGPLGnMRNaocw/NKZpwArZjWC8KGZ4VcFGcvmdI1P2oROdeaEgAAAYAzRIaZoA9OLkHl1KsZEGvaKg6HDqDJqXJ7xfRPWDOeRa3iNje0h3gts8nMFc4gwQecXdaQ+7KvaZmpgMmc/eWAjoKPdOuIngIACiz1+nLacMpwG8RZgrMKmaPOu3Fs370r5ADXFZGg5gUHkQ4Lbp3IdVTadnkRl5TYDfpx9+792Nq+p443F5eU09A9ZRzrm5ua58ePH8XB/q4h4KrHupLuiysn+gjOEgQ4PaYzCroBx94EFZmUsQy2iSWfIWSoHQBUu8BSRsw6m8TSCUVKHtABOKrSJyJ6VdQyZoUnQegbJY0ddGN+14TOoRZ/3+1WR0OVEwjFwSSqHMCylDpeXBI6D5ycQTcsQ366TGnBRQlM2jFeW98oLUEp6TgRS770xMQIJ5AJBAC4Du9XaUMhWZyuuAsHhITci+d1YMQJ7LT9mJuUswwmi7AQpNSctp7mA8ly3vRH0Ht2xEsHD+z5EkRBV7DPNU8r0yZZYvvEXC3iazq/UAkGY5efqACQkRicVVxf9mc589MGE/cLAfIL60/pXwVGabM4LgTL/TYAwGRljU1GKzIjnQ5xZiTze9vfehG6nwdyCVA0ENnbDHQiugwwnQeJZAU7zglprKbyQ2uwLzJ45+fzc90AQDeTinJ25XTrDLeZ+GQWL7yl4g9oHdPaOWicnU4AoHH065KAdIBKnXeSONUGpgy48r563vI+uXmT2dx7OQMp3ohpQDoafKWsW5ZxpJDm2tbXdWSpOCilrr5en5xbPpNZvq6BmtfLQ7de03TKu5nXPDTZ8PnsKUt2hhxhz/vnWqajlPfI587M3eKclZnLfusVB0BeN6+TrfO6189x6v5VCUcto40j2aTi2z3SrudNByKh/22AINmYDetMZzPvJWVQweWRgQWHOEtBSu1o60C2GeV83swm186q1qFVAK2B6lVoxpN7mFfrWumuQ51r046xnbV85kXEAAdvC6Wor1fLXL6e16j3TKuP2kBHoxdKWVPtbNfryHPV0O9a5rqy3e6plkE8g3BtSLDO4pMFgbirJdq0Y08nkJY/wce0NFQDpdXzqiauOLDa72T7gM+X7OngOtaW+nF1uhvPPv8gfvyDv4qD51/F0oSWcGQj3doLqP/lGczEZzEechfqK4EiWg8AN6Y+kXsSWRfCRC3JMAggPwuxImfAg7l1ts1tgzIonDV+zCeO42Fh5R6OaE22XHgLgBSbVEyMyAVtgFGN43X3/kvx+ptvxWiyHJ8++iyePd+N6E9i3p/Gt3/rD+M3vvtH0R+vxtllxNnFzIR4pTTGZFOWcnVKKAGoBce+CZj5YM39UsuQZCuhgGWdLM/l+lUQoJYXrVfpwW4jpA3+2Ugr9yzIp9zb3fG1+kgnVZOFFQJAEDU7ICICvDaLOI4pY4Hpu391GUfPvozPPvyn+OzDf4z5xZEMCxxyjDWyPoKWj4ZxsLsTl2dnNjqvZ3F2DoN4xPKKifTIAmVmFMnJtl3oapAhdlpahFyemTyDMnJRoJMjmKHdkz4zTtketQ0etC0T00kjwpBnU6pa1jnPkDR4M0jCtZBhnH4MSmSYjB5BC4x4SuYUMM+gvGCf9FiH8M0ESjj6glRi9NFr+fIiXnvjjVheWY2jY5zSXTlFGLp8XQgG7EA/AS/VrRIooxSFvtLK1JhAEcMXQxRSNhwNjHx3O3DgGcIyM++b/X/7zt3Szoo+9W4XxRqSTcVhVwtD9eK+lIOIIa6AxQsPmsAHmfbW8JyprSJjAAGAA4Phj+EsIjvGN3LbyixFtC4lK3WhOVE7z15PnyUQAMw3UQDMbQZwPnv8eVzNWqTea7/2alMCwLUUEMz2viXjKZ4EkFWjsZAmGPc8I+OizppMJLKXughnxFwTDgIw1jyfVJ+/PFLNuDPXJlR0xtsBTGSbwKXPXWemtab0nRcBHfdyF4yjwxPp8ulS66TKBilZW/FP4NiUskwFfq89vjxL2FOsu8sKroxmgf8CB690ZsizLdn3MzPooLzPZZ/DBKtwtsbmp6C+fTgWXwqy9vzZc62XHLXVZTmYO8+eav+zv7P0g+vjmLPGOP/8Hdh+zsnu7m7s7DzX/EHUZtRKX7wHyBzPwTzgjKgVmlo54nDh2HgPMmYcxFwr278EY+BwKPwYpR+6zxcCvDis1E874Mf655kDqoxxMxaCBjhnyDM12ynHIiG8NpkppSvul26ODa6jEufCmyKHHjTAkWHqalOrPTGIKQgGoXVGsUQwQwgds8SrLZ56zBu2z88EfhQMuL6KC6D76nywJBTbeLIiwlYCAHCFrMIlUAIA6I6lyUjzjw4gcAGTvBj+B7R0Rgb3xLavgEAppUv7guBzlivm2cbz8TxZ7sT6iiugF7FEhlwIM5xGSvjgYRkpYKF9ySpeQQrqIGwSbyqpUfw4kFi5Xsnojxx5nUAotSSIaR/IGRf56chkkz1D+hUoml1Kr2TpIXs/27cmpJ/ndelyqMxICMIw8kycFKq5H8bSlECyy3QIWBEIU1AGstWCcBK3R/GfGIeC1yLvO1UQF3sLWWaNWPPab5kmF00JbrgjSAZ/TAS5tr4qUlI+n7Jv/9slPM7WuxxJpfclAEAQKxN16sxQntcJaBKDzv6z7zlnxMOiJJZbFVK+IR3+p3/2N9e5kW3s28i0weOsV+0Qp7K3AN2eBWkN6HLwVxwAOUEyatV7soUQ1oZ/HkjN+7Levlzc722df15OIy2N+xTy2qC/4aRV/TB5noQf2aBzn+aCqLiR8cGATAM/x5sIgNohqZ2RfB6Nl8htFXGy0mud3xxrfr4JMjQOmbMuMlJVSmBjUOtZjEkpgVLGoAVPh6fMf7uGi7XYLYa8jSjXRquMmAJRvG1+8/lr51QZqKpfeu2Y5/vTQUzCmzwYPb/8r+UGuG19v8mYr+WpdpDVg7PTmaGWOTsLmZVvs3fN9ej7XCBuuW+8nyqkyDcIoI2JlrsiD+8qZrDghNRzlPeXMi0fSHb/RsZKn1ftOYlyy8PAfVGiZIFrmXTf20Vm+lp+E0qdY8x+pDmefPZmfjqBr9qp8o391E3xTbUWdlicIU+np51KfyL3fL1X8h4Z+a5lIp8l91nDpJzsux24f85N6q2cm9yr9f1Ttlv9aQPEe70OATSjdda8Q2aIXmD/peOjMTtt7UO9IckD9VGMPhHu9WIwpPb5UpH71ekg+rOj+OU//iC++vjnsffkcYz7ZOod1MCw5NAiK0iNMkYEkHEFBSBZoj5OdZi0N4OUbK76YZwQ3iNntsh5Y1BUsp/ZK2VrCxFPvSYyKCe0FTKs8P8l7L2XI82SLD+HCAS0SllZsqtaT+8ILmlG48tw14bk83DXhuRb8D/O2qwZd0f0iG09PdVV1V0qS6SW0EBEAEH7neP+fTcic4xoq85MIPCJK/y6Hz9+XDRotbjx+UNWEyaAlNwHQ4EE6+tWUKeWXTWTOHTLq7F17c344Ef/Nt547yexc/2dOJssxuGphXukko7TrRqKvhSjZqS1ue18tuum03BIEK4DFnK91Hovxx0QpoJdzV8Cc0xi2cFaBbN23eu67l0AQssMaH9uKVCDQLo35Q5pV4xT+DyQKCTBdUxjfbAQw+lFPPjyo/jkVz+NZw+/lnaCeipnCz61YiTbSY01bID1tRiNTuPg8JlKBrZ3Npytm5Lx8UiSrQAsIvDY3d3TfPFuzix7TlsWTQFmOJbMu50vZ6Gr1rK1Te4D7gCtHNYCSQSii/riFkY4rG5dZo2EYgXwd5yhGzduuFZfzvW3cXZxoUAE5w5KqttdZXIC5w7196SXS+BwSGurSwFfvMedt95UsMUjPHr8JB4/fqx5rmwpc4GqtUEP13Ju7+7HcAM2DiUQq6IcmxrMWW6wgAD35fODmIzd1o3/G6wQiCJ+txa7W9sKLMYXFwq+trc2TIcl0MfvEtMg269NrwS68XXj2nUBIaeZhSqmBc6yne1VOc5kTaUErqDQ4oquD7ad4B1VrsM5tLQgsAIfQ4EswmBnZxb/ZI/nGgAQYC3c/fKrGF+UntRS3Lh5PXa2t7SurFfgQF52VaVN1Y1jILvpgPJcwAv3IIhD4Z4xK7oyJ0vV+1aGsRhdPPPGFiwJn9cFRvF3noF5JSjkWVWLK80rs0K86dirCQCMEJE7iqUFU8f5XQNadGCgxhdRTNs5ukxobbJfk/5MsOs1R3nBeTx98lR/qk58fT3IvFIiVecga5NACJYGe0b2TQlBB3k8I7XGZEhVl0z3j6upRAARsGSfPrj/QONIkEb2/+WLZ3GGpgWigOtrsb3jrgxV/y9huRR+RDRwqIDpMgAAyFbazlrkTWU9q4gFJnsxQsyYgyNYIcwnPebZi34/fpf3YH9IBJCgDwCRQHup72nfgjeo/aubQyZxWF8wKviM14xV2wtQBMhhPau8NkuXFhfcO10BGHRuwLYg+0+AhO4HoncW5QNgAAAQULS8ohIVHBcCdc5B1VYjOJolNUUENuWfYXVmGdDCHW6mcXpxqk4WtNJb20AgdDeGqxuxtrklwHs4XIuDw8N4+vSJ5mUwoDUrTIRjtehjzasFMFo9k1GcnR6p/Stq+8puKwNccRKabP35ItuaYL3OCAnPObPPx3a3N8Uq4AyB8VW2TIFp9pxfvJoGrVSZN67B2DtI7n1m72F3gdGOURyCFgx21AmC0uiwporZFTyHwNhLWvOtdsFzvwfcVljAqEqjzJDi+mJ7XFCe5f/4GWtF+wPm4jraJC4lYR6wd+xPmFNiu2U5mu11kwxN4Nr7ekXaRATZvK5LtSwcyxfvxz6vhJpEINNfqI4TN67vi2GFnRQTKLVK3GXJmfo649TlI8/zahWIH6Rxzzav+Mpq95c24JiWzNkBBj9T4yPdogRx/t1/+DuXAJSo31w9Y/XirODSRrmEj6pufFYIrhybQiKLitIGWt3fu0B0tt1ZOVTlsNfn26CvDeTq8+WYt/fqnyftdjrjPFffnznFfppMadf+OzP1EurKgonumk0GUffObGUbRM0/S72TclEdJb90E2ZrrucD2t5ZnH2rmp/6bkcJaaho3bUy2sot2l1oJjDu1oQXWAXytRirxq4NdF83zu012yCqgtnKOncBXpexfpUqWzFUOddtsDl/726MG3p9u5bq83IaG4e7XUf8vVgA7fXae1kQz9+prJT3Ug92OACYpdn7/ctZL4e/eyr7F82ztyBEPYvX29w66CNpX8OF4tnaqS+14VCQ+rTQ82IZOPDEkOnd54T48mrdgao1Ppcxbde65rQBUObn37+fnTlew5TIQSgz0gVFfuP+xWuv1RqqQPxfG7PWRkjSMNfAa9dnBnxld1qQstZfzdP8Gqz76OfNOPTPJZiuAwBqXhUAN+Civs81kinQ2Ra7xbotmR3+BR2NQ2x9bRB7W8N4+NXH8V//8v+Ok2dfx+bKNIZLzgJDW+RgJIjWezDfl0a+OQg5rHkOAADWijJrsSBV3x6Z76amO9icPcVRcU13raMCAOrd69DmEMaRIjNkPQFqH6HVTXQQO9Nmdhq1vjhEOFlQp4+PDuP44GVsbO3F+t7t2L7xXuy/8f24/c6PYrh1PUaXCzpQCz2fERDKI0v2K1lF7Z6ruaw1Ufon3Q7N5dcC2v3vux1Yzb+Xa98953Ugb41Lu4bK7iqgb4DPWueat2yhpQyz1plBxTrg8XOVIc/WbszxxspirC9O4sHnH8ZHv/zbOHr+MNY21jQPJ0nLB/RBrIrzbHtzK1aWcapexOnpy9jZ2Yj9a9v5Wi45wYGjdR2ODY471FUcGObPh5yZAKpJTJvBOlHQo77QpsRW5r2AdZypyub6e05KmJZJYJqK69mJx8X1V8pg0+/Ze4UMFo6hQU8c4729Pa3lg5cHCkzk/GamnPmh/ZkdRpTAAaLIWvocJBAEADAJZ0EO1o2bN0QZpgTi23v34+mzZ50KvESscDZTmBNAi6z63v712LtxOxaXoRq7lPJy7HE4uziVU3h4eExpdkynSwqY2JMXF7RSvIzr13Zje2Mjzk9O4vT4KKnc17RvHj993LVpJAgiWCboqQwYtbk4pxcIcSb9nPfEcVatrGjZVkaXsjq1u3u7+lNCrDnezEnV1pNJr7OPxWHw4FIlAPU5PltdAZ4+IeA0DZav/Wt7sbOzPQMESfxKYtJk7FZNpx05syrRRLKF2V4Lx5eMH2ClwGOxbRyws454z7LZ5ccOhgjkOfPPz1wuYiHl+n3uj3OOHfTZUuxMAA/AGv5EwR6wclmK5QU6GLAhS7kmm3jK/qKWfmPDte8JJvCcxTSDNXEAI0VtH133vrntEimDLX5e3pEa89o3iC+6B7y7ZhiEg168orEiWIe9cuPGTY0LgAWB7OHBy3j+7Gmcn51IB4C55foEJrRUBVBiPFizZEm5/uoagIZbSyKQBlOls68o0k+hHbttJ4Aac4BNOb8gwHYb1qL4kynlfoyLsvFjsy+o0WeeYX85QLLuhbtPkCV38kL2QewM+9/F5mAezy5o3ci825/qGH0JAEChF81fbBszWMReEhg41X4G+AP0gwEAyAlAVoAmgTBAh7vxLAqkAaypfcDYaP0C0APECZAexHBAi053Sjg8pnZ9HMsra2K2bW7txu61G2IBADJyTldnDNf605bSOgTYaEAkgv+Lc57vVGytmidEdmt/MW/yS3MslH4UldxrXuVBlxMp8A+kvD9QieBqar8AODh7bwCFzDTqsoeZkceeVFs/7E0B4NozC7b9fOE/1BlWrfHKd2b9AlICarK+qiVp7TvNdwKDgAc+c/uOZ9ga/IRHjx6J8SEAaZnOLtYhKjALAMBaAwasDDiz/L3eVQ4hENMAgIAnypwuKJmq8s5lae6ojIp1k4KKBXLz+6zFKq3iHR0XmIrPGUXpDfuE9a1ODsku4JlU6gSYmp1aAEUr6a2EieLSZDRk5xEAaSUNUsBJdj9Z65TPwaKg/IA1pX3x7//jTyUCaGeFjdQ7bZV9cFaj7y/Z15IkatRkm2cdmcqxzGa/Wgem/XtlttprzAdt84FY6+T37/Fqb/qq9W+DqtInqRo/17X0tGzFbYqwnFn3f12E5e/M1TArc52OQt2rDSzkCxabQbcyYttl6TMQqoCjZRi0DmbrRHlMZse4GhhUXPVKMJQ1kRbEms1wV8BajqoPRDMM+B7PKmpbw8po/17POe9Q1zt1znXTIaK+Z2fXo1zjV4i9/93TbGtc24C4v05P4S3D066leo+ZzHNmMyvAqvVfIEd9v12zXlezFNcaJyGhSTtsGRUVRNqRqAx8sT/6DHzNS7uO5t/VvUt7oMJall7DRcOyorrVoetLyOZ0KpqqDF86NYw/Bq7qUetdiuVQtM+a2xYAaMGgbk11ge8szb2C7t4o9qUdtZYq8C3Qra7ZrgdnKHrwsF+HDbMi6drtuuztiAPovpypBwTmx7pdF7WPqY2r+cmTvhvjdk/UOLWf1fyrrKUHMxT0ZTDXOqsED0L7c89pbXKnBAVwlGilp4xHXKque3V5Er/75d/Ff/vrv4yVq+O4vj2MRSl245RacIg6XDtQ2eZpdajAoFptUTakNaH+1+4H7HWdiuFN9wLmv+hyJdRWe5QDsoK/csIs/mQKLIEIBx5OvrJGTd3sVAJors8U0k/JweRC2f+L09MYUpO9thOT5c3YuPZuvPHuj+Pmmx/EYHVbdFco2WTLrl27FtevX1egO75E0G0qCqV6JTcAVLvvymbN20h34HC7Pf1uAsFeYz4Y2vm34JvF2GpetYa61fLqX3p7SavZV7uwdPZM6SXbZwEAiVzLGVbmBSE1ZzgBAFYpDRlM4+XDL+PjX/1DHL18HNvbZGUv4+DwpbKqclqYMwEwC8o2XZxTYzuN7Z312Np0a7fpJQ6hWxrRf515ltOOGr1qrk2b1rqGAZDZKJ612BllJ8u5ac82iTqlmGYxYipjVJkWjWexoHjXKztXAABlDiuwAxzj8ziKqJmzrgU+TCZ6b5x+Aq71bHvFO9Z9FEir1GW5a8+n7JqU6DcUFKAjwHrjOqKcJj2eOk+yfhZrIpt/JcbAcI06UYIagiXGDIG4izg9P1G99PExFHoCYwAG773nL57EyelBTCcXMTo5jMuLMwX9O9ubce3anqjUZAzr7GHN4Qiyt2A9yH4mwIjNYK6tun2qfSL67XKfSSP4IBi8eeumgi8JDiYri1XL73M+yKHO7gC8I5lhnqHo/3byyVbax1T7uEP3PmdOAQBQxWcqNQZnp11mDyeeem7WGWAkAEyVTLjXNWVL0GjNVqr6+Dpr+b7BqAwYMysJhxkAQH3iM6gmoGaNlPBWBa88p9Z2x0xgLKD+sjcYxyzjQLdnUsLMoUAVUAXasUCWowOBnQpWUMFfGcoGOggA+JzorC7fAIbMtRvX5Yu2NpR5pEYfW0zwdnh0qGvgnwOk7O9fSwVy9p7bQW5ubqsLANcmuL0cX0qJHJE2bMgA3YtkClmdfzHOzk9lK9lPBIWu8adGPfUP1N7vTGCG2DwScaRDwpIykQKTBf5RRoMZgjINYKmTV2NRwoXoSHDWEVwy/tR+855Hh8cCO/g738eeeiyutEYolXCQmBpYqb/DOiKrzK2YXwVgCSBgt5YWXL4BOwAAoM45AAC+T3aXcePs4WdigjS6PQShXE9imtOpKPswXHgn7lW2o+IC7FElh+RH04JV9nYSF2Ps4zSu33wjrt+8rTajFag5NrrUGBOkm42xHJesadG9ec+jODs9FkPA9ewAswjzUSLQC6wKMChNDEo1YFmqFeWRrg14sLqCRsIwtjfXBQBMLhAyPNe1xQJKgJ91+vzZM41LBd/oLMgPaEtWtae9ryrrj4YLAECJQBZQQ6kA7CP2kJkSPdO8QGCuo5aTjcg8n1OJ4uJS3L9/Px4+fKSzp3QCujhpYSr2itsJmjVi/xZgs9arQYVqoWc/xgkF5lnJDUCd1IgQUJAZdgXnYhbCzzTDAAAgAElEQVT7gMdPae0O31TXgJVB7O/t6kwAvCt2oNcM5wclGC6vUj0/zJhc1wT4dW7qfE0RWeZD52F2yuBenEU8D/pNaHaguwLICJi18Od/8Q8CABzUJP28U2stxNPZcU9Er0wqxFqB4KwwXh+EFUOgd27mA9EKMMpBqMDgdUFdG9y1TkIbWJZz1f6+Ysqkx9dhU8GAa+Ut8qP/dLB54goV8n0NgPg6fYBlFKanfMuhy1i8dfZbR7L7fAq7+HOpMzDniHZOXssLV0bFrqNb8LwGYMlvtVTKClz7rBYG6NUMaE10G2C32eBy3uTgZnDVOrs1T/MBbL1L+xyV8anvOVfdi9fpiJips835SRXvMg4z8920m+O56+DnOgVcFABQdTmihTWdDwqMqqC2rt+OQ9dBYo6yW5/pQIau1KUHNdrP1DtUbRT/bu9fe6Kepd0jpjVnJj6pbcXsqGfWO+ubVgvFCZbwzWgc129ABYXqZwfBa9GiUcpwaVx6iqTmuQFnStme71dgXntr9rOzWh21N/7/AADpxGS5UVEv6wD1OFnFurUNLWBQ+7O1EbUu/Zw29K1Y3Mz4voa5MfPzvHW3/ucYQQXgtTu0Byy82jWFrZ5Cw7zonIV0cNv9IHS8FKhVUzxR5nx5eRqbq0uxMDmKX/zdX8UffvtPsb08iu21ZYigLgVZAN32Qcv7sCbYJ3JUU0iM7AYHKjT9XnvDtYyiVcuJJfBxH+BaAzwj1yjk27Wcdv59L7fxIqggoMD5JTNEgLK1tSEAhACfoQe1RimcA1Y1rRJuuoqL0VmML85jypqlbdLaZlzEMAabN2P72tvx3vf+Tdx56/1YWVmLL7/8Kg6PTuKtt96JW3fuaG2fjqizncZgaWUGAGjtdM3zzHquQHMOAEhz3J2jbRvE5H+Ykl0AACy6xs61a3LelvpcmhXYrc/U8+KKeIf3QrVV8iAa9KXBWwQeFybnAgDQhvjwl38fp4fPYndvWxkk+oITpCiLtrAQhwdHYlqQYdrcWI2d7bWgDH16lfWOEqGyerEA9cxunJ67n7d7efcgG2tK2dvcu86W9D9nn1R2v4BmZfu6DgG2B6YLQ9l1pkjiVYAKBBtJWcfBc7kKPktPjWbdap0ru2igUIHweKJsMoEmduPo+FhjwRdBBqCos+VQqlNlmQwdAaOymqYc46Qhbra9tSNHsxw6xPPkaBIUobFBZkcllwuxubUTg+WhShFwlC/G5zFStpdyi+vx7ns/jN2960F28fz8NI6On8fdzz+JTz/8TSzSRWNlOaCTAgIQ8Dx58jg7d5imzznPO8N84AvtAvleKXqnjgBFPyVISmiKwAgGAHWqt9+4pTVE9rF+XnpRzKHEHAcrauXJ+iFgwy4ok9fZ0V4EEgYAomqVVyH4v3XrpjNiF2cCI8qWsPeZF8YfwUb+7baJi7IROueT7gvzwGJXXntiDWS7OIFSSRnWXNCGcYX5SkYEZ+PRocYGIIj3wkby+0UvLgCA4BUGAJl1/gSk9BkNMFYtulB0R4vBGUhsNCr0KsFaWVGWm6CDIMqt9ChvQMTZWe56/939XV1Da2wy1twqk6zSAlPt2ROAmzwzwRiAjJT09SwGL2CdAAwAojx69Fi928VWkOjqVJlfGZvsOU5Ar1IwlMrp4a7yDgMANQ48E5R0/qxuB4hUcg26atT4Y8MRuKM9KyYBdhlBuOniLqXEV+/O+QU0J1z7zTpifLD/BDKsA+aZ9+ZZAFFYYxIHJKjLWu86mwSNZtAkW5K97BdjScG3+9g7KMJeVgcTHo215PIqi1diawCOJdY4WFG21SArHQjWJWhbYGWVnTCP7A1ARwNK6D5YAFBrZnFZmeTTs5Hn6NoNlecAfFRtOM8o25YADyyCg5cv9G8xLcYW//T8ueTA47MqxkGNDzbSzFeXo1S7arfhQwR0NTY3EPBbjSHlRoj0jc4FAotdBVCfop68C75k7ZdKIFWMo1ItlRq4FEnreSVb650CKCxr7/F55pP3oMsEIBh7ouwG46luQ1kCxvdLO6JKPCrzDmgCqAXAxTzu7u3PfJYyiGpfzp4hyGYfOdC+MNsyhUotrOw1YLC3bx2r5Ajr4IJWgOdmbSZgIZ9bgJ3L2gBUe0akfWzs0xrjuIDwI0y3XjPJcbYFN/li7Xu9DaQhYhFA2wgEJTv5Dz2i4zJ9JhNU+DxmAKyLrcS5qUpTNAA679nuSR7mvbp6/bwP0hzIyKgkMlKfqXoHOyizAMB8QFxOTBvYtAEaPy/noXWQ2ueZ/3sZpc6Ry57llSmcBwBU55g1PokRZM0GB0ULbLj/uZ6jq7Nk3HsAQO+hjdcLsc0GG32mXRsEtDWdI7luSWHS5k1QxkhSn03y300J5asAgDbY1iw21OXaRHyfZ5wJdBuqdzeHPNNcdr9+VnOieelAktls1/yc1LuUUaj3e9086lkzM1rPa8PVC0VWhq0NznsHYxaQ4d4ccHXvYgN0AAC0qESE23erAL02bbtH2nVsS9u/f4EjtVdqM7bvWnNV9Hf/28/dZrdr7tvxq3XdrYmksGOk6l76TIeaOkuMAy9UmPZOTx7Hwwf3RX29fvNW3L7zpoyDt3+KzzV16bWX9eNaFwmG2bmoILpfW3qXBp1t36HmvwVT2jXarXEzpzsAqD5fQbHGDeHLRmdgfpzruqV/0O4tz1Ghyz3K3K7PGu/5+a+xyDRGt76KEVR2q2PwNPupbJD6i5cuQ8fC6pkQtVcl3jLuVXK1fwuIzNZKZJewJxwkcXUROxuDWInz+OVP/yo+/tVPY2d4GdursEDsqFwtQke9UO0wTpOdXNPlPa7OgJFhqv3BO3HQyUGWqi40010FODjrcmg3LHxW1NvabwUm8Xs4WnIYNtb0zHIMR2PRLjc2cebJhqCEvSwHmexatfuSsvSYXtKIqY1iirr98koMt3fi/GopJovrsbK2F9/74Z/EH/3kz/SuH330+3j58iS2dq7FW+99N27eeTOAjTi4XZ/ZMwBqvitD0q/LuYx+nm1V/IYgUP9lbZZu7YhhU62XLPIoZ7fAztdoWZSN9lrsAYB5oID7ao9kN4jqUqM9lPXvOAGoS2tPohkxPov15cuYHD+LX/3sb+PoxZNYX1uJ89NjUYEJlhl3ai8fPX6kYINsxO7OZmyuE/2PRDVVvShq3gMLCknVXA7alUoJau69F6hpJGvYlxfxbgaJsg5cgfXUmThRcXsWT+2j9rxz4DJWfShOuVt5mQFQzhPBg8pb6FeftG5ne8nSUuvvIBEGirL/G5taw9TlPn/xwmssa0t5JpxMAhf2rroCJHWc9ULtN1l9CZvhaI3JzCKs6EzWquqK2cum6wrklZjEUmxt7Wodu550GpOrSYwE7i0LAHj7ne/H2vq2AvbhGj2hx/Hxv/wqfveLf4rpmPZsq3HzxjVl7QgCnj17KicY8K5SUewnnGYB6uoT7XVYjnPZJQEuCdq5hza16EPV6APY4TyqgWaC6xWUqqZ+0wKL7FO1+URTACprsuGK0YF9AAA4OkK0z/MMAHD79i39Lplg09vHCsQZV3UtOLPIouxLJqU4u/h97BC2pWjXBBc605O9KCbEBe33BrG/v6/7XE6tb0BvcMaGLOiLF8/1bq4vv9I4MocCMqpWnzKp8VWcn0Kx5h7sU2f2tEdTnFKB7VIJji5Y+Vxtudz2a2d7W4Jwz54+1XPLL5mY3dV2UYFaTt90noP5KIYD76d66QwYij1V3+NeeiYqfxcNTJGlhv4PAKDxAAjDVuAnBSVi1enIWXPmVYGiKWfKvAIudMzHbM2mbDwClgP0CByMs195Y54BwA7WGe1CVfO+zj4cKvDldyUyl+VAChzVTcbjjhFkDdF6tBhqAq+hUs+AIGSeMwuaa5sx06jTTm5lYFBbgAHBE4Ju58qKVpBlX8FnmAFVAjmABbfBxd5QW0+5iZhVyYLTXBBsU5LSgTVuR8mXlewtSMje6EROqadHCHHBrS0BBtFv4BnYL8X6gOWBzcK2baE7EAtqxcgXa1iCeqk9wfjpPE/giRrx8uPMGnXLxi6huxBiIjAP6+ursifoQ9Eh6GoyUpvYFcpjVIro8hrJgKbafIG0rY/W+sI1/g5KS0jT9PQqCWJMeIc3bt/S2nryGIDKXVY4V7CrBR6X70/AXtl7l91YjE8ifcnYqVKYel/uwbSyj9hrXMvlS2ZMMAbEZW5na5FW1mFpbFULPp7HyTLHGPKDM+DW3NYeyHOH8fKZSAcMAwIwOii7JDkAE6mANebUHR8c5LNmfPYAGl8JRCwfX21US8SeMyVFoPGtWEsVw3BOU/Ij0LYYSiUC2Dq4zkv1KtTl9JcT3wen0LkQV0o3SC0d2prqzh3XX2pxtPcqZ34msCyhiLne2vNOOM+hwywDAH4+AwCoxZ6pGHXItACAbEJHw3ZWv3sOXbtx6poazhqfQlnquewEmcJeAev881XgoNKCBuDwM7qGqR2rCiRqDgph1pinQW7Bgu5ZMlirQLTuWxvHjqV7Wda8tCBCLa4u0JwTytM9E7Wta9efrZNa96m5asGH+fnsxkY1yV5T9flS8fXvmAFRPysnfT5Qbue8PlPocs0LWEqbeS/Hv96hC4jagLoDaHiSWbX2di32wWe/jtoxttp738ar3rcNhrsd1JRpdEF4OraevwrO/Tx8xiAHLZZwUMaxPkS5+iK+/PzT+PLLL1T/vb17PT743vdVF1gHVyGdPcWo3QeZtU7qfbV8mV9fxaxoGR71LrXH5kGB9ucqYWCNIeyTSGetpXa+cYrm7UqNcY1BrZl5++Xx9rv1+6QvHWnnsn7eBiWah9eU0JjonXfN/Twvlldz1iG0iY63gV8BitLlTwCMq2Jj2nd0VsuiQlAv43IUu5sDCQD+4m//U3z24c9iZ+Uyhov0VB6LtnZxtSCK4SARZNVeZo0aa1ICNCsrCtKllZLlMTgk6peOUM6iqa1FTyMzg/Nfrbc4rCt7wTM6S+ugz47ritTnQeo5NnDsBkPamJE9PlPwgqK214JFoZivs7NjAQAS2boYx8bmdqxub8XJ6DLOJ9Rkbsc77303fvCDH+udfv6LX8XT58exvnU9vvvDP42f/On/EIO19ThFHEglFLO2prW/8+uiW3u5JQoAaLv/FUDb2R9LvfZMrbL1gLFzmjvtuunXmksA2vXYrelU+wcA0LM05S5a12LI4NZD82Q/jWPpahRri+N48ejr+Oef/108+PYLfR9Hb2lhGrckkLcjh/2rb76R4wPTgwzg0gLK29OYjM6kbm+BRmeXcPI9PjAOTDMtrRjVzePIQ6tMQcjuDGLd0R6JTOY0nKFIAKC1Far9H1d9Js6pyzdKUEuZLbWUo24S1oBV8xkXBSMT94ImkMSmKBjFScvSBOYQOrnqWKltpr1e1r/z7KxrHK/KCLKnd/f3pBdA+QOOJo47jhb1uwRYZLWYN/YK+5ZnAMACqOALZ3I8IUhEC8G0duzHWIGTcrKxvr4bW9u3ggou8IKdva3Y2h7G00ffxreffRKP730j0cBbN65L/AuAgWBBAVICxGVnuCcOd7VCdOZ43CnRMy4KPBMAYNzMoJvG3r6DL7LFBF5V524F7PNAlA2GAf8x9mVTygHFiTWYRCnPajx7+jyePHF3Ea5Pic7+/p6CQOwLDAxnld3Kjswqc/bkyVOXEiCQlYwS1+7a8Re11bRPx6hVs68g50Lv8Pbbb8cmmeSx+4ZLA2DRNGiAB8aFMSLAqFIGZ2sR+aPOeEXZ89NTAFcAFW2+DgBwOzQL0OGwy8HH/qXB0LPTkWJ9TW0XAQFoY0fQQR0v/y67RMDNsw7QS0l6NGOulnc7OxojxkslPtrv1mCRP5lq9upUMLGfQPALeEXgK50BxDXxEQCHpZ6P6nqKYIq15OCb62J/ZQuGpu0LeLvkWqcG4KidVsnDMEvZLETJPVm8R8en8fTp8zg/H0nkbn2dzhmAz9bmkB5RlsSWbS5xT9YBTBTuUcAagY/ODco3unIDZ77Ll9NZ69yG1hJjZl0YK6ZLm+DULRGVZU/wpmrHVb6QOip7u3sK3qgvB5QHtHP9f7Zjy3KlRQHpnHUA7MwHDIpVuewGcNAwgbnjdonKbiO4O+q1KiqAFgCTgCXjxDsDyLhzgcVPCfZKTBc6uUGDkF6BWclT2UnE7rge9scdgKw2rw4T/C/bCxPGUEa+ThmInJzL2NnclD4Aon/c0/ocTk5UnCJfJIWpGX/72SnWrCDH51gxJFiHZR/YewA0t27elM+BtkC11mPtFO2+2JpuxeluD8XOLrahgUsYjWaMFAuJz6kbB11nsMEZRxiY62M+zi+VwYZr/OUTU+JYiv5ZBlQCi/Z/AYz6JJn3frH+Mt5izagbBy0Woe6jg+O9xDMInLBHqrHjHCsdlJqnYhExrqxXJThLwD4ZpWU7VhJorOejxN9lRmbmLPz5X7gLQDncXsg2aDWplYmq4LkPGB2DItIhx7XpH+4bVgDXZ8Q7z7golLQlmqu9bj9TToKvNxtIKahU3Zwz8/y8yw5KLKNXAJ0PEmeC1ERuee9amA5YjXLrdxMA8O9lhieD+HLMXHPZi+bV77YBiq+VrLeOFlcZ4I5/0Tl7rwtqVVeJGcgWdLX423d6Xeu0NvjvnK8MLOcD1wphWgCgnQvdq6l3eF3QWvPYBittUK4jc6YnfD+/ZJZqzssQek6yz3Vm7V51ipssddM3t/1crWcjdt5s9fztXNX92oB79p28DtrvtXPQ/n1+7frlEDdy3Vo7z+1ab+9da7wdM2WRuvVf2ePM9nGYUqu9MFVPeGq5To8P45OPPozPPvtDnF2M4jvf/XH80b/509i/tq/sU9XogmSWAe/2TrJUah3omef6ntfYtloB7fi0+7AFLl63z3X9BAA6Kn0D9um6Wd5TY9OOcwEANQ/tn7nsXwEH+/Huu028bv3WOxkFz6xPY7j6PvFlzj0n7dx1WYamFWUHTFVZkZdnVxJixpW/ZEoWna2XyjMgASgxGgDDpRgdPYlf/f1fxb3PfhurcRoLkzO1u1laGcbROQrao0DFF6EgRPWKis2BVAFCAWQGBEzd43AluFBgQMuZ1APBseKwdeBnh5exEbUw/13vZ8fU4kDQUR3g02ZoKUYTqIxnqplF/M91t7Q/QkWbjM1xjMan6t8LAEBGa2VjPc7HlDTRpm0ntnf24s0334zJ5Sg++vj3cT6K2L32Trz5nZ/Eux/8JDb3bsTK2kYi6b2tadchf6+gdn5dVaCtjIgEeWpO+vOzu5bsvdkmns6eeVJAZ7uGXrUbfclX+3yOb1ySo2rEBGp6+Mn3IagWAMDfxxexPB3H2uIknj+8G7/52V/HV59/FFfUiqLMvLwY1/b3lCHl9x48fqL1hZhYxKXuQ30oXSNG1GirTtHzrExbno/FhMGpriBEjkwCAD07wIrFcojUcstnmymXZFHI9LqeWk69AmiLejnzP5AzqnsTZKkFIKCAxSwlGJXUYH4OAEAAx3yyfssBFnOC98iACVAAVgDvQ1BKEMZaOBUV2W3ayPJJnG04UN05DIDdnT2xqaA2qwf1kYNYEzQon7noqLQ43GN+tkiwRqaGDKiD2umCe6ZfTSmZoLXfIM4vJrJ3m1trcf3GdmyuDeL0xdP48De/iqdPH4sBsLtNJwGyV+whtATsILotlteqMuowI7Kd2ryoouZJ5Tp2XqWmPpmorpyxowQA0TeCbmekEW87FXvn5o2b6hbgYLRnL/IMJcTnFl/DePH8pep065wFAKD1HPdjzsv5d7YcfRALE6plI+Ua2SIPJ1yfzS4TskspfMvekDr3xGAUn+Ud3nrrLQE3MADEkkiQ6OT0WP3oBViqPMnU8wJ1GTPGjy9KqEYXrEnEw65UwtHZjKSLKwt45UAIMFVJo2yZpiDt6jK2t7ZFqS7dHXwfOgAYWKWWflkAwLKAEbQGLOzGWlFZhEApB0LaI1cOqvBfGS/evxT1oeAroB0ZoNMRqsRVdn8RC4B+5S4vYC6qTaRLHp2ZrL7pUP65J2vCdh+xSYMETnJRguAaegzQyclZvHx5qJIvAC/+E+gxNgugWqXWOaHxhIKfjAzWDmsNIIj3g+FDZl3tZqdej0w+fxa7SD5JijsCTJil5nObfUHG9OiQUieX/Fhs0C05VedNVp0s8KXBKHxrxEOVyR2syk5WZpoAUb6IBEtTJybb4fIcVuX3uItVkt1KGB+VvrFPxgScbsXbBYJk+JPlVF4yNmg8cnnHAsK+KjHp7RbvoFKGMayoKwX/O1tbgoMRfFTwTPmTuhksxHKyhWihaF/gSu0hORPwOgAAAAQAABzou9ylSrbUfjW1NQBvinnDONmXxL6XkKrjJO7t5IhbTfIO29kWj3XNfcqPKJ/UgbmTINKOGCHMZyYL65wxNPvoVIyX2q8+nwxQkPFXSc+C9Q8cqGcArj1acw6zyH6xRZbZX2nXFLb57BHbCBAlE3FVYtAq92vfULZUor7SuuCZDbZp3Wb3Je1vgUZm19VawncQ0JVnLWu11pTWcwomV5y0glZHA3ZxVlcySfb5f/k/SgOgz4Kp7kGiU332rTZkHfJ1mGD4eCFRl5ua9nJSqwa9DXDqhXxAuDVFGxjWZ+3UO6Nuh7f/XO8IzbaFKwo1RqlUgl2nns7XnLOuIKRzYskamKJYG68PErPeOGuk/Tw4DQ1lV7TLOapo4xh1wUXf1jzfuwJAqy53k10tpypa6ZgRrh/VmCX1s3UaK/jvDUWqfQqkmQ1YWkNVhmnmnfL95gGU3iEuIKAXE6y5rzlr/+0DsmeJdBTp5kPuj9sbz3IufVjZcFTgOR98FchRY101WFrPmeFs1cmrN2o7fv3a8kO112zvV0BZuy4rEK3AvF237Rh6QRt5bdd7BWH12Qoa+bMF5GpMGL/6fu4SUZL4PE6wMk3Ty1gBaIvLOHzxLD7+3W/jy8//IGf73Q9+FH/0x38We/vX5HACdMIKMeLvufKzFB132glf6hAoEbScv+55u8zTq/og9S7lCM0GxT0YU/X/LQjSAjSir4JgJ1raMwX8rPPz0s7rvwYA9POVB0wF+MkiKjvVzUWXwZ1FQto2cQoQO4ZG0c0NJBaCXAFOXZ/nUOBbeiNNpwK36fPhh0qzHa0UI4TuORnF+iDi4uhJ/Pof/nN8++lvY3V6EtPxmYRvVqipRIQJlePDIzk9cqBSC8BUYTtKRc8mK1dItDN+F12P8lLHJuAisOD3a3z4HQ5jEOcSIuqAkAWcDwsr1b52XSRACZlKMstZU5uAnwOOs5hckuWA7XAlurWcF5y5INPsTOrNmzfi8nIU9+7dj+nCSmzvvxkbu2/H7o13Yv/m23Ht1luxPNwQI6KEcnDWpQtR9oiAtNrBZDDkM8tsL5zH1wEAWmu5JKzXm0zsYpsIL28Ogjp1ms4fZXuKmValCjNggRAw9qFb4M2s+aR5iqao8cMUjGM6Po/1Za+Pn/3tX8anH/06riYXsb2xpg4RvBdUeOi55wQK6lPNXJDJxsmYxvjiVNl2laek4nPZrG6PLi7IWSz7AWhC0MzzW2/E5z9jzmcq42IlaT5jZ9r1ju5BD5hJdtvdARZjiFJ2riFl/inpSgCAZ5ZDlC3e2C3Vmsn3c+bSJWKLEpaD0g+bBoePTBq2aW/fwnRq00SwIoE2lzuhAI7DTvcDGAA3bt4Ua+X5M4QnD+0cU39BXTFOonFfBU1nABCLi3Hj1u1YX9tSSQ6tL6HRD9eGEslDHTxiEJSmjsbO9AIO7O1vxbtvvxHjk+P47JOP4smTR3LW93a3xdSozD4gBJoCJcYo+vDWlhxgvipIYs6Knk9tKgE+64rxJxBm3wHwQZVHY0A919Mfw34wJwSjN2/eVAa4VLQruJe9QEE7y4ywbehL8I6sT+zE9evXRC1nPHkebDvzZOaPqcJ8DlCp2mgRoDEn1TpO78Szq47btGGcaAV2ZwhAWvCPNpD0AZ9MUcZf130YW4QHAQAscurWZaoTJrMLIJniZzBBCKIXFwZxcnyuay8tGsTifXD0VVqRZZKsRe6HHbADfqVnIsjDDtA5gLryagXI2lKXBoErZ7KJxYL02jPdHNYFNGkB/QpcLKBqjQH7sqYyk/Wkbt81zaMLC/Pxxf4ppqB6oiwAAFjBHHaE2n2S3Fq2kChjwp+Mo8XmXH5RVGz+rfIulVcu5jy67R+gySllALRopROAEqupjSGGAfscQMx0acaKZ9E6yDaJ0jqgPSznzOVEgA4gUXuGFjCllm4ZZIsSnZlb9jNBNzEO60p7LXUGWF8bYiesq9c7df7YphOV81CqYPAMFsPZKd1Bsr3aokX/2G/27+yHsL6kmJ/MhrIdPiOqW0VqkVAzPjFDTiCamFS2g5zJJERqbJywpIWj1xnv0wGmCUpwPlW2F7bJ7va2/EHEArk24Ch/ckItreT6poRjgbp3zmzKxrCroW4wtABFHLbYobwD70viQcKEavdpwV+1/Uz6fgEAM6zSAoPpPJDdJeT3SJDYIBdjVd0xDFhOgtZ27BPmnfvKHomphRaEAaUS1GQvonFVSbYqA8BuA+rqbMxEcVf3T2JCdH2EYUurhc9dKVGicwpQh24G6kpi3QiV2lGPnzFDlXgUsMUaRaxSZw/tdqXQv2DRxdTUGNGKF2NPq0J936wRlZUb1dQXQAFrV7BdxpjqVDKmrM0AK88ohtQyWX/EI60BVqxd+Qo9AFBZrMqGOLAth6JqGiuQqsnRwzUBukCR/EZLoa/vdc58OjpGSpqcxVwmoZyH2jTlZJR/JgchM6AVqNX3aiKKiWCqSGYqkp0gdFHf88bqnNwUcaigocTC+vtWxNNn5Lx4Z1W9eaY2aOmct672uN59Vjegfc8KCvpxBUnqqSLtWHR+a8OYmAVUzD/t5qFDpP3+3dN0czgbwFVgpfs0DmcFvAUUVUmoezcAACAASURBVOBYc1LjWGuq/v26NZKX7gxAP59ZI5+CS3yOw66eqcCfGgPu3QFW6Yy3z6P7ZBu/ds20a7VfQ309as2NmYuvKoi3Dno3Dg3TpdZDH6QWiNT3a23ntAJbOUVqBdJnnAtA0bhXvZ/m0YABDjNXl+M+ncSDr7+Mu5/9Pl48fShBnvWda/HdH/wk3v/g+7E8WI0LWk3x+cFyr3mRJReipCbLxyHNNJalYt9mwPsgpB+n2WxQzb2DxL7sRmPdAQ292GgdhjVH7d6ommAHlUaYW1HSnlPTU6g9v17pbcCt6zbMJzk9lXFv9owDvhSjTGE739+Htk+AMsz9OxZ1TZn7BPouJxUemo1SB5XWFf+bghiTFc35VCsfgEe3yjNQ4yxLCeTE5TiWF8axfHUSv/3Zf4lPfvMPsXR+FMvTSaxXfSJO19KSaHam3iEk5Uwfj4Zzx310OKZycQmxlQ0tRxbKLQe+qMXZCgw7yn9cAwCAQKPE1xieEg2EDmlgLjOUKUykPtLpXNYBU3uZgBFlau2FCf2ut4IQa2mwEqvr61nbv6h6UdY/CtUAJKOrpVha2Yn1zZuxsX0rrt9+P2689f3Y2X8jRnQakK4JmSNowRzSXJWA0C2ArqQckIwaUSSXY3rlNnhksWfPODub9T3l/XPd1dnZOkO1p/uzwudwD/CZPVKf60Az1Yn72lYznu2mUWvcYDiCTgD70EivYnz0NH790/8Un370y1haJBuBI0uwh1OKSvKmadbKPEHRZRVC9xzFIloCyogTKHo9c5Y6G+J3VxAqUa2ISYG+ZLelXZOg9EIK91WfbGlPkEGnv7IzYXIeybZvAkoM4uj4ULRhiTdB3c6gCgcbZ1V/Zus9sfJEQR74+9Cuc20z1uigiAlANgYHUq3HrOqtGn/qMjPzXLRj7At7gWchWC2nb2tnR8wJxvrp46dxcnQsoSdYCgRfBFwrwzWtVQCGI8CRwUr86Mc/kc369ptv4+z0VIEfmSGei77j2LBqm6Y63XCGVfWhV5fx+OG9GI3OpOPAf9Tu8t7HRydxdHLiQCdpzYyDKKew0VWuaPur0iBl2xy4qkyn005wEEYWGgo2WXKcVGUcEcBTCcGZxhX6fwWh3v99DSsOKuu0yuoQAKTLAb/PO2u/LruTSC4qPRvObOlMlO3A6ddZrjOeQMNMOJ6nMums3QoOqwc8FOb9vf3Y3tqSzaQbCNR6tUJbDK053oUgBttEdlHBO6wFQDDuRyCn4AwMfymeP32hwBYRQL5XbBbbeNO/+U8AgtrYLcu2wCzoOlmIPltlsgh2rUkTgW4UjDXMEzKiFcwTnHJ5KciPL5TJ7ajEqXtVDAB+h7GijEKZZoBegKwRyYGslBDbziwang8ghn1sdmS1EkXQkBItsxPI1DLnErTM4JdrE1ihI4INFYMsfR86JmAvXrygRzvAir0IApSqX1dAtMbvex0QhBEku/MAdenVBtBnLfvF9e+lcg/F3kBTKajzLjwTXxVYVkcAQLnSwDC77CxOT6xLIfE8mBlJ/7/gWcS8pWabNpcncfjiVGeA17nbuxlQNADFu1uM0WLUtQYEjmRb09b2V7kNIBrXKZHU8lsVdGYveoMK9tl1bigIdRkKoFl13KB9IaDJ5sa6GDasaUpB1faXBBJAWxJrmet1xP9Sa0f16QT3S3QFACAGdKEbQQoN5trgOStGUzs7+RFZHtDEVu35JGZF9qxnrNy2NUWC1cHA61ZnW5ZWYGsB/7g2e5v3Bnzk/tJ7WUCk1OeG9Th8hvrs9dpU28YsBWBNCIBOW4gtwRfBPgP4nJ6dqzSW8gyBO7B20jlXO0pp1gBWODn5qm9u37cE/sRGyHUmEIo9hk2UlozSbAn42AYgGlk6U0k475ia9l199rr8yb4U61OAL3+m2KXAi+wQoHeuLm4AAOUEV0auHJQ+WDIFsf1cF4ymI9s5+xW55J9t8FoBjxZKIlwK4rKnbAWlFUwWRbaCsDbAbx2hWcdrLsOdbXd6Bz3ptBUA5GxWoFYBVYn7+fl6566CFztWPeWj3r9Y8V2A3YxDXauyY31i6dUSifr9NuDuxpyD7zW1x93QmxvqbENRHxyr6qsFaeapytWurK5Va6F9b1+kZxW0m7p9R4/5a1oyzozJLPhTDmvVDdX7e36SadLW3SMCl1TFeo42sOwCvKakYGZMGgCg7lVrq/1cXaf9XlcK0o5xk8Gr+XKQWtQ5Aze118RGyGcrkcl5tkrPaslWMA0jpA1gjTjn5VibxXqg7Ql0ouWIl08exFef/T4efHNXma433nk/rt98U61nVoYbcSEWgHsXYyQ17ikwIkfUkElXyziQiJr3h9+pBHj6AKgPgmaNg7//KgBQ+2N27XidtNcSSp01i91+y4xxzVNlOWZ/z86DgpaGjeKJ6VkPs3T7LNzOV1DAZ123jopWAEBVfNc6dM3PrNBctSXNpausng6AxezIos8vBS3waJtUjB+ReBZ74KtsowIl6GigwtBalyaxtjSKx19/FL/6h/83Hn35aawtLQgh1x6nRnplWeg5dFPRHSuQypZJOkTzoJDjmq2E2v0OPU61eJkhVFZNvagzY9ug+c5CDToF53JwmAeLVlksC+cHZ1Z1pInOqzZU69lCbDjEcjoWQs45a1LtnSSSM5UqNA4qGQxaQbFuT87Inq7GYHU3pgtrsbJ+I97/0f8Y3/nBn8RguBkX1MZdkXUaK4ji3RBhQ+mXG+H2Ly2jewMwU91I3LrtVQCgn+9ae7YrpXhvW1br75Wzoems0x3WjZ3pzpvefM5urtb2C+C2E4fDIgo9Px8fxxf//I/xhw9/rpIKwA/Wl1ouLhEArMRwYOcZ0b/j4xdS/x8M2Nt21BBCg/p+bX9fAe/Tp888dwisMVfZqgumhxhmyRJkEcsxS1p/gTu8F/RjgoJqHcnG4LMSk6NDBXWyKCurn7brlzF8UF1pVcV/OK443qIOr6w4eyZgwIGEM5nWGlBNZLHDVAvuLKkcTzECbLNFy80MD88poAAnPR3IVZxLasPpWY6YVyzEkN7TVwQBG6oXvtJaGsDbiTMCs+WV+MEPfywn8tNPP5U6v5IQ7APAirU12QWACgLoAjcVhEwmcUwP7jPmbiIAZ2sD4GZFATFZTRTOEVvjfRg31xMDGpqujW0RmIFegsT6LDhF0CnNgkt3/WA/w0wAADg+tQAnWWvVIaemgwMt0+N5Zq5rsBKaLswJ7tePGwyJM/YkAcsqHT6KgVEZVfsOPgec/ePZCNAZd2WKM+Ax0EMww/MCUjl7CM2frD11/YCdZEGvX0MrYajMJRk3jl+6NdCFhGBASvKXEwGj2MbdnW2Vm5BBVtAC44aU6BTBvoijg+M4PqYsCuCAwNFiZfYnvOfVISFLqwjOuKn0CiSCeaVOJyqpyBpjnmdrZ0tjTls5BX3U7I+cAGBcWI8wFqTST992ul4IzPC5xhzVejX43GcLOeMR4uO8q/aqaAAAMlgozwCDtSoMNgtw7USHUYvfUEAucTI0BrLTAvNoKSx8ATLX7t7CeUbm/969B2JNsB+qZaiTc86Gax0kACDbquCSdcteL+E6lyE4YHKJkHUP6GfPmDgg5D2q7r3YbLa5ZgNV7RalaAK0Li8loEmQDKOFPQHYCBOAmBdMWH9eTePF88O4OHEJiNe6SzSKEcc+qHOM76tF48DrQGB/6li0fivPjQ9VpaE8q6/dt4t2GQggLKyiFJPLTcf5zzxgkxmL8cVYa5+xRTiQ9Y/IroJJIG2p4GeLxGR4iOk1yDIPaQ+4awB2GSCwGAXFpMV2+rnN4OjOMpWfABj4+zU/fK7KcWqfoq+htqkpTMg1igFiPQPPD7+rTHeJcmaSgpWgjhrTaRwduAuImXu2N/ZPKRsiSUCpDmUT1onxc3MWYbfwUVZU90+LZMRgYdrAAlFLRsomuu4c6N8M4vT4RM/jLgU9xb78S2llpJifx8y+MmDO6srAgKPKhMxeMwPRXVtIbliewHak2reKnZOxleLQ7EADQEFJJeW8+PfYIuw/7wcQWP5GsYkaDQAfeKViWmiOAwzTGbsgv6XRN6qOFVy2nyunfSZTm4I49lj62sG6ZwEADg5mBa9aL6cNsl8XKNdBVH+2YEQX4CddugUn2nqvepbWUfP1/GzJouoe63UAgA4xihM7+ldfe9Vnhvrgpt7rdUFn/w4EIHJ7e5ZGHzl2AEA9axvoV59KOaRZt1OL9XUAQDvOut4cKFIBagXObQDdOap5kNfPuI4d4KwzfCWo7eue26C7aq1qPVZ/7QqEvN6ynEXKt7MiffNrZr6EYh7MmA9e24BbzlijAVBjXQZQv0sNXBp13nd+rOp9+nU9C4iUUe0D2mrVl4Fi1vS4VtvlMp5X71tlAcjODpZifTiI0dlhfPX5p3H3808lqvSTP/3vY7C6Ecsrq3JGaReGMrUyHdlTuzKLAgQYeGVejDIW34V7VrbOc9Eb3rIB7Z/9uugPDI1fPX9nV3p2Qc1NjZXpwwZXal4tyNOzcsqe1f7u578HFGbWBO/fdDUoKrieN/eX7KR6xhoC8rUN8CiDn5JvBVrJ8WoqBHytnOdC5VTv4ODehj7ti2rpDMI4y4Dv2NTnElMlxdnrzEJvw6XL2FpF4ehp/Oxv/ip+94t/jCG0+pVVPx/2aHEhTpKeXwBAO05Q1GpsK3hX3VzuKd7PDjktjbLP7Cb1ykb/LbzTrOzc48psnjqAvxAtd0GovA5PCRpZILAAgFpLEnKTs3fplkIaxqLgq7JeyD0ZONGcyZZcmdFAEILmRSwOJRJ4dj6N0XQt3v7en8WP/+R/io2dm3Excd0f87ixSb3xlToQqMK+6vgXs1tLKiBrrzdnWNmhV+xMBwz2AEC7nssu9uDXrJZMu8bba7dlMgXCtXZIz5d1scrMJ+VXFMPFaVw8vx8f/fPP4979r2M6ncTqGrR5ui9sWdn8cqqAmr7zx0cv4nJCv2PCV7LtqBQvx83rNzXXCN6hLs76NaDDnOAcAhKdK1MoACS1Clwq0tuNeq/eRrr9ksYpGXv6nWRTME+8j2pPVY7BfFGffqbsJYGE+qyjLp6ZLAEJXds0MmxeSwInOm2eRNnEKjGgVLa77Fyd29ovaicHo8YldprD9JdQF2f9wKYIFKWvFmN7/1osDoZxej6Krc3tuHXztkTF7t692wQxZwqa3nvvXT37o0ePpEavWm2CwYvzOD48jNHZeextb8fq2nKcnx3HYGmqTgA8AwH26QnifK5TBgCghZs6H0wBP5y5ray0GAUKtN35gHES2JZK3ARTEoekJZjqlwey/+x/7AABmloyJjui9n61YS4hS848Pg9YhIgegQVUdmWNB0umtmftq4ChzGwS/FoV3awSbER1gKG2dbAEcGJ6e1eWRF/6qyutTbLFtBi7eeOG5kxrkpKi8cg07SFZPuyRTb3uNbqILQlgDruuTbS2A2xkn5yf0tEBGvKZOhqQDa6SBfsOBsUJAABHEbrk513t9Mhr8OToxPs0uxbBRqEMBAo+GhRVVuVa+pDo5Mkpjv5ZpxbOvErgTCUgbu3KvW2zHQBQMyxbo/KzqVTQ3Yt9Xef92cmp9gvZWNfUu00nv8O4a59kyZ2E99ImU3bFXua+dQ4q4Fp1jfOWWr0txuHhcdy//1B2lfp/Z1vJWqbqeQbI7j5g/61qwV0KIC8iqfwWSTPYYdAZG1L0bwJCykoAI6sdm9u9+XcMQDo4ZY1UoEgJCPNOyQt7UNR/ukyMJnFO28fJVUymEcdHZ3F+MhYIWgwA0fHTXlTQy9xx5jFX1Q6y7AdZfPnB2Y7YQoY+P4tNaJV8+xkVFLNOsHcSVxQT1noGlTR9484drTNYRd9+/Y3mhI4TnInYZew3pQDoxggAWHHZH+tHGfwrykYW1abOrVVd586el7CvADjETs1I6GM2+yMV5APOl39QrMCKNQwumjkgPzdBW9fD94BrBfzFHCrGlkCRdPUQssReqcPCwVHah9WufZ/jDPRP1mJjy+AWQn/lyziOssgn/gMMGbRGmHcF/AlAAvaWU8P7rK+uyq6w9quFMu9ScYPbyEK970tdFA8iprmxru+fHh+ncGeu7yyNk1YKLCqeSQCQZWGZh9oLdR/FIuoqN9UeO0JXCQB6SGelLYEa7H+B3dJDAbi6pA3gT+WJ9oHObA27ByiduMpUNsFa0cDrGtXmoQIlHYbl7Fars3TQ655t8F0Tz5+9cE3vRLbP2mYI22v1TmybnfNK6SiFaVwqQ+hJcUuPNkhtF3b7FPX5yhR07yAosy2DsFhfbWiuZyP6r2ka+Pv1bhWM9EFPobhG3KgbawEDXbc+XIFwdTNoApguWE8AQEZEbYlmBfH+tWu3wX4Fc22wPO8A1zuVseDfRsv6Nilt8GHaozPQraPsdWX0VH9v6OflOOr1K7CaXTqzjAgdhEaD26Bvdj/MimHWz/x+FsvsN+GcyFt2oSiGS81pH/z20dHrvteOVQ9MtNl2q7+TfRRCDrqYDrUYFNUlIzsBDFHMn5zFs0cP4t43d6V4/cd/ZgCAntME/2PeR3XPzjDBbxYAsMB9/R+6EdSeKUPdKX8XgFiCnP36riloDWO/PprSiib474MYz43tQeo/NCVGpbLaL/mqsu12jH6/naPai3xvHlRwKXVfHtDu03YpFQCAw+w1aqPuei8f3X7u1E94DQBQc95f19CB9kHah3Kq+IwcIgUZBgn0RU/liR1Mr/uIy8lFDGIcG4NJTM+exIe/+Lv48Bf/GJcXp7G5vqmDFsU3U4zdWqgO4W4PpvBglURVQM8hV5lPOTWJxnOwqGsA9M/lEugB9TdVmt/n8yUYpLZKWSOovZc0UWV7FaRYdNDJXevMVHZOB3/W4fPsZINlV2Vbp9IEINshez9yRmtluBznyrgOYmUVNfFpnE2WYuPau/HBD/+7uH7r3Tg+v4yDo1M5pugHQGeeTFweBhFDgX4ClhzKjJk1KHohzpqndm7b86Qcv1r/LUDZfq4yvX3A2e+n7txLGn1lAmaYXQ1DS0BxdpgpRXyM6OZwEMOrcXx7l64gn8UV4oBQf5eXY2+HjP5pPHn8KI6PDyOmACFj2YGDg+fx8sVzrdG333wrbly7rgALmjUZSTIaFs2bCCwgMB2PzgXGwEBwpYydZsDGWuNtAsDj6P3e2dzsTlE9pWEPuFDGCtcKXkeuo+cezPv1a9e6UhIcWfYHmbOyyZzfyuyrf3iVLzkgsLiWS6tcU+3gQQ5yCkoVACCWQJZgFKsLh8u11gCqgKsLsTBYjfe++4MYbmyJsrm9sam6zQcPHihjT7s3FMfJKO/s7sa7774rmvXjx4/i8aOHsseIucJCGaEAfX4e16/tEc7F/Xtfx+X4PNaoNVf/+lP1p+c9cGhZuwAACtBUiGCNpTYrBbjgwMXvq+D05FT7ljm9ceN6B2qLxYmIqALLM9kglS8ok9f3rG/PZVNszZwQAHACxZ4Mm+0aex9xuyofcFcpt2pW5vOC+lj74LWHbH8BAAwoWfSMMjb3zIYtRF03++D2rZsKqItJBCvhLNscco7S4pRxUQBa2RzR611zjH3m8w7YluL4EPV76uwnqgmPqVth9uKhztxxNsAwoJyE8S42A+PHcUPWkrO0Mr3KdjIXywayeF+egS4TjAd2++j4SKwKgTpJIQY8ValP1nAXAEBQ49pos0hwSrGVAFS1tgnm0RMgkAIQcNLKCYxitxVTx9pe7jJisKVnMsrGSVDNJUWQD0g2cP9nz16IzbK4sGy0O2hdO1a5QJUOMF5r6323Dij5gNGsW1P9bRN0biQY0JWHXbq0goCVd7h166aC3upmoc4gQ+8PizBmSUr2fXfgahE8AVzUoHN+LbGOoIBfCggYw9q4uIzTY7RwzCLyunRKRArvjR9fTCHthXx+2axWQyzP9ooPsC28b7Wj5NkscDmVpoDPU4P0TAbgEqUlg+EwfvSjH0uP4/PPvoh//s1vtE8JOCWOOnAwSWu/q0vYYJR2mDEFCGDGB2cqLA+6fpgBIP0gOhXQNYEOKsXKSr+s3Y81HnyGLhqAMqK0ZxmXfFuVF9oPUQZ9dUVlWGaD2Afj94thqPM82QaaF8TtUmUfMJpVwdxzr/XVdbGRbLuqJGMp1jZWtS5UapCAlkrMUuvH8aAzMbb/LkWjHEx19Km/xLNYc8BdFgr0qfO//CbpxiQQ19mtZJ/ALAKA4SyV/UzmY1dKOp1aUymBF0AA2ZLUN+FzXNtxq5NyYq9laR4tJRlG/CEAAP4utlHqf8iP+Hf/4W+7lONsENIDAV2wo0nrnWN9PidKjkpbi9+UxpfDrcEp8bq59nMVENbGrsln0OvvRujICjj4rd9xUJiZoAwWfLglnaJR364A3L9rpJQ5ZzDaAON1gf98oFuih96BGXin41xBf6GKhebNB87ts7cB8HwA3b9P/548o1DvuS8Znvm+4y1o03y+mAGvCzY7tct0wtpsaG3QNrjyAp9dN/XzFgAoA1cMgBknr3vuWXHH9hV172KkJCAwf+82iJsP6Opamos5EcUyyBV0toFRCziVsS8RsFfu3wUFs8Fnew3eu+7T/v7M8zXBaBu4+tnZUHa0dDjyd9EXS73Zq9LU14VYGy7H4nQS56dH8fjhfSGX3/v+j2O4th6HJyeipZKlEkUVp1XOOcrayheo1ZTRd4IfgCeopE2KNx+8xrsC7Jrfdk9166RaxMzV49d+4XPteqmAydd2jWF7PzNyelCh5q8F+trxLWeirkFO8ZV9Xuu/6UsufCnr9AsAsGOd6ghdxjdN5FwJSnWf4Fna5y/7UOPT2Yt0qmTkm6AIdYCODivjGbEo0cfLuDx7Hs/u/T7ufvLruPf5J3F29DJ2tncMIgwW3UIG6mna2LK9dc+i+NX9ONRcn0k2ycE812iDWBwInHiJAF1ZcVs1rxMc5L6nsc8OB2NFwa62mCUmWCh3CVTJdmftnlF5gg+DEGrpw8wvLqnWdXVlLWnhI9HsAACo1zbAsBKTy4UYx0osre7Hzbe+FzfvfBAvjs7jm/tPYmFxEGRQ3n33O7G1vZ8lAGSeEWKzw1XK957vHpRrnb6yqd35INs2X8bi/VPnQL8ecl9VX/GG0l82RPPUsFVK26XuW+BpteSkxrdYE/xsjSCPkoDzE4nIoSQvMaWVoYCiY5SUjw8DvGh7iyANiuI0vvjis3hw/4HUy//ohz+Wg0rg9OLl83j48L4cyjdu34yT44N49uRhHB48j4vz41iECr1skTFncWHGkUFKxlazrhkHghbXLJv1xP4iOOQdnMlwSyWCACjaOMUAADAADDAsxu7OTqew7HID06xZfCWQxFhUe6cCAcRMkKBayClt64xZ22RX7aA7e6c65hRds3NLIMrvq+O2gn+EKDd3b8R3vvcjga5kh148IRtK73po7QAmSzG5nMbaxna8950PZJv5un/vfjx/+kQih7dvXos3bt6QcOPBs8e0doiDl88EAEyvxrE6NJVZdfwLS6735tpZhpbwZAfUOeg0q4hVZyqq2WpyGFO5nL0NAEBgqCwczrgo6Z5P9jnOdQF+jINqsTNAcMmF/83zkWEjeMIPI/MPA8CxqbWYGHez2Mw2Y4wY9wIHdNZ1AMGSzz/15CZgpYzIQATtBKHz825k/wEASkhOdeYE0SsDraeTM+q/QwG1ukgsOQONs7+zu6NyD67Fn4Aro3Pq6HkfhPAAmEy173UIsrUdmfiVgTLh7N8KVHhmnhUAgLVZDCvZWALUBdf282/eh73GniDg4dl5XuYOQEgg9JJ7wmMe1REg1cIJTHlGrwMDAKxPZQHL51JQPFK+DtAJwUeu7Z7qpti3yQyDA9VhApYb4F52o7mku4Kp7mSXYWRBTab1o3QM6OiS4Ad7DvtMqQDXJPsMAwENBMYKAIA5KBZc6QXwbs6MJuuRLP3FeRy8fKl3QlNif29X+5/PIvhZZ3WdaRI8Xd/QudAHmt4L5a9IfHI4VOYfMdURZS9ohFygcXIVZ6cX2ckmND+MQbXGK90fUa7z7KpYw5nu6jTmYBc2BPakhDcNhFNO5bkk8865yTNx7gHo1F7BBrnryDT++E/+NN5///348vMv4+c/+7n0HVTDDxCFYK5E5BDvuxAjgDNb9lWCiXRnsE1wu0uYLRal40wmgDQrIwGrtNtuaUjrTJcFClgauGUitg5fgHVQ+1/aDuxrsuTSHrDtcILDcQ7jUL6G2X+ZIClwJZnVCo4RNT6mPbCFIYmN2GcWblxVmQ9BtpijU9uOKgFziSZglDuFLC/DZMIXplPBWDZUJYHCBuwjitFAWWS+f8UOBlDNjHBnEgBj2z7OIIGBlPjQ3nTVXS34z8wL7GEKeOM/bWzq+mKKSGMi2RgqyQSkQL8Bu5lla5n1Z63S5ps2kST6eB8x1tE6kn5D6qn9z//730wLeS/Hwc61Mxzl0HiTZVYr61llONK7YRN3me3MeLf0z84JStGCLuBsHOB6jnJEW+eYRVMBu5CYzAxLvCUd8z4YrSx2gQC9MFnr5CpQ6MS1XgUAeJ+ayNZJ65z0qmdM8T9l37RRJ1aJ1n+zwhDtO73O+Z8PoMtQtQBCG3SXGGA9Uz3nvCPa/nzmvqUL0GSM6sA2OJJj18xTG5y0AX4964yD2pSLzM+TN0zPOKg14nf410s/DABkh4j8XBfAzWkOvC747wIu52lnnO82wJyf83Zu/Kyz3Qjq824Z2df71hhVLde8s18gQDuuNUfz4EiNl75PcFyAk1pi8jwI+fSZLIEM00s5hZR4vXz+OJ4/fRQvnj6W4X3vne/oMD46O4ud/WuxtXc9FpdXAz8BOpGChwQAlNFLAID+qDgSZJPn1167vjrnItfPK4BQijfxO20gWYFSC5K066o6exQ1rubUjBzPDt+rsa7v9fupVluvv8HP2E/1HAUyX+N24wAAIABJREFUtuuy+y3V0MEASQG23O+m5/cB4TwDoN6hAIByqMq+tuwW7Y+kozojaaGf7h2y7Qv2Rg4D1EHa6S0jjjaNw2ffxu//+e/j4Zcfx+nzR3ElBsCGdBPGQSZjFFNpBvTX9CFrGmKrSF1rtJx715CZkl/2gjkTVXXq4IPvU0fJl533UvZ1cGGdEp8bUnxP4RK1autECF17Wug3U4sYVzEhuC4ifyo7IHDASVa/ZV8fkUqyUASv1PYzP2r3xtodrEUsb8VgbS82927Fwek4nj4/EgC2vrEde9duxe7ezbh2407s3bgt4IBsgNZqAhedFmvTMaPN6rR723PfM2U6e9EE9/3ecXa1BYS6M7QA7QTRZcKTUeX93lMydaYW20qq+qkcnMyeK7VydFDzh99/EifHR3Hnzp3Y3d614sfVWN1DTk5extnZoZTmnz97GkeHJ/HWW2/Hjeu3XI+6BPX2OJ49fSQhup3NtTg+eB6ffvyh7M3F2XHEdKJAhYkRPVk9yanHN0hZ71rBjgUIq32dA3o5b2J75NpLBo7qfal1BByAEZI1y6wbO/MI2UHbzppP6ObpU0iUMAPmWofyTxKYWFu3Y2qWj2vkHRSZUqpscLa1dNqYsivq1WmJthJLy8M4u4A2PIhrt98WALC0shYvX76ITz78dUxUm09mkjrzgcRYr9+8E2+/935MAGIXltz3HOf/chQbch5X4+jFk3h478t4+fRRHB2+UGuv4Qr+kJW/DWxYO6cYJdkIqKNS9+wVM+FKBpixIfNEsGY7CrV9RUEVv1M0YN5T6teiYJPFXVfAWoGsgrTsCqJsWHYk4NlgPDBG7Ef9jmqjbbzJulqY1FlQ1kHZEIvdOdAsfYL6THV04vP1DASQh4cHsiNoVdABAHvB95zJRA9lIBCxdBIIQPmvbFzV75+e01/8QoHAxfkoJiPOSMADxMhguZhGXErbzjhbeA/bQ4DEl8ZvchkrorUvqgSggibehX3srDEK6QT9zhbzfVTNtze3NS8IMiqA097AoJKNJ5jMFnzq2MJ+MNNAfeMFXFvfwb6+qfYuPzCwQ6BGAM5zM06MfT1DzWlR/dmnZjRgK4r+7baEYA20j2TdkI09ODgIMpMC5PWOqMez5vGV3dWGR9nctGAdz6U2h1kH7nM+zyu6R2QW3WAT5RjnnSI85R5Fn0coDhZIzSfzwjsCYpbQn88nbIHPNtgjvD82n70JM2xKcC9wkDKMsxidX6kEgKy4dDsEbFx1wJhb2JrlMBrTucTrQeeo2ESm+9daFQihEipr8tTcFOAGYMP3eGbWPmuIvVIdCwj6CFZ/8IMfxPvvfxCffvpZ/O5ffhcr6InAziOYlM8Gq87/IWzrMx82CWf2VmxtWwSY7zNuk5E1VxTP4Iuoi5CTHQXssU4lCpkiotqTi4vSIOC9qv1o59OlTgdrS6D/utln1RmLdcYa4ndL14GSh7InYqbQopCOGQT3aSPwg/gczyf7dTWVloZ1KEJthqvMqdTxffZYnNV1BS4nBATGP+Y9VT6DcJ9KG5PtyxmdrO5qnSz7lUkPziLGTKW42apTHXX40NWV5gRmRrUcPTx8Kf+s9hpAH1+A8rAv0GaRb5XnjfVcXKbA87KtENFFt+j45EzvojO0Wutm96cOdP/3//HvOgBAGZYGMazF1wYhrjGpqNGOkA/Lqnwtx3tOgK4ymQ0AUJ56wQizYIMdwxZVsdG3c6qMQAorMKuvBiG9SF0FAvOBq41QUXhfFS1jPFoAoJyzzqkrGlSTpS3UUOSmZBVUcKI5L4pvoq4VLMw/40yg12TW6/rlPOK8zz9X97OGBdAGMTVW+rMrz3g1e8/veBM2Qcd8pnaOMl3vUVS2Fqzogqe21VXWrveBWh+8tg5vG8gXANBTdWyMWoPZvu/rrqN3z+x/C1RV/XgFf7X+6vp1D4953+qru19T7lJjUb9rQ9CrdM+PxzwA0P685lT0uubQLnVnO/YkRYuBYQCFexPAb6yvxsGLJ/Hx734Tjx98G4cvn8EVj/2dPVGEVtbW47s//KPYv3knYmkYlK7CArCTDG/HAmwEdyDcovyJh22H/tXAukdx2/dq51FzngHn/LvXemiv29mh7n5mAdT61/5KBkB9r917HsNZUcqi0teewIFpQaDW9rXrSH3g1YLNoKjYCDgwTSBTjnOtk3pHgzcFEBVDxKUt2c2tEfsS0qAxFu6Vbee8Dp0xK3BQzjX0sMWIjbWlePn46/jwF38dj+5+EqODp9IAwBE4PjmO8dT1YMuLeain/kuBuByQHKIE8HJg6LWb6sZ2thxM1vpgjbhOOzP6EzuuIPF82eG13ZbjWarkKg8IAQDSlwhnUQisdFijWJwiV96zEWvrazqEeS6e6fTsRIemMhjDFZVFufJsMYbqL0/W34OL2KJGjKB4sBZLg82YTJfjcmE5Rpdo3NMLHmrhciwur8dguBt33vlevPP+D2Nze9/oORmaJTNTBMngmKvW3mBit8eVzaqSmF7MrLW/ZXsqi6B1XzTEBlSYt49aoylmZRaAuzrIZjf31JpLm62zPUU9qxafn+OYkIX+6u5XcirfefttO8Zk7jaG8fTJg/j884/iyaP78d67b8fW5payiSsra3F0AqtiMXZ2NoIKpIXpKJYWLuPoxdM4ePooPv3dv8TLJ49icnGWdF2bDQIt6JUV7Cjzl1kuzz9q/K4F7Rz+zFJLA+JqEoiWyVEbj7VmYLeQuRXDAOX0U7KjbmcFIIDjBb259o7GQ4KXsOiyRIXAuavHdSKETHSphldgxrrjS6U3WfIjpzpBf8S4CLxWhuuxtLwahyejuBgvxPU33om3v/O9GK5vxdNnT+K3v/55XE1GqoN/440344033orBcD0WB6uxvLIeWzvXxMriWIHKfELQenoUy3EZzx+j3/Df4vD5Y9ln2BXU/7POCZrYTnRfUDJHFFdT7BVoqZ3VOKhntw20LS22SOkCqMRHIILV2Qnk2GsCJNRH3CUcVYMtWuzqMIXcnJxRNnvi+n2VAKgefSQGAOr5PJ/qjxXk0nYNwA674LNSAKNU5unHbQaBzjZqWclYZwcYs6PcZ5vPVHAIAEBdN+9MWQ8sBvbIkyePlV1Whn3g7Ct2j/Wwt7/rOvjM2Olsod99lhth+smEnp2gl0BmDVuFaKq70ZS4GetDgbLU0h1oVcmLxiYTGIgAitFCq8j0Z3VOLGIPLc5IsMJ7I/BGSzZl+PV8pT+DDQWQYZ59FpmtgtCizxeCdDrP+Px2KYVtuAO7Arb2dnfV0YJrUN7D+GFzGBsFx0n/5tkIstCJsF5KMZrc2m88uXAmfn9PJUKHR0cKpFxK5ZZkYprJLiOWSHZ0JdbWLWioYFFUcbfRtABe7T2XPBZTjeDfGg7OclvU0gCgW4eati7Ah0w32gcpWmmbaZ/F55zPIUAhRAABAFbXNrQOAdUomXzx4ihOjwkwM1EqW2obW/PsunLrahj8WpA9IXbxPanjT0AgWQg8A/3b24SIMu4J2BRAyn04h/k3ICXHxgnCkuNJ3Lp1O27fvh0P7j+Mr+7eld0DbOKEUKtUdG7Wyehz9tpWctayXlUnv7negRDsdbR6JDooETsIBKmdoD3jVr48x3wdfFsmKKBHmevqYGZGOCV81SmjsuvF8pbOhLq1sG7OxdbADtmP4Pw1MCxB2CE0dzRrKFVzRl/rJ+M4xXIw3rLVXgX92EaDY2Tg7SMSTJMggSUDOMi8G3CwkLG00vDDG2FNM448Phax5PcNqlRJkYCOVVoVjiT4ynkFS4VnZ1+dn58KKKrzEBsn2wvDTQCAr+kvMyTsz2QSgBJHEiACIWmfa4YdtgNhQJde2peUf/rnf/H36gKgi7SBWaJsbdatDVK74KLpk51P1dHz67qdE99lJj0pcmDI0mRgNB/ktc57GalC6hWgqc+hW3/V8/tw74Os9pnbzJ6v7fRap0TZ0I3rmdtgoB0jHTpZtyoHoxgJ1aqp2azl+PsQcQuZchQLcLExbunzNZqz358HAAhYZgL6nMP2nvX3+cyUAlOrSM0EcO2Y1XvNB2J1TzsA6VTnpqyDojZfOzftGtHv6fDqWRw15239Z12nAl8sne/pvtIlJFXPXe/Zjmk/mv06592liFqt3l7DPGiBjFdBgXyOyqDOaV3U/ds/a9+0c10gSe21elY556/oRcyCHcyd6q0ShCKDbSOU35cgxWVQ9nX389/H3c8/jsUYK2t08OJ5rCwO4tbtO3Hnnffij/7k38ZgfTs4xydTVevqUFHdXdYUlsBbOSo4kLU35+0I7/E6AKl9PyK19jPza68dp1pz5XCb+jgLqLQAQO23WTvUlyz4+70YoOa30Y7g3zX/3b3TvlAbrMNdyCp9eFWB3dXm9/e0hkqV7Hf7KAEAOeOJPutzl9gIyV519oWApERkOHirxY6Cbsv5ztTG0eJna2MlTl4+iI9/8/fx4IuP4+DhN7GxvBgLl5fKkEySAudMmSmGtb5xnPg7f3LY8lVCX7UmlZHoHBgyfqDMFsjj+4xJIf78ftErFSyoJi9rxBJEcKslOxXql6vWSTAJAADIHLutnBT+EXdL547nJ3uNA0lwY4qfHfKlhWW1BVOd6BJcYgM1WGDZtSXUqXecoUUgh12zPIiz0ZVAsOXhTgzWr8f2/ltx+53vx96123KcRXVVSQzCRVaN10rK860DDas7Ru5N7+/eXtch7pzx/Lrsz7Q6K8rpqX+zsAQ4lRisRChxcJxVcr1s3wqVz/f2JFt7pSAfy0hnEfTzVaiigFvUBB/Ft19/Hg8f3o3J6CzeefNNOc1kvY5PR3F0No69/f3Y39uO5UVASFoznsWzh/fi8b2v48FXX8bBsyek5Ts9B8Yf54rnU31zAumlWl4AgMeKJZ6snK5ci/WFMzPSWiJAxWklaFEwp3fm2U9SZNYtEnHQGC/Xp9rRL6YLmbtiohQFlTVZmbrWSW/9EgJSu2LlhhQDyI4kAADrbDShS8V67N96Kza292N5uB6PnzyJLz7/Q7bn2hYb6+atO3F2Po7Dk/OYTJfixu0349mLA4krbhKsXI1jdHYSl6PTePD153H/S0p7XojhNVheFACAUzimZRWBn4Is1qrPWajWKlvINne0tiSLxP6VrW3YKPbRpg7YVFO9IVG1AgCqhteZyL6WHJtBYEiAozpq0dlHmnMnRZzNhw7OtRknZ7xcIgPAR60846xAIFld1a6L9/BaxRa6PhmHXWtFVPmhOoOoa8kCmdrjODo8cEnIrls1YkcePnqgjDE2w2e0bRd2j88BCrCueC61vqNmWKwKsrmjOD+7EAV8POKcAGhEhLCy/waWHCA7q+syCz+ng18Z+wQzKoHhYITPqRXqqgNZMV9yHrGrMLkMAHgtU57Hf5QA0KUD30YZcbLnk0sJFuJswVJg75oS7PNPbI8UqiPbiz/OGImurXKFY9VxqzQihSErC80zAhCggYAivWxvsTM1qpSBbcTu3k48e/5crBeXYbljg2uTzehZXCRTO5QA61Dr2Rl4/qPWmnWlPvDH7Gsn50qoVr6G2A5k4h0UOvi3f6EysiXo/msqbeDd0Ttg/hkfhCcZV2lICIgpbYwQ6COfSvUpBO5TAQBHh2dxdIANsp0AxKuuOTwPa9zsJpdKFHCi58q1YMq9dSGKRc3nYcNo32Q7TulaaOG46NJnjLwEgeF0imAPoE8BAIDw297efjx58jQeP3wkQASbTs05rWA5T7e2NmJjfRCj8bnOUNapkwpum0rHD8YEO4k4JPfnOSvjLUp6dn6oeWJc+Z1aTxXIV1xW88I7VFmgbYcDa2f3DSoos6+OEohHWmMGIIakQiXTrAFAFh4VfoBaB8mcGR5XMzLst0wU/Ivlkt0V2BOsW94Ne0mQDEOG3cg5Wgwo5p7nAJgE5C0hUtiGBsVcnlC+rNsomk3D8wng4B3zPWvv8++dbcoiSlsGJqTLBHgmdZOB8QHrALBEwK79JO0bMTCtAcCzOfvvNrYKrxFFTf0Cvmf2vPc8e2+h2gBWkFbBSJspa4PJ9vCrwKx+XsFNH8T1FPiSy29/n6fDCGBw2iCwfwY7QX5Jo0vcq2pJFbgqu2OaYE10G3BWAFuOfAUF3ecbiv58sFG/2z5zBQJMgP/LTFCrHN70RK6grhZsGaQKCitjqA2SKsIV6LbBR//5nmKs73UKDulOvgYAqICrDTDL4a/71viXg1hj2Ok/NiyHFkhpA6Yap3JQ54GY+UBY9xB9zYj+7L1ngY8uaMwHqnGsLBL/rgzlzLjN11635SLa5j545wGOQrLrZ/y8fb9aR2XgO0Ak1T7b69Wz1+8UYGJnyIdUG/h2Y98IMvbX6+e/MrD9mnRtPg6xnKE0EtSKXo3O4vToWVwcP4vR2UF88YeP4sWzp7G+tiUdgO/9+I/j1p334vB8HKejK2VBp6JKZ3iSfbr97Fl/r1oqs3QKBKh3LGALhL8LWJqB6N4n900bYLdAQs1ljb/moFPrziKeBAA1jk0XgNrj7TrErrXrzQJNPVJcDIr63Tq4ytbpvaCB6bDiwE+6daePYDCtXyt2iDwnXuual2w/qax3NQUAdNHw+hqVVZf2wvTSYkaji/jm668VDOzu7sZgbV31qHUAq2QHGu3VKBYmJ3Hviw/jV//4X+P5N3djG6cKwIj+1pcjz50oitUmx4AH72Yn3v2L632wu6IDdpl8H24cdqbgehwvRq71tyggTpUPKg5l71MHqJqXdGpEW9fz5MFN7a1YBw4UcUTFBMAphh6Z/cGZA+rnEJsjc7RI72nOhSmHNAJ0OG/OegIQxKLnS8J+k2lsrm/r4ETZHAbHMuUFg2GMLhdjZWM/VrZux/L6jbjx5vclFBhBDeRF4MKZ9WHHUBn8pvSkm/9GgNXnyyxga+5Ab+t6u9KXrdV+eMVOlK3P3++o/00JX2t7KjPV7bXsolHUdtHQB0PVUp9TWnFyGF98/vu4980XMb44jL0dqMf0JcazwBFeEGB47dr12N3ZiIuzo3h4/6s4fvksxpQDPHoQx4cvtGZBZDbX1+SoEZg/e/pEtEzWMAOHE1rtkHBi+E9BOa3KcowEZlwRcLMmp8paEYQR6CH6qNpVqOMDKMloQ5wp8Pf6dNBb9fuqdU4RWdbSYNmMEtlhQKKmfr0trygtAJ3RS4um/motwiIw0ld7kaBhZbgmAOB8dKVWk5u718lzxtnFpbpS4Lx/5/0PlNmiIwDO57f3HsbB8WncuHUn9m/ejrtffaMuAO+8/VZc39+Jy9G5tBW+/vyTeHT30xifHYnhBb0XEEACV6XMn1TY6jdPZk810cp2ocS+HMNVs2S0ZiuzlkyRCtZxhBlfaOEEzNgB7qEuEWovZR+NvVo1yVK+p+UiStcwBkpwLcf2xfOXyhwzz9zflG8L+wIAqGRgjNM+UfeSocTwvF8YYwKshWQflAAmn+eZyZhhLxGoZM19/dVd2Q+y/wjS4Tg9fPhANoZrOkPnMSCbStCKPVAryQymFYxl0gdAAAr48eG5WgEuDwjSWWOu/2coCwBgXQGUW1wuSxdzY46VlRuLtWRf133Iy54CQlTQXSCMMpnZrcT6IwYjXcuNXTW7sRgAotmr5d4gnj9/GaMLaPcOltQeVAwYg7S8I/54S9dmHthLPr/6smAJwmZwxj4AZFDwRBthuhUka4KxXIWBeMB8u96b64gFQIIBoUDpPizGzu5G7OyiWu4WodWyVK0KV1bN+Dp1G0h9VQyR7em4Pr/HO1mIlNKM0yxPWZPQXLHSKEcgsOWLThlVnqEzP+nvvoep4awxxP+gVzO/h0dncfjiXCCQ1nxSw8unq9p1LuEk4WWn58C5X2CThe9oM2iRP+a5rsVnDEiYueBz1EkZlR9eLQi8ABSnVd3Z+XmcouMixsJ6HB4cxvHRsSwo7D8yzld0+bi6it2dzVhfW5btVTcMumLkGeu9SzeITT2nyiOSrSHtDwlDOite+krl1xbzot5FWgDZEYh4RcwQzeOpGDjlE5X2j4F/d/oocAR7I3BKOiMbLtvIEoBq28kcVPLCSQOXIhlk4oy5EPOs2hSr7AJmVGpiMKeUqcimJ7tQHSos6NZ1TCkWrtaNup44yy4AOUtVir2Cb8LYC1Bi71THKJhBC+4EQJvK6r5gYMFtUWU30j6waTiX1ZVDwKwZXLwnc43NolRBAIRAHNrlcgZeZNt3Q0fVHrHaLi/8b//XP03LWZn9M6n9TWa7dcwrYGmdl3Ka22CmDtVX+uVlQFnB/QwAkNnzujYLS45piuyMqGlSBifpvE0JQJd9yax0BfHzIEa9qw7r9Nzaz1QQ1gZy5TjV+1Xg0Ad/SfNMBLecZzvzr2oV+Fl7lfNSB626+zZgb5+tHAyNTxqoVg2/nZN6hu5aSf0oZ7J9l26u8nDCSDngms1OtYcwAdN88NY+d41jOaKvzAOOdIPU9uuqp9LOBOcNAKBny7rMMpQ11r5flaq83sl2CUAjz54P6fv1rIh65loz9U7tfukDvtkuGu3vVCDVAgBtYDu/1rhPBas1fi1l3dT7qim2YwEAwLlaLBOMDNnKlYVJXF4cxvnR0/jkX34ZX3/+ex3eaxs78da734sbd96NjZ3rsTjciMXhuoJ/aexq+k2rLEti0Mqte6onao1RvQ/72mho36ay3qFdE8Kx5xhI7b/ruu2aqsPTAEivNir7k+uj5nB+zoqS19uqWQCgxCXrPeafrQgCPrQs+CRqXlNOMvv8zmIWdb/sEw6ond2kYmlQKoj0GrJTjrGnb+9VDAeLcf+br+IPH38kJfCbN2/F3o1bsbm1I0ojDgT1ia7Fn8bywiju3/04fvnT/xLf/uHjGE6vYpWMtQLgkTLhAGgix3fiqQaOOCBUV5h2ugC2lgng1oFJHe5AFLQFnDEsJfGabzuIDhjKRkHT5XsWXGNNuQOAMvWXtCA7yeyK++cSMFlcis8NFejjnC4sXamFHSufa+EYKZtz6UC6q4nNdYmTTbCLGDr3Go2twqsggzZAOPVru7G0dSM29t+ON979SezffC+urgZmMGSvXhgArwMAZuydMptmm+VwdjazANx5u+i93dutds903y+GTd6s1pKz0a+2QC07XbafXyMD7EezzVsMsxlwPEbnJ/HtN1/GxdlBxCWAwEGsDpakXL+0QCZkEEtDsnVDrc3jgxfx5ed/iIMXT1WGgsgU9FKczg2Cx/3dGCxEPLp/Lz79+CM5w9duXDe1+gIth9MMSBA7Q7HalEqrTrsEZWVlWfTg8dh0X7Axsr1VM+txZE85yyXV6xRRM2Og6j9t953d815mXHAwCT7ZA9T+cr1yxlV7ib4GtenUWwq4MIOMe8qxZK2xdsVQdJaFNXg1pTxlI5aGG3F6Tq05at3r8cOf/EncefNtZWehnx4eHMdnX9xV7f93v//D2Lt+I7744ksFuz/8wfc0jjAxAGfu3f00vv79h3FxdKDAX5lmnMLs/65goQGYHaD7P4AKMvkE/+ybOuKZ+0oOAKxQb45qO0JejOPbb78t0IBgDirq0iJgCyUk0PuTTZfsE/bSzNhlogeaNL/DdWmfx/iRbaTzhujaOM3SWhjFKdTjpSXR3gFJSniZZ0TD5oTghvsRzBKoKHCgztkgwPvvvSe1888++zROT46zu8euAvKHjx4qCHFmzlRjvlQbvrMdg+FA2f5sxJ2+BqxD9+DmnH1474k6GUC3DcqHKAcQQ9G19QShympmQC5bl6A4AQoq3gQ21FRXMkGiiBnwVXtU+0WACll/HBYSA+x1aQECn/ZnKPkDCCjFe6n0LyyLuv7oEdo/tGw0AND6E+VXajyhaqOynsEe44I9d52zE3bsg9XhqtgBgDklLgYQUjXQHs9NMRmev3jet1nEPqSo3fo6/c4d+G9ururZYWbqfE8AlSCrAEGE3TiH9LxZJqzkoFgAgArFpujBeHeCKcFsl1Gq/l6+ugVBWWfSAMnES3d9CRteaa9rlqS2DhB8Fc+fHsfpiYPVGrMqGzbDyKCPS0nMdMGGlD/js4m5saaJtHXSDvGzGf894xTpZWhurgRwC7CnjnwwyDKLY9HWOR8lRMoYWbHI45ndE7Y211QCcHllkN3nhxMSRS/n2ctn0bNCj5eYp/e6WADJHiy7wfOwPvQuqPvTzk4ZbF8Xj435I6NfHYgKPCzdAfsgZr/wVcF1ew4quB9amNLdQayazxd7ir3NmlkdUjJogNZaSuwVC1bic3n+PV4AyrCtKJ2qlug8C4kS+2RmhhT13m1qzUJmrMy4KVCtfI+E+atMV2WDEQPtoYHbjArQqPWiOgTtL5UlsE5VmuqON6xv7DxjyD0BkLCPtpkWZzTDxO9bYresBcYE34BuM1qD/+v/+Y8CANqg3YNsp7AWQOuAtwFfOXJtIDPj/FQ2rHUwm4Cyakf6AHnWGa17abHNBYpdVr0RmqvFOu/413PK6WnqxU0H7IOQNgjTDwoZLydrTtSu/bwWSC3zZCTUtU1vmy1VqH/X82gMm7Z2MwBAMg76wCVrwZO+L4OWdPH29+QE5O9WGF+1RO1Y1Fi2zygDmPWQrYMqw9SNw6tK9l2Q04xZrYmZd9LGNrqp4CW7O/h5+3r5+l2N5XyWLce1jE/7nH6OPhvbzrPXlbPZs1+zAXy7vsv4tHMwP//z66ed23aPlNP9un3TggntevYzt2vVGXDewygsz24UHsqhjAPo69I0Lk5exv27v49nD+7Gy6f3IsZkZK6U5bxcWI1bb74Xb7zzQWzsXo8pjj31TOkAKGhRtYYpoj4kkqakEpRecK8y9rx3MTpmA5l+D8i2FKW+YWa09qPsUq3hmgMFjEnra+evavm8DmYV/X2t/nu2b7MAABmtWkPtXNacVNcMr4s8VjUpSc/rsbJ8LAdWDFkd5vrd1L6ooK2LDAvByBp/ze3lSP294/I/+ryGAAAgAElEQVQi/uXXP4tvv/4iFumxPBzGrTfeies3b4uGzSFGmyKrTW+oE8CzB1/G3/zn/yc+++1vYkgfXGV4tfP1P7Jywh3m7FWP2vcsrAJ1Wnqeqal9K0/2cJepX4ECu9qxe0zNd5ajAmGytbo36zWhWJ8Fvi4BW1EDTVd1/SbOGv2rAQAIfKjxH66B9CcAQaPmpJALvZfAlOv8cF6gwK5DdTf+HxcjKI5Q+mmnsxxXBNCrW7G8dT3W99+Ka3e+H/u33o/N7VtxdbUUl5mh0OdLDHfOlLTrvgd3mxKkxp61dstr7fUCtjNnVQMA6HcKCJ9hFMzavxYEkG1yckNf3sc4iBBOQBFxkMexFKM4P34en//hd7G2shy3rl9Xr2WouNR241MOl5fi4vQ0Ht2/r0zL9s5OLK0MYri5li2mVmJ7Yy2WL8fx+N438fE//0Ygyu7+vkQcVYNKVn7R6v8rrNNlamNdY3x0eCz6pqjBqtd2m6qr8aTLEpWwU1Eut7c25URWQK6fZ092xltBpPqom2rL2iBrRv9vfk77OMbLTiiCayfOEA+9pmXjcGhhF0ycQZM4k4JDZ8TpI01wOFxdi9X1LQn8nV0QsIUEVxEFRIwSavZ4wg5YjpcHJ7F77UZ88N3vCxh48dwU/7ffuhPPnjyKhw++1diNTg7iy49+ExfHB86qZQeECsTlhKdzTuChgI5AJEEKxlPt1zZ6kTnsLJR++WWLDryZ5ydPnmgc3n33HV3n+Ytnol+bYkuZgLOyFoYzO0K97LNUR8ypVH0vO4KCORk3nhNmAeUFYm5cnMsuqa6c1p3sdei8A2fFKliBpXJ8eKT7odJeYLSU06HcLi3Hztamam0fPriv8bl1i/aeu3F8ehzf3run+1HSQkBVDEIyjFvbWwpa3R7yMhakneB6cmerUQBfEQDw/NmBygAEvrsYt7dvKYjY6sNUZysCE0AM6M0AALZ7fYZdWdh1rzUDrSnWh07KisukCN6ckQRwwmbAqnVZAMGFVOkFKAzi7HwU9769r7VWIolV9tD6y3XGlm/CvxlTZ17dWUF+XLj1MME/IIBKDWC9KCtqAUnOAoIy7OTh0WEyFXz+cc/R+XlsbKzG3t5O7O1vx+oqgopoPZi5pRKcThPBfiEALMCMdGQywC6WmNZHZkqdgPBc8XPu6eCV8ycV7HNNSkw8g9by2TogTCKXgHaIyCaLixKOyYIYAEdHZ10JTAW/ZWc7H7NU61OvgeesM5D1opK6DLar+9b/R9h7LVl2JVlifrWMuKFTIgUKolCoaVSz2d3kcGhG8Ux+BmeaPzTd/8AnztO0GacVS6C6gIJGIhNIrUKrqyVtreV+zr43s4YBg2VmxI0jtvDtvnz5cn1Gz8mzxBkYADy5FmcLljHgMwjoALhBYwEBbJT1Yj2RYc2W1TMrUixaXS4ajSoBgOlMiv28ZpzF3os+Eqhx7ug6ijVU7pH77TpFxMgO+4qfI5Bl5wZnj5LuPp5IoX+lXE1jD3HVJhlitKFuS3F1zB/AUHwOXTkCMECZCn4GsAlr/uTkxA4ODrgeyYbw9sW5ZpSYjQHW4XPwJyZjiINessRjqTQ6STIT8GaHkqil11rmPE48MHf/F11RmChB0A7QxHWioF8DgBo6O+hUAzBPfpX8FATynHe8M36P7Vrxb2kQYY9TR2AsAAigJZ6XLCW8V4hq+59wK6XVAVCkzJIRPjE0AFKHO3d6lx2HlShpiYqVOi+rn8uMSUohT2rOpSDsqtCZE5J7UmkwFNdKgyoetqlafQIuRPC0GojEv2ODvel8LVPC05bysbFjQ0SAEsH/akAXTn+eZclHaPWzafCdOnpemJchcWkGJ2vx5M4gD1/PxoWTkgY0DOCyGvpYuLkQTDxd/G6KQMb45zXY2vC5sXszeFo9WFbXChxNzgPFOfL2jmkXinRc0pIH3ted1xSsStfM2wLs9B2zzEeWbUv6V0Z2NtFmyMclxPiWAYPVOcznfzUyXO5MkT7T6pilwEOwGrI5dQaD2nOKpsS6T0fHkSCHKNezhz/Yj99/aYPzA9taq1qtBOZF2UqNDbZDe/f9j23vxm2bF6s2mMwIAKTlHwiMudYIOcC8uIPLwDYHEDNQLhE7irXMPcKseSIQ6I5NzFOAU2+zKSl4FMG7Aqt8LNULXgJDucOUtpTMGQlatznFnddMAIDUEQpbkop4cqydQJKL8S1HgcGgWGUARJtQGGbaMyEE+dh4Vhbzh1Y99UrRiouR/f7X/2Cvnz+0cf+CmSu0C2s227a1vUMmwHgyt2a7bbt7OwzeDl48sk//5b/Y68cPrQF6fRm1sYj60Pt85j2YlYUPMDRqx8OW4M9whpayAWRf5KUNqmPTHqZqdl2CYPh3UDZxHbYVQzs2L//ioUfyg8YO94DTTTVmLyUQEwZrVrofOICRncSBTaGdijGbSTvCIB+hmWeA5JP7OyL7iAMVDACURCD7V2SmOmjhCDRKoMUiWFuUrLp+xYrNPdu78aG9//O/sHpzwwY9UJeR2VPLTXXg0POngX84UPE9BITp/v7/YwD8KfvJveQZovRMwv0jc6E9tKo5kIM9vLaPTThvSgBpn6P9Z6U0t8JsZJPBqb148pPVywWrlgr2+OEjOz48pKM+GQ+RRrLJcGSjwcjWISC2t2czZLyQ3dtYtzHKQoZdWwz7dr7/yg5fPLU1tH2q1qzbB+0S9bIL1l1jXGtVMAvQU77OUg3QdfEF2nqvdylNBzjELpDE2k/WdipAY8/6ne2Mlq8MEtSTkTkNyuWUpR/4otDVeKxMcwv11VK6z+avqFpysA8ReMGpxWxPwTSoipKNn3F/ILtOkEkCgqp5VgazUAJNEw703GrNdZuXGzYYQ6yvYJV629rrO1att+3GO3dte3vPhoOhdaHC3ru06Xhor18+M2h8NOpVuzjet5cP79moJ1vAYA7dMKJFFUohuB9nLJvBz0PgDNMO1kWpUqTieiiTYxxJBYcDSnE+gBMDMgDwbugtDjCBlH5n00QXAAR7Wue5UC0c02hjpoBQ1GF84R4AFwIAQNYd1wQAAPYFWB8ATih0y84PAmvh0GPdErQZKcMaNbAAYyBcutXpMOA5PzmxS6iQDwdUCt/e3iQAcNG9sEePHtIGrq+Bcu60eq/RBYiK7CLWI4JNUv/LasOF62KPAHzsX47s+OgMeroErCgi7q1kdd45k4vZe2XQpZiP0pUKmROkxc8FfKW+WgAAIR4Y44rxhEgnQYupuhgAgMbQg+nEDhikEisrHd0lBsORvX51QGYFxS1J/ZfNoo33hF/uoSrg0piLEYbrxReV+efGIJQsLHaKQHAkNXf65Z5xxbkJAM1phGIPSuOQ9hcsFAABsOEs8SmqbjrOIgJIBONUE66zqUDgDQAws/neHx3AT5xZ8ezwEyh66b3fMx8xzl+2x9B1w4dAcEp/xsUKUUNNv4L1+mazycK6F2MyKiLbHb4QM7i1qo8fziwqpGYAFtd/AOGuo4XyNmTxw8cMUdcQzcO7sDWu+9xYK1GDD4AMdg2MJgTImR+EEguW+JHP6fr2aukHvZBKBUEj5k7+EvYDW+o6C2DVt0drPSV5vEbdW/tqrUm3IDq3RPJRgavOZSZtnCEFllmcmfyMg7K4PloCoqwB6ycvu8o7AuCzKBmKzDlLPxZz7m2sU3QeePXqlZfiSGQxgJRIxoY/KT0iHYTYm9gn9IVcp4j+mZ+1LNfBPgb70P1Z/E7ElLBVAMKYCJkAsJYPpDjVBdXBROB6xflasA2wjdBJYzoh6AGWz/n5Ba8B8GxMnRS0AsTcI/uPIF/7h6UZXioRcTHGTV1ptJ7wPFgTYX/xM9g3xibQAIgNnQf/uQmIjZKjVal5yDN/qdOjTywH8UFVp1OeAADcuEnrtnTByZlaVu0OB4uBtxuuePGYpHBcM6c9YTLQQXpDmTkPzuL+6VisjksaePI5nBqTBptBrUodwrcFdulovm385VFqNONwSJ8RT07neAUAiPdcvX7UqoZx5nHli4WOd8LU+JOBKO6WAS352MU1w5isBsOrz8Kx84x2bH6oO8eY4XvpgROfj+toHnT/NNBeGp+VDhFvOtQxrm/2f88OiTcAgKRswymn8c5xmOb7JoLT5X2T7Rf/djr3AWjFtVZ+Mxuf+HkafIQKqQKxmVUrJdbm7r94wsARJQCN8sIWY2ReyraotNib+r0PP2ars0W5bkPvd0salK8HlHrAcIYhC0objpQ0ANF7uMhnwgyItZuCU/F7WWDvWbU4FGL/xlhGQJ/vs4i+tRzx/aV2pCE0tySwltPvwk7Fgcs1lHTVSJ8vBQDy9am+qnxnZwC8jVESJQD4PToUzJJFsC/1eHhSYlaoo4q6JGm8UcJRK5s1qwv74ZvP7OnD7ziX5YLodXhuodwtmy/K1myt2fpGRxTuxw/s9OCVzYdDq2KfO5UMhw0ygBJsUjY0zZhwLDMBpbzDRtgLjYfop3gn1eohU5LXMIYwoBgqynDh99jJxZ1gjDEO1AjQOZTuILBu0sXFCPJQ3VpOIZwr1InjcGOGoCjaK36Od2JdspevqE1O1P6DEomzQ1kRuCZsn6VaFKfeKoMBFkB3NLVSa9PGhbZtX/vAfvWX/zO1ACDUps43AgDifIvzINZIjGmsf+Y3EjA8BQBin2vP5aBWakvS8c868Kw47ikEFay5FDR2A8JxCGc6DwT0fFh1ZIpMEdwPrDQf2qh3YsPumT1//NCePnpELQk4kINej4EMQBHQf/eu3rCN3V0bI+uwmNv1mzftsntul+g8MurZ8avnNr48s93tLRuNp+p3TjVnP0ug4l1vWau1Rq0B+ADqOrGwbvfCzs5PTELSAACMVG+KVU3h/KreF3XHUFeO1lZq26jSEwa7LjY1mqg1JWpnMUYIeEkF9lpOZgtdKA10cziaEG1CkAkGDQJs1A/D08Saoy0zZMRFz7x69QqdMAkxKaskkNNsMjebFevWHc6tUG3Z5s4N271+x9Y6e7Z35abVak2bDIf24Ifv7Ydvv7Jxv2slm9n2JrodFG3/5RM7O3xh42GXtaXMlibrBs+CvRUii6IYawwExI0YeDUaoOgqS6rWe6JWwyklLRaB4+t9Pj8cbGV3QTWVlkZkaSV0JicX746/R10u7hngYLRGQwAJcAHflzjbmrfDGjKQIROkhpa0ahOqFo3hE4jiis+sra1b30ED3BtK/1f2dm06GtmLJ0+sd3FBhgqothsb69bZWLfTs1P78eGPvCbWDgAd2Np4F2xoAABqG1qwchVdQRRIkUKM95vMbTyY2+nxuU0nyNQKABAeIUCGNhBU9kqZLAewS5DxB6CCsUPmH2tFpWcSCY1zKQAA2syF5g5AE0CVrU0o9ON7YM3IDgdtG2sgNCDYQrCKbKVZfzCyk+NTV94XjTwAcK4Hbx0Jm4FgNOwIzyHYeNb85+3BwRTpXQK8096JnvX8/chaB0upVLBev2+TyYggbpShIPWDjip4h3K5SAFAAGzSGjAyB4JSj3Fh3bYHUzxPMTYecMl6qH1qnJ0MVgnAKQCLuvTYAwhGGUTTlkd2X2sV65N7qChQEusQ+xg2DmsYQN5ogM9JZwC0c4wzzkL8j/V8dn4moMrV3PE8eAdlZMeOhwioxl4N1g73UdDNfSwBBJDFg/cF0OdBK89QL8sAkw5rmraG2X7vUEPwAmtU2kINBKZoDV1ChlmtbXl2LrTXMqFcB1vkawocRmlQ+ExgsAQbQJn/5QQag1AHJ3GBANC0xgGi+XmTlENHKQXmC0kEZNHlIxYFiHZ7slUoBWTplViH2GtoOYnxRXmBhCslOkrWUMJ0D90bBNtxbfgSEspzXQNnCJBG7zpl6DjEUrCMBSPRTnzxjPUkXNhX/MkSCAbv8lMBULELFOxjqcBEBOYf47ixucnPn19c0r6BbQZmGW6C/YHyHpSEAvNTGYL8RTwPGXRoE+oiifge7DfONpRbKUbKE+acgX//t59m/kLqyIczkv+5TGGPz646PHkgk7ghWeGjNiyDJYcwAl3RAsv7F8d9Y0HFdbNgwVdk9OEO4Z5ACiNYiIkJxykN0sMp40AkgeKbQeKqsJeUt4MGT2PjCz8fFznNQsvyBRJ/T4OL/F2XSwTwGQX3kRvLnzN79hCKS7JB6f1yB0/fxfizjCSh/AYAEE4/FlsakMbcBF05exrPMKX3S9kVsWni999cUzmlP+7H9k4uPIbPk7qVcFS53pIyiwAA0iAxXcfxDOl6TZ8jZwC8SRdP5yXNXHPNBvXAkfd0La067Hr+5ZrebI2Rd6s7xXtSwsd7rK6uDdH8/ahj4KYMNuu6PGDEoQ4jpho61H0tWAYAEODw5WM7O3xlvYsTtnZBuzO0pLr+zh3bvnrDSrWmWblmrfVNayDD6rVe8ZBB8VSNY+4kpOOrv6fvlHa3WGZCpPaDv+GiPjGeabCU7unUmPPZOA95aUo+BxzZbHxTTQLdwztzBEjISDD/XroP+HcvOdH1Re3nHbJ2fHmGVzbFy6nI0MjXcwAAeRCnA1oHr5wRKA6DNleHY2ATa9UL1j15Yfe//dy+++pTW0y6ttYEvUwUMSvgIEGLoTodlV73guBPFa2kkF2AMwDK/GRivaFUfXkoIyPv5UN4xhRoocNE1B5ocp7VUWYGIIH6fIeoDA6rEJZioDABeq21LTQ8z+Dg2hTyYumTOwJwBt2W4dqkoqNTMeuLC6ICwya4GJda/qn3NdaA7EVRLamQ0WEHAGRguLgY2JAtg9ZNFNaBcz23IvtQ4zCXQBF/WihYD1mKctMmxTXbuv6BffKX/4vdfu9jm1rRLnt9b2nkkxyAl/8ufp/nUUrJTzqOaKHl52ScQSkAkNrv1b0Q9MgUtF21FwEAZPObAWX6JCAQrAEKiQXjiUMlBkC1uLDp8Nx6Z/t2cfzKzg5f2rPHP1rv/MyqYHygFh9dJdhmCKBIwdY3tq3d2YS6F7xK293b4xoY9i/sZB/dAZ6YTQYUsqRoKRx2BgARYAHMqbLN4Hg0s0ajZZsbW6xZPzk5ssGgR8YGxTFnM0MNMcQE4bxeXl5w/QkgUitJZLsYULBtkjuDLqLE/ebBKkw6RKFUuytVe4FkcgABACCwQiAHlfgJVaUnTgeFUjyotMo09XtgFIxISSVV2ym1tCHMxqFFmtlwVrLuaGGF6rrdef+X9s7Pfmm1JmzvhpVLVSst5vbNF5/b73/9j1acjW17o4XUo/Uuz2w+HdpsAvClKxZMUupH+29mnc2O79MQGBOQoozl1AXXcgHPCIBhMWFTACwC2Hjx4iV/BzR9vAOzjE7NjRpfjFN0+0h9uTQgjO9zX4AZNJ4yG4ZAO7uOM1PEnhBgiDXCCvek7SqcdzA2Nre27fjs1E7PzhgwIDPYajStd35ux/v7tphOaENZb8ta83U7Oz+1x0+f8Bin5gggQc90K7mxYNA/AEjSRGYadlV1uNkZiBhrUrDjwzPWYkMDIBgAOs+lLwJwpb2+ZteuXSXY8PLlS3v27JkCqoXTdin8mpcsBpMFZQhse1YAwDRixhsK/bs7OwymZ7OJg5vRxUVlgWBX9LpqX4c1OWH3lzGDJ7ErS7RdsrxQCkdnA3WzIh3cu0KkJVwYJwAloiNDa2hm56cXLOPAWopMbZzdEhkUUxA16tB2QKlPuSJ1dzApIBBK4Upmx41sFKj0S/AOlGlof+WsAwELCvq4z70dLMebrdym1C/Bu2E94f6gmuP66gKSi4XLjxNjUDbI2yEyEzzhGOJPrCUAfgAJGEiho0ZRxWP4E8yfo6NjAjudzobtXbnKcgncD5R8/Oz07Jz7JhNHFJeAdiCAWLwDg1kwOJwZG91HmAjwmnt8Tjo3qaCk9rT8Pvkg6hUvBgPmWR2cwJSrWh0aAVSmlz3SvJe4H3B/2Kuwe+7h+JgIQAzmtcT6PB3tnS3i90JcUiK87l/7dfEcVTDt2IJPGgkCqWVr8R4AVbBOkBVXkgN18jO7vLgkoymAyCjpUPtRtU8MAUas89DUwH3EQsiZlsEwAfBLUCfrKCL/FkykrO0kSs+maNWncicI1KK0BvMagogUOgXo50yAGFeAbYwBHMTieECsEv6Ol2/D71NtvspnKHyJNRwdJBD0E8ChG0phaAB1AtRUwoTdDBujshcJIIINAdtI1k9Ve0JjbVb4D3/3e2oAvM2JiKAkdTzCwVj9ndj0bzjuQfdlays5ghkDIKlZjEWbZirkfOfOe9w7nitVXk4BAE2IMpP0ZdLyg4Qer+stMxVWA8UUcFgdBwZqCQMg7pUFd0lLwtXniPGLzGK8U3oNbuIEAFgNRsJhfNucxDO8kUWlA5KOpDuC6bj4O0Vwlo1jzKUf0HweZ2isBoCr6+DNO4YDKic5gg4YHjmry+UEESiJfOBAiQMjETDEeMUYLj9DXtLyRtCZBt9vWTNZ0O2Ch7FXOLZZ7febGg94DgUnypbGHGfP7wHYKnWYYxnUvGTg9D6pqF4S8OI+dNpUA0gQxZDRwqFdtrOTQ3sCga7jfTt49ZS00SbapqB1EdpsVWtWa69bf7Kw8bxoO3s37J0779r2zo4Qa1CPmO2V6BnEjiQw5W1YllqI+pHhlLoYvzeCaX+3dL8wGPGgKBgpqW1J13M+j6F6rFFbGt9ljnOGUOdrw4Uu/VmQ+Yx5W3quAAmX8IscAEgZAOm+1HLSIY/vBwCqzIsQdVE7RXHkOFNoAIGsermC5gwAYK1etPnwxL7+/Nf24/d/tIr1rWxdA2sSlLTFAvMB4ZiFnZ5eOM0UFECzOrODcGzUw3jg1OcF2B6uyp/uo2w/OvVSGXixAmJNS4BRQZWCUamsx/fwfQqjeVAPZyZq8TAqoQTMa7qtgxCfMouicoMBgHECus3MBdRu6ZxKI4Dz6P3YMX5q04fsCjKzUD0QOIRlS/ScAAAynGqhxH656D5QLdFJZjZoMvPxgjbAxOalhlll0zavvWcffvJv7faH/8bKrbYNx9AogCCgTiluZ55zK4yyWFuwsYkYLO2UC96ma1a2NO+eka7D+Fx6xq2u09gXqf0ToOi6Av48fE6XQeHKC/EsPz+LAEYWE+udHdiTB9/Ywx++sknv1ObjvtlszHpSBHGk4M4XNoLTPAWYUrV6A1T6davXmhRvW2+1rN89t2dPf7KzkwODT4+ADEKMzLiwpEhOLuefGdEya6vRqQR9rbFeTs+OKWAJ0UYKnpEWHDWQC+9j7h0anIYLlWWxl6TqjnsgkMdzF9gvXfY2SicCAAgfIsATAKaYZPQ0R8YaQnICH+WnTKewuapTVk2vzjU43OxAQREuZ5xRWbxgk1nFJtaw1uY1+/mv/tp2rr9vo3nZJvMyBdZqJbNH97+zz379jzYfXthmu2797qkd7r+02XRIJsB8NlGfbmSqfX2xFrRYtM3tzQyAw17E98W6FKOL7e447lqzkQwIIBYOJGr1AQBgnPDuWFcpsyVsBX6Oawd7Qtk/AXSpLxE6HOxKQYE6MagoVuVsxjj2yiy1QHa0ZnWIkhqUunu8P2wJuixAt6GH4HI4ILWV9bnTqXVBox0OrAiQkn4PsnEV29xCqdTYXh+8VukAsoMA0lHrjowgGFq4K+wWy6zACinSNivT6t1L5kWbDhd2dnxhgwEYESJZw27LFinTjTFe66xn2UlQkwECkAmFEibQ7JFVdlHZAO/Ziq0DmnOVARnAVZztG50N29ne5r+hXYKsLjPDzupAYI3gHIJmtAFew86OCixNQRYd9wMgLB8FYJb0IsRogo3FuR9dXJDlJwAArQUGgGrjB9ZPAAAY4hDlxX3xWayNSk36AQim+v0uYW6W4aAeejpWdpR5KbAI8syuAknXPfB9o7NGavjsEAOtCSrM6134fQRPnvVFJhitB9EpJ0oYUtuJZa/9T+6M0+AFZAEAwFyg5SJYJTiWRyg5cfuO4BXPAy2K01OAQCN2RMFnox0x3v/Z8xe2f3jIMYfuAxmBBkCiZvPpgkJ9AdSK0p2UVHoHnADRCID4c+LvBDwmk4xiH/o8CDixluUH6ozOAknviNOoVW2t3RRgNBYTCmue5aPuf/L3Pbk5Hqm+nTbNwRQJPyq0xe9HcImSB4KJ1DpSkMvr+6eZnUbnhLJAmWAn6SxToA6QkXoSLnBMLQmIs6J1p3cbAfAJJgpsLVvtuW+Qx1PymUPklYE7fZpoD6lzFiwigAAwlgLCZQv7YLYNxFIiw8XtGTuUOMswuiCQYs+ECNqB5tegzUjY1Wp7D59OJQAsqmXSDntP4Bz2LOw/2S/0hzDHc4Jl6JYRAEChOOf4EGxxpjKZU3jWqoQ+wTYCcIUyNDFX1KWE58C//9vfLcLhCoch2kKF0V4NylMHN3VIUkc9AsKgJ+eTn1PZw9FOg94w/HGtAADi+2mGP80waxFq5oKeEc8dzxIHXIjFxGJ7mwMlwQotgiXnbCXACKeKNWFJ+694Xm2g3CEM46N9sJwtjEUbmZj43QgG47njc3liXNdRPLlMT08BhrjnKr00qD3h8PBAxuOlLdqS984FABE75gyHeOd0vON7q39yfj2YD6NFZ4HqxDkAEMFGPFO+sXXFCPjexvyIdaVPvqlpkTrIsQZWnW39O8hlApUyR5mqnAC08qAzDOfq/OdMgxwoINOCB7CCPz1mGmEui0JyHSUiQfFvBlAziXER6WVtnpxg+Cro5f3d11/Y4esXVkDrpxLqeKHm3bSNdpu1SmeXF9bqQA+gZM9eHtm0ULOf/+ITu3X3XQm5FUR9VLmOWoDJsIYIoZy8sBkx5nGArAJd+f7OS3I0Sw7YJUBPOufpXsrXG4KXvI991M7pWaK+Kz69vBdDwC6C81yJX+8SdaexN2Dg5dx5Oz/XPwh1ynRP4o55T2TViOcAhhSO4azlKxltFReGBHWhCCdNgo5gd0DHoVKEWsPQnv30rR2+ekuBhKAAACAASURBVGTj7r4dPP/OqqWJbaxvsK59OIDS68S6XbU3oiAfevNmPZShsF2yRVEURAhHg70UaH1kEGKcw7lH9jUEZgIowO7Dz0NlXSi+KMD6PdDa1FMZDi6dtyzL662F/CCCTQGCjwMcWdfIwCqokdAf9gYZBFHvHG2i3Nl034E146DysV9wBSAEHATfH84wwQDAgaOaBZ65UrQeD/o5KZ+NSpUOINdvuWGF2oat7d62a3d/abu33rfm1q411zoEC9g60o1RgFfBosL6yVYeDnZXnA8GCDJ6q1/hhIdzmq3/hF4ZY6wzJ79HBLP4HWlULIPgaW0n1rpq/hHwoAuD6zlEtgkBT2HGzP/3X31q33/5eytOelYvLWwxQTZyQqYAggdQLKYIAFHPukDAhn7NHa5JdKVE54mL8xObTgdWLKBsY0wAADWlyABHP2fuMxdRw9oXtVpKzlgTozG0F9TWEbaHUuwoHyDFV88fPe3xcsrAN1xNXGsM46UM9pQObzCmCEKRVhkZRgXwQRtGkIh9gvICOmZ+X9JtvboWWaFM5K2h/u1UjS+DLaE+23hvlv0UUBpQsUW5bZ292/bLv/h31t6+Yf1JwSaLEsdm2L2wn77/2h59/6XVi1NrVhY2GV7YydFrOztFXT6CMfU0BzU3GHM8U2HjN9b5DMzumd4b7xOsHQEiAgNinamUQNRo2E9Qm5HFxFoD8IE/Q1gNAQDuhWBU39cZDh8M2Xk59gDKVBqkMxnjqzIDMTil7UEFbwcXIjOHfQwQYL2zSZ0TjOPh0TE1IfB+jD+wX5tNpsVYyoH1CCAOQS3a16EWF5kylldN1W6wXLSDw0OCPnpf+TukmLveCNkBAMlRyz3H2tP8kXYOivaiRAZA73LAwJAlR0W1VcUXxgDBewftWlFCwPZ60FTo2+vXryXgRiE7KYmzTaqPJ+aLTAb2rDf2d0d5C+w5SxnWO153j4BD7RaV7ZYYGoKMAJ2xn1DGQRV7UvUhsKkSAGXSsfdlJxBUw2ajbCXAWvxOCgDQ12IbVdk+aApgDsMXZl6EthoZWc0proUxhB1HBhXrBG1BYYFDGZ9B2RxAhGrFcQ2tZ3UbAjiMoBHvi2dgF5CFMsOwYrDbjAmYDJG/B/FKrHnMZQo+x/mE68c5rTHAmSW2DIJLAGAIpHkP7mUHqdw/mbKOX3XfeN5Ws8XMMEpb2LGhWCR49vrgkOduq7nGewDQQZcTzDd+N0pvQkck4o7ILAtIBKAi/xGfb9SbFKwDDV+kFe1FPC9Az6x9JFvFQY8AQXVfZ6ktbG2taVsAALFvBn3acQL5sKPuJonBrH+ArRP0d8yD9jbWzrKujMBm+QBc9wkAkLESHKxkQsl9AALBbKcs4buUtYbvod0h9mfoCWH94tpIYKiETGUjaXzjapNKWiUlrQEASIdhQVuF66tcRNpOnFdvzSimg+j7Md94TyQIqGXk+h0SVDaCQfgdPK+6Jcm+cDyZMEDpS9GqZWlFYE65F6cqa4KgI+ceIAOBOYCEYgCgZBFAAM5BnX3qgkIgzEXrsbbwb+xbMFNUmoIyOc1ZgEeF/+M//pYsaiE30ZPdW2N4cBeBrQ66nNaO34l2CJmTktId3ZlXph7ORo4E505P7qCkAUTcMxzRoNIHgpMfVqrhiMNfFKFc9ItGypGRULSn4ucKZX4pcFnJZmozJm7aUl25t/5Lgv8AFmRY5JylAU9cKYKd9Gd8rpUsNH/fN36Mh8ZKmbMwFlK0jDFWJjOQ+nRT5EqYGnvSh7Vv9Kw+b/gzC8Bl1WUIXOhLtbt5u0heK2ESpEBASgmP4D/eIcYjgqw0GxOBcYA6q2BNOo9vHeMAM5I5jbnWWK/MzQook39WYxTvROYHMo+uaZH9LFsmSgtmrUQSHYH4rFvOvB5clkG1aKQk5vVFcV9RmjEXcvBdn8SABMJIIPjHoVJijXOB7eKePvnJPv/XX9tk3LedrS21U7KyAQG+cWXHzk8P7fz8xLZ2tknf/fHJSzvpTu32z35h79x9z9rr69a9BIUItFU4lgjugNzC7RViG6BQOrYxNyFEFusj3j/mK3s3XyTBECI97k8AaLHHtd6lIL+613T9HABQMLSUwvf2TKqVY32jK9UrkNKhAkCKBFQ6p3mLJ9TIMlOWsCDC+Y13h8PAvtBBC3dmEp4Vxhx5JYIQXuuM4InP7B1BCEAQYFIwNhteWGHat1pxao/uf2F//PTvbT5CH/CmddprNh5O7PQYdYcTOhgaW9hs0Mqk7i1UWa24sIYCPdb4hX6DssVBCUa7qrD/EXzG2EvpWxlOtT3KW7QKLIF4kURnlN2Ao4KAIDKmCJBKotmWijYao4wAGT4BAnBYssxCsaje4kU4nnimcdaLV7axSPo11uPO7i7fvwfK+ASZJgScqilX5pvoGwGFmc2t24ODrTpwgCIIWrjOCiWrrW9Zc/OalVp7Niq07KM//+/t1p33SX+PFpnRElX54DyLL9AOQoPo0FBndkVlPuqDvVwGEKbYdSGy7h45+BfrWueewNI0sM/L5uD0yGZxbBwhITDDsxy222msUwU3dNbijAeouBjbdHBuD777g33+u3+y4fmRdRoVm6F0AwJ4Xt9ertbMihV2EEEnCjBYbty4ybl59fKFnR4dkG5aKmDOsfbUHhBK6syWe9lTZIyZRaExBEUa4l3K3DBwhegeu3fAIfe2SOiP7LWwETTAjiDrV3fHCEOADDF+V4CSslME+jwIim4RpNNSB0CUaGTmMH5Yx7hG9O7GukVmLTIrUZKFdSwHPHq/496q2VRgAYetZZNZ1QqVdau2du32h39m29fvWLHestmiaKfHp/bs4WN7fP+e2bBrzfLcGuWJTYbndn66b2dnRw7IQiMBehmipAbIiIw66OvKzKoTBvZMOPHct+i3HkkTVwxHgIjvRX0+6m4RRAU7AO8P4AB7CJlv7U2sJ2WjUKaD94tACvOFL/T8xlLFM0KJHo67WBKag3DwsSVYDoDMN2to66T5twAoLOYM6o5PTtTCFOy1UsU6G5sZRbvbvSQzpFFBgfPYZpOhZ5qhVaJ+78PxiDXC8s1UmkU7RWE8+T31JjL/ypgh0yogSKCIQ/8UgkPAB9FRBHsEFJ3RiOtwLKoSY4SvjPuT+TTo85ymGCp81GCqzcWMwrOgnrm93uZehQ3DmmULOIAsoK2ja0VNWU8AvLgvO1e4AC/uj3UaHYJQgw/wAeMJHQHsDwbS2H84Z0taR5HtxFgoUMD3tPcigGHpGMZkhMwk9iFq7cV6CAsGsAO2GsEl1j7EybAAGLjbwtqNulV4NkSZq9oLAyiIsybWcojE1Vnao84IsOnQigj7Ft05SLeeq9Uc2lXKLkRrRYCwuSCbyjkU2MNGAkCCvYH4KPwk6iTMAVjNsjIe+ToI4AEeKK7BGiJ7BIDhaMwAkOrtpTLZAa+goTEDxXstax8shpwSF5HMJJjsPqsSLCqBwV4Gk0jjsmBJAsoPuhc97iuyM71tMPYb6uajtSXGib4bOmx4u07cAmPZ6UB3Qz4O1gL/97UQvr+AGIkTAgSI54NNBGsuMuDY2+G7pUll6YsIFOO1on4+6+6QdxKLZ8B1ItCPeC3E4iPGQQBNoMvLHgjeejIu/EOxK5f/j+dnLBM6D0w+SmcIdgifydtaqryLGXP6hzovMCYA/kTXVwDO4xxsOC8dwHUUu+j9A5ii3gg0L1oNMnTxRXFktx0649GIByCpJ7cAGoS2CNrhcj3A/5FgKT4vX1U+F/zZy4sLvqM0omQj2LYY3V4A8IIBkAMAOFQVdAQYEE47BjFlAoQTH5SfmNz0z4iFFPDljmUeIzn6m7SyS4O4qM3LB1HIa2R7dXCBPqTgjIbIaU3xmTToiN7osaDe9k5Zpjkye3FNj5GD8s9DIssw5oFhHgBpsa8GrNm7J6FIPHcE2KsAQFwjNwx+3UKeoVTAkZZyLGc6I0sUC0v+oDKZcrRUi857RbSeaAHw9zy4j9ZCIRQTGyzGOp4zffe4ZPb+WWbqTYAk1TyIdRaZyPh3XCfd3OnaefszLDMu8Bk4KRHQ8JpvAX9Wxz/mngcLNlNmsKOiDkPq4moBAPHaOVMgu5dTD5FAciK7DiQ4NonGAjMlHmx7qt9BJTgoEJdC2yaJycMhQUBZRUueUsHuf/+lff3F76xREx2RWZtp0WqVqm2tNezy9NB6vTMe0HvXb9rEKnZ4MWYf9A9/+Svb2Nyi+BYyKKjVxcFDuiOfM1/RsW7TfR9/j+A8ZQJkgM/KmHM+wiYkNdJhW94EmZYBgCVbFLq32QLMM12cEtDCycRwej5C8gxUkLIyPiMDo3dmVp/1f3lrKLI4HITQ2tN+RE0YHeoAQ1PxPKDXVHTFugHqrEBRW1BOBR6fDA8DjdWsXJhavWzWrhVt//kD+8Ov/7O9fvGQ9WQ3r12znY2OnR4d2/NnzxiY4lABhRfZh2AtwFFA1hUBLgOZBECNz8jZl1OMlYnMEpXBHTyNDArsbNT4EYjxbB6emc4N0XG0HGpynOHEssbQe4ZTjM8zZcgWCPzzoDajIYp1ETY9nkF6CVOqsJNaOcdz9m00HDEQWVtf5/OfXZzzQAalDo4yMqUYG64x0PDKJZZFgEaMAUcLOo0dmAgTK1Yq1trYttr6rp2PylZu7dm/+1//d7v2zrt0bpHJA9iCPYsxYqCJulavd5QgGFqyoWcvMmF4HwDTavwQTCiZnxzQIosg0xOQSnW+trVH4vMpCCAAyQXFFqCtKuOrrgHedcVbh/L+PPNzGirWBzNeABTHfSvM+nZ5/MK+/uw3dvD0RyvPxzbuXtpi5g4L6iAReFZqtgAwWCzb9s6u3blz1y4uzu3+D/es7FokqF2fjFFDORJNFxkVmCvQUNlGDgG1MipRQxzZF55X7lBpj86sXBEDS+MgMDKYKazprsDJ7TBzDHV5ZuSdLYAbR19r1v+zuFKMrACcQuQjMqXYq9SyaDTdsZPDrqywnGOtTyVKkD0PgSpkQwl8zWd00Ov1NavUOtYbFqw/rVhr86ptXbtlm1euESh6+fylffvFN9Y9ObHtds2qNrZR78DGg1MbDy9tMoH4Gg4V9aFWJxjPTvtz1hrRt100+9h3sa/RDo9gJLJOVdCytR/V2k9AHL7k/Oa2UzTsuU1G+j6zUYW5Wv+hnZa3TQP1u91qUpvh7PSEAAr2CQAAMYp0MOJ5KMbHsh2NnbLxRdti8N/mOkYt68kZhOxm1myvUWMCQdXG5jbLUFAecH56Zv3epc1GoP9PzOYTKxegfF5V4Fsq2tn5BWtjERhh/6P2tpLRmkWR5Th4CReCOezz8IvpN6HmfCx9FGX/pScSY0Z75XR6vCVF3lwolUGf6xuQberigTiHZFPBoGgRwEHGfDzFHhajgH4Lqc8jAvwA0kIMVgwuqYMj40+mBgN5dG4YEMjBZ6kr4H3LmSQC8OfMhvBh8QyRIc+OzwVsm4JlAK39LoJ7qawr+yn7hXkF+wb7ThlngemtdpNrnx1eppiXgrKq0OSYq40kfkegi4AQfAmYEcCAwBXPiHOE54LbWex1/JvPtwDrAQCxbFS8SwTaGM8lPyWCbYDT46nV602uO7x3sHpwHfweRdnQZhHskLIy4Wyxx2QQRAmnNh6OM5V/aC9cdnsSiGTfVWhroMOJMrSRheaaA9Oh5GB5llmHD6EAE+wIjC3tM9hXownXpfa1GJ/YbxhjBoRgTXnQT1ATgKSX8wEowJ4gAOeMMaxLgFVp+/Pwj+nPeLtKjDMYcyFuyHMpCXAjVsTn8OwAgvA8EdRHqRLWXMwx7pMBvZ58DkCKYCa7tyRifjQdKKNR9xEwdcgCoM5ZlHTlunKKd5TMFWtJvhf3preJxEsECCjgCMCH2JIR9ON8pY9tYE7IBkfry4xFEsKUSzppEqjkfvOyxTZEL8ns0LohC8LPH4LPeB/3B/EgEd/SFtSrLAvA3wlsUydknHW2IcOH4rMQdAVQWKUPK4Ac5+EIGgC/W+CiccBFQBhBj5yXnN6eBtYavOV2Zm8GvS4A5os5DRYj2GI37YRqH/X84fRhgiIATIN2Ga7lBYQNxM8AOUnKAaLXdRwu8ZwpqEG33anpWaDpgVz6Xh4ORFW3x3I5DTOctFhcYWhWwYCInUIQMQtak0xz3PeN38XYu2J4/F7WgoTvkWesc8dST04nKGMUeIY0BQBWwIlsLbhzwBoheo7ubiXRfTqPfwr8yL6f1HvHGuO7JF0P8LycZ3essnnxQU0BgDTwi7+nGeS4bxxwq/PDdebtvPJndzaJT1YYq2iZg8+HYBjnyj+n9xDFO55Rvk6C8OKf5DCi9kp1h6LhYgjEAEifMXt+Qa0cAexPZZDVQ5SCSfTZUF9Vtv7FmX375b/aq6f37NpeBwQ3e/78BYh3tru1Y2tQHD0+sPGkz17Hm7tXmO28GBWs0tq0Dz7+xHb3rtpw0GOZAVgFOORAzQ0RQM6dP0/sjex09b/EPov1kdqUJZvgezCbC1+XMe9xGC3/vveQX2mxpkMp7bcbx1QCxHg/YhhmATnBHtJ+FsgnBo7mXoszcDKMufaC11DzErgovi+RJyL5To9FYIhaVNLSQS+D0j1p05h/Pavm3pWL/SDToYFnnFu1NLdmtWSj7rHd//YP9uO9r6xcmNuf/eJDu3llx86OD+3hg/t2eLDPLJcU1D3YRIDrSt8o/QgAN+YnFHMj+I9An33aQR32g1nZAaw31eiz1Q0PX2WR4diwPnE8Ybs+BAJR16caYQUdkWWg8jMCM2aVFUDhnjqEndrpIEA42KJvq8UZAAAc6BdnEIHD9xCIqAUbgoJgPvCghmOLdkaefcL3kPlBNknBW5HtIIdw+BczW+tsWLOzZdNS3Q4v59QC+B/+p//Nrt9+j79HgKXgrZFcwR/ARF7TjnWguYUjQzC24GU/qMVIhD1FTXRKowu2aq3nAEDYgSzXFh0k/CzO1qkrEuOg53w66y1sE94t1dvAPeAkICBBFhWU9Z3tDSvOhjbtn7GF6MnLR/bdHz+186NXzK7iC4J9A/TILlass7Vr127cohAW9s6D+w/s8uLcdrc3rNc9t5PDfRuPVL9P2MuzzhgbZR5rBM0iMxZ2HO8kW67ATImAKVtZScAwgOSMqMZNiowJanIR9GM9YfNCWI3AHpzdkfYhnEesGWQfEaQHYAk6eTitYXvoiEIXJelsIV9UVF4EaTFH2AcI4OikVSrcF7j35tYmg/zpvGyX/ZmN5g22ZN3Yu2F719/hmgMA8NVnX1j39NjWqiUrL0Y2HZ6YzcG+QAstz7752kNZSwTuuD+BiqYU1UETjdISPKPGcGoAAASwIBCWEn623kxZ1BBPC1BEPqCEZiEiKW2PqpeCwG5hDUHorcmxR4b61cvndnR0QPaG+rSrzjfmUSCh1NPD1mO8oIoNej8+C0E1ZLCxntGKDWAaWp6udTbJDoAdhc3BegNjaTLs28XJkU1GfYLfUD6H04xz6+KyS6VwjA2eab3TIQiAsYAdwXMxQPAECbK6o6HWe+YTU9sFtFwAl/KFVgEAlim4ngfWV6jR88wjm0zBP34ZQUXoh8CGwiYis4cAGrYO9fH0MShgCds6sjI6XhBMErOATJCEmgzAIQTOAADEfGKfK8gWK4yZfTCBXbMI+03Mrlz4VawHBZ94DoixXZ5fcv4BAkRpVgTIKGGo1sTg4jsUzHb3tm1vb5dr7+L8jF1YmMVF0MOOBiojWY0jqEME1hrKMFxThu3q5CiotMFp2KhPR9AUgTXGCu8XLNIAFzIfwoWA8YDcFwy0oH/QEgsTSRVS9SH6KVAYvhqeiSxAL2MJ74Ljj/NkKHaCeJJF2jV0YsCUAySDvcW1ANYwuPZ6enZnYldgIgZco9GyMUBlengVaKhUM6YSzxWWRKzYoIHaNOK9CRL4+QrgKE3g6GySICQB0USZX8lFOD5iBeJzaJcH3Zf4nBixObua+9jZy5hTfI0GsP1gHyjoJfMCjFJnHspvkKJ/sMEwPlhj8CFiXfCe7u9RRDTxE1hy5SwD7WeUnahcRKKKEszDub3E/EEyyMFHJl2Csh8lwA6qS2NIAAKSKAQ5AAYhwCYbRntGwJMYRFEWFolwXrtYIAMD8xDABs4bMuIcUIJ2gsJsB7Y9Fsfvim3j4JCfaewAQQ0wxUyk+7vgZ7jSqR5C4W/+7neLQP4UaKWtSPJAMhz61aBcaF+u8p0GWTLkcraD+pA58n5BojIhbJasRgbxnoFOg7g4mOM64SCkQV1K8k0D0lS1Pwu2k3aCnLxVijAzNfkV8yBM7xUJSgXVOjzfFvguj4tAkxC2C2G3YACkQW1kSdP35dDFIyXgTBZoeiCDj4WznBoOGgHfJIrdxQDI6ld9bnIHU2FdbCq2KXM6r7KiASzk6yCeN52vWENLgXcS4GnzuOZCMuYZaujIc8x1XC8FcdJ1uhrgvwmiaM641iiW4gCQC8HhWgGqUJctaV+ZrqX0vWL+8/Wl62brPhACn8JY2wygvWSAQRHFpN5sgZm9QzBSuACxh4QqwgmCkMiioL7Go+65vXxy30qzc7uxt25PHt233/72t8AN7daNW7ZWa1AToFRaWG/UR+8jq3W2rNjYtPbWVbty4451Nrd5OMPxoAQNnXWp5mot+rP6/k2ZADH/sTaXgD6f41VgJva0D1o2djHOKYigNSuhtxRIiGuyrnJJaT3PoioQSphNsRc8E6v5l4hjOP9C+T27TwBSyuVkEmTP4OtmDnuigwqCi2BQnJ8e2WjQs7W1BrNac2SNyRSA+I7o+ryHv6yolQiMXVGeQdvEaqWCVYozG/VO7ezolVUKM7t5Zct6Z4f29Kd7dna8b69ePLfjowMHz3Boqz5bDA7VOaKlDFHmzIbnf1cQIeQ+MilhswKpVqBbsI3NjjsGmgcduAJgQFdEsI9aNDjdEUDEPNP5B1XZuwrAScecMgidQQUerayi/ROcqxHRcjgyrKlmVqxIQSoF43IA2PsZh2Fin5RBLktwy78Pp0BOtgTBuFdn6PF8ybndu3rNmp1NuxyZnQzM2lu37ObP/o29/9En1oIOALN3Aci5oBo1M8R+QF2fSht1YKtuz7OqJhppvua9pRdE0WCbfO0SlMjsiG+7zNh5C0nPkMnWBKlLCsUqStDaonPiWToBlHOK8eEzYEm8fvXaHj95SAry7Vs3bL1Zs3HvzGo2tsHpa/vP/+n/stdPH7AlHS6KGm2w/sEA2L1y3d5970Mrlit27949KufvbG+x3OX44LVdXpwRWEDGmPoXTnkMmrLWG7ITyqAxOPcspgLQ+B8U3JJtdNYIpjFDDfqmU4Tp/IC6PJlag3XrKF2TY4n2UVHqAAAAY1KtiwnTH6pGNmwJA0mn7EdWGuuFatFTUIXz+k2MewRjcSbhWgrKlEnH3xHkbm5tMHN/fHpp/XHRKs0da21ctb0bd21r9wpp7c+ePrOH9x8QAJj1L620GFph3rNSYWK1irM/vH0cLQ2F2SSEiEAYwWbQrsNUY8IYuDiAgfeNgJfgtJ+BcGZjL4QjngfsAl/ou5nqkcHCwSCDhDCeIHOFzgxbtr29bb3epe2/fmHd7jkzlCH+CAAmNAkwthT18/FkQFerMWOPKCWCOexlPi+F61BSU7PO5qY127IxAsBntongs1KyZ49+omBirVpysEhZPVwH74N1QnHRRpP3w/MAZMB1YEuCyQWqO6nYSQs0dCAReOesMe7snKlEXwCfcLuCTKiCVddCmAnokgAhWFn6U/6N1jIYHNxkRWej+e8yiIWCfqloa+02xw3vw4wyAVYJ+XFMmRkHmKO65AB4cJ8IQMX68KDHRcWCZg4AFdelsBzm2gUHwQAY9DFGsisAmwRygSkxIwOgVheAgT0KkPjK1V3aFYAEoCdDxgMPh/WEz5CV475pBO2RvQdYQRAveqCTWQCXRYEXAAB8lsEy5UHE5Il5Dn2M8PfIMPHkJ+rf8SgMCEtlG5HxMaQ9jH0VATTbzznogPlC0EsOk5ffclyRYR5i77voYkklMWAD4AzGuiWo4CwqZvNZZgJhUTEN8T2cV2A8oNQU98DfMU8YYwAxCIrx/RCmVMs4AaWxzkLQEPOO9RSaPSyr8NIr+fMCUpjVJyNEPkeUgCiRESXWoJvPMwBAJQhFa9TBsNNa4nnjJZQMgqEvMZ2yDI9zBJYdxgcBMLUARJ2PzkJ4pwikg7UiwFCMDvplSVt32Vydufh8rFOsXzAYMS9Yg2QZuWAp3ilAAfolXg4U7x1+e6bRkZVZA7CbkX3BxAjewZk2tBGexAWgHSAE7YeXpGbP6qWTeBf4YRx/gmXya3DGEXhDuZvHYEpy562jUbJA8WTEcPAbXMNEcZPsMzxKJvn9+XV/dAH4W2gApOrOyoBkAUw2wJE1y2nmciaWGQAxYKvB1lJgnThkS85+kv3jdTKHR3/LAjUXmZLXlNcfO5tMBs6vlQIDS+J1GZ3NFV11qfxrJaBIfpL9NSaZRj6r9cgDynjmN0EB1XEzkCAFfTnoXQUA0ntzXJ2+HwBJCmbk45nrIOB7qdBcAAAKbDxD6uJYq0EU2wZGYOxjlpUokEqUd1tYncu3BWTptfTc+XPGwRdsj3jvAACC+psG4ulYxeeXgZB89N4KADgtVoGqstvp+qcgYRL4Z/eQfc6z+2+AYMoo8538P1+uy4GqF/ET0fRayAAFYs+k75vd35kpRBa93R/HE5nGQhkhBtHJWmlu4+6hrZfHVi0M7MvPPrXf/e43pEuur23a9vqWXbt61Zqtqp1cnNlgMrPta7fs2t0PrdHZs3IDgklCmQkmMROt+7BNHdejAAC+Q7I28azB3sgCcl9P6b6MfZKu83RNvzlvApqych0+Q24j0uuxyt7LecLxifvo36IfU5TLv9L9CqOdAg74exhgjj32jzNWAkyKrBYux3A4+wAAIABJREFUB4ojxI422i17/eKZff6H39nJ4Wu7fnXXbt+9Y3s3blup1mAGtdeX6i2dOUetUYtYb7QJ2LBnOh1vAERzq0BIp7igKFtpMbbKYmQ/3vuj/fHTfyYQsJgObDjoUvke4lQVBnklm6BmlY4n5lI0s3D2c2RRaxsHmHqH+/g6IBLOI2jI7bWm7ezscCwDcFTWBYE2nNAGHZvzc7SM6iYlXKp9hJMaji7bSXmGAqJbyFIjYApaHq5PVd7JlE5Esew6BVZgxiVofZhD1Laiby9AFLxf0A5FQxaFWQCPlI8BMrAu3FlgF2jdZAvbu3bdWp0t609LdtJfWKG+ZRt7t+3jT/7abt5+l+BNUH9AY8XBjfKEg4MDBhZr7Y4tZnDwRf0n/b/oYokFOK95DaTqocVoCUcq1jNVRxKQSokB1cAHPTZw08jY4M+yBwCR3UsBADiBcDggiIjyCNTkfvnFH+3p00f27rt37cbNaywvWUyG1iwvbHC2b//49/+3Hb74iSwUgS1osVAmmFWpNW1tfZOgyPHxCYUY4bQeH+yTRYSyArw/wDA888wzKLgGMroqQZQOjspRVIPM7ORsSho/xgfOIZyjVh2ZTLdNBTl4oL+yvtYzovJTsFchhISWbgKYMG5QoebaLxZYP42AOMoJsIaHA7XLjGAhghLWyTobAXOFZ8R1EDSB0hwgV9yb2UOvr8a1AEqg20dvNLXRtGyVxo51tpD9v8MWrDh3jo+OrH9+QcHFi6NXNh6c2Wx8afNp3+psSaVsrzLSkbiJfTCS00hmWaipy25SdM0VxC+6l7R6cnAllMXA3kVOsfdwj2CI4mfKaIlyTEo2BOiQ0UI2coZAc2Zr69u2vrbBn52dn9j52SHbFUL/AdozqNfG+kVbOoIwsAOo+wc7yfVXouVnOOZiLi0IDrEuvg+tj7k1mi2r1ZsEY/FzPPO7d+9Yq1G3p48BALxitwS0PgMIxICy4rR1Z9xFAATbwrZxVJQHSIoad6yfSMLlpazyjRJ2bCKepjEUaMcOAtHlBHXKIbmEPvIQ0GMnBLHGGLg6iwh2pN6U8BtEMrGGseYzBgzaGyKjSWFVbwPn2UZm0iEUB6q/M2pwXokGjhIsJe5iPnHNqLuP4CnaiQG0BXiLdRtdARCoIcCNTDWV/RsNihzKf0E7soa3KBQbamMTnRAgggd9iR7LpcrsdIPsP3QGBJQpjyAEU4waBXM4DxD4RkYFOgpgnjTbLQEe7kfDbkasACYwlfVdByAFAagL4AAAzlX1excAMByPrXvZk5CfM8JwDcwJyhio/QF/yF0PAhgEXlzo1zUSFGCK1YQ2qQBhAJtFTf0IYqqcb2gHqJ482HoYW5xFyBA363VSxdk6tbCg8J/0oISGBKgJv0EMJonoZevCAUE8f+ghKA5QEgf7BsE45yJh+Eayj0BVliz0BAfFDPW+mDcCABBcdQCA/q77e5GFx9zynp7sgIgeGHwAJcLO0C9zO4Nr4PN5QJ/rQ8SZHudjsF8C4MT3BYqpbR/LfVzXIvzLAHWjhAZbMMpE4vfFdNKcRUKLZ54VrHvZJWDI+I9aFgLc6SdSd0JnQZR6sNTUxzzObsUr0noKwAP7h0CNz5FYAiWCTQI+pCGE3+Xzkr2DkjhoRcDPy8u2xBIGcKI9T/sdfi0AgNzB9lAlag09o0dhgax++c0+16njnjrrEbhwU/iu1Uur3pw/9/qTmMQ8E6WsSDiUDC4cjKDz74FnVsMbQZpnsiMITDN4S4FBVmcc1jjvx67P5b0ihTjmhj57R/e2Quk5DVzjM2EM0zGik+kUfDmOiTK8fzCen5soDUCjb/lbOgikAUwE1gHu5DWSeQmAnteF5qIO24OleP7YKBEERWaD96Loiw63eM54huXfXw7y5XBEjlPzHO+bMiniWrHpxKr34M9/X0ZuaXQT6Cj/vq6f/zuCP5xg+b1d3CdEEZk1ykUks3eLOfK5iHeNMYqNHWMXdH4fMqGjSd07P+cUc20Pz+o7OBL18NnTe+Za7AsgkaDmqyoAdcaoJ0fbJICLZRtZZTGw+rxrLx59b3/8w2/s+bMn6q88Xdh6e9M+/OBD29haYy/li17f7nzwsX34b/7SRosK2wJC3IvtmFDDjQOMj5c7nBkDIDL6IbyS7Nd49nQf/9fXjH4j3QfpLGd2IquGCCG0GD8XYCQVP+1OkLN5NF8r90k6OsBxylX8nclEAEBBGgNIUkME3vDdfD6gql4pmrUaFStC/Xhwad9+9Uf75ovP2A5tZ7Njt+7csfd+/ktrdTbt8OTMDo4OGUAA1e9eXlivC8Gmlu1dvWmttS2bFdCXekLydHSemOEALRrVwYuznv343Wf223/+ezt+9djWm0DV0aZOIJSQac07wBs6gMjgZ2tPe0SHmWiYcNKAYKct2hB442eo44YiLWid0JYI5xIjqqyLBObg36AWGgdlfCb2OQ6v1lqbgRscQFAsGcx672BkquG0YGyx14mmk10gijPZC6Avs+WRaPsMhkpFu+xe2sXlBc8YovwUdBLjLPq100FyR4mCaA4I4KDtdS/pVG7u7Fql0bbhvGLnw4Kt796yux9+QpHMtc4ug10drqjzlaDh4dG+ffvd97azs2cfvP+RlYuo95RaNgPW+UhtsgoYS72bnFTPJpHOv2q/CDW7bywRUp4vWYmcCwe5rdO613ym5zfmktmRKDdAgAvBvFrVxv2u/fY3/2LHR/vM1iGAu7w8p2DXO1d37fjVE/vX3/yDFaZda0KAjKJzcHyKNpzMbDSZ28CzXBsbm1QsPz46tJPDQ2ZkERLBmZnN5ezDQceaAN12e2dP2f/hmHZX4BOEzdTRAm33sN7Qix5jfHp0aNOxxAgJCFTlJIWTm7PflOnEmQvnHWsNDjIcdmS0sJ6hy4CAEoEWAmTMhYKcAccb4FA4j3gWnflywMNGYawQIIUNiLM/zuBw7uiMsud22ebFqo1nUH3ete0rd2xt84otiiWCEaCDrjeaVrGZvXzyo50dvbD+xbEVDeJvFQI3FPhyAbMAAlB2gzZ3zG5SH0brKnwOisjN59LLgDgmWsCC7u2sGLF7lOjB98OxjtUYWTjR9tVqCir1YC3M5lBrb9mNG3esXg9Kfd/OTg/s7OzA5sgEo24d2VowLrr9jIKOsSO7wktaEFDii8/j5S3YZxhvjD+c6uyZPGuK9bO+tm5XQDOfTuzy4pQiW6h1RukJfoeOubcRkx3zVnwEEKTgjkANGXncD6wUjO1oqAAt8188+KH+A54HNbUs3ZJ2SlDjMRcAFrBRWX5B9W5R/nEvlABQGA2lHAkAIHEvBKRiquGaCPYJWXutO7KpsFkh5McgCkBBoj4OsDRsAX5O8basI4ACQlwbthV/Rru1yLzj2QEC4GdYDwHCYowCEMPzRK03qekM6nDeSKwTLLG19TbbMIJVw5aG1EFAOZZYdFjPYAuI2Yx/T2h/IqjE2YD3lA2dEazrbKyRSYduLOEnpsApgH2cF/hZjEmAHVG+CRE0XFcsgAIZFFB/x9nFkigG+Trf2XEBuhpepsCxpQ1DX3ixYrLkxXxOpX6sY6yj88su9xw0BqJ8EmA3bB3MCb6vMgBka5ExB8AgJthmp2OdtRYZHzrzZNOG46HK5rw9ImxGnKOh25GfLeqoEIFw7B3qqLnmDd499hzWkQTxilwzWKsEWor6PCeWZ6l63Ic+S9i7KKmgYC/YJyjdcQYlwHDtIzH16Gs484rsJOiL+HoM1olU/kFrn6i7EH7Xz8DU98hLnOQvhB3OWAMePwqo8FatpPAHQ0dJH/hh1FBwodMoo5NjKr8S+wL7XuOPYF/sOu5VF0IVYOeMSw/CY2+F7xUCjYyVOR7y5wV0Q+QT7Cj5XVy3dA4WHNPo2kCmHLsuRGwVCTgxCyLO5Pomy6MkBsBy9tPpJ+5URE/KNBu/FOQ79THNhoaBjI0QgU9mrRMAwFP1S45+GvCmAEB2PQcm9DMZw5hcIthJEBsAQAxKHuxJuIfPlkYWtD0CKWIz832zGuBc2R+zpEM2WoO9WQIQwZxqpJfBEyE5q23K8gAmDaL57v6gUX+evksWbL4FqIiAM58Pr2vm8+dK83lGadnxTOcz5kOb3KlC/lzpvIUYhu65DACsggNL6yR7/rzfeD4P0ZoxAKCYi5RCm4M3zO4m7RFTqq3Wg7q/6nnkWMfzMrh254P73YckfdaUsk8aVoBUIeyXdEWI9bcqhpntJW56122gyJzfNSmxyWYl2AahYI1sK9antxIB6koVZdjlSc+OXz6ykxcP7cfvvrCTo5dsPYL3u7joWqPZsY8++tg2N9fs8OjIzi67due9n9utn31sB6c9O+mOGPxs7e4y04L1EoFkBMcs8FlddwkTIMC6pfWRdMdY2X5v/DNd5xwVP2TjANfsLDMAYm7wbJHp1f1zxooAsASAiln2NUu7SFpsbiEy4IgILDH4LPvGwJO1ncgaITsD/amuPf7pO3v98rG9fPrQhr0L9pivlct29ep1u/HOHas2mvbs1Wt7uf/a2mttZk373Uvr90bWam/YtRt3befKLWtv7tlwZjbhffUuqC2H2FWzCrTq0r778nf2r7/+f6x/8tLWWlUrFaYUwGILGgT9LkhX9g4BCIRifPG+tJcQ4HLl7h4ydN42LJBrMnG4N8bWbjfZV5uHHYXCtCeR2cJXrYra/BEFt8J5jmBMtDnV9uFwo6rzeMitSHqi13qyhVnSY5wUQF/jpEZ6xpLBo4vywF53e10bDPtc6wzeYKvpVLnKOOpg2XNewXsEc3CqsZ+kVQDl5nUrlOs2L7estX3d3v35r+ydn/3C6q0tm8ywvnT+wEmvNwBETO3bb7+xr7/+2vauXLe/+qt/a63WpvX7EECUVsR0NqIjhzZ5QbHGuEnt2te4OwIpWBjrn3bDFf65D6JcKFha8qETiuScmXiAgijnYT3tdGavD44ZpF/Z3rB6yez49TP79Df/ZAf7L1TXPZlYq92ya1evsY7/4f3v7NGDb227g04JqLGvUH0e2a0BaNILKGmPuT5Z/10uEwCYol7Zex5DR4QUco699hGy/3t7V6QnMBgxM4zAlvXpfnYia9hsN+yDD95nkP786WPrnR3bGJ0YkIlmMCpV9FScGO9AmiZaq3XazEyOJyPSN8kkAXUcfdbhcLLPcl7Diew0vpBhk5CVMihRAgAHPoD/CFSitWhkaOJ3GLh6mzcGgGBrlRtWa27b9u5du3HrQ2t2dqxUqdv55Rk1V9abDRtcnNrj+98SBDg5eGEQt2/VEYh52yzvCMP2bujC4OwhsSOlMinaby4QGIEgHHiAKcqGal9HtijO/QgM+cwuCogzhsFZHQABmDZDQyeIcrlha51tu37jjpgcbJ1YtIP957b/+rmNhz1mMGu+H4d9lVjgC3YP7a8EHgJ0keo5kwzeGzyy1FnShfbG+7i7mjtZVJUyQVQAJdtbGwxGB/0eBc5g36LUkHo2VOjX/GJboWf2+RnUs+FfOoW2iBarI5YFKGtYZcAn+rdq/+FYRxAKnQmIT+JFwFqJNonI0uFLjKaCwb7ijFJHGR1j8jEWXuKEGAssHtDv0a5QdHk8Qyj/IwCNQCdKntKWd8EaEqtBgJtqmBWQhbhaBIwBdMW6VvCnLGfYKtxPehbKdJJ2zTItnZWkL3sLOJho2ETsIcwDgJnIGHPvo9wErV5jnOhLiTGFuQQwpEQTmGt6bnUAGFmzpY4GCp5n0nfxEgU8B+aDNgRMKKeGM2PqcUKM9wjXRbcRsoyQpYcGA5hEAmgFdCphAACHz+PnpciHihnSQBTjBT8MABKeAS37oAGAMyh8IjCBFISAiTWlqjz2DWwz/RbWcBdtvd22jfU2GXvAg8CioZAiniERzY0SqbB5cXbAhuL9RZFXNwp8sVTIAQAp3UtXDb+HPUdtB4DhvR73BdYQbAw0OALEyM6elURg+MyIBQCCURA4OstlvjHOZM0d7UypaM1Gk88WZV1xfYFN2q8EdJCR9xIF/H7EegFopd8Lrab4DAPwEnRh1EIx9EcQx8a+wP6FxgIAMDI3XHRefgQYXVOCIhJ6FlNE9kkMNoIVBCpC0yJsq5KKBMyohaASJ9yXSQS2LBVrO/SPYGeZCMlYxTIWOMOYUMb7eBkWngHPynHIurR5S2wXWsSzUygYGgBEnbxVVGyaMP50tpVuymg1fwoASAPNMB5yVJYzxMHwIT2NdK880xfOvbIWGsSlgNHRonAIUwAg3djxe+mEh/MkRCipwfeQIwvuyA4MVeHsh2q/lrT2w5iQargCAMQ4ZGGj1yylzlsEQ/81AMDvnDMAvEY829RJhjW73ls0AeJ5so3q2aUs2PUAnffzTZzXnubzoKBfY6dxAK0yLwFJnyFYAVEikr57/vwexCT0+bhGKGFGwBX3Fv1TTpeeJRd5W3ouzxjk96WV5XPH2tQ5KwBAY+QHMNd7oI15j9z0WeId+BwUo/FxcCcp1mwYo2ysPSsXa54Ipo+5QIJchA6HPf93h4Br2t8hDaYzkMxVeEtFBKFjG/cvGPS/fvaTDc6P7PLkwKrFha21G3zmbm9g1Xrbdvb2WJOLmuv+aGxbO9fsys13rT8u2FlvYotyzda3tq3d2WBHgM0t9GMGHUojqjWcf2Xz6+s1BU3i4It1lP5s6SLJngynKrUFnMcQYHTPKbVLHFOiqIGwh1bJMgAQrBLZIdki3UfOA4LmbK5jbzlDCGYNhxpRbLAukLUmMWZitfLcmnWz+/c+s8//9V/s8hxjP2f2C50jkLHY29mzdnudlPxXR4d2enFutSb6p7dsOhoTACiVm7a+edV2r921O+9/bKXGuk2k0ENaP87+BerqijMrzof2+MHX9t2Xv2e7QLAChr0zG3QvrN+9oICjxISkA8AxLHu9XgjsEQCI7gaiNiMTE+AW5i8oflTQrwBscke9VMiEenRAQ2xMgjvo2x2BBJ2QilNZ554VYwsqZH7HDEh40M/Rv1i91DNnK0HvSekn40uAg8Sa1LILjhzrhmmfOKleugIVawhkyqFD9kd087z2VmCaziQ4gNM53K6K1de37d1f/LnduPtzG88rNpxADAjOzcyuXr1i9ToCT2W77j+4Zz/++JNtbOzaX/93/6Ntbl61/nBGBgdFghbqiQ0ImKJVblsJALgDRiAAbljY5IQ1xD3hbIa0hEwmTAEREX9q7GCdTq0Bh9xmdnT42o4O9xm0HZ92GRB//P5t6zTLNrw4si8++6399OB7V3Yv2t7VK/bOrdu8xoPvv7XL82Nr1TGGaMGEns0IapD5rVGVHQAA5iMC4NGgT7AAE0QBJtTuMiNXZdYYzwofBGruHO8ZKMJDzs+Va1dZW4nSkVevXlJU7L3336PmxKjftYvjAzvaf03bhYAjAt1oG4Y1DuCAXSDqNdva3qTzi8xZr9vl/gZlH+sFAEBGz3YHCi2m8IXfRaBEVgCFyEoubAaqtQKgXCxP9PgUuAnHUPtHnx9PFzaYlezm7Z/b1esfWHNtz+almm3vXbHxFIECRP/69uzhfXt07xs7fPnU+udHtgZNDAbzqPOXyJwCwhaDDWVsL9hTnT3T5zNqbOD5op0VQTwHuSU8i6ALwJf7ZK5Fwv3vQl9Yc/y7l+0wY18pS2QTwXAVzIqidTZ27NqN2xRSgyEFkARA6fDgpQ16FzabjBm8YoUyMwiF7enU2mtr1CzAPBAAcK0CONH4HrP3CN4QHKBUCH4AIVjYQom3xV5hFttzJti9tFWYJ4A7fjbw7PEoBUGkxm5oJyendnGO0giBxzzh0JN7giAlWn7VGHyodlutcfHQQTmGeN/Vq1d5+fOLc2YtxTxJtEGgM9BHEF5Syzaw90J4jE49vRfaCjw7AC7aO+4jCNDJtkbwhGvj77AHUefM7Cm7uaCUJqdP4z1CHLXdanFtY20GQJAGyxRe9LEPejRpzZ59xLtHoI79gv2GIFlifso4g/WE7D/WgrLF4Yepxpn2luKGAM/VI51MGnR7aKrjhjRdZrw+zgqdD1WD2CCFbj3LH2C09j70HGZkckVWVmcgBOvKXH+kubPn+8yGuK6Lt6kFpMYaGimZ/1FQoI99xvK0kkBHrHWMkwJI7xbioBIATbDgGHAXsf8FmFOEEmKd9Sbt5uUlxHYlDIx5jLMXpR5bG+vUsYDyJMQfWS6XlZR4K1NvCyuQB2wJB+1c9yt+B2AbvqQJIR8aQS4V49l9AyAZ6srnPI/wXmIAcLZ4blJzw+MkJUt01qa2BecAWEb0B4J+7ymVSD6q7l/7guVRsA147rmDfwnVHXOA+cRc4nMA/GE78JXdNzknVTogHy4vBZAPgy8wvDAHLFVDKdNCuiT4fGdtPfN1CEaQaaguJmCVgM0BwFraILCzauvJrko+7mGPoiwAz473JVjFzL7WFaMTHzuBFRK2DeACdhYipnn5qTophb0ACIdNBDvM9e5lE/CRMQeh1QGtG8Q2bGsJW/E3f/fpIjLmb+bCfVATACBQlcxZdw2AUOIMmkG81KqoXoRhaVuzqBPJA+ec6p2WCMQ9U0d/CRyIEG+FEh4BXwSDGVAR9PrVyEPR2ZLjpQlyuq9/Hn44Nv5qRj5/PoEnEWTE/bNrZcFTkoV8C7WfYAXryXKwJN4hBTgiy5w6HhHc0tnPRApddtYpOBF04jMMzCL48u4MgdBHnXAEZIKrV8CdpSApB3BSJza/n2g08VxvC7AVKOqBQnAyNq++pxWVbyKh53n2PwJ8ZfkjcA40NwV6wmkOUAqfV3Ct8Q9lTfWO9Rp/INtE70X7iQ0eSHhWc+ZObigIhxGL0owQqlNNrRSa4XDzIKRadq5Qy7pCOCRJfbranOE5QDe/sO7pvj17eM/uf/NHG3bPKBqH4HM+GUv0D5mJ4cgKKBVAqxNTVgvI88b2Fbtx6z1blJs2Lzas2urY2ArWXN+w9voGFb6LLiRHo+9ecwoARkAdwGGs+RzIyaly6X5Y3YrpnomfZXMdop1Z66HlfSSGjuqyYh/k47y8ZuKgwz2YdaLzCIVizTX2QNSh8WCNum3ENaClzhe2AUdk0LNR/9zWWyVr1ub2j//lP9m97z63WgXlFnUG6zg8EHg0ag2rIUguV+zg9MT6o6E126DBKqtK57DUMCu17N0Pf2Uf/dlfWm1t20ZowRgOL5zG2dwatbLNRj0bdE9JE64Upmzv+PLpT/b4px9scHnONoKg/GNdNalCXLACHE9nY8gR0kGMg4QOjwN+1EjwQDQAOASwBD18jeLzCCap5A1CggsaRRChgBrlKQId6Gy6sBb2C2mhaEcXdGWs2bp6R2PMqRWA9kduy3DwjyDU5f2JQwAMn2X23g/U6CxA2n8RlO9cJRpZDjivWCvcky4ChKABX3jtYqlqk0XJNndv2Ee/+iurtrbsuweP7ejkgmKYGxsb9qtP/swa9YodH71mpwYonr/a37d2e8s++fO/tp29WzaZlWwMxgCovt6XuWTzTAU4nIJoyxgAQKz3VbsO04t5IZgTZ7RzYajxAAo3AoVSwY72X9l03LdWrWzPHz+0nx7cY3By1h1SSO8X779j6w2z2eDUfvzhawpIUn263iDot7O7x0z+awThaMmEbCQzvOp2sbbWsXqjxVDr/PKSgA+cb6g+I+MLsADACMaVKtp0VAsEDcASQRg3nQJ8gtONsoy5ra137Pad2wwKT06O7fHjR6T83r2L7PKcTJvzo3178ewJnTawLxBkUWwtzmj2s3cAoFFjqQqCM9bJev91+CjoxgHHH6Uj4egTbKY9Fs0Vzh/s7GA48K4nLuZLNeu8NC1q41N/Qyrfemfsj1azbYVyzabFmtXbu7a+edMG46LtXn3HWp2Ovdx/Yf3ehU0GXbv/7Vd2fvjKZoNLa5QW1gTLwYXnID9BcKsA8K1NpxyBBgATMfSUUUKdLYLf8N/iHGRLzlCc9p7m0jsAwKGgm35BUpOLsQBrh+UOc4gO9qUazmQIAv62Xblyw9prHc8Ml+3li6fsBDCfjQmAqrXVghldrgcCBQIppGQ9YfYxQBUAAFHLHYKg0DApOvtTgYEYJQRjIPTInt3okCNHmt9ztfs4h5g9XQCERBAmrZLDwyM69wAwibPRx5WWjLKUrtrttpfQIjstoK/7lIFGo9Ww3d1dBskoRZJgpCi88YXroayAbpSz6MLvRACN/1HygnIZaZ1AxwSK8GA4qP0cbDCeOc3eZ8kGM84TxkHBv9gHEURhf+J9AECSBYD6Yhc5hO3Ixt4ZJeFHg+mANQP7gZKZmDfMoajwAiXwquzU4Z0okN8AABCaBeHH6WyRHaTNYz05RDzVvQbrEfdgkMjWr9CB6XONwDYQ7PAAMjoUhH+lLhxDAa0sGVOZBUA4tvCjsr/OOugAoMwIdgD2J4AfAJUci5AJKijQx9jh2bCWIXgIQAZ2D2OgMgqxR/AO0L9BBl1idmjRJ/CJ1R1kmdTtstu3bhe6FmBRqdRSZWJqV4usP2w1xglrH2sb48/9TX0MrQc2jMF+YAmLbA7jhFK0gXXdDg9GnZDtyScJIeIrugGQ1UBxTQCF8AlwfW8160FnBP+6n/YgziCcw+gUgInNWCn0nZEw0X6JchTcM4AnDM/UGQFkcPjPIuHL+v8yWD0CXBr0E4I9k7O0AfayrIilEfn/tGlMUiiBEeKjAAAY74Qd8dJXfLazvm7Xr9/guYF53t8/8LMKiRDonyi419jI98R44H/MI+wl9kiUQ+IdwcrDO4XWBRZTtLeUiGMwixcsA6AmgNtmzH9ogtB/QUmdA9ewZ1gD2GPQ4un3BoweUdKBPY61j/kt/If/+LuseDYNXFNHPOhS4fSmAfTSoDvdOgJW/mwlGNfCz4Nr5zy9vQTAbeVqjXka9KcGVaGgU/j9BeJZ4sCLQAB/BuU9N8me/XMKdjhcS/eI+nBXfKWDqD6OAAAgAElEQVTzm2TdY2z0jDkA8LbAhs+UlACkDl46rvxcCMS9JRsUE50+Zxpwh4O/DACkT5QHTvHdqDuXgIwQtjAM6ToBSpU6qOGcR9SegjW5UxZlDjq03wYAhPMUB0k2ngndVd9TpkvjldPDM2g/Y5fk7xsZM4IqUY/vnyM4kfxdB2uI3Dm4EMAR202OsxnEOONQheNIOqP37GU9JWu2pFcgZFU+e6B4MBagVuH+oj2qxZk2vMAPvC9FaYDme6YTtfhQwYWDhFrHSmluR6+e2MPvP7eH976y/tmB1cqgVTUovIQHmKPtD5VjSzaaztjPlSVd5ZKhvenG9q69c+cDa6xt2/r2devsXLNpsczABdlQ9LBlvZPrI+Tzulw2wzykZ1jT9RzrPOY49mZ6nfh8OONLqzUQUwcAFEwsG5psv/v6wD0lbvNm21JcGzV/tAlwZNVZiDXLAFUeP3poR0eHtrW1RZoyjCgE9YLyjjp80JtBy3304J49eXjPWrWFbaxV7Nuvfm/Hh8+t1ShbvYYsz4z9k7EWauWKNWvobVth9h8AQL0JwbsyD6ARBMLGBau3tkk7v3HnQ7Nqm4J0Gzu7XEtnp2d2dHhIpXWgydAbAAMBtP9R78Ke/HTPDl4+NZtNrLiY2MGrl8wAA02G84RR0wEMpwdOndgwsedj/DnXvu7TmlGAGXBsSflk3WlFrCinaqZOZ/R4xjVZxweqWibSiIN37DR61buxVtZVuvFMypSApqtMGZ3t/oAlChBQ4h5yJzxASwQmqKeG8BvmD1lS/G6/C0rjJWlzUTMosFGq4LGeMMajycLK9bbd+dlHZGF0RzP7/Ktvbf/whEErMn1/9d/+hW1trNmDH76116+e26DfpdPUWtu0O+9+ZDtX7li9vWON9W2bGoAAgbDQiUANO8HbBOjluUXwKRenTPdNnK1F7w5R9DZLWMekIsIRm89trdWwi9Nj++qPf7DB5amt1St2+Oq5nRy9lpgi9vvmmt282rHiom/z4bmdnx4w04h1CXYK9D+QHcW6Rc0hsmEMFgolK5XrbDvaRrYErCArMOA5Pj7m9ZHtjYweW2Ca2hxirnG2QLwNZRBwLKXurlMcpSEAVsAAQGYY4MP+/muWm1y5sifaee/Sjvdf2cnRoYuMdRhgBECLMWTGHtTWmQIwZpdKyp7RacUCQXDumS6wDXDWwulEACLWAta0WGdBP8U14lyVj6G2nQLHctA/1hTsjtpxgvIMdft1q7c7Ni3UbGoNm1vL6u0tu3X3fZss5vbg4X07Oz2y/ZfP7fLZY7MZwEAjAFBHBt71LCYIxJw9gjliPb63/cLzkkJaBjtDteSZ78SsuTLpAMhwzkbpo/a8Mof0l5KMGq6J+2AvslYXbfegs4Ea7866qMzTubVbHdva3uV4w1F98fyJnRwf0mHF2mGbTWh5YD04ABEaABh79b2XmrdslHQN8GwMukQLsgLKZhJGIPacggNnbrkyOKnYsI+uOQX7I4ADLRpV0wynGedrBGuYJwDdCnxCKE31s8wms12br6EsSab9CgAAei44lwMAyJIByXiOAQAoBy4bQDYi5hTnM9glOKnhouMZRAcHbRhBO9YW16kLTGJMWPrnQSeeUzRgZfzweezpoPGrW8SE11LdNQBQBZPhNxMMdpZBBtpGn3L4hGAmsBxFwU+wfgAC4AuUf9CXYeuw53CmIigLXxLPrvIsge3cO57AQfkNKen+XqT2s4UuAAaVm+FQitIWrs1gMiT1+PTJZgA0lEFVi/BcjA7vh3MAwDOy1dAWQPBKEdv4n+tA2V18Ds/NYNeThWDtwWe+uDjn8+LfmDeWs7g+Be6pQA+tOSGER8oaQdxoEThGKcPcrNcf8h5RnoHyCIzRWqupVpp+RimIjZI9sNGUXeaXl2fnJZBilIW9ikx0JKWki6H2kMEUwniobFBtDIMBoCQeHbDMTvBcx3rE3DiTiPoGZN+4zkio9y/Uoi5AtQBsCLS6pgC/lwjkKpiU35pn8LVGCOInbYLD9sH+wO5H8B97hnsU4BF/lgNo1GbhuZDfJ2z4jevX7Wd33+XPUdL4/PlLOzu7IAMQ4wM/Az/D/NLPLAJ4U5tEAHF4FvybugFDtCAE+0UJzvBtsL5xtoXt1ftizwvcZoKCAq4T2h/8m3vXdUAw5biPOqJIfBAAANhFtIsAIcE4qqDz0dgKf/O3ny6i9ji9KUui3fmIBRL1s2mgmtXHhiBaBEdB6/4TAEDq/Kfq/BFAZo5/ct3IcMeExL/fCGWTe0YgkAap+SG4nPHOghTf1Ph3ZNgzanZyMwnTKKCLBRkIewSscuz4ttnhmwZDMLge07+VccDFGHXK6YsmZROr75h+LHUa80Brld2wDADE57KWX3CEVgAAjSfDhSxjkjpEWPwM/rJa76SzhFPuA5lMA8AAA2J96PfzCWUv9KQ9nqpLAsKJzyWfTxB3Ip0OGmT3jFaT8UxO/WfA6HS6fL2IKhx06PFwaCcH+3Z2euKHmzKMQTsChQlf7IPeXnMBIGRcFzbmwQcxJFBi837DYXxRl0tnZS4H6+jwgJS93b0rDEJB3wVdrLOxKZXvYsGajapNR127/81n9sMXv7ULBJ7VAgXnGq02jRRapaE1F0S/gCQDaR5CbR3IIx2Pou1dv2kffPSJ3bj9nlVam1Zpdqw7XtgUfabxP3sfe3u9pCwl1vUS6BM6DMmiTH8e+/Jt4BVtwVvaama/EwJn3sosbhHOCwEer0Bi9iABKFP7Ew60BOLgiBSsUlpYrQqq/sC++uIze/DDD7a3t2c//+gXbG9VqqiVzGwyAgWA2f1KcWG//+0/21ef/97q5bl1WlUbDS5sMRsRaZb6ucRukBnCwwEEoOAclGrhILljjTWGg2U0Wti8WLeda+9aa/OKFSpNu/bOHbtx8xYPtZ9++slevXxlN9+5aVd29yR2VjBrQ3hoPLDu2bFdnh1bvWJWWszs8cP79uzxIwIbOIBEkdQ6xXpF4MixStT+GQRwLwhRZq0w6K5OI8WBAxomQAAh3lI8x+ET14lARDYhWrnB2QVrXLWjyOrgGaDijoylp8ayFoBBs8a4kYUBx2k6pVqzsjFyrvAMAQAgkBgMh1TGFQDQpLUY9PpStgZoxr7oOkTF1tL/wbKZzAq2sXWFgo1Xbty2s8uBffbFl/bi9b7VqnXb2ty0/+bPf2XvXL9q3371uX379ZcUHAMwh+4NW7s3bXvvtu3dfM9uv/cLK1RbNpxqPZYA7HE8pL3gJ4XXKC/rwWSAp5s3ii6R3o+8mAAusZZAVzRrNRsGhgFo+5/+v//EkiCsye75iY36FzYc9rkG1tYb1lmrWHGBTBmUvdVhAdnJyVSK8LSxXvLDXm8AHhEgletWKFXYQ51tQQtFOzk5sYPDQ14nahmxR6S3ogyefAvsM9nMGGuCpdzXCsjQA357Z0vlSdAAaMqhIzUSvcTPTmw8BjXcg132S1c7MK5bB4pwUkVZAJ+BUAXxCAIAGD/WMsOZgh4A6oypAO81ma4XEucGHC2sOQH+ooBStM3rnsVCywPuCCIB8sI5w5qrNdfJsJpZw4aTsu1evW0377xr591Le/biiZ2cHtmPP9wzG/asXJxbBZR+6IuAGQYHGs4lW8uJtaTAFyyFodODXTm6AtYNhO+c3eDaEWzz5fRatiNDYOvPHHWkkVFPz3LcQ6BZmcEUGQA2I1CDmmbYLQABa+1129zY5M/RBhCimtDXQPYJJVOgXw/HqmHFs8tZrzIIgxPMWnvep8TgHwFr0LjpV3kABVsZZUkMiDC2rh+AecRcQGg0xESxFuCEY03hvRBkMQgsVwjMgOoMDQCub2bxlP3EZzEeYiKY1ZFlgws/RRtYLH35IXTYnQmlkhEAWwKpQ8QQa5MZbmcXSKQVoJoSADPQ/sH0qCkrDgAANHquR2+jFnMSjCeMCUCUAEnBDFAJg9hY2lMI9tU2L7LjABSYsaUoZsFazRafJYIm3IclK5Mxz60McEALQtj9Ro32NIIdgWcq4+C+cE0OgQJIjigYCiBXwIgCHQSz8nsEbuAZI4OKMg3YSrYC5H4VOBIuHrVrHByiPXX/k1oFC2XjZ2zvN8jKAkizn0zIvGu2mvSBsF6pB0JRSOwtAQYwu9SXAOCBMxJnIlsiTxWUl8WakRBpjYFwtMsEmIQstTSUZO9mAFZgQ8g4EOsJf0IHAFoBmL/YF7oORAVr9CUoBMh6/BCFhAWTKCltEphrBCwF4imuona8zhieoWqjqIBaGXWxTyG8ipa6A671CtYH14y6PzEOJHCva7HMCGcuRHxRvuBlhBgjijZi/RBElV0Wa8IBX9dEwfMEhZ/+WyZ8npeQ69mjtl3MTJZLBAvd3wvzobKWmo91zswNEAv3AmsD51KsMawf7ikAbXhOH4tgG2xvbdnO9rbO2/mc/jfATszX6emZnZ0L/AlBYuxtjAsYSxCqZMLN2TSwb/SJnKHFmIFscgFcUVodCVD4RJh7vDNgdCZeyO6T6B/jBthMt6OYT4wD7ofyEwAATORTsFSMJiaw/s+/+/1CB3ze6zkE68J506EntWUtnmXHJBZUWkMbTrjHvpn7T+c9BPaS0C4LVFNBI59Q0lJ9gfDM9oWX1216BtjvkpYdKKvnz+0/TwEA/jypq86CCH9H3EvBvSiiIe4g32EZAIh3iOfDZ+QEyHMKQCUPemJM38zAx3PQKXXU+m1gxlLQnQS7MSfZ3CTjkDom6c/j7+l98GR8Bj+g0uvKQc+DbTlDSYbVabVZjWoWqOeaD2ngF+OVAjtpsKhWGWlJhdp3BYAlp+tPX1trJ1gDXmaSzZEyHaFoH45jrFeWALjYHg4BIL3IPF2endmg1+OhBooQBaRmM1JWQzkXLdJqdbVH2drZtnqj6ca9xKz94eGhnZ+DNgvhIfWWfu/du+yXiz7uL1++sFevXvDwvXb1ul27doObGE4WasgbYBs0GzYZD+z1i0f24zef2+nLR9auzG2tXrLOessorjSd2cH+kR0dHJCGidIFHP4Q+RpNx3bWvSAAsLa5bddv3rXrBAC2rNbeIlV1MsfYq598xYVNCBwkAiyra4v/TroCLK+f5ZYrmZGIfRwOdGJvYo3wz6B8eQlAtneXWjLKXkU7m1iLDN5hR9xpw7pgj1Zk/ErGgBlt9E6PX9q97760xw9/ZPBx/fpNa7U7Vq6KQn95dmrFggCARq1oP/7wjb14+tDqlYI1KiVba9V50FMBn4rbajUHh5soLkU4gdwrCxG0S1IgZwvr9cY2K1StsbZr5UbHyvWWXb952zY3t0hDe/LoEemq6xsbtr7esdOzcwY1t2+9A7U3uzw/seJ8YmutGpkgp8cHbMkGJwKBwsnxkZRww3Fw2yxEPg9g4pAl+OYWU0H+iM4c1irWPkAqXBfvxOwHATU5xTl5Skg+z51Fkc8N0azT0xNSl6HUDmcdDgUOrWhbpsNV9G44GuEsIzONFoDhyMDpFbsAFGPoCky5xpFRZk9sZLWgsdBXAIwDGnoKohA77c7rWrF2pnP0U1+3nb3rtr61y+z9o8eP7fjszK5evWbt9pp9+N77dvPaVXtw7zv7/A+f2sX5CYOAImjeVrbm+lX76JO/sg8//gs770+sP0HbtApZOdiDOugTsRgINyYbYjn413nBOlq2sMS5JJozWUXTKZ2FRq3C0o9f/9M/kEZeKy1sa71pw/6FHR++tukEWQhkq0BPRA95ZJkUqEMkcjKG8whArKLuCU4RH/SGtpgjO1m3dmfLqsjik1qt2senT5/a8fGRnFV2VkB2WaCPMmeqfaXj772uRVkEc0EsnQDs8BkGaMwIw3n0QMWZUaol1vrS9SeZvkSc3ZERi3pKlpJxq/vZT+FtMC7wDnAA5eCp3akyshQto/MqQScECqxdZ3ZYwloB/AYwrlIA0a8ZmAKgqorxQzZloWxWalq7A/FDrK8btrGzRwBg//CV7R+8tv2XL60KxsKwZ4OLMyvNJlj8tphAJXyCrp6kn4cDLQdXDLJg3JCVQwAgOn/4me5ZawlCOuPB7SqBPAeUwjEP55lMG6ehCwgEy2LIfbTeWZPGxUwAWme9wyz7xfn/R9ibNkmWHld6HhmZseRaudTaVV3VK7qBxiJuEIekxmSmDxoz/Q/N6A9ppL+gDzLNjIwakhqSoA05BIYA0Wg0eq+ufct9z4jIDNlzjnvErSRoyray6sqMjLj3ve/ry/Hjx3f0bBDVAoSj7YN++xcvnk00FFRdpboFKyHXu9T6sSXVm2tg15oS+LEalVXAJfsFO8Hz4Xd4D65La5BBPfsTYJ1nUZU5DPPKyhUlTWgAeFSbJ3wIrBI7pMY8e5oIWi6IA7K2gIylUI+/peqnVqScNIIYoFoIUiy4AICKv3k/wAy1pzBWr9eNWY3atB4ASbKqnGpRm440E9Pm3FXQqhiX/a0EietwccLVd/d8n2p9JloLeo2nKFSyUjmAmCWnJ4pB8FVKmhf6ce3mde193gcwiPfc3NzUs6nWAOyTW+kMYgBSkHyppWACCBvwUJVT4J5tRVHtSXRhVGCb8BGTNpvshW+CRRUj6Jxq/aHaW98CX4H2h0Yv5tQH7nH5yrJ8BGef50RRhudOckdVniRW4FMCANhmxbvQ3FOzQs9LjBsn+dUCwX0wblRVaiXMBj11fikSCfRUaUu+fP/gSNRy4jU+s6aL5HH1CDhA3pwEwXWQzHPt7EHFqjke1KNnq1UJGzedZsbvyF7mGfBoO4Nx7CcSWmIMJ6ewQgwUSHsoR7UW+wK/bxtndk4lpOqLT7DX43j9c0Az7KJj92TWZrxXtqzADUAb+/5Z5RtVqFHiqyTb/r5iT/6fZB0WbrFXuC+SYc6fQTBiXzRRYMHQ0lmAiW21WhWly+FzVcwE1mJxfsGAd4tnMx/7B4fx619/KpHHmqCBrScmUYyXcZ1aS5IZo5hLcREaQDAou5NRfgC1bmVz6wLXXP7SjGCz1mBKYH9Ya96bWMlAizU/Ki+y7TyVyKXsdbZd6JzAAKgHrzmcOVO40MWqbDsWeX0OcSVnlfg2AYCq0mpcQQbwk2SvAQDoXRsj/vwxU1VjofgJADQZAAqAEimsCvEksVaWcSmdmOq9TGlwSZG5rPI9SVKyOUIHKpG+Jigi1FfIb6q3NyYHNBPbom83k+MpCGAeUzPRbV55AQDVZlDJeVU3JmDGpVn1E0Al3+zy615PrM0IaL6m1roSYAE6GcFPE333eNS9NAGAqspX+8Zk/zRu7nLyf3l9XgNvqqUin63WIed310Y3/lFiKK+3FtTHGryaXoSq+UJ3ff8SP0kDWjRoEgZEWDCYHD6qCy9fvoitV69kiEGtr21clcHB8VHp4OcYeA7j0vLyRETl+o0b8cYbt5PqjxDPQTx69DB2dvZk/Dm4OMj333sn1lZX4vHjR/H82RMlR8xphU2wcmVN1Fn6bvvzizrYI4mKHceLJw/iyf0vYml2HN979268cWNNVeyXmy/jydMn6m+kb1qjiwajuHH1mgTMBhejOGUEG9UWxsS1e9GZX4ne0kbcfvuDWL1+O47P6A3nebc1v1fBFD29CQDU3mwm4nWWKp25nNRUpe6f7L9qq0kB0cmZzDfXZxUA8No0h9xpEzBsKuhn8K6qYGlXCKrUL4ewTjtmQNk7M9Fpj+Llk2/iy89+EU8ffRUnR7tKaFozc9HrL8byyoZQ9p3tlwJe2u2LWFnqx9npgRKsOfYJFNbZOTlR5sVaKKk/mc2t85LjYaBuEzAqmDoGsXXV4WLcjtZcP9odQJ6V2Lh+M27evCXq+7fffhuPHj5wIoXgVqsdB0dHApveefvtOD0+imePH0Wvg97AbHTUS3IezArGmSKAc3i4L4XmWt+pE53ONK7zoGdUwo9ZXeF7fL6vHQDg0EJOqmQ5iHNlwUCApwfZvjsAnFUCTeV0e2db1RcCS65PvcEEJCkYyDVSPZTtSyEgj9cZKqHH0VncxsJFDnZCVQgqk2ura3L8BGzDM1cqqkol6nKyFwhS+UzRnJnhjNDdOVWMvvqa251ObG1viTmzce2mkoYP3/8gNtbW46vPfhO/+PnPYmvruapjgHMHJ4NozS3Fj37/j+Peux/Ft09exu7hScRMJ65eu5n2IJOyBAEkzKb9PQXep1YrGU8k/cgTqsqGivSpAMPWxSjuvXlbeh8Pvv4y/uov/ixePH0UaytLcfP6elwMT+Ppk0fqx+52ScRJMADyGE2IuBhJuzysEjlOGuM/E/mXWrXig3Er1jduRG9hcdJ/DY0fAICgSlTfHFnlEC91HxqiTex/V89dUeb5KWmqoDAFkSoQNvObZLyqhVTBqFDabjOaEuBIYHEK7pUfKQCiaJV2F6Zdy7/mvPYKQNWPnr3nJZ5lAMpsKdFik27rPlxPmjCjxhVN3tOVUd+j2iZKlO08ojd/Je7cfT863dWImW602rNxfHoa+0f4AycqqNlvv3weR3s7Mdcax/D0JGg7cuJeytGuBFXFm/F8JSLlcXLVGpEVTVFUrVJdsYSr/qbQK1BMAG8S31UlUdXCDDRbZu7gG7u9OdkBxYxZKVzoL6RuwpGF0eY6sbiwGO2ZOTFFSMRVqUNQslGkoMzlQNZVa+6LJKOepXw1LQ4ay9pQZYdFlRR2Vdtk6wAmlsUqYv8A/NHSxbMjYCcpLoG8XpfKNMlCVYANSEmoj4pbJtmcCqpwhwe0xbgXHBtTATvgHxVrM6LOLWJIYpmUYNlUEpdhjoTLEjN7Uiwu2vYEINqGtWcBdAxIKeHMSQI8Jz/zqWhiM35xy4rbD1nPLjR4AJoUTmVNeV6V7JBUAAAUI6BsDq9nHCfJg3qHW624dv1qrF9bM2iTtpdWnZcvXqraTcLO+xzs42PczqiK6Nyse+ZJVtoGorlHVTn7XVVg3QbJyFoAlhNrwCAIm+PvzOZxEY714hpIygSg25lN2J6I/dG6hM/kWdnlV3sQz2421tfX1LbBfoFhQOzG+SbmUqJKQpUVVNHEaVUgJ6D1LKeacN6xeSR8XB//XyyhmnvPddH7rjOW0w5UxFNc0lZVGR0AU7jt21gHikj2qWhGjOP05HjS/EqijDCp2ylo9Ulh7GTsKZZQ1dcTDMyWcTJqcVTv1ZpzXxVletWhuouxoFYIV/E1SjjjMnxkVbWrVQrQBhBPOaC0qtwGUDajROnY8rBsKuYoJuJruSPPN9eA8yDAIdsvnBu6qFf7pWID2JrsvxK69NqNxACRHZ5MgBpr8pB0LRJ0MthgkWD+uEXGTF2eG0zC0ppYXFiOw6Oj+OKLL1Xw89jIaRtAnXeDbgksl8CwWl5glZg5hv2THsWM2xMsfunzMXmf9KfYUTY6flkgdE5NwT7ZRlI48X2yh2AB1BQmnWGxjmfQAPj78TSxtvJgM8msh6M31cHKxptGIF4ieFXgLTSlqNITRflmZptqpkosG3TxcgK6pqoANtTELye27tieZLn+n+lI8Ana6pqTX2uGP30e6fsblenXE3dXBfmekaapiIrWpQo2jQkJCpsaFHX+Xch0/az582Yi/tsSYn7nMgPg8nvqNZnw1N+X16mWqPls67MvJ1/1mnr2ev/sVNP3JhThiczuJIHI9CuT6ikOc/k+/7l7rXupz25eQ36In2/2yNZ+8fv7T/VnuSJodsv0qwm4WGCjBIksrm6aTBkSCZDQf0yvUPYgIqB3sI+q+ZmEOfiCjgMMZAM1jOOjowwIrfDLNYEQYrBI4pX4xoUSMMACjD+zsAlA+BliL/SzPnv6JJ48eSQjwDxZ6NIY4oXF5di4ej1m53rx7PmLePr8scTHNtaWY352Jvr8//J89ObGsb35LL598GU8fvJIwZqRVVcv1pZWVL2dRZyn14kRzmWAEFsvzqMbw1Y3bt59P5Y3bka7uxDtTj9m2x3Uf+yg1cNpw9Z8ds09OQkga6JBg6ny2/brhP51ufKf5/byXi7gp/ZY0VjLEBZjST+Xuq5pcpqDjtIqFLbheczSa4gibK8dZ0db8enHfxdf/PqncbT/IjrtC1GqxwS2M51ozy3I8J6eHCiRYvLC+toKPKGsdg1iYX4+6PHc3txWQInjINg1pdOtQ1awZ5brWE6YJ7O7u6MRYKoizMzFuDUXM535uHr9Vty797Yc2MP79+Pb+/djd3tbI9RgZdPPDToPG4DAdmdrSxRpTX0kUZxtS/zP1UHoaKeq/JHtvQ7EFKLu81BVMzma7IetqmBRhaez16dggkcBmnpZPbmVGNX4NJ6HbT19vmgAhNSup1Txmovra5YtzqC62dJDIA2lWPO21UNO1dN0UmxECUkp+FF/vO/NNsPJLPvBSdVQo7cUTBH4t7sxHOCcL9TrvnJlJfYP9uIYBeHufFy5shF//Id/HEsLS/E3f/1X8dlvPokYD2P5ylJ0+jBnItrd5fjeD38/llZvxjcPn8XW7mFctDpx++678cF3vz/Zk9qjyZoxnSktb8O+13lSANkaxzzj+s5O4tGDb+Lpw/tienzvg/ek+/D88cP4xc9+Go8f3JcI6JUV0x7pnwcPYnIB9O3huVX7CcK5b1X0UMCmNWJ0rrWVH08gHTtHcNztLgiM5AdUrAg0ALwUrNXoXM3UTiFb6Z5UddnL70kaVmImOVHQNqlie0Y4e4gzW9RJ9ZIzk7tnBe6E4JU8qBqWfcoEQeUDTJU2U0SAAUk/LU2qwI211ARHBQDoTORnet96P+n6xyQypsX69YizsV/M+ONxKanKMZMkn9CAS/RWquwjPnM23rj9NnMG4vAItgpz3NmcYwWw/O9XX3wZmy+fC+xBRgF9CY2gEyg/pcVyHVZrdyJCO02xEwSqAWhwTpLGjR3Fdleg69jI/+a9lLxk76jtQ2NiDe0GAMACbAgmPWrQa8B0DoAVK4WrAMK155qThOJ/Nl9txu7OjoBVbDBftnkG77Q01vcAACAASURBVKjcVzBe1eqKVXkGfD6AYH0P/wzTpAlgSAuD3umlJe1tvna2t2RjnTRSiYa6PZSOyJQhZvCt1qJUvFlD/DfXxT6FDcMzNU2YRNg9+TAA2M+uznp+ffnIit9YT886Z581KxNjCVXqDM25dcy1F6jd/uM54P4qG1yxdCU4xT6wvXT/v8CRZDUUQ0KiYFRuE0SAPq33zdZPMdaoxqdaO8kS73P7zq3ozhtospB4KO6BYl9tBTy3vd3dCfujWGDWijHNmufWm2ecH+cfO0LLhH0SsRPXiWaLKuYgk5w36YnYjxIfS1xPCSI6RY7Tqfor8Tofx/bWVuzt7Op7sFJ4HTolgEGs88bGuoBnQBpsH2uBD6W4QvVUUse8V8b9CAZyBntzXbWCVDUdJqimNahtwuw+7aEC+tVmYR0BKaJk3NSeA5wBMBhp3WFdiYlCzHgxFgBQQIvO+cmx3sesAAvocq4V8zbAtIqvpH2QrVfWKLFuCZ8PAFB2smyIEsQEAWUXVCTjd2Y1DQNbj5GDnVCsE17B2u2jCUKLKWNTNSbdo285z7zP0SFTJbhWzoxFEqvvvWITfWa2/7Jf2Z+KMcT08plSq0m25/B6nnVV965fv64zL+ZlAs7aFAkWcCaqqq6WTIlpuve+QEcBZqmpgb8BGOLnJOacLbEiU6Og2GAG18x+nLDGU7+oxsuW6Cl2z1MAQiM/WSvEaK1L0s6JSs5VC+RS9R/B1G5XExAEQGE/ZgxaqIUt4+RqN8Mns4freZb/Va7zb/7tT5sZ9D9V7cs3uwwAVBAiukhzZF7apTJGlZ9Pfr8IHwkAOBn2WZ4koiV6lwZOSWD+/+WkdQIyVGk3k/96XTMBrPEv/xwA8NuSaH0vbbMTiql6OAGD6YQ2RmoRqBGD+b1KNuqgl7MtpzUJ5n5LAl9r0pyE0Ezgq+I+8QQNIKC+V9dc/778+5Vg13o1k//J55tXbydV1iCTXf2zuUca6+P1/qftDc11dp3L226SwDUYFf9/AICrZDZkpZpZDrEqCK+DD0U5koURwOMAxdda4Ew9F14NxfHw4EBVeFTcoQ7hNIRiE5iSSELzhA2goNG0MF4n0CgDBIze1vaOgjQor6jjMuKHXsR+b0GBRRliDA5VvefPn0o9GcN44+YtGcy9/QMF3ddvvCF68s7uTuzvb8f8PKNiVqT4PwP1qHUR2y+exC//8b/E8+f3g+JVH4eNoz4+1Qg5KJSa57zQ1z6mX5q55xtXbylBaXWWoru8EWetbqzfuB1Lq4wABACY9pJN6HBZIZqc/UbCPtnnlRQ09sVre2+ycZu7OgG73wIAaO+8PpxjQlH3ZzpKmNiWZP3wbwMADhAZ4IcuAmvXGh3Hk29/HR//w09i58VX0W2fRb/b0vOE+nx6dhGnwoXQCQDpN/WPvnqcxMtXLxQcmhGCw8NxXMRC3/OMqRAUo4cgw+I6Y/Wtsb92tjajNWZ0V18tGTEzF53+Yty8dTuurl+N7c3N+Parr8Q0qZ7CU2YIaxzVnBgAONT9vV3tcQm6JeUaur1FY0LI9WBwqiCqgsaiLarHPtuuihJoxoLp2fW55cxEkUt6NPfIGfTYIAdS7PcKjovKzZ6e2M3su1MQN8vv40CriuO/ccauXHlsEMmMqfPuS6QtgAqPrlusCFsnieLMmTkw0ZQgKZ/MFT5XMqv2HwA8KVwzrsm9rx1o/EP67oaiia6tXYnTwXGcIlIVc9IH+PHv/2FcDM/jz//jn6m6vrzCPPQF9fAysWFheT3uvfthHJ1F3H/wTKyA5dXr8eH3/yDeef+7k8RTZ6EBALgSPw32m3adA9xRP2go0f/1L38eJ/vb0ZttxfWNKzFLYn9yHE8ePhAThEB7FtVBjW+cU9vS3Cx09pG0QDj/VCLUtJNTSBAMNe3YrVYuEVzEeCaV0YdQEaErdrWGE8quROo89o/gV2AFwKNYWz6XxXCowPX27TsK2l6+fKkWqooL8H/VBkIQ6J5thB9JNBh/x75AkIukwfenpOH4OIUpvW8AP4umyh7kIkhUrfjtWe7q184xSgris8dWqXEmywJ5EzRjTeTzEwQo1kkFstXaAZOkhJmcWLq3nDPb6fRjNCI4pgruqgL3zlklzv7yy6/i+OjQazBDkn8sXwMQjTI4f5ev5twpcaJixSjBPEeLS+67Zs+aMm7QlnNSwJqBOBc6qtgBIF0j4tCdsXCfwUsBwGL7mMoqMTeN5kNcl1aUqaimE7ZU0ady3+7E/t5+oKMjlgjVSqn3u4JbAIq+325P9lXZAE2waYjDCTCU9oUTriq68F48K2wxQDc/Yy2h/7PvmEIhCrGotN4HZmg4TjC1uESA3SJSbUiABtjD0sji/kptHECDdeMaq5e+kkF/z2us456tJuUHZR9hbGlqAeeFaqqLC06AnZE53nTMaXDK19kEAGoyigCTGn167t8t+wm9uwAA9bgT01ANpfqdlOWK8bgXAADW8+at62pBOT1DRwYxRquLk5hScaciai0NV93rDAPSKUYQo4tqNCMgSZx7lBMyojRAq0psVusP9w9kw2zWPa6WpByBV6nl52jOEwTz2jllp9uNwekgtjY3pVPQ6/TEcODE0HoJqIFNWVyc16hMTVrgTEhssS/g/ohZ66wtVXnays5HEuzFxqwsLKqVUsnoaCiQCSCBZ+l41F+m7Vuzxj8zyM5rvOYpqgkYCTDI9Am1AB6pim79gOm4ZVhY1qOy5ksJOmpNsuhV4JXtgcXuOCPFwPO0FIN0jqMcJ1XSjL2wPbVQsDQldK5Nu8dfAnaocMHao+lxdpJiwoSIxFYeU6pkWDb4VNR4zpTPGWLSF9KXqLafigt4Rvw/AEtNAxLIl3Gm1pH46sh2XeuTOdr6+voENG7mZLAJrNRvAKTiD02BKWHHBMLYU8VsVHEiNfE4rxLQ1XQEJgsw4rOnqSGAKRJ13tnNFkO3U1TbAXZKz+HCeg7sO3fPZX++9GfcQqlpUDm9wTY6tNcAxQAAaGfZl1ZJx1NIpJnSFdtCdiWFerGVstsCiBlRSeOgC+LSAChKdFWmJr3qjWB8kpwpYXJAxgO9DAAogczN9Fqy3OBd1+/bIP4zCSKVgkvodJNOrveohz6NiqYl5zp4DaQ0T+JE1dbt6+5ofS3xfY1UMKUSNRMb2SAho8MJUj2tTE2BAjlJ9bS5l78qapUEV5LyOviQTIXmKMK8n0pQy+EXCPB6Aj81FLX5/f7T6yoj5EM/Tb5tCCZ2ywnxpdn2qtqlMIwqJ4kA13MvwyNl5QRvfH1+4+n7G9ipj/O+K9Epg3n1Xvx+GahiI2j2bgII5QxF505RM4xes/rrZ5wiJvpBAwBIscW63jLaVT199fxZbL16afp8e0Y92Ah79BdBy3NtGeeBBgBoOSgywQsoK6VZCXcMlHRhgOSoAQigXxPs0XenvjBTpk2NnYmtbcT/DkUB3LhKm8GyKFizbWiToO8g3qDGJxrzdXywHyOElQiA93fjycOv48H9z6PXvYi1tSUBDhIGOTqVY+RzQDRX167IsePwEJh74/ZbMThvR3dpI+avXIu9s3FcfeNu9BaW1JsOXb6Al8t7sQKRChqaCbgDvaThp7pzOZ+q/Gu8WYKKBvDKRkxnojcdlkd3JUigNU/atIKkqUhlPnI9C+1//ksNg36nH3NU5S8GcbD9ND7+h7+OLz75++i0jmJ9uRury33N5d7Z3ouj47M4H9t5rawsxpWVZVUeLbhyGPup8joNAKv32ftgdXU1aXgXCsqrBQuq2fDsVJV7aM0CmLqMl7mI0bglUS3os1svXwX7Ef0AAUYIf+HYoGES3OWIPSVgjcoaZwQHBdME542j19gj9QG615pgiLVH44KfM7KoVGZ1hpUMVtJdrUuugLry5mdLwKDKydh7m/fGyYO2Y/OLwqk9NE4RPIIuRt1AKc2e77KdfDagG6CLRJ0yKOQz2G/qLSRgT1DAbWNMDiC4mo7fkj0eui8S6i/7RtXFU1fiqLwpmUCwkQArexRbtGIEZ9aVueHoVMHNTGchlpZW48rKmpzx/a/vu4LUjuj05qK/QJ/8cqxfvRFLK+vx6MnLeMX4wIt2XH/j7fgX//3/FNduvqnRefUlQDn9nwSXEiCaWmX/n9X1occNY+v54/j0l/8QxzubMTo5iNkxUx/OZQsO9/dEw2UtpXeQysGIF/LcSOz2D49jftEUWgJymAWjs5M4PT5UcivBQVT+mS5Bha51Hj3Ujgfj6M6ZrlhJI+eAvcOX/E/T7+Q4VCkK0IOrKvQ4llZW4/vf/4HOxheffxb3v/lqAqYreOp0lMBd3VgXcwEwdnf7lQAAtriq0Iw56pr2SAVG4zYnwa+DZP6N0Kb23fm5xkjJ/7MvcgRUMUaKWu6EzYEj18K5lJ9Q+5t7tgGAS1uggktVI+n/FQPGM7NL1VyK5Kqq0zdNcEkv+rLODGeHL4I5VKY3N7f1b+1HFbkMdqsCrmQa8CBb2JKxwzPmvNHOwvXBPAJcw06I1VagaMZqE6ACwCarljzTjY2rkwQcyv7BoSnj2CyfkxLOzFFWBKD0L5McN0C2AgCscdPVGERYJS+fP89Ro4DTFmIzEG/mUIGJUJEJXrkmvtfspTf7iPOZU2fOk+UgtpKTXQL51dUrWgPeG58K0CTxNVqVZBNc9a+iUY1uLOpysSCoftZ6AXaUzau4xj38Xo/yheyDKVXfKvuaCa+CgWNZF4nMJkD9X9PE2q04G5zIhpFcSusC4ECVT3yOxzROKcNmUvAztUapMOHrVcLVsmCbmC1Js+dsFWhinYqOk9PzcyegYluajaGEfjTyRJwb12LcOo/Do32L38FMnJ8PKPewgNACKMBNPrmKg2nIdL7g4F2cK2lGo2GifaBqsUFDni/XC3OD9rVJD3RnNrp9M1uUgEpr50itClTBAdzZa8Rs9P1zXbBPNL50dKFrdHKqEobWnFYAbJAKrTkCkv0x1+0JbDgZnIn5dQIIzZqijZUibNyHk8Z5fb6eA0wk9bCDfTo29XNzSwvAtCdG9XIPQHkfCQTgefH8ON8AMaxlFbVqagRtX7XH9cxS5K/sXsUWfr415tZjeDkHSh4zZ2P/49ttH1x1l+Bqe0Y6F0yLMvWf+Iq2AE8YqfF2rDM2p8BBgameGSi9G2LL3Z09+XBYi0oJNErWrN3SIuKzC8Rkvy8RZ6eC/v7enkAM/k0sg63ezqJaVf/5XdhTVYHn/dxy0YqTY4MFdc0uJNgmKnGG6Z1TSfiMfq+vOJ2qvAtAY4FbBgbt39x6YSaSCnsLZv6UH7SAcuU9U9007m15iZYpig4XApYManANxURzXEVcxP5RjMYzC4+WPDo4EiDg6RRzEqhkXT1e2ToAxDX4Y3wLLCdNKcjW+okGQD2Aok8JVUwkdRKYOHSeOHYLsLl3rtCpChJ5WRkVvSYTfQUFaZid1CXFPkfOFJIpsYdLFb/LAVAZiEky23hBJcplqCvB1udXpTL7RzSEJdHTSj5qE5YxLYSpgrNaCTnLVBwuBKkJFDhJ8ngtUwO9E/x5RU+3ZbQDyIpmJuxNsMRBwOtrbZpMJjQZKBaC7eC62dtfrQLV828kWUFm43Xu103xwlzTQtt8jZlk5b0UP0MOuFGR19ondbCqPQVEFPCBodOemwEVNdLt0DarJEnV9diXCVXESpui9jjw8rrV/dborAJ2DIj493N8iUBkB7b+yuQyKa7aWzGOeQLMuIjNJw9jd2tTgQ20LKqyjGK7evOmFIYtLgJaHUrgoJdhuEi2NPZItCUbcQJRUfGoRmB4xuexkOOSUIXF6HBLGCYStIMjEgbPvO33F+LatZsxN8tM0ewPGpA0voxHD76O50++jdb5IOYJIM4HsbP5PAZnh7GxviIxwKPjo3iFYxbtiorpmXqjQeAtmHIR3/3oh/HWOx/Ewcl5zHRXYmH1RkR3Ic4DKXmPESnjomBiAvhNgSSzVryYzdF7OvPqA/eeK9CMZ1NqsqIiZg+cg1GfE1PYrHQ7tUPZv9tg0BQAMBnxOAH0pshWGdqRgulx9Ds9qeT3Zodx/4tfxn/92z+LJ/c/jfWlbty6ekU0epwtzp8gmMoca7i4AAV8RWu3s7Njdfq0L7VGsq1jK0/zPSqdBKSiKiflzMAglZNTMUJI3JUMQw2TozFU1m7NxvHhcRwdHGj/eia0jT7VPaZLmJpmhN1zk+2kyi6w9whUVDk4Q3fCtGa+t7KyonugAktizDlrKiubgmqbwb0UZQ5RQdvurGyeumLAZzMPm7NxcopaOHTurBS2ET1yb7Apc2YLSOyHOcSi5dHjNlJwqN5hlJZTVI3AjEoewbCFkhYmyrcGkAyAsH4S71m08BSOsOw5jhLQRsG47JBF4NKoOtmQwCBgz8okENH8ZSqeOT8coUcc8vERAfI4huN2MKFjdX1NvbKdTjsODg/j5aud2DugokRrzQfxB3/yP8a1W29pCgQBkiZ6JNgJlbVomgWINQFgHroqg+PzONx5GV98/PPYfvowhke7MXM+0BSIwdCK8Kg6J06pdibsHsmAElj6bIfnYo4sX1kRwEHLyOHeTmy/eqZJAhYs4uBGnA6ZGsIM427Mxmws9Kw8jh/UZx1D8YRZ4oOnan0KPiEeRRAJeAaAgqAi40Wv374XP/5v/0iVri8/+018+vE/SgtjdW1dk09YCwKw9SvL0th4RU/8/k4szNNXb7FHnrPmnmuihMdDStm+YWt4ZowKYz01B51qVAaIXL8ppaaRexKFCxEOEs/0fQC/YiGQoPG8qk9T1cM8Fxhx2auWhSadQFaV2RVbCYBpPdAPmIshI6VSB4bvf/3VN0pUFPi3YcZYxMqVJF/nNFGywJuAsEyCy2+qzxT9i5zQUTbKoHhN5pheG1U9EiHODffOOWVqBgwxiQCWFofmxfu95V9T/FMVwmzVszCZbS+q1dXqQTD/4vkLU32ZYjPfdwsKgIkYDO6Ph9Wzu0vLHUCGK6G6ZxKYWYuE4lMMTEynP/B7UsDOGd6LS4uyqTxXEkUqwPRbK0kiEUlmCq93dd52rp6pz577qwXK0obBFIvsqa8qncagJcim/ZPJeDFL7Mt8NnQvGbd5SoZrcxrdOEvV2eKpuMCymwLR0SzJhBebatvUE8tF2kOaamIAXC1PtL5locuf7wIDgCfrXb3qYgnkDHmNk9RoM9tl9XMn9VuTX64sBccYGwPwyucwQQBgkLP16NEj2VMlJw3xWBXdlHSyR2BUMoLPmi/4K85wnePa67TEoYWBbo166PNZ97Otw21crpjTDw9oYACvpf1DdVrncLar5JrWPAOWYzEY2Hu0XC4s9uXPfSYu1H+ufuocR4ktgC7O3tQ0CET2shDpGGZW76UJMDViWvbBwLfjXgB2prCcCoxk8oTAf62hxSW1NCleyO/QssIXZ6fyC/aObFjGHLS8ZelwAtIVKF/36gJb9rjrSJrGrr0Oc4e9nb64+twrmYUtQauh9BB48HaSSqZZo2Lmlf3TpKM8l2xi9iI+ErYZybsEBWM2q9KO/8QSzPOjOKVTAIntkAEvM9jEvmKMtfy3dSncIls20cK+1tlw3lRtMRI2zDZI7r1YOryncgUVFYg5EPuDZXA0mbDE81ask2xf1gNfyJFWzARIDPuToh9CpMfoPzHlBH/C9TBFxBX+AqzRfbGQHz7ILBsKzKUtI3YMwEUfEBCbeBZnJ2eBI2YNSPwtlD/rcd4J+NUYSwAc1p4HonHjTDGBoVRjAA0AWMWxEvdJRW6SnNo4OTmssUNWoS0AQAlijmWoMRwTGvglqr+NnQ3Ta0FzCv80nZQeSpN+36Abaxs2ZqvW6+oQN38vd60fcvZCTRgAqW5dAVg5mmlibrBj8ln1ZrUeE6dRbQIpkNeYAFBrUddUFOW6B9+nD1bd/+s/y57ZAkcalXFVW9QXlM9D2gUOhJ1Ivd5uoc9Skub1L8pSVdZfW/+JQue00spv13vWiCcBCo11qTF9SfTPJDwJKCSHo3SCQTJvNXI/N01jF/JsgQ+rydc1axYvByT7mxV8FKXntWkEDcq/FrI0zGvPlCiZk0rR+RMdRTRtoTMTF2dHcf/zX8fLp49lmEm0WrPdWFhZ1dimq9eviwpF8vbowQOp9nPNJHo3r9+UE7UzyNmzaWAwHMcYVShC0J4HZ3GCwm0qLqifWSOFSAQ925vjtbKyGmur12Jvdy+++vJz9f8y+51xb8+fPNC4L1TsZ6j2q0d9GDdvwB5YSOGlLRkX7xfGB84LuVfP9sxM/Oh3/kB05dNzoo6l6C2tx/lMNwbnVL1y/ncGPZyH2mO1F7RvhLVkwNQQ8tNnignjYBH6l4MkEjALaYl6mMIvNbJoAgYKGKz9k/ZjKi+v92oyAKZ2IXdOAgVlv9A80O/ETPRmI7rtQTz6+lfxjz/9f+PhV5/ExtJ8rNCqQdVT45nO5cDo09XkgPZMzCc6jZPgq0BU94dZ2IX1wDngLN+8e1eOHEeCCFYBaKbaE1i4wk0fMGdXat7ZD4nBp4cO+hf0U1EHM9jj+ZFoTVD61C7hs+tZV2AqgSkSpbNjK3jPMQLLoyq5j+2dLf2OZ2FPRU51Srz8E0drerfHsHGjJDGjoUf88SzXN9YVzB4c7ul8b1zdUGLBPaAsrSAsKWoW5bIGAMEsf/R8mH2e6t7poXVumGLAzwgY+Tl2we/lyqRVfF3JYM1N37WNYb1IykkSqlKLDXF/X9pSBPAGoOYeI8j6EHThbBc1AssaIFAToWWenmHQurFx/c1Yv3ZDn7u7ux2bqO6LLdaJw5NhnEcn3nz3o/iD/+5fxfzSepzQn57MCiwo90SlQ+yqpIyWXypfWMEewnCDw5349rNP4uWDr+Jsf1ssAFT+Yfxw3o7oGU1Fafwek0uqvcB7JmJlbT2u37yhYB9bNDg90lhREm1m0jPWj4RBmh/ZWjEPRTyr2TyPmqk88edz7Tg6PhbzScHHLG1RIh+KUnt0Oox2fzFWb7wZP/jh78Y60y22XsXf/eQv49WLZ3H33ltx7cbNOITOPzsTK4v9ePn8saZb0M1ADzyJBFM12M8kkBWwiYWVNpfnbdpqK2bVtmUxNcAjAykWTZqOSUo/lNT/Ypixx6kuAVSIFjrjw1AK09OEOkVosxBShQ0d6wLYKYQogaaiQx86dNILVZAW561g/dVXX0mIyywCkmKqc1MAXzTPTIZMM7UuQVW1DGakACF7W2DkVOiPfS769EyJohnkYK9Do+WLZAUQos5oJcJak9TXcIW34oipJgy/X9cOWEmiw785b9tb27GzvWsGz1w7SNBtl2ZyHBtAObOvrT9QQTzXgXAXVkkjW5X42HcraM+KIYWmF8+ei46Lbbt6dUOJGWDMydlJPHv2TIlgOyeAGKh2fFfxMNfv/uMSz6O/lzWcBDkTllndP/fAn6ZwoVsuGtTS+vWM45TUCUDJqRL0hHfnNGLPqnVup3EsGCoq8GUdl6GSf2wNwIaKEbNUdq1vga3265sAuH0/rQb1vryUZwrTAttIYqH+6QRy2FtMMCLJqt89H1svxbH0uaqTxXyBMUIyPhVW9ki3ySg8VduGen71O1gWfGTtA7cNWLyWlh+ejfrA89qwv8WwKVYbPeicsS6ijXMWACRZEhtw3I64mInhGWcNkMd/rqwCfPbUIlVic2pvq5F6qefBExTDTuMIj0XJJnZib4odQesllfNkGbF+gGaaOKP2AuuIUAzge4CRANecjYqFADg0HYXCUbZrwHhijUpXgmfPZ3IWDO67tbCq18U+KVCrKtayP9XqpSkynhpjwM76XuwT7ouz5NaGkc6jKtMSqkMDwH6ppp8UCFY+qsAPANJKzHlfFPNVQNNIyp4SWL7v1gv32QPIEyewp/Hp+HbuxwWqaTLPb8I6KGbNBLBLGygAjHG7yZywz3f1vkC9Amkn11sAQLb6VPsjDAC3GJmBZWYKWibZ4jhnMcS9g32tU43jXF5e1KSBiwtAOc43+8423DalWsFcZACgBqQ9E+PDk2fc1lECmgBb6FgsS8uiNwvYdhJ7+/sqQNU0G7M9YVOSP7n4SAsjALxAjjFi5l1EAP+LovVCRqqPSxWS7L8qq1MU7SYA4F6DqViKHH8G1RMxrkzemxX9ShKqKt5Muitxn5jYxliv+l4F9tNE2n01FRw1ndE/BwCQaAl9z4deQixVZan38LVOWQwKyPIeZZB/i9CfDbX7lF6j3l9iNTQBgOn9Fs1vKsjo95sq7te/p/Mymz30EJPMNKjkzOsy7fOZuq8pAKDnm1SVy+s7AXEmfdWmyxmNdPJsGhtjpFJgqxzQpMo+pXJ7Tar/EvcNGmta0oSqrRFUOD0bGpIvrUFWGUHB6VUVVADSnP1KTU0KI3pTx1cAQAWo+WgnvaMGANyjxji489PDONp9Fbuvniowhc4lhHEGpK2rueD05mOsqEp98quPJeoHcvjR9z4SCKAkcDCMre3tODw6lpAYBgLjL+cIDgrN6uhQ/boo6eJ8SI6WVlCJvht37t7TPoM2WQHUz3/+D/H5b34dG6sr8fa9OxKju//lZ/Hi2aO4GDEntBWzM6DdJ+qTs4E1BQrDQqB/88YN0YIIkg6PeN1C/Oj3fhxvwgA4PY/zdj9meksSoWt35mN2loDEIJMYHimk1qS/GmU2xZf1rXNZe6qcFz8kSJsCdQ62CNxBdXGMKPtW4KTwqeVAb8r6mD7feqaubtaIITuAOmfNAJ0zDANAVaPhKPpzM9GfG8bx7tP4+L/+ZfzjT/8meq2LWKGnj8oZzpB2C+hVGei4D8/OH2dslW8HZ2U/VN1O+wF9mIp4oesg+/TRcu1FtcfZqGokGrx7OkGKoXpBXZSoy9GJKkcLfYAEquVu37DgTplgV0WKoVQ0/aoAaOLA6aGCNCpIot9GqHpK8FYVtxJ4KnbPpJWHJC41NBSA26UJvwAAIABJREFUiD5MUDoUAICwJfdhdWAkzGAZzKmyyPdw9KqihCus7BnOhRLQ0VBVDwviuCeX36n+26L3ETCUwB9/e3TTlDmAOGcJ23lMU40putCeJzmdjmmbE82zKQYESZX9wzUxRrASIvYiAABURs18RuTzgOrTOHrzy/Hdj34U6xvXpB3y61//Kl5tvvBznF+OcbsbN2+/Ez/8vT+K1Rv3YnBBxVZDZb3Xk10hACDB2wpQpj5iZiJC252bidnzQbx6dD8efPFp7L16Gke7m9FunavHcGd3S6CO1raL0NQwDvb2c9QWuhGz0VMb0EYsr1wxffGU4Jaa0DB2tl7E5qtnotoDIlZFX+eTFpbsg6/gqgArTzIYBz25tBlo34xJsPClKBTMxMngIlrdxbh6++34PgDA2moc7e/Gf/p//kNsv3oRN2/ejI1rV8VgWF4iMe5qJKcAgFkCVTNnRImXcNK8cGBYNNiRGglsEIt11nw66yzkFA7Zi2Q18f3K01QAaLQW2WeZTVJgHX6L700rSPY1nH0FmRNw0sClkt2s2jO5Atuh9okRvbenFvGUTgejZvfj1auXsiskzvh0El+3AHg2PckY1PmyHVX1LUZNnR3Wht/BpmBrqieVvV+BqIX2qIg70agWJvYOP3MVsUSOU/sgA+VKmuve6+8KRN0jS+XJ4IXapQ4O4/jo5DUAgGBfP0/VfK6ZXmyqpPyMfzt5OhLwY50OpjS5HYHPwb7wN77ywf1vRREGzLh67aq2IIwEmHVPnz5VIlgAwHQsWaOdLBXyq+JoEUVYewYlrUBulknZ+7W1VVWR8bWm3jJqjAJHis8m64tnw9eknUCVdyc5VPxg5aklSTR5F0H0ehKYGTNN2HzsCbM2PeFAa5ZjNR3fepSngHVG/aWuhZmpUN9pazLzwlVaTyQi0RCDpgUIylSPfqzTEqKWM4RrAcSHaotiQfTe9D7l/ue+pYwuGrl9AQWUSr7M87QYm8DabMMsQVn3x89pLRmXDABgQMJFRtnElhMpMRfariYzTcbVUhgx1vrAb0ro8XQUowEANf34PruAK8vLiETCchirXUZTcgDixVg2S0eJo0ZqIrRm0HqeaQea9nAxOSNKeFXJ9XlhPUnQuG90Brgnn7UTxU9Uw2FNsA9lpwC7FNXahvC6zZevdC6kK9SwL7JRnAO135nVyVcVIWTzEHFNBgLrwbUZIFDp1cK5ij/QfjDDD8DINuVcwoi0DmX514yoUaNtTxNGAKzrmZSYtve7Po9JH+1ZFU/ElDs5U+Gi2+3r78qV8C2sjYpBsFMEhLllawrMT1upAQAMbri6zzmzkDbPz6A6a1QALK99Td8ocwbW1npy9hFlv8tWabKRpjY49kUrx+2bqfURMxaQPM02CPRJel0BS+eMWB0NxFRDw0UtdhR1ZttqCzZ4GQYN+vMCAE6YTCCBUN6HyRKeElAtwvfu3otbN2/FeDjWesJm2kKjLIsldc7Zt0dHnBuYKsrMJq0XArz/5//171RQK+NeCzVB8ElQJgmc0k5tsHJA3o1ZcW5U4U0tnwrmTRqAkoLvZICEM+sY+XrTqKazKi87lEoi6u+m4a1Eo8lGqPtQRa3xpc/Q7Rh55XUyxI2KQfP1qR3me8/kfwpoTJFvO8j8rKLYNACMye9OAAQjYPXl66zZw6+Psqt7qdcqGW4wIwog8HvkNU0+55KAYX3fWVW+ZZb26l+XnuHr7QR2ePV8XGEZZT9f9doX3XP62slzr32kd9CAqEmwK4XuoLeTsWwkhTgPRlQahUSJlSZbDA4BlgEA01Pr+UzBkun61vP2R7oKVbzYCevCzRoW2Bmdxebzx7G3+Sy6M+can8VcLBn8MZXvVvQXrsTyyqoQagT7vvn6yzg82FNg/N0PP4y333pHH8f4va+/uR+7+/tx89Yb6ucngAYoAImjBWBvZyc+/eTjePTwfgwGJw5o+vOxtnE9fu/3/9BUWE0T2I0vvvxN/OrjX8To9Djeffte3Lt7J3a2X8Xnn34SL54/UfWv3+toBJyFiUx5U1VXKszuRb/Bew5H8e2DR3F6NlSf8vvf/UG89Z3vx/EI1ZF+nI1RGe3F/NKKAAKtO5UnKbx6bInZn07MS5hTIGLOuZ+em4behvJ5Ow0ZeKm6jqQkDGUJ5dvF5eW87gabRrR2G+kmwCNgLud3V7WIf/uP2QJlL2S/knqqZz86j157HPOdUXTiOH75s/8UP/mL/zvao0Es03uumcQnoihC0+72qTQauS6lYvqJbUfdv4pBx/EaoXarC0wRKgFcq8EuKGGmrxEIADAdHR/KCQF44Sg8E5aRSVQvCPJOVNHAEfV4PqcIe+F8oJYlqa8Sjwb92dfkCpuvkzDGQRZAC9fHGcMBU3VEzbkErkoAtGi2edAUVNkJduQQuXcc7+kJCLZnaDtwIjlDDNBUZlf1GD1nDQJeRxUEEIIAEOdH1QP03Ei2AxJdYz5P+yD3WJffEIVR9EwCg6HOqsW/PBedz+SaWS8SA6rfxXoTMwBGS9LA2eM820L7DTC4L5a9Q1CjCiUo+/lF7B9BuWefzcUPfvg78fbb78Tz58/j449/aZ2Fbi96i1fizr3346Mf/Thu3X0vTs9bcXTqhKKAzQmgnuwtVx2cOCno1T4uQT2zhzpxHqf72/H8wTex9exhvHz6UADA8mJfonFQZ1UtGrjvWFMTztiv6D+YQUFAUIEsiRVTLWZiFAf7W3F6sh8L81Yt5nyyB2GHUFmt8XoFnCjgh25J5QhwS8r/COwN4+QY9WcLVcIoOhliY5biznvfi+9+/0cK2jefP42//as/j8PdLQXmBFFcM//PlA3Gop6eHGlkJyAJyQFf3Ec9a+jCEqjjN1IF2oAzcz8SDRc66bFcBiGLWzQVICtWmQNq760pkG51+/L3Tf/Ma5Top9iebGMCAAIc2fvJcqKCCCgyGKTtyACWYNitDJx1K33zbwXueb0k/4A2Bs1c1WRvAx6wVyuhtstDwMxgI9dmerUTWT0vzYs246YAg2ksltMbUiCx2VtcwnwlHlZFJN6Ha+L8kriol5nEniBZlUX3qdtXI3roJF8sKNo3qLICSne70typ6qeT6mMxUsQClOo5LTlu0/GevIiD/YP49v4DAUGMBYOJpGdAK8XFyCDnqVW00QDwtRi8qap/AY4GOEikmCRhBoCSr9fiJ3+PPag+8qz0AjRyz9U2oSS2VMuzJVZJithHsLjONPFnZZUxerAbDABofymZte9TYkUrl8a4WimcdQUsIqawHaMNCiCq7akFJydJn3aLFc+c4sBytjdxXdh+rlkxVQoY89k8n9X1da0t9yP9h7Zb8jQNYoBgqIs27C+Sf95LLR0SnEOZfxoLksh7TOh0bKtmxQMWXFDxRyx5Lm7ffiMWF/oCAHj2nGtXqBlZ7IRXAB4MmSHx0b7W0f6irXiEJBOGzcHeoSY3uPLstgqCfoBpVf5n06eLOWB9EHyfk8mRWWTo8qSY22Lf7U+mv/tcVftItf7t7u1N2v/w/7wem+m2C+sccJ4QkSsAwECKnzHP7dWLl3pfnaMExAUo9Bkr7GlcPJdirrgwZwYm126hVRcTqmpvwgkFhQPtLdo3SMnQTuH3F+fnJ+0yALhOpj0SkK2o9qLUuuD11UZSxY6KM9ijshGZ6AqA3qc1J2JjbUM6Q2qHTLBAk+gYUZq6AI4dTeVv5n2yeRo/aXAN8Ad7ofgsgW4J/mWsWkCAmWpuKZZGVxaO6zw3z6dYFmqDcXGZFiYXEswAwOYAbPIcAcWsu2KWAmCPRndKI41YzlNbKu9lvYhzAQpYM9ZhcWlJ/vLgmLNqhggjTPlM9h/JPvv57t27cWX5Suxs7Uprg/tEkwzfS3xQYDwxKcAyawPITNzlmA57MwsA8Lev8ZIqqasESoF0JfJp7CoQmVTcUxCs0N3qS/fB9IEXOur8bDI1wE5xWrWvoL0JHEwTOf/ua4FQUvf4vQr06zO1aUqj4FLyn5cxSXtLhbUefBMEaQIHuu+iNyuI8CzX6hupKo0CBDlpf1LzPZrMAf/s9Qp1AQAlFlLX0nwurwEBl4GWRuXRweL0Gn4bWJJc7bxOrfBknZvgQnPtp0ADyPuUlVDPpu6rnKmfZ7NNwz2l+qZUob0P9PupydIeAwHAsASUAd3H0KM+3YoLVVNBYunnggLq9oDSmfA11X03Vf9Nh6uWk2mzQoNSntclJPL4MI72tqJ1fhad1nmMzo40WosqLok51fCzgZNcAumd7c24//UXcbi/q97jt+7di7t33pThfvToscb1oSjLQeWgE7zBEKDnf743Hy+ePo3PP/s0trdexMX4TDOA2+1OLC2vx3c++GHceuOO7uvps0fx9z/9m9jdfhHrK0uxsXpFxv3J40exvfVKSCO0Nhwl4ImWQswOV58wjvSxUQ184wYz5U8FANDff/XG7bh97914463vRG9lI9r95TgejuNkFNHpUiVArCZFwUB9YUzk3OsmAFBnkiRKhb8J4FJ73niNEfaRgDfT2RDygZY+0Lx71oqgvVBZ25Gpnkbz/DRtgJwqrBEC/gn98tLI0bI+gBZUTRj11xlFa7gb/+Unfxo/+89/GfOzregSYGYPMPu10+tHt+9RSa0WjpMK3kUGWO6HxJleu35Nr3GCC83a45xYJ1P1rDJe4CuOhCAKESPbiXF0ehaxKxDW63SmRI6gZqY1KyEzrVkFsEn3ZM0ZL1SBQfUnCmwR6BCxvLKoxIprKPFMBLJ4Py7BtHv3pU8cvICbqpJ5T5HYu6KF8xnG0SHJimmXehZUqSX+6HNKFUnKvmP3YjPShgDZI4WonjC7lsDEPcbspyYAoFOcdqWCdCegpf/hPUIwXElhaR1AQaTCRaJE4o7jraRM2hgZVAJI8GyL0eE1yj/ZykKgfjYYUQeOo5OhtEEYzfnuu9+Ju3fuxldffRmPHz8Rv6nV7sSNO+/E7/3hv4x33v9+0C1wKiV4qP7ulbVgsgM6wLEpUF3CuwYu5Q/UHExQMZbiP8J/5ydHsY0g4Mc/j/2dV7G2uhxX11Z1xr788kupYVNtYq3pRTwfAU4xD91zhQn+2Fvsy2UqkLNU9o4iWtiLtuauI8Q1onIfMxI5dGuS+6bVrpUtgexxAl2CEoAWKhGwjZhUAf1zcD4Tx6O5GM304/Z734t7735HfuHJg2/iy1//IgZHAKmALAZhsGUArVaCpoI3TCVx9rireQi9YQuZgMHPUciXaJrOk9cY4TCNXIKyewY10zRMgXIaz+qEQsCSaPeeSOGA1smbwSQC1Rxdlw7HZ61aSGhx82cXcFb6J3p+Ah+y4IHSdx9BKCpXrmjxOwIBjo/0N8+mxBUlBtVzPzsBdu1fQBmSoJcv6W8/1HmqeEFJQVYAK9YqhpZAIU3uONJ9+Sx7/xUIKLG8FI4rJg1rAdDJfZN4cQabTB1eX+1F+DmeRWlEsOZca8UTnFMAAOwf1TTZklP6uXtK7K1bkgJqgKQDRq321CdMDEG1HFvG53GtPNsXz5/nqDcEDdejN8/UlXO1AMiejXwNgzPToOteq0palVSvDSCaE706g+V/KulT4C+2kK+XyhyJMNczpfzWBAAXGqzl4jYlknmSCKrMS8sLAkOpUFdRSD3n7CcxzehN76TwmycQ4E8536yBEq2DQwEAJMxcewFIvF9RqgFdSe5NW4c9cyg6sZkxtrvQ6Rl/ynXBYuQauv2OtAkAxgFQBLBTHWVe/FxXOkj80UjW1Imgsly+RiPsKkLNc2Sgdjqnnjjqxo3rKmZQSVWFG7ueEydoicHvWZfCuhGV/CihzPwDxoTAgd0DAQAGdz1lwRoWs6k/YZ0OgAkxLXQGmdTkEXCra2taE5g0fAmcnzU9XZohOR6SO2PduB7YS0XV19lIe1bxitpbNI2pb7ueDACDeQY9GIPI75YGAJ+tgsI8qvMu8lQf/MQOq/INo43RchbLFZMw9xofxBkAHFabm9ptbBd5b5gs7B2AR/r5NbkiWzgwfCS1Nfq07qXyvPKTfKa0jHgfjRYkZ4BlyPlG4G9F/fIFCvI8bH8NKFSuWflcM58qCr7y07CY7fbOjoCK0sCwvgoVKhepi3VTuaFKjzpTPIPUfUiArooK7AO5W1ppZr1PsDnW8fJ+BrSzDTAgjM8C7Cm6P78vYc8sXvFa7CXXgb1gTfR8Gf06HsfhyZHYBLCAADTF/k2WKddwBdC3Ny99i81XW7JpgJz4L/ZBsZIoMtKSube7H/v7h2K+OP8xkWYCAGiR8quZOF/+fs0lroSwHkgFKgIFGvT4SuYnCWwjiZcTZxZZAgVT2oovxAllCuc1EtvXE01nepeD//r9ZvLdvObpRjIDQElCUnb+OQBAFcMUiau1Mh7ga5hcV9LoK+GevjbnDTeSZtPoa+2nWEzNMa5rab7H5EH5QycATRPJqWtx4mUQop7l5US93q/Ah+bPmy0GzXucBhVZ/s3etOa6VOAz7Vn03uAwiEoDEs+6T7r7c+ugInw6iAFU8F1G7w1ift5ILcgrO2a2048bt96QiIjGSuV71D1U8DJlN/gpScBMFzkVSBQOUSBSjnVUxYpg6PwsVhZ6MRvDuBiexMnhvgJn9tvm5lYc7h8raLl187roPVTlX714GrMzrbi6vhZLiwuioVJtmI4OOU+KEwrhK0qqe7P9ePXyRWy9fBEzbRJFAmWFnbG0tB693mqsb1xXH+PO7qv4h5//5xgODqNPoAZNi77Is1MZJ16DQ6D6iPo39ye6MlWBkSl/6uOlj2tgRXfWkAplZ34pZnuL0VveiLvvfRTvfPhD9f8fnZ5Lib4E+aqiyr8NfFnt22cRcq8duVY6Z7E70LMD0JnXi8264ZkItZ814s2ow/X1DbVLKMFo7OMmnufnPT1/sgMK5D0Op0C5zKd9PSV6yZ4RChwxg0L6+CyWexex++rb+Ju/+Hfx1W9+GYskn1LPdQV5hjnXJN6gvjKiJPuIpiHIc6KqE2P/cE4wGCqhpYojQbus6k8ZE6mpMtFNMfJP71zRmrk9qeFrnBqAgpWFQXDH5604PvJ4Lt+7GQB+DvJqDaaOq2U8B81Dn23HrVs35OgJUll37pFgV8mQgtkUeMsKoVTMfYVpT8ppWuHfQT3q6lQTHSyrp1/It9kG3FslWNIhIMA58tSM8gE4Zt4P1Lwq9/ys6KMkBd5fToxxeu5Rds+x+lpVpaFqQ3XbM9q5fiiZBMYStJKyv8XTuF/2GskH1wKIA4Og3r/a5LS2CQTzHAk4xu1O7BwcRae3GDdu3IqV5dU4HwJuwBqZiZlOLxZW1uLdD38Yb7/3UXR6y3F4OowBQYNLyllVrOkanKHUvSmeUo49EltAQJjBMNZoDNjXuoiF7mycHu7H159/Es8emwWwRNIzGsbnv/lMwf2dO2+KUg1jaOvV0xif07pyLuV/VtSjhmCccAXoVwAWnUWMh9Jc6VKpwu7KdnM2p0K0omkqCPL5wy4Q2CByRCCNCBcYjajUo7YAgGt33o+rb74bx8MLtT/tbr6Ik90XMR4ex9IC6seubkplW2J6VKuhcp5FNxkhBFQ837X1KxILPNjby8q5NasrkKQaSRWTa8M2Hu4fKoAXhVwjlwwAEDiT2JIUIZxao5lkt3Kaj+8tGS3JtDENlUSFmfQ+rw68PebLbCnbRqqh/E2ACSNi4+o1sSPUmnJoPRHNKslxb4zMIyh2EOqxaRLmypGYXP/i4pLO1ssXAAAIbNZ0Dp9XWCvW2HDySeBfST3fE8sp2ykqZqgKJe8v+rsqdT4vvKZABuwH9z+heCctl6SihN1Yj6LG+xrMzmItabEhGT08cn80NpWfS3Bu2SP8isKL+CfMCCrDJGHlUEzVtx0hEaWVjD3PvfLesADwf6eDFAKNGa0TlThalmpUXoGmvG+xjjTCTGNGUwgtJygplmgIB7K+zTUpgJfrr6Si3l/slBTv0tivFG0FzKAnHRFACh8kWlovROlIFrCF2DgKKIqhTU9WtTtHnpLwE6OozaRn5lcl/ZWscB2AKxJmzH57zhVg02TvpMYL98V+4/mQ0AHYUDHnWdBnrAo2uviAAHPdeP78RVD9BgAAeBKAK6DJbETsSwn1Tkddu92TJJmfc58I7WID0DLi2RIjyA6o9c7jPi027YS2xtqVKJ0Zi3xWS0Cz2udYQ5g/M7T0uMWOfm0nbayxrSvPlvGBgMacs7X1NdlqGCRi/6lF1SCglOrPXaX1uTDQyBoT+zEdiO8btMvJC8o7nOPwesXoCQBUCwX3R/yhNr3+/MQ/s49La6DYHAYpz1WNxkfznrVGrI8LQNbh4IOOT470eWJvJIOB+0HUzi1v9NGb/s85FZAhUN+MKEAcjwJt2caloGTFumY9wqxgso9BNsBgT8CY1fhrfq+0Bizw7C/WrUAAsakyrzQwauYH/y/BSDFcjsWw1YhQuGt5nWIrZczXzMkUPyAgi89C3VDh6BScq6ILYJGZAu7J53rZf7bnaLfAVsqxjAK/newbmGHtrEekAkgWr7BjFkC29gzXKobm4oJikMMTT2gSYwM2So6nJR4rPZL1tfW4eeOWrv/Jkyeyc2j9uNoPqO8CI4K7B/uHAgGGyTKTUCzARjEAKlGX08mFbibvEySmRATydXKaVeXPB6dA/1Ll24F3BuqT17nyy8FiYZsPuZJ/v/T13vfL19g0vuW0msnuZEc17q0SAf1dAUIG2JcT90K1SoSuEu0CSprXU/dZ99oEILSGr6nyZyidtKhpX3MDTPgt61j3M0l95JCmDAtdb0M4yiuYNPl/8nxNi/V1+xkJxMmvOo6TZ9e4/slrOFx+hwmaXyBCHSLfm42qgsNE5KB8m52NwJyRKRLT06OTOGbMxe5WtFujWFpAOGigUSSD0UV05xfizbffjW5/UcqkuuZJq4WrrNOvSvlN56p7co21BBJTaV4yp15ZKk1dKugXwzg/O45O+0KK22cnR/H8+bP47NNPVVm7trER777zlkQ+fvHzn8bezmYsLfRjkdEd9Dej7J4Ktq5i2SAwAHR2ASXdbrTHs3F8cCia29wc1zDQKDEqpSenozg4GMX62rW4c+dO7B9sx8OHn3OFMYsHw6gOBjG/OB83btwQ/ZDe5gcPHsbDhw8VPN25+6bu6dnT5zI86u9E+4OqJSq/0N/oC0Mgq92N85levPX+9+MHv/sn0V1c00jAE8bTsNb0nEl8iYTMarcaqTMaSZykUONmwKP9mCMea+59AQDcA0E1NHscCtdHgrawuCREVL3RppPoj8+2E79K5utZK0jK6qz1Cab2bIrepeio5C/cR8yE35nz45gZ7sWXn/4sPv7ZT+Jg63nME0ypb9KVnVlGwczgzLzmoi+alK2EksAdcbtyFAAyov0nSg+VE8ErnEEFhhZqMRDaZRpBUpIJMozSnzmpSqEo2WXU1KGkntAy4cRgAmqlsxZtLvtNHXgaAEBhuhImxh4RQFc/vpIeBQem706DeZ8JB1JTXYfqnx8OaXWAUk5ATyU5x5uxMnz2DD2GbYlaVUItO5ABSwEYBRqxDyxKWmyeaf90Kf7zWmiaJXim622najAVo6yKlJJuBYg4SCcrAB2egyxFf40fRMjPAADBFlVL/r8qGrXPbMepAI+l2IsSyckQAbfluHrtpsSb9vcZoTUXV2/eieWNG3Hn7ffj7jsfxlxvOQ4Oz2TH2H8VJPL/TcBdu1zAWib8CYLZztqmy99lEEaAPE/f5AwA6lHs727Fl599Ggd7O3F6dBQvn7+IlZUr8fu//wdKFL/84jfx+MHnEeeMED2IOcACKKqsBd3/GivJWCdOLkEFlbOIDgDYOKvmmow9ZY1VYikGQ6m154guzio9nwAAqK/vHQ7i9LwXP/jxv4zulevxxf2HqnKsLs3H4ebj2H7xOFaW+gr+aTsgODM13X6UtaIKdZoCh/yMqim6BxKHgibO+mU84p75WU06KACAkZAkivghnrEqOikahd10xROtCo9b81cBnQYA+NxKEtmDZh15rJWBJSekPlOIprk6CAAAQ4XPoO+fqRHsSdrF1Jcb2MLDBGLsrUigpB+TSTzVRYHo2RYDMMb+ePVyS4ltsWYkMEVSzGz5ydgyV7913+kUp7Rbt5sUeIFNmPY5TyvlBRRyrc14yPGEGZI8L4/tmk5fUJ9vTghyMgyzzu06zBJXUqcqoxNwVcmynYvPZF149ghD0jbiMY62FyQ9omq357Rv3NPOWszG9ZvX48rqqoJrAYbnaC+4AuqQwYAJa1L99AVKsla208m+Uf++GaDNmEnrTPU3wRCut/aF1yXV4BvFMu1lXpeJBJOFqP6RWGBb0Rhir1zQfpAgrMTxqFRz3ylI63Ym6NCnSojYA5ppPxk7mUwdkmm81/m59BFI0mh/8vkyo0f6CmqJMuuFPcL1CdxqefQglU4o0k66sBqcBZgBc2I+MTGHJBUAwHG1aec8JxL5YqDUB6j6PueWMidZTjQFy2k0K2cGgJJWAXr+YZqdKrawCN8o5vtMAjGwQ/Ir0KANi8gaOoAAEjyWv7UIImALew/gQWAfrS45bpJJIWIHQ9Oe7+v0C6SYs0B1s81F+0YMvmojMisA/8r0JfY8wJ2S4gT/qOKaou9WJCrxPK8CAPgZZ4eEnD1QhTXlS6khMaH+07WRPfo+mwCMaLpMJ9/YpzsGAPDTnhE10cCSk9I5tbE6znJVm3PshDzn1qODcMI5dfUau8Q9cNY4n2qTox0lKe7yv0NaKV0oEGsDtgjaIGlXm4wbmFduI3MbkeOGHJWXtok9iO1kjQTSjKyLwjlGrNsMABL96RmtHLFyGoNiZtYUIJWBo/aYtJeSzeZ8JnOYPLNar64ZPDAcKfawN9jDfLS0NvL3RfzK9o9iiahtUWLFnegvLMhHMW6X9hYYWfgm51MWHNQYv4tx3L17L96886aIhtsIAAAgAElEQVTA+s8++yxebW3KduEPYN5gq1ibbocCAEWZMzEGADvUDgcL9F//278bl/FqBh/NxLWZ/BUDoBJ0B5JTmr8MxaWkdYrp+DFPwAZVMQwA6JBnxW7iZhtU7ob3nbrhrKQ3g7MmAFBGtfl+l9+neriUBGdU1VyHul712Fyiu5eDrCrj5Y3VBFIUNmRyMv2+E5RJn+1kJmnDSTTYFHXtk2eTKGUJ/lVAOHEwCQJMQ5bp+5o96mqjryepMpOEqaHmn9X9uu5aE2snkHibzF3gRvP6SOr8vPFV/nsKLLmHTutCD5sAEk04jdHZMM5w8oOT6M+C1l7E4Ow4Do6O43QwjD6B9o1bMTe/FMMUhOF9FVSk0Wper2GeyYy/NDfuXyOA50CoX90Nohl8QAVrxfD0WNV/AuuV+W4c7u/EJ7/8x3jw7deih79x62bcfuOm0L7Pf/OJmAAbayvBFAEErWgJGJ4dx+nxUXSQrqatgcRxrhMDjH67G63zGSV1Y81tPon2HJRBDEErtndA7lrRQy17dTVOjqmQ7KgflrXqdVA/HwkhvnodGtCs+psfPX6iHrzr12/EW2+/LeP95ZdfxYsXL4SaQou7GJpBQh8glVkCinZ3Psaz/bh55/1494PfidWrd6LdW9anEf6QIJ2PR3LsUE5J1n/z6W9Eafrwgw/jjTduTfq3mmAaQUMxAHR2xN8wF0n9j2dnorsysge1WdosAACE3rJPZVhenzhSe70ZWBUAUIDQa2deEy/yO7kd6Mti2kMnzmLzyRfxt3/9p/H8289jodNi8KFmbZcg1oDAXpvYoiysiHoO1f8ITQtlcVN+MfT0geEM7BywIR51qd5D7VOCCVNW+dsJZ04aAWoZE6BCwfbIP4v1OHmA+n96PEgAwIi4NTIa7TYZmBuMmVFQybOvxLpaLtgb3CN7CEfEvwuVr+CCpIOkWMBRjozkfl0RtWPkfmAAHB0yC/5Uz00BcYegrhuzGWDxexZvc5IxqQAUZTPFU+u9xRZLhhbXqRnAmbiU8652LM9V7kxm6RKwql8UuqM+13Rn/p++ONad6hd7CVtQqsIVGEklPZ+JJ1iYKWDK7YUVyxH5YsTZ8mosL62qnxs9gP7imgQ1N954K27ceTv6S2txPga4cCJBK2p9rthgWcmCuj6xrwWvat/lM56waArcNAVYj4G52r25GJwex+aLZ3H/66+kLwJA9+btO/Hee++L8XP/689jdLobpwevYvP5/Tgf7MfKfCf6rMW555QTgLVmgPx4zgTFBmg1vlW9q8leSNC4fLjb6bItKwHuOvtUWk9PBvHs1W4MYyF+94//h2gvbcSjZy8V/Kwtzcfjr38dB9sv4ur6iuzm5qtXk2SURYAZpITyHHrugZ6v20tCtHDGMgK6AhB5DndW3UuQCrFHkgONf7sQC4V7ZS8UuKBJHSlIx/krmn2B62I6afazq0EFfhQUz55lzxtUN0uLvk72kILwasnqWF2d3tVKaBxLuO8fmjPX2MvxUur7VRJvgE9TRlLsy2rc49h8BePM0z14L9kWJXmvK2GXwKoDU7dzOR504K8KnkZ2tVPPhH0AldXVeIGMyRjCbvDHQoT4ONbcSZKqZgVapDhejRNUwjIciKmztr7q5Dtp5vx+ne8SCpWy+/BM7SgC6dXH3VJSzxc+kmSJfcoeffz4sUAAerxv3X4jVtdW42x4JtYTyd0ExBzQXjBlMKjfPAXBHNNM/1ho1boAYtDl60yv9pjVAjOLndS8D+5ZrSdq03MSxDrBTMAurqxekfYF9H+SKa4dNhLoGeKRMAEEqOeY2Hpvjwok+T3U6MQCbdlrfk5uW5EtBcw/PxdTTW0kc257QU8BFNe5jvdCVeVhURAzwYpRyx9z7s+5RnRGBjHX7sb8/KLELO/ffyAGQH9+QfZ1Wsgj5nDSWHvFcTD0GMzoTHQEkrvNgc9Qop6MAJJ/rstCxGal4PNJvEkAYTfxXGDScAY8fcLCnZx3zhhJaPVlM4YQFtziEr3oAzEaiFtpy1AsOPZ4UYn/5X63zkkrdra3zTJbWlKhRSBVTpLy3gDs62gKystXr5zkzaOF40ReSfgJYA3r6WSVxBttKM4A8RvfxxYJ1ErtDp8l+4KqDqucJaFsf79abAQslL9oMJVI/nlvsQJgzc1aS6fE38UWzFZF51IG82oykwD/EXEDzxyWneMY9h52jmtwwcGCiCVQSsuGbaJ9LyCAfKBE7ww+GMQAgHYbhGyX2isQ7bXuEIDhzZs3BDzQ8vTixUsVUEh6ySOIS6tdpwqUlaMpVkqGwQQ8SV24ilnRb3EbjK9NGgoCfaxbwlexpxAspNDT7TnOwy/251348eg/jzAs4IX3U0FpllYddD+YEIRIJDZwPfqA2MMzTRRj9HSBp7Ta1KSXd999T1oA3OPnn3+u97t775729s9//vN4+vSZ7C+iiMTpBIaAnbSowh5VywgMgGay30wy/ZBMT5kkU47CEyDxZm8mdQUAZBo1rS5nYllVH723KhpF3s7Ca15AM3m+nHhWMs3fFRQ2k/DLtPl66AYtpuP1fF++Ujm97NWr11wGApQmX2pvqM+fJMWNVorLAICu8VK7gJPhZgvAlO1Q63/5mUzv34jVBHCZBFqv02gUsDRYHViDeuY48uaXKf91n9NMySCL98KEpltIsXrBp+BCGXMCTtTTTV+zGI2qmX6xqWIcfuaf816tVpzQzxUzMYdwB7OfAe/Oz+JiwPxX05B29/aj11+K3uJyzHQXAt2teg70wmCca6ThtCoxBQBqdXitVeVN9Upic043SBV5BPQQYYpRdKl6t87j5dMH8emvfhn7u5vwn+LmjWsSqqF6Tw8+fasry4v69/PHDzVPG52qFqOqAgR/IGZAqzMXZzNzMddbiE4bIcB5OR5Gho1jEHNdi9xAhyeZoF8KMSTed3eHgLgVS4vLOsxy9DAKMOSdrgAA+qG4tTffvCvlefr6vv76ayWsolNjBOg3hYwwy+xherVRbF2I7sKVmF/aiDfe/CBu3nkv2r2lGM/2YunKapxCmRJv3wEeQkvffvswtra2ZZDeeuttz8KVA82vpL4aY8tzR5VBBGnofaM4ZNQUwnNF4ex0YwyFVWIrnYl6twPQ0hXw+9eZ1b5OnQADi9O+fxl9Ub1yB2QyBSljLoaxtjgbn/z8b+Kv//z/ijjdFyugzUgXgA4cNgYfIUol2qYK00O9t7uTgUZXvYUYW1BvnGBRz0XT9m/myDwn+RhzA09UEzseB5TCear+pJDahEKcACpBINoNLZgjx2YA8H6uhE1nmdcEABzR8spSIunTPnmCHVPnxwpyCGJ4bq4gmdJbSTpOiKDIVT2SA/eZ+rwbwOXaof4fHYHIU3XrJF2Z4GJG+4tr5f35nEo4CnDA5qpqmnPnC1ioqlSBh6bluQXA45VmhXLXbHSCkqITFuW0EpWqPNKPDnVVIAzXQiKfNGutR7Ih+Bx2jANU0+6lyCv67rlon1hhesuXlldiYfFKHB0N43TYiuuo/f/4T2Lt5r0YzXTjfMxZndH8aCVx0sHxF0k5AICuT2OZDI4oUq8ILjV0JseqfrkA5qw8W/gKUJFRaM/UE9/vdePWjZuidz548CBOjvZioXMRe5sP49svfxHD461Y7rdihurXBQnDRXR78+rVGWKD4TlQ4UjaKv287OvyJQXmijaatHUDAq4Ac+72Dw/BJ0S3PjgexvnsUnz0e38UF92VeLV7KDGynVfP46tP/mu0Rifx9t07ElXFthiguqIA743bb7o6GBaxYmIE4qhUjwFt+cOoQ+yKxv1lK4qCJ7HNDEbCANCYsBzHWvbDgJlpxXyJIUIgm3RXXicBSr6v+ejoOCSnDB+kxNvtKGoTUYsKavAOXtUHXFWpbO3grPNxSqS79JdC06RS66oRfnR5cUnnTu0oCd7LLuXeh+7J/0P5pAJKtahiLrGAANsQmsOnAbZlXyv/b1V430MVBMrfTxLUEwuNVszk9iyz6Eqs021CDvDrvFZizOsI6IuxJAG+7LFFW2dp2SrngDN8DvuoAnTHeBaO1hrOzggEUFthMgDcHoE+z5yAWOzqy5cv5fPQh7hx62YsoXkydqKCmKrU4QcGUtnzlZxJQGwy/thVM4mg0faWrMOaHFCxGr+LDRWbKMVdaw/xN59Z7Ae3nlqUs1rp0CZg7a8oIV3QPqHKLpV6tBaGI1HST4+OPdqT8yUWY4qUZasTn+EWEAuZIjjpz6UFz+0ySlaVMC/FwhItJX1V3/Xs1RaJ72TUImyggUepLi3q9wGlNcElE2JsqZlhAHDL0rN4+uxFPH/xUvFdsYGcEHmUn9c2qcg5JYfWPV4j/cHUFqKlBw0AgQJJxxbIJhDGuQl7BLYBYIBFjt2SByjB5wgAyEQT0EMg75iRg07aNHKx2xFjBMCFc8GoTx8FJ+ASl1QRz73eJHTsK9aVsZkrV66YKZYj87xfffYR6CXJq/YQz7o3I5VrB6DiPkhmRd1nTO7xsb7PntYEl15fz1ITG5Rsw0owsANIKIZGCoHKF6d4ITG+dV+KhZSCxgn0OeH1+xCisIdZc2vmILJq8d1JXiDgyGADjEbANs6+JhE1Cgf2W4IS01152k3p9AiszHHCrFEB77aZjo9Yz4pt+D5rzbqwBpyzjfU1PVvOFQk/60H7CeuO3hbXJF2f1KlhDzSBXPupaXFBQsuVV6rAU1pH1n1RFCdm4rQ1iHWjFYaKPyxca2eO0g65EMReqxhGcVoVK1OUmBVib9FCcf3Gjej0e7G1w/SeQ52faq1A18T2ahjvvvtufOeDD9Ve/Mknn2hizkcffV+A5k9+8hMxcFiHleUrsba6pgk8ACh8j/hAoOW//rclAni5Tt+oFjeMoMaoVYUqjXEZ+dcyyQYLQJWMpF43X6t56yB8Sectal0zSf9t1fjmz5vGtRa2HF7zeqZBypSu6MQhq5I5O36C/uRDaib8lWhMkufizdX2bkw9aIINzQBpmmw2k5YpPb/e8vLn1r28fh84OKOMrlpPwZnL96vkJyv9ct+ZkDU1HQwk+Lm7AjAFS6bB3VT9ttBBAkLT96cOX9cvlBvz4z4nDObzF891UKHpIASFSn6n14sjaFdsyqQOtkAHCXFA+km+Z5m1fRaH+wexvbPL8Yu5/kKsXn8jOn1UlE3vLPS1Dmmtg4KRFKnRWmTFqkQoxYRIloB1GVyBk4L+EBVmFOLbsb/1PD7+h7+Pve0X0R6PYnByrPFUd+7cVtJL1QkDgNE8OtyP48P96KCSOzyJo73tmLmgv8yJQxsAoNWOud58rK6sxfLisnpaHzy4HweHOyAGEgNhdirXtLi4HP1uX8GbqVctod0FXLCmDt1A+qhooQLtgIp9zfd2t3dEKcJo8nsk3HqOmijkfu3eAmqi8zEztxBX1m/FXG8lRq1OdBZW4tqtO5oXznjClvqyQmDDy1fbmoM+T4BKIpsq+KKTJ6pf+9OBgvfuBb3oMxEjBE5OaLMggSbAZfbshcAGAAAqZHPMXZXtydHIBFCT9qBpJpTx6aQtpWkHiuGh7+m6AEGONOXh2pVufPbx38ZP/vzfx+neZsycD2JwdKLAS33kaCeML+RMjk89dg96pse1OQEGVME5V5XOit3acRrXxOs92sYVAFWfEzRUxWHcmgTIAAB1Zi3GN+dRm+eMgxmyhdSLbQorExScVBYDQABMAno8B4JrgisHbp5CAEhRyDsAgGl8fk1T1bv2UF2rtA0Y6wP9UmCAKZ5cC/Tu45PhpN8MVsEqivIZfPJ60wCdPGAXCPirasweFGMi2x9qDSspY7GrZ6/G6YiCnaJi7DOxJGaratFsB5raL9B0ZtLLGYs6xwSGY/fmoYKc88RhdxAYCLBIHRgCWrMILJiEKJTUytfWoz3Xj72DQbTmluMHf/An8dHv/lHMLKzGwQlCkNoKAg4VZGtNDAxDP9c4wBQEsv3NSpyEPV/3XXomhQ1kQC9tD1XmiDmYEDBnkTT1tV7E4nwvtrc2Na40zgdx5/pKtEb78fjbX8Xms6+iNTyImfOhAID2DIkoAEArBjCTEL5Cy4GA5gK6KJTfqdCvqPkZVDZdI+tLUE7QQlWOM0zF6CLm4mJ2Ma7cvBeDmflozfVjbWNdGgC/+Lu/1lSOe2++Efv7e+pl3li/qp5GktoOVQ2NL+sq8X/27Glsb2/pfM2mkjfALVReAn5V3nJyh0C1DPwQPCz2SYGFSoySmVIswjpLBL3N4I2EhH+7Cudkjn1XzJViRFgXoDHbWSO4TIfmNaLGZsKJnSEZw4aoLxw7iUYJlboU5HQvvhNft5B4VBkWATtM8sdZxG+owpcVaT6D8bKiYGMfyg9mSwXXzrNz24yZQGYpAcqRrFs3oFoHWEcAOO6B1/s1sJwagXTuEbMWmsr/jlfUSoVOzSIA5JLW07bVlTb/3FogEzZEryu/ixgcSQFfpuGSPJjlUAKPCPFxpqnyAgCgqs34OJI3+sG5JzEvjhHEtD4Jn1lgzTT2MgBgtuN0ElZNRODeauJBxR22aVOhSFgH/ClGFu0pBQAIHEkAgDYV7LV7i0OigsUAoAUAUMtaOftidbg6a3AZ31KsBD0vxqJiX1P4lZinmCncPwnc2saaq5UpUgvwBCuPxJjvo7fA3yQ47Ef7DauemybdkcAnYDR93fPzS+qFf/r8hfwlD5h74V4tnOfxdrDFWE/2EKCX2hoUl1tAFEOGxg5FFewO5xm7w+87xDSIztqR3AACmF4OOIg/si6M+urVgmQRPAmADs9ibW1ZlVpVdZOabVtpAdwCO/GL7E8BGTlxoUY8cp20USwtL09sSYHEvEY6G/LNbt8hmRPoxZ6VWONAiT6+nr0pgV2p85PUeq9wLdLRoC0tq+HSG0lRSI0CTGYbz1ygdWtmkgQrF8+k02CV7Rh7dspUGeWYa59l/IZZTm4FmdDzs2dePr9NDEpcMSffWdMQeN6ygQ2AmPuzjZrmKwK9UyuEdSi7W/lGk93dZCayFgAynB/rGmXRsuX7NvCCP2cyj9l+avdMocNK/OucmhGTLC8xkizcLJ0IgRgG2XJ3ai3K1tgmweC0KC5sWuUACaJkyWuSc1SOWX5DgCetWMnu7M33VFGh+McZgz2jNsrMo2F+stc5t3fefDP29vfEcsK/vffu+wKjPv74V/H1199oHVavrMXG+obOQ40EVPsI+dq/+d/+bhI5N4rbjo8bXnySDF5iAFTxuvnay/9fFepSD68ETL12VId95CcJpwOdJG00RwnmNV1OrpuBUTnxAg7+uUS63sPV92nfO7/fTPB/G9hQr2neZzNB53eaQcQk8Wn0cBaYYOpYBVGXIZTpM6j7eP2ZuP94eo8F4iQtNJ/fFAwwUl9UrLquSUU0k6lm8Na8/+nVTXvY1PMiFoI3bAXfJMwYaYSl9ra3s0KzH5tbW6qWWUV4Lr73vR/ElbWNOB6cSOFfEwE4vGeD6M211XPfmRnH6PQovr3/leZqI+ZyMZ6J1lw3br/1bly9cUOXJjaKpGV9/1VltMED1Z5WdYqiaNDCx9qfnSCGvlWjt+gTDQEA0FJ/9rd/FYc7L2PMrM7jk7iysizFdxKG/cP9NNpqdov5XjduXr8a25sv4tnjB9FmFvocFb6hqkpj/kRLAACoL8wHAICzAeOYLmLvcC8ODvf1WkTJSHx0jjJQwZ6SKBdVk/fCeKHUyz2TfLEOEk0BUc1ecxuhUNKNoSvkkyQU5w2TgDWeE8NiRlMAWrP96C6uxrWbt+PNe+/Grdt3Y67XVdKyt3eoZAH13yOqRBKF6clZ4gQ861dN92msjb6dHB7E8AxxxQMpdq/Rn0sieWRhnwtUgTuIy0BRtPAe96Xxjymw4yNs0Mr7wNRjEirv3wZzJ+2XzkEyAAAAeu1RXF3pxqOv/jH++s/+fbx8/I2EAWcu6AWnpxTHPSu6N/nbYEil+1SfW322sjn0qWV/IWuvgEZTLAiamKd9kgwAq8cSPOJIpFacI8vcewqTBZEi92CKsaEgnL7asQLAFqMoR36mCgZ4xlnddFWNNcAJm6ZsBWEUeN1frMBu6MSbIMAJh/v/q/LmgNjX4Ofnai7oO2MCAfNYS5wdCbQV9mEkQJ8DDOnIUS+tLCp55LN4bxxy9bY5oDyVHeGzuFberxKf0g8RwJJVWRJcJ2cGkVVxZf2SnaBETLOYreBe/+ZaCToMmlGB83kvUT8SJGlkdLs6O7weiibBEEnUWa6XEi9RUF0dIpjkc/rzixpvd3ASsbxxJ378L/9VvPne9+MUoObUyYBGl2VPK1UtErKd3X1Nl1hcWkmFcSq1rhYLlFVvpysPCgS8qRWg1mgtcQkIfnLsnuiC7BnhDeyXUcx3ZuNwfzu++Pw3MTw5iDeuLnNlsf3yfjx/9FkMDjcFbM6ci/MQve5ixMxs0PrC3veoZIN3HEbaYyqgEYiabXsGbV73pRaj8mhJCZKO2zFsdWOmdyVa86uy5VQxdrdexX/8d/9HjIen8bv/zY9UlXvy5JnokTCgOP8oPrt3lxYkGAKbWp+lJZIPwM1xIJoHCMCy1N6mQtXsm2cNoUQWJbuCaPZokwUwCZLzHNS/SUgqECSJqOKDk50pAOVANp9/ro2otgTXqdjO3iMeItgTYEdldqHv6m7pGCiYda+zQeswi+TCwoXqfRUDx4mHNQF8/1wb/skzwW3/BehlvMI5oqfWonoVw0zn3MM0Y+0no/BSdwe2k+MtiylPAINs5yl2pim3gCDTdsOpnZmKsdXaFnsPe1W94aa6X6i6poQMW3x6JnYG11GBrZ4fDVojJiK81Jkmib5+84ZaAKiaUzk7PrSfZE1IYOlfZw9LvLMxRcp72feoc59tDvxujdXlM92jS0Lpvt0CCE339Wg8/hSg4Wq71fMVs4gheR5LK8vay7Q1oH1ERZYkEMCPc1eK5dgI2Ay2/wZSNJ4sE2SBW4DoOQqtxgxq4gB7csiZWRIAYH9oHQW1ncVYIoucM/RF8BcwBfi+EmZ6wOkhn6VCz5g+pg7AOphVjIbq+B7+HbZTTuTh2fLsSOp5vVuyoEcWQy57potZHGNpPMBeuoASni0fAGF8Veuck8iR4h58klu7ALAAWlPf6eJiIoBH3MMo0avXVmNt7YpHKErDxsBDrRktA2xoEndG5RLLKO6QX0BwDYDBLAqmchRopeQaQCEr29rzOtcw0+z7S2BbDAF8MqDz0oLJXln9BgTgvXie7KGq/hOE1B7TGUqBOlezsQfTFgB8q0GRqQjlFJjyaMAC4ngmpbWivTxh01qzwaCB2zfx0QCGUuOHvZtaEFy+QK1s41PFfcLWNsDGdSoWSF/cjDeauU7ZjgIY5b8BgbLVhuIcXxS0BASJVTPV5gAAYE+wBuwznhH7vNomKo5wO6HHN2NT0EywOKvHJtYobQMhLgaozTDZJOwZWAC0AvA7mtCRbS9iMbayLarBoOYcV/EFvYJ5WCbLy6L+w+6ZFMYB4JkykWNbKZ7whzUh9ihWBDd27er1uH37tgTAP//8CwFsMABWr6zKRwAMc2ZYKwE6/8v/bgCgkv8mCFAOvJlwlwH076Sw26VE83IaO0monVM5cMl+eAx3JWzTB+93cPWjSTGcggL+eVUc6vXTCvRl5kDzmiYJc/bcTN4rb/4yAHD5fioIq8Syfl6BWRMAKNpNcg5fu1f1UOVaXK6YNO/7t32+YUKHAK8n6U02wOXffH2qgntMdTeTqv+UATD93eb7T+/RP/dYC0ZpXMh58XONyUBMZjSIzRfP4/Gjhxo1olmz8xjRuTihb+u8FXfuvCXxo+PTI/WzyXigVouaK8mVVKdnYnvzedz/5ivRstjQI6qg45lYu3FLFetJgtKY62nE0chozb6sZ61rz2SwqjxWKSXTZR95XXFcYhfMRPTQIhgP4vE3n8X9z38Vm0+fxNnxSawmEsd9P3rySMEGCCVsgJs3rsedN27Fk0cP4tGD+wIS+l2P4CKJWFwBNbYCqxRIGVWztyPkHWWEg+NDqe5ibCSENHI1szPrCv4xlVShj1aELUNeB92BhqsyJIrqPRWKDdWLlgwqIMOYa7tqgGMp5XeqoqCSY0bJkGjOdOKi1Y253lKsrF6Pd97/MN55//2Y6/Xj4PBU48/ac70YXbRiACUVFgc3nJiMYBkYRDXCjVhmxAimkzg7YsQiUmqhgJ+1X792NTqI5SBABVWw0ULDs1My2PivdmyxAjwF4HUAwC0vCWAlYDA4O1L//+rCTBxsPoj//Jd/Gl/++pfRkrL6nBgJ/T5CRlbnR7GbCiR7EL2F6m3FAeI4QPNZ7xvXr9l5JI3fCYEDDAfx7jdVm0Am11SbqU7wWhglBHd1/tin0m24AGSgYjEWhbUAvAIAoIxVcAAopp5KaH0S0rF4IXvCIkYWwNF7i+ZnW+CE2f27et+0xyTpIMwEIoyfoYrG60kaSGRxttC7L85JLLzWVDXmF/oCAAhAqyoilkiK3uzvMbt5KJqzE/ZMnpRw2XFocoiE35zAVxLD/hJAogTIAQpfVosnKcu2JXQm2G9qW/D3SBK4fvfguVcRh8poIhB2gnUAHSk+k6jlrG32Fuwagl2AAujI6tc+j0BXc9RaiLc++J344Ef/IvpXrsXe8UDNLiT8PUDv0SB2Nl9GvzcXB4eH8eXX38TC0kp8+NEPotdf0GjB6iG1LzOIxFf5NiVbJClZ3SnQC+CrgDJVT9XeNop2jGKp1xaj6qsvfh0Pvv48LgYHMR4exHi0H4OjLf27S7yMfR1cRKdL1Qvga+wJFkperTfAZ8MwmMDOr7Xb2H7yPMsON30NwTqASLuzFMN2L/qrN+P9735fo4xePH0Yf/Yf/s8YnR3Hh9/5QHbp/rcP9dy4dzMxLChLcuQ/QyWvUvLuoZWRlc9TJ7tFT6efsujznCP2t9TIBZTyq/QAACAASURBVKjY95hG61nOtdblI0z19zMojQbtowQjsQXsVxIo22VTnstvimavShN7wf3aZglkgtCzSCZ+izNVDBBeS58uVG7sTM1414gxmA4XJH7Q/c3KgfrMLRUAYD2Di9jedc8ya6hJIAkElA0oAMCBvoPiem58Rgnh1dg1rU8CUtKMGI6SbeGeXe6lbFGxB8q+VBWuqn7205xLg3dFzWXNdH1KvsyoqvNIooYdUY92TjhxXIrwG2NVB9K84RwDGFy7cT02rm6o0s387KMDEt1U8R9ZmEyVwyMAeMeY033g2Ir1YP+Z7VLTbnwKPPXF4nTVuuBkwVMgiA2wf9Pnnmc6fSLq7QCj9JTTk65k+9zsEsWlJA0wRcYev6iqqMbjGcidxpTTmJi2sqXFJSVwVBRhohn8HaqNjOsSdVlUY0+1UA/3ORNuejpXTLuROB/Cxqn3UuM+fW7oyy/mxnmcnQ5jZ3c3jkg+BdKaOWEmTk9sBuw1FH4xYAaD2D88yDYZt7OxRpxNbIiST76XLQlm3phRIixflFau+1QAAGMdZ2ZoV+OsmqGiOC4TOO4Phub16/8fZW/eJGl6XffdXCqztqx96eptFmAGmCEIgyRIgqRJyhGSrb/sDyJZ/j6iv4RDcigckkMUZQoguGEbDGbpnumlumvfl1wqMx2/c56b+XYDksMV0UBPdS7v+7zPcu+555y7Fjt0cBLrjUJJX3MGY0PipfrYAD/zS+c8lfaSADLegABmwDXFIkuwmdFHw24tvmnmirMLcJz7ON8lZlBh5AEAqupeqyvWzbPfcYK18gWp0X2zF/DZ9mrxWPqMNDiSQOCkHW9ZV7kmxcZo2adErTMLI4p93iaPeJtYjqZ1WpJkFS2ULFgqwp6ozi4C9osvnIyivcdN9xFnDXy/k3B3LvJz9Lnu8x3ZlfdVn+VOuifAa8mbKDSaoWA/CZ38kpV4LQMUMx+QYPB+aelL+0PuNztEKE8oLTztzeFcgIQ+CyWsHQARxszzyO78/J7pJ0maxsKMyPTj8LK10WmCOc4dp2c3H7C+uaHW4Ecnx3F+ea59lTaPmmeFaUjiDziZgE6eFQJFmsiPlhWf8dmYgLMeFuY78m5intFtyQxDQIpm1P7FX/yoAABJzZiCAXpUJTOdJoFTB9QEAKqvy9dP08cMT6eJv83YrKN00PKmDt2fkS7fDkiT4pTfld+TVG5+/zZim9fwm4EMKjHFNK5Mpl8zsSsf8PY9TQCEEvpMNfzTTTeRq8l7SXwqh2UG1OUd+r/qWPP3DDryIJoAE5PhGk/6cVefT1LY8zOn/2ZH7ek1UcnxgswxV7BSaR2W4+rKjg85fZ5dcCaHvNs82S19mc29Po6917vx+uWLuKVtjFo0bcTa+mZ0lldjIOwIB98F6Z77Mr6zuYv6oaPJJHhXlWsQx7SGur0RjU+mRDjnz8zGsNmKHgu5mJlwKFHJ14ZSmRNmHEzNekQTKmZt+fxsOgLt0Cg4g0uCR5IpV8+ZWtxdncbp/ov4/Gd/Fwe7LxSUPXrwMO7fv68K79Ovnui9y0ud2N/bj80NWnXc01gcHx4UfWpdgAhzemvnnuYh1Hw5mvdwfCdAK4f1AI2ieysDMKScxvKEUdygZRMay6aEORL9068mC505xL8l4kogqbY8CjyhBGFg149Wk3ZbJHzugUvyiTMufehhZpDQD+EvjFsxGNbjbjwjJsCj978ZC0trsdhZibmF5bgb40Mwb6d8PCNS4gPvo7T7I+lK9FsBC2ZSbKQEs9dXSiq5350H96O9sCBpCFIAgi47vFLi9KErNH1ClfdqSgDA+0oyDrKnuulhydBRkF4bxWzzLqJ/FtcnL+Jnf//X8ezzX3GCygzNngRQbcfqZ09wRpIGmWIwHEenGOddX13G6cmpWpmRHNGRgXkDhZmgDbMlnIY5CAg+7cBLdeXOlaOW25eh++Iw0uFb89zzfhLq/6zgfzDS/OVzM/mYUIiLvECHAz2T0U/iNg7NnTle3P1T4/fmHuqAFzBJFe9C1WeuZFultdVVBW+iLeqwdrCmdml99gACbwIfV6RFQZbbckMHqgCQbj/qtHjqdLTGYPZkYsIRyuEr53VRrl01zz1RASe006Kztg8NQYABgKQnJ0Cg4KxUXUiW7AxNYGnmhfSUcoA3dZigin2GgxS9LUF77qXS+5P4ttuS31BlkgnSXFv6xy4GiN1xjGZW4vt/8s/iGx9/Pwa1VpzQGoqgqt0UOHp5ehJfP/0i5udaSgg++fSzWFxejR/8yZ/H6saWGCakuIxh3ocryNPqqTMzJ1lJxbfmUr1WJsHigD7PXVqGjmNpNuL24ij+8W//Wq0CY4jj9W0szOEZMIzaqBszBDFoPLU/Ut01EMjcMRBTwH8F5FOdfI6RnZJ1UhR2i8+XcmQU4yr0oqMY19sxbs5HZ+thvP/ht8Wm+tUnP48f/z9/GfXxKD788MNoNFvx2ZdPNLeoBEI5tUyor/7YnhecryzZvuaMTDaRl6jy49ZNjGOv0MrTFTrBK9YrSVu2A04GzdsAQDVZzaQiz8XqunJQ6E4peX1ZvVK1iGtSFTZd+OsK/mjT52qYgStAH+jbPGv2BypvvgbvA7QWSxNbgrqshCpALHsFewvdPtgnkeDxQ0LD9xhsNWBmDNIJO+vZyWzZbwtbJqv/JA1qHddoTCj4afIlKVF+/s1NSYRdkZyOkcE5JdOlhaO8D4q5Gol9Jspchyi6zL0Zn1sJErA/yZxU0qVpHKkK5whM+U6Vfs5EKOa0Ady+t61KIAZrmLhlEi9mldpLope3TIqfTKryLNF9liQlwRuPn/cS7sOMDwPu/KQJotrBXbBvTr2zJt8D7VeGdnexsLioajvPBnNh5oHmEtrmbGsoINodLPI6ue/0s3D8SMHBCbevC3AD1pZpziS6iu0aBnHp0sK8tfSxr32NuEP7DuC35AVO+nJf1UpnT5xh7lreBQhM8nFwdKQ1ZwqzzwI52tNCEKZAkTtx3Zj4cYbYfNHGkTAf3C7QxoRq/6eJ6lZ0vtcpwID/DH/UkaAO1Z/naTBPjJcikWA8u93r2FgnYVq1ORvXcHMtuQPnKkUt4lxATtaQzpDyHLIDgEB8VbttWMhPsp/c4cpxRwIVb8f5Bs1IDC1HTH8u/ls0c2SdAKnl/Lb8BvmfAagEiRkv5BjuqEZMYbq9JXpmuUqiU2Q48phhbhf/nAQMco/iXokBiXnSCBLpifaOebcGtkSjaOLlZ+I2gRmHYPhruUKe3SkL8j7gP07CEySZtpn2XFGNriIhqoKtBiQcH1HY0ZotbF8AKHmlYEpYjAO9v7jlK3ummaQGGZJlJZAAtqnab+JrwrlhM1biNfwiUj7DNSfrJgE98gczFFzYqbLA3B536qGWAAD3xH6J4fXl9VW83tsTqKcYbG5WsUnuETAss4vChAVRWJUCADpLE0aaTBCHZiiJNXdj8JvX8TsBAP/yf//xOA+ARGA85G/SyDOJlFax6gGghLGc95UkNn+jw7FS9VewUn6njackxdXXZ+KbqHSViv0mIluh9lZ03V7s02Q1D/FES/K7jH4bjEgdhALt35CMV0GAaUJdkMdJDWQ6DvnA8rVM0CoA4N97QuSm4IBiymr4dfClot1PiUS58DcBgCkLIJODfMbS5VTaBHJIOgHOEXhTejF57hV9fyLziXCj4Vc/YrVOqcUCdMMYxsvnX8XxwV4sYWaD1vpuKJr4lqr2HaP09YZcnms1NI5yftFhcnp0HEcHhzqEsnsAGxKbCmfvzs6DWN24F1eDiKtuf2JyqAOXALbSccEIfmkfVTZIBaR3buGT4yzgYMTGkA7WgIl+Juqf3Ih4+sufxuHLp9E7P4jaXS92du7Hwwf3NQNePP869vdeKcmHGXF4cKCxwJUYpJhNJA11pEG7G8S9nfs6DM9OT0qrQCqozAF0qtP+q1yDTdiaOggdGAwNfozc+ogfFjjVVDaJaXcJU6D5YXZLY91uSxcMCs4mAUrYAlDRwUGPXkzNcLd2myHR6QFQxtDw6aM8inGjLXPAmblOPIDJsboZ/VEjFpfXY21zO2bnF0RN8ybudS8QoLIf6Dmgf6KNHclprxeXF+eajXQ0mGdTvLmxFwDeAlBalfA42BJVtZiy5erLQ8Ol46zaFACrSBASAGBcF+dnYtQ7jy9/+fdxvPdl9C6PYsjzoh3h6aX3Ky2UkYwZofshdej1h3F8dhUra2tK9glODvYPxHjhGrfFAGjGwcG+XMbfefQ47u1sa0N/pb6tl3rOPMsH9+9rrrx8+UIabR8o9UInKwwO0VpdaZGPQmkHxX0rmL+5sSShAgBQrVhY9IHNOiAxyeqmkOli5Km5UQIKsRpmXbGyY6w3+KQjKnkAtCmmoDqIG6YkGs0fx+0NySJUST+VBABgUhCsKzgBvJJMwdRCaPdav6XN18HBXjEDdKu7DARIOmWYKMfxYrqkYMCAD0FSnh0ZOPFegDRT+F2h4CAkVWZsuA4OaFX8BwO5CwPYAMyRQPB6MWlwpC7rB612dhul8wdJ8qg2E+c3wxg0luPP/tn/Et/+7T+0hKZ3K8ZNbdSPm8vzODk8lCwIJgDf+dWL3eisrMcf/vGfx/1H74pJQIymrigyIUym1/TMcP5vCjecngxkzIBwZVbPBu7BqB/j3kWc7X8dr77+Vbx4+su4uTiO2RYpJXsvLx9Go8Y4mkLJOEOl5bNIeCRdYF6SmCpBGAjg008eH+XsdIeANPQqzA2Sy+LTwDMYjjDja0lWNNNZk/koa+HzX34Sx3svZfD04be+ra4vn/zqc33F6gq9sOnKYAdz9TUusgOCVbXwIkgvhn0AADlvFIgXwz0BwvV6dBbte8HaOTnGQ8CmexrT4pg9PdUdyFarUXxfnrGZeKm6Lx2/fTuqZ+u0GmjQjADSVTwH+WacJVBPe9ZZyaGSFcXTArgi+SbpAJxCKpWme4xrVuy1FnoDyXW2tje1Vo6ODvXM0Nrzc35KMmqjLfaGZPu4Uuukx0Z3mMm1JtVxgkc+l3tnXxBoWHxlRHcv2mYSAstyDCwkI49xFCttItlxgiLdbJEp8bkE2ySgvF7SoFl8TagO2gTU3TkcBzKWua/Lu6CAZyS5lj2NY3GpEzsyAlzSM9/f2yuJutcy52YaKk5it1KMyRhCY1wYSBmvMR4JSibYlDFgMr3YNxmP09OTkjhM2a05R2EASuKwuCC3eM5e5hhz28lIXfu+i1ewVQzoJsjFd1pbD4DkfRUmBNXkTGZsXMdrMMcs4A+u5XMw+Myq07kKMC3AbWEiQ3K3jSkLQzFfqZjCHCRppuosic9oHMenJ9JhS+6IXPHOYDcgsphsfbogODHlJOfa0TTzucgElLTNYPA6UHGEvUfyv5IgqwtAYbRxv2K/9FjDAC+NuLqy43+Cx8RWuLWzF7N1LS7Yqd0g+FiFGf2dNaiChc9ax5DWtAtclDM8HiPICsq5lSw5ilhZrS7FNK8Dj5VintK20wzFwqjSF0Ejd9Kpe5VExyAU88tVdgMUVOszrjMV3e0QDQ6yKFwkyv2A92c3m2T+2NOA0Mtmm5mLGFSDted4kGsh7uS61TGgmBByHug9pdjC86PjAT9qf6znboBe16r4AMawwYQEhRMwIx5Pxk2ygJh8YooXICBBSpvkGrgihpUvCvR9DJJv6fzDHm8/I8Y5W/1qzZaOBoCkbr9osFDmj0hO5mnH7PPL8wM5Bz4YpvanbIPfE1/xu7wudeMpoEIWrr3v1Ythse+FsSDm4X20/eRaaeWHr0cdg1OKdS1ADLN/GCMAALdCNLtLBp/FPJbvXMS/a2ZG98wzzcKgGHf4fYmtU+Sk7A8JAORm5WToTS15HoBVt3Q9PIwkJEp6k5pfTVxzQvGkc0OdAgDuX19FEPLhZ8VymswbJeIzchHlNU+ur2xm+Rm50N5OpH3A2oSnnB4T7XgCAHn4T177a0wIf2saTvijfn0c8oB4GwDIDScBgAww+Zy8T2+0ha4skMILKSmFObaTg6ochFnRzuQ2k/98nz5BZdAp68PXn5WAqX6zCgBUA6mk8PTv7oRe+YA3kqm+6vWIq7OTiJH1a6Ie47h8N46FpdWYX1zWpnK09zIOXr+I2hid2jjmoKCNx7H/ai92X+xqLJjEHIaYY4CMsdn81ne+G4/e+zB6tYW46U9bEfFv0Dw1B0rVj4M3qX2F6enNhOS/jJm6M5Sgkgo8CZ/c2Ysxl9yjh4P41U//Nm5O9uPxRieWF9CxWhdbGw/jcJ9r/irGQ/wLmnF7c6WqtlDQEsBTweYwEBVvMFAFFICAZXB+BgiAwSHbeNGgSstnSpPaKgmrYUO238G4RtXfrYigKjOv0riJuaLDQlTzGX/qcKjgkWfGIXJydCyHWLTHs20cTE2Vc7s6TkA7/vo0bIjmD4hDZZAcrx/tGNVnY3FpLeoz89Gc7cTG9oN4+O43Ym1zU4i0IbWidbTQ0HIHaSbng/CVxL8P+t7tyrGcd8AAgP5/QKudCLX+StO8VjO16ncKaBPkyzZ4PlzS32HaxSQNCDNQZIwW55pxevgifvif/l2cHz2LnfXF2CBAPL+Ivd394phK8tiNemOs6pH7zN7F1e2dgI7793dUSSB533u9Z8du3KaHwzg+OtKBAQBAVZmfvb39ODsjELyN5eVOPH70SAZHz559Hacnx3JXTy0Z1yiaIEi+kn/ZWRYAYJqoSE9GZVHXJ9i0aGNd/Tf674rjBPUuWl8HIbQUK74EMrApjBkFQaM3+mIbfTf1joNNZj+lVzDaz6vLrpIG9nYSBbpiUJ2lmmU6dlPz30awdjamsuAgYawgeXf3hY3sWtD7izGnqNfW308O2byHIvewPtoGS29U/2EpZVuvUiFnL5QEQ51MXAXmGjY3N3Tdr17uiumQNF4SNANA7hqgIJD1Ak0X5Kk5G9d3zWgu7sQP/ux/iu987wfRo20e/37XjYNXz+Nw/1XAFoH5MuyTEJzF+dVtrG3ej+//0Z/GO+99KCaBWQC+V1MjS2DqrUpj6zCKvcwggMDsis8B/81e3Bj34uDll/H5z34YN6e7UYf6f0dLpa5Azyo9VmcQZzuGcoylQGISTypSBM6Ap25dxOY3OUUm50+hcZcqCteTZ7KTgHR2h3K8GIurWxGtRXWAwVfi2dMvon9zEe+9+07cf/AoDk/P4usXL3W/97Y3pUtGLqRq563XBRcpZ31tkLRdspcD2xZrR1VS6YxL+6mZluacjB5LNXhv77X1r0qop22JM37IINbBuKm2rDI+f6IplZET83mudKNxYpHna64zM3pc3c0ATnFNCaiJrUjQCERZl4xLMj4wpkJ2RnIEoJXmWlSPU97CnFGCNbjTPcIAINag6wdrlf2fHyQFvI6qsAE+swNo9wajJmm9ZpnNChAiCOU5sg64n6lRGT4DDm6zwpbxZPW+q/Ga6dulTbCc/X3+MKYGS+hl3ZkYBKKzVYDd9P0BBCe4QFJrUMGaeNhSgm5p81iSYlgW2zvbkiVBtz86OJiMmcxVlZh4jlRB4moRQWuiVPt91tqIjvHhrLe8wgaGXE/StIljnDjcOMETKJ8eToUlo+8fCwBQYgOLBZ0zwFx5j5JiKsMFuEnvifSi0JkPoF6YnRQ6klFmIzX7DFj3bi3x3IINJ2UCWFpAChxtQyvuFGdzs7EUnxaJFfuyzwl3sSEh5n6ReUprPbhT16Y0zwOQ4hqQV7nnuivdgDkURJiHABRcBetTcbGKVsxV/AzooISrv5PQBJqYU2a4sYf31WaVoby9MeDrONotEDlbOVPmF2YVqzKOZp/B9pzSsjVmDVgEperO+wtTgnNA8a5a2Zmh5x8X9pLxIVldvaakWMyxSvs/BihBGooB+jw6mMDQJLHF96G0+4Ppkt4Zlh6gUfdZ7bXi/VDrTf4DaPYB8RaUEEsSOjBwxDXZE6S0cJUPiscAuYb2epl0W+MvRkNpOW5gIlmU7JXFA0Ylr+x2wplivwV15CrdbNK3gu/KuankW4CFQcjMMSbMtgLCTkEBxyT2BQHM8T7O2pU7PmPTNTiSHTuIafRTKtW5n/uZOd8VsEZsoJaP80rqzXDwfSBH4JzMLk5irKjgMtb6cKV/muN6//YeZlAVgNftYvPHOajnD92DOO3R/sMEodDJc4RxSGeiBLBo7Ulln3kOrX95iZjYsV0WNvg7ezIsSxsqI/HwGmW9ScZFYYfz5l/+xd+4Gd9byWuCAJkAZ8uZfHCTxHZS0suNPMGDQhVXdaJCHS9mNj4QS4BeeTB5uDKhjWJOg3sGczpBpp+fA5r3kMl0AgD5XW8DBhP6SsXJWA+xgjRVH1Z+zuQJVgCAfPiaZyVxz+/3907bkSkpmoAVbzIAeP8UHHhzUulzKi38ciwm95XlNs92/28CHZVnrHEvFZupfKFqJvjmPeSzTvAlkTk55RbnW/Uj5tAFweQgx1AWKn2h0ydtEU2Oq1P16N5cxLMvfhb7r77W6+96t6LHzkFV63uTE7JOr1AWRKMumthtrxsPHz2O7fvvxfzao1hY2dKBk9Wd80KL5KBlc9ja2lb1GB0Q45JVGDZXxkHBWIItSk6LD0AyB4ojbP/2OvZfPI2ZUTceb63KE+Dl7rN48uVncXJ8EDM8mzEC4J4raej3Sg9qUZPR4BfXYnR9LGwqfCREW5sbYgBcXpwaUBCw5vZTbpXkTgpcG8lES1TIhqQUfAaJIQHcBAwqiCGbop53UnXrtUnbFgyQDvb3Y3GhI/oRB7gDGZJrB9W33WtJG6Rnas6Iti1zsNnFGIybcTVoxGxnPaLejt5dLdbvPYq1rZ3YuvdA3QKyOq8kgEqKOMq0HxoKceXU6MzPR//6Is6Oaavog6jenInt+/fVHeLw5CRm2rPqjwpiS5sX6IZC1UdUEJoyCFRwb+B7AmaVnX8SJAv3Ku2hEpleWZqL69O9+C//6d/F3vPP5AewTODN2A1xO3dv5JtbdL2WuXA/BrSoCszE+saaEsZLENp+Tygy0gppDa+vdVDSgz0RWSQAuJY3GuN4+PB+rCwtCTwwW+BaAExqgFP7xzOGzthXayP7NXCAZBWANYjDMMFjAiKq5JRANGnSuad7TWY1gqDb7ujqzVtpGaQjUk7n7gzA+rFxUER7xhX9ZguknJ7dIzm2X5xfSzvO4QPoQSWJIMddEKxlZM2JsticUbCTlVUSMAJBQAAegCl+TA0j6+lwPN2Hp4ZlriQ4iEnnc97DXiVjr9J5IWUgSglLdUIdaQrdkgCA31+cnSvYsMYTCUNbz9mMAScoVAVIOPtUo0b1GDUWYuPBB/Hd3/uTWN24H7fosUd3ahv68usnMRx0xXYC8OnfduPk7FzGgRs7j+P3fvCn8ejdD+PiGoCQqgGBfgGWS4Cp6hR7qFqfGUSHLu+OMMXUkOSOQJ1ArFmLheYoTl49iZ/9zf8dp6+/jJnxbbTqo7i8Op/oC6lCMFZU1FJGwQxDb6uKFow5Iaj2RFHgX86rpDNOz8E0KiMQd7DB3HyzwEDAbV+R/rgpLxfGdvfl8zh49SK2tzZiY2s7dvf2i4SiIbbV9uZGDOnjTiXz1vIo0cObZs0odqBTCpTNVkvPD38KvpvAWOyoBt4NK0p2MTA7Pz+TWRz3JkPUCgMgk31+n8FWJq2WqvBdnGsGGtmzCQqRKfDdokw3zDDJpDKTW+jekpe158wYKPRxEnW3a3WSyOcblEAPPWNNt4ArerLDLnNXAILrTKq5HvZS7pEWeIwP65d9LxlBih0KSJJyomTNeM3b8V8VtCbdJJAd2KOFTg6MDcEm/00CzPWlKRVnTnoFvFHIKCxHx0e5fxkkZoxt/mmAm6SIawdcxUdEvcfRyC/haYAXiqthPAP2F2jQmoPFaFAGmUFLMHc7IfEBAAC8YH4AblM1xixLyX+RFxlUcMFJc7vsEfzexl3sBbQ+M+iuVmuzc7FcTGzZ86t0fLM9U7Nu+Zr3DlcOuQfOx4wXuFd1ipHsAXCSBG/qgcFBR1WcPZnPTaDTVfWKmzoyCBKbEtOmLtn6ZcbsSvNoeWXJ462uAwDOfV0P+zIAteRiSoAMeJEoiqGmSrdlDoo5i9EwcQKxBIyfvf19d3Ioun3GUm1BS/zPXGSNMDeVuKhfemqo3SIXdh3X08McbUj7vvmJ2aIBtGk3ACQAPRmuwggwwGWdvc+SjK8w9p3Fa4lkDXnRvFlyiguQJnAO0hGCinKhtvNvyCIzgVZjuCIf4h5s/AadH/8C+rrb/BGvDn6yOpt+Jqwhrh0T0/xs5hNzXEAcvk/DUZD4cQ0uJtEmEyq3/VVsrFlkrxNDTwoQy+ocxbkHyAyIYPactfAZG+S+xVnM3p/gPt8DE1CU97LvCxRgjZZcjPOGH+8RXifqlCOPKbybXGxQIVdmtI7vco9Sm8oZ4is/I42dmNDT1t4JDEhKKHPgLEYM1SmDcSKmkzle8VSw8aPZ6gLzCjite0sWxoSNVloyStIGKwyJJ/ElLanNCJB0cUxsAYBFTM45ic+HvWcyZ8v1nAXsaUHOey5jP2U7WDqDh9DG5qYKlwAAagGr1plIbwE07NPBecU8eP78pZ7povb1VXcHKfG+zyHYjhhyXmpfkt4/PTN4xmqxauZj7V/86x85Pa1owzOhnAaK077tk4VeDn71BS5mdtXENzfODETfSL4L2DD5rF/rXz+lo1evpfoZ+V0ZBOa/VdH6aYDoAJafajKb6LAm50S36MGookS/8R7Kh6e+Jj+b/69+Xlbb3r6W9BtIveSb95PJ+JRX+fb9TVkaFe5l9UsmAIsp/3l9k+Q/n0H5NyFgZRPJw05JW3HsnFYDs1UGgZ3bu1hzTUBrUyp684oyVHpca2Gjh6Tqd3sVzRjF2dFBfP3lz+Pq9Fm0m3cygxv0utGCfoyWUdVuHyIzrVkldaNaSPPY7XV1q3/3dgAAIABJREFU0BI4Nhe24t0PvhP3Hr4fw1ozetCPu/04PjmKp189VfXjo48+UnCJ06aqkqUFHdUG6VxlRFkafJTqtAI5dJBC7XvW7tdGMRrcKMGHUhvDXuzvPouf//Tv4uRgLxbnW2IF4CqP4zb3MVLHAv7Qg7khBsP17WUMh1ANceavR7s1G4sL8zKQU4WmaEdTVySqnqp7bKBuV5Nsjroq4Tau4jAnaElTujwYVLkpCCsVENB3njW6ayigCs7bM6oKJVuC+eKN9lqbHxUkkh8Ff1GP5ZX1qLfmoztuxdr2I/U3390/iaX1rXj07jdjeW1N7RkJtK2nNPVI6mRVMEeq9o+6gxjeXMfd7ZmYIEhClpZXoznXieWNrdg/OhCNEI+FZgOAYjY2NrfVoeDy+jKuLk8CndTSynr0BejSF1lQwETK4TRZJGkX0dRK2k2LCazmZxsRvav4x7/5q/j0p38TzfGtnrVpxpgtdTQHqbbxubXaKLq3BCrofOnXbZ2v2i7OL2jOEcQouITVQNJL5Zg2V50l0bQAow4P9mNpeVEAAH4XL54/0/MX6kAXDbVvc69x3M9xbFZv47KBw/igGm5d21gGdfKKKNpcdQqotOck4KOyy3x3BcfIu4BVASNCFIqW3pQ4B/amOJLMXFK5Lqg1QTYBCp8DVY3vZp+AAspaoxLDOmb+QRf3Xuhqn1tO0RfYEhafNabEmdpa9O5FpqD7KIGRKj/4XYj66eoLv+MzGBsFvGVcHJy4yup9feoBkdtlovCpK9ZejHfGLL2Ynewk4JGGYz7g0bYamOC/oap378Yx11mJrQfvxurGTix21rRmWGtMpn73JmrDgXT2ej71RpzTNWHciMff/Cg+/t4fxvq9x/IRQCNPFVNVJenGSyWMyk/NUihkOTqfBCpT4RnLN6Iv9yuDO3MztVhujeLlZ/8Yv/jRf4jdp7+ImVo/FufbAlQZL9Z+BjZOiKZu7altdgXHz5DEwJK20g6xMCcI86ylL+1plTg2JKHSdRaphWnRrCm6FrRirrMa65vbWmOvX+3G4d4rJR4kJrR9JYXBQJZgZ5lqyfDOkikqJlwPWkmo0KWvfK+P5MJg5tnZaXFjN53dFUqCSeauDb74HYCTASGvheyMwjxh/vu/HSQW+qBbkykBRX/rijtrS8H3AtU3B4mYulK1tp7UFViqO/wbn516etYa13J2eirwMGUucl1X0MY1e78h8ORSDEDY9M9O/TYFswRkqLOyQ3u9GMeVdKG0h6XCbJMxvl/rh+AQzw/JyvAZcaBOFVdaZXUb8f0B7HlNGFzLpFhA98Q01OOYnU5yveVZJADAtl36LPuh4MBeqMiFZg2YQpAM5sX9YIzlNqE2BCVGYd+EqePqto1/5e8h/5GW/o1xpV3bxtaG7ts0eDuRW7tuuYLMZYs3kgGbZHBMK3yiU5PQS0ZoIIN1wvkKe4LxBwRw0coggs3KPF6uOHu/1P5XNNkJoMH+WuzQgcPPkMQjTRAzfqm6/hMncd5T6UX6oM/ObiEFPM1nnRIF9i3Ml9lv1X6xYa2zgVZLslTQaQFSWAKX96JKtdrx2VuJz0yjOe7J3wH9uq+YzTrsrMo61hJjQG38AO9hktChwlR5/pB4Mic4/3jeMJDo+MA85dqYp3ynwIWJ2bHn6N2gGFN3kyEEuGGAlH0UJgnrp7M4b+aAuiT5XGJtMPH9O4NonGmTqjNyUBnB2bSS+UrslmBwdgrg2h1PeY/mOrlXznBc2lnLW9vb/h1yw8sLfYb3LcsAGJ9cX5ylSvoL4OBzrqYOSZmEe98m2ZyTRw1GtXQFITa090124PK8SvApW7JXcx2DKpzrzegKOLS3lYH+0qZxUhwwC0pxY/F2894FeIOm3uuRvVUGyEWmx9xhLSlxLjmLwSzfZ967fRLMXnCCa+bd0nJHYB7Xk+BnFqk5x9i7UrrD5xP/qPscn1OMEiVnLEVZnqnBUYNgnB/2QnCOzNwxSd7SiCygJMBnAMmSjvxMgSJpjKhE234Pyq9Kh5q5xQV7E9DxY46uVxQsfQ6z1zKGPEv24M8//zxOzyyToRUqsTFjfXB4qPiMZ88epjNB7XodGzk3JQ/x+hQ7BQDAd+QbrCaybwIBPuyniSgbF8fymxKAaiJdTdh/PYHN79I3v5GAT3PxX0+Aq59TTerfTrDzPqqAQAbD1QfjjflNz4C3wYUqGJDfkxt10jPf/v7qtb19nb/put8ELjymvwn8mF5bMi3eBAAcSL/ZOWEi6Cgv1WvKBee7f9M1+rO8WRvh0nmk61KCT4W7BBuqzIG2UeWWc2vRuVD1Va/rsQzeTg9fRffiJC6P9+PqZDcacR6tBlVNAo+7ou/CkMr6HUy26K2NzlFJBcEOvXK5x8ZszC5tx8rm43jw7gfSo1/c9OSMz6Z9cHigxby5vSPPAQz0pakVK8LVdHta2FHeSZDNZkjYaNd3fnYUr148gzcQWxur+v+7fteHK5Tel0/jqy8+je7NZXTmWrGyNB/ogan4ERyQqI5GUF3ZRBpxcnYch4d7+JCqvQ3JEc7uHHJsdgRgCjbRODJuJQn34UJg4hY1TqKg2WFA4+QMUyMO1ZWVVW0OIIB8fpoAqr1Z6ScrtP0Ct1y3UWnN2qk4TWsw/iIwUXVqtq32NPINKGM4v7AUS+vbcddYiNWth7G6fi++fPpC47/z6HGsrq9FZ3lFybF6U9+ZDskBxs476N9GYzyKs9d7cbL3Mkbdsxj2rmN1aTk6y+sxiFaMm604ubSj/qOHD8VUaLVoNTgbp5dXcXx2KjbEyuparG7txBizslL1skxCM7fsUCS9UwBAxGXmdH0cM41x1Ae38cuf/Dj+4Ud/Gd2r41hoG8Si4s69zs13lKxSiZibbcbF+bEo/CQRMABUKbsbRmdxSdUJgkv+IAMBAGA9qIPF8nKsLq/o9VQd0cRv39uK68vLePb1V9Hr3Ra6O0GxqxM8s7WVNQU71jjaoEpoOlS3ksgDAFB9tCGWfQNEZy4SAiHv3Ldt4ycsAemxCZpKxUv0xVKt1VovdGfRV6HZyigTpgzrxG0MAQD4mVRI6+gvrxU45cHMZ05d0Zm6zAuj7wo8dEgZUM6knqAvab0ywSsypSoTwNXJkviUAMiUZevreD/fowQpA/cSZOoQLvpiVx68z3El0P5S25fXqHZPmCOWTg3MM8ZFnQ3Yv1qzMd9ZioZaYFoywzNjXQL8IBW6pnMCbR5pxdNeiNOrbtw1ZuMHf/5P49E3fiuGtdm47VG1oOLupB+viNSFSuPPv7E3F78TnaEqqzDfERDhScD+M475mVrMjW/j83/8f+Jv/+O/idvz17EwS4XK1HwFadAcSxcI06VdtZ8wJUoL1QQnk8roYAfKPZRrxwTSUpbKmABhkjAM5UjaRAsuwWJtJnp3jZidX4lvffwddUHYff06njz5Ut4xuPljHElgtLq2Ecur7L+YPXUNKCEpuQOcLf4MAgAMDClRnHOQDpsk9eGZ5NlAabZ0W0jJCBpZWkDZz0ZBYgmctAbY80sbuqojvZNe+184UYZ235G3C/Pk+pqgrCWQ1XEJaa+p0tUWn07q5/T7qSkmAOrt5Pk40bRsUoZsQdJO8gF4Bv0cQ9070dvFvJhpyjQxdfSwJjC2JDlARpBspoyNABmVgBUzPMtpajJglPlUMSDU+KFBxQulZ2ZQxkJZvbf5yzT4TXangTqfO7S5y6Cb/U6+DmUNZ1VN9Fn5buAB01LypZ19SCJI54clJTgkVW5fZ0CBc8u+Ig2xKbhGKmaAAMwPmQw2Scho5wZt3hVIrQl12ykdRQrLpihsJsmm46wM+A0UiL5bOl8k09CkeoMSSGiSHqyqf6HuMs8Ar5T0DHq6R4B6wG3uqd/vmlKNe38BOYi9GQ8zMm3ydQVAX9ga/N5Gk2bhZKwr0zqQS61F5AWwOWwoSHxFcsX7SPbc+g1gy07n3AssC6qTaocGK7C0/E2TtYwlDX64MwCxGywMxxQ2lnRV2KwU5qs6HRSdfZrH+BnaB0D3WZiDOn9UTXbCn+wxvlNgnOYxJrmev4A8nFuZxDVnYGy4up2eNiSlfI7AuFKxpnJPjHRz42TMhtAGu3mtQHV1MgLsBihuat9Ri7zig5KJtNdYKE6DJSc2yr17Oq/TrJK9imvi2fN+gAH7JMzorE2pEc8yW0zSlYifBG4TkIFdkDIuy04LSFhiAt7D2SiwT0w8swMSmMq1oOKS2EhNXZc9YlwcUBEBmUrXrDF+SLIZaLEFivGjnw90/9KCr3gI2c3ezCrWTuZimXfwPF3YKm2NS25j8MIAAOOY96EiUwH5tR7UzcPMLAGnJRfRsyg+N9qHSrtGASpFgsG4CHii4l9aWQMASC5X2GZmnHnPzMTfQIhjkgkjAGZZOV+9h5ZzdwaDPrdxHNdGYox0ljt6JucXlwpEOEvY55g73NPL3V3FYZnEs6cxr49pa9q9Vbw416Z9LJukAR8XLGysyf6HB4pAFUsAqrryNxPPTP6sJ3ci90ZyW8LrauJfTYZ94L3p6P9mhdwb7dsAQYIAb4MS+dn/NaAh/70KPvC7DOC0cZR+73lvv8YAKK//Tcl0NSn3d2V/2Oldv5385+H69j1WxyWv0f8/pTDna34d+Kg69/u7q6/Je9Ihmi0zStqfyfwbz6xQR6vXyt+pkBvpNmLtTY/KI7RGzwcWvA4/Fo+QvpC2lT6r6DJJckiIu9eX8erZl7H3/EncXZ/HYhttale0eQ5ogkU+nyllemFTlVd0TCRXHCLcApsZk3d+cSVWNx9Ha2E1th68E9Fsx/OXr+Pk7EK0/6WlFenVW/OLMW60VJ3rg9hrY665N3ZqmqDXk0BRhcTxfTyIQfcqvv7qs/jis0+U9NPWjaADfdHa2kYszrZi96tPZViFXn5uDmomiLLHiFZeNbmMklz7ID882ItB70aMAh28i7QvgtaJ0Y0pu352Hl8ObtMJTXV3Vbr0k9ZG3lBwxibJJrS2tq7gjvfwB409z43xogrCBsCBx3jf3rj3ujSrMjKx4YgrODZONNrL73oKRpaWV5TwAmgsb9yPk5taPHj3w/jo4+/G4dFpvHq9L/d/OgdsbG3F+sZWzM4tqmsDlHlVEIbQmq6j1RjF2f7L2H/+ZUT/IijELy2gp5qNi9th3A5G0Zxtx/LqSuxs46gPAFGPq+vbOL2yMSBJ/cb2Tqxubhng0QHk6n2VhSLOgdAuyyUy2WSgAWza9VHsvXgSP/nxf46T/efRqgO09NRmzzINj4+DsFpcX59Ft3uje7IBo4NdpAlUxTkkbm6u4vLibNLHmaACFJcKZsqPCOBpXcbBv/f6lap+1tVZcy1aID3BFzgUis6tVJBEDacwU0z6pN+TGZep1kpiil45EXQuE9ox9517oeY0faSLXEQGQHOlMlIxBhK6DR25B7jhSg2VeJlTth1oOpgHFGmIrnau9n536vZBYOXWbVQpXKEmIlAyr6qb2wTyhx8DEf7cTOp4S2rrQMWT4ufDt7AZBETYuZn5q9Z/OCRDKy7af17L57DuJoFMCWoIvjmIed4JPjBvuU7ugetSNYe9TuN8J7ANAGB5ZUXslzuMDG/QJLvl4+wcUqRNfd/B3r5ZUjNzcdOrxWVvHCv3HsX/8M//52h3NuKmi1aPhNMVUa1BmUVm1xWGzs9iVBspeEALLW2mDEx5vOwd7gm9NN+KmcFV/PLv/3P8zV/+m5iJ61hYpAXiXdAhgH3PFVhXe6whtkO7WCEV418DjwZGmGMEvgTiSi4KOKxKZ9FUMn7MDwUrSD8mrJNRDIa1OL0aRGdlK37n9/5AjCGCY3wwdl98rf0Z4IP33n/wUDIlziO3ZgQIu51IETKg4vt4NovzmPvNxTVr8BLGlZ83yQFj5z7Ilo3x79DM8fHANJC2cZob0DXlUj2tKAPIyRSrrFH2cNF66QAhiZkPcJkAtk0jJckiMcjkFa2z1w8JT7a89Ful68fAqbBvXFmqxb1729q3Vd28QwNrV2rWU1fuzncx26JtF+ak1sIqAYF5pNaIZoHRNYHPh52mRKxUAhg/6M4OUuul3aBlDYwVZy+AnmIHrVnALZJsaPl01sBozdW8jC9UNBYoNPUWyrjEDB8AAAf2DpZNLZY0zFu1xpkkS/uaWuHOCkxSj3GqZ9Dul5fj9PQ0Xr16VSqDDr4174oPyG33RokmY4gkyWdiXwCAK/LsMdZ6q+rY9X7h7kGFQZky70n5xGvBsVdaNLjgodhb+5mTThIIrRud2U68nDRMiyvs1ZYNdHWvMDe4B+5fRoAqHnqfkxEebdZK2z5AVs8JjOmcmCWzI1u9VmPjTJjFxClJDmONWSnjggEfprSAWLDkOOtU8CNuKvGH2TD2MiCJBRxVzFihoxuAHWpOkkwbWLMhID/Zqi7POeIdksQ5tTR2TAsA4PNwRhJCDHXlq1AAAD6LcbIzvUFynh+yDliDopOX9rdeu2YAuLWyQXnmHZJT5qc15U7oBAwVVpn2XwEU9v/gNTqXJtVwOnUAwM8Vp/jsNuSqvtZmrxfHxyeKzfgd4FWe18xPzn/AOpI6ftLENBlCMIP4DMXkSPFKtx5ig5QhVSUZ7JeZX3nOufV4/mRiaMZQ6TxQaP45/oplb28nninEb8yRXGOwtpAk6HvK+ZznN/PUW6L3ROYszLc0AVQprpgcUvU2IGbQJpkGjEvuF1lhZ04zX2GI2dfC0oW3AQDmAvcLKMrnYVg+kWDDfqrbz4X3S2ZV9qIEKzXHAZiRdNDSubC2uBckI1P7eOds2ttvOZfqlrmUNtXVvDnHJv0gNM+QE9D5QgaVdPZIqj6MTJudMhe5R9Yrc5a26rBPMCm+uMTYsyt5NNdOvAhogGcL80Edo4pHFJ1QYPzIWwAAICvwrn5UJkeZKJ4waUhXochPqP+T+TRJ9vOh54aQwUvSYUw1mbphvg0SeNNNsOFNfXr1s99O9KubXPXfqlXx/y8A4Dcl8NXPffPvU619/l5XXqFcTBZbBQjJxZXjkvc0Hf9fp51NPt8clELtrwAyVdp/xTvBG5RNu0Qjn+h3itlfQXbzGvJZ6FlRYZYLtX+YRARMfJCqCiSr0urdSb8Psxc6/POvv4jT44O4f/9erK+R8FBZ7wsA2P3q85gZ9WOx3Yz5WSZncTAvtGQ5oc44uFeFu96My1JN9KFsNJgkdHF5MxrthZjr0IKuFkcnZ3F2fhmbm9uxubkTjda8dLgLK5sxarRi1KDqRCXUbXig1pFwNUkE0UbCTB724uQAGuqz2H3xZVxdnGjhk0xT0VteXo+Vlc3o397Eiy9/EdcXx3Innptvu2fuOKLLhohpXpM2X/SUBZXuR/fmSnpd2AVqc4ZhYtvBovRkJZHJhIMKjp1+i5Y/KaqFsjS4Gymx50ABKXzw4IHAhqQf2gjFTs28jk3JFequDjY2Kg5O9QGWzs8mOhyevFbVA7SGA/wKTLeUfnZ1IzZ23o3r4WzsPP4gPvjGB/IpePH8ZXz59IkCiZW1jVjfuhdLKxv6g9GgXMAV2NPisReXR8/j8uhl1AZXURv0ooGXwXU3Lm/uBNrsPHwY77z7nhLn6yso6N04v76NAf2D2/MxDNoRPojF5WVt8gAPDkKdDJKgeT3nDNYsn6xP9SgG9JmpR3Pcj6uTvTg92I2j/RdxdnygNlHo+pEBEDjSzeHmhoqekyBaOlHlZlw4zKFs26G4IQDg4vxUVXyCDSdZVDPQU8MIgMZINZ8xZl1dqMUTVW5e472gUHRl+uQgk7WmBEG90J34qYVQMfXJIFt7S1m3jIHQelHgTONVharsDRkI8HJJb4TGmz2Q+4Ld70kGuvY6KK3KdLBSvStUfFXjxyGzGmtMW7G5uaVEDqADIych+Mh8SoBtkNEBuMCBCe3aAYT3LAecCkgIggoonXpBvj/3eb5TbczU4s9JIcBd0nk9r+9ErbPu12AbA7a6tmqworiRO+Ca9li2OzrJtuVOfFYafS2tLMfSypLW0dX1lcZKgUmzKXAOyjkmife27wdbxNMXxzLS/O3f/+P43T/+87ju0z+6nmxbtffTMxABz7p/QB9VqOoRgyDZG0SMijkiIJC0ljCcTBFd68zHXPTi7/7638ff/Kd/G2srrVhZm4/T4/3oXp7HSFRHUwLTETsra8makOlkccrmC3w21KNLhUWtWuX24UC9hUTDwRLvSb05gT90VRkS3Y3i6rYfF71x3H/8fnzjg48ELPL658++jl9+8vMYQXvGiGxuNrbu7VgnXWjd7KV0C6k3XUlMpoh0j7Waujiwhl6/fqUASWe+9NA2K3NBw/xFEvRHjx5q76TzzLNnzxxcQ2GVY7VBWb7DbIzSJrYYIWfrWeYPf5zMmDklCYmqv24JSNVcuu5GI1ZWlgRwXF3jG4JMwBrRDPDFLLm9VrDG9SEDYh5znrDnsAYZAwJqAUAT0z4zgQioDe5aq49kSFRgAj9kaWJAOdCGyu11XBy++3aNdhWsHZwz7j/tjjDpzcMe4QTaVFu3DczEB3ZNgsgGYBz3VWKQ4ruR78lNTgWbArIodlGrNY+hTERniDVmtH65ZgBtnj3PRgyRUu3ivlJSxN7D91PFZH2rel6qjuwL7Fecm9orekiWDADo2goQNo1ZPSdUsCiAG/efDADYYr6OotsnUdfkMcMpf6qVTY1LcfXP5yZ9s5JaPAx6Bv/pGAGYhpyqVCa5Vvt2uHVdgvcC3Auj6o3iDgmWZFQ2ZRWbpFFTZZH5urSIm3gzFuZnxTJhHgrIauMFZNCDexv0uzrH7DOxqnHPKnWeQ6qiiyFXTOqydSkdoLqek1wb+ypMAJ4z35/xJkm1fTLs2XRxfq73yAehVJATAPB7BgLu6QZgAMD94eWSn+Cd5pINXUnYuW6AtAR5qfqboePnnGegnNkLBV5AEUwWzmGeA+BAkUdZkuYY02vI6woQDRNN1pGA0lIlZv/lR+BPCw+RpTLvkHUZ1OeHa+J7s6DJ7xMMMBPC53aCnWTkjpcNdIuhVOR4GefrLCxygGoCrMQ5iw1FNmS9vaVLAvvn5yYAmkB8MT4MhGqdFokYYyBWRDm/+Xd3sgDctjmdconSHYT9mffnfGItcT3cr0E6+ywBbvK7BNTkjVNaP/M6x4LjiQdDs3isOFawCfgUVJh2QfDa9vrmOcnkWMVHJJj2YiBmlnFj5lo1Fze0H9dqk0IQoIiljgZfuEdV6em6UcyHxayU/MNFOEAV+YyUzisp5wHwwaAY2j+SOM4qJAHI3GAe8V7et7K0HHOz8zKMJvlXu8XCHuM8haWi9fiv/uLH6TE0CTgzakxNxjRJdeDMwOWgCRV8262+JL85SasJ95sAAIvDyX11cKpBZybE1ep2bp7e0NIZ/02df76++r783P+/AEBuAFVA4b/1+VlxZ/F5bKwZdBcF/1QBj9xcqsn/28BGoujVe68G9xnM5L/nOPvw8uTTtZTDjM/XfanyP5V/TD5fC9QHvelxfR2yeUCyIVOVsPbLdOuF+XZcn5/E55/8NF4++zy6N+exc28zVlc60qZS+T7a243+9Xm060O1fWODgEamg1TGYN4woWxNgs96UzomVRNEfy1gVNRVNapR5aMNSOkVT1UWanartRjNVkcmdStbj2J560Gs3bsfA+m1jTSLO4mRx0xTbf76V6dxfvQqDnefxP6rp3HXo01eXxsduvf5hfVYWtmKmXYnzk9P49mXP4/z0wOxHEDvfB8EK7QzMoUUV/ujw9dRxxcAZ+zhXaCGpyrZG/VlcEjvUVPjTFnmRyAHFedSCZYRDZUjVVC9aVKZSUo4h8b6+oaeM8FQBmX8d+rXFmkvJGSyaEdvjHq357IVj9u4AQCQdBMsgf7f3F5qE+UAIQCEFs+41uc34oNv/XZ84933hXx++skn8YtPfqGkhGezdf9xrKzfi/mltXj4+L2oq5rEsxxrbAdXB3F3fRT9y6MY3FxEGz3nxVVc3gxidr4TqxubsXP/oR7T5dVt3PbH0cUdvdmOuaX1mF1cj5X1TQW8VJOUMMt51gGu5nwxdyl1HFdnXDz3nCMoINGYqYkJcPj6eTz5/Bdxc3kWs62mqmbIDwgWdndfxsXFmXT7nc58XF6eaQPmNdtb26rwQNG0XOMubq5tasQYAyBovYhNY4pq7xYfg3NR/aQXhl4pSYrNzPJA9ro0kKH1UbpCQFWVsy/VkaLtz/fw/6IQwpbBqE/VcFgTZgoIbCrAEp/pPcYgoSjcxTAv2QJce9Lt3C6PCporWtpnlOyZdq8qZN/ae74bAID5DGCSBlPaB/kmtfMys4fXu7pq0yC70ycQYQAgAxMALA42dYYoTIcMyEkefDA7QXGlpniVFJBNQUdWHwDaoEwrUV9V0invDdYvbXmU2BZNI+7MpQ+y6J9UNEqlHv0vhysBytXVhZNBuSG3o0GbzRF+CfPxwYcfx9XNMD794kUsrN6LP/jzfxpbD9+P8xuAvlo0pE4ZxQwVE9gL7MeFwkjyZnh8FKPmKO7kms48p/uK/QDwlFAHhUY9Npbn4+b0dfzVv/8/4vXzT2NnexmyVOy+/Dr6eE4MeUawVpgPSe0EeBzqO90ZpCRz0JtJstCxM/egGxfqMhRbtcArvbt5hgKDpOV0JxISYOYrFaOzq9sYt+Zj5/F7sbaxLbYX+8vzZ8/ii199KlCWdQTwur65KekAHgBrK6tKfF+/3o32LI779KtviDZPws0+CABAMEaAZDMks9mY4tmujvXRv2MvitjYgDnVUSvAk2O3fWQ/5ryRe3YFADCDxZ4LWW0jAcB7gV2FvZRjgOSI6zH1uJguFUAWVhNtQmETMVdc+TKQxN4gQ9HLC7Xtw9RzZXVVay+1yCQml+cAhpdK5tfX1sWyIYll/yb5z6oTVWKdLePQvR0dHBm8orNNmdc8Q8Yj3cuZB9dXNhfUPSof6VWpAAAgAElEQVSQN43UDvgkz67kTpIEaaita+eHM1wMgmazIquwHjUTX3tZFv+dYk48SZCl17YsRy28ShVOnR5K8oQJaSZA2nd6PQHdyTyZzM073Ped4FE9AwBgjauiW1zsScxILP1sS8cV+e6UAkoBPpLuy5gyZrlvyjxV19nQXE05AnFGMgVYl2lmmuy6jEu1HxaGCZ/NvrmytlqKLm7dZ8pAyrKcmFgCZgAg40SSRgOxU1B0ErOWxJnA36BtS8Uc4hA0xMzrldUlVbMZawEAN4yLZTUwpLhm9iWAa7FBy7jmOcL+JDaJPGGuy7lTidFHnivEGbDEeF68HgAAkGFjja4VdCEZCHjjWrh+kvQ805xc2u8lwYaMt530jCaVaV1vKfywVwjQbcLIc6cBvkdrr9EURZrrSep55jraE+SMb6aGGAjFO4A1xjVaYmDviWR6JADA/XGv6nJQDk3uLWn3Gf/lWcN8cJcOn83J6HgzP3IuYfZbsqkNsE1bbLrLAmsxmVBOCKdAVBHfTWKmvOdkI7FxsjewbmC+JQsESj3sJwGDRQ6jGLEkuYxnAg4wORQXlXgsvwN2L9/DfjE5vydMRnsnMPf5DrGyCtOPZ5d72ySfKl1z/Nm5t9QUu+ZayK4A2tfKGsj4IXPRzGkFjMkTyMBvdhohziFWuL6lDWsBWbL1X8mJPc/Mkua9btFY2uaWLhqW52ImbRbeLHv8raWTiv+bLe0/PHvaEgPAuB0qbJdh7O6+it3d3Tg5PXZOWbw1lju0y0WO7FbOmOUmqML5zL4BKFH7X/+1GQAlLXVy6ghwwgWYAgDef3JwtMkXx+WclG8n6hqAgnzk59gMorQ9kRHXbwYAJtlypbJdTYATYasuiLcT55wYvC8HvwoA5DUZTHhTP5+JefWAqn5e9buqY5L8JhtklrSj0CM9vv59dVx9D1M/heo4Vr+zOib5ParsV3T/k2spm0weWNK+W1/g6qFktwYAbM5V+kannn801oZ1cHBY3Fl7CnwxrGOTA/Gl6kxANI/J03gQn/3iH+LzT34So/6FjPJmZ0HyqH4STDERr6INmjbsx1iHIVU0a2US+TIAYG2QDY9YzLXYuXdfOloAifOzC2uaSCRHdi8nAdR7h+PodFZiYXE1enfNuLwdR2fzYdx/94O49877Maw3407mleOo3Y1iFprkXDtuzo/iyac/jYOXT2I8OI/a3U0M+1Qw67G8uhbzndWYW9yIje3H0ZpdVmXp+Vefxv7+iwlayDW1occvrylwxGyuXhvF692v4vzkQC25WmwCoufeRXfYdxA2MyPTqNQU5TyhjQp/eDa4HEORhRJl3bI1+4wTwUIm9hxkHDKmHxrFZHz9vCw54HckXK9evlLiSdVSyZtck9l0TefmMCSo7fVv4lpaRNx0SUZaUZuZi5hZit/+7u/G1vpG7D5/Hq9ePte4DFjzjVZ88PF/F5sP3olBzMS9B+/IiwEDPGiFg9uLiO5J3J69jpO9ZzHqXsXq4oKq4OcX1+oL3p4lMCHIa8fcwnKMG7NxDUW62XbHgXuP9ZnaYKluy0CvrvaNiQSz5SpI0bKzI+yU61SYRgo+7zhx49WLJ/EClkp9FNsbq6pGaEx6/Xi991pVbHT7S0sL0e9excsXz+L89EyHPr2K6SVM33v+sEcBADHWbOAcoASXdqivqwqraublpQwDM4Coat2rVDEC8uz1TdWPQIcfDkaAj3TgzYCTagnzgIRC1PViKFn4RaokS4NWtICAfgIJ0/iqwkphPqSuXkZvCkowlfEex3xmDrGOpRcuxjdUNgm6uUaSHdObjYYr2S0JPgGzAj68AhT4G1E3Cu+Wa2nYx/eJetw1FTH1p6ltJfBMymMGMWJLlEqI2A8y33LQQSDB53OwSueIWVvf90gAy/WmMRNrUZ0nGu4xrLFQ72dfB87SrHuM6EwfxOG+E93+OAajmVhc2hDt/eyyHwen1/Hbv/uD+M7v/1GMGrNx0zPlfI5rYs6OnVTDVKHjCkkba5q2cFQNeBF+A1Frx3hINwDmMeaBQwFat9dncbz3PF49+SSeP/lFdGbHsba6ELf92zg52o+bs1P5ERBYMPdEzywgqzSd6TBeOjqISl4AABbS7Ex7IqPAUFBBVqmETZJJzYMiDYmaKsn0tr/A/LA+E63FJTGr5uYX4/a6KwO885NjAXesl29969tx78EDA50EraNR7O+9jqPD/Wi2arGxDl12rA4aBGz3H+zIX4V1+vLlS4Fl7AVqk0dVsBiXac6OqZoadNJ8KwZ2Wj8FCGMOCMworzEAW1oS43GCaSt7dB2H8Gasb6wA48bh4b6SJ5mt3VwLYFhYxLBqJLAObT5zJc3CSEDRBvO6nZ2dIsWwlp91y77JM3EHgJnYe/1aCRHeGlA+8R8hYGSViMFBCym5j9shnZ39+Og4jg6PSzuwmehDO4X9UYAJ/i56fGEaUKw2cwOndsA0dwWodoWyv0Zxsi8ygmwZ7fjCkoJMlFPeoNgwnNgk4FeaM5fxtS6Z90mfXNo8Ku6jlSGg5kTz6xiSpI2zL/cqubgXAJD/V1K9slKkDjWdF44ZbLDK2ZrXyVhyPZlwuH/21FDLCZt9H7gH9jkWEc+LRFZSuuKS7pgMImQCR9ZEy6+jUOqpyCfFn+fAPKD1MdeDX4yq3iRPnOklkWD8XJFH0ug5WY1FuZaqpjvJB/btcBIrX6DOgmIpAACSAww4Ya0w5534uHUhtGc53St2xDDRyTNggN38zXLI72Q/cIU3pV/Tgh3VeWK1KwFN9gCACs29b21smIqP95FkoWY6np3AqLPpqwCOOxdC8hnyPDRf8ZCq0QUAQ1LHkor7a2bUKd6tIzMD1DVbkPlBMWp7a0vXa0mFtfNmvriPe96PWHKGyifyQPYRxoQxEvCl+3Liyhw/OTmNs/NzjRNzFPaEztDy39l3PkEt1qELOdNCmZPV7B5hozwDapZpT6n+05zHlXHnbwkOVOeKtPHFdC/znpz3vE4sWcn96MAEU8tzjcSV9Z+sYtc4DaopzlT7OTOmYHCoFV4xHRUAS6ekLkCpE3xAxYwH+HeeW8qlqrmPwUqAdZ/DmS+5LbFjv8xPBfCU3MA5TnogWXYo/4ZC/c/PcWHDib1jy2QMW1rF7zHsO8fPpwHd3zI3zizFNtr30/TYwWcyG5PBmfMQNpPW+9JSzC0A4l7G/sGB5h+MUjE8G424J78Is1W0NuWpUJf8CRBA7ViLH4jkUe25WF5atS9OkWiI7YP5a4xciHsTAJik/+4xXiowbwIA3mAckHlzTHnAG8lpoS5mYv1GIq5KdFZx0ZC/qUupggm/6e/T78nqdZXe+6YWXnBGhZHgRVCVFLxpmJeTvwo0VK8hPys/423gIBNsAQ4V2jGvJ4jT+9Nx/i0wxfn6m6Z+eb1vj+1kNesoLj+V9oO6jgJqTK416aRlefhePBZedN5I9ffibPzixUuBAPywIa+vrmoSQuOW2UhrTsnVSmchejfn8Xf/5T/Gy6efxtJsLUYDDHmGsbA4F42ZdizQPxv0lA0LIz0OTzZXGQ71dXCmWQ3IqBeI6UywLnd2HriP+rge+/sHCqqaM+ixL9WiJhFXFvT62masb+7Ebb8eg2jH/Xe/FZsP34/20mpc4jyftPD+MDiGL8+P4uj18zg7eBE3Z/tRG17FfKsWcy02oFvIrUp417cfx+P3vx2N9mJc3dzEMZTx06PSq7YWV+eXMqBZmJuPAUnQoBsLczPR717Eq5dfxfXFmXrPUrVRAqENFKpaQ9UtmaRlCyqeE1VMdJADU+XcJqcnxgABAu3vWINoMXnm/Hvqs33omk1A0ENQqfEvVDw+Z/fFS71nZW1ZvgueTaD2pn9K380m24TG5PaIom3XqbI3ot6cjZ17D6I+GsXR/p4OCub32eVNXPWG8Ts/+LP45sffi17MxGxnVfMAfaqSuWEvBhfHcbr/PE72vo7mqBud2UacHh/GxeVVyNymxoFbj8WltVhd34lacyGG9dmotxfl+9BZowUkFaabGNz1dBg1oHWDnJbgVRRvmC7FcZq/lT4K1kxDmWRPU6/hWwE1p0ev4vbyVAnYCiZac/TNrkmKgrxBrYBmZ2I8uBGzhQD37OQ4Xu/uCgCYm7UDORUdAwC3SrJk+tg0gsv8vzg7FhXRbcumOk9XF6emPAlaQiE0wo7ppg86gjglyQTLFZkR7xF1rqD3Tt5GXmOaY7VolwrtBACoSLPcM917VibzfE/+jr97flFxdO9iDk4l5uh20xcBF9u2DZeUzJY2X06s2HccnNjsqm/zoAIciy1QgglRaLOncGEwKJko4G6a3fB5Bhtgx1gbmIkI7CH+2/frKh/7DJr/icZYnT/w8DDt0GdCAUnLmcg1cS/yzED3J838SNpVwFA8UBUkATjpza24G89Ee34j6q2luO7XojdsRHthJX7vB/99PHj3m3EzGKqtJ72l8cVujO6iM0uQOYyLq3P1kqY9JvKi84srsQrWtjaj2Z6PqM/HcAgLYBQzeFo06TTQj71XX8Zf/Yd/G8e7X0SnHbHYrsfiwqxAMObl7QUV5JGAwQSabq7daSJBIFHTxVCyhEXBUKOm5JwETN0ZJHm4NvBTsgzmhMCZGVqJLUuXz7gDSh0fHsc53SLGjWjOLsRMey7arXn3nb/txc3VZVyenMQ3Pvww/vTP/0zfz55gecMgnn/1RMDb/EJbyQoSs4ODvVhbXxEzTS3e1Ery1G3A+iTD7p0tkEtzrrRYKwGeArTJWVjmvhI2V8rS+DaBKKYG1Hgmx8pqJ9pzzRiO+zqTWm2qkhH3d7Y1T2gxaJr0mtYHWk0FkUVOk6AEiTvrCi8J5iRJEYnPyempEltkJN/61rf0rF6/fh09gcGWVBDo0VGG+9XzK8lgJrSctbS1FFVYydFt0JaXim6y8PjuTIZ4HUaJnC1zs7iZU81jHHti5BFUK7Yo1V7Hga7GqkPQxNy5+I1g0NaFcWGjLdZnVvKJN/gsr6tiximnbQfS8uopxlssJxIsVSM1H6dO6Tb089jyHUgATBm27wJnJqB2VkLpzGCpitkDuQ8KZEVqo6Tcsiv2DstHPDd8nU6oAOPVwpFqngwYh6VNaPE1KnFd1v90D8U4NRMDSZpKPAaYv4z+XlXDmp4984CPoaqabvDsswC/zOlJEjRxSicxHJiRg9eJsDOzMvh/sZe6XRn8wlwioeFsIMnnzEceacYVFdquxl8t4USHNnCeyRffbcPAmuI5dXQo7AMACns5mImVMa3W4BipnD1lJHMs8jniJ/YkdaooxqIycry61hyZFrOcS/AzBQHoY0/RyQasyGsyhpd8qdC65aGq+5uecawr5gdADXMd40KuT/cnbfZUyqLzWeeXPye7FaRkwZrxAhQKLO5L/88cZW6SNDJm2TqQ7zCj2l4gfL6Ya+X8lgmgOgBVvSfczULJcymWJR1e7JuyX+v8KyBAsq5zvmjwipStKi/wGvH567aLsFo9XsQcWf3PsXceYbmBk29kv84xGH8YAPJRkh+CzxHthbe3YhFM9otJfuS4o3pNuUcIEEHetGA262SPJneR2bPnufbtYlTo27SkOQvT7A2ZkFfzRLes9BxPcCOZidwDf6dlHwAAPwJ3F/COcHFDTF4kbGIAqO3UBEhQ9w7aDS51JgU59iHiXcYZ9iR51/PnLzQPkTnxh8Iraw/PKFiKdAphn+DcxbeGsaQgC7gn76XeQPu2nvvYBUMB26U70H8FAHAKqqpO0btNkKJKJT6r4tIcVRLdarLsAZ+mwRmIKSAvLYFkZFRJyCcL9TdU/Z3mphGSAzMFhSWxfTOxr752akLjz8jKt0GM/O+3gYL8fZW28d8CAHJT8mIzjTYBgtyc2OB8j3ndqS/K378JAFQXaXVsJvdQXLMnz6i0sKoCAPnavPfUk9hwzptUAgD8XYfFEDT9WhUJJry0UiQtxQE06Y8Y3HFvnfnZuLu9jJ/+7X+OvedfRGeuHnfdy+h05mJ1fT3Or25iYWlZFV3pgtVCBpOrQfSLqRgu6dpk8BeYn9Phw8Te26M3elfBz+wclap6nJ5d+DNmamIVgFCPx3d2wo6I7e2d2Ny+H/27etTbnXj4/rftA9Cci/PrXtzpsIXy3Yy7Xi++/PyTOHj9PBbbtRj1LmVO+PDeRrRn6jJiefl6L168PlC7wd/5/T+KmfmluKB1S5dWP7T8mwm2ntPD49h9/kLmWn0ciUf9WF2ej7WVhXj54qt49fKZzHV4BtLrlEo8u/oCFQ0od+jhSH6LtwKvu7x28m/0rxFLix1rzmmN06cKOqPgm4BXLsDogUrrFDac7e1tAQDS8xcNGc9679Vr6YdsPtIulN+mUHknXqCd9ZiVRIB9BE0uhnjQnJk3rWiCOqOvQ0pBy7fhOG76o7jsjeLj3/2j+L0//idRay8GwoebEpjqEGjU4uJoT0aAvaujmG3cxbh/FbsvvlKQ31lalpM6YMPcwmoMxzMxqs/F/Xc+iJXN+7G8vh1jKE6jYRwf7sXZ+Zm6UqxubMX80qo8IQha2W/UsTzLHwTM5ZABGEAby3pkvtGdgL7pM/VBHLx+Fj//hx/H9cV5vP/Ou/Hw4SMFzDyXNpWZYT/2Xn4Vw/6ttOAAAF8/faqgHgAgqycEWQmask6hQZNUEez1e7Qxy5XpJCPZDFkVyKCc/4Ya5gAAHwE0yXZFV5BcevDy//p7OTy1L9IODu160S/a+KkVwxKQZVUu9yu8GrKakPuqkXUftsyN7MnLfCIwpHMFhx3rO03U2F+SmaJkkOp4AZC1t5WEnM8kEMj5rUSv+E/wvdZQEsSarcD3K2EtwXnuk0k/tJma2RKTapGkLa5W8H0EQiQIXCMGlzZvwsNjFJiGpQRAemGCP0ABfDtKwpOBI/eM/Ej74MJCdBbmI9jXBr0YwVCi6t0biT20tfONGM904npQj87qvdi49yg2dx5GDTd1gkX69po/Lj+S5rAXxwe78fTJZ5JPNNtteWS05jvx3e99Pzbv3Y/uIKI/pDJZE+V/Xuaql9G/OYj9V5/HT378l3G0+yTmZ8bRHA+1j7OuGLOz45No1l1NVQWjVtMeAgjAHKWdndtM2axJyfRgoP1C7KCRpRvS2JJkEaCWcw9wUnO4ZqqtOoBgjNbvy1vj7OI6BrVWrG3txNr6lhgAq8urCnK/evIkPvnFz+PDDz+M//Gf//N4vX8QRyfHYtGsrizHwevdePLl5+6m0CKgizg5OYzVtSUZlx0fH0qfy1zh+jjLSJJJdDXHUZIR3BUWS7I7UtKRwCmnhDsIkIQ63vAe7bEw3X4m1jeRjTTj6uYsBne3sbA4G+vrK/He+++IjXB4cOgqvLpjXKlyxjwE7KAqCEDBmkZ2pTErLcS4SpJ/tWscjeK9996Pb3/7265Y0/JNrSVhRozj9safZQ8BJ6dprCW9d28QdAGwkzqAyaEBgGIklnIN3s9cpppGErWwgBs8VFXLw5AGpCEg10kwa83zlCGaXTf8u2m3CcYXE1TAkKOjo9JPvlEq406W3SnEdRLHTbTqg9nlxN/tKlOu4Aq517oLCXm+CawsgApxKokXcczm5qauSXtU6cygOLUAE/wbidrx0UlJaBpihsjBvmmp3CSWLcm0PQqohls2ZMmn407ru13pt89PAZQoBFT2QirVPE8+n/GBIcI+DaAA80+u70hyiv8T75Ujf3GXz0Ql17F10zYNgwJu/xjve85R3C9E/jRUwsesJcBpGyRC758prSsp+CTQCxBgEMTMnnxG/M6tj4cCERI0VtW3sL+yIp6Fw0a9NZGYSvKmw9CtNila8LwBFDROZS/h+yQrUHKs3UbnID+uhg8DaYh8g67xTvAYpe+HZA2Sh7Gn2W/G54ELHjAl0xCXeQ7TinXEmaIzqjCamMs8CxU9ilkcMZzOQgxiSzvbPDdZm7AjeQ56vosLKkCkpEiSiZIfZFeWfKZixZV2hW496SRX9HF1UDAF3+D2tHhggMoAh/KYyXnrwl8m4upgUokNM+ZIt3+uV3KJYvLHmOo1adxdciq39LN5bjJVVVzBc6G0+wMosQknpqyFKSOJWwHUstNJiQESRHG+V5gFMht2zOFxmOrr+e9sz5kmnm4Bac+BZBzx/cwj7RMlRhKglYWP9EkqazIlP/JdaMBku4nDwyPNB3xaeJ5Z9QfcUccDDBLpoFGkIdrbWCezLZ1liqFgm3RvZRqMhIg4nL35yZOnZiiyH8x5XhGHf/TRt2NtbSUuLs8lNWKv1VjX68X8fDmur661f3VvkCLe6JxeVleuunyJ9D7yg//tL36s3UpJfzpDlw2MTcyM8ZKUvlVJd2JpPPztJDOD0PIPOqC0qZeFrEU32SgLIfWtbgFvJ7zTav70s94GHCYE+xSm/jcr6tNNIUPwtxP8vOYcmyl4MGUdZECcVSv+nw0pUancXCbfUdj+qVHJ7zQtaWpQlt9dBTbeGFc1gi5k5kLhz3HVOFeqddMUozw0Pw1Xm1VJNKVLCGmltQ10bFHESB7q9Hi+ke6QYFnt3aCdQkGfnYne9UW8fPqruDrdj/HgKk4OX8fjdx7Fo8fvxN7RiSjdtMjSQdpA630at9eYGNEu7UYu++urK0LR2iDG3W589fTL2N/bExI7v0CVZV5Bcg9HeapdIGt3PTm2q/Vbw1pdgtNWey6u6AMbzVhevxdzi6sRM/MxGNWjdzdWgvlwZ0fJJtUkTN9gAl+cHsTibDMe3tuMznxbwerPP/lF7B8cx/aDR/Hxd39HAfvJxVXcUE2HjnU3koP9aDCIl19/Fcf7r+Py9Chi2I2t9ZXY3FhVgLq3t+vDQbozBy0y7WFTECo6VNBC0kQFCO2SUGhYCEWjzfNBLkAwwwJl88jWXe6hPEXoNTcbNW02BD4En2x6bOjMq32qSL2uqIY6DEp3vF7P1EFR8HDMnWXTdnCGkzeGXVT/1G6H+8CluLiGM97jeluO5h9+9/vx7e9+P4b1Vhyenqt6yfdysGOEOET33r2Kwc1ZLM3X4+zwZXz99HMlxVwzDADaodWbc3F5PYjm3FJ8+NH3orO2HXWqXTKbu4yD/dcaoxp9vZdXY3XrvuZbo9kqm1QBANQ+siFGh6o4pQ0c12WpwDBmGqNY7czE86efxX/89/9nvPz6abz3+HF8/PFH9qbgIGnhS3Edey+fRe/mSmaDzEHGk9/Pz7Wt4y/00DykFFirLdpcKvrlj5FeKgRLqpIXo79kAeQegtEhB7wrBB7/bF8Fij5NvF1J478ngGQxPZMBDWg1DIFr94GvAohSMhdtXCbMWZnjPT5Is3WqAdl0xeU+5Ihf6c1soy2zGew54uA9924+kwQo3dpleDR2lT7vP+ly+XuuVwFTqVxk5a4aUBP48MeyheLSPTYw4j01BACoYlG3jEKVK1Eh0STav4B1BmvJbuQJHpPYoit3YgKVmjFapHtAMTSkmsbuM4KCN25Ea241Hj7+KB5/47eiF+2YRQqwdk9VfxJnkqmsW0Dlb9N3u3cZ//Cjv4rPf/mTaLebksPcjevx6L1vxW997w9ibeN+XN0OoztwcDM/24ja8DIOXv4yjvc+j1btOq5OX8b54YtoEewDpqCbbrbj5PQ8To+ONUfS9JCAzK7LQ1WrN9a3SiXsdlL5ZOwWOosOAEli5fdgbTjSIJyW2XvddcHnJAwXWDrqcAFYINOjeoybC7G+9SDuP3ik7iWYprL/ffnF5/HDH/4XVbv/9J/8k9jd24/TszMlRej1D/dfxZPPPxP4iATg6voizs6OY26+Fe2WDVYB4rhW7omkNa8l546ur/gbKJgUGAv7wW02xapRMGgjVOauKaymRTNuJBnQp6OOI3c9brqw0XoxN08yPys5AkE0STrzkIok3THmpeWEeg+DaxwH+4fulgELS6Zl2dpyqDPAUrCWQNx3331XY00CBHuDicy9nBydxKtXr5VQAQ5qjtOabIZK0bxCI6QjaQJIkEmliOvK84B1lDr+7JSAlw3dbHrqqR4yY5XbPAmEeqLbzMpJSfiMocUelepSMdccKPIe9nXWKQAAY53JAAARAbFYGIX6rw40GOMVmQZ7QzIlc29Iozb1lR/TDg/wrlR9i66YsTVQaYlPSpmg0GfRgzOXz+CHRG335SsDw6Wi6b9PQVCdd8WryL3PUx5botCijZ/GwOadCWwoleekejsaA5gyuEp8pfZwY5sJioVYjJzl1xAG3jTuhQ1VjYX5e46Bum+Uzg22PHLibubOQMAFCbsS+9LmrI/8aTwUkO24G3DGBQF5jxRvFvl5FBBZCZqqofgrMNddOScZ4l7YP3k21f0XNqe76FAxhZnm58EP8ZBYZlTwM3co7vDcm0wfRa+HaWdZa3biQAPN+ZAtHg0a2/E9pRskQaxnnoVZIpaILHWKAZ9aMNPe1R1BBKqXGIzXAhKYPejYmT2Ee1dHJ50HRfahTiNXE1NBPoczhYoueyLMN57tRGNfzqBkEGgfKgBVJvjKHXimtC0toLTnkqvq/Dvz2UCXYwYxJ3Q2eYyZ16yH1OjDJmFMMp/JcXLFGxAec9d6kSYZVEkTzUzOU3ZpUM6SLWJdAf9qkwqrZNqpKAsPOY+di04Lp5kDdbk25LXF3Jf7YMyJbflJWWvGSQalfP5wphrodfKv51iMxyl0ME75O6+hEiOUPWvi6aAuOzYk5XXE0bjv81mAIwn0MZdhr3DDam85AsDyuoBpw7ri+lJGyJgfnxwrBmCP5/s5JwCfdAKpywUsrUY8eLATH338bbPKDg/i6uZKcS+5BHPq/v0Hsb66LgbBxdlFzM91JPnimeMPxjjTXhBAWV0AAACMWE5d/jMxNwDgbDWDSD2QxAMKYT1r1hOgoJLoT35XUJ1qUi/UpdJI4e33V5Pu6fumLQWrCfIUgJiCA056py7509dUq/C/LgHI18w5kuUAACAASURBVGXind/964CEq1SZlFc3qby2/KwpYlyuKkGVMtlNIyrOxG8xIqoAQPU1vr0pAJBJvg/+0s9WbXsK2yBfUNA6HTmqkho9TcAi70efo0oAdGMpg2N01xflXtolqsBDydltzgcNf9iLUf9aRmqff/ZLtb761kcfRRDo6AAlgHI17ezkIHq359HvXsvA6d7WZiwvLcbFyXHcXl3GzcV57O+90mtZwFSe2/OL0e3fxR3BO67MMBZq+AhQPfUf0ZZ0UFF568UtJbI6fZgXYhYdeW0mRjETi52leP8b7+n5UXXShjkc+Du717G+0pEO/OzkML7++ql6iuJkv7a5paD9Cl0Nxl4kqLVGrC2v6M/V+Wm8ev40Lk4PpRHfWF0WZefq8iKOT4/1OBQUKkAdqQLN4gY9Jjjjj1urteKCZIpNecJ84eFBp7Ihm5I+OY+6okRAksman6kPUzYeTEHYsNh0ZUjXasXJ8dGkosf7QDMJSPlDgEoVgOdOi8OFBdq72Ymcyjpzh8P54uxURmIdqlcYNvaG0Zxdinc/+E5887e+F511JzkvX+0psOJgYP5srK8ZuR/dxWxzHKP+pcwjjw52RdJfXVmN0QggC7OqVoxqTSULj9//MK57ozi7uIqjQqljY6dFYXthKYa1Zoybs9FZXlP/cAdXU38NrRjRgGsyGqMahpac19Aaba5di3ZjEJ/+7G/jh3/1H+Jg93msLC3qeuTUCo2/hVv3rYza0KfI4PluINoxhzpyA1V7SkCX+4G+U5VwV5rHJbB1yFiSWjHdU0Pm6pqr4YW2Xihsd6yDom9mUhEIqEoEpV3BrCnYvv/S67ZQ7AEAhNJfXlUo/uhsHQADKvCdWcXhd1WgwHPMiRDzGSqeXXtB1d2S0rpYV4/NKLDuMseA/SXlKMzpbPejay60TCflBkXyOXqel4Cm6P+Sysdrpo7HUPCsPec90rQLAHAFTpX/cr8CPiv0Y513+HUU92bASLOeHHgQWKgSWfoeD3Q9tZilvVwmxlRUuJ5ZNPdgWYvx3je+E9/7/p9EbW4pbu7qArTucOrFY4BgW/PxLsZUSufbMbg8jn/80V/GF5/8vTqmADbS9eSbH/9OfOu3fz/qM0sCAGDCsD4bo9t48qu/iy9/8dfRu9yNd+4vxXpnJsb9a5mQtgqNm5aol1c3cX5yWoznHBi54wg0xnD1f4ZWdj1JX/gRhXN2Ts/V2t+B9mYct2HqtPDsmEHmwr2gVYbG2tPeJ8fw4gRN5Ys2rovL2zEz14mV1XUnKaVN4xeffx4/+clP4hsffBi/9wd/GHtHx9p/2RP73ds4PjrQGbHa6cS9rY24uDiN3VfPpb0HsIS2THKS8+tWsgYnrQliSc8driipv/oAmriN4qSLp+JWesOLJk6FtICgzAUkIrQPxISw20eOFjG7MBMzbT6TuW7tLOvj+tK9rEnwWZsAKAvzndhY25bc6ovPv1Q1yQH0WEEmSTCsDxIUklYSJEyi3n//fZ2F0gcL+Ma7AADtKk5PzrSfOQF0dZH75FkKEOwVkJBuOHQFuLyyOZoo3F6vnGWcI2qTKD8I1jkAJ0F0W10sLs4vJ635FkprTAfOZgBBS+W/7V7ugJpr4j5grpH0IONzOzHr6kkUYQGm5lbVwQK8JN3c8Y+N1uyj4ueW38W8VXJWgM/srJMO2LknZXJz03WLMa7TPhjWUMtH5xxDvDQOdfCUCYTjOcfCqrICjGpvK3FXiW3zeu1Yz/6NztnrgvFIh36S19T18x5pyDEmHdkYkjUkNl7Kwholub01MCezMvneTIt22l9JRIuRJ4wOdPFu5lEkLgHY2ZXZcBuHf7RLAfhqwAv2X7I+k+quBBHKcgFrErzWWSG5IUzPluZBPlcSGO6DpKn6wz7BevA8cR7C+PuZuljFXsv8FuDFHlTmC8+ZsdKcgd2ldsi0TL6L5Y49b9JYNr3Kci7mfGCdZaLN9WX72Iz11SWoxMc2L7aDO+cjZoTqAFCKZ5al2EuFmDXzJt6fHQXyPLPPTV3FAvYcxonPzbaAPG+DkFPDdZ9trpJPYnXNPye3/BgsgsFjnyH+cO+WEjgX0vkJc0lnq1vo8TutG5hJJWZJ1kG2INS6LL4iCebJfLgAUOVxTRgH/h6ifphIZq4IYCyMvhwX/l8FjeJlUfUP0TorTC0+n/MaFgxz0/GDafZZ1c8c0sCHpT965uWe8oxPeQWGgJaomEkgYKQY97H/MF6u+E+NSlNiwXgBqHKNmIDz4IkBVNwqjBrWN+wZ1v7GJp2wFsRUhRUg0MOVdxtsF4NVfS5dLLro+GsxPzs3aQ19795W3NvZNvNj0JdhIGuR9WWZ732xXz799FeSACzMdXS+INkinuc7mR+ABszJ2r/61z+aiBwntJJShnASOa10a6Kz0ZUV7HbaTjaryXsGuxzAOmwLQpCJpSdKof6XRf/GrvAb/qOKblb/OR9cNUnO7082wNuygem/F4f+vJ9JUv62T4BfUAUAqhONSaX7LAGSkWFvHJn4vz0+0//OTgHTz38DeCiD5566U7BiMgb/FQAgT4IEd3IzzfvQ70WNLpq7Cg3K31NoXjjWE8TQR7V7Lbr9zRUmJtDMWzFu0opvVYeMNiyS6e51nBy8Vs97mTI9fCjzI2kwQctAHUGtupcxursR5ZtEFH8BjK8O917F7dV59DBFG/n7s2c4lffb/iCWVtaVQA57tzJua9ag/fRjPKRN0rUqciDjbB9UTTn4FhZpjdFR5UmF8kYz2gug7PgbLMWHH34kzQzBKhWmy7NjJaVXF0dxcX4sBoQOqlojen1cPZsxGDf0eRxksA7effxYyd9nv/q5TLYwAFwRPWjJiOGFWyhCvVMCOMIY8VqLHNnDxfmF2BAEQ9D4L2nbJK2kn5PmE07WSoqaQvGqcyznXRXUyU2P/+ca2DwAANg0zs/OXAnXwQ8l1jouEnyj3hys9CVuKMGgQmCGAa7Sjn6u5bLtgFHVokY7ZtoAAB/Fux98rJZ9GFihWUV3zCGytrwkBsagaCg78624ODuM08NXMdduaEygXY5HaKPm1T2gPbegrgCLK2txcnYVJ6cXkoKQfGxsbse9+4/kzXAzGEe9NRerG/diGTqf3JGdoCXFi8CfH+QmVOdASNtiJUTMtcZxffo6/u6Hfxm//NmP3Z0A5gO1j9FI1TueDfMKqYZNilJiMFarwFtck4tDfdVpdnIAVejs7qmee0z5/9SMlueeyTiBW7qyW6dNn1i7eQMAXN1AaatPAqAEDJ0AO7kTuDTr4Oj64rLsU046oH3z2qTj8/50vM+AK/dvG1beiYbnHtBU/6j+u6pnXZx7l0PFlHN80YVm0KCKQHHwJ8iz1jblXSU5Kz3nJyBpCbhUhS3JTrXVlRlMBiwMgkCjzWBgWgFTcl88EGTwVCiYTv59mCfwgAwotcfZVQWtJwGJu3kYMEETOtuaE/jYpXXaKGJxbStmZpdide1+bO+8Fw/f+WZEe96sgHkAAKpIjD8JQaFL343UJjV65/H0k7+PZ5/9JALPjOEw2osr8f5HvxPvfPDdGDeX47pHa8dxLKBBvz2Of/jh/xV7T/8hOq1+PNjsxObKovZkWAycydC+WXfyzsC4j3k6Yy2r6NZF907CkD281VtbbBb3ICawzACJ11xc4vRNx4MFtWdl/+AZECAJzCJQq43FjGHNse+15hZieWMneqzXBs+IvX5GQOX+67346uvnce/Bw7j/+L04PLsQmwcao0C2m2t1VFldWtAeu7//Kg6P9uQ5o4LtOI29BhMdeFZMWcOAVFwfCa0TSZuZZUWainkGhD7PDTqRvAECaKxGmGvSTq4R3f5NLHRm4/1vvhPLK4sRNbf2ZG4zd16/eqX19s4772hdHJ0cqaI+16ZCg4kTZqyWIklioZab7iZBYoleNCu6axvrSuC6PWQa7LkwLAqTjNZRag3W0D3KOI6kbNl9xUWb5jm12sVzhi4/NjsTvbxWEyuAoNFeCVRN2es5H9gLFuP09DwOMRIsgTughKnEpc1YGopO3P2toSfRQ4rGfmJp394kTuKzoNG6UswZjszgymy5QkPPgpANOVt6Lb/j2vnJln05f3WuFROyZAlwnWYRGGjBQDgr2CoElM4l+nfFXLmXFNp+qf4lQyq1945nDYZqbyvAYLZ6Q5poENdeRWKJlkRDMVklqE1wVWBjqfDyPpJq9rNFGRku61kyhoxTVs1zL80OMpzlcvtWVwCSJ+69qf7gTiJ93WpNSZeFYrSI/p/f+xGOdWYnlV/groBA5oXPVb5Pa6fhLipUfIk1kq3BezL24EzIWCZZJgmsiH1W2F/S7odjHft4EA/4ObBncf0CbuahpjdUhIJdAzMAjyTmRzIuXEV3twT7JAGowEgzqMPzS1ZLskCyxbXMCFXFJ3azF5Yq3F18rIqzvsCImoskkhI6gZdngrowdbV+Bf6X1n1MMHVrKS2pebY5NszpbDcnGUQpAGRPeNds3UGEz2O/YI1JGlE8gvg9ezU3aTNDV/cz4ccvxECuzbMnlPwCAvB+kn+f7f4uSw4sszErwAUDnZnFYK/KNkBK7FZ5+DA55qoCACm1SgaAKvcF9FGcWWQUWTRwbjKNlRK8S/mS4t8CIqUcJHMTg7+lrbIkS5aA5QcmizDnJmOmPQ7QujBteE3KWIhPBTAN7rQ2c+1rzc9QTHHhAgAARgxsaOb2wdHBJK9uNXN+3Lqdby27HtDy0/uXjEO1hpGOzMXCIhLc/5eu926SM82u/G56W1VZ3qDgG2g3huSQ1M5yV8HV7h+K0EfR7lKfR+TqayhCoX+WIofjp7unDRoNj0J5l1WV3il+5z43M4HhVgcCaCDN+z7vY+4999xz0OXKSosKBhoCgYBHXB/XA3up3x0oFqGYd3Xp2mACCXV2pZaJ9wEANkWn5isEmxOV803KqUAOBECF9Qcxb28X+5geVKoacYDy/xGMxoQhOfPt5f3k17/6T5PdSIwjeeY1QcmaBwDmE/UZCPA/ACkSaqr7mLfFSFX4eXQrritey3fOB9jzAEAg3h9e1zyQ4e931DbQwvnknwc8DzSE/d3cWfE/ZADEa4IJMP3c+VaPERWKRN0LUEYLIqptnndLzXzYt5PjfTs73reb60vR7kmca4019XBW60uq1LLACDyoiopeJbTeNwpRtgZ9a9Ar0+tIYX/QvbIn335lZ6enEs8isBt222opGPe7olc7qlZwMa08YloZu3Pvoa2vrdrV+Yl+wT4YdAlm6Sly2ywCKNAnDkCCm8WFJR1+fSltoYA8MbbfHpWNYt0ef/wj29zctVq1pvaEb7/+g10cv9V1ZnHrLmR18BCosagsU7ThGPpwXmAICe3de3eEoP/w7Ik1m+eqCJIkkBiDTovmg8BhgcCKIMO9dBeqLOqC1ORJIFnY/AgNpMebxDwdVKws7+kD3HCkPJLCqNLG849KbAACvuGCDicxI9GhHdEXkqqDnSqQVwSVyI7Z4Kgql/U69ZSNAbcSCosdnHzRXRSrVK5bqbJkm9t3bGl1XfMEH+Gz0xMF/gvVilov6NffOzpRsgQdDrFEKMyMydtXL5U0skGurm1I7JDkR3619DGJ0omgHTSloi0tr9vK+o6NcxXLl+u2vL5tldoCk09JoldvnQLovXJ+7YBGmu0wHvL4D5csN+7a8+/+YL/4x//Hjt49t2J2bDUE/SIxCiEV7Ws5jZkCodSjCr2ZHiw2UxJqAm4Fo3NoPms72BlBb49DVEFLYl9F0h3AAYIuM3CHBMttutiL1dMGIpxFKGZRyt78iEaZqirTPTP58Y4HTo0M1J3Xy8sWpe+UrBOUeJDnh5AC5yQk6R7nWVU+CBCwLuP7YJzQ6ysaa9ITkYAlCUjqgY1qhJ8tiYWUWAfze7u3G/iZEDR9xpZ1zqHpgcdMrE1nDVacqe2A6/Y1mxSj2fcQYqTKm6r1rC32KzHS3rPO8oCTQE300aJXhTn8+X8pwwMiTVBqH1gx9U0jkNkZZWxh45Y9+OTHtrFFYrhh5dKC2FCnV1dyI1la2Uh2ac5oEPVbiu1ZK2bG1r8+sYv9F3Zx8NxazTP5A+fKC7b78HPbuf+Z9ScVgZAAeJX82K5PX9kffvF/W/fsua3WzGrFjJUlnpaTPgfCRcenZzZKYCYikDCpGDONZ989nKPSFPRRWm3cF36ioFKCkjyr5KcMCHfTQkUdaij7G64EpoDUz5CitAagzwOcAAYAfBRqC9YfQpVkX8qqelEulVW9OD2/tCpuLo016w4mVqouSAeGJKPMNU8GdnVxZMdH7+z45NBGIyiU7u/NfKWyxr7PNUdwR5UEejX2eiQLJEROVfcKmicpVKMBADxxVVyQGDkkRV59BliCOk1fZsEmmaFVaiW7c2/X8kXmhAOCfD/2qAAafM6dO3cEGH39zR/t/PzSckbg7u0orhnkSt6aW1R8i3klxgSQrB2COFWKDN0GrGnrmoNo5AB8UeknYGcuoRz/9u1b7feNhgOhnZZXvKmi7mzvCLSOhJuklOD2+PBYgI7KAxnYESSOnKVUthi7S2kDBaXahU09SQEk8vPIY5fZnuZCWQAA/BsAwMnJyXsAAPOK13CP9LwTR7iAnT/PiBtZn6xVT/D8jIxYzEXunAWk31MhgwRMzLNKJbW7eDUyXACU0CFeKpG1JG6XRGQ92Z8xR/xs9Vg54j8lLkkAjMSRHwc7XbeA62C/D/aSKtupTVNAe9IyCcaVJ9vs6wgc9hLYA0uhIh/wWzvbev/5+ZlAAH6F+KGSpQKAfU1AUVRBnQzI+QrY5W0AHh9QxHCdBVG1SWCH7ANoZuAwVE7CxB7Dc6+ceW7pxj7obQCABDxDWDHcN+PJWhHQ3PLWQ+6L4oNrAvjZFXG35kuKFxlbAV5J8E5FCcYwWcbBZOH1fI7U5Qv8KqrAwlgAujOXQinewV485L3VjL0sKsP8HgkwfxbjLLFhGAviSOYK7+M7o33Ei6HO2KJowz27yxLtOd6Xzz5JQspYzICq6EP3ajHfJwZhsNqSg42D9a4nwFgJYIHGPnUAwKnAxYVJ1BkvgDMHNr39JoAVB7a89S3AfTEvCn5vwQAIoEI6RyUEVpcSYOHrRWBQ0PtTG14Apb7mfc+MXnvmfafTliAe8UjEYF7ASqKRqeWDAdQ5rojQ22RIWFWVT7FT7MczECCjNc19zrMAeSbSQkmaBJHUTwWUU9+/Yq+p8KmffbGn+Pt9L2YOCMxNmgUxjnIR0Dx2RozAmrELE/Pcqgig57K2vrlut+/cEvUe8Nc1Z3ADgzw7liiscr2kLcOzW8K5qVC0t2/e2NHhkUB01jXnASCb3APKRVteXbaNjQ3tBy9evLBup2vFQlmOOmgIEG7RtqWWHNH6PbfXvvOnAIDbZLkVYPR5Tre8aaLKkw6V2fdl69JrEwDAA5Pc2gcAgDbIOQAgBj4OjAAAZqjvTOhB2+8H4MQ8KDB9ih/8YT4Zj8/41wCEeFtUU+c/5sMEfj5BDxQ3AI/4jg/vaXaQ/Wl7Qlwj1SC/ttBHSKyEmXVnAgecqho/74MfPk5ThsachoO+R734flCylfkG7HehA4+KFj6zmYno+kf7b6xzcyGLKbqoqSIWq3XLl+qicdYWllX9bSVveQ5oUUoVLGftqnmhnu/t9RXLT4aiyV+cvLPDg7dCU2EPjIY9OQrQew+VHpV0pwOTo2Wsgr9lfcnuPngke8E3L7+34/03+rxcBraJJ3tsHErM6JWEpoqo3MKiNiborLKxyxWsVFuwXLFi1+2h7Lm2tu6IjprPZezJN1/Y4bvnNu7jCGCy8IO2j3CTasdjfGERVoOe7sJNqDcPaCM4OdJmVi6iYkuQ4lVQnmm56igxEXK/1xJjgOBclDBQOtH9PbBh86Nyqi0RmlKiJHKoKLFRr3X44IYFjNP+Q2woEO3ZPJzRBEmAlGDlgt7rzIOwP+J+2aeyuRkdDTo3QSvfywHifWAZ9X12un1bWd201dVtq1RhW7BPkJz1BYjA1Fikj3d5WRTkk4tLW2wsiyGxs0NwSP/vE3v14rmSoNWVDXv48CMFKKdnpwZlU6KmyPqNGfOaGUl/adHylYbVljZsY+eu1ZdWBTBAzRYIlg4QRRhCOXXsWy4vOTQBL8Wc2fJCRRoWX/3+n+3rL34pIcvseGiVRNnjEBXIkipOXIfb4LlasxgwouZSESBwRegSwMRpep6s4jfvVPLwsI/1G32DakdIjA3+Lajo6vubgoZZa93AAHGHER1cABpJ1E3XmXrcIkHmM5W4RSU++t1SxTwok7zOFZKdmksgo30hKX/73mbWGyA4Bi2SBMUrBPTDEehRZdTcTPZhEXgwZ3ktPwBZUJYdUPjTViSv3Djqz9gxDqqqyAawq8cZln8So0saBQRKYdvl90Two6vW9bhiMgmpA2kKaFOlJWzhIqhwQGbO+k/K0gB53p5AEtEb9QVOlRAJE7iYs1y1YZ//9b+3R5//hZWraJtkrZhzauzTl8/Eatm9+1DCpsNRX8HKmCBXrhVZ7Wkne8/t5O0PssvEZUWuj/my3X74md159GMb5WrW7RO45y1nXTt+9Ud7+sU/Wq5zaA1aawfYYA2sXKqKun9+eWHnzUsr1+lHrFieYFHMIheTktp3snv0qo9btTLn6PVnHL1ncubzznNmn6Udpd3uSoyOP6uylASpCPhIokkyqWB60jGyDGrjoiN7tVUKAQSRA/a2kWULFWusbYv1gONItbqgij6tWhdnh3a4/8JarXPrD7BcJGCkOuzJoQNVeHX7muUcoP98e2dL+jKoijPWVP4C0CKxBRigbcT7pH3OMHm88uVJjRS8aQcoZCXIhP1ff9i1Qjln/aGvA2+f872UFgDmE9/PGO+9e2OXly0F9LQCcO8E31ER9VYebFiXZdEqUBsWQqpE8rt6jherYo4RRJIA1WsLSog4d88uzmWNyD5D6wEJGIwMrodruXf3rq6HpEFiWEn7x4XTaFGDCo91IiAhrXtl/X52RpWV+3H6rzPGHFQNqm2Ae3HmhNUhyQrnQfOyqSSf90V/NUkMwCX7BEKUchJJrUaRAGjTwIkm57RhkopgwEUSp9Ye2RkWdU8C1rGQu7wUsONV0SQyigtMtEfJss2FCHU/Wmye6AftehZnuoB0xLV8BmPOMxIokPZO9i7tX9FGK2aBnwdK1KFG813YNqptIYTOXB0ewJ3k6aZ1LWZLo7Fom5sbAgBcKC4nq8snT55ojjeWuTevcnKvzNnLi6vkgAEwAriYt0HfrTG94sq8IqkHSPRzKZTMtZYqZSW5sS9G7O2Va2cRyPq2VLJbt3YS68sp8Iyl2h1VyHChMgETycbVn5m3oCgm0j7rxQkla5NgyLovOW1vAqJT9VFnrizysF8tK7EHWAKwZT4BnMV4CGxIQrCqlA6xQqNdxD8z9gDOglq95iC62AduQci+LRA4aSoQ53vFdaCiDXOS5IyzT65EArv97CAGCOZYfAbgFtVc5jH3z74QhQr2Swf6HZAOXQvWtlpok+Al74EdRHErEnM/u0PF3kEbT94dYGSts7+EbWNU9AERmYMh3Mvn0hLogJvrUwXYFmsu7HqDRcOKYc91AD+v/IJrJCnWukjFYLWSSeNh7toScBZuaWpZSPGKAwcey8eewj3xZ9mB4pCQ4uUAH6M1KLRIfI36OHhO5DFv0Puj1XgKBmqvh4HkLQLTNZ40hBRvJPCC7ywn4T/t/ewpw55V61WDtr+zu6Pn1GrDXD13YLe+aJkx9t7ufiSHpvFQ62N7c1t7M445z57+YPvv3iXwCabxinRwxNrLZmxBlp0uLvv69WutkaWlZRWeAAHGYvs4yBz3zdmrrfTv/v5XCoumSXyiB+jQi0pwSgojoQg17XgQHwIA8qVPPwSg88n6fII6DwC8l0in5H4eRY7EOF4XyOu/ltTPJ+lRLZv//PizAtD0YONzppvbHHod9+lB7zxZa9YXq9sN1kDywYzv9n9635/1w/uJ752+NikOx3f662cgwPSaokVgjjb74f3P3298vv4OIYpUVZb4W6L+s2lpgYMI5/PWbV/Z86ffStSvXsnZUr0spXQ2Ozp8bqj6FOu2vnXbKvWGKjpjBXWe/EktFSuby3Ml9VurDasVc/bk6z/Y0dsX1mm7uj2H2dpqw7Y311TRv7m6lMI6wdrFxaW1Oj3b2N61ndv3bW1zR5Xzb/74W7s82bdSDuurRP0EOaYfFSEqJd8EMV0dnChEH5+e2uXVta5xY3PHbt1+YP0xlnyIu6ExMJCi503zTJ7w15dHVsyMrIJCIKqtoOdQdXoDJcCoZKP2zbKHsgTdHe0BWQNBz56wySX7GJwLkigZ1edeByEbF1QBKKMaR3DJoclGHYinO6A7WqjAIXqfU0Ia1iZ+sPnGGHMn+sP8kH1fvI21yriPDcYGImOzoE6BIwJPeZ4liYCr8cJ+QJiP/mCSHRILghREutAA+MlP/8Ie3H+sBB2hp+bVhQ0HbTFHclm3C2JfIPAejCe2uASCuWWbWxv2du+lffftH5VAA54sL63YrVu7ckG4urq0XMGvVwldFlu1hrV6GetPSjbO1W37zmO7++ATm2Tz1sPuquDVDUZDqDRJOcAmjAoE//IjtWq8ev7C1hqLAgDevnxir599Y+3rU7k4tK+bqk/zrF1kB6XzGcrurItk9SL7IK9KuyUOiY9XwtQqoAPdqcSx/0TrlQdMfuh77yPK6q7IHf14YmlMq5pUnUzBHSwXUfKnYk2OiMurPSXvXhVw9V0OAP7Mc4jDm+uJQMPnCcBJJN14PJsNpDCeRHyyJt9oGCMEo0FvdYFQD54dnPLAKwIsxq95faX7IkDw6kZaA4nZEvtUVEKdBeCoddgnqXKByFmyFOJAjjmu+c8+pu91bQz+aqpSnETBYv5LLT1ZVTlV01lLHqD2CsyeSQAAIABJREFUBc7Ra6pkroWi/NADzGJZoFRnCBgxEWLPsI+sbMvb9+zf/Kf/zTbvPLJ+H72MkdWKRdt/98Z+98VvrFyr2Y9+8le2c/uu9pwe6xbXCuYnicCob8dvn9mrJ1+a9S6tRH8UtqjjjN26/7E9+Pgncji5adPDm7dKfmiHL7+0dz/8zjKtA6vlB9ZrX7tlFhosY/r+bwS815edxj/Ezi3NMa/uuFBZ0GKDNRF2a+H5rIofSWjV7eH4gVJKUnh5eWXNy6ukueBOCwA9zEWAToJYnS/If1DxSBUf9a4quGefG8kacLGxLkHPTLFmzWtcImhF69l188LOTw8sm+1YfYH+USpUPTwUNRfDeYK+dbUidPCabitB+fjxI51H6suVv/iVqnvMtfMz6PgHrngvfQ0PpgEmvMIEPd9p5JGIbm6uW7lasqubSxuM+jbJuIAlLgQkJtw7GgTMSRf5JLZy1wv2z83NLQWBaACElSXfhQ3c2tqKwrCbFsmH7xlXN9daBwBtMABY33wHVlHYnzG2sB9QiQ6gjfslOcKGL9hj+J1TOSIZ4Hn6nuXMmUEfynbHjo/O7OwMZxkStyUxAS4vaPNhHKhueQIejCo2iUigHYChB33G3HEA1PccnkdQomNtcy+sY8CZEO5SQpMKIh4Thqp5RvMp4iw+M/ZeWAmAOOwvfN/Z2ZmeMQwJAuw4V0ME0OnCzoaanpFo3CTgcB6c5L7Cci0AR56L2kQAVlOrWawjtdZhcYdosaq97oyl+6JaTAsRfvVJd8Hjt2TTWilJSwJwCZcjaPe0naCtRCyTzcMCOLdXr15pPuzu3pom1972hM5DWxo3tHEA4PR7I+u2PfGlqCBLZyrdZRIyByUAH0jqaQGk9RHWk9oMYO4kFxZEzZaW6mqZJEFmP7x9e1d7J/NP7Qr1uiju3M88UyPo5pHIzuLZiE+8wIHQMGOvFgIscHsIOVbkcR6ggXzSYWHqLAlxQG9ZkHuLxt4LFvxiTbIncOZQsAgKvGInKfxnxWDDlz1E8gCkQjHe7VBdBDmYD92kwr7UQHugoD1VlPnkOOM2w7PWWteiKEqMF62PACg1ZwC3kuhggAL+Pc5kDbYN18uzE6sFAeppNdrnsIf4iemYnL7UNtrpau/xs9XjBH6JoYC+VLksOzmeHfsj1yBL48QemM+DPKZJTjAJ1ApWmJhMAGFK5D130pkte1H2aM7TGYNH9tLsD4lloH0lgSy+HlILQSqkqLAHy6LiIqTh3BDMAu7dYxu3wAttoGA7BlNHsVZiODIucX++LrwFMvYW1z1ytiHX04GxTO5SKLiVpkT/RoolxHoo5mxrZ0vnDmAAcTZ7BOAPbLfONVojVyryUbxhLty+fVtClBSlDuTSdSkgkz2cOQAAsLFFxR/G2o1YgSHeyzPkczkHZIc4omjpwKJisZg/qc0m83/8w68kAhjUAPXgJKXLeQbALIlMcGgSOZmvMEfiGQCAUuWE+EwRgbk/zGsIfPjvkRBHb9MUUJhLpPXdKen+MMGO18c1ffjaD/99PmGaBw0+TJ7n3xeHGa/RwZMqdYGkzyfiU9hgCqb4wvwQHIjrdLXsGeAQfz89aBMyOj8uMQbz1+/IvCeNcbA5DQ1xHyoyyQcVNFhsgUwqkqoXRJTNzvWlvX7xvQ0617a8WLalWslsjM83fVl92z88tUm2YncefGKrm7su2EbfUY+qlm8yWqC9jl0iOte9MRv27PWz76x1jvK+i3SQFN2+fcsWF6qi4JMs0tPfurqSvRHif2sbt+z2vYeWK1RU3Xj57GvrtS+tlB1Znv5PlhiHdgYAAIogFEwqPH27d/eO3drdtuZV097uQxs9s8ZCwx5/8rmtbOxIXOv44srevjvQhlerlGQNeHl6ZKUcghx5Cb0R2GkzbLWVZIiuRz8cCxQBmBHUfDZy1GllUuPPGRHFVI0WEgdSOOxbu3WtP3OQlYv0Nla06XKoxrNjIwxVcyHIqrpDNQ2KnwcUQeWKDYrfY0N8H0zyDZWEmCrWcIzSLRUAD5iiT43nD6WNX2pdENWTuUvlBxoT3sce/AB8FMpV+9HnP7Hbt++p5xChnOPjA7u4OLZWi4pPQrQJiDW/vC9vbX3LVtZW7Nnz72x//63Va9DTClarLlq9uqA2CN5bZpwVUA3NoKWWanbVNctX1qyyuGUbtz6ytc3bAhZgH4wmQ9HimV/0CtLegXJ4BhEclLvzPXv63Vf2zVd/tAd3dm2xWrLn3zOnzq2xWJEWRfMSoTQqo4hiecWQTd6DbndKCHDU+0CdNgZ91qssvpb0HFK/X7QAxNzwJlBf88ytcQJxVD0Z9L0nOKkiT4Nu6GMjkyd8BEOuHu5UOz179X56gub98PlEfU0aJQFMJa0B5h2BucCJvPv/em+b93myZ0hDAAtBlHS77eQh74FWMBd8PKKaA1tDs0/XQBUSm635yp33k0d7g1d9IkhnLUbLCp/ijAQCYxfRmvlp+1wXgs8zkgiRa2bw3QQA2JrxufLJ7bsisffTkXhHD7y3i7iAIQEKSRPe0t43CN2THyzrspOskrNB1g97gsIePfmZsq3ufmR/+R/+V9vYfWid7shyk4zV8mYvnz+x33/xSyuUK/bnf/m3duvuI9lSohkwICv2C7HJoGv5YduO955b82TP26IyZletrlUWVm1r976tb+5af4gysVkxN7Tm0Q92c/TMro6+t0n/0sYD6IAFGwyhfgIUEXyUrCSQJmODLvuPW5kS3BB8hhNCiCiRFInpo2reWG0EUp5mbpEE5n0NKLnJIlx3pYRXdrN4qSv5h3xMq8iCQBNVcsRYQYXcg0gs6kRzlEXwxCrVmtUXl62y0LCr3tCOTs4ljkR2jnVrNtO3+mLOFhZJAqnuELA5iBYVxIU6QoZFCc6xn3788WN7+PChaKloxSB+5vOhmQSxBrb/7lBMBpJgKuD016vtKlFWo2LN+xgXqq6FUk7JP78QXlM/v4RqS+6/nui3aksoZGUR6KrfVAxL9s0339r+uxOrVj25cBeYssSlEALkF04t8n8ulaxah/aLoGBJQSC0T83yJO4WooUEojBbNCbsPmJvDRVc8gMlP4ogrBdRqssV3TttHSfH53ZwcGy97tBK6Dvky2IdyWqtBEsitYQlOnA4DwUIHZ7xoa8RgTzrSO1NCTAICzOC80hI+OwYa7dgnAmiqW0NAThV+l0kNXpzfa9jzyjrfAtGAdfklp6+d6nqm2KjiMWi6KRzF5ZZahuaaiKlNlFnYSUhvalos0tah34I16G2Iok0ekU8wJoAAACLWEu0iRB4hSCi3lsCXAdookWPI4SEviOwC9YJrQALS3WdPcwP5gW0d84LCTFeow0AIEbCXBWIc3FxbQf7x9a+cQp8sKsIUUj8uV4sPpXEc25C66cFpcg8a6nFi+fGuUCyv762Ym/evFZLB2MLMMHa5Rlyr8QyDvzOWnB9bXrSGawNj3NgP0W1MgHIYokheNgRa8Sp/STZtCV4LVcgbs6BlQA9IBPIsSgBFlE59uS9SIeqv3bg4LDODFVhHQAgodOzwmknFONVPfb70OckcIlr6CUxxoVFALmSmHKupzJ0/YR8iNk6+yxAdMadJHO+9Ypr95YAB/Lm264jHpzmMyhR5fNWLvk4Ox19BgDMgxt6nWxuHfyYP3+5J28HyYstBMuAuSigpt8VyM9rRIufa++J9avWJLEHEhs1MRB8ns+ExiORBgQmHtMZk2xHSU6VM82/fm6eMPZ6NknNn7UGYBN7hOIdCheJtcP/iwFGyxNsIFonUuWfzwp2B6+LuMiFK92RQXtOigOY99xjsDUYYwA39hbaW2ktY88+OT2VwJ/ymUKKmYs5qy5UbW1jTZV74lzWWfPiyo4PEAqnldHn3tr6qu3u7trF+YV99+13yjFgtmBNyRzDspsWmq3tLc1vRBvPzk4Vg2heIqrJvEXnA6e0sTPLYh9jjAVeh2PJ3/1DMAAcBFDwqcR09tBi0k+T1ZTOTJPPuQq3HlJKcpNc2HTR/GvJtCicH1TV43P5XZP0X6m867CbOhfMkukPK+kfvi7u4b3k+4MKfQQQAS6kpom0OTmaGcm5KqLJh5E/Qy8L0amwd9NhFW4EeiO9nv5DuBcLMa5ViXx6QP5dM9bBFJyZ65uNcZpP9OM+AwCIw5S/D6qaGAuJCqLDLAEAwXokWcGqbTzo2c3lmZULGavwKz9RKwBifTfNpr16/VZ9qKizq6d1glVcsm/LFSTQVl9cUnW727625z88sZODPTs5eGul7MRu725r3BinhcWaGAF7b1/JJ355qW4Xp6dKSqjYl6sLtr65be3uwF6+fKHrGA86osuiY0fiqL4cUdRJFqH8t1XBefDgvt29d9ssO7G9/bf23Xffcbba2tqWhKa2b9+1s+a17R0catGI9gv63mnZylJd13NzeW6XF2c2QSgNsUEqJ7mMen1EBRf9L2+9vvfJkwRStVKCBu3bmWzemqHIcCCAgwSD5L+c+oi4X3o4PbHjfZ5ISswHFC8dIvS3B/V5mvwkgGJayfigZUZrPEAhWbmAVva1yfPnOER8jrOeCVzoP0SnwNFz7gs64cQKei4E6y4YnbPtnV1bWlwWikmFmQD1/PxInveIY1GVYqOFmpxTewAVcdc8uLq58GRGooRm/S59cFUlLVARYSI47S9n40zBmr2RjXNV2733ud2+/7nlSsuyHKSOSUX1qoXlSUctIasrK9JayMj+b2zl3Ngmw0v7/rsv7Ivf/c7u7e6oX/rtqx801xfrZQVBBFJXBFNy3MqICs2zY59wQya344xWA/WVyVrTVbFVjBa11BFxJVoAH1p7M1GbRNDywBTkWvvwRAeMgv4QO0oINIAENOnLposTKUFTH6cnEXr+KTB3Cp1XGtRTB70ULYW2C3MGXZPDSxoeSrQrsq5x6l9X+xzJIcwfvZeKgRI1t9Eh0GG+xH4WWgvej++9diTrPPuT49P0Oj/UPUicVX/mAQCCSJJ+D1KSYnfdaeRU3T3QInjxvkKuCzqjDnkO/UQvJ7HhF32ix8fH+nf8dWOP9LYIvx5RFMXUcUaH2KmpTYLqjvZ6NEXor8PGKQ+AyWwAuMhYtli35a279ulf/tyqjXU7v7i2Ch6/k4G9ePatvXz1xBYaK3bn3k+strxl9dUNqy+v2zDjtnDYADKLa/mRNCnevPhWgCjr/Ryhq1ZfLVef/eTPpAivM2PSs8HNkY07R/bm6W+sefLG8ll3cQG7kVUfibgADxpfJnr+Lj7nyuokVMwzAj0lETdosDjNWwFxvqCgp8v8pJpWrmqTcBaMB5EzBwkAKNg+3A/tMTlbqNetXvUKrHquBz1RbZkzABFDWkMSm4bPxVUAltn5dcuuW22vtFQqeh3tQkuNsvr+SYpUdRnOFOABgm/dum3raxuyRaIfnuoKARS90zCDNrc2RfcFAGBzZslhj0eVlNMZjQ0SD66X+yfAcrpwcpVQL37VimXaDsrW6XfFiqHqgo2i5tvlVZqLObu8PFewv76xqgo/qs3MpRfPX2rfZe5SbaQ3H8XoTseTLpLExnLDPvn0E7tz57YH+TnvAX/3bk/vUVJB5Sd0d9ApSGryfAfXz3rwPv+jZAfrCQvPTtUjJZGL3o4zofd4pITx4pyqP0+CyrC7kcAA0x6XKL9U4mDSRCIiFXlVMmc+69oDE0jHumI/9FiT73K9G34CrAwgOwBW7tnnI/ob7t4gtfw0nzzuCb0Q6O7O9OBXfFa0/2i/Scke/6bCQTobFZulKmooyIfnvcdprnEQ1enQc/G+5RTcJQq87l82bP4Mon1PsWqWijoVvNQDnFoT0BrxCnTRWp0bKxRZr5z1LTHIFhZqSigAgDizw689QGKesYvwwVyqWqlAgjixw4MT23u7L4DHAa2JFUqAFLQA5AU6SaMlVf5hBNy9fUcJzskxIH5rqqNAMgMphfYDAADWMf3/sf+HK4wzw6IA5Xv8bL/wvZuxFOto7t9I/OUuZS5M2bxoClBbqC94m0AS5/RWG3QU6LX3xFa2tGUE7lyBPVT4vRLse6yYjKltZTp/0Cthnaho5fOKJBqwmHOVaw/l9wBxpCMj1p9pzUoBXvbOHttwthK7hLOIV6JTYYa9OSX6zkZzQWAXUPe2LJ3XyVo8xkrmSUl3gucopxv0EbQvhp6Os96iKMTfw37xxN7BgnhWESt6nOEtGjCgiAd4NqxtXhtswQB1+AKeBeMb4ID31XsyH1pGAVhE1V4CgzWsSScCANhPY+EQScX1uCtVsilWBdxF+8J+kGfLXqG/S/sCICgxmopEiWGgdqUE5sCE44cWBK5rWqBUHoeI4kBxSgix8hoANlpYnDVAW2TFFpcoTNH6UrSPHz8WuP7VV1/JuYtCUB2rXMX8gEs9a6wsiQlAzz57FratN00YBC66zHm8k1po9t/t2+HBgcByWFrYfp+eHAu4BgyQvkUZ+9aqzq6T4yN9jtp91d6aEQDA9AtdEwfYXACQNS6Q47/+NxgAydIkVdRD1C8m0jwqqk10LiHVQTFXidfGOVflFlU5DbgS2aCXp0q+3jsHAsySbt9ENXGmCdOfJvpR9ZxHxmL7jffH/8+DAzHxBQTol1N0GD1NWhViPIAnoSPwj1YHaBwhkMLiu25e6QGwCFfX1lX5pDdYYyUceazKtFQ/lT3l5SPPsMAEJpl873qmFxzf+KftA9F/Fiq3Dgxw3cleZpokpEqgqrhe3Q0xmmnjh/qU8gou1WhGIDUeWD7H9ZEkDYx0pkiACCDQa9vF0Vvrt5o26LXsh6ff21W7baVKVYk/QnDuuIX1Xt0effJje/zZ5063vDy3/bdvJNwH9ZqD76OPHtjDB/eV9B3u79nLZ0/t6GDPlupVu7OzbZ3W9dRajI2rjlBQr2+XzQu5E1RQQkY0S8IiLmblfW0IuFSt32PeFOz27Tu2tbWpJPTN22e2v7+nTRPKamN5zR4++tgy+YKdnl3Y0fGpgt2tzQ1brFctZyPrt6+tdXFq/ZumKmsEZh361BAbw6Ob8YUVQSAh6ihVRVBHlECTLyobT6IsASBgq4huAQgxyT8gCeuRJCx6JFWVTy0g+E5zsJLguKpr2J048quNO9HYYk5MUdm5derzgIRnokoDc0GCNEXmyEzN2GnBiEY5qsx3eO8lry2rskg7APaMmVzRVte3bH1zSwk7Htf9Ts9urm60xkgm8cfu9fHWxcrr0JpnVJfco1v7UKIh01cntBXobIIK9pK+P+ivUN4y+aJdtPpWKC/Zz372P9vi8rYNJ0XD4qw7Htlp88K60BXzRVtcXLblpYYSf3r6q4WMZUYtuzp/a6+ff2fPf/jeNteXJUD4+vkPVi3R8wqKOvRWBYIAMUvSwTzou5o0CZ8AAa9EKKBMrBftN2kfEM0s2cRERV60P/qzFZgHtYwDj6oBVGgPDiUmhqCmLNIc4SbBIEFBPI0qhvZdgusUQND/KWFG7beO7Eflhe/jAOOeSPA41HVoSxiwJ8SfrZDEhsCFOYD1J8/HQaC89kcP2rxHMkBRzb9ECXZfa7ZRF17koKY6Sg8c81sB9ciDaAdZXcwyAu9gNZCgyFdXvbp9zVcCX83TnDMF+MXcVGLW8z5G76eFiTH7fg5I6MDHJ6dCymlx8YQu9aEqoXDP9bCviauTovHAgybmhgvHOaOF/YZBGQ0m1qFaWl209e3b1tjcsU5/qHaUDECXDe3s+MBGo64tr27YJLNg2cqy3f/Rn9vtR5/bKFeRbWkO7YbsxBZKE+tcn9jR4StrtXAIaVlb4j4ZW1hs2O1HD7Tvso9lJ7Cguta9ObZ3r76y9uWhFTNDK3CODQAIHDgjqOoPunrO0BSVzEAtMFSs6woSRR2+uRHLSqAL/cZUWpMgGmciwEOlWlewRdJLAYF/V/A1ciE9WBIEWvQjYm1YRIyQJHHQt5OTI4GxyysNUbmVAGO/dtXU+DIJFXDhcIEwZRKeDHYcey7JP1RNAA3mP3MiANHGUsO2Nrf1mfv7BwJ1cfCIdiz+vNigf5KKX06VFipf3vPPXBrb0eGxvXv3TnoJnDvc18U5/cDtpFtgCqQAxfidALJ5fa31tNRYFljBfUFf5t/oAeXMY22RLN3eva3vDDXtg8N9e/nypVSdmVtUd4Kd8ejxI/vs88+1BgKYevr0iRKzqO5FmwCVY4AzscWkVeGuDASDsGOkFp7osf4akghPfGhpY520W9CYxzboT+z8jLaOa6nHEyu5FooXikjUFEgXsDd1gESgmfr0GU+P42KdTdPjBKJ6Bd/tA2cVPT9rpjFKYszx3lCj93hy1h7l9FuPmfgu33+dguzsgGBCehWWfSoA7UhsAgCI/dKTfF8bUTSKWE2V3BBkk6q274P+Or8OzlOBruk8c0cVjwW4b9ruvHnQbSa7vbZiL+IUgFX2S/ZKUfJ7ULdhHY6MSjMJOImFXI8GPSUFzCvmYbRSaF6Nzbod5mDbrq9gvnRsNIBBkVG1f31zza062zeaM/AUfY5WtP/jvEGyjTYEa/n27q6Sm4ODfcVAgFCsLarytKFEe6KzMhzQ8aKaJ/8hECe1fGyl5VyT05kUbRiMkRIxtVQNJWIGVZrK5kJtwa3gAACSYw3xCMl9xDzh7MH3Ma+4PgFDKrk5I80FI11IcJok5535JUA7eclHTjJNYlM7hGupOYsS8JvPcnAcUGyga5MivBJ0nol/biT/3nrpQs7sWX6mcM47WzB67udzA65lBqJ53hDMpGixiHPeRToDxABsc6CAaw523Ux/wFsJQjvF9woXzuS63c3Hr1Pns+wjaUtIrgyyuXT2RIgkBiBAYh7fF4k996B4t0grhRdLiK/8bHJha48XkhUxgqhiLzrAzLnAtQMuMU7MvSkrlmvvOi0+1rOPkbdxcY6oBaMIg9XjDdHrzdv94t/VQgRbhDYKWB6clxNipmtV9xeXsL02e/Tokf3ZT//M9vf37R//8f9LbSQhOD3R6yn+EcMA/DKegwHrFp0IwCUHw5mOvn6T5oYEmnlfXSwc6Z6kwg17F3ONzzw6PJQrC73/ilV7sCr601YvgakC/R0oEYNVNt9Fy/znv/+XSVgzRaU5NrpI/KeIUrIOmCXYvjHONnTf9OIhT/8lbco6CD6seE97kv1T5lkC4TKgaDT92/xiDFRxihDNMQLiu+Ke4hCav8f3wAYo9U7qUlKkgDYhASQ4algU3Y2FDo3S0VNEGs5OTqx5ca5rvHv/oW1u3bKbFhuf93XTN54TNVgRqRzCx1nUViFFusLwh8CHn5qzw2QevIgx0r2ksQ00eoqizT8rtRPMhLRmiLxvIBIFkmJ2Uf7obEojYzFC84dG4uoRsrgq5JQAn+2/st71mQ3bl3Zy8s7aPXwsB9aVuBcVp4x5jlKx7d379smP/9yqC4vqw6Mfn2AY8ZqLy6Z99NFD+/jxR1bIZ+zLP/zGvv7id+qNpyd7qQYdsWuVclFIIWgXC1QJJklNNmPbW7esWKDyPxG9/wKxuUJGwd7q2qaNRlQrJxKUwz4H7f+Li0O7vr60m+tre/PqjSrQjx59LKbC4fGJvdt3QOeTTz62WztbdnZ8aG9fPLVR59qs37HMEBrkwAbca/JiTXCnJ4sSissoSXYdAv9/Pae0SXJo9LouAihl6wQAMMfYNBgriSqlxI6NAXSWDUl+txLPmSVAMcf9wHVxs0iMAhyYn2fet+6BABsxCTqBblT+XQ2eXy5qJ02AalUHBckQzxnRsm4fulPVKrUle/DoY7t9566SBYQdj/aPpCpNZeru3Tu2tr4sjImCf7N5Yt98+TuNrVOxXRk4wAnukwBL1UcCaVHcBra4hJf0kk0yeTu9alm5umw//cm/se2dBzYY5eyq3bWTq6adkkhUq7KMLFcW5Mhgw4EVMiNrLJRs3L20ozdP7Nn3X9q7vde2WGcO9e3i9MR7NPGU7pFYUiExtTioWo54K7oCVGkJUHreizatCKCsngSyIpCY34fm90iqkBJzmvrZkwS1VT1gPgSV0PdUQDwcBwAA6Fkda73Sxxh7An2cHvC7eE8EHKo8pYOYA5pnyDjTWqNe5MRMiH5NHcB5D1zCF5pcLOjEBC/8hOq2A0VJUEq2dhzY6B8wP6Nn10GO69a15reCmawnXM5u8eDQ5+hMDIvx4ToiuSFeCHEtDm0CAOa5qpEDF/uTMJ3aVN53feDzCQjZd5hzpSTyFIEjZ44ohjo0k0AgN051G7Go1E/qIA+7dxIdldgh/ZQja7V7VihVbWV9UxaY7W7PXREQ67GxXZzhhjGQSOZgXLJMuWEf/+zf2p3HP7FRHouprAEtwWoqZ/t2+O6FvXz1vTWvztVbKourQkVAYnmh6vaKw4ktLdatsVi1Uf/ari7eWbUwtuywY6eHB4bbw0KtLpAKWmmne6PqBYmDBKPMrT+rlZpTwKUo3VIfuXoZqbKORlL6Z3/DmnOpsaKxQlT1GhE5WiTYEyYOTuzu3rbtrW2N2/XlpfURyqKySPDYbUvTA4yUuSnhusEoKXS3p+sBDQ/lebJJZLydFovWCuPJ+rm6vpKmhVN2XeSKOUCPO+uQ6j+sDzFAShW3r7WJvOoBemAP1OtVVd03NzZtbXVdaumnJ2f21Vd/tPOLM1VGEXECsGo2b6zbdfYOa1Q9oImWynezN7NfwTRgnTHGVOjV157YKsx1AXGlssSeHjx4oH32iy//IBGz+/fv614ODw90v1zb/fv3JCDLv3tCP7YXz59p73H/cG/D4YfqFAlc9MSrF1uCh8744Gzh/ODsB4AoV4oCJJhTSnbHMAVpdxla87Klvv/2DWwhiQWlde89zXGuKTGhiqs16RT9aKOJ6iHXw4+qvXMq+XyOxMn6Xn0DVFDcmUHHw4tOLkqaNHBUoQW4woPbRUpFJ4ZWHv2tWByrYuf75XsAAEmf3Fnt/76PAAAgAElEQVQ8Zg2KeMSZ87TiSPzifJ0B64hweXuVCxU7GDgDLcg4E4NP4IOLufJ+5oy0JEoAV6YWkkyOJKqv5GJre0Pznf5+AY7pPGVN8owRfuQsRlVcrYKTkUAjnrNaU9L5w97OmSk3j76zVhhbkkHuuVQp2i59+wW3jYS4FkAD1xoJomKaXt8aS0u2s7Oj16A7wHoUoC12nAPC7LFoGgBWeEvJLDEP1X/OJ4BcGGuAD1yLfxe6NskRheIGf0ZEtjcQZRo2Ee0MsImYE6KU9wCwYeDUdIa4+wDuBYhQJwtaCcTyaKjuub2l2yN6XDwDdWYaEPHcpWNFIpqsBwMU8iq9ZICnws0kZIq1YDZSnU4914gRivUHuK+WQejr3t7H93DvcrUYw8TpKFGSKOKcPXck0SGAGdfN3wezL4CrAFI8gWXPBNQn6UbLx1tFY4z4fpJCMYgk3OsxpcT7Rp6EKuZL8STzm2tnv5pfCw7mJ5ZLchSJZyFqfsrPghVBwU5rILUbAN51Abm6nrhrDWYpnnnCLwBaGkvEXh4fSEEmuXYEa50xUGKdxB3n120wEKYMIjS62CFwx0tIv3vgORuM2M97510oG3Du9PxEvzdWFm339i37m3/3N4pv//CHP+isubWzq/gLlqGYZqPQ/8jrnGHeU6gk92AvZm6HYwPf69phAdzQblOxWzs4tqxorgK28zwdLMA++8pOT88Vh7au23qWkRfyjAQGA3YvLgrchQnI9+rc/9//z1+4AsCHyfOcDd/8v72fQMyoUPOJ+bTiGAl9EqJwRDYJ2YXI3gcAQGzAWnyBIMwBALFQfdf1RCf+7k+S5Cl666+d//fZ9wTo4Ml00od0zEG/Uv/qxANwqNKgtuVSThZpb17jYX+i6gab0J17D+z23fsSxtOMUfLMZuA0Uj6YpInIh+RGHI00PnFPSham4n4z2f9IIqbV/lTRjb932t4MqebzvMLjNGUHTFISOvd3Uups3SQqzlDK6eUa1Z2qFroUnpX3YCmVUfJ7cfjK3r341q5P39iwf2OjycD7SmA7IDglyikWexmrLqxKILBYWZBi9dLiijXwcr9o2ulZ0+7du2f37t6yQmFsX335G3vyzR+s12laIUv1oS3xva3NTVHApJgJC6DuAoQoSN+5+8DWVjb1wGQvdHZslhnaxuaGGBnd3tCuml0pYxLkIKbT6xEAda15dmqnx6eq0C+vrNqdO/es1ena6zdvtcGA7q02Fu3Fsyf28ocnVs6OrZidWGYIbWlgeFyo6kWSrE3V+4x6yXMdmiT/zoakpCR5BIOoErAhZiUtAPUyOaWRRUuSwkEAGCPBlCrUMmjQiJC1lbSp7w117kR7Y1MPRDgqEX4oh0pz8v5MdDy9Jtm4cS2AIwgMMfeif40DloPg+qqpgzq83ZmeHH05DhhDAZsNsmz3Hjyyjx4/1uaN7d/+3lu7ubpWtRUqU7UKZZFWjqL1uje29/qZnZ8cecWPFoCrRJdVgOi6BwSVrC0oVojmrK6uKYhv9/p21RnIY/3W9ke2tXXPsvmKjbN5u+p27LrXtaW1DVGtxxMXohv3e7IaXKoX7fL4tX37u/9uey+fWBeaJXN7gvKwO2DoHsdQxQBFSLR7uj5Arjh8hUInBkBU/kXPTf2hM8TbA4s4rINNEbZisT8xD1Q1AWxJ1XcFRKlX1nuxSTRdxfi61bGbFhZEVEsd9GLsee4OVnqwHb2vEeh6Tz/UM5gk7hzAXPDAwdXxCTTkM56UrAkSY17EnIpgSEBHer+Cf6zgEgBAUhxBRQQW6DLwOulkJJpi2IrNhOc8eOQ6dE2FvGhvXAMIOs8AVpH3sUpNLiUegJneex2BkPbCRFUmaAN9V4Ui6XPozKIik4BTv/eZgjTBHIFmtGXE8wPUDYpmUCthJ+WLZasvNayHaGR/YGsb67axvmajQd9Ojw+VyJM8jDIly9eWbfvh57a8/cBKdajfDSvw/Lot67Uv7Phoz96+e2XdXksMDFhJNSif7DGDnphCUFQRINzZ3rR6rWSjfsuK2ZH1O1d2vP9WWiqAt5xftFjhIS/RyCHUZ29tUVBemAWIrj8BkA0FtCL2GoDR2fmFdE5CfVnCWbCfAKYGI+3Hjz/+1JaXVzVmiISdnxxbr3NjeePLWGNeuRkQEAsIcnFO9ZwmX3qeKfNZ+xHnJMDbZKSkhySRfngCxpOzE+9Lht5ayEskkB9akOiNPz2h3YQ2por2TPZS1krz6lp7inrxF6oCQBfrC7a4iGODtwIQxJEYVetlW2osKXmiN75YqE6BEmzHgkXjCvp9nU9QiZ1NlVHCTSDL82O+8Mx4XSFXULIPrR9rwmfPftCcv3P3jub73t5bvY69mfFWe0unoz+TYJ2eHevPtNDxvEgQSTS2t7f1XXwP3836p9WB58g8JbFEc8GZc56MkUjLAUaiagSpBbu57tq7vSNrXtxYr8v5wuNwVhbPi0XI82cf0F6XkvaIN9gnOOu4Z7XxySXEk6QARFyxv+DsBAQ3kxgY71F1FnbLNFGb0cXFwEluCHyekkGAwNRvTuIIk4yYSIlaUkdXUiVxMU+Io9AVMSG/x9/Nx1weP83sDV1p/X2nLGfTJhAgFV5cU4ME0sEP/uzgSFEMFjAEWggrVXQL8mIT0k7S5gy7vp46GnD+co/uMOOtDR4neFWWZx4uCrwO4C1YhEF9Fz1Y4mwwbEiycra+saY5xxqj9EMRhff5eHjcDEAndfjELnA9gGsJm6niOxV5dd0EzkSukaSFOQBIwRzhtUp65GpBQaHiXvQC/p3Jxu8UeFSxZf/scs9DtSuhag4LAKEzF7Mca49xrQO0aUruzZ5adgJscVcr2JLMD97HXkXi5W1jU9ZKqixH0VMCgowKrJZU+Y+Ku58FGXc6odKfz6ki64Am4s+u/M86AQDwVhUvqvAsdZ1JHZ/nRk88QBVrmGchLZ/UT+LnOe49nri7RpOzFFhX3uIQOiw+J8XIUMzo5x1jQNWb3wUSqeXUtYX8mryHP2JY1jCxiMcHwchxdyl3dpq1zHBNYsRkwoHDWRURb0RxxEngMyFrjWWaY+zF7Oecl1y/4pjkFuctT87wC1tL/Z3GwMFYZ/0g8uisIwqC7sJA/uLXEroTWuNib4Q+EgLYziLjlzNCEH0FePbWSgQ3AedanWvrDbpizvzFX/65ffrpJ/by5Sv75o9f60z467/+a9vY2JQd5TfffG0XF+eK5RlLHmewQTjnVGDK5mxxaUlsMcVECbyL1hXmAWcTc4txEaMsOTmwd0ugtj/U2F833eKS9cj54HMiL6cAWtJg5XF2q+WCUfsv//BLJyzNCdJFMDqt5M8l4PObpL9nhlK9l8BG/szGnZjs2kDTZ0WVTzS/uZaC+Az9npLVeQbAhwBALNT5BD/AiLBaCTQkAIDp92nmJYX+RBVLXANHcRMAIBry2Dd/lNspftF2cnN1bq9fPBMAAHgkD9TVNWusbCjZzRcqSix9MrovsPqE6RUF9hX1Euu6WdI+n/wHkjxf8Z8HYD4EbaZsjBAIBD2fUtPmEUWnBAuRHPbt5vLC3jz/wa4vvY8QMZTG6qo9+uRTUa9JoAcjF0FCCG+hnLPjvWf223/+f+3q+KWVC2NhHfS7INLGWFEt6LSpHFWsWmvIHrDTRyW/bPXFFf19Lk9Qmbe7d+/ZndtbVipnbG/vuT198pWdn7yzQe/GBv2OLdSrdmtryw4Pj0RDZIHUCe6oGHXojVy3+/ceWb22qMAG1flWuylV+cXGkgK2y8u2FicUNvowO51rVaMG3Y5V1QdMhWtsDx4+UoWZnjMWIEE7ugV/+O0v7fjgrS2Wi5bPjG3UZ2PEno92CXqlBnq/kEVod1JwZwMBneUgcCsmQJVAM2X7h9AOh4JE0OhZzipoce9UeuPx+iyLbsvm1u3SJ5oQ0nxRaJ7T2/xZq58+0cdiLc0DAAEQ+NpW3XbqgU1FjQNbtkM3134QF+kXI2loTX2G1QtLZR50X9T/kt20htbujmx5dVPPk4P94uLMLs6OZKnIfbFZu/4E6sPYLPVt2G9JYwIAgEOMoILrFT1pvs8yBXCN5WVbWl7WuLa7fbvu9JT0l0oNKxQWLFusSdCxvrxik0LBlje2LVeipxmmi1kxa1av5m3Qbdp3X/7Svv/in6x7dSJEVqKT0e6g6lEI+XGtbkuERRh2h06vV7OVRMtULWFTCIbTyKsGrFGeR9AKA4GOvVVofwIyCRr09xI2chVo0e2DVcU1pYM2Opfe7O3bJRoSqcdfOgGpFUS9cQkAcE9k0F+szOiT9l5pBWuptx/bmvBtJxkg+ef5E9MzD+VxO4Jm5gFnfKfv1Um8UEGBq+0LCFQf2qxXljEj+KOyLG1EmPOJkuiHvlPuHAl3pWCf236QcXgyh+jHU3JF4IU45Xu2R0H7n+lmcIleQfFEQPOnjcOI97+HDSDf5WJG0OHdXsgpjAMF1NqL01kZ60yHLBRFaMWIhNKOgEgUrTp9gNGsbWxuirIr6vvRkQ2SiF6WalZl0XrZmpUWN+zBox+LQXZxcmJ7r17YzdWZEv/uoGdbt7bswUcPbGN91WpU1fpdO3r72t69faMAgLGj6q3eV+bVeGBDBFfHPSvmR7LNOzk9UALOM61I7I3AODNlEwHcMD6xZyCiyb2rtYQWnOsbOz07VxDPmBGYSCyytuDtAZOsffzJZ9IBabfaogkj2DcadNVGlZmQmCB45kATOh1TcdNk6RaibVSdEKnj+YqCiT5F50ZBovqVqUohHnh9NS0WMLeZNyTWBFjtG3zv2cewz/I9hXGCMQCbAbYFVGsXmXSbV0RjvW3Fz3zAJhI0xP68hJGTOCkgE/sVlVDmE8EV4xIButpr5Cjh1RzmL5/Bnzmn+B4qcnfu3NFZfHJyrDGh0g91HA0YfjG/IkhnrrLP8Jl8Ptem9gxssAY9nRuskXv37irRBhCHfcD6RziKeci+ALBBgFrMIbRak54A74VS7nor9AqTmI0FAJweX6olgNYIQBTWtITwcAZJiW3sBxRuos2QcYXhwFiy13EfaB9wDqHJAKAPOOHtE2219qlHP1U/VdFMFVbvx/aKabQ1eA+ys4ZE46eaSvIly1Lv65cLyMhp1d4alPSuOKO7Lj4aMWHEWrGPh+VqABzzVdnZ+6K/3e9bCY7asJ0R4KKsrvbP/OI1uudywTLo0GRGibFRFhgAswgmlyvAe4Wd65i1bfjn8vyxY4xrY5zpD+Y9ahGc0wLi3r1v3l1MiCEYN5IKQABnm3ItjCN2oD4uxFrBhgAsZC8UcJeSZ/QDfLAdKHDl9YGYLcQS/AJMYL5xDcxDikowsAAFeA/0ZhJTfy5O/VfMU66IXcTn8Zz6XfbgsZIbQAAAd6eBw6T0fTw+J5iPDlD7fXBcy/JTZzPaOthu+lqK6jbr3ZlEMwq+gGYlhM60m1bZk20jbEimaxRRxEjBN56WOnzjpR/gYLZ/T1Ldlz2eu/c0FhErBQRjDXem4n8khfPnrJhQSSQv5iznMWvHwe5os6ClIiwGk6U0YrESHBxMWRISWpYugMdfEjzl81PM4mKpnLUxDyPuiYKin6V8rhyxkhBsMKKC+aOCSmr19jjXKfJu+epxsuylk8Wyr1XXRxAbAqAgCY5K2JD9h/05l3Kn5BYQThoRn7BuOF8i7okimeZF4m4EGCfBTtla+g8tCQJFpNcE6DHUWuVMpCf6sx99av/Lf/pbrdNf//o3mue3b+3aT37yU7Fk+A70MV68eK64ico9YIDvIWgfQNOn9ZcWC8RJvRXMASlvaeSzVWiEhSfnCLfdVjwD5b+NFSEAet5oeUN8F8c0/k2MzJG7q9UWEI2ljQB9MuZf0lX4u//rNxPvL/ZfM0pHUrKeQzznN0cugAk4TbZTUDQdPe1/vumqsh7WflMaiNPEwjZl/n2zBN0RrtAY8I+c6QAo7px6Yr9f4VfiG33x0Uo/xwKYJdrRryWeoZf8xBQK1MJ7SUlqpZiPzc+oJ1uz1vW5ephPjg7s5qpp9cUF0Tqr9Ybt3Hlgy2tbNhiBYroa9bSnNC0w70kKn1n/vhkYMvv/uOf58Y7xYnzfBwWmCjTpJdET54vUf/y5QEMdtJv2/MnXtv/qudHBzubFxoj4EnRuKPS5QtlKFRII+mX7Nuq37eDtU/vi1//dRq0zW1kkkR+ITq6qECIrAzbbgWzwKmUE4iZ2eXVjdKmidH3ebNvC4qp+NZZXbHODyhcWQKjG71mn1ZQ7QA/aaNZkeXN50VRVxkU6SqpINVvQLRfs0Uef2nJjTVRP+ujol60vVKScTFDR76Fejk3HwN6+fm2t9pWSUpK39fUNW1mFcldQ4ArdEnVq1PkbCzW7PD+xL377S7s4O5ZKPJoIUvUVCgpqScUpI1oqo80i40dId0KNeZ16RZfcfotglipgUcJhrmrPJsnv2O94EuK0J607VVa8f43v8s0TcZKbqdhPzI+gY8cc8UPuX2PKzFEUJ2NVmZSkDAdK0Ng8JGgD+pk27wAQIiio1Bbk+tAbcK1UxRaVDODHje3foE9lHTcHEgn8350pIRR6AHW5a0X0KZJ4W1ABI0mTArnQbqeaclhhO8jr5COuMQJMwiZsaMNMydZ37tnuw0dWXlyxxZUNo0UerYJSPmeVwsRGvWt79+Z7e/LHX9n1yRvLTaD2M95e+WffcB/5gqpdsP5JkkgKWBueUIBwe0CKEwDjxEYR1QfRAtP+GAmVqhHxXFPQwXhwLxwCBGM8Jymxi2JPhdz7YJ2C6KBCWNoxLU4EeF1P17b3lRYVQHlgDaXXWQDMGQ5arnEKBCQwIJJ7/KY5oKCqhfo+h2wcJB5AeLAVc8B74L3yxT1GksU+AAoftHyOPSjXHGonpyc6VKP3PKrzJGnhYeyf73uWggZ81zUuHkRpXiKyk84eJWxJJyHGPILSYBkw9yK5JRhE7Z0kQWJpaq9INo5ZS57OM8quM8QcSOA7fTw94Kc3j7Wsdhkofzw9+p4VSAxtHTbS6qpApLOTU28lIJmrVa1Yb9hJc2DlhQ3787/6G9veum3Hh4f27On3Uv1FWK5QwTHgZ/bR44/U3lSrFCwz6NrzP35h+69fKYmlioTgF4CnVPipjhaztlClv31sT7//0l6/emq1mlPPYZAM+7iVUJUbqI0gqIg6HwRiQsmERoyji/czw4QBwOY78SXXMwfQIwgbj733vZqqvJeXulc0NRDWRDNmOOiIaSNLQZoPku83+2WoSZPYkCx4b31RFQwC08urS6+ep1YM5nm0vAAEUFUmmIINcXZ6pgCJOYQWAffWojoC40Te2mgHVAQOoCnBGri8OFdiTOgAwKD1WMzJ7oy+a1WjVTXK2fUVVdCWEhnGi+9lBrK/MyZYoGrtJRV+ElOSAJJstSnwHWVvFXBArq+E6aNHD8Q6IHBkL4LF4ImMq8Sr3QX9oNA9mAQFmBYp7GcLtntnV4kM7QJcC+rsDx4+sGUJIJ7LFeH8DNpoXwBAtVbWulQ/Nq0/svjDwrCoFoDD/VM7PjpXq4icDSBkqCqXFaAX+0HojsDsYI1yDZwpAjJTcq4x6PUEAHCme2WqojEBlGMeBXCqCm0qBGltJWEv3+f4N9cZUBKIAvqcfSfjxr/79kBfdtDLuW7XmODsVlvXnKI/e4fHSl4Okp0WlcRkRRg0df1boqmqkpmAD5JY3/sdtBTFHwHkrjtPkPjD+gBwb3dv7Oz8RHEXdHzOyCJFlsUFnQsATBq3YkntpqwPB6ZpQwPc8HiVPS00AAR0kpQmIE/JVbjKAHziXmTeb4zuEuC3OwfAiBnJm55iFmcHWjv8EHextgLM8tjA7V9J2130NlnSDke2vr5ut2/dUvL4+vUrgVN8JvsC3+EtMddTUJX7j3YDhp046dYtWKEAczl78/qt9Dig/0N1vjy/TJR2B/Uk5peqmhLMm2MWBwDAc6RgAoOUvYa9gJ8Yp0haZ8/fz12evZ/1zuAIgIk2B4VmzJDkOrCySiECTSqfPaw9XudzH0p7ojUn5hhzmu9DGJXXMD9IxIkTWEsCWFOy7ICki0xyrvKfa/7MHHO4vnkmaABecS4G6495FGcYcYJrAjkwEIASz0OgE4WC0BoQ0D+zdufefe57+567gPheJWaIklAfw2ClhlMQFXgHlLwVJ+H+03xPOVxiAOg5Tfv4HfBhjOTgk9Yq9+QVbwdEo10yzpUoyMzHC+xjPCn2eDHi2LfGqaVrasXYF7sR9gVbPyyAcq1s//bf/dz+5t//3F69emn/9E//pPt9eP+Bqv/BckIXgDYu1ibrFQCA31nXWPyRqANWq+hVchvOGXuKc2dRcQ9nBtcdOi1qS8hkJSJ4fnohMIH8RkwcFV2CKULvf1Zxlxd3ecauHaac5UMAIAZnHnWaVutTRhFJ6ocJ6Sx5jaq6vyGCYf35PeV+R3xmqqn++gAL+HMIEjo66D8zIGLmqzn/Pl1XEjnz7D29cS7B1ndoMjsVwqkAju9rooKIpuRcPTMa1IFVsHbIje38dN8O3r2yca9ll+fHojvzg0o96sx3Hn5i9x99ZrnSgirVUCM1AcMGTBVRJr9/93ySP7va90GW+Pt5IEaJ0Zw14vxrAtBhYjuw4wPBsyWgOz3as7ODl3Z1um8lG6rfnuSDSQK9moS4VKra6tq2LTRWRR1pXhFkndnZyVs7P3xj5ezQqkUm41goNkJJBEjlUk0icOpTFwBC78yZdXpDa/UGdnHdEagAlZJxpvccJNr70fO2srwk8T0SbTxW3Wd8KKENKTYnEKXT69jKyrptbSKmVBb6RU8oojogdaIsYx1D28HSihbKwf6+KieBptHPunPrjm1uodC5Jpok1m/PfvheVStsCw/2Xlvr6lxBPpVamASMJ/3aKLYj1BcCPwAO7juNLkKgrlQuSCpIkNlsCXbb6ocleSDhZNGihE21XZUN9cQ5Ug0aSWUGrQJR+ATgIMwDWuxBrs+n2ebMsyYIC7ZHAEB+oEXvsk99T/pqqtw7TSvQeKfmyZs2MRu02dNDOBpqrGoI7K3s2PbOPauUsSEa2cnJoR0evrFikSREmqQ63Kigi2IGS6TdsmwGcAEE05FkDptI0ER3HA61mYZQD8BP9KNxEJWKHD55m2SrdtUaWaa0aOu3Htj2XQCAVastAeY43atWLljv+tR++O739urZV9ZqHqpPupBDU4HWA/fgFcBE5SNPIA9CTWJUtmql7slVp6vgWxTxCdUQgJ6eqjtcM+MDQ8Krh05n84qCg5IEXtwTf8/BSjDEs0chXXoAAgFk2uUK28lD2QM59hE/MJkTHYTT1M81Q+LV44+AHwFekYq5J6yxr8Y4AzapF1je5g5oXN9caR3SCgJtkTnBOEulVj7WnhB7UOo9m9qnU99vfBeBBwebnrXsE3xOMQ7M19OzU90LgqkK3vQaT3ACrCBIj4p9CO7pu2EkSFTKgzcsdBS0JBUXD+i931bXJhbUHK03BYcEBiDhvF6Kv4BtshDsiKVC8skYik6b6IVEKfPjGXs3ICWJCkBS9DhCqIXS3O52bW1jQ9VsAAAs2BQc8kyKOSvVl+yqm7GFxpY9+uSntoyTygCaeNOa11T/B1ZeXLLHn35iS8swmtpqY+k0T23vydfWv7my5dVGopePRZPFPYPxWG3UrZAjYDq3p0++tMuLY1tpoPKOzRfVctSjCdx7tlhftEZjWc+aJJvkiKSHRN1tOJ0eqh7DTFYJsbQjSLpgZoxGdnWDYBn9uCQRixrPTutGYG4uM9ZeSsGxWKC3c2hd9rVU7fP+ea9oqldZVUu3Z1xdW7W19TUBp0fHx9a8utRralW8yBt61qpgDaDZ15SYQf2/OLvQ3lirIGw4SO0y6LbQFzuyYoHqd0GCTrTc0LN5cnySVKk9yVpq1G1lZUl98qow5WCRXdneW/rz+2IW0JJAEhQAXFDeFfyqT5qKHBR7RFC7U6HCchGnjYWpzSpaA4wbyRiBo2sjuD894yLrMta7eaWSwJXgUGBYzumwjBsWcegnuGp7WRWpxx8/sqVGw54+fWqvX79xUbhL2ENZbzGoAZZDwU3V3xxK3Q3tr+/eHNnemwM52zBn0AGQiCcV29DFSKxCnTtjP19IzgE1UBGPvSKo0KenZwJRJOCVqp/hSOFAOvugJ5ZOrff4hT8HywLw1StlvdSa5eyA6d4rPRC3AON+mbuiikON5vzGiaLH/uGRUwDcATzO17V8/vsZG3tM6DdFVVgMgBTjIZ5L8E1Fn/210yW5wzJs0f7sz34qy6/Do0N7+eq5W+wWqcJ6rEMSzrMTFX9iApd0zid3lqiQOijkSaDPD2IPtxRkfrCvCZQewfYaqj1GCWe97hozsrN1bQXRvQHrqlWp/gO083725rBtdTo/7Su91FbmVG+pj5tpz2KOsteheH52eiq3Ju4PoItNm3UbQLlcSXJQ530vUWtjvqCKJQ4Zd+7cFQhxQfHn8ESMnoP9Qzt4dzClpnPfOjcSnVuJchLx43r50b/DXJl4vzutOrTORZ4zPXNCST6Np+/1rt8gd4S5tuMAAMQ+k3J9xpZXcAHD+cQZh26Fms5eDonkIEYxMATuXIvGz1L2P+IizqI4f2aaXd7uFgUergdmqDMY/NoiDgimYQDytEyErZ+Yb4nN4HusrxfGkft1oMHnOQCOQHTFDyn3UutIshSm9Yy4NMU34argz8ST8wAIFFNqX4BJMrOy1gav7/Q9rpPEB5UZAeZw1k+Ll67wTwwGeAnbzXU1XBeL98PodRq9V/9dB2PWxhB5qkCHocfCkfNxfms+lwreUoaeAMAP7NXR0KoLZastVK1ULdsnnz22Tz//2J4/f2ZffvmlAP6N9XW1VHHPjB0gMOuQ9cT7w66P+f9ub1/9+zw6gWhZmBqwUvK2urqsvZM5wHySu4P26YbGjvkr4foxwreuDgkAACAASURBVOmHas2jZYs5TuzKnCOvYB/hfYwLrauek8BG97M881//26/FAPgwuQwKBX8fiJIeSKLrz5L0GWsg/m6KsKRkPZL++A6ndPlkAm2ZBw7mPz9eH9c3f53+Oq+eTz83gQuO+jLZnHqtn9SP9f496DhJ/+xIsYPFoFGxoJwBIO9h6OjlvGHN+vrFd/b0uy9tMmjbZNiz5sWFvrMAcl6s2sbOfdt98InVl7esVFuy0cQT66D3khCxabq12PvMhg/HIFgZsztNAMucBsA8aOKHpN+X6JuJJaDNJ6HFBBgvnn5jp3vf285qXbT+QaelUJ7FdtNu23XzRmhrtbog6j7Je5uecCq3k55VSzmr5XPWvrq0WrVkjx9/pIWCgn69vmyrK2tWzOetdX1p7ZtzOz7a1+Kmb7mNlVCiZvF9UnvFxoRFXanZw/sPFRgxd+ghDTodNEkOSQ4IDuPhsGe3dm4p8by5wSv2yk7OTlUoJzBh8eMEcP/BYzEErq+uVRmiVaEKJaZYst5wZAtLK/bwo8fWWFnR83j7+pX97re/sl7ryrITqGcdGw/6ChI5jHkNyfp4CI3TVZZVyZdVChX0liimpXJN/bEXl5e6XuhuBcTDxkNr3zRt0G3r/wlklHzQy5WSdiGw9HdBW6N/q4RFT3KmkLq8B4SRkPmG51RgEnl+2ChYKm4954GCKtGiQ3v1MqC1SD69/9kRQ1ekdyAlDp5IaAUAVCvy6t7ZuW8PP/rUVlc2FXC/efPSnr/4XmtlYQH6rVN1USsl+WADUnJMjTSBcEGzU1CT+vICwOBexA4olURzVIsA0YPYOGPrjwo2ydWssXHbtu9/YtnykmVKC7a2sWu5fEnkm5wN7HT/uT395td2cvDMOjenlseqSkkOlSBHfp11hGXOglSvmVfFfNkWFxqquLg1Ws6fZSGnYP2qeakAyulkLuLC5wQgENQu5jPzWnM7m9XzpUqHIAziblLZJ4AY83wQ6XJwZoaiu0AX8w+q+dVN24WS9Kw8+NehnqhkPOd4rwSZ5g5r/h5EmjlAzymKzM3mhYJVlNmxoJIq9BhXCsSnnEUUKs4hyqetOFU2+EwFTcm+yXvUkm0jys4J5HHhJ+YUbS3oaThzABo91WXN1alC7wzcUtsNwYUqVzNnk9mh7vRU5g1jHvROD1I9aIlrlBCOBB4nGhexZLCMkhVQXxUrKnFQyUNAzMEESpS+/qRuzxqKFi+qBCGoSItR6nFfWV/X5wF6XF/deGBIFQgF8FzBhpmy1RbXrbG6Y9ksyQnPsGqFSt2yhYotb27Zyvqa1izCoaVi1loXx3Z98MZshDc4QRW2mc5oIEGrlkq2RGW3g0vNazs6eC0WTLVcUQUlYzkr1+oCGKEMb2/t2NbWtui6CLSS9C81FrWnMecF+pTKCiK4D8A/El8EDqEs85pWp20rq6uax4CktDZ12zda51T9aQWolgsC7th5OgRXKQj1Xlav4sT5RYWf50mvMSAA33eu6mFT87KI1oJswWCLALzRy17Rekc1nOoIVRYemaoeySv87II2BnQ2cBeh5cjtt6hyKugFWBIYidozAko1WbGpsmg529s7sP13J+n7ALE9TlLSmtg97ocOiOkuIeyp2IQxz5wGPNSJ7ImaA39USpnjLYSeAGUWF2xleUX7Bf9/fn6pM5kgUIErNnLJCst9z70Vj/cpUZ3Qc++OA1RUd3Zv2fPnzwUC8HnDntORazVa9Vx1HttR16wp29bWLSuX6rb3+kAAQMYK0okAwBWVGjHUJADqSXnqv01nDvclFkeZRJRA3BkKrF2dk00XTYyf2C8jIYvik59xnswzByLJC4CAgNqZKA62TtlJalXweizrju/E5rCKIGYuKyFI5vN8K6tXlN1+bv4nKsNxTUqI0lyNhFznpGJNEguo7LA+uOasXUtQsyew5Uc/+lzP9NmzZ/IOd7cATxBkwZeKNNB7mbsqLqQ9DKCYFg1PSn2t8AydQeFUcO6fc4hxBBxhzOUKoQKLq6+zlwAIsHcBPkQF3s+/aO2lD9wB0BCa5MxgXmNLCbtFYsUj7112hga9/6sCofb334lRwx7JPASQViWy58kINmePHj227e0tgQLMTe6DOJF4h2oqTh7b27ckYvj0yVN78eylXDXc2tEBXL4b1gqFFF/rDrZH8inrZIEUWc03WgvYw/iO2bPzRDB0AWbMCQfwqN7HvqSzXefWSGc9sR/3iJaIqtLT9l53CaFA5LEX4tru+BCgDdesjGjiPffcF4mtRDmTDk0k9BEHOzBh0kTi+h2gdgCAP0/3UOmreDWcec36kgtEmkvRQhEgdyTufI5rdPi56TFfsO0m+l61FKZ21Nn5m2yPE1M71qKKkUmTSKLjUx0DZ7Y6kOU6TxREmAOsc34FAxRQkT1TFHb29GBqpvsnjmBfdAekmY1jWIBGYSnGC3YYbjoqxGgdjQRoqtBRQjgPXRhYaItiGqJbVK6WBAAUKyX9eWl5wfb23qjVivOdVRO2qIwd72ff5Xm9ev1KrS+MNUwY1vDigrd+YOV6eLgvq+ylxoIsywGCKYACCLE2GG8AAM7l87MzFagaC8t2dHBsJyenDsJNHGDjXnm/4smigxhyw0hzNgrPmf/yD79SqhgPUIlzEnSJimEAAB8mmUELnkdnZyl1Qr/CHislq5GAS2CLSmSik8wn8dPXzL0n2hQ8W5+qA74HAMT7nBLi3tu+mYWVy/s0+/eABwnbeCqk3wUC+PugmpRYpJOBlbJDG/ev7em3X9iz77+ynPWtlDPrqEpdUkDZ6o6svrxptcaWLa7v2p0Hn1q53rB2hwkKOjmxCVoC8j116uR8kv/hOEfQOX+9MV5cayB28ezi/bPEIai5DrwQlNND+/LpN5bpntqjO5t2fvjWXj7/XoEQVCXoUUouUa8Hpc1XLZMvWXc0Ud9mbbFq9+/etnqxbO9ev1SVFzu//YN39vXX39hSY12Ceqj3o5VwcvDGjg/3tJGKMp8FjWVzLKpSIREBfJc70OlzUuRfaazIsovFRXXVe0F9k6bdAncAekl3d3dFYz07u9ACODk7U6JB7w4K6YVixT75+Ee2tLRiV033tqaaI5EmAr0R1fayelfriw2h7k+ffGt//PL3ZqO+1XltPistAgJkqITPnr+U9WO1UrTVlSW5OZDgMiGpXGLP1u4OLEuwhFr9+ZmokHfv3rZyMa/PPT0+sKODt5ZRoucbpLQARDObHd4keuRTvkF60s8zCRtANrQAfUQnL1NFWnI0Nfkfi0KdxAC17hS4kKBSzfPkmoNLPeQJZWacASbUq0svmzx1/eBi02KzpPLHvVYqS/bg4cd25/Z9bZhsZnt7L61cQkGWA47EEEojYlLQkIY6BAiUAuEOJFbzXHZjtAjNkgHez/eiA0CQz5gP5IuM40TWyvVV29j9yHYffGqnVz3rj/N2/6PPrFyu2XWzaRcn+9Y8fWOZ0ZVNBpf2/OnXSiRASkl6pXorGruj84iY0RN9cgJVdigGADSr6P0EDOJSZc2W1Jl5FqIOp37mWNfTvsJEQZcabzajQESJ082N2lEWpCKMqAu9Xd4nzfXxowA0WdrpMB8M7UItL67GCw07AAz9nkDA2L8JNJwVEJVxqswXWk8OACBy2FQlcGWl4UwEKRcDzBHseNAhIKGMKnCyvQKIEVrvVEA/7BG2pDfSNZL9WXs12YN7ryQTjN1ctzX/3J/bxVZZQ1Pf7QCdp8CmWyFNg3x2DIEmbqEYdGrtxwKDndbvmgKuZsz/M27e1uRUXdZgHLgEalSsOEDDQ5p7lCil+hGh+7uKuttROVAWYJtQdxLcXkd+3surq6Jr8n5V8shFqSZyznC/hYplClWzbNlaHSxMi7a+tWsr6ztiCOywl9ZrYhzRWgNwlRv1zDqXAgDOzg/t5vpC58oCh342Z7Vy2ejFujw7tPOzQ+t3b6yCyjPrpTOQhgf1SpJQgkIA283NLVHEofyKwl318eHvoGBCzWXcSB5Fhc1kbH1jQ2wR/I+ZH9DMHcRzjRvU/9mnR0MCLqo20MgRDc3YkL0nMTZI/pljbilWslq9rkRAcyp5yjP2nF0EQQrUJTbp7S2i9g+8xQMwjUp556YtCzFA25WVVZ05e3vv7M3eW6BwK5cWlOiyDyk4117rCRD3DV29WsMbuyTqNt9J8PnixWu7OL+yark+1Qt43z6Z+MGDcgfKxgrECMqCVSPAU/frXtLMS8BEsYlgnajVqGi7t27bxvqGBKP29vYl9ESw59U+QKykvD0XoPNdJNzMQ5h5sACostIGcHZ+Zi9evBBVdACVVhaaKPi76j6sB/9u9oE1eci/eb1vx4dnls+VLZ/FncQrqTDgAwhkfpNYav/GYi7ZfLGHAdh5ddoBacaVQB1A4+L80tuWSq6pwOvirIr9JFg3ACgwPJToJAE/Bd1JL4czP9TJhdOlgJixdetUANhFVU6Zz7QNeKLjwF4k/lFYei9G/EAEUNuSzikHfgIwd0YrIHvfanV0LNatsQylv6s2SeYa1G7m+fHxaWIgjNUj7BTxxIBJVqaRROl8pMiUFO+5VtoLOLeidSaKATMgyvcrBDNXV5a9aJJAKcUAidHEPs8zicov4yJNhq6L1UkDJgnPRTvYyuqy5oq7yEBXXtLYhtI/+0cIoHFdAEEIAbMHA3rDQllaaNjPf/5vxVChWvqLX/xC8V6bJLhaVfUfx5+1tQ0Bec9/eKH5T+uMWzuy5zpA7HaUvud4LIE+z8y+mD2bBJO2SWmYSN/A192sSu3stoipHOzxPn3WUrSgKJlPbDy+Q9pNxCdFPzMBAKK33VslSgIVeU2o/APIKLm1jEDmmOMCS6ouShpMt1lS7/fG+UWREiCLa+VzI+4P1qEvwxDF88IRz0rVY4NV4m1afG+0BAjkTfEBz4Gx4XkFaOR5hwMA/H0ITXJNDlb4j/Km1K4ToDuMQ7FRpQ80O78dl80qHiekoD2JfQA2FEk4e26c2bSYUSgkBmctaFySOwPnMABTVP+DNcq98RPPWKzBfl+i4uxlKiZlHUzjTNJ8KOT03YiPUwTgHMe9CCC6vli3ar1m7S5A0qV+D/BXoFDSNMCVAxFxCla0O/32d78X64S5x1r58Y9/an/11/+T4oxf/uoX9i+/+CcHAJbqEoVdgwUglyIHdOI7yDUBScqlqq2tbCie5kxDt4w9hfvj81342c9Hzkztc9JA8lxLhXhEABn8+eQxkokAAOLf4vd4wKHMGqjYNClNgVqk6cEAeD/h9knivaPvJ+bzSW0cAF51ScFlOAjM+UfPX4OqK1Emmyq6zhTQtVASABHeDyLccghI/I+V4z02YhmAkKr5s2sn+y+sefrOTg9f203z2CrFiUTMOAhkgZIvWqc/snxp0TqjglWXd+xnP/9bW1rbsWsUTAEA3CjPrUOgJSXv2LiH+XuZv/9I9OP5BBIdVb9p8J3Q8qDluHJ3+OJCVeWQHNjFyTtbLAysUcnYH3/3L/b8h29V6WDyS5ADii4Jh+Ul5Le5fccm+ZLtn5yIAvPZZ5/ZUqVmr58/tU7rXLRUBBEPDg6sXPGAi5/W1aXaDXqta/dELWGN5EhrsYCyJkJ3VB+8JYQFfnv3joLzd3t7iRZKtYEDDzqSP0v1T2Umopsh6kLixj2TVKHCj0Uavd+5fNke3H9sW9u7SRSK/lsXEAOZ9Z7Wgvy0d2/f1XX98asv7O3rl2r5mIwGtlSv2fbWlhYWdLRf//b3AgqwtVtuLFoPf2dUN7H3qVTMMnlr98Y2MJqGipYtFGx395bt3tq2zJh+264d77+RBz0sAPeBd6HISB6ngiAk8kn8T170BLp43XehfnpfkILJVB2dp5gH1Y65EvRUT2Q8IQ8AINauaKqANN2O5r37rzs1TIdO8pQn0BKjJJd1e7zhxBqNVQEkqPSzwd/cNK3fQ+QQSqkDHEH3JphVMlmaifDoWsRQcWVYrpHEmhwr+nH9oPFEjiXJezRsmaI1Vrfs1t1HVqwt2/5xU4KA9+59rAofwmuH+69tMriyUh7roAs7OdqTQwFBKwkMnxVe1J7oEmRDHaXSgMCQq+pKLb3olHH156ua560SsUbDBSAOnilNM9HnPVgcK9DRYdl3izms3PgcEj05h2QzqgYooVKlwN+nKtXE7IbqbbInpNoce0EcvhEIBhOAceOXQlRZMHWl9B4+0wStC4u0gnhVku/3inpY7RG8uzCRgOLcjBKvKsMc+yrUfdWTyS4idoX3mQNwNZvX6uWUGncc4onVxXg7XwkadhIgSvt/OBQ4LdC94h2McNEbhE35f/8+n+f8eBUMnQr3nJd4YqKIshcDvshuNLk8EBCzZlSpvLrS7+xTjH04b/AcQfIl3NnuKOBSQJFz0Aywk/5/VWRln+QUSGfgeEWaCvjSyoqNMjk7Ob+2To/dqWyr67ds5+5HliURW19XBRxL2fb1tdGhj01g0RDYa9lV81TWqZlxz9uKQq9m2LdO69rarStr37S092Oh1W0jYJqxbNH3+lBDpzLBPZPgX7dutBbRACAg43ppZeD+ZD3Gc0FEamFBbADvK2Q8oPPC7PAebKCQMhX/EfsVKt7sYQNVHXtjd51RYJgvOLhAy8TamoA+1uFlsykANTzFB1oXWYEWAGJ8h6qc+aJowwTPgE/np+diAZDo4jqztrYu7RjaxGCJ7e0d2njk1lfERLN2KezJ/CxhHdAeABOApyIAot21t2/3JYpXq9Aj7VUkrtvbsdxWNeye1Mu7RKDuibCDV84Qct8h748l+QfwZn4SFErl/bql9bKxtmW9Tt+Ojk4khOZJj1cUSSREsVclPizU0GpoiwW3vbOlZIJ/A5wlmYPqT0W8hS6PQEkXgqPiFvECrJyF2qL2wDev39n5adMqpbrlsrQV4dCT1OwBmpJQl4Bh7ks0Ybfqk16Kqnd9/R1nDHsae+nZOVa8LZ2r3AOBLfGD1pGEGX3fYG3ROsH1U13GvlMxQKL2KkkBQGi5fa6fcS4YF0KnzAPGTeroOEKoHWNWEY2kZd4uMECBeUas7/G+N3nbkReNXJyNlhiSUIAd2hvydvfebVtYQh2eiiaxV0+FEuYuABLje3x8JCaA6M7Bbk3BukCnlFSErhYxlFu2eoLqAL2DnAT+zB8KEucX5zrDKT7oY7FIlJCi62fRpgkIIGFNtbU5EAOTBwBA4LHi84n0Iahec5Yz50jQ2M+kPVKpaN5SsQfYgUWEq0VYybngYF1JJ6/ns589e67187Of/aXWM6DUt99+6yKzuZzakbRmYcoOxqr608YBA4ZYfZ6pANATYm88j/CEVyKvMweBt4xaFEjC0LHQ/efRpHFBRCX1CTzgXpSfJBCQ56r5hhhs6MikswqwkTjUWQIek+CCwJkQQIQnmYgJOwOAeA9gWL33gFBNrwy70G1Za4QxkVtMEhic0u7H7qih+0z0/QAsomUhYjyB4GLZuf0n96e4cTTRsyDu4e/kQ5/OWb6fz+EZsj44MxkLzkP19Rt6Wt5eAgDAnhXVbkCiqW0iYn3JDnS+CKFrhZGZ9Dlcj8OLXqwJtCGIw2AXkYRHvCJgA3HCckWFPhJhxk60duxD1fvvVoE8qxgbB0o9B4qYmr22edm0Wtnb/KQvhF5H0hQSEMC5xT1TxBQrpSMxWJ4b8S+JP5bj0PO9hcUFnLkm1tTDBw9U/Yf9++z5czvGvrVYUpIOAMm8/9v/+B+Vv/zin//RfvXLf1YrNeLYxC+bG+sC7Rj7dWJqWEG9np6L687gjnZL8djh4bHtvzvQM2aeLa8sq4jD56AnwxlOLMLex3jLyhfg+z///S8EAMQmFklkJPnzCeiHIMF8gq/3R/U8ZROh+P9hC4A+Owm9BAAQSX98X6BZsSj1kUFLmgMA/H2JmjK1/fPQ0XsxZ+yG+Xv6//l6E+VGs+tac4MEQIDgPObAnLOyJFWpNJbVsuxo3xvdbke/Snf0ve/Tff0KfoK21b6WLWso1ZzznGQyOc8EQIDs+NY6m0SVypcVGZlFgsD/n/8Me6+99loGAFy1shQfVZzi40pRBwCgJJok7fjWHx9sx9P7f4rVV4+iVmnHyBAIKv2WRzoIRP2tjUTvdCj6lXqsbbdjbOZq/PJv/i5mFq/H7gE2EBUleDWcACl0yj7rQtjwu0CAQYBEkyyBkEJHzbG6AGxKRa48oFx85SGfB+/H+9sxWT+N7t5a3P/sd/H29bPon3ZF55xfvBTjk5PqkaHSgY3aBz/8WcwuLsXbjY04G6oItaU2ufFuJV4/vx87W6gKhwJpNlY2GpLkw73daB/sBvoWiJ1Mjk9KfZnextNTJ4cN/OVHR3XYcBjxrFkoTHTuy/31bJ59/TxRTlcObGPiKjb+3VSmhqJSrUe1RnI8FK2xqRgbo/fVve7Q8/Z2cT0w2ntw2I7d/YO4unRNh+fzZ08l7jhNQtY7ibmZ6bhx/YbmzOPHT+Pxk+fsYDE9Oy07weODvZgYa4n2qns4gd56Fo3xGVXy6k3f39TEmCpx+zsbsbbyIl4/exhDp7aHIrFhTrBeUllZlQs0GY47oj6lyqkpjVipeaNLlJD7S8SZ383KrRMgH+6J+nJQsckybp5jthxUwIbQYekHVE9bUa/VeqM/vdg/pX6H6Kz0HdVHRHuamZ4W1Rivb4n9Qa8qlRKh43gwSy3e1VQLzTlIFAhQ9iQq1BwobJIEMVSQlFgIMGFs0CEYk1Al7hKN0ak4G27Ezn4nWhOzcfnKDfXtU4UEoOp39+LV8/uxu/1WjB4O3RSSgvKrIEcCc16TtBeQDHCwjOAhTm+Zgm8SDwfzsvop8yh78RLAGDyEdCgXIEXVF7UcFf0PDq1TdABA5WEdUWWlMo5Dgj2NCYRJ1rRvFZkhqYqcEpwdmaYtxf7iTV16WrkGvgbXjCrjagFB9dfBK2NLQElvN60NPHf361o0KUEkDhBVT1QVci++RLRK73b2Ear6klWzciinIjvzBKBOiSgV9PK7bgtwe5fUuws7inv3p2TF0c+HZ8P9pUYAVTZADUb2onqC64Q3Q8YRZJ7fRZzK7LeIsdZoLC4uaPwlCKnKpquW6h0/OND6U7V4yN9nTJLZcbBnKjNBCAEwXyRwPAtoeyS7Cp5LD7EqdrIlpE9vLKbmpsRt2tzZj0OAw149puevxNLN96JCxW+8FVMI4Z31Y3drK7bX1uUCUBvqx+z0WIyOYCmLQOthnJ0c402i6j+AAUGkKLcH7BdW7ObaRRMebQqEoirEfs26JuBSS9YJ+86Rhd6KeCeV9AwQ2YvHxseUSMkytncaR4eASfRlUoGHXgwFtSLKP1obJyfom5zISafbP4nuWT969LI2GqoewiLg2m7cuOGEDqpuvxdr6xuxuYmdn1WhSVQ5H47V4jQU7aPjmJudjR//+CcxOzMbRwcH8ezJM9GPpydnxGxoYfE3OSX65eb2dnz++Vfx/PkrrR9XSsyk4gOGoRQ3G0p0WAvYJyY9mOt7u7ImDQXagghaUzeBdc3a4r2ovMMsYsAFIhQGG609SSm2zoVbhRLgoGLEGcR1UQ3D+QamQ7fbj8P9Y8UpBLmsLUTclDBwdkpB3cGjY7VTMThgHRDEst+zJgj8xa5AoO35C71W1cAqLABrdKQWgzzXh6uxvrYVW5t7UTklgW6JccfeS88pz1pyXWWtC9w66xcrs+o5EEDCyB7OGjP42I1dARDWRWHukUzwzBhDM43sAuJqr6uMAjzqI2anFTYa64w9BAo9e6GKI6qYWyfKyeGJKoeiB8tj3KyRVDnPyrWfoSvHyb5MINXzI9sK+KdjR/YQsewI7AQKw6wgeRqJ6RkSBsAf7sltdZtbG0pCf/jBjzSPSX5xOdK+XM4EnYOlncTtcmaB8Xs8L74QPOZz+TljxNmLAwRzaHl5WS4cCXBzpjCWMMrUIojmypDjNO/9VHvLeBeXGO6f/YDKJ68hcYKsiUis2Fb9nsC6ZByqCDZcLfaTe0U3xu01zAviC/ZDrhUdDUR2icuYc0n9FruP51+va0+QLWcPyj1Jda9YnQGQn0W1tJzwFPjZ4DmlWKxY1al1BBHQwyMBitKoqVKxNpNFFf4CXmeslM85afjsQ0ok2bdpy5NOSTUmx8cFaClOChLsYwn/DQrtqWWnFOZyDrEepI1TQAeflWZXuh0D0ANNFFqd3NJBlZzPzvdOYMpV8gSWi2ZBsZRjXXE9buXwOmC8JP43aiZf9snzPswtnjuMDACAPHv5vq65xIm8lv2XhD3j6rTS5R61BkvhIDUHdObAQss28FIY4PXsucxPztHUrQAEzKSdn+GwBeDOc1PM30W8Et0sYkLrLlknyblfai2Vjb2wBlnzhxLDZH9DR4b9UXETrcOI+Barw+6JmY88ewqVLbneDAsg0z5DE5+0kWpRkxBsS+sL8MfnaE0tdjDoxJCkf//oSPoCv/ifEBH8K4Ecf/zD7+Krrz6LS4uzMVKvxtrqW8d/3a72OopqM1PTstOGPUMrNM/x0pUltcChBWbnMq9XAABaugij0Vsij1J+VEAWAQCwUAcBgEyQBxP9bwMAOZAZjAn5TGG/pGgOKP7n6xMsGExmtZUOOA9kIpvfH7wen8sFbR24CBMDirf9+fH9TdGYwff9xmeI6WdqqhkAJkSqz6boAOi9saAC3e2349FXv48nX38SY/W+6P9UONlYqQYyseX1XqkGbLPNvU6MzyzFr/7z/x4Tc0uxc0BiW+wvCAbV/jJ0bmH0Xcn/IP2fa7mgKqXFnwNho9IZjKcGgJkVSUNWwFwCFG2w0Y/RykksP70f714+iOP9rXi3thJDteH44U9+GleuXY/jo268fvM2draP4v3vfxRXb9yOg6O2kl+unx7/9tFePPzqj/ECBsFoPW5du2qf4qOjWHmzLGVlWJAN0GmCj+aY7IW2t7aUHBLEsLFBo1koygAAIABJREFUq/FJStVnRxuQEVgCsVFtoFQSrORsH2rZWkiUyiI2IHmoUBsEGI7hGswCUFlXGdlgsdGKSl+LDLsseizx5MbfGoo3C2hzgwVGhaehPr+J8fG4du1aHB914unTZ3FwcKR2gebEmA5ZKmzXrl5WpYUF3+6eRa9Si5nFpZiSG4STnLmZSfXBvlt5LQBg4+3LGD7rxcT4mAOakrio915CVSgzH4sBkMqdFtxxT2M6DuSGx3NNkGjwuee8H5xj1oegkmw0XdS+4aquI5cbVSy9Z6GXZyKVByuHNI+MQIREgy8EbaDtjbfch8rGQ1ImqmnV1WCJvlkRQ+OS/YeHR1hb4Y/NZm4aGcHCtetLceXKZVHW+ZMV9M7JWbTooxoZjWZrMkaak9FsTUX7JOQOMdqacIA5UosbS5dif/dd/O7ffh0ba6/VvuEKmw9XMQAOoXNZNC+9UtljrHBriqErfuKMWRSvIMuppC/0uThBZE9rjr+cHs77RglaQ5Ri9cednSqQEDUQ5dc2mzptLXZooCriJM0ABAsQAUv+DdAmnYmi+Op1PwiAXigaJ3UekAe3BiX7xXIG6nAGd0n15GDkIEoBRijb7JcSw8T2ExcAVTbMGsp+Rc4F5gK7NmvUQbz9mvnjSoT9uC0AFBa8hFovUNfVf/42ul7aIKSJYESfMTAF3ErMJGqIa2rPLtVW7HsIbAmOswrFvKTdgT+AYABwKKU7MOYzCx28+AGr51CAsXtMLcToxJXAanvH9DuESCV8WIALPk97F+/H+lKvbz/2ZeFGRWJU4nbTsxPR6XVje28vOr2zqFTHY27xWty4c0/K+niEY1NJG9XBzk4cbO8yOOqnH6W3vFGPEdhKvXacnhzFcAVfYGgUTga5XgIlev8t1NQvrJqaAyi1Clm4Ke311B99eKTzKRlkrHf7GNsznt7upIxy/wQlgL9iX2D/mAkTYHe/q/YFrgumy8lpLzrsc9JO8VkluiYVjOlpWQ4CMtBiQPWCBIk5neKtBMcEVjAaoNBeW7oWf/HxxzqLEfLb2d4WzZMkggCKPWmCIKrVUrD01dcP4uuvHigBpDJri0k/50YTFgygm+3AOt3j87YT5ivVfwBBEnP2EIJg5reVpN22hH4C7gIk/LTVqEI8bJs3tdYoSTYlU4lVpaJkiut1XEQFCm/wXmxv7qj632m77QQ6uwS2RLUfEQMD0Jj+ffYxPotg9PLVy+ctB9obqHIN0ZZl1f0Xz57pb9aG9vpy/a6KEtMw7xCn6wh8ODqA7UUBZ1gOCMQ6BO4CRAfE6MRIE/BbqmjqqW0qWRLbqEtC0tGZ7H5dgy8AD4AABlEuvp8xoeLNIUQdm4olLnqJnYHTGrK9s21gtwjlZlXQyWEp+khI15Wwi7nvvYznb0aKwZmc+77GjLccARuMtUOUgEOB4+hPARZW5UTEHDgBQMI+uLQokUyzN9y5fUdsGyjCJKcIeRm0d6wiQdemGUsXrC7WKPs+lV38xQ3c8d5U1+/evSMAyVaPb82UpE2kVPezR13aK10nhNy3WzMaShZS84VNlZiG84e9y7ExCWlVlcWjNpTlSfcmy8bXgA7XyvWzn8J+8j5pdsyFZV1VrBbaIJK9kOMuEI7x5oyrI05dxQRXTDnWvXU92CcN1LhdDMcZ24ryuyoMFZcbXsO64v1gc6lSWth02TOdBTSerGnrpqzbCcn2tQaWSryk1pnhmJ6aiokxQHNAXls4kxi7UGF7WNYB80jMBLWHOalX+wQi2AXgp0DAGCUYaRs4CxGyt/C6c5YN71LWA3tBskDz+jMW5G/2C4ldFrcEWWlDER+BdUXrHww3J/tuAzWrKsXzDA5ZFFLACEUKrus020fdHsV9Zc6SrBUxq0uxkjUnvZ1yRua1JtDPs8gCgoUSKQgYjFdcJX0rhImLhlxpGeP+DKSadZFOQtyL9wwDKwbU3PoKawAGTGplqPpf9ACSXM57Ms9J8gW+YQMO8IFgJm2EMFD5WWEqTYyNB9aNzDvGT3nN6KhAduImHJv4/tWlpfhf/7e/jffevxdPnz2J3//ut7GzsxE/+P578f69u8o5Pvv0T/H86TNVqpsjzZicmNC4tSkskH+h9wTrgZYNBAHVgmkNKtoUuGfuc2d3W8CoLA2J72EBDLE+GogA/lZNuN+VmDMRBzfeweS//KAkzwM/Kcn/YMIu5pGf2Dfe4tvgwrcBgExsv3Ft5/3/fqt8zfm/S8V/EMTI1+T9XNwXb+CKulRDz636LAJI4CMGApYnw5Vo1Suxtvw4Pvntr6N7sI6pSHQ70BDTZst+1CgDHx6fxMlpNW6+98P46S//UzQnF+OwSyQLFWg4Tund49BgE4Nh8B+MdSZx3N9gcjcInORreD+/T6rlGhhIGo5Eq9IakUp4ox6VzkE8+uz3cbDxJkaGT2Pl7euoNxvx449/EXOXLuvA3NrajdevsLKYjsXL16RbAHVbIh0jI7G5sRpfffq7WHn5JK4uzMSPP/xBTI63YnN9PT7/7FNZWlWrVCsQamnEaMNWgTvbeAsf2EILunGxnlIyBqKtPuiioArqycEouuqJepCwmkFFU5ZKZ71o8yyGKjE7NycaPuEn/f/Q+y+UT0+V4CA89251JWocenUCWhZp2oiYxijaV6HrssEi2MEiQmuA65+amQ3Csdcrb6LTPorFhTktPt7nbLgelWozmuPTUqKv1pvacKenJqN9jKvA69haX46DrbcSkeRwloggyW8Rc5InrvqzOlLWzx7pfI6gnqkIn4FRVi1yPVy0hxiBHwxmRHEVSghd39oIw+XwSSaBqhlUrKQo2iqKq+5tFVtgZEQBxuHhrvtRWQvaXBDkMc2TL7UbnFDt5TCwR7NEC2Vnc6GSz2YrQI25JeqjbfJQFF5YnJcCMXNGIlJ4mVZqMQw1v0EFrBozc1di6frtqDWxDeM9bEXTHKnF/PR4LL96HL/57/9v7O9uRGu0ocBWFLSSfKA1kessDyf+lsd5qtXLkgZ1e7OPkvbNoe1KjAMdQIAc7+xpTXXiPKRwiUiaojyuOWgbWGdy3T0xKJRAyJ3B1Qo2fqpAOkyb1iSgXw/rRp5H0hkvEjeDAbkPGDyxMwcCiNL9oBdR//YhaTsiK1ITVPKlRGN0VPfo/ch7o/YbKQUTDKA4b0Eu7ouec+YmFVpVIApLRIKWJD/AqNAl5c0Mu4fnbRaAKnclMRwEAMxg8YHPj1VNLSq6JPtHEp07jfHxlipxBDkEsPxR60jpT+RwpEdVCdOwA13YQa7aurWD90/lddqMzqQVw+06gVAVRBU09ibOuAurTsaIwJd9koooexqBhVlMFj4cH5uO+YW5mJoZi3b3KNY2NwQWtsbn4vK1WzE7v6gEebjK3nAcz588jLNeL8Yao9FqNFV12N/ZiV67LZq9tAEqPYluqhUiaJsi6KkooZZCuAJcJ4HcEwkIX1QSUpxyd39PiVhWU7hegQNqDQGkGlUlhCBZAeaJK7QGqAsIeU6QhojAc0HvYVcAo54NgRjzp6i4S0G8sJEAmwACSC5Qrod9AZ1Z/f1QQFEc396JXamkI8bYU5J//dqSqk4AYtCCWfuwFvgjAGu0JQCARPHV6+V4/vyF9j3WTNrJMfcQO7SPdk0tMuxt6uOtEFRBQca/fEqBNWADe7EqZQJDbQ9G4kYLAWsPzRmvLSqbFuvT2BFwt8ZEW2edXL58Wc/F/u4Rc7ML2ksfP3wcT58+tzUpWjnyfzZ1nzEXKwOtDlp6YHb1DXrduHk9bty8IXCD9YLNJ0kjZxFzYe0dlaa2fp/EhOtPX/CCxSvBheXA3N/fPYz9PRKcduxs70cHjSCCT/aihs+S1GsSrRinFoFEtvOjIiVNjrJ+AZTk0V5Uw7lGnt3FXHJMk4UPnjtJFMUW/pZda/FsF6vg5CR29jiL2DNbrjRK/MzVYQuOUam16Jj2KwEDMFUuLJXNhLNWSgqkObl3fOWY1HEz98z4crBxf8Q67K0cKzAAqPwL0C8MDZ4P78nzwd6YL1S8AUMpIAGkpegmrCRaB0nKqeibJl53pbE+otdljzPPEyDz/ffvFQBt15aZXVPcxZwQvfskDvYP1A4Jtd6sJYvhcT8UXsxmMhhB9Z/zlkR+6fpVxWo4GqgK2aOfeUKAA9do7ZDUCcKacEyWh7ShKPHqnMTz58+LZWEr1t9txOPHTxx7FAFbnovaqoootIHJutZzbagq4U2SN9YwVVmAp0x+0pZRBS61byE2aAFb2YOOGExRTKV17GfJs06wh78T/HELC2LdiK96jzsvthS2ZWu0KXHonIdKLju2qeP8EBO6ODfxTwHmRQRQr+mjjzCh9/C5bC0bV7MtwOxr8jrPa2W9q/WmsCXNLnR7Rya7XkdVsRaSpSnfeMV+oxY77Xa1/9iBoXruupQ5RmpqMMczjuFMVVxUXK6SqcI5lzEo76dWBVPDdQ+sRRJkdMgUG6llxq2NPOdkKXKfAAAwwlL7iffl+bHPGLQyM0iOAMX33sBTSW5LTpUtfdYysBWjijyc1yoCW7NEtqbooMhq0QVVzjVb8JViBLpYOtPRLqsF5yTzUMUgzsdGQ/sI7DfuBT0cni2vw0FNxcs4i/fu3Yu//bu/FaDwz//86/jyy8+iMVKNu3dvxsc//2m8/9578Zv//i/x23/9V7FfBPihFdHpqC0Alg/sl3frG7GxhShnL+Zm58/BY1gMnEPkRGKFFYFyP3uzdBRT/Ze/twjgYGKYWTovyET6OwGCkpQyOplk603z9wYS/28DAOfJeNqvyB7jm4nwYPLLNZ3//FvJ8vn3C8AwCCxkApy/PwgGeA83AKAQ0mUbBU3SgywoPMFlNU5jemwkqqeH8cff/lO8evJFjFSNwFlY49AVqlLtoj+uMToRd77/47j1/o9icuF6VEen4qhLFdv0/wycBwGATNwGx9v/9kHzbaAgkTCRic8tFi1kkvecgX8eWInDtBr1OOscxNef/Htsv30VE6MgkocxPT8fd37wYQxzAEpN9Uy2KwjosRFDywQAuHXnTszMLciv+MmjryP67Xjv1rX48P33KGvGs8cP4usvPlOQgXe1UKsiYoP6qzcIaKmupDmxdVLF4c3CYcErsOl0pKAJ4sZmQz8sCSG9nlBDN9bfqZrHs6NHh02C5IG/p6ZnvFnBHkBlt6jfH+7vKXB00oUdFiwBhFxKBUuaA1kFgM5U7NegAtfqAgAOO13RUzkI2WDYgA7oTaXHDPX56kjMLVyJK0vXFWBz0BG06r5PjqJ7uCURSYIjlJ+Pjw7U35gqval8mvfC4QiYQQCY1SozA/yV6zXXDmOV/aZspKqsSPTOdnoEgswV6HdY9hiBNuLKIWImgn3SOTASQeX6oJ2y2coG7wT9g66ALVsQjUpALxXjeY8M+jjwODjyWed+YXqdP9/Bs4V+ODBJ3qCmE7ySmLk33UKL1dpITM8txOFxN+YWrsbVG3dicnpe7R9KVIYqsbm2Ghtry7H86km8evZIdGnu/xRvgPMqkFHe3M8AMkh4RC9V1dSsAFeCh3QPBDQEoxc9eBb54Tnw2fitO+EiCcNxoIhFQUuRFWlVjBXYE9ub7nNWUq62i54ARipHuf4VUCDwJuVzaI1WXn73bvWi9/XMiVhSmHl26icuVcZM8mXtWKw3E91nrE0BBqmmV82uC7n3KEgsiDwHOCwFtT1QiS+ezSDUzAnGj8Pe7VVFXBF6XhG0tBgQgYTtn6DGOeE3/V9/iotLBqfZUuBggpVbDnDRH7tx0iMRG5Iux8z0hAJVHimJPXOKr2SWUEnii/vkD0EN3twcymrFUa82PaJd+ZVTPafCbxEdRO4AQesSY7Q7B/sXiUW9+MwflaTPLDMCCQndif1lIZ7W6LgqxVMzrTg9O4nllWVZO07PLMbi5aWYUu8fe8NunHSPYmtjNRq1WsxNzwbVBsZ6Z3MrjvELZ0yiL2ALdgvzkAorIC3Ph31bVR71olscStcMkFWswUgsmE8EXq5gObiG8sj8JcFIbQU7gwD6eI3CvlIrkvzPa3beUBWWvkgLgCohR40cEIf5Ay1Y7BsqgesKkJivrAkSYwBQ6yz6fCb4zSCU4HJr3dVD97pWxNSiNY12B+xeOUvGUHxHAKy4ewBw86Z8FlZ0rj6SnLu1g/0AAMBq8WgbcJ+wMCxSJWG0IwLtYVX6SKbMZjKDwUKX3sPZe2WBNjutBIoq8dExSZuDbSwMSfqZzwSI/E1il/ouCwuXBPZ99dXX8Xblnc4prs+soQslccU52pgcK2QiQPL4ox9/pP0T6ujjJ08E6CIKR484NFOSNBJ85id7EqAL1+69iMiI8wnxrpoEpwR2dftiB66t7wgQYK1yHiiZL2uSseSXnbzz1q7EqbJXeqkBZRTsD1T5OCN5JlkNTkaFEgAxUJxskWQRdNerNdnXMaZEb2lLSAyhhK+DQj7tVCQctgZL5gFJN/N/MFZiniUNW3FDscx1sn9RLFOiIKaSFe71rKu00AC2ULGnxQ6WnUEDwD8o1QaFrUnCWuSZY7PHYAGas9/s7x8HnVs3b92QcCMJ2uvXr9wfP0QiaC0Svk88kDEi9mEIiDG+u3u7Oj+Z13yWzv7C5gK0QiQTCjTP+7zqe2xhVn5venpGRRbubWsH14x23Lh1PSYmJ2TD+erVi9jY2hAzD+YK8+vt29VzP3jueWp6Mt5//30B+AIUjqH6W/SRz6CY8uTRY1WgSXISYJuanNaZC1OH+Y7GEBT/6Ylp2ZXC7GF+jbTQ7/B+nKxCEjCKTZmQy95QjBDHI3lWM26sMwnlFZ2FbDURIF7YlPl61gcggOjgxAYNHKFaYpsR1/I6g0TZ4pyK/KaIs0fxXFCTtwaMi1kUPMbHxgUG8R7SEinaQCoSFsHmjMmSki8gorQeJghgBgsV6QtmtBhpJbbOGFtzrRRYDJRYDFOMhulpzZMEvqwFAaAIwOccLbV0EgwZzDfcjue9MNkeZmK4BUQ6JBW0ozifzKLQWVqYrQaCilAfzhm9ngA2fpd5n60cF2PIXlgEAcXGpEUGRkZNAD+FDAnalpjyotWLE9jPiLVEQg37mT1LQA+6JUU/yP9fWq+qwzE+OaUiJADbJvR+CiS0JUlUMnT+ZBFNgqywKYiNK0Nqm/nBBx/EL3/1S8Un//bb38Tq2zdq8VtcnIsffP/9eP+9u/HJH/4Yn/zhE8WZzcaoYmPWFA4i6IrAIoTFhgMA+xltbqwhnuPB0YHA12G1HpnVx3gdARyXHIt7FgOASlHSNgZpMIP/zoQ0Ew0lm4WamQGzgytQZCefSqBV7isAwXma4n+o8l5Igj68Lr7/beAhf3WwOjd4zZn0D35EJr5ZhUtkKhNlq/w7qZYmAUAGm335T0JA1ZqqXI3qkBgAJ4eb8fjL38frZ1/KI36ohifwrjbiUYQx6rXogUphLTNUi4nZSzFz6Ubc+t5P4vrdD2L3CBs9/MsduEsGqCTug8DF4DhnRT8X38XYXCR95V/fYHJcgAVlrAtVyr8fUSMQrPTjzfNHsftuJVojPrznFhdjamEx2ieoKO9F+2BPVaadrS0FwkwwelnpP7ly7aYmN4HN5PhoLM5NSThvc+V1PPr6i1hdfhnt4331tUhICUCh0L81L0owkDQ9HcinZ6Jrzs/NS6iC53fURul6S+Ib9C+OF2VjquUI6Lx5/VIJtJBNiXrQ82gBE3p+GTsCBIlXieoOC8P9sUKLJUziTYSEj6oFf1NldtCAZdqONn4CDvVfjqDY3ZGYGK8BMKFShYUi4o5qlqsMx8zsfCxevqJElZ5O9xKjxt2LVv1M/bvoDKyvreoemBv8EepcqH/kRba7qotuerhv5VHpiJX5MzjPs9p/3kep6oNR0xwjqn0W17NNCKIo20VsK4NsKcGTJJbqkAM1VzwI3DMAoqUCijJWiRnIEG+rssJYA6lJUbckgif4rRMguVLMdakqXqhUphkTSNn1QeJEAFag59qUPYedMIzE0o2bSvgnp+eiJutFEGQHPiDrz548jIf3v4z24a5ECamUqncV0Zl9sx8AdYRMgyIjegNIop43LCVtNaREQtVqPHIRn+mL1eLqgVH7TIxEsSvVrawmCSUuoABp/cTUjAKtDQVPK67K04+vHrU9JWrSBCjgjTysaaUZn7DYnCiVh+rzImnXgVypqP8YmyaqMzxD5r3o0uxjajGwHoQUSGRRZnTfNE5QbayCekoOSFwcmDl4VWBOZZQAX6JSJMAEtAhI1pwgkTCeAqy5Uic7wCH8ukmAXCG1Z609ut1nhwWpARkCdqp5/DHo4ZaLwVYyriMZKNbAoMe1H7OzJFXsHaxb+h1Nb03RNPf1+16y/5IqAYclir+MOfug2ACNEQlPIViIHgo9syRB7lvGimtI+hyq8EhzxKwXDvm9/T2NG0ALQRFrjCQYwECtOwo83UYxM00/Zj3WNt5pf5iano3JqZmYnZ/Xetvb3ZIN7e7OZozUqtobYZjs7+1F+/AoTk9OdJbCGrGrBXsRyD/98qwFbGihgJaqsTRuDFjkqGbVSP3opdLoynBVFEIlyqVVhjnHb05NTuqzaPGxj7grUKxVN9ZZz4H3ZM/iKx0kVJlik0Ds6uRE+zuVUESerl4jicEW7dCCfNiZEUSqxaAENGh27LNubf1HNY2E5aMPfygw87NPP9NaVsXMxR7bIBUfec6IQojT2cQcImClukQLAGJzqYfB3BAboHsixsQBVfCjY32+4wwnIVyjemwBsVu2aiPZps2DOQCjB8AasJp1gWjazZu3RKF+t7YmG7RMaHifyclpjdf62oasQlWxxk2oANOKy86Bf8kAliAdYKarz75166bYGpyT0MLZyxmT4+MDedIzZgjkie4rtfMLoULmktJXMe8MygHsSjzubCjW1qj6bqodTZZqZK2lHZFnmvGaQ0KVmpQdWTDPoCHBuoE4K84n1T2taPMs4zUSES4AABW8aoohUl2W8K+teD3P3I7D8yLwVYIIG6DXK33QCMRlS5cTm4ytBuNMx8EWWNRdDDBZiUf4fxgtYnZIIA22g20AO10nHynOeE4lLj3eCGN6XPD4ntbfJNFrq/sxPTsS7917L2bnKGC4AMT4wPYCSFQVu+MeaPb4hcWFuHPnVszOzsh+j+ctKntZ88wxznxaVl6+eKF5xBk1OTGpM0znYZ9zuauYltjp3r3349IlWEh2KSAWoKq4vrGmz+hiw3z1ikAEwDSuTWe+bFy9h968eVNnCPOBQlKeW6wZzptnz57H7vaOWATsqZyrAACcJbT90IYEMAKwOlJFNX9Ye4kEJceb54U6AWM4Q0j53qJ+VsfPvMLMJO6TmIO1zn4sMUDaQRDzLRRyMVIlwgdt2sCJGGrHZrfpDKYnvtkUI9FFCbf2SDun6OQoXijxBNRxqrLoqrjl4qIdghgFEIC5xNnJZ7Gv8V45/5MhkX8DoOa1+SYN/rnabseIZOIB8HnuJhHb6y8Lh04Oj/Q9JejFHSA/2wUlvz+MNq2topNx0ZpiNlIWXfk+85V7AQDIQh/zin9TNE0AAYDRjCuzrFKXQBT7PLNUlHK8wNxPtkC24QjYE3Do9gaukc8g7kcQlT2HIkACFCr8Fs0A9jyeD+sZAFvATJ82OTPeiEeg70PjJyeESQZ7i6IFuR/zDSYxoDpbHPOa7yl+4frRfwFY4LkPDcXPPv5Z3Hv/Xmxtr8eDh18JuIctNtZqxPVrV6Wh9ezJ01h+vRJ7u/sqTjK2gHG0w/Ih1vhY0/lNQQgwmflPMY/1qpYrCiGzrCuDFeQf2XqpVsv/8//5jVoAsmJ4gSR9MzHNhHSwgp7J+znFv7woEeAEFgQQDARvmZgKMFDN/CKR5Xe+8f/fahv4HwEAg5vzIICQdLJMNPS5BOrndHjTdCpECQVB42dMefXokQzUhuNwZ10igJsrz2Kot68qy+j4lAaUAJu+NBLdztGhEmbs0Sq1ZtRaM3Hjez+OH//FX8VJ1KINba6IomSvyuCYfJNtcYFOG0UfbMswZsLYpnZBWhFlUnix6EnETPsoJRVVdhGlQZSuu78XjVpdQfgI1iLyX25He38rXj7+Otr7O9E9OojNjS31Qpk9U4mla3fi+s3b0YRWj2rmSDWO97bi1eMH8fbV0xipnkqQisBU4AoJColhjwSsFtW6rYd8Ta7q8m8YArgIkDiwkYB2UZVChAPhKoE0UhbuKGGh31OUSPUYscgtjJeVPzZp0V9JdhT4ISBHsop/toUZCXbUIynxMzYDnhWonatVBKdDWBdyeJd7Ub8/dmKoZzeacXxijQL6clD3NZ2rUJ/oiQ8AjMlostnjVT50IleA/b1dOSjg412jR7RmAaKkpXGaGiG3jy2HNz8j4FTQJlX4U40XSKdEv47oKbygjekAK5Yo6UXvHjeruzLOtGtsbW2er8HWmCsbQkVLAMT/W/AGFNn+1ajBo6GFVoZp8SR17gV0UAaQwtuqY1KB98HeBSX5Yl6fnvd1+jC1rkUKGVl0z7Q4Pl8BabWqIHZ+YTHqI00JS+0f2KucOcn77GwjhLKjiret3o507QA1VqK2QwXVNtnlNQmITHPjHpgr0O35HdYIwTnBA1TgBAB4HilGd77nFICR4Eu9ywQgqrx6XixeuapKJ9VKrq8xUlMbCKyZ7e3NaLUIYn0gqgImwa+mnDR0qJydui1Cwlfujyb5n5yalEAbFQn3gqXImCMAJf3FsmtwT+HgY51YTMwVX6n99rF7srgWiLbadQBQS3WQ5+o+Ph9+qrhIW8VsJwEMwyRQPelZaE2w95feNQlUQu2mR3N/X4ctnznIAhBIW9hqCVpwHSelnYrAe2K8FbOAkA20QajA8yxpUwGUgP6Oe0ap+Ku/GZCIKn5Xga00KqoOjkj+eOb4BVP1PEOvoHsqJhQJE8+A+2W9k8SaXj4uZxG1rvQrkW1AAAAgAElEQVSZN1SYSFzMJBJdURRZB2R8Fm8MY2FhYVYVAYlvtlCet8Aa10xrCnoph1gRNUeU2Kn1BkcA1puYVRbbyqBK1R7CZbQr6A/UsxoSwESiIgCaCmaBVXy2VlRNdR9ttVh/uSoFKKSg9djtIQQV8zOzMTUxqYR2a3tTyR/P2poepk+rYlX2WwWDRajuHGQVbXNIQDLVDAAQ3AZ4xswDBWfV2nm1k72Zz4ZmCZhG1Z/rIkiam52RGCBK8qsrb9WOkiAG97lHuxj7vda21H79HGjNkJuH7Sibo2PWjCCxq5EUG0AS+HpwLFtQgC9bdMpPoXQ4ch+udtGXzxiz9vldM0DoDT62/ebZWcxOzwmgpoLKPHr2/HnRGbE2BnuNqKu1utY4wR0q6Ba2K1Rr5nFhFl2sBbdmianVbLovue35nzoFBJzTM26LSSqvkiY1+Ru4YD+Scjn9rlT+e+zP1jvCDeD0tC4AYGsTsVZ6dnHycXLjZ217WVeg7Vog7aDi7w0AkFZsBOv8yUINALD2Jlk0GmhUpU0aIiPSftCsFgPJXt4E2IrdCo2b58Bezd9i6Yhm3NMaFF+zbzus/Mr4cjB+dMX1wmHBCQ7gu10cpLcwBr0eRX36tSkwsJWxz/YFzBo8c5ujKp5VGBbHMdJA7X5S7hVLV6+rffTBg4fx8OFDjf9HH31oV4E4U+Ud0AmQiGIESUme8QC9sD1u3b4p//jXr18KAGAdAm4zHnfv3hXIgMji61ev5eFOokolO+3TiLt4X9gmTAKqwcxf2gA4czsnnVjfWBeLhWu6dv2qQGa+AA2Yn8Qn6djE3Jqft4I5Y7Czta1rSnYRY8vrtze3FHMxDiQyzDGq/6ibd9tdFT9gKxztH6r9hP2UM264UY0DKP646BQ3EwuPen0w1530ubWNe3Ki7rOdz4AhwpzP1jYx9YrorIoScnpxX7z3B7Pr2HtEQT86VDyo81CmLjBd3SaW7UqZCGtuFoYecUmKNAtUx1Hp6FjxSVbYBxNws59coc4EXQlzEfR1fHYBkmcLD8l15j5Z/b3IBRDdM7ibeVEKRZtB4QKB3bkM7mbRSN/XuJfPPdchM5AmgL20yOT6IsbiCwaTzh+JQzsWSIcl55gcGWZhZ9uEWX8Xeg/8vq/xQkTdop9u77lYt7gtHWo/pL0vAYDMdfVMC3CpdT2grcD8Z93t7+3H8tu3oZbNYscNo8waRWdyoFE7EnE4BSKB/AZvJCqoweXUPVVC/tGPfyTQ8MWrp3FwsBNXrlyKZqMmph8iqZxZOFTFKcKo22INm4liEIY2R84iMM3R0TG1v8FY4zlxbsDQhr3ZajXFloapCENneXlF65QzjHVeAICLXvrBYFDh+ndUp1W5lwANNFhX7RI9zQnDpHSvBUhUgZ6Srnm+3ZbKe5ES1+/+WZL7Td2AwQ3aE6IIRJUeVCXPRSCCf1uJ2D09IDznlNFyQHEGKIDinhTQmtbvSWC0DD/lXvswXj+9H5//4V/iYGc1xhpDMTM9qZ74ZrOl4AQ6F4XS/Z3t2Fx/JyT1bKimpH/68q34+a/+JsZnL0e3eLinBSH39B9V/xMpzOcwCNBocYn6VLzSbUl9MboDYEEKo/h9/HlKHqvQzoaid9yWoJ+qU9BY1BZzGjvry7rv/vE+0W9sbUA3OVGPfX1kNBrNibhx665oq0LC6sOxvrocq6+fBXc+NT4SjVrEMZRi9QNRRauq90zWRIFCtxMH1DhV+et6M8L6gqQXdBXl1r0DvEFb6hulp4YNb7hmqxTNM4E1Q0LisIJKWidjiBAhCx1KMur0quTIsonA2b6tSX1n4bAJsi0BAilgV/WyeHyCCqdaP1TMqERzfBKTKNmyQbVVQoPIizzioTaHLAapUI80Wqo8d7HX2l6Lw71tVWd73bYAJCVORZk9K+asJzZ70d6PjtXnytwkIVR1viSqKZjIswDx0zotrAieOQEWX1DXRJvV+0JPc8JLRZFqNIE7r1cF/LxdxVR2NlD18xWxNlk4jXCAOdnzmnflT101xZ7NWiOmsBN8AQAYtbeHLfNZ1HExDEh8aQWx6ixBFoEQn5/VJFfb8W4dEqhD8MB1Q6cUta+IYvI+BGIcKCC0fCabJ5v52dCwWksYF/eWgsK2pMmQ6tDZZuOWByqpOCRYm4GkEKAn12AmP+fgTfGqxv9Y7RY6B7BEM6WM1gVosO9W32qecwi0j+ivXFVVFbaCBWxMq6sVC8R8rtDeCTBJaKiy6MCaGI/eKddnTYw8UAED+N7e7o5Aw/EiUMf8YNwMYFx47vL/EsUr1Tl5eA8V66HSIpKMjRTzS40OEgbtNRI5RO/EiajmA3/61gugwkKAQqJNwsScAljBqinFAHmNzyLv0259cS+ezgxVPSOmpqB/M85NCc7hziFnDeL8YnmZQAZ7B0kMFWyeC0j9+sY7VbBpBSBYp4JrRogVqKkiQn3GGYIAhj/008mZQWt22KyYYSezYqlIS8B0bc0j9YAqDNWYIKhFpRD6H8g/TJq0LWTc1OsoCr37ugkO0DCh95X2C4J49roTKIalT/88uCsaChfioVYqBvAkaRIIpWtKAVkHKGIGqDcWgILkDQDI1fhs5WGdsk7GR1vaOwFhSXBJcNw/DZXZ4mTsyZzBWq+9EwE8zEvZvJWWQQJqEmCevRgi7B0Cydl7TdElWCdZYG8gaR6H5glYB/B6DODHWKGcvV/EAd3CmK0ylWpVIouqUNeguJ4ogHXgSxpooStaxlLZ3sEn1+D2A4B+dGcADghmxXBRqxQAGbGG9z1AAIfijo3sNW+xSc4XABPmRG24HmOjYzEGG2t0VGPDGrDNolviSAYEEOwfCNgQiIvGQKMZdXrPC01d84me+wIQMR6sWfZXgCjmotXOvQ9w/lqc0B7qMJ74UmB/avYP9ydNATn2MCfQNrFKuQQvq83Y2T5QUMl+eHBYaNVF1JP34jPN4KIfnvVoobykbbN+2IMYQwspGnCyWGkp1hTgiDF3/zvCVxH9zomumwSVeDMZldDo+UOFXO1bMJUAbk8AJdyGpL0Iwc1iISdW0vn5RgJjmvYg28LABVV1KP7WIaGlApCWswqmCCAAew73zWv4Y4BzRBVgu+sgZNaPkUZVc/nKlasK4BEZXllZEQAAAEWCTQJL1Zj741kSyBMnSTBx4yharaG4fuN63LlzW2ACa/PNm9d69oDEaks56cadO3e15/H+R4eHWrcMBMm09BC60LxbUtnf2Nw+LxhJrLFY0nLOINTL/kNif+v2DT0v4pftzW2NOfMgiwWcOTASuHbOBCdFdt/hubDOAFI5k4hraN+5dfOWNkoSn3er67o2kiqYWIf7jiFJeEhs+pW+xgNWg4ogFBpLEsi+C/NF8QmaOnL1McgHoADLlPwFMIX1xnlvRyLHGSqslQSWZ8F8VAFJBRO3IoniruSZIqddOLhW9fafnqr9iOSLZyXBvwIAyXGjaFfwfLIAC3Wc9QHoktX0FONTcUo2kQYA+J0UgzQDzu2TmZ+xN2r9Kba1noDFJc0885rrnWtuZMtNxoXKEaRV0zNTs1xziv4q1zLZptjtGshN+1yDDRe5oXJLGA7ttkAXJeolrmH3VUGmxLECbGAflZZV7lVVedHg7Xzk1i2zIC8+54Kh41Y1xzTsd/zJtiyDBB4fwB+eC68Vm3mg2EJsACNi//Aw3rxZjhPtVdiH0io84nYQNCiC86CqeEcClaUt1xGAtbzQF+B8halz8/YNnftv3ryIen1YZ3+jUT8XHyfOkcYTrkO0DRBDVYaky4OoX2o6kQHCoKL/nz2Fx8G9NFt2r1E7apgdxbPc2zuI7S3WmhlRlf/j//4XnVOZ+OdA5kGQIMBAXnk+2FwkN5p2f+eJaCb6ySwYqOJ/8/39sPJBiSpT+m7y4ExAYbAqntfqxMBlIaEyPXZ1bwLymERQBkRyf090vuwpBO2hOp80JdC7Eai6bOagXAQqpVpZqwxHEwT2eD+2Vl/GJ//+61h9+1KBGov0e9/7oQaeAI1ewX0879fX4gBauNKcahxD+Z+Yi4//+j/F1TvvR6dPz6vVkgdbABJ1zrH+9jO5uG/1V/iwTqHCgnr7wE26z4U2w+Dz81gWlI6FLc9o27QxpvSwMTk33r2Ndyuv4nBnI+amxtUGsbO1Hi9fPlff1+KlK3HUhtJiWk5ujM+ePYm1d29icqIRrUY1xhrDcXK4H1tr76J73Fa1XYuFa5c1lCsa9I2TFBEEslGQoGAbBG11fXNdIAB0VpA3EgRZahWlUKpaoNkk3FgNLl29UmjFfVGWoG5Bb5dCZmtU1cC+rHU8Xgr/NKZF1Adhl9JKIMRf6O6QkMDdHaPY0LCh/Z6cRgyPjEq8CxocVNjRBgJCnn8ALbAIJqZnY+ESiDkVylHpFjx98kh2hH0lQrALqlFnM5ICLZWCgt7Ss3oIilnEz0jgxsdjYmrqXBU2q84crrJfLBSrpMxyHyn0kuubtcvaYLNN1oRFgBChuggYqfrmoeMAzpXx6nBdFQDQTKr1VK+5f6Gi+OPKSulCNCkFDAm+CRaopKZ/r+dBiLrkAxs6JXPLga1cM4ogFBu5xKTK4Qsrg40QYISxYy0z/ukZn/RdggwSOJKMI0TpKlWBVwQl0kUo1DZ5I9PDdoylnA/crLJJZI+qPAfGcUfJoQTtZAvIOHKQuYctDxqeFYGIKak+8BEuHJ+c1d6F9gN2ovSQnnSPhQQDqFiAxz2jidJLgEeHnsEVxptnQJJArzHB1/Lym9g72DPjpzxHxpH3IwlzkoYYmwMbeRYX8SYFvUVYKPdmU7F77nMtFUfujwSBcSEgdUBnqj9Bh+wroVRz2BehRzGM1FoxKjYAf+jvdHXD/fYObpnrVPxs65PnQnr8pnAj46uWEO3HY7F4aTYmJrBSJCDrCUwTq6uIIAJesgZQ8cVqcmpySoEsQj7Q7zmkAT1QvOZQV5WCJIGexUMOTQBD92hL8Z7WBtFHe0rchPhrTjrA4PqyuqTz7Rzcqp6ztngm9O1fv76kKiIuBjCBxPBJWjTg5eioBIBIgHjG7GHs2wR6zHsYSqZROjgVg6KIVrF2FOAV2mYCbmQq7G2DtFIHox53tcARfPXcFqAgs/Q0U21H5NGWRE7cNK8LA4D5kWea2YJmojAneI2/BcgIJfQsdrAxAqyn2s36BDhVH6PHUeJo+wc6b+mbRxVZ7Sx1Wxay1jfWN+LF8+f6XVWq0MtotWJsYlwAw+bOduD1A8tLMUaxcWONAY6wRqEic9+IDsrKUboXZozBxFBrWaN5rsLPmua9mbOwm0iS0faARcBewHsQuB0etmNxcToWL82rbYcEBQAAgIn5Jeptjc8lIdlTQpbBOj8DMJCwnpgOs7JGZW49ePhA1wT4xPMBAEA8jmdCEigVa80Fa6ek13zu2exzzA0AFd1rUb5P9oYKJAWAdlsPoGBhIg4Nxfr6ZuzvHsRQhRgMTST2LM7MC5E8gAaLjtlhwzoAtOCwj1kjgH2I55ZuIey7WcUzeMw8rfh9KhbnPO2gfE/v7HyxOgRspNp8Glvqqy+ABhoBsKAQjoWBdmYr2h5zVGAk6u5FPK1GwuRYQG0RMPl6pcdbNqvoQTAnTsTeYW1wDUpu+6Y9X75yWXsK57DOScYXCzHZ0nsfzaQvBf24Vuax5lGxK+a5c69JZVbiLDbCqdY7ZwnUceIk5gPvhR7M29WV8yRVrjqFNcN18P/s92oZAgTvo/sCawVQlOJIEWEtoC3gnvqXlUpYtNr2kk6sZd+HXSdCxRXEBm1RKM2ZoTPNRQpNtL9QIbALBHsDLlI+PwSQ9U7ULnBp4ZKejZ4LWhPHHVGXDey3BcxevbYU6B0gavny5UuBFrSlUFxSgUEAz5niGizRAFGICzgrMwbCLnSsNa73BMBY39j0OS6g2sBbxi4kgsmwMqBFbMPZ4wq4waqK2Dmaw+0SA5VEW8+NAkQRNxbQTmJWmHlckwt6BgZSF4MYh2ed4J70dsoX61jaDcXBh58Rp7Eyia9pIXDqZRDWYrZ292Ae8Jnst/xNHCxQr2gVJNshY04n9rT4DWteW3AbNpnHSgAIMR+V56Lpofuh2HF+/bQ3WC8tgVlCbsWdtFiW1iTG0Yk64otOyt0WdaFVZxYfTizWssqzxwKkF25BzFUVq4oqP2ldno95BuaZZU0PFxiIdzgjyBmh10tvBkHNAZtipQvqTDxzos7uL7HUigApAyAMf7GZJYauhsS0G6Ps1d042NsWK5U2LdjKm1ubEuFkz4aNevXKFbFPADuZf7A92VO4ZgkaAlYxx6p1rQ+u78rVqzE1PaG2W1hAvBfjQ+y7vQ3wrIjWzMD/67/9G6Lu51+uFnmzNf3iAl35MxCg0M8TAMhkPUEDJU7ZZFd+eRAAyAea9JSktGVyyqGYG/h/BAAEdVfzrXRjEmBSBRLkK2J1eVkbCyirqEcEaSxyXld60Emm61AkleSdwbqIEwXBwzHeHI2V50/iaGMlplvD8ej+n+L1q6dxfNJRj+aPPvqZNrz9/V319kHd5dDFPm56cirwh947OI5+tREf/cVfxg//4i/jRBY6CCxRafcYfztBH0z+vw0IDLZTJACg51XGepAl8I03/rP/8WRPwAAAQxsByNHRQayuvIm1ldfRHKnK2q9ZH47Vldfx9MlD2dbhqby5tauK9tXLVxRM8/Xo0cPY3t2MH3xwL876neigEH+4HxurK7G/va1WCyeI9LkbDSYQsIUiYkTuz4V6CQVRlBch4FDzrbLfQRjmLKLdR7CprvYLJsD+7o4sWaDDGfk+UZLDF5s8yQCBIgANwZyQ3LK5EJD4WuyLzAEnkZfCCuE92CxBixmziemZqNZHoz4Kk6EaW7t7XpyMafRV4SexJMA97vSkF4B4iCyXqu7fZc6Iogc6LlvFoUKdhlbkQ4WNiECeQ9IVCSejVKrQQ8iKaNLW2Ky4Rqtbl2pNqeyaeudqC/OEsSIwga7s6kdNnwODwIJD3kA56KGe8/mqtBV7MQJo+VCLZoe3Lqq8F3aUIFTycy8Cev5cHwoIGdITniwAU9hJ5N12QMDqCpCV3lnn/B7/1oGORoIONFevGC8CG54na3+oYu2ATP6U/Et8j82wHftH7Tir1rUfZHKbvW0kwxJbpMpfAMxkSwBQcK9ac+V1BCwE/wSL0kVIlk8BQ3nmtLRwqLnPmNYNaFrjTiCp9p/AAKHKjeAklX8q17YAIpgXjVDP30q1/E2iSlUNpgaJK2PHHF1+u3y+8TOHaGk4p9TSx1f6xEXv58Arz5vXUiXKamCyLEiYeRZGzYtAKqBMofqREDN2BEqiV56SCCAmCOPEKuIOYlxlRUCHwA6Pc9a0fOe7PE/Tz5kb2Ut9ca6kAJer7WJ4KChAP4DPRxx0Mqamx7RvMEyAfGp5KLRkDmzGEk0R5uIC/roz0wpqsLSyzY/vkWAFpshIze0LgxRorpHzA0cGVaiUrNuxwvtwYcCU6qzV7S2Ul8Eir1MFkaRtpK4WAPY8dCDErBh2jyzvCcAF4EzyRSCpfZu+/vaxQCu0FOjv5nOToskcIwhnDfOc0x0iaZQKAwAY5TpSUZWAceB+UJ7ndVSylfh2O6oKuyrqM/fSpQWBKGvv3pm5U0AH7gXqqx08HCADKGlsilgT761zR6JZ9mnnswBYqK7sk7SKgTJ63i6nSnbH4BW989aysLYC+zTj8+rFS1VP+UyYEezhzEnt/7s70cH6lH0O60T6n8cn9Qxg4Ozt7uoMg9mAbZMrbydimnAG+Kykv3hY80oVqMIk8LVTQKByfBbNUdg4sxK5pK2BQIznQEWXiqi0KSoV6a6wVzDmosJHRWvG9E5rjYiFmJZ3tbr6Q7Gk5d5evXoZn33+qe6BxEhzjLaX0Rx/g5tyctG+2RSAwxgy75lrtMdxLwKbS8zFnkD1nP2S73M2E4CS5BmUcIUOMF6JBWKs1ZE42G/H+tpW9E95vgACfV37xBT7HOsWsENmYXr+9Sp7xrgSs/SB51kZHEb8yww37QEK3gEgSZ7NqBk6G4qFuTkFvGR9nJOwGbBOxKYQ0TnuvYuft+jXsAQ4W6hIu+BDct/pwNJxMlIfYQ83u1SsHblpminX7SI02I6paQTgSLbciqgzHQbdIe1nh3H9+nUF5gTcjB9jwD1aTBL9FX62reecbaBZQMt91KJr7tMm8M/2CH2PNhYBerYyzP5t1niCBTxj7t2CuraPU+scYGgf+nZHBRnEjRPYHB+fEhDHfk58Z1DmUGvfLR5ospzFzOxsXL9xTWfS44ePYmtrR8k87BBrFWEvikvEsXqWa/WhWF1b1e9DqWZNqUAQQzpnuT/WA5Z6AtpjOOZxwKg14/XrN/H8xUslNylGvHTjmubv25XlePOadoYTWaUJWyrnjYuIIXtpndcCgf2H5FhCcZz/pf+d58beI1X3s4oAOVeae9orpMtE+yExHWeYYhAzprJaD/Ag4PvwUOuHL8ZCcaWe/ajOaJ6hKv+4w3S7tqLEGanY2qZbTfbop3CtiwEFWBuuaBwFPEjp3fofXAvFMLMXCtAJoEvuU1gYXJfi4yIspzadEiNmjsa9Ma8cq2O/V6674zWl2FTPzyKBckwYccEmAUPuJ51kADAvqvhFi6C46RAzs686/rJAoQoj6AkRh2oPorhgxjOfyZjx+mQsFKxDYy53gcJwyBZOgE3tOcUKVVhKMibKvmdAZUjFRvKQFu4MiNGqfRZHAJjDtjOWtWPRC3DrKDEHheQQW8UxL0wB60LA9iF2BAwV86/XUe8/rX18btoFwmjh92CN3rp5U8+FOQ2oxL2ryIUzBu3mFPv2dtX2yl7CtS5dv6Y98vAIFvC2bUCHhlRYgQEQZ7gkjIrtWvmvf48N4HcAACXpGUzYv52oKvjSpB3sS/9zNf9M4geBgfx3Vv2/mQAb6fFnO2j8dhKc18JkUSAhkSMfqqqe8v3KaexurktUY35uVoH2ERZ97W6MT84IbYfSod7IoszPelFvh0St6lGvDMWXn/x7LD/5Mu5cm4+Nd69iZeVlHB63Y27+Unz4w59GqzUem5tUxl/E2vpqjDZG4vrSUsxOz8SLZy/jzdt3UWmMx8d//Tfxo1/8VRx0mEwsoIsq0J+NbRnTwe8LnPlmR8Q5g2CQPWDq84VabY7fd4EoSdNJyhYAAC0BJ5127GxtxEn7KGYmx2J+ZkpJyetXz+Pxg/vyJ6dSRVJ47+7duHF1SSgsSe36xoYQ359//FP1qrx49igq9Nju78bOxppaLWBMCM1UbzkVOgf1Sh6Ksi7PkcXBocEGgzI0SRMMAZD8bv9M7RTXb96MK5cuxVn/JFZXlkVDp1KWHrkctgynqjmlZ5Cee4LakRH7zfNf0rrZKFmMKZpDwE1wnGInplR2owKDY7gRV6/fjupIM96urpbezn6cdtuici/OL8Tc3HzsHx7H6+WVoiRKcOXKMhsHQbzGg0qmoo0LVVmmPj3FidSe6xNItdsHrXUT3GedG7uDANMoUzRJlbxyAGQivTA3r82G5IHPoZee+QN4QIDioMWACEEO+6QooQQSJQFmrrkyzCZdVWCuqjI0eWkVmMrqXkwq7SDJsDWo8lnMhdfyjEhSQUJVre654ijhmZoZCJmoE+Bm8iSrNW2SJHy9YjPDAWiru0R1ER0kQScw3ds/jO29/ag2bBeZ1TESX5ItBwWg1cemeIupZK9wkm0nU25tynvkvdlcQYCV3JHsSM3eCrrQFmlzYRMnyCfggH7tSBMEPGIEiqz822mtMurLF5WOrBKI8VT6aklY0WlgY8DBgwo3NFP1npe9kXFzpd/vZdtSxDL9nFizAEbpQaw2mtIewtgyfvR+Zq9fNhrx/7KZoRJXGCkkXaL29ly9Zp2YHeSDWkFDsds6OOAQd8WOoB0AwFpDJIvu6RTLUEmGEywzHxxgGDi26nEyAObmp6M11lBgDxtLFb6ifJSWTppbfc9F5j/zjftTQlwblh6AqgD7+0basaAq3uuyPCue07JVAvYp/aTZr8n7iHZcQIeksKt1pmLGU7ZcGOQ23ViCj0MRk1CzsX0sFmSqYFP1V6+l1YbznpTcq3JTlwAX7207NrN90PNgL6N1IHUI1IIguixAgin2Wtcktai5NwlSqVZWBbaqUiTnAlvcpbAWeyxzieCde09gw+CS500KYjJmsKGy2q1AlIRTavMdAT+sM8aNdYHrABVt+iVp3fNaR3ne1EWq9PT+Qx3mZ1epekxNxddffhVPnjzR/fNz2E0uRJzFEQJzWPKNNmN6blZ7HWc05/xXX34h5gDtY7w+g2Ml32NjGm+CSvqrAb/X19bENlMbRapIS/CTNgcSAijygNUdVWqPj45UJUZQDZtPa3qYEUEixOdQ9We8U2OEuS5RMxTHm1jnmhE2PTWt4JCvF8+fie3DPbG+zJRiTzFQytyy9VUBUYsiPxRRgF8CUM6e8/Y2tas4JvJZ0tHazNYgCX6e0r43rsqY16PFPWEAbG3uxcuXb4JtG2CP9UzyNDbR0h5LMEwLhKvgNblg8Pf2zpbmb7IrGFMDgO7n9Xq3yJqSf1gcleEYH5sQ+wlmAKCKz53T2NrYjh1aNYoFLYAD84gCEQXu4zYtPAamSPZ4ZrYchkLLGve/CeotoOb1sre/GUPDvbh993Jcu7aopFJuIhUzWdfW1wQCIOzItUGpv3HjZkxMTsabN2/i2dMneh4kgdzj85cvFZibfYZ1rlto8qzmPRk39vWMPxgT9j72BeYFYAkME9Yh45fWra76mVLO+7OXk7yqos+8g1nDuhIL7ywWFy7H5ORMPHv+QtVEAADOLbWPINwovRUAgNO4dft2/OIXv1BC+etf/3/x6OETjRUggMQgh0kMYY3Rvz8ao2PNOGofqpCDMNnipUsSvyVhJp5L5xwld4dmE1Cdb460Yj4rN/gAACAASURBVH1tU/cH5ZpzD/bBEgDY1EQsv36ldTM2Oi6gdnvDbATJi3PWDKP1BVjkiilAeKrAc87x7LN4xlnMWMLAYfw5q9kneT4ChhSDmFGXqvRi1BR3BcYbQIZ5C5gIAJDAgMF77EANkjO31MpTKO+0T7G2SFKTrZExlBmXKWhozQmegZgYgJOldZLYyJpHtHSYFSaBQwpJzF/OU7GcC52+b5Fd7iXtoJkXarkbYBLr/opoMPs581FaTFTnj9oCnM6F+tRyZ3BKTBDadEqO6PPA7cqOtdsSzVWu0ke/ys4pufeQrwGyU3xI0NFna2m1KAm9ADE5AmXu6ZwiWyXOQYcSw3Ft5KwCpqusxZY+nz1QrUUwbmjt6PdjEmHK1pjs2gGgHBOirYUulgWYdX04XhHX9H2/AJDOcVMLhP2nop581oK0CKq0jAN40/rmWIMvrgvWDC09adfKmCAOiuaP9A1gXlRC62kTlvvhkeIu1uzkNLa5tGOx/xWRbebbccesMkRccShjjQAAfDv55CIKqeMbAimZhH/j78IS0O+URH0QNBhMPr8rkfdN+8Fl5TpRNfeqfxMA8KB6QXCR6d1q9Wh8pqElI9o3FJ3jg3j9/Ekc7u3If701NiHP8P7ZcIxOTEdV/zYdHgBAVFFSaj00I2JDp7149OUn8eXv/zkmRyvR6x7E+tpbJaBXl27Ghx/9XL3wy8uv9YdAfX52Jm7duB6nJ/14cP9RLK+uxcyV6/HX/8vfxY33P4ydQ4JpqlcpgPetrH5AK+HPgIHy0hxL4+L+GqxUJgCQf3/X2OfvMdGNFhZkkQSDuJTAhsSkciYfdTpYXr18Hl99+Xmsvl2J3smxKI03r12N4f5pbLxb0+LlvaDp3fve+wIAnjx+GA02jG5bLIBhVonEP/oCWwii3XNa0SZPwOrgA9XrbcJjHWBUPOjb3kGRm9uu1qMxNh237rwXc1Cfu53Y2d6Mo8N9VX9Jst0DWfqbqYCgwE616RhVUFQ5SWTNGFGvjXplvHFnr6GCPAXLDlqSqnjU6UVjYi4uL92MepM58CY2t9ZVfa4gANZpx91bd9SbDgvkwcNHSi6onkH5VhI+TC/jWRzJkom+PKqVBGFmZsiGsOwkzMtBem9W0bKizvuxhrhO2+cZmU6ENBOpXGf8bG5mRq+lt5QFxeahTbAgxAQLzItEWger+zw/ASGIP6oXlqTYAScJpCu5UMXo+7O9HIdjjiFq6l0lfU6AnOg7OAJISIGY/JmXvIX2CHL4grmga5PK/JA2cpIlrgnwAgApqZy2oaHyQHWsLzbQEOg8z7xroAMLRnk6i8J4qD9cs32ucYZwIPqN5FP2fin6aJ2DpBczl7gmgiKCZg5F29gciuqFngUVbGJ22h0AAKCu6+CArKrkeEjzGHE2HYCwWNSDOCwNDEAARO6geh13bMuXAIXWYqmEMvd4jejOUFLHsEcbUsAFOn/eTxdOKvlZCgBCAU1rMZ4v968K86HF+giSqZhQjc4EnSDOyR1ghJMYI/gc4BbnAtBT1RTAQK0UtFY4YctKNSBKUihTNyXBCAmanUKPb8TlKwsxPT2h4J0+8LV3q+f3qjOlqAlDwYOqyHuSoajKWEVgcUSUc8YoE2xpgaitxEJFCqYAmztdBZ52P/BYJRPHvc2Uolwp5RDn2fMZPPedkrRad8N6Izw/BADZlwCQFdgpcGVt4S5jmjuaBFy/13pFtG1+TqLGGma/l73l6akCfapwVupH4RsAwWBngnJWU7ZbAJOQ15HYOYHHB9mBWrbgsCdrFerzyzkx0IOea4frAIhgnVpDgLaUZQWMyQailYTETJUV9cxboBb6JXNdbTNTU6I5Mof4Sks3+UHjSIB9Y60ely5fkhjn82dP9TlcI5VyknzGXMkkgSy96LCVEJGrDsftm7eUTH/yxz/EowcPz4Ev7ZWllYMqmwKz3klcuXpFwMLK8hutSeYRz4jr4vyissL8Pdg/FsOFxBgtINYL+jOyUVSFLPS7zA2eFwEcTAGYBGKisTdJONLivd5vfLbmXixBQe2v1lOgmieAstmIkx4tGa6A8gzYt3jOjAtABOcz+iGipCOAVtxmVEgogs3M6fTb5nmKcq+9ui8AhgSOoguJtGjjZ8Oxubkbq2/XNRZUw0gsAVC4V8BCVHQB3BDNS0tJ1iE964CQ7FsL8/OahxQUYBHxxRxyVdStZwZ12FebpQpqdwHGChr2wf6RE5lCqyeBxbWHgL/T7cfBIQwDCwHYBBrWlm0UXXsxAKuxHwKAYoVgC3wa45P1uHx1MqanxjR2BvNItirxZuWN1t3S0rUYG59UUs2/aW8keeC1SiyxBOx04ssvv4zXb94UYGdKezrrDRYer/VZaXA97ZAZf/Yc5gHrJinobjXZUNxCWxO/7/3eqvXsITx/HDIODtpx9fJ8XLtyRa0SJOF379yLWq0Rf/zkT6om8tzO40/5VpsVTBECPYGPP/5Y8/LX//hr2VQC3NLPL3V49mWxBRBAo/KNppLbUBDWnJ2bUw++dIxqBtWp6nImAtSz3zKvbDfZLs5JdbWfAXZNTmNd2JR1LvvM9aUbaud5/OBxrL1bK6ANoR796wYAWAdiQihJdc92rimertxbTnpyI7FSutsYeW4+0WGv2fqP8zN77hMAkNZIUagHFHJfuwsh0kOhsi2w1kB8gqNO4A1Ik6Bntd3FHc/h3HMTvLDbiuOyZDUQLxlYzPgEFrSV80lqDADYklXvW4T2ACVwbcm1ovYFWNHFXSVtkHn2rGHWB+NAO4HEP4vYolo1i16T56fFS7X3lpzGhRSLkQt0LKAvZ6xE9EobWcayrM7syVc8fG5NX2yAC1Pd90IcZheTdEHQOA+4dxjU8/iLOTY2rkIabD/YQmLJSC8Eh4VqjE1M6O9D9HYGqv92sjmLbVXYAUSo/FOl7yieEWBcgDr2YuJikn7YRcS2tFnDWKwWDTb2Ps2R4YrOhBs3rjvfKQU73u/pkydaq+hKmG13KrbKHvoSxVFLotwI3MqlzDEr884tE25nou1MLX44nP2X//bnAEAu+nM1/6IaPZjgO15IgakLBsBg8q9pW363zOLzgclJrYC20FouHm4q3xfF+vzl8nd+hgkoFgoydmJNgKFKP6rRj92td/HVn/4Q+7tbQv7mFy7F/KXrMbNwJc5QsKVfo+gYZGWY4JoNjoPiDNGM9mFsrDyP+5/9Jg62VmI4QFvX46xSi2s37sa97/0o+qeVoO8dhWbQ7UsLC3F5cSHevHoTX37+larUt773Qfzlf/7bGJu/HAfHHPCMH4eLhQctDvVNIGAw+c9/JwMgXytbiQEGxvnYDLQVfPt9B59F0nlTSM6BsnuAtVHqgDyNISnMD6uP/s3rVzpoTvtYXXSj0juOg82t6Lc7MVbE2wimL+FvHGfx6uXL6EE3ah/F/s5mkNJSnNAiVfWJnndXzVACp/pkJPhAhymHH3QvwAFofdi2IQZ4ZelmtKYWlHwfHewrga7q+SPC0hUQQACsoJX3RsAH2iLCWkoc69E7K4ryqVZKW0Gh2mSiKupnoflmUi1aEbhBdSxqzTElZPjugro1CTLpByRgr9bj6tVrMTw8Eiurq6LsgGCD+snSiupotRqba+9if3c7GnXsCfGGtXIoi5kgC1cBAlEnIKZ8saBFBaJKIIEXB0Zco6tSXpeDPU8SuikAGgdCUr0JFPK12Y8p5oEq/a6A695JlEbcK8b7oGRs3QhTzO0/a7VxVcGlEQKV2RuQmQeu6BA0d7sXVV5Ri9XXZg0AteMUinS2HUChhgYoVLx8mFoXZCnncaDvl6oW96SKTgkaiboIGNGRYMMG5GP9sIk6YHYF1voCZ7JfIRBgfxGFulAqsxplsTaPP8ACAZDpogYnRbOkN3m4JhSZA1UBfcUtGPTo98+ochluRXhQB3zx8RXwVEQE9TylhWBrVZ4NvwcFjcAKNg6BRUuq5TCLjGjz+mSBAIikVaF0GgBfi7I+95etMCRSzAvGnjFRAqgd1krY2Z8nkbGOqfQEyqPNVhFFu+hBl1o1qtCl959D3Imy27WoAJA8dI6p2NP3D6OMwMwUevmKi0pXxNqkY2BmCcEkc2FsvCk6+qXL8zpc6TVln0rVf0A/fh+UvdfvqopLAClau5xAQi0Jcs/otkX/Y08m0WNcENrjaqCLSivk7ExB6ZbASVD9luYzc9xAqlvXVHUrNptmqbnKztgzXuxz2M25L7ejOaiqctF9YJDMfOi7r7NaVZWb9yX547liwcX7vFtdk5OEFOPlsd2WswhgAb3yjBlglitZtH0YXBDVmufBnUgx21REBV4IhBU7VcYqPeaZo6lNwZmgdh35Wru9wwGtaYeAQgRLzMWVlbeqnrBGtCfVqrK+83ygWuc9hSo4wB6/Ozc/rz2TZ5dFAo+z4w/3/Frpm7lKIMWZAZuFsYL5x/ylosO1jY6Pq0ILGwDLx/fu3JVw5mef/imePn4i0ADggXvgMxkHgAPuHaDsvbt39Z5bmxs6V6ZmsF46kWo69Mpmc0zrf2trV4Ju9BMy9tmeJY2RYgvJPodnO88EZXYqOVS8ZC/aI9k0AJCOG9YYMQuAMWOP456Yp+zrzFvek95oqthO8J24kQhxFpJ037yJcNuQvNzjzG1/opYC6ggcsmiyKsaF4SC18yLOyPcsNkr7RMgCkDV8cHAc71YB4Kmk0ZYyovhKvbwkysxrgfn1mJ6ZEmg3PQtT70gxBWOOPk9r1CrYZibtqUrMPMSujmeRlmKsJbGEijWtYpgijkjCDXOBicL9sE85SKaSR7sJ1Fuq/vSam6Fm6jjbjvyfSlLvJFGU8Ek0RqZjbJzeW4BW9FQoOJnay9hubKxJlZ41yZxGE4FrGW2Oqbr+/e99UMRQz8Swo2jwZvn1OcBFApFsL+Y0QIsBQq9T4gHmJ3ObLwAEquMwYNiHAL94tiQP7AGMVYLABpHOYvk1YMtJ/MXHH8RPPvpIzBeEwZaWros18elnnxtsLIxCtaZUDFgoyaq5HYnCBvPvqy+/1Pxnf6zXzPQSQM/51Mc9pybgR2wxxFn7fm/actkbuEfeh+SfP24BwJ2KFqYjtQOQiHNOo7EAkwOmFvs4e8D01EzcuHYzjg+P44tPvxCQJg0wJaxmwmVswedwziYAkKwy/p9rISFl3TPXoXHr56lfg05Q3aCdaP2Mr0A1CxvzPcAMr03EjM2cySSe/n+S6dwfM0bTmV7awbh3zl4xDQo7gL/NJHDxE/ZasgfM+iTZtANBAgW8TgzmKskeukJm9qgi3yusJcVPrC0n3in2TMyimFf6KdYFUWGsa6ecZLDAaoIpwrphTMUKKMwmxc6aDzC8PHf5wzgzN80s6dqWlbOosOUG40bvu75GuUpIh8TihRwijJn1tZzRwE4xAM4e67a2BFkcF7vACxDG/wO2cn/ELTBeAT4UbxSXOBjitZGG2gVxo1Er40BLBYAba1VADO0nZyTaCMFyNWkpCpDcUVF6fHxUlr9ch/S+RtCnwM65Ws43QGHAWrdq8f7MNYQxObsfPXpkJtn4hPYk7tF6dtadEDOa3KYwGWVh2HQxS0KeRbSb+Ap2lkD+BAAycdClDySUicjkJM2fDyang/n5IACQv3OevA4kpRe/n9U/f+4gyJAaAOdPeOCD9DkmMZjKyEkEDYvEsteO6LXjYHs9Hn/9eay9XVbid/nKtbi8dDsWrt6MUwEAVSWgmpjFT10PJ0WHDvfj9fPHUT09it7haiy/eBD7O2t6WCPNibh67U7cvfehDpSHD+/rwS5eWlAQMTbajAdf348HDx5FszUZ3//Jz+Nnv/qf47TeisM2AAA9nlA5kmvB2hywsxhAzM6fSQnWtcwLWDBom5jDMzjeg8n/4DO7eJ6mNnJ4JtVZz6HQdthTQNWg1NJuIcIqAXD7KA4PtuK0txMvn9yPjdevgw7GiWKFyMYo6jmiRlubsb2xGSft4/PkH+qh7li2Ua42cTiTFHBwK8EuGywbDgJnLM7d/X0pDdPvePP2vWhOzIlmuba2Kt/05gi0QKosoHGu/hMonYCUF5Vo+o2orimJROBRya03GFZW9vEy9019NJeHwyCTbG/EEd3Tqvr7UZgGle122+63ZpPhgZxWYmZmPhrNsTjunMQpAdFIXZ66JKgTrbFo1mvxdvlV7G/j8T0kJoNaAghDRD0dVi8SSCVf6pdtW0wl+6u4h8Hny73kWhwEANIFwCACQMhFcm/qmIMExkbJQsOaGqZuOSFMYIQgE5Rf/V9Vq7/qvkFjS0Cp6l/v1D2tJBRaW+Vwk6+0e2bzAMyKFT17DiDMDDi3jxo4aLSdlD3FojeucirQ4ZrV72t/byWQUhGkwg6F0sKVJAYk0aZJQhF1bz2vl+VWl+A97dgsumcGABUOqnROUpmzEv/CVkxouy1yBJrIRshVAwX3HaP6sE+Gq2eqiJhZ4fUFeGW/8WMFXPlsdV8lY1ewq0OEYBQq2oGAsimComEDRD4MbUWW4ysV8saIEiX+kPSDP2T/H6+DymkwwNeeoAwtGSRXySqRwn0BIHUYFRXcBIsE4h0ZIMh7YF5KWOnUFRfYU/TJou4sSq6o09AaWYquOmbAknsZc15zF3BjhH19UTY66q0760sEa33tnRPwOv7RCC8igLMVnROE2BZi8fKi11ixxqSqxOGLDgAK7ex1VCKlLM38loI9LIW2mVvYCXKoUrkojBkOYVMfzWBSQKjg3RTebAUwqGVnEfYFV56oEli4kr2Jgz6rskqQCz0Q9B9wNSmX1pVwnzlAC1VmXi/HhjjTvsn1EOCwBuWBPYRFotWdGUOJ9mEDWkBDAmEq8Op9HacP1qwIJgpBBWsF6iPzAvFC3iMV0V3dgR3iqr6pshZNlLBdsUciCGQ9vsCPvCjmq1KF2Knol6dK0Knso4yPtopBFX+eKrIEQefaEtbJ4L69j7uSRr89968AiP0fSu/xkVT3b9+5c65NQC8xFmUk6CS3zGcSKweoBK60VBzFz376k7hz+5b+zfqhssz1vHj+Kp4/fylxJSrKCP5BAyWRYd9LEA42BoGvekNrVYmecX3LKyuyVxPjosPaRffFOhPZMpUaLYwDwSFrdmlpSescZXf6PUm8Ll++JKopYLSBGt7zWM9sYWFOAEAC7M4zDAC4v9l/MyeSucLP2At5fmYLmtbPPOHe0FMx6LETK8u2kG2MIPjnxI3nzD0zhiTX7Bu0LfGYFhbnYmpqQi2FFBxgb3lv7dttISox2hgVUMj84H14Lu47trI/r82qInMP4EjCzMy1igGTg6OD2Njc0lyLCtRikiJ0eizY6TYku8WoBY/rFIPOLXacLTCMLl2mdfQkeqdcG0CkBRSZM7RUHBzQxuH5CwthdxfbyHaMjo7Hhx98FB9++COtw+U3b2N19a0q45zlrE80imzrN6T3gr1CiyV7PfdtFfO6mJU3btzQ6//xH/9RIni3bt1SokAbhfch235yffydICXzmh5jwKxf/fKXceP69dhch7FBknASn332ebxZZu+snre+KJlSEthTwpVFB+IRwIhXL1/H0eGxeooZLwGbDVxAjqN7chxjE6MSPcMeEQAAO0rmkdpIWi3tUcQ6gGAktrSRGWxFDwm3gQU5JDx9+ixevgIoAgAflujhRGErTYxNar68ePriXEQx45a0oORclF4RIpapRg8LTUy3hgH+YvHLvQIC7O1y3lngOsFz5qmSS9mlWhPDsRMAQGGDFfZJAmuKJQsA4MKJ2+NE1S86Alo30kbAkcFiyoNgHO9BNZs/CSokuGEQwAxJs1FQh29JnM7nZU9AmhjVYuAxh4tzQBFel5ZSo26thwK4k6Poc7N/v4/+gfWGOFO3JCrXVzuJLQp9HQIqVRW3jolaC4pqP21ZgBzorLDXCXgsjO5kfGdbq6r/EtfkvDSoQYFHL6cFoQuzwppTjm3PtBYl4A1QrZjcn5GuHly7hWN750KtOKyo3UksA+7DDmAAD4ewA9CCkb14XYyuCwtOx20CDtTuYEN2xXflfNWzib4AT/5Y4HsopqfHY2Z2Uvsg185ax7qZ8y+1f2CnAcojgrn6lgJiRwwA78/jcmPjWROnAgBwrWIKnTC/OopX+bmLEm7NJJSYmpqR80jlv/79v39nC0AmmYMAwGAyOZj0D/47E49MMDPwGwQGBkEEFvM3UZqLdoCk5zix+TY4UOwlFLS4bz+RleFKP4b67dh6txwPv/g0drc2YnJ8QgDA2PRiNMZmozk1F0O1phYBkwNhOiFLZSFxjd3jg/jq099HdHdjcrQXG6vPY+XVMwWl9cZEXLlyK+689wOUlOL+/a8UJN25ezsWFuZVOX9w/0E8e/oiRprjceP9D+J7P/pZjE4vRPesGv2ebbGgqicuwlgx4Z2AfbOPP1X/vz3u/yMAIF/7Xc/gYtOhwkBiVOzuiv2EqnoIdMgyyomYK7s+WJT89Y6jcnoQK68ex/Ovv47e4UE0AOdOCP4QpxqJwyNorce2AKTCK0APkIVFYw9PU879jF1pd+XLlCUrrHKoa/GRGElRNaLeQIBvUodtG1/aU3oMh6JeM3uB25LaLhSsQpfkXth0JfKlviwnu/7y0tV4FRQwk2o+14GGq9cKehGKqNhRAjiDzUh9Xg1XUEn6JiamojU2Gadnw1GpjsQUh3prPB4/exaPHz2MUXyaa7ZObB/uRa1yKqYEQYgSPgTcUCItlTTGJpVs3Xs1UB0tVfecP1nFYXw1t/r9c0Voo6PQLoqafwG9fL8GRLKamFR895RfAAsSUDkHsNxjhxgjb8EBxvOkmqyDdI9qvDfKBFGgShEwn9PwChDjzzB9L3UioDPl52f/mdSssReC+SDauhPHpPgpRy6OBaI+D8FE6Kj/H1xB1bVig2hqPweXfadtmUIl0VY76vmSb7sBhRS9gTonQEO9hOTkFt1hXEUbxxZGAjfYJObBbpRYrS3NaswvzJ731PHe0AflLiAXAc819RqW/jo2dVvXXNhrpcAcDCTGjc/kkOAgzMqPEygj9cx9WRiJwgu4Zz/spOoJcClrAvYNtGGSfyxoVKVQJXM4egqWL/r6CS582Bt0yMNHaL0YCdnCNRTNRktsjLdv36nSMzxUV89nYwQVaeYn4leIdboKnmdKBqBKsBuoa7dke8O6SPCDhKXVHNUhSYBCNRG0ngdz+eolAbWix0qJvK8EmKASVgZAAQHNpcUF3aesYXsW4SRBkiCb+qvRZrDNmoENJ3rqKRxgAhDApCgRwUqKdKK8PUxicfmKAEsJwxVGGAkmz4Yvrt9zzOrGomxK16SixDjHGrol+gBKME+sTE6QzT5uj3XYP05I7YbhNiNYAtB9HdxbxZ9z0eJzY9oV1UuM6BSimto7UccH2HJgrL0kKyfD9MEi3mTaPtfJM/N1ev+lV5HrIGFhDNUnOkSAazFFPhOa+sLiolomxN4oTBzvITy3M1Fuk2ZLhZtnqnYkAZmnCgZJkhmTFy9fxMHRccwvLqiHmcSD36UCiZ4Ba+CLzz6Pr7/+2lVjAlTcHorYH8n0Bz/4fty7955ey2cdtknYhpXQ3b//MDY29s2qEbPQ981nZOWL4BcKdvYHA3KMT0zY0m1zS4BDtr7AhOB8ItFWm0qJCRSbdDp2IXr/+wIinj9/JvYKAB+K8FSVtratJk11EMYZz4nYBACMRAF2EZU7A45u8bkowDiIJ9Hkc1ffrSnhTACHwFPtl6LGU8xA3BT2DG4AMMfOVE1On/JMWAAj+BxArGazHrdvXY8bN68JAMOtiX2fs5PxIOCFLj9JuyZV6LOK7nVtbf2c3QRTQu0guMZIx8dgAPs1AKxA7LqdGAAAZDFJz7/sGnGtcVuMfcMdM5zHZFIxx0avq7NwfnE2JqdoH8EqmVY+9F+sYQLlns8yUIK+EOw2KnM8z2rMTM3FT3/6cczNLggo+fff/V5ABtVxtWycdOX17SSJfc1tQOzzrE/mDWuOveMnP/lJvPf+vXj+/Hn80z/9oz6TOQ4LQJVr3IJK1VVCwAWU5I51HrDO+v24fm0pGrWa9H9Y62hVPHjwUPGUdHUKS0fOHGXN8f5ah2rJGFWxDOcN1gnVfyqLqcoOI/ak34nWeFOVztoI7Yg1gdQkmYyTadiwJcKAexH0RKEfazMq6uzh7A+ffPIn3bPs8KpOcPm5rGQBzGChiEXm/Sj3JBI+mDqprZCiasSl5/uKxORgvJi1mHa2jB+nIqBBMiFl61rOR+aMYwgDzecimrhNlGIS6xVwmcmdOjQqWlLkGnBK4XsGAEgyjwXSClyoWdST3xcLpIjYCYSGFaHKN3Grk39b9ZrBQ5zBmaXYWor8jnEZm2zPU2uC6P4NMZj5zAQuUiMhf4dYkD0DMIN5QNJJQSPdlrIVRkzNAgDwbLMIoZY4rGPlXNARtd5MQ8dNaVmoVihak2Q5bj2Z1DZQ0aoIifNz5gI/F1u4VosrS1hqwlxwm0Fq2KRNY8ZFYhlWhgVCALgTr8nBidi4PDv2FNmAqxjoVgqL6e0Xen5hZep6nOpnDsF98R0LjTPGsDtoeTT4Ozc3pT+0Q/GZFDVpj9rZ2xPVn3NgdGxMyf/62vp5CxHjACCWLcrW83HOZEviEFAAEIlmD8/ThUwD5xRZYc3QmlQ0AL6ZbA5WEvNmsqrzHyX++f1M9L8NACQtcvB1mXSJCj7APBgMGj2ImaDl3w6EnJCa3pNIMAJ2rZFqnHUP48n9L+LRV5/F2UlXKvWTM/PRo05dHY0rt+7FcL0ZHazHipo0wUQuJN63ctqNp/c/iyf3P4nm8FGcdndjc33FNgqVZixdux237tyTsucXX3weL1+9jLv37mpjxZf5yeMnsba6EfXmeNTGJmP+2q344c9/Fa3J2ei0UZH09WcC+m0AIMdMh7KE1C4sQM7H+VutA8miyGc4CNrkbwr05AAAIABJREFU7+Rr/IyMFqrCrWqe5wIbAKrqF595QSvne0oqT7FDOovTzkH86bf/Fgeb6zE70VISS0LebR+qGne4txuQkrG3UxVelWQnWllhZ/KS/GuzV8XJfck8E1cXQf24ziElQvJK3kMM0ErcIGytFn3WzWi3EZHh0G6IvYBStXzXpRBP/429zdkYCAgSEBAQlJaYhWHhXht6Bg91CKo6VvolhRTK8mlYopFHeBgrkCg2Mi3siS5HtdaIw+OTaI5PxdLN2zEyNhn3Hz2Ox48fRw8hxWoldjfXot85jOHTk+gc76vdwgmOVZJhGOTBxmZKsuOqAKilUeR8Vn6mFnnjYEpKsF/vft5EOgkUCLgTJBByW/rbUuhG84TKSAHHLuYPypmuCtqycFgCgLbHc+WB6zBaSvXCwiNsyh4j2y9RkdQBoIp/YYYADKpFxH7KFqlx20gGwgKhChpOpRZrReYIz9zzv4CC+n8joPtFeA56KuPGNRE0Q5clSKZKwb0yN5iDXK9tjXwAwYgg0SAhkur+2KgZJGondeKf3KSsrjPuvID/55ARrRBAhsSzORwzCGyWqjBBuujOABpUhgttTn3mVSoNQ9HutvUaBpggjHnC2AOScNjAaDB4cKHdwJj52bo/ThUI0cJQ8O4USV5cKBwwOykwfXJqEjErgJwj0dmSGUPSTKWYxDERe9Yr90Lwy5fXbQpsup/XZwrBKBT4sdjatC8tFbmhqOn79N1KTEkHren/fLnybw90JedD7oWvjVitWiKS42OxvbWtuTQ5MaU+aZ4ZSQYsifnFuZiYHBcziX2aQ5ckjOCHZHNjY10sHpIlqlE4HUDNh55KMA31VEJkVM2ktG9vegeYF/OT55KggMSrimIxQSUVW7y2AUAI3KWNAMuq6r5tQBlBceX8470EneItjaAfbUObm7H6FuE098uLXl7xXsk84nuXL13SXCBxcGtT0V+Q24KZMTCSuDZVDIpLA3usPLpLryP0bePwBqOy71TY8cAZlGCTmBsDoE1WSOzC4TUFqIptqoAo2viKhZMAWCi19aI0L/DZAl2yJtQ5XVF1K/s5uUf2xAQm3GfvfkoU8/n5s2fP4uD4OC7jNX77lgIufgYVGeo51nqff/pZ/MM//EMBVtzzzvUw/1kTMAru3r4ttXIF9bKBCs3Tp0+fx5PHz+PggP3NrW2s4aRzMsYA2Wg1wNRAJK6jcXU7FHskwWjuzdZnIOB377LWUlkH+IUDACAwR8UIGjnPRIJeEkjtxd7+TrGbo3JrrQCu3+109Mp3BchrTxJomA4WWqG6bwAAPhuLNNaGqeEWcWU+ovECY4iBINGF+j8qa7VOvH75plh+IRxrBoB0UIoAIa0K87P0ctPLfqyWP4F4BSQ7OjwSsMAYot7PWJDE01bkvcC+9bQDul2Bdi5rjkDrzzjSLTbYf7ajC+tMXt6sR/b9vqjjWge1qgQa5fJAxVNMLesg6BwdGY7ayGmMT9VjepZklzlmtiKuFHwO16Y5fQjgAnjciiuXl2Jx8UqMj9Hzjh3efvzh959oL+U5IIxIwpeivZx3bvHzelxYnFeFn4CeveOjjz6K2fk50f//9V9/o/XHuKLJoKQYEFB2qmjY2FJZCb3OO7dnaU43RuKkDXty7fx8fLO8LFaentHEuJXOCwDJ+qP1SY4QAmT8s7TWJbGwAKALLOwZiLMO1yoCuq3lVIula1elAeCkbV/0auYLjCq5yYyMxNWrS3H75m2dmYwle++jR48FGnBepxUiADvPD1CjUW9KB8C92m7H4g/3u3BpQdRzz8MhW0ZLJHVLY8R1syc5tjAblueXjElsP1X0IfaSDopFNdl/+H7qwACqaY8T8GfGij6vAKe8NosovIdjzou2TWk1FGee/5+uN22O9Eqy9DwCiEBg35dMLLlwS7KKrKWLLFbPaLpnNJ+m9V80YzKNST+mJZNaP0Ffx2y61Ft1kSzuydw37PuOABCIkD3nXA+AnB7Q0jKZCUS88b73+nU/fs7xzOd0vqlj7S46+zHzNZi4/H2yHMQMo/guOnvkOWJeKnZ4LSdjwXmkQQZ+nhiHV0eC2QYBzIgF1NTzLv5EGYvk01Ac/LOZK6YSI+/wgihsz3xPA6NIdJ1n4a6v7n5p8MpIkvUr1lxLkkZ+hjwjnxufAbBHOZMaEAY/WEtI+YhZNtm0fw2fMe95ygKdO+AzZZNHMTnIU4o3kaYsIbcthr8knwABxEq+B+Ajn0/WuppMVKYvZN2l/a0JCwAilpgSm2ExMA1kZno8ZmYntfaoQ3n2MCMo+iWZ7URXOuezz0CJc74chc35SGPAzAZuCOeKJiU0z0qjyD48rAHOdNYmIELlP/71P3Z4ULkY+d0d4Wt9f26km79fF/LufOjnivaxm611k73U9BfzvhvfoA5fMQHkr3/KFPB7evHdZCPkhxfdWEWAdXa91YjBRj32Nlak/99afS0zQKh3lZ56VPqG49bSW3Hn7QdRHxgumgkj9XaGxCisN3pBomuVePr9l/HZP/yXOD1YjsGGrBNsHlNpxPQ0icRb6lR899238ejxIwWa27dvRb2nV0koZkCtdjXOK70xeftO/PK3/0NMzs6Hpac2A8rPrWO3nPB5r7v3o5jvKDlKE0SXOD+63fnvN1/TCfc1RTwDTrkCv0KhU3f/XF7W3adrg8Zc7MW6LwYbvXF2fBDf/emLqFfa8eH770a9Bwf083j94ll89cU/i9o+PjgQQ2hsz06KczOdfUaY1aQbynFr0FLY/KDBPHixEMqYPrttW9QN0ra/fxBNaPVtm8xMTIyKwn16diygwc3sjjabqOs9Dm5stuxIasxT0VGRAJvShRbQDyLXNPozNqRN3OxcrXsqDThGclca88fvPbW6kr5GPwVpj0ZOMnKuf2gs3vngoxibvh0bu4dyBcZk8mh/Ow6216NWuYrL08M43t+JkSGP1uP9OIxE7Ska/+sEIQuva2DMKPA15TS7T3wWAgJFEl+ZZHJgpWlbrhEnTmYCcG/U6e2O5HMx5zVFL5pRXR6Lh8yGRJp9iH4PpJygdbDP+EIfkh4JaCkAz1I02TLSzffafhhFEKOiV51/Fb+F+gUgUTTpdG/NAADlrOu55YFmYNHsFScrZm0MD4/G2OiEno1HntFxOoj9g91otxkD5K4eXzAAzD6yBpuDEnpVmqEJmJB5JDRtgDoPcuDAJTngEyU1jeSfv8+OsZYYAEfNKLJMTFOLW7oKSraKrALAg/vM56KbLV1zSWK5LopaFY8Ef2bJYzg1OKSiI4vAdDJ2h9ZjMiX34f3olhX6P89WOu5iIgaizv03K8OJFSHCB3g7ztQJd8ctE8ws/HWAFwpgF7wRbRLDGjr3Len/0RFXGFFTa6jzxsEsTV3H1Ei+8P/QYVf+3ywPT0VgnQwMGRA5PqQbfKrXUnGI/IjJB0P9KuC551BwMd3DmT1pqDu72wIG+Lz37t6RpAVDQTTfdFNHR4blAs99phBKAID7mGP2xMZAFiKn5Ov5yHTxKEiJOU+fPomV1XW9hoyISGpLEWaH4F6BlplA+rzLYpQC70odu831Le0fklvWXZfNUal0Z9pzbSS5Wg+Kfe4ccV81+hCtKF0nTWaxjr/esEbQVEmPiOP+AZQlCJC+HGbZOC6ItaVEMbs6ZXaznNRzggPUTLu8c10y3FJyfSW6P+/L5yF5ocODJpLr4Pso4pJ6TJFn3aafvU0Pj0u33RMAspjjs1M8EEdhZFD8T01PxS9/9St1T5EAsB2PDg7js88+k8s/RRTjp5TQllnbMAXeefstvfbY2KjOIY3KqlRjf+8gvvv+h1hdXRfDYX5hXgAu64YChsSdbifTYtCzU7CRoBMfOcs4XwBF+Kyid9b6xApwoWvQmgKH65FGl1G0I8OKl4BBxIAEPSUBqiIBmdT+8Nxu7n9H1806hIqK30x6EgDwca7lGcgzHRy2SSGfUQm3OkhpAmrDXOROir3VHlFLKchhML16icP9iRL+zFkoZNlvMivEvJQ4dX4qdgnXwd7hGkiwk64KXmrX7R4xgrZ3dkpM6BfjivdO5qC9Zq4ny1j77bVn+r+bCMyR5x5T0K4sL+v+MSmD85wzxExHrsex3cAWvj/HAgEmZ4Zjfn5OsSiBZE19OD0TgNlXZza5ixkKsJ3tvVhf39Cz5f9XVlZ1NuFdQjx6s/y60P8BjVjrxTAQp38mPECpvzgXW+XBgwfysfjiiy8Uw2SqODjoMYGa4GKARud2YZ8hreDv2Pea+16puBMriZNZP9xD5AEU5IBvms6UErTicYLMCKadPQ68t7VuJaXwGSygUl4B/H81OpWrOD49LKMoDUIt3V1SocaUnSdPnwk00fi9qMTY2HhMjk/63GpiNLejz5b+RazHZB3J0JSCWwaEDZ2/adzLZ8zuMqMHbXxpmQv3KRmRPsu8r1wcYV5poJT8KHMonh3xBTAZBpDHrVLkXrvbAxrl3iTOJqPKXfVrKZ7MFCn4iqbdIMt1l5uzJAFa52WujXimCeJIWqZ9bimg5ZvZ3DEQwr2whMm+CgKVCssrDX59n2DOEBf5TH5vCnCxttK5X/IkmiQYBFryAPVceU4BhQ1GOP9VnsM6w+i04RGCJ6f4etHgKFR5TTSw2TH5Ew0Nrpdidu7WrJh9e/v72vOcD7DciPuAQmIJY3xIDl7r6cZ+aPOeZsU9MJPS4A3xCoAQ1gQeYANx1fG4UvIyecUc2QsLLzIai+yJ/sHB2Ns/EAOQvS52CQZ6fij6XV4PArcraginV4G8T86bcvQHBNje2tSoeIHTg/0xM4N0aEBxCPACxhq1EEbngABufrg+dZPJEuDcl/hBGLywyTLrg6kE1FDOsZ1Pa60pLnBG+HX4vJX/9H/8YydRmkSj+OY0pcs3ulllJrqRdM6bVP3sPP9L35+F5PXP+4MkBf6nxX8mFbqeH9HirwtaL1wOREa6VFS4nxzuxfMfvovNlVfqqm5trBolHRmPucV7cf+9n+n3S1BlaMhdaow3AvTrRq0nJkb64+Xj7+L3/+X/jZ31ZzEyiEYNWk0ljk9xreyLmdkZHbxv3ryWrnt41LRL+wBAv0R/dhGbh6fRGJuKD//sdzE6dSsAR3E99mcvxXkW4anvL79nfZ60l5vF/U8BgLzveS8TnPmXnou0bypRTH6HCpRwQj6jDEw32QhCX0vx26j1RvP4KNZXAEhqnghQpavbjjcvn8bnf/j7ONnbjlsYE11dxPrymzg/PZbrKAc+AIAWrBgAvUJ+2TzowaDtUryDVKkYUyJRDVGCqlUlwIAsbGpGwqCnQcMns7M2+j/LClxneZNmsZudxOsC2dR6Apg07qULkPcRlDK77T6AAJ3sgM+ma5634vikGU3GbGi+O5piG6lh9HWCAVH0xuzCvZi6fTdqA2PRg0lKbyW2N1Zj+cUTyVaqrbPY3liJ9mVTRYHGW9L5Kuuca1NQQx9GZlRMSZJulIW5i2Cj/RmMuMdQhrlfQkA5/G901PKZZ0LP7TOdrzi2Ssece8+Hf1LPYXQMNBoqkNT5FFJqYO74yK7qBFMF7VIcqIPaNIUyuzU65GTCaSdhAjzPnRXqMYOgsnT+TfOzg7U7dUpiRMU2uCSqYBlJw/tLf395FWPjkzE9NavJBHRkSEYZoXd6dqT1A0ji6Wwu/FNznjpewBC6MXx2I+85YofiX2ilEish4oXxwvdpjGJJSlTgFSBD3U0M6XR/rylk/D2FhCUylmWQVPH5SBAp9hhBqvhdxlDxfVDnADFYsyRkZoCcq1jSniOehgEHOc+KwmvAgoMYpFqTI0ps4tpZiwIXyhz4TJqgysmERomG3akFANxgK6XWXEVkoaLxdzyLlmjSlTI3NyQBQENNkkYotvN4dkkw0fOBaCo7oxPRBWLWw962aSbP4xwH9qaLExWlGofm9QNYCIS0ubUhedCdu0sqCCnSMDeVjnBiLKYnJ9UlYxLJIRplTBYH2DfeF9ax2/jH4JwZChRS3D/9e5mmwWenYwt9n+9F+85868bAoJJ6WBamdAL0XWodcy9vAifZmXGH3503KK+sU+bXc094DiqoGWOFBrTRkKcB70kBSlItHSlrnzFCsCZwxS+gJvvKhpcG/jLpVAdR40gty8mui+55kQ+JlYSzs/w2zGDhPUUbFrWWGO7xiKwZrwt3h+1r0rTBa3+/7hUdRHcRfar5c6HxtGkYEwU819rAYbIcuG5+Hqo7dFUZPKm72JTD9+HRocay3bl7N959710lqE+ePI6VN4yvs3wG1ogKJXTshWHDWEiKrV989GEszs/rc6+ur4mS7m5Rb6yvb6qLP8X415kpAXwUVeQGb731Vly0WgJ+KXLuLN2N/d2DePr0ucAG1itFIvefc5DTeXVlVV129qX2VpEisT+gAlMYYt7IZ5f5J/Gy7FGc1dHXs+ZlWCrGXY8+Q/eM03hPQHAzmyi0HOeQErkIcPwxbZjwlqwQgqRAVRVg1udyVnOtJPl8blN6k2JMwouspk8yJzx6ogX7yHGDrh3Pks8is0jADsbkwiYqYC3PQ4AsUYIivVOVvIx7bh27O18J5lu6WMZJFyCXz7SoOfITAhq4TgBCAHeeO11CzNOgs1vOYJ+B5sVpROUyBoZrMTE1FHO3ZkpRfS6dvwDM6Im5udsxM31LACfXQy5D1591KBZVWfvsjdnZaT239Y01Xbc7pQaJ7QUw7PziAnlTVfePv9s72NfrchYsLdkx/NmzZ7G6vFIKPBdhvB4moDTAiAlcA5+F2ECRTV7EffQ8+aq68JwbgMvIc8gXiJ2cx8QM7oVNYqEtu6MsKvjhsc5TGCDCwcl7BmAKMJ77NCo9HZkokieICTI6LA0yRpnLK6uxiS8B4E3zUvtxdnZO5xHO7MTfZAayF7vmlGXELnsCM1AMfinAKdQAAiQDkXYcsBYmpA357ErvYjuZLpwrotf32pyVtcS+41zkOaUEB8YAa5vCVh1zCngVv9DS8e+xMSVrzgW6Ab1sKGQem80W72nH88zrLRNwoeYcyywG9mW+jhsajsU0R5yHkKvYG8cFr89KyaVKE5V8j9cixtysEQRoy6PA52oCuORvypXLCGk3PoqTvu3LyjnhxgP7jrXFL2IuzwugTU0hTP+QthWzPvniFLYmZ0Uy3IjTk1OT8e6Dd3XOPH/5QiwVyXtgBNWowSzTJNfxPaCA97Wx7u3JMVxAT4/EBSD28/cZVe/DX8OO+NrfZ2eKw5LwYggJUNLo1+QYgMf9g0OD2zJI7JUJ6tjEuN4zQXbOuZvrhfcEpP3g/QcxMz0VW1sb8cd//oNqm9HRoRgaxDTSRTxeF/hanJ2fx8rqWmxv70oCdesWsYTx5ye6jpOcSlGBTXSgnMrAm69DTYNiJMh64e94ngluacpMYQMLALjZRO4W6Whwy6K8Wcy7wMgysejwbzj9/7TQzISXn8skv9tBKu6XiW7d/Nn8M797sbtzmEVcXpu8W52NaI766fFBrC+/ildPf4ir5nGMDNTj9avnusm35udjdn4phsYmojYwLPO2qDBCaCHGxibLqDeSL1gEtRioV+LFD9/GH//hv0r/31cD+SKxjzg582IcnxgVdRPa6DTI0+x0d4OMDo8poW1XarG2exjVgZF476OPNbqu2SRIFFMviTud5eTnzXueyW/+fU4ByH/Xs/gJcHATSMlnlT9//exsCEJHofu++oPBADMzvAaya6dnX4p/K/8iGA6oiYHSwYJQgoZSmPTF8eFuPPr2yzg/3IuRWiUONtdiZ31FkxV6epgtPyB3e4opb+YrdeLYBBw+62trMTw0rG6JNmjzXIt9iK5HhLRnaytrOgTnF2+ra3dyduxOahmZJnMfuk8yu2qo++PXMtVQUg91jekQ0D2go+TReaL5luJDtBppkY2WX4NTvo8GADALQS/UKwCARCc1YvgEXGI+1z+qX7ML9+P9n/9Syffu1kZsLL+My5O9uDjejfU3L+L4YFcgRAIAdOQ4GHlvihR5KpDYlO4G68Rr5Xq38vmsVy4U+7DOjiRPTt9XpneZHu89nR30lKWQGEoT3HJg6coACuLrfQn4FqL/Y1AChc/7tyJ6HkmWDzH8EozG8u9+vWJ+V6gwQsahSnHNdPx1qDHKpy0AgIQ3CxE9Z1G2TI0jwEHd5q1Fu5KbPyZtLgrpSmF0NDo6Lmo4fgDycZCDLMUF4/g4OG3O47hTKNOFYXTzvbP4ud4fFSPD7ItCwzZzwrS/TASSQi9zHI37wnTQaL7337URJQmfi+bilVKBXVMOvUo1pqZmVCgcHtFBbFrjX9Dw7ETwWVgbmZDwjEWdLq64BmtKoV267QCY2YnC+ZhkR2ue0U7FN0XzQSjgCm0unzEdAyUfRfvHGpHGUEwRCiV31aRXPQMQonPNvSfZGhTDiqkA6jDArNBEBU+LAPOS8aX0ubB6zBARF6XErDT0kqQAbWjRhPIMqB8kgwiMzXbUgaEDR/wl2SWJ4N8lC2DcHveaDkibArohGitriuJSFDqdT07UeIYwCkg2SEJ4dqwNzfils46hFxKV3l69184uXdu+GJ+YsHSmsC4oygF3oEOqWNZ4oOI7Ugwds3hGmYNBmZLWdicO9uycbkZCmbZRpBxcE5TKPDvdlfJsar7o7vBsSZbt3O4zV4ZDw8OivGdxmeAQDznZAS6yATDcHWE/ErNMzb6IHYG16L+RzVg+ASiViR/dKgoPYhbFmZlhZypELV/h85hWz3Ud0DVvNlXkE88EisiboCdmpmaUOLHW8XRwB/tKnaTdvR29PgAAe4vuL50Z33No4O54EycpIvgMvOYO0pCBgXgAaDAwoM8K5ZvukEaxdgDyWjE8OhoTsA/6anF0chSHxwcCmN555504PMbQ8CBmZ+ZicnI6NtY25R9w+9Zt3ZOvv/5GgOnM9IwAgTev3yim8P4e4+a1RmHNmQCjAO8ZrpdnYdaJAdDhEczYLEthbcIQQtbCucT5B3i2v7sp4zpJULrmf4OKSawh1u3NvERgrejTzPAG7LOsS+OTS1xHmsHPYjTHa+o8LQW+z9W2mBaMwh0CwCg+IsQbroNznmITgFzjWpGwNC8ESgGMTExOCRgCYG5fdmS2xz3FkAxQjHPDWmaboVpiYiYXBS73451331aRAVWWuJng5/bWVrx59VrAYX8fenk6e9CV5bwSE5MjMXtrKgaHGV1n/wsAiKND2EqMfIQh2onhwdFChfcIQ84tKP8YNVIUSMbUj+EkwJ2LJ4qZZCbyupYMXY+75TVS/gPjifvNHqfbye8wAp49eWl2Ut3NJf4eAIA1nKAs+4tYgGEdTD1P2KiKjYR8anRsXOctppQvX77odt4pqNjTgD2cufIUUf6Ipwxmy25+yJyRAouxto1emVGOjA7G4tK8xp/5LCPuYM55qcIKE1NyGcZoAlKS86HLPtw/0DQTprWok41WmtyFM0OSlZYKzMH+QYEPjI7kGfLvCRKXgTJdQJMzJVlk2SDL85F1QNHFl0EoxlbCoqOYrCp/Yl0nQJNArSQASAfkoO9ins+YUrysqzj7eM3M6zMnEC2+xHbWrb16TOXnS/sfUL6Mz2P/so4FRg+YLcreJ3dRwVe69nmGZiHPz8P8yO4/C9Eyw4r2jICLwvAU8FQo9AY4fI3JuLKxtusDvzef/VLgK7+svW+XQrxHYLPMacu6pLmTXkYASmLpABKcN7Uvlu4uypMHcPboCI8g2BY98g4CBPBn9DWJPVTMonlfWJOAYhpNXEYWAgz5ufleAtrCIIaFIkacWODXjbPCTZc0Gp8a8hxJ8crI8OGRUYFvREjYZawNy35Mxc8mIYxwjGNnZ6ZVJ/7t3/5XAQCMpq9UAB5OtdcnJ6cUzwELN7doRFTi7t17sbR0R3GNhsHR8Uk33+B8AgCQfxHjT3OUJHGhsPrsD+DYnHWLAdKSh//Hv/4Hs75vVA5Kan5CG8/C/2YBmUV9FvQ3i9KbBXxuMtOOrzdA/tzN770uX/ynmwXwzW62khihy9CcrqLOwdc6j7U3L+P54+/jeG8zxocbUWlfymEdZOvdBw9iZHwitnb2RMm+aOEiPRi/+OVvYunOW3rILCi6/JXORWyvLcd3X34emysvo3V2GH11EGkW+lUcnbhzSUcIBJ3Ffe+tezE7N2tH3r19HSCT49MxPjUXW4en0Tc6FR/86rdRqQ3GxTlddBNhir/Tj57Bjwr8G8DAdU/7x2MDf2oG+N88zwLS5GJw0YIgxe+U39+lX+vgv3Ygz39317L8DKG/zSgm6DvoccxHuLhsKqmskmRvrcUAOvHKVWwvv4zt1Vexufo6Dve3de9k2lW0h9xDNgCdEmhfa2vrMT05Jb0kiSPJIYkwBwDXcQil8+hEm3xxaUH3cXN7UwcWDt8EBunCOfhPPeOTpCnn6drFeqA7us7IINQZSwYU0LIw0rQId7Sz4NM9gTWBlr0F8+AyzjEVqjA+BRR0QECECjswHkwnq404Ou/E7NLb8a/+zf8Y41PTsbm2Gs3DnTg72IqVFz/E2utncXGG/tyz0Cm06ARzOHNtzEw+Q9vHPs2RfkVDfhOs4Sk5WF8X2QRHEnUO/8TxvA8Lv6hwJhIVtI+AkfOkOWdnXboqUSsJnlDB7FuAFpkgSAGDF4D0UldmSrBGTKfsKMEmkRQQlQZXfB5NpSij/uTG6nWl7gjastLxk96a0WpClk0F1hipQShY6K8xqTlQAa5OivSa6BApxHqVrMug8JixPyfuIPcY2Ycmy/sZLTWqD3jE/k9JgbrpBVwh4ItCjOYOelmfE2+KRRsM0sEzgg+4wWvrddWpsGZb9DxK0/Jn7jfJnZILUeVI5G3wxrXicI+ZC4cW1HWPzHShneOJeMaZSLBe0wOCZ5Vdaw5xjSuELYJ8pYGXhtFzjLlMjSQ5sNyKtaECtHTiQL2dpDgplcPHPahSAAAgAElEQVT8ZUtJ/00AUrFD9PhePV91ffUMzgUjEk/NSqHovdTf2bTGejePSGvKx4H3VKeakY90HgTaUJz4NUjMkJfk/OMukFl1F5TJCZhUyQAQ7b4SoRzryDlFZ4xpKBhe1WJqcjxGR4djb39bXgKLiwsBrdQSkez800FgPXs0IOPZNDoJqh2gCxKY0pFkzfJLvhnFVND+AUyQsEcDi57Pz30i4Wc9WMdvgyv5fDQGBZpwHaw9SSkKUOkobYYdr826YPoBcY4uOM+G583709mHqs71EbsxMM2ElPd2IuV15bVFS8mgo7SwNa/3a5qraeHQEikUSWqePnseJ6dNdToAfin0ALSJGaxTErSjYzMAWH/selM4z/U9noLiAlEjmI6O9Yz4Xn6JfSFPhyEZiFHI727vqMChu81nlAN569Jj7EZH9P8yt7s4V9KtjtXgkD4X+1OARQE093Z3VYDdu3NHe1BTAFSE1UXbpBBkKwAA8Is1dnx6pFF3d+7e0dkDa21tfUNz1Odmb0snv721E9NT0wK5lpdXNFubrqaMQHmWl37erGnWE3vVRcmIknXAJIECMAKK1tijOqHNW8rDGgBcHx1lhJQ9XfrqvbGzvR5npzCfPCcdPwSeLc9CzI7SoeP9R0fHBDTxb3wG1uXQoFkwPHfOb9bt7MyM7iPJKX+PZEZAsp65pWx0IondDbnVX+cZpnajWbakAFCdJL15cSlpweLSHTVa1DQA0D2hwG+qW7azuy9AkmJtbByTrAFdEy75FKgaK4Yj/vBgLC0taBwvUiASaK6NbjPF48vnLzUdgL1BR594jTYa0HBkjI7cTDQG6spdDg72BT5cXjCBCuf7q1h+sxY9FQoF08SJ4VB1AaIAmt2ddadW3i11fE/6de5Z/oAHUF37NeOtQOM+9lNDzxHQEJAmafG81ssXL2ODUcMa92pKN3GHz6a8u93WvQGYVIF7fBIXSAKY4lCATJgxb7/zrujIyAvIZfmMfLFnzCbjvD0TuE8YgAlLHs5zYiJTerbonK5Sibdjamo8RseGVbDzeQ3aA+wrQun5ADwsLt0Vw4e1joyL8ZDLb97EyRG0e5vE2QPEAAe9Ha6LgpBchBgIK1Tc1jLhC9aa5rpL2ugGEPHmJsjJfdI5Wcb5JUWaz03sAQxmP7hh4nMUk9Y8V7I7T+wWcFaKrpRh8HxU/xRpYYJlyZ7Sniw/mwCAz10D714rzht07888fpl9S/w2dd+5STYSBPxfEUM5N+yNwTVoNGvd02kMXJu9Bo2ePZL5WTbKEsTQ9Ws9MaIZ7wWbtyZDyvmOr4df3CPeN6npZhyaZesRzm68AMISV2zyfS4AgDiLV8/u/o6YLowYxbiZ86K3igzApxtrjHuk/K7XTFW8SlinOQ2AegEwh6I7C2FiOuuOgjo9qlhbaWBJ3gfrFvbRpYAW5+HJwmN9iMEzN6e1lF4SlgOVMYOaaMFY1knFXeIxAODzZ8/0OrALLzRG2WCfzsF2dKeIsE9//vMPNREDds+rV6+VA8n8j0lixT/DTXHLUJRnFOCfnDk9c3i/lE16epglApX/+a//oZOLM18kC/ufFvg3C/3sMmdBn//2U4BAKUhBhpMBkIX9TwGAm0XvzQI2/z5/zw1BAS2OHa/fvox6tR1XFyexs/4m9jZX4vhgW+7qB3vbOoAefPC+CqmNze3Y2t3TrN3xiWkZ+THWj8NmemYqhob6Y2PtdXzzxR9je3Ul6pWOJAGgqiTYLIgT3F2rPXF7blbdbyha6P8BAL76+qt4/fK10OOZqbmYvb0Y24dnMTl/N379u7+MTk9DEoAyYlSjhP57X3mfu/eqFGh5D27+3E+oHD8q7LNDfBNEUcKNiZ0KyX/pGtLTMlNJ/26pc0c/axN4aDEUviGUXg7SKtgIw1dR61zFaF9vnB9uxxYgwNrr2N/diL2dDbEEzpsn2hB0ekDl79+/L9dLfsncqs+jrSjURI8tiYlcfqu96vTAvCCB397d7mqBOET4j+8DkBEdvq8uQxECKAckHREKHjp9+/u7Zb62u8dJK817r87jDf0NCCKdSN3b0i3WHE7Q/QE6iENC9ygiNGKoWo/Laj3OO7W4deed+PjP/yIGRydi5fXrqHXOIy6O49E3n8Xyi8dRYcY5439wam4MxPDouA/xaMcagIE6PmrZd4PSTbDsJqjG9evQK4UaP5aINImm15hfTsUFlLGSlMGqyM4kr2MDGnekoa7xZ49XtN5eSZ3Mw3xw8R8JhuYsa7yK587yxTOgMHCMsMTD11Z14lk6lPxZjv+6SM8rN2vIIyrt9OoiS8V7Ma3DWIouL0U4I92gLtJRoihk71NUUjBQDJGs8plkIjpIF2JUib+THY/jSao53yfApIwpJOCPDLkbTIIPDZppCOqqlYSHdZcHg7pJRfNsBgTP2aPB0vOAQ1ddFDRoyDDK4a6iSx1pryn+nfdlpjeHK++Da3QWYkkNc5fWsgN+jvtIUcSNz64061Xjc4onDMVsjlVLumQhdjiJL663csktB4+mVEhq0KMRTS4MPRlA4BP0tMKGoDC0KeO5KJy8Ro5OJDm027RH75hOe6luq9zze3F6hz7pJBhfBjpkrC3tVzpE57C5kCMYSE4jSxIl6QMvzfgRQEbiU0ZgeioNCb0ZBoAliwu3Y2hoIHZ2N5Vo3bo9VxJZpii4MJeMiQ6LmDoGP9QFLZ4X3EO6tQnCqUArplBiJ5ROSoJKAkNyDnXN0zPcVSlznIvxJYXu/t5h7GzvSp5GMp5dOJ4XBTSJN5R0HNdJkEju+cITgITQvhLH6lKy3ii2Rc8vc67ppvC5WA/IS7h/us8yVLPLsPMFnyemwVaV1NMB5Tk/fPRIDuicwZwTvP44fy5miRSyxAMl4vUcj+W9xvcM9A+oaGA+twzDztBb98tzh+ulG083kX3NmlHXi+KxeaZuInGA66OYo7hi/+KSLECv3dbrLMzPS07B89TopfWNrlEW70diendpSQAAzAHLLPrVwUS3CaOITur9t9+K+cX56O3rjdGx0RgbH42NzU0ZP+JmPj0zp+Ruf2c/Xjx/qT0jLwdMK6E9Q/U8PlXMkjEVfgRizljHyjOjy8ZnJvkk3qJxJj9JBoApuS7+eUYAyGbpeYY6p/jmxhux9oht0mYvLen1Xjx3ksrn5T5CsSchxeyOGIehokG4htY378U95l7KXV4TgKBKR9y+ZZNF4iLsNQAMum0yxRKGbjo20d0AOzIk+8VwT4nV6HQHZCA4qPsp41H01k3M+q5ibX1T40TpKk9MTcSkHLYnBYp+9dVXuk8qNIYGNXaVvXdBMd7TVg4gmi3MhpPT2NrYEgOJfW2TWDMiKEZgyUxMjivX45xYWX4jgDs6THnpi9ZlJdbWNqPW4/G3WSDCTBTToI4vgGN2mrfJ9V8+RD4TeWaM9CMWIw0AlNP6HxqUYSgGennWCwgD3KKjjgFkf3+8efNGM8NNP2dErbuArAvyKSYWsAbEwCvTN7jvaP8BQ+7ev6+1dXB4IJCe6RI5gpCciecMOCUjN9Y743dxRz89NwCpDjsgvj0nmH2OPxMGpxcXLu64Ho2IbZMzmv4N42NoeNTFoBz1K5qM8ObVqzim00lBrC645Qiw0ep67XHlosScdqsjQ01yE4ptADIMnNFEZ/GfrDLikzvkxbC2jILk2rMwVtFE8Y3MQKxEsyqJe9zzlBaphir32cCpz9WsdQQwiNHpPCvP48wnDdIiGXQ3nueW35NABu/RBTWKRMTmy74u9aMKM5McKbv8MImIH1nIs65YTwAYOnNhWJbqmntGnsJ7JdjM96S0j8sHnOLZApjZrJgO9HVOxtry+nYuzD32mWDzapsJ20tGY5Xlao+J5bgaRKc0Y2CUDgMe+xlubmzFxvqOcjfAtYszRnPCkqgIYOMXOStTx/hi/9hcl/zgLFZWVgTUwRjlutxMwn/MuScx72BvX3GU9ZdgMusGeqvjnJ32+eIzEvfZLzxDmpHcR3KSBFB0vzXa0XkJ9Y2ArwuDypw5OWY5Y3syUbj/3A+YavwZjwwxAYvHFe+BFACZguRnZV05duIT5UkJZuM5t0jzyDQQVy79n/7Pf+oIPS7deVMLr8fQebn6K1Gtm8W/E3YnA/nv+f0JBiQAkAvjJpBw8/V/+v03i9wMpCoUu+7CkAAw2sJhvhP1SisqV6dxeritLuq3X30mKnW1YpRKY3/qfaJ8pJnU0OhozM7Nx2WbTVSPhaWFuGw14/HDb+L5k4cBBjzcwGzG3QhQ/SoGGHW7s09PTSkwnYHktNs6GJ48fSIDHFCqvlp/zNxajMtqX8zdeTs++vhfR6UX6pOnADA2POnXN+9F/pnPq+9IMxbVfMU58MYP/Ah46dL4/RzzZxMEyGemTlnR6Gkixg36eL6eZcDXuuRkGniaiKnEACDddrLmm/Mj3DF+th09nXaM9PXG6T4AwIuots+iv68ae1srsfLicbx59UydGDYfnZL5+dtC/bY2t/VZbx6OIISJVJIcM/91anIq+vr7FEzYsAQXus8UNBj/wRJATmAAqiIDHRI/IYdDQ9bfdjqxu8s4G0yxbOBF8ZZBk/fSeKo0R8yNRyeTwhX6LhTgomcV7a/eJ40xBZUOlKuIVrUv6iMTcfe9D+PDX/9WrICtjc3obTfj8mQ3Hn/9Way+ehbVzqWnFxBgGwMaF4Y7KEEkKXFZDCcqmUlBPvOb+1JGOQTvG6YzfB/Pj8OAA47C1CYp7lL4ILL+XLot6as8jopkgiInadKio1E0iaKLLs40bw4IAmSefKwfxxofPAQssyfcKSXRTHYPSRdBV4yAMgJPcUjFtw87JTJFd+xONx3VAY0no1sOvZVDAgCA66d4tLa/ohnn+EmwpuigC6xRh9oGUDnnmuviSxRVuXubapu0WY1Z6mdSgM24SIwoluwj4bE9GutUNJncX7ncliLXxjKm9VP4yGyva7zjTpS8EJhHTQLJaEsh/RS49rggMRUAMtCvbgAJG+8D+s6XDoYyssgIceliqPNP19OoPfeQtUKSx0FtVPmaISR2TF6fIR8lfNmhENgkR213UvMQyo53yjns84CZpnX6nqgR2i/pPGxTQdYS4ECPukuMC0S3hzYYqQDFg8wMAcxqToR8+NmPAZOwNHMSRboU/+yj1pU7Ekpw+ng+OdPeHRFMe+iQ0chamL+lKSN0LEZGhjS6x3o7F2TquDFhhEKM4jI63UJfyZ/GOdnwVPOPm3h8MC6wrfcgpHNvMzY74TLlPV3LSZRuUjLZBAJmOhV1kfd2D+U6zjgugC4nE1B1jyR9wHBs9taMaOnZ1YM6S9HA/WAN8ZXdCBv1eZoEAADAACwBEjTWv/axuiLXJrFmA5gGTKykIBsaGREFG4O8N8srognzXPk+AIDsgtGJ4ZclQJ55zX2ETcNzNrjkSQB8UZwAyiwsLggoQmKwxX1I01Heo8eGrZxRFCLeA5hGUiDANkI3zsjaRvzyF7+IpaVFAZhcB5TLl69ed4tu9gSxZXZ6RvHek0DYXxX5AMBuEANgZDQ++fS38bOf/0wu1cw+h2qO78PrNyvx7XcP5d3x1v23lTgS/1lLgI63Zm8LBJEB1IWTXO4V+4ZfSd3kfXEmZ/9QJKHhtl7c/k38jt47vQF4RvxM+itMTjOOEPnBy+hv1CQXoMCnEIZ9R2HL+7EWiGnosxlXiW4bqQZFpkwNh4ckZZHM4uRYsQlwAVOyeh1jqr6YmhhXtwuQdX9vT9/j7rqvk/XFa3HWQ0mX7KXpvUWLl1jN3gdYaSi+DagoRtp3dd6O1kU7Vtc2BRbIUHN4MEbHh+PWrVmt6W+++Ua5BB10OuAUjbB4rjqtOL040Vi6e3fvSpZB0b+9icSOManOSYj75Hd8Ti567tZczN2+pfX74tkzNRcAAPrqfIa+2Ns7lDfB6YkNCQHMOGOSCcb5mUU/sqIsOIkhadAHC5I48vrNawHU3B+mV8zM4V3Tkl8J18YzI1awFom7rG/GWD59+lR5k88Sm/YmQG5JS7V0c+uK96xdFe7Qzxv9krAgGeG8ByzZ2toUmCIQk3GEsGWvzE6CTXdxcSUDZMYr5lluiRxyDO77oAAA2LI0FYhNAOvEAnkmNQYEQGxt72o/iUWILpx9dnRkZhU05npd0z8kIRLoC6gzINaYfDF6OC+Kp5AKoY7iQpqi5XhG+UhoXGeO8HVip3G4N2THrNt0qPe/WWPuMxWGoPck8SmLXtHzZYxp41blWZK+me3K3/HMssHgPKjk2KrF+H7LNrN24nuSfZBpP9/HtaghQSFdfk6vVUb7JZMJYD1ziuwQq9Yr8j+N08OIszQKeA/lYcp70MRbJib9O0Vob1U/m14K6QvDNZt1Zq6y8wKDw+QTYgldeEIDPmBDrDGYODL5JBafx/llM1ptj8Qll6EgB2Dd3TmI0eGJ6KnU42DvSM+c9QUAxMQKHg7vTx5DHOPM4jMSx3lGvA6yYRglrGPW+NgEZtAV7Sf8M1i7eX5hSkkzk5hD7IHllT4d9gkwcAXLQUawBfTOZ6Z7UPJXzn0D/Mi+Xc9ZKnml85frMVBvoM75tSUfZpEYtBCDtAAsB+wLJKdiThaGbAFbuBabUJpdZTB3qOsH5fe6isr/8n/9oXOzuE4AwA/yx183C/cEAUzFuVEglgopv7dbSP7ESf6/efEbRW5urtyI3BxucFJirH9xh0GJLYVKz1XsbizH8vPvY397JS5OcEh+E9G+lJOznF2hqGI6ha73oqWFRydnaHQsdg+a0by8km7v5OQwDvY2I1oX0VftjXq1VxRyEjcK9n7od+Nj0oCOFYO6rZ1tuVXevX9XD/L16zdxfHisxTo1Ny/jt4GJ2Vi4/34Mj81IAiD9sTxtrNHIr7yfN3/vAgAl0NCwz4X2o+K/BPo0B/zvPRu/l4NW/sqN+6PXk3uIN3K3iPNpYiMeqKkkiXS53ZDW31MOggrzSxP/Wq042t1U8T8x0ojR4b6Iy6N49u1n8ac//qNn4jb6BACQQGD6AepHUBf9DRfsYnBmyYTnSjP6hY0Ig4Eike5AUrtgDvTX+9SF21jfEDLGIczGJgFEZ8br0pE4PcadFKdaGyKBXKepCIFba6bokfPABkzCKMhPjoPgPM4AANTJpntHh4xRhjVJLRhy1qn1x9DkbNx58GHce/cDMU92t7Zif3Ml9jZex8arJwJKatVSgONGWu2Nk+aFDsiu/lrOn+RH7ubelHaoCMsCssyDJ6lNICWdYJUQMDqsHJgcAtmdvNb20omz4SFdZ+mbau7WguRD77yUiaNHyXHvODQ9UsWMiZtr0HZsTkb4ZT0vnTionIzeAx2+LM6lngsunw+ZBxVjPbTJRe9KTOCzukPvEU4uQpClkNBgWoSrtgt0j4eiW1OLBkh4vSb2DkmvOymmRol2rfGEHhfEPeV7OWiRAVAIoK/lXmS8Uhfl4EAHE/eVWMqhRldertckuVWokufqBHMoXVHEFkCFIl9dghvSJ+6pNJPFgwDJCv4CdCBFHesnkXB3mGcmlkLd16zORol73U6/3HtdpPlQPpMchI6PugIysTuTRjcpg+4g+pChyBaTgDVeYgAo9M1YJJoeXViZw7mLnXRC0b7VDfEYSNP+0+XWqHV6CKRZFsAsDABGRpJoAgBQFNAhlfGWTj8DQyQNun9ITuR8zIitcyX2LlTtYyBTNE0QcNIAPT/vPZ9Pjv7BdAOkOFcxPjaiop9nTtJOgqJOgswenfAAACAXIBHrjvHCu4L7UCh4vAfPioKKblYd86Iz67fV7ShSG4GVyGAqAHOmqxLnTs6sTc9nwPeTRDBKEZ1kf2MoBvpNlefeU7A3zzElrKkowogLNoBkNezXXmtXWdeppWQfGZRjRJQTjkxGKKiIiwkOAlLe3N8UDMQIzdKG5g04Nsjkg5YK3zcrqzZXEyDFPbYBJUWHKIuAPnVTXS0XYTa7u0msowSLuCbnBO5sc5YeyyTpSEw+1h8SPNaz5oTr/kOFpunZEnUY8IARbIeH+3oWH3zwfty7c1fXT8cYCZoT04o6SEgAuAauB3lHatb5LHTsD49OBYihUWcc8K3bt2Jjcz3WNzbi+PQ4dvf21XwgadO6L+xFwDz5LAxh6AlNlG4S3doR6ZH9HE+6Bq75PLhvxDMAUIHZI2YhyaCX7unBftePgkRabtxIsyii+vukR11bfSPZE1RVimOS59Q3swfo8kE9ZT398pe/itm5WwLnuTfIpJCUbO3YRwAjPTxUiKF0PwYH+wWeYfbHayGz4LPycxNjMNp6ZCpKbAAMUyf5ylIWmCIkW7dvLwjMAjgCrRkdH7P0hiS51Y7TgxMZ8O3tH6uQZK2d4TFUq8Ti4ryKQyQA3NOcpgJtUbZA6G+v8DKoSkM+NTHlYhYJE+BDpyNWBIAUYxY3tzaV+80vLMh7hfi9vbGh3KJaqcfIMJ+pHocHJ3F6fKb3TOCT6xWwVRptnD88E/ZLyrV4ZuS27D9YkNCG9w/348WLF9qrFCzkOORKMkqbnIzf/OY3mmLB+aDnubYWn3/+WWxu7sXgYL1bGKb8jNeWnKtM+Rkq8kr2TpVcSO7vVxozyGcXmD7YEACAxpnzVSOVZfwY6rbbRb1P9x8PJLqVB4eH+rwAQOPjozE8Ath5Jcqz5WQe6wgzCAYAfhh0NJdX1lSEqTNKbYHrCsbBVy15TbFr5FegfKYe/cP2YWAteG9y7rjjbL19aN/BzHRN48KU+CRz0kszAcViJYctxRXnG7eIM0Tmmvx/yT+URxRKfhbGnPf8O8yIzKGyEaNuM+ddYJhrE+Ts8NtjKI1MPfaV2Jqd/SzeuLaszfLs5TXJtXT+SNrms13FeFlrBoHL/SnndAIAek0o7vIMaNlMUKCRmYLyI2KEZB85n0famr1j40GaPdmMzDWcQEaXBUD+XnIaGReXvIX3GBoZlHfX1PS0Yvnr168VL2FoMa2nCmDUsecAtVR//3Dcnl2Mi+ZVrLxZF+hNTsoep7kCKwr/MOUxNDHOPD6S637w4H2NTH3+7LkAQYAMAALkROwp1htMVfYWsVz7luZIHyM/J9SIcvw+0evJTwfpnEZFMgHpsjuqXc+wYt+TrKPJV2kAaP/hvyEGQEfnlXKVXpgKJ3Eu41k3Y1PGpWYk+Ty5J5MaBDqH2GR4j/EDBmDcENC9F7PbEkqu12P/yAssvVX+Q2b9v/7f/9wxPcY0gSwcsvN8XRxed6G1AEsBmfQOJ3HWgCgxVOHoEX6uF69HAObPZ+KQhe9NgEFoh8wwGK1yqo46D/b2/LyDh5wtOyqu6r0Re9sr8cUffh8768+jr9qKnvZFNE8PlSyngyU0UyPPnvfIQXTn3qIe7svX67HP6BncxmsEH5CuTtQIOW0OMcaDnYty0RgciInpSR3QdAl5+KsrHiVDN4JiAy0ZSU+n0xtjU3Ox9Pb70YxajEzNx+Ld9+KqhXHcZQQNnKKqzwb8T+/5zfvU/bfyYB3Iy8jGNET8CQMgGQY/BQN+Cuj8iALgKFd+GSzIZ55j+CjM6LzxnKro9kT5J8EmvSQpJ5DAEqjF1cV57G9vxkBfJUaHGtFXixjqa8frR1/Gn/7wd+q+kzzfmpvRocj9W1tdE9Ur6SsUH5dooIuzuvXBTpCFovaSMECdG4y9HZK1K3VzWJM4OFtLjfbamlLpTNveEGIxyIyH7rftP1jP/O5OVKJ2RtVUPDN2Q+7P1tjKRBCKkPaRR5WQWCZiLb1bTz0GRidiauFOjExMR2+tP1bevFHXv3m0pykAtUo7BvrdRYcmfdFqx/bungAAvkSZLbotkuUs+LmmZAOouLxywQ7zZWqCWaMDCogkcOqGQmvjUCxrScVHiwPKTrHW+mcx407pxPiYPRjYB+g6a70qRhOh5O/kcI8euIxKIdHTNZa4wd3lz0Y0S7LPgdw89+g3aeF9fZKb6ICj826dE4eIAmox6uPfABxMgWTUiZH6NgZ8VWtbVbAQgGskH57frMK9l6TLRQ2HCddJ54X1lG7qFPUuhpEmWGZAcsb3kfCqoC3dBiUvciXu0WchoUL7mx1T9oYYFkkFrBrA6Grz++wTkOi7aLGFWs4BB2OF2fV8P8k1VFfADmKkAQFAKVgvRwIZMuGUqVbpPGUiqveBnt7TI7NNEig5VZ+eSS/HNST1zyPuwtMZSudDmtpCL+N55Nmh4r/HSRh7MNfk3q4p3qwfTOW0j8q+slNxp9BKrS1P7byKUApV3StT3NmsVy32LswHmCKMysR0jERbaaIOPQ5C6NUCADTFwGuV7gOdPzEhYE8U1/2kQ4oGj65SEgBiRlMdTop/6NxZMPM+XWmHtMtmhji22p04n0FXm6eJFAa0r8okEf4sWiXsEGJIAUcEoAIs9DXU5UUGxTOSE3a7Lc2vKbEAlk7GMUkC3eAaYEMBLNCBq/Vx/2BINbV2eQ0SZ63fUmSzJ7he1g5nLEUjxUqOJJTGtLBV1GEsAKRBEOaRW5tO/GMvAGLQ/ceg7YdHTxTDiJvOAWzeSxI5wPsA8paYrvjbYQ1YM04g4HUNYjrOca9ImtArswb29480Ng/gbnAATwCPJeTaPapK0Vz3gH0P0CxA4IoCox1ThQJP4kYHng+E7p3rwrlfpksAY81m3L9/L8bLpALuP8XexsaWOtbIHmCTcF6trK7KZV7+OJ0Q6wizMoHkXF8BiNLJGRCUuENuQXcXAID4Q27Bc1cRULo66ip2yvjOvj7Feu6JKa52vubP7DdyneHRIlPa2zPttwXr6lQSLpJNS6cAnKta48q9jk/iyZMn2kv/4T/8VUxNTcdXX32tQpPz8+jkUN/79jv3o6+AKetrdNJO5fHDnnn58rn8BjjfKSDJjxinqG5y8fZB6gCjAdZcmvqNjOLkPaqEXMwRJiH0MXlpTgkznXoAgErg9k5sqivvQGdb6xjaNlwAACAASURBVKtK7gL4SmFMB57EG0AMVgZg0MHJQfQ2qmIUwDyAvjsCBR2DRybGXJyLLo90hoYEEg46gWPj4+omoqEn7zs7acboyKQMn/f3j2Nrc1cAAM8rgTqxf5BCFXYi+1mdxrZdyel2ZzcXMJbpFHT8WTeff/GFQADWoxhEhYkCxfne3ftiL7CWORcxTPu7v/s7nfMA1px9FDrs9xzzqKKkNJ3Ij6GHs8anZ2Z1Bm/BLiiTltgfxA+NGKwybWREshRyas43UiNYRxMTU1HrbaiAf/r0mfyaiLG3b8/F7NyMzijuPcaPzl+upL9mrQPEMz6StQCDhyJa8ZMXF022HR05r1ejr2a5BIARrDrAHBgWougjZyyFT9LwiWEwVgAAiEXkhjw7YiwgE28hlpWAVPs7ZV6swh+Nu6ZomNVGnMyGQ8Z14qeA+aLh5nu5X5KEFTq2zqtiWJeAenZ0/X1+X0sAbKqXQH3WYpnnyaSvgPKA92a2GdwmPpNzcO50J+7gtcDUl2JoLe+cMmZQ+bpYDEiay9Sn0lTxBAXydzdQdb4Xo2mBGiWv4wy3IeH16Hh3rZEJyppPn4nXkklph7h3pRF/MKbnbt0SOwjWysbGurwixqfGxdTh83AvWWv4qQ0NjMbO9n4c7B1rjxFTdP5W7W1AzESSw6hVpEp8vf/+B/HJJ5+Ipfnk8WNJgsiBJWHF/6OvT4wBzjqYBmJxquDuCJzAdJzin32Ra8NmtJipwkr06ECxGMs4eTFINXmirn0LYynrK/w7uE7AAwCA/d19PTvyPM47F/wYavqZqpQqf+a5ATbxRRNBZLgyEck5v89V5e8lB6ORwnUQB7jveLjkJIbKf/6bP8oD4Jq+XzLTblf/ep7vTXZAogt0WPzpqfQZLeTiyTfKCBoIR9JoPLKKQ7eYEHTKXPHcWAVZY9P3k2BUq/H8+bN4/MMjBakPPvwwJianu+OEQAkvm0fx5Icv4sWTr6LSOoyBGt4jV9I3TTDqpFLRIcZGpkDhwtjw6M3Ri23v7Mb21q7No8oonU77UgckjpkUDSCLvrdom4pLOTSdPsw0LmJnY0PGbCCqUDrc5apHpdYXfcPjUR8ej839s6gNTsSHv/xtjI/Pxgna4gpzGovBh2es/Yud/Z+a/wlgKYW+zBALIPNj8CC7r9eJdmo0M5ioyC1u8kXO3wVs9KplYxscAtwxLZ353wqAJLk8O5l+gcYWnTzae5570UXJ6AcaS+cqevm8PREDtU7sb2Da+HXs7azH1cVZ1OjMDDSkx1ldXlUSxyals0+HAqAAOhjIJYebdTwU26d6VmgYWafq6IqyZvTV8+6dTOc9kvRFc9V/LIFJDbABLQewpNHZOd8uspr3iZFHKbYd8EwrIzCQfGFCaKovJmMUJ72aK1pjZE3pfOt7z8+iVcz0WPdscl8nDu9HopiSeJM8a6eVQOwDyYdGUsT4uaQy4VaOrpV7QBFEF4OEUqNHYDQI4/BIGfMqjDJ6VJTpfunujZswJlG8Fn9H8m9aXk2JuDpTGJ2VMS85ciaBI1OVLAmAWuWgWeDO4i0BGIk8h99B+blnAHTqQEr3ZARWBwxButDTGfFGF6vRZ3o73X86nSKpS+Nqp3DeP0cXkRBBU+WzpwGYKH7F8I71wxrANZz7kKNx0GASTEkQiXnEaBI69juF19AQkpKKDL0Y+0XiSVGSY7WyyORaSEhYk1Bo1Qkbsk7XtRGIexlPVOuJ4cEh6ycFGEBb7ouJcaO6eQCTrPHvjNmigDYabi2eaYd2lea9VcAVzbxYPpjsnZyJ0krnT93CQqu3ocylOseSjBTwBYAqO+BUUwbNymSNIv+QodMx5kz7uvd0KjF6UsGvaQEGUej0gcJnopGSJXksjIwUI9CmkvSJCfS9J7G2uqF7zjpB3kES6QPQNHPWCR1SaN4uAKFSngcU6HfffVvn0Nb2ZpftkLR51rbcjEtXFe0yYwNJQNEWk3yqK02HBAYSyX12rkTTs0s7YFEWAU5KmWVscISEmFjGz5s14CRUQG120Ks98hMRWNNpd0cA1fsb6mC9fgmd0fPG894RI3SWSQdbFShEJw7mA589gRw+g16XOeckEeW9idlImfg3utL8fihaPfvO3SHirjq9FVNPBaB1rtSdRbsonw3JEABVOxqP9+zZC5tGyVvDSb6S+rq739Yy2kmbZ0gnlnsEuJQNCtMYDZJxv5BzUYjyrGHgHezjawETDfYEwI3nUhsE5+SiCGNahjXv9hDBmMqGXkiaXIjZ72RsfEI/jxcAiSGgJs/z7bffVreJxJB4yvpeXV3TOmTEH5+D50PxgbkwMYC97u5fnzpLsBD5rNIiS5aDzMVTFIgvdHjphgE+YPiEzMEjw9oqTMScaqInbehs5LXxUQAgzPhBzBRVXxN3rHeWpEmMFbpeGPd5agX3Iyce0BXj57h/6P0pUP/qr/4ndb2+/PKrOJV3x5lGdN2evxUff/LrGB0ZjOOT/Xj06KEkJxT9sCv2dnfUvQUsRVaDPAtAIkcN4gFCRxmgXIy8EvN5puxnnQeSAxgw9vSNqicAXbZtAIcUFLnfaVNrZnh0KEbGhsXUQeuPgScNAgp5JcDQm6udWLx7W0ZeayvrYn0gc8Cdm3FdeAIxLnBhYVFGdzR08NvgWin8AUG4n8T7wf4Rdf431skl9wSsaa+0DfhK4gAVnG5VYfRw/7gnnEOD/Q1Pvmi1YnpmOn7zySei+7crlfj62+/i//v7v5dBJoDE/O1b+sU6ZF+yVnl2FNlHx4dy7veIQEz/KP6ZumHPFxn2wihj4g3yMViamvRhc0HWlLTSBaxI6jJnpM+Mut8L/5xT9NwAK4MxO3tL+v+XL1/FysqqzmXW5J07i/od2jeMFAAlYqVN6DzdR2wgeQnZeJO/J2aLnl4KfwOUFwLeBUI0PG6W+0/uwVkGOM4ZRhyWd8E5bDbkWbLaFgMEDwnWD+8LsIR8xGwlU+z5XcUTLu5pjleKWZ6bWUvF36rktqLFS/5lKjdxJJkfzsmqXQAwm3Apt3U+VGJ+6ZZmF91m1EWTX4BZgC/2r5zuAUN0xlVNyS+TgsyE88/ypXxLen+D09kMSWmfGR120k9/pmzS5ijh/Ey6Hs6vwtzKPNRSQUuC9Xc5dpDcWeyXigp6WEF9/eTsLYFEw2PjOmc5l5Ad8Tss7NHxUZ0leBsBZiFr035qhQw6YbpNT85ozPrK8qpeK898YiggADkwMffTTz+NBw8e6D589sfP4vGjR1ofYleUdrt9DHq0F2EnJgAmhkBPNR4/eSLmMM83p9zAAJbheJkOkBMELAUwSE1czXPfk1VgWti3jHMCaRL5FlMuzJotzXjOJUzJaaS1bcxLDJe2ESlvYblEaZLxeWmG0DBIVv5NX55k7rIuAS41UpG1bADA6LS79iX5LEliFhc3i3ojUiQpBHUvsg4AACOqXFH4tUqFKifVQkdwUWManjSPEpNjQuf3V1LPgum4w9g8OY5vv/k6nj97qof5q1//Jm4vMHrB5lkyJDnZi+VX38f5yVZUW0exv7MR1auO5pwOD4/pYf/www9a4CxA6EQUpBRH6PmhNuFoKrqfPjcAwbkCFjcOwKG/H5dKkihrOI1gDWhGJAfp7uZG7G1tRKO3N0aG0IgOS1pwctmJ8041ji8rsX14HqNT8/Hxp38R0zPzcXB0oo4iAECiidyPTKh/9LsKS5f5XbCGR1U8AqxlKlhMfl93viOGfYWFoXrLaF4GHv1YKcT0OskoEMZg8CCTcYEFoHmimfAU4LZbQ+b759m9dKJE5Ra4BF1dLidRITgp8avEUH9vtM724qvP/15+AMMDvVFpNaN5cqSO/M7WtpA/EsZb83T2G7G2uuJuJ2ZBFF79LkD6AFrqfaIWklRDWWMzURCpE1bMO5R8YWIC6ivWgNcjmyGDpRkALsBkgNdyN50NTuCzyy1jUxp6fh4tlGyXir4vTbB4rplQptkMG5PCirV+cHTcDZx+f5t2pHY+0WYSTAUP9N9l7BjXTdLNeub5JFKciB+JOOAD35efX2NbCkUZlgQB1ONdPN4NAID7TJFDwGEPkDDxHiSkkxOTukaNnVK8cAGcwV+PGeMROgc9vToQuM90FgSAyA+h050GkNTidPmHYUOXkKTZnV+YCBSuje58Yh9KNSWxdCqli2fGew2piNFT9i9rV4djAQDooIpBUObj2gDuSoW0jHGgT5UDEvYAhQLbgvsi8xaADQoWujcye0GrZwmGQELApar1jM2zC3VDSD1keKZt4nkGoO2sBdacu8em+HKfKAZvmkTlwcpnEMOBYrMUzMNDgEuYhLnTb+NFGAOmIbqTbE0Zz0dd5tLh4P5RlPCZrGE0nY/wDa1T5nWtlujV+vytMnlgoHSuihGdGBxFq6gJD4X2L1bIBaY/F0oY+LzQTFmbJGF00RSHKIrLgUmxSPdHQGMBB1iXdK9YyxRUfK6hQejXDSH8dIwclzEAaqoTTjGQzBJiF4UqMb1/AD01RXHE2MSoulMkxXQMuc8yQNToI3dOievJGqLI4xcME0mHypxmf96KfSgAKws4ovtd7y0aWhf8Oe9XSRgAgPa05w4btMMbwqPofMCzvhzfSD4wHAUMowCv071vdwSAUJioO3WDvppric9ENwjvAjOfTBNlf3Jf1aGhsFdH2mwNJb/E6LL3iKMHewfupMsBmikKHruEjwL3lITOB1AB6yjIqlCDmQRyqW7b/v6hEjPOT8tV3FmyEeGoCmO+ZLrZaivuEPcE3BVNuymQ0C9d1ACweRqQQRPWl2RETZt+KS6JyeQC4vLiTLKZyclxzUZnT+zv7eq9eOY2AKVLb9POBL61d2HInDjRfO+99wRarG9uqPDHLZ2YqDGoDUsgSMiYc85znJyaFq2bz/Pipbu5PC+c7DlLeJ7EJ/6e98rz+eLS02wA/oaKHAAgkHXG/cT8DlDZE2daku6kwzNnnzpvpXMM2J2fiSfF98tdnbwIwLcAK+pAlskP3HvkD6xHkmgYCpjzwqZcXlmRPn1yipGKCzE03Ijj44N4s/zKWu+hQbEAMFccbDRiZfm15JX9jXqMjhjI4fAwRfkqegt9W14PUKWZKIJ3g2I/Z1QB0BuDes7oeZvHZ5ZJqOBBooXxKhNbKir+z85P5HuB1LPVRg/8Rs+K10PjvrB0S2ykzY3tODw4EpjEde3ub8sQc2FhXowDZDUy9bu80mSJ169eCmwBIKID3jyFBboRZ6cYT17J3+H+vfuKGbwnRSpfd+/eUUxdX9vQNB/OVe7FrbnZGOwf0FrkeTz42c/i9uJiVGu1+OPnf4p/+uMfBQp9/PFv5EciE8qtbdHt1bFsYYwKoOxOP+uZ50i3m/XoQgUPIwAJPEecc1qqBZjn/IYtrCkuxHzyHPbnkEdspvM8+8bg2qUm6dRqDZ0fTGIg7qpILKw3AAPWAl16zC3lU1DtEYuALIczg/xJ5xySUsl0LWsxQ8zNLY9UxsiM7idNCiY4eZ8ZmHSjh+/murjv7D8kv2Ipcyb01opRrHNTxxl3bhMYswwKSZLPWc4hS5ps0Me13fSuoGtrphymtI7zyfQinrPfNbK2sB2J9fyZ814AsoCY4hFQ2HCZeyZDICckAR7x2sRx7pnMM9XQUgh0B15TxdwuVAe/GDHzXGVEXbToNG3EhyrnuIyqi748GWxq1BbZgK/VjRd9VrwbCjvU/izlGSR7sbBkyXgEOOC/Uu/RVAj9uZcmImwFv4dkSIP9muY1NTWhRgNg3Q+PH8nEkWlHNNOQlZJ7MWKdeLG7vR/Lb1a7bvf2rXHDA9YHpqUffviRGlf4rXz91dddDwBR+MuIVdahn4unawGEkNcwlYw8/8XLl3qWxE/yb5hA8iIpHhB407BeJGUCjC9nXPpAZHHGtXGvbMRYV17IWq8UN0L2Hl+WmyIbbiv3ImdXPC+junN6DvGBdIkz7+yM6Qqc7waT7QuQBo5udGJkm4wf5Z7/+W/+UNb5tcZbC6mgUUaCfqxP7xaJdoIrVSfVoovX7uxYUnBAAmkxrcdxgY1RnM2l/P9pFGYNTOcK92s6AMdxuLcTTx8/jK3NdaFdD97/edy5ez966i4yT3BgbZ9H+2I/Lpv78fi7L2TeNzE6FnMzc3F6BtVnT4uJQ5RFpgOyWi36Ls+eJIDJ9fgcw6+ORjHs7e9Kmzg+PolvZwwNj6nwpUAhmBJspXeOqzja247m6VEMohGl61NvRCt64uD0UmPf+oanYnR6IWbm78fCnbejf3A0TjUeinBGEeXRVV2KSZdOw/iWa1DAweHG80ArrkrQmz7vZ35f6gENvNj0KAtNBd0Ec8qDSXBH16FN7O/ngKY4stmbadUcXjzgjY0NBf+BweEYGmJcHfRBzwKWCZoouR11Jni+0qlg7kf39fIkHn7zeXQujuLewkz0tM/ixZOHsb8DMsb85jN1R957790YGBoQk2Nn12wN0aQ7LR0EE2MT1icVmpJ1tS6ouVumTXm8HNdmWqvniqSJlT+7CzTTwQwOGOVkI1m7SsGUKCBBTaOZyoQAvalGr/l9uI+JCicAkMguxdcJDujF3ZYfNYXTRZHRaCf26TKuIkCfyXQqWCpZ4CeIwXvSIZ2apEtqwy9elw0/CSgwNKSEYI1EqMytN3sBVLAqxB4AgK4h99HJw6WYLQQuQATR24svAM8YdkBq+wB6eL0cP8T1smeg/CkWlAIiD8NEqjP5PTw+FjuGe6iiDCo3xf65nWxZ0wRnsQCKtpI1yeMDABCYUaYosEd5nqKhFf0loAOgklyEa4zyhOqNVMjgJfehjUYK81BYQ4yObLsTz7rzum6rcGuIVs3ecOCFBUBcOjw8ic3NHRXYJB5yryU5wn2a+efFfI4EJhkkWcCpM1rMsVywuchUkqM53z6I6aS1r7gn56IjA2iqqECKgvP5GfOvDXZmIWA0ulx7f78M3czmcCKIbppYiN4ZEIAusQCVdkvxDmTeSLmp2fpM6tpd6lnkmlcHpox4RC/NZ9rfIykzoEcSnHvFdHefDxyk6Xzv7hlMhIZcfrkO5An8OwcpcgKSBz0T7QkKdoz6MMo81mHH65I0kmSjf6cbLhNRtMoaq2gTJz4T1wljjc/Gz0pqUrwl9MwKo4L1k6PqiC3sTajOPCOSeF4rEyK6GQncZnxh/ydLg89imiAJixNhkjPog6ypjDd0QfmMFDqcyMRE6OYHe4eexy0JDIZljruAGLrOMrUjDQ9Zy5pQEF7bOqvZT8iomOMtl/yGk9bClgLYwB1dXbki8eJabMbJiK9JvSYgA1RH6RuZ6tEi9tWVmGCIxvhNOpOcxZncaq53v+mzJERpfsj941zhWagTXq8LqDdg4vvPF2uOYo6fnRyf0P1COoY+lJvqZ8WIsNBIUGLE7fm5mJmBsmxTRTrU7gh5tKQp02YLkTvA0MJoFiYG3j687i9+8UsVCUxOANB4+PChWFqMrfVMZjqKjJGyUzoznj/66COtNaYEwWQSKMRUEnUnmUzAOC8zgjwh5UD7U13XwkQgQcTbhutk7CDSCtZgukrDWpKPQs1dLOuJ3dEke3RnyqC1AKiLC1HvoeNyRuZ4OhgAdKTpzlHoQonndTiPyQug0/I8eM3B4X4ZrVZ76GYD8tEg4UwYllTiN7/+le7155/9c+zubGo/Al7yHDVeT0ZkLXWjKWhEl5b3i02FxKg7v+g+Z/6f7i57/LLIJfg7n4kG8kmaZZ431B9vv/uWjAGZa4/Za3YLMUzVGECZ6DU1Q16xvYxbRaN/7/59gQJ4juxs7cThPufpgRiKMrlsEC9rcbh/HBvr21GpOIb+7rd/Hvfvv6V9SKEPi4JY9s6772ifLr9ZjmfPnwnAv7O0EPO3bitOH5azWnR/itmrduzsH8TWzk7cuXMn/vW//lcCVl4+fx5v3ry2k74KKcYkn1ivXiSlNqJ1McDZpLzmithwqjyOmKrRmmV0KwU6z4H1LrabdOumhfOayk3EsHJO5NgP448rrcbc3G0xAfhigoABqEq8fv0qdvds6CxgU32DjtYE5phuoNhQzkC0WcFy0g+bQNP556wWh6sF6Eh31UZs7spy3c1CSw+tWRhiMIEMACB7MHOXz6QzUowtPBEsnSHPSSlanpe8drrmS0pMAVfM8bhmGDR8cY+Uf3U8ApbrAszdPzgozExLrA101rWG3IDwuc5nNEjsPCN9mhKw93V4vjxTrPLfU3Kmol05/DWr0vlmQijiYCvG8RrULex14pEaCspZzRrLek98UJirhRnBy98EALrMvyJtcPPENUyCCW4+RDQG+gQAnF+eiXkDA4u9fda8ELjNlJ1//+//Xdy7f1exY3d/N37/+9/Hdw+/1zNbmF+M4aERAdEAOzWmhOA3sYkB6UGRyNkUVUbPJbYSd9H+E8eQNQJmbuLZUUCXyYmJWFxcVDOEs5d/R+pjCYtlOXzvBqBnvRb37t1TPgq4gHSQ84jzjH2oiUXS4Nuzjr0omZYY7/apUu5eyjcARYFGYqxZLklxzhfyGd7/HLkieV6nHYdH+EsxacDTg8gBlFtWaGZ6DDk7hoZI5tQ842wwiJWoMd3EXn9eAQC+omuNd5aXLjRTHlB0HKVDzEI3spxJs+fZXzvGezUqMGuBXRenGv5QuqxGKbLrzOgmZpRXY7DRE8uvnsXa8ovY2VyJ/d1tHVbTM7fi1u2FGBufEpWHhGJ3e13u/xWKx6ffx8HudiwtLGqkDskHLpAEGRAbkGGKRJAaDigCIpuL5EQBruhmAQCgF/IZBodGo9rTF/OLdxXwdg8OlFzTLuvrqcTVOTNRD2QWNdhvvXGlpx5HZxfRqvRFs12LyVt3460Hv4jZ+XsxNDIRnWqvEFYZMhVtdG4en3upI3WwzALeWbO/hPyVYH/9/AoSWBgdOSc+A5q7xn6mmTx7QV6/hwGgEk1KQStjC5BXKJ/ork6ONEqK5IQOCDN4eSYjoxMxPjHlWa4UaAJX/J48Px0cJbG102knttYYg3cW/dXLaB5uxZPvv4qNtWUFLBJ+kM+fS/oxGV9+/XW8Wl6O8clpBc126yIGQYd7euLo4EAFsTgpSS8uenM+j/Aqdbisk85kO+n9HjFTUVfQ9HDTyX2vPTJGhjEqAsuEgKKA4XOxCcWUKKN1TO0100AIqlDWgvbSlSfYF6fOHCGTjuIqGhizWAz6CCgquspMUtM60fp6j0q7LbO6tkf9MPGCWcwHhzpspAutVAR68bl4vYP9AwNuUOA0asidJFzO08lc+jslCKZm+54bAOC+AZhR0BBICS6KZgXBZ83lPdCc7CM0rKb+KxEthiWJknKNBFaCLwWIRinKZBMX6DMdFDxHJQdlogFB0Og3xYb12tbygxTjDVDGoMkl1+Z3JNl8DpgdwG9M8eBzqoAbGtDhhC7WiQZaOju3JgvGh687mGYcmNkAC4CJDWxnnKChI4MsW6Jj4yIAgExW+Lnu+LjSwb95gEqWwHuUGfBGam0apAKqyixntPqtmBgfVyGWcgDpAUuiII1goQMmE4SDjQScQ8w0S/STzKaFIdWJne1tAxtFjwbTRV3IEcZCoi0vc6zp2EhHiDzAjr92nj8V7ZD/p7Am/YByybrj0HJxIuc+dy6KdCYlNtxffxkMwemX55r3ixFgxC8ACneQGOk6qV8AAy9evNRoH0waAbQAs1gnkoqgGe+hU2TtaxajSq6Kpk9METF90LUPK3bRVeM+klhTJPKL+0C8oJjiOimmDGj73sEC8J+tGdQUgkL1A2Ch061n7ifXNfPRCFN1tgG0YFidOdKju9S56xm/FC5mTdivgQST16PwUOIFSNXvoj89evidc0/dKkaSFQVf0tvZUzBxunImpo+IcWUDVbSH2bFm7Y1PpJcCLvhobc3yQTYHGOYhKXTG+uRQvrm5UZguZgDQ0QG8TV+WTFgoMIlrAADEOifHl4pVgJApIxIDDArz5LTCIdIb5CbZaZHXC+DR2akMyW7dnlXHiQSchceaStkSr5Xdf9aUqKRN8o5ZrZUnT5/pdekq8Z4EGJ4tDv/84iHJA6RMuKAjw+fDPR/JAJ/pxYvnYi6xHgRolmKKhI+Gg0E8dw+JURQ6QwASsCMEgNkfhbjIiLykcxL7YURqvFyZI88NgW6Pzpb52oAK5DtMgtje3CpgtdlDOXVBcS4AkQFU7HR+uG8flGSnKV6wn4oL+/kFyTDA+YXOa1hJ6MthDXz8mz8T1R1zOgCA4SEYHG6eYMSsBgdxII1R5N+BSWu/1tLuHv43h8ULxgAyBoEUYyzS9IVQkSepUssTec6bknguLi7osy+vLMdpE0NMA0hap2EQkCKWe6ciUPu1ogkHd+4sKW6zRlbeMErsUF1DdbKZRtLTiFPG3x0cx/7ekfwI5m8vxKef/E6FI51/dM2PHz/SNb3zjgEA5ANQ9Tmz3rp/L6anJsXGkJEikikmYpw14xD9epFE3L13Lz768OeaAvT1119p+gMNHGLj6DijPKHUExPshcI6TqlN5uF8D7GB/cTPZU5DYc4Zj9k1657xuMQ2M4iQ/OGj4rVKnuRuc5nCVe2N+/feik8//XPJsdgHyBXQ/nNmfPnlF/Hdd9/qPGJcLs+axh3nGMVsdu/F/NJ5kF5kGpKrtSCzYnJ3zmkaUA37G6hBIAd1j5nlc/CZPAGjWaQbnBWWASRji6lTGgVddcw0q9HML89Od7wWeFbYVYBTAoyLz4YYW2WMLNchNmPFjE/ON8koCkNAo2rPcaIfFJOZnyXmsGd43vlemdtnx93ePmY8as0WE1muQ8Z9ouTTrbb8jtgoeUvRpKtGK+Mo3eAInX+M5VS+pYZn2NCvNMCSwU2NlgyAbIL5fthbx3mPpWOa0lBqucyz8vWUW/b1CgRAIt66Oi/gcScur9wg+/DnH8S//bd/GbNz0/H06ZP44ssvakvjogAAIABJREFU9DvrQ279Y+Ma8UhcR6YIcxUJ1cH+ocaBktPz3JF7YCzpPLMiA0OKf+6vvIAkGTn11IaoxN07dwSs0ZTgC+BoeXVVrB3YM8iDBLZqvbbi3QfvxeLSHX1uzF1X15bj22+/UW4DAEDu7xG0mIiWiVKF/ZdxXs8EFqyAM5gZZuGKDVmmAKSEkCkF773/QDnGF198LqPfmelxNeOU93BIkxNIasfz5/zyvfAacR7C9RB3YEiTU/PvNAcr/9v/AwPAc5NvggBy6y60CLlsFopxdv8FAJQ5193583S5RDkjCXfRJ4MiLUh3oTSwgq5dGcmmBJl37pjqI00xcfzqLL758p9iY/k5g6aidXEqtA2jEWZAN/qZtdzQgcY8+ctzHPdb0pGTTg0N4qALra2hhICFDApOl4JCDE2bRqS0vAHpVLjj6pmUBOsjzUDlMOlEX/9w/PLXn8T41IwC897BXqytvI5GD9yAdpwc7guhhL7CZoxqLY7PWtG8qsbE7GIsvvVBjE/fjkovSQPolzXMpqhaa+4N469kYSQjQDhetuPLv9sywG7wSdvPYpWf0+K44fJ/E0TQ8xXtpAA/xfjO5rDmFGG2ZWZKJxqMJ6u2o31+Gge7m/Hs8UOZ+7BGGgNDMTN7O955930BJYzjYRGSuEH3yyDJ62J8CFIlZ+s0Z+tpR+X8MFaefx8brx7HmxePYn93U/RBDzkLaS6X7t6N7354FMvrG/HRn30c8/MLsQP6dnIUR/t7sb21EZVOS/KRNtqrgli6a6zTKnowgkOvXQzQ+Lw896R6gWIyDYDASBGctzzNNVhPbB6SYA4ZgiQJtru3RnllBFKCuoMsXX3TsYU8QsGVMYiyRXU3ElV2dzkNVQp+W6l41jkJGEXGwEB3LBevw3XIKOX4SK87NzerNQyaSCcTAEB68jImqMvoERBkup26+KOjSpDtgO7Rf3wugmU3US0dcI090T6uuFM0Oqq9iykk9xKQINe0CxzmrhvZThqUKH4FEFFReXGhQh9GBc+J7gRSGu4995tuAd8nzwTR5e0cThfJCSUJmRF1kgTAIChdgAOYQckYB3p10XtposIVrrZOAvmso2Mj0ou62DyVxCQNebi37t5zgNmMEcDQQdYGQxiwyfRsl5FXhzqwEwBQMacAb0+JPEATnON3EgQOev6Na0p9I99fqFqeuKDamHvW1P5XB6KnqmcJYCEHbmjahb3Cc+J9WV9G8Q1Uoo+VJrW3rsTWFFB0YsdFD1yKyR7TSylovZWKzl8z5wu6LQ2i30Pd8xZMg34lZe7mo/vODoULYclviq6Z5ImYk+M2uR+8Dp9jZJj7CuhgQEoGoGXtcAawhyamJtXVYq3QjeX98hB2slW6x5j7AfpI0+qCPe/nsQo+Syq4Vr6PfcH+AunnvsmcTeCbDSr5N84mfoaJM9kZEXtCa8uHr2bPi3ZpyrP8HUQJTGqcDkCfB0W2QbGncZFMr+CaOU8llQOEYX3g0XGh70ECpWkOdUbfmclmd2rLR7iPXIskDgCl+AM0+lWoSeZVwAg6/5zLOeoVoAKqOrtKlOxGIxaWljTiD1YPGk2c18fGMOmjO4IEBWDQ0xpIcNL5/9mzZ6J05nxyF3MuwjGiBJjPvZHOxrknPEvZ5pDWeNoM06MI8d4YVuKH7l7Go1ojZtBwLwDzJibHdE6zr9g3sA8sk/GvmwwjgY3SKXuqBUUZjACSzdnZOd1zCiX23sHengAnMzDY20wCoThhFFgogWVd4PWhTmWvadLZXRPDp4DL2qfqzpGb0FEc0B6SUZkSS3e6Bba1uB+erOF4AMvO8c5xhLg+Enfu3Y39A+tpAcROm2diWMgHBrBG46nsJK4iGnftApRq754xC94ALAFAsZ2zaLChGElhmfpy51Vc64X2IywA4nKaA05PI7+AAeQ9DLCkX2U0m2O63bLJUwDe8HcAfLLnBmNeod96fCynJMwdGGd8CUQXg6AjqRHadmLCxtamGBtQ+ynQiPV8DjHTSghQ7LpBA0caIVnV5aVGGAK2kavy+8U5IPOAfscIkBGlAF2LC0uaKMB128TSe46OMFKm7AADSPX3mzHKecs4UM5RzlMAvyPcxQGhmI5zeqafw2yO/chZD3giw8aJsVhaWtD+o3G1traq4jbjPYk+ZwnnFSDUzMy01gT/jukZ8Qd2rTrc5GcC4cl9L7SPbC5p8IifmZudFYWfe08sGh2biL/4N38Zi4t3YnV1Pb755lv5a83MzogRAgPi4cPvdVaODo8IuEGqor1b6gADTchSnftQSGmMK/R8AQ8YGjfEjgJlY3pHyoB8FHr/SgraZUHR4a/Z1b3INtljrC32CXkT8mSaVcQI9i2fyYaHzrMERiq+uHmQ+Xp26QFjkuUpNkIxXksX/jwnEsykOEz6tyRJMp32yMA8hzJPz3xDEj3yRskpfI/EZi2NNTMEfQ9gr1j+Z0CV9+OscWOK870jrwSAGc4AswQ6YuTqPCs5nfLY4jGWDFZew9dZFVvMjEh3ru2H5GI+f+V1ck1qtDQA9TDqvJIkhP3A1A58u5SzjmCseajCf3dvV80YxRiu9QL2X1PrkxxBzRTqkwKAJuOq3a6IGUXdJgkpMtRiOsl6S2d+1g5/lsebfKtaAhrwACFfptHI51hauqO/56zDG4MzGGNAahvuHSaor1691FSUN6+X3bCUMSN51JlNtgu8z0MijsvfRvWJGx86nwAEymSvBDDJsX7285/Hx7/9JPb29+L3v/9bAcjsP54h3mDEBU1hUr3NOoXJyfvDrijM12KYK4C9SIJUw5yeGgBQwm7ZZVmEpM8GANzNcPJpc4EsUj04ngKUQGvzf9zzXdyo41qMykp2pYdJYE6Xcc/69cYl/END7K1ENE/2Y2v1ZXz9p3+Mva3XMTM1HH29EcdypoZpgJs3+sWIw6N9HS4DfbgeshgvZXJAEktCjn5/E61Y88wLWghiKICpu9djbSA3L2ndonxx8NBVJRk+u4yxidn49Se/i1vzS+rEnJ434+WLp3F5chDjI0Oxvbkp8OOjjz6MfmnS6pIABGPfxqZieHw2miBYB8fRpDNGICCJLB3NmwBABoBkBhRIoFsMJ+DivJVndBO8uf6zEsufgAYJMNjqwRIN/0TpPuU3FAAAEIEOKYX19vpKrLx8Gpurr+P4YFsdSArYpTt3Y+nO/ZhfuBMnp+fxZnlVmw9HfpJMFoOcY6Miyru8BAUuSJiEh29svXoUD7/8QxxsvI7eoCA+1+uTPHIAgNK+9c57sba5FTuHx/GrT/885heX4uF338fuzlZcnJ3E/u5WDA3Uo6/XngyYcdSU9PpQEaWVAwcKbhqPUbzosGmrg01Qze4ZQSL1UARUujkELNzI2XiiQ1JcysDGQdbFs4EwNhxBJ1FWZ07pFG4HdUIjG1Xgl4zQbNKkrkRx0WezGj3skZOzTa+M8PG9uEzzWU29qiqxISECUeQwoLNBwOc6Ofhy//H9/FsaolDYkETwPYA2fJ9R7cJGkfGUY4J9A+zjQZJHYsJBQCIo0OrKiXoCB5rhXNy/jX77ftGZyQ6sEnBRMJ2Qpt4YSjdJWfpdqOgpY32IHyRC0PjZz5gAMrKNbgFJEuOpPIvYM5Hp+vBlhJ0D0eue9+Z3F88Deh2AAzrFGA6lmZtkG6JdgspTNBuwYQcNDKDNtVkUSC3zyEUzpCuhTmhbBZQTBoMRSf2zZiyUIPJ3BOec422fAKU5BlfKWqhRqBUZjgpHaRRxuKazBqJtIEraSMbfFRM6SXBkUEUywXhHkup+IewcYO4y2oiM92X9UvizhtAR2/2f+G5zV+swrb3jecpbRPEfqrDne2scWykek3Jp7wFr1ERT7WFNm94vOnitLhMg9iTPgFgHQCefmOIjkkwfigaSdX6RuFIUuRPhz6lkhXiieFCckjWBopiqFV4eDAD+aOM406dJ4rhWEnr+HwZAriEZ5rHOAeeKORT3hELY13KupFwyH1yrU47B/QEsgbZX3luxRjK6YiJUsR7e3hk2OTsnSYUBgmQDx/TjExXDJEBcV3bKOdNYY+yL7OhIjqUpDh6FyBfdPI1HFYvD9EQBUhhQlWSFwgenYvlYtDH6G4ulu3dkOIQGnfOV/TYzi4kYoATjGa3DpCCik4JRGp9TWnlJMzyCNLsl9nYY0BozKGtmnteqcw46vAa2mVZxokLII/7cvaJQ0RqEoYDJGCMiNacZl/bhmJ2dVuFwcLCnGIcciu6ZzbMMXLE2TIh0rsP5x17BX4IJA0gAZcTaZrzYnpkurZbWi9abTLCcK7F+BUR08FswYITfBN/PWhDAVdyhpX0GfAPUEFCGkRcgY6+ekZk5V+piEQYsR+s1MEoRXM6zm6CrEt9CwcVDh9iFXpw1gKRH54wmFaUExx0rjTYrFXHXxKoUZ9wn3i8/A74aYq7cmJqTkiODb8S4ugwBMVytBICEpZgwKCl+01vn5rVLrlVM0FgvO3u7Pqe0t2BEMMu+V6AM1w+bgOvO85Mkje9F3896pQAkYabwoLhgvBjAAO/psZo+I3gmotVDUef+6SwiYT+XDEI09lojTo+bsbW5F+dNcgwbcnJej4yMxezMbJwcnQgQMqiLLMjTh7oFnMg8TKaxHInin/ixuDAf09MzAiWQzbU6IZ8gTDmTRQhtmCaCgMRoy9B0aWlRMRK2wcbmRlc2RsxCjtZo2C0dBsLPfvaBrgufpO+/f2gmFIW+wEDnLNwrx3XnkAIL1RF3Z5yzhntP8TG/sBh/+Rf/TsAMxf/DHx55ekivTQn5fJzFI0PDyl2IJ/jBEHdkBCm2lTuzyVigsOPLlGrXFMQynoVHmLnxkmyrTHPrvZzV9gfhLGGiBABAgpmKE5giIvOFjVatqRB0zm1mJ4AJ+RzPn3vGeZVSTBfbzocsC7PXDp/B/4Z52/X/s3+4fl7TjLPSKFCsupA5Ig++yxa9uG4A3WSPshe4Ft2rAlAZOC9G1TlxhjHX5HyMk6OmKmZ0KuhLXqazqXio4MWmRq/O8evaLNlqhEKu2SwZN0hZE0hBDNC4u2zmtHON9N/RGD2N161GE4ZQi4IfA1QzSs4vz7V2kEaxlnd3d2JtdTn2D3YF/hH/AOq4DzbVBjg3y1A+TDIFdDwiDtsDiDMTE1QX/4DQOqvP3bhRPEJuJTCpLuDD+VFV8eD2/IL27aNHj2TWLRPNwcGYQ6JTqcYOkjCxXqklKjE9O62zjCbzl3/6Sj4XblC4oO7RwrSU2nmuTRLlZyLwy2eXTV0BdgzCOFdrx4P3349Pf/epGo3ffvutro37Qb6BVEGeQAC3veltBpvVNQ/3JadnSWJVZObcD65DOdH//jf/3Em9lYp8+ucFWXJiUhz9S5l4DQC4UqRToOJK9gQ0MG52lEunSGvPGzr9AUzBbsfRsV17mSdeI1mNduxurcSrp9/Fk4d/iu2NVzE7ORJjIwNxfMRcVcyZ6tFbY872lQp4ziqCgxyycWhdXRNVi0UyOj6hjc5DE51bzo92q7RDvI0xeF5JG1FCirMxo0LQnJxdxsTM7fj1bz6NBz/7MKq99Tg+O4knj3+I3e21WJqfjxVYBq1OfPzJ7zTard0BsRuIWv9g1PsHo7fRH5vbu/HyzbLoJKCO7733QIcXiUp2jXQvCxPARYnd/rOTr+KqJIwKWgIArkcs6hnYWMCFWHmW+ff58/qZorv13+VoR3ejlLxRqGi0SjvWll/FD99+Gftbq1GLVgw0eqXjm5q7FQuLS6L9c/9ev17RVAX9fCkOSABB4pXcX17JEInxSgRK9C0APk+//jy+//wfo6d1Em/fW5BZEOgqGxD9KKDO3O2FOEHfU2vEhx//NmZuL8TDHx7r+2roD48PYrC/NypXF7H88nm0oNMVao1mLlesaSL54bNp5mkNCvGFXVBFu6U4vNC6Sid8da4pSuoNjSUi8eWXRiYVKvHuzq4KJ7mwa/O7s8lmTq2XzVLspaACEO1h07p2rctSTHAAZ2CXa3YNGjhBe1BoaB5CvA8HPKZEWeglzZcCXXR9dbmvNCaIPWa3btOueV8YAnQiRKEeH1NngAOWa07zOJINBSndS1zMPZNcHc+ix9WYGBVWZl7QWVJnVLIE7nVD3XzuCQcDtDCZPBU3cB8cdjq3lsg6UBXbgA4EzwKEkGyJNVEKYa7F4xAx9KvF1OS46e1nGO24I55yDhW0FxfqBHl9u/upzjLplF7ThjToRkmq+BleX9ptaeLc4evuWe0Vnilsl2S4GInGWIo1xq5KsFP3A/R5CBaTu4DcJ3eJ7bydUhASfseEpD96soo06ENDSiDkJk93jLUlQ68BJZYknPp/6Yr9//neidxD2VX3EW8Lrr0J+MPh7lm3OVcYLTuHJm7D9tIwkCLjQBICddh5rqVDUdY/AICnFuDE73nl/CwFHJ+TNSm6uFyUoSW6GBNgSHJ+fKTPDuWTgkG0xByRQ3yhY0RHFL0ddHYliDak471yZGWeY1yDwBYVjL7X2WHRnlBB7qQngSkXd9fjNvn+7H4kaEeC4T1r0yPuOQAAXQ60yAnO8TxE5YS+jeO1OhoeWyk2RN2dJjMFLENwLMbHpB2n3Ec03sSikVHFJei2vFaaGPL5DFDZhNCgd84DtpZUk03EfCJOkYB0PLKRxIl7iawKgKvdifW1tdjb2dNZIHPTalVAJDHw+PhcAGZ25NhvxE+SD37RlYdlIfNPeTeQ9BqEZO0nDZ4YxHUQf5CyECNV7Bf2IVRQn3t4FJiSjQO6Ry2ZgUUBg5M75z/r2V0RgJarmJ+/HXNzM3K8Z6ID/ziND0ChR9pRH+DVbB4r4ArdvIIvRDMOcOJH8y2zqFOPBNTYz3xmrBsMxXxfiZO8FvcsDQlzFrZkT0Vjm/RVMaCK34pAfsYQFxNZgEFiFeNsFYNlmAi4wb4yM8przHE0GQ3JOKEQhnGAHwzxAiCPNQ6zI4sb1h/rExYJ50zuFfY1gJ73hMebcp2awiMTVK95r9vSZJFBmV21OVOZEDA7NxVXV7AVAKsGxPDLUWLZ+U0DNWv/LVE5Pj0RcCHjs2Iiy7PG/O/i/+fqTWLj3LYsvc1gNOyCDPadGorSVfOkq9u9TDeV6cwEamh45ok99MQ1tV2oiQf20DMDhg3DgOGCJ54bBRhwFbIyK/O9zNfdq9upoyRK7PueEYxgMML41jqH0jMfhHdFkRF//P85++y99lprty1fG+zv11qnWUAMgzlj93f7gsCYkQ9QwQD/Wd3mh5JXYbIlsyxPNznSHPC28heKdPugmKWH+SG0Ytzjtzc580nkYYLZdBLvHa3D/UMb5UaoW8ge1PtC8282k9EkY+V8v/AQodFyZ/GO/u3w6Fh5IhzR7P8h/XpqYBnQtRQM/4bsdUMRRZznGbJ32A+M5gTcZ6/xfeIi+fCHDx8kxxEDRABsUcxY+18UBJoYgGyLlfDg/mf6t92dbf0uAAX7BpPEz+4/1Od/++69JFi5dvDkDTc+uA8AAOQrrCHYPplxwtrn2jnvxAa4pKvc0u9w7aK5p4lHyHnYx4CRsIJyvpVHzhLXVfRdXsX+3mFiI9lUjf0hALcAu8fGg54YgCQHg0GPz3Qe4O4x6ywzIZUHpQln7nDbYNnAYZLWqhHiPDo3TNhD3p8G2AAVTNe3FCs3dYhBAE35fFE3GE+0NMVI2vZkYqxCLrHkeLdsduppL0x4cqHJezrPoXFj1mYGIJFwK79J3hkGMnyNrH2eveOwm2iOLT4riAnqvAvw4BpLyRDYtSG5AGegJuYk7wneBt8N+Q+0L2P+xg0ZquI19eHDsphZGFQSN5SflYsxUqvZB4RYd9GS0SrxT+cJYGTLIyXxfLhotjWyvQyYVawoBptFZ3CXdUjcIqfl2Y6O1DQli/iawYzVtTU1X4Y0zrajfBEzQEtLzi37S94v1ZGqpOWHB4caHSsvuaT15z1yYZ8biWY9Zp+ElPOmvCHXezLpTc95/sZ8/Om/96fafysrKxpFSNMO9tbO7q79OWRayGfC1wEGiMESzr8sFXMOmadC2GhcR9y/+D9/o0Fn0shkp/hr/fkn5nMJYvPF+wELZUsjyAggNvdwJ80FJ7NZ3S3KG4TkQaYcycFfOo/mRcxOTcbk+GhM1KrRPD+K5aUf4/kPv4+196+i1NuJyfERUfudeAMkuFBGW+ZZxe4g8e87O3sKQnR8KTwUIHrchQap8iYgcSWR4mfKWjT5oNbh2b1SJzJ6inHR6sTw2FR89uBxfPbwkZKu3YP9ePnyuSQEBEZmU/b2VuKLL34ZB4ensbG5KwOX6shojE5MxEC1Gmu4BTOepRtyp/zFLx4rOQKd0biV5Gb8KQBAkFNB/0mR/ykAcD138vr5mFbrosZcgU+L/rzIMtBgPWmeee+HpsREHdorjb3qtluxvPRK5nznx3tR6e3G3Ts34/79z6JIQiSkrVcJ0R9+93vRytBvi6Z61ZEp4PiE516yznDHvXnjppLQo5OD6LbqsfH2Zfz4u19Huacdjx/ei/cflkW5xVSG5YTWh7nA9Yt2lIeqcffx0xibnoufXy3p+S/cmgt8ReonB7G6vBSr794Q4aO324lW0rAqYCZjGgoFuvkVUXs82xlkMDMAWFegpNZfE4Q70U/gqeCoSyJSiqmZGQUnggXGU6B/mHdkSjQJLeMJoQfrmTBzWtpBO3ra0KVzbahGUHX3zEmlu5Du9kDvZd+gHeVnCNBKFPbdGTGamA3wjNSiCycZ4L0z6kkSkpMs1gUAAIefizOPZ8qj4gjqBObrpIyDQOZWlyqeOJwBDYRW0p1qmiaaaZ10fTOlVvcwMTFEH0+daT5npqVLk6lC3Ik7CR8UW4IYST9rFgMYCh6PinKckXMzun2BD50Y6AegoLMJrdZgS04eSIiJWRxsKnAZvVU3UEGsyiZpyADGxnGqZyzSgRKmbLCTTQk/alChWUMpL8TBPgk2Bmz97k51zIY6S90NnlEGLjIdNHdAKBr57OjQ+OIZ41zL57YLss0zOfTdiXZnGskKlFtJH0DN+3zAUYyhFaOo4j5bT2ipgwrK5AqtdQqjBXMdGRb6AZAwKlFAe5mo64BnPDuACgp2JTkqVI022wDNRjYU/4y0pEOdacpct9gN9XPFY8wL6awSG0aGR6UhBaxjrUOXBtxjjQ1VAQcoHG3cCYCrsXs4k8AgU9JSEUBhTw/TmXk/FTDp4HVstzGtHPCTyZGN6+gKUTxbqpNBAPswmNqf94reMwGoiqlJBqFkiqRxcFAAEtQ96LROBh3LJS1ifTcuIuRSbYq69ml/WaAoawLjPY05vSIhYt9fKA5dcSwVioqxpYodh9WdIbtKn4drzbIPYgBAC9RvFVUU+IBZMrVi3JbH4pKsyBMBbxYc4UuMVWvEGVM5MFVM7AiSV34GOdfxkTuwAOlQOEn4uR7uE/cMHx4lu7B4RDcNa9sTQwGg3eaHNiAk5tIFtamdk1M6RVl2Q/LJviDmAbpOTbiwcad1KHa2d+Ldu2UVYbw3hQadHmjPdIlhBOVZy8yvBwDI1PYMABDjBcpojXikKn4tnF2a8NFs6TNYd0y8cw5hRs1VGjnrjpu08sk/RvnSJ9NWFNsrTIBInUeNZzI7wF0372kKOBV07ba6pxRsedQj9/XaIPbqY9GiwkFFh8cueo/QHaTLehGDVY+mpVOtAiEBsKxD4tLY+JiYGipIAMw+AQDyexJz7L2Sxk32eQ/lrqz3KOcPIxXLMTFRw54viqWeGB4elJmdpE5iixgUFWht+EWSLeIN6+mYGMfaTwwhYgemYO0ukj1GJOL1Max9BUBCU4XpE5zV6gwKDABgK+nsxfuEdUfM5zpYv1l6AnMLQJfnTwFCPMXgUNp34TLkmpU4P23GyTEA+qcsHoBUwAKjdtnXgs8DhZ7kPReBgBZMuuI+Aszw3JmYwD3ZwYMF9iWg6NWVzxKNm00eU4mhy7MAZGQtkk+xXjgXANG4b3T5MTn78ssvtUdYt+RVGmt5AP2ffXmlfQC4QSyHrcIfyyGuZGCJ+dmdOwuKE8xSf/36tZkT+I6M1GJsbEIApZhJpbLOMOK31LCc95/40ED/p5GH3CEb+XHvAXnY80h3uYd0O8ntPMaYM4tOtfMo5HnKbf7I/d9UefZG7oByHtuvx8akgCjkCzorewqie1MrsD94L0/v8Khh7dteus2Vjw5pKszMlMqyGTMAnWfze7kLzh7MRWUG5DJTwKw3xgPapJprghFFnMs5IK/Jz/Nss3dRZn5ynXnPGMB2PZTPdOUZibFpA3afBy7eONstbdQ0NuSLqdMuGrrYq+QzbpjlhlSWKeR8T03GNHaRHIEzT4y45MnDa/XBzkTC1EcMIo+29wGMGtbtyGhNv4d56fn5qfYD56PPzTON/56YnBDbTXLaBFgKiA5yIXsvISum4XJ61ojDg2PBThTEOpvQ2KeiFVkSaw6wgvuNuertW7f0jJFHAULRVBsdG4uBoSHtIUa95hoMAID4xBqhWYVUSpK7C5qG9iXIVP5s1mcZpmtjvnTeqzi3P5h+vtd5AOuTz8+9VnOi3YqFhQWxqbkuX+OB1i0siZnZGd1vmqvEC64DIIQzSzlpMofPAHReh/lM6vlv/uWvu7xp7jS4G2GzjEyTzQUpF58RWC6cmwbtlpEoOCxS1IkKnCYHQE/iw/FafDgvVJtIQDXCfff1q+exsboSgwOVmJ2eiJmJWowMlcUC+OHb38TO5ofotBpycR6SrtWJrPRJ6m5B10XrlrRwYYQadFLj3mRiRWewX4uc68y0WdHr+srqeOREXcBEA1o0KDlOukPRNzAcpcpgDI9OqPt/eHysAA1ShWYaDcvh4Wn09VXj8eMvYn//JL599lMcnpxGpX8wHj99Kv369u5evF9ZUQIxPTMbT558rsB0vQhSEcf9VocuLZi8KQ2qGIXj2YiyARKRAAAgAElEQVQ+kuWjfD8hS9rsqfOfXycnnxnBzAiN1ocooanwyu9LYKIrTrCATn2yH29fPY/97Y1oXZzH4p1bsXBnMepobYq9MTc1GW9fv4ofvvs2uYcPRIOued9QzN64FTNzN9XBhbY5Nz0TkxNjevYrH95EdaAUPRdn8e7lzzE63K8xN6/eLMXK6loMDlSjNlJTlw8k/5hZl4VijM/diPJQLY7rrVj87DMBEp3Li/jx2e9i5d0SnJ+o4kzdOI9znvllS10g0GSC7ubWpp4vCRjrRS7HOhTQ7ljfbtp3Kpagdcr4iHVMd4AiaChm5+ZV9NhwzEYt2XQva6Mw8KCANDDGyDgDJioKUlHBs84d+fy8XRiEumjS4V00pUGFZu3irE/UpnzQOOg7kaZowghQnYdGXdRT1jQ/w2FD0sN7WqLgzjA/S/Ah2RQNKbmgqwBNnWqStZzIQ/0HBMjgHokie0vULLq1qUjK182657VA7elICVXPbBeBVcmtvuD53XxOuot8ViUk7SvpsEiGMuuFVUuB6w4IFDC6155U4S7+gJ4jyQKJr4wOGXmFGSCzmcMJJHteLupJKqBnX/KBCmXY/gPWwJFQEy8Bd0gQRmujOqAIuiQcaEHZutBzMYYhISFekHzxHkK2k7uwiwKj7ELXEyWVZARKGgBAphiLfidX/xQHeN4AJjI9NIUMOQTdNb7XajZSkuW55qwr1qa6pYmCWCg4kcBR28WS6cbcD3WMRhmVRkzFZLKuAwmTOICv3OHEL4CiimdqSjeHLABBRdo2MTagLqtL4S4hz03GPA2vaWhrFHAk6jg3c63MPweIIylmzJyXimUarC3OkC5aegx/CiRRQ6IXSu7F66dRfZlNoYS+WPYYu+tY+fFQzgVd9sIRCCAaqAuyvF9yZ4+OET8D88eAiZkx6p4gJWL29cmxXi5/bkkAGImr2ctX15K5PJ6PgA44qXhw0byej02CA1CJaSjdDbqT6nwDCor9kSVApuiyHvjcGIWxLoh97FX2AACSWABaN6HZ3K00jUQFHHTT/r44v7jQsyGp8Fxua3KR8pDyMoLxouH57RrxlLSOxqvNKgH8JTHi3pIckhRRHOj65ErO9w1acw+QL5FDSCLQT0fOwAh7S9M/0mg/1jH7b2piWoVfPuMBBd68eSMa9cLtOzIA1pkzN6dnAkjIe8tkCZADR/y0NtXZUhPEvh0wd0j4tnZ2BASg4wf0ogGAuzcFMsms2TyDipHcX4pq8pGc6FHsfMyhcG/2iCYzB5y8qthOrCZPK7IXggvymum/7XbsbG+rYcD+MrvA69++Gy44DB4YGJDkLems3YVriDIOIELc21hb13WwNhwHG4qLHodnbay8bv6osAHs9ZhVGAqZupoNS3MxlEeQYqra18+9xryNc7MU42PDLgx7nM9xZvCePCR5dyB/KJcE1iKh4bMBQKED5t4Sp5hEQMHJHuOZIlliCodG1DUvo3UBTR32IPvwTECcQQAXNwAM3BvOD/xjuN92gnchS6eP+0+HHdd54glrGqZuIUrRasLA42z1fTPIZzd74j4gRU64+X93UV0osj9kRD0wqDM7A/CYrOLVsH94GGPjEzI1Pas3Yn1jU7GXGJOZGmLc5Q5tyhWzBNAa/ysV1Q8fPlCXFWOzDysrysfxOqEI44xk3daGR8RGevvmrUDQ2gjNg5aeyT/5J3+mEZZcN5MHGKn9ZmlJ62RqejrGJiZicGhY0s6p6VmxIMiH/v7v/05sAa4ZhlpuRLEfARrV9ZakoCxttI1KbTJIocO1k1PR8c2mtj6XzWYzY8pMrUxh53XZG8QLJoEAxtvo1TFfDvgDnqLBawI+UxMQs9lz9gHwmF5AHDUbk0yZ12VvcZ6prpFvhhkAxHfF/QTwu+A2FfvTbj7/bfax5ai22yTHS/KtJIVwl9+vLSAvTTThfcSUTBLMTPF3/DconSd5aJIMTD3G6+r+f2LgqGkAloRyHzHqNUvSgLpkQld4dX06QtvPR+cp4AabNAFu8jUoY2yePTRgnzFlg/tVDxiE5HeMVoapSQ4uwLc6pM+HvJt4wrrl+xT/5MzsB77HWWugG5AVwJ1cFb8kzFF5DoBbjL88j73dg6g3LOUjVweEzU0Ty197o0bOmBpAPDeD1ja65N8xTaVWwAeOtYz/CPfQQKRrWrFVBRJ3xBLhGon9gAN5PHYKCskA3HkX7ws4wznI89E5UPa0CfYEjAnuseRiyCkT41JgbDrrYYWwXgHmaJwBYpF7UQvv7x/KlF0SZRrlicmWGyHOZVJz/7/+l7/uevG4uDdibQ+A3LXIBb1BlOT+DwrdV4lG/UTjXXDv/+qrr2JqckoL/viUA5KuWY8QQh0mUBdBZQhWHWgnPfH6xU/xm3/4O42zGh+txvBQJQbKhTg/2YudrbVoN+vSn/PApiYmtPmhLSEdAAn0QYhRCAUH4xMwLPEcUOvvcJ/3CDOQbTpKdD1IoqGVAmCwqZQYcqOSA+/BAb4BzajWRjUFIAoVdWtBk9FggkwTRBi9NTs7Gyen9ejrH4zFxQextr4Vf/j2h2i2O1Ebn4onX3wZv3j8NM4vmrH09p3G/01MTmk8RU7cckGTi/yPhbu137mrnLux3GMWtedieuMKiRSd1oWsaDqJzZEBgPy6OUBx4NosEKg2/TdmHhA36PZdXcbwYF8U4yrev12Klfdv47J1oQSiWyjEwclZzM7MxvzUeGx8eBevn/+koE93qqdYid6+wVj87FHMMkEBamW7HdXB/rg4P4vv/vCPsbm+HN3LRuCYcFk/jYnxmrrQ71dXY3fvQIUVxi4eG1OWJi7QeY3UIsoDMTwxG9/8yZ/GaK0qT4a/+7f/Js6PD+Pxg3vR19sTH96+ibPjo+gvl+PJ41/ExNSEEgZG8JBYZKQNZBu9jlBROhsJJbVeljno0I9BWTGigs7N3sdRvhojtVG54LN5QekY+UMiwWbngCPpIgiqcE6acyegTrCMwlv7TwDKGzXTwmT21MoauUQ3S0WFtdbJAKdS1j4hgZSBTYU95w4xyKZMP3p6FFDpvBK93Y2zMZzRSeum1bnXZAAfOHlEJdfxqWO3QUD2kacqcP0uBJQG6vsUlsxstibJVFEoVfk9ZYhS8GiznChzTVDESIzZ4wQ3Dl66M1AT80FHV4sE2VpCmAjo0S507Xned9ZgckUwBUQxlo6qpc+SgRbuozrcKhRIfE9FD/UIwY90OEswCqaea1Sa57XLPOkMJ2E7CoPEUjCwDmAAyDgxdQkc7IevpRjuPtev9X1QvgAARAs+h/GQQAIVVolFkMATe7QYBNDYQqgwKjTdLVUhntyx8Ysg+BMLM22UdQewImM9xX93qxnVlxkhHI6NJh3Bhp2nkzP70eGRikyuHdScYozPwmEI0IXG2K7UTioyq4XDU5S6kzMVWWgxKYbQa2KwxVmD4Q3AL88Ll3Gc/A2cJTq7vElMawTIBPwgpltDr3Cm52jAyntXrgXyqfnoR5PXnIBAaXENsrIeAd/y+Eh15Rt4f7iLl3XdAAA8EzTsudAnCeN+IY3gsMlrTMm/zWiux7fSoRbtT0wLXJKTDjRJqPy7ZmkgoUJ3y9kqbwlG2SUKuJkiBiB4Tpr524IyOaA5yLwH18+eJZHmfADQo7jH/TuzIS47V1FGJ9sT1s+KIWBKodxiAA4v6bjgtcPkGxer+E4Awkhyd8H4Rgz2TN1UNyjJhkQXrWDOdRSNZj2mZ6YVs1Tsq3Fu6r8S1j7iS24e2PyJL96DJGq4OiLzQJ4x9x7WBMUDEjMKkfW1DU07wfwsG4hlAID7YedlwF6YbBQWsIM6ZsQ06B43JCkg3gPasx74POQXBmLdsdJ9TwWMNfkOg4CfMD2s9UzsPDvt6tmRD2mkpUwN8QvpVYGSJ7zw+WFuGNy9shEdNGkldaZxUribYeMzhfeS0WrqqlMsKLltt8RUuL1wKyYnJ1RgMe4Tpg7rg8+0vLyse0l8yushNx243uwuTaEEeNKvmdd2ztdZkKZewIgxy5A1fRV9ld4YnxiJkRpyEH7W01WYIS8GZAKL9QwxeTw7UfNGniNiNwLUngkAoPinwM70Vs4D9hv3ibUAMDk0WI2+ymDs7h7E1uZurK1tuJOXgB8BDCXrsdW5lPzL1FjWOUCbO2uXAiMGBgBG8+SSnrhs4sfQlufRwcFRktz4DOS+sSeIgfakYCJHHpFmuYT+DghQ6b+Wu7AnKYyQDOE1cWfxrvLE9yur8ebtO3VMDX5mLw8XYOxPihA73FvGoWIsFXcwNdH+sy9ev1nSfeR+cr9u3pw30HbVjd3tnVj5sCIwGNYOfziD/uqv/kr7Awryq1cvld/wRO7fvy+XdDF606i9yakZGWSyP//2b/82Xr96mZgwNBHsjs5a56yhEAZAYo1PTZplwH6iIAesoLkhyRAswCSblFSDYjKZGrNX2Af5TGTtc985QwAvAQBsoO0Rdyr0aQAgF+sJrX/2D+sdgM9dWcbIniag0kAdv2/QwCOZc4EuaV8C+zITyTmdgeXsLZKbenZ9d9EHG0VyVDnzZ9DPZ0ymrOe1Q36hBkE2EU7/T+7v68tnDIC7ZZdIBNV4TfI71pxkV8yY1/2zMS6/zxnh5qCBKskdAa1y00pnVNav2zQbQFixrceGieR2nHc0SMht5EfT6ciUUuCbQDcDu4Qucjd19TWS8UL7C68WYj/gMM+ZpoKnEVhWIRkarJcW7EZiFM+lX/UGeResHzF6W23VgnwPGQwmpvJSwXCzJ2JstGaJEoy/tn0fVFOl+IDp+L3P7unevP/wQWNeGT9OUqGaoX2pHBaJOaa4eYw8UgByXR+WbvZ5tH1HXlmACrwv941Y7pwwNZYwsabxDkuMCXOJlSiTbwGTluJMTk1qrxNzxSJOABQGhqzTN0uMCF1PRoh4kllSKw+FBORmELLnv/o/ftUVOp+o/dltHm2pAtmgzcPYhEaSrQHhjS/q5/H+7fN49eLHmJ+fjz/7sz9TYGNm4t7BQRwcnUR1pBazszdE66Ho7+l0RSlkZNvUeC0a54fxm3/4d3F6chg9XTSRZ1GIthznLy/q6sZyhFBgMZKFgv3du7eiU+UiSk7mlyxaj/TgRpE8kkRSIJPkYw7CIafFxmsqOcbkxZo/AwCmnrLY9vZ2tXDoAgxWh6NvoCrzQTsr+lDjszLWhI1GEVMbG1VH+O3ySrx4/SYGhmoxODwRU7M34/MvfxmT0/NxfFaP5uWVxiiJ1q8gYZTHB527JxwOGYDJlDp3DBizhYGZtdI5YOkATV0X6V0T7SQHjdxVFmqZ6DAETXwLBEKkzj+bmEUbFFLNehQ6l0FzBxnA3vaWggZdGjbm9t5+fFjfjLmZmaiWC9E4Poijnc14/+6tFmj/0EhcdAvx6PMvY/7WohZhm3XFhIXDvdhcXY5281TsgvrJkYz8QOJZrwfoKy/RFUEd6kY70dRro2MxPj0TpYHBuOgUYn7hs1i890DjIH/+6YfYWF+JidpIPP3Fw2icHsdPz76Ls5PDGB4ail9+87US1JW1FR1iJMnQxHWrZc7XG8VrBNeGfhykKgxBcpOmkAsENDEIYAocHSaeEyZXcle+whDIa4N7lmnmAmlSB4qDz91Jo87SnqUEgkCQ9Xq8N4GFpJTv58TMgd8JuZD/kWFRffOIN0ldekw91CxnGUh5TCBFM7/L+2bJgT+nO2TX6yXNkVaHOo2EAowZGR6+NkkiFoDUZ6AqgwBydpZeFg3ngd8HgCHp2fT++BA08U4g2NvfwNCB6W/Q/TN6z+c/OT1Ppmip41joRnUYrb4RfXTiMjAUEwL95ag6yBS8RuxdiALUqMOAVGJsTF1hAq9eI7oCTdAKe0xor2nZ18aHNrpR8dl1YOUaoWlbRtWr2NGoN3U4QJc3YJEN0uiQ04VgbqwNbdjTdH743PybZ5H365mxdtSB1TQOOl8YaNmE0YCCneZZR1Bh6biZcgkNzmsk/+E5wHaRfGN8TL/nKRKMvWS2roEP1tPo2KgATu5J89JjfjJNDZSa++mZ67t6VoxKqw5XBSJLRgICL/MeJxnXQAtztlUg2E0YajsMLO4hSDb3Th28VkvgBaMrka9NTY4ryRD9DikDdM9k/EXMpgC1ZEGR8/pnPGsdUIM15fn2jvMc0o6z3GeYDNKYJ005BQidGRWkxKBEq3Ynz8W2D9ZLSaVM4fyI0tPdge2SmS0Z/OG+sDco/LPcRsWc6hwXv2apRZoL3BPVYY/DdCfTjuIav8iEDOmxzQgymF3UPZJUSCD1tPZ7ZvtotBdUzQb7xM7QrAl+nv3G3Rqi69KPTpXCqBsd6WWdsPF8jpg339bUYRUg5Aj3H9zTXmOWMqPA1GXomELP/crgTzahOjjcj/PGWdy6fUuxMvtccA/5fJKVJNpzjkc2vzNDiJgD+4AzP8dBEj1iGmwSfhYGwMHegWjMsJ64zSSP3FzWJGedjL5kUNoVu4hOEj42zJcGBBCdsreojiwFI/eJ/cLrVEeQVgxfu8jnwoCfI+kDfGAt5wJQEoAE1BGH6V4R31n3FLI8OxLj3LXnvOKPAIM8HlCGYkwvYYIL6w2fE49cdNfro+Em74HchgSX15m7Mav/575y3nA+kRcR+6GGv3r5SoUi94+1lE0ABYxJPoJRp6UOil0AUGmMYgaL5Tujgt4AQLsNi6s3bt4iDmPARpyFHkzxlmiqiaHE56DzB0gPcNs/aEYpz3R/7yBpgKsCAQSUpylTvI+04gJAijE6Mhos7cMDZn9vxsrqugpfGH9ifiQvDkBH+YQAhskoy+PNyD3I6USvv2ym6TiexGD3cbr4dDz97MxSG7ieyAMzzEZbpnAbgLXxLDkFsRnGZqET6n5zLlGYnsu35lLrEW8lGDTLHz5IX6zxbmnyE8CIQHkxphIjKhW1Aj+RtnCuFp0X3Lt3N4ZHhmXYyZ4A2OOe8W88tw56/3PybeusOZMoKMjrkavSBcWEjLyaL5gWFEmsfRpigJG10fGYmJ4RWMAzW1p6rVGTy+/eqvEm1lGaukDsZ20W5btyoRgPUKHJFeSHp6feP8fHem/AAtataORtmiDWdOeuPM/tGiQvFFXYsV5ch1tCq/2uvU6ctKdAptxnjb1YwzKCrOuzci+ydtrSZcd759D2KZKBberq8/3MIOCd87kvQ1lGC6YR1LoqDGklafNZIj13+n32dGYm5ddmXUrqcS3ttUlilhPYLNWNBO4/XX3OYs61POaU1wJsBUiC1QejUI2RNK/eDUMzCTiDoLh7Wow9n3LhSKCBveemruMEt5n7ATWddYGJHnknIy8ZuyjZa6UkmawaFMornB+QrzFCl8+CsSLnPBJMnhVdcPLEDGBwX5C+2t+gJJBsfHxS8ZumnIwdYSD2wyjsaO9wDbs7O3L9Zyzo/NxsHOzvC+jBl4McKDN0uFePHj2KL7/6Umv27bt38dd//deanIIhoPJupFnDIzE5MyOg7PysrslD5Om8ZmYg6l6msb835m/E3cVFjyw/OVXexDNQ44zzXGaQSKDs6wZIS6yipiDGkMN+/c03sXh3Ufd5fWNDn4t1Sp4yMzOrs+r166VYW91Qbqp7IJ8UmyuLofRJndnzz/6Xf9M1jYSsySN7+CGS353dbXW31e1NekknkiQvfXGwtxV/+M3fxId3S/HlV1/EX/zFX8Tu3r5c4IvQnwJ6RCFu3Lwdg/1DcYG+GR1qqxmba6tR7oWm2Y2NtWUBAJetRjTOj6k2Y2RoQJ28ne0tHbTomaHaM8d5Y2PdtDF0iKJEgIDaHVbjzy7bok9QXjPaSiY5VyEtBTcYHeDlZQMDe/kA2DDByTyUFRY/Jg8EIZAkqN4TUzPSoNOF5GAgEClfI3FFw3eFnmU4hmsjugdHp+dRrU3Gab0dlYHRePjk6/jFk6+itzwgZkABqqzovB/HIuYHo+BCp4iiq+huX2YKZNMU+aoozbUzM9fgkRMfpzawcfNzk2YmHeDusDgBLwZdCLuJc5+RWYCGb65+iO3NtTjcY7TelQ56UYWGh+PGrZtKhvYOj2Ln4JBZB3G0vR5XjdOoRDuO9neNAtbGUPzF/O3FmJ67qee0u70Zu1sb0W6cRX+lN3quoJY2Y39nK85OmGvr8VbQTzXrOpmtdXBfPz+LBw8fxcPHj6N51Yn17f2I0lBMTM9qDAfOnSSXdxcXYmZiLBqnJ/H8h2cCFgb6/H3uGptGaB6FeAGUDk2fqZNowi3JaOve5wTd9xWnaLNlMIiiSxBpxBVAGWuSAyt3M65p+tLCf3QAFn0qUVx5Hz6XdKYpuEOBNfBm1gzfp0PLWud7OUkxYmuDE66TA1KjrQb6NZu7neb24kGQiyb2ep6f665SHg3n1yLhyWyTnMDJ4O96PA/dsv6YGJ8wIp3Hsl1Bg8oUuYaYAHmdcf0EWFHhCu5ScW9IaE7OTt09HHTXK69RnoUSMY1wZIRNV8m49OQqKHzYtTstdX0JgMSGbDjkAupK3WOSH/6dhFdSiLqLI9FGAUPGRrXW1GmQW3MrjevCDOjKTCONwDN9neTOn4nXMMUqI6zZQAl6NM+URI7v+fsYA2IcZjCVuAPVkmKcIH5wdHh9mHO9Yim0DNCwZvCpYK/C3mC9ao6xJluk5JL72A9AQGEqgd41uMT7kejh5s5aoNtBdx9U3swQYnpF3ReuhTgzMWmPB+6ritnkAC1acYota6ursbG+rmJUCXilonuNbIfrJQEAtMiFNC7cmR9CPCCJoChvX1pzyff4HZ6z4h6gRgX98FgsLNy2Jm9/T4U1CY6LgwslUnL2FQPAbAgSSaHvSW8n4I5uTQnwAqSd5MezjlifMBGQhA0OVq8lOkpmE9iitfjJAZoTQxluIhOQ5wcJPJ1W3I6J8cygtgOvgC0AG7TayciR84jvubtyJdmAwBKNdGTygE3DuH8kp3KdZ7oJzuqVirqaHu02nKQ7Tt6ynIG9SxIPoJTNrVgHAhwZWUTByXg/AU3u5PYNDkYV46VirwpiaZrbnejHr6aNfGordvf3BYiWeis6W8cnRqURBjDiNQAA3iy9idOTcwNdJXc3LJPwSMITJnSUChqrpM6v9OkUIN53Lqr6FYfFSEr61ZyES7uK1n+kdj2ZAY01RUyO1wBeJIsU5AYtzciytt7TVEjguOeA+xRGMM/29vbj4gLGkr09eGsYLhMTkyk+IPU5lcSIGKPENY8llAGeiz8SPdZfBm4B8+huUdzSXYUhwZpnz2n6BVT/jqnd1xJHjZnFhZ1RbZ7UoRGy3a60s7wX16WpSEnKw/3KM9yhi/L3u3cXY/HeHTEo0YYTb5mDDXBFXILaTQc4N3gWF+8qNnFekoSy9nlNf7mjXcT1PIHY6s7KL8MMJP5o1FgLNkhZAECpTK4GoHLlAhB2H7mMDMsohuz9InClyhjYIRUPxCx8gK4u8QoZUUNHrLk0EpX4DMjD/uCsrA6NyK+B2IK/k0CrY8bkummSz9p+OvVlXO3tv5PZQiQ73H+NY7xkfjuyKhtnVger9qhpUIh6Vrqou5WKYhd/cjOJNaBznGJKFH5Pl7EUpydqQ1WxZgH+eK/N7S3dZ5iPIyOjMp3k2jnzJKVqXah7jemmijEMiZPJGfeAuC0QPxgl6fcjF2DMGl805/Bo4rqshacLWpdvBS79w9VhzVrnvXj+dPNZmysrq2mCRFFrYmZq2sxbRrkNDCqf7S2WY3R84loKRmF1dHgQL188j+3NTU+pUdKMUe1QzM/NxVXrMvb3dq9li6whutHcMwCSawmKtOk2USZOAG44Tpp9mMHlvDb5TGjBxepNMhh3egyOqLmTcv2cW+tsT5N5WAcG+ZA/kb9ZxvOxgZanoMEkriie28vDTE2vI0u/1P2XAZ9lb7mzS7LGuUpcExsIEC/ldPYwaIqVdA1KpTG6es3cyOvaK0i5kKYjmLLPvfbr2Ycj+7JxTeSJFOHEIrHnKJwTQJKBkXzPWG9ZUpDvD3FD/h6ShrX02cgJtc55Pe6xJnjg9+Mx1Jp0oDhmgEEsrCI+K/672cqOA8Rnzgg63TZDhdhsSRXvwTlmaSQmjLj3T8ZQ1YZ9AACc39QnlvGQX9fVdH775o3iyMMHD2JxYUHrmfMaIJz1wr6VsWZvQZKZ27dvK3/6+fnz+N3vfi/p1J3FRTV1yD8Ahek2IBcAHP/22+/i7dt3aaqEczJYxeQpnK8wkxjhB9jCuQD7hBxFU8TIdQKWwISAUeKDzsqKPy/rCfP0z58+VRON+mVjc1NeHuwRzhKBcUhf9pimsC0mfITZ8ZzV3J/MTMk1Zc9/+t/9X106BFkXwN12goBL6Huhn5iI0OHM1BcQSxb7xdlx/P7X/zqWXv4YN27eEEWOhGR4dDxm5m9Hu1OIcgVDkim9/u7mZpwc7MbIYCU2Vpdjc+19RKcZ0WEcFAcaushLUVeHZfrUipWVD1rAIJU5YCkZSIY7oIN5LATobqaQoSFBV0aCflFvirL1+edPlUju7m7F3t5m9PSQiIUQsssWgRwwzmPiRJER9butQ2pyckZ6LJAekliNpMLxkS4IcxZbdcibogqTOJX6+uOqW4zLTina3XIMVKfi3qOn8dnDp1EZHI4LGf/ZHTXP4vujLn2i4bDQ+Hf0jnxWEiIWlLU6V9EtGNkkSLC42RQyLUlFG4mo0TxrRFm0Nn3sRJHgeAUCjQ7vTIXy+OhwXJyfxh9+94+x+uGdqPoUVXSjeS02HDOgHz56rKB/et6I89PjWH75UxzvbsRAoROF7pUMofoHq9EplOKqhw4qXYye2Nvdjp3NjehcNqKKXnmgLzASPjs7jstLz0fWrOemxzlBdSWh5/DkuX/zy1/Gk6dfxMbWTjx//TZa3d4YqtEZLGpiA90gAKuz48M4PznUertsnIlNAghAgBTtU3GFDhadDBdHeUaoAmiiqbIJdd+k/Za99kIAACAASURBVOPgbqkbKHkJBmQULer6WoLxsXj+6AydqfcEajoINu1LZmA9pnDqoElmSGxkiibR4JNLeT5U8iGU0eW8kTNbgc83WhvRfqmj3ZQ5GXpQaxTpCOdurB1S3e13cWKqlT3g8nhJM0SuRwEmahnrgddxog0dkqR2UGuTgGTNuAMXv8/nyNQ4UegpUug+1ykQEniRTGxIMj17uKmf0c+Hnbhxe2VNcK/ozrfaBEoAAFOIKZxM9bUmG2rh7OyMrpH9Q5Dnv9kjUCCZY53lCxkUI7HncPCcXor4ipIakG1+lvVAkpkp/nhTZHTV2l26abvyIZFuGMd+un1pj+Y1QpE7NjquwI22jPuVuw959rmfs93u0clREJOw695385gk6/4yA4AY4USTtXWizg5rj46o9GyNhqaQcE31C7vxQ5klq+X+UAxzKI2NYQaGSY+nXXhN2DQ0NVXEvOEP181rZpMlOotifuzuKXbA4NK6qNc/kXm0lUSA4kvjKzDAhYDp+FDYm2IBULxMTU7GvlyucZcfUndbbsHoYOjoppFa2TyO/88GY3nMGnsXtpdo0poNbUoma4vPTYEIsp9niouBxLmkSQYfqZ9m3TjJESiQhrRaNlOMCjRHkP5zAK5Mh06+HyQqn3R9bMIKENdSIZA7QSQ57KtPwfdcSNOBkEnkKaZeuyrMrGF1opo7SdxPzveskxebKjFRABdJUDLoye+hySyWK3FB1yXpyjVSUW7qdhmmIDk4OhJdnu4CWmcSF00dGOC/J/UzL1+8krEkzQJPekA24SJFFP/oaFY4a4u9DpDBmvFIxZ6Yxhh4elLrQJrzNOHhmqYKpRfPiv4BdUe4bzwj4qm1mNAm2TcwWnoFnLHv2RPEBu5LptHL8K/T1Rmyvg5llSR0QEAvn597NjlluR+xnqKIGIE3Bd1L9hLXqCI2GYmRWFIgUqCTo3DdGQCAFcQzgc2DsR2vxb6Eop+nhZg94mkO3Dc045npIMdyRsRhtMZnG2V/EeOOk+eGx2DS0DBz6TKePHkcjz9/LEru27dvlIjSWCE+nJ2fx/raWuzunEV1uCRQhQSYnAowh0kQ3Cs+J3FQ4C9MAE2M8RolTlmCYlDLbBb2TV0SvVu35+Kqg9fBWZTKPQJeR0fH3RjY3VVSz04W0yaxm+RzozPE01dIEwf6AJrxRCCx/Wg+SpKLdp7xfBTsd+4sqhBgzwCM0PmmmIMyjOSFwoT1kKUEnO2YeFGYkIcAuuCboCk0yXwVwGmsNipJHuuEGIIsJBts4g2hgieNK0RKm7upAwN9MTc7pTWzs7OlWH775o34/MkT3VMYMd89e6ZRY1wTXU2OZqYgKd9Oo8yIzXkv5II0s/j4PKZQc/Y2ZSr6+eePtT8w7uMecPbyfOnwcwbt7+4r9s/NzAoAePvmnTwCvvjiS7G6fvrpZ7F6uAaeh5uCU3HIGckkJyRHGrN4LgCAQoW4xR5B5U5TgnhKxxUTbA4mpkJNT01JS4kpYI59eHTAypFMqeKuOPcPORP7OoMA5BdumJndlpsKuePO8wXAE1AlTw9LJQFi+KIA5j5mYJ64kUEzyV9SY0QGjGdnkkVkqaQMYdMYXN4ve8FkJkbOe3LcFigG4yyNfrOEsMcGry5x9XeKf86iDBpwvYBfnjxkEILflVwpjd/jZ7hXlpGaMSVGVzqr5I6QjF8zAJ1HIlPjMcZYxX5qDtqB3mNwdZ5ckYcbCMlAtfT+UNCRSzEeO/kT8DuAjZLOiJUIu6xHjB4xglNjQsC8ZJXUh46L3BuD9WYzEp9VcyDt1Hi8rsBRvgCWeF81kYhByaeA2gYmCiNnF+/ek8n36jrT2TCG7hc1H1+hWzdvxQQmp3hR9Lqhwv198fy58h/e98aNG1ovAMKvXr9Wrnfz9o148vSprhuQjIU9NjEpBhva+9/+9nfx8uUr+zx1OCcPZII8mxhW5EI8Y7HnyY2bLeXj8hkj0nevZL6KsR/fAwiXJDlJDwXY3r2rfbC1vR1HJyextbmlc1mjuAfxRIBFErG2uhnb27uSSHD7aJBntqNqCI2/7UbPf/zP/7fuvc/umwaU5n5mMxeo9i9ePI+5+TkZiWAOxQ3npTRnt34cP/3+38W3v/2VzYoojErlePT4aczdWoxyP1TxUZm3Qa1G07/27lWUC+3Y3fwQax/eivaPrJOknQ/K5h+ik1hiduaxDiseNAEsmyCw4VjUOujPz7WJCcJK5LVpQOCgjzIOqxJnJ/W4avfEn/zyT2N6ZjLevVuKDytvolTqUfEpAOCSJMyUSh6skSf1E+X8XquNxdDgcHL/Zc4kAADOqYkW1AadbWhhY1wBBeXknKSlL3rLw3HW6MbIxHz8yX/wFzFzYyHOQWcAG5L2TA8jIYYCHzTWieDn5B/UHsoIyQYL1EUAid6VDs/sDkliC1AhZLfRiOGRERUv6GHk8SC6mWnjorxHIU6PDmJ7YzXOTvZjdKg/6mdH8fMPz6J+diKNFkX18GhNi+jo9ExeB589eBCz8zdUeB8f7gsAONhajQJ6/l4o4n7Pi8uOzBBbV8nkDBMmkj8MRuQ8zZg6gBO7dsuKAMS0p6hDhM6E6V6XAmY+f/pF3Lq9ENs7e7HOAi/1Rf9QLfrQ/PUPRnV4VBvn7dLrKHQvo68YcbC9LiCg1AvVCU2O59vyvuUSdMuP9LCPlK2uklmClgtX6KweeyKqEUk27qqi7rqbmwtp/j13GvhdArdHDtElMkXYB4cdfQk+/H6mCrL/VBDIyTPNGU+zZZ1oGYn++GVTIe4dhxrJD4Uwvhyii4fHqnBIkPRl8IDEXYeWAACDQqxfSVMkU7ajd07s8kxeJU1Jfypta0+vkkAOJwo9roHf03i6BGBkAED3Mhn+cVCAMJMM4F3grmXdWk4xeVoqGEmes6Mro7hIkCgsSI4Lxa6KVOvZoQUb2efaKRwVS5Khqei1uu82dRMro+MD0Ci66bM68E+dlPAsRkZxK4bi5q4XqDYAgDt7HvWl5DRR7S1JgoXkTpAc4ROVPBdoPF+ZtGCHggYsuQLz71mTiDQhP2sOzXMYSRcN01ALvYoDlmWkQzoZTSKjobvPNcP+4FmQNPBZQJ4paLgmCozdvR0daLjhZgdk3bt+2FRDMVLDgNLu+u4idHXI54RAWnOtZ2vmOR8yAwagjYMaUIhCgy+66JKKyIGehNvsJX6Pwxa6Pp+Lzy2H5lNTge/fu+eON3TQ5DmhorCnR/uUeA0gBFAoeiHBNM3iTYSq60k3JAp0hsRISTplPk+mOfP+PK8MWOUOpxMsJ5z8vMDiNMeXz0wXja6eutap8JIPgPTpWUNpBoCZOBXRfklK6fTLSFFmUJhYwXY5FYjNzxr0tlM13TOSIu6li5YEkiV6Kl0VA8T2dsm+ALkrzmtTHHMdPXQbk1s7SRrnRb3ZjEPGL0K7HRkRi44kD7YG1wkAxzmpyUFpelAu6nPiJlNe9NoVzAZ7xGQiPgqoSgwN1hhrHCYAhReFf+6gcU1QgnldzjbihMb8kiDmMa40IlLXTi7aSBYEHp1H/QzPDZgEljfwRcHBPc8MF9gKnIXcZ5mHDQzKQAk2GYAAnST2sbyMklGXutKDjMhriTIPm5BighxE+Qta2UKvJhTwusyMzxMkBPxhfpXAG9GRAdUDr4VjdQ4N3rgrKC8SUYQxCWMmtY35YCyQD8kUcNMd4+x8zrVS+BAfVSBxtomejKZ8Qbnc0fGhGAAAFbwGAADv78kg5B2D1qoWS6LPujNmeQJriTUoFgagrsxRkVNaEpTNXyURSLRiRrbBEJmZnYhm6yzq9eMYqvZLLgJ9lz307u1bm36mWKwRsMmN3U0pOsLAUC6SoOALeNOkFzd6YG4gkRGbqa9f1HX+n58jXtP5Zi0yHQLgiiSceMFra1TgJRRrd2574OanyT0u0AoxNDBkqRtgf/syjg5pWlwFskTWAGfXyelpMt+y8zxxk3OOdXzr1lwsLNwU+3Rre1Ps05s35jS2FkCIHBpQ4d3y+9jb2RcANdBfjePjUyXxGajIGmnOjQwIqRGQPB/ossKEqo1WJav76usvxcz5/vvv44cfftRzxreoNjImj4yN9U1JQT67e09dytWVNeVeCwt3tCfevHkrdpRrBMcg1sLJ0bHiLHpv8v6jk9M4Oat7RGzXYwr7ykVJRB8+uK+z/Nmz72N7d1dU6onxcZlYN/ScAXMAse3XpRxGoJyBVtYa55gZsDmfsYSLs5dry74VapY0ybk475lsYCDqeuY9VPwEAHg/4ZliYz+x9QAdEmOLQpZziZjBSF/unXTkSY/PHjH7wMaPmV0isEG5n/eHfLqSwXouxHnemtPea8lPgjOuWQDeA9zPwvV4XfY+dVgGpHltOsKZUk9BqXOW5om8V/JUAgMBAh6SCanYjWqaWKfOtWcJZAb7MO8jT8qMhuscR/4xpv8b4HRjUcU/MtbrM8v3Pscgcm6eMe+DFIa1Iskb+ntJsBmj50kEyC5pOgJYkB9lLxhyAPaucufUVKg3WsoD1AQuwza6pb1PQ5rcAiNJ2AqwmWAn8oX57dzsbEyM2cj6+fPnAhcopskBBHRD6VdDpCLfo9uLd2QAS5ed8X8Li4vx2f37moD23XfP9POSabda8kaCjUkTilprd2dXuXaWcWvekZj1V8oXYAAAiNxeuK3mCyb55KH8js4Vcnfyz+StR/MMw0Oemz1ozLQknh3sH8fe/qE8EWABaKRp8p5gjcNUFxD1X/6P/3d3cmruj+hPWUMMAPDdd98qocHwA/qCNcOXOoDOD/fix3/8t/Hq+feixVfRXn/1dXz+1S+jtzwUF/in9ILaYABSjNOj3Vj6+Q+xu/ku9rc+RKtxEgOgxXJIpeBhvBhUrnEthI3NNRmiDI9U9cFA4UhepfsplISaE8A5kLOhFlpV6EFsCBzki4WyXGDRKn711Teakb305mWsrL2LwYFS9BUxdIFeSFJqczfAEhYW3UeSRWhiAwPQq5lfzfxw5o/a0VijB8UWAHV1koJDNsghiHRvqT/6h8ai3oxodUtx79EXcf/RF9EplIXo0n12564sKhqvAaWW7sHC7VsKhJhFMGkBmkpGeqamJ0XL391cj59/+lEUPZISNgB0T2tcjS5OTE1JnwUiBlVGAEra7Mgx3rx+EWvvl6Jxuh/9xW606ifS+2Mmhq5kZnYuyv2DcX7Ris3t3dg7PNTB/eDRo5iamo3T48N4++KHONhaj2ieRc9VKwbYvNB1oK41W5pfbQO4ovSynGjnGntkXROdWAoSz4PujXLR2n8obgQfEmleb2J6WsZ7jXorSv0DMTQ+EZcy9CrEzdtQ1uaku3z18ucY7Cvi1RtLz7+Pva21KPZcyQ6DKM7hok44jsDGYK+ZFLkwyONCNLNexYT7fImJKvkFiaKS/TTrXEk1lFE6pWIMEBCtBc6dZg4oSQySA2gu5nPhRFDPbp8kadyf3EnP3cTM+uDanQiYXpxNqRTY6eiJsgnNm3sNu8bztQmwMpBJDql6PcAmJZ+maGVzQn6Wop77n42Q1PWheND80Wxm2Lke7ZO7YVy7/QechKsbJTqkjV6AHBjzwpol4YO5Q6LLH2ujODBsGMeBDo1za2tHMQjN9/DogEA9gl/WcJGUcO3Sx8IiOfeoK1DdTNUkQJMEn56f6L0J+NxjDnub6NiAjKAPxY97QIzjPUiGAKZwq6eQZD2AMmtsVWKX2LTQxbHms8uZ2wVnlnHwe9Ba0f7bbf6jy65NiezToEOew67ZFOWXhJ3nAO3LgAQaX4pnF79QKDlAAFVzt5f1zrokRtjFHv3ilaRLrBkKdDttU8xbG6pubZnDpax9QmLJ+9kM0CCWgJGkdcQEkUKCpIX7zdoD2SexIakSM0mAmd9be0UU/B79nAznOh2dLVnH7kIbL4cxa+wvLFHJf5QQDZot1micq1MAxTbvcyUWKSGVgJa9KQAU3ytLBXJHOct0uBdcQ/blAHBxDHCCyOew0Z2p5kb8DZax50hY+JxiMolCyWi3fq1hFfKcC3Jr7xWVny+SDF6PfSaWSWIVEAt5/zxakbOO8wVAUdToMwAyd5Ryx0lUSXVh8Taw9IizSz4GaUY1yZA6Wmk2NBRFufRDOYTlBD15bFx/FzMDivRZXQASRbGsDJWY29eCeAaIx7rzmrC0gkKLJDyvPYz/sru9J2J09Ho8I+IR90qu3JW++PzzJ2IgAn6zxplNz1qQrELgbWL6JEmRgKXEZkKyYB1tUwwA7sWtmzeVvJM3aN796KjumUwo1TmqimFEsZj3NbKALEMzkFPS2mCdArxzfRlA5r7zfChUoXeyD+gMka+wtwSmFj2mzSZ/EUjbWAvnDZuE8sW16bOgrVBSjSykIO8dABPiFSPwuE/7OztaVxncYX3zmTE/07rnhrktKCr4YHUgMSrs/8D5CshEgovu3101yyK5D4xU5B5pRGnyDsqFoGZap3GbMP4yYJyLKXVvBfbRrStFbxEGIrlTRK1WjfGJsZiZntW9pPgnORegh0t2p/OJLhf5Q59o/1xv6wJ/IgMSTKvg2bHGNjZ3ZBKLZJPzl+vN7t0CJmFjFOks4xzuSTWFgqVNSFkATszCwxPpKsqVoiRQFBIyKWWK0RlShEMB7BTLAwNVFcnkLUhmPaLW0iKxCBgjLN+katxZuBUTk4wNPo7jk4OoVADMR5wT9ZXl80HOg2yFDh5yQ/LX46MzsViJX5JN0bmlKMDklw5tmmKRR+ty3TMzU/HlV5/Hg0f3de/5HUz8oPLT9c+yq8PDkzg6PBFwv3Drtu4x+dPJsf1QYATBFmD/8txhAgB8idV30RSoJoPN/sHY2T+ID6vr+j3WKfHy6GAvBvr64vatm3peb98tCwBAGsf5FhRwp9ZM5wLdDMYR6dPNjLoUhTqfTTaoM2sRho19d5y/Ka+AOh8An4CPH434eH0VnrA9KzZeJf+gtnDTyZ45FOq5C093GSCPGCFJMJ4A7E9R9gGO7B0mYICR2Mnrh9fiWjIbIDv/Gxhx/qPCnzw8TaPgRTgTif3+GQDDxD6VT5dH63IG8e95n8kAMjEf83QpwGjuQ2ZIOMd1c00s5RQWyMWJw5JnJNAxs6vZh0gzs5Hup/lpNnLnXqmRBCOhfSkAwJ145Nke32pELeVkyZiSpgJ5lc1eMRQ0AJHZm4rj5Ep9ZeUinKm8B+s4g6U2MbzUhCbONvktDXo6CiA595f8XAyuS0sd+F2Mjjk7qLfGx8btvyTm0K6ugfOfeMjvZW8WgTj4L1U5I8wG4YwFaHj48KEAAQAE9qd9LNoe+UlDAMAInyEZJnqdKlftRpTJk8Sw5Aw4135G4z83NyP5O+xK4jRnDp8PpijnEf48SFB9VrmGlMEk9x7ZWhRkUMp4epqp9oszUCOJ5pibLD3/4n//191htOqnfKi29YWlkszE6L7/5h9/Fednp7G4uCAN3e7OngIOerj6yWG8+f530bmsC1F89ORJfP7VN9EtlKPe6kah2BdXMncqSO/dONuPty++jQ9LP8T+9nKUCh116EF02cigjiQmLHCKggPmQKMTTMZnJE+Ytqjb31tKgYikrF+oNQ8JSiuLhPfk50CKL+ocsuW4f/+BuqTL79/Gzt5WDA/1R3WAQwX3YQpma7sLMqJpyoGcpFamUGl8oRFqG01lXQ0JDMUBNDqCIaNRZKpFUdKNGKzWotQ3HPsnjeirjsfnX/5p1MZn4xwnZ9A9dFQycCrG2upK/Pa3v9We+cu//EvRR9ZXV+PVyxfq/il5GOgXJRYzveXXr+Ld0msllhxUfEDuEf9NR3xoBCPCEelhSNoGh0CFh7SYAR+21j/Ei5+excnRbhQ6rSj3gOw14jyZtszP34gREvJyf7SuOrG1sxcra6tC2RgDCM2up9uJNy9/jsOdjSjQgaOooN1Ocsec6Z4e3Ut3P9FHZtdW67pJSgE6oMYRMNiYrAs2Kn+k3T45VpHEWMZCkc83GDfv3I35u3fi7KIVl1c9cev2YlTKA0LOfv7xu2i3zqNw1Yj3Sy+iWT+OMiPPND2hR8Y76q6WPMqF4CZ9rqiG7gKYHuiDgQBqmpbRbToOHB7SQyfTJjpeckdOCRn3W0GQxLFc1qHIe5I4qruXOiR5RElGVwV4YAiY3EPdOfNhmK9TgVz6KQd2deA0mcKTACQPUWeoT+s7U8L4ngO5vSu419nEhu9RmPEnf251ddKUAr5nx2R3ivy+dqfVF4niwKDdVROdnWvHFBE2gIyqkvOrQI12WwkGex3zOIpqDAvZz3Sf+WzufJpRwSlCgk5HBOBtuFaN2kQ1hkeG1H2VaU2bJJ25tv3SikORIlEmKN+9e1f3XBIPOb8yUaAp2hX/brTeQIoT7prlUGmuPc+JlFdFCo7UieJrPW6PDGtIxq1VNnBlZoQ11zwDXi/r5aQZPTzWzFtihzVuTsCvtYMJ2JmcGFeMQFNJRxPAkIObZ0HhQIHENefiH8MzjSQ7p+NWV/KbmSwu2Fz8wo4UHbmaARffP7pzgDBZ7sTPsbZA5bNxkjsG1rZzvexjjWk8O1OXQgAG+noleHhTDCgxEJCCGRYFHAUIHRTmradRUT4g7aKsuJYYGwJP2Ft0jTQ2rSmwmASKz2/GBkCFZ7DrB9O8ZgAav6YnnZA05cIo65UptAAluW4SWwNCHpuovdFuq3NFQsL+hbLMuUOiyXWyngSsgebLJNQ6XNY5P8fr0JWmmDabBv6XO5nqmmjtJQPOBBRZxkan1sVn9gZJcladT2IQpTF7uRtAd4Jzic4VyY8miVCEZsO45HXSZDoJ2vPU3aWlx8STAu72Q1VR/SlI8pxjYoa6+xhtyjOEmN2K8bFafP311zE7Mx2N84YSJ8lgjk4loeO+QyvmHnF+OmG3vw2gtTtgEnumTl9JgB0JLVRKGgEaUwXrLXyucA+IbyRYOUdwrmFzRp6lNNmHTpLu3b2rpBNAIe8xMbsE/tLd7tfasHM7Y5iOr/Mh9ospyDaG5O+aI68i28ntdRfyyqMvNS2lCBtnNDFcmE+dzGEZeQdrBVYJIETyabE5mo3/WHMkhXniESAYfg7sVZ75++X3WpMAbTwfngOacZ4zlFXJDhKgQJzTnHgoj7AXKT6g+hbLMT42odekicKHwdUeTw6YELkrD3Ca41mWfZGLCGgummXC/rtO+OlGp44U70dT5uT0ICanRuPGzZmoVjEDRLJwqOdEbFSSXTLIzHOBxcBz4tkAolRKfZIM4WMCo4RmxtDwsExhMeM7PsZLh7HEnoyhIjVJz3xGERcoAJnr7q5pT4/HufV0KS4sV9Me7JL3FQWaME2i2ItmuhHHh/iTnKpQ5DqZYkAhTkylM8leJ8YpZoidwPqga94fY+MjUekrxgl+V+1GjI2NxOjosDqyxEPyatiWY7Xx2N87jI21zTg9rstjo9kAnDAww9rjDMHUr3FxniRZPWIfGKCqxfTsVDx+/DDmbszE0fFBLC+/072sVkcEOm9u7qjIBxCRXwKO4+2Ozgn+Hf08uSSF+K2F21obPB/WA4wc7QXkoPPzMTc3D6FbviDvP6xqPyETAIBfW/2gQj7vT9ZQMZlu8p4UQADbWQvOnube8jnII7h/FMWwdPf39rTPyBX5OQpkchf2WG6aiBWWGMo2kHa+IwaSOsuYXAO2O/8jL1MRn5inuZNOUct7EwtgLshQXCMxYdR5uhlxIAPg/DuNNQMW/rw8J4+Ei8T06RGYyj3QWQRB5xPwVk2mRNQWGzPlETmXYC9rhLNMQd3lz40irTWdex9ZIdRTgFTOKw2SKE1LwgPycL5qGMymccTkUJm9oLqKkcLXeZiLdOXJCdhnn5JrCXyhYaNnXVKux/lMLpBZKja39TPQ+PX0/s4DnMfC4MydfX4elkQ2eP7IXCCvBVg1OJEZB5xHAG74txFPeV4el0tjxSwM6jh7cBXEOODZIK+24aPzM84B1hRnNoU9sVRN00KvDdyRBdtt6trU2ue/8xzYBrwXbAe84qg3BLYmI0h+RnkT19RbiMU7CwIA1jZWlW/dWbyj/AvGN3kO5wjrnnvKz7FYIfexLqibucd49vF3JEpZurazs2cAoOAxmMVrHx78iZyT9vzn/+3/3L258CCqw7Votq7i8PhEN2R8DCr1Wfz67/8m1leXhVRC6yaBEL0VMy6S+k4zpifGRc1+9ORpXLSuYmv3MCoDoM010aQxWSv1duJwZy023z+PrdVXsbXyOpoXIO9QNij4TBtmrBRJDkUBF3jtXp4SXZIzOl9yzj0+0c3N9F02lgsdJ0tGxllbZNEFARhorfYP9pRUcF1V6WXtHEsy1RHt34Vbps9AqQdMIECz+TFpIAjJtKjhEVd0JpG83Li1ID0eCUrfgOcC4/g/Pjkdu4encRXlePCLr+LGrXsQmJUk7u/vygCPjjud/tdLSzE3dyP+7M//XMY2m2tr8e3vfis61cTYqJzryaxPjw5jd2MtmvW67hkdfij5TTZnoRwzc7fixsJi9Fb645TuDfPJu125/hK8drdW46dv/yF2N9fUTcVkqzo4KFMWGXEkwxItVlFW+2JrZzuWlpZ0Hz/77F7cvrOgGa+vX74Qa6BMIIXKQreQsR+sc4rK9qU6rrofqXhhwXJwcw9EXUqz47nXyC6gnsoYqViMw6MjgTPjEzPyFRibnI+5hYUYQy8jPWQxalD7rq7it//4q3j+03dxUT+KuDyPuGpGvyYbtKV5gnVSlGN81r979rYKjjQyzIHClE13ZFxwk6C5O0Qiyp7rKkh9pESCTEPHd8eVa2b8I2sc+iWBAbYGyYJMQjx9MYENHDimIrO+QUUzhUw0KoKvZnfbNMZFXAqc6tB7aoHHrEC7Zaapf46IwY9Cs9X7pqIGRNkUNh8QohbLpI4ucKKRY7qTugwucOyXQECCsaJDVrOZTWkFaeWL8GXFCwAAIABJREFUZJsDkM4O/++RXqaU6eDqwk6ZjNm5OV0376txVUnLxnXnkTY+RCjMi6Z5IQtA61/sCCW2Zs/eIBkA4F7tbO9odjZrDnCOm0CgzmwBvDxGaiPXFPzspA6KnalaHGqim6bAzXpUbIKyTqcRJo8oiIMJ1PGUiEzbZg3LB0I6aptkUQzz38cnR1oP/IzXjIsRd5HM1CBZmZ2e1t7nddTRBMSBls0oQ5lWosUz4HPzxrzWK5pSnjXPl8/MZyDZJplCfywwpg3rqu+Pupok9ozA4fsACGhJucewWChoBaDksV1pfWVTItG1GxcqotmPJJQAMBzS/n3PCWZtSEtMbLHphKd9ABKmsYp8rmy0J3ZTuSwDLtYwxSR7EwM5koC63LMpgCoybNQUFY229Qgo3yPPENZ0it4eg2zJ8Zj1yp4gwWNPQYHOiQ9nE88rd3qzlptrpevD+5jpQ1FIEpGcpDUv2t1tiiH+n0KW8zVrVinMzOb5OIJJaH7SZPKcJNVCvpJoqbnLbUmLwbb8fFUQo9EseTwQbvYudt2pQttuCnq/7qMnZlwJaKVrgncB52AdvbHG+Z5rFjKxQ0anMgX0uFKNX+tGjE2MxOLthfji86cCTtZX16WF3Nlm9CfrmhjUsXndZVvGRrlTBXhDEm5pof0IuJfcH4pdfi57d2giAMyG5CBNpxP6tIB4AJdE4eW+QBEll+C8Jvawd4kz7G8AN843rqnVIqm1dtTPzX4QFP/sSV5TzK02IAqdFAVKd8XaTKkxgyODpmL7FNz9Isbx3wAAXktNrQ/W0fz8nH6PnxGbSnOhASp6PKFjtCapw1n9RCAA+vEbN+ZlOMgl0BlCs69zvx+3bUyxOkmmSGcIMCpRQ/v7NH+7p5ezCgAHUIpzuBQTY5Pq/opBJGCqT/PtCT+Y3NHt5v4Sl91ptVwny8T4pveFaczuoFrywWcWa2ygonGPrct63H94L27fno/BoYrkPe+WlwWIA+ypWOlaVtVsXEr7DouSv2cJAHtNumPAH8Bo8h3Gf2naSNIdk7+lzqMAWRim1wC/QUA9j6bPR5LmPNnALBrOEp+BOJET24ib/jebwHI95JvQ+FWMaa3AnkMyWo7xiXGxTSn+21ecucjNmjJAhKE0PoEGHzZjWU7oxHX8PCYnp2NuZi621rfizes3cXHejF7peDF/dF5ALAGc5tyCjWqndPwrjvTMAf/KfaUYHR+J0bFqbO/gIn6iEYmTE9Oxsc7a2RJ4wZSB4eGaqPg7WztRP61reg2eCTBo+zin8JFK1HIZ8GEYSu5fLMb8/E3JJ7jfGAya/eXJOuyR9fW1JLXMXkqWQuYuNvE/mxKzVpjigQePTJnLJZ1T8tVptwXmH+ztWSqbxtTxfPNkEGIgzwTAmC8D8Xi8+HlnrwpyFGjr+SzmLNCEhfgo+8zaa3fFfYawN7nHyGI09aDGpB6D8GKOJBI/64vnkBs3AijSxBnAWOKLY7iluEjqlMelqWBqKuWx3sljScZ6MDqvxwX6PAOU0melqJdED18ze8BwPjGfPk+Wyjlf/lkBbsVesQoAs3QeJLNqFjrrGADAjaqPE6MkmxNzzICFzy8o/X7GgNqZAUns9T1MnzU1U3hGxB+umXWU/2T2JjFeJoGp+SbpYQLTyUsxp2SNcd105GEqIF9rtlvx/Y/fa8oXzT3lofi9TE4rn6U2I5bDYllbXdNnUHxIMhJkKYBd5BuMdF5bWxcYHGG2J/GGXN7yv4ImA2RgNANzWQ6myQuJiZvBnSz9Y+0h8+6vlDWKE2B2Y3NdQBTmh+RC+HGMjY5pbP3LVy+UO924eVPpEue4Gr3lPgFyjM3knsLY5rFYvnAcMHwyAC8QJE3gUswCALj/T/+z7uL9J/Hw0RPRxHd294XyjclE7Cj+8Nu/j9PjvRhkxu/QYPSWyuraHp6cKeGdnZqIRw8fygCwG72xsr4pBsDC4oOI3pLRCrSZF2dxuL0ardPdON5djdXlF3GwvxOXbagb/ULxhZglrREb30WJNbd0Yjik6L5wQLLX7Kxo4MBU0Y+jQLIRHovTBjwucFhoWV8JMgniREedDU2nVmOPhPa54MJh8uHDR6JffFhZ0YFFQKQTRFFbPz9VADo9oyN1FQ8ePo7bCwuB7o0O+3n9RN0SOp3dnpKkEdXaVAxUJ2SMh8kGhjA441PgE/zQqjEC5s///D/Sa797sxTPfv+7GOgrxTxurt2O3NMxeWs360KyuF+lMoyLiHoTespQ3Ln3MMan56J1FTLrY74xC49DjaRy6eVP8Yd/+Juo9Hbj4S8eyTgDVI0kOI+nUFcuBUdoOHRVX7/Gbb8iXwiKWhL8F89/jsO9fYEqBTY1JwrF6lVLwEardRG7OzhTYvRnLSE0NJtykdyGkGDueXVkWBuN6+BA4L34b4rp+Vt3Y2R8JuYX7sfE7HxcUbgLzUNaUInNjbX4m7/+f2MNj4deXN77o1YdjL5iKdZXVgQCwPwYGqzEBbp4Ek8Cb2J0iN5K17DHnTd1g4sEdHeGfaZY/6+kXaO+HGgI7gRb6YLlzl6MLgcBo34qfTEqaQsdgBN7SUClrp/H2Sn6S4KmfTh0GMhvwN29TO/VfkjJrynlpkI70SKBxwgMNgxGICCD7ghQkNMB5UDgIM2IsFBFEiA6s4k+lzX7FNEUcdncKtPNuB7WCFIUknMKLw5/rxOzhwjK/EzW2xJsSbhNAfdBoIOC4quIzGRGFK88zo7/z94I3Kt8D9jHFC7ZA4RDot6qq+DLHiIcYCQPrC/WFAZDvIZpf5Yb8f5Z123TN0Z8+rDJpkDEAPY83+MQEwCSnhEJhDpUGsdmlJn7qC4TMpEkAclFJ3+/loYkwzeb8pVkagdAkn+PhZapduqOlkvq6oPS42lAEUVxwyEP/ZpnaiTfWjK6cdA/+T32MP/Ps+AeXMtKJBOAMdVRd5EEkmcN+4KDhP8G3GMdqbCU5Kkos71MP83GRVxjZoCwFtWxl4HQkNdw0/Q64qpmz8udmjnwjGOywZMSFMAdbzKBOzxn7rGMH09Nq4VOTdxC0gH9lFg2XBtWJza797IWuG51ZZN0xFR4z0amyPiU9m/KojshdH3U3b5opq6DEynJRsrMa0/gWRoVKXBBlE4bBLrjfylgTO/ZaOpZcu/4w33i/tUb1nqbXZO6PinR4dr4t5wQkfCxVvg7+4DPbXDoI7jBh9WzxYAwSQi4h6xLgFO6G/LRwIMEN2v5kRgcZ/0okVMMgVlFMt8ywE9shJVS6ZexF1+rKx/EsOLshLY8Mj6mRAyDxqmJqTg9Oo7XL1/JgKjdYt3wmoBdlTg5OtE5rg4cfi/SqCOXcgNImkhAsNTpootIA4D4kdkVJHM8c2JGrTYcFw18Ri70O9xLJZZ0n9KcZe6LQNTwBBueDUA+3xP1v0CjAAdzdwRJ/ORzkPwD9CwwelRch1IK/dcdW428SoacWZZgtkpJZnNiZeAB0p/o/tI5wzLqyJWdz0/hrgSeiQHJi0AGl30Y7nbj4pJzuxljY7WYm5/VOjo5PlInmrxnEgd5xkMeGYzs6xuUrwZ0dq7DngUDcXJ2JDAB4+qA5XfVVENnYnxKVNW19RV10kdrk1Eu4ngPlZSOGf4ER7G1tal1DpjB3tT4VgCO3l7ta42xSlIlzoIMAIjR10fsLUVtbDjuP7wb1WEKY6Qj53F4fCRtdZqAqT0bHUbDcZbifYFngjt4aI65v8hMiIms05PzuvJR6WI9PElfWa5Bggyw6kkC0Nr5MstPXdhk/Jzjd5anqPvI2ThoHyY+K/eH58laFguCDjTxLOWNdH4B0OjMI1slzyqVbRBN17/eOFHxPziEzJWJEqN6DsREnUedUIHCellZ/hDLb95Fb7dXo/4APcjzBoaGtBeJ0RStF00MhV1U2/KjN1rtlkAj8hIIi8pFYfUOj8RA32AwoebslKYRM9YBs2BG4gcSkho0zokldDfLukd0U1vyaYKpaxmhxibLM2RUOT57hjhtOrjllZaf0eRzR5+ChwfEM+Sc5b4BfGTZL+secJvmnIBvyUaKyjUAqVjzS69eK/7k5hTPnNjMz1me7FHD8u9K8i4VoMKY08hrGk69pkJzhkiOhtErEq8hm3MSS9VBTiCWR8MWVXgx5Yt/k1Fhn32cdAYIjLdc0fHVmnuZzNYpFB23JQHzRrz2SMpmkWqmZFPYtN5UcKczQVpw5X4eg2hEsuvpCoyPK7jYpqCVdrzkeKgiNxmLSwmXRvpynZJSCUBtK2fKwIViWWLUZaZffh1+3s0KmlIf/SfEuqHw/f+NmM7nFzHLRbmbQZ6y5UZHzksFzJTNPDUQ4gll5NrcG9Yk+QUNndrwiNjB5ABTM1NRGeiL129ex/sP7yWZAqTBwB5gmqYe+5iu/vLyspiJ5EHcJ1hU9+59FouLi5JXwXp7/vxlPPvuh6CTXmTaDeyhskeXyhRcZuVuhuRzm8/D+tN5nHLtDECJtZsNK8vORWmSTk6OyxPlqutGDk12QIe52blYuL2gPbS09FJAh7xZ1Hjj2SO/QI4Iu8q5PveFa2P6zsbGlppUnrTiKWbcW4B+rkU189f/yX/RPTlvxeTUTPziF48V4JZevYjG2UmcHe/F6eGORqWVil7M3UJRRh+VgWp8/c2fRG10QoGHxOHg6FgGXQ8ePYlbd+5Gu2PK7vraahzsbEZPuxE3Jkei0zyNpRfP4s2rFyoeKBg0mzKZEZnq78MLp1IOah4YSQCHGdRUdz9MswUBsc7SFByuM2vsjAZ6g7qj5IUmFPPsXAuewwRkhABPQuICDm3GkAAA/rDQGX/0/Q8/6AGj1xLKprm+zDNHr9yJp198Fd98841Aj8tWPba213R4EoJGxiZU+F9e9UajFbo/g4PoRy/j7PRIulVo/gRSgjzaEu7N+7dv4sWPP6h4ZbHwADNQQdDjcwPG8BwI5rAwhobH4uGTL6LYN6C/M46RYovCTmM8SsX4+cdn8dtf/7u4dXM+vvnlNzp8MrWbBU0HeWt9Ixr1M80XHxzoUzKwvr6qhXR38Y4OMrQq7968DWrx0ZERAR/Nxlmsr76Pxjl04LJGAVGQ5lEloI6i2zcxiqko4LLJ0ZwSmC87TojsswAYUI8olOKzR09j5ta9uHHnQZQHhwPPep4DKNnJ0ZH8DH77m19Hq4nBx5TMZwb7+mOLWcDL76K/jPFjNwb6Ciq8CcZGXM1UUCLHYdj1OlExpvMkFeYK6kYCDQAYqZS2XuaC9gCw1rgQPVBvAZOKfK6q3FHVkZLerBCH+9B0dhR0pVmjo5KcWz8WbE5bTJP9ODaSnzXN047LJI1Qq+iwUfiZJutOKMUIiR5/t8O5124GY3LA5vnzGdh/PiCtTecrF3j8LHvThZaTKRtv+XPhqpqNotDb8tzVSaNjnyjt6iphYoZ3yPCwCnjLDugAuXPFz1AwuAtns70MkBDMdHD30AFxQsHn5TPKjbyfYrGQxmZZo6yELjn5Ox6wd23Kpc5wcmjNnYPsds1n08GlAtLFKd1K0Z9Fvf5IhRcIxDpImjsSB+E5MDrS+M1PD8DtnZ3YwZALSQkIbdLg5g4A95jiPzM6+HwALTI8ShIR4hdrlK4VlDPp9/t9/1gTBtCsW9N9IVm68H6kI40kCFDVif6WKIZ0X/l/JVWiD1ujiRaea8tIP9Rjo/QfRyjJRAnzyvqF9Lp5vXMd2VUb0IH7qzNFBSidNcY6pY5EP8/TTtusIRYOySUFAkWr6HMkEGlOsLTzMhWyyaPZOo77WSPH+mHtW+Po5I7zxyTwj34GnDcq3BNNX90+Ff+W2PBerFFpoIn9dMtVZHr/64Dme8nBH8BYhaMo76aO/3Hh7y5K3pPcu09lD9KVp9FlJNFiMiSndM4qADGBhqJjuxtjWU9J0hJAHRuRojXul/Fg/sp6z+uErliKC+iM5w0xq/BcYQQuDviwo+joLb1+Fa1GI6ZnpmN2fk7XSnEP0LO9sRnnp2fJLwWzrYG4vbCo8+nd23di5BBPOOt0rxj3lcAR7qVdkr2feV3YMdAb+cya314sxvTMlEYOjo6OxCbmtafHWgvcI7Et6FhJAnBm4EvsDM8M55znPvB6zAknmVMHUR4oBSVZFNPS4qobbTZOzitYhzad8yQMrlMd2OSGb+AGEygbW113A5X8O04Tn5iaIEbIybH2ik2jkJuYeSR6eoEeCqADpm1DMZrYDnTl8S0iDlHU8WxbTQPX0D+ht0MXFyV0AL+BgTg+PYy9gx2NPsZwl0ST6SijtVHlVXv7OzbMumTG+0j0V4aVMJOgco3EBgoYjzUl1zDjgg4ie8KGfQbAxTgpcmYjPyKX4/qHY3ZuKuZvTot90LpklKENcgVrEwMoxpls0stZCeN0LKKHIqFfkgTyIopD9i7xjRi7d3AkN2z+TX3JxJLheWVzaN4D7wqAQ84gOWzLV8F6WXt5+Flz39WZ1HNyvsT94SxmnbjbbF2xHNuZ9CGQFED7Sl35yekJTZjqHyjH0DBA61Wcovs/hk3hc5rXAaztdPC0ctHM9BGeKfGHfAWwj6Ic7w1kNTL6kjxuOMYZIamcxFIuPldiNKsA0/NI3WsB53KON5iQO+XkIxgnAsDAVBmGXXWBKSRNGtYgDay6ANtCCSAw+exwlyQTtKk01GI6/3i46HNJtuR8wWveuQtFqRkjds7nC0aBQZ0x5aVHB4daa+irsxcE3x8bren3Vz+sSArAuuM84I98ZXRN+IlwplMIu3DMcT6bhSqHAZQqOc9E0qZOLZKCjiVenHvKgxLrktdmXfE56f4q35FEEwDI6CU5nsaNwwARy88sMNYI10Ucco7B3228x40BuFLOnYxbpf1P7AB5eKX7lYvtfNaqyBe7zIbHzmF4Hf8O94o4CAOA/8+eTJqyldaMYhcAJvGnaf8ggNn8s5ZGMA7TZ6kK2ORxwOvz37nmMrjguCrmY5hxwX/n88zPG+aVWVX8PHuN982ANNdOLUhOJ2BXZzhSygtLmDgHFUvN/GZ0JQwKWF2ANwAATN5hDSzevROPHj0UY5zPuL21HcvL79VghXVEzskaoPag2KbRi0EgsZ+fWVp6Gzvb+zKG3d7aU1GO/xg1FvGVe8860/5I5zufyQ0mmF5p3Wtain9GgAvrg+ev8YeXMTU9HiOjTHbryl/JMkEmr41p3DYNn63tDe0VWAw0E8/OmYyD0T0sSoPp1KX2kqoIBAaEB6wCWOR6yS8FWmlSgKV2Pf/sv/+fus9+ehErK2u6CbWRkdjZXI/tjZXoti9ioAKty7ptDU3r6Y1G8yoGhkfj0eMvotHC8bE37t27F9u7O+qQP/3iy5iem1eRxJzC98vLcbC7Hb3ddty5MRPD/aXY3VqJ5z9+H4cHe+7CD+Lkj3bCRnt8OB7GzRs39XcoHTkJUPKVigXQfGZ78+URXEaNQEjdUeVhZB2xqUAZxZL5H12TNJaMhwmNRM6xqSPCAWvUyhuA8QugbZiDcSMxZYC6VWfU4GU3vvzq6/j6q6/i6HBPf7a31uS6S3o2WB2N3sqQTAFrY7OJTkKQ8Dgf7gUHDcER1JNCqlToidX3y/Hh7VK0L+3ePTY+GaW+gWhhsEQ3PRmDkMxwCrQuO1HqG4zbi5/FVbcgB/5SBZ2OE5eMvP304/ex9PplfPH0ieZbmoLdtDawRCJVjL1tpg9sxyAut/XTWF9bUYDmQL93d1GB7PWrV5rzenN+Lm7MzckAkMkAz777fZyfncQg4z9EI4Ry6447AVhuvpfu/AE2KFgjG+AzQa3SPGUn8RhAFssD8cUv/8O4de9xTMzdiXb0xsHRgRAyzAy5tg/Lb2L53ZI2Ezqazz//QsyAn378KfrLpagNVuJwfyt6Oo1oNevqKgh17aCvQ/bBIUVibwDAOiIOMgcfu3kTGPN8aBvwUbjk4OwRgRjq9cQJ84tPmGluExE6cBQAJAEwas5PT+I0JYEqekHjE2UqB8+MyPI+dt83a0LFO5tZs18p9o3ikghQNFqLbMozCQvmcfyOO+EeG5MLHVHRUvGfk6FsBppZAr5PliXws3KJHxmxVvX8XEwQvgQc4ISKJCcZFgldlnQlAYldDNIsJzKzwjIQ9jYBUoCgTCE9Go/uL/eQWEBX2B0Tm9gxdQOklyDLtXFfub86lFQIwVSo65pwO1bipxnGjBFsJbaLQQ/h6EliQTA1bdyGQ2b/0hFMM38TqAjwlp8Z4BHTC9TRTD9H8X9NP6Tzn0YJ8j7ct4PDwzRFoKAJHjxTa0r3o1wsqqDn3sGGoajh8M0MghpdvAm8JegmQBHFcyCN8klACOuGuJKBURJLCn0SewC3PGLV8hN3iwB46ISg3SW+8pk4YET1zXRfdZ3sd5BBI3Uokk5QrvFHjGCD8ePRYBzO0sRDU00jSkX/T874fka4nSMfqYuCBwVcVOL+ARcJfkgGgaGC6nlZcwuAJ9ZEQrmtLfZBLDZYkr7kQ5qXyr43pvV63nZmnRjs6OgQdhcN8Jk1akYJgZ1uL8VMHt/GfRZ7iSJBjtMws9wlUKKZwIcMpOT9lqUFuXjh9fN9zQAcVOkMBtgnxHRLF782FnQc8j7b2fVoPc5A1i66aX42sxA0eUXyrrIYTPK+Abgo9Mb41HTM37wd/UMe4cq/sY9hAVCEspeuQRxR/Ouxubau9amOQxtDpEGB4sREHMBZY6MjNfkn8GykwRVw6dhHkqzzOLlIwwCwj4ZlEDz88cmJuHfvbszOTCne7+5uX086oNsiAAi5w9mZPjssCOIQBRbnuRoNrZYKH/EOdGZeKmkVq6cFaw0DMU/q4DlhwsTPkc9I55omUdBl9QhS+1W4wWB2jmMC4HBBa0F6f7TDVUYjjyeQKo0RvriIw4PDa9kBYBufuToyFLXREZnkktyTBGIECvhUG8Essyx5o1kgnN8wOrJcytRdCkzMkc/P8WMQV0KSACQF9+950gL/DvNzdZV57YWoFAdltMeUAwoLTcMR5fhChZD3b1ljrliHyCpZfzxb4gbvi2EchQ9ri3tEl2u4NhjN1rneX0aOlX5p7CmkKOI7l3TjqjE9PRsjwxgXY0bKeUI+UNBo6mfPvrMRX7kUF5oUw8SDgoCJbNKb4y3f9703W8raYY8WZJ0QJ4gzvLcp0gUVSBQQ5KSw6nKsoGCempwSQ4lxejvbu+rsygyXeNBXiplZ9sycqP71xqlyHkbxUcRQeDsW9Xq2PGdju5nWDwWNJ80gTaAp8vDBQxU4mEK/X/5go246v1dMHhjVqGWD3bikA0rUBbAKUKKZFQWZJQPCQfNnfXCmcE38DuZ+29t78gKgkCj2YNR9pmaB9cIAiHWtdYBW4pgYSRXLizhv6YCyv0xFhwnnzrctVuz07hG1ljTyPf6XDclyE4LnQnyliUBcAOjI0t6s22eVk8Owr7nnsLmIFRlY5yRSrqQRo+xH+4TouV5P6LHJHvdXJrcVGjQGAMSMyias8gGyAatkOglARXqBAVv2aMLwM3sHZd+aXPxzZsGeFdtTshUDs5xhmtCimGrfDGIP76d8I42ZNovBlBblcQno4O85V+G9OYQkWWA6So/vMfuJWo5uNoBHHkXNuVVPU9LkBk9zgYkeTabzkNvAgrJxrPJvGVma4eqGU1HPMbMjrplkiZWW8yC06lybNOypOZt9lkQ9T4BCvnbdq8S4laxpgHjDvbchs/2pAFUtgSGW63oS2+S0fiYmTZuGTrEggPj+w/tqbCBXQTLInmWkKWchX5xfmlSRRg5KelwsCcgCUL1163bcvEEH/iL+1b/6f2JzY1uMF6RG+NtAG2Ydc3Z86rEgIDSxa/mcAEkGgw0yKm9RzsQZgaH+sGR0MIN8zy6umWlmj3qUKtfK+UUdQc0JywsgQd41yV9BqAP7oM1Z0bQ/SgufHgAtP798tjaaF9Hzz/+H/7X7YW09fvV3v9JF94EkdtpxUT+Jan85Cj1X6v6ysdvdnmi0OnKw76+ORv/QaBydNeLmrYV4/PiRzHWeff+dEBc6BtxoKAiieELvPz2Kcm8h5mcm46p1Ed9/+/s42t9WsZnHTuHAyIeh4NPohdFR0QA3NjZTV+SjAyg3HdOE87ppUO4aWneWAQA6iFk7rI5Pmo+phIkuLUVNm0IC+mRZXQ2M8jCtY9OaQkhS6Q6u9IodB2DG6/Hf6C3W1jelm/ryi69k6vD61QsVzpJOgQTRmegbir6h0bh150Es3nscvZjRFOjEtmJ7azM21te0WWRCNT0VtWoVr9p49fOP8eLHZ9rIZcbbzN6I6uiEGATQO7KjKgcgZn9NDrtOTwyPjgsAuGi19XsyrmDTpCT4xc8/q7vy1VdfirYGRU5dKrqlFLUFdGEbGgc4UCmqu/5m6ZWACCiJCwsL0pssvV7StT198jhu3bghAGF3Zyt+/OFZNC/qUR3CtZTEBDdLgJmiZsJy0BQCDd6ANjebHRNHEoupqckoc6hx6LXQ/NY1UeHrf/8v4rPH38TA2GycX7Tj+x++E8gw1F+J9+/exPrae1HrocLPzM3Fl1/+Uhv4xYtXMTs1KbnD5hoGlDhgo41nXYLwc/DUtR4ANTIAoEQiCIbePGw+AQBoBtSPd0eekz2jtO4o4TLM2MRTzZaW7ivpVFmr3ohEVXdN9NpppnjuDuaDTagw1LtCQR1sdcKyLljmK2xwzwxFJwX6SMIFZVx65zSmUPQ4jVrxHG5rlFwc5eI+v2feTx695dE/+ec4HNgXvB+FIocAr829chGf/QncRaUwy/OvPds6GZ/h2HtpKmnujMhbgC4wY4BS903IaaIjZpCKhANaJw7TI6PDAswMlKB7M8JJJ5IE3fO+3aUm+eDzQBtUILxsiQbP92wWY72oiqjEAMloNVlFZngYMEngUfp+BhdtWgjDw4kSP2tQk24PcgWolQYVODygT/Lz6NqYu0ycoWvLrG6unwRNqBeBAAAgAElEQVSa2MZnwwCQvcahjXEXztLT0xPqBBFHpE1uAZDwfOimewxklopwb0lE6aTx75i5kgjz79a0GkD1OLpBudhvbKwrgaDYk8M9Rk3Q74dH1I0iQWTd5cPeRWpRhl37O/v6zHwmDvIj9hoFXYnukaVArH/PE0bbWVRXh/OGZ4zekuvNryHKPfTdBIIAADhFQt/sdc39Yl2y57jv/x9Vb9YceXZk+XkgsASAwL4jkfueRdZOsshuNjnTspk2ydQm2bzpTc/6atKMHrR0t3Gmm+ymcalirbkiE4lMILEm9h0IACH7nXMdmUpaWRWrgIj/cq9f9+PnHJexWGElOOm2gaUN0pzceD96pCLx3l0QzDthkFn6wHPicwX48V6KZlyshDLekiSQdcC5Q+Eh87Jau/XyYtwAWPhneM6sDxud2WjQWmu6hBiM5YgpG1DxB4M70WkL2OXv832kFCQ1pKx2Oto2ofS4M1hta+t0NTzGKEED3g/vn/OaZLeVeecUO5ypjF4re4NkCUDo7crKhbYUWiKFJCDJd19/E7uMLVOCyxSSnpi6fFXPlASMTh9FzfzcnE2T2CdoTZEhaZyo44gnH7hwSJaSQC4Kt84OGXrev3cn9rY3g2lFkqmQwLcyw57udYvu0T4I64oVjGuj6DH1GGr9mb6T50cjwZN8PKaS9SI5wNaO9gJmt9zTo8dPdA1ITeytkPOtXXwY1ClTQfRO3fEjwXacO7eLfy/xlES+ReOrAKIpQjUJpehmYfsNDg+oCKWQ4mzELwighffQ28M0CPwJyGtOZKgnwELTSYjzLsbSvwaTXZudsZ6OlWN8/OFHWp9bOxuive7uHMT21n7s7x5JC66ztd6tn6VQWlqGrXYu2RQ0d+6X+6JLDiB8/eo17RHWP9INAABRlDUzB4o1pnnsAVOs0aAzCYD3JebN6Xl0d1LY1mJv70iSBnKaWkeX3h1sTwCAjc01nYPnxdwMliZngH1EML/EvNLMoT466+0d+t1kQbEXJYccHNI65NmpuMFr6uhQ+xTGBb5I7lJSMGAA2q89+Pr1XHz91ddiJrL+e3vr0dPbLd8nTYhqhxV6YNAFMzkMEnGQRxbYrCi/hYKMkbM9hpAJ+bzgLLg0ORmffPJJ3LpxU/Ee2jKm3G8WF2JxafGiSDZ9HjAAoILusT1a0j+B0dZDQ2Nx+fJV3ef086dxeLgnMIbYvbtzqK4/neLT40asYA5Y5L0sFt4JQAtGsQAA5G+cO6xjTQY5PIqFxUU9b1P/AdftKcSfZDZpLxdKvZglyZp7b6wxBT2bRzkXjaASm+Xcj2a/GAPyvTDYxKpjlF05p51QeawuMTClhHqv7zUuWGv4PgAAYMqJxCblPB5Ld2YpEazgMp7Z52cICPHPeAISjBXWHPdjppCvm33BuuG8pn5RHlQYGKqlyvQCwERNCijMOoHpRa7sCQCFbVekdllgq4kD80AxEuNJ7pfJAkUuAIBbWBWMayQumJnQqi7zxYhjGjgADQJnSIfTqM/z5zUhQyPqitl0aSLmeZQARbKk8p2zZvhvvEsBvcX82GDa8UXDhHeUhtN5JnJvZoQCamLEfmTzV1jJmJ5212NqylMlaDrxnGgCce8AAfzsT7/4aVy/fj3W1t7Gw4cPFQveeS+4kWMPMCSxNlek0bi5vqHC+caNm/G3/+6/kyfHq9m5+H/+33/SvmV0JlOomI5CDcCe5R3mGvTzSDaeG3Ayj4axketfUlGugWd+Gp1dHtmJ9p9nQT7Id8HkAsoR66IYrML+pr7Ac06+SKUhkM07no8M/U9hFMPwoJmNJMT5Ku+U56X8gfz/f/pf/7fm4dFJPHn8OAZxbWbszOFenB1zyLS6+190gGdRja3942jt6ImB0cloae+M/YMjISUYmsy9no3vvv1aDxSNHskci54AzCZeWlyQDnxsdCRq7e0x/fRR7G4yJsSOkAq6/X2FlmFBFw+Q4Aw9TlpIdTU9a1odEzSADSPviSLyc3aIfKerM+rhxI4/QtM0C75QREvS3zfQrwOaYk0JUUE31TUvztYkLBohhNbs9CS2d3blmIvb8IcffqzO+MyL57GyvBj1eldcvnpFI5Xq/UNR7xuVhh2TRIxbQJu5dwKaOtlnZ9b3Hexpbn1Xa0u8fjkdL6efxPHhYXT3DsTla7dicHwqqu0EcY/8E3tCRU01GnwuFJnO7ovRhh2MIgLoKM+KTgldQN6tuxsgpujorEup19pjY20lXr98EV0dbXF+ehzff/e1PA96e6CkGs1ks0CZpNi8e+d2TE1eEkAAVRRDQ+DOHEdGl5bODUHm8aOHMirq7R2ScQVBEGkBHUISn9GRITEiMFkkRVenPlrj/kc/i0+/+HW094zG1t5B/OGP/yaQpa/eHY8ffi+WAgciSeDo+FjUe/rj0eOnOqiZJd7f2y3QqaV5Eo3D3VhdfBMba8sypMREjefChAkz1wyYANLINR8zGZfMF50jKFKikmu81nsaQToPmGkxhmr/4MIkyCi5aVu8CzQ8MlF6b0ZsJr7JQGCzcpjk3sigKooWUyT4/nMOLRzoKc6ttxfVUIWzTZJYY0n1tT7OYND7FFf+fRatXhv9nhn/vlFgKV7/f6iwmCXu9EJnFRjA/2d8C4Z0G+sa8QfCzgGpArvFRmyi0aO/B9woLrBp0GNggljwzjvALteem05XrN5jJNvXY4dY7pOilcQTmQoBPulpJIjEJn6HbgrFAYcUMUHBttCr+TxRi0txqOCpw96ASQbUZNaoK1J0d35eZV58ob6lIy7/LTuVHB50FdnDN2/dUnBnjZGsYpqJDlKFH+OuZFyJCZaLRjS8N29cVYzBDZrCVkng6UmZ69sihPz9LkImQnwQ3WyBmGfMTsf8yeAC90xMIC7RcWTqB8+SuMhBm8kNk19ybZh2iq8F1FhT7Tl0tjZMz6YQZg0j7aHYAvBL3wXtHfRpom4jgyJBsJ43RwO6IPYscBnQFePF7JzQyeEZ8f4FprW1KXZz6Ntwr4ycYzQk4FVLVfefyWoCJNmFoQijA2HqrA2QWLLQ50WjLFRnjA51zWVahQAkDGoL9Zz9DXBil397OqTRZrJueJdm5tgcz11kr/dMJtU5oyNTjCL9Tv0zJC5ebz6zVAhLK+q1y4+SyJMM8CygQdK1m5ic0He6i+R7UHeErgOdqmqrzAA5O/oHB/X9xHDOiNezs4onFO4UKXgAzLx4Ec+ePL2Yl12v90ZbKxRbRiQe6XrlHdLCTGSPEnPrzR1BkmlJe0rHJM9qnoEZL4w9c2f98uWp+ODB/Yjmacy88BScBH/Gx5hh36o9xLrd3mHaR0NrneSRZBhpoiI8sgPYQKLe2tjP1G8AKE/PAOjijGKPPJu2AS4+Nbxje7K42DA46LGWnI2KzxW6sDZOQ75BYjw8NFjATbqzVbt6Q/VGy7mzq+KZ93L37h1RyOmWk+DTuVtcfCNAnO4e+nY08nR5+T15GjACi5HFKjTdhc0RrIr5wTnBdTXFMMSLgGvf3Fqzg32VogXKPP40HqM6NjYkAIA/24AUkpK5GDLwa7ARbT6jonn26d3CMyEuAK7DZwf4IF43m37WHR1dig0UIZLekfIKwECmxHQlzBF3xU7h3bEvASQp2tR11zgxjE8vK+fUpIuDQzWM6JyPjo7FBx/8SEX7X/7yF7EcUtLGOyam8W5yFKQS9UKpB+C4NHVJuQSsC36eqUwUo8+eTcf3332vd02hAdsQ6j9U/+nnz+S1gMt/TqyAbQXIaSZD1fGWGe8YuQJO9Q+oacaa4x65F8ZW0sG0lAHmWlXafsb5PX7yRA031gV7sre3WwwE9gD5Mn8hmxgdm4if/vSLuHz5isylv/32a/kGYAYJw7Z5Sjw919nLaO23K2v6Xbwl6E6/npsX8wug2Pm1advENf6QJ8PAoCPKGiR+OJa9k/GwX52j+My0eoYJRC74s5vMBCHOZc52GEopHeCdALby3jgjeP6cM4wP9CjilOS4+CUnA7BQgV/GBVJ8sSZFe8ZtvhVjV7Nq0thWbKZivpeje2XsmPuaPFQ+Ho5bXrdyLtE9CbzRBAJLJvk9fKYwTvWUMnviAHRA0bZ/EN9/qhjofM8MAAHS5VrybFJsKaAKazE75mrktJgFAAguthu+YHjXoBGHjaYOf5lmUyQAfJ7kwOQjsKDUaNu5AKCdDznv1Ui9wizgfQkcKACNazEkMO/Y1Xk/mcOaTeD3lN4Fvh2aJQZP9Z6Ry0kWiH+BJ1udFEPOBOw5C5g8wTNYWlzUMxm/NCGmwt4BTZ/W+PFHH+rvMMefPXumRgC/Rx6Y7DifuwY4eDasJYAs4t7du/fjpz/5QrKBf/vXP8TK6ppGnuOpMDv7WpOooOITb3l/2fzh785vXWNyHqcpo3xkyohJPbPgrIEl1xad3R0xPIIBYV05D9NMBJSFZW3kYcQFgHrJhJAAHMFg97kjlgwmmjByNjcFIsH6IZ9MSRg1QOYUMiyGAfDhL34N+KOXQgHHIbG8tCDkF/o1hZ5c+ju64rDRjOX1nRgam4rPfvbXMTA0LEMaF04RD7//NmZnXmgEHFQwElYCMAgpfyiSCULcEF3ena3NOG+gx6kqeVVBxOztwcGol7F+a2/XlMiReLsT4MDDxbPwcZcVfbg4NZvebsdlUx89hos/DjSmsuQiJqHUiKa2qoo0FgOocNKPCNR8v4IWLIMuDJGGFRBx8F5eXLwosEBebt68HXdv34k3b+Zj/s2cTPI+/9nPYvLy1Wjr7I1o645GszV2D0g4TDcmYKl7rBmdLTH36lW8evk8Dne3Ymd9KXbWV6JyeqzFOzJ+KW7d+3H0DLPgO6PexUgib0BrhqCYNjWyD20y7xadFodnGrBlN1SdJ82mZnRKU4U/fgS93Z1if7yamY7pJ4+iu7M93q4wEui1DMbGx0b0feho1tY3RU0miMBc6KNDVvQ/ZHRJN2WDX758WbRDKDkz09OaSjAwMhG37tzTQbmysuwxURQ9JJkzzzVqElweLOzopBlXbjyIX/+Hv4+uocnY2tuPL7/6gwrfoYH+mH/9Onq6uzRDE1M83tfi8nL84Y9/EmXo5198EaMjw2IV7O9ux97WWrx4/E0szb2Ms9OjqHcz/qMAQ3SHRB/nc9w1UXKggtSTJewEShLuTWgDoULxa5yJpoPGHfNFswXe6ai0aYv+Wf+lGKoYqDLF3p1vB3SKFRIsrgc0ExmGp1F0u3PbtEaWbrv3g0cn8fNQsaXRp6gpVLQLdL3IHByAdflma5RARoLEX3bnf+ewy+fyV14nv2e/gDYlVHQDCa7dAotaJNUgCeSakz7NNagr5q814KcE33S3ZEr4EMbI0AU4Qc6yHJxqzQjiuVEASidZuqd6xgKqrBfjHlPfRiDmvtgTCahkcMxYkU737CMf6L7SBAA0qaHM6eXvAk7O3L2lAMjvstMxzJFifFaQbAF/x8fxZoGOznH0lu4kv0sBR9ePPzxHjzrzYaAZvxhwtVZjfAxDVKjKFDQ8I1P5lOSzq0pxLdBByHOZ0NBBN7hLnQc7aONZ4s9NMNXSAQxmjLLLUIxEtNUsEhIsEHBTJCnwbLzHvuHwAmihi5j0S4rwthqmSzhjk7QUw8NCCyWp5Hc2inM96zepk3y2upoUNqWbozF0xeCNjqw6giQOaMxbAC9sOJSSkTwoE3xhKozfNcCoHd1VZBY9NwUh1+jPxRyQTkarur/S8h+dyKWXZ5F+HXR7iaueVUzXBf0tAEBSAG0gl4i9mCKpC2wDuPC+SnCAv+e7cwJYUefL68JGoJarOZkmlvOHz5S+s4yg5P5yYgDsEpJYxg2xZzznGn8WPsuSCCbJNJhp3F2PGoaOMiDrjts3bwrsZSwt4z3HR8cC52SuE8NN9tWL5y9iYWHJdPtqe2xuQvcHWDITI0EMDJhInhqAKQ2YKy4S8L3hXpNRkoyI9EJgEgAd0kuXJmJznW7Mi3LPrfLzAfDjUWXCD6vBXftuJVAA4RR8rPecrEB3W94MhX0hUODkRI7v5AOsXXVhl1cE/gOIkFTuSdvrEWOWeLj4Z/0n0Gl3bcd09iXFHevn6PhAcjn2IXkI14T2lJ+l6Lxx43q0tgNOmDEDOD4//1r7mhwJrTwuz+yxNC3kGde7DXSw1aFL53gqO5tT5DuZ1zg1sYM4o8xOoNsOQeb8FPmd1yPePxRL7H0+HwNiWFP2BbG+mXek+dL9/RcAWcpLbAQHqwiTWjvjcxbwrskrzbw5VXEEsEfNBnOkt3dQ3kV04NCzsvahuJMMy+i1sya3e0AVWARjo2OK8Xu7gASL0orTnPrko0+0H37/+9/HzMzMxfmg91MKNTOyfdCLQVOtxsTkuIwXYWhMP3sqRtnNGze0fqenpyVN4vcp0mFD4tANO+bRk0dxeLivZJ4RtVyvAYATJ/UUduXsoNkAa+XK1asCEsg1KfBzUtPmxobOCACYTz/7TGuC5//b3/42/umf/jGOTg7E0KDY4x5ZY7xvYh7v5OrVq/GLv/orvZs//vlP8eQJs8rPZHqMM3pXR3ecnjh/5pmrobO5LbYM5+wPDx8pdnFWpndUeo3wPiiCKGRhallqawCP2INMVqy6UqSYKUiej8zSo/FYo+QKXLdG74kJAmW+mEqSZxATq/hR2HxQ9GmaGoeWXwg4BjAtEyl4KQAAsEhZ68r1S0xWvkKOpXOuImkNezdjfUoU3x8h6D1tCRlAN/ED2ZKllNTuLvT4Hv45TfcAc+RXI4NZWIke5ygm4RmePaULS54nUM6MMPJE4g3gbcbABIR5p2aGGdj3NBKf+cRyALEEAC6eSzGLvgAyigkgv69GC8+4hfjDaFtqHc+yTy8dMYjKFAjOHgG3mq6Q+e/7AECprUostAebc6ZsIrFOEnQW8lkYigkcCVxHclgmb1HzYcaps7owFdlz/DwAAN/RPzSgZir0f9jMnd1d8WJmRgwArje179SCrA2YPHyv2TJuvLIenScfSl4F6+jFi5l4Nbsa/f3d6v4DZu/vAyKZ3XUGy0Fr1c/g/Tw+wQ/WaP777k4bbqs2PUFegwl+Nfr6e2J8YlQ5FiAE4B1grAxAGQt+YF8ickTnRazpc40K5B7y2fHP7H/J/bp7tY6QLHD+amxmkb8qxwGwuvfp5030SBTBFBjo2wnYIFcEcBUDogB2xvFpxP5JMz746LP4+S9/rWRhbflNvJ6did3trXj9alYdW3SpoMunJ+j4+2JkeFgoIYXL7KvXemgkuGzAOtoyxqDs71mPX9zHSc6SyoVTrhe7Z+hKr1gMvCiE3FmBJuvFltRJB0Ko0e6qgNbYwMUaYhnuYM4GUlarqRPIi6L7RRKSxmDqpJB4g9pgdMc899aqKFmzMzNlggGGZTtx7eoNBXKKWTwR0Azd++BH0d7VE9HWGQOjU9E/NBFHjYgTCsPKO90PL5hrPzrcj+OD3Wg29mP6h69j9tkP0dps6KAZu3Ql7v340+geGIvWdrSH0EOSjmwUDoMSzF3cAXV3hQDO4UwhSXDWfwMI8fQRFf8499fQ/rc04/hgJ15OP4252RdRrTR1P3QN7j+4Z/lDva6FxiiijbV1HW6i+hUq0dDISNy+fVugyqu517G1va25zjZzacTa21Vd4/ClK3H1upNKDiY+k1nn542TONjejMOdjTg52I8mAXxrL/pHpuI//o//KfrHr8T2wVH88Og7rZ8b16+7uI1mdEP3rdq9+Kuvv4pXr1/rnfyH//h30hNKmrK1LQbA0qsn8fLZw2gc70cdnSUF0QHTB46FErtrYnqUgBN15igGVZKUormQkN9LAOWkzWhIHYjyeNXfMxCIAs6BVcxcshDIDrSCczG2UqdWOlxTqpTYSuZgrbuNVdCl0ilzF9FdUHcB6YjQheIvHYBaE3YxVXCyqlqIO+8g9xOHAN/BzyU1OVk27oa/61A6+LlYFapdXKEVvLs6pTEVSsnIPn1XQf41n9WFLmuSuJMdAe7XhXt5hoVdlQWr6eiedsDvID1ij2QhJ+S6OLZzfdy79HbluvNAep9xwXNhD2bBp9myJWgSVIVOF61hmj4SiI0Al7FDovidKvnORAY6HtfHQUSRRkKYRSN/39xiysmeGVNlxBNgoA72GoCmtV384Z0BAkju0I1sAeohs6EZ4cb0EQySOtQlIfFJSiMJljIWEpKSwNDRIFkkcaFwVyKuEW8AUGbAUMRS/PG8iIECi1r4DDOt8DCwfKisOxzVw9NbSHR4ZhR3KuRgMpSJAkrAC8iVJoCg7xRa/CFm8exZ3zwjmVm1I4Ww14Peafln9geJotfMu/nP3BvrijWUdElJBNAkYzaqme+cEQYwE9SCScNa8VzjXJ/7Op88fqsppgLJO51YeaeUJJHnk5M+VNzTZRelPQ0TDYxyvdmVSODB51cpEsoYTL3zMoHE3RHitTsqJER8b1JCSTh5PgbEbMZI7CXZZN/kdQEMwACQ/rt4vyhhaZzFHiZEmFnB2ujsEs137/AwPvzww7h966bi6vTTp+riI6/RmMTOrrh+7ZpMe//lv/1LfPXVX/TMO2vdSvoVM4u/iZKV4mZNoWUfg5ycgNmm7+99LarYJ6ULSp7ChABi3eLCXDx98lgxmjjpbihdHid3vPPllVV1rbvrvQFrhXUk3Tcyw+Lzwfuh08QO5p0QEeW8XoUFReJHl9yjAfEJwrxQnUom8cgnxoms4zsMnxJfi+u5GAWHnLln6roTr+n8Ek0UZzvd3aZJwvfjESApQzEB5Nrerq/G1taGmD/EE6j/+/tHOhfNLiLJZm336Jp595zPXCfri2dI4STWVZl0ofG7OM1FuQemLu0fR5wDLk5Kvidz0eaZnj/Ph8kleCqQA7G2FeuKsS0/Y3M//Iq6nLSfNnQvdLiSVURR7L1hbyIkElyTKK8VCmSpgzWmcX19Sx03nTGF8aZzvt4dbR3eAyTFGBqyN9jvdMF4fxNj46Lz8l0//PCDimueb8qeOHtUuKmTh5+VQX7M4H7x138V/QO9aubAYGNK0TasIhh90JjVXfZevn7thuRbfBbGmzRHkFfCuOAZmzEJqGIwmbOSIhMZBw7lFPwk/0yEQV7wwQcfKNdVk2VtTWv6Jz/5Sdy6jWdDW3z//ffxX/7P/z1W1xblEUEjiEQfNmZ2+og37IfRsRHF2fn5udjY2FIMpuhl2kA3ppFNd4Jh7AAArb3F5d4j5shhiR389xwxyvvMjj70Yk0b2dwqTCvHXtZGGs4m65D7zRxIwDl1RQtTXfw8RXcXo8nxK7vKMjhU8Y9BZIsAUM4DzraUNIrRW7rJ9qtplckla1Ad56b9g3j+xH/MBmHNJeuKjjUxQJ3t4uCf8SdzAp47kkWtt3q3geYCDqgJQ7etAEpiXZKXnSKhtnGkOrFHgFx0hS3P2WcSVZlf7y60G3bo3D2O3GOWdfYWPyIzeNx4Ei1evg8YfnaKAcBzkza+AOyad/++j4CG7Thnkfa+mAlT98EuyuaLG6luJuS5qK55yZHU1S/GtmJQlYlaXL/yrnJG8d38vpiZsIjKZCbuyzp4syzUGL4AjCw/4P2Rf0h61xLaW9SRaWTHGiC2dHR1ys+ppw/J2WW9y+8ffn+xd3h3cu4Xe+yK8kTiIiA268KTlQzaalQy3hctbbG7u6/6KtlsKryZ4sA4wLZ2MclYb/KaKA2ebBDluc1ZQswhNtLY5hmyp5kQxzSU9lo1xsdHxCAid9Ho87aOOD9tyryU6wEQ4fc5vyRZO0QmdyYAIHPabDC5KUfTyBMBkEDzmQJhNAXJwJHi6e0f/UiEHAKoQFAhq9a3YdJlt23+fbvG2EFj/+kXfx1Xb94WxfvZw2/l9s5iZO4uQRHqEjR4EFMo/57R7ZEfdBekPWARMZIAqv4pVPtNOSLyAFSs9vXpGggsHNRJUyb5Es1YBca5gAMOG1N2bOzlB2HjK15kdgTtEOtNRXJgzZLHUQEAkMSyqEnUk2KDOYofHIsagxhXzNwD14zZ3aWJSS3+2Zev4urVazJEBEyg8GzBOKp/ME6jNQ5PI27c/SA++PBzGdrJnf8ceg2J9zuXcIrxzvZqdFRPY2HmcXzzp3+N/a23pqq0d8bVW/djdOpGnJyRmDJnt160plCYTAt9+PBR4DCeG49ggOnFjz54cNGJpDg9LTRSvrMN59q2lni79Ca++eqPsbwwJ+o/IZ7nTWFy5drVGBwajqHRURWSa8sLMf/6lf6ZZ0rRg8b39t078oZY29yKufk3mg6RJo+8b+QM1ba2GJq8FDc41GBpNJsKzLBIWiuVmBgZirbzRhzt7ahjP/3shbwnfvm3fxd9Y1NxcHIqGhzmHyNDw+5CYTpE4dzCyKpX8d33X2t93Ll7N375q19H4wwmAeO6mtHTXYu2U2QAszHz/EnsbW/EGeZEGHGgfbuY5croLCfmrvgtA0in2yzOsgOkzkuhmTbLDFmb8nCoFbqTo4M+zsm9k0cdgqX4z3FQuZ5Z27mud/f33MGptph6fXKsJIFDQNcjpNhutNA4NTqtyF/4Hui2OmBLh1hdCXXSXcQnophMAXR1Sd/PA8LMg0J5KkCSDuF0Py1jyUBvRdMrDm647dpEx1o7njN7kmtMoC+LpUSQeXbucDBaiETa7wMjR547PyfjzAFMWkjmofx6ikFqzkxX9QGXCUYCGXlIZdcuOxkXB2cBAazRK1Q33mlKvhgLVejY/F1yI0ZHATocHSkR4/p8DydioShRLkaMFKowRohRUEGhnwK68I5zwgFAB9ctraSYEHSkSSQ5uHCYxXcCeQPJhl3Q7fdhNoWSlXJoE/M4RNmDLricJGSc5hnzvCQ9Sb+TM783nq2eudysKaZ8CPLHhamRaxJIkh7WEvuSRB/dOaADX0qSeFGoVgxaQFfEPIznhK6Xz6Irxl+A1L09ffosUetE3bbrOMkpyFfzVi0AACAASURBVL/MgvJwwwiuzLDn/il+eWaWhNRtYnVo41PWD+cOa5wEjz3gLv6+qZ4tmJTt6u+jhWKOLA0QSJRv6ItlioeALFgweu/uiLJf/b6czGZHBEBMZkzyFrAHgP+7J9wk0FGIG2Z4lXFSBrrtKkyBJpCl0DENJJgmSqeSTclZKPdyjSNkPFutGIm1iclAIj43N6/YhT9NV71Hf19YWtIYsI8//jge3L8Xs7Mv4/HDh4WFwjxs+8EAspKwfPXlV9JIItsikaHLqSJPGkTTZ5OyKOOlQpUHwOWe+cO7ITHjOfF8WIPsH0uboHJS8JzEwpvX8s7hORH/+vp6JJtRl1MJMBTlg1hb21DuQTefZE7mZZubHiEGCCE9qA0/+Sy+Q4yPIv8hGc8YTqIHpCvt7nFha2FA2XAnhvdH5yXlFY7J0DgxFAxpxVn/JJ0YcsImGx8dLyMvXawDrLCnj06QSGGWehTryCW7apIQaArIGdKOQ5m4kchC+8f0S9OLhoa0Lyh4WY8CR/EEOsMdelVJNE0agLDzc872Lq0FukLMiD88aMSVqSsCGwArdSa0tQpMWt/gWTaitx+K/JTOIH6GvcZ9sm+4P0AM1iBMyZS/8N+JO3LaVwFS0zvJKSkUo0gDNze2Y2eHzpzldnSZZRIoiRdyIPJHJG82Ddb4TkyvCnNOYK1+s0VjwCimof/jSyApaQHAMzYCeCkfOmVaTbsK7X/3t/9e/gtPnjwS6MWVAKi8eP68OLmTFzrW0q3j21jPg4PDuta5udcyUcWvAa8HnjXO//YWsWyTXIpr433zvp4/f664eevmrbh27bqeEesmHcu5dia0sHZ+85t/jFfzz2Ly0rjGlAGS4FZOwu/cl/1jsFeu6g0Ka/Y+gDFGz61oKz19pbVV5tIUNwuLS8WzyCPtsvuck398NrAmPcEB8ITnxrplXfJnfXPDXWTOqotYZNCDOK64JrZcZwF/ji663WqOFCo9x6s0/QkAFD0/54Rc+t9jULEuOMbw7+KPz84cNeuCR6wopn1ocoTXqSSYNDvTB6ewaU29d1NOeZk8x47EOOkf6Fejw0w74pWBtQTcxbwUSATTsxrtrRjGVqNxjG+BGQDEI5+FOjj1rDUuuKWqmuR9zyg3Ydy84DmbAWAZNOy7LNRZpAKXyV3TeO49GaDOn2qCB8XUj3UvefTRxXQHy+YMALB+VA8iIaWYL4U6z9HyC7PjxIzg2srzEiAvlqzzrWw6sX7YH4CAKQO4YHtefI+BfNgtOVqPB01s4VxIWQRxRPu7v1csisHhQQG0rE2YOOx33gWfz7VhgstZxfpjrxFrNAmgTHHQxCc1Lqh5MJEmt+K9uOnHeWYjaEtrXdNy1rAP3sktM7/k7+Q1YqjX8EKq67vxYNo/wCA5oqub0bZ1+b3YUBYpyLmakLARxFA4xSxwQGctz259Y0vXsb/rhpmZXe/kg6wlpFTkoXyW9inAamHLypdEDICPPhRvHJo/C5wkpre/T7MINQ/3ENdXXEZZkBF9A8Nx++49JQYvZ17E8vxsHOztyo1ebsodHfHpp5/GBw8+kMnJ73/3u3gzPycKNy+bi9WYC5IAZr739urgxNWVg1soY2dNaC4FC7Q4JZ2lg5SHCsmwaHTQgJqMfLHZFS/ElMk0WPLICe0xqLVtfnFOPKGjtepeRd8uusucbasEqiBTbEpQLoILlEU6YgREDkioZ29X38ZXX34pKtqDBw/0LCnAmaE6MDQa1Y7O2D8+i77B0bh++3501fs1OrAZrRoRxwge0Bm0YBTjHW2V6Gw9V4f62z//a+xurMhQr6OrHgMjl+K0pTO6eoejp3c0hkcmtLBJgAlyvFikExwALB5c5jHG49n+9PPPtYiEoBLoNN6kLdpbK3FysBfb66vx+Idv4vH330Sl2Yhuuo+ACkLfq1Hv7YspQI6794TGQp9fmH+tQM8zTZf2S1euCPh4+Xo+9g6P9KxEb1nfEChE4MbNeXRqUnQzEmiQStCu6SdPFSF/dO9u9HRUY2VhPpYX5mNpZVmyh6u37kb34KgAgL7efpn9sRag98msrL1daxITxoN9j45EtjE0Oh4Hx2disjRbOuL2zWsxMdQdy/Mz8f03X8b66qJMAjHmOTtp6J6cFLI2rLORtZUo4U4uk8rE2nbxXDS3PPd9MzBIzAjmqdnVfPL3dEI5GiUDFQcKBynIpunATkw5AKwhPlXXVUhjmO5vlLSuPaROnqj+7IGGZzIXF1kd5hT9BXCi28vh5c62AYmUiGTgVlAv2jIX/TgkGwHPpFkxBBCnYlPElBNASSOQE3DwAOAw52Cgg5QdMzEtCvLPAafkQr4A74qYd94J7rQnykoDi72f64vr0ejA86aeobrPZdxhIp8+cf0nDxL+WUlG6ba+/zPvwBkjyCkj0r8v4/tEn9Y8XORJXL/pzICfpkSiVbWhHAkjyZckAA1mvtrFGhCAYgXJFF0bknGPjEKPzMFkgMTuFO6sVYJi9Z3hETRbJQfpb1JuRF0ZFf8eN5eGdhieSiLVdOxM2QLxgeuiQ8qBCm2O9aGu5wFGndwPmkxMcOxBkWCKugpnGOFBCbcplCUhrR5hitHe6YlHiRUQCCYWrCu6a8kAsO7bIwwpXkkooe4BaKWhTgIAPCOo+bnuMrFPWqXXldcU+0TgER1ikPGKO+gk5d7fZl7AeuJ5WzcYKpr4/+h9uRauid81E8TsDwps1h/3yIFMcsK6sgTGcZA4nAATYFjKVng3BqB8TlrmZtka16RZ3+fo6U2ZpXsm+ZpMqWyqloCPuyteexpzprMN1o3XKb/P+YbRGcXhYP9gLLxZiEcPH+vMB1Su0a04b8bSyooSKkb+MV1kfe2tHMx5Bnz2panL8dmnn4oZ9+zZ05h9yYzlfbnaMwWCd8t1aqY4Dt7MgS5jvuTVc4pvghP0lO9hnsXPcm/Q3c0k6tLzE+CBtnxvVxMA6FATjwAAYKkRP5S4M2O6ALB07yl8OWMxRIO6TLcdkEJyvxaDX8pPsgNZkiW60h4B0qLunEcGGsRhDVnvDv3Zo9F8LZaXkOhxPY4NxAFLbzAvZY/gNk2BMDwIXblVBYDOkDKmdWuHyQBHmnZCt31oeODCaBX/CZI7KPJIB5jrTtdHa7nIs9J3hDnXMFWIMRtrXJOnuCB76+ig+OuRERXvHrq9jOE6kRE4Hjt+7ws4EZOGiU43r8Wly1Oxt7+nvSE5B+C52Dp24ub3GINskNq/S/cNcM+ASDWGBuzRQnzaXN/U3G1Mf3d3YazhuwETok3NIP8+I+PsmK28SUy9wiBTkWKwWA2fc3c5+UtA5cmJ11hhN/lZc3hzlrpphO8HDYyf/+LncWlqUk0GAADi75u5+fjuu++U28J64byVKd2xwS00/pljGkx6J6/E5Zv4nHsV3xJyrwQoXLQzStdsVQp9ZJOspb6ePkkaHj9+bIlWRy2ev3gS23urGodJI4vpD0dHNNqOivzFjJOc8qLi5giQDeCauHUWNcZ7e5CwzML2YAqWKQAJvmdBLsC4eAYR3zwNA4kkLvs2AFTugbHdUU7vsfSO98GaBCAhFshAV51Uftc+GVpDxYRTQHfRg3v6SJE9FdmG2SIRbaXLnaCgGIYC6N1QywKT7055FTGSc474ITCGe6CRonv3dSfwkE0dny9d8oeABYAvQoIH7Hc6tACt7C/iO4CO4iwgeitSgUoc7gP8c+YQl51HEE/4AxDA+lHsaQEkY7Svu/48u4tiU35Q7sjz/XTQkQrynfx/jcBDRoWRbjlPYAsmi0D5JPBlkVnq7JD8Bl+hhhiCeq5FSi3voTLXPsFoSRolHXiX7yVwy3oGkHMDqaZ8j6MxG1vJvnacfeeer6aUGGhuFPPeyOtc/LdcSOiSrcnvizHQ0aqGCWdYN5KbAXw3IuYX3qgeyIYPz5j9BDuA73nx4oXo/TCmLl+6rMKc75XpcDGgR3ZydAhAxnvg7ISV2x7HTHgR4cuM3ASH+A41zMq9mN1bpiloXK9lI2oAyQeJqSQdMTBIfIvoqpPfYMy5ExvrW6oxyI01paGwB3ku5B147wHmVStmMOU6dZ3r5iRrjv8JnGuz3EYNBoFNJdf45IufN9GAyZLg7DzqaI2HhoVCYuxh92CQINNa+0AhBgYEDkD9bhbaTK3eE5NXrkWlrV3FIbQrKG6/++d/ji//+Idox5G61qFZwbxkaU8Y7URHCMrk7ramDQit5KAbGhISQxeLYOEuT6deIgsHahSbnA1mja+ptbxEB38n4omYZVBNbQ8LlGSyJt2TZ2KTkLLAkCKoeCjq5BxZAlDA2L/2Wi2uXr8el69ctVanWo3Zmdn485/+KFT97p27QobpMJDE0y3vHxyRLp8Riue8uLaaWAC1rn4xAdApQiG7ctWHZq29JVqbJ/Hm5WPp1NeX5+TGD5jQPzweR+etcenKnRibvBHdPYN6dyQIPDP0eYP9faIO0wV/8eyZTO449O7cvqVFSMdAlKeoyOl2aLAvZp490bSBnS3e67FMIBmvp6KoEjIXZDb07bv346NPPxNQAQOE6QCgWzx3m7o1orPeq1FS61u7MTYxGQ8++ECJ1sL8m1hbXYlWDrGumjocos+gMdUM40rMzrxUQP38k4+jLc70+Wg9OWy4XkZRtnR0RUtrLW7dvCv39DeLb+Lx08cXSOPR/r7cpi9NTohWLoMrit5qe7R19US1vTumLk1Gb2drPHv8Xcw+fxxtLWfR19URJ8hRGphw2JhSFKUwGuxCkQ3mjWVzMKObF27LdGfLjHtAs9Swk0iazu5EXQV/me+tdVccQ/MwY71nIZBdTZ4Z3VbeH8EFUzbJOjBDUqfBdOX9XZIdKG2m+Ht8oI1pAACIyqLNseZLsWqknSBmbbYOpjNmP5syyYFqFLgpNJLvdbFrU7qkSrMv6ULz+Yxz5PDkczXPu3kmeiXa8rwWup9ZFJmm7845nwN6qsS8mHVmx9jSBOh1eH74QBQDZHdX983+JREDsOPfKykuEwh4lnl/Wdxn8W801UE72Q/vgwH2cjBYQPLCxkiNOQHWhaafuwyCLrq9dKw8/iU9CeTsfUjis6ZrFSUQo5eenhgY7H/X7WqHBn+gg9paaZuequiWX0PpqLc01flLWh/XkhpE7pMDW/OzpUnzuEYAXw5tCo/UYorefnxyEUvV+cEv4LRRkpxDrQkXY9adsnb4OwcVhQbfxUGleehsgvMiOygz0zWKiA5FOSz5efaEjMdKp8GMLeK4aZfWN3frWjVaRyOfvE4tz/HzJw5lsspzYgQQCSn/LbsK7Gv+5KHMOmbt8LuW24QKF54FCSt/YHzxPgFo+HzOJSWWrZjvGDA3AOoOFN9BIqhCcBsfmzN1sVnrHtl2JCAk942om8Ug0zRbU2Ez5mQnKgupHKeVYJiozBqZaWNRJ80uVHnWCQBkIsfnTlya0Ggz4gEMttWVVdGwq60dAog3t3djg7nzp2feU62MxqLbTtzpldv4L3/5N/HFF1+oiCYu8f4W5hfiS5gAL2Yta+mDCWF/EN65urClWy6AX+aRVYHTJDxy8D8+Vpxhr5tqYyol78zswA2tNwrCocF3ppXyoyjPDa0uSTZgFIZmrKG79+4LCIDtAJgkCQeSs4ODwpZxIipgtTjpU4QgyfGY4NoFxZniX4VLA7aMiw9pcYvUhxzghLMUXxIMUCm4Kh7nR+GI/rpaaYu+nv7o6uy+6DbKd4hTp3nqEXutlRgaHlKHE/AQL53JiUtxenIW33z9rYzbRkfGNe7JAJRp26x3GavtWBfO3hHo0NKqEX71Oo0TYjwjSJ08UwAiATg88DQRd//NrqRRxBrf2duOW3duxcjYiAAAjXQtE0/8fojBnXbABwA5OxWLhz3CeT06PKJ/5jP5eQxuiY3knLvbsGUasbOLtK0Svf0D0dVdLyZzxwLgenq6JeOjgyd5HX4j5B6cx0XuqXh5MWGjaMELu8esE0f2nM9OgwOAg9/vH+yPmzdvaH/ADCJuYpqMySX6fzFOAAaL4SNFN0AWe9RnCGcOMR1fJbIWS6m4Vxv1Hukcb61V48oVm/2xnyj8iIFMzCDO3Lt3Tz5aGGkDrP3X3/wmlhaXZNoHhZgpkIAtdNLx3ODYdmwh97UsjHVMLOB5pQYfZlYHnlrtFOCY+Z2L+bOPVpjCvLVVUwLYiymjzTM2QUoVuGX8qRl5TIbpvWgMEE8TbCQG9XTXdS/cI/mJfArOXGzyPKgNWJ/JklIDruIiK4F6gbPFXE2z7osrPddGrqH1XkwBcySy4ipyFYopZIElDxKjssh2yPAwC1XxyQMp0kGZ4FVhdjB+e0ig4g5TdLY3ba7ZPBe7L6VUKbfBpJQimRyRs499jlnngUAAmF1ouNP9qCKvKP2sgr0neAAE8Kwz3mXn28wvs5yp3ZCAIIsiBi2vLiuHQGvOWUncgWWUbE01JeTN5Zn0nLGSE4rBhyTVEsMExWFvkgPKELWcrawJ+QZo0pXNrxNgEDuqmLtSG/FHYxbFnDwvBr9mHqhZVECai2kLJf8S8wCPD8Y0NvAMoA6xBIhzyOxtsxPUKCMPYbxwD9MAWrRH59+8UQzkDOVe79y5I+kY9PvpFy9iZWklBvqG4tKlKX0mDDiaD6xLA1Ywic1ecz7kPY4HQMrDaWRmkykNZMmn1KgptD1NwYOpVIxh9f7KGHuA3cGh/mjr8BhjJEOYwPNd8qdjipDiqZ9BvkdLpzBsfeeHlQ27zJkAmKl3O2t4r9QVf53jGKgD2Kl89LNfNM/OvcFIsuq9vTE0PKIbXl9jjI47JEmtGhkZ1gbHoZpiExH5WbMSA6Pj8dnP/ypau+rR3dsfY+MTevnf/eWr+O1/+69xfnIc7S2VWFtd1WJjvJ86S2hpOjpib39XgIHMzNowmOoyreSYwxMaj7U7JFQkYtC5+ONOmheDDBzoThV/gUx0RPthzErR8tuRGJfEvujps7sxm4vf9YFhI4/UMXsBtYspwIgYjBjGJibkjnzSoAhkpvB2LC0sRGdHewxj0NPuLifXNjE5GeOTl+Lk9CxW3q7FwuKy0Nbrt+7H+NSN2NrBDKIjLk1dUedFCVJ7NdZW3sTrF49ib2Mp1pZfx/7OtgAAxgB2943G2NTNGBy9GpVqR5yoAGuz98Dykgr9sZGhePl8Or7+6s9RLUaNHGTcF1ozBbsqSepojAwNxpu52ViYexUDfT3RSycRXdTRoYz5pAmlWGivxejERNy9/4E6BwAGjx99L8TRJlR09hj40yJ5AcyHjz/5LD7+5FMdhCtLSzJ/ZCzk+tpqLLyZk/SjQqetXo+e7p4yI/o4bt24EYf7O/F2ZTFaK3R07CJO3Gw0GYHYGSOD40oAVt4ux84+LvMgdIy7q8aD+x5LyL2SwDWhQbdjHNQtTwZYE42j/Xj03V+i2TiMgd5aHO9sxtryog4WiksVyUTwC+OUYkgnRNBFSFL4DQBYi2YzIVOUpVk/8YSA7EQSZB3rTU0SxQqqX0eHjApZ/yRRfD6dF9FSNe+3Teg+SR5J2cDggNkvhYHANXA9jK9inVO8EKh5N6mdJ8jn+BACuQoqDvOCyCY9Ux2MUwBA04w5cARSqMvFiBGDXzxvitJ3xQqmN2aEUPCLmn5+pkIX6YzBOhvBcJiw/kgcsvOf6CS/w39nnVLIuwvqJMqAhNwYL0xkkiUhPah0u8wpNkDDz3MPvBvuMwMp3dssBrMDyHtJOpVPZMslMmhmoMUgTNpgTFsUN0y5MujiMToUinouFVPaiFcaNSlzyUosryzF1vamnLuJR/xhtCm0X35+ZJR4y/e8o0YD2EinXKnItIfkms4S98Z7yTnqJE48n5Q1QHe2t4k9AwzCMqXBPiTZVeHnuQ+eu1B2UefqAhah+gpAaGlR0iraPuuzAMGWDXQEHUeSY4BkgIAOKOWAqlVPzWC8IJTUHJ8keiBn0InvM/0WBLLJX8SaUN2b6GzFEK/IZ3i+2UVgjairW3Tc6axNn4uE2GvXVHIXKW1K7gGVuSeKUO0hJYR2i/e+NjMnzej4//ZOsE8BhaB9HGwcmOuOe+N+U9vNZ6sTLjG/9xTrxwlpmVBT2ClZJGdHX2M9L0ZDGbBOoET7pfgBaJ2VOfTS3paufxp1cc+sAyiTsO1gZpEQQdenK8JkIM425FsURZzRsO/Ql2MQTKpik8H2+NWvfqUJFhp1VkB4jACfPnkWz5+9EEOCYgL2h/7I9d8aef6i2y9PHpmdEgdO1Fzg3m/cuOE9K+3tu04WH8O5lKZ6xJvshGQuQ3GijhFjOJkGsL0jDeXVa9e0b5m+oVFO1VaNCkRfKsf17i4BAwDoAGo8R//3XYFz0HNJnugIct3ow/kZ1hVJLvvJjADHStYBQC1xENox+1tdYBz8pbdvid46hRPFuqcysPYAezEBXFpelGwAR/rdvR0bwn36SfT29Mbh3kE8/OGx5HHQ6UkcoY268dEmcIS9QtK7s71TdK5t6hyRhCIpqFbRvLeKhsrzYqRgJdrsWC6qereePfdFHjT/Zj42tzdU/Hf31kWf5l1RGNHNZn8wBWhlddkjOTWStuYC77wpajsdbfI7KLoCfyhIND6uIqM05tO/XdvWGd0Fs6EbMz2km8cydwN8pqBlUgBgwTtZp9k83AcJL3+nkKZIYH3kZAjFAAFxloMSqygiyF3k+nN+plGH9Z5ugXb8RR7x/Nm045nMzQSV6Z2l7v59Vhzns2jpMmM9lcEh+xOAkfMJcGd7H+ZnVVM07t9/ILbL2upavHr1WuuGopPknUIAie2jhw9tfCZ5H6zbkzg43BdIQW4s5pa678mCMKvBsqTji1yAPdmOkSv+JMfHwUzwBuwTnp3iEeMq+5Ub0ITjj9mNLt6sQ6cpBHhkgzsKPmRAAMOsX9gK/B0ghnth6sDUpSkZ4rEXmcx01kDChembAU+KJGK8Ypecl200afaegflktyADgOoOKEmDymBtp73AKm5wOJcxOM07fZ95aY8nAwwwsciziF8U/DIPLpPJssNO/KLLDAtgeWVFBnN8Nywa1geMGk+8OJI/hWoIZE10jM/wwcEw8zB2ttCc47RpSTJFpiZ08Zz4H6yIMkKUfJY1xfVnES4QQw0Km/AhFwSEIOasvLWmnYYcMmpJMsr4ac4y5/wunJ3H2FPB43/9bCW6Sdd+PX/Louyf4N+zkaunoGVu5KLe3i0+s9/lTvw3TZwqnjUCH3QfhnY5Ny0TLNNT5N+kzKs03s6VO/CHvUMcVmOn5nMW8Aa2NZNJAGgp/ll7fA+fyXPgLOFZzs7OxuramqdkDI2VcaqWocI4V2OtXlfujKEqOQwAK2a2AAD2OrDEiL2dfhhi6pWJNQIFNFbZeT43yXPizJSPXTtx/jj2DnYlW+vuoRGONxnsrBMZvIpR1Fo8vdpoGLoZqfyqzlSrZqwu2yQ/2cd8r85UpH4VAPUBMay40tevX6vRDVPSLJnzqNz/5PMmRgRKQqCqdhlJ5EY1l5UChzz73AZ8jNjh8GJkG4lvG8XnWTM6+wbj/kefRu/weHT3DYgWyGfOz76Mr/74h1h+MxcNRhnsoJs8U7AC3Qehh1HA4gVUwBlXlHMoPEJRO/SzvEg+j8OFzgxOxiwqDpbsjJAQWALgh5VBKzWGMuIoxT6IEy+Yg0UGMCcnejhJjeGmTaV1wSedE10nAqBoII3YPTgsTv4RnaD7LRU55rax0ItxDkEaigrIJ4Yfa+sbem50QX/6xS/j0rW7MbewGsPDYzF15brYAax8Nuuf/vCvMfP0O3kBHO9tqRuPTuvS5etx5cadGJ+6Fc22njhuNKVf494YfQMA8ODenRgZ6o/nTx/H04ffR3dXR3R2QCcxDYSDFyAFyJiFyIKEEgUkOzk+rjF8dFUwmZifm48D9KwDg9FJN6ZSib5BOo2t8Wb+Vaxx0Jf3Y/SvJSqtFOvNaOvsjp/89Iu4d/+Biv7lxYVYXngTxwcHkg5srK/qOyvq9rYLJeZ5+/10lYPzIDraCzX2/JTqLJrS5nTE+Qnjq07jGCdUCiU0c0cnMT5xOT766BNJMti8UK0JplAJ9w6OokFnHsOg/b3YeLsSY0M90d1eibWl+ZibeaG1qrmz6mRXoqXVnVv+mPZextORsGhmOMWMjbn88wRxqP9G5JPyxr3xjDz1oqFnpa5BOQAJ5JgCcRBCmZe+SiZdHCokmM13HaeONiUp0i2flqkBifZvbOl7ody5U+0xNVy7TFxKYqqAXzqtJPCsVw7RHI9nmpbvKwEOTRsoRQjJ3/vUb1HPQNsLykinCwoXBwLFowqqEvgzQGKAREKn53GO4Uq3jYoKrZniit9L/a++L+cHt+Ckb6q0qHLQ3zoZC+gEk8/k2vMgIPC5U+2EgDeajrrvSzFSNpSBUgguQCPPoWjXoT2SPNHJcrLfqqJWHW9Rr05tAFRm2JI0qTC8oGmdx8bWuuIOscla8xbRTbkntOZjGDhBay7dCq4jk0iuZ21lVe+eDoAO04LGc/025nSXmxioYsTDLQt9EZQdGZQPqwQAsiNtyrzXtw724vTP93A9JIiKG8VFV59aXIpJWCmsPEVlW+wewBAAJTNqnNBZ52jaIcmmC3vTsVXY6vvfuUtrpi4uydJu04FoqrhmgXM+ccAqBsnfwnuU+2AdyseijKqkAJChpToMjGJcFqjmsVs+IF2oe5KMn3lP1Ls9jotr1x7Q3HF39CyPMGjCdShRIllm8oFmSzO7vUfPWV21NmBZTwRQx0CJghNsde31DJzsqaiVhtdu1E6IDRxcgFOFVaSYpcXg5Fkj6aBjnjMtwv4ZmcyTDPDccLOnK0ficbBHsbyrTuDK23W9a5Lf69euRl9PryjRGNUCzEPPxuwVKQGyJBgAjBiE0sseWFlcUf7AGhRwUvZodo24F8mQNB7MEgA8M0ikSWChQPOzyQpy96zQGgAAIABJREFU7PVfPB8SWfII7o1nxpkhNsberq7boMSJvSJgOPbUY5h58U3kLHsqaHkeCwuL+jwSebqtZiRUlNQTLzG+47ykAyhaKsVdFwZ5jXi7tqZk1h1fKOvIXJKi6qkXTpwtBWG/igVycBxLb5ZVRI6PYshoacPb1TWtDzT5mNzt7GxJH4pp48bmmkwE8WNQHG9pjWdPn8fv/+2PKtoYn6eyVBM/rJfX+tGYTkxWmcqBQRgdLuI0euNqjI71R3cPkg6KxaNonFjexBhYOonkVsQ2Gg00GehctTKtp1qJ/sGB0iA5knkdMW7m5QsBI9JXY1BWo/GAjnUopi5d1h5gLRLrxDw6aQg0JLln7T2fnonDw5Po6u7VOGOAJq7NDJwRvXfiiinV3n88c/YdxRfMKop91jkddt4rHdtXr17FxuZGkSEMC5TOziqxnTVEkSdAgo59zRNF+BxkFhvrmwIM7a59qiKO521WFbELJm1OssGYrSYgKUfjUsxPjE+qs4887rtH3wpQofmBYz9AEAUH79/j8A5LZ9haYuKNZp8XFi3PkesnDxifGFMRyyhCrkGeUWXSjkarUvSX7iO5tQCgdoMX5LWdTHnAC0sm2QZyKXZyPGwC/gZCYY7ZFwLWKvuOeESHlX8mDvzmN79RTNUYtPOmACukHwCmgCHqeDcBsZmkAWuQHNrPmmeZRb1ldz4vBEAU8FBjFEsh7HjNmEmksDYBzfchp/wT52jKZYq5rjurBphlKAxrSmO56VaTY5zp39NlFwOzEtGLQe9Av5459yh2RzMk2TMjErmyJUg8e/IrjP9gSu3vYdi5H9tbB8GRJZO+U+SAnhrEWeg4hsSIGob1x3X5LBBQJfZCeQ7sX02ZMfuTa2QMHj8LuMF64Vnyz9w3ZyD7gvzFzRD+VCxTLJI1wE/5NuCJQm3QsOyUczjn2VsiAOhHo8CyOj5f5yEymgICJ1Mt87bMqTJWZ15msA7PDxfsxFXJ4M4MQMpDpc1gDmuA2okin5ikxkiRebKG+W6kHHxWnsN5PiIT4A/7Dfk1z6ezva5YqPVWzlQBb8W0mbOds2F9nWkcsPWooVxbyu+hjLc04xS/KTOIWKPJiBJrpTT/kmFoKv+eckPYTDnthRjlNc5ZQGvTZ3/K4733unTuIk9YXmJyGl4C7xoDeS80XTDl1fm1vqG6Id+VGRURlbsffdJsqTr50CgMtDftOHmSOFmnxoPkEOAwoCsK9Q5aml1y2+IUJIuZ9MPjMTA6KaPAgcFhGb2hsFqafx2zL57F2sqSDNY4FEZGRy4MEUi62DAkFujdhPqVw52kgQNelIwy6u/V61mhGegxSMhcnPiBp67EOmQO8B490HSo5GUIccTsBW+A9zoqICkqpKTBbOieQaXdwbNGrIIr9bEPL7r1gyNQPNH37KszUmP8HAZBFCztaF67lXg6QJK0mC5N0vXjjz+Lzp7heP7yjQ66waHROA0Si7rGDC0vvYndzdVYnJ+Jt4v4KDRjZGRMPgz9Q+MxfvlW1Acn46ziDcr7WlpciP3dHenbe+udMf34h1icf6Xiv01SRiNSbJBN3Hzlut4QUkQiz2ICMYc6DzUUDwEOUpIlU+vQLZdN1ziJdUYUwi64MLuwF0RLW3ts7exFoxnx13/zq/jxjz9Ucffwu2/j6eOHcXp0GHs7HA4EwlCHv7216tmwMlwqbuPFMEo/U7TOxxTbKlzbotKkc0gVV4njs/PYOTiMtlo9fvbzv4kff/ipXIZBMMUwObGjKgABGsO36xvqbnVg0FOr0vOI86O9WHg1E/Ozs1oHDlJoxAqMV6io9oL0WsqAlt13BSVRx+jyvjO/EhJcnFfzEBP1bv9ACacKBKGDdF+sE6JUktQFiilmLNK4mx7K+sX3gUBJEGWtq1tDp2PVM7BrtS4l4ATt1NuZ6mX0Nalc6dzPwSCDLbkZc5h4vnYWROxdArqKxBZ3c03jAuHvU4GgoqUcwAmopdZdbBIkNnWPQwFgY/4v/8xnce8UZ5J7lNFpXKeTe2sQWaOeIe2ONkkGe5//D7qtcWM1RqX4GebB4/rKMgaekd6b3Jitw9PzLjS37FCq8CpmOmIFCAQwkEhSw/UbULALLn+n2LDfiNFnUydNleNeeMZcN8+SMaZ8b84N5+c5qCW36qMDZSZImp66A+MOt+iZSuptdGrQ04h0TlbgelhTOc0hA39S1+TdcvEsWlQ0p5wjXXvRNm7vbEtiJHAI5/0CrMgDQKCHC2JANmn3ZS5oZhWxg8OI5wEAwD4BOGJVmpJq+Qtbi9/jHtkT/IG+LWAo5x9j+AXVtmgnCR6AQzxXgGJr8w1cG9gygKFJEWUEmj0j6Mi2aZoG35VFQJpGeYKGY79lPgbqEhxR4Y1jcwHXsrhWp6RMDeDfYRbF81BHuIBvoiZjYNXaEicluUzGiYytyppJSr/PLzSzBpYMIroL4Z1txjvPP9kpJGsUXhrpB4uu034Y3OtFkkk3TSaP/TpLTw6P4+3K21h8sxT7e8gYWuJIzI5zxRYSKLqGgKY5TYIUBUYc2lsKKwpl4oFYQ63t0YJLeGFDmr6PAznUdiex6vado8I2sMX/N3DHBKFe5QimAHuN5TrjGafxEZ/rn6Hg7dTaJEagq+VaAOt5VnQreVB4z7AfdtXZRDd9rCSP5wPgQMeENQcom8UCe4pYRqLGIyf+UjDSdYLmr+QRELC1RQBDng0kqpmAkmXpvw8bZMI36Nuvvo+uWndcvXxVgBZU/ZkXMwLc0YcCUFGATE5NxPDokLqO/P4nyOPYG0cn8fVX38Q3X3+vuc/d3X0qIBUPy0hLih9NFKi2xh5ncoOmjgtzxt4S/kYnBqKr7mvlOe7vHSv3I05xtwbBXJgg3zk42hfwVmmrRt8gLEoXKSTO3NvJqRlMJMjLS4t6luzHIQyEB0d0n7xnninnFPnSQP9gTE5MxuLicrx4/jJqnexRvp/53sREJDTDcnfnfbx5sxAnh4C478awwVQB9CDOqBPa1WnJTldNOQ8Gozwb/h2gKU0nziTFH9KItraYujx1wXrAxI8CkZgC0Eu+S8c/fYBgceh8LZ03ikY/QzcEGFFMY8MAYIf8ojA9BDTDVPmb77+JP335J3VhAUCY1AJwCgBO8c9fSekHIGY6FqxYuvIUngAQXHuts10gAJJKAAAKPdaOKNCYEhNPz5pitxhCjbg0MSFpLtfWO9AfldbWWKSzrfVsKjogX46dzQlAfJ+04YXhwHrn5/jDc2XPYj75X/7zf5YnQa2GKawNBZnCxLlgWSLxFUO+3YtClc9IjTvXBTNBuUcyozIW0pjT2D13POXPBIjR3ak1mA1ASw3d3WYvZwzhpen3MKatd8e9e3djfHIsmmVE5dLyghgsNhXcVzOG/HdsYjzGJyaU+8CyXH+7phyZ/cV5ja6bd8/3ksuQ9x/uH8bblXVN7Ois9UR7W1eckUI3W2N740BTN1I2otwZBkCCADL2NfjBH2Jk5hLJVJbcq1m8qpQnW2ro5iW5uaWIrE32cmr0nQ8x8hMptUFucrh6abxpf1YYtezmgQBlWBjyjLOcIptiCVQTX0X1Pz5W4yrjtUC0MvVHYHdheHBOsLe2GBWLSS65EaNiybEoK9vbBKwAAMgToDAfN7c2Y3FpSf8OwAfQleY1+wWjUjn7K88r50ypHbk2PErUCN49iGajKrd9/ihf0/dSlGPmOaS1ubi4pD2YDF6K/Lwf4iP7G+CS35dp/a4nluS9670VBuM7RqZrTMBGjRkOeyLg76U4VHWMoYsvUKCAPlwpjQhqRPIuWFXZXMhmVU7vAuBAVsbP0ATl31MfcF4JzIaFce+Tj5q5eTLhNm2NUSzubgAIEKz4OVALiikuVgEeQxFcfmv1aOvqi476gCjp3ACVGWPlsJ0ABBDdu8nseeaDg7xU9WAoGjjwARU00oJ59GX8FJp6oefVqhJZ9C5QOPiLAwWX/uyKuVPpJJjP4yXxOy68XcQk7SVpnaQeGrtUqegw4P6koy5O7HSakkEAwtTCXGUSg7a2uH37ToyMjutF0XV/9XJGnZHGyZEONBYuh7XMz9BFqyDIWbxVdfOj2hn7Rw1pLk/POehOotrRFb/4q1/G7ds34/RkP/7tt7+JR999rS758BAa0p6otHVGR30wxq7ei+HxqUIJOdN1HOzvxuXJseiqtcWzR9/F/OxMnJ0cxCmjeyp0ymxqxSGSye31GzdEpV99uyb3Z0AXDPZssuiEE7pxHpbcx/b2Zmxvo9U8FGCDvED0OwomkhkoXpWW+NGPPxTiTZD5+s9/jrmXMwIj6BKL7o1TbXs12qvFkIYgjwunCqozjwIpIykpYHKeZUdHpyQDMuKuVmJ9Zy82dg6if3gy/vu//09x7cYd6f4Pjg9jc3NdM9KlDa5UY2lhJWZnX0ff4ED093bH3uZqnB5sRUflLFYX5uLl9LTYBxTlMlhp8ZpKo6dMvj3CyiMo2R90qkDvQYuhVyP1kAlXEoaKFpvDgX1FMIKNwXrjmbM+KejQbSmAVHGXd/HIZxLAONFNw3OyI4OiwwO/szI9Q2NGRFWsyWyHJ4ujqdZ/Kc7dqTewJjqXijq7NKdTvymS6ZzvREeFUaHHCSApjs4knAREgEExDcq4r0Ss2duaHw1SD5X2vXFM7BfiDwFKAIAo8gZdLEEo+knAnDJ6SwddtdVOrMWDgNgiqY+AF6PmLhZcoGahlt1V3nEyGpLJkB1YgaJJzU4XW7lOW5uHhpekgj8kzfYS2df7ZuY474PPkhThyCwGnoVpxna35TmL8gWYIw2oXYtt6oKDOQk7Jlw2IkvDxjSf45AHPHrn3WC9qSUSfl/yOkELWHS6ivMUXZjuQO+ToZyBE94d3SJiXsZOAF9c7O0x4QKdQ1LxVMj2u8NO6HwHib8lBRyWSiYBSxQ/TT+kE+zi2oCo2SDuUPlZkrj5e7KwFQiMjhxj2qL9JHgk6EuByvPTelABx7Ol88k7wfzGbA/WFwkbzxh9u9zFJYnwyEoKJe4hO+1pOpnrg+txR57372sy7Q4gxx2sZAVRsPC+6QD6/duASUV7C1Ip//+kiidlkM/JhC+BK55pMhrczfI7y+v0+VbooaWY5vlKiib9q3XcefZpmgUTVEZGor+nN3a3d2P2xctYXX5bxjci72nIJwKAmLWOfA/QDP24ChO0rLx/xiY20F9XRDHkGRBvkBQIVDqhm4NxZM1xTDRrz/Tmc/Xz7KsKjB5ivLXhepaF0pxMCNZmSjx4hiwvGSPJhd6gDXFVXVlARjmVI8dqyMAXAIC1DW1UlGkmcOzgHcLYtAGNatL7UZenTLzoYH/Wo6OzXbIN3hl71wWafSugXpMX0IXkWXNNafIF0MZ7onuN5w6/j+HU7PNXMgnDr+b89DzW1zbFbuSd8SwxhiLG37h1Tf9Mk4TPwGiZPfvqxav4t9/9PjY2tmN0dDzq3X2xt+8xeBSUxAWAfmIcCS1AHJT53R1AstOoYURXPY+xycGodXm8MntmdxsDPliYBqRswEg3visaZ43Y2tmI/cP96OzBT8cUZXkMCARBmtaneLG9ZdNf1ibFLZRaKODsTZ4RQC+AEvt9eHBYifSbuYVYWFiKnt4BzbJmnC6UXQpg3Pm5/63N9ZiZmY1qE0aVTd14vwIXNdrQBnAUFGJmVJiYgJmoJToa/Uz8bXgqRp4LdFzR/ouhcXwUO3s7othaF9weHTUAWcybTf/f4zmWzq1BEp+PrGWuk/+PUSXxhTXnMbUdGht49fq1WFpein/4h3+IxTfL0VP32N082+lmAj5wbTAviKHqpssD5VQAm/6SlIuzkObMkSYPIDOBrcLnsccoZJiIQL7kYTyVuHntagz0QyU+jdGJ8dje24u/fPttbEhe6EaMZGkF6FajTf5HTQG4MhNr977i8yj+GbHG/qNB97vf/lbPdnzU0gT2GKwSxYGOTgEBAo8ZlVemAamYKSZ33LtiavETSo8NsZjKuOkco8w7VZ4CJb+MrM1imb1Gl5xzh/WcDQABkPhg9PTEFz//adx7cFeF5vbOZryYmY5Xr15qrC457+raqtbV5NSlGB4ZDajmxP/NtU3JpwBghoehWnMOYGCJp5n9ZOT6f4r8rB7jY1MxNDCqiQBH+2cx+2IhXky/FLtEOvjC8pKxZbFnTAZEnoOOeNbrmxnNGc6oznOBMjpLNNvNf9KImFySOKCJZoVpZ48C6jyzCyzD7bb55/GxQCQbHpbPK+MDDXLbSyD/8JnZJJGJaWFsJBPzIne86LYb1ACY29870BckAKCmmwiAlnXQMLIkB2PSpiaswcAgJuNTwNjxkbFRxSmY1jQtkHhhKp5sYu6DXCfPlYX5xdjdPJRRsaSF5czlfGKtsXeIhUhvcoS8c7kj5dXkcL09dcniPJYQKQPGtG/1dz2zcq9pcp7MNVP2q7of8uezJj5XxF7YI9RGSLPaJLWAEee6pxhAMtlLZqwGwIgxyejgc6kBiKPkUvgawLBRM6K/X+/HpqbblpF+8PknTSWCOUpA2iGSCrTBNmDiZtEckAhSaPDAWWxCxEkqzppx3tImZ/XzFkYSteigGRoY0Az5gd56bK6vxevXszr4CfrMWyXo9/f0qYtP0cO4GFwt/R6cIFD4sYk4wHm5g0MDKphAcumokgjaPKN0EMosaO7JLpJotWhYlLnjRRfJv5PeK7WwrVWh634wABimTVPQkABpo4EStZuSw4u7feeuUGoWxMLcXLyanZFTv6RL0bT+riRkMgzh3gsKKapuM6J30AaBGNodHZ/F7sFxrG9sy2BwbHws2lor8fzZo1henKPKkBZsbPxyjE5ciZb2evSNXYmRictRIdFqspl24+hgLwb76jK1e/Tdl/Hwu7/E0d6uJASY7yHj4PBLOij3d+fe/ejs7ol99H/oT6DZdmD0hRzkVFRBDsvDA2YnW3e1urIYc69exCKUmiPPH5cco9oqymkHRll0ror2FuRwdXGxAENGEJ1Uc5i1RKVoum1uwm/ZaA8ki6Sd7+A5knCid+QZoRHkcMQbYGHlbaxu7MfI5LX4+//5f4l6/0gcomU+BknfkamhjCjXN+LZ42kFh48+/jjaqs14+M2fYmVhNtqbJ9E8OYodzCpx3S+jSAAASOBl4FdGQ9nox2ZWLoxcBIB8ssZJdtENbQvh9qxsBQDRploUYKDs0TXDtIWEgUQKYEZFVgn0BFIoQARVNjDdNr5TM5dliOkuhnVLTlBYxwoQJFkAdOpUmhYtE5c2MxtIKDwTPjW0/g6SPBJi0bvPz6XjTO2zkr1jA0Og7bBcVMTlbPYL6nnRrx3jmusRJDwf9kE6nycLQFIBOX4PqDsrDV5BmHnnpn9am68kTzRom1OmPpyfIZlIQz3R2qUvtTFNdgXeBxCS+pYdHD7NwIW7vep2w1qSJs/rkSL2AlTgmsp0EeIZBzmJP/4mIyOjWhN8n4rvYrQjDwOSSYzCTt+xFEgONSpTc+ABfjDOQjeLJs3u/u7WG0GnwKKz7cPLiD8yC54NBxM/J0ZH3Y7kQpJLWiG3cU1jML0/mQwq2M+bothzferOMaWg6O94prr+QnHnc1gHBo8Y80fyELErjSf6+VDiTkHOc6Q4zPGVqV2no58sACd0aaRIou3DODsMJJpQUlOLyPtXdyKaOvgAlthjuHTjYYPWVIl5taJnm5RCOdgfH4nZwGGt2d9dXWVsn4001XUpIArfl/dqcMUMuTO0RFyTqLo2XjOLg6kH1YAuqlFrZ3Q6medrcEyJQTF5E6hX1p3AuCKBYM06IU4wwnEx16QTAv+3pMdyf7mn+EwMEAU6aJswCrKYj1Yq7tAAxmEG2dahd7a1wShfatyqPG8ofOjw82wlk9vdEdsLqRLveW+fNQUHDCbTvoAAni1/YVRG0SEAAFPV0gHiO1MuIuCpyItg25mhQ8fDXb1876Jkl0KAdaSCUlp8ZDdmiKhTeI48xRp6kiRpMvHhKEaIsAAwHubfwQBwd977OQ2gJD3E96LLiTDJcWdXxwVVU0BYGTWIbpx7oeDm7NU1aWQoTAbO8g0l9TQ8WJuXLk3G0PCgYj7deNYPtHy6iUwkgC6coCvgHMXM5auX487dmwJPmUnP73/22afS+dL9/92//KsmAPT1DsipOg08p6YoNgbi5cuZWF5ZVgE6OT6pc4GOkDrUsOqaJzE6NiAdKmuUNbMtnTKx4Fwz6uncKwcCnKfgOGWK0Hm00L1S/mh2But/bX1NZ/r+/q7ozqznWg02Zq+SUvJKgEMVrgV8BrAl1+La38y90X1MTExFrdYd828WBABQYDLOl/ix9nY15l/PR3sr3dSm2GqiI8v432uHoo/uJfvcUhnHqveBga7ODuVDFJuLi4u6nitXr1z41gDyIBvgHMWk+ei4oSkF5EzsvY21TXVQM164IDtXk+UnP/mJ1vKXX/1ZMYh/xzpj39y9ezc++uhjsZL+8R/+IX74/mkMDeKQ7xyBNfr++SvWSYn7Am/LNCLyBhXMejfQ2Y8UV2AAsMtYq4wTE6gLM66jSwVLRytyJHTq0LbP4/bdu2L7PHn6NHYATI8ZmXtS6Pse/abuOUCEfBIKCNa00SJ7/cqVK7p+5FQ5Tm1ocDBu3rylGPt8eloO6+T7jHN1LLNcixiXZ5Cm0hTwnZdFDiZ2UAGfJecqhsliRZVuPgAceUYCsMSMNBAlFtOg4r/RiNK5hGdHpSJw+9btm3Hj1nWBYC0t+L9sqbnF762uLsfT6WdaI4Owd7o9dltGfc1KrMr49FB5ixopNAAPka22Kp+hEXD96o0YGx2Paku7mKus792tw5iZfhPffvNIeQNxCE8Lzm3ih9o2BSx10e8/YnupsLTPB2+D+7Y5KdOEDlU0qukjcAtGNR4eliml5w/PUPmM2AJmsgLs8i5Thk18swzWQDzAE3uIuovPe98wWlR3+YS0CYjhisl7aCImS/aCDVX8wrif3VKkJ/Al2YMYzRhSUn+2KwbxvhznkWwtKB7WOm0Uibv/jVs3rf+fnxdrOcFdzC1ZB/YgcgOWvbW8uBp7W4eSvTmHsCeXwZF3U17Yu0h3OAOJoZp0UAU0ILeuCmglFyDesxeoTwEnnJn6DzIMrd8yxUcMIc4mSfDqYp7gp2DPA8CdMn6QcYBiMljiK7lbsxlLy7DlG/aUSnmqJCc0yvskq+eeMt+ACcA7wGyfugemodhBP/r8U7JJ/UfR3IpmlBuUzvnMHU42Pg+CA4kuPAgjWiQOXJs8Q0PhpZ2q68mDGhkeVmeYBUQSjEaQ4g0aGZ0FboAAYaMsayLUQQfNEm3HC50Xx0LTXNEO5p1u6wBj8QolgZYo52XPliaBRncFO0C0k5IcUBxkJ5BFRELD97DA+Fw0EiTQchUvMxXZAC460P4ypcCjqaw1AxEHADiO17Mv1SGnw46mA4O8dNrMwwfKUiY2vJjO7nrUB4ZiYHhM1H+6KSDKmxsbcXzobhJjLlibh4c7ut6xsYkYHpmM0cnr0TMwFiPjl8UGODoNjbejE8DPDfV3RbOxF998+dt48fRhNBunUaPD1YHGhyKdLhszrrtjbHwyanghtNfiNNoE4hycnMkgcWRsrCTOdGfOo3J2Egjvu2vtsbPxNp7+8G08/P4bGfdxoMMUmZq6rIVKYTk39ypmXj6PFn4XVJDxQ910Oj0KBsAk9aDQyAAO6H6TiIj2ctaIeldnDA70691ABSSh6h8cjrsPPojuvkGZ1mztbMWz5zOxs38al67ei1/++n+IodErGhV4IqOcreipQ0k9jenHj+LZ42cx1D8Qn332SZydHMY//t//R6wtzUW9vRK9XTVNASARJNCD9kLR4fuzG87WdqfYwRHqIYmGAIDDIyUedEugNr0rhIwSyltDNLpOdc3cHUBf3FWCa8uFSz7fB/NAAawUF4ABSS8nCBIMOfwp9FVUaqar9dvsDyVbdFZLp9XUMU/cYC2kOR6wMcl0Uq7ZK/tolat28QbAYF9x8FA4UTSxD0DQVfSU8S08D67ZbJdCvyuBSsV0MSgSAo9uvkzroECjsJDWq1DaoL/yfSQ2fBaHuM302hWsSVTccXFnGDoe8Yr3QhHgYtlBWLO+C5XKB6mBT6HWhUrIv+PZ8PlZhPt5mDoHiixdawEElGiK5usOE0UAcZL3Q8JPYpCAgxBXoZv5O6aK8p1eQx6rp/m50sibFmb3dcsIUsOlou6MZN8SB947YBJor4zuiomkRsUxrkr6NDvppqlQziDms/icpBmSiGhmbGE1iGJaq+lZ8RkAwGluyPNXN7wYE4Iyk/zZZNSj/1KXzc8BGHlkEUWBgdUcP6gCjnncRaLlkWhOqJMax/rkZ/gMj/+yFIY/lomYXcE+hIZK50t6WElbjNQbvPG9SCYihgtMCZsmvUPpXYBSIPO+SaL5485qRcyBxjHsBTuQ87uiw7e3yyVarBwALY2nC8V0A3v2XGCPqBcuxpvvw50VGwPyMziCmxrPPbqTzTu80DwrEX0n46CIYt9ZokDyYJdgazV5PmZoCJA5tnTFciB3FsWUA9AvySHvkL0PoMV3ouumaOc9690d2nWd++J7JLkRywLAsH7BBDIF1UyRjC95r3k+89xIlFiLAm2K6Sj/Ph3VRc0vnRCZj2kfO2lzcdVU9wcfAp6XzuzycyTwmJByvWIQYHLLudgJfdmJ/PbWlgxtKaxSL500V3srmGVBrMJ1HGCMd0I3Hx0rMV+j7Zj60ziNV69fKTdhtDIxfnR8RO9vfXPdTZfTZqy/3VDRDVuCji7Pl3XOM2DN3rx1IwaHBgNaMk0K2EA///kX6uh/9dXX8eTJU43/o7DCud8Ghl1xaXJS7I6HP3wvM0c6lEgciElv19fEvGtvq2hCEDTa4ZFhfSddIyQgJ0cUgFX56GjUGZU7pqxHB1qzSACOiV9l7BffhT8XrwV/AAAgAElEQVQBoCVFIPkUjZ3UDrPuoM9nx5zClU6lnmWtU11AckpLThg9Wld3n7n0W9tb2l8k+uSWfMfmxlZUoyZ9tUZjntqEMoFjAAA1myRhsCGzTFJLLCSGDA70RX9fj8CgHPMJSIn/Avp/9ujc/LzeKdOxtrb3ZF43MQk40RVzr+d0riZjSMyls7O4dvVa3Lx5U4Xvl1/+WWtehmzlHCIOYkbJ+/3jH/8gnyVya41DpNgqZ1Ky2zJvFXBYRsvyvYAqGqV5dqrvMn0eJumeqg+zj2jcmNHBmkaGAKCjEXXtrWpUwQDl+bxdW4+5+blYXlkVnTlZWXwPa0PyqqJNVq6ASTA6dBmqmulkLy3LDCncHjz4QDndt99+p7NwchyfgG6tM8aFilkhU7SGiuxkrvGZ6MH5OzFazMpi+pugMwxkg/fIe0q3uKtLcUo+Gj11NZAkCXvPpwMQs63WEQeN4zjijK13xtSVqejp6xYTg2ZZ4/hATURYeLOvZt1oUg3RVIzkGXJ9L17OCDxVPlikgUhr8AODaYac9sb1ayVmA1i4TmqeAzoexONHz8VIhRUAOABIe3zUEINDOcC5ayif/a6JLGmmEMcrAW+0rujp61EBTAeaHJMiXU79YksIQXLuUhiRrkvMECA3pzlJ/KX5kdOkOEs8Ns6flc89fQCQxiZbjbWtBhVjWoNc0rlBTlOTZKXkXWKilvyQOEnThOtJliH7TqyeRkP7nTOda/VYa4plQMjjaOusRktrBGAnY2rJlzFspUZULlZMmYlfnO9qKxa268rSauxs7Qvsdgc/pRY0XwALfQ7z7DhXYXapu07TCykN3gMCOA5UJ8vzQNM2tmSo62fu8578zT4BNgxOljBgAuwG/j3MHeKVzkHl60ix9gUwch3Kbep17QXYa2JvF6Nj/rumPJWfkXF+YUO5oWRpqfLjEq9lznn/44+achPV7M6DCxdDIVAUyQ3cyTEQ4QI6FSxIwKHJkGAToCUXgAalmzUlJNEc01mbsUNyrG4ETomF3tLE0ZExP9YDY6BBRw4KDWAAQVvGcCUomvLcqcSLh2z6tWmCBCO0jCAqPHgM7ZKhwEOiA5FupFxTdlEoMvNzTd9mBmUyIuj2mVIj1KsAAOpkkCQLFDDDYH8XtHtThzsUPzRnGtWma0S3iobRRmUkNtI4DgxF7+CwHOkZC6hijXncu7uxRFf9+FCLA7OV9fW3Wtz37n8Qw6OX4vAUfSZeChPR3tUb+yfNODhiU1Sk4env6Yij3dWYfvRlzM9OR2ulGhNjkzExPhWnoN1Lc3rGjMAYnZiM3b3D2N4/io56f4xfvq4xeYzM62RuK8VnZ3u0kXueHkXz9Cg621ujcbAbr549jOknPwg9p3DDyIaDDxQR5OrZs8ex8OY1/TQlHNJGNuicd8sQBjGUKELn59HXPyh9C4cECP/m2lsF4YG+XhV+aLFwqkWCAQBw88696BkYDfD3V3OvYnbuTTRbOuPjz38Zt+9/HrXuwTg5ZXRIRHsHa2AvdjZWJUF4M/s6rk5djtu3bmjawj//5v+Ko92NGKjXog4CqcKRQs9adz7j4MCTIlxsWAeeBQ7rBDMo1ib3kzptEvBEPVMXmoGX4EqnnTUDVZjDivVPokixx0EKks9aya5arlV3yo50MHEIk3zZ2dvGOqm7zRGaTuo9ypDvIMAgT2F/GQA0ZR/GBqBCdmTRpMH+sZkgZj4EGlMs+VkVY6WosFeAzbishSygYjE40+8XvwAlQhQc0H0bZlVgcuhi2hMJ6EwwFURO0sVFm4M7AQtNdiACFYAORlCOsjO4BAhRxtIkHQt/kaIlTrRVXcYCErI/6ayp+NcUBg5g713AwHfuudanObjaC4LENZPddAEnISXhJlgbTOosM+ONDadbvNeEY0yaHyad1JR6s51IalOypY6hEl5Q/jOtPdZqX69naovCx8FTipnsUguJFtpt/WQWw+mbYnCJTgl0N2urdagXoMAUOkyLoB66+KUlxNnAAQk4SwGQ3dsCgl/ET9ayxzVZG8v302nmn22E5okVJJ8pL+A+lYgUsCPdtt8v/JQkVzBiJVloComXFhztP+urjEXi/nTelbFhZASsL5I53hVJLveIHpK1RSzj8wATWLMJEgC2sMaggvLd+NqMT0zqd9c21gSS4SJO/ATIIR4CHsOaU8xTsmtQh4LKSZ7PHv6wbaCXspbpkMlYsRhwajQSbAxMcMu+5xpsXMrZbVYB3T/OSpvjQkntUTJD0sfn47jOMzb44tZeJkI+M2GKYDTFTGe8GfbdfS+TdZzT+ZqJGaxT9kPGKxUCJHuFXpkgkgEgGyXKmRpgpdCfYXoBtmgaV5mSQoeL9Wnpg2MAbDwzxZx4JkjF2stiyDIsj2WFSUURy+9T9JNgE9+g6VMgABzs7ewKFKX7D4sGynPuNzHTSieZYo0zHlkg9FuSTcAQe3l0ynyJmEDnkGtmCgD3AFVbUh5NR2Giy56KINYVxT8ggPKV4svBuyTxpBhlWggxC3o9OYY+/9m0gIe6imUSUlOqAfvHxye01l7PvZYJ1KWpCY3QY5KAxgw2eVdn6tSzb3HJFpC4SxNiS2sbUIEJJcrxSOZhcjXPZGbIRKRLV69E/9BgSdZpUKCtH9Q6YW4965fnnTPS+QzWIecV72x/dy821tclC8g4rrOm2ir2HFJAfp/r5XeHhof1nskFYCicnzDmk6bAieJRAnmcHcQMzyEvo3eRJgwM6PrMmDmPoYFexXA+n8KB505nk/fEeUQ8QFNMQl3v6YuNze1oNlvio48/07979OiRDO00ErDQmTkjH9x/IM8M7vvZs2cXIHAClZKqaVpJhxh8YkcV+RdrnntkfcAGTHYP+0v7Ae8SfB4KQMS+IZ7Y84D58bitN8S2unXrprw0uD868KurGzE1NRFDg8N63pOXJmTcB/uMe2e6FiPUtrd2LsxJM25whslPhDGvbe3aY6yDRNgFThRmcJ71PO+7t+/q7Hg+/Vxrk2KNcwlDRUAfZGcGc5vy1yIMZTdZ2u5aTbEaarfiiUaoeVSnRukJMfDYRRoIPFOAMnJ5FXacccTQMibZMQrWUjP2T09iaHw0rt+6oakWPT1dUWdfnxzFytJC7O5suRaR2VyL5Cjs14O9Q8XSjq6OWH37VmBGesKQP8AsAagjhg0NDQhkYk8Q/90ggS2GcW9XPH0yE8+eMC2lJWrtgMuuvbhX3mNS4VN+aoO5Rinoz2VQDZgFyEhco/hlLahpWcEjy2cBXX0zz0rULv5ngPfEP/I6Yh9/T0+ZZFsmKK1YXvIlP0PnjQm+ZoHPeUbclUTg4mzx9/IZ/HxS8pm+ku77mQ/JQ4A8uurinDn2nLO+b36/XbHosLEXHZ1MOxmK1nYYkXuK9QaFkFD63KMrLvkZklKZZp/G2tu1WFlc0/mpuqzkpwaZ3rHPxMjhGspkK1h9AJ1IJWhwp7RPfkMnDZ0FTLEB1NUo6HLP3JtlLGbxiUFFx17MRbN5ia3KC8UWaAoASP+AvD72gcbIlnGN9r6zJIj9T1yybN4gS5onsv54+zQ0OCt4VpXbP/qgyQ8QQAl2TrB8MDvon2vBs6EpsFWkgDbu2XgLCowSOSj2xcCCh2zkh06XZ/aSrEMpxNxNBEONN4AqzsgoMwBY4O5uHAoJJoATQBI51SFfnLJZCIm2cq08DIpPOhMkfHNzr12sFf0SCYVMfYoWj+szjcgFRCa1Kj40CscO4p4HihQCHa61oSwuJclQv0EXiyEJtFMKknv37ssxHxT1LfOMG6cakSN/A7pUnTVRehm3WOvEOKQSA4PoV7qjjU111oiX049V9KMt4nmQVKPLunP3gcYsru/sx/5hQ8DB5OVrUWlH+8IBCKo9IFO7g62VeDX9XSzMzSgRmJycilu37qtwm37+TAH8ypWrce36zVhd34yXr+ajVu+Pjz7/WQyNXhILAMO8WleXkGLkHOj0W5rQhs7jFFbC3nq8efU8Xr58LonAxPioRtpwQNFRkYHgns3+SJp4n+4yVTw6pavm8Y3Q7TswqfBBipnhi+lnAgAYZ0ggoCgkqByKSoxR4ogM/9o6umJxdSXebm7H0PiV+OWv/y66+sflqYAZIYyMw8OtePXiaRzubMQeut+NrXhw767Q3hfTj+O7v/whOlqbMdzXjZ+gABMlVBrP0hDFVXSmo2JOBgWqJKdC4JvnAgBIZmWeqeBng6vs7LmYsTGLuqYgnp3WHXteKeBYRRMYZLbInikmjaw9U5OcOPO7BHo6SQR/AqDnfFsnJMTv4Ei0Vn2nEGN7ZGgMXbVF9DSKG0sunLirs1N0sUrWTxrqarIHOSSsf7IZnAMP8gS68tl5NMVZ3f9zd9f5kx1Jzh51ActEAjoDpue36j40C7Voma37b1eiTXHpzqbnc5vG1dD0C5cg0M/s3SH35P1DdzXL4ZMJhed9m4FhBoeLYH4vEy+6f8QBQEQxGdqgP2I8+f9R9aZPcmXJdadnZERG7jtyARJI7AUUam+RbPbMUFRz2OSYvkp/pGzGNGaUaWhSW4vNEdlkL9W1oKqAwpr7vu9rxNjvnOuROVkGAwrIjHjx3r1+3Y8fP8fiMAJuCsMhNQok+id1aABBU+L5GQnvtISK7O/L+WL1+0sxIETVKgUUn4X1BptEI1DqflpMS6wjeaI7OZB9j0BXaHQGp4xQD+n+0vUR1avblkStWTx1mEzpSzBE11rm03k/EhU6xGarWFOAL3eSdQWKs3wOWcVGm54RnSL2POsuAYAEyXJMRglDh3UZNNdaAFY/L4A29BLc7bFNI24aXr+sQ1H5ypx3dhz4f63Hs4tWIk1Hj9gifQHZMHqdJphhd4kjJU10WElI/DMHOkeIY9oz5fr2dvd1X3mG7E3R6wEkKZR6e+PuvbvaK3wuGAAAaazd7LhoHEXifOxBizWyDwEBlAxoJMozhtkFoyDl/tOFZ+1lgkVR45ESrs+dGc63PJvY5+p0IuynBPVQgLUtxbp0300NdddfoAOgZzKbSgJFUivrJlljmQacAIWseWUrafp/dv34PddtdofMKKCDZjG/BNNZStnZM9OvXR0VFbFFfMpjZb43yVJRQqoODSJVZuTxmtxjF5vHnnEs1H9yExYuDADur/IOKLtFcAtwhllP9gsMALqG/AJwzDzhur+4E2IABQMfAuFENjKbArV7Pi/FAaCDYpaUxQFUrN7NukDxHvDL+iztya3W+jBwYmspPj+gK7agiI2x1lmrYh10dsb4+ISKHP6fAp6fT+CPz8tZQXHEHpXGgkbZyMOI9xYRvXv3rmZHGU2gI83+BwCwyn1J3mt03CoaAUMQ7f7jR9E3OKARiG+//UaxEXo7+2F9bU2ChoBydJNtV0WcGBUtXAD2u/exMD+v9YLoMGu83tGpuDM7tyCmIB23ZOtYHIxzGR2Dgzjax0HCiuV8AWpP353WSNzC4oKeHZTiBL85J+lKW+8KkcMOrTfip6ygGTFEG6GzI4aGBxV3nPvVxPhk5OX8vBHPPvpUz+ubr79RIQ6owJdZsc14+vSp1iP7AiDSFqGICLqZpDOnaPrQAKPLyb3xuJj1q/h/6dhojM3goHKJ9nYVnLyGhAOLCKbBCwOzGj8aHJBY5J3bt5WHv379Or7+6mvFZ7QYsOx79PihrBu5PkYd0NYiXohVVgC2LKBUPIqdAeugW9+H77wFMn2epeBeurmQ702OT+rfcKgiVtwg763XlZ8AngBc87osds7z0i/Qa+ZMuHKR88JqlB0a8Y6xw4sieMv3AvAMFovIbTVQDKjb5o7Otq6zWOrCbqz19MSnP/kiHj19rO7r5M1xjYoyMvvm9Y/xw/PnYhNgV871be84tzg+Msuvu69bzwHWDftFVnmAk6Lec/Y3BCSynniO7AtySvZDZyesneHY2tyP2dkFCTpW2+vR1uRsdr7LnqfIlsA0dQZAIc4lDRjMjO9dyimE3AkGADGF3CTFXlPvQYW3EyXl0Fm0s67IwTjX1CyAGVUAs2Q6koMZ/Pc6zAaMxm1KA5W/4998PlDIen2LzVLyVm2Qoj2k3EBjjj470GzhK/PFzJF13WJI2rlEuROe5NyjaiXOEV1ssl+LBle6PQiE7pZew9DwiD44TNnd/T1r112iabYXe7sHir35uXLMREBWoeNzLSOjI2JzMGZCDCdOaXRNIsMnOteogzXGQd5+6BoWAN06amZR2payNKFwaenpVnwjF+deygK6WFfLTRwAoTAREjwnRgncLHslc7gUWlaN2e1mgUeSrPOk/VTyAkAwjXY+fPZhUweZqKhWQc3ZzOzGsLBZ1CT9pk+AthpF44HKwgJaEocEh2yZ95SlWEsFl25nI5jHgIrk7rk7FRLnkNKnuyCiZR6ZemzhAm9ifjF7xWwtCw4LFxKbBBgINmwwrk10rjInxANALTsT6utBmKCgRVbUzZM+mQABCA0PJIN3LhDdYD4feggFiZFdVROV4bHo6x+MClYObZU4kxAd4IeV1Tl4bt6ciOnpu7G7vR8z7+diYGBIhfsexenuZqytzMflBQwIEnco8SfR1d0XN6emY+jGmNT1Vze2pL9w5/6jqHb2xt4Bdn69MTYyGqN93XF5vBu/+ce/j/XlORUOIyM34s7dR1GpdsgmaXNrW3/34OFjdS9evXlPqIkPP/48hscmpQeAxqPUwEVtosOEcKMVWDvaLyOOd2Jp/k3Mz76J7a216Ki2yVv2GNsT6CYdiEUhkHQkpgdzYjwjAhOB+Ay2B7OxdKibIREmkHOEKl7+8H0c7G7H6MiQaVwEJtG46epj+VaJrp5BjVDsHh7F4tpmjExMxRd/9r9GrXMgLsJIek9PV7x/80P8+P230XZxGm3Yi7RX4/GDB3F+dhw/wmCYfxu9XR0x0F2PxsWZ0LQsSER1k9K+KbtZ2CSay9plthS0UcheEZ3M78vCXVRV2XoU+y6sywawxhnRdZLQ0yjTfK26XdBdzRDIrmV6wfIe3F9myAFWeI9MrG1txRzbvkYQTGe34CadJNlYFdq5ZsmVYDJjVxUimRZE6v5S/Oke2sOb60maYQqKaR6qdDNMXU8AwIAe72ELM3faSXI8I121iGhRYNV1CXCz0F7OwqdGgZB43SOL2bDfSeBlsSiaOkhxTYVZ0s8THWXPc42oCpMMc43S+hB92v7rSaVnzIHrZd4ZdgXdT49HNfS85PddhBlb/vOstbqLS9Y1h4KsCukmMW5Bx7F0vCVuVzpqFmh0Qd+agy9gF8h4PlPWA9dqtpYLf+b1NPN+YdoZoAEHFfeFmMcvikLNkBcrIavPO5nkS8VA6apa48BsDD4Hz391ZU33NanzLuRITMphrSQVT3MDFCnCRwJvJN0WcKkgLQaKEgzHcw63BAj4XWt2h+djgIZ76gS+oU6RRmvqHiFQEdPqeFupHKaLXWwaitlZOJD9JL0wY7hp+HTKuqO7Bx/eS435cA+IlyDlfGl+r6PmcYJzEs6a1i9rjIOU7iVgJoUNMYqOIXOlOlNhPZWzhWsSsCEAjk6v6eTQV+1xb7DR1L7yfI4B3LC6G7agZxGT5fN4Ft6CXvyhdU/bPOvJz5GIZEHMmuPewAAAPOK8igblXc49mqGVCZevAScBtBh8tvPVOhsrnq+XGvEO429mRHFPuceOEz67DSqSPBmI0TifVOoNPvBZBPADPJXkBu0En80uhLPTmMko4yfsJTrknMfqIB575Ea5AqMOgA2MBHZjLdot1uLy6opel3E1tIgo2GgQcA107yiqMlklyWMvc3+tr2BQkdfnOim2uC9eUzxrJ8FpUal1iw2ZwGuuxTO1fB7AVYk0HnuMie5/xsnB/gHtUWj2GluKhrRfJibGdA1YIXMesebo9KMtQEdLDgKHsBgr2pPse8YBaE5Q2DqfMtCG3RmYKeA2iSHJMqw8RlVm3s+o0NGsb5v1VgSEdND0qEX/YH989sXnUevqjNWNdZ1Fr1+/Uj73+PFjFbSvfvwx3rx5owSbM9+zzS7eSM5ZEwh18TvLy77lFt7i/fb3YeIYHOeLPcpn0PgZv+/ux+HekQSnBfI1m2IfIji8uLQUP7z4QWuAAtc2sy6sJRTG/kQ0EJX3o0ODh3pOZnuh3o+1G110ro/zc/TGeNQ6OmNhYVmjn8TuudlZvS/AK7GAe8+zRK+Aa+LzEofIRxOc92iaLSmJbZz3/Dyvk4KlAggKcM61cUbnXpJo2uGhQfN6p54xn4timQKFkRNe069LfgHg8kA0aq7jH3/9azE8sJV89tGzGB0ZEUsBNgNgBetObJx21r4BT490dhVrboDULgEAS8tLOgs4S5MhxhqwqKxjAAKXXB/nsvVbLKBGV1eaLsXpQOvj2vw//59uP+roFp0v7gt/T0EN25F4pvGcdjrhdX1mniniyCoydaZZ8Jhm2hli2DQ7YFr09sVHn30ag6NDOj8B2Grt2POdxtb6erz68aXYBIh4UrucnRO7O3CuVkzs7EH4ukMCqso5APJKnJQ7loB2C17rmRc9Mxp6jQZstYE4Pb2M9bVNsaPrtS7ttxyTQXsqxw+JvtY8kA2JPhf9Fdgq1CESyJP4JUDSvu2JBWh67C0tdIl5CSgpXqP3wOiW2G4GAIh5rEfuW9ZnuZ7V7Vce7Lopwd7rzExYUWYAmEGtZku5L+lOQGzmi+evXEDgeBl/KYwx1r5HFznT0JRp19gnAAC5AKCq3APIXdttdUj8p77Efv3zz79Qo5URrW+/fR4bW25MZAOJBnaOZFpXyGecAMPi9MLfwdCFxcW64nq4XmrPy9LsI4cAGPP5aJ0twClGQ2TbWRj0vDes0ARhyK2xUSWH5zwhLhHvdUbirFFGNHi/HLEjTtlq9IqpwOvTTHLtca79K9ZCacADtBg8tBA236c848Gzp02JkpWkmoeQlnktz0MdFhbfSluwlkJ3Ud2VJyrbWXO5nuETqlKSSXWUzplTOrA4T+lo8jqZ4HFRKfgkhWVR7j2f5ySBBLBTBx5BHGQOhVsdxtn9KJ0ldYskQhSxu40n+nGLHsk1+gA/09/lXC2LyIvY88GiqnQ42ZOfaWEK8G/uIrnQ4SkR1IxgRpyeN6KnbzBu3rkb0/cfxsDQiNTwT87ONbvBe2eHae7dbPzh978XLR+q1tbGamxvrsTJ0a6s8bDvM8W4LUah8N++GwMjo4EV3szcfJxcXMbE1HRUOro0AjA0cCNujU3E+GBfnO1vxP/4+/8cq4szem1O+57+kRgcGYsPnn0Uh0csOJIImAjdsbG9E+jZTNycilpnT5xdQFGxuGDSatRVERXyPPq6a3G4uRxvX3wdayuzsb25HKdHu1HnnjQIxggW3lRX5Oj4JAYG+2XhQ+JLt2JzYy2WFuftvNCBCCK+vz0xMT4hWtzcLArJlejBXaDcbzo5KDvLObytFj19ozF+azqW1zdja/8ougdGYvLOvegbGBG6xn7e3FhV9393cy2qbThTVGMIoYy+vtjZWo/Z96/j/OQgBvq6ootuL4mBfP/o5oDEXrTUupkBVVIfPuDkk4v4XANP82K7koI50EtTXKQE3UxSGavhIwyPIqLXq+QnwTXZnpTExOIftt7jS2hpCZjqqrdZ6CeDmhNm/OnPCl0KmjmslULfB7QqYjgcDiSJ6rLW3M1jLZNg7MJY4XMXzY7szhkpNYWKdZyop5M6I5xJX+XaJcBURAGxMOJzUCwQpFkfSusbaUfoveTRKQcp9hhdVD4j60TzzIAQ9Q5RCaF2ZSGXegwEXlHapChvoIQvuRtcuFiRiwl0+mI/yMGj2StEbySeQoKBoJJHEFwANRWoSQpF47o0o8gdnabowkrSNCtviytQ6hQjSi92rslri31y5TTAtXF/Vcy0kZiiJmy7rCzuXDC6gzQ8OCRAjeSeDhwHC7O8gAIUyxT/OYOmZ816kdXVFWUPVpbf1+vZdoMGdXl/OvmAP9wbAwF2EyC+8/0+dBC/tFME35dsBiPUvlYVd1KAT4cWJxbQSblGRMD4OdGwmV+sdUhcEu9o1rYKRRJz9FeKt3m+doInSiLC5xf3LA86FWTquqb3sWvZBCgEepduRP4d75kJEwkmP8u+4J7SWeUsMnW9LW5N3lTnn/NEz+xgP/ZhHqSGQy+uAy7o1OFDaFX70eeHxilgtBTAz3oAno/m/QxeuQtjlkpdH0CjDXSei8MF/8Y1uAB10nV0AL3SBTHvSWGq+cJzXBpg8CHwRVHqc8biUq61Wwwakho1CczCyK6+2AIlBkJVTmrn9USRv+NZmBllt4vUYkgGSt439h33VuBaAeiyCFIyVtwCeEYCdorIKcmXiv3S1bC4rVkI3DP2PbRNBGO3d3alUM579g30GwCUSCHdu5oKE+6dGFMKTk3tpRxtyrxHDYsCcJlJVPImfudZosFSxEo9N287MpgHJKpqcqDknJbE1ZqKOd2j9qro+NxzCix0Ytj3dPjclb5QUUIsenD/QUxOTCq+vXv3Tp8DMIpnDHg3OzOr11XSXdTWc25U6t7tFF0VnbswhSSgyvjM6po67ICLFCQ6U8iXumBO9MTQyFAMjQzH7uFBzC7M67myp4iVH3/8se79N19/rXxv6taUXjt1QSgy2Us6AHUuGkDW/mySxCP4apo04BTPlmdFvCePe/v2jUYAKCZRUu/pQUzQgD3d/VtTt1XIvn8/I0CBe8mZiog18YUvde3Oz6KKCF6h5LK22aduQp0ILOeayH1g4EzdZrSzN7777ofYWN/WnpGIGnlicdjIGJjMIxizrTVcgCNySRJ0WEfYhF7PO/m5ZNMYVPcoQH6xtvlsxHsAXjmqVCpiTXAm8vloRNBUAKgmVvOZAAA+/eQTAYm/+tWv4vnz59qX9+5Zh2BleVljnKapW5yR7iPPgPyBEYcU3LadX4+eISCAnVU85oRDmArWAririITxxMjiMb8LWhsAACAASURBVGNPbiZyPxktkbBhET1Nd4UEx7OpmGC19hvOKSV3Z7/XqnXFLJ0lAPo1Or+wSmlwbZTxHYPJzik8pqjcpV6PW7enY2hslHS1jIrhlkTOWRcTdHlpSesE1uni0orsM1HzJz/kNbp6AY+7FNOlSSbKvWsL6epc2EY5gUPNkQ8OBGyyk5Mz2SICAC4trSoPIv4lAKDPjU12Ac34nQKY2HJ+Zgci2GM0uLgG6igKYp4H60R6DQChRdRdHltGKfWayXgkFxfLROxSQBlinjvMnIt57WLDlboNMJOYxCXmerFdtmtENTMK00DnSjlbrj9Ln2e4ZNmuz7HAgEGuibTM9ZlEdx3QlBHWuoBfjVM1XAwTXzXGXZjs2FPCxiZ2zczOx+LCkmILsVi5UMlNuDYYPD5DzGCl4cfnBkRLFir5ntlA1uGhsL84NdhNzAGM5Z6zN5MVKWBZFoJ+jmL0FLcSnQVi0QFUwySziKnAGgn6WTTQ8yAhkEaizSJSpECy2Qy8bsZ1sTkKc1SscuqD8gwAoqTVcY54+Hq03X50X66cdDjUXVKimAc9BfxVQXyFnDCng6K4WQAu2osdROkitaiiRYnaySUdcGYXzABQoln1zzuJh8phr2AJwkuJ0YdPztjywfhQPAQeBrPi2dlXp6WzXuza7H/JzaP7T2cxEwLfQHfc3LW4UhY3CmSUBKuT7BBmEeEiwZ0Nfh6FYK5DNGiE7S4asXNwFGM3p+Ljz76I3oGRqHX1RGdvf/QNDmthkLgoEYPKtb8fv/vNP8fb1y9U7DYvoeMcx8nRXhwf7ER/t+dfzi4ixm/difGpuxHVDnVCUW0dHL0hoKGrfyjAYPAY7e/sjoFae6zMvI5f/pf/FBur8zEyPCC2wGmjEkM3JuN//9t/Hx2wBvaP5VVPks91cc/5HACNVeaV2umankkMjljN51QBRGes0ozmyV788V//MbY3FuJobyNODjajA9pitEvIB5o+M+Qgu7gaMEowO/NeiSl2hTvbG04s6oiXbOgaQM9Z7NgDwYAQiCRhNDY7IhLiRarz3zc4EdV6X/z4djZuTT+Izr7BQJi7t79PoMfF+XE8/+rLWFmciebFWYyNDsXU5IToO7At1peXYm1lQfoG/QTRGpQbkjsXaCRp/KLrAdIK8yGp+rqei6YQdzZwBrCcWaN4w5eWNUUQ9iHkwg60WMlpr4tgzzmZvkXQgTaGAB4HeAYr03l8iCmAK8E04Mb/g7pyyFIUJG1R1Hglb+52sg8sXMfoTXdhYthukCDB6ythV8La0H4Vzb/M0rJXuNbsVjOywecy8OACnp/3/reSqzBWkqsiopKU1Cw0WUxiIRQ1ejY/wVZovSjXFm+CnWC20qXEt0DTQV2TepZ+9CSRJMAJJibFOIvTtLIUsg3FjkIsAQAOMYhNzBbz9yrgHSMonFkDrH0OnaQ7ZvcPMMWIhgX8rDHQaOmS8Ey4R44xFhbNTqy7TO5OaczIViIK0lA2uVdZRKszeHISgySlt27p3wE1SFRJWiXQV7rCMGdIsjhIeZ46lOUAAYPG9O9MBFgXxLkEIuj+kMBncUMXiNk3nj2dJHXPiwsGB6sOoWsFIs8ui1bNt6Lzgkp1E6FUAxW92IrJqs9gB4UkRZE61cyzljWZ900UYQldOu6qq1y6Zcl8Yd6Z+5EjEz5nrpIKA7bWMdDPlrlIro+1nEU0ier1GT6xJQoDgIfD67K2SbCh1JKYAQbyfeyf3f1dAdMDQwMtkSF1yY5hdCEWhohXr9Y218C9Yb/wbLhfnF98vywNi4CtOkplBja7Ktz37MIkUOTz+VJdYdaKi3+fpXYEEZkp2hqlz1/mQfl31kuLhsu+LqKCfBZ1GktBotGi0oW4Pl4nKnJJOPhzdjVZG4qFxWIxGUHMOXLdWeyYGeHZe3VM6Lg0oFg6MeJ7E5wERJTKf9kTZkW4OFcCW5JW3tM+0bZd5efJI1JYNa0eKXIEfhQFZ+Kp45SvR9ub8bei05D3g+tKgE3dIUCIgH7uMQS0XNhvSZWVTSGuMafudvMUaFhwH/meZ88+1Fp6+fKFknqKf2iiXT1mgdDhI06x/9mX6A1R/H300Ufx8OFDJZ0q6haXtQZOYVSyBogrEk63qCkCuSSI7GtekH3N+qDwZz0jQpldYOVZjKyhS9RRlZDg1t4uw8VFBK5L1/KLX/y17sUf/vClYsKnn3wq1g6AwI8/vtJzQXuI+7KzuxfLyyuKBbAGpEtxeqoZ9O2tbQGLNEsoYBEwBPhYXFxQXKUbd3RAjtBp+8bevlbOCIsI8BJGAwAAz2N2dqbl0a3uv0SJ3MlkTVPEyhJzcCAODva0Tvg5nvFNRMYmb4rh+eY1tm1b0dvbL1FD4hbrjusfHx/Xennx4oXOcse5Xv2bzuhC7yfH4f+JEbkvki3Ac/QYQqeuR1ZyZQ3yPQkCIHJKzqBYUbp/uJ549p0xXsco3IU4V2Bm3L//QM4odPvfvHmt5zM6Mqzvwy9c3dNyRtl9pKo8gb9z0Up84ozpbrHHEjhPDa0ExGDPqdAuuT7FDHkQuWaOwjGyJaC1xHkA6VTB52yCUZPxvRyuVpeXwBxMA8YsC1us03aIjNcCAKysLun7BOpXaeRQmMI8I99C/2AqhhgJuXUzqvWaANv1jXWJeZ8eHUatUtG9IX9FfPrtuxkV3jhQ1Wsek8YWVIUcsfrCDSD2FmtTOmWXHgXUWCBNM6zBGZFF8+aioeYbf0bI8+yEAtzxl9eWs0/pKPO6EvWr1Nz9rhr4EbugbnBD3X/yu3YAczNiADPEKhL/080DOxqZESmNBABQuf/YdU1NhhLfYAf5TLF+WeZUCQDwvlkz0SThrJDuRom9YkSWAlXaCwUYEgMB1mUBvznz88zJMz/dXRzzm2Ik7e87H7X1dpeaAQINcEGAHaiON+KUBq5Ya7gMrK9vapzZYPOxQbvC2jIL8GqMVfVdB6xNM0s0otegqWPgwG40Hs/pLNcBywCmDf/+9u07aWnw/n2MX/J65XxQ86eI29riswBgsJI7agZy6ghinrVEeeXaVXRqiP2cI9JD46yo45xiscQymVm4gwZXEegGKEkNHlh1xCLOZABjAQAsLNNCU3jCnRv3OU1vywSfvxcFtCS5vLGTqWpLYVEFdknKEEnQwy6UV886urvqGVKr8prWiu0eNwAhMC9W0SlKl0ldmVJEJeJzWdAmzfRBK9J8x4VGCHgY0Nl4YQmXFUqVN5eTq1QH5YFmAq7iXjQwOqemWmZHSQivRLI8I271R38GrvOMjuPpWUzeno77j59I3X/n4DhuTExpbqzWQfEEemZK9uXpcTz/+vfx4w9/jGgArFxEG9YqqJ7u70WTAFbriKPTi+joHYjhidsxODqujn13X3+MTkzGjclb0TMwFJfNiixxqo1m9LY34/U3X8Z//7v/FCf7mzE40CPBoqOzRnT1jcT/9u/+WoACPwMVis/HgUkQ43OAspmO1Ran+J13dEZnd0+cnl9KrG9sYsJOABvL8a//81exuTITjdPduDjeja6abSClON3dG9VaXUmCxWqOY3ZmRkU2M54X57aFq1SqsrbgALIIEIkqCx90ndkohOe86eiOwkwYGbsZ7V0DsblzHPtHl/EXP/9FdPYMxA5ODh3tUa005FTw4vtv1P2/PD+Je3fvxAcfPNJ1rGAlsrURGyvLPAmNN5ATSHG7GQXQYZ53R4E40VGTvxzkgOxIkFTwqoi0EidJAUrFCLNwGLOHSKw8r2sUW0ySrk4BYurY0jE/JuGA1mZrPjoXrGOul+BKMEnQjeDEv4HEezTAtGp3JhywHW2snprpK2uaooODPQ8tkmv5gpfZxBzjkbc9oJ1GfExL9PgLM6+mcnr+n6TRna+klSda7ELK6LHGP8oYAN/H/tFBiriZaFMG1dRlFlLreTJ1Q7o6RQPld9ZAJvsUYPx7IslKyq/ZrqhQK36svKcLIgvwpV8030OiIpscWepBSbNXq9dnm7rIYmkgzFOsFLNzLv2FsxxzICbYvYHXz/EOnhOxjYRWKC/sEoDPUih7BAEdBKPzxDq6MhT4/BuBO9Fb1heJL59d1p8FsOEha4a/UOP5nQRAbIBCorY6rOli2DBZlI9Z7gsVFsnsICan2CrrgmQUOi2JHoUCa66vJHMtelpJHMyOMaWWa2bvc49B51nD0DQ18sE5cO6CyaMhdO6hHjrZSDCiRWkrloDJhEkaIQlBjljYzWXv/6cX4M6ErQi596x/JycwC3jWxSv+/Lzl4UvXiz3LvcuZ/JyTz4IaMIl7PNA/aBZYobSiwo0SPSM6FJmsA62xaoc6l3QB6b7T0SUpZP8AAMDiUDFSkm51Z2DQlDXMdbIeAXGYz2btZGc9E7HsYLNGKGLYu/5yQc3esEVULUIiWj6vOZOkGl30KZItwnUnu4lXyQ5NghIabSrAT3Z48neeXyqZZ2eDta38onQ2vB8NDlihOIV3nYcISGp1nMwGyU4W8YeznzXLGkwwi8+jGcfU6ymJJ/P4cm8gL5Gmj9kd+iq3iWfueOYxCSX1Lf9rj8+oeZDU62JPxjVoYpeRB2jGhbFgcMc+29kZ1TyzLJQtbEWnyIwTO1xgd8defD/7XtRTin/HH9NyWbdYCbL2AEFhR7GPn330YYwOjxRAuUNMuz/+4Y/x8sVLxfoenJGgKdNaJIZeXkR3X4/EAYn5AAnEFWIh37C1gZ6Cn486kXQksQRuXMTWznZctkU8fvpEew3WHs/liy++0DOC/k+S/vjRI817p0gdSTlAAeyyH354EV9/8427/L2I3/r+Mbq2voaa+Ul0d9elK8CI5OraivICrpeFu0nBtrertcusL/GMcUmKVUAAOt6ADbBFteeKVsgxLkNlTpmzjHhgG110iHrUESWJ197TuMiQWD4cgbgAMDsMJZnPYJ2dS8VGwBfuwffff6fYybkKCEBHXgJ9pbjmWdEpXNtY12e27kpHGb8zZTh/Ns9RO2ugZ3QskVX2NnHUsdtgbrLhNE4Ew6HaHvfv3dP1cR0ARHfv3ovvvvtOTAC+B40AXldss2Kxp0JP9nBNnVe8Lh3UZAQIKCxAm4C8wtrjz+nygq03P8c4C8URowacF6x3KPA8I14/77HAjWOclAwyqGYoAqW8boLJys/L6BDX6ILRYqo4JA0O9sfFJRacG2L5MW6LAwY/t7i0oHEHnsWHz56JJj46PiYAgLGtH1+9EvMUG2jGl6e5N719cXp+IU0vGnwU3xTiYsDVfc4BlKVuDTFM45slj5EgsEBD10owP2whXdezAGT54YcfYnlxuTQGXKuQF8Lq4N8pfk+ODJbUO7qip6unOMOQhxaNANh1ahqduMGjMQ5GL/at40EOd8HZ0eFmVcXuSdJfoGAvgLZarwVwYuwiwYQUBMw4TqzjEKPpyhfPWj9b9CuU35bmLjGef+dnFedld2vngWTguPEspfCrXEXP1qLAiH2yt8VKLWcOryNtun4KW5oDLp5daLfp+xFuJIbhskY8JwckBt2+fUfPnyYL+gA0nVgXrF/Gw7BF5fMABqLQL2CBuK1xUVwRAGLc2CNZJKbxeV+9eq3YQTwZHhzWKKGE+Mq5pQL+6Ei6cLas9rol9uD4wP2wZpdZuzBCaOQks4bcklEG4kA2cnQNJUcgvpuBEcotaKTo/GkL5QwCGvf2LNR878njpop3qQanCjV+ojxM6DAWyNPhVhaFDkMFGNMfVIwbxi6ekakuzaCMEwwDCiG0OdXK1cE5tagaHxYaEwcGfxYyogTZhz0PnY2QhbtoPMXqiCQIuijeh7n4COA5b2wqpWkpvJaCW3ECoNOcwYMFS5BUQG3a9YD3IZlsJRM5uiBxKLrTVkTFmgGbQ7ryUO2Hxyeiu38wTi8QrbuMgeGxePj4adyeuit/W27W3s6ORO72d1Zja30u9nfXY2V5UT6iXPP+zk60q6hrRKOtGvW+wRienI7HH36iIrzeaRCgjdniCqJCDposqb5qW3z/h9/EL//u/4zK5XF0d9UkRnR4chnt9d744MPP4v7jp9HDAdLdpW7Bix9easHxDNIiimezs38QA0OjMTl1J/YOjiVC+PDRB5rNvzw5jC//9f+NtcW3cXG0Haf7m9HR3oxuujygVmggcDDJyqug9oeHMSA1aha1kyupjivZtc2Tug2FtkWgIKgS6OmKVKG3YDvTPxybB+extn0YDz/4JP7y538TzbaaZr+q7ZexsboY7199HxvL87L/O9eM10hMT99xArO+FifQ3bFEwiO1wzRG3otrhqbW2QN1cUUiQaDLFLMggiTrCtKXFr9UQimryk6tIYIQHXlQRnu1ugtOciURMDYrgZKkSjZF0KpPYm9nt4yrUCw7MeOaCEDsQXdjz1tJKXuXn2UzZ3eN73PSSjHYKaFOABTTNEv3nzl2vq/QpQVoSWjL75FgQB7WHMwEObEWum39x5c72f6lwh9F2WJhxt9lMapOXCbhRfAO1Dzn2XUQIAhzcFhm+3ywmXrbpg6uhbvs5wqNikKPvUzXhb8ToNCinVuElCTeAKST9lxbAgE1w2bhRX3ucPLiOSkDAO46mtlgtoCp2jw/DptULjfQYjBDiDfzwYUhxbPTvLC6nF1aH1wPhXnOQQuRltWfO/2sG75ILkkUiUnQ1Pge4pFmrvkMTc/ge9TAYEUesuqoVqtihViIxmsOsNcAgAVZ3ZE1dY91q/eHPn50rCRa3dPOzjIH2qn3pzjhXnPAJWLPz3HQyx2GgrCg3nq/a6MwsinsgW5clYdsrgHAI7pTFEPptcsz5b0BOnifPNyzCEx3ZJ8ZFA8WK+JeS7gyu65i1xgA4PMwdqOukPapR+BYEIwfcP1c2xAz4vLc9nkmtfwUui00dIurDSqx9Wxrr86B1bVVqVZjIUohyFcmTmgJQK/m2dBthK0k0c9zg0bJsklATGdZAdDUFQcY7agpsYBJlQV0vr7OL3m9b2mPZyLtWUqPBKkY5T9AY7q9UoK27aKK90LN5r0SZOHvMw/IDrt75Wb/5Bmfzzpj3nUmiPQFClsw41SOp7h48JgJX2lNqe9Lt4RSdPBZ0ZfRaERh83lPmmHAa+rzFlp3Mmuk87DvGWo+t8ccDMiahWR2BJ/H8cKx1Hos1pzIZFfXUFwp/FkcM0xDNYU8mydySCrJrABatBwQzqrWdLagGq2xmkKnxoue7jB/N31vWlRx6NUXF1jCWjF/YWFeRaCee9V6SXSbiYlPHn+grjnnzfNvnse//NM/x87WTnTW6ir+5TZQaVNhwzw/c6h0jrkvPANYKhqlKTaUSqjpDHJW19oFbBFD7n/wKD548kT3nKKSIpJcjGfBPuDazEiqKOFGcZ5nQWz5/vsfZLG3trbecujgYeT8LLHHs9KNmByfkCo/gBu+2RTaY2N03E5jfn5OzQNyCOwLcVaAXk0Ok8AgCbc75YDmdqsghnGtjCam3owAglMz2JiNZi9x9rE/GFNk79AB3t6yTgmMABesNTspPLgvhiQFBc+H1yOPpDhIt630Ree58wxsYW1x31xTdklhhM2ioDxTad60tQkU5uzjeyl+uD9cg1ks7pinjRrvPX3ntp4HawnhP0YpZmfn4re//a31qCYnCoWf8whHDDc3AGxgAWA3SWxmdCbfQ935cqY716HTDjPAdoCc21vbm7rfI0PDGlWbvjMtBgCjIIuLS8VdjAILbYAj7QfyfGIwn0O1QPk8ef0JFGZXWZ3xAmbzWRACZH9U2q2g/+Dhvfjwo6dx48aIzns+A+uOn8GxQsrxR4fRxhlVq8X8wnwszC/E0cF+1BF+7O7ROhdYd4FjSIfGDs5PXB9l00WA9NFRqxvOGvJopufJyVvMOGP0wGPFPN/7Dx5KfBP2xcuXL+WKIJG6AmigywHwvry4EjMzc9HeVovGhcVbNep3CsukV+uuvVbR9e/sbmm0g1/zc7Oxvrqm9cH+19hBD7lbsX5t2P6VJhu6UOr2MxKYgJ/De2sMIOsnclpADY39dKX+w9U5leCQ81WD2Pmz2TCihqwBJkqY2U0maqpk6/Hiztso3G0bf1psd9O5BvCOseLubuowCvEiriynIxiNR3LuoOmK9SKvxd8xOvqzn/0vAgDInb/66ivZPXJtXDNaT3TjuT7nbtYGYU0R67Ds5vzmXonxijX54KD2GEKa/A44TV7AOS0GZLEfRNtJoPgl2ituxCTIe4i7ycmxnqueQ8U1h8dl7arA/cQWlVhsFoBHdIjXAmEKYMJhhC4E65dYDANFgqEnMIXR4ruItgcfPmkKzS4iYCq2S3dSaEzTCFse7on02c/+SjxIBcM1RJXvN/WkpAhFR4CZeqH6Qig862dXCjqEnkXkwZkaYRV2fs/Ofyb40OKgtMnb/OxcczUkdep+NFBst6ql6NJtFSEe3PRMxBLUMOWVosUURHUoNVcC1cfXSkLIPYKid30ei4fT2dGlQwFEf219Q0nfjcmbMf3gYRxAN9zYjobMMqEndcWD+4/i6ZMPFSxn3r+Pw4PdqFUuol69iM31pZiZYY7vTEnSKUFRCVM1GpVajEzejsl7j2Nk/JYOo50dkvC2OMOXtNoRQ6OjKoaG+3tjqKsj/vBP/xD/4//5z1ELRh2wVruIIHhdViSS9/Sjj2NyakLd3PfvZiRow/3r7+0vaV2xgUQEsqsvunsH4rzZJtbAjYlb8fjRw5gcG4m5ty9jZeFNrMy9juPdjeip4z2aMy3tcYFiNc4RhwcqOPlsIJgEmXNE+eRXS4D0TJ3mrwvyTiGVXSFTLE2LAsGr9fTF6t5JrG0dxl/8u7+Nn/75X8TpGTPfBxGNk/jum9/Hq+/+GPVKQ8J/lNqa5+np0mwVAIwM0VIAU0Ip7taw9odHRyQgMjc3Hyurq0I6+Xk7AXAYUECgAeDCk8MWFDJpSXwwK3C660zhT0LGvskvVrforKVoB4EngSTRHxke0uuxQVKl3YWIfxGYWLP8mSLRe9QUfHusAwVZuZf7BQU/UVx1suXi4eRX718COmuA4o2EikBGEraxuSWF3qRVW7cDqlspLAtCT0GanUieoejA8lE1Ip1FON/DrRczQWg0bJpLCQUBytmyxqKDWSSJZVO1tQmOC3xOlNo5IPnKsYNErDMYZgdUBXC5Tm6VZtYkmoOokClXQoAlSuokStoIdZL+pkAjvh92kJkWntdXolJilm0Ai41XmTdkPQIC8EWSyMEtwOfkNHq7nZTa390CMnmdXKOp/aYFSzitXlcni78XynvBIVyRJ7lHnCx+xmtwKBCvUDeHWq/nIiYNFEqEkRxv8+fSujABANBy2AUoZ5N88ixZZxZwNKA00Dfgny/Fl7p3xbKrdWYUpxWel+fbXWQSa6vEOekQWEmd5E+UPEYDSgHGfmHtKHmX97SVn7VPC5NLbIMCFrPuhYiXroSYXKUbK+Cl0M25biX6RfcAVknO4IoeCX0bUEiuG6adUzy5OPS94POw/hCvY4/xzOiiLq+sqMgbHB5UMuHP7vWH+nAqRnMPSKAEQBX7Mfao94fF6TisrxfZfD/3Q90OBGJLQpHdb9YJ9moUY7BGeMYkgO6Qe53BvEHcEB1jNDO4JhaG7pWYTBZdNcXfMSJ/z05c0hfdAXSmKODnWl7AzyWLg2ZC5hLcC53VpbHAszZAZr0P/kwcTCaTafeFxQKTQowg/JM9o50d+WQR8P+ZZMPA4BkBoHHtACOs0QQmPPduWjwfN10RfA0UkraYy+KM9cM+MxOKDh3dNYOVBFQSOMBu+dAL1MOxARHRBBYuBPwSB/h5QC+SUBcNPFuPNQAIQRX//Cefq5NzemYgkfeh800xAzuI503uw72FGsp7UlQ8evBQ++Tt6zfx/s07CUJ2tKPb4fluUiztpcJ6yryPe6f5YZg4FRfwBDUx1QA/25o6Qz/+5JN49OSJBIUR3SO2QZnme2FAwIDRXlheVnNnbGxcn4+YT05F9z9ZGOwDfhE/AbWIg+h/rKysySWANYFoHfGXwp2C8oMnj6KnxzZ6jBYcH5+qMMc+kDFGHAT44v4yo21hLcdGi3geCgCYun2rdcayl4jX5IweSfHzAVhgT4yMjul1GVdkbSBerJykrMlHjx7qjAKY4dkQJ93xTDHM45YDjhpqjLIWbQzuX+55g5SIHloMmHXAL4oHOtjJcIIp5ObBWaujmzkwYAnnNCMArBvWPc+SQoVc2FaQjRi7Maq1I62I0uRzF9uOKt1dFg9EsNEAuvcJ35MWpBIlCzfXLK5LtuUuN6/LGcLzBGSHgcP9EQ0eLZIyyqW4Ib9yz4STEypepQZMEavNMzzzoATz86xmjaCODy386YeP4/GTR1o/CGcCNjiWWohzZXVFTgZoAMAESLeKJvEeAAiwtK0ivQByS8Zl6aI3zgsgXJhB3JBsHHCPaITwnnR0YWlgt4hNbKPp4k1jiM1LjQM8evRI1/T1V19pXVLQ8zuFHYANDJbl5dV4/3YmOus9sb66EZsbm9ZWuGxqNOaTTz+R+8/i8kKcn5/G3XvTGoX44fvv4scXL7Q+sC6kkGZvYJ9O7np64iITZlATFpUKcYvz6j4XAWqDIAYIiHfsjRSohqWguqxoPygLFVPcI+Km3R8VtpLZbpnz0UwTW1KCpdZgc5xh/MNuCKw18gIrwVbEJoI55ZHKEJBDU8qFpM8Gr+N2ab4ACEo7USUlr0Gzr1P3FlCS13n77o2ANTeDzVzI0VPWlcUcLejMZ9WYbn+/6hzZLh4e6jzgnAf8MzO+U3bivBbaMvy8mJPHx4UNlIKxjCMg5NgtEIf7JuX/cnaSU/t+Obc0mEyf2dfC+tdZJEDiUg0f9hh5I40C7iOAtEXGPRJC7q/ncPeDR009VDpspeDNF7UXNMWxqcG6AYWqS1KfB79AA1Dyok4o65pMAtL2ASBB1NOCUF6WLto1ZewMLPwsAFcfKQAAIABJREFUyLhnOkmmPffLIlYHQgvM83R8GFmTDPT7/7P7WZBB5sA52EHYCJr8vA/ZQklFVKwIXoBe8m9SYj5DxNDdPAW98nOpNiyKuGgZRtJYsFvbO/Ixffj4SXz06WdSpn8/ByJ3IBo83WIUOVk4zDnbc3o/Ls6OorsONRNFTHxR3cFCALSbRRTtcdlWjf6RiWir98XuEQkJBQ+JMDOGtegbGY3b03fj1tTNuH1rPE73tuPX/+2/xtzr76O7g+4qlmmXKuIbUYvT84ooc4PDfSpONtfdgbg5OSnEaQ+ldHU6o8zw12MfZf+TM4EAiBxiIfjFZx+LZv/9t7/TOMAN2eg1YntjXRR4vDpJGC6alwJHYA2hadBZ6xJ4c9mgSDRSD/qXVNsUoLK1lamTnplBmMRz6I1KVQDAwVnE/YfP4vEHz2LyJpY3HXG4vxkvvvtjLLx7GW3nJ9E4PYm2a11dOnMSOwEJK89anaMyA4/+A7Q1aH8cfHgEc1hjnUQXuK3iPXFxTsfRHr4Eevn7UhyJKWDhuKTEs1ZTHTeLAcQcc86QwAU10fNWpstzjepKF9qnA7ATaV7XoycVIYa8DuwHXgehTPYvxTvJDMW/ZyxN6VK3FBuykpQrSS1AmCi4RY2Xj8CBvIVwXtkDKrZLcca/ZXEioKaduTIHIw4xiS41GzE8NKgE0d00jyeIvUCnhkLOKKC6/2eFlQNiyiE6cXNSe1vv2byUBRXJCz9/69Yt0aV5Dd6PryxO1QlWUWiKs7sFPhzOTw162nbQjKaMKWZ5WAmX+ToScnXIL71WcwSAZ84zAtTJOMU1kQhQVNpdwPOAoMu8L/dAMQbv46K6KxtWZtpLrE1wSCNMhYKMijnvx+snAKCCSzasNbF4+DezGlyQiG3S3h7bW1sqBjU/T0frxA4dFB90rLN7aYFBM0fcrTDAowK3s1MJbXaeSFJ4P9HTitMLCUBSUH2AugjPta5OkUYjvP566PZ2drU8srk3JAEJ/rFfOCwN1uBPXFUHNql01mKAWWTQ0AWM7Wt1hlxjHZh55uvJMyIZBfwuUA7wD3u/IppHsurn67jA60P5I7FgrXGe8JoktxzYfGa6C9hpEauwSUMsTd20YkfIa9iekREomBckotAem+ocdvfYTjOfYQIAOveaTR302AaR3Grs49wdCK6ba1EBDZW4AHNJD+a6AAF0ZkfxdOe+tnncCcX1LGKIxawTEo3s3OT7J4tAAMU1R4BkKHgNFgpnaSZkUZFJZXqE59pIANJ714wbNyLM/hP1XCNX7sbzi7/LGX4+V7I+rq83jVsVPQH2DvGPZ8T30n3ld1l2yXMZluB1BprXcsYnqSgXH2fuC/GB10wbYF4gmUICLlgrdQNdPEslYCXp8mhFTWeLC55j0XTJU9QU4fOJlUmBMBpPn32oJJdYuL1ju7aFOcRzLdgGG4v1wOsQd5KVoD1AbsJzB8iqoyth1gvjSsrrAICb7uS5W2l6KnuAfdfd6fEdzkPtbayM2yvS8/nok4+j1tkZv/3973XW/+IXv4gPPngsYIz1zrObn5+X/Zy0RGSdezW2Rizp7nHhT2yi28oX1pcAFFgbIpb75Zdf6vk/eHBf92B5eUmf+979O1GvV+UwBKDGGkdM7ejIFN+hYQpbPu+51LiV/2G9i6hrEyABZ6VaTN+9I3vEgf4+Jc8721stwN6iooDt5zEyfEMAAPdFFHZU7U987jDaZMX6jiurSbqkWqsG/M1og+Hg4kpncdG0YZ/SmR8Q6LEi4CSZWcQ3YgxnHc8UcJG1RA6ukTvcesTc82w33U1ej9EINBPIH3KUlevhAvKc4owSSHXhEQGDs0xsIgiKsw0z1YC6ZqMAdjg+w2ZkDj11VIT+tRh7vX09KmR5bVgkAug0foTTD7HLekUttxPOfcQ2JfjNHnDhxHkgVpfOU2uLZAHp+iPZxYza1cUAoAA+vziJShVbyKG4NTUprTGKbu45QI60A4q18x4APQzhS86bE7ui4EDAPY427VNYp5tbu3F4dBIYf1SKVR/XT44qoeYO7GHdvOEzqhFRRJrZv3fv3ZFIL00vqcmfU5Sdx8goIwGXMft+RvdPDYJzM9UoUnn2h4fHcgo4OULbYzU21tY1OodryfDQSNy5Oy2gZ2NrQw2LJ08ei6X67TdfxZtXrwoTButFAERyBpyOmKunCVQREC82nIAkjyJd6QW46ULzwDR/N08yRrO+VTQzrlCAo2xGZb6Zrk8uhH2+eR82pPUF6Mpn4TOzJ7KrznoUA+DsXKNOnZ3dgcbP7t6+n2W9IwaHGAEFPKCBmDbU1LP12N4BXF2NatXacRmDyI25z+Ts3F9ASuJqNgPMXrXzXYodCjwbGtDnl0W1xhvOBEgizmdQxMw75bga8/R9TQCdmE1ukEwDubTAkEJTQKOlIfFy7kU6N9mm0fvUTCUcP2B8Izjr84K9AluHM4/9AmjJiAFnDdeW2k98L6/F8xUTHgDAB45ttzIwGXFwBzA7aC4MLN7gBeK5QQMA9ri1LU7xmeRiNBN6RRPUYY7IV4O/x2LJaL8TLHezSHKEBrdXhfbQOdbcXvFa5DWyEDIlsyKEnEM6LVZAX7iJCn74s+7v61ATZUJCgt16SCl6pRuvDn9Z2IV6nEmHrUSMhuugLkiYZoQJmNVa7CBcs7MX9x48imeffBar65sxu7AgqgfXIz9pxCSOjz1rzqFKp/zsJDqgj6PAqdnmU32f1KerFAfQjisxMjYVp81avJ9flAsACvUjgzfi1tS0bPv6BgdjYKg/pm6OxZsX38avf/n30XZ+GqPDA3Gwv6vFcmNiMk5OL2Nn9yRGQbM7a+omEHy55wjFEOEW5mdlgwbVhXkYNuHa5macXVIoSpNZRSaWO8eHe/Hi+VfR3jiLR3enNNawND8Xu3vbUetEQR3rrwQAQOjq0VUzAMPnBPTg2UmASZoT7nbKBqbQtknkRMFELbmgXXuHx7F72oj9Y2hVWCTejT/56Z/rMF9ZmonZdy9jbXEmTvZ3og2hwWKBwTPr62d9VVRsEoxJwnMDI9jEsyEw0N0F2CGp8Sy6QQDEg+yIwVrAisqiZi1hOIrIa7Y1AjCKvReBIcXLQJ4TAHBhaEZEJrpQQqH5cT3ZEeO1TGW08GC6aEAjRemYbu3Nm7d0/zi4CUIEK+8bj1ckas7ekFim9DLdDc8uXSaImi1Uh9L7jut1Qsv8OoqsTqJFnwTJ1Sy9hdrYc6CkAAA5v57dc33eQstWAYYdF4mA1HMtimJ7tWHP/JFAtcHI2VVwIzGlK0JG5s6Y0d9kIGQs0CFU5r+c+BCXfA9Q+fcIiuf7Sc5cKHItAADM3psuTkcOYUZpUJQuLQUsnz8LT+7BldWQFXTZ69B3OdSkU1JAT1mrFrEm/k1xtukECzAmgRVeW4VoV7fWTfrb85wH+60nQLHAPbqi11mMiMOHZ8C9QAymt79fPw+gRaJIoiwWVtE58MHtNcCzNDPL3SBiKP9uIb4r4VaNtJTin7UlQKIo5+fPaq+X55TdcLor2oNFPJHOFLHZ9oU+E9TZKoU89wVwSaMi0rywgB/oua65zayEpG3nmmRNUcA4CadTkfOKVzPZKrgF1hzpXnGtgGM+WCn6neRQEBGD0okjKed0GHk/4gSdWTq40DJZJ4yHseZlJyrhWLy9S0IsqiJOOBRyvVpvPnM8PkdRCmDgpMv6IvjXs2bVaUZUlgRBrAkXuXwf51oW5Zyd2JMRYz1X6OSuCaWV/zjnCwierBD2uhg8pfOfXTfYOdwbMQUKmyaTGyXs5VkJnCqUUv6sv89mQGE95d8L1C2gQTYa/LMGABQbQA8KSCggr91nMWcBscgUUoOjXgsGxnJW2OCfRX2zceFnanEs1hRxTtanJafIMTjum/Mjki53XfjFGmdsSh2b1BTJ0YUyl5sAAGs+mSecNVyHxZl8nwFwE9SlmIRFRnJLUwUGg/KYCt3sXdkfs94AJskroBRzrxKc4fOzHhz3ztV9ujFyQwU2mkiyBLwwGKqEEJAdS8ByPlqkljXXJpcOrfEuM81ojpC79dPtH7sR23t78frNG7Fc/uN//A+Kx19//bUKWNYD+wR2AOAhYrolvPgsVNEApb7eOp+4JtYJuRLz++zl598+1x6/f/+e7sPS0qJ+fnziRnR0+EzTGOYJc987OpNtXTciuj7xCVCBwhomFOcK95rvp1B98PB+3Jue1jnD+ub+0mFFiBB7ZvY8IMCNsQnT/3d2W9Z1axubuid5z0i2zbLySKyefymMHVddHEpclPGaBk0Qx8zp6el4eP+BXgvQhDhN7OY1iP/cWxgLPj8ZdziUNSn732vWrL1kSxHHKAI5GzhPZXfKWFTR+uFc5ozL8TDYhml7qe5/0ccw+8nCa+wviUUX+2AKejEYUWIvIIc0jHoYdevVcyQ/goFLLHfMd11wPQbCQmIfkysns4hmAu/Je1MQG+S40htJoJCciesBQAWwZwb+/IIOOjalHTE8MhC1DhdLvIbHF7wHlUfR5GPUVzHTOktnqMUfHFm7iOaUmEYXsbfPvqholIYuMteKVlGuqxSio6EgJkl7RfcBhp4YogM96szjVsA+ZwS6u9fNMKyvub60CuQ6cC8RM6RBI8Y0fpp1FOr9fTBuRuNg/1CvRdOJAhjmyMOH90WLn5t9L/FLcgE5sZ0CcvL8YE9HNC4oUN1ElVAwNmYcqwJj6R47nhbUyjknoKxihwGt1Efh/S1A6PEQrfUSUxL8JGY67lv3iZiS55uZMoUhDmtAeQDFv/VS0gqXsUj2OcX87enbAevGbDKaaXa90SW312JpaTmWsTKu26aPHFLMdn3CZgwPwcjslQ5ANjfyLOJZEiv0HCttaghSEyiHLowvxsnEuqqhPTGo55cW9DBeWP98vmSncg4APvPF+kPDRUxInBtOGAsw68bMmy79HHp2PD++T2MO5TxV46M4IAgYI18R+9H5yV6pd2HRe9zM+bvf1/lb2/2nH4gBwP2QsEE5IJ0IWpQrFXIljsV/HNgtob8UbLDntWcpnUDyUOi0ZVfJ1FLPqUI3VpLQLNYUFs/WzzF7zQ3Qhz8+FeIDCMCDIWFl45mKZF4HH0QzrU0L/whYYFYLimOx4lECVijJmQio61Z8sHlfHnZastDtlRhDmf9jc/D+Ehcrcxua8W23SEpfP53itZidW4w7d+/HT/7kp7G7fxDf//Ci+Je2BQqMNbwqD/cCI1HN+pQ5DjhIiWgqQ4tGKQ6gvNAdbMbEzemIWlfMLCzFBehXrTOePP4oPnjyUVRqXbG8tqqC5v69qVh4/yr+6de/ip6OWoyPjaowJNAxJgCSiWPAowePo7erK+bn5tTpI9GgoKfI3Vhbjq3NdYnw4a3KwkUMT7aAUseH2jQUPb39sbO1Fbtba1Fvjxge7I3Ls5PY3txQscSMlQCAhqm7BH8cAqKBsB9olYU1siucKHZ6eWsOkWdUOmAEQwofnsvK+mZs7B5GrbMvBkfG49Zt5r0+0WH03fOvYmHubVwc70Xz7DiqJGxY2+gAdnKYM5tsEFPCUgUfqmxITAZbFtC0Taw9ROupKXg3Gl7XSbVPVDppQhQcmWgKaZNYoGcFOfxhWPD/oM8ubLrU5UEYkXtNwkQSf2N0RHQjrjXBqkyMWed0fnM2EFrdydGR1iPFHV9WyiU4NlxY6xC9svIiGXEC7/GItBQ0DRZQr/ialqKegwafc66d71HXsY5Vp9WbKTb4OdFGMxHFyg8hxOKcQfC3p7YRZXVWi2UXh7ltbpih6hTtk5jBvRf9KjzugNAjycy96bvFdeC0JcCYHWkKVq6HWMbB5m46+6ajFEEN0WrZhypoSgLD+5HQc5+5TsAi1gO0Vs4OEnMSZh0yYbq01nWZdyPxojjjgGMv2Y7JQBPxQwBOcR1Iz11bK3WrO0uSz3tB603/bNPVzzWKkkkh87Q3J28Wy0fYIG0uKoqbAgkilFY+P/ajUMxg/TAvSxLNbKe7ISi7W/03iygDGSRW0bJx43XcrTPd2AWHtRXYo0nDdsYQ+l7m6LPD6/uDu8OJlYelxO0xigS1eF89p2Lpx+tI8+EMq6Tl0uW2N7cKRxD0wn6QSrIOP3fEuWf8kiJ7AdXURSoaB7w2z93Iek3fw9riF9dKsqrzML3oCwDAz+WYDddG5guFns9PcmKwpU9jaRzSFOzsBxIa1qSSh5JkubjlufXqZ1LBWWdL0YkgueQ68j65XWthSjpVJAh8XtZ9atik8B7Pz8w3xyo9T+zTuMcIADIKUAApUV0FZpkJwj1X8VsYR+4eXNkMXi/2dZZf6/zzb46xZk7ozC3JpKydSjeP55Ndfr6PZM+gGevLYIPevzB1UvQrXT7UlcJ+7IC4c9GaJRcNN50vii5IC7AoBRfFM/cldUu4Nx4LsMgU3X9Ze5EwFSulbJC4s8ton8eUUgw0O15KigsAnIABn5Ui7CrBZMyCuEm8M9DlhstFGR0Z0FpEbA+A0+DoqVgzsJ7URSr3hufN/brOwOD9WJt0hmzjZoYZ+5o3TtFMjWgI2Abc8BypO30WkBUII+Vrs80ETraF2I5HMGYOD9V9/Ku/+iu9xm/+5Z8FAJAwcxYRz2ZmZ+PomJzNuivca24fhZGKhdIkEvsE96ECWnP2QstmXePFzRLDZtOxyDO6XLNiVWFjUqhxLwEA+MysGcYKOB9lV1ncobBl7u3rjkePH3pOvtGIjXWEBwGtYeqcxuTkrRgaGFZz5+LCo6sUwFwznb71zS2tlTNZNVZE6b4zPa0xADE1FhZaRX+rW82aFq0cETk3Cvg8FO43JyZjYnxcaxcQ4MWL19Hd3aHPn6wq2Dk8+92dXRWDyT7j/bsKQJlg/sBgn94fhgZAAOwhaTyQe6Als711tcdUE1mDIcF0geGlFkBzI92AdG5fmGWmWKGuu+3uZE2IrVI048boqM6ZzY2t2NzY0M8DdsFQIi/hvexgQH4Cw8Trj/jI97Y0OEqNks2JLKAQq7NWSEMz2wCoCAAyAtDVhap6RwwM9opa7ftPw8Xxj71BnGlwDcXukcVJzUFjCPYgQJmaUjCe2trj4BCWDVbS9Xj86HE8fPhIZyefDUty8mwBsyncXKnEJ598rHW+urqivJFngk4Bxf9F40wCdjTBoKDz2QXilnwIUXOePYC4VfNrMTw07KZLe1UF8ru373WmUzySr/A5ZRH68F709XaLBUKHG30BApZ0q86ZeWqPtmY1To85bxEBtBAqz5XRAvYiRTbPR6LLJS7IwazDozRmDRrcNiBvwNaj0uWMKkBw1oT8jOtA29xmjJdDiVj6/l1Nhz13sgEcqP1YD+R09EoAIT/9/LP47PPPY3dnW5+RteCaDhA9YmZ2TqKdsI7ReFB8lZi1YF/VNvwudkuxLUywmOdK3GXcp6e7rrEj4i7PCmtrxkZpRODQgpYAuQQxgV+cT2OjNwqLzHl3NkPInzUSTB5YWDbsF84xuvo0D9Rs7rQtLEAUr5d6U2YkeCQr2Vvag4DIYUYB9ZLcdwp4QhOXBkN+Rn6eM0MigH5wRmWya5JF+3UAQBvIin7aONe7RWmnxcWBFhkB8oyKZjMlMFRVQag8oc0AAA9SXrPQSMp/2cGzHyoJzL6CAzfMIiz2NXfSATKGRZ0R1+xYJMqq2Zz0rrxGH2QxZjeGz8gBR+CyZUhVn8H2HR43SK0BByzPsEigrL0pVAhhjcWl1VhYXIkHDx/HX/78r6Pe1R2v37yNd+/eakM+eng/hgZ64uhwL2bevY7VVSe0oJ7NJh1dHQUqUHEDSOtCNn8z2tXpb2uvxywAALZBvYPx5Mmn8eyjz6NS7YxXb97EwcFOPH5wJ473N+K//de/i5GBQSXhm9tbOqgrWtQu3qdv3xUAszi/KKsMqIRPnj7R3PnpyWGsrizG3s5m9PX1yM5ka8cgQkWFHMUh3cqmEK6OKsGUjhLgUFPFprvJRgHl9iBBHMTnmL8H0CGhMDWOzoSQKQU+g088Uqg/CMOIJRLNGBocisGBAQWHdRSKzy/j0ZNncff+4+js7ouo1GJxaTF+fPld7GytRTUuoqvWHhVGRgo93wWJUWx3jOmuWHBS1yLBPYstIeBB0g4LgAPOnRgObDozKOlbd0J00eIRKuG4YrXmoFfVawhk6UY8pKZOAz9zcOxZPA70hw/uaw1S/JOs8O/QElk7BAwOFiWJFMnnThiZawUU4fOQaNlmx+wK7qFAikIF1z4v6znRW7wouG7PjpvydJW4W+QobTgzMDPzyefh5yROoiIRCp+T56Rsu4iE5sd9dpEFSuvZeRgejZbnMc/d98qqsHxWgh6gSPqpq0A4hRHEvTTQ8fDBg1KsOIBL40EjCKawAx6CkHvuybRXFTwAAhzyzGkPDggtTyaSARLTC5knJLHg/7nvFCJ0owAAnLj6+WYnjddnbZpK1og6tkR9FkVKax1uEDGOZw66zGfhGdKhIxal6Cifj469C7B2PV+6WKDNOcaEMjZ2WawVAjw/I2CigvrvgYAm9hUFOtfd1z8Qm1tbEt4yxRRGBCM1pp77MDYQ7AO+Xc+a9+Yzplq22SR0XKuKK2m1qM7U4aHWAuwNigD7Iqd1rMctSNjSjpHOG2sjX++6kB/XwPgKGYhn9Hh+tjB0YWjghfNDIlpcTxHGk00QIw8wVk4NGGg2rwgq8p62OIM6bzCWTgD3Xyh8sTik6HJn2qCAhYQO1VHAfoxzizELzinQf76XA5dkFNSd8TT+Lg9+nn9SYQWaVKHt9raEonTKFkVm6L3EVz5r0gYp+tKPHhsiEmr+3cKKPr9EoTzzHDx7k+dIYaX1tW9VZPZEIAtDAl4ExFj0WbBm953X5s/ZVVYDoMxJKsqUguFq/7iLpudU2H0C/wsAIE/68vzUuSl/9pifPe8VO46PWu8jYKTYTKbDRYInnJm55qzk7tnpBPxdDPncdgcQGjsUTwuk5phDCkkSN5NGScxgv7F3yDEyudW8v7pM7iQlSJKWX7xfghyZ/Gl9FkFYNUGKEUK6yNCw4OeJO4j+sU4BOj2r7bl1EnSBPMWu2GJhZh3xuXj+GgvodSzwGJGBOvadPyvJfo5pmBXDdRn09NlooJjD2cAunTPlX+iLMNJ3eSkbQIptupTEBZhqxApE+Shgbt+5rWvg7968fSutHJ+VdJQpUurq4Cmua+7bDQLWI8+Cc1Lq3weH+ly3bt1Ul554zGclf4Kl6ALUnx1WJNaCPCd8uavtZhSp2EVQ8JI8AFrxeQAA9A/26l7LgvfsVGcZ+QX3cHN9K3p6+qO3pz+2tnYEApAncY08S+JeggFcO1TuTz79NB49fqxY8g//8A/xww/flxE+29VpzRTxPJ0jFEMl58zZX8402AA/fPd9/O63X8XgkDUsOAclRl0YJAC80nUoXXgxNgrIZ4CEnxvVWbuzt614C9OItc9+0ahTAcrEAiy5J+sg1xF7rTUCXAo/9oFsXxV37NoBuJAgPQCxCprzMzkjYJ+4urwa83PzhX136euW04CZWx7n8tkJ8OY9YxcjAfiFuZVM0OsAQAJ9AkhKc4a8vKe3Hv0D3dHXj82qWajEXeI3uVg2MAA2Lk1A1C8o48cHx2YDFlAZBy0JkVdp0MAmrcXf/s3fxp//7KeF+bWlefs//OEP2i89Xd3at1zTT37yE+Uls3MzEvGs1aBw46SBxlBbjN4Y0bPANcPnSl8k44bzms8vNqLs5Coa09VoBoylw2NpVHG+q4EKLVzA52VMMQ48NanGw/LSkj4zTUPYLMcn51EJ1iQgAEKATTGT0WTg/7nvMMPYhwYA0PVw04czN4FiN0kdU3lf52DkNoCbZrJlvZSCifxbskFZz7YzNCtGoJDyHTeTuXaJ2WoMkPEt2/jhyvHw0aP46c/+PMYnJiTih7Wl686K1P/5PmKHRxks3sq6Yq3lNcGM4ZcbwFbkd5HsBjCAKdaDxCruuzrwxYqbfJDXAgCgBuTnAQTEvsPNpd6pcxjQkWclVmTdI2jEDjWVS9MbIBkAgNhG7sD+E1MY95Ti+CT3HjHHPeoA454wbgHnC7HCyOVYP3xxzhNxAE8AnhkbyDyGz8u9aLvz6EFTiHSZAUuELYt7EmV1WrQQnGix0nTstZKwdhV43JAsypkZkQJrOwmK0SFRbkSfNtVYm7moQCc65JndpIu6oJDCqezCoDjZfsPXU3zBJQ4HclRULAttkc0r1eFrokSJWglBASXZR3G0Et29qIu7a6nisNC3eOAkxySB0K1Ml3XSk2InLNhmVGL/4EgjAGMTt+IXf/N/xMPHH6hw/MOXXwqJ++zTj6K/tysal2fx7s2P8fvf/UtsbW2IPdBR743dvUPRuugcimYO8KD5POb3OmPq9h0dcG9n5uLkvBl9w2MxdGMqPv7sT6O3d1g6B7VqMybHBuJoZy3+y//9f0VPZ7cW5+rauixnOjq9GOgIQO873GfB4llcETtg+u5dJQ+XF2exsb4SO1vr0d9H0Y49Fii4D2meG2jo2Zk1EtAYwEqPwtgMhraCUNLddnEBuEJnmkC1vLTquZ/ia0ySCwTEJuLvDeqgOkwxg7qnbSMt0tapNcj9xnHh408/jzvTD+Ky0SZqEMj7+sZqVLHeujyNJkyECjNrhbZUNAV04KoLaIofhYJHOpjtP9H3gxCygfcoIhlBQScjLqO91qZkhHuY3aYMvEqUJIRjQENgBQKRh0dK0mXFUTbg6cWZin32EhQ/giQJk+g5ShSM6Ml+BAAF9X5EFYufMImX56Q8Sw+DgA6REz/+zrNDXIdRWSd87D+ozQQNJyYu0nlWWWgIlT+3CGfStOVr3V5RQkWxZAo/tGbT87IbrkBbioacz+Izg54CbJF0Md6QVNAE6XBaSACAWEOBy3tAs4L6z8+n6BfFJUFZ2gvqnl11DF0I1XQvmZ0jqRAzTPNdAAAgAElEQVRFXKwgd4l5rkq2Bz0zmeKBdqIhbhjAQszLIJbVyNXZq/rAQCTL4IwLTN4zO90Uvezj4eFBuUxwcKQdH+vAnZkdvReFpLqHRRSR56fZMKiKxNGOmpIEOoLZSczuNMU5z56/53Mk/T4ZADrs5OwAhMZBbtE0rldsDf0Mc+4uJsSyqltAMgGAq9Eq1pHZLRZoqrSKL4oDDn+ukUMQ2yfrWOT8K/TCK6cEPjuFC3POBoegwpqadn0PaFShG2suJ4bch+zA+9A16yvp71wra9KOMka60R/JRBKEnbXDe9JNSHutk7MTdRGIPQJfunv086wTscwASorvLomF7cyGdV10Kohr7HF+nn16Y2xUBz6sFfYK1D89iyIYSUHsotDzi9UOA8sthk6zqTlZ1gwJn4BxugbqrhFmL6UBwH0T22JoqLW/RTuULkKe3ajbG5Dj2sUmYm8L425J9aqwy4JY53UZN8rzMs9mWyF5fIG/y0JfMaswKtQhL2e5rrfYEapwL8U036tuc2EPeM7YhZJmcIs9IHlD/n+ChW5cuEDwz7mL6vExgz0tpkh5/YzVvC8AAIlZKkrLZah0JFk/sDkAoDM30ahGAe4y8U3XqmyIZMLbSrDK+4qCWejGiEplNwghLjEtyohhAgvSboAee3IsDR4pTIs54xEdCmYBZlKptv6LAboerQN+pdiomEtFmA/AUSAFi7WAu5mbUfEQA4lbZuR1SDOAe0vyT37FHgfc5jVX1lbVFX3w8JFeE4s1YjCdspHREY8rbW3qOcBA4lznCz0vjqKnTx/Gs4+fKe4g9Mdss/cZ87n9sgMGgJECP2DwxJjs9O7enda+efvmdXz33fPYRQ8GZp3ABXIHHGtwdOoX4LW7vaM5eRYr8Z91mILQnX0UiH1mRhwfxfjYWNydvqvC78eXrwUed9ToqHlshv1NIZh7g3jqnLkRwwAAn3wSt25PaR/98pe/lAAbLh98v4paYghChBS7l+f6PhwYAIDpigPYcqY9fvgoXr16FV999Y3AQXID7g2AEM9bbA26nBce9dIexu1H548ZbAaCelwUXtKxtE0b3foUHqTAJ36xn4kxaqhRwMglMoW5rd1A4Z9i3BQ6OEV4v5uhw78Tx6CgA26wLxGl5tqhrs+8n9E5zOtSE6hY1FiBO8yyGr6wRlCOHV9nqQiYlCCyc3A9g9YYkvNkAPtGE2V0CiGKqe6od8IO9py+BLulJk9+ZeabHI3a26N3YCAGh4ZjbXU13r15F1ubm3F+yngD7mXV6Orujd6+/tjd3Y+L0/P4+c9/Hn/20z9VTsAafP782/j6q6/1LLFWpLYghjx79iwmJias73VxGm/fvo6FxVnVTEPD/TEx6Wf77t176VL09nV5VLDeKSFqzjvYA+R6rB0xFKMZncWqEY0FznTyY+vJuDnZ3VWPoaF+2dihgUG8Q8ASEcPDI0Bt+AC1ODs517M8p4BEELCL3ITnZz0G1jsLgpDBn3M01yChC0mPvrqBkIC6cqWi1Ub+ZNbomdYk94i9yjmv1ym5v6103XTlF40uMTyKNTDfy/4GAECDBMCN2g0AACtFjcl19cTq6nosLCyVNWGLdjO8XLRL+LToNySAzrlhppn1Z1Rkp0B4EcnnntMgBRxS3VPsmjkXOPOJjxKMBhAh9tDtR3y3fD7A/myMqcFdxs1oKHF+IWYIizMZqdtbjl3kaKpnC1Md9gENScZSk2FMbpVMAc4a8iJiNZ+dNUH+qrMmBWuJGjfvTTeNpPtgKedVaw5Hm0rKx1eoTNrvqbsuaz6jFwQ097DpYpduPQmd/LE9c+PC3yMHilkFbU96FA/D7AOjgbJaEbOEQFuNerEJVCCR1ZQTECncl/nd7GBIYKSg/y3RQtFLjCjy8yx8xCGYWeI+sEAUYIqQoRNqZmcoGA5bgALfm77PBBQKaLrIh4iItNfi3/zpT+Pps48kVvHyx5cqoD94/CjGx0ZioK8nVpcX419/8z9je2stxsbHo9bZG6trm7G9SRGfegx6JAow9Xp7TIyPCRWaX1yNo9Nm9I/eivF7T+KDZ19EVx2F1WbU2xvRPN+PjaX38Y+/+u8KVKPDo7G1y9z0nrqRzM2lSr+8N3m2zN1398Yo9oXMCp6exPnJiRTyu+o1UWygl0vLgE5Fo6nkmc1IYL1osLEoqJ28SWRFKsLWjOB70g6HtbQwvyQqH53X7HhpbrPYAYKQAQAAeMj3M+f3RS1FrR/P2OOo1TtjfMKuCDw2vEIJ3CTHBMBokkCc6Geg77NhQNwZd1DieUn3ho58qkYDUrGU0GCoqTNAck8icFbWGOqMtXp7DA0OtAqCBIUMkBgAYI2xliyqdKiCnACF33F6xR6eWISSeyRxyAIuZdeN31O0yPfQBb8K/LMTHSryUy8FsBT0C5NHc3Wls9Lq2BU0XcW+7MLc2cwiHfAp3zttjgj4KiSKTgLoNIk13WgKG94DZN0Agzc215efhaRABaaC95GCHOAJ181az26zCrQivkcsMSOnQyIr/JK9FsBQ2bt0hvHHJjkGuHDn3fTV7GSTPEIhhe7MwcYByH2BPslz8bqwSrMTiKsYSCFCQqFOOeKPKv65D20WxUnKf6F/p/q8Cxx30ugCj4/dEBBwqdlvAwXElbxWCkn+X110UbV9CDq5Kl0QCS+eqXBTh6FYy1DoZQdEQG6hzPNnAMvsOpEgE6MZdzGa7i4Yzw5aG88oO4hpU+iD4soSTXPMEgb1mnEyWHzZi40Va4fCnqTFwIK1T1q2VmXkg4No/wDleQCYomPAuEqxEjTjIAs6Zp3tEU9ckZIuqrs9FOgGo1hzdnBpK2yE7BicGqAoYlesp6TQ8t6sa2sa1IXer2+gTo0Sc58sfPic7KksiklYud8JQEAzlnXl2ZnGhbifEqisVSXIaqs1K3DLSpS9W1xOeH2SYxL09IrWiViKaG4+AABxEcBWYKLGzjw/bMomoJJFNZkZlChiERrkWV8x5ugA23WD+0XspnioVYgltmhN0D87Od6Xfv4WEjNorgQt5/bL3+WeTMDAJ5fXsP4tnQREMS62iGL0WdwzmxCmkpru6lnLhpMfqN4aC0mNDidg+foC9imumAMu9FmeSc5e+lkXenEZKzBT4tSU19JhcrFvSjIib1lYJ9MkRwT96VBjzmYIOcVVYSIWYfmyw5LBEts8WswpqdsufEyfljVhGVFTwnxhATiYXupm8ayKLoRiLKNJJx4B4XWHR0ZUdLGeuXY+vywj+7GJwrliS6K/ciWAAt3mpDJndemS5rgB5zSOAQJY0OmQ1lG7zs+DwwN5UZPr3Jq6rfdaXFxW1/VP/uTfaP+8fv0qZufmBIJpFAexvGMn4LgU0BmduDkhUb/nz5+LRk2jhzeCxSVHlEIFR3QQoJA49fTpExVUWJy9+vFHuRepqy0R3F3llF6HWKAeu9ssVw/0Q5qy2qU7SOdu+MaI6NnMX1P43p6a0i8q0h++eylxTISWazU7ApitCTPR46PJXlGh09khin3/4IDeH7X+7d1t61nJ8vZCRTZFHH/W/SgAKAKAgBU0cWAdTt++o7OVwoZnKe2pa6Kc5AFi5iF+eABTxjl6Fs68P2vO42enEpyjuJEtGPPXnR1Sj78zRVOpTeA6nUZGBXBHSkcCjRVKu8E5gJlCFH1uQig/LeLKYqZJiO9KCJRCFrCVtHB5aVl+9jQoWMdiMxR3MAAA0bZxVSi24Rl7ErTjvdIiLtlJnJcGdh03eSOEpclxBwZ7oq+/03lpW0NuKxKFVBfbjUTyckC09no9Jm/eipu3pvTvb16/jvnZea1J1tPE5M0Yhs0GE21xOY72DyXK2D/YFwDHjlV2JBu7Mab1jlo/9O27d+/JkpPCff9gN37723+JFz++CUJEd0+75tC5doBz1iwgBGcUsfvGxLjqqrdv34iRenvqVhwfH8Ya4wTKzb0uyV+JfVdW6DArAKywPN0XW8N5u+6ivp+439ZsVxOQRhCkbPIjnH0YSWavquAvtRexKN1wvPbNoHUcLoBwAXYFfDc9bsrZn7UV10wdwHpO8VaNWRXthezMOzcB1HStKPCpMC05zwEAPvzoWdx7cF+CpLADcQJRk6yrN96/ex9v376XVSx/x1riNcxmupDGCow4RpHRh+IaOeM4I4iP1vdyM7NHrFhRlV3H8H2wLACwGAFkJBrb1+JUAutGI4sLi8pVAIdpJijn2d9XrCLGK5eVyx1liIX40SQBkCKuACpR53q2n8aV2ZpqPHdUVfPCbEz2WdZa3vu4KRCTOgXeEu+l3ydbRdfOGvcdvTXZtDWQrQVSZVCoeMMBnwvwTbRKrW5MQUE9NlQsekrHzPPaTsC4YFA9Hp4OQVkL0WkqaEMR4tEcidRp3WlRcV5mOaAwA0JQqKEaywZF3IwvOmsS02NmuSUC5ESYAzFFi8BXhO4roTbDgH+vVtwRJzjyQFjMSc2yOn2Km1lR3J6MBgt0j1CJVeJalUgXgRHkpW9gQJ07/s3MCIQAO7SYYANsb2/G/s52dNXbhWBFO4UOarZWHs35GRWRDSwyGup0Ql/DVeAyOmJgbCo+/rN/G5O370vM42B3O+bfv4qN5bmoXB7HysKMKEKg3qibQt0DGUXFnl98PgI2wfAcMbtoi8HhUSHvIN2gXON0ytrb493bt0LSOZxM1zWlVehvlcOHQ9GdhqlbtzU7p85CpT2WlxZja3NDzAYSGWi0bFglyh1eeyT3ej5FyVZiLPVO3RNody4sU7TLGwGKi/yUayQ7UEddIJBhcMia0nypwMnaZpPBqGDxddDpllBkt7ocqPmTFDATfqF5PmyIuhVEOZT5NwowEi7QYMAEqfNTBJaubVLkCX5sctYvn5Fk2xvP1Eq6mXwaggavR0eSDc7zvVpbPti8ma8UV5OqxB7c3oH6jeKxCyRYKu4oW9CS4OGizTQsj9Y4IWe9Q19n/XNtvIdsq6TS7CJaBVgv3QsrsVI4Cm0saK6R6VVTpjtJSJxQp7Iv7ynUUoJ5iFnawgqqJCgwe16jAaJbmRXE/SAp4jr5HjIE0G95EqOwTKe7hsDTkBSTswOX6LO7fk7q3T0g0TgRra23m0LPrBdAgUxekqKbugSuow1AKiaKtuvYx7M3vc37mhlVjzm488k6FeBRd6xDNXbsxoiVoJumutKF454nwJm0fQkoltlX/XtJblooO91U2Vrtqvjm/YgV6oRCOStJIn+vWFpoef4cZgAQk1Q0aRaSueGzolVgdoiFb0xT474ABsJOoBDD2x4gJu8Tr5t2gvyMOpzy1/Y8dnaCuZ0c+rouCVbB8nKnh8+WlLV8Dj4ord1ALEpNBx2kPX1ab1x7inZSgOu+1/FPNrCb2hxcCx64PCveH3Sd5DaflRPJosR+eCCwAFVxYgMAk4rJ0hXX9aUoku6Vky8llJxjYYs/7h0dXxwAWDe4Vly3F2RNsmYYzYLaCzJPAs5a1/ws+0bJqUWrAB2sBWFLUf6NPUAxQwesaOO1GDesBxeu1mxQwVLYE5zFuWYd/3pFM0T4NMXvcv+q61fup+0Erxg7WXjn2szzNv8+16RZJtYz8D2y3V4yCIhJbj24QFcXq4BwSvyhThaAToDCNVDB3eIrK2K9SIInRX8kwUV3kq6EQvNcl8aMuum2LPNn9ppgLbHXsnOdAJtnWAtro8ygC0QoYyLKKwp7wjlT0zlFodjrbC9jPem5zu9SDi9dNa6F6xXI3YHvtMeD5EIhbQgzeJINJgHIQTOhuO5kBXBP2SfQjLkA1hmvS+IoCmjTe4XPRHzW82oA1DIGh2VvGS0h7uv6iCWeKYdq38b4TFeXR8LOoB2Py5JMOjzfPZfYqIQre50AI/RG7P7TP/0zFaC8Hk4B5APcs63NrVheWol6vcux+8ijgYwTkKfhcvP06dP4+OOPVAB9/913sbK8IpAhbQe5flhe3C/2GXt2cGBQuQFjUZyRBMCxifEYvzkh9e3FhXkBU/fuTguI57yYm5mX1XJ7BTYZILBHhiRKV8Alr3OeJ7TuDiXbqbIv9gnCwbDaBGYY3CWHFAh44SKDAhTWBGuSrjFMFwq7tKvMNZxnOM8a5hHvTWed4g3AhHjEc0tRYTtWNVTQwKDjfL//4IE6mPw9BezUraki2IvGxImYGLMz72NifEL3gaL09es3cj1gXbE3ckRMXcZio805SdGKrgHrPJt4/D5aBChhN8A6ggHJc2V0TUVLjhCV13cuUDQnimuEGnx0buVUZtBTgGARdMsmhmzlzimKmqL/001HC6Cr29a+1hKrxPDIqM7Lzc312NnbUZGPiDb3DMYZOQMAOs0fntn4xKT2CeMrjBWio8J17x7uxu7eruIsfvSAlQD6MBzo/h8fnmjk0G47zifm52djZW07ujqthzHQ71E1RmQ4T9BAk71orSZNCfb1zs5WcVLqi7m59/Hu3RsxVjTzX8YQp6fvChiDnSN6uqj5p8rfiS3k9IzNsn6PDpmVZwygXdfW290rcIZf5ITNy9D3qOlaJ38G2N9TQ1Nr4JogegIAps0XBgANGZi3VY8X8iXHidJJF/v6kNE2cpiiGVCavqwrYjtgJWcezwkmBDoj7Kn3M7N6H5wPHjx8oN/JCQAAiNvkou/fz8bq6prZC2FdIa6ZPco5S24JQ+js5EIuFWK3a+QA0NQ5CvuQNdPf1yM2H3WbAMUj8kcr/fcPDanDTkxl7QDQ8AxYj+St7CeebX9vn9YNFoHkKYimqsGisRc0lI4FUE1P3xELm1z+5cuXsTC3WABEcmnfX+4POT+NBaY1eB1+URsaVEYLAqYIdd+x4rnAgDIaxu/EZwHvY7dvNSUUVgT6CFaiK0EtKjPSmQRQIiYyooKhzDOwEUWvIQEr1F9TjBAVM6riTW3BKNOunYhqrqbMAaqDB9KMcE2n5xWzcOIA9eyrPZkJ9qIttWaHjdrzbyIvFWqKk2wLBl7ZABmFT1Aiv1fiTX296irSnSaYGrlK+yooMqZtit5Ip1MFujURSKhSINA2Ow0Vxyxgrp3ZadlaFfqI5oN7sL4ALbPoiTpOoGuioDiJ1oyKvNQ7hTbZFaAZg6MT8flP/zKmpu8rsf7db/8lvvztb6LW1ojx0aHo5lDc3BCyqwQymLne18GT/rQcaqL2FHrw2PhkYDkGwEIiePvWlK7p3bt3okb1Cnl2VwzkEz0/7oeL9464PI+YujUdjx4/EcocbRexsrIY87Mz0d3ZKVvD7Y3NONhlpv5MLgE82yw6uRY2JkGQ4mJ9fVPP1Ai3RfrM7LBNG11NC9VxCBsA4F6DhmIHSKGLmJ8pmyBidRVWfK9Egqo1IYAUHBxmJBg4E0Db5tDY3tqI3Z2t0t1uxMnZsdBACaahVF8EsnQoMrcDlbd0ewgmHJysH4ANnqso76VE5sDXOEYJBkZK3WXjzyosW5TaQpWliFOBB43PCQYBlgSRe4d6sUYBiiUJReUVNatdNKV8D5I/OkDsIxIoUNFUk84uIIchyZRReDrg2JW4e0FxdXiwr79HCJBcSAqzoks2BDzRqYZFAQBG8djZ3RHj4zfc0ZO3NoGN51qo9VAJYQgFB4nHRiRmQiJXK0ABc1e9fR6NuLB+gWep/O/M6BELuG7WhebZ2gz2cY8O9g6UaAm9LsUS1+F97YIiCxhAIydgl7BdlUTR1Wc94efLgZmFUjIv1GGBQt+G/eGAEGMOHO7DoYQJ95QMKtku4jASAEQZGkueksSrwC4+9Q76vQrkYsdIKZsYXFec4t8NHvnaibN5MCQ7SgkUNkxQeE9O1THjkFPBAkBbxXrSVlzphEHxj+gQRSNgj+ani4gkAjMkShQAFNXeP7t6BhKiwRarCJEZjHWnkhjLmcH+AO3mZ/Oe2yKK5ITRFAsRUQzptVAM58wpYq6g8NDj7BRQLAdLYe7DDu/0cyXSJGmsBLqpdN2z0GLts/cBCUyPc1dZgntlLtDQY9GqKfsxk1aeWd5rnzU+fzJBUlJxfKjCgPvjvWjxI64F8IO9TEfVoFev46bG44rwU9F88AzllRUWIEAh7rXGkMyYIzae6n4RR/keWbPtHyimwp5gn5LQEgNJatfk8Q1YitBSUYO2JpgSB+a7+SJZdvegXsCn0gG/Nlepny/FsGYsWyN5uOBYZExgQMtvudoSkUrwLWN9iu/mmZsjeGZXXRRVfjtG8HrJ9MsCRJ3gMmbAmmZt5jiUnp3owO5wprOB7MgKSwaQW53Kcv5cn49258WsobSmLEulNW6lPcdzKpohyXQ028KdKVG4SX6h0sppxnP8ut+7u86HOpxbcF+UExRQKsd+Utme4jOLQBXwhd3VGkEoM9+sdWkDIGqqUSaDPcQesUT29w2UY5/J+itJvBN5rK6wwduXejrdKN/vRty9f1cdua2dzZibh+Z8qQ4wgqXsd/I21vwXX3yh993a3hL1nbOC+/H+3UwsLiyFMtsyesbnpZPM8yVH47V+9rOfiQb9xy+/VH5ze/qOgJa5uVl9j4vUmhgM3DdeCwYFhSOfkS+uA9o+4BDOHexzCnEJUMMIPDqNvd39ODk+U6NHYo3nTq750r7nnsFIVAOjouaPznuNuyaYDmhtAJ6fwZ2KLwrVswuPrlDQc70S9CSmHVtUUHlV0a7gPrAPLPTZZfvB42MBhPxdjmsBcGg0sMNAMGc1ukYAzXy+gUEXH7w+xR+vqXnti8tYWVlW15vYhAUdz+jbb5/H8vKKmwLlPE11eCzcVPCrwVXXeuL/rVhei+PDI+VzABQ0UjR2BBVbIwDeLRolln2r6wPl8Brxrel37ivFMT+IKxW5Iu8LYFOpuBnVXrXWFFfCuEOljVjWGT295IG16OyybdrB0aHOP84Azi3iLpo4Arw5NwVOR2ssjLXOtSFkyBo1S2NHopK4u5xenolOzr2lgcNnTpG8vZ29WF5eDX4HIOQ5wnjlvpMLMTLb3g7DZ0jvx/NjhJXPz+y/Rn+GhwSec09pnJDTLi0txPr6apycEs/MGAJkEJusUhHApZhrKkUM9A8IxEdEd3FxSesY0ICmFs//4YOHAj0YbZh5NxsHe4fROEccFWo+Y9Rm+h0cHmnsl3EJwAkBoiVmuB5yY5Xn4FFaiwB6ZMsxnzjFOUYsYC/1dAFsF70qxg3KdZvteaR1OTwyLMbQZ599qjP8t7/7nQppbEGfPH0aQ8ODyolevHgptsrw8Gjs7O7H4tKK8nwxiTjHpIWl2RaDdm0VOX2oEVfsv9NRQu4VACgXrgUePmQv1ASgSidIttgAAINiItJETJYejlcAjjR6VldWtL94vgsLi/F+ZkZ7l+dhNi+gRDU2tzYE7j/98EncnZ5WXgUDhZ9BpDFtW7NJIq0uRprDQKLH16jL7AjifKhNo1fUzDkOaVtKmr7OW9pGbk5oG0p0oONq5o+/y6QqvRVzLoLEHLECihQ2AugvP093V6hjm5WHWRQkIIgjkRgmEMCBl/67FN8CAoRimArH4hRKUQ45UDOCMkg4i4jFAxJFYIcy7oVFUG5T11Oig60Zfntsk2SRaHI9ooMUwZG0NsuZWJByHhjUJ1OE3bk0rbjRUqvViII6Mh5v4BoIP3VsHbq79flEk8QShf9XsDmMM0TQCh2OAor1SAGXBQf3nT8LkUorDcYnWrQOxi18r+pdfXHv8UcSCFxcnI/Z929jf3cnBvt7YwCEq6dbAACbj7k5gt3s3KyuG7BGHcT0ceU6sZ7owZIC5exj0lih9SwghOlY/FyHNufRge05EN/q6pal4LMPP4mz02bMzS9FZ9f/R9Z5t7eZJVf+ggBJgGDOUbFbUqfp5HEarz2f3H94vbYn9YQedbfUyqRIijkngMA+v3OqQM4u59E0RYHA+9733gqnTp1iRNt0wa/3VTrl9PiwnJH8HB6Xnc3NcnnGDONaGR4d1r7jsBMk4zhxGDxPEEJQR7WPhIiH1kYiiaDAnh6goATHpHIw1TP6uoZFNQdhJWHnOaKYr1n0XdObuG6Cna0P2wqQpRaugGVSvYZ9fd3y5s0r6SEwuoXWlYsL9oQFbkCHR5vuZxKSSUAYVTLRg0DEpfpe03lg2oIVhh1oERhNz8xGwoXGAMGoKT18Pvd403sdY7eUANjZ5TQTXk8ywP6nmsV/s4KUdHhTYYvUxs3ggHZVleiLKEZoBwxBM0SczSMzM3AX9UqtErQ2eD74ieiWUOut4E+VhNdAK6OvFZADQIzAJGd4t9uXUrylp7FboRri8U8WnWqLoeFQgoDeVWIoUXbsbiPJpDjFh5KmlT3FEDxIbklq2NuI3igq6bjdB9Qb+iHih6KlIrImcUWj0EaCDTSp4qFrYM1QaWVWMMbWDB1PHLFgGNeFUVbPO7anz+wkne+6++Zh1NAGICcZIqQEfwAviEkqMcTpYsgj8ff8XFOlSYaxN3wWiZpsWacjRX850yZq+qaa6vlGRR4nxn3wvhZIrAmM5Bk7oejXdfF9gqRmhLnSyXNMyif7yOvr0VfcbAIAOGX2awbrmSQDLljV3QwQKusaU3N0WGbn5hU4SYAthDlp0TCQawp5AsQKJHBceeYBAM5D7b9/QPZVvcqwKAYHFbQBcOIEcdog3poiMjkZtPaG0HyqjwTJAq2Yzz466nWJSoQAMphfAJ0E7lH9EzU6xJcEcEhszYweM0EQNLXArYR/OPsB/PD+VP8d9OKzoK2aQsu6C8iJ8ZRJd02/4IQmquHyZdZhkf+MPnsxjZpNBfL83v7unuwp66rxYJckJXXNSme9qLwSlMtuIOiJNoiAVY+lwlbhB7d2tnT+LWZa0znCX+eUhfRfeV5J0ngP+TcJhHrvZ8LpaTuAdm4ls5ChfTpfYgUEU0TvGW0uTqCLbD3nUqyCAACSlZC0+Bx9hv9zdSTGFUoA8PbcaE8kSOahErrT054eS+7FbMNiL/OzrOznftd1RZLp2fDu20nme5UAACAASURBVNWUJBU93KbBEwSQuw0GssHYgz3mgvYaRZOEjd2SkWwEJw5uIRGY2I+go8UUs1qUYG6PkROJlqdjRMVOU1AMoGBbSYol/Mdsc8785bn77AGyQ0CSn59RbRQDpkhQ787dO6poH58izucJGFTuuCe3wjHS+VhnjD2hBJZe53EnwKur78v6+023Olz7mWKz+C/3xO9yz/TaT01OlB9//FGxA9Vs/JfbW457opeyPdzPpcehCnRHIyISslSrxwawzrZdZoshInh8dFrevl0VCJDj8HieCbISrwwN0yqEOC8tWrCqPApQ13xlavBXX34h4PPdu3fq84cRQJW23TWIwHviix130ZrhUb/sLYO/zaimNnQ/JHlcrydQjepMcd98JuuhIkCjLsYmRRJVhEOPg/2So02JdQ3AIn63oUJS6sgQ+/m5GQDj/d+o+lrkr3LyBPGb2XwGurAX0KDFBkPPKOw58ZJ0J6JdAWV2A3nXhUZRfj+LFfhvkn6Jt8HQDIG5ifFRVWKPjw6VvFUq7m+mFccCnJxJCka0dg0pBsR3kw+pzQoWbN0s3rGJsRhnZ8BcukYUUFqsHWMMR8TEsNaZWRyAqVRnAVEBAPoGa2VhaVFryPryPKanZ7Snub4Pm1tle2unfNj8IEYBTBgKjLxPh1aFfk/DIOYl4Uecl8kSnDVYCoDBZrWRJ7gVkf+OjY2o+MEfChICW87OpGGzu70TgGifCiWMC+RZrq9vSuCQ7xfmF+UriBvxEWg9Ac6gl0TV+er8qrQu2vov7FhYtozArFT7yzGxX0ym6QuQQflP+C1rxZkxboA0Gdk37aw9ZirxOpPFNJnAk0eIA2hrSsAbwIrKOGeedumNzc3yw9OnGg3561//m/woxQymZhwDOI2Oa0oZIICxBbcDsdewAdDyYTAlW1TMrUqR31MnPmCmicK6j/mF+bK4NK94lxGhnlzgfUvrOHsFLTDEQ/kCkKM4nsLI2D/WgCLq+/UN7Q3itwTSEYQ8PaPluV3u3l3R88DWHO4z5QMR6xONb9Q47hA7xX7Cqr1ou40IgFejKi9oy3HrqO0lukPO6xV7SLie52Phzcrc3SVNAbDTMaKdX9nfkei6qoOqgNYUtBFwktg7IG26LzVUxJ24dNXvY0GdnZ6arRSWSSR6jtDhDHQzzUeNDSNGQPTMJaJI9RZDhKEVzSFaCHRAg+roSqWDR5x1jp7iew5avlZJf/REZ9WCA8d14fjlyIOaznXo69Y14yAtEmRjLRGGWrWMj46JVmsKWLegkiu6CZ9nrZaytb2jzVSrVkTJMoLma3bwZBFABSyq0FGhbCh5VeUAN4Hxq9bL4fFx2dnaUkJMtREj2VRy1S/qPc/1888/l1P46fkzCWJZedZ9vxlQkLCi8I9ybo7R4FlBu+VTQS25J5J/Vcq79DCNSCBnfnG5/Mu//rpctTvlh5+eCXmjz/vqnFaCbhngfq7b5eTosLx59Ur9LdMSv3FyxX5Bo0AoqXpvUT0/EhJm3QGSUIwUwRDJfleJNAGLgkRm//aDbDkRJ5BmJizXDEqK85VBH2oqSWWWr3roOh1VCLOfD/Bmfm5GCR7iKYeHUH2uJBRnGtm1lN3ZD1wzBpCDT6IBqIJRolLq+2eE30QkO0fqmcf5s8ep2BNUM5aNZ0yARWUYahF7HcVjrgFgQoYmRoNA+7KwCkwDhHm8R9gTUoauOPDgj8+P58k7Oen2AAD+TU6I1o+gvwLq4WxQXsXBqQc1RJl41hY6aereDAAcqv2Ba1PlsU0vHmPGADEActxb7QppS8q3JP8AiIACOEsJvaiX0FSodqdV0FhgnTVSqOHJBAkCcC8J1mXrEWcjEwOSEfaMR9iBjAMM9unaQLYJLIbqTY3x0bporJPBkUSp1YtLvzAVRqr5VP3VI3+l0T0KNAicJXJ2Q8HCvrA+oNZQswE4CEzY/wAa6l/OETnM9ZXhrgk4Zb105toeQabRbaLuO5EUWBf6GDhWHAB/2LtQYDnD2OOsMCYAkCyArHh7lFxOpfD0Ad7PQR7BNgGTfUEqLgNiGWBi4sqFnIrFdCqqplgYraHgFvvAc3Wyan0HsV9Qwz1FUKtfFQnQcTQAAADYJ6ylWSat3rSGnh0MUJTryqQQ4FFtXyh5j5pBwFq4UuT2MwIdbAmVSs4ea8CaAcjylWN2PD4IQNBUzKy+Egjga1JZVz5LtFPbadYiQSDuVVXkOkJL9nlOQM264Xsn3pe99gX6fl3d832nLo6qzKHKfttH8owVnIsRgfDmVS+pto92b24G+qJ+T0/rMwl6oKXmjGAAAKqsrI9aqE5hg1iAl0AVYCWDJu6HZ8ozZxIMoD37SFWSlunWKc6VQLaTZVSdzUjRs1Vl3e1e2RMt5ln0NpMouT3Da5nJgJkZrmi56h5MMM3oNnssK/+5Z3i9xhxFDKDnpTnj1miRv0Vk9hYjIYEDtc8INLNmQlZLs/pucU6Pv8rAVxXwWzoKuR/kvzXr3grODiEMLgqo7TdrMv8QtxiY9z3yR61BEedkESWLDlKljnYyEj38nkYixwSjfB9ek/uidw0x/1y94mIg4Q/cc6v7q3Tlz5RA0noi7QKPFmRxuK7Dk2NVvdHEAbSenZ+V3YAVALONUZhcAwAc5zPZMumTBJzWmU+PX74uOzt7SrYRIzN7y/PISU74XZ4Na7K8slQW5ueU8LAG+AgxKKQ67qSfaj/rJdZTJOTsWT87t0251bJPICDnhMCcuHJxYVm929jjd+/WyssXr6Pt9GZEpgAWQDuSxOgxdgUbZkq/Knok43furJR/+dU/a5+idfBhc0OFK9ZWaw34LJZdtPzA/ghmGgktFc4cBcyzwsZSoAIYWVxacbJ5aE0bJw8wNPZ0b+hB8DPOFK/hOWCHM9kGIOHf8aVra6sCRvBH/Ix14rXYdsAQkqff/u73srv8XX7j9ER7G1+G3STBJTfgHAPwsq6M1dPEkZh+QvzDM8U3Zx9499ZYUM4Xzw8mHwA9e04kmQ7tAw3Ft8TGgJZn547LSdSIMYgbaJmleDMzO6UkyboAnhFfG+xXaxbPnPjd4L79CjaR/UTLKbaTEYYCR7pFybXmy4fQmu1DpzTHUez3SDz2GGMBZ2fmegJ63U5F1/nj0x9VgSf5xyZLFFtioN1yeEjvP/olTbUmbu/saG8orop5scSvrDOsERgDKyvLShhh9MJywIdi41/8/EIxJs8CTRoE8dziY+0D/AMUeZggnDmeydaHnbL2fl1xcbM5IvYLsRIsyfW1DTE6+Z3+GgyPqnwsoLpGg95qzVWyr8KHGQB55rIg4dYp23aBwpzNqgtksu+IEgbQlwCAQOHhhtgNi0uLAvpgXDAxgTj7V7/6lfbq+/V1aa1RILl770FpDI1IuJtrZVKJ2h6YBhQtMuxNF8WYNlLTM6b4JpZ1gACKqYYpZM4IeHn9+pX2NC2rCc7B0MBwApwBtql4wNhRVP5DtJzzQNyuiVQ6e2bGE3OpzZzYso0t6IrlwbPDl+CPD/YOpSNBLIuNwb6wN8kRxC68PBPohi3gjMBy4lm7IGFxWOd3HoPJ49Ke0pmplsrdxw+7XohEa2IMQn9VH8IH8mZC0aVQTiW/rRulOsfD1ZgcPjCS5OxFzaohH87mxPjwgDkAGB4oQVn55yJV1eu7qUqzOBihrIDhrDXaKEaOYUQIJLJvT5V/9aD0h/OmDSH7p10R49/yD/fm2aUOKrgW+j+VHEVfEsBGjhVSlVKHyL+DsFSOgdGi0x5AMBwPEOOJo0cRF3SPJ8ChISDd+LAZs84HI4HkYIRLisqPD8OFenj4HhABAMBVHnqEu6IMIVbEhlH/bn+tTI6Pi3oMtXr9/XvdC2NlcJDrHzYtCKFeKpI/V3gI6o5Rf4XeWUf139Vc7l0GpGDIduTQXJneL/VBVC+Hy8VVp0xMzZZf/duvS3N8rHz/w1MlB59+8qkOxvb6Rmmdn5XR4aHS31fKz89/klDf4tycjDlVUu+PLQVpSaNShaLrFgPWm7VARE3BcugGkPC6B7emYLbS532YVXIdrMJ9BO0OxXpVyrpilFABccXHldX52VmJLUKZI3E7Oj4oe3u7Oh8ACqwvSax0JwhMAVDooR8YVPDPc2UsC99rRFiIkmVfNfeN+MjSIiONpsTmULJ+3ZIQEQAA5wOjw/5Uy4CosvT8Ojln/0kIEfGwoImzc3hOoI9ipwQNNwPiBAAwaPxuAgAWJPMZJ3jMyi9BHkkbny1nGddJkkQiSg8pAI2mdggUY2A06G23h0JmoCw6fz8AFir1oTbfZ/X9rJ5LJI++q2sqT5xjazfAGLBAldsCMnDJyiB7kWpGwpbshzR8FgkHSGPMTSmnxxjcThlpjpZaperpIurtN8Kelfuk0VNJEyDK1JIQCIWyqZYiCXMOqEKgue6hEE7wzcXABLKoDBU8j8REl8Kz5QlorXRPlWZxcUHXwp/UZKB/kGdCMMazAmgUxVKzrm1D+TvUVc4OiLOUw4MiznNPBywwIwQspeFQnLyyT3Icj2n0IVaWegyRrLC+sneiDYeuBHooEmdjZKpBF6pSvC5nVic9meosY/IAswh8sakAAAAvJOmivVNVCyYFa0NbVVZ5M2DPqrCSQwmmIcrj1g3Oivq1VdlzUsR5AJSmus9nS/2XYC9o/FD2BGim9ouU4V2VwlHTsuAExK0WShq6XZ1dWiXoMYQKna1bAAt2zLRptXp6HASZfA7Xl21AXDPBjK+dNT1X5dZK6+gwGHC6YeE46OA6sgUIej3UwARwnezZifB7rBt+OsWH2Dv0evJvGtt5yfQcEnVPYCAuEDPj8EjBmANHKzvzLA2AwUgx5VmsG0iigO+xV25XGc1iu6nip1ZKgkkZGGZSi71IEIu1zvtSwhx2LoFy0Rflq9w2lTOkb7MlEsDMfaOFUbXQZ0jtYgJunJSnzczkkPeC6nwbADCw4WqK94YTSlH4/x+bm2C+GAeae+1RxTdr5IJHCmvlM8vrTeaERl+KRuveWH+Oq+Nep2BQxqQl2txcyLHYcf7Jz5XfVzWIaSbeV1noUPAroVO0bvoLU2rgZOkziEvoCUZYS5XciqqVh0cHOmcEr9wnPfXM6CZxpcWH+1hbg7a8rc91UcbtTawbPiPBK9hjFI2ILbA12BUqYAAAvkYLNQtsHXZxh2eQoGwy7gyaZlLt3nsCdKjYnGvWGFuQZwyAkC8SWyXWC8vlzp17pTE4pDbEP/zhj6ro8gC5D7XnwTyVHgwtT4xBnNR7COTodjR/Hf/07bfflLt37qjC/vTpX0WxJzkTSEpra7Q/CDjAfqoNqxuth+gDLAtITu0YihoSKh0dLyt3Hij2IRni96mG8oUtditAU73pFnb1teEvpCNTQVjTY4LxzwJQT08Vl6CzQPwF0ADTbGlpWbbrP//PfwkA5l55HT6N57H54UOwHczSTYZc2lamV4j5Q8KHuKRAGScpHocWo/666KAAoqJfUETploAthQz8dOlK3BkgQOxNtYh6tDAxGq0Aqp0VwF4Xl2AWEjvyOlpO6SdnfyDQSOUUm8OZwCYCAOAfNUZzbFyFGreEMAWMSRYtUb11lrCeNVoWc3LBdZkToD0q9izJ9MjIWNnd2SsvX75S//ji4pLiHrcJUrU/Lu/evnFrQrDI8FcUH6QXgS5TjCgn3qMYlX9XFbrjKVvYeQAK9jHrj74MAEtSwTlr8/OL+hksAwDd2dk5gcLPn/9c1jc+aB+y5xHRo9UBgWh0MLY/bIuZSPGEpNUtt4jWubIscdBbo9EFbuQ49TgPLlI5xkobzv6vifnn9UuWk0FC51mwHWBxpIYQ5w2bImZrp1MefvSR3u+HH38sG5sbygE++vhxGR2bKKeajtCSOCktzawr/p3nzRdxm4Bb7oc4+PJCz50iqtoi0S9Q/jOoQiJTTtSqGow77hEAgNgKYVGuB8CIGI89rXGYxK7SOziRr3Gu7Cl2nEOPFUWfyeK+1uewLyE2Pzo4lo+3JkaMXu6NS78WSIuYKTGIWjROTnU/Km6G2HAWBLHNfAbxtXwNwMCTrz7vktS595HAyvRDFglEl43D392jSh8IVWCjfQTANY2LchLFQuBc3QOD0IlpnCAsvA8VEH4GBZQHgREiSZaapPp1s+LtmeDpzElYXJUHwTHFOcevEKgo4Rel30k+gQuJt/p6Al3PRbAzRfXbFAkJ/Nyqunt0RYzaCWGHVMXO3nMeDmuiSqScuh8yAVRSq1DdlGAMKCP9UDGGDacKeoZx5r5GR4YVTOIIMgl10BcVRkYb0QNEtX0I4TTE9jgg0Jbanm/Le9VAokHn6TueUBLL9WLA3Q9aR5q/nCMAdHWpQ8R4GtgFGA/mfIKqsU5W1PcM+PGxCTlpNiv93jmiUBu6hnEaKkcnl2VydqH8/T//qoxOT5a//PCDmAT/61/+rUxPzJSN1fdl6/1quTg7Kt3WeVl791qtI3Mz02V8ZFhJNM5nb3/XyKL2nwNVnJB7Mz3CA+cNDR+jw0Hj+ZPM09/Doec+kmrL+wyi5C9jRMLnKqSEQoY4nFUxMpTwsU/a12V+YU4O+OjoQI6GM2Hgg8QbJU0fUtYaAABryGEHTVMP4tqaRfFU0fAoPvZagmkwHwhwlpcWndwpeaQCCxX5vRJ8nLh7g6+sQB+jN92KYmES2idIFDhzDqBNU2ZNOCumWDmg4O+pZo0hVSKJsySYkjiYg0HWmEDAYlj+twyseT8ljFB0Bz16DQCPQJC2A5KAHNmpClswEfhsKGpilyhQjeq5xGEaOjO8xtojfaXa3yfFYrfsjJSJScbF+J4TQcY4Z5IjwI8g/tZscQGFGj3qCQ+g8FRyAABoAWA0aaXj+d8YUJe00vbxzgZDxQS4Nef29ByADLresCpcSnAIUi6cFFHpM5hA9b+u4AggievnDIvJEIAltgqnwnuAbps66uoW/0YVlso2TprzDdhioM4BO/OV+cw3r1/JjvLeVPFylGECAGLORMVRkqXReqDqNMl4qNPaOTsxSnpbVjHzvZJNwt8NIGD6+lTBMu2WyrBn0WeftYLBbhHgx7kEJOV93VdNe5T746TQHWMj2Wv8yeTXiteuiOrp9Oa6uyJpgMoTL9we4MqukjWocFeXoYYebWXBeiK445yJUl/xSMZMhFQRxE4yjinAUs45tpLeWJ4blMP9vUM9JwcM7vtV4iqQ5VxnO/U4ACGSvcIa8Ny5d+ufXAkA0LlUYOVEJ9de6xkBl+5VQKDHJ2XwlRX7fMb23W51caJY7VWcWSuUoDUVQpWXvh4AQPBHZZq1dWDss8/Zpd8QW6cqNQl4P9WvHC3q/XM7Oc62HdE7Q+8nBV8z0HEMEAJpIfiXjJ+srLH2ObqNz0jmWtr2TLYzbnBgZxAp/yjRhaYcLMecO81rVQwICmoWBFh7v58eQ4+GrOAxEu/b56ZXxb814jATzWzpsHXxG+Z75+8pIYwxkbmmtnPWfWFPi9ofPa1uefN7ad2VRF0rKXWbFyPMqIjeaCTk8+mBaz1RS7cCSMStito6xQqzAAA9BZxoIhR8KoCdqpJYgDqeiwCKmse8krzQtwvwRWyDjYAdxPmXzYh4CyAI2i22jb1L0odWi2aMF7RArvRvCN2xVtCZORvsXYPFgEBFAS2rCmhOAK4e/KqLVhpRK2ZL0ZQMYi7+nftPAVrOKYkfQKWnD3TLxPhUWVxcVhK3ubFVtrZ2pCmC5svr16+9/yT81y8fzr9hqzljFIbwCST8JGe//OUvy/TUpPw7DADAUIB6jVSsst43wbpjbTSVWNeTMj5GW8WS/n5yetRjYcKsmJicKbXqUIx065SPPvpISTljkBFWVCzHqNOjI8U/+AzWBwCD50HLQQPtnutr/ZzYg2dE3P/o0SPZdJi7AAALC4uiWaMHQNxpVgDtsrRqnopSze8KCyvdHvNQiZ+q9xa5zBYAgCTOX+qPycbGeEbOATEI1577JWMfqq8k/2gBcE/QvNU6KoAKfQdYUujEnItVKb2e8HuwXqXVEBOlaNmAwq32i0i4iGnIDxx3VSXeBujKGaX1hZ8h8iatjGAESlx7wJRv9oILkRTsxsroyHhZXV1TAoqfmJqc0lqLaXyNHT8pb968FvsVtFQ28bqt1pm5udmysDivOA/G7c7utgAAgF/uWXFgiBJzvbQmwLZg3xMrmAnJ1CF8UKM8RpdrsK42Dvbp0uJyaQw0BGS/eP1az+LJJ59KwBux0bOT87K3s1ee/vWpKtEIBgKSoNkBK8jFDo+vcwEX3+7kP+NObIoKEAFc5p5UAZMCb8dTXogD8RE9tleIBsIATW0sgWu0UGu6BeLE4ypssmYvXr5UizPaCQg2Do8QN3YEEP384pWLK9LSMZtS0580ovtaybuKeTBtxdaK3LbfQq88X+wa1X+1WAZAoXuDgQuQAHsnRY0Zo8w4zOaQct1sV1ZrT4jhs9awPYijYacg1kg7kqd28Ix5PxcqAWkIDcwyMntMRXFaS7lWTeix/ohjSHIS59IJtiS4jH0XW0axRqVUvvnnf+hiaFTxlKCbqw/8oV/Y1FxXxF2JsxCggjDAgqCKuleVKiJjN+iBqymoTQE6CXZdtmQkEKxgk/I7JKj8ncMBdRi9AFXoVfU2Zw5DwOea5uS+W82oFe0fiq2Ve7P3QQ4keggzqU4HzkZgUdRPKzpZjDUJESFR6gKlz02dFCGQb5xWBtk4WwAAV3fd/8XNS81XgZWFfTKg4IFZKNFjpIhDMAa9ADOoGTI2qPS2oVfXy/TkpJ++wkr3s+A0cFgH+3tld2c7qsQGALgeFNL5csUJEZtS6gSbUDxPT8vSykp5/ORRj567d7BffoK6D0ob6unV2kBZWb4jA4/aLsZVM82jB7/Vhp7ISLTB8uDRp+XR518UBiL+8PPPYhH88u//qcxMLZQ2jnx3q6y/e1kOdjbKxuqbcnF2WobRHKBV4gz6+7FohjwTngGHmz0HMOBNbNGnVguBMALSjpwoFVOQSQL90fEJAQFZHc7XKfEKlWMOrAz8QN1j/YihSC54Tn19Fqir9anHjCQbNXdX3a04nQCZkiSqGJov7JAOhPHs4sJtJrWakFbuS/R8zgXBtKjWKL+6hYa/YEwJomgB4GBz77nntAe1nzweK5NV0GME6QjgRRFV5QDD4/FPfK4DSvcfJwAgITUpOjt2BJGX4riSxGuP8QnAjYBd1SaN77PQHP2GBJj8neqnaL3XXSVS7H/OKM6H+7Pxt5Al96lq64VpuXYSCBCa+k2FwzNQh8WGgOoGgs/YSp5jUvS5f58nMxPisOpZCJVWD78FOjlOok51KuW6ZWbC1eW12ADtS08NIcjl2WKExaqowsbwHmTfEMjJnoUIqfv8m2rjATE+YUSkJhQMqpqfwIuFX6zCTJuP1dg7EkWyWKGrrVyvGUau1OWINv4d8I3gy5XjqzKKoFskWKkKv7+3q3NuiiCg1E3SmAmFk5WcD+yEDqVgKjFUf0DgeV8CD66R/WYn48ktBBbqMcveczGTqM7hvHhdvxyhe0ehb95USAUoMDI0qiep+uxzbsVo70nTKAkU2LupGcM9OdD0uVYbUCD3yeRyBdNClQSpnAczJcyQ8RQWRIAsJggDSlUjZj9TuZyY9NQMxuVcXUnojooaz31yakKiXQSgmbRzPQQEBHZnZxcCPVgb9+WiFzKsoNEBkSvEpuS5DYB74+8E5AkAiMbO1BKEdgViOJljH2Tfslp8EHkL/Q1+hwA19zvvyX2xjnyW5gxrkoJprto7aHQEFVQJ5RXCu1YjVhCmdakFUBAjBUMRnr1BMKQJFAECDNS8pgkO3QZqklHC2hE03R71xB5jbbBLmdhn8s5+8GhT63HwOs43o1hzLwv8UE99JtL24xlwZvCTUxVuqiCm16t+p3s2UGCwyTZFdulWG6I+X1Ucfz6fkSBU3ncGWrwnr8lnrrF5Of5YE5BuAIkEEm6DWp4WYDAmf55TCIgp8DcujLCvuA8DYh5T6j0jam7oAlD95Pv8o9f05qjDlPS96z1rdgoEovXmgAR+3ZLF/G9X4LEZVOyJgwB5owVY7885w64QP6FezuhBKM+s0bvVVf0+8RcVZIBq1ojzQpJJPAZjTkytU6YhucgBYKtJEAP0PY8FdfYsRgMzOm23nJxR0S/l448fiBnF56VOiWNJxhgfKkk1NdrjSaHmcjagsb96/Vpgg6bWVLALtHHS2kYiflFmpqHST0sMj15eF1UspmUhV0D+kdKvYoUnKpC0sYefPHlc7t5ZUeL9pz/9SfRg1sKgJ2KAjgfZN8R7JIcSd2PWk8Y/T5eZ2UnZZliCiC9z7YP1ZtndRQxvoDx48KB8+eWXur/vvvtO18jPEE/77//+7/J+ba3HzEoaNLagjzY54sWYjIJdY+sjtChbyCgyJlNlIndl/RklLmKiWG/CZ8J+RtN6pGtiQW/OOvYHsNBtnNcW+45xwbABiGVguqr9BtYxmk1MCIleaz4H0FPx8NSE4geP/r1WLz4HBrYn6477J+4g1nBvdVd9+hRcNMkicwkqwnXYmEvaB3zuxvt1tw7FuSIGUs4ToBGgrcQRpbB+qsSdc8N7E8chaomOAH3zgEnsX/YMsQe+XNOLxsYUGxDrsfeId9hDAEfsFwFbMTabNpr5+TmP3dzdFluWNQVMpmDGOrvVKsWLPaWB56CYD3Hsvqr2LuwE/o1iHgHMV199La0Lcq6/fP+9zujHjx6Xr37xlcYBShz78Lisv18vW5vboqIDKlC803ur+Ok2QAHCsr8eU5e5h39u+6mqfYCjKvZetVRkm5udFRiVOlxmdLgCLz0YPU8zLs3YtJAd68j+5pkoz6EgJ7sHSIDYd7c8/eFZefv2ncbH4+MlnHlxrt/hcxHpe7+6pt9nDQXdS2/BrBjAbvYUhWH8rZkbg2J+ksBtbW8bPQ8C2wAAIABJREFUAKGwI1YZYvCDYgnAFqaVl0JQtvRIcDDsNymrCj/s+WszO8gRdS0V56hoa7GHaMlT0RcQHh2AwX4zDGjjFusTJkYIlQbgyetd0Lmx8RSuJNCILBY5/Jf/8Hdd0AcSK4JwglvNZq84eeBhJl1L1bagvGmkGo4OMTJVK1y9Mk3VQQvjmaATEuDq50Kwr3rBAw6VhJ6DgtI0iMiHjQ8KBlnEdMJZlaEiqXFs0XevRD8oJK74OPjXf1HIjqQrKxI3iVDS54yeZ3+1A0snPXypzxEKUQgR4fwk7hfVEFUirt0DraqdxBqyp97JCYFzBkUELKB5BiNAdRAOuxG4gbruQLuqQN6UlKZo6e5BOpUDBCwZGGyomnZ4sFt2trd6a861gUaxpnwuwSb/RfCuysxl7rGU8uTTT8s3334jZ/Tm9Wuhgh+2GJtBEtiQ0xwaGi4fP3qk5/L73/1OSTS0bPYFm5oNfH55XaZmF8rynQelPjxWTi5bZWvvoEzPL5VffPl35eoKXYT+0hiolt3N1XK8u1HWXj0vex82Sp/o24Pl9ORE6FoGc+pJDHEjHJCdQFtifCRrmi8aFGeQ5Kuraxl1HPDM7JyNcQtK/ZbHlg16XBrAFYEaIIGqhCSTAnwQj2RWMJRrhNWozh7J2KrSr9aWjhxzJrVCL0EkcY7BH/eEB6YOTGhtxGrY89gVg079CuDU1hHK3r1qXctq9iCHsDmcJHskmwNWV8Adl2IA0Ryguglq2tK+pJrL9SUAIDq/AIbok7slHqUNQ4KscZ7Qog2E2Ojyd+i9FSV/DqiMfuP8SQAwHjhFPhvHDYqbAk8aSQW7BKAhemWxDxguCdJFtV5UpYor1HweGgS0FUGHgsKXLQC9ebBRqVdyFG0yoh+HinaCAjZ6IMr0VEI97FcbADS2znWlXJxdajyPEtq+jsAGnie9ZoODJGo8n5rUklkPEmMFbM2hXj8+nwE4ADsEh0h1QVWAM8+MZ68QVACaqcLd8PqcHFmgit935S9bkPwzzit2BAcN7UsVywqsEwe/CpBiDXVeovqQoA1tGwTngBFmExi8zQQwHbEEPHPsJpWYUFXv6SAQtMXz4z014SKAonQqqmaHoCrBS1bB3fphBhd7hmAPAEAATWi88H0mUpkoG9BBlf/YlP2gg3KeBSBLhdrUdtk5zZA2gJXVIo3x4xwqNon7ivnsmexoSgfvjaZFoynmBNfAWlG1e7/xXtcB/dIiqAjjWYwRcC5p+yQMiIQxJonPV599y8JcqiLE+vEz7wHGTu2qL5bXE2TzuVndsm4JfZ6cabPX+OJ8WjfHoAL9hEkHbmr0I6/yM879wX+xA67I2Ib0Ks4hkEkUcH5xpZ5rzZ+XVQ02wLXnfvOM0rcnAJDCvWKdqYfdY4BvMzQy0BOLJoAbA06+Ft2X2rpcecm2JAU/YSvZi9njzhnH/2flOlsAsBuZjPfihIhFNI7z1mQPPlOJeoBoStQz0I9/M5hyw4bRtI0AVlzB9t8zyc/1zuQYX5CMAwW/mkJgMTcDOje0/LwX1kOxTrQXuIwagoESQna7A0Ar62N2g/e37h0wVOCR7T3gpKpOVMZDCyaDavaCd4urUfI/ARrVhwZV1LlsU42qaERvJ+anS3Mi2DUUbKzrcVn2d/d1HTDDLLaIMHKrzMzOyg+rF/zYE0S4VmbWE6DzWu6FpJjzznVh42AAYP+OjzyuTUr+9IvXXDTKYgstBxNTk2VnZ0uVda770aOPdVZJaHhWrBuxJIJ1xBi8jvsdGx0RuMvZZroFe4mEmUooYB6JUqPelCr68dFZGR+fLI8ePVFV7enTH1RdJ1lU3IcND/aKWmZoPxLV3sKe2Hc+A70CbDuVd2nBKMFBVd7tXfyd66H6TkIIsIFtZ4b96GizLC0jljqi+IxnQVzDSDcAgLGxyfKv//qv5cmTJ2oJ+8///E99Fv3RDx98VP785z+XZz/9FC1cBgY5B+wnWuE8VcDaJfg+gAvYoTmdhfUE7OcaES1m76Emjxo+Raxk72QCyPul0nuO+0QkTTovEptr6Rqy9UExWTBYFXtE37tAJrV6ueWTn/fXDDBgG9RiJw0hAwC8BnCEvU97CLaDMZS0Ky4uLUucTwyAvj614eInFhaXClosgBmI50HTJ+6hcPl+7b3YGplAkdzxWhgA3DMFGwAGiZSHhgbsSGyIWldOTgWU0ALA99wvZ8LrjUitRRZhP5Lgc53sce7BE0s6ZWZ2Ri0DPBMKUdaVGtOZgYmCP8kWVtsW5y98n6Pg+LyJcYRvbW9JOrG5n3zyqewM/uj16zdld/e43LmzUD55/EkIVVuvhzhx4/2GEml+F6ZG5kTuP28ojs4qM/emsx4AtHU1qLa73VQU/7YRztnpqTIZOln4fE0oqFTKxPiYYkhiL1qMuHeJqQ7YpmZb1OPHj/RM2EMauX1yWnZ298ogYsf9g+XHn55L+FAM6AqsIlghg+X+/Xvy/5yLD2gowUaMKQFZvef6aM1IPQLF4DEBhwIXQCsty8RSGjcfE8rERlELQLPMTE8ppqfFhX1KHpfPhv8e09+PPe6jJ9/xN3uLNSOeJ3RhYk9qZWBvOHQS8mNiksADA5ACAwQmMkXOVj5F3r03XLAWu44iLq+4/8nHXSECKG93QfcQlGgq8aUahhPlK2mUclaiY/JmRrR5s6TRqZIU/cI50s893dCCXWnlPdgQ3jBG3AnEMCqr71Y1moKNR4LLIXAA6+SLm+Pwqm1AFEUr+ksQToG1E3ZaBNR7d6sKk4ejVxVXAGnKM39Ics6iN9ZIpquhGN2kbtr5OahRMhZjdLgODgcHnkDKxq2UsfEJHXDem/fwAw40KSoWGWQdQ6EK0AUoHIAA5zE1MSEKLX3BbGSQRHYMRrN1ea5ZpnweRpwvro31ZHE8n5cAdLhUalWJt7E6v/jqq/KP//SP5XD/QEq6GACxLKTiDXVvRD1mDx48lDNlJiVBMBQkUetFp6JH8LqMjE2UxvBYOTq9LJ2+/rJ092F58tnXZWh4XAABvIWpsZFyfrRXWqf7ZePNi7L66nmpqJcdoOhEffZ8ZbDq5DHUjTUeksq/lUGpqKoKLKTdSQgoOg74zt17Qmh5Hm/fQoV7J5oePdk4ZPYSBoSgh0QAgUacAhV/6GU42cuLM6HNjlN9YFQZrRkQU1KNgyfQDLVy9gp7Bz0GJRrRi5tU1EzE2NNJh8pA18YULQELqPBf7t+O1ECckj0pq1rFE+eH0XDvtqtMCuIDhXRgSiXdGgIYaVHdbqtqd6nkmiJJ1YdzzbUJ5cSIE3xGG03SKoVKhiYIzsp9eVZuzSCR5FxdeNGPnokov4tWAo6XPSURt1YwMgYHlPwP1KlKXZf+AavdWmAI8T4/O7W5oMBPG4hNnPa5E66bGcS8N06Y5B8gq9Y3oESHua/0VYHIaxxdcaUA24e4zvAwVXwmPcBCGfOZuiXehf4I661g97otwR2CMSdOWRFzRS7XG0fG+0nU8tTU90xasmqSiQf7xHoAVF9ImhFLnFDvIOCnATEH+gQQCAlpXE2IPVqxuO9mnN/ZmZlZqqbcUDN1vVRDmGIS47ZUSaDPUAkZdDmDuQk4ZJVTZyiSODvVC00VkBMKxeoc/woyzr8DAAgQiIkmyU5QEhT0YvWIouZ/ciIAgM9hndm7BIOmPXZ7SvHSnVCryc3oRvapx3VZ60MnOIVeY6bw2Pi4zgHvyTNj//CcCVjevHujYEssuDr9gtbMSJVrXueeY8+DPj09l8qytRSsI5KaCUo4oz2B3wMYgAEgkdDwgQp+JRAXAkmlY7G6dlZLYrZyJMX67GADSRk85mRL0RmAN6iM+ayVCCp5o4KCnzP4SfCPP0REC9AK2wHoy1rS0sMUAAf0BiMNkLTUAsDz0vWjdjxgbRX3bBqwyPXOBDcTTq5dVdOg0Jux53Ye+0AzBfi6Ae1dGVUiqNFufr1p3GbNmL1jAM7nx9ol2jfRvpGAhJL3XsVft6Lnn/dowNIxRybIWcHKVgg+P1sQeK10Wog3Is7J609ADJ/ua/3/AYDb8UmCABnT5BnDHkjksORIYivS5zkU+IXQKGwjxSuKzDyKsjmkGCAZYezDnJxEK0a2NxAUr9xdLqMTY2Vr50PZ3tuSGCt/6pqmY3BSSXU/tvQyCjwAY0WV95Gx0V7xZH5hQWeH581aYbcIxDljaf9Yt+NjRlJ6HnqjUStNKo9ti2/iRkhiaJmjSgzIzJoQ5GMTZ8TWYwLSWqh1L0hYmc8RC6gbwKfA/5aKUbD6ECeGBYBgtcTu0EpaXxcYQdwE9Z8K6IfN7fLhw7b0AB4+/Fj2+He//V3Z3d71eER8brQlkVyy307PaVF0EirwOIAxYgsz2Wz7DX7af2E3AItJLLk2Eh7uydO2BlWQQ4CYSUTZIwwTgFnnJyeIrk5pLCL38pvf/KY8e/ZMa//pp5+Wr7/+puxsbwu40PSGdluFET5fLREAqNG+xHVzjbr+Sldx1MrKHZ0r1pQCBwAJgnGMJ8vqOIUTJWVi5RjkU87A/RYmBjTFNCPjSCHQbO2ELan+a7VteGY8fftqgaWaTJ4QAMAMGhN9tGrtux2Q4pzaWwDJGJtovR6eDbpbPN/DY8SlTxQvo1sgnSiE3/qpoI6K0chZ+vGHH8rm+ka5s7JSFucX5Nef//TMYG0wflg72jOVpJMrnKEXZuaWGYK1sri0IGFbnjP5AGLfa+/fq4jG3gUA4FnjZ4kv+JL/PD4qQxKcmy3buzsaWyuQanJC/pyZ8tialZWVMj+/oO+ZukPPv1qN2y23wEnwzowsADXieK6F80D8gG3nGaa9g/mrdsn0+f2DZWJ0PPRo0RKYECuG8dKAQNJpA0SRBhktru6rF7Mi4nniVvwB9gLbJdswMhKtjSd6HvgK9gSi29hNnn8ysLAvVOdZH1jBiO8xJk+j52HvwMyMMZmMzYPpwv2SxxwcHkk3ojkyKnYsYxhpE8miBMAhVXla+V78/Ly8fvlKMdDc7LSACOk6SUOFtsajsrq2puJb+mmPMexIB4I2HHIpgZgR32h/x0hU2j6nJsdVBJJOWCT36Se2t3fK2fmlWPPOMyl8OSfNgg+JPEWs1F5inen55wExqh7BSPIwaV3FWDBiR2Jdx0U3ukDYHUBh+XW1wvWVysPPHnedZCPURYIDImXEWmrdOYookD42Tg9ppyLL+I/BgZ7TJZnIZDeTdm0Q4QTRY5oONgxPJu4727vaaFCjhLCE4caIqCcHZVUCPCU3JE3ubXOvL7RE9wwpaKGHOfr6MhCh2sxnmaZreiX3kiJzBJ1S/c1evFvaANISC2+Z6vMWJ7SoFH8YTejxVQZBpqegwXmkFEghSJIRfCr0da1HOgPRT+krow8ag0LSV1D7Hi7jo6Nlc2OjJziVFHaJkUFfjh70rCxisC1uZGET9V2pQlA0tocA6KPHjyRCRRIL9V8VzsaQ5vSSvOJ0YRms3LkrYwnVGKdEomzarvtPuFtmgnYr1XJ6cVUqtaHyd//wv8qTz78pG1t7ZWNzW0gbYwnbUOnPj8vZwbZaAc6PTRcn2RY1JloWUpQuDReHg/VA8RQQAoeIxgHBL8+MqQa0I5CcYXw//fQz7RcM5KtXLyMpNi0PxJj3BeRYXFoSAMBB4v7wH7w3AACfB9sgaT96HiThEk1yzzHsCdBQJ0bM+75QcIKh5XOyPzmrnQpSo3p0QxU36u557H72JJYkd9IBUEXM5xDWjUApqYZmhdCK8Hzl6E0cO3uUDY6TxDHhxDJYzYoP4kH0xUuEKfZHBqkS64upC9lGk3RKAXKDABRQnQcU0HMPHHIMLe8Bo4N7lFhiy1V/J3NDQsPZZwR6121T1MQ8ajbcfyqmjOn4AJKcPSdEGVTheLxfWHfTiQ1K+rlZTVmtEbWBMjI8pmASUZvTkwv1syH+AA1voAFyzdzmSpmYIJFj1BuaBA5CMlF1b58TKfVdEdhekTyduv0gWn7kxBJ0lE6Ix7vxpd5VVV9v9E34nn2RVcAEJ6GvaQzm/lEILs0o4MDhO8FnDOCYAAACH/UGi5XBWLwbMPCGTmeEnr87sXMiRRBHUOBApiqwMmnKOe6M38nkTpWjW+OksMk8T4GbAcDwjAHjUJZXNT6SJDF76LG9JVzpS3BAnJQ11phEgTVOkUI+E9uvCl7MW2YfisLegkVxMzqO6wX0vKmUxigiAIXmUIzoKqryIOyFMycwQ/gPoR8YJwBg9DC7+gO46Gtxm0hVYngEda3LtvqFDWjbFuhZxu4UxT2EtQAAWEcqiHkvnF2CPN4fps7e/r4+H9/ipJuxkL5+AHUSJY3PHHRFlOpM+mTWkEQrqZZOos3CUL+z9BIALzrqZaayxxkUXTWEt/AVMPeo7nkUkqsISkbV32v7KdBGKvZuzcgvPjP3sveNz77Bu0HZP+3VYAvmfGIVFKIXX7h67Gkl18GG0n3Ec06AU2c9AAC3U3iv5nVkEi3wKTQA0j6oEiKwIQWCY9JMnBEXLtwO4LaJm7PL5xssdf+2r9nnSskdQWAwIfm5hcI8UUDrFyAH32cwnnaBwFV2LVppFFNofOKNoHEG+dwX+4CETXZdWiZ95eT8tMzOz5XHjx/rWVEFpppJ2wnXhq8Q4BOfQwX/7oN7ZWxitOwd7pe9g51ydHIom45wLHZMInGhwUTbiMcUZ6HEkyB4XthHYosEUXgunIO//vWvN6ygGCN6ccHZtd8lIaO4QbWYs7W/dxDTJgAwLQzH+hnM6ErHiCQBNoxHmlp3wyCpfYP+X9RY9INQ0K5pfCC/RwA/OT0pe0AQT7yg9x1m1NxY2ds5UAIxPjZZHj78qOzu7pcffvhRrL8eWKP2MM+Bxz8mbT7H9qV2kQpNA4DR2EYzubyHrffCvcEI4veIs1bX3umcqyWxn6kwMDnxUbCL+hUL8od7Y90+/vhj3SNVYYnL1utK4GkLYO1e/vxC55r1EwjD2UUzCL2sa+vRqFiERtT5mfw7SvFMj+L9oTqT0NHWuEplfP+g16Zr3RMz2jh3qtTmmFvYEeqpr5umHhoQ2UJEEsjz0n6EBYFwZBNw3QUwWBD4emj/0rWqoMjvgoBHOCJgUuT3uH7sNgknDAAAsLOLcyWFWEJ8FX3sAAFoGhBfkYz+9MNPSh65vkcfPSozU9MCTdbereqeFU/HNLDb+U+CgBJsDXG+haWFMjc/Z92VUsRAgF2ytbOtZ0+CnzGSQSAX6c4uzspktLodqy3AUwaw+dk6xmfPzJhZw/lHV0DxfYgWsp9op4FlQZLJGbAuDK1eZoGmXRSLrd0uO3t7prwDDuMfOhXZ2P4+20LHJ8R4nm1sITlXqd224rbBtGu8Xnu8Udd9wdriTJvB11Z1Hr/DdQkoh8F7ean9T0wz0nTRC6CL99nb35FGAowIWkR5ptiXjE0Y286ZwY+y1hQyNdEIJldfVTH52SkjZs10uXv/nl7LHv/LX/5cjtB8QAdtZEQsHf5re08BZl/CggBJmh7UoI3XLWPE0+S+J+dnaikAJCHuBgCQUDqCvuj/yE83NDmMdaYAYr9OngxL70L3o7i7AOCazSj2RpWYAv0B53DsZfJDwK3+wZqe9T6juDWt5kqabYxqxDZTmKC9Nlsh+a/ivxgVy2eKDfPxF590reo/LME09AAkSFBzRUK04wiquWguLivN9Hvh2HgzbVj6WNW3ZZoaiZ+qSJH8ixIXF8JmlENVVaCufiuoX/t7+0J7EZghuWLU0U2QjPCGAzv1h2kmNaiqNykOjaQmAQAekGeVOjjWdcfsX7cLAHh4pA/X4pGGnmtulsNNQKdNjqBOGDkMKIgOm4KKDYeJBDRRF6hgHNZFBDWYIT3kQImKNLQdVZVk5Exvp5fH/TROMKWeLOSzI7T6WCPxQNs9PkUjAaWOfOVAUErcIUZGP21Uv9IpuWpYypUMS7eMjo9ps3FAea4g2BwQjCUHl42HAaHveHZmVs6eaz84xOnw9KzIDno1tzAvgcHt/cNSGxwun37xbRmfWijPX7wpG5sfdFiaA/VyiobDwX6plesy3KiW9tV5aYu+5dYT1inn6PLZ6hk/d78OhxMWxOtXLzUH9ovPSfIH5Cy3d7Y1LgbFzxH1Bd0v9cGG0FsSJtZajoO57ZWuqHZUKJjviZEGEUfgUFW+GjuUqrYDNp47z1kiTiHSRWyhQDMCP/aCZgCf0V9EHzHikG6DybncGDT1Mg8MyOFxeJ1IWSBHkw1oq9Eom45GEXKdrIEpe33qjycY4zrUF37l2dkkKuxh0deissjzykQwK5bZZ4gB8szi81I6JHQoYxtkyEBflTqQ4xCm47+J0qra3mBcWn8ZGWq4pyjE9EzZdZ+5Knq3KOicUZwACSOGGcfUuvJZbg4P6d6g/uP4qAIYkHQFBFAgA2i3ZLjqb/VoayMQGPCZGF2cCUCWR64AiLBFaxpvs7n+QVRTBVP1qkAHqivj4yiwkrBYVRinbqqik0tXbxRR6u+aCCL1WvQA3IqBo+G6eBk9gWZBRAKniQkOS7lmnoNG1Q0N6XMyqeAMYMyxRRhzxrTVagO2j/t72vc8H9YmFaMBF5VApOCXKOEW+MyWpqw+CeCMOffsQYn6hP0RyySSmQxW0z6mk8+qJXdCAMV1J5BKEiBaY/+AAluQ8QQdECfFruPwocJhyxVYiZ7uqno6KoIr6wmkSrqpg5nwZP8noCtrI+qoxP+ieTraHthj/I7avAiK2GGRGCPISSA7E9U7ggyohhpjRgJOj+bZmYBbwCKPxiqi6PIe7GV64MVE67gqzNqkbYbZxDnlayqon7yGRIM1EZOE8bkEvPiqC3yVBfc00UUV/agoiOVmqjxnxT3yJMRuD2A/ZFBo5W23olnPx+9ln8vs9Qvd99Ehc8NhszQ1ik0AcjErBDEseu6tlePnxJq7ZcrpvoWKOMP+LAJDvgg+eR6pW5IMIPnxGtNTbp4jeyyTds6Sg2pX0/l97EjPpvEZBFDBwBM4IwElrzuVxkyuRTNNRgKpaYBMGbzmPhG7Ks4ndlzshV7g62pP79zHuUgglesmprA4sAEqvkxjDqG/0IAwi+hvVfl5XwE8oXMgoCAEO82MdKCtc6f/OWbx78FwMpuIthGxFCX61xFNljYAxmZ98YtfCDCGwYdfRzOC+MPiwFcaicrzJ2AfHR+VSjqjHg+PoXy7V5Q9RDDM75t5QNLfKHfv3RNQzV7kWn7++UU5ODwIsS23q6gdLpIF6T1Jdb2p+/Dasl4uwrBuGk3GxKEdTw2hgglDhc/EVrKsqYnieNS22fbTYJH/wDxy+5o1VxDGMnthcmJcYr/4f9gNXATn3Mr5MLrOpIRODLT6lv7gVhluArLb7lM8YC1IWkk0ksWaLRk9NlZMl8EXLS8v6ZziU1MUlL0tcbedXZ2l222bxwdHpTrI+jG22tVIJ9cWA83iF89IibPWpqt7YF2I5QAUSIYBfSQI/WGr14qhBAYWlIpiFnFl/XoMzLrHqNIOAWOK9Xn95o0q/6yRR8H6HCdYmaOyaamCnSo2EkxLtc6GMGwkfslEYQ0AX7huroOEDnAGPyZh32vHRUy1gh0BwO/iSUv90rQtKy6HnSQWAKwJJ6Cc9cuIyy8CvGeqA3E5IBP7Ax0X2A3E12goTU5Myb7w96zqJgDg5Nnsv2y3Yu15PiR9nJXFxXkxU6Qej72s1cQAAPTFvuOPcyJD5kA8L1roOLuydUxWCNYMLDOek20cz9nTF/gdCqYkkd5fy0p8mbahmAtx5osUQad9ta7X8G+0ueHjVCBV8aNWOkzS6pYy0miWBnsi2BrkTpxJpnrIz1EIRmNGDCxiGKaBGPzkvKvYxTMORjW/7z1lAcHdPdP82evKTcQ0sw+aGBsXw4LfAdAjRqbFB0YosSFTRiRCHSLu+AnuA780NT0t2wsAQCsPBQBiTAButQsMMm1psSwtLylfI45af79WrrChEiIcFIhHS51iuxgbScJMO6dbZBDbcyERLSeAmuOzEzHgR5rsHYD8uvr9iUUBJtnHFoBG6PBv2WIC1sXAwdddyQ+xZ7BxKppdU1ijXebcYoCMeR2ql8npCYG8+wd7UYCHVYt+HsVHBFJprzN44BZbs/3sLz29QtMIYAEAABD40/tMQHl8Aqp0puBbdPVAzkn2c6ZgjveSaBQBX9DssueDXMCUCS8ctD4SXRCSpJVyl2winJbQH+ZPXl6p98tVvaro1fyuAoJeP7FFIOSEA0UVpVGNbzb8LCgJOAuaSSSbIym5ErEJNgAbFgCCB4sRdJ89VVb3KmYAzb1zfwR/Ag4G6xYu6fdMbffVMD7HNGBVNUdGy8ryigQ43Es6oCkKGDzRh0Qjt5Lt/sG+WhvoqRFdELV0VTwd1KOUzzXyufS0gTpLyEu0qYbWQgKLoWDq5NQUOA59CsgBAKQYYQr4cP9Sw+4fEMqPgWejsIEAVbh+ggAJ0Fyexwg8RDOgzI+XO/fulOZos5wTwBWELIbLZauUtfeIn1zIAYzUh8vF6UU52NkrQ/WBMjszUVqXp+WITdy6EqqZyKZnL1uZmWAFR7aytKwxgc9++kGH9ZMnj7Wea6tvVDVDA0AjrWQcCHYrCnAzgBNgIfrfVNDDoNBDIeuKvkyLAc4GB81/u5226GYg0E6gXXX2WtqoSPSDIK19rekK2o/Rg3MdPVg4dgAMernYKwAzpgFveq5sIOIk/jg6DCotDlPTJIYeP4NBRBUWkCSRdvYPjAAMB7Rc+jHZeFSFxyWWNCiD5Wsl6Df7BOfFs+Z7KgjdDmhkCFuJftQnI6+kr2XKKkkGMT/XzR7lvakKKEDsXpfxidHo4fVZtSPANqRugauIHjNm1WcSR4xcpXhmM0Gs1oenWKVaCJgHam87hLNRhV/KrCT+kYRIwAoBOqvgEijxPYFPBn7sBRwlAADBJGNtSNxIvOgL1AomAAAgAElEQVR15Q9iNAig8rzZJ+nUk5qoCo6mJ1gATwkEz7iGejEorVlF2DLOI1+AgqcSWDX1MyuwBt0MNDJr2P3jOz10HoT8qoW4EjoTfC6Bo7UdoAqapYHmRbMsLszL0fBvOeGBdSCRJcjDqeUZ4BqyKqx0RBVeWpdcGcrkCYfGmnMf7BX2QIK6WZlUhaPTFeqOHUmqPtelHutuR0EdLQ8CDOgTHhpS8C9HKCHCS+tOhG1P4TPOvav6XnPOXFZweR5cJ9fmvrgr+RhssiiQYSex/7zGFfwQMAuVfgU8nY5sCwGq52S7TUs0auk+gOSf6w8AAAAeeypHSmWSQQU8wWTol7yvp7Wg8ruv9iZeK58SFR+N4FJvuEUWOacAwOyV1ITIxF1MNQG9rrgKHI6+S8AUqigGXPp1/2aQGPBWa0FMOUmRRGyrmCUHh6oUsbfwGTlNB3FUPovrpl+bZ8z78rwJNFM8SECh5mMb8Ezmg8GWunx9VvX5WQKBrHP6IwGJiDUFSKhAOPRRBCTeouon80QHi7FNQaeXzaAqE3oFBroN6OulyXGHCSHB4pv2At6T1/YS7xDDy4o8zywF8/J98gwlwKDXMtlC7TS0o7k65D5+t7fomrDrarU0UJTJBP/WY1gALGeBIUHGXsGBm3F8w5fWSrRp6Jz4MQQavS6ANNWBmvrwqXixzpxFV8n7JHy1trqmWIJKd06P4Nk2EWHttGWPaL3KaSgCcWgtHGqKZUeyQfJMgopaOXYBloGmZwAWS8CYuG442r0MyOQ+0rOXKPKAhV8lNtuR7+JcMzOdahp+Bvtkgb4brQ9ez/nCpmDjWFOLSZoNKpZLqGKzXuw7AnGSDAm8Nhuu1KLGHowmgTmVPp2N0xOYBAigbZa9vQPFiFSNYTawFlR1eR2FBj5L0wbEKjXTJFtU2AZzc3Pqz2evaBRqVGfZ69hu7JDA46DwZquqC1TQqy3mfLPXXEHEgHe6AKU3qvUJkjKu11Nh2vp84liYXlDbbzNeOduALCpAlKJiAnaTJNqFKwOf2MY/fPedwArsBb/HM0nA7vaZU5yv4gcA9pVaCbFTQ7RPhegtyTa+E1vIBAYVOWo1fb6EO/sq0moYHYYxxj532ylrop73YNGiU4F/dfEmWHsxJpaYECvQwhbEGDUSf8BOKOSwv9gjMLSIwyUAGWN2pTmiMZXWKjEYF+Jz4xNaq3yWEmNuXersMbWoOQKbcaiMT3gMJjaA8/fixc9lZ29XcQfPQ8zamAxDQU6MWiZ8MMbx6Ej7gnV266Sr3hO02zYoGDBXnsk6Z0qaUcOHtfXixUudP9lO2rqiUj07N6eWEPwZ5xTgifN77+F92aX11bWyv7Nbmv2DZRDhTAmR5qjTmgqB2Jc2ca9aW1zY8JInRT70RbBdwd7OYq2KPS20K05lKzhPiHfT365crII2x5iYLOwlQPKnT5+W/f2TMjZeL08+eVLuPbgnPwqIwL2zP4nVWN8EZcjFiB0oxgEGnFDkKhXFxfcfPJC9oQUPn07+dXp0WDrRtgcLDjaAJ7aYzcJzJPZmPyYwoTwQ7a32Ven2dVUMg9nIucFHkp/gjwCF+AxYmlnw5T0o2aeIvdrgVLzoGmgIpgSsBWJW4mXYevIj6NUNN9QCgC+7uDwT2Mvv8KhgQe9sw7A4lYZJu43wNXaRuMBAiwvbbtsXAHDn0YOueroHLbiB+B/tAFwQgUaqP7MRXRlO0Soj/rwmlXazb7NXMQsHLMpdC30Bj24Qgg16CGWsdSUjQ++X+nbPEFOIOYhXGDmP5NLDDqOSM6ITCJASqIJBEjeOptSxeglABgU2vHa4IMGZAGMAeX8SHNBAgRe9cRAOUHAuHuvkXktXxzxyLUXXFGt0EV2zI8CZUA2iZ4d7VNWu4d/he3r7cRBsZqgmJPRsKvrhQdVmZ0gOqlL6Zz4r60jQp76cWr8FICI4zozIwURVNDUxLNzkGK/rlHb3ugyPDruqqXnZHnOUa3Owz2jGM6m+CtGGEiT9BRta98P0iXIFwMC1oPY7NDpUqoMD5fj8suwdHpdr/R6tH90yWBso48Pj5fK8VXa39xUcTk/TW1TK5flp2d/dURCDUQScYa9xfTj/9ffvtW/u3bkro/X82Y9K0EmqqdZfXSKOeOxWhJppV9CCuSf6vJ2UWZQOBHFiclIVXnqK9g+PSqM5LHSTrY/if3OoXs5PT8rF+amSW1f/SVytrO8eWyfVGp0V3+OQABRAHjH27FH6jWCz0NsHtY3KGi0MGAHuhfdj8gXGxcrz1TI3O6W+P743EOTEbHxiQs4vhQyV1PUxJ/dC94KDZp3mZmYEpDjYZC1dJcL4OlD3qDbAMarW21vuY+b5a09IsMqVJlX2VO2BussoGiiAW7coj4jdnAg8JBlNuq9aNqI3ncCC9zVgAjuHYPRQqPjR0UmpVgcE/knFOueg1wd6vYAK7uEZpW5GzJnn7KnPTC0pCC+O6Qiwrly7+uNj/Jl60I8twoPdAWRk/BEJUruTrRee6Y3uQCYVWaVPe8Ya8Vk525hAH3CEdcJIm2Y22guwsJ0wZjjPvBeVI66B32ef81pXOqGD0UtnXRRYONgyDLc1DEZkVyzgcyIQEZtIVQm2A3aXtcgZ9JpcIOS5qZ+plSOqq1x/3k9WZtlDmfznhBdR4IeHHTgGC8V0MidMBCF8SfMkqu0JzIhVIDGpQ60PP2f6BT9XEklrErOO1bpUkwPVnote/pygYuDCAZ8TZU9l4Od8L6ZNTiEIaqvsoa7MlbbbyR02mPFk/DtrRoUBZw7IkX6J/aZ9ger8qQFE7B5BG+eKJMkTNajcIqR181m8ljPlPvuixIe1y1GaemUon7vlwVoLBBkwaHi23GuK33m/uZ0AgM+UawcnuuaxcQEpKajFGeezXfE3oJb6EJxDC+65CoGNpdVudpZk7kICWK7EMJbVgTsAAUH+DQOgIZq3xv1Ga8DVpW2tW3BsF7HvrBfXezsRd+eAQSgD0hUBQwqCQgOA6grJglg0JGaqAkbbQawf1Y9sY8I+C7TMSRYh4JugQq65WyTNFkpQT2cjkr88I/bbOZnCAW2OGO2x/+Ie+Lta1/Cf0VLDfiNhEEAU1XqtQZ/tSwJSThTtYxOISIrmbbBBjIQIxA1OO5DOmAa7qXgKRhGjhBljTNIT0wDkUyMpZc9oDNzWliqS0G2l9q0YwiJUGpHW7ZSj40PZrTZsUClfD5THj5+Ur7/9RoWN3//hOwHygL8PHj7Quv7+93/QCDqBmxLUciJslqaLEWZ3GcRF4Xx8Ykx7mmtQUktLkvSSSAwGytzMrJI09KE8atRtMWmbOZNqgRBIaQHW3hSQiG14P/Y+jK+lxQXZSmIGfFZzdES+kN/nvWZn5rQW+Ivtrd3y8uUbJS1jo+NqAyDZ4r4ZmWzwcUiJJK9xe4SLXzwz7pProeeY5EtVdI0QhGEWoqrXBi48xeoG5OGcco8pqKYWq5hepbMSYsKVPl7jfap9EnPWc+35PZ47v0MLLPtU4rS1mgpRxHoUeNgnnD2Jz8XoUvYvgMe9+/f1bP7jP/63kieJHUrLyHGxnps0cDzxRa2xAeDpDKvfe6A04kzzPUAMNhwVfEa4CVCi/z/o0LyGyQmL8whgOx7Lc6DPi2opU3yScg1TVqCjpjJ1lfh3JNTNlCjyhwGpq9P+d3WOyLbb4dTPjn8MYN9jSoktzUBKRhBrSq6Ar6BdjGq7p/1Yu4gcaqiJMOG1aOFcA5V32KbcK3vm55c/6zM9/cu+m/dlSgHxolh/7WtR5QFbpN1SbyjGZoQgDABa6zi/FAqIsZdivCPP5tWr17bXwURkPfDlJL+ABKwVkygAXWbmpsvf/9PfS3hyd2u7bG9sluO9g7L7YUuMgGxnEngmvSQLZ+ekLWIFCibEzQK4I78SQBOjdgFH2cepa5KFEsA8s4kcb8IowZ998cUX8mEAiU+f/lV2CMG+b3/5rdYMOwfrj7Vnb1FAJibIllqug3GcrOGzZ8/l21hXCpWcXQpE7Ht8KG0qHTRtyMciv8QbYR8oAHDfMAvwZfxdBbCjI7ONYBddCzcvk1NDah3g9QLN0J6RBpxZR6TuKohlazmsX/1xZV4tM7ToxfhEj/ADVERj6rgcHZ8KXCLfHhkfUXsLrQDSY6s5D4f6z+S1g31Gd+6V0uV80uqHGCUsRiZ1eAymQCaN/O4vlY8+f8yl9KpKOTdd87qh84XomeY/Sl35RlhJLQKoXA8b/UiEWQh1zHTM11Ml5aB4HFZXgIBQFua5Q68YtJI+GgJJU+RA5rggAhoODsJOvYpWzOjNqoaRr6DRxbiJ2/Q6U1c9lkLJm9A9twzg9d0/duie3OjlzIqS+3/bSlR6wlRC7ExBxIBxXxgNjCLVaCPPtExYFTu1BdhQS0vLckY4iY2NdSVy0FxQAIWewqFCCROnhsr/qZAtq70DApiOZooqB44+/OwpEoLM7gwRqqRk48gHGoOafap+eM0HNeXOFNqiqg+HkYq2PqPCpvbhJoik97ynzkzFOSrB7UpHz/KC0SGnp6Lp4FiG0G6oVEu9vy5FXRT7m0PuswENLh3EeQ56FUjR9Lug5vMCTkDa0R24f/eervntm1f6PfqA+fXW1bmS6hYtDwTkMED6GRFC5ZNKCQ7SDAeCD6psGMGTs2MlL4NDQ0Ln79xZURWYtoSjg/2yv7dTjg73hTrDwuB3MNZS2IwWlOiEcHAjtLwpoRzGvuDPJyen9LlJjcL4UJ1NIREoyGBtIIYYmHq9Wu7eWZQA3vHxYTk/pwLjHnEYJBa9NMUawMEBKMKTMD9QUXafEsEaRiepiKI0RRKYAUpSmI8PmeF7JPaCaLTMWs5AQ0KLRr8x5CDM9ADyWeMCUmDocD+mmvO5oubJIUAd9vg1751Q5K9CDWypckyPJ7FxMnAIvFWBHbAAHxVt0f6jzyzPIJ9F8MZ5zOkR1gixyivvwxmzYa3KWbOvODck6/RCUgVwIgxySqtCS6CLaV5GtZPB1EtGIhgX+4LkLQAA7i3p/1QYtMY4zeGm9g3VtBtKO5oIZvOMDLOHq6Lgk6Bo4gSsAcRETxmNearWqIEBAiVo+u63Y/wQjJHlpUUBlbS50G6VPeYk15qXjNiQepQ9XxeDl9ViJWISiGvbGShYx3ZZpItgTLT5UIHXXorEh5+lkBDngddnQpJMLZ4Dn5mMr9Njj6QjOeS9aAHAlnNu6hHAi+YcdtngJG1ApgMClPDeBB0ZdPH+JAVJvVXSFyruZnbFyEuxNi4FwtL3q15/CTPt6/4JLKBHZhKaiZoSxRrjlNyCQ4IAWEGizr9xPbSUJGDJ9eO7PJ3GQaUSQvbZLXV4V39NZcXPsOewCTzXnKVN4O9quUcfUr3TqFJs3/iorgUfBlUfJk+2QKhKNDHhoCVamLh3q5I7qeKLa6b6D+WVQOP96nvtO2w97TEGaVAMR7XYiTt7icBbyucc3C7JPOfb7QjZC5o0Z4uEOonHHZpFlWPs7Ket2+PkB1CZ79XSEOBdapmIcXBLxd8jK10c0AiwCDjVIhBjA5Ptor0eYq78LIXooDYnOCpAo8eQcbKetpffcZuWGR783AmnKeb2ZYzIczKegA82IG0vSQGOLc9JAihmC96IWCYg8Tc/CwBA54zrCN/u1isnftgN9ubgUKP0S0+irZ5RzmwqhSOWhU8iUYDeTJ0OII+YCBAcX0VPKf8uMTj8T4URo25T+fyLz8rS8nI5PD4uz54/l3YOYzL5DAJ2kn/2P/acc52K3uxjMTokXHUS4FmfEg9AeSWeZ0wHaIlNx70DmtODruSAUavH9oWcB5LonZ39MjdPP/XN2N9s5VAleXhERSWugWtjDYYByOdQsYeBdC57QK87vjoBdOjhgPYkDvxhygdnBbB2eXlFMSwUau6Vn/NYEfNyrARQ4uvJ5An7T5GMMwl4ky2ryRYQuzPYKtguxaJd25EsfiUIlMCShYTN6uzr449p2QZymA3v86jCW9hBbBzFGj5PY+4CiKQKS1JJkoqfoqVSzNIAtEgan3zyie6fNpJ371ZV4HAfUE6ycaypuiH+HlBOSujBWmJ61BDVVcByRpwhLofK+6gYP2/fvVMs5rc0U2ZifLx8/NGDMjhQ1choXicwIYRsAapImDzmkjMHOxYtMo+mxbep75/+fVpLz87LyfGZrqHWV5N2C0CndBBg2MUZZM0NHlpAjXghp8pwb/hZ7BPg9vrGhn6PiQkUQUbHLO531brU2fCovKIKLa/ThBqxzHguN3bEbV0UQbD3vm6YpBqjfnomP6Z24kW3keC7Xr6k0n8pkUYYsny/vbVd9nb3QgWefeDEXJPE5ud0vvEDPGPAb1p+vvr2KwEIBcbtxWXZeLdWvv/Tn+WfOS/s4wQzxQyNeJSHhY0gBkcLKpmf3Cf3ne0kYlWILeZ2J0ALciV8Bq3M2J4UKOT+YADwd87s2tqqfMZnn31a7j984EkJ5xfKp2Ci7u7tls0PCH5mTG6GEfuZM00ux3li76bOkDR5IsZBa2KQQhV5XbSB4UsSUOC9FhYXtI78nkUN3ZZs/Q7HTpOTw/oMppWokCY9ugCmJZLNKFHYAJ4cQsyXYyWJ0RI8wa8CHPGm+GbWeH/vUCwGGIL8e71Z13QiACcx/GIMqfNLmEIU0S/LxTmAPzplgKKevuDnaOFMzhmxY+WTrz/rEij4H43eud/ZdPYMAHlo3LCnA9gBug+XkW0WNsmEA8PEhhQNSvPbgUrcs5voKAuuz6gizNRUT476FKR66Ko6KIt7mW8MGovATWdAAB7BzUlgSyO/nODzYHjNbUea1XEbV5ks9aCoopt1owpOsRE9nqatKYjO/kTRk6ELowbt/lUFGNE3SKCeFM+k4yM+wuYXQlypyPBJRVxjI6wyD/0jDZqqtA1oMdCuD9RPIhFFBTsGGdS/x2aqZoJzIeE5tT9U7Cgz6HSQE1oKfM4gQRdBGesD3dnJv6uDbPZzzTLFyQAAcKB4Bjiz88szGVqcDMY8EWXoVsxjFXhz6dnpOB1mbHMgmDlLQjPUGCmjoxNlc2Pbc9ClLWXaHHsGIwmC9/jRYx2q3/32t2Xrw6Z6aGmLOD05UpWW9aqSePfZqR4cHpbBoWZZXrmj6QUzs/PqPwQ9xWmB+oF6orAL5ZCECwNCd+Xyykr5xRefqc8MAIBwce3dW7ENSM75PM4I6B8JSaJ3fEPAYqpcszRDVIY+OQwQzzmTR+4Lx8m9EoSwh6jE4MzHUfWUlkalLC5Ml1JBGGhfrAD3SCLMaWOp4Krfwmu0jfAaPoOKd4rLqNIm1NE0Jqthu7qc1FUF8e1rUYSo8tH6wajI5Tt39Bk4ST6H6+YwgeyDSBPsKMmQEA2Mm6Dm16geNqR1kb2unD1TmVGTp8XmxKAL7w/l+twiKAQhDoLoS7vS/oRuze8aYLPiN0F/Jl7cj0AsAZUODNy37c8UPY3+yAGLjkkrYXhYMQaBmPsomULgcWmgqZw7wEzuA+aKKzAAKmbtJIiSdHj10UtYyFVMTyO5AV50Rlqo0rsCxvPr7R2NQWPMjpkh5K1qNVG7Bv1c0PovdP5gSYAEO7gmsL4oJ8eHZhN1YRKMlLt37mgNSGpdkUSV2QmfkvLo2c4KvvYCdl8jZWKKRAq2haCTx7vFCMTeuNKbdgazn6w9kKAse8OJq2nhae9RoCaY4v20L6+vxZbBNmaAlGuY2g38LkFQBqwWbKddzaOUSJbZt5lkW8fCFGs+h/3La3mGqipSORJN2u0JHrl4LIosQVTaSSW62Q5TSC490ot7g9LpqTDWPdjd3tP5EWuM5PoWTZufsXcSIDFbwSKCeRb5nueuPuoLgowDvT4Bby6YYIyzaoX8rpSgZ+dmpGoOnZtnwBnT7/UPqN2IoIzzoT7EEC7inrCpfCaBGD4kKeD0XBMw0UoHYAuYoekAMV2H9bTQkOmDfAEOdjr2GZkwc1/Ydc4bQr4E3NpzVc98N0XTbXQ6s1X32aO3QWAEDTPBD+lrRFXRAEP00Adwlc+IQgHvmRUU1sDe3RmJlMLlGy26xb7B/mEPVJWOykzqnjhxuhEv7FXbA4QQsyESKfaV260aPS2AvwErQu+DccFZVOFeHJdY++L2V+RQPX/MtSi+CHZFikv2WAJS4/YoOhKR2YX5Mr+0WAZhyLRbSq7+9Oc/ScBudna60OIBQKh7kvZLVcUIKpAE5QDuTM8RnRV9l2ql3L93tywszInN9OzFc7XcEV8hcIwNAsxV0UOChC4o4GCz5dLUeooDZpE6eG4JyMpkFVvKWUWPg+CZ34F6js/le3SIAHDx4zANXr95KzYPbD6eQYJpEvaj8NCg1cijyFbfruqZixGjs9ApC3MWSCRBxKczPo/XUjjAP2XgTAwEY4y1oSBBrMs17exsu6d5e1/nj1gHMAXwIMfs8dwA9UgofM5JDvBNPv/8FzvIumm8lwQZ0YbyCE5px4RuBBtCwm5RADPQSKWdUZ4eJcb9aUoOax2iypxb4pCvv/5alVSSb2wC/857IHIoxme1qjGJsD7wCSQH/Iz7wjaSgBJTEkNRfXa87SQ2Y2yuje+pxGMi6JMmFyBORbeJtgCNFaYVsVFXuwf7gmeDdhKtmNyH20EnytQEWgC0CXaUpCV7hzjTNqVKvU/vRaGG50qxiN52XtsYbpaZ+fkyNDxc3rx9V96vrZehwSH569YFld+iJDcZEtkKI5p26D2QWwh87TFTWgL4WD8X+ooKalzv0DBJm0cas4bkFOyNU+nIXGo/E2vye4yDzLNNMccMHAO+tP/hF/liqgQxLIk+DAD21tt3b5XA429gl2DHFFsCHLVR33eVmv1AocyTFRzP2Q67TYzJbogW3r17p0zB5G0Mlc336+WPv/+DrnFUSvpmQdCuh/3M9hFyDAOsHfkaaR0BykjR33GZbDdtxLqXiuIcqtGpZcY54/04X6zznTt3dcay0m4gpmjdyCnUstfp6u8wK2BNb37Y8p6LMYyZw7B+KUbM+xEvs16pIyWmAAxrKum0osc1EzOlGCbrhl3Et7kNyQAAX6w5AtWM6aQ9Ve3f2LwBx+fsEc6vdAo6Fi4l6ec6BQDgy9FcGBnRmXXMBOvQLRIw8cjNAK0Ag7APtH+2ELwdrJXRcdhco2JacnaUM5/DvOA6arJftACg0aOpAMpbaINzmy0LqzHPX/zyF10MsgJmqWpaFde0MaM/TrANABAk03eRQnAEy6J1ajSPRb9SXddVIwfnZEQ3jsxJtdoMQNBESXJlkERR44lQUue9gjqWQROHioPvoMrBPEaaP65ks5hMAbCTzaAhaW68dwIAokOee/FMfXZviu45q2Yxmo7749BQjXQwbzXMrI7fCBeRpIJWWwwqK7NcD5uQz1efBw+Uvrxjxu6hWGpkBoYSh3W4ydxnkOhTbSCq3jg0VYOgn1y1FSylAA/IOvfhsVUk6yA/pnybgo2KPKCOhQahxIOMskGkRHvsXlXofdk/p01dTGsmuKbSzGYXta3l4JLqr/QDamg9uIdTc9u7HRlGjxQcVkDAM4V2iqDO1of9cnWRolmmbnFIuG5Q588++0wGjZm20MRAkDVXF7GMiik1A4xa4+Cgf3B2VhZXVsrX33xbhkfGSr3RFFWJzf8///MbOXgSJ1T/l5YWyuHxgURt6NUnqP/o4X0pzXbaUFAZe7JV1tdW5YChdrFXzbbwuJIEfaCUq9JIYj44KHoSiXKCZ953DutUCYlEme+pbJA6cm+VPlorumVhgeAFRgrJmym8OAr2DsaP/cnz4jNA7GnnQBwHp5mJf04psIO5Uad2EOIzbUYP+gw1/RcAhYo1c3HdZ4ozwaEeqeLEXiBBQJSG4JDqme5NFTEL9JG0jI6Z3eG/38wfV8uKgJqjnugL7SWAdjwji8WkmBVsCAeNNugGJbEnopcF5VAjf26N/rM4HuAUwQCUWFTtmatuIRrRKTnrUY1FBV7UMWkRWHiNihQOjYSV552JXT5DnmM6Jil/q1rqUaS2R06aLQCYiaL76ZO+mmACFThQcJDjesOzjXEAOHDpb9TQJMAxdHsAgHujqWIeizXCvqPy//DBfSUgTBvB/gBsmCkzpqqFmA/0roX4nFhYUp51Qpy0XO7X4oc4HmsdsOdwunxBnU0qJvebYlRpExMYdU9pkPEBJLGnIZCpSikJJmKx3SJnLiCFgJj+7qBzW8jLuhu5/tg/7peKmsYFHphCaZDpRjiU3+GZQ/vDJvI+2EgBTFTuQ2SIQJd2Iq7blV6DZmZK4CydMBjc7qpqCF3P1bc+TZRAUI/fJ9CWiJ4m1NxqlQsGjlkgbkvIveW/W7CRZCHFvqQYrHGTTQUOBFwAAVwbgTz0aSbD7O7s9IKPPN+uKnhcpoU9nTbiz61kDLDM3icQH9behaFh0aiOpmWoz76NTTJohd0jBpDIXEytMGBjvZtMark+UXLF9nAwhKo0+4PzoMJAVDOchDr9JQbBJ2VSYBviFkAFLgEAJAiniTnqszdF32s11JtSgK9MgIBAlxdi+/h9WFq8p5LPqNKzI7lWngfvJ+qv2o7M8MvgN6cQ4H+gS7Mm2Z5CYGdWWNj7oMSarZU6PDcVf/Z3f83gIv/jnv3rN0yBBB9uAwC97zVaakDrySfCAJiemy2LK8tldHxcMQ0AwP/89jdRlKgJ3CHBlmaMAs2mpuHAAMB3kZgQk4xCmyVGqFbKysqyxlm9ePVzefXmlYCF8ckJBcfsY9q58IEG/xzs46sMDEaCG6PaMr5kr3OOErxDoOvhgwdRTewTHZuAn/WHCUBywH0DUDDSDv/HfmFMmMZTXtFC11/mFxZjTFpXdnR/160+/K7jVOJFgK+mRfJm5uTvoGfT3paMiN2dZPuZLcMCq1UUwcVgx7L2FnUFdKZIwP62cGzGnqpIXxtETSDcDI5sUfX+N7sL3tkWAV4AACAASURBVKh7dA0WkuCbeakiXa/u7rOEP4OCjY0CjHnw4L4qvYgi//XpU4P6dZiYU+Xbb74RnZ94XYCwKunt8v33P5a3b96VgyMEEPdtM0Tzpl210RNnNGjP9AGo6TDaPHnFwLvPN77VBaGm/OlxCKBq5GKM6RUbFb/aZxYA/lvA4MmpRvZRCddc975SjinWDA9JuwEAQLYDFqryCtpV3MfMOkkOrgP4aBvJvgEMu//Rw9JlCsZfvtdYx2FaXtBqaXVKf5+nigBU8j6KwdsdtSVzX3/D9qxUyskxoHyM8RWrSdCE8wbaFonjqm6HooiRz3xv3/obaGfcv/9Ayfrz58+8Z8NvKX5QKwJxur+XyCL98nVaZi1yR8yXQo88S2I21pQ9Nz7KWEEDxmIFw/hVAcZgAmBdMhzJ1aiiI7oIEAaTFwbA+7dvNTGC+yd2IGdw22uKlVLMu9azNhN0XECeQXKfQ96bONdMPyvw5xjTbO9LNk8+K/YXgunkC8QeYgLfKmIhTKoYsV5XwZjfpxgFixAbnj45QeURxpiP0NbSEmjFF/bJ1wd4X1XcPIqAtoqqFpYkbgIwwJ7CQmUCgFqGQqQZP0MsR0ES4fxWG6amhUNZe5js2SpqINj70iLfFJ5u2IHya8EQTH+P2xIzXa+DvYnWneNezigAALolI2NodViAntyHHjPGH5LPAQCgYQI4D0LGGjjH7+vpN+DHxQD4+p++6YqWd8sBCWkLZV0JBwQCzUM2Wu6xW9wAgQZjjHjo7nk8i4Te/V+8TsqI4dT4HRY734eHwmxO9V0dHfX6tj2+jv4SxiE42dYNxLgyB4SMRsKxOvjGIGVfnREKVx1uqnceHSjEslg0SjPMI6jhfax67FGDidAJtYkKNcmEAwtfU1ZX/TBt1DHwWfHjgBOAOgil9/tQm5bgWyIRErVy/x2b2P3OqAtDTaJqy8axijHJJoGgnAvUyxrJm6klIET8nAPEwcRQqcIO0AK7I0Ye8Tn0BDFKQmtYcTUI0R3un2eBE6TqD4CR1B3ohASnTsbood2TCj2gERWX5hBjG/uUrNP3kr0p9CViSEjGVE3s6y+D/Y1yuE/VFSMzrsozCS6VBXqfcQCfffqJ9s5v/uu/pNCPkIZ7anierpjSW9aggkNFsVTK3MJCuXPvgZz61MyskLOfnj0v3333R1HFSRpWlhflBF++fiEqFHOSHfgNyCFVCfg7VLvQOCBZNPMi6asGABykAVDxrN37hEDKtRwZBw6jnQkJ68q6kSDkjFwFvZeXmgpAkEXCT+Fqfg4NAFgcnDNXAOhnIphJ8ArDpznJBaXnBVX8cPQaHxbzwjG+WfnLZMVKpmaNiAmglhurJGMQVMGAugm9uX9QwYwoWxofRO/wlShpnBGLlZgB0EvSBTY5EM/qD2ddxifaCngmql6oJ4/PAFw0W0izexv1svFhU88rq6UOLD2vnbOS9Kue1oDG0CAmatV49gavA5FnjaiQALIRiCSV2nvJaK+cW/FYwNkQa8SJcl+Z2GaF2wGs1atdaR8UhV8iKxIgTeo6yKydmCh+clrVmLphyqT6QKNCKoQete3DA7FvoP6PjIyVSpd2kNNydAj4ZuFJidSF6jGgE9cMZVbVj8ur3lQJKduO0kZk2+ygAEEat1NhCwR0tgzeOIEicD5UksR6JtgCwMTn5zxxDoaru54+koE898S+s+ikn73WUfTJhiouFulyL/YF+08tJrCpLKDqf3N/P9eb/ofvsaEAn9wvVQkqcZmc9ZhjMSMeO5gaNiR0EqwN9ducxDEzO6e2gGxXUTBwdannJQZDaFP0QB98h+iCpr4fHyLquiOfx9hX98YaMFeQHr2RrLGrkKa8kzhhF+1bXC0AYAVUTbBB189Z00SOPiX7XNNHH32knvJXL1+UzY1NC+Z2OmI8qR81RHk1albJvxMKVSZ09um3tpo7AYJaTo49Gky2oI01RZPBwle83rOmabEwzVn3AAVajIcYsxh20faR9zCAR5CdoJHbgdpiiyWow9nT+Z+aFPU3GTNOjbwfDPj7PpKNYPCxT+eYNcK+ZuU+E2cF8jBwQpw0ASW1TMSYTletYsQkYHe0A/LZnDeeFXuMZ5xsRLGVLqmCpkI3ibXV//NeJQaqVhuDSvxOJvl5b7DvxDgIQInX83dff1bZkh2d0wZMefWoqFq5itYEbDgtAGNUI0eGRW9f/7BZ3uXYSWn6EKdUWVRVHAmoqbqRQNLeBb0exiGiViTJgO30c6svVn69oqD/i6++FBj2/fffa4QaLUOMMVNxhaKJRL7MemDf63yJhWVaMbEEQCM2CL/88OFDTfoxyHshbYt19f2fCPDLliPsD4k6+xeRNYBT/JtiObUOLLhP+owxnSS03n98mcHq9hbHplVNP8JmQakGVOBz2NMfNv0Z6sEe5By5ag8Ljeun6IHIHvafOIlEx4kLZ8IkmbwX9inPXWxAPHonRlWTLRJlBGss1y7bQgBwzVohCbOiO2dKoIB6tPHbLZ0bWEFffvkLVXPfrb4r3/3xj0oU0SvgiwSSRFdn6Jq553Nlfm6+nJ+3yvY2lVW/H8D56zev1XtNvECslEKg/K6ERgXYwzyk7e72hBz2CozgpmLWEwocMf8cpJB4ldZWYl5s3vTUZLR1tJWMnl1cSOsIpXbmy79fXS2T46Ma2+iRu2ceVxxq5jpLan+wrZHuSRTySNgAqBaXlyQ4/Oe//FXPCFFK+v+h/7fRcBgwRZ79KxCHYqLsjcFnnk2yAdjH7CvZIFp/opim1t6aWVs8UoAJEkf2CM80hemmZ2YFOpGsq7VVYwutZeOWYfTDaF+AEeKx1vws4yB+L5lnPFNyL7dUG6BWhTv+29vvmhJh9hSxOtOOsphFkQIWzaNHjxRLIwS4s/VB8Z7a1lC3V/HP9p3CglodSXTDB9+7f0/vC1gHGE/sQDzOvqHAwl7B3qglRn7KeRo+XwyK8EswaFmv3jkL4JUz5ZzJE1dodeZnsN8AdgpMVRLZYIFyxinC5NhJ9in3rj0ZNkDMz+u27Nvc7IxGIEqTJs6ZBBIbdRUG+DnP/ZCWKQqkqvw3NarShdBzFUWcS3rKDa/rMWNU5HZ7CrY6QcL0EZxFvlfLBALvTXRpMM/WquO/gKlcM6Oz0YjziGKmIQwIrMIPAxZwr7BpKdoqpr6kzT7izGihBNDRfmw7Xq48/PxRtqv3Km6iaEpB0n2X6byoOJlOa3qXnG8IGTkgxfiBLJiKxPc411TTJfhWUEVQF84QFILEg4u3iqsp/aKWhnpyBoEZjJPsYsCddGPczQZgYzl4Ahk0FcvMACfsKYKUfdn0u/N7N2NpXA0neFM/WiD5OKlkIPBeOR5LvRQR5GgvymEzFslsBNFb69ZHYK14yLt7ezKuUJYI0HhCgAp8hl+HESA4CqBF1SEH7PRkYiYyyQA94uAKAAiqbl4PwbGDVkRQPPpPVPVGQ4GBqrN6Fv2iZdP3x+3q4ICKQgmir6Xf4m8SzuiY7oMIHwkah8i0c9BqI1vcv54TeweFXdRZBzxfXNcLQtXBGNAr11fGEEKsDpT3G1vq4Z+YmFJANzkBfbSvvHn1czk7PtJ6EZyzB6EdaXxJXymNWr+ogQMgbyQYY+Nlfmm5jE9Ol/frG+XZzz8LrADZm52ZKotQGQ/2NE0g1b0BblTdq1ON9dQFEmoOOPeYiD6GLQMHJYGKdG0k+fuHrS2NBlFPcrIEYvyGUHdVrAzmWATSAkYSM2wxYeK81OsYV+ha0InsXFVVvu6IMg8CTxWe66AasXJnWVVrVbYiUMXQZFCuSloEbwnGqXIgBKUrOh59cJrxGtU+Ib4BqqlqHBR9B1UYxyFpNKQIoei3QaUFVICqRpsFYBA9aQocOUM1gl3WmZahISW2pz2aMUygplB4+lA1Y/2qFdoCTOWIHlu155uOz+xriZf2kxhan8S9aLQVobuhx6OfkfwraI9RXQLUNIXDCTNOkmoxhh3WDWdHugIJnKn/1FUanrV626GbX12X7a0dJU0pJGfhRlejDUxYmC3VqZMCl+rzPCMCFu7p9NwK7QQj0FjPThmZd662Hz5PKvox7okNODE1qetmC2tsUfSfss+YHEKQmkyQZAAouVUVGyDSom6cYwJxaGbMfOb++AMYxPURKLCOVqzGCdXl7GBsETBQbXT1LzUfLBDF3sB2WueFgLIph8q/aXysRPZA5N37ypq5Ok3frUXLsrXMUxRMm0ZfhPdlmob1G+ynkn4uJkJ/TTRH7t8BjcXj5EwjOYCS6f3uFhQiFIIsUQTnmNzhCpyAVgkMOhjiefKe6H0QaEOXnJlGDd2siKT8TYybnUOys7q2pvfhOpKd4HYFwA76/860/1HCFjiioKJoPBXJOQEVXwuLiwImXr9+pdnu2Af2Vs5Dlj9DsVm0fVeCPC7STBX1C0Z1n3GTageQb6GPuSpQCqCW4BXAhfMvEU9NbICdFBRYAXfhbyXGZwah4ocI+DNxl6mM8gY/03uLVhoU+BgFS4ClIK7j1qoEveTHNB3Cvs5tBAaWFHP0o41zM9I39yHXwueoJ1iBVlRCYlIJAVEKGPJeWcWXIGmwEDjPPGv2vG2CQSnZ8mAJWA/Bdinjowzcb7MXuB8JlOmZG8DIgFFzmRFnDaHZZO4FkcYaBWhChACsWggirolApLRhB6Fxc35WqgP9hfFnmjahlr2WKOCAzlT7uNahkdEyMTnlmdt7e2VjfV1n06C+NUCyEvfkyePyyaefiP2Fvdja2Sr//u//XtY31sWmcDWWEYRZwfbvCqzWdAzaqyzYR480LQHDIw2NK6TNgDNPhVOAL2d7c0v728JhtsfYDO2Da/pp62VubkZVUMSLuW4YjErIz88VszBlhaorcSt9xaw1ST8MCBJ+qn1im8Y0KMS0COStPWI6rtlJBkv5r/VuvA8MVFovg/chI01QClvCOXQ7hSeDbCPQRaKAbkaftVR4L494tYCtWlhjioc/11VL/LRZRkWAHbYNweAnnz4pK8tL5auvviyT4+NqmyTmo1L6xz/+UezHPJvaPyRTg4Nlemq2TE/PCggCHKAIQkvh8+c/lndvX2skL4mc+5fNbsB/k8RRaWSEGbEAwLX63aXM35AflB2AJcAkLvSxAKyCAUmfLwUd/A3nnyqmRuCpcj4gajPvRYGmVkE/oOEJKgKvHIsH3VFrgw4An4vdY09g46XpAItlfFzCeLRlAtYQ38LuE+uPOExjKYciXrLOCLGsW2itGSaGMe1rrZb2MvGBtDe6nQLrhmQRkI+YlAIeUwByMgPvJ/C5S0V5Qn6U50asyN6pDzQU29H+QPEIBgB/t9aZ2cqpxs/eVftx5Am8tyr8/f2ycUxuyfwk252UI2mMO+dnQC2OFPA4D0cnR2LRLCzMaxLC1uZmGSB2DCE81pzYgniO90FrSFX3VksAvFpoqlUxQtAxS8YgdipBWjoisCWABrabbtNzzubiSALTPNNskUyqOi3Vbmcw2JHTJzhrR8QdjEgODRoKj73CcExawUxLUybyVc5g2g8KfDNqO2IKEOAE7GozdjyloaZ9wu8ASibIwpkwg8GTM5yrJXverfEC/YKBl8k/68JeoKKfORwxKJ9LDqYCtto0yJnr3gdtt2orp4z+L7Pzeaborhk44rWaRKLJXdZb4O9it1fdusFnEttY0wJAqFYqM3fnu9wMDyGTFDY7T0KU5ahYSKArHGgm1PzXAQBo56UmCNCXRFAO3YSFyIoTxiCdL4cuBXPU+xTzcG+cdgQeQePkPRIxUUIUD5HNRKXSKLyT7qwWqJc9aPCZFLMoomnkrMcQMtKYjXBeidBkPzqoMkFZgh1ci8XWGqYyxjgMswoq6qn2SEAr4VLFU6+SRraAJh2Xi3OEPVCct5K2A0oqcJ6pTtBGMGjqoftIORgEhDhGnos+l3FYYkjczAwmGE1xIikDa6SV1ziNJA8eg2uaHigWYmquMBtsqAqZJAnhc7NXln8bHhpyX/OVqY+iPSsg8TVkC0Y3Rk4MDBilpmovIa8+JgNUS2MQ1cx6qQ3Wy/lVu3zYPihfff3Lsrxyt6y+e1ue/V+u3vvJriu70jzpvU8AiYSlZxXZUlVJ0x3qGXUrFN3zF+sHRUwbaaSqUlmpDMkiQcIS3qT3buL71tmZqckIBIDMl+/de+4526y99tpffdGOD3fbUGM+KWItwwbnVMlY9zaUvrClubl2dfmqKq+DwyNtcfmaIMDRyVl7+PiRIiEE+4AWUO0nJ0bb7s6WAn9UNqRJkQyBGvoMxkXrVGTvaBnUYRkfvTrjOC5bPOhhmkh7xM6OBhIAwES6C5qlApqAX5EsZnnifJeXNawK+zSCYVA5+pQAYUD+qbCmcpEkNbR9ep5wtrJKpifbjZvXTY75nIzVy1kuGlJVWgFO0g4QdXRpYR0A4LmkrQGqdlRWDc47eFfnCqMLAwAqJAAA+zCiiunrZy/sbu8aAODEoZJSoU3vGckXYBVtKlCUJ0x09/aTYHoO8Eyooe8y2WFb9L1Gx/F3HEsccZKMkzaBKIpzc2lp4NyRDGbMUypuUMwRnEkQ5zns9oNzyPnSQCPaNzUlUFDJXgFyVU0sQK2ASMAOVFc5lyRU3BfIeOhc1X6U6+Q9Mtd+uAu9Dfbxc6kY4wAyuzY9XzqsNpS+bCpEB5kDXL2YAHYEXldXrmUEohWSnTZmxZhKwKEMk4lxBNVG/AwontwDQTQBO+wkvg91rAI3kgcSAVsCxsbca1QzigGAbgb2RUQfO4Qeyd5BG+/UUlHo7hNkNXX1aZ5REr+T9ub1m1AMmdwwSADBe4Z1wj1yXrFjPHNVzLsIWoGT7EP2GFoh7C8APh1ab3XibwJB9i8sJexf+TcCOBID9lfEr1bP91JVAUz+FDeK4jNnhnsmOGAP16hH1g5BJun8jH1VVT1sMYT56LWen1tw/jAJ+5Pv0SJ55bXy3gRXJDhqaah/cWCSibAaZ+otY5kYw0V7D+0dsDgODw04sU9cD2tFZYy1obqVoArfEgZS9H0QGqUvl2r0mUyt2H7LVaG6HmeqCS1BAgRHCSg4gxEsw4XgC9kX0M6PDVhhpgiIMbrLoKSq3f9+NrSB2fno1IBPxcog6SXJJYHn2RV9tVoLuQ9eIjPvUgtQbFz3P2pqZE9yznkG5ScFgXoPPc+MfcjP7FPt7IusVW9psgWqM7w66Ked6EEUYJeJvEymrnNxnPsRmBVozz6omKbamQgPk9AdnI/8K/aMYJNBaObea/N6vEP8xEOoAgrAA4kONsWKZF93xvyubW74hwafM2I7R+3NBjiFscZ7ygI5VjdHIK4nTeylamlIG1aCefYrfeR3797tU2w2DPx/89vfWPlj3xbbgefJenk/2BdGAXcQ0EJG14eCTbB0Zb5NTCLWGb0Z9o/99F1MjwCc5J5zzu9OTiPshwJ3AIArV5dMDNBIyQhnWuTog2aa0Y5njHZCrkFtntOzdvPGTV/HZAH62cOWy/4mScyI21Qa8X2o5xNHUaXm+rAJ7J9qCeR8pGUVFh0MnNhfJjfhT5YXl2xtwT9TlEDgVXHlsXGTYPYKDD8YGCmmBEhVi8tqd9qZGJNG7IwKPHPqsQU/+OyT9l//5q/btatX2+rKij7gH//xH7xvlN+fPP2+/fSnP5UGbew6NW38ubO17X0uLKK1kxhyaYlrGWt/+MO/tocPvzNJZ9/C0qMtXtbTMLaQEd4kVsNtbmFJG+7kqsFB1eoZL1mFKgAn2Bz4IsFp58anPejKleUkQurQBAgjmWetscFMv5It0M8rjDPWwfyBmLq1trsfVkAA9kFZKew/6PqxV0NWizc2Mh5OtjCMzA7iUfThjbhGX98V1YmjKFIQz5YOBPY3+maw+3ZNyAAAaJ9h4KAjskeH28rqipNdTBz7BAyAHhlB7axt7+4I+LPnGEdMgkbRg/F2A4PoVBBzMwkoYwizF2IPYBDAfGHvUYQjbmX/UrUuVhmVa744A0lQ0wrGeUGocGFhTv/+5u1rAf+ArLSiBqjyAgA3ABvGxmSLcCZ5P8AU/sZ30kOPjhUxtqD5+Hin11/ErQqAG8uEXVbF2or54rfDDsZGC2CgKXepZZLzhW0nvgIoA3TnrMu2BWCgPaXrtJV9vABis1cKAMA+IyZoW9jZSZscYxTzUlu+suwakZ9ZQDLezKjbsOYCwvEVNlQEN3lf1oaz4T104U1HUsrMOHRNyXfVXfAgJUYXnGYcofcOI2vEvIF9RytM8jLyHQCtFN7ZQ+XXAEMQXS/me69XhznWWykF8DuDzhymM+ESC5+1gWt3V88IJIvaxsWAjqYqRiU/vZVBPI7PqY2FbldygIjW8AiHJgrgBN2C5NBzoAj2sQf8HsE4BsLPcnZ6DHAh64V88fMCJThMhZhLAeoiKgSNPBiM9XmVovdbidxdmtte1Y88RFS8k/gn+UlQUP3PfIaMBMVGqMJGbA4RDRyANPvep1LXxibFCTjH2/6e0TY/v2h1rKiYrBMUcwNse+ACsgQJI4AZMhAUKOiCE1yvTv4wNB8SFddIjYSoyKu43JqGuHosiyWBDaFyw+8RMHhvzLjeJ6hFZb1oi1mDSuJDSUpAQgCSn4WSBtiTPRHwhWfNz3l/EDlbMBkviYEdSOKL0OPIEOJ9oJYACSdtcJQqI3Sns/aX/8dftdUbt610/etvf9Huff1FmxgbbDOTY21yHGGNJkVaQzs2bC/Z/PRMW1253tX/R9vN23fb+ORU2z84Sj/+27ft0eOH9pOxVlTbeR8cNIl3VfM41NwbPUEYQpIqDg5zWwFH+KqqH06tfg/niTEnYVEddxCghbEhGbd1wapgZFionnwOtD0Mh932A7wWDQdo10NtagoWhiWzBMqKJY74vF6+eulnQ/mDMj8zOykSXWhfjayqs8Q+L9G684SY5M/WiWP3UKjriGHRS4ZjAYy4mNmcClaUhjHiJUiYgDdVORwchgjhH84/hkqxIcEuUNpU/9UyQKxTNsCFendVZgl2sAkB1jKysKrRAha9daHEB1FEpQIE8g6tFOfM+hJUJgjFcYDw6wpTfePZd9VvgouwlXqF03FmYfYk+O7TNHoPcgGB0jupEm2huJ/qNc+dJKbU12M7sRupMAGc8D3WADsDA4A1MvCF5kUlYIvefoSTpnxfzggoOlV2ziNJL88JOhggB043lcc8S4SWEnjnHhlPg+0pEK+cobauJxcAAKk8pdoUFhcskQEdJcE/f6jUlHK+ieDIiGJKUCtJCkkY7NNkeoujVPuMesfPJGlSB2J93ffj/rlnqgpOXxmm+jOvj4Hmy5ej2nql1BaVEUYnrXuP11dWMwbz7RsTqkqkZNWw36jOsi6eufR3A24wQoi1oa8YR5s9xT7u7VgI93TbwBllf4jSq4h/ZgWR9YENQRKkMzWwDIMKG8h6A4wA9Dk+cODMkZXsUe4PW0Jlv2idBvuMmO0tdawjqs60TFxfWRFUwQ5xPwL2CF0ONJlb/Izkn7MSlgf/TyuAwmcAUH0NraIOI1aI9gP0+D4e9LzynzFBqJ/LzOgMu9LVyXON+CRgIAEK1YmO4XWGVny5oAt7sU8gIWGuJD0tRQgzBvzgi7GVvN4xmaen6cfvbT+VsIdWfjFvPQBTmCFqcnQgPiy0APdWGKVvh65fFfcCego0KIZBaRYYrPXgOb4tdszPqIkYBTTQ4rEVcJrKbsCJi8RE+zIUWcIKTmMbIirl+esaBSTIvH+1a1GJA2ysKRAC751tYKXPAsyR4AEAAID1zsGeU3kGiDF68m01C0o7bL3eQjk8NqaQFFXRKoJIF6f/F99BzGNrYSY4EathAxRSPD5urwz+jwzYAczZn8TNJBsyuqhe1djCfp3Y9/jJ8bawPGsyFWZffKzCc9dWBM6Y1kLy+pvf/EabQHXVAFiGRvp0iccIhrELsTGZKsD98F70vsuussJ6YiLNGXi7FsV0zgwJPFV8bMzd23fb9PSsTDuej8yM3uoEu6FYjwWwspSAmPhn7Bdnj2cFA24MPafuw/jsV6/etLX1zYZbIXEhWSOGwOcCGvJVbKb4q+baCIaiz4RQ2NZ2qtjHx+3Dj99vf/5nnwtyfPThh+3evW/a//yf/0M1daYbvX7zpn39zdft2+++bW9evW7zszMWjWCL8VyYCkGlnHYW6OEwJJ98/6g9fvzQItXCfMbAIkiLXggABy0DzBqfnJ5to+NT6vqQgPLsFD7ubT6AlySAAtzSwfGVnNNo99ACkDaOnCsKZLTNxSYk3iXGS5ssNOqw0gAYjF/6fkMXjLMqc6XHHvqMzhTwZ9tM1kmOgI3OSMTOWnLiCSB+WD8CIsNRqQ+gxDi1gK3E5jwXigS2RLczGVnoXcn2m5pot+/elsXFngPgZYIFa0I+wDVubdP+EpFaGLjEWgAArOPc/KJMgVev37QnT773ud+9c8c9Z0uv4MhpW1uH+ZVKc+Vl2Hr0MmihrTYDdctkMEH/n3JM4fx8qttv3wU85/0AkPhDsYnCjTR/kk2EIGfnBKr4AvB++TK+GUCZ+2M9HClXwq4IPPfxidguAGfWdXpyWt9o3Ijw8eBgm5+jT/9QDaqwFYYEkVirMGH6lJmuqcYZAcjjPThvFA9ZP5gmlcNWwaCmBRWTm2uQWcfnk4fJdD9sc7PT7dbtW+c6PI4E5Mz3ohjXVMk7eRDPXmHP4UEZHbTg4suq+Cwb29a0+Cr8CfGBfqvax3uxgnMhsGBLZsZlM8UMZg1MoehzRcQQgxexUVg5tGQDZIT9WKyhYoURi4cZEB0b1sTYD8ZKjxkdEX73hx+cldI1L2TjcBhY+TL8QZASfJdzDpoQ2mecIQniYBufSD91hLhqfjcLEhRGhEZacxKTusBKwpNMp6e/xuaVs60gvVAthfbGJkJn2dzyRrnxSmLTuxThoqKdhEoYpCYHGkFXlgAAIABJREFUPArllSRV20P1OYaWAnW45rWemHBwH1Qq2XRFS7TKOED/RVoIqIoRlEXptuacIwSRPnrWgB7MGPwIRQg6STOOg0vlbj1zNQcGDZxJArhPxucdYbinJs91FzCgNd6L/pDziofV3ND7ceKiRweHbX09yR7Pmi/uv4RwSGo4qEEIz/WHQ4smqRftouXhgjFi8I2wCa0LlLNtYegj4c4iWoQI4MzUrOPn3m1stjZIBWK4LV9ZbT/60V9qiB49utd+/tN/aG9fP21Xl+bb0sKMifvbNRSHd9rYRPqdZicQFZw2yAN4WLl+Q1oxRhvHjcFlbA+JFiyAQal1HO7MDa5AkfUmUYTh4EEZT1CJLgFVQwIbnjXOh5/z2Z6LNmCPWQL5IysUBCRB75hbnFFLVnA0lPT1pN8O4IZlB1UfHWH02nCbmuTskP1HC8IZ813kg6CZBBHnCQUL8RWCSs6aiTiUHys56REtYKmqcgG5qicMUCbCOmG1zAlekYw50rJTtDDGOHX7l1SO773bgEe9dx+HGcHLMdHjGPIugIKOAi1Do9l7IPEESwBEakyEeO364vg5A6H3RjukgqGq6vneGEtWCEFKKgIk8I21YUoDzBTG6mQWOUEmf5Mg8no+jXvmvaVFa5iD6HrmuppyVSIx9hWYFmpaDlchrTN6fxnzlhnB2AD3mqJTjCqME3AN7DVLgMr7Y8xJItk7CYAyJoukGLvGXgvXsBnw8bug4NIScTJQfJ1xnX0MoBNgg1nk6a3lM7AzJL6K6Fj9z4i52N8ws1jX9OwfBYEfR58hbUQ8f+YA81nO4u6IOk4SZkIlCbx3fZU9KeA4tOaL6TDYMQIGgmLYDwRn2EoqHNgd1qWAT64jCXyEFHF86pVMThokco0Eyaw13+P8qf0AQAvy3E0X10IQxx/uibFDlZCxdrnfMEhkcPRAtdg7abEZ0f5inGH8CPSOIKYKcJ5WBiprVig2NlOx8Xqi+8L7VxsFAa3XfhymF7opJPb4F/0UgC8jQJk7TVInFbKzaXrV591b9CLGztWHy0djI+id5TnK8hCspsqeljQWBfFNzjqJPnaZ90F4NS0MO95PgYOKnBJooAvgeU0yTa8hr0v1IzTFEp6tirnJN+dLlkGUzsPao/XitB075vNMsArGCtca5lRo/wGtegtVZ8xVtYXfs0fceyr9iOy1xAE5I1UI4Pcug3v1jLXparp08cb+2Xwv15AKXMUwAQGqOsRo0fQH83qum7ViPWHPFHhh4uoZSLJtQHoUW00wLxPiktYB98bnyUTyfJPUxIZXQaUqaWgqkFij1bOJ/Yn+UxsAeOu2nPeYmcp4PHnc6Bv0qpSMlCWqwRHOBASocYF8j71H8E8LI2ubNYwf5CtgIlo8iV2ws8Qltht1wKQq/9pDJtpMjLaBIdiDEXZm//B6NC7eu3u365ccyoT5xS9+0e4/eNQmJ0edduA8a2POFKnYg9iF6FVEpwngjdGHahANDQkQPPv+6Xn/OraU5xHwHoXvg7a8uNw+++xzq3D3v7uvT9GvdcCH586+ZU+lKj/rmaLQgB0jFoFtEwZJ9JsUTeuaDoiFra+RAHLPGVfIF/HYxZjOLoDZIWsBTCdtwFSE5adCR2+TGTKR/tu//dv28Ucfuk4///nP2vKVK2pzARDzLKkW//pXvxCQv6mNPW2b6xsmBBQjYM7x3G6srgSs3FjTfzGhKD4GBiUCv8PtxfNX7eDwuM3OL7YXr9faN/e+jSgz8dHEeJu0r/3QfVaTqg5J2BS0zlQfPh/wholIiOdZxDhOvIo9sL3HceGAAAEESczqTHumuq6GBS01qra6Rknak2Wd9aSUJHxzY0MghzUHzGLP6/87+6XsGPaJWBmwA8YM986erQkm2CIKdCSttNKhu7Cyer1/HmJ7iDrHFj17+ry9evnK+yomr9N3sB1SzLF/ASf3Dw8VsAZgdirC5qYg2M0bN7xWtDy+/fae1H1jcjiCnbIPexgw6eZNhPQYVfmi61q88RwgDsk5296mlx1bA7MrLQ3cz62bN9uN66sy1BCXBbizJbaLuLL+8YNMz3qXGBEQ8hgNiiX9KPkQZ7LiN5gvsC/wXRT/ADbw4dXqzWQPwDkAPsZqGuN1plWmYgAk0jYU/STi0zqrYXiNtLdrmxbpcnZi7ys/5DXF1jG/6yVy9qYs0GIBTIy1aysr3i+terJXurDwuSaRGjh9JC9Ve6aqDQ+21RsrtrtiHxNzZ9oWppy4qIrp0f2AmThhQbj67gHiaEVXoL23DhMHwgThvr3Ht7SNUyA8cR/wffIA7J0FOcTDeludbOxeoHQTdn/ptY2OKHiO/5BBwnlZef/GWVHDebFo6M5uD4QjDFXIOG8SQxYqJwsCZYqkJhVgKDij0qjp+65gHqeI2EZRYDhwhVzxkHwYLG43lOmByWibVOU7RbjU93uyGnpWqk55AEGQsgDpNSlKRi2GfRMdZLDHx/eK6n8FBzn89BNG4Eq6fK9WVmUCqg9BRXqikkyZJPf+N6kh8/MGDlCUKsHn46CzK9zR+8cIvgjEQ2EOMoiBwkBy/fTXsFHSbz6jgeA5vKPydbCnA1DVn5ndGFevIWgTz4hKTzZCetNTtUf8C+raga0SFWyLtPZAO4q0CXKkanX6iynbQPYC1HTQrfSxZgqBbARpXcz+BdmiRwz2xLD93zhMql8kyd8/fd62tkk8AI/m2v/5n/+LAcjzZ4/ar3/507b25mm7cX25rVxj7FxEv6j6AarwgCc7kuvMYZJtq2CgswgF5rpZaxIiJxQw01saTHp4ykFw36CRKsX3wIv7fre+lqSs9yAKDHUKeZIH2hIC+NB3R9BL4sX7kQQkYU2yZTvHONRdxnoRVAKIgGzTDwfdGOST58MzTALPZ9EDLssCNVX2k2KTCUCnZxLQm5Tu4qgzm1qBuUvjSPgeewJjH9X+BMIgvlxr0R4V/bO6ABq/774igOL9uIbQkUJ1TZ9cKJKqhyMARX9gH59H4o1DYA3Y4wRSrBUVBBwI7ymTiL01kBGABAcX1X8osASGsQPnCSa9/j2ps8pv4kkQgPotyTDVldDA5+agZaOWmh7FAuxYAwIKa73YhLMuNGY/darhpURb4EOStSDXrgEiQmNTfd5xFNt9XopvBsDgekjGipoaWim9/Jn/WkwfVX/ZQzXLnnFsqopDSx0RQMo6ZKyiVamhtJ6g/F+TDQrsscdzeclnx9calHQAC6hq3bnixETq+7rwOu6vhOnOQa2pKSs1nG/2RNHpsZ2VgMduBByLva6e6IDK9V7sBWwEjpkAZx3hQoErxvsttevXV10/QKJC9AkgQu0jAI4iffUQ4mDVsOA5nuEgp6U7y9A4pI0lYkb8v8YGco8AaFxDCXSWGrWoOL5s5MJ2FM08iWDUvCvRDlLf2jasmSPAEuZbz2Vk5stX2msCMM49gSH2HdYA55RnFoCkAsKwJiJIFbCRQKQSeM+A6v6Mh9pxBODG2rpVUs6J4I5jzcKCQb0dsLlYJiQOGUMW4EV6IP7B9qcIDZ6qIkySc9IBvtwzFTF87YBjZ6mA7He6PcKW0QaqSlMB9rINeguhsYN9kTm4xZrDlpVKPskCv8P9FmjmOnXNBH+xU/0rfsAG4yvTepM9V2C+VOxSDwew7WKIVtt7OxC/k3ab2ET25+Uv7BHBUgSxZi6xEtLTSsAoE2h7R1taXwRlxUQpH4Q/OgdoxgIABOxPTCJ418WO+X7ZmrLjYVWEJVhMrwLaCL65zm3GzlGZHDhTDwCQkIAT+ys4NjuveKc95DANhgHUtgziORME7exXXvvFF194DfyMwBvhsmIAaYAdGZm/C4RTuV69m6KMx25XwUTWpOwMAIAxAQAqzQKS9LRPTljFnJmaTqvU2YD9yUzs4XoXlhC6nFQNPmN5kzhnYlHvh7VNZ8I4AnFBmQuHh9L9Hz167L7HJ4dJGQ2SiFye6Ls//OAjq2/37t1LVblrUaQ1I8/MFqHpCAGyVvx+MZU4zwpl9+k4JBq0cfH+6xvbKnSPjkFVr5GgpR2Rtav4jM/CVpeYL3sL0HVsJO1UgAFHh/v2cP/4R38uyE3PP8mfYqBUyycnnA7A/v3TV1+07c2Ntnrtqm0gjJgGKMe2U8082GfEM9oz4wJNtPHxlWrumayI1oa8/jYw3AaHx9r9R9+3r+99l4kFHQBWGwaAdpzxf9P6oBFE33a2bb/EHgEA8P7LjKakZa0LL1u9BbgylL4AAFjzElStM5bnEDo1+w8QoBjHJHskPAAgXBeMLEBwEsrFhSXBRkDg7c1t93YA0n4eT9Kux/2uvWMMNwBE7AL7k88jUaY4xPlCuBDaP2CvM+P3KDq98Kw4FWIrIsoBq8bP2XXsIfwp14qgncA/o2anZ9RvYDxttcDhlxDofPjogblC7GqTYYEfYa/fvXsnI/P2dtvTJ9+rzcFV4wfYA2vrb9ujR/fVeSjdmbI9rMcPP/3UdXz86KFMTnwPtoD2Fds4rDZHM4w1I+dBYwPggdjl1etXMnR5BkzyunPrTntw/3775pt7/h6sxrQBZKIGLFamD8DIA1yk2ESshm0gXtA+WfSMFhmJMiCOTOzepowvOjhKkawEnQtc5XM4z5wF9Yh6zFs98JwX2iVpieA1NUqSPAF7RYxGPBvAoKaaJNfDjyOYOTM/7TNP8SrT7YjREhslvopwO7lmplJxf7wfWwrgmHsAIMim7yOlnY4UAU5ZoX2yUNgpw4JPgIbl94sB4Pv2ljD1SxyJndY8/Bx7lVipimUDsysLZywYzg2jyQVjeNk5HLiMNwmqkwp7qH1xUCAiWRgSFvvap6FPY/DZ0P13TDBmRAMJiDWkXbWRgwb1BqNcFScOC4ehqHYYOzYCNy5dr3rwuqBRXZ8O9FxJOk41lYKIJHHQ+F6xFgg6I/IQ4CAoSmZ/s0E5vARroW6kTYB/hwaZUYNRbsUYR1wlo8mgQs0YiErzO4yABCgrhpUeKIIFaX2dksR6sjHZlKwvBw9kNgIxm258DgBf3EuothjmI5Us+byMEkwVpoQpSEoVElHMNMAIoAXJIgyAw0PGImUqA1+pEgdFQ1mSBKQmCyTp6+O9OgCAkjvsjlBrDoL6T09HJ4BK7jBoKDTQ1hYXrrgmMbYY2bH29Bn9PFShoM9Ot7/8i/9kEH//u6/bN3/6Q9vfXWtXl+fa0uJM29vbDsqbltEIyzD+qSvbW5noDA8ptZ32wj7GIZP8Y1jSUxZV31KVZf1x5EnWUIbNaMvXb9+cVz3Yw5wHDECc/ZAUHHuRSF6t5A1rdHgP9jk99Um+k9BzTnC0zk0dgOY62K5epZ9qSfbM2RlJJgBAzfUlIM6YSwPhXgmjcsR7FDjDc2NPgHTzWQGwSCJDQ2VfZW8l6OB++b5JXdfKqD41exphiOyHqkyiJLIp8BEQQCS+U2zZXKCRzHPFWRKI0VPFemF4i23De0A3ffeO8ZcZlclew6nyHAB27LN2rBWgARQ5EriL5CbVsiCsmUiR6iB7PzPFoNJTEaYKeORegvZWE0xiu8JMCgMnk0ySFGSUUSUzQb0TnPLzuhecBa/hXsdGJ3tPYSrU7I1i3QQAPeyaC0nMAD4IAqBz2lpEi4f95dDiAkjBXgFcYG2mJqdjN7vgWiG+BDZUEKQ3dlEXk95OW8aGEWBZ5bA1iGAEsdEwlOoe8Tx1jwUeFACAH/DZjY7Yrw9Lgc+IDco4MQ5iQISIfFVPspT4M/Qcdjpd8mIUDQEh14WeAEEZ+wq7hIL3tasrVuPoh60EUj2Istsq3IYN4RSLo06lpLVnKEKSXK/Jk9WEKPyWejhJA3ua4IPgitexj3imxbgS0BW4SmAevxLfws8Eyey7Z5oKQoGjbb2vL8k/zxeaJMl5AcawdaALcgZp09Ledt2Cc8ZXV48uAADxJGwcwWsBJ9KCob6enrSN9fX29vUbafqZ3LLgM0iLwYgzommVQfMgOh1jnZILKEPCmOkNJBQEJSSyx4f4P6rW9BrvyRKwp7BTEwFxFU5zSsSkFXt+jz3AWlVscFG5T7JymUXGPVXwzudHS4eRlmkZKXBSQLuzU6qyw94L0y600hollwaAattJMs3vcN+hfNLqdlHAqMT5coWr1NorweDzsUc864CkAdmL7aCuCSyGXgxhPxaAwPum4pfE4SI5RJCXWClJcTEGBNg7gJFWqwvh4QKKaBks+12BuwWUPp0D/Y6zAYShSCiaf0cAcKwtzLM3AlYe7h/K3GFtpP8fpM2HQP7WjZv6Ds7L73//e88IiQ3/J1An8NcOqmfT2vhIGIPsywKZGQWrDoljHFNNYx1gKRCEk+zIIqJCO0QxIVotKS7lb5gFVCHpNV702idlUwAYEbxiO6i6Z1pLWJQ1tYI1ERRCfG9mxnXmDAHSVKU/Pf+J6SopkfEySNKz5HtybpKEBKjjulKBjrgh90VQj49lDYhtIhiaGezoYRETWgRSbHO7PX/xuu3soKnAaOTEj1XgSswVca8CwKpAUXbIqVjdDnG2iSVpWcQ+kXCiL8DnYquLhQlgcnp23Pa2t9rJ0UGbhRlnC9FZW1iaO/eP2naEnmdTHS/tExI/4kAnVhxHoZz6M6TGx89etk0o7opaZzJQRJOHrPriu/TB9Icf7AsA2K7FlB7G2M30qSUUrRTVzEhMpyh0gd4a3ct5qpilzg02sjQsHD/qmPDBrnvVfCacRarW+BFiWUAJwBsSW0ZRE+PzM21UFRyGSOKG2to7xCWjd6U4ZW/TgVEB29Y8ZWTYYt3NWzddO2wWVe23r9FF4IyfaKMFUrtgHWA110rRImcCDexhRSzxtezbhcXFc9YdgALMMQEORPwo3LALT3j+U4IsmVKSSS8ALuxZAHZ84u3bNwUAHj687+z6MD7SOsp9U/3+yY9+3BYW5gWW37x86X2wRtgFChBcA/eLpgjrz1hfPhvwASCDUX3YQ57Re++9J4Dx5R+/bP/629/qE1k7K/UjmdhCYg9wiz/hnMFUgf3GWjvidy1Fi0y2GVPng4Q5doazGICHSV5h+r44Z/9UvMya8FkWK3uBg+RZf3V87NqsXLva89q0ZWPzWTvzxA5uSq3vibRxo374pB2fZeIZfsjJeYOMcEdwd6DrXiQHlRHmNJEk48TQAAAZvZtJIwLviu9HQyw6O7SVBYRPp1zyGkZmOopzoABXZfU7CJ52A+zKaC9o+hlMhZqf13ZTePI1CzeWz6p6U+h7UaioFkQsI/3/Rcv7d8h+r4BDKaGHiLEsLEyK9hmXQRDGBlWtkgDfubwXTlHa1n4cqcFXT6orAOCmfSBdrK+MYiWtRelg4ydI673CfSSNCf4glKFQbXhdVfRxhDIJOrW7FLFrhiSOI0Fv+veqwio40SvO3ozVcARMoApC/Z/s1TZ6mkPzs3feMXOhP2akVxIHnASbMuhWeu5KnRRElUAXJ8znZ9zDkU4WoRaozFHhDe1aIEDl/1C2K/knqLMF4PDYw7S1veu/eU3RGdmo9bxT4cW4IYTVx3ZIVaE9IxXkOpxUArmmmkHNte7s7be5Bcbs0BYw1RaXrtrbgvHc3tlwHUjyrl273na2D9qjR9+3D97/0Pv55usv2svnT9rx0W6bnhppY6NDot2V9NpLw/pDP5eil37KCjZLq8DqM0lvF+GgvaWqvxhdnncFg/U3zo9gmvt5+uK5SQp7SCS7i3cUlTVaA5kbakAxmDXhdSaJvR1EVBDHdEQiDuOCBLe12dnR9t7dm4oZgaOJ9kMX7nOjQ4E3WunBJMg2fZ3praQPMYl0hLXYr0VPlDorPThtKjFsFfQEOScoxAkgOiPd1FmpcQ78KQ0QEo4EpXx2QASCGxxNOX0Ssz0DkFGRaKs+fRJHzREGdOKzeC1VKd5PsSlH0oUBgMYDQYLpPCi3QVa19gRdDYsjCej5utvjhqoulXSSkt1eiWfiRQxnJVCsQwkBpYLsIZYSWMkM91uJTKqm2SvsAxwOPaVoMygS1R18CUXy2ppM4HX2/ldsHfedJIvgPGIwAoTYCKrJTEfo4xah7LI+rGsxAAx4qbJ1pgLBQLGgQkkf0bFWsAoDKGMj09dnuwVgQweB0L1gn5ZoUOw7Fbka1zokqFe9Y6wPX/YoI7jkiMHDjMaaSpIhOHx6GsVkqraOEmMPRWeEn3GuqFyW3Ubg8OqVawbqtKJU4B1lfxgVE1ImFUZkAgPtSQYCVBlzvmruMZ+HwyO5B3QmeILSzBcBAcEJtqr0IKpfnnPFVyqLqcwHFO17/jRjEllPgd65eSv++7sBzmN/miABQVNApFHbdWitAMzF+Ra7J1XzVHXZC1xzrpu2EkBLpkKsn1PBOReCEzXGcmPLKgX+ikCNtaz+58XFBSm/padQow3V+tjejbYI52+MMWYIb+4YUEJ/RqSTqSMJpKCuw5IJc5zkn/1N0mOFlj7dTn23776z+gQgWU+lnZMIWtXslfaq1LAHuK8AsLFVVfUPQBabXSw0xWRt/blICGAPJjG/0OwoMEEQoAsBGgh2FiPP2cSxekRKQ6AnhlyrFf5LPfmxCTUiOFajmEH6+GIrdfpssRnqM+vzy9fUhAHPc+9RJUap/eYZgNEk/TliwsYe/XNh8fF1cBS2CxXyw5NDE/up2YDYtMSpU9IG2lZNfKC9D/2l4+h1CN4MQzsNoMkZY99BQWYd+Xft7/INjPFFdJRz73x2hA2Pj9rUBO1gKSLw7Os5Y6cc3cUecHQaxZyI3YXBE/vsmSARX1hsd9HpoDrXwRSShecvn6uFk8o07JXMqC+gitdW5ZRgv67dhGMCtkx0LjzfMuniG4pJwFpx9i5aoxKkVxuI+kA9Hi4wizVADI77J8lFQZ9kwvHCVCEnpgQAnjx50V69ettGRsdNogvoqXg4a2s00f1aicmGeatwcaf2OnYasAdA24pk9rbsWZiHjK6cpWUMFfH9dnS4104O9kz+F+Zm2uICvd0zEd7dYVRj2IAkYsSw+G5stCD7KCDDcNvdQWsBG7bbTs8G2y76H0NJ/gsAIKGmLQ62J3vKdVOElOkBYUdYM9Q0pD+dpDJTl06MW8OQPVAMkiS0hPqqKBh7E1vNHqTQBQCg/UUw1Paik7a0vKw+RYH3vD6J33Sbm51vQ21Qu1exdxUMa346bOgwpDIBxOfeAUv8tertAM1oXsxMnxctFRzseczxYRJAkljWkoRO8bfTY3VhYDx4/8Rq4xNW/3lPYlP8DP4G+1iFR0Xz1PxhjDMJdZhfJZpLMRD2BWeQ34fNtnxlqe0f7KjtsLcPQBVwnLxCcG1iot1cpX1gUnr76xcvff6spzpCbcAqPSLXpTcG84vYCb9MjoP/Yu8ASMpUXlpqX335ZXvy+Hvb2Lj3igfTUjYi04BzyL85JzVmj3MQQAswKZOwaDlNIQB/GaCDZ8LZ5PmGqTUoOK6O1RFCodmX5jA978N/sUd55jL0Fri2ankA4KXdekBWYoqnAXFL8NzNyJkjvz2lWBewmfhKhk4fgWqh5VJxDfBJIBSNkj4mmCIy68d18PuOk+6FNV4H9b9GGRY5LW1kYUECpsi46Wc/QGVGkhfAqV/qYyOJLart05+vvH/z7LJDLOTRN1K1N5X3oEURiyqqJwsUw3lkUgKVgjaA3T3GUURV3RFck+kFsy8Cim6fjZgHt2elofqfkmDFGPPeUe5Pvxk/uyw2wWE0QHDMRhAhrjWOoOYFE8TRE5tAWxyoO1qqbAgYcXjso1D0Lv/Pw7roKaxGUpCuAkhCb4+QiCPuAAAwdlOZtQ4VyOqO0xD6GDEfTCqVKkUylsdkADXmzL81YO5VR4LIAlzK6bDehdqhbA+9PTNJAwDQC4MRtWJ/zl5g/eiJomp4qHozfZ5OTxDdiohGKf/HIB506uDUOSpd1HmSLJ4HBzZVn4x5Ao1mnenL2d07aDOzS216ZrktLa+22dklESmucXtnvb15/aq9f+dO++EPPvM5/93f/Z1B6cz0ZNvb3Wp7O5s6LcYBDg32Q9cTUwzm7PRM49uhMqdPjL1mdbeDUEXnrqp3VWdTfUmbSQWSrCnPtijKBFH3HzxQtVVkz5mrCVBI+thv9Gqxh3EyVHWcbdyDCtbfxKuDEFY3TqHcsicxkmPt2pXZdvXaouAZSWp65wMEBC3sQnkyVKAjoRQ+prFVPO4oCqnZ91QZNjWcBSIVag1Aw9krRXrWKsAfxgeENIlOKfATKNWILhxpjZHMSKSgy9mHCIydSAPWQIKIK3411gVDc5Y5X+ldj2hkKtUdUIAWNggCTjB2JrJO5bjAQM8hgpEdGMPp+Iw7uGVC0U7btZVrbXFp3sT18IhzGio+b09woSNREC1VbYIc3qvOFevu0ewVboOpXtH3Zz0RVHV6c1MGwMQ41LEx7z9qtfSqJaHH0NY41CQ9qfAQ53It7Ds0I7iWqJQn8OO9AUlYSww8600fZJgQnOEokiuE0L8KbOI5+TOC/a0IiRpUXrqnADuZBEGgAFOAIJnXcy5ynwGVWEudI44UhgPqzMyjPSThT8BTNNz0p0XvohIfq1sdrGHtk2xkRCCfx7XkMwelZjJdogS9uLUCd9N/Pd421qMhUcAYax4nH5aHCYgspMzp5eP5LJJ/QAACgcwVTzWnqMoAt/XcqzJbwUbOY9hj9TMF+WiBG+3JBkJRu7SghAYuiNZFpRTumRw3kSVILcFXqM28B/uAtRyfREk9sg9l/2ktYL3TEjbv/dUkFMV0qVAcRg2e9Wfdq9rP/2EbbFkFSkWUPVY+Fv/HWaWKgJIz4mL4SQAqR2EdEfxEFIutCSuIqR3Ognb/ZowtYFWSfc5xiekChMSGZbpC5s9Xkst6JqnNVAyec/kS/s3PquL+bi2jJ5Mo5hxWbzxBpoKGUIBresglm87rBQBoUejTOM4DOtsJkqjaS9tbDSs5d+JIH6HK9ypDw36RAAAgAElEQVSRDchgZ733Vy0H2v0uZox/yr2fWq2rz7wclFXboFVMhSZj69mU9btVFVf5HAGws7RdATSkdS8jd4dHh9vVlattZfVae/H6ZXv24pl94NgDVPoB/EOTx8b1MYz7CL9FVI8WQ+xWAVI7O/syOguQSRUrbQupWEUt//q1Va/hwaMHinFGNdttYPWXcyao0M4Us4IxB3CZKRSJlYqxqPhor2Di0xTP6wzUWn9sDZo+CO+yX7QnsBoO0vaGHeF76oMcH0vTJmFjD5PEYYMpQpQmVFhtF+zWiOFGvZ0WTde/g7f8m/nb+I3EaozIjOYDs98DJhCPAF4fS6XHr8OgWJxfkk3z6NHT9uDh9wp9VaxV7WxlY4xTO2OzBAgr7sB5AI5k3rgl4D5u+2LUF2AXrESuCVCCdty93e12TJI2eNoWZmfa0txsm5+bbiengHwUJdLCwDUBjta+ZowvCTJ98AAAZ6eD7e3btba+tt8mpkbb4Qmj2FMdr5Ybp8gMc34jWshzzbMM+26clo+RjKaD7UgeTyW3lPMBOLk3Kswkn0yeYL/TwlG2odYKwFIxWhmnOWcwMRV5OztrS1ciaMm9JZ7KmO8UME7b4V4SKWxjkrOw9CwiHiZWqZYvnklsaISxjReJsbtdgd4d2xRACiCp6P/jYxGwrTNOIs0oTCZhUEG2Lc8e+IBT9Z7cb2L6YiJeTEpQb2JsUiYjZ5O4lfMnYHCwbxyAL+SMwcrhWb95yxSp7cZ0rsQ/sF1nbAvSVQ8OmKzvbDLbPq2t/bCoxQH7pnIexVe7wB9gBsDF6o0bnmfWgVbft2/eWLWnkMHZxFYiTOl4OoXyTjxnsnV6kaHySyfc9EQZX8W9VY5SLV+cbXxx5a1VbNnropBW09kHS6j821yv7QIAMG6HQUDsPkohFsZWlPtNqrvwu1O9uv+Pb0hcyD0ztSIAQNhrtcfInbgv/mCvEQfFTuOjiG+o7GPD2Fuzc5kqR+4p26azdquwh5g5Z5BYofwI9+Eeg6nSr6/iFxkG5yMKAVb79BgYSV0wWgYnNuTOpx+cFeUoFbKuSNspTyS2tbjlfIuGE/G3vL6Ut3FQ+we79rmz+bhggmB/h6pmV1sPmg3tnUCdmccd4RpFRCFjADmELHT6LlOlc3E66lMtA3y/ejQutwqQILFwBQwIaPQelFQtSCqGztV2uY6iN5fidCXbSXwGfWhck2igVZE+HaCjs6kwZnSLvW4sdN8YUvZPg3jiJFOpj9PVuTv3MVoCVFC5Z9S/uYZKXEPPTdWVxD9jVRI0kg1LNyMr7gqyaS0BAc6YCe4XJHp7C+oRYESSOQOa3mohoCFTINSvqrYl6CNhIjDqqr1d2BEjxH3ASsBAcLgOj07b6PhsW1pabddW7raFxQjTgJbu7G60d29ft7HBISk4L188a7/85b+0nZ2NNjtNFZE9sWOQxdxi1Au4EJ2GbRoTosMDXX8gz+m09+4SKOV1VYkQGXb/hPLHOju6p9Pl52fnzitD/IzeOYzvs+fPnavMemDg+MJoEbRZkey971mzwc72SAWHPYYzLOE9DOzsDOwAENzDtjA/1a5eoccetkgyTyuvCJb064rw3pGV+aKv01LCvaZHPaO7WHup/hjY1697ch/FT56bFaU+Rq+cfRI9HMe0r08VOdU8giQBgPPrQlOANoALNFTnIJBwMeuWdSGo5vqDwhL8R3hTscCJjMdxZmlNkCBQ1pCGrcHeAiEt5o1IP/ICPQHDJvGzSrBEgU+PBSBn52cTJA9lNGmqwrAWSrcEg9zph72fz0pYr5wTaBgcXLKF5bQDMiaJMUijfWd00vWH8s14GgJXVHOLKgj6XkJshdgWPUunPTOt04+jSnUV4RwCDBIz1shKFIEOoFMHUlSBV62eBDdVdtB3nh2gFNeIDUVdmAQLJ8/PSCb5HIKTIO692tBtjE4EgEdbkDFycbqxv2E2IKqWRDdtGOlxC5DaRXg6cAXdrJwWZ/F8pF7f4wFzAn5EQZvrPDnvNa72rCSDI+3lC5SLmZcdppdJuDRkpiFkwgZ0TAAhqLg1joygiECB8xAbGk0TNhZgQXxRAoJKAHMeu/hWZ9dAM+b3y7cgosXaUsmoRLh6SY86GEBvNfsPUCu2H2X6XYNaXkvg41lDOEpxNpTGw+DYXN/0mVHR5E8C24sWltGu6M8Z49rZK9WewPXXXGOSsZoAU6B6pldAtT3OaMSt7V5RoArP/iaYBZymx5FKPIByqiIhJaH/clElsVrdwc8k0xd9k3w/IHnozZcTYvYT+0rWm2O8AjiZxJ0cGzCyx+u5pBrL2MUpK4vQolkvvo+9redY1aFMRkii5rnuFPQSGU4rY9pQwprpSWAXhczUm8Q5qT6FAg6QmC0UcIh7ylnIH/ovZTX20s1l5oOFC5gtPVDm7FC5TJCadeR3a4JInTX1lvhIfLeaMMMB94aH7admOg7J/+HJUVu5vuL70IPLmeG6Ba4Hh4yLWEN8K88liUa+Kt4rsKLssCyBfr5hm7z33vttZGRc8OjRo4fnwnGovXOv01MRJoM9xGe9ekM73Zo2DP+qPWSPcy4nSc4vWGcE4LCeSMQJxFNNjf/OCMAJ2QmsI1RrYlGnW5TgYW+hAMRPDBYAmhgP+8i/uReqsQX0lYCXQTKC2F3DB4Ppfu6AlpONzvVzOgqrFEJiXYTuGH28uDhvQYR9zcQS9JYePqKNgtaqCP+5Z9L3EPCYZ26rFskgyvGZ8lL7i2vAJePDIiyN1lHYgWXbeJYIQXJvMACuXFmy8j49OaagMljnIKJ7+zsWWrCB0ql7VZaNWFpZtPbRjgXN31hjaFQwIMATLDTGJVdrbQqFxBHEABGxzXUSqzlyT6bHsSOZieXw0YDMUN6poFvI6uNjYTogskg7LHEwTKbag9yvFV+YRb1ACQAgYA8b5STgDWuvpkUvymEf8IcmXIdHtgDYrtA1RHhPNSLIORxLm+lI5Qug5XMNpb1TYDjxGQeTe2cfAX44uWU9/dsUCmwf7SxnbNTWzpYxO8wXioSOC++xTdmKis0B+PhSk2lhTsCE8XzYf9hn7Dvu4c3r1+2rr77Sf+Jvbe25ttyuXrsi6LK1vd7evmUdEe9bFNQnOeeMYGvYX7aPYgcUAI9wK9fLPQdggf01YZLMGbWnXt0cWsCnbWGoggsACK0csnQZ0979hVNyFJ/FJsUnV4zBtbCO9bw5eyT8YRwi4N0LKcbAu2o/VLxWzKkAOWk/9fl28Jt9TptF4n/A+LGGn1aAdJq4AB9xoRWFceUZ2CrRdU0KlFV3rAu7VvzG5/HextF9ahvjvkvsk/wRcK5YadUqXOBzTYBh37KHeM4ycZgw1uU/E6tG+T/XF8RVhoj588Xkr7BoER+nKJyzid1LsfK4Ddz6+H0ZAJe/Lge/fJhqxJ1yV69LD22ofWxK35BZ3PsYCiqxCAEG8SPIq0oYhih08646P0TPXygN5aTtn+BwdpG8crqp9NErHpXPCiTSt5M+fa69gjaqaDzkmgxQIjEiJKLyfcRE71FTaEF0P4hOxPBCwarNm6Qr1wBY4NiSwygVk5BzgESLQF0U7EllQVpkrxyAgBIIn5wda6hCFY4DSG/joPQZAkMDeua+KgQRRW4OuoAAzAKMeQcA6P+7pCORzzVYieIz1Rz6izeYLck1D0ZQjHtM7xrUa9RKUexk1GEqm0GAD7uoUUT17LMSCEgQVMIYUW6n559kfLxdvXarLS6tKvDXBkbsyWK/nJwetKP9vfbs8eP2xOrBi3Z6Sk8RYlPDJv8EOSRUULwIliP8lD7ntE6Mt9GuKO1M594XTjUv7R5oLoTiB/VQJ9qrPaK3XS3YYLIrbsYQ7nvYQekw8DxHEtcElAlgS+QpAn+hzqmuuVdCdBEeg1pH5Z3nTXsMQZFaGVMTbWVlqc3NQv2MqEgFV+xZru88KOx0a5wADACek/Qjg/SzXn0+Ph+H5bzwrviO0WQPpjo7IarOyJ5UdFKBC3JfCu1xiATU7Fly76p8c00R/ArqjWMEfScAZ3+yd6A6RvDuJJoA0rbS6yQ1EyR0aCj000vnm7NAawQVATUz+oxrHIOAzWECskqeMdo8T9X8Z2bOFf5TTRgxCcS5YpNEz0dov4gQohVi+kk7Uh1Aorcg9R6ssoGF6hYIV5VxNz22b2bB/vwHDx46toezRs8q55R1s7LLeaUH2WQ1SroVsKlB0YNumz9OzrrQzYFOk/3m/kIUhsoCz6yP3OEsACqyR1mnm7dupcKhNgiiilSLQZwjcJTkEPXejEKqXv/SlajkJwy32Mga6VgVoVTLUhllLStwElx1XGrOR8RV+4x27RDOKbQ9r7uPYyMASGUxLK3qgS2BrwIWZJAxb/otTAUC6GhXcF9JuJJwonbMs3/3jl7bbdkN3ANrYMCohk2egYyYs2Nfw7MKWHwxS75AuHKqb98w8gh/N3fem0l/NUkVe7OCv/NKU6+M0w+JTaJvmeskOAKwglZZ9ldmiurMTE+JWjDrQnLz7NkzfQGgMOe+KjVW7PqacT4u0yGr8kE1A18bBh5sjQOfEc+B9awqZ1ViDg/SVkGwf3IM4IXCMJWbI6v/qdxGxbjOYgnSVQJcLJKquiUJyChcR492n1EJuWBeZ2+VFlEFg9hggvZqjfPY9YqGfeawBUZi3wDarMx2u67d73aev/lTBQVsevVfU11Km1V8RSX6PIuAE9jEMBsuEnyiid5O0MOn/z8Awtk2aQUw7EllgZhJ7vcdEVU+M36qeuEjAMceDbjsXFgD1CSjCYKpvjqql73MeLLDPVXCr12/1n742WfuI3r5Hz16JOhHUsY1sNcNqlH4pxLZwQ0TdxXSZz0zpXxeoC7rVhR72sdYNoBe9CbwaVQaqTD+/ve/045hBxFD5ncAcrZ3d9vtO3fbrdt3XJvn3z9rjx8/lsEggN7bLQhs8WPoFXCfsBaM6/poy/nFhfPeZM4HiUbZDv25/dCj9iYXYw3bp4ClAX+q3dwPry/QJ3HhmfGGVT4o6x3UihZDmJI8g8SrYXmoWTMGI3LS5AoAAFFh4mB6zm+s3vJMff/0RXv2/LW6RzAwOTsRUuRcZb9azFAPDP+b3vG0xQxIV6bFgrVZW3trq0G19XFd8TURxCMGBRBHCJeY6vatG211ZVktgO3N9ba59q4d7O94JtWl6ZOAAIuwrcRYYTVh79EsIRYeMLmBDQCNmx4Oxz92gbXSZiFuK4o+/hafSIxzcMhIY9YwEw3MGQ72fF4k10MjKW4R8zENCgAA2wQQZGGtT23g/gAIRjqrSGBae54Yj8ps5TWI4UbT6UwmGP7SkdhcP6MyKtZCWHttzfVmlN7MzJztUcQpVIxZ3xu3opFBUsZ7oYshTR3wpmvGABywt2CIbKxtGv/wPuqQdTBHxh5A+smhIM0MAtRosB0y6pkqfcZYxlYGYGF/ff75Z+3PfvTnJtqc3+/u3W+//7ffafvQtXn+7JnilUWrx7cR983OA7DA4DsUAAA4gumxuLDQJrw2WCKMw4TN1fnOZ7B4AirTSgbbwUkMji8c8v5KeJr9z/2w9ivXr+W8v35tDI/eAqKe+oc+ng4AQOH2k9M2Pzcvq5XCQwHxEQFMO6NMyR7HEvOGVZLWF9keVOx7kbWAsirqpDCYsxQmKrHhgiArd7m3s6/9Yj0WlxaMUYixLwMJ7Gn33qVR9DyTQ8Gm6KvJhutMIYu6xwEsiW/YexRSZUbAGGNsvdpITNtKAaeum3XFtlW7cdhxFMTY/yFjZFxlGABhGAx1u5giNfdska98Xm8HqPPjCHqAAr5/9c6NszL+fDNoR5JxFiFqwfsGoxVgFDrFHZHURhmT11JBx3Cg3JiqBh9CbBakBwXE0KToPw2SUjTnKGyzIKFhkaAlYC26QgUOoCKVmGPIeai2DHQkMpTubEAr5X1Od1UnCoWzV6K3GLihzpWrI/BWog0GdCRavVLI9dRa4FBcK2msEaYrAMCA2v70VOhxICRWkxME9iT/zH9Mj6OOwHFiA+ohiOZOBD32mfTZthWAcA8EQMxVNRrABfXWAqhfqtACbHBPVHkU5Blw7vPaWpS36etC1RljzefznNmUPJPMm5z0dwi4CRxF4HpQw0Gh74f35XOcQ+54O8SMhOrb9PSCo/3GJ2ba6elIG59gzNeqa7C1vdF2tzbb8ydP2oPvvm7t7LBNTFAlOm0T46jfn0gvypSBJkrnup4mUbUiPz7pup/CmqjxSCBhwxnhVSgwyYfINGrjp0HKTa47+s5a5sCnv07q08mxbI8jfkbPqX3RqYLaNmEQmvmegilDSZpZkxxoGBHZ0wr+DWVKBtV/HPL11ZV29co80Ew7PABZRbm+q/t2er7JVlfRlxY1EkVvDBHXLxPkgKouiqCpJp1T2fZ2u5hlEtDq/2UcT1XcuO/q8Y+2Bf2+QREzBpNK36mMjWKdKBzFyKJDzmpaCDh/BHt8f0qgZMJnBuh0sB8RSn7GekVsLcmDwbDz6FOt3ztgzBqzSsMi4XMRwWM/0qO8sRbUmLNQVMDqGeM9WHeM9/gktOxpqXX2Gg6cWQGo1iM0JtjHvLZsHQ4nlfa0hJStuNx+ExZOkhnuAYcFAPDm9Zv2+NETg2rVjycnHalTlOywAZL4sAal8sz5spPMoI/eL7QqhlXsx0EiouRrD0ji0p9LjyBKwXxxv/SUQ9/lsxhlwzUSRLCfBAu6oi6jZJwk0Y2R9HHHkEW4kvuEEZA+zqjX8jeOOYyvC9pjUeC4BloIBAA78i3qLniTCjZ/x5dkBi3vT8CqzcOpdmpx+usQ/4pzK8Cl9mgcLMI62U+cOQJVfseKhSyUvba8vNgW5ucUPOI6Mx2lj73pfYEEIcWmAbAGMMDepTUlwFIl0JWIwlAjcOT/BBC8juSo6H+AS5VQxk6d2rbBuqJqTsKPQnKq4rHPzhumCgn4dHqcXtLJADMlcPns2fP29Pun+gIqWYKcI0NdSfj0fMYwbXQCyN1/1x7lDAMoINbEXiqRTpP4Pt4W30yAihuJmj0sNABrGCmcEe4twl/YT0DkCNVhVwMAV2BbsUR9z8p/r0xw37RrFdB/OVhhvQvc5ner2s8alxilyf8lZo6JE5miAXwCRb/TtT7qGhS87EFcMekCAsWGh6LfKyl+eE82R5IAcQ54HmmtyVepvLN/iwGgTejPgOS//s1DU7un2vv62lc8U8Er98y143v4Oww22hHD+iMZpeWqYgAM5zHq8rQD7O+ldWpv1+r/6s1VZ8ETEnz33beCk8RonCPONuv98UcftWvLS+0Pv/9dgO5u16LFcdWzRXLO86p4x5F0o6OeOc4jwTPP7b//3/+9ffqDT9zHG5tr7auvvmx//OMfrOJVj3G1LHzygx+0u++9Z0zx7df32sMHj6SraxcEXBD3pDp7iJJh4iKqz9jHkdhBkjq1Bw4O2pPHT4xReB1nkOcE6wZ7hvhbqrSA8SQxtFhE1BLwLjFonreV/w5O8YxhJ3DfFHYKPKrZ3gV2lT6Pe3w8E7DwOQAA9Ofzu5zb27fuqK0BAPCnr79ta2sUdJhONOTM8AhQJi+xIuwYbDKXCOVim4gv7t653eZmphVq+/7JI2PIjLqdOhctjZjsQJuZm5MVwvMYaKft/fdut+nJ8ba1sSYDgNDx5JCEkFG0GcOKv2UN+X/imtiGsCNo3dx1ik9EQRm/G65pCVoH9LtgkLKO2NfVFYQkN9rW9qas1fiQaPVwz7ZmLSzIDFGh/vhE+j8sn2qzKIYTyTifw88ACjhXJUzKhk/bRNdMcnoH7U/EM2dtfW3N1/JcYZvZ7qSmEWfp2LXAxwLa4p9HR/J7jDrEuGDL4ysOzS9g/qk+D2BucbO3Rp0Rxx+0g70ISxIPEQOxt6utxokYg82zeuPmTe+dqVPf3b8v4MCeVL+hJjiNj7Uf/+TH7f/6L39tTPrs6dP2q1/8qn391Z+0EST0a+/eeX8FUkW4ergNjw61mVmq7AhX45fSrw/AQsxrLNA1q9QbGBzQZ5DfFcMwMW3iNuOjXihV2Ht/3zGFPN8UD6MbAnAHkENhKPEPOSEaI+vaDnwP11Gs8qqeAwyw/hHUu4gvLoNzntUB2jBSXDpnifdnr7/rRU2KtSloxL/a/gtL8ZC9TtGally01CJwX37LiXQ9RuE84CvYByTwnJET563C4ov+URV8E89EsJr95XXQiuTY+TBmKXTJ2O7MEe5nfnFeuyWIYLtKBI+5jiqYKVXVRRCrrZR7T76e9lqFJQVc8NkXLMz41t6uhwVfWL16VmhHLSIbjjdJZT3VMQAANiTf543rd+KQMQMRuMMBkORILbVv+cwEjeDbETYj6V+i/z0UMxKuHAyR3o62ssqhv16M59NhI3hmBSX0SbYh1wn9pxx+5pKPt5evXvfkPPRarr82Sap+VN9Dty7rGyXf9AQWVRyDwvd4aKxFVU25/gpUKzCoMUehF8YQqcja6c0YQ4T7CFZRwB0dRwWHVq4YTh461SSMXnpHSMTTn1QoqDQn+mbGxwQBSJbVNlBYJRWkKKOHxg9SxaEz+Tg6bW/epK/Le7SHBCmUVMgvWAAAPugLJOlVnOJSq0DQdTY1s7cT1Ku03tFgkOv5+eW2sHhVutvx6aBifzdv3PLeHzy83969ft1ODvbhGpn87+9vtKPDnbbMqB8MBjPCt/elOIlo9pF+SShGQivyMIT6qzovInf+iRAMleqAEqFEO2qF9oGuks/aXVSqsp9E27sICz4Yw87fVakUYeOQIaBoRTSfoZNpVGyjiF3zkKn8Y3ANGocHpKqvrq606emxtrP1th0e7J73dde54n1R+pQ94EgSkr8xRWNq/4kI4pS3aXUJ0yDPLOwY0FuqhnEkXXFatDKBTwx7Kg41EoyzkyQt7wHqbF83c3D5jC6OpgCbtOOIBuJ0irEhvXIY9fUgrNCJMy0kYngVZDn3HNXVw4zvoUoPCksvq8r8PIPDiOlwfTBhSGDevH6rHXJETa8uAQAhruaIoXYmiFCipDwHjPv4xJiihUXBxtFxLTVj3cRP4C8ibHxVP1oldSnWJGikgoADYc7v+trGuW4Iz4WAJz3Y7zQt9QxiM5JoGlSfhSLMM+C8snYAAIwfkqLdgVCeh8nANBTAOAj7u+2jv+gBLGYGH4pTIjjnNSSSrCV7PzkO5z2oNu/Fe2OzuWarAXu7BkQGpNrKCLcWcJZKKhTiCzYWz4S+dr4UwuzCeaD0iuyNJXHg93CgPKec6YC9Iu2d0laV0susMNu8BjKGj6oUa8taJjGDwo9g6IQggJWxPg2FvYTtppfOEaFd5yXMgB3P7Z27d7W1gGlpoUlQxB+S6/Tgod6dNcX+EsBhFwRaOw2ctaz9AYWS16KSfHhEX26eFbYSTQD6LuNr988nFkwipMs84m5XQoV87T4IqBJbwNnQRzeujyrdgf2AxSJKMor+BYlTklfOYIQTM3e+qK22tzlWLN/DpuBMBtqQvgKhKyp+0CUBkPXXXewu9zNo9bkCvDo7ZVfdtwgGEjhBTb5UoTfR7YARgU8FR1VNj13LKEDHr9KW1qv0bBbw6ErgrNCfA3R5Lry/tN4OIBf4Vr9TbBDOIFWiStpV0e/XxvUFYAho4O/SVoSvQJvg0gQC1tp6cFedTuU+1GBsJ/uKqr9V/EtshgIcC8AzACTJQdiUHnrpm/spqJwHcPg5gPgjx0LaQwro3PtxSXwATtGAyBkP25LJP1evLrX/+l/+uq1eu9a++vILxQHxl/T5hjEW5WyUtblWWWJe04mtcOxr1g7KMbTVn/zkx+1v/9vftqUri1Jpt3e22j/+4z+0f/mXn3fAJO1MgEg3b96SrUT8dv/efeeVK5QMLR16K9RyGCZM0DlICygAgAUnqtpzMyY7+A6mbwBuYnPxdZmdHYCPewYAQJFdcBvAntFYw2lls+TTweg6N1xs7Q1AhitLy8Y17sP9TJTAbwJQVPW/2gM5t7RfAvSrur+XkcNUOFlPGUxrm+3+g8cC48yZV8xMwbG0MNrtxvlUjxYWSOK2ahW6dmXZos+7N7RCvbPoxnoj+MlZrESYfvo7d++0xSvL7cGD7xSAY9IQYoAHu9tteXGhzSD0t8VYQph6+300Ivaf9kUYCtuObgPwlA16eKSOA3F1ergzOav2cUDAXC8/s1BwdOSY6tXr1217gh0iEAiTE1HCkwAbJIEpcnTQ2P7pQ2MKvng+AW0DruLHFIfs+hX4Auwx61cAgL/YmZmAqxQdw2hOLMteAWSXsQprwio3YqRTEQ/kMyanvacvvvrK361JK/ibStDYG/hKQDguwEIR45AFsmgnAXjddz3ZMxXPA/Rxv4vLS9F3YbLL5mZ7u/ZOm1Vt0haQvN7J9ukPP22fff5Ze7f2rv3m1791zB7dkxMTaa8AkCwWG/dVRbuBodYmp4jpycGYrjEXliSxh4yYiMaltz5AKwDM9taWe6rYkjItOisqbTQRfCY2fP7iefKa3v5lDDo+oZhnja7kPngPaPCsBwBYAIPkGQXCydpRL+kij6qzydlDzFt2ji2zGU1MPGVM0oFamQtOqIFtkUk1idMZbc99HDjVIgk/eWTasjPlQ5erT5B6T/7QmUM4mbUOYNSkNM43NrESce698jXON3uE/cVCCrTizxqFvGGBQ0Wld3acwhCtn4is19kHPD3XAehaUayRmlK9DUY/07U8tGu9ZSnd0xcs//q313Hjw7tOASjnXZTOCA5EhIlDTKDHL7CIJgZdebJmqkOhoIoH7Zpkh6QwixjRrTMRjVRqqWagPJ1gMlUHjEsCkYAARdHg5zUTkhtR6AUqYQchpKb1ngfug8Nas0Hfrq1lERUtS+9mkOt8VesBlV4cm6ADoxX6xua9oLUETaRKmV78PJgLWl4eVl5j72wjIMpr+JKy65gPKrTpESOgnoCWRN0AACAASURBVJgaa3OLMxotrkXAwJ7Mw1TCivp9CdkpJJpKihQ+kjkBDMDiJL+CLL1CDDBCgBDxp1FpnYhoUT3riMH5BAQSLT7bZEQjTkAVJkR9cUAFNZwvnQo5QQqADs+/qCwACzOz8218IuNueG7Q/qguPH/2vD1+9Lid0KNGb+ooRmGvvX37vO1ur7eFubk2NzOX9oOtUJh5f/YUAJO0F4Agry97V2r26IhBREZp0iuYBIa14POLdm6lX1ZIemJMThTSuDgoVAcIeDBYu+z5DjgVXVVGAf2EUKrTtpnKXFdmL7E9KJszs1Ou0fT0hABAvge6DGU64xwNDFUSzT5TCG5zw/dl/BH3zv3VTPQKPgwcO505e4i58alccL44azig+mIP2gcqDZ+JEqHMluaGYjz04faWCalZJmyohGccW1gNMG9I6BBs3NdRiJrat07fGOyIAZ8fe47kIdXvatVIK8nhMT2Ae45/WVica1MzGfdUPWRV2bEFh0kYm1uqyuIA6C+FXupZHAZIZK+kBYMEcH5hri0tJzCCnkrrTRLwQwPUCqRZ66oMAgAUu4L9UpXI6meupJDX0D8HAPDi+QuV+xlZVcHP0sKiRrc0IEqwis9JG0lQdFgqKh9zrkok7eDQvY/dwgsRjBXwSgvF/OKiz4I5v1VBF5AguVa3IQ5L7RMqJAcHggoAAEWxxkpZpWacaFd/5tkQFBBchzK/k57bo2gkpJKbwDpnLu05ZVMJJDOmMzaev2Xr9KS1Rm56dg45d6NtaXHB86OgpQKS6e0XdB5P9SVU3LSJsadGOzOCCkI9H6eDULWYQkwIvYweZB7s9wQqvYvadEBHwB2BBM72sZRPBIy474cPH/VgYUQ7DGgQ4ajQ+TxTPrMzWRuOxuyaBkm84xvYr6wNwAJ+EcCUvUgiiT3AVgFqwQIheeB8q6I/SPUoYHOBwiW2FDCJvu+sC8AxVR+ujWehMJDJz7FAeTQHwgwAXOGaOetZ3wlZVAED6VnsatUEsGewZ4bbxgYq1FtSGqE7Hhzm7Kt/Y3AGDT1sgovqX+jqFdDxHFk3zPLmVqifBiHYzS54SzBfIqvlYzgrAEp1DlNRKdHI9GRzn2kxhD11oUdUz4Hv+z5d84cg+1znRApw1zLAa/e2CJkRjvCM2GEKHrHtMip6ISGDjnoPd6+sKHDXmV/V+19ABHY4eyOgV4EJ56yBLk4sNVQAgclKYVKm+HBgISFtbAn+xsYzgx6hWhN0w8pe0LBP/cAWiatXr6imzjVsbm+5B//Tf/yPbZK9aI/6de3Jz376M9eKz+VvwDD+9lmPhMG1cv26P8f2ELc9efJYIas/+9GfCQAwiYDE9A9f/KHdu/fNua5G7jntlc64Pjlrb169FtAFtOCeeF4IgVL5f/XiVXuDYj77GgE6GZtRLYc2bQK2w2hkQPVFZ49zXdgcGFRcOwCAituAu4ws1iZSOIh4KatV8RzvXYAW9wmlGnsIwwqBQ8fPcjb7KGtsA34InzE9OyNjjdiOqrbidgNNQJL9z56jJfWs4UsBtGALhN1GDHOk/TjusWBGhFFEkXl/FhYEyRTVc8YI81xhtlHZZ3/Q+gTgQzsHNHbO5Mrqdf3qy1fPFQ4dHh5oByjlM78cZilAOaDs2ISCbVQyd3dDicbnxF/MCgAQA9oSsr3jXHKqmgAqVFYTDyRWSktWkibuGfvEGnJt7F8AEmw0fgRAgLY/kv8rV69on0v1ncqxQGEHVi/sfOJkeu5prTgjIdXvM5KPinAYCXW+CliTGdRHLqaHPIUQ3isA92GmCKBzNR7Ff3rF5+cWjJWfPH16DgzlvIY1UoLGaoF5fxE2Jg7CxzI1wVZkqsXHsR3alB6X8pzMd5j+AwW/CxTGTgSEruo4sRigDhoADx4+bF9+8ScBT/IAfAL3wCGpZDjVf0DujAelCELrLfEWDEnYcawFexhbyj2TzJP4W7TVf+8LIurvuW9B1bABWbcSNmRP2ILRC8JplxpIixPaEkMXCTqvYd3YZ7ZxXGLfVIsRr6GFFD9YBd1qi0tLAmc6cVMxpQISdZZpr7IDXkfJP3F1wFw0o1I4Y+xtEvyMIMVnqq2h+4rOBS1WjNckjwqIyHjjCNfzICnUFPjA7isWAGtXrT2cbwuS6r0xoYjcFwZsYlfuKXZ3Sm0T7jUxVqa30H7Ieu338fFh8PFpoZcXe6yKObR1qh8Gm6/7sPKJtQ6ejY///DM1AKTJdUpwZhLmjYv2TrWCXygKsAGUNPWoSWPwUN0+RzUYA9MRXXuU7GPJuDmToamImkmrcKwdLIEcnqJ6YRz5WdFzeZcc2DPRDdGWLuiWilT12AQEAJFLoIb6bfogK1jlXkT/BwYM0tN3HdSORY9gB2M+UgnjQbNOVb3k/qXidQGWEk5JUMMGylQCHkQEhOgDDIVvgBExY8PODJ1bYvxDRlx43z1Qo6JkEtaVpK36m5iX6FaCbERQ6KXSiAAkMA6mBwDcmw+7U4+5JxBJZoJj1Lg/nKHjnKqnrbMfDIIOue/QEguBrUSJ5+gcaYyxeyAAwHl1BuBgfLKNQgdH/G52tv2Hzz939MoXX3zZXj5/qdro7NR0a2eMJXzTXr542jbX3woOLS0si/5LSZVlgIAcwVySEd7UPrOziHaEcolhzbO339Q9F0oYz4rfU6Xb+CjUGA6fffKdlinLRIRuyCCQPQUIxNiiVMqDNpKccf9pmUjTVILDBN0JYiOShjL90tJCerDQfDig1xgHMtRGCZ5VkYWxkF5YHCFJKRVt7jlCbRHHc/17NYTrBHTAiZNsVFWJe83YzWHBEvZ0sTcUb4MF0PsYWTsccwF+1RNZDhTwhGtKRTjOt5LYov+DyG5tgBIPiKhL/d/D2J7K4Bg4C4iUfvYALla/T+nb23MW8LWVq212blpKo3u42w6eF8+HtgJHju3stGdPn+tQCfqoRqXiCBUsIpvsEfYio9cAAdoAavpJSvg5yDGfXfT+AjUB/8qB8p7Vm5Wz3scydYfMnke8ZmhwVIo2IAjzoyM4OmJQVayMTEEJ6pweuzCfTGwVjEo1hX0rgCZdOfqLp6zhTsAXfn8RBz0/L0UQ8a2qqHO9BHu8V51BHYDTVFJhx6tRwSCg4305D8wJvhhfd2oAcO3a1YgckaiRTnTqny6xhMp6EkLSCWLNZ9IG4sz6rs0gar6/L3OFPayNcf0Jko9lLxH8cW4BehTaod2n0/WKiVL7jYoSAZXAJKPpztvUsI3MLJ5ND+4xlG/OSuilBEKuiQDGmJ9t0DAybHDPNSJOito0IMr9+w/aixcvUx3sPX7nQlBdI6DGUlI24NymBeCCnl22u5ILJ3z05F4q9njG3QVMz8hCgEsYIbJvVEcuYTZU3+N7CrSiZxr/R5vBu7ckSSMKQkXMi3FVmcxTwUiBdtxPgS3sV0WkenXEa0G8i7aeYSpK0E9P2quXr+1X5lyTkOA3CwAIdTv71ir6OXPiQpyLAJXEjH20sZ7RTueAZAO0CfPknGbeWRTaaxLfXr2vAKYqgZmowkSW3HMBEtXewd/VQkcFCNvDNeLT03+f4oHgvXs7yb50UdX4cw9V/Sr2RokaC15wbvvNJGYM0MSzLV9ShYD8v8ZJBkgNUBdGAH9StQpAxbpybvi9gK8ntoHV+8ZmDFndInnw7HdNEXyuVb2zs3b1ynK7dfNG++STTwRNv/7mT+3rb75un376SfvwvfeszmKj/vSnP7Uvv/jCNbuyTEJ2ZDL561//uj1//lJ6O/YDcUGuWa2ZrrnAa5lCdEq71TRgNf5xp0+HWkjlnDaV3t7JGrPHd7cTdxF4w5SB1cXCv375RhbUzvae1X8KQ8W4cz1NxA8EvfAtBM23b99xTWEtQDGWgqyyOto8+7JXHLM2ST8449+Y/V56GMSaaUvieXO2uBb2kDHvbmbdp0f4Qi9mbzv2vOI8e4OPqHwfGOPCRpqbndG+PX2GzhEuBpCW5wira9xEkaRe8VriFjUFsFcUBIhbMkGGlgR2KlMGKPvi0yJEedpu3ryhmDL3gAAcexC/SksRzCOAN8biAlDAIKDwwrnh/ujPBsxm7Oe7d+smrNWKxbkCBEAo2GeoOG+qzMR+6k/0s5XK88U4RpM0esBnZsLQ2qevfUhxRPwyDAm+D92evmfe3+k6xFRn8ZHYN9tsOnPQAowtP+kLHyD2Y7V6Es2eDwsutGfPVp/mlbbNDoj2s51Z7NH1SotNADbeb35hUSFAxH0pdNU8+Yrt+B2eK/u1dHkCAJ4IAPCsGbfKBA7HNQ90YLiLXdpWOg6zIhpS56Bj1yTj/WsyStl+gCZiSvw2MQDsI665bCKfA5jD3mUPp/K849nENx4ehYVB/kEMQ0zglAamedGmNzamLgB2LflagHR8erH/ZGLhX3qLM/kTFXHsVQlkphA2EA1p2LP6lRQSeU/2swyALpjKv/ELrAlxDK8hxosezYXAHc8zTJM+kaf7igCi6D+NGWvVOGcS9WrL0J93AJlkHuZQ7yC7GAeMPpsgBzpuFG1HbYPD/8nuGB1Tx4SYzIKIPjfXVPsnbGT68yPYG++SP9rkztJOgTF2XzC/nbYrV5ZtX8IvKd48NeNavX7zNrlQF86OHT21AJHiZNgT7AVbV7oYoIWknjOGkRmRcc6Y1/LRn/1QBkCqLBE1yciuVK8r8ayNVsEZC4QjXJiH2kSgR5WKhBCHll7n9OMFOapeB/UAHMlVc7lD9ecPByTqhkHILtoAOkWlo4vqEhyGFpjKbRzrBUUoh7icYHqILhR+K2ARMICBsAMFKkhRsQzS33imwQO5iRp+kMVCIxNU5gBW4IoxFwAwuex9iQZ/oHxsWpIv+ptH2+T0eBufGrNXOcEeASfrkGpNiSthAAtlTX926D48E0RQeJ0CXI3r3ZVuqgAEjAbAi047CgBwooEvAGB2DkORKolVvj7CLVSd07a3izJ8FJgLqcsBDp2UNeSaRkdDe+MrlPso73KYMBZUIP7iL35i9fnLP37Z1t5ttIX5BatwODRG/m1tromEowQ9NoJgXSg8vO/4eKhL1UuN30NxHoSZtSZwNlCrkYgYhN67J3WQAwpa3fdCnm8QuDJMl/cRb+Z8dZA5JlU4UjF9NXwuqL19cp0RwmY3QFMjIYmmVb2RIdVWr1xZ9JnvHQBo7DuaB0eMUiigD3u6KmMYQT4n/f/V3pADn4PeVYn71ADBpS68FgEsxp4siQzzTFmjCooVEGRMlnofjI5Mb2nWKFVFQb9e/XI+KW0dAkvEXQHlikbt6BTaAzY3fQ/71m2NgPrW2t4OomMkCQEOUsnuSSX099PTdvvu7XZ15YrMCNsBdOh9nE2nhLJHpYaeDZhkEjhi6Ajoir5JwEnix/3zHOYXZgU3HLsoNROblpYl93NPotw/9Lrt7HWF2VTYBAp6Usd9Fq2U94GlgJPf2z2U/k+gQEJVlDBsHgEo1yR7Yzg0w7xfQDxFvjpoxlmpBKDGk6a/OCPlqmoJNXFyejozcnd37RtMoJM2D55LrUdVqYvZEip2F2k8hKK6pyAkVXt+B8Akgl0RzQt4GGpq2b7s8T5CBir0EK0+8/58Y309tqJrUfCe0etIEJ6qQOb0ssd4L0SKZJggzrUXICqIfRSc+VkCpEFfg91gL9F6YqIsyBGBrJVrV9r8/Kwjr9AYwR/xrKDyVssPiStAAjadz0BDAZuzuLTcPv74Y8dm3fv2W0UdCUjLJyloVVVrKq/072M3ZbVlakIxI+o5E/zwGXxB052h4tJH4UZZPkKfilSO9rFezIS2InIm2wW/YBvXflrPMhMd9e0+coxWhJ5Qsx8DXgM65wwU+s+1haFW1WTGOM62/V2CgRqjG0BVXzpMRT1BLIkYyT9/oCXL5OEZxdIlTjgX9ouf5LlldGMCJGwRIA1tKyQGCdiwFzlXRVstkLWCGcVlOwjO79TeDhB6MaWCYJb3I8gJxTgjONGdKCZj6f1gywHs8JtUbyow5OyYQMDQ6aKWpddQgEX66ImPUrVzTLLnmVgg967fUHcgVTW+F2Cvs+cIMHs12/fosVZ8buxvAQLVdsAZ5TPOe1R7IsP105e9vrVpUSTCcZlAEBX1GYExwLbPPvth+8EPf9i+e/Bd+93v/s1z8cHduwLxrCdUeRIwKqsk+vruo6P293//9+3rr79rs7NhZ/HHpk9iFUUhB9rbtTdqD0zMTGjLGZcHyAqAARhNCxL90gBnFUOyj1AgV5BvbKx98uknntNv731n0sWIM4oA7FFsYiZFhSJuikzi3fc7oCZ7COCOa4bFJEixi4+OD9/ZpZ2OxGfKap4aHp3RwXNIbJdYoex+VWH5OWsYADksBPYu49IAQlyPXgDI1JkmLZ/4uMQpnz19IQgxOIhI8pn/BkCmmEAyjK2Nj0r/PxEecRRxmGNw1SogriY4PDF+UEvr9NjEAYFA2hQ4ZxO9ZRA7sa093BRsPzGWRWdpzEILn03yj+3Y3kZsekf2mcyErn7OHnYCiezQ6ARpV/p1UpVEt4rvBYxHt4mW1cTt/C7rCgBAnk4iCgAgSD83a189hYfSoCKhJE6lwKP+SAfmjX8uTchgPcY6Zbs0PRx73Qt1iYXCMvJ5qtsThmSBblTgE/8kfvPZy8YbaJOAHnuHMmbRymIf83ziuwLgYRNlXTmmc1h/EB+YtrCDfdpFA74bY3V2gmsFaOv42iRpsahB2VPQjJgln1UMIHynBajhYSvuCuL1nnyFL2EY+OzC0CX+wEbTEklehgggTBOYqPgd9k8m58x3JvW+vg22CTaA55O4k/brwR7TkPxmHDztNMQigEyIvssMsnc9r8EHcv8weIrJUMVXAXBziEwlCcuuT2WjzRvmahc7FVDvTI0CPNQ56ABCfh7w3ORXRnoKCtUvXzES4pWsb41ajvYN2lrR+4otwKcB5mLP+f5Ym5unvWm2ra1vtMffP5GFM41INWAFDJSudSTLgzGWB2k5QAvEWn0vEnKsXXuB82hh2PIxMuTIUNrlSnxV4d/TM/M1wAzYQOapnSnP75TfqiKFsXK/j/NChTfVx9rryzvY+eF/+GHXAEgSkt7eotBczM6U7uWs76D8PgQVDkEbEMuhYrTtxoJqi9FzpEKvcGQm80WvU5Kk0KiLEkuAr/Acc5Tpu+7jN6zCYA47OGFlfi+0FAyY9ChVkxNEq9ZIoubIutDz+d30J8V48cCjpp5gn/fC2OjQhzPX3oplF/6rhLEOpvSJjtqXwwgFO9T0ekhsAHo8pKiPwEIYl/rNGLjBwbM2PjMhnY09UoKLKkOrwpxgoJST+WwebKixp3HAjiPKfbFKgBkCFjICUpsgKKhKIdeFod9YZ3YmI7DmBAAK6KnZ6o4cQwV2h96T7fMxPBXI83rpqSqbowhL0p+NbjVqrFPfoA+dHqsS/NGHH/heTx49aQNnWWcSYA4S8RQOFpQbFHNnC2Q9QEpoNfTnpFrC9xwrh0I1bBDHvkCbi+EuBgDGvZL/2tO8vmjaCVRjiCu51kiArkHP3Wde5479yvT/FAhSoomOr+z9UzngXYDQ3pv0+lPBpyVmfn5GdfqDIw4xQkqh/hHYY6i4n5ow4exkKbFTbXOL4DvjySroDMgy4iGGupQzmbUhuGZvUOlB7A6Fet6/guxQ5FnvILRWbQSQhjQQtgN0OjNBmQG8itkxqDInzkcfwrqgbeZIpL72vojryETaAM4G3UPx3QGOsBP0sFGtmJicah9++EGbmZuWFu7cedoYRqkwbWXigFVsGEcTbXpy2rUCWS/QL/YIVDozc4OqMu95TLSb4Irv0YphANX7o7Vho2lF8KzjzHvQW88z/ccD0hhxbnwG6yWISTIF0+EogjUAf9DWMLo4YhxjjdEru8G54vPdl1wz4zR5Dla1w1KpGbIAN9gkxTvpV4NOuQgdc8yeu9HxjBUqG+fzGRw04KoERJCu6xpQxeE9iwXD7wJSsL9wmuwZetCTLKYykLGb2NALn+D57gwSkgySUnvs19f9XNbQAHl8vAvQJKCukXzYdvZLVTpZD649a5JACd9SFZfs88G2ubEtak9iSp+mEzgQT+zq2Nevr9hixQQRzg17nZ7XO3duy5zAvnK/aAFU24Xikzu7tia9/8EHJiIPHjxoz5+96Kw4znKCWn2H/UUBOe317KrgAkbYMkGunOlK/jnHV64uW5kAoN3c3DDYZw9FAT46MLbv9JG5CEiRzFRrAXY5LTfY1bQLUFmgBQlnpT1uAWnDYIrQlssJqwugk1FcE9HsAEQzKT3JhA6+8L+ctUwK4HriB9EC0BfspooqO4p77eKrpSMhIN51bNgf6YmM9gn/B8yoCSTed+/Vjpp0Jp8EWK44A5ZXqLR1X3VGFD3tVT81DiYiAOjz6fuWsWKoZUfQLO0U/A7XzTPivJsMeObpAe5BkclNB/bt00xcwT4DaKge0YoUbTHsFS++J5je74HrLkDIc9UrV8WuVDiyxxIF1miP/V5nHg1CzSZ5IuiGORWRSgG//ry296ggn5mo+DoFNyMkjF+lPeYHP/i0ffTxR/qzL7/6sr14/kxBYvYtn6kS+8JixqZNTmoXUCT/7b/+xmoj9qHG1LJH9Pv0p5+dtMOTQ2nGo+MjbfnaFYVYi1LMdcH6e/3qtaM+iVeIG/Rzk6n24e9u3brtfT59+szWMZLA7c0dFf5JpPgddE1m+she1hZgCQozNoJrwr7+5Cc/aZ999pl7/Je/+lV79oLKO3onVOdzjvg3v0PCXMlg1vRCgDTx3YXoK+tYQsfEM/Q237/3bXv88JF2gGfDmuMroFevXr/mngH0wheQSBLAo+NCdZ8JObTHmaztRsOngLFQ6/HLYaPCAEoLQia0KGzLXmTfDTSTf4Dm3Z0tzxyAADbi+cvn2pyaHgI4gN2A/aQoN/uM75yEeQXjh3VPUa5aWwPGyqCx8NcnR1FNJVay1SR5Q0C5MHOI29nfVpdHqTwmNiEeQusngsiMicY2Hwtq8ky+f/LU8yn9WdCV+D0+QkGz3v4E8DalDtZYF0VNAl2gMbam/i9bxxiHRDZiyZ5NW7Iiyu39mj8EVI54WhfBPoiAG8+27FM0a3o8qd7ZgEwcEssJAeoo5aedL+0Rskd6NX1yesrYKq2qSew4uyT3nEfsTgQHqVZTAd7uLQq5X9vXOmuB13/wwQftzu3bttTcv3/f3wnIPNzG1AjA1hC7pJVvdgaB8exxPgtfw5l3bN/YePvoww9tg6lpQcRt3967Z3LKXgtDLwJ3BZ5cALgwP2D3ArJvCyxzvtgXrAO/y74mt8HnlF5EJfAAKrGX8WEFoiYGjS/2e2cIPPdYg1jIWBFdpaxlAIC0AFRrt+1iqPGroZO8kLjA59pZWGGFwSI/sm3n+urNduPm7bawuNzWNjbav/3ud+01AqeA8bRv2MIYVin+iN8mr0mswHVkmoPxaRfJ51zUpJWKwVJwix9U5LJPm2MNAXrZj4IGFPUEnTJVoNY1eUCYPaw3ID/n2xaDHdgfafUTLKc1/YPPf3hGkM8iSXs4H3XQVTQ7emYfCAlur7pU30GUD6NOTsBFkjtDtQP6kaMBgziJigxxIakAYoBw1ukx3EyP/gQBeioGFQhEBfFUCjaVV4JYPjuCbglUy2jyuyQJHLCIymTcVXp6E2DzRdC0ubUZKvklYSvpslJEMsIkGy+Hg8+wz6VTwL0f+tD7tXIdcULRDKhWhaBOUaUfH6faQ1WFICp9+wTcRVOUBnJO5+E6Mx6C7KeuXad7HlTQDw+6lgob28s5kiTTzL2EEcAYxI54Kp4l9WVNxA3nMz05Y1CIs2A9gopzQKEsI8ITxys92nnDFVx2mOxSwkW1pZKDoqBQYeMeCM6vXrmiI8QxgzDa30lAKdVpSuSR3qNSfgaZxgCq9jyQxI6Nnqoi7RJDDUFZfiwK5sFPAMkewOlwSJJwXSD8mdhAyT5oawVTPCNpPyRiiDFSPaBaRIC6F/oi+19DxjgSEjRG8XUhwtAJAXcienbz5qpJP3R/njfbj8o/H8y/PdxWi1LhpcJRwBLBK2sCbQ/HifARz57zFMdMC0Z6M2NMc58AAFwQPXULcwsmZbw+M8BJKAly085gP3EfScneL0pqAIkoCeOgoqAbFLp6j3h9Zs+O+hwRkjk3PgpL0gcXxXvWryqT/M26Egxxr8xIVVCKsUB9rAs/l1mjGvFOetQYr7cQir3UwIO0gmTcUInHgCaHgWH/Ve/rYq1JEOh7w1axhum/SttIORNbjvbTchS6YBJyAjvH+U1wfgIyxG6MeYbCHBjyjLx9sxYbMhAEfm5mti0tLwkmKdQmMhuQivv1Gh0f2vco98K+8txhj9LGYtKO45ycNEm08m3/YxgdlUzXNABRdaYilJYAV2g1KX27AgdHsB7Sj11VHgKFqvgXqq6eRUewC2gykQJY6n273BtUdKvx/UzBJpAK10cHus4Clqnw8zv2iWpnw1Lhq4JMq7moF9nPx3QNdAkivDc+FqAYcILEmmqmkx8GCPRD/8d+ctYI1mGKkPjQR4ezNnhTWDWABRUQqHdcH4kKYoAAO6G3BpygcnDeBz4acUwqsLH9JZJ40XNeYAg2DAYAe9q5xVRHhlGL5syGtcTnV9LH+9G/TOKTcZIoSKfCYNVzlDnT077eqTGwanrVEhCKSoxtG30UEWem9G84v9iNJJSA1SNWw/Gz/B+tDs6AwFNvueP3sR+v37yTgeH0ChKoPq/cecJU4+ypzb4ov8ozLT0PziTVUr5YE/Yq90Cgio4Be9KgJP1U/iztP4BmqUjyxf3qK22dIlDuAn2sgUlMQCHOHWcUUV3BfbVCQpkUwFAQMU4+Vek+yaFrEBXArx3sGgAZN5tRjgUIiXsDUvcRdaxLGAgB6ArgKh2PBPsIo/57RldVVeuM6UtoEeptjHxKVVlzlhjBFwG3ZwBXAwAAIABJREFUaj8w5hF0zujltEeMSpH/6KMP3U/svYcPH7af/eyf29bGO5Nonud7773f7t59r11fveHUlG+++br9/F9+7p5Fq8MRc0eZvsGZIYClkgswf9aObWuZmBw12VxbX9O9rqze1GZ/++399u7tmppF0PZJwjI6GjG4o3b12rW2fOWKfe8vX7xy725t7rStje22tYF4JyBlxhN3Uo3+n6Q4eiXxz6srq+1v/uZvbAcgCfp//+mfBBSGR0fPJwCkTSXJZlpPA9zLmBH4iX0K6EOLz6F7DD/AucLWwBaCKfHguwftl7/8lUAvZxLBuxIkvnv3juv//dPvnYZQc8fZ0xFjZIQlMWEAXRK88pNqlezR/xzNKqqoSYiiIcLnseqyDBbmZXpgi2XhUlgaH9POvFt/p7+wbaXTq1dXr+tvnn7/pD178sT4KmMemWAzZcIGkJ1xf0lciVGr9aGAfIDAEdrghsOINC45TVxicNuTac4cCWMmR0XPCVYk18jbp6ecmC6tgnz+5hZigWkJrqKDZ77nI1yDve8kr539VmfNZJb2to0NY+FqXw4AcGqRCVaMfqUzwfg38aPFwNOTCAoCbk/P+KzevH0XkGyW/0cIzzh/AAbFuP7cuObdO58bAAD3onI78QCxahdBTsJGVX6sDfaCROUMdX/YW/Y6Z4x4GH9QPr5yHvcp46CdPjBg9fjaynXXn9GYxNoUQNjX6E+RiLLe/E3+NT1Di24Kd8ayvdiijxkZaavXV7UbnHsYI+Ruz58/M2aolivbiDsYyZkGTIdJREKbEbwRj+ScYdtt88N/9ylByQ9rckRYuTK+zifB9Io3D6g03kqcl3ZK9LQcARu2awkEhqWYeCJ5VVq8ai/wOVUMNp/shWhZhusb5/5+H/swONTu3H2/3bx9R/v0+MnTdu/b76JPAOuDXLPnzbBxbA/twsPoU7DvjTfPWe9n6qRwZllTcmfWEBvI81aUuvtJzgBrTCEStkmx03iQxSatcX/lHyw+yzokh5gxNiDnjZ7OBavVnOGDzz87k8bbaTNBq0PLqMCaDcHNEuAWLb2MaCHj/B46AFQEqXxCfZLSS99RH0VkfxTVXpQaAR1OTh0pkn6KjMCqzVH9n2WkU+kJSJCKNbNvQ+MECLDqrTJ3hLBcKJVvg0RXos51ZrZprqPQpNBLoIykAlV/OMTVK1y9fRWIRK8g2ggJfKhw0FObsW4FAiSo5VpCYz87y1g4AkIe+GWxq3qIOMbqUQPhdC47yWdXda5qAhveoInqavgyGluScUfS0bvdpwA4nx3RqLUNEXYOJZRtQBUSZYJpZ3MiGDhMIAv9bj8IcfaU1+zGUFwRo59gS+oOtLOODicpSdDK6wyCBRVSbcAAYaCoUEsRBbBgTizBUzfK01PT0hMvDnGSew66gSXARhe4MKExIEwPJl8kbCRM1cNcPZwi/h0QKFYIz6oQRasDUv8zS9dEy0QhGg22ahQVbijKyjUGUWov4k0zk20FNftxaGwIjYFoRzMC9D7V0J4g7xGAUw2IMQ2VCKEbArP0w6Mj4JhBRfsixKkoGgioVNuc4YOuSUCgxxgXJ10ohBIEEoOfxPbA4JLkCQZEAW6pYKZfVjZH7yPm/ngNjonrI0kAeUV9liDsvBWjC+3Q88UZUCGX6mUfeVYtPie2Uoy1Eenc4+5X7oP1fvr8aTQ5UP+n/YKKalewr/NYAECpyBe6yjlwzjyzXEeimB6DnBGkQaqTOPA6ABr3XmeVVPLTyTMGKbwHRpweTdpZCuyLjQA0iJM/PYa2vdO2GUk1wGdPOQ6Q19OzR6CahIZZzSdW/y+qfJ36KYgUgEnwjiRtKKCB1XHHRGVPRhQvB5Nzyx5gLemlhcrOM0/rAC0a9CEybYMe2Cnvl2SY8yeTyqp9hCarl409mqQT4AoKX/YJf9ifspO6Mj7VA4JcaXz0AtI7Ogv9dTxtVNKaA9Rgw9RiOWttY32r24ToePCV6vqIZ8wKS6/A49hCtaO9ZqIh1gSIUsHlyTHngQCZYB1V4ajscg3sF1Wenb8cNgX3AQiNjcEZWl1FOfwtkzkAMqhuRHcAKi72jWvjuXGGqMCprC8lNMFzqe0j+EfglvOZ4MvRpF0cTKFN2DP4WioC0wB88SXQsKku8Exu3LjRGWuwYQIy8JqasuD1dDsQ8avcl20DBxH647WZ5BFAjfVL6wHJ8a4ClpittP5RdQOoT6CWhAT1f8ZevTERsxVnoGsf2GIWELUAAFuIOo09zxLR1dDbi+VUejz8fBdhsc3N7iuS6Mv26+9Z41drikhijcxop3SZ9pzYdJgSERuL7owska5vNCQ7IgAASacVIBkDYfsVAGAsdGnmszECz0/gtALWXCe+uWKITN7JmQlLKFWYArsu9/bXOdJuMHVBt5pu0cQTVBQjolyU40pIwxoZ0YYApLKf+R3OqLGbLUrQc3OeqAYzEpAEARo418To0p/99J/a9ta6yRA2aXn5Srt560776OOPbQf66k9ftt//4d/04+51ac8n7cXzl44P+9GPf9w+/vTDNjQy0N6tvWmvXj6LzlHDhj9rWzu77dbt99rCwpL97+vvAhzQMnYqWyvAFsDM4vJyglWqbjv7+gYBym3EgREwPZGdwB4gGfIcQL3d3unMsjzDG9dvtL/6q/+sIOA339xr//TP/yw4oB6KI30pdqXqbqHgOImAWickM7Bwugp4AVkWWTrLhL2GENsnn3wsdf7J46ftf/+v/+W+KG2rAD6Htj2+//57rjkVxui4RMEc0VzZodqdADClWM6Zo3IX/ZEAAWVLqoqNHyLu4tli76cQ3WavqGPAmQhbYe9gTz/NH3zw559/rhgzn/3lH//Y/vf/+H9M2mBmBHCbNH6FAZXpRtnDXCPXoE/qLWDGuCMU2CIUjN5Q2CTEPzPS+jkL0MM5G2heOVp2FEYkQM7/x9WbNteZZdl5ByDmkeDMzGTOVVmZNbR6sC25LSlk6Qfb/upQKPyhXVGq6JBV3TXlXJmcABAkQcyz43nW3hdsIYJBEri4933Pe84e1l577cvx+jWTXGI/eSYW6mTkBnzFfvUMd8HlOhtWijlf2B4V4wOq8cWa8rydckQFvFo2iS+xDdC2AbQEjxRTzO/yOzJMzVOST7zz7nte07Pnm+phAK7C7gl4k0lU/I29YELCSxl1J9rIMOPCSqH1rgXz2PNUc2F9UYDhnLc2SIMgnIUWRWXfkFd0YaaB4ITh2KpuF0CIEoZYqvP87Icfvh/b21tjfm5mLC3TJoXPC+AOexsh8qbLAx5bPa5KPe8ByCWDcA49FcaRTmdEZ4nWRY8hYtOsK2flxx9+GC9ebPvMYd6RX6A7FrZ3CmatJ8B+6rhFFl3pp5Cot8/i/PaaY6O7yIg9wocS6/B+JM2MiDberAItNj4C85VfVjFVH1PMqzDmIhSPf8OmZqLEjYHPmFtYVHeJ6j/v9fjJs7F/kBG/M1PTY38vvsupBDem1eLAhmxuPo8OCqK9NSKd6+CLmID1hC1PXIKIKmwL7gNfyB/8BeeAPIwzCfuO3IRWL1vIjLVTqO4c8Jq9yQjAnCdtLr9X7ZL9GgHudz/95MqewapqiUJDpXZ3Fa25qKkccA5N06WlVdmD3ZV4UN1ZBc8AAKjCAAAk8QgKwmHvijoH4cXWixJmYJHyfiA6rZrN9ZhwVOJ4YzoiWywKSGHm3IcCKQLoHPhKiKulJvd0rQz6P1YoUumKIw4QEkdnIjybjbhQQnn9XnmPKNoaSKoKGoNH9ahngidJyIHDIYOW05NsFfhGlLu7ettrnipdVCEjqDXvhmn1UvvEiq3Ra9mBIQbFiouVzgimhLLEnPkFRwISdCd5RMQoTohDIPpWlJteX+aYqvha1NcEJaWcW5UR2xtIxgEinOkeA9G9VSC+BGOL1XvDeoEo4lCgwPPZCknWvFPfC0Ch+rutkpcwUtay5nRygIseZJXEUU7ZDwRBVDF0BhqV9BwDRvQhDC05oFOEMY5L+KPaDFSVhTKaZFsaKvtRLQGq/JmDK/Itisr3uR8qemsCYQRE9qDfAPUMZYfXdatEDDtJFrShsAtMkhRYIaCLo4dSSF+lrR+XEQjBMLJ2XFdTjzCAobsCFoWm7NrYPkKrRhI8jA5BDygtVX5Bvskc2AS5PboyaGmJJc6kr5vgTOQVFJvAVTpchOV4PvSG93hAHAnJk+i6CvKIT6bd54ogg/FlUp8j0Lb1YluQA6E6giWNIOMAL+M4cHAKMwKUFL24AZCeYc8+ISBbXsEZBgCw//o042MyYsfhZRpini9iPdG1uKFT5/X8LmsfBgRjfmITEb2JM4LKnLFVKMrSM8g1055CDx3XG5p9mExxfMOg3cqlFfe8pzoTiDcByM3GoXWLU7ddAYSavFZVvKty9E06nq6CpMyFjjYAQQh93Hwu12RwSSvQHiyg2PP0rwYkMTB29FDrtHCeGEMUFgnXyGvZBytLyybQPHfEt9CC4GcAfgSBPG8q7gG18vzZLyoUz8xpw3ttmrljZX029En7GRVPSltVQLpG9cOecPzXIirVB+Pk5FBwUar2HE49lFD7VGviQQsDSaefX1D1OJMjcoapfmHiYHcAkqiIr3p49YuX3oiBkmJ9sQUEbfnKuuHEmxXUgB+zfzm/0KzZs/tHgMWX6p604jvPkiSH66OXmbM8Ee3p6RyAPc69DzifKsq1IF96Rs8MQnkWPBPsG9dk77XCXFNWW6H28yzC7omGDcJjVsCWATUWrYrIGhPwSEUlifRxKV/HB7wdxBmgyVggiMqYp6bPdvXF/twSPAwrKT31HeQ1wNeBY1daAgqfhco8Hz0TEwJFgaMD0owS9xcxiCMrbxhM5qxlL4Z9E2GqtDclGejKu0lHAQDRFEmvKffQ99EAUusPtI/qwKx9OtffxRbPPWByfWbEQNMuQbW2fUWo19c6HJP46fhYO+j4v9PMg09ljvGtSdoEwhfmFdvMHjiU6QJg99v/+ptxdLg3Pnj0fui4V2Pcu3dfTRZaCHZebo+Xr3cm/gqfg88mmP/440/Gf/pP/3F88tOPx+HR3njy+Ifx1dd/Gttb9LmfjL2Dfenrt+/cH0vLq4oIcq60qwBUJxSUEgvSl6+fZTzqKfYXYToAsXnnqAOqsi+6Os11YMMYYceIQ94jfu5ybNy8ZdXy009/4nl//PiJdunHx49tj6Cvu4GtjiXYo6yfiv76uaxb98mS1DRQS0zx6U8+HZ988rHP7g///Mfx5ZdfpkeanufSl2Ef4H+o0COqynryGS93Xo6tzU1bKrzumQiTqiHQI1+nbgh2cO74HV7LtUS3Z3rCtiPWskq8vFKjfwE0GA+NMGuYHo4svAxIhx3427/7O88+fuEv3383/uuvfy0Ywfcs1uC3T9BH2PfzW2+IzyVWwQ6xr0xU9vadDMKakgA6rvcoM9nZb/gqgFB+j9hjnbFzxSTriq0tCcWq5LkQ06DvxZdgQOmCdUtCgyaJlYcJWDpPr/W5rs/ctR4QPycJY/8Di6F/4HtUC1di34BBPdI0MUTs5IudHRnA6L4QY+oDHc9I61TGTFOlhR5ufHMjwAn/Js5h2grv07ExZwTBauL1SlMqnwj4gw9kzWHbtG6TeVAVLgUIi+mo7lrptnEfgDkAxzBSmNDx/PlTmQ8Uk2g9tjXs8mKsrC0bo0JJz7jFFPJs3SuQFfCE322WLsBfGFMRUibXCmCLHgf+8MzzxjrDTMHWsL+//f57ixHsEZ4lxSn9crW38sxShE38CHOSPcQ+RA8E8AXbc3xMck88XGP3FM+dNi439plotaXYoN4P7RsFrrftZv8aa1e+Fy2z+IewAF67DzduMVJ4yr1srod46AFMd6anrIwjRgTvZfw0exlA7v1H7xlPPH78o/fH/ZB3sK78SQE5mgDGUafHnmMYa1xfr0GSf9gTjEM/HMeA1lTwCYTVkAprH9vYvo7P4qv9Bb6N88j9piib6UL9uqk77z26sqpbStft1CIgFNGMrg5GlKEEbd4az2QCZJ82m4e5kBtjfTX9soAAJLsi9I67CxrDjarU+hL1yKAvfI8KfsaO0LNSM5ZrLE8q9OkzTM905hGDdLAILlaxF3igVjIKsU+14Lp3xPu9kT6IiSOoKQRBSqKezRdVZI10oV1d/eJ1UEB5oGwk1ovXSDMVmY4YR5CmVhIngIWunopqG/W+V1XMrRJVMGdfEM8hQSXPBTQuFctU9KxoV08HYlJJbNK+YMCkU4pqK8gWGgC0pERUJjOgJ0aodBZY28yfhkJ1LQqZABxjSeJGgJiqWNaA76dXPCBRzYaGjoko3TzjcGAYXEySBtTju6LYgBNrAgDQFRR6V2hB0dhWj2sCbfKx6+kMjQiyFq2SLbpfSTN/O6axlMw70eZ9OPQ8NwAQnjWbVSGo6RtWv2xBqakTUuEqoeYsI+RmhVxVahKdacGHoPBnmfntHHSCsih0c88E16CN7BU+k6pHo9E+0+oLhtpM8mVwXUJBUuPtnU0iTGKP+iuBFUF+Aj+SX8b7hOZKsIy3NPmnF2+h6blFdSzQKWr/EbYCJOBa6X1LH2ASKQIIxYNqigGGHUfo2gNeIMB0QD/cbpKd6nXmvaA7st+gyZ0gxiXpJlSnjK0EREllkyQQ0A/j29NCuDYCX5Me2mhU2V+eVBjZf7zG8ZTM2b11UyCAfYdjYg14NhhsjC9rS9DD8zcp0KGUjkAxAFiv07MI2vFzHBJnZHl5bczNRskZZwAAgNNcW0E5mef7wjXoCqlVeRDt07OMlFumwpE9TKLM3lpby1orHsSjk94dXRPOmP3JOKUTKiQLAoUkjZwxDHxPGmBd06Y0W/otrcwep0GQQoJt0MPZsPoVoDYsk4yQ4bx0z3omLJx6fdrGSqABxAhuVfKdm1NVn2fO/aR37aro7BnvxHWjPv1m981EVJLrzlxoegsTZLGuXKf7oYBMrp3nr79YWBi379wy2BFwVlk6tHAAtGgwUGUpP3Z+5vrzfrYXkTAyWeQsTCQdMEg71fI91H6pBBDoZTSQz9/KagAvBV9lmsVGskdTnYoCM+sW257EgvXgdwmM6AFF9JLnTgBNwMTnU7HBJrAvOTt8LxT9UDetPFcwAfCmGnuxA/icOPokquwx95KgbKiiVHsT0L8Zb14zvQN6KmM7AdIRS02QxusUlppfENTGRhrEniY5xvdyf63AbaDTIwcrEOF+r8fS1rSAt5JgE0LAsxL7M3EuIFR7W1WhBvgb3ExyG2EqbA3XQVuZ+7JYWP07jueqMZn25cJwqiDIBPw8lZRm7AkYVzteA2qZz54JIxOAdtKyEt/QrVIdcwTYTqDJV4MAXcljvdWTceb7dVwFZZpKI+eumVetE9CgSvYEo7CS3PHeBMUKeB4fqn+UPv4EfN2qCdhLSwxV36++/HIcHeyPd995J0UVxe2WrarpM8eFLYpqOUGLPkYkbk8786tf/dX4/IvP1W6h+r/5/On45puvxvfffZNeWJJHerdvzPk3rQqdvFDdu6o4jWvGXwEwyTg8SesEAoDzc4v1KDP6k73HvahKv7Q8vv3mGyePUAHHf+ILO2aD8fDee4/c5//tv/1/4/d/+MNYXl1Rc6YBgI6bOjAmWEfTpIETEv+wNmJxsSXoNdFKgW9B2PCH73+cAEGdWGG78PMd5HOGCfCbpcJzw04S06AHwh6JUN4NEx72Y/sAWJIkVIKqa2sBj84vHOnInrYNp8YyE48hM7e+hpYDwo4nicGL9Ypdxe6kBeE8ugRbW5PJNzlbYaJ1q1+34ArkUmE9hemwImCw8/LV2EXzZoZ+8lX3GHaTmJjXMMa4mbld5MHPyNDhQNn/VPECCaCVd+xzM3Qj1mflvIqD2IO0BFU8TNwA46bAvGYntB1KPEarSJiU+ClYksTQxlQCiMk1AsIEAEyCnSfPHjio0ZzE0F1JNR7XP2Z0OT5pdw+2A60qG8Yu+APbkGcyjjexCZovGdkNCGARyUljFBzoZw8jkdcTk3Q800B52sLi/2GXonyfVtf4OPZ89DUS8+DL2RfEPplEFvajBZLVxO8k7nyxFj3VRz0phVLJpQrMpbha4tPkRRSASEh5LWK6nBn2NHHxHYQpb92y2PHDDz9GOBag5uLKM9xFFj53YhOrGEJsgJ3B7yAeytpy/1bCjymKwfBa9TyTi8RX0B4dILBZWABSfOWzShOttKgsSBWrKXFrWt06vjw959nNF2B84nNaWAS4QICRUc2n1Z4UEJ81/+jDDwT9nj9/Np49fRIRfFpOFFdOyy/vg5/uZJ/YnfPE97jPt9vOA44HGCV3Q7+IOGQWkKbGG7In+zx0Ptvstp7UJbDnqMuwsic57733P7gi2OXBKIxUY4gImhwzV4GYaChoQx0S6WrVx2lSWGPPIuyx6ix3/p1EN/R3R+QUVZ8HLl3+TfqeujJIhQoUtzczF8p7I/pHUEOvLT+zh7Oo+l0RwoFwsKQiTqeS6kJMaOJvq1nz78yM97OlgsXg+JnVM8J7iE5V33TTVUxwHacG7XbRDUyPaRaZpCztB927GNSfhWeebiYCCCAQcJeqe8Yp9qi50OKtQiBwV8lltwO0EeL3u4XAww+NtoThOHBWVZwv3srDATcIaA18RK4TqDg+RcpqDPnOix0NLw5bZ8lBrcCIoI5gAuqZ96bhTCW8KxzNDMExOYrLWZyZ7w3tkGeDmnuCrCShXSGkryp9QijkklgloG1gxL9LJBC6tXvQKQslyFQzVPO+AD8xjhgyjVD3NJSgCFU8x7UYJEPVn5X+wz4g8A0wkD57KzL0KU1fjfkFAsrMnu8xPux7RiZhHAkEMLQ824jbpe83RnpZJ0wgAdIdAczQ0Uy6zs+kYtIvR3DZe8O50ArABNGTCSM4lQoPVViu9fbtOxpFlbQ1REnqQ+0HYAF0I8kKXYgvRfdqPEkDADx70NhONn1eUw3apS3I8Z/0M5ZAnEa0BAlD5cqEhEY8BVXYS+eMNWLfZfQO/YSCeuwFJla8eqMDxS5EvIyEMY40NK6Aek2v66pdzu2MQoisH8+DM0dwDChjP+LZsUGtz7Voz20YbVtyLE4EPDM7MpV6/mC7sEeLiyi7h2KFXsbpSUT3aK1h3QiaeEapEEL9L+p+0bYMFpfoLWdUFZNUUkHBpuAJSDAJWlgrnhFnztFFBcSw3vyOSWQF/NELeFv0ZsGWDb4fJ5hqJ89QimW39BBcWalNq5aBGoDjPAJBYU4orHd26vNwtKF0x4ybxPlbRaLnc5l2jjh2Em7WopW56feW6bC4FKVoks4aR9nJsnujAFKZMSjPF7Waa2/gF1ZMj+cKAwedBXpTe1xaaNC8VysG8www3was52dj9w0gdBD6IOMIW16qiM3f2koVgWN/oo2RxNM++/J/XB9/WFPOAiKWTfsWrKrzp04DKuUKQJ0qAIatT7/nG1sp+JyoMK/n+SrEeiHIl6p8gmDAFICTZrW1DW1AID3fM9oIroGKFmeQ6wJ85P5gQTQDCQCAigOslgZ28c8EolSj0jIVth5gu8+raO5JjOMruosucUIYY4kTrqvnrrXLd62S3wEi92Elj/7nEjlqv9IASKqugBe04TD+inY2ROVEhifUeWyCAFxVXzIeM72QCp8ehw2nvbcVIP/n2jtYwraz/7vftgGYTh55f8Hdy+sqHWe+k5X2171H/OwCsEm2+rPUUyiWWlN8uSG+F3sXP5azcKFdx/dw9t959x3jFMbH8jpaAElq2QOd+DnrnGrl3t7YQjFfDaF8vnuUdZ+Hvrw09g/3xuk59ohxySlEkET/m//137g3sfpUeC8QNEYIa293fPPN11blmaEOm+Tl6zcqaXOPxEXsO849DECSWAJjEtyXrxBsm9JW6H8HU3LmBf+yfTIWDoYCZwdb9uc//smzR6JPcYcWFfYp99IjBVnnr776emxtvxg3NzZkATjytthk5Lud9Hn/NWlKm9htsWfY08SL+BQSD+Jazg/soLYbrE8YaQHWbUPzbCSGZH/2jG8SWUDb7777xnbYTz751NdwD1xbWK6Aqju+jr1ki1y12N2/d8813drenjDhWFOo3lT/ictgRAWUi+CZNnCKfvCVsP20G5ku4lmc6Hjk/yRfTflnPaK1cOh1IAiJP+b5UrXn+ogRUmBJYQlgB6ANG8a+ksl5gs9N/7yaKjKPSKAjvgfLSmaUtPfEMdnzYUjICKhxg/6eo7szKSSVhMRWsuvUbEjRDAakIAAxLrH5bHQJeoxp5zNdWOgWZIHOarNjDzpyswDXvs9uK0K4kTyF5Pbe/Qdhy7zg2c1PGJHGaWWHuF+STAE8gApBaVoxbrh2mQqV++kk2dbO5cSNigLCIlZwvebCF5vVpN8RuCtWpblXQFL2B7EkdoBEHQCkmQSdKDudC2Yi1wfzlfhH1g6C5IxdnRtrq2u2dACGE/sfHuwLrGT0O/priHwuypggTuJZNssF1nELtrP3sQkt6joBY3raVhV7m8kbHaDDaolIjMB6YUfYxxaGVcvvkavJ59I6E5vOemqHa7IV+zIMgNhr9q65zHRGc7OOsGlItLtFBfuDT6WA/WKbiVRjvPPOg/GOQsQL49Wrlxa4m5nLM2MvUvxy71dFnn/LjHGqWEae5yvXyfMHAJCxSXvCy5fmc2hTEAMay1T1lj3Q/qbH/3H2OqdooUXfvez91LsffzIp/hpAVWUaQ2j/68qyRsL+JVXyk/gn6L6eicoislAmPMuIt0FjAaVIcieKbD9bVLV5Dx48PaitQs9NssHp8w8tOq8LAJCqGQaAYCwiRVG4V92V/iPoxJUQN6OgHzjvkdckaOELBxqUPYqnqQKEAtQBQIqnuYZO2JuuQgIKEo1B5MGxIXokA/fSAiadNLT4GJXgRvcFOmQxhGINTUckWirOfA7eKQlP+meCXC5N1iZCuUhSAAAgAElEQVTvHSfmhnEO7XWvTc+uTGBHsoexpYqEgn8C1lZpJjAiEI8o4Q0pwtLipgMQcC0CKjfYgIxgC92wja598JetaJpqiaIrlfzQ+9f3lbFQ6U9vkMYKN4mOWg6hrVh5LdGUJAfXwVJGJaaPl/Xr5F/0tvqjOkhMEhcl3e4Bd/+0CNxFeu0QdHPCwNyC6CKHjLmf3iOBb9GUcPQAWzMzFwNAl3sPSHNmmwdVZ8SCVFkt8IH9SRLSon3sLYLq7a0XdV9Bk9vpYaQR/0sCCx0wAV32bvYXz9yepcP0QvIaK8Pz8wZprJHBIjK/I6M77UkGhHIMH47zWhCFs5R1BkhiPnPo8Oy5BsdwtjEm6XuyYk5V1KQyxo3vJSEI6JDrJYGNtgiBAU7h+AB0mjMXFgDj3dKKExVyKpQ4C5BkziHrhWO9rsKlMpwAMeKbXEfOc9SRCWYJ9Pzc4wNBgO7JxgHzfEDo+5wmCcx4HBwUzxmwp++D14WBgePAYQA4EkmylCRlGTNmYFLJBjYDSnxofKGTud9Lh4GfO5/+LSFQwEVB1hKHlDKKANRFRnmG9gtISz92hIm6l5p9FDQbh59Em2cWgZhUXcI4CXOqgU5YUTnTRVErAAQxG3UjqveUChMAMSwN0H96P/nienlvtAR4X6r/BFXcK0r77MuAJ9iVmTE3gw0JgAiIxBrzex2wwjAg4Jifjbgef7DxAGk80MzfzvOyOiuDYN6Rmw069XU1CJBxcGilRB8EACDPu/VcmO5ACxagN2050UOBfmcSBnp/mYCyA1JtWQW2npUaw9SADtcgsMf5tzoDxZOkE0bBNYuJ9+AP1wJQAMuGLzV4avwY7QLYG2wB+7ArVq57tRB1pRwhIANK2q3OzibUUqtaMsGwnxFUpeKaWDcisOzjCI1GiDKjIaMMnmpO7HGDhx2MGZirdZKKS/vOjNWMvklXKhTCKx+r+F8XGOq9rZL0VJICYDv+YD3UnEGPoAQ2FVaEjShQltbEDnhiYq5FP91PaKTAlqAaX4KOFjPgIXTrYO2t6/7/qFjzDLmGiJ5FIJfP1E8vRNOENdAGvAVi8P4WELjXC1gM5dNKy6jPkAll9aNnNGomD3Hd7bdpYeK66O//6KMPBcFpH9lhNvcr2oJWx8+/+MKfA+4/ffJEG8E18zpV2ysu4jrfe++98cUXXzge9je/+fXYevFqLCxFuwbb/f4H74+//7d/P77++uvx7fff2X97l3GCH3801lZWpJX/8Q9/SNVyZs4KsbT+mevRog/u3R8r9KXDrCwwisSf5P35JuAXbSDRosBGAbIlyZwfn332M5N74lHEOknAAYoB6TPtIaxI1rBHmXYRJG2cmfCg/XGWvdah+s9jw3tcJD6e/emUIoR8ERs2topvCSs0yW6Sj8Q7AP5hPxJHlNDhCboGs1KziX04N69fvxqvXr4wYf/444/DAHizbwWd88v9oHHQoHafDf6mN5v9QGxiAYv1ZtLNypLiYvO1/9lDFlUq6WFfY4PZfwDL7ukClPSD5bs5E45GK5ZVswY6USNJBEyhL5mKvXbZSjHsugVBOUBp1hktmGZHYa8SQ9IySlX8TIFG1ovYk/1EfIJmjglu+XTsrJX2mujl5A0eXuQzLEKoQVCCpCSwPIe+T67L3neSvmJsAQLETiXJ5l5bo4R76NYE2wtJ/tFuODiU2eDYttIoaU0f7CugKADAxq3bXj8AgCzgVpe3lWUpfh2bQMHVttAwJwAAuI4I+KEZFIV7vrgOzidrTduJQq6OXM/kF1szC6SOJlUEI2H80IbCFCRaH+j957UwzfDN7DV0KvSPzpGHVYz2UNrBXTdysD0YIGe2/QHeAfLbPiDVHhFrNIuS6+XBRK1e3wl4YMt47F1YOMSWMxNNNu4PcKptJn/Pz8FWi31MvLNksm/7+IsdJ+XACmgtNeIcNHzYB712rC2xCp/bYDB/69tK74F977QKJ14lLrZNdDJON7Y4BdA8C+6LFvZnz7bdQ/fu3Rm3afu03TQip92i2cK7PPOAxbEBMEWI6Xje2y+SByTvIbwRjpzktoBPu+hLMV6eNli0w2CZFOO194GAEeyrmghl29tpNOWa/q+P5v3vvvf+VRx39/zHYbOALABUToOk3V1/2bm5lSAkEW71+6CABNsgndCeM7O05x/GURHkscjdD0qfr5Trqny24FUHMF2R4WBFFAUHiGpoJSCO0YloCIYsi1CzSAuo6OCrE8mAAtdtDx2gJMsrhV4ZDUHeug/KH1cAwSYh+QSNDB02kwl4LwW+rFCmd7UdeieezgsuanWS2PR1d3IUEZfQxlk/0DzWjmei8AjGqZDWVBRCKZeCiDo8FO9CkaMAuzgODwnmUIgtw1nrrYhYGUArvzONaA8rs1RWACiskpYCMwE46B8BD4lnHx6u8VAKbpItKyZnZxEEW1k2UBNYb7ACx8N9nVVQCFUXepFzqFPxc2yFIwcTuLXgDMbWalT3/BQ44BvwnEq1OT15XT1RzrBGviTpuSjWQKjAF+P0OEASFTHWiqqslb9K4tNaEWGvuTkO2slYW18yoOFzqJqcHKf/6e79u64BwU0cH/1u0UPgPjiU25vbHmSMQgCsTLowWT1JnzgUZ84ViK0U9gm9H4YIAV8Uhive9vrclyX2ZoCgmnSSoyTEjFpLz2L/XvY31VN6Kmc0fq4de400vapyPA8F5GoerkKBULRFUjMCzspctV9cK2dnEkgqzOntBN0kiAN3EOC7EZV/kmoSRIw7G5SqEXvg6ORYZFU9h7fBoDKY3TNv9bwASenh5+gWwCLhrMQxmsRZ2Uqy3FW43r/YL6oqqf63Ynf0GWLQAWM4j0vpPfMowayJqnF6IkO5oqcXB+NMaoJZBBDVkEiFwlnybwla5sysuCa0ybQaOmcOJ7T9YmdCxyQA4Zl3P31o1yjFh1aqiAz9/gVKCgLYRhbg4Jo+nhYTng/7WzHReSYfHNvj1toJgLvOB8YGnjOqa0+nyTX42RUYYUsJDgHR+KJnzoSNszwVp3RjxCnrWFViTj+zPkn6P8KvqO1nzaUArxFgbfgaxLBSneX3wlLg2QJQKr5TvfEdVCTY5XyHlQRwRdU9tNSwSUyyTrHhGGeeCzOqoY2n159q1evdV+PVzksDNgJ6PjfrmACKs4L6PF9hzyxObEBXgbG1zEyHddHCP53Ed/XdVokVJt8EQCBgEliBEVDaO7KRbHuK4jtfTTWUSTIVxkh8eioi9hKi/3CBcF5UmBfmOAMlHOQI2MMKwjmP6SHkmfG7vYadUE/AetlgAVgSVMd289UVdEEUNTiupFzrr0tP6O0WQ35mWxCTbWr/NPgev9xaRWGaJPgMwKggX7VDUBVPtTxnuMGHJNLRd+leygYXmkEY0CgVugD4ARQI8rrym8A7bZCCZyiUK/JEISN+JkBHGES8thkA3aYTWxmAvZMYbjrtK4DPCQwnAHSNYD67OBlv9nb1KQDFvJZRwNhIPgMhOsZgEm8RwxEcSz8vSrOJnUAIdvhq/P3f//34d//+34+dnRfj//y//o/x+OmPgtC0KhEAP/rgvfHTz346/vvvfjf++fe/l+b70YcfjQ/efzQO6dd9/Hg8f/ZMn2Zf/wWJXWIp2YWLiybBKNazNsQCVqAH4/JejZ2XYQKwJxVlrGk7rBPMUMT97FEmgD84Gi9f7I4f/vI4wmtOgUIHAbHck8kaaHNK6Au/60jLCaX7erJC2+6uwmUEJT6QJ54WgLBZ8pxDGV6ajE0koceW4DOI2fCdAC+cRVTZ2cOwF6I5wpjPp2Nm+mpQzadSx+safGC/RHdpynFg+loLVbSyBmS1MaGAdoBYAP3lxfmxZIXZQCutSvYgp+rJ3hforH50BcWquOU5LYDpbZ/QLNMkDc1QnMpzpT2K6TlOdInIIUkm79nsJ2xLWlxoP0y1Ny0AGdMcRhc9qWOs0wZ1GSFW+/OtyEYfiHjADV6AZDNneywzIGC0gtIC1uLmfB87v2AR69Ikl+UxD7gRdmgnmNirTqT0B+3LqvrPe4eRlYILoEXuL9Vi8hTiN4tHtOPt95SbnO3E6Yllcs9XVuEFhxmfzGShEmvFb789BQV7AvjFOQaAU7SwppFgP7J/AjoFfM2zp92RyQ+P3n+3QJEUPjkrrG2YHej0VLvazNR4s/t6HB8eRjeKz8Cf7R0osge7zb5yiknL8S+2VqD3JtslRR+LHQjCau8yux76P/6UdQTcJ/5pu2qBo9qqOoZoto6s20vGW98fH374ofdIEeTPf/5qfPftd5Nkms/krGEPMmUmdvXm2vokGef/nVtYdrhkNGXiYr7UqSttGQo/feZlalSRJgUuRlof2oLHezYIoX+oST0w7swBDsISTszMa5fVlSOeIwaD5YNPZ781m4OFJU5yQk3ZwXOKY7bOTOvTOeG2BLwlOGu8b1tbROZ5xsScLSSZ+Db51NTqnftXEahLhTSOPEaBQ7S6hgjGlb/MzXcvWahSOfgtUETAGNp25sLHISfJoB+JAI2DmL7xUpi2Lz9q+tIKaxxZq7M3PQmEPv3HOG3QS+gzOewgIl25zOYPmtfV+06WrSZU0pIEJQgXD2+CshYw0MFgI2pvMwo6CHE0XoEObcgAMDAKBi1vzUXuje1mwjYzkxMaRj0oe/38XrQUWtna/lSFh2pE4FtVHj67r91KdwVVJKyZBclYHvqgoVSxUTMqhyS0RVVE6txEof8j1pRKPIJ519TeqJHHyNCfSICDoWZzRyhtTVo6TlBEvZgVvPf8bFRfHcF2mhnZXcloQ+zht80gLRx8FgF/aFDXox4FMIqu7t64iPGJBkPokRwI2AnSnmpcjtUUQAGr0aFNci9npaCKsxVgsi8zfURB2BC5wlFk3maeHf3Mq2N1hercybh9a33cu3/X7zF2BWVbAkRplAZboekTOBOctBCRolyv3/jz7MfM7QTdS4CYBBxjwedvbW1OqgrOQa9khTnDYdYEjY0+waxCKg0Q+X5TUX611YSeWZK8xX85IYNnjmBRqpwBpVhfiqwdACQBSbsLe84qIIrMpegK84CvgBpJVrqS0Im35/BiCLiwNxWCqtmrMyjoLqZXU6ZBMY9kdkxDv8/MVu1gjYYxiFDAD3Q19PlURqE8ok5L1YFrYofFtgFwHJ0ghphxoRFdiTAVwQNVBChz3QPbjor9yb1y3VdXsHlujKmrMCBAXkW3qx+tA23eU8BMmv+pZyvVPSoBsRVN30qQsGjPJ7//8sWOSaAJB8nd+bm0WYIpvm/Vt6h/3L/TBkDpb25oT6n0SsETuY5yfdoKSLyTPPMeBkH2wt+QvUKSzzoDPO0fvImC8/z8ePDgvpoQCnMCchTFP8AQInMZETa3gHp8xrVKsSvWAxUE/v+KcaRvMnVE5oPjPBOEcF+yVYplgJNVDOnqyt5AkmrU+AFU/FM2stkLPF9sVI99bOFEri0V2DhsR9ge0qaRNgXtR9mAtHZcMwCaHho799oxgwRzji+t2dGcV0XpiiUCGPbB+x/a7kMvY09ZsWo8NcajD97V7lONVWCr5lN7pkoQDpFFA8ZKQDnvvA9VOMAHfq9ZVIvLsD7il6m+KO5WgSDrGptB8ACrjGqYeUMSdgW3oJPOeJZgf7En7AsnAHSOMKBX9ni0OkoA1v1Dwhel//ab7O8GNfBhnqEaJBOQp6qO/G4F74HmyQcA+wNQvQ0AJFgOw6D9cpK2iC1l3ULDbh/FuZGNVaxCBR+duhJB4djJVO9jz+Lr+P2Ac9eMhh5JKyuuevsDJiDQlGorNhQWANeeRDK/3wl8V2WFpN+i+TYDCPsrUDaTaQvY81SG0opGEk1A/8Pj78cf/vh73xdQnoSJew9NGd+F8OdNqcBhXmT6zpMnT6SjO/ryKhMTaIP6/PPPZRJ88+034z//5/97vN59HY2NtVXfi57hW7dvaX9+/8c/aoO++NkX4+GD++PPf/jjePb4yQTU4fOOZeykrcvpBIvRtWD0HBR0WRcUUhwhSVKLcN3R2NneSdvKOX74yD340UcfTRJl3vtg72h8980PY2tzp8bcxo43eEMhJJXIzM4WmDH5StCNzaCy30UjYsoIEcfvdqzAaC8roQpMYz8yRYYEY31tY9x/8MB9sLOzLQAgwH3CKLhF15i98dVXX7mHSeB4drDYvvv263FzFQYpAGJo7Cm+XbiGPH9YU4AD/JzYiQIAP9PmE7cpfkYP/PmYonCkIvtCiQIG9A8YgPAya5Pqq+KXAq4BwPXls2kDxM69DZR5FqsA022psTmnY7pGb7MvBWjPTgVATP4LqOB5UgQhRm9WWLcSwbSUrmxL6azaTdoQRA+5DwGLiDxaCS7NJ/ZFYlT0ejIOUo2gbi2soqaxTJ1dEn8SO/6wXtginqexABVux7Flek/H/zJ1qj88MWYSSu4p93IQ7YzlFf0cBQp9bL3mtESuU4VNgh6aeRhstNYAAISpEDZt2h3C1OuYln83RZ29w4hD4vD22+xhrqv/xEaGCQnb0XGRtzJJSqbKuLKNg/MXX5PpST2e9sX25njz+rXvwfO01fDoRLZQCnkl7qoeQyK3+KewlGFWsD7tM8k50uodaj7Ann74KgzkUOXTp96sOZ9DVcCvW9rW9f+2FE8xzvSH8c3X33g9gPG8DgCAM9FxqAU7WA2l3/C2jcUvNKOK9VWsVztFkRVWV1i1mXjWmkhpoWKNaXHg+wEe0+PfIIyFuBI35LlydvC7xLQtBkj1XiHX0gbgPLY/wnTRikfRGxaVSfvMnDGboArn6ZxWC8SulycixY78s9gbtglPR72fN2/iA8rmygBY2rhzlQppu90kUo1ygvJk04BiZKSB1OJShuTwdvWxx5GFWkVAQXDBpr6UYgIAQAWSvs0+lBH8iRMG0e0e7AQW6QfiKwYbut5pxjLRokDPtEJlufagRFn0IPWhVnI/HUg0ZT0oiMfN1zTqblBhAp7RahndUr2OJbZQ8YlBktSi6tVgY7Mh2BiNWIkOTmjyuc4EQanSNv2RoCJCUVQG00/YqvIT8TKr4+gEBPjowIJEwudXj7CZB/ZjzpLYIBTFKI0o7Hbw5oau/kIqHPYhGThFZLATYhJKAhWMQDtUDKeK+6iJriybcHNQSM5wfp2cqnKrk4hafGjEpbRerIL+PyJOOprqdWRfqT1RjkQQpQI/1lFHbX9uM1YQzsuscV7L80vPaZI+DndXvK2s4ADZmyC1zLylJ5p+WEWpQgcDzOFe9g6YH54qKKgnCdLy0vxg1Oj8HFSedeeQY0C7vSMj+xjFCABw4IE1QCHALrBL4biagduKszpW2iyWoYqVmGIL2Fn9X/C+vf6rBDJdbWMLWCkk4WwGizT00zG3MDvu30MwiYomCc+NBI1zoUuH1UK1CXQ6PVBW0WCGlDNqkIHxkLJcnGceejb2gWuLAE2qXxkDmOedqn0CG2l1qP7uZ23Uw6ZKdBFqZbOCqG42LU+boMgl9E5mFEePgfOZamZVMp0eEeolz2KmWAeOAjTGAfGdNYE8PMaBh63TgQ6JL1Uvf9fZuUw5qJaWqiBiJxhhenpKtXzV58FzS59cnrOVW5XFAV+in9GU6p4eQnXy2lEH/eWL80JiaVKNiOB0KbcDtBwfKdCZikKAFhMKwQ/YAKEWh6IaZgVnxLapEkLt6qdCl4wWNfgOlR57n9FxUaF+8+a1FW/sEXsSAABbQDDAWQXJDw0wNMKuMsOaIYAjwDG5k4EAZyeJHcERLSBBuJPkYHvZlwTKOHnWHYbB61evooTtOClAMsSHLrxmAJSsRdhlnAf+MFqH95L6VgrznVizTgTWXC8AhwBoUbNJIFJ1QoQMUI053Ge2odFfTZArGFbJbY9i5Pq12edn6Zs04L831tcyuxwnnD6/qoiMq7G6vmQbiP2yJY4ICBC2UyoiPeuclgOeGyMdWeN7d+9ObHUnllDAuWd9crVuRXQoPY7Yd56p1QYr7zjpojqf5fwnAIUOGp0EgBxeS5UC5k/6N1FwjjAh/w94MlRObt/XVW1+RvCDDUIw1fNU1XBGPcZxJREWaJQmlqSlq5P4Osd5FZugA+W3/xbgteqf3vjQn9OSJt206M3666kAPSQUrbacFpnW5YE1ga5L6Qw0A0ydnWsh2QayBRaqMkxg3noDYQICDl4XGTpI57ilr7mZhknG8Oc8d4UHK6ifFDGYIHH7ljT9hw/vj2+//3p8+903+gvOJa97/eb1+O67b+3hvn//9vjlL3+hPQOEf/jwgbO8oRBTjb5z767PlDGUAE0Aa7CWfvOb3/gegGjcbypcy2NhiWkBl+PJ08eOw0JD4t7d++Pu7Ttj+/nzcfBmz4kW7AmT2ssr+1VPqlWsnwEzqUl4DG4p7JS439379332m883x9YmAnVhVbGHuP4GodU7OToZj394Dk/IfdKjLHtspEl7aQiFBZfkw1G25RPRCgnlmSlEF9UXn2fmE2X06xkCYExjqj58pizMzgqeRFAzejfEPuw9CwwFKJJkqbewuSnQcec24w5XtAM7L7bG2urSuImmwEVGtXIfCksXADABfot5wlU1e8Qxex370jaqsO68BRfsJj7SOH0K1XsKFvFHglHVJgc4yFoIfKYRL0W7osRLe3a0H6LB87Kx+DeALHHNDXQaCtht4cpmKgI48OzSt32kxgYVTtvVsNGIrZ4zPvfS80iyPkVhsEC3ju1lJ8nQm85owNbWMgaakqHaE4haMb/BNvwVDApsMuBA4tHEy+oB+KeECcv/4RfYp81CDgAQEW3ZamfXQtdMl2G/AQDwuudbm5N9b3uW2gRhJnVbsy3DjkamLXDFmGYHAd194qfY/rZrYeymsIVdZd+xf6JeX+23NT4X/4rdy71HtJFnSWEKvwk7dwIIjUwEakZI53vYCVhDB/sIxL6e+DIsNHuPLZKxcrRJTZmr8Hn9vqyv7QMU+6rHPveTFgpGJqvxUXT84xPumTHnue8wSQ68Z+6TFgCV/Bm7WMXdTrA5e7CGAKa5Bu6FHLKFiHuMohFfxbed22CXBVRkeA7bidgHxPXmKs2InzbFjHadU9/S2gg4KTDpGO34Vr7cZyX02Awx42p/lgK0J5A1w04AGJRGjf65zhLMa+w3BeXoDxUjfQoB7JNxRLxTE2TYewIQi9FNS4xwLbqa/ZoCsjF0tclqB2AAvJ0IB+kLAND9eqpJVi82P8vIkBgFgsBQlUML4UOkh8zNKrAUMQrlHwymCdAwuukNxsMlneYhsqgkYbIBLjNzvANaqqfSME+gmkRJkyoXSspSR2vmdWhHXR0omoOJZx5M7ivJTgcIzXxoJ0sVdu1mVFZBuhtM6J5r7tsAuoCBoKkZPyj6VzShRvn7cAVFDkWxAZRsKKjhzNqmarxY9MKIcDSdkYTNkWhFWWTtcLTzJDpsuhp91AGZQk0EN7B9L6asVtI6gRHrjdjVkKiLJ2giaOc9/IPeQiX/UqtrRGT6EREmQggrCCr7gqpyqj/pB5up2cQZ5RUErauoVjSgmRttZmN271h6hdLmITJddPIJ3bQMHtsKhEwRMcXH6A0Ow6EPo8COzAqqimlPCc0rolAgz7BbqIoszi+6pv25roFKoedjc2tzvHz90t5+eqoAsUwsrwj4Sdih4WRWekCrtG6kojSjgAeUnahxZoIFhxKFe5JGK8ALUT22JWBuVsPNHsWYk5B3og99PP1uGS/I5ygyaMKaPjwdVSVonE1eCyuBPiUMnNd2CcUsRqMBFfYXsbdoMPoI9HjhWAr9bEDu/DROkIpjJ/+stZXfaukBVCGxweFhM7wm1qqQSfbX0eFJxBfV/AA8qV4/9wyUOOhLAYIM4k1GArKwLupucBahsNZYTtagz6pVOe8FKuWigRxtAOprTENPTdWu91g7HoARPgPQ8m1GC8+JL/5GIX5//2SsrDDiMu0Y2DFAHc7527oJ3AOBoAlBMZ5yzqhKpaUHu9HOnrNEwCK4QpDBaCzWEGrlaYTf+AyZULApSsfBnlkFYyKaynsqSidSDUiSBD026tSKRdZt1utIf2KSeb5ExO0nTUtY220qZZxbAksCgwkoCcjWAjPun4x4VLCyEixntTOGFDrggBWU0TacNfYe1+KIyQVsIAyDQ4OOXHdAJKsmALe2DEQUsqsS3TJF8sJr6X/nrDUoqG2axdYSEF+Z1DczC8cbEDkAAKKO2M2TE+iMoXCqulyzfTv57ySzqymyyxSizLhLAJC00SUAkuasvQV8hsFAPygjo6BaR4ugq1AwLQRXalwcr+VcEKj2FBjOh1XsavXJPosoEGJbCboSzbQwJb4K2j97ApvUo2FJitsGAwB0kIjqNyBAqNZREtfuOko2vp+9KW3zrcQ1dNxUOdHccJJFFRBsS5m0HczY/oW9oZfTysr8/GQMVlf7DMalNGdUbyo3CUR5X+3i9DUDKXTtBGmCTLbcJKi+OEvFhfXyGRS7gOfTYoGpvJegrrTga+ZgKrYl0FmgOOD4NZvkXzIMJ4m8YCsq4hmxG3uWYAi/RAslz6/ZlYlBREcE4agsI/q3tr7iJAl0JdhzX3/z9finf/rd2Np6MdbXl8a//Xf/2/jZz35qdZOff/jhB2qg/OlPf3LUFeeIPlqS688/+5nr8+Wf/zS+++57P6/ZTvy+uhVUxM5OZM3s76MSTiI15QxwErl5FOCX0hJJIE5wurK2arvTgqrkl+ONEyUOnPh0sH8skPB693zcur1gNZ1nii4OCRF7o+MRnkOfcydb0K53hq5P2noIlqkChvo7PU4Zd3t4YBtSg6AB1lKkwaeyfrAfbAsgBp2ormcvUQEkJoMKDIuC77UoH6P6ePZvA9SdAKiqXhVA7Zs9yZyZxDU899OTo7G0MDs21teMrWQFoX1RVeYwkWoaEmd5LmJv2l5sM3oXgL/2v5+M6RJNJe66xH/UONcWwz0yJ9wAACAASURBVFXbiYqqIsbVPlP6PNldSSD1b6Un1TbIcwE7U10qhMnSrjA1zXkKcM1eYn1Yc+I8GZ227DJV48L7X2V6Afv6JKxIaOXNYMK302/BzwIeZ/IPcX7nBNgFafEwm2wJTgtTMx/bDnYSHNG8pWpzyTVlWkJaBGVuCVqm0JTJKxvuj449WY/YDDQHWpcsE3kglijyNzdnfPf0+TOfb5gVxfyp9uDuHTffoQ1wYV5AjrXf3Ewve7MD2A+JB/L8SRS5J5J2GDQ8H9g57Ff3hLF1CZtWYTNtbRmHLACAVoPxV9iGvk+1fAAW8Zp33n1oMWuHttKD/YwUJ3YnR2FvVkzGCnbMlD3Z7Z8ZFazmFLayYnynO+xzDsPSNHYxWQ4rvCvorDvXybOwDZpRoDA7qkBg0ah0LxqoTs6Toi/aS3y/WyeaOdP7IsWJFHxZAxJ4ziYADPcB+BFNN0DyvbRqF5hM4pypNLlGigoRQ78ew91+xBbO1bemNZzHv6Q1NEx7Ry+XllEDEtgU7Bz20bG75+WbiwFAiyx7Zw9wqUa2U2zzfXrEuWzQxBS8r+ynKuB5nksjgIWaWr51VwZA02kbAOhe6fSJUB0KUJ/FDlVDSh9BUY1OYwEbQeeBUAnuKQAkS1BxRelnQh+RigGaOgOF8mq8fMlsbebOp0pN4MThUnFxH6OCEaKSWCJh9GDh+KpvgofcKH4CskLSKyBt6kcn8BF0qdFIIKdSz1F5XTPAIXkx4FEIK6DE/xgotHAR1ysDoHolBRuscqRfzGDPXurqPZpQCvNzfkYSGar69Ni4FTGUJJUJQOI8TnRUXA/IJhsyVSXoNzWqQ4oRFTKYE1B8r8ab3YzPICBvgKKRRoULoblhFGFukJgUuioiLBou/ldBSK4zLI20jgSxTLDD/+kDkoZJZah6zOJEEph1oHxyxIENm8H2hAJrOvDpoEjGA5Ukg5DQeEXDq1VhkUpVOUiivyRcmcOdID3o3r27d0T0UeiWgnUjyS5JG+j52sqqwRLJGuhmFafGq9evxtHJ0fj444/sqZTVgajlCYl9kHbPSbXPdJLI90g09vYPx+vdN+6hHE6oVBHfwihKFyJxvoJKf+RhJuBQgZlnX5VFK9VXU1ZpMPBXU0VHVDwlFF8cnFQk59QnmZJ5cXGmcyOgYb/gDNrwVm9DziQgmaNVMoqqtR8MOkpNtdcaBgCJDX94doy/4zfYp+xL3g9Hwx/ORBLX6r92QgEJ2IEzhTPqjKRlYRL4cX28T49LAsQwMJVxEgE6khsS4fS4XyPm/Jv7RpyGM6UOhW0AGRFou8tsTYmAylF9xUGGQ+tmD/F3PweR76rY0Sd+ior6wpLX61jGmgDiCSraJH8rukY7S/VfsQ+yp0M3A/CZVEWhEh4eKOzEOCjQayINA1vWzMp3Ag8mD5DQNTOmkyLXbA/2RQIvbCnnK8859DwYLd1iQ3BIcEH12erUTtpKSMIREEJMEWYETC5GG7L2MHawQSSmoaCHpih4IfUQMC7jNLsFgDXeffV67O/tOxt5aWFZ1V5aI6Ra19nm2XF2uG98TAtn9TnDPBFkpYcvCWfrynB+2SPQ4ngN68PPWQdb2AwWSgMBWq1Cd6Fu55mQgN+QNXV0BLgH1RIkPgFy5q0zmoqpA1QG6msqZ7bBroChAA9zsh2aDRMaaWwpyRtn0cBEEJARpAnQmpkmA6dA1KZIYle5H3wV38Ne8X5QwAlKdP7FvEGRPcBSCuuAnexHGEcL81T0MsGie+E7Ke0Kk2Dt/Lz+EJXy2JS8ZyiPaRfjvtLDHhCxQYBMaWBfZBqJ9sWxV1Elxz6SNOJzEU/kHAEQ4Yt5v11mMhctOWP/QltNVSOMKN4/fp3rSQWXdWBP9f8NrqtiFRxvSirq2+LAzQJpZWTjkdKjCZgLwyyaAgIqNRmnGRsBxgu0LUHPBg15b/18j1YWyFmYCCu3ls/Sciidgs8l5sXvsZ8AULhX9jEMl48//Wis3Vzzdcyd/t0//W48ffpyLK9Mj08+/Wj8/OdfyCrc2t7S7sMAw5b+5S/fCwBw3vCXsElgBBD0P/7xcSq22vpMl+lrRhNgd/d4rK4TJ62P5aU1W0gAQJFJcaqPYpkZiUns6bgw9EQYC1oTLXjO6+sb4/xsavz5y2/G7ht0TuLbU+hhukh0h3iTBpHZB+z1xFIEs4gFhupMsvDgwUMpwqixM02DVp2eXMQ1NTicvX015hcB6FJdVvRSn0WrHsUE/MTiuHvvdqbITF2NZ8+ejWfPN69bpqwApyprBfLwQHsNk5DEiWtlHdHjIU4OCBzbeHl+OthNjMwGgIGmTDKy+/qNfi1fU9FEqs8A+EshK9M3Tp1fn7hqVibXjXFZoHfHaDy/UJsDnGGL0ibYzJ0ITFKFB7iQEfBWvM/1ZwzfNVAeYIB4pwVBiR1L44lx0AipARDImEtbroDkIkWXuXFGhfpgbxD/8V7ONB9XgjXsy1TI551kdOfOXdkCsN5I1GL31gNmUAip1iHtpaNic3qjeZTpKuqPkLAZH7GvUxRi83ruCsjDrlN4ERBwykiLSwdgzPnlqYUphb9vOr9j2pxVH+YQ9vXB/QcWCp88CS29dUHwzex1dDt4LyrZnO8UxtKG63rThkt/PT5waWncvnNHm0+Czd5ugeAuknQsnmsNqIO/6nwL+yEgtLrq+zR4QFsZ+0V23/zs2Hz2zNyMOImimeLv9Uxh/ynHaHtYwBWulbVjf5oX1uQpi7OAp6cZQ8t+btZMbDWtmdez6gWJWwOo8o7keylcsI/C+gyrMe3j1+K3shIrD9M2FzO1Y1HOAe8Vux72D1/NMGgBUZ4/AECmxAFEUxCgTTmtyrxvJrYELOO5XQMxjMpczVSMAvYCjJ9n6lFNucJPmM9Uu3PHKLwOGyjANrCjZ4pt2q4xA5PjWABAPwv/qZhxrWcQVvm1eH2S/+RMzfrG/nrEaQFgo6QNIFWHRsf4njTMSuwc91OUeYJDDaj9M0Fg28F18mNAi3o2YmL0kthvPO0GAwzAieJwWPSNm7dFop89e55qelUVQhWhhSC9/9IVSwTEajZaBShFz6cXo4MursHDVH1z3Fcq/+l35VobqUQwCgPcvT8GK2cXGhwOlmq181Arzkv9O0bLZKsqUVSzwjyocXPVR4ZXPDk5sodEcbQKmrraZ9Km8jVUkCjIc1jv3CFp2nCDseG7Qt5q3o2iYbioELXKO89KCvU84hxsHmjH0Hjp3zyeoLVvgyEgUTg36YZTqahgXK0ilaGP+moFLyUO1wkiziRf6Z1L70zGh7HRopCfeaJWa0rwKCJpBN+pfMZoTRedbveaKlMUGQw5ByYjw6ggpqoIxfD99z8oZUyC9mOBm05KWrzn7p1b9ioyaWF7a3Ps7u0CaYoQG1iKss+Z9BEkESxKj56D+nUuu4DqP68HMcWACO7UrFn+z/c7ye3qHI6MJBeBo2hDhAIF/dZk8hI0MEkS/+eAn9iLHiEb6WolVsLhVoiLZ24wfe7YzZ7d6kQHKYARnmK9cQDQv1gT/o3qcEba5akZOIswhg5rj2vNLY8tuB6HRVWafYED5v5A6zGUoW1l/F2EtULN570zN5jqSWhsnD/sikr407NWzQFHSDAa+EP13apdqUSjLaEDUJDrzH0gilpVUc5F6FVJ7ILuRgPCZNpeyNgEnp/gygJUXdpkokhsFaGDnBkqjGeuGb9LUGAgryPKaCorprhCgkcTPHQRMqmkxT+tMnZ7RdGebXUoMFHK/VJ6Hbv6KCURVoeqwAAA54OWCytwBQCYIDtbGLXoCHE2CyrUsPQjYsd6HCn3HhBgGKRwb464vLgw+cdh8b4EYTwLWEcE0++99+7YuLnufmcsFWfD9UWNnkRfND8iaPYSFvUPVJq9QFBEcH7n9m1/b+v5liNGb67dHPfu3FcHY3N7y5/ZN22PYhI7qv8k2VoXbX2mWPT888wsj1AP+4M9EDGd9GGz33CmbHbOEmi5a+W5jYBtqObX00xaPPHZ081xcAgIshRV/FL654zZGqLOFk66qHUIb66sTNTh+9mz5i0IZWBc/Z1cx/bOVrVRhdZp8niFxghAWgIYhdKwDdXmZhUU/zbDdI602rQ2Cc+IdbN1rWatk1C2wj37h8ARQHN5CUXo1QkAkN5DwIZUnXhT3rur59g1fpf92+JCXbFp1oQ0atgKspEC6DbD0LNJi1S1GPpMZXExDSICbiRO2CKuA1uMfd958WLSbiCAXEFfztX19AZtcbMLbG2LD+ozjaZHEtkCqgHC7DmNTWvw8G3aPb/bQEYD19ifBu9MOkplnfgolZ20C+k/y6/xOn6n/Tj/ViQSAKP6aLtVijOAr9GXK5oZhg4gK+roGQO54Ag+pkhwBrLv98bu7sm4d3+lRgKm/ZL3QQcAIG/nxfbY3HpWbBnYg+djfWOjlLUPx4vtLUH1ptHzjB4+eOBnbm4+H19+/WeBhE8//VgfQHFhdmZhzE7PmIxsb76Q0cXZgrUJ+4YgpsE9kjXAvHt374211fWxv386vvzqW1/LPSu6W20hPo/SBKI9gf2OXcI/Y2OIUZo1iN/i+SAUyH5nfz999mzSj5vK3/V8+9jatHixV/1/9V4TH8zOMbKX/TMz3nv0zrh9+6YJ64+Pn6g+Dn5ASwDVUm00zIZq48Euor/DFzaWcwAwThvAzs6ubWi2IiAUtrigar+0cyreTHLZ3TUxThydOfc8E0RUOXcNVPLsjmB/4UMYHesEDKY6nJjIO8VrGb2V+DL2V9pGUzVvYKqTc/ZRKt+ZeZ7++OghEeNXXu0eTmzN3gwQp6ZI6Q0IksmuOZ/EfCYfJD4AEYCcN9LKRouF1cuKnWFv4pNe7CCKdjg++ujj8f6jDwSMf/e7fzKRxjauM4Wg2keIAxPTAxanUt7xPt/HdyexzMhaW24o1BDTVcsmaxqwLRMersXKKeAEPO/ebNdt4sNTvAFopp8bH5HEDIr9LeNShPMYRcl9ybasyTuslwnoVFhZxK28NzEPvpC9r21SRDiaAfxp28CaYjf5mkzWkYGXImMz5ohjifssiBQDoCn3ydmGn4+dUUiU98M/LGeiBCMlzwGU2WvFyur2Zd4nsWhsW3QzEEIPO+xQhmGS0RaeC8AeO4w4cxeu+nUTYBWAt4oHbYO7JSJ7N3/8bAXXe7JZsVhqTDj+CP8r07raI1pTgOuXFVbFGr5vQUVNtewJgXVYzrKuVzyr7cfDmslZ6jgZu48NoOiFXZ7kpDLUPNWT3LGfqWtb8bFMoDoPtFiR98LmtjBWAADTP/TVMorx/9VmAuueMzBqjG59puehWhBYJ5jj+iYYAL3pDbA1gjGO6UWPGAIvlsZnL1Uq1jjXm+urIqcEvzxwab7l+NyAHHAPWcACfD/o6p27twUEGIPCAt+6dWdsPt/ygOPUfdDVDkDfusIHzkME5Qv1pwGACExENb5pfCzzpIeyAns+h9c5KqiTmqkrK1ud/DdCz0N49vT5RKAtPbtBinJoopjawimOLnvLSFKFtd1hJtUAgkWSDowyFQ36O9i0N9fXpNE7n/fGMJljhFWPa+OaU92p0UxuqNB2CZRCgwmaDXggG8IpCzzgubG/x2gwRp9R4QHdzUHtw+azLpE7lY4raAR11lFIQ0slPwgcImQZ7ZhZ1IivJUBPJa7mpRPAl1PqaklTNWUEOIs3iFR+N/RHPoP7w6DZo1oJHY6PPxw2EhsOKk6SQwC6/vNf/FKnwHMDTf3hhx8COjiqElrvuYJ3POu5WZzMvjRGKI0qOsuagD6fOco4TPvH1lDgDt0LupAzVA8zyiaibbnmBkNA7gM8XKOCoRsynjFGsSnyr3Zeiw7PzdJHmPFE9krZ4xNmRAx3RvLpaGoEH6ir/V3ry/aCdtuBaGiJ8gnaWNW8EABAaIzrvHv3tqgrz4/9rKDdXtT23UuqTiMgggp8gop2KIyC4fUkDo6/qekUOftFyaMfsxLlfr5JPoNqd6VYp3p6TePvM2VA4ihIRsBlTBwAAIZUQ2ZgnGkJ7KEeb9KAABdMwAuaHdDhWKaGQX6JkCrUBrp7FSpYHHxQ3Q7aSTJ7pjYAC+8l+l8sDiufnYzUKCo0SrAFCd7ihJuK2U7rbQBgdp5qaoK6CMsEiOFgOwJPQblphfbUtIB+2RVO+8OiYXENah5NNFF6ckqCtFRGZPcUfZqAtdFonJq0WsdPReCR6wDwgm7MviAoaCEZ9qXAXVUB2m9wVrAnBHXYIsVn7EW8MVaXM4Oe2bmvXr5S6PHRw0cyAF7s7AwUoPkd7odqEl8EkYDEnEdZBzViVkAHG+sc4aOJKE+qUBGf7aRL8c6icQYQC+pO+xkBlnPQRfoDXAWknB0vX8FqAfyjcTbVbvZ7a+bAauMyCXomjJgS5uQaetwT9wzdFZvWlE7sK+v95NkTzzm2zaAJsPTqSkCG58Rzs6pFv3rtKYFuWAsXAQoAATJ2May82NAj15JgkXtNRSmAINfy5OlT/XnrjrCXyYS0yyalMP8CFvHVvpVgg3UNWBl71fTKBprozU5FiGpfhEB73fg/+6O/fEZU/2oyQ2z+lM8EmwygsPfmTVoNqvcUAIBk3jaF8rkNMl9rGSVm6WDSli+D6NLkSIjl2mbCQ/a74HeLqVY7APci+8xKcY/JTPwZ4b/u3S9dmcu0ujXwwDm5ZkOkj5zP3Nkm9hlW2Hqvdisl7+05ggFYAlnYB7RoCCwBUKnqv3y1E594TEVXBrU+bn1j3WvgbBDHoQPw/vuPxu9+99/H06dPLC5wT2G1hGFGQQTf5pSfVWjxiamwfezx58+fyZj8n/7nvx0PHtwbj5+QDL+ySnWMftMxTDpYUExcyeg+4LFQxaPVA+MLtsE7Dx66f7e2Xo2t7Z0xXWxNnmeYHKkWsgeYOU4i0qAl9pwvwZQSDG7xrGZn4fP7mfZzE9yOZZ6Aho7tRfCWaVI19nZqys74cXFxMm7MXo2fff7Tcf/BPdcT+u2PPz4eu7t7jmTDl7Kv8K2wA7huR5Wtrdc0AkTx0INZG19/9fX47rvtARbxzsM747133x0rjFKuuDmgPUKEYcekUj01XhdjivZEhF27FYKZ4kclIAsTS1+tGO6JcQzxS9r7wrjR9+KTOEcC5w0CBCzDdnb1thktJOwCjiX8BoDT5yQ5QMbl0QvvxCaQkQK6OcMkTT2ZxJ8Bns4j9jc7Ts5PxtVMJjZlEgmTi1bcF8Tem5vb5gW/+sWv3EP/8A//7/ju2+8FqmHIYBvIO7BVN9dvep6b0dbPWIC9fFXHg7bseiYvxoy2KDEx3+a88JwF5atNGZCHswALmXMru8hc5oYtRE0HpxhpszNx5xyxJsLXYTozDjBnLT7Ys1WgMx/cQLXiiPyctopKSt95993x8J2HY3Nra/z5qz/7eZ3b4EP5vJ7SFrZO7Cv7GpYn38Nm4G9gsfb5wZ8lNs6obar9vI4v1gC2LIwhbMLO9rZxPs8UpmxGBF7ZxtOJd2K7TJswH3TKQQDtvufY/viPtNHFN/TvdtGWdWgR2gavA0YHHIkdvrLw0nFWsya6BY09mxbrMBT6cyJGGz/Gc+jqPfcdLY9di0wUhjLqO6OweQ9YOgCf2fuw7XpsYGx8+8nOl2VtVc4Yf5QWVydtKcad6TSd/3BdXSDA16J3B8tmZhadBNjuc+YHxFQZS0zuGC0egGNjA+xjaUN15V8WRfkhgHX2l3ksAIA9cz0Wwh7x9BdjTbhJEgU23NsAAAuXkX+pvHfPXo+YCfofWrith9MEFQEATELu3R5ra8uOjuDBYNikOhxlxAbtAN6YPcElfGBgAbeB4JBKQuaH96FqJ5oE/Xo+a6OafA9jwFcj+Dc3guDyu63syD3zO1CxgvRgQGMwG+ToZMWKRqEs0qSq/xHQgw2+uDBr7zn73v8vLlhFebnzSsdwZwNKNiIlqOvPjKWVGGwOJslKdAoSlPEwoUJhhERdoUqKlqfVgKAoohRUD0CkZsbrVwfj9S7U44hZUV0OGnc9polZpO6YEjJ3M9HXVHoBOJWufhgkS1nNpAK1ICrobAEsAaMaYZTxf/msRobd5LVOYQykT4xn0kwO7g3nkhGLJXRWQmMkgKKLXUFZWBg/+/yLsbZ+070DTfXZ8+e+F2scpgdOkcoGz4RRXtWyMEXCC3UWhK/6/krJmx7i9LinH5X7xfCp5F0CLFaLuD7ophUMAwKwXuklynxwKswE6qwDbBKCo++++V4QB6fXPbQqe/ZYtJopHH0F1icCNI50s4dpbjx4cHe88+6DtGQUJdWAtUCxJPhJ6KhgsP9AeWnREMBRVX9X0ZBU/KJ8zV1xvwRenTjyHKhO0IIC6AJlN5T2VKBy9pOMYi+6Shi2UGanslcEiaoa83p3LwKMNR9dxWiAvGOUvwkAFwWfeK7QREWZ6UurcYM8h7TApILXiDb3SH+d+7Nofto0gcGAEVzHxUXaIIKkIkaVSomJVyXaBAOCT6Ua3u0N6e+GXr8ohfrVKwCdrkYkiG0woWeSY89Y59Yk2bi9MRHbg5qda4xAKEFkWj4ura519cAKu4lTQEcTjALrdDhn1yBGtFOiRcEzafAvqPd1cNfVT9anQVTOHiJWJJlUBqHU8lkZjZjPxXaqNCsnkj5+nFv1fF9cjOebm4K37gnnrI/0fTLjeH5xAgBA+4T+DvuAt1plzGC1+fR4qb39N1YfUdGmLWBvf8+KMusMMCHyvrJcrLWoUhOctnPFbnCf0akgWJ6yx//tFoBuPRIQckQtldbQ9hq8al0ONExgUCfeih2jhaJphOwj/ATPDdYEoG/TVxPozFoh1NYjgKQg0LnAMusa8DLjv3DY2tCavAOIjM9lLNKt27eliKY3MnaU/UElFBvWFOjsgUywwD4mqY0quhXUGxEf47qj45PqedMoSUbSaxlAgEAr7K9UYXzGTNM4j6/k/wT3BLcBJm4497r346RybkCMqGQCR96PCipJDf4O2nj7LNaCSjAtOp4BKMitRVB03X7eXGtAirT9TACVAp07KL1OOMMQanvWYoad8AiIVJ+l1TTsmv2uJRSouNh1JbHjkf796yr0tPf5YotkMKyzBiriI6uVryby4M95Bgbu0+yNNfcR88gBA1lbbE/TWwkA0TwhyETLBJt/9+4d7SGJ6osX2xnfVUAmACpVdWwm8VCCUkZcHdgmhJ/Ab1Jhfvfdh+Ov//pXtr399re/FSRDk2n35e64PCdOGoMtzDRRMCUqvRRw2HfEdsRy7z58d9za2LDgA4CAfcCeq31RPbbcL3swrSGo2mfkMH9Y1wSXlwbm+HiuF1p1M+yadWIsU0LSOb9Ur1MAUpTyBL2W1l9JGyY+YUyhKXQ1bt+9OT7/4ifj5sZaEt3jk/Htt9/7WU4zKNHJpmBTDWV/Ly4sjbt37hrD3L51x+r+73//h/Hdt0/Gxsbq+Ju/+Vtjv6P9ffutHXt3xajUZe+pe6yxUfR5C34yE34yreZMtgTP2phibm7MWd0OZZk4JSLCYTcl+UCvISqf9HI3WNKgSwsC9llWhb/YshYooE6fRAWefZpnFOEykll64MPKCQhA/MjfsjQcfU0gOT2mGQ/OdAtEeC+OBARuTCE2CPhxMU6OTseb13vj+PBkLC2tjF988Quv9R9/+4+yhPFJ+AhsPlV1YpEH9xBkTEFDe6QuBIBqWnwbxEuMkCkLgLfTpQ/VLOhMhzrxHDT9n8QYlghimeo3VBKqlsTZRYTo8DUlemuvv/pliwLgfD6JOqAa+4Zr1mOQoMveSvzE9U4EQUvYEJvzv/zrfz0+/+Jzfel/+X/+y/jxxx+L2XFDcWCeS/fFU0xsjSTuiYQf/4zPpNCAzcBv8rmpTqd9lfUBVAR4xj8S+9EStLy4YDvA0yePLeA6YrLieyvJJZqtfbIQkckEAGXkGpm3GDYJ308rc1gWFt1moPRfi6+2/TXXKu2pAL9hUmYixKzn3DHCU9firoInpXvThZEABfH7SdAT100S7Zqq4pjQeq3C3cfoFcCYTqEMYc2AksnDePaJfTKxq/NCPsuiV/mE9sUt2thifNhm4h1ZfxQXKD4BcNRkB1qSAerVWCGXmwbAhik6r71EBLCF8WUClA3gXFD40QfWaOyOZ/GEABhMJ/Esw4hYv/fQMYBsGvv9CwAACePwZOYzgWjNyiQwrgA0olDTviknhA/CaZDc9KEDXQNlZZwWfVQmqgvz49ZtRlIwl5MRCvPjvfceZdbnzNx4+uTZ+NOfvhQBlP4+DVLCwyOooCIWITtHA5bASKP9Sca7vza95l09appojJkdE2547s/kRtprRjQomCIDocYbOY4oIyoACgQnTEbSD0SyEoQ7ohE5iH53bNxcG8tL6VPkEMGYACiwQk6iVGrv0PlYL2g6HAr766FqN3IkLT9JYIQoULyk4gdQMzuWVxYjglf0pIvLqbHz4s04PAI5Ax26tDdOB1qJm0nlRYIIqO6gSE3Tx7hI5a45ydfrBkU8PboE4hxmjAc7TrE5Z5PG4RA0qCHAcykUKoBMejX5WQeaXLdJokh4lNQ3bt8qWlqovVDNqPpxLVRFTcwX6dO7b68uPWJQ9DhYTWmGTg0AADLOM7e/r54PPfSIwXGtCukUIwT6MO0QUpqL8aJ6bErxJg89uxbjb4XqrV5vgpJGUzMlY9qAXPrTDYQH34y/fPfDOD+9kGLcqKZGjzJvtVKkOjyVeec1XhKKJTsL47O6ujTWb66aTFAhMJiFmt5inLOzoppBPEloZhQw5Mx5fudm3Peop4LKqqNxnNF4vD/U71TR09MPAwC6EmfVcXuKX6bKHXrmXtHDlz1X7IvWp2C/dw93aGoEwoeZSV7oMYm4fZ60A1xkZi77sMEuhfXmZq2EB3mOI+sko6u/GxsZzdjsmHY8PAvuuxXmBd5KndjqujoFRxn5KKX9bC7XVQAAIABJREFUWqAmrTihGnLW+T2eG0ye3de7BgIAFrw3z0GWCkF7MahMvmtMIM+ZZ0p1gSCq58CHDgfVbHncuplxirTJ0FsrXQ3apZROxrRhG2FKFbJ8I4rLtmOUQ6NfH6ol19k0U54nDAqqUjyDCM6kTx6QSkC3GC5UuQhIESlCKbcRca6ze+q7YpqAKag7fxiRBBWX2rVA8lxGLeLcSORo81icg154brCAReZ6MSiLy5mVDFWtAaOdl9v6o88++6kBDxVJKqJt82UZrFMRj5CnQVk5dc6TAdY0qshovCzIAACwgY0Qsdq3FLZJuG+gl0Iic81sCbMgQnPY7blZxtelv4/1uLmRSgt7UhXfAsM62OLMNI1XEPOQqlIE/KwEEIwBshSQoC28vIyPpULB+Cn2u9NRhu1PPNemLjbdkM/duHUr4NRbfeTcI2vHM7eKYXCOnac/NiO3ZH+Uf6AKg7+3JxvxP2Y329ZC21AJgRVzKdUUquxJFhyZVv2WCcwQymIk2OFEadzzVEKpnPHdV7u+B3sfEEzhqJMAiAaQqr23En96h6OuPdKqV5MzAvRdA169RyMQmUAuBQEU4Hv8Y4DJPrsNhE3A66LWhjGUQgmfa8JTPdkZxRvafQMOvJZnJG2/6KiCiGp0nGm38VXsSwJyknSntJSgbEaKUVGDChyBZdbXBGwhVSR610NLvtDPbNzamPjgPg+9d6kKyta7uNKu8LuAvj/7/LPx4J0H4+mzp+PJs2eDCjPXDJtqZXVpfPDBo/H+IxKJpbH9YnP8/vf/PLZf7NhaeLR/PGam58bpCe1LxCisAVVltC3ouwbYvVTMlN5/zjVK/wp+1Ti6MFbCtOxqLQCAgIysv1T+TUqJk9iTNR0Cn4kNybPoGBDfCngR3aMGkVrjI2c+U3YM2tVron+ZtsK5sb6xPO4/uD1u37k5GEHPc8e+bm69MDBXfJnCQk0dimD1lXuY66B/ncSP4haFq++//V6bACDws599bhV6n7aOly/Hi21s69W4c+u2av0USEyUuJfLMZm9jkgpZxIfxHPPHPpQ2hmtKJAr8yxV5qYwC8YpDgit+lKfKiBVNGnu5e1qJCB7V5m7COb6Idtq739iPWO7EhcVhKY+12st/tMC0JkYNEvLHfopU1dj//RobL3ZHjfmZ/UFZye0up2O0yOmw5yO6SumYi2PjXWKg6eOhmRvcJbUqXn5UvYQ9uLh/Qf6Lhhj+LSeDCagbTtOKsV8mQcUsD4z3X3+OTvNYqUtmJdz3hzFWcxb1qip7Pq5mfmxv7eXFhYYGIgYHh0LALBOJPusFQDF/fsPBABocwbsBxzlNQr7QqMHoK3+/y4wsfa//NWvBADwp//w638Y33zzzSSh5Tw1aMjiaHcdqxe/eXLKtSzI5GP/bm9vjTe20MRmARRhT5r52LoyrLHj9laWx+bzZ2N7c1OtikUFfWlBK7H3+VSdiTnZ2/gEprOxRsTqMvmckBKglHPI73OdxODkBxPGeYGvVuxhHle7ovmKf6InwXukpz8xRM53znA0H2qqhnna0aT40XYg7VmnE6YK50LgofIU9j32BRt8cnpUBfC0ZHWrO9dGjBbNg4Dkk2S//UHZJhJ99h7PjziPvdRgOXuAvdrMAfYNP2PqESAx+wsAABsqCwdDxJmtwjd7LXhoseqq+ioQUXkiz1nwpCapEEtwDTIs3vnoE7PB1gDAeIDqn5IwnTNL8aZBaqMcbByClCAwmRl9985tA9sWZ8hi5IHg0Ki8MiKNhB8wYHUNqgn0GG78eNy+vTE+/PAjqWQ85Mc/Ph1//vNXHhQeYFRGSXBXx53b9xS4A/F+9Wp3vNkneApiHjHABB/8MXm3ogXNJb18vG4N5GZ5se4h6pXt+DtwYCOll5dxbPQvxylxX1TCqDKnGolKfGZ28hoS+9Cs8ueUDUTLw22AhrWIkNivksAHB8YvgjaRnNGHJUPpKlRpErGmvij65azQzGzGuOwyEmr2hkkdlUoMOb1IsIvoz9vcfDkuL3EI8+Pg4FiVZjZ7I7URwaDqXJXHeRA21i2if7yOAKErrPws61Wzu0v8zqpyOZz0rccppWrF2JkgcTHAGeOmKNbZ6USFt+mPKvYWvTpGMpVd+3gQrymUzJ4W6fZQeBF9QjAyIzr4HfrErSLan3Ml2wSHqCjV7A1Ffq6mmD+eIODocN/XMffYMWM4S89V9pIzggVuFibPkKAMUCXV3hxk9iyvRyEdo6ugx9lF5twWrZYqPnPBeU7OjFcNNMrW9hSJnCbJt3JW7RUCULuMAZu1feTOnY1xchZWBwmJAiCVNBCQcDZD9Yr6vgncLAkwrQ2hsXYFnX1hO8DBvvuO19y034kKUxTAsQ2AMx20K/JkFTHihTxTe7mhbq6tSR/t3jpVgZ3GABBSyYEK61BVY8hE9nffyEqgYqzS8un5ODgMukxylXnxNboItJMEpaZFSCtTqG1e2maS+ASE7DkqLazLw4cPw6wZcYSeKavFBJI4jWs2SrNluDe+z/OPqv65rBuSMnrauQ9GvhGINOosFZWZ0LBJFpd8rfuhAAKqCwAG9ve+fuW1ra2u6Fww1Cbne9FYWFqMOBiqyNH+oL89Y4gIHGD/sI5U07V7ZwgnbXnesXmAWp34cD76Pnhv9lU7kjCMoLJGZI49wP6hF5s1tLVpNgwXHmjYEgFyA/zlD4EGa9xUPCcU1ASABtEI9hzFJp370qCOv1nnJHSplPNF7zJ2BmEzPo/2jO0dBAlDOcf+M1ap1dPDBoE9k72i/sSNG4K+3FtocfQ/Jgln37fAKuBj97jGrhNMRehQSu3lxVhfW3GyBIKivD8BEw48vjFnrvsd+R1e08FGJ5ki8aU+T/LTvtWqkfOoqSinOhNW2m5UwAn0AH8KkOL92J8Hh9GDYB8hGNXAfUQZA5wH7Ilda/sKADiZWFBtBx2UJD6ofuuyxQpJKuqU8UYdnMlY4TTBQJqd8Vxyf1wTFclMH7kwQeWesBmAhgr97u2P1y9feX4YK8dFAqrB9OLzAU74mlS7isUiYFHCohENTuyStqO0KhDoska9V4q2oZCltreYL13JMSEsMKBBJBgk/fwcb4m9r17/Xl/2oCOQZTXEb/HFGWI/EwRy/eoYAeIfHGhnf/KTn1ilQ4zryy//rML3BGS3tzjskJ4QYZsMoAdTg+ZmBb357I8/+WR8/MnH3hPrsLW1OdEtat/L2XWNYAcdMJoLsGFGBfDV9dXx45MfZYhgr9jT7z56T9D8g/cf6W+OaCd7sTm+/fab8eOTJ8Z+K0ur4+b6LVX5Q2IhmV9Qu+nVS6ZfRPiOSi/nDcaUTLpqn+Bm8HnaoOrn5T8wEWViOIIUv5ERtgGSo3XTwXeLa6YKnITd81rAnslHsWl4n7AsaXVNa1q0Hc4Vhr1zd33cvQeIwmZOkQARYYJxpmFgn5jFjsZVC+kaDwpq72vjbeNRDBb2CRNvQs3ldxVgI5A/PXPMKawoKvy3N4ilrwSHBDNI/mvCFnEMcUOLLHbvMfuNxIufA9ZGoyR+kCS9AVmfv0muQ3fLNiL6mziv96qU7Wph7fjFueIl2NmsgH4//pYSDyugtMAS/2XCExaTkZq01FH5n6txf8fnp+P10a6jmE2E6XeGBYC47hEixjDHYENEGJJkTwDy8srZ6fwxKRpTtpXgA9HV4GPDuIQyHX0anjV/C36zngCdJ0xWwUaH0cBave3D2A9p8yEfyp7ifQOAhtVGMTIMn+jXEH+zP2CC4UMcfXdyKhvkwYN3BCtpc/72++9qjy5MQNIGerHrDVLyOXfv3R0fffSRse+XX305dl7uTFiKMBDC1pp1nZMrhJ0rA+D40OeC/gfPhHjAHvNiuRIzAhYQK3RsIPA+Pz9u37rl1JBXOzvj1csd4xKKYIcHMCEiUkmsTvsFrCziw4iHhqFpS1gVW1k//ugDSxcGm8zECtYvU1vC0uriruepxBAdD1sTESYxtuKU8U0tqsx1d+tdMzVbXDEty4nRiUlbr4D/CxaXToiMlVmYawiOvpGZHdZoTS0TPGbKDzH38iSX6n3RLXucRWwWbcT8LjEe4C7rz31RzGESBPu4QcsGjmgZIb8j76UADpBKB5PFCHIzxWh53q3dVcyb0iJoJoJsFO1gQKF1J55gg9PKO/X+Tz67agGkrsJJOS1qUQdhCjbQC0RCV31BGFooHBs3NyrAzgg4He4MNI0I02CDoW4iqEJCTN/y/ft3xsUlRutSdAqlTwJ9+sfo//nyy68MCHB0bsbbUNgeCgLwYKECPX26PY4O8RizoWFT0awEoKt36YfOOLPu1yMpefDOQwOPJ0+eTOgbGErQo1QRo2LL70LdSdKb74N08SA1CFQ/mwbpjNWw06ZM4BnBd2KbBABAxroFycEwKkBlX1qhkKK2NVYPYKHQ2gYzVI6tkTeNRBGUcm8rVOCnp8ap4+JA0JhdfT6eP992ljX9VSTHPZ6knWQLChF4ioxN2B1xIBzW9AQDHKSFARYDldOmzkIVAigSKa3qs/0tUJEnar2h3oEY8zkt5sOewxkSDE5Q6qL7JEQNumVlu3p5JiNZJuKTsCRyoABIpM5cpYfc4KAqMmdQehC2JImCXsmIuynGb6UPEOd/eoY69rKJRAKCKN+2wAzOl8SMaiZUf1A0g3hE+1BBXYgxtbqmYYaWFoVt18O+uNB9MZZRaV+aoIiZjXwlzZ2voPAZeUYfP2eE9wNEgtb5wYfvwbHJtIoavWiyXy0w0tdqMoHrKAMizjEU1oxB4x5Zf4wRn8NXlGJXBTTaYHS1kqDPVOiKyhujwthfp1IESa4wojwzgKn+fPsBSU5ghSC+RPJA20yJ9/TzBVxD3wHgDaE4qE4EjbZQqBINEHQRls6IUj/XjgCbzFDvEUeQkTRhV0T9fGt72+QDWyLqXor6Me7eduIW0fiM4Gu6HPYCZ2HwVoJzgCns4df2i6diQbLIOeBMJLm48nyyDxEWlUZYM2/5Oc8C5hUjR4H8cp42JvoMTZlmXxBUKPg4pjK2aj/sku735GxxnaLkJHqDMUCMuloXkW8bL7BayHdEghYF/Vp/g/tkffm+e7D6ypv2HMAqyuTae1pgajIIa9gJlCDLZZw0oAYVG5IeGUCn51Z5pq4ifCmogpjWXkCkMAyoJqQ968UODIBVEyX1OrB31T9oQoMqf7WEdDWgAzb+b7VIECmaC9o02hUQszw6Gt9++53AMmsMhReqHH9SyUmyElFWBBmhSN6rlqD9CdWV19DiFRpmesoFSqrK2X31oXRH6ber0zKhChiKLUwCmbF7EbplXyoYVZUlGHGwCtjb2FTWbL3mpQvqF4DK3gGse/OG8W0HUvV9RldRb54EUAXecu3N6jGZUjsh1Ymm/IftVi0oHWhMEbwmKMGzYU941vwuCRTnEKCFs5F2rwsDI/UoHBVJcnflM6aaJ4OlWoTcH9WXn6oXVHMmcaT9Z2Vtzd/tPt0GXKCthj1QM7+tMIUNAqimcnr1wXYVp1kn7t/q7bSKgo2vgMoEy9FOxyavVN77OTvGr/RXSFJJZPk/trVbBvAHsGE21m+OR++/5z4ksN7aZiRYzjC+Lr28Z65la1SkGHGpir0V/pMTWTM/+9ln4+E77/g6fAK2lPWHvgxYDkOJZ8MaKeR1mX7fg8M9p6Jw3TAQPS+o7y8gmLpWfcT0n6ONseOf0IlzVn/1q78aD+4/NGCFWJ2xl29sLWOkH345oOml8R1rlra3sG4C0oQynoJf/o7GQ4oNTCKB/g0Iubv7etK7C3Ca36/pQAVAWg0n3qj4jDOOTbt/775A7N7+7jg9OxiXgxG5aFOIwY979++M23c2xsICGjWwBjN6tCczCO4xRYVnVJM3eO48B9adNjmZajMzEZFexAeG6tuxHNdxcXomADBD4etyeizM0kp2MV5s7cjwiWAdAHu0YPBF6iqcJWEG/OvJUdg2Y91qGSW5CQOg4okSXmtwlhjCqTW02k2EOmOnbT21cp/4Q0be3r7/lg38FlPq7WIbPvFtjTAAji66Kdwse/hyXFTbJDHOyXkEj2OPoXRHj6GnedHzbCVYIGTB845oLDEUtp37w78tL2btu5DQzAgAM37OXuBnXLvCiKjJHx+OkyNaHwPscZ6JdwJMZjwhsQT/7iIfuU9EC5OQss8zZjf+kM8gtgMMYK167Cv2lv28s0MMElFTwQimRXDvRQEPozCgbwTqYNmifRPwq4tLjkx0og7MQ4QmU5hTPLjEo7VPZee66OcaTNotw1J+mxlNgUefjnbCAmKfn1qp78k6xAqdGPO5+KNHj97XvrGfzGmczoXAYvrcsfkBxKM3oD9Bw4n4LJSR+NYaAZwWybDL2gdyf90KlJaFzLbHZwhoWQGvNjxZbRmh2qOQu/DHuQxrK6PAOWe2HwvOE8dUMa4AYbXZKqnueLwBMAGK8q8tbO7zV1iYFof4bdYsbeppde6WP/zrvmLiiT1V9CdvPiKGOxD4sp0KNj/nQjxtyuS/WQDqtpUocNY+00HwdTKqSrvNaWRLi5Mxz9gl26Xe/8lPrxoZbeMkLbz6duNoYkTcWIuLE1QNB8bmIEjjK31QoZsSrPMBVNxAenD4S0sYk/2xtDyvyv3l1dnYuLmioEwfJoJFqGHffP2tgdTBAUjqmqPXNm6DwF6JvAIA7L3hhpfG6clVGXlGqUEHiZKpCRg0XaoPlQhx0BhJQ3WEhOXbb7+dzHEN3e2WVEgSa1V66UM2COz+4oz0ImCJg7nhZpUcVT3YfP6cY8cImKZsf4AFwIPWyVmdS5+zdBh736Nu7ebk9+ej3m7gpkBS3p9D0S0A3VcJawDkyB4uR8ZdOv6P9oCXO7vSWGemIximh1NdNIY/o2CCtEWAKs+brx5BmF45DNuRNDPHitDHVbQTBIWohGK0gtbXuCQFBGE6hM4jylbCVlTNZAAgrMGYIMdNZo16HXn/VAOve2w0vCUQhtPrICGjOAIAcN/22nC71RIS4ddoHaytUNleHZfjfJxdHuv8l5apjl5qMG3dmO4k5tq46OzK0fI3vXmos+d6rwyg3H/54BKUonpPle/MgDYzn4ui+JYiaOjAOPesXcbyxAFjOAjwrECDYl9EKAZGyU8++0SHLdWpxmoaxJo4RMQpAlxBAO1TK3VfXofAWloD0hfZSC2vxxHybDjXCvzYuxUwhj2P88PYESDirPg5NsH54ooPsdUSvIWCFNEmGSZTDp2UtWEPos84fVDQUq1Gzi963fSTQRvGWXbizO+a9M6BZr7x+qE8a2ztgYoyPHs5fctJIlHR5r4yljDKq6wzeyljaiKA5jMolXB+TwquvewBsgSmFDRNEEJbRuC/6aItw2xZV2yLc03fIFU97CH3hC3l9zqo4oyT7ED/BFFPZTjtVp30tA3IlIf8fP8AtkmNeVL8k/F1++VQM7kjwAgV+dD8sYtpdTgQBb979+64zXjM0zMriQR7fLX+RgcI7Lm0yiRBILAWBIYNIGX/X/bbZR/SNxo9D/YElT8SPgMZaKhTM+Ng79CgkJnh3Au2kSkwMBaYFsO5fPXqpYBcbGSALJ4zLB/YOtwXzA37mbXbCchbNdhAwt5U7HmCLu4/7KkV0fYfHz/1DMqomCHRWxgLPd9eVkgCBYJCRrAhZMtoJAJlz0RR1VPVTKXhbTDMhA2le3qWJ0BFJaVVteyKRydgMtEcjZmefO/z8NAEhj2L0BSJVKovhwadgE2pqp+M5dW0dBAIcWZIuPbe0Nud6Su0pi0upTLCnmDNYavwTPFzikudpCWg7XRazGJ76f+OnkTG82H6wmhIoI/d4v/4/w8++MDE+y/f/8UAU39IS1zpVMgKqekPnM9XL1/KrGlBo04G127enFT7uBcTfais81TT8vldPWLP8gxtp6t+aAJ0rsPXML6wbFqDY/Fr14lnVw55pvoog9pQLg8LFAQYIDYK0JIWG9/jMpWZtvtO+rEfeghsMAGGaiT7OrOz8f/XOimKgJK8nKTdjT7rZpg4suxm2V4SvakhyLK6lvnTPEt8r8Dn1raFCyrSUfhn6s2MYDZB7svXO2N5dWl88fMv1MOhzxiNiTkozvthLZhMAxZAv70sQebLMT788N3xd3/3d/qBlzsv/SxsiPHgIT3xFA8iYsX+yIjRswACpa3UwmcRHk5Qb5GjKn/sTdg/v/zFz/UTX3311aS6HU2eaCHh91hr/DDPKuPIiuI/psajR4/GOw8fjp0XL8eTJ38Zx6d7Y3V9aXz0yYfqUlHp39tLZR+7N3V1pZ/BjxCXET+GLZVYgffnvOBTWHPWjdgQALeLSADG3fbTNt8qJbEELWGMsD27GgdvjsfTH5+Nrefb7ln7sZc5/9Em4PW29qbFPtVM93Eq2NEJSdWE88u+5lpxVE2nJi4xZnW0HK2oNbKvwM2ciVTv+4y2rcL+BHy+FsPuuDi+PsKtJiEFRuT7iSvU10G3ppKdUq4Zx6dJXKicWuFXjA/GAIAr/hb7VEAxoDcMyBsBPvmcbvVJm2PiNUAFGV+w39YiPtuJErbU0bXHTJgBaGkGwLnFH9Y9YALs4+uknn3p5wGYWvRJMcZrq0IXZ6RFcAMMEBdfGsPAZuIMsh/TdhgdHr54FsSN7Zu5DwoBq8vLGfdX05O4BvzHO+/RirM6nvz4xMJBMwb06SXgzLU3U7djal7H3sNGyBw5g+0Xe6lfZXrQAcnhsXkT/sTxv8US0gdVa+zW5nPjPUYdYlPYJwGcaFs8tkjR7VLkk4AIvN7i2MKctod8gq8Wr+We+B3AQ9ardSq4ZwGAGkPP+cNX034kaFIFFWzk9f9TvOnYlM/g+QqmdRtUsfI6prX4VsAh1zWp6lcMi89qEF+mtn7shra0859MTiN+jDaYeUzFeq59FTtpj9x5tRMbpTg7GjwwUS7H6TExbPRUFG/Hr9L7f3xKAjQYey7jBh0NtH+K1WB+JKsixen2WcTe5G2AAHzZAsHRfPTpT0xDuEAumpvDwEILw5HG0Tf1bUZUgQ3eSRkPUJGE+VC1uJjuX2wAACSE8WvLK1RkUSfO+JWz86OxvMTcTWaozo1bG7cVRIPm+Pjxk/H999+7EXCOKFHHsU2LhINoz9zAedE3mjnBBMrdh8o9EUx70KTxL1cvCr2JUdZls2xtbmmwDfwXUBNFHTdU6NC6U2kIoyHUWH6veyJFPWseY4MlHLrVZUbdcD9JLK9A4mqkHoeAzRsGRQJTrieCErw3SSmGa21C12czsRn53KCj9Uygxzq2DUFEsGrAEBwVGgGMlIG+zzxR1iF6BtwP99CHXgS+kMDU3PNZbBg2a4+R2Xvz2s9apYcc8Zfqb+VAOW6tes2TiKZvp2fA0qs0SexrA/J6VbjfpmoWYtWIZlf+Gzns8TRdNZM6rGNkDaggQPlNckQQzH2AgqmkXywHrpdqwvT01bicCvoPAEBSSjXdQGIkKfb3SmBNmly1eNDzRLAzfcV7B4mnSoNx5P3dd1bxcd7pG4dymf68gBzsLQI6vgCdMJqCANIRoSJ2awAO4kTAIaNYqChlBNHG7XX9LsmAfYCO71sskcJU5wjw2hBID1SJO0E8htlgoYI7jBGOiL1hZbrG8E2Q44WAfa1uyrPWMFe/Fu8TkCvJYI/M8jmQKDJTtuZkG+3SykIyUxMbdFkXKBivhDp4dGJAwBkjWOR32Lug/yTRgGswOzg/BCecG85oK75inANsnEmPTuUJmxNWD+vKz9hDqTRldnHfE9dCEgRQwhcsE4EF5sxD71pe8noIKEWkL64EAKC6E/BmkkJoXgTifEY7OUeqViLU902/KM9W9Poo1xaRyQBo2IrW5DAxcQ1LEGsuwY5AXgnvNWCjvXH+dByYtoQAZ3pKNgRUX8CRrc3tAjquHV2DqTB/+CLRZY+yllYe6X2/GZ2YiArFhiTxSRAqoLSyKqsi554K5OzYfflG8IRAj2AJBhZintBlESuiZQUGFecRQTPO1svX9OyHjp8KdykPHyDcEzCWe2S9osKcJJtzSlsJa9A2nDO/urYqOIJPob2CxD+AXbUOUMXGTmFHCBapRiym3eECxeiF6CskWLim5MmyKCZQ71vWhXPFmvFsWRfupQFZPoN/k9TwBYjUQDPr2SyZDrYA2gm08JM8D54jyQZgEq1J7GP98hGsE1ok6DM/Hq9fv/E83r614VkhQOdabKEoFWn80ISmbXUi9qivRzbbgDmU/eRIzvMwtTyvnv8Ae4BMP/npp17L7//59+49niWBjHvKucdhTuF3WKPN588Nftk3tNZ0r/jqWlS5tze3x+5r9gi9urCK6Ie/HuXJvQeSC3g+AWpK6JTPdXxUCZwJJBSInz7+633sa2lvKQBVWjmaR8zz5hkTzMo+pGpPa8a04FD704APl/qHtCmlygnIqOAbbLTLC8EsAvOmqYb5MWdCw/WwtthL/k3ctbKWyqCaQOy3qgRSpSSB4Flid2C2kJRTVVpeXhUYAEQi/sjoyfPxq7/65fhXf/OvTGK//PJLizgw3ahaIojMHnO85HmEYq0W35gdn332mTYE8JDpO4BRCUSjeZKWlCRrrVrdyRrOy9izACTWUgpwCx/bb56EEHDjP/7v/0Hm269//evx+3/+p5wjASfiq8QtbePYezIdK+4CVHrw4IFxyfbWloyi+YXp8cu/+mL81V//SgCAdrp//Mffjp2dFyXQiGbBmoUa4kTaq5ge1K1O2IJ79+9ZoYVeTczKvdmqVpNw+EzWh2vhWbAO6uPg4/AvL1+P50+2TPwP9w7H2QmtDze0qXdu35pU9UFDYPzAmNI+qQGQlsgWkgwTIO06zdrl3PMnfd9R/I/PY9Qm9iHVWQFm4sDyhaynwFmNjeW6J2MImSAgRJBz0uBcMwz67xRmU8AAAEiLQMVqpXPUbXr8Dm2T2E2mwtByQ7yKFkssiqoKAAAgAElEQVQmlJAY0d6aghJ7iWetfy8dIK5VG1XFD04wyWZiWsbmJR9APwqfvjBPZTkMN95DmnSNeQN0IxZ6u6WEz6KdQWBT+53Pb9vR9pHwl7XukZYArvgXiwg9tx27JTg5kzGKtmvkOvge+juP3n1PtjFnUn9fRSH2FOsFVTxj66pd9/BAu8Ce1VeVb8yUqui/mICT/6D9JUAZ/SpiImMVWot3X8vG4v/sQ3NARcmnx/zivG1Lr1+91Iasa4/jA/QDtGgY0yX2xpZz7Xtv0r7WLS3YHnOFYui26DCvx5Y8fcoYz7Ra8DOZVyNj0rGV2DTircSpWTc+h2vsWC5F3Q2/D1NIjaI5XpuxgM2Avgbk0/oV29YtCSmidQzcAL4xTOVBtHJzreZuikPH9/S+EJBdWPD7ram3/WJ77B+m1Sci6MkDsKmKEx8B0NG6+v9z9aZfel7Xld+teUZVYZ5JkCJFjbZbdicfnHzpJP+yu5NP6ZWs1d2WbdmiJFIDSBDzVEAVah6zfr99ThWcV8ICWMP7Ps997j3DPvvsA7vxbOzgt7e2jVEu094HG31r87xFquMD7jGtkykeCl6eHJuzsS9SACmQ4vq9+2cc6q4upRKA8nCoBRzGj1VEUwGJY+ykgw8CWeEC2GDdc8QDYdEIkDDeS0sEz1CyEe4C4SMIxD6k14vqO4g8FTAWCXo+RtWjFNWwUkLMbFLG3L1+vTVePH8dGlnNoJYuUr0g0E7TFzM9zj4SSgj6CIVm6zzZJ1ll1mqS/lTKCAZTEQvoEdpmaDJ8jcPcoiM6oakEMJeWEFDLyDno8jgQE9HJRoqimEoPYSOLCcxT2YJaYoC0sHCuK9AoV0adkKTMpUfdKAfjjcoy1X+SOB48/dQ7VsTpVWoBs0aPWZPQmw+sqKXqEWCBDcJ68lwVm1umrzlzhflvkk2qGwagE6BUQRL5XYNrR/RBs0FU6shAJz21ScR7LI100VrvOP0gcKG+BzQIPShGFlRYtJvn6Xi+CM+EdsrhTu8unwmThGtgf+MUSU5AIXFb3BeiiVPTp2NiKoJ30qEcAZQKnr/3kYPBMIowgoLSA/huc0wNDhlO8lRBMhwGCrLsAY0I0zCgcFa13H1Vqs8eWGi09NFbdYYyuOfsZJ3ALPeo60r1AUeN49k/dH87ymk2rS28SavbN1U4lfCwJ5xjWgJtfJ9RjtJJS7CR564BLcHDNoAx6AmqTZxXYuzzrKBUh+bYTqirrtyvAINzZ+M4MNLs6e698s4mpkxWeH62GyHG4t7uwAT6MH1q89JNrWSejUESEAAABs5Fz3q3HBBcp08t+6lHrCUQuBDBJIAjcI7zB6xL8N3sIdYZ4IVgwXOqcFL6VB0TKUUdsU0qsBnZ4hi0onY3+swEA963WRUyFApowqYiBEZAiPNIwBUGkiwA5nIXnYw9KDWROdtUd6wmnqpSyx6+xBhRR7cqJHJO4+b9qFC28zJJOzryHJAo4PyxtVTveFYAKu0TeNbY8E76m0bZ9p61ckoCehgIijkPOs+8fwcTdevmLe1F0zShP795tWGlMUEiDnk5YklbtGc98RxC+0eEDKCYwA42AGtAhdPZ4bs72mhAFvYmyQaASaq0CcJYwzjg6Co0g4uKAr7GUXBHUC2Xk0jKboiyMWsuSOvoHoCnVEFkyZ2djOXFBec9c63pz0xiTzuPQZvKwBnvJa2aOeGrq7Hx82FjdCsFv5ce4kzTaAZAAryL6TahddOfmKkZMBi4T/YXzyIjHvP5qVRFuJMWOt6HvaP+y1m0VdjTsBrYQwBe2sliBQAqYZ/aDnCeeOZU5ubn8K+MaswEECdTlEggDADel88iiPziyy98zx9+eDQOC4hjaoNUyK2tsJgY11qMsM13AfapFNECCMuNZ8I9szbY36dPnqseDnDBc+tRq6wXe0ldGthgJY4VISeqwgn0SL+djV4aSsY1NRaPa6ey0/FP9F/Te+4ZBYhvdhWsjpoI0GwqQeuaeBLAJudCu160dvyiomwCc9NWk7k2fFVA0VBf8a1RiI6gncBej9y1IMMzpap7ZDKBbcn4wPQT+3mHJO3EV5etMpEE4xcZI3v/0/vjb//uV2N1bXX846//cXz33XcK9hFgQ0klCKUiJ/BWitqwbxD0wz6z3xiDx77h+prWyloJzM7O6tuSJLTQIvsuQDHPiRiQxyAIW22kYS4F5KEf+X/9X/7ecYb/9E//NP6v//O/qHwvMA8gMZX36gQD1hgCqOxprgFwrO05IlvEZcuri+PHX30xfvV3/0Ha/+u3rwQASBa4dkBPep+Jdd+/3xiPnzyR+h87nokfCt2eHI8ffng83r1jUknsDC8AN9pZrl27bkGCNRJ4UVF9YWxubFjwev92axzsjTHH1mKSwskYl5bRjmJcdlhP2Pw5xq5NQPWmon5o3IZdd71lIR2WsDJtsamGA3KxjuwNYjp8l+CsoAtgc4QxYy7PPC+8FEar9+i4rCv+FsVqfKpxZ03IUsuhKqBcU9Ewi4lxWgwW2iXT0kSvdVpKw+DABwL6PX+ZKU4AehwjWUcSZHLNKWJdxItdmLOwhd3UL1OUoVhAQSI+n/OsfeLzbO/MWHKAAd4jAnrxdRYvKi4KMBmGDwC0DC2FTuNvnNxQPo89GKYOsX2KCrRaRDgY9kCxpPQFtE/OnAMAzRxjDwMafXLvvn75z3/+c85eqelHW+lkbG/lvF1Q/Pf06SR6nIe2OWFBTLu2Pe0MPxVAAYDlTMCBdqQUGXfHKyb4HBEX0aseUUH2/DX1BAAWN2T4IHidqW/JkUJzJyYlLck4XPwP+ibY2uSCacPY2Ulrks9+ZcVzyjrClJAtUdNkTFqZoFSFJO6LGKHjxlT9E2+0vUsRK4wO7AP3vq/AdZih7A/2nmtXrXedgzQI0D4weVkJJ5bNATS3IA6Tusbq+YzqnlkXvtdxVBfaLFIX4IRIY7eOsM8pkDApBW2nnW1YvQDF7KMhALC1vTsYd74Og/3wcDx5+uR83/YUMHwtsWnYqce2yDYzhHiV/eHUM/zeytVrZ6DzHRg2msrC8AMJ7lnoEssrx2OC4EzsJEsEMq0WHOMdAT5pSSz0PE4bSioHi+rNGOuXV8a1q2tW8HiQVpAPjuw7+eqrr2qiQBArkFME7zJmiv4XemAJkqmW0IMXijPoHA+BRNuKhdSfCJ003UzKrxXuRRNTDmqUd5kBzei4KDUTFLMBQaMwOKHO5fBGzRGDWlV151/Tb8vhWxmL8yj+c++hhp5ZGZrUeFshqKQXKvz/Pykxdi8l1d6QOGo2Kl9vClpTKDVw9q/MpA2AQBFq4ySCHUwt2FG1NtR/KgmpKPJ8E5wejb0DAo4EKQgLtXgbm4dk9s7tWyacOWTHCqhgRK0CYYwV15m0h7CrWvZ07u/bh0i/LxTBJKcE5EGgFbk6H7OYSl0nn43k9wH6OADlMKlnoKo+QEbWF0Cme+pxthjqiAdNjdevXjqOK705c+pSzM4hqBFAADGgCL/EWXxMBSLp5rlzLaEuTY7trR3nHpP0sS6Hx6lKqtxf4jPsM/vi7IXOvRngVt9t+phSeWqxSZKZsAnSDhLq8annjYdn20FVyii2X9CnCFQuZlC3DkYqERFuZA91Uqrx8WR0m0OeY4rKAVwaAGE9BPqW0GpIAGyl8CwUU84D349YWWbjthHtv0OfD9tAamzN8QbJJVm3Aly9btBi7ac6CABAYkaSE0DyzD5n1pkzhrMKFT3jwXT8R0F8eQ8deo1n6eBcW3PMrNcL49/qvuxp++9Ar0kYt7ftrQvISACfKqh9oUuLVrLpdQVo84xRpTiN2BB7j4QqM+CDsucch7VzfBpEnHUj4AZ1NzHROe6aHLMGOsypaYMBtDdkjKBhMLI/QsNfkNmCg207RRKVqQDTNTN+MX2NO7t+Fu/LSC6CSBxk95G7ZrXnojhfwkeV/AlMFgugdQJsEyql7gZZZGYdHysodOf2HRNqKon87ru3jE2EKZRWH6oktlwhlsg83vfvPaOczfkFZpMvW31wLOdpQBo+p1XtZXGUIr3PsuacG5AU9ZGz14KW+AYcN3vcpArHzNcA6Ep8iH5eqg4Gs8UEaqdOI8LZ6ZHzkhFpwi4/evR9AJsSqCNx4P5prwAQ6MSUaqSVjGpT4ZoE16tVpe1Pg6FWY6u3ke8BEqBnIWOAPuVM9yodCkaXholAkEBA1Pux2UixsWEfWBljKsRKGHMvX77w/d0blzMlh8SJPdPTA9LaQEA8pYBZC/mJI5cauMGT48E427O2ANAKwB5hskWYPPFpzJoGyBNs8r3nAnZCfzw6StsOwoDFeGFdYNr86Y8PnZVM2wNxAUyH3FNNqVjIKFa+kMpQ/B07JVRnMLSwvGSUAFrVNAa/VuwaK/rFCkhyi9bAHoxx7Sf3AXgqwFvtT9h7g+Jqw+L5KqKrAGrEaaHk2/tcVVvsCYEl4l2tP9OB7eUrl21d7NYM4jKYeyZlPvupsf1hd3zY2fEzBG/PAtQSWIbJODvWVq8YG2Ab0GL6yU+/UjtgcXnRIP2bb76RAcBEnYN9RsqRCEZ0WNu4uFRjsNZkqLx5/cbKP7FX5nwneQyjNHaH/8YG8mw6kMb+cq9JtAGG49+4zvxuwC38Ic/ks88+G//z//Qfx4MHn44///lP47/8538Ye0yzcCQpPa8RlsXPLF9acU8DpvA8sCHSkBkVyKx3dHJIEJYXZVHcvXdH8BQQn0SfPUIMvFyUXZ4hk1AAr/A3aBFwhklobGdi6okjiF+7NiQdnNd79++fz6zn/mFH8DfnS+YPSuP7p0xg9s/M1LB9NCjJ2VheXJaxwVqwV5wYpJhqbBqAaIsdY1sRhuV32aOdkLYvl23IRBqZoGFJYZMAZlIko6c5SVQqrWkLVPX9vAW1ae+xiWHKAcKQ9F5ozAjO1/hFbWvFp5xP7L8ifVR15+kFX1Q3wXbC5SXtuesoCM31ROPJoX3822JcmK7NhMXOeq20z8DgW0zrhBMKmKTVExIK4GeXzlKBPiGv6XbNnHFeJvgCBN3uFNtM4QRbrY+mvWiBhCqtkrzOQdcC7nsSAG1pMpUoTjG5jGc3neRTkPajNW4Qq8fy4Zdfv3yVc1Njs7F3AoP7KbI2wMF7hbmLGC7xfqbbtI4Ee7cBAGxaJ87YdZL/BrXwjUwMsIXbCW5Zz6vXro07d++o//Hs6VNDZeIf7t/Y3vGh6S9PH3xU+vVXr176M3fv3gkDU3Fw2ALR1+kWt2YGs1kdM+gEsWrJrQLhOZArKzQV+xbqazCoGc7dEoC9VsNoAoCSlpmwrlSNwuZTaPtIDJP35LM7tuxn1QBDQJeM2/u4UMaDttJ/6ZLX1rGQgBp6CCW4qI1GgaTaihRJnUJ3hPwok9Cw5xaW2Lcwm49OxiItBDOz4/3m1njz9o1g4foa/o+4/ExbfvPmDe+P/O3Nmwg/0tbEQrbWguszd2n1DEMWylAtxGmSuaZSREwhTAAMbCcI3DiGWzRaVCXICr/XvR+giY3OMjJpYiARezKuXbsyfvSjT8bq6pLj2SIYk5mZVKQi9HSR8FIlFNkuYRgRzX3U4jnciKSl75rFjKOhbzHofveSiYITJBbcT8J1aWXNTQvFxhFUY+J8NCAPBHoqhr3RJB5oRh2Wki+U86JNcxoYdUh/Ob0WVCeZBKDIBRUgaVunPrxG8rsXozdJr3kogJmzHAOegKEp6ZlNfzTWLq9rSOn9t288uK8MAIwkI3mkkNSGajAkqCjBTyociABZlT89Fj1EmJHPZNQWn8M4uHv37moI0h6yXyOZsEkXFV6osVxvB/5UaQwk9qLJ4B8UY4spwNpjEINIh3LjwatKTIsAhs4SY5xKcoL/05pnK4W2aMQ4fJwSyQxf59+s2/NnT0XC6CWUEjXJ3mHdCMwQ1sj+tZe/Zo26p523HvSWr4N889nc084WY9cyXSACMQl6Mj0gZjkiROnJ6WDHkYIlIkMwxv3r5BEIRDCw6H3nmgwgtSpPQ5uK6jYGlJFFXDNBM9RIEmuqMOdVWA3YgQGUPY3l+N1n0vcuUHSurWeI9np3Lz/XZzJSgaToMeeJYLWSckAzroOKAuvcFL2mZUXlNYio7AD7EKHrY/DCGFgtER6uj3Wlmg4AkApzKqka/FKIZWwj98vadhU6wllhFnAdJCoAKT1/F6AwL1O4c6XyVL5TvSHxV+yoqJKAAWE0RO1+VnQ3uhKKFu2SeDAWibGLadHp626RM+4bx2cvbIFme4eZGHH1ylUd6fNnz/xcwDLuneCXPUwFlOuFYsrZYrxU+lAzfSLtl2faHsTpUmlL7yv2iiBeqlxVH+0jr3nE0C5J9tpxttK4lQxFctL2RKLUIw67CikghtqygXCSFvZOOzUcPwDz/Xv3tBNU3rDzzuzeo1qVfmT2p6wN9j4tTDUmFLtD9Z8JKYyOpep/cMQ4xkl9kSPx/J2AkewlgGLeIyN1Qk1s5pBJcVHu8Q2t2k0vnaAoFVdAnZkI/8l84cwDMtYoqPN5w7PTg8mt169f02dxzwT4qaCgDRKKI37IxAc64xRARkbrOkO71Lr5PSw3bBT2LV+3AlZq9ms1n7mDU96PFglb1Y4jsEZlrIVGDUxMjSJayBoYwHS7lPY3TAWD8AJJuQfmxPMMsfdcp4Bagd48T67NfTy/NDbevHeUp8Hp6UX/tiQbbM9xBNO4N+wTthc7QHLvRIliVJBkuCerbcEKhq0w+zJhCCRvyCBZTLubwPzG+P7hD4LciGJh/0kw0vIRwUzEwfqV8xDGG75aAGg6bTW2XMk8SyUrwrFN14/OQydSiZNSaZooUSur4sWNbLDIqqkJTOwbZ5SfC2AAS3FeMI/CA58tpX85Y+/Y4z0+1Zae01PPNa2QJAT0/bJXpmcCdJ0NWhlmbO3AzgEWAAiynrvVlmMLzOz8WJyH8TntfvzlL386/u7v/tYrf/0W9s+E7/3P//zP47uH342jQ3qOESkFkKVdDRo4Y2fnjGPYYz3+1Rals/TJ8z4BNhFgi08PSzDMs2ZZcIaJKXgW7N0GybtVsYFHgl0q+L/6D38zPv3kviDVr//xf4yNN2+MJwgYWliWswyb5fbd26F/01O+tyuj6HBv14kM2NgAqGM4795JAKHTr65dsn2D08O5kJauntKbmqARFX/8DSAqY0QZP8p+o2rZDDL2NkAB+5IYksSLz+wWKGyc4/eOSUbHWLs0n5HRtPDBMnVcamjBADCTEzPuGYBi2SW0EzFRp9r0WlyVQ0/18VyHpwRIsZPGIpXMd8LmVIbDI+2RoEkJQWPvFSyuqmY/Q2Ot0jhqYLpH6FrJ93thT3CdTWl3QgrjUTczhq7ZE6w3wAw5BmwLkkqAbgt5tC9Mh/FL/3NX0Wn1dJpOJYA9atppVuWTSFxl7dQ4XwtexYoiPLP9xR2QCnqAvQC2ib/xKan8q30wNWlu8fC777w2fofCBP68k8P8Xgo93aaADQMACLOFIlNypQY//bzKm7r41UwLnrExaLFiuAZMazNkYYV0/3fyr1TpWdMwcwOIRgspPeHNfiLe4NzxfLrljMT1009gs00a+1NEQUdGUHYx49GxwcRTaLQo3F6q9oDUaviUno26J5Wcp2i66Z7EDwiQTwwZlEdlD7hXzkb0RrCHEeA155Mpi6ZYWjobqGk9GlnrJVr+MQugwcYGvAFFUoym+Jn2AzXuiiHSxboGjHqfN8DTuZ/gdbWT2E5V7c8Cl2hdzc9pN3gefK1BCvOBEiY3X5guu2irQ9aOo61Y65gcb17T4gFAQpvb/JiYmjF/hVGyaWUfwUa0X66WIOHk+Pu//3vzN+zVy5fPbWeSyTEPoEq8/tEo+IW19TOTkkJq+Le9Q1QVamQGN5BqT6pm5wCACHluDqpvJxgc/lCB6ZHMIrPwAADjjEBrYty6eX3cunVtTE1B0Y34BNfQo14ULJuIcwFxw3g23T7KpVTTcWhQPzJuSKR/IrOwoVXZh24vcvrEe+ZmKyhisKHGs9l4sHwOBppWhKYgO7rF5A2qD1Q8qCdbRXOjgtPJLv009PDQ33VpXFphRiSifxMKV7CLcXCgO1Q+FQ6hn/Bc0C5U5aBEF/Oou3Js1YJDbCUK+u++6Pn1mzd0PvZuD5JpBCMiAkgfyeEhlWeuMYFyV7WTIFwg9Sjg2y89GQEZ6LZNH8d5YgwJdOlJYxMZnFBVPQxdLwYpNEaMQwQcd0xiMIAYihyG9Hl1BdExKfTtio4W7f+cShRRuDbocVg5UBgq+3tNUkiUPhhMUp0gkU4PXpxPGwv6mjB+0KHyvQPbUVT/L2Swq7o41vS5I9IYw4OhBzChIsV64DQP9o4UpSHIQvBDIztNlb+U8Gu0XShuobb7DKsiBYDVlPpQfOnPi8aEQmc1m5Yzp/giPcxT9EQta2QO9ulrT4UN6k9P8JBCXFUr1pDrZR07MWy0vwUfOasCboWCpvc0/WmioiDvFTjw391vxWdkjRNwJxFMf1VaMdIyg3NojYteCx1fnUt+j4oWAQ7PJ84glGKZPNUrF9HKacdpUXFChRsnxdcIEON406Nt5X1rM0BMqYM34Ma1gqJjIV5IdYMOv+zX7NGvfvvtD9tWKNhPnDn2BIE1VRevsejnVrGRaUXRfhflc6p66X/jvQMYnqZasAAN/sD+rf2jCBXduX17XFq+JBDJ3mD6AXuAOds8y1u3bvt+Tx4/dt9xTVYGz2C4EIBEKIyvydSpFhb2hX27hxmLJmhRAme06ZBsUp0HBG52UdMbWUcqAHFqF+KcGWMTNkNTffmd1prolrK+73tQC9fXDZQJmPlZe2En6MWDpp4U7Yh9dRBAiD3GeQJQtdVieXGsX14dUzMRIoOCr6NnKsZB2ql4ppwhVJZJSgk4AQObutlOOvaKYHpuMGec8wPbYYvxRkcH4+r1q47uAT3nHlK9j+Cl1f2pAHnYhCX0b4pG2JVhrp9149rYt2wyGCL8LraP59/+FsYGe0SRzx1mRD8fz54/DwhVquKCTtUX34wAAjnuZ+MdEwdIJkmYGUkZkDw+L2C8Y4aK1cTa8321VCrptB/5UtoGCBZ4X1gkCO/yYn14bt2awFmwwjm7MJ4/Y8wcveQEdDyb2HmprzWnXNDiFAYY1UzAnCTd2GD2Ks8DX0H1Gb+B7z+ng9bYJq6VChUVN9aZtXzx/OV4/uzVGGdTlIDSyiN9OWOh9NnGB4lROpjGJvHZ3Yp1DnwRuDkqM9duME0vZ8lsyAYwIE9rhSBobd6MoQ0z4OOgjyou/92tdRnzG9CMcwLw01M7uu0MOwlQBwih/y+hKdaNe+fnBR+cgoEPQ0DNJzq2PqQ4IXNjfXWcnh6NzQ+bEfGaJilLYHl6MqEN+eUvfz5+9KPPx7d/+uPYeLcxvvzyS+/v66+/Ht/84RuLLIC+vD9A9fRUaNnWgezBTtDKmnbFtzpvtBGsSetLNIOiWwVV7y6BS5LtFpvs5Ie91IUS2gDwSQ8+/cRiBMnEy+cvxu72hySuqLAj3Ht6IngyOz/jOb51h/nr1y0yPX3yeFCPgbHz4f378c03347TiVQ1SXJYo1RLF4x/OcMASNgJWHc8fZ4ZZ589wjN49zbjcXnxPfZndA6YIX5g0M61ce0G7ejJAJjLVopg5Nz8xLi8fmncuX3DSt4ksQmMwwP+UC0+dToA4n+2chbrUp+LUHSxUk0sCqinlZXnq+821ojwH20RSV7SXkTAR4Jh5Xiea6UCiVhfBHHZXKmupj0DX9SCwPy+cVaxrjz3FdcYX6h6fqTtyIx1dL8CnPE3bW3YGdYmrbAnY5HpL/PoTrzVN9nqir88YALCvnvdxHCS1q/EZ7FjaVGy4i1LeFb/wX5QI8HY8cTWVJ6dlWn1t9L60IWnrqQHqMrPkvx/8uBT34Nn/duvvy47lZaqZkTmHLSOCTFDihb4egBv/jYfKX0A1sTCUQvwEU/X1CmeD3soTMMarVrxlwWyEtOOhkkqyV00xMYmhkILi/h7z/XlPnMmU2jDJXCfSToTV3O2fvGLX/icv/nmD64ZvtCYe4n9kl52zhQg7vcPv1erxRbD+ewH3pvWa9ZLpk3FllyP7QTV8mERDN2tKuqw3cJATzLMnvOZn2T/flw8FEAsEWLPPkD3/l7YoFUQaPa0bKvJaNWpV2eREuCEPQ6zNkB5x0X42wbMuXanTPgs0+IeoDq6VWmrTp7RRTJi4p54hT1pNk63oboejKKcJddOAa4L2ylSTQy0oGD8EMcQOzgGExCmzsIWgoo9crMYiqw9vhwtF9YYlhSsi7BAABBitxKTk/ecjonlK1fPOtHvHkkMNcGOY0WqmtY32fNoDaKciZm+OILxAABJctiAFxXsJJVUxKcmTxUDRCBvZppqTJSoWRTQUv4QYHOhoIBPnz07d5BS9icmnS0rhXZiSmNhpYNqEL3O9OIdnyruR/KZShUBAZv/34/sy4ioqKKywXGsGJ70rKWPnPfqDUbywYHBYAYUyGxG56gfc7ij5n/lStRbsdhQ/6kY84K6xGamSiFFsaYncI3SiycYk5Y+ee6nRSQcz9ciLSB4osYBYi6j+rt6KbOunfu5P3YV5yJwpVoaFdWtTVR596qnNEkbL5KW0LVCsYXCT0Lc/eM9u50qK4aFufKq5av4TgKc3iYMPocriXmCFNaJzyGRA2jlvtr4NjpNX2GLYRkUF70y0w66TSCK7zicppm1kBarhJomhtmxdatr5wFWUNnQPVNhxrBkbX1mR4wBC/Kv6uk8jjrics7npCJZ4llcVwLXmtvNGpGoALAYcAdhJQjhebIOGEQCHKo+rYpskFCVPX6R4Cp9YqHWKdZzfOIM9ZSdmKEb9o39vSbSS6Egrq+P3Z0tgyFeGDn2CffM88o1Q1NKD3AYMAlsGwXtpFBEmmqkyt3pP3ZOPBUBe+1Kh6NobqnakwdyfAAAACAASURBVIgyuiqjvrKfcMIXxjAJBzOUrwpQSP+tUTTcHH39rBN7B6YIDiNJQpgkrE/GUKY/nHvnOTAJRIX8qkwmmbgc6un0lPaHM03vPUmFFbhiCHVbAJVpzsrTZ8+9Rnsty+BDRTTgPz0z2WG/Rb1+V3opexVDuvH2rWAjlTXENqFUpmcxbT7t3On7xIhHGBCK+77zgg9PT8ba+tq4vMaIrVlRdQx/K/BDrWWNbt++o60jKMJhRthyakwyZYQeRpzqSRT5Cf5hJnDGAlwcOD86lfDu75y2Eg9DpxkATV9slgi/y9pbASpqb/8MtoL9GLHN7QoiQplkj3cyQHWibRrrHk2oqr6djPHhA7Tyfc+IAWL1yXM/GaMIWwjNB4A9hE4xJATf2c98PsEy+xNwBXrry5evInJnz3v0bbr3kbWH6htK5NyYtQVgapxOnI3Hz56M3YO98ZOffTXu3LstIEVCLmXS6Rtx+Mzrlo2EzoMjI1Mx4vmFOTMl2IEz594hp21R9UKHgB7eCogI0jnD6AdQxX343cPxhz/8IcJ3l+jHX9Sey76ghaf6CbUh84xdwj5ltBs2ns+FDm9ygYJwMUDYp91b2jO+WSf2NevLWmCX6SfkXgGwqdLwGSYVgJAV/LAX+Py1S6up/m7uDEAyq12y8lI4IEmE3cMDN5E9w35xfrnW9JzyN6Ay75n2E8YBxpY1y8C9VHPQsZs9vxx78OzZi3GwB7i4Mg4R4tx4Z2IRQDXgv0rM1afZ4GBa3TKVpINm7Z/CSSmAtN3Cn4exlrGnAQOikyQ4XUJ/BnW2dYXZ1AARttN+45peQ2JP8Mez5Xx1zNGMuW7l6XYM7gKg7fqNawJS6CIRgAqyCe4QjFJd25Guj6aMwMXSgiA+I273D6LqzXXTQ87emJthjOUN15/3+MvDh8ZPn332wOuC7v7i+YvYjdMJE9Fbt+6M1UuXXXcSGs4b9oxgGLsYNkvUldJWkqoqRaOex851xD9musX5mD9YItCAq3XA2NFqbRhfMnGsqF9TuHL7w9Z4/vSZLaOyM5kWMnnmPmPWPFo+1KYIhr/6yZcWYp4/e6LWxPTkxNjd3nYt0ZL5/IsvFAJtv4d20JvXrx03Z0vCCUnK6VgvHQGeLWABe/bt67cCY7mnRXv+BbN3to3z2Bf4LEYz8jOI22H79ZcTZ2NhaW5cv3FlXLu2PqYnGYOJMN3MmJ+ZGe/eMYEDkPPUfQ5jimenUFjpq6iU/1HPfVdJc24iuMqmlU3E5KKeWqFmDO0mmRDCtXVxwtYbVcJTlKINgbXH1lLtRROH8wHLgufoNIGaMBXfkViJtEpguNoBsWVW8AFFJ2DbzardEQ51AXID9kLA++fPnnvtC4uMZI4WQCY6RMuC2Dz/DuOYNeW56HNliJ2O+aVMLbNFE7bYXoolgCMZP0eLS6jerEEzV9hv2H+ujTidfnx+hsIDLDyeOfuAhExmQfkibcKAwbeqcGkAk72xRcvHPskwRTZsedqQuQaBvdIV2d4lLo394D3NG6pww881GBDx8Yy2Tf6Q+CZnPJpsVvtLyy1MxbSHRhxwSjFh1o44Xh8DALC+5kQPfu5f/uVfZHBZaIKNQYFrdlYWEm04sPkAALATPFfEAIkJeNESDjCB3+iz24LMPe3JfvSlBZnRiV8Tm3M/LlCNE20gkP0ZrYXoNLWgYRc1WUuAesAOnk/rUvEMKUADBJnLTbBeAX6Indhvfq6aDqUXVeKDXAvPgrNt/M/krAIBLHDXCNMLBkm0gQDRsGcNJKjFoobcvq0faTHNGMa2m+zttE8cOt0Hlif7nFY38gH2jdP1mP5U4JBtZPjdgwPteeuWfdjeMn/GZxBP8/mASwG4LkDpCRgAvbG4CYy/vQ2VfPHDqUImSQVBxLjbFwi1lrERe7uinU0pbOXrTjy4UUePzSDgMcblK6vj3t3bY2EeFC8CW9wAD1iU98GnOrw//ulP47vvHroxQ+NGyTRiNyR+ABCQTFQKldI8xgy9q8en9qVB35dqMpnf5TyBwoqyTExK3yHRYIPxcz2eKpXPaAeYmNFO4KztVJebwsU1gUyiLk4yqfrm2ortDWzsfcYz0OtTDwhHwvtyDTxkwAo2cw66pTmv86KShGo8vS/QrWMgxakAWkYSNXqdQIHp4eWHMbL0AB4cQqfDGDDCZoyNtwiXhGbO8w4tKAE0r4WFOZ0rgXbTRNjIrEXGEQbcITGKMUXsYrLm0qcdgcCKNeJPGyPuS7VORnsVkqkIRiGY795vlogF7RIxpNJZp0BAMwoGY8SYsUwbyOgd3ovPYf+h5ovR5L9xwCrVMhOVPVmUsEbtQwFN8KZRKFoUPwv4QZKKoeiglJ9rXQhnmPc4JFgQGFDoWDiCxQAfBsuBeM/pazxvggXWmio1z7HFMhECYo1yTQSKYX9QJdg7YA5t+jg7KL5x7bp9lxx2AssPW+9Cc0chlURn810UPwXG4mAaEGDtXIei4YuIlrBNI+CAS1xLJ4HN1OhxLKnIcOYD+PUYvO75z2zn9CgTzLPnCKrp/8U5YJR4/6aSv93YqL7liP5hCwgsM30Cit7kOcU0lPrQqgg62P/8DM+Ov6NWm6CjFW2bctkO3pEpJwFTWCMqqFTZ+T7VP/abFchlBPmmtS+sNesgwi8jJSAQIjgApdgbemu5b0C3sDNh90RYKNTJ0OywmdwDNsTpB6rqLggSklACgFhZLiSdnlNAL8AKesq4H/uws8Uc4ebYyokRhdeFaCC0qBnnl3sjqOu16KoD+weAi0Ax7ROx8+xjQFC+1oJ5TYfkfljjFmoj+Q8gCkMkyVZPOeD6CACa/h7tC6qJvAfXOD02NjbHq9cZjUhw1AJJt27eVEtF+vQJ+5H3V75H0KODAH0Ctg420yzVhXlR8zdv6eNFHC6z4aEMQ8+9ev3K+PLLLzz3rHWqAGdSgLf3dsbWzta4cfvmePDZJ1ZYX7x8rsAdFW60IHhO3B+fB/BwfHAkYMO9dSWbdTYw8P7p49uOoNFR2pzsbZSltDwuLa+oH3Dz9u3x+9//3qBrd/fAtgcSSvZNVwyanRfbAoUREJxWAcTIFgMu71Dtidq3YFwFxVR9EuCmdQI/4KiymdhynjPgN74btX5sg0rQivUl4cg4zF2vmTVgffd32VdFCaYFoYBbE4uqLNmbCIgDA4DxZ8XMYs0ABm1nYETn+3fn4nectz7DgF2yOASa01uOrgyA4cIcE2kWBQB45vuHaQWh5S1Rdtg/zXJMUBx7etHCgx4JLMWMSO1KdQLLCQO17hllf7cyOnv71L0cOi9rG8AkiQSvjKXLv014Lq1k71rlmvZcwrxwtJ7ihPSyh13DGeS6+Zt4izGi3z/6zrWSLVdJGWcGAGD7Q0ZYKjTm7HrovvhmNDPS03758hWnLQEYAZjyfAF+6CV1OlKBWNg3mG3EWnMzTGVYHteu3rBH9Q/ffCujkLak5aVLgl34oFR5c28BPMJ0cP8YK2WsJOvTRZVu/2Od2GP4Utet+tgt7JSeBecUauvPfvqTwQiyr3/7uzDEEMKpCT6LK0vj/qf3xsbm2/Fm4/X4q7/+xfibv/krgX+mGD3885/GzocPY+LsVB8FkwsGwGoxcdB7IlbCrpP0M6ZxZ4vxuycK1OG/sc34tmfPnlXLTVqYwixKj3cL63HWCOYRNmV92ANdcb195/b44iefj6vX1sfC/NR4v/Fq/NOv/9vY292WebK/dzjU9z2dGNtb+1YCaQtgX7eIWifA7NUGXU2Iqw2LPYXPiXDjxfSexHVMIkErJ88kdP7oMCRGS6VYEKdGdTrlo9TWpcBLBw9TMbPOE4uzx0PLzxkwQVZoMDpNAHWJbULBRvtHIWRUy0+OtT3sc5Kl2TlGDPPz+V1sIvvSileJEbJn9tBTcKpRYhzeexlR3IWAA+Qp+Dz2izEiGksl0E3ix/lvO95gQrOarcjvJ97AXnFu8D34nOQWiQlSxEE4kvF5a4LjrC9gkEVLfVyBGPrtrJk6OggOVy7UBYtmAJAk88yibZBWRa4JrQRsSOdImaQSgXCeof3eBWB2ccj4AB9Uk0IoLHD9vtfhwfjrv/4r49Vv//St60TSuvHuXZgDiviFws9zpQDIe3Ge+dkk72EWkB80UJWpaoltukgMkKe4cLOozkEYrht/xaSigEvsXVuEfWYRaNQPMi6Y6x/JiSI8mDF3FAbDrsLvRisl9pWkm8LfkS2nrJWs6xJAby2eru43U7qBZFktpYv0cbFEe354IOOFPYLQLevKuWJ9dvw6xY6wztUsEAAIEGo+uR9/qoAt0y8qL8R2GOvWBDlbdatoRbsqZ4G928VX260sFEcEs3VkAHQsLvd49Kt37p41ktFVMNG7quzHWRYqQzJaiEfTgz14hQDTBiD6U7O++3d7/uAE8qZnR2P9MnSnm9KeDg/poXrrghk8HB+JMDFaBREK+hFbVCeJUqliz0LNm7QCw3W3sJ7CWscn4/07ehMJ3EDNIojH1xGa4g8PgN55Aifun8PbfTDpP0NcKg9SKuVExqKdC6j59QifQP9mgRX/W2LMw4q9LfbKc/AZX1LVXTYsn4MxwYF3D4v3YO97NAWC5LEx08lpIGIPeIJfk7D9XY3qEtU45npO0wO5N7btCyXwIDiEgsy4wzceqCThQTsNEo+TSZA4eN0g6RMg0RdVg/RFgjyHes9/Z6TbgkFtel4jxKZxKspVKrupEJMsN1LXmhLt3Btl45QbcNYM7rAtgq77mXPpKWN9eM7RrTgdu3s751V/EtrWB0DkjucjAghA1LThqh6mChH2CT+ztLyoYE/Tr3q+qoq/C4vn4kupStLWgVhORuVgHDtwiYjRtM6KOdX0f+Gw+J2P6dE4PYIKXjg1Ke9FnQXJhsrYIjapwk6Ou7epwjDKg3XdM6ix6so4LQT53m94PT271cqSM3GjFaBDqX43nmHG6XVPPAkF6GqYFwl2L0YWZk/ieKDrb1cgmokAPCsd1HwEyHAgOHHuiWsBACAwperCMySg5XcAAPh8aZdFF2xqIesC+hk6HloOBMPrAesImp15myCFfRBDW/N+28BV8M19tGOy0lEigyThOCcBxhodxL+llcJaYjypgm0J3PYFlYLkIlKX0UzprYVNRKUsPektvMWZi2HHnmhbbVPaNdmdRkjNcxhGCUlFqkbZx9hAPov1MtgCHCoAgETBnmEHa5yOdXrkHYOYc4hj4yVSXpWE0DcTJABoUUHmHHOPUjOr+oDIYgC2PEtG/uScxN52oCRo42ihJP8dSEZANftC711JK8Aee8gpCFDjP+yOJ0+eFYsIQcac1RvXr9WzxJExSx76JwKVJOt5PuxHqa0EpCbXJIqsx9TY2Hjvn+6zNHnd3x23b98cn3/xefY4YJdO+nSsrK6M6flpAYCZuWnpw3wGdo1gn+fj+E01TFLlB9Dd+7BroEwyzboAcPVZ4L8JkAwCN3IWAFsYa2fb2h5TcDLu6cFnn48XL16O3/zmN+Plq/djYXHK6qSJhMJO6UPt6gnXQYBFZw8JmjPVj6NzcXzUfYcTnlN7eksIi/3XwQa2aHcfyniqTtjVq9eujC+++JHPE/oga9uAreCrYHh8k6Ozar+nXzhirGGanOnjsL9JfJfdwwT3TrEgOF9ett2OzyYxzHSHTBFqAKqBFAO0ooSzf0iaUYGemqCCs2gn78a7TX17T8DRjxfonkJAekfb18b2BxCQKWiQ2MJQ2c/8PD7XqibjUw1SQ9tkA08r5DdkD1xUsPJ+EZILbb8DeYIxW/VoP6uiCuua+CcsNQJRnnfbHa69q0/vNt9FSX5vz+TVhOIUajZj6ra1Q5w9KptUwRcWSZgAktPCxz7lDzoU3Avr/v2jRwHHrl0bf/M3f+Ne4sz/+h9/Pd68ejOWly+N69duCDRtbn4Yz56+kPmINsDpceIknqHPqEY/xiYi9BY9DfwYcU8DAGGeTVqV0pbQ1shZrGSxE4qPA1r2JAJiP//ZT2VC/etvfmOCwHtR8cKefvLZnfHjn345Nt6/He82N8bnX3w27t+/a6KHr6Rt4IggfKSFxpiFsXxrq9L32VOcS0dmLiyNo4Njq/yAfPjdUJhjF6A+s+c9ixRFoFMfAKAfCUh1IeDS6uq4fv2G94klZO+SRP3tf/zV+MkvvhpT02djYX56bG9tjP/x3/+f8f13fzH+QmMDBicgwN7OoSxOVN/Zd+wPwTDFXxIbZk2znzvIT1IWodRm5jUAw31QUOvRw71PXfslgDXGoaZY4oSO0lmR1aJmURgeJCLu5YopU9BCZLP1fi50hkjoud4A+ElS+HnW1kQG0dB9fHIAMZIl26gmoLmHAQDIToLIyQMUpOrL9Zh0OXUo42GJrynM8KdHmir+N5OWDIC9A2Jo2Z9zxQACyE8RQU2sqqBrH2qEK9/Dn+B4p2cCAPDqmJq4O0AclfPDTFXZralh3H8xEVMsCruL50meY3xRekj9DLlx4gLzD88ToEhaHlDqRyNF8GkuSv2sfds7/z2bBLCnuwGAwDq8ffOmgBYAAM85U9deGq9huwAbHIl4eqr4pRNuqlWba7MIN08rIoWS5H2dJHNtDSZ1Xz/rjT1kf2GjEMLOBIgUnRr0y77Cx+Jf0rqszpYjuAMuNZORIousOxJpbLftqhQI034Ek4kYqmMq/adsbeI22iUv6+cbGOcc69t9ojyqxDxdQOp/9xhO3ofP70ILsTbrjF1iX6lhgbYMmmXa/dLhOB9VHPCINYr/CNtJQJ8Y6YRxr/MWTqIfcJxz01M8qn1fNnxNHsHnBzAJQ0ERTEd/Jlbj1fHwxKc//on3ahW/BNM0aCGgnyOA/IxKuNUjXOvjYTYwYLYuNBSEbs7nMKavFiXnID0HY3rqbFxaWRxr65fGjetXxtHRvmIFSXMDJjiqpAyZBxOKpgJcoYR1giX1vATUNF7FEtDAHASNo3erE12D8FIWDxobFJRA1z6Z6o3KSKX07fK73E9X5htlZa0ihpINsr6+ao+qM3IRk1HoaF/02JFoJwSPF4kHibo6ABXEsglCnQt6xv1AY27EjM0dA50xeqFS73kg6VcHzID21C0AKEYiHONMycPj8frVm/OZpayLYAMB0mkoKFac7GEH5Us/DYcllNZMfE0lhSAbpkYFwqM0IOr585xSGWZtYxyaIqWTODo2KGW/NRjRxiQTCY5Fvmz1IIA8R9qYXJCD2YBBQB8QkosKj8EGBvYkRsV+T54i1PxyVF2V7TYVxn917zQJFdeFgX/06JH7remaHCaSWqvFinwsjdVLy6XkGSEy3ju6ATjlWQMmKJo4MTUnqkokMj83N1ZXopDM13HEJAsm7SUCiLOIsUv/1NXLV6QimkQqUhYF6QYxCBxUQV5e9B7S75qZ7z7PmkV6jgBKn4vSqjoBZdiz5y8mByTQDM2R88IzBJyL2F/2JmeJ5x36FWPBEnSQzNLDzs8wRzliVLPnrT1dMea88bsGjsyOdVRd9kuClsyJ530IUPm6IkjVL9eK0zjWrrJIQUQsC6G9q1fLWM8XmLN13g8dp5K+zKDpU3FQqBVXddcKOroDlTCAvHP6pXPp7I/G7l7o9plPG8YQbQw8W3vnS1SJn4GttLx6OWJ2BTRKmSvUNih1Wi16j1g9rGCbBAzn3nPDYR7RwsK9Y2/7OYHswzThPgDLGgAIZfvQfj3E2Xr9sSU4RhlPs9PueWh+fG4nMu1s+O+M10l1hDOicNalS+cies0iIfBl6sr9+/cNXrGzJC0vX7x2v4QIFaFEqPERPFWVwnFBB4d7+iB6EaG1Oc3FinMYAJSZ5+dRy19wdvnjx0/Pe91JNKD7UUG8fvNaJb0HoShyLhaorsyNo9Mjq9UIgcp+q/YgaKwkATwHbLl6EYvL4/3bd4LlBPlUnAig2HMG6FMzJjVkpwaJNc6K4JrrpS0AZX2oovfu3fOs/OkvfxmPHz9xT5Ck8Tf7nM8DROO9qdRbAZ7m/QEhsfMBuGXmMH+5Zk3zTPcRbKVKrVhc2Ea8N7bu/Vao97SNQOnl56CBprr0ymfOnuMMU72nEugY2mKKRKU/VXcr70eAjLHBe4LjewbgnD0Cy5zbVLC5pyS2mSSC/oDCtmtrMl6wK+wrRfpqtCz3hQ2SzktwuBeGFgae/ncAAIA4QABjCgOoBT+He2uBswABqdp2UMfe6mfegFX3Mmtjy0Zi4411EBqEVtpAaTEFrIJLzz0ei/ZVR9uGuCZTYY61I1YkS2SSeKQDNn3exPC8tpZSt/Ownn/+y5/G69fvHDHMjPRgERGG6hYpntmdu7fGJw/ujc3Nd+P1G8aqzQh0tb4E5xTbS+AP+HT7zt3xv/9v/4cMMxLh//wP/zB+88+/0eZevXrdajv+DM0HBNl2tvfH4X7mVyfpa4JpAszoyMS3ULHqhNtYp3wxwBAFH9TAnz9/JrUfO8J+Y3+w1vgx1gaGl+A7wMX7d9oltCW4V2Kcq9dXx+c/ejCWLi2O91vvPMN3798xyXr54rmFJs7q0jwieykSfdjelQUHC4f9yxhUBKkF+2bmx4zTEja1246ILqBTcBpmUCXBXB/xYASBOegwbdLTDLBy/cYNf5Z9Do38xz/+8fj5L382xuTpePf+ta2xMGRfvXo63qLavb0tWwOR1G3HgQGAQeFHPBUgMX4pDNbEc/6p4k6PG+XcYVsBJvm7WRo8k4DnmbZgAlQMIUFOxqo5rSfjZvljQupY1bBc2ifxWamapkBoIlwgQKL67IyMZp0UrOPzU6Wk0BBWFQAbgCxJlC2oal0B0CShJumH/gyTGfCJ2J+WIxgoXBOJdJgImQSAFhPPlqIO8Z/TcKp1GXDCzyPhZhIFrT9Uy0t4nOcWynoA9AYpOAu72zsKZRphE7sVAJBcAWYWrF1sTfKnFl9MJXnWZxCwIKLh5DhhBO5m8o5FzLQNMTWsk0/jUNmtYZxgJz5sbmWMHr3mgIs13o736Jiutb24V2wV7V03b95Uz8v2TRkNiFmjJ7V/ruV1597d2E10kl68GM8U0YY9HT+t2OGYMrYQADkJ81J2BcmnNP2Ay5wb2y6qEHBNFkE00trOK1ZccSQAAM+b/Uc8DchBrJL4g7MVnwAjxXhtJqr+xgwKEc+obcR5Q1eJOIZ2E+5zc+u9oCiJ//rljB0EFNFvOTUiOayi6pWQd+HRZH42WmSO9S0WrKwT4mzs+i4svDAUGhTlGXtWS2Cyk3DuN2yF98W+TC7A+Uv7GDo0GTfawB6bGXvq2bW4TXEz1xymy36BXCmqqc9XQqAB9GHjZ/rVxIOvfuoJZXMkoQ2a2OI13GgbBKtrJ/QMRQAh1PsI10E3M1GUApaKHR9GkgUAQA/K0eHeWJxnoUNdRfRkYWH2XK09VaGzsVOjKvhcHAHvSVCaTU2F/KScwpTVYsUQapSZyv/OpAz6sbtNdWrSSoVjxEDapZREGZoNDiKehDjoKUGKJqvmGScRCjLThtbvFSLKRkbMZHX9kk6dDcYGUDV6mxnSofhz+KVjlbMIjTrIWRuFOPP05TubvhLGRlRTQczzaqSSgNWNW2IW9n7Stwbh4ixzsBkFiHBKwJ5QU7zfEqFbWmakU+gxJBFd9YC2ySal11pV7BYLrAri/GxEtlgj1e8RkKwKJAeKPdDq+baLCK5EdCSVD5LjVEkwzoIiHroLYY3cZ5IP91iNLwk9ImvViUmShjMDAyuDqi9P6gy4X/50cmgP89HR2PpA3+mZSVB6pxJ4Emg3ktYtBNKvJyPIt7Z2SQAAZxUGRCqoAZNwgqCuiDDy8xnjpgE8f6Z59qEDU209lYaFk8+oyvTO2p6wsOAeQwOAMZXQjLhGHnuowaFgY2iTAO8b2OcMITKGgU+/vf1IJdbViG63bbBvU5GnhSCOu6s1fEa36RCUga4SzPeZ6J/T4VlRxA7k+QZpzZiu2I4EyTz3UKrPzu0A18vPChRZvU6wggHl+vm9TjoR7cPxdzCWEXhBVHlP1ggngE0gyOPz2Ietro+96MCBqoTVf3vtUoUHHe/1laFQVQvuwYBJ5Jvq/7DthkCUqjZgQDNguH/FMK0CDFFt/k31YAbnKVUuiQg2Q2ChKpEmutWTHIAWGlzolY5EtaIYajcAgAnz2elYQzANSmE9Jww+DhhWTNY97wPNlJ9DNTxJ1UFmXC+FNpoAKWAoTpjPZQ/weR0AKmxVrRVYOn6feeYkuKxZtxcQrPEcH3zywHt9+hR9F54x4lhQ9cLkshriCMVFbREAwAFjSs8QsmTE07xU6naIiqseUTk6lPVEFRRgAYo4QXj81pH3eOPmNRMhKNEEp4rU6j2g7Uz43gAM0h5tT4ljhe0BBZcHjT0jsL6yfnkcOsYrPbPuDW0fPaCMuL2ans8zgk2S9cNoikx2jyxA66GJPIEl1S00UWhJwZYQvNJ+whrxwk85I7tEAqnQ7e8B2iX4bwCAn7Vfkn3n2MX3jovjWpIsVBvDGPne5HD0Lgk6AAb2TL0Vg0P0QKYMFrERJE2sRVfRSZTSpx3bjeEK4w6164ytYi9QcWK/mORtbxt8hVGX1gnWmnvj3KFvwr12QMqa86z3d6mSxA7w3zLwdmHiNeMg/yYpBgDwuuh3r8pUfHrOR5T1sc0fjQgr3/Ex7Tc0zTCMtGnnmghh7BBQA7YZA1l1vNALwJYgAGw1SvAlMYd+UHscBhN/+hplzZRuSickPMduzWT0I8D09nZGKZMn4Ltdl7k5tULCnPswPvn0/vjxV1/q01+9ej7+8vBPMj7Qf8Fu3Lt/z33M3vnu4SOf289//svx4y9/4vv91//7v47f/uu/1XjaCdlYzqfe3RfoVHPggMpojUrrylL52Y7DBAAUfA1LoG2/tmFledz/5J7r9PjxD/YVd+zD321nuX+q/2yxJ49/GC+ePfPfl9aWE/zPTI6f/OTH4/MvYXsQsAAAIABJREFUHtgixEhezjF++dtvvxlPnzwZh/sH2kXaeCjMbLx9P45OTm1l+OKLL7zG589eDDQAALbwy7aQnFDNjtia864q+QUg7ntJkYO4DAG9PGPoulRqqbKy19EFgErN2fzZz342bty6MfYOGOf53FY+GLKHB/i7aAhxXdhnWoJmpucVTZU9urN33ib28eebCJiY9BSMVGSx6T0z3Qka/45lwYjBi7aLBv55dlb3FVoNI5AznxnvYfp6zltYuHS4WuGeoKeZAN0e5hpVfiGjrloesTUwZpl8QM8ycQPJrAmNrLSwKWRNHSK+fBLWk+24FBDDTqMCDqMg0zYAGlJUw4/DGmvgkt/D9juloO0Aoo4wdmRzQPOn9SnFLwotvLDFjGDERtP+4SQigb2waosU5PqnQhymHF9v2r/ARBVTuE4EKRmrh0+GifPqzevKc9LewB+ZGhQFZ9DpWgko7PSQfaeQCGLyHGocpnZHZkaeAblXx+W0lty+fUtbH1HHPVvbmuXNXsDv2mqM/hRacAWKtH4E703hhfvEJ2IH2dNcQaYcIaJ5OLY/fNC3OsIctopAHQWhReNBrolCKTE3X+/xipmQs1AT3qqVjbbp/UOfV7Mb2NcyvizccFCZzkGb2YJxWSaQZBqU1wHjg/58merVvnqaNu9m8nhuK9egvSOTp0ql+HySF1MpAkAkyQ/gKaAE4+M9AAP7JwK07pNiyqT1MaBHg3DcO5pWDcA1E0KWDS0wiLeWbpj+AuBfUcdJRW71hRbIA86z98gRZOPKeAgrr6E4GQsC4mdj4uYnD866QivlhsDSynCMWKgSUbOm6tnJeRIO6N6hP2SkEahJ5jVyU6EJEeygnE6/5cGYmQIVOxtXrq6PO3dujoWF9BSDThIkg6Z1/7X0v0J1cFRsLg4agQIPlUBscSEUJ7dAUZCg/Wf8HwJ8VCMmNRTQ3KDiiEJizEq8iYpDgwCOedjZNWixErxFYBrn7/WUAbOCWkkA/6Z/fP1yRJVa6My5rKgy2xaTwIjDwWEx8dz6oHG1TaEq1yb6VYGUeln3wcbXyNXPxSCnBYENzUNmrQgaMUq0AKiVcJpAiESf5eFekqhyCDBa9FzRw4gDO5EyCJuBXv9O/nm2OE8OKG0HTREXTbdKEV2AVDDCBtEZFZuBvRLqePaBwiVnjE7LTPd2QKBwEc1KAofzEf2s/qo+aBH0iPOF2trqy0kSoVilt+ycOk4QJ0MkwVaDU53IME5LdLSCt8p8/f0GN1IJzPgojKfznEkY5nEYRSdU5TUAjgnJHgwExoBdCJxJf1pJb3Mj91wTQEoo0R8M+EnqCCYBMvi5VNFvmZBSASBIaboXwVEQQgxStBoI3HkOXB8I+AWjJXtAo8feQpSnevn4b/ZZgwZxChFfahvB/fG7PdOYde0EOdX2JJgBdRJYsBesiNZc5+6R7iSF926xOd6LhJGX1LmdHe/bYIBqwESSmJ6jzM2qhq1I4JLqtFx3j4AMtSwJEe0DiiL1KJaPAiH3WDFvuneRkUShXcdJiDg7MixjwwIA9Oxwzi3B/4z9uCSg6fmrWbIHUM7TA+57sS8IHAAXUahF92JmxmCDa07bTfaX6sW22YQmRtCF47SvDXbUyFiqGwqFbfr8SaJUBz4NqMTvGlCXzeO8EthiG1h/wK+01JwZSNHWRBJhS44zulPhyhmNFkefd9aCe6Oqye93BSBVozg8fh7qO2wDaN+s3V/+/FBbAGU9fagkb6keg4c4LmiW4Io9DY2NOcxUhCYNQKj2EMzh2VALpuofNXSYUGGAdZsQVfDLV9YzSQC64Oy0Nq51alg0zglnDiGmjJKNcJqBBkq8VtcD4DGW79NPPxmXL69YtaRCYp8kNMcSYbp965ZBI34KWjFJCKKLXHNT8GAR8P1OHmCLoSuDj7q0um7yYC9kVeGePHkiAJCEcWbMTCVI6bYu9mcnlAl+XisiyZqllYDg64rBgCDa3q7VdoJCnid9+B/3arIX6ZPEP7LQ794ylmi7qiZpt1OMyxFuCW4NhLF6rAWMI2apo0o9Mbx2PoMX59XxWjXtJ3s0gDz2gutL9SjAfESrimlQ47YQRtPmsI9I1KCEzhH4AAjB0Eny3ecwfikzn2X9EBz1ORWEC5B6XrUvPQ2C6AaUTW6g76JvAg1W1f7YSHxB2BbR8UgilCA9fiFxhG1E1a8cf5/qUxcmukJOQIU2SYM5j588UTdj2j5WJhMt1mQEaOz0mt+olsy9cfPWzfHVT74aN25iE0/HP//m1+PbP/5eUUD+UFEnqWZPPHr0eGxu7Tgl4N7d+9LPn/zwxL1O3PDs6fP0XU8grLqtf5ueQhQ3oI+Mh2KFWG2qIos93yVgSdWuAQDZgLAXEVi7fXMszM0JPlGl59XFBNYQhgBJSWbUY2sA0mjP3B2r68vj9t1bVvlhMS4uz2szVlaX3W/s/9/97veq9WOj5mcX05aDKPL27lheWR03bt2SgUOgTozD+EOq/gB3AFxqDFicYiRwaOEkLbduZvQnCVSSkCSB0S2Kr2AqEfaOfWcCVW14gqRL8+PKNVoyVsf8XBTRH33/cLx4/jQUaeLEA96HIkfErYkX9TmVRABwJu6NLkhYjwH52ENNrfZ8Vh912wg+w0TO9qYUt3i1sj4soU50+H7ihqrwB/LT9nbRiqvoGDlVa342cWozM4lNuXf2OsUB4k8qyJwh1nVjI1NIFA2nhY3inTomacsglmIfMn2qkzPyFc4PGhP4cCaaYG9oy6HFMDkM7bG7Ne4wEw1g0ID5hb2cJIrPbA2o1tEx+Z6eHtevXtMuC9K+fm3mx/20qn8S+/StR5shk6MSw1IgSMzN/9USOjuVkfbpp5/67Bgv+N2jR+432H1tKwCPee68D+2+sj9r7JxC7V34K622jnUbvG42EutgPIgonIym0goqIUKePXYX8AngjClF7p+kuV4P55FcjGumTx278bvffq3NJDbteJn3VrPsDNZKpqYRsxDHMoaz/apAzBytiinWeI/Es/MRwAuIBOsx+kj4wc41iPEcYSm4GD0fmGxMMgBMamYJwGPYVsey++KjkycIclfrcoNlsEwscKhn1VNdci38MU4u4W6uO3H8hLpRFgtsP09hLMWQJXOYiL9HvL5ZcjyELhqyyrEdR+fjDnuKTcdcxrsUbvqaiwHP+7M2zVYRBHLsb1p1jNXKTnTMLrv86p17AgA5sEGMJHyXge6xWU2DpkelAwCRpxpBEPo4HxqKRqq16aeDpkziN8mc9eN9q/4PHtwfV66sjaMTUPtU5x2hgcsu42USV+0FXHR6204VlYPqzt6AXisSyUmmkgaazsiwKVRCQehR7odGnDmsoI6iY6BfRX0hYIUSw9etcpfibCc6jX4mwUzwZkACyIHyN6jj1IQHA/ok98z9eE+o5NtnnypmAwDcl60GivUNAYAWpOsg5GLcohDi+bqy7lYUrIwgilezlhX8mB2TCpbU2JST9I3EcFJ57/ngmaQwhROX+oUjISmhv2xO+jPGgiDBzaf4xE6U1xXOGiYtQb7SB04S3ca0HX32QA45e4iAokdQsCY9qUGmCTR5HV1Gbinw4qSFzBbOK444meWEKH+zJ1Tvpw+qoFNnUMtAmAn9jN4wlcZTpTcY9ACnYp1ALaNS+jx0z196bw8VlCFZ4me532VnpNJjVsIwiEsu0rs3Od5tvB+vX78VhOkZ9hgEDBTnQXqrYkf0QZ2cCypyvgBzqFgCqBEoNmrK2my937RSkjWO40+vH3sx8z6lgKsiHsZF9nBDG1TFAO7mPTN9r0FCmxp48TefzctEaJtpEhkl1Oygrk457mar1M5t3flIGKsSwdxrwJQGD63ulfF3JnQlmE1XAhHmpXqyiu+pCKrur+NOrznXQZ8rzxsD3JoeCqoU+EBi1wlBG3PFj+pMN6uGQA9HyffSPxnGTVM+STBcUwM67A90fMbQnVlZgibb6835w4FHLCgiNs5Mx7kQQ0H3nQ/bgM+CARAWRCq4VJe7EiZ7QkedKjzPG6dG4A8A8ObNK39esUkSzSn64Tf8EyHWUg92hGdYCrwPdusS+9Jns6/TljJZlX4TfgAJKL0FoBhIThfjRtXkbfcSCV8cZ6rlDaCiowGiTWDJOfjh0Q8G4iwAoJd2ihFCBgBMMICFEEEjQOS9/Z2xvcs42GkF8rCh2CbuYWd7b7x69UbVbPwc9g/7wjqqvDszKUPL95xEIf9E2xaBtow24roRYXr48OFADCxskDmBJ1lc9ezwUVeuXR0/+9lXY219cWx9gI4MYIAAVSZv9DhV2h1u3bytr/j6374eb9+8TbWffn1EyFiTKVTFi2Zb6se0lKytXxa04rMbAEpP4+vawySO2OYeJdRtWjOhtJ6dStu0ouA1TVpVpDKBYB70UQLNsPRoS4gtVDhKgCkJKZNfWEfBI1XD96v9KIltAwCZ1QxAyOixiN6peK8467IVakb9cf2cV/YA+5T3cN8XPbEnybTasr4carFgVQD9BMenVkMBWWFP8Jn4MyokjMFVnLD0WATO6o9JCcBxVTibBWCLY42MCqsxFODuBe6YiDPPhxG8MraMqpp+V3+S3v/osqDZcew1NKMniuknYeyVeBY+ppO1nlhj8aUKFWqIHOxLHce+8j2TNyei0BsaoBAl/PjbKLpD5f/RF1+Mv/qrX5oUff31v46vf/+vY3d/2z0LDRbRX+KQly/fOm6OkYpnZ5NWWBW3XFhUx4Z2Gt5v5dKaAABThmCeoMHwMU02QEeS0oxerva0Gj/a1S/suXETujb37o7VlWWBIapn6R0H1NvxPj/7/DMTs+fPn8pYuXYVNgq+bWesX14Znz6477oz8pCvvX5Lzy9rPqUQGFV9EkY66WZm5sc4mRhH+xHcvXL16rh77577k7UjLnj06Ad7q9lbnE1p444lm3Z2OPsH6jAAgOMxP+BrGA9GS2bOBPsTgFcfVy0oFqRqVKTsmImzcfnK2vjxV1+MO7duGXP99t9+M7795g/GGPhnRcH2oo/F9fE8UAdvMCltsQGnBck/ArxzFlOM83osXmWSEf8mSe6WgIRTJFo5381MDYsj0zRMkgUbz0OxC/aHBbWMCzbhQIDS6UOZQIIvEyCaRWtqtfrgAR4YyRddIXxZev8T68nULGYvvgStD8QoYf0QVwGmsp4BSU+Llj8UEEfTAR/B1AX72UsPp9mH2ONMHpjyM/m6QDf2W7HptJAmJpqMPyKROyVpjGgpZ5nVSIU1o8KxTQAA+DLObQpfM2m9qtGdrQHAevOcAUE5189fvLDFIfTvVG154/ydeIz7JZbtVi7ugbPSoZ0sJYqFsGRrIhd2qu+X+NVE8yhrwqjyvEf5QJlfaYemPcc4a3PL73Mf5C/kSrSjcX4e/uU7tUJ4xlevXKn8iOlsc/43tvJFsb7wi/fv3bVIwx6T4VX6IewX3ruLBd1Ci29PC/epa8J+arFw2FBOGKvR5YAOtFRgjzNZ4MzCLHsrhZ+I/fK3bc4y3iuVqH55gbsa78d3LKyWyHxP71D/pli3HQfLGK3rh+WcPRVGBG0bma7Fnku8wX2G0ZLcrYEWbEsDMU48KFHw2MvsCX2uQvC1LtqSTFbqVkx9HbaXdqrSjRDGKQChQUMBgCTyTXmHN55m9KYk8LdVSuZ1nqaXS4NRTiyBNGyAaSsrmbeYADWiPztusnHGgd8fa6vL49atG1ab9/Y/6Nya4tMCGhhNqvBBBd/aH8PBTAAcVBzFYwLt9FZTCUyFV9qEPUOcjDOR3gisIfSTRVFNscSICAS66uBDrx6niNVlJNp5X9R5bw10rQOvgf5qwApojlTNeVChau0b+DcVn/cxmFXQgVGLGevi9+0/arXGOBkS1gZguD8rCjVXuBWSBVhOj91IMBpE30WbQIPopwoabY8gMzUL5En1DvMV0ISqmAg3IAAjdBSNGlarMdCOuHObZANyAKLamoCD6+RwGqhVf04NTjqvwPaIig4yOdwg7M0C4LnRG814Mqm2pfjcRs0e7Wox0JnOzgzUe9UFgJ6+EOXTOMPoAIRONqNhz71nn3cVWjG0FnUq4MDqaM327Ofe1XaSa4KPtDGgvxBhSPtU7YUl8FuW1cEosufPQyfsigjGHjotAIDzRPdJGjJiR8BoP5Ve7g0AQFVqKIE1PgtFcYybCVa1pLA+YeBE2ZSkjGskwUG8renZTWkLEAWjZ96qPK82HsVEL8CAyvJKxgWhCv0BPYMIPvH8Ywir8lXBdexCAEV+h3FRXYVIQBi6HF9rEKurc7EhaXFhHzWVrRODCL4BEgagVA17bk71X66f+yG4YB3ymWE3dFLSwRB/8+pKaau0dn+WgccJLIYZt3zPmdepVl+rwIMAQGyKY9imph3d9PoVrSNRhKYPPFWUYrMoYnRkdUm09/Q4c4qrKtxigAJPc3OOfyGh74ox10bSe3n9slU9hBBxagRB6D5svEsFxcCT3s4agZcJBIBCaaFwfU7PrMqz/lS/2W+sY6Y3pOWmgR+ZAEy7QHyoxP0MIleWrcqHekYvZRhhvNqmZ99NBczYPxSsQhX7yZOnVhkBadkbTmOpdhHaErKXJ6y24Vveb25I7cX2U8Ml+E0fOa0OO86kP9wP9fLo+KIPHpt1aW1lLF8CmEOsCq2GHYO69VVYWyh3H43NrU2DHZhZe3thbomWmwQwLilTVO7evTeuXbs+rl5bG2Nyb7zZeFl98mnXiNhoWuWgOn724DP90cO//GXsfNgRAKE9AkEyk8aTs4xSLLVzknoqrQHoMms9o/8AiPbOxxthb2BRdVDQPpw9LwBQdGXtOoED7RsLi+PdxqbTLxR/ZGxqtfl06wx2rSt2PDsCOUUXCaDQ+PjwwSTe2cTuhwpGaNuqEb0E+q4d/e+CjXOeHUAiwCiCL84d7B6ulz1LEMy1ChQXU8vWHsUl067h3+e0zAnHwOHD8P3sh5AA0ytMldrku8fwGsSiwl2q/woXps9ZH1gTAIIJJSbqlqq0C4T+zXegrHNdcwpbReXeeAP2GarTJQ4bgDBFEcFFKsgdh0xOjkulAeP0HirEpe5s0FkMLewbbSG2uKBPUWcEIMlq71TsPW1uPLf0zp+4j3/xy78a/+k//ScD4//23//f8dvf/WaMyZMxO4evOPQsAAa9fs1Ek5MxNQngxd/TUs45T5wFQICbN2/JSqEFAOot54y9mypd6wC0pkKKPwb0NXo0yX8SmQY8AGsQwYRlAnsJBlS3XHB+OPuIkeFvAQgA89ZWM+N8Z/fDmJmbGpcvr1m0uHoNYGBhvHzFxI93PhNA4o2NLfR6x9zs4liYI4E8HMf7x4Jh6AWQzGPzoOE2mAzLDltMDzZtHlQtV1YYDQuSTbIYoE8mCC1ltBRsAMrzDDLlBzCgW1eJEaKhFd/G/auDNDMpDVy25eTUeP7sqfoGN2/dUojP1iuLSdjv2CtbzrSXR/9OkyZAfpi5XfWLFtbFnPf419gykkmr2B8VAKucfc6m7URFNkRVEDuJ4GaoZnaV9IC4uUTLKATyrLr6zt/4HQob7M9UV9VRlqVrEeswP4+f4j1hY0SfKToFTK9YXloZ799tjaePnzkJhL1BgkUsLiuYUZE3rukjOLwd47O+LcCcdrZtnx26C60ZJOhngg1InjZm40ySKJ6fbcVhW2G3ibk3YEwVKyKxUIRQYW6E/QL7NOBr+rbTW96AelPPmfBBjoON5BmRsCv81mMPtS0p1rTgaEDQ6ENZiKt+/d1K4Nn/xKsAagE0aCUJsIvvmEEjgUp4FdTYX82uZL0efPaZ9ohz0eOLG3zk7KCV8buvfz9ev3rlfltbzQhMAFzAT84Mn72zzYSX9+ZJt28BHtz3+eIDuwIPYA4gzH0Apm8ygnMg0kdbYxi22H9exCH4Cdgd7G/8CwUM7qXbYGEDfBzXR0cpBepM1cpIZJkJxaqWzSaDjnat5IHY1xrq5bXybG1RrOlKzeJNS2WSdIrCnWfF79FebeqmL+pcgHtppmLbyNZ7Io7leQJ6C+AdJi9otgL3LBDeE5BoMay2+y7osZYUSDkLxo81cYJ90QCiAMDHBtwLd7zQBSjQxt2AvUZgdQDdfYU4OCvYzqUOQqLgjoIgEfqAujUxjsdlKOYrS2NuHtob1bv0FHmwKuDhIINQYkRUVi76LQ9k/cq6SRYJFiOfIsrQ9DKoLVHs5wCx8mwme4mlC0cwQVpJ0eih+HC9rbSdBx1U5mPBHFGcGvHkmhDAHx7Zg0SlFWfFARYpdXzgkegtSDkbQEQQ1E0Dl2AJMIM/IjoVoKSqnz7g9LRnlMeVy1dEnDF0VDWlHpLY9ggSNj0bzWpt5rsaDNu3lWCRzdcMB+4RymQ2TEAHHJyfyaxMDg3K66urJpMi21Jws74kGI4Sc73ayWT+agzvmU6Ne7fPazl6AqGJlcrySQ6NFY2FRfvuUczms3LQU/2yAioaGvo6f0A4Fa6qmaqgfd0W0UqhVM8VkoQOU0htkPJU9Pl51vtj/QpnTZfYIJ+PQQtIRrsBQFieH3uayQQEgk0j9Z4RuVP4bV8D1f3mrLdU7es3DKYFAEAwS9eCZ0ufpcnxTOizfKxVcdXdjzQuUryKOtS0vWYv8Nz4d/fYQvFtKlhrEHC/QacZAxhleat6uwB1EXrk+/wcjsDe/eo568CijQzBCNcVUCBq/p0A8jubW9DIoy0S9N3BnX6ep3Aigifs71xXxnBJgyrgTaaE5zuBjeel2gxYI5Jg+rBzP61cnLPLC4fCNTStVwV+ZmVXotH9t+5j9wg2MM83iV8pmwNKODc9ffupkHalCwOLiNQbBTdJ4gC4WmSzqyeKmGpjs+8ZU0TyTUDnPreKkpFYrdzKujQrgmvEUUKLTaV+U5SbBADAcGcXwAUmzpECMXwWiRV7F6XlgFdhwLCWzJBnzxIo0DbA+6PGzvqw75tpEYYOvWNzXiO/Hwr3qkFoPiP99g3o9NhR9gg9aTC3SAAJNK5euz6ePH4ipTy6H7FzOEuuEaaC53IKIIVq7KQ6Foj5zC3Mjf1DNBTSO8/v03IBAAAgTPCF25F+iaDOfCacIPK3u4vI5t44PGKM6dRYWbpksoQ+BsEmL8AA6c6lZaW01sTUuLTMNItPx89//nOrr/sHH8ajJ9+OZy8eq1Wwtr7q2eW84Qs4w6w19459IPGlhxSwhhFrVBk7sSVZI2HAL7EGbbfpZafyyrPhPMBk6yoWmgwEvs1OYV/SnnRp7ZL2bGePnz0xMeSZAPbxvg+/+16btLqyOq6sXXafkHRh73n+svUKCQSEwv4344R9CkBLQMe1W1kcjB3DB5+p5yCLo0axtj4NlTyTeplpTCrInr59Bwr6ggkO7QFWVxWADGDEXuPnHGmIjoYThzJmUTHRGZhGBTDV9A3F145SreT8cp64zuyvVOqbDtkAdtgBnbx2DST9s+dMxma+UfWfzxzn0yMqUmEfdiDufxc32rio5pD32LPUV5I0R9wsPfI82wY7SYwB8lmHLXQ8Xr/OpIyaCIAv5Xt8zQJNMS9hQOFjqJASoN+5e2/86le/MmH9t9/+Zvz+m9+Oubnpcf+TO+PWnZtWXamSPnnCuEv87OQ4OULfiBojawcAmjjmMgnz0orgCufN3mw/P0UB/oRmfsEqa7AljND4gGbYyYw6PvE80I5DnNisKlkoNaIXP03/POe2q8lHTgU5HfOLxImMbAX03fcxqFtyXO170zNja3PHfTk5MTsWCwA4OjgZd+7eHqvrVMHRFXjsOvCMjF1VHCc5RfxvUYACkIGK6exctI7293fHLDHANOOsdwUAAPcA/TLPm/bMME7TuhKdpvZ92Df8dISdiS33jFOJJ65eYwpJxtexZux7WrqwJYW2nDNJeB68eA7+LQODc5NEWjYJygLGXRlPGy0NxkVGa6mLfUwV6OSlK5XqMcmoShyn6GbFR9hGXrQ2hNKfvnfumfvRL01E3BsqNsmHrX81CQa7j49KYeHAuMaefdrhmLduMhsbcP3aTRkAG282FKVlhLSJNVXbqg5jr65cvZKRvrSZEv84fWnpHACwtZCRrlOAy4tWjLvdCBCQ4C/JVoozrDu+kz0cvZMIdPJsf3jyuDTFeoQ3bXaAHRdtWbYc2yIyjFnZXx3TErz6jCz4xS6xdliiTFZBWLVaELFn2vHysVUg5FnzO+QvS8sr2jro+6y/NqJGi0ZM9UhAq+OshTmAy1SGuUZAFz6jW66NIxwfmklIgjK0uupz8QObrhE2z3xLYcOFsbwIAHBJ391igIqiLoRJEeHOtENxn/ye08MWAhK/fbNhzsIoxQbUeoSj93R8JDABi5v4HpCa82nM4Ai7izyhGVnNzHOt0faZqphe4DfnJC2L0Y8D4OF5c74aJAvTg/g7gG77YmIvftncptjefJ9zltHZAeDNO81fSifCgu6ZwBjvRUzH+2PDZdJbRCfPDOuE9ed9yf/Iw7qA2yMYm7USNuKMQqjnmgm2c1AoTRu6175249YZP9BUhj78GLU+5PydpC1Kk0GegmyDhIsM1ggdgo028C6owWyQXx7KwvzM+bx5EBhYAFadS2W+E7ymuWJYOLA4/aYrgaoqbLYf1VUeSlC3PDCCQscynZ5acelqZKrG2fzNBrDqURRfejguQyeqkSJsePuRa+wRB7grpdwbhjpCWvQgBt3jMFqxNtBPj23oW+mV7moEayrwdtrCiektk74+kZ58e5lWMze4nT36BCj28t5cOxVlDpyB0X56bqEiswYkJAR6OCY2T083WFxAUOeuxpw1ITB1xEcZB96Xw8ohwfHdvHFDo9MVfkAgK1KzcwIS7UDYmPwvzIWMlWowyD6vpeXzhN49Uf3cHQx5PTVCjuA7gV8QsN6LWYf0REPbA7HlIGME2HserkZFZzB+me/cFR0ZClaREmzgdFRWLwUb7JKuAAAgAElEQVT/bmkB9c1nxmjax1hBLMk4jkyRsrlQBPuF8ed6Rd4FWKLOzf7sQwmrgudntbcUg008aiY0++Dq1Wt+BmtDcEQQFGrexVgqCS4KQgKsZT8kgISO1KBFI6sJQFqgD0ZBDFPUZAMAIFjJ+UH/Ab2Ni7m+KthXC0wno0nSU5Xn3kh4mX/bwXv6lkOHE8Bp4bwynjJTaqYxZ4P91cALhpCvkeyyHqla86zC8uGPlYQZ6NMBWoKAp1+YP+l7PtJoNq1egRraPU4Rz6KPPCwB1o8zwjrz37n37AHHDbV4i04jQS4gZYMnBgYTUzJYAkqy/gAI0X/gOYfmDKiGA5k2aII1hKAdrA7OkmwB21ECwgaQRcF+zoAGkAYKHpVTEnWD0LkaE2aFMRRjBR9LYJLqFpU1kkOCbRkwNXWAfc5nsHb9vYjx5NmzF2I7dnw/BfcqYIx2ymUDAai5mT2cyk+zwyKEE5tL1VAdgRKmYjwmiSNOnnFj2CeSJZLNG9cRJ8u5ZP2YAW3ChJ7H7NQ4OaPySd8+ApKMgNvKmCzHRgb81D+pMM0kmoz4BKh9/fKVPoERqeNkWraUVb05lHHTLxg7QHUEESjAzAlZF19+8YWCeSQnqHf/2+9+PTY/bEQPZC6TAzh/N2/e8PNYS6j2BsenZ4qQdfUA9WoV+2siAgEtnwkAQNDDPbCvmBLQNFeeA8+r7SLUd0HHmSn9Ksk/FVHWaOvD+/Hi5QuZUB0ccl8vXrwyeEZVnOLs/MzcWCFoB0iligcQYPUuwc5lxEfV5ZhQf8TJAPaEHg9omOxpQIrdbSZd7I3VtfW0ZmEzJ89q5Nd+prGcTaqnwGezdxi3CLALqN30RUAlbche9tHS4rKfSfsDe6TjEcGSWcAvgt5j/R8AR1oBS/vH1or4DwFb7XjAN4PeSrI51Ulca6xwUULjm1owN72eCrE6KYnpHYwtRHQr8dJ5omvSlVaKZvYJbJbAGYlGEsESvq0Euqu9MBr4w6SQVgiHIYINcI/UWChHjiocGBCWShjPCjCh/Q3ryTXQY8+4PEC0r3785fjRlz+SWcYeffbsuXEC64d2jSMrZ+Z9RjAPABMyagrqfYAYwj4YhgJ4pdMQICUBdOKhLmwkae64MaDHkT7S4gs929LAEwuyzllXQKM9CwraKat1Pfp5jDv36N+/45l78vjRePb8ieuKPQPcXlleNfZ6++a9tpmWBcANbPtnn3021taiTfH9w+/cXxd7Kx6dZOLyOiNRAbZnHJfMOedaPmy+H3RAQXfmGWTk7aqaGs1w4Hxwjp3mUPpWHcvwtxovZdcPaEssKnZGLWdPpfiQV6vsKwQrcDdlFZDqO76MsJB1JXbA7oV9NSlrBxBkZgqQfsk2AgGbCSjePPeweHhP7k3qe4luy/gtlgw+HkA3+UAA8FZLZ78l4Ql4y/uHWTs/3m680f91a020Wdg/ASdsiXRaT+x/co0o8xP/s3b373+q337z+q1JEXufCRYtkspn8v5oXpDkwJyjANTAk0LHkxMDzSeez4z6HfMmqthVfCY+jftG04UKNevXQo6yWc5p2FRvKU6+CfhXfd1d4e31JJ7q5JLRhNLcqy1WQcZiy+KPw3RITCZghH2iYCdjMQVLQc3SDGlAkWSYayPmz0Slea+TCvn27nbYX6WrE2ANYdMUWtCe4ExhO/DzPFd8Pgkoe7DbAD9mgSb+jt2ByUE8a9x2fKR4MOvKGcbn8vwdF2syfeRnWX0H2EXDhALSIeK+BQCoP7Q33jMxqATdAXFb1Jnf6efgKEZjgrTqxS5kBGA+Jy3ttgAWu5TWP76WvU3bWEC4j+N/fcluJrFoA2o6wMUzCUu+GazG3DJ1Myo9xcELxjGxHra7c6IelavdnIwweIOmTr2AGbbKqODYUgFN4sN9hIlhQSEKnjGB+AHuhb/V2arYiv3UoKz5gcAR+y1imq0xNXH17v0zRyGVw/rYAHYlrx0mb84h4m+THAKU6i9mc1v9sSc0Lw2JFPig/aC0Ucy/7Mx1RjsxDQD9AJRPOfxQjlVgfvvGheTwhXocZAQRjMy/jeoxi+6IrZ1daVgEI6BX/OH6CCx7gaVGMkteqjuiFHEm9hIfJUjiTx9Yrpn7FRypqQENkGggCRhaIqOcIF9vdC+GMLO2e1RVfr+UIJ1lCp0Z8YcL2j+oDcCIyNvVVEO6Es6YGud+UgU9SR9rJzWsEWgVdOT1dUaCLUjvI7gKwslmRwxtbdy/e09jgeBVaHJU/XIo7f/d/iC1EVV1gJFOqlqZnnUhEGqxPgPSAoa6bytV/yWBGCpfjXyaOFZyFdQrrQO8J4eMChNVByvrVSlhDXjxvLvfXlp89dsCAEB9bwCix1EqmmF7SFodeh2DVrdAU+g+OGoBlDKQVmPrZxKcJFihNyqUq5kxW2rtOcB5JpkDHI0FRc4KBDoHzbgOhadSwWlKOmtB7zp7kUojfd1SiqjQ70V8sf9IQZyf1UCTFKaSFbDEUY3z8xqQPq/tXLh/9jVnKFULZm+jy5H+K7QFDPovR7iozw7X1tMDzmlIZcxZO+5VqvLSimcLkIrEMMYmzIBz4K0SW9YblJcRah38JSENK6gnDnBGWYckZh1ko7WQ9ovWD+G6qaK2wArOFRSXNUVTIhXvCN2pH0LVsoLNFser2l8Z5Er8M/em9mIEJvs6DPwqkCfQdCb2IRWLeRXpqQTwnNlv6ZFPH6ftDEeHjp+zP9J2AuCL7G8rZdLDI6RkVQow6uTYkVL0DiI+h63MZA6AMBLj0NuwyyTstOnYV1lCkudgb50r9kkH6Th9njn2NgkyAGimr/CMARGkKRdV3TaDWcYfZowQ9uKiyhehHPZ3aLCIux7q3K0ys68FhOktP7Vtollal1aWxief3DXwtjVGsdCCuFSao980M5/d3zO0SnAOoO0GdG39h64s9Hgi9i59xiQvCILNzixnWscJ1TrOf9aYeyapzRxn+q7PxtLCoqJNn3/2wP356IeH49nLR/YTUhUkEAsomLYYgntYD69fva75xdmz+FWuG3of+wU7x+dAy/cczYQyb2VgTHodHVCEdRJWlICgjIFZbQWJ0O7+rutDZWtre3M8fvLIZGC9xjrCbIDxgF18/+7D2Ns5GHPTs2MR/wxwu7c7Nt6+Lsrx3FhcWhaQQB9CcGcvPZgzk1Oe7xcvX1WLwoo0cQAY+qoBAGhvAYhAgJEzIgPpdGK8exvwAX0D2HyIFDoikmk/i4vnwB7ngb0JAMD5+OGHH0xW8V/YBpLcBGXR7iHIQj2a9Utygn5KmHy8eP+ettEFjQaGef9Uai+S1gYsrfgw5x1gi7a4Zdri5saZ1SaE4SK6xs9xvvB39pfybACLDeTSfmDVZiJMNnuIq3rO72I/2Q+yaWrCUhSfk9zhXxljzPPsUYi2WJ0zKKs69dEYsW5dy9+JyTjXCGzeuHnjnI7MeSSR4rNtK5hAxHDZZJHeVSfTFOW7GZLYO9aeKlSDUh3IsldsWay5981s6GQ2QTyMxYCb0ZkJTZy/uV7W2kSyq83VS857az9Oj8aDB/fGzVvX9cWMkXz69LFsAexKBNhgcMG22x8IRjazgc+HVUO1eGvzvQBIt2kJnMiQoxWHxBhNBc7kjHErZ9yzu7M9Jk4i0AvYzPPhnkl6eH9iI/asozAF9VK57cJGJ5MpRAS4tc2qRl/3Wf8YPLfdrESNOR9OAqEtSFYbxZcE+TDV0joFWHEyaB2EfcP5gPWUaUD4DEY7MgoU0TJG32b6B/aokwtZr8dUbyP43AW3FNEqvhJ4b+X/7DOuvycg0HJFgi1YWefEeNVrmiv9AXQlMree33Ws9/S09oHzcPPWbcEcANXQ8U/GH7/9k0lRM3hIcvhMmAAXiu+JHzybqv1HiZ4iCdVw7DX3SHzRyS9s2RfPX1rhxtYAujtmu0B69qhjm7d3TP750wKlYUaFHdMMIm0PiTsi1cXSwBa0aDr6HoISNVbS0YxVXGzmRiaInLom7AHzsgJaZAwIDMzok/k3oocb+Lo6+6rRmxxfTDYByLT94oB2oLR+pSUy7Y8wYQD8eT/uPWMA88x5P4AWqv8k3Pj/+Y4BSiQZW612m6ABE3BS7Tc2XVgc4zTjrPmaQqrTEatN0priEsAQL56D91i5Q48NzDnJWvO+itHbipU2zm45VoelAF1ZFjKHY2+axZoKPfecdhXjX/yWviNFNHVlPs4nsONOlglTRdt1Hjun5ZV93oXSnJOalJl+s/NkPazJnF32DOdG291TMA4O3JMpJIW13oAI1xqgMWvIi89s/yfoNjHUkgljd2YIAGDwuKJGDDrJzQiLQo9q1nfTZU10qHKqNn5kJVY0kx7LmgWqU7BiVPRc+xaCDEFbPTpC9ZGqCEqJzJafPQcAEI4IFTpOkQPKBROIQC/kleppqCSb79M3wuFjA0dBNSJ9HayrHI/qZ1H57OGbmxUdFXUR9cp4hL5vA+a6n64WBpWJiEgrFPMZHFpeoTu1evq0xpWqR1gW3UPPHGco9DVOogXdZqZC41yF4jEhYGFFvqqnVI3SNxSUtEUj2FCsAwEB65XEi95WxPvSNwpCiCgVz9VWNufzBvzBwIvUHR2MF8+hA+4MVNC5FoXniuJrf5QHa3asLC2XqF/0FEw+FeILGoUjVDjuw4cyhqF68bmwB3L9oWeypjjsoNWMBttTxK4DX50lRs4RdgnqcIagxQSYnCPHB9GTvwRNLiOXNPzVo/lx8NyfmT6h9B9fUEunPA8YPu43ImQRhgF0oFc6FMC9cVTtD7x3z5smcgkNLFoQ/Wy6qtvtAk0NavYNz6GTNfqMb9285TORfn9AFTLtCmEkZLQhyS0ADk4sAEvTYzNehXnqHfyJWDaNbw6NgvcKFSbwDrAHNQ7BlT5DXJvVGB0OM8kjREWVCbAOp+n5r9FfBF6cS5B5Eie+B9BEsJ/kM9Vt7pX1xqEHdAsoF9Ax5y/CPd1fmu9bvS7l1ghdoVRMMB3WDdfb41f83VJ61XGVcGUqVHGmOLEW7upJJ065qBaeFl9q7QiFOc+pwklK6d0LQAC9Exo/iC7iOgT+6V/OdIQTnXPPbsYOTTLLWzZMOZiqpAWxp8c5dNYo/Z7p/AlaOV+IeDnXdpPxaVMCKYiRuk8YaYSi+mpNMWjNhaJ8YlcFZSrhaRZAKnkZ6xN6ahIb1t0ky1F3aZ8xyUacqBywiY6TMeYNJGVtTWQChGfgKOfBSm+NeeJ9qbBbZQ+RTCd++Qq092vpf5MCGWCNNWOE3/HJgYkuY6V4hozKAmxRGX0uyssNXABq8UoP6KR94+zXleX1MT+7ZNJKcEoiheaAAc7EhPuSoA6AyXubQOjo8rh/755MgkePvhv7RwiiQVMlEZgft27d1Ca/ff2mqh4ZOUkvcQcdrAd2mKCJShN7DaFAEtcnT59IbdR2lygu/ZYfV1WTMFwImd7/5H6E1FYvje++fzgeP/lBSjiVA+w502k8J6c8Q/QhSLiW9CPXr93QFh/v74/tzc3x+vnT8f13D626IqTVo66o6lt1pgqLyN4e1a/XY3t3b6wzVeB0aBt4Bo7mZL1mpsbCysL5+Duox+jivH39TiCAawBMJcC/qKxF4BZfJbhTFUlao2iZYO9YVZqhOrUbKvMMs9J3xqaJM7aKsbppPfM8VhXaMxUhm/OvERDo7ythaR/RlezuI7VyCROvWtMMAKGIT4Vyzt7I842+if60RmqFdYAtuhADVAC0eqq7mqogZym5c3bw21R00VPAl30AgKOFBiE4+8P33CvYhQAIOaedjMdeJuHnFY2Y0F/b1loIIeBkRvbevi1baiIo+FUJdOlzyIg6q/vzfQCy5U6c23TuH19J4E+Czec1cNPMrQb1jV2s/MXOdBuhtk4x6lQFeU977aU65xxZsWPU3wLXXmPLFOaljetorCxHJJE1ovJNpRkgwJF+UyQF8WtUyWmxIN5otlKDJCQ2AGnpBYrfhQEQjYWjcQybiXh2cUEGou1GFfsQ99DOSPsq/+7e7gCDGbEbJm1TlUPjB1yzsPBRKxVfdw3q2VrIco/DrB0CANxnNHYiEMcaSdev5NZWIMWNoRUnNsy6R0Gffnr2HDFsx0EBgNK+RCyU5HRGseIGxEl8uA7uK3Fkjdiuyje+PyK7sA+TKzQr1Fhi80O0iKrA01Mz1HXifDCFhVh7YnIsr1xKP/0ZzJ+0/fzh99947Vyb4qEzYQbiJwEA8O2pWGdCE/kJewgbQl8/SDD7jGvjHLPuFA9ptdh4+258//0jr4P9zDr1pBv2jgxk1h2/VW0VtulUlZoCJHal973xbsU2XZDC4XFtqrfbQpc4ztHZ09OyEAAS3AOlrUT/t+wIx2OHXdkcETXHqo2gpw3ANNQfFvVfHQDZBaHfd2WanwEAcKQfsUcljxQh2N/Nbm7/qK6WORBA1OxYXlqQrQo4ypp2oaj3uy01PucwfHiOOx+qtWVhvsYxp9jK57OOsD+6bVAGB1+nnajiJMe+1vSxFJphV9Zkh9MwVAH1BQjKBiukKNibWEd76N5NCwB+MlotpfpfYtYW0abwA2E8CRbTZoIGVRUxTarLF6TgmESf+CYAQIpP2FdeHVdWPca9yntwRrA37AvFm2tf8MwBAIwppqbG2iVilExoasaX5610DWS7Vj5rEensdLx89cpJVbSCTazfunPGD4nM1lU0QucvFAWbrzUi2Ci5FPdCLhXPIDk7SXLWCWs7XIxp+tkjkjM3PzNWlhEimxkL8/TLIniE8SAhRQU+dFjQF65PRJ0+k/n5sVKJOgEADlGkXzZC+gKzsFBoI7DUwWADACaSoGEgyvYeZ9GDlibR6CChjS+7pNHLi1ENH4/lS48PL+6fa8Log6QSgGaGdL6fTRBlT/fkRHomcdQ8IPqXmO0bc8X1nGjcQGA1FEwNQHV8hgPy3qpcKtezovUADhkFM3nen8RnIFzFuBvBEdRlUeKUWncy6P1yTNgZyDazaM8UoXF8ys6OLAJ7kalMjVCGYQCwL3g2IqMIIa6tlRBbro/fIxi2172oNzqmOgANCIgCV2JGJZAq45XLl00eeX+CO5MUQKQel4TQFr2ApydJWBZgGUyrCorxt2q8v2cFsvdyJ5F8Fl/DSBowOTYqlckGwmK82XNBVEH4Uf2nesJakEDv7VBdDUJqdc+RTQTKcfC8n45DtDuTDdoh2FtX/XsJeNKpwPUwHkzWTB18HCjJHuwM9oU0uamJsbn1zv0GtZg+qBbNZJ+wzhjkDmr5DIRo+hX2Bol2qv8G9/bUJpDlOt9tbIROCc2R9TygOnAgyg7dFAAgQXZU0llQ7os9GI2DVD96VGRT4rhH3ofqHoFmV0Ds+yw9kVRMogjdL84q+533JljGkbPeVMb4TK6BwIWXBnsW+xG2Ek7D4IP+2uNT70VqWs0CJghugUeUXANQhMLfBt9RktUz5r6hzUi1fBJ5xlxGiAzHRNWaf8sIcYwP9uJifXngUK1hcjhzmqCwVMJFmuu/SfSlL6OovphqLGtCwML6IpLKy2rLMqAZtNAooN+oIHwX1lDpbpCwct3sV4KMfrk/Sh2Yc4cDouLKfmgnzr958b23byI4yIvv2/fuiB0AQJ5pJpx83AID46irg/k8Kl+cvzBi2IOAWsQJiDlhk2CpSOn3s9nDR2N1bXl8+uDTcXx2PJ6/eK4wFACMazyL5sCi+5bnRoWIdSX9U515kp7Gq2N99crYeLvl2C/uQ6E7bGYlG9GIAMChT/my0zv4w1lgvBgtGHMLAR2/++6he/XBg09lGFj5294toDbPMj29oXp+9dWPXbM3r1+Nxfn5cffefZPeV69fjm++/aPMgVRTEQm7YVArmOrM5gJv7Ws/Gz/64keCQpzPP/7xW0EEqjnYAvYwgrtrl9cNGhAAdHzu4tL4/PMfSYPm8/c+fBhvXr0YL589HS9fPLOqw/k+hFY7G60QrpvqEfsK4ScAANgXtGE06MzaasfPTtS3WFxmLG3sCWeO5H97e28sLdDDnsqKTL/ZWZ8zNhUbgkgkVGrO58sXLwQqZZMsLOhjbIkpcU1+F4YBgCNrlNSxjUbsEdeuHSxGlrGFVcZOMHsCUta24wHWEb9A0InNpWImzdMRoCTV0JjRQcir4yX+JrZIzBR2loHvVACrBnSwIVzbuY3xe2EMEdsQ9HNWt7aZgBFlafwZ4ljsH7739t1GAPqK3zp+yT7JxJAkm0mg+Tz1FQoY4X3wFT2JoqtgKsZXfNLVTc9oAbgwSSJ21hOfUvnq6Q4AaNjpx48fG8ifP4O6Tunj+hnilKr6nff+x+b+f1y9WZNd2ZGlt2OeAMSIGZnIiWQVq1RlbOlBD/rxMmtr04NMrWJVNVkki8xMDIkxEPM8yb5vud+IVqTBkIiIe+85++ztw/LlyzmTd4UYuzUpIAcssbmxts50qFB/rXYfHrif8APY3c8ftwcEV+jvMFgaAAOQBPRTkb80mrg0nq9ikdeXAzYSwB4sj/OL01xPFYCAjhcRXYT1g+g1CXYVyti3vZ9ZL0Cxji9zrrNjWnisfZxJWcW5GYV4O9mD192y7dDbAjQJQOyUA31wmC/4OOLPHokMOEjBwCkS6LuokbVYE4vGePXqdaqKc/PqELEfYQF2XgAlmsSHtbPw5shPNA2qu9LzfSuixvNhj1lpR6hPJm3F8RVLs9+wT1RWWfMG/7t9ICyPgABJytJuQuyYvvNZJwGwzhzAVIjTI891py03mi6JyROjU2zEhuD7UMNvAMCpFFLp71k4gQUDM4SEq+PFFKHSKsSz291DxJz2w8VJxZriHM8anxt/mRzEmEfdKVheMINCEycO4bmm3SD6CpwzQA777esMdiDEc+8YuKnrVUcuLYSM7mtWirElMVUJs6a18MrirMLVti+Eus5rugUDYEnW6nR0eBpwIG0JoDAz5hdpgYXpSsEBBuhywNCi3BvTEFMs0OoXhmF6n2+cAHR2cmk7Cs8Nv44PFZiSLc5I5dj0jt/x41yLLDTH5yYRd40pkNQ0M+OKa5LfsBpanFWwqtrAOiEz5qzKf7OzqaAHQCrmhmKOad1UOQDtE1UwbwvKt3YxmlFd1GSfNNtF1rq5YaZdtV3u4lUzkKORAHMte6fbXZMLpx2YTd8aAXxe2iwYh3rPfLL3XINzAoho4h0gdLyf+GL96TM7t0mWTRhLXAt1Wl5AwKEDLJXJDj4a6Y0gBBs2jrxHrzWiwWE1oZiMb8v4NJA6hJmWl6iCo3IdZIiHJspbo9gwVNwA6HdoC7MCABgUKJMkmCweRoSKehKQFpMBoECUIdQ4jLACXiYVQZURAsmBC92D13pgqgoU59x9+jULtdol2Ozda+04BwWgbsfg4LylWW/HQetcarZli/ExSxejikEykDk7iarvPXo8Lsf2DuN5zsfzZ88UY0olLAknX7xvAwAkWhhJgBE2XB44gSd9kkm0emNCcdPoMPe0KEFWInt0I4qb9JvjVGvEl9Vg/l39waqRQxWHZkewWSyNHhuHcWP/MFO37x/KcffAQpEkKe4qIwedz7AH+vrGhJYggrVFDd0ApsYzaTAuzsfO3o6vv78K4p+pEYhfQQOU+sRYsuqNabS0jTnGthXWQVkBHppp0pT4VFWyZzVkSxmNyGfyfoeOvYtgnUGA4ESnVFlPnyuCNgArFVxa+TxmlnHoqRoLZ9WvST9s9gDfVyBxBao7eg4NxBBoD42mqqv37llxoZpHQkifW7NDeA+cZbMnDJJBjx0PGaQ1IEgq8LyX11eU7xb2C7Pnys8k8eZaOyGH4sTZy6iUgE8BhhJoCljZl3vb70Qy1sh6wJJGr9Mrx/U2s4PPcbJGUfA6MGIcG0G8FUBG/M3M2bfaVaZ2DqDDBvxToabzc1HTyfSK0L4T4EWoqdH87mFP5hUGQFdj+rpw2HOzgFiMrcQYg8yD7if5byRYIcNSys81nAo69IhT2l8EO4sBwHoD/PT8Xs/qfPYHr23qIu8FAEBPNecA2hztVySsVouPQJID0nI2YC1kb1GtvVX7J7HhzLGX0Q5g33eCkARidiLy9OHD+/FlO+PyqKRpWyvRZR+ln40qBnuRAI52iZPQ6ZzWkXFpOTMRyGEfoWuwvLwwth5t2h727v0vxeRJrx4+4KuvXoyX3349rm4ux4dPH20ZYh+jWE7A1mBwEjACPYSsaPNhigLspE1HUL1+9ct4/eqNzxP7yDXyx15J+3Djl77++qvx4vlTgw/OBXRjklyo91QU/vDH/+E6s58RNjzYR08Cml4qVdwjP+N5QuuDKUDlkLt+9uyp/qx7ov/2tx8H897bl9ACwGthX9BOlv7ZTBrANtEvyP5pynES3rRyCMYX8Grf5uXVWF9jXNOCM5M3H26qBj1gxXG22VMnR7brsY9mbLGCVhxgEhtFdZsJBgBuN+i4CJ6eqVvCvQqios9QGjb6HEVFr8enD9vj7JQRm/etzLK/qC4pAAtYvL1tkA9YzT5kfyMOyF62KjY3N9bRGDBhRY8g02C6Kgwll/vGRxmIz82XOFny4wuDp/gZwdX5AM/80F7bErHrKgyBY9scAuEHMp8e+Pv0bPdYuI4fmkmZ5BqqaIs+Za8T2GJjwtZK6xvXKcAM+FetYenlztg4EoyPnz6PvYNUSxH2A8hnzxydno4///nPg7MoYFp9yp1kpsKb891xXP8s9jx9pKxFT/KwNe0yNtuqfwGgDoguYDhV1Uw44owngYjjw390WyL+n/dlvdvOTAB246wGs0KjDTielgnttQJ5YTJYPLqpamZNLtrcWB3rG80gS5sY/i+U6Oy546PTsTi/pHA0LQsw6wAp/vDH/xjbO3sWLvwCQCwoh1otuh5RNF8yRrUdANBWQIhRiXPjPqJuCscl7sQ3mHgXEzT7eUp2FnFR1jzAR2Kt/L8ME8XNeqRf1rrZn3wdaXAAACAASURBVJP9WBN0ojF0Nm6mqjqMJbmJmCrxGH4wujFc07Bwwd7j3xSYIkY3L1OCc/znP/8lsQgjWREkvcyoSRmxsBlL7BNbxLqeHpfOi2Fz/Clr3dVnfof93BPBKCbxDCPi2W1gXFtsI7RuQeaKtboI4eSnosxjZ2QwlJCwMcXsvOed8eQNKMVuRouK/ZJYoTSILJ5EkDpjDy88o8QHKf6FMcxeASAJezb7twujHXteXl+PLzsI0XULEAUlWCCL3o9FimLHCUgAgDhmNTFA2uKwgRl32MWeiJNH7V57VO1AvcfYrx1itl6Q8YjJZemVwNqBHTBKOBBfVkwb3hx2NLE3HYM9yYk1avCJ6w31PoJ6vQ+NVW1dIJGeHk+ePXL85hH9+I6mCzMWoBQmRd+jY6zX11yPZjzu7x4MiXy0Sl4FoIFhS6yrPS9QUH8yPSyk4nuJNWzfAIwqoV7OYwvNI2yKb4TezxkOsJ92Io43+a7gUoFtsgEKAGiw2NjsPP34gCdOcwCwrtGagCecJUA1x91We48s7P0Dz1Iz2dToMDknj4juF9ceEDvAZ4CcmnJQz4n90hX8Br31EbU/bJdWt6pFQCPo2TF8s8I6r2d/2yYKEHVezLiN588dA9jUJT+QmZuIDFxdVYIdOlsjuE3ZalRGE1D0ZHqf27GJLJURBwDgcEH5h5bDBiLwQFUV9KhpT7NzeZBRzmWGYfqY6GWhd4HfU+jmwX0PJpV1jFXGsLUwSVXha2Rgemimxtr6egIt6B1SPi4mI2fuggCNoLcRasfma6rqx8+gyLcAH5W8RvbtuyiaKfeAE6A6YbKlcEsqItJiK3BlvUN3ivo/2gjsNsT5oJt+/eKFBrkTAzYM1TmMKcFVnknEJki6WngNDYVWyraCKwV/2mRMavdCknjQu9DiI+B3KtOAjZoxIX3vfAYIYKoviNVtZeRiUZnYB+yLFr2ImvqsgT3PgZuGasiaioAVtYzXcG3unQrEuF8cNQ43CX16pLoyTAJ0doEFoeq7ooHTyJ4zO72SC5PIONsY4Tx7DweCKzfXmU5Q460AKnj/rnhynU1N7ApO2DCpzkPRbuAHx9KJbyN5XTGFdhwUOgaa61AN+zLXooOfnx+PHz7yevhdwK2AXgS4MBDSpwbNUXV0aFf3lyeIN/RkBFkAGgwOpG2j1hwVU95HgKVaUQDv2JO3QnUoHwcwwVJ2QAioYEI+Fx0EnhEGXc0GEkr6CxnH4vijGslXCSCVgyCZ0VbwTzEMYoBD6eRv7EPQ3oyy6uSdKj7XTHUwugLpL51M9CiRPataVwhjrpfjjZtsh6Oy/GUmd0yS3nMEr47tg+N6OM/86fPTlTmCX1WrQfDtV4s9xCH0eZOOTO+/CRPoLO1Lp46W4zlj9Al4dDhVzWlxGpwaZ6MRb6ut83le0UNgtGrGh7onCwBIf2zWkT7Fja2NrNWXL55fBI5cg9IwUOyISqIINRTYjNRi7fhD2w3OpsFF9l1T74I6p8+sK9IkwuxnAmWuoSsZ7JcALewjRBHntVPseVgs9CeSd+EP2GvLS7Q8RdARG7JybzECsSPU23Zi3BvVa5JD12zmJrousE72Mr4PWxsRNMbnkGzeMzAm4YcGTHsCvc2IBn58zyzhiFep4WEPfs4bwYOCrLPT4/mLp4p9YRe5X0Fq7MTSsurhMLFYJ2zY50+fk5hWAsV6STktgBK7xbPl+p88emhlhH1P0o9YFucFWxZALfaa9ePr/goiT2gL7JRtiK4Oop287mP15LNHOC+9bq4rwpcr9xznBlgc+4nwGDTmxbGx+kC/i8I6wDg2bnEloAhr2efVSTSfItp4DiB9kZYE3pfKhn6EUaQwQubnrGTjN+g/Pjw4GRdnBGYE7ocZ5QnDaCHTOwA5cmajjyKNVnCGXtNQKrHNrXDOuvEzq0sztGscubcC4sTHqq5f4wmhLzfoKsOjqZgCoFTDorysvbIiF7+k7UYga4W998AK0IkVeUCDiEpp26vYEJuWivRtm1QqhxQ/0hZTFNOygdKqCaHt9yd4T7DNnkfLZ3tnx73/m7/7O0VAsTvvPn4YP/70U6qtjMe8M6pNscbSHiAGMJ4q3RSuD8CUM9O2kOfRYq/OLq+qOBctsNMq8jXJR981Q/Abpg2f19U63pPk/5bhkAQZm5AkIGvsM6riUADf27ZG7BI2r0edEcSznjIB1R+B5g4jI+c0s+aJBUnWUE+/mIgUbqxtju+++35srG1oxxH8+3//5V/H5y+7aSMqxpWAnf6ZSiMxHu2k87a64n9hVvHZTx8/Nmba3/miP1MkjftHOb4qrdxvn1Pj69Ku6jXhMzt2aLYf+6d9tFMCPPeWgE1CUnigVfA4NnQWRglJcfQYosp/KyyJbQCwB8hcXV8da5trY3F50cIPNiNV7vfjj3/8Y8XSOXP8wY8+ffIkLQ9nF+Pz5+2c4zmEKRPDRWD5Vg094tS3k8DCuEvswb1xv80M5Pd6xBpr3qLazQCQbSJLLgxDwDqYDfjv+PDoZrDuJJ0CndKy+1yxFjX6uxTzu+hlr3TwFQGAjJ68TQyt8LrPalxhtcymgIFdTux2fgmIH9FMfDv2tQsqrQ9W6JIAL4lghKmTA6Q1oQqSRSNSzBE/VCPNWVMr03VuSP97KlprB6U9J7FBa+8oSgclnkp9MVea4YyYK9e8WPHKJDGvBP02z0CXgTYVihjV214FVPRd0N8AAKAQRj4FIMr6PNzaNK8AsCYm5Lpkb9+/JyvV0Zl7R+PihBYCpqNF+8I8UpAvACjXS/wD2IDmEXYO+6utuzNtIfE4bG7OPL4K3ZQej13F3esWWa/2khoJnucTPv5t8S6jxbWNBXq6X0uI0UEDzpi9mQB+YRxOG3/ge7GL+FlbGJ3gAMAXfYiAq2mLYW1vNabCOGh2AvssmkHRHUsuGoCL/+3W7ABw8cN8sdbmRAVMuC/qXEwm4GBvt7766oYLSf9rHIgBey0OvfVdceYCFH+7l1n3IgoTRe/MRedDqPKwsUEhPWMl6BKkEMg4GxPDQMslAQg0KzaAio7ODc6foMXTVpehwPFvxgNSIW+KqT0Wx4xQg2afWag6H/txoG3EsZBQgn7GoJRAh50Pt306LN5dlLaTtnZYLn8JQKj+eolIVQQ8MPCdqLA5MbAE2Bi8UE9rFExTSK5RHk+gmv6fjG3BUDjDuZA3DsPTJ48MGjpRBFT45ZdfBGpgRLDZCJio7HGweS8fvq0C85VYhDnQCCUHhjF6OAmeV48N4TlScel+tKZns/E0FNVmwTolYE+iler4mnuA3jeQMAAC6FTVfqNjQRSrq5w4OJ05YiQa8qLh39xWEqxy2gOfXsemepG0gaiyZ0w4VDc/0XAQfNlWUJMBGrwyyKyElINN9cl+dwLQs4zaEMmvXs4g2unBST9R5oemEuKAsMlZaCfeDJSmkfJ8QWd5Pn1AY6hj6JMYZ7QIPT2er4uLoj5nfVV5voQ+DMUNBHl2rK5FqbU1LWCIRPuiq+4BPTAiDa7kfkr9/yRtM5xTnV/1C7WIHmcpQWTEBDHeAC68R2uB+MxaUR7BKioTqAFPJVBJ/3avV9pu2ii1wWp2kbS0EgztdiMFdqstgjONYeVZklARHENnIogINZH2lfRy8ixsNamZsYI+KiZfuAdFc6Gnua7paWetQJ+TvIYR0YY1Ilw9iYDRckFw799jSsG1Rt9xh4qSpR1gZnZexJfqHeuCEQeQ68C/nbEU6BqbyrmwIlJ7rlkXHCCeud+nqk1LiPTJBC58HzYEa0kFbPfLjj3m0Kih39G7zB6ALsznYpes7iBGdsY0lajL833uvwM1znO34fCsG61mP8haWpg3keh555xVfsekzkp1AMWl5ZVJ4vp5+1MJagLIpF3s4aMnPjd6KqemoSxyT2Ms38PGnvncnMkL9XRk/A0J+Mr95fHoySMTfcYKshbsX5I+RgnxbFAz5zU8i+PDU/vP6bcnESVAmRqQeUMzzexk9g+TPggU2N9oPFBqSPXoyaPHOt+Pn7a1cSSRMAFYDyeqCNzVCKOagKCeBXo3a6tW3g8PoeHtja+/eqGuAIHhf/7nf46fXv3k80cjICyM/dKPyPzhR1uPXE9o1fxNMOQMcc7e6ZmghsAygXYJSwHytQ+nSg9Dhs/g8w+O9mzF29xYGytL6LLABryRAWDrE7owTgUIK4X1pS2Iezykr5FKsUl0FL9pT+G8c2hhZZEQ0aMLXZxxfVT9T08JFCPii/0UHCrqdH9Gj0RN8h/hxPjsCChhA5x0U6MnW0gU5gHrxtpgK/hs9sIkVnDsbAoFYQPWhCMrbVWVLSozVVJ+J0DtpakVSYqFAVsMuW36o6ki3vbBCx7od6liZR61PdjFruMs235TLZZU+RsgU7RO+mlEsJxlfnzi1AZ0TgBVth4+1Idz7l69fau/A4BrGxLQOtUj7AI++NnTp65j21wAeexpg7Gcf2wYWj5cA/eoRkqNropWSs+MjwBb1p7+7Yz2laFim1sC566a2jaI/awxcby/yX+tWYruAVVjb+MvMhb2dkQYYEwKTVlLEn/AKoL9HvWJf7HtAb2KCpJhjDx7+nxsbW7Zd/zXv/5N1sSbt++o84+pmipDjNJq4oDsgGJoAKiSfg5AemKiiBDo8+fPBQP+/fe/d0Tct99+63MgJrONswTLWNeOdZIgFOO02kA6gOe7HS9wb1b5SghWtsX52e3EGoHKsBFoV+ILZlvr0LTPimp8FNaprML2wV5TFQcMQFRvfnZ+/OlPf3ZNOnE8Okz8/s03347/9Xf/Rbu2/XlbwT3FAecXtLc9pjWi2plaE+HOsEpsy8T3lGZOA2TulcmkpDDzegpYFzuiQ5EWoZ5ehe8kiYJaz15iH1nRrGJUt180sBTdnG6xQVw3sWWKnWFrJj8I+MA19Uhy4h72g6N8q4+7zy/r3jE9E7dg6DiNbGB7+vfTF+8+KHa0OQz7wbbDgGHGkcWSZt94L5VkCiwtLXuvalbUFCZsAqAH9yI7o9kJpTzvRCJbHWhJjTaFdgqboK5MbB7PkvOQAlmf7TAVsEkwnLFrJNQUIbsQRmWeNWTizMPHW+P87GQcqh2Cjhix4rI2h3snnt7e/pIWsamIQgIO8J5HB8dj6npO/wxDBZAKn7R3sJe8r4okajP02S8GoGzxC+j90VTieToS/Tr7EhDwZqTgHJ+SWI6k/ZYpEjukWLe5bCffE0hAG4wt4z3CUg2wbwszxLmbq0lLaKZjEAvu1TjFTE2RdiBdPzaVZ8ne5TN392htSwt6t4To57ShtKjRClIstWLrNtgse8Q8O2DSbXEve55nZA5UU9ACrl7ry1NkXh5TT779VgZAO+H+pb5Rgoo4knxI0PeoZvaFBjRIgMChJSHmgFAZJsHTCNnvBWW5qB4rS2OV+a0KOkQYEMQVR0mgm+upGZmKUCya7HGATD6gM1H5v4ben4qtScx5qBTQQNu4kvin7zGickHdgrc7YKqSEsfXlYhGEr1bRIUHlBfd9vBFFf3Cw9Frw7oFfLgNXDoo7Wqw6vI85KsbR1ARpJA80KKAAcHR0NseCgdq1Peqkhf0nID+7Zs3BjgYxQerjC7J5qJXns+nUkDCkUpfjGSLFLIp2cC31fqeJR0KUOiQcbI63FIhpzrSNJWu2uLgOhhYXgGMgJlxON68eesewHk4o/LySmEVAiMqDbeHKZMQem0aWGIDW3UmkLiKkEUYJEGXZSbY33UuRScBB+r7oe14fdWvHfGgJHyTak5NdehklP0TNe5U9DvZ4XNV9pbWdyvcxDU5e/6OOEcCogga8cVnOsKJHvESSuL+ms7X43TCAgjrhefC73CwESbCEAtGXECRpBd5fdx/sBLxpEUCivRjc89cvxS26j9q/QLuBcCIPwHxUl1HwIn97hSKS0anEeSkd7yFbPp5dBXT6mWBc3FUYcU0J80qOSJBMh1Qzg66mcAnCvoZ75T+N9a6n1cHfi38xPe755J7Z1/tIHi4uCi6zH0BCpKYd8WQNePzWGOcED3D2CbWEwCO+5StUP13zBnu/jYpu0VJ77FePH/Hb3GfhbJyXU37wkFTNeIsOo5IUbFUzBBk4nz3eM5mAHRw3oG6zBhpabGzJNwd+CYQjjgkcTPny8kfy0tS+BAJkj3hxJT0lDnO8fJSijkTPAQ0SpASG9rPknPEnsh5DHWM/cvnpd3idLx48dzrcRRT6Wa07UecDoZWmCIAQ2FiCZBWJSb9xEleYRshepdqOeuGsnDEGaE18/5qBMzh+MbY2ACwnR1fdj55FgBkpgZqw6hwJzB8sL46Hj15bD/jX//619KcWKx2gFOT/Jy9qYypAwDoySv2suKIg/Zn9FrGT8E+wB9dXWMbqQDfKmGvra5L59ve3hkHh8f2233//feCZD/++KN+R4r9WnpoiX8d43l+Oh493BovX34lM+fNm1faDwUB5+fHq1c/j7/99KPBzG9/+1v3ApXKjI88l/WwtbFlUMX3ee8e2SkAfoDA4vmkzSx6MREZk9l1HtvTgCvBMewGqjgba6vj7JREl75dRBwDSkaAC02Vc30wIBrg7ifGm50hyDjGzJ3Z9N1WpUI0AeDhkXoGgqA30wIACDYCuqCHgU/hjOYaG8yanSjpA042eynJa/orwyjIfrUocJ+RoLOylDgf2Ba0H1iniJpho/BtgJoJvlmLiBZfJmEvNkC3ouG3+AzXEZs6IYjfqB4OowO7fHx4OPHLgor02xflvStTd7VMGgxI4E3feGKKvi/2YQAARuVdCYqxhuxRAHtYJ1wjgn07e7s+l6aTtkge7wvQhAAk+iKycZjz/WXHgBxQhNeQFBNgUqne29+zUmVCWQkqD1+fXwF520WeVz8DfkebUBTkjC2r6v5NkkGeR57x/zyGMW0FAQAUFSvhwgAQPOvYxvY5kapKzKY2AH747MRnD9uJ/UwlUl9aLBrmjv/w/Q9jeXHZWOsvf/6ze5i1PbtIb3nHt/Gh0aISFFtZpuF3XMI0HLQlbpj8sz6IUn58/9547Fe/+pWJ208//WRS3gBIqpoBRPjTxSXXs5IKhQALfG/gW6DLAlEovgAAET1Om5UFowXG3ubLFqtiN97S5hPPsWbEloyVBuBhXR8+AghcF5ymRTWq//jKC6d58Dx/+/e/Hf/0T/9kkgg4+fbNW88s6+p4OvxWJVhpcwsDhvXjLHXM3LEXPsERuNXuonp/nWNbK2SFpXBjTkJRpsYnhwkZVhT6VenVTosICU1EHcMsIbnhHARIabuSHIWvCByXlsedMaAw09KWRkw6BPf5DPwM90v82gy8VlIP+wm6eYuAx193ocoip4WjAO2MwrXnv86KbcHkL9Wa3OAIP8c3dGyWCnLi2ukCRgQkYDRSpKnkrmNxfo9njs/t+PHw6MAWqIAsESfmzGb/wErInkwuN2Q4u2cBgE8jdOufqys1Z56/eD7WNlbH3u7O2NneFvBAzy3MHRLysKdgjggKM/J5aXk83NoSSOPaZwY5YgQAbb08OxYEcC9No3vFsw2dHpAvfiytYxRa2I8AweqXKegdwT9tmP356aOPnU3bITZbgM2JEzmfginaqhQkPWPVutb7WNDHtpZFW21hp6jRVoVJ1oo93cUUYoA8M1qzegJZ2vD44hoQIIWRTgzZ9qELkJx1ClLJB7L/k3eFPYDNENjviQQFZHQO38WkDGcPo4170T/dRANq6uHXX990BY439YcEcdRMSm0xBjfVRCtjhbi1s+tKlpvTAxmhsBb34KF1Hwk9Sya1a/ed/Yo7oApkxUW0l77tW1orG4iL3kDg7OZ6fLLnP8hwksgkts+ePUsV+Sz9tjg5jDzXZv97zS/lmjuQjYo/gUAo2L0J+DkLa9Bff1KJDKlnMofTjZO+ZdZKEKJUtlv5GyPOdTX40O0KbbRB4t+9e68BRuW0A/CI/0FPp9K2KgodY5beHKowIsuM4rE3JWqp/EllaG0ye5bnxyHp3m4MFka0qYkYexA2R34VCMJ7dDUmVZgk4524K1JSPSwe1upjY0wjTktHWMik+2hMS58EqeYemxmBUFa/vpFrQQ6CzaJROv6sDHMfbtArDgd7hakE6Tc/Fgzg9RgUkEorC0U974Sz78F7LLSdQ9TVTw4wQkJ9XQTkGWkUmg1/upeNnlgSza6wc82NMrPeJIYBAG77xvkcQKnQLEPpcb+RyBcFEFQP5Ld7HjHAoJkPHz+U9o9hA90N7SkVE+m7hVJG3C2VYZ4vlUn+0MNH8qwRkqY+I2jGNSvK45ztBKZWorgGlaKTmAappPo6O5k93Ql+mARRVBXNLMGTFlbh2XWgr8iSyXVQVfY1n4Nj5qx0MpzzgOIzjieJeDtCXm8y7YSIVLh7rjC/47gw1FQNTjJWz0ClRgWy5jznVCti0JsN1D3Gjbw7W/c6ibFBiqq40PRoYYpzl3J+wfVBD+e6ub/MyuV7fDZVZq65nQ7AhOP/pgM+cM3RVgjboIPEvf1dHRdnlP7xtRJgfP/LO6+HxL6dCveFsBv7AQAAPRceDA4MBgBn6+XLl76OKjnJfaPQ7F/2C9/jeVjVFUBN4piqWoAwghYCE4NpqvxWTBdNVDnzJMIZfZiggsCBOeSsMeNFeR4AGyTcT54+8RmfnB1nGswq417ZTwFYvb5ZmAyIPy2O3S8H4/OnHYMhQAgc8+7ujs8BkU5E0rgH9EcAuqA6nx6fyQQIdZTzRZU0wlImIgaPUwIQiIvBQrgZ0MJrlvAUY7JojRvj/JTJJ6eK4D19/sxKPF+sBX8QIVx9sFrJ1PQ4Oj4wiHr8+OH45tuvPZufPn0cO5+3JxWzJHV749HjR1YZ+fe79+9dw8mY2ger2go0RWLnoCk/8Dwjdka/s3ofttRcewZtraG9YyWJIwEtST57nP7px48f2e6wt7s9zs6OxjqgyqOtsNvY79BjZXjRmzknmAYAQGI6TVBeFV1+x+DKc0xLSGwh7TAknIj/sd4wMRYXl6VnJ6nO2e9AlP3C84ltjL8mic1khIhG8mV1oxLKCFzO+OzYW1YtKwYI5R+RMvw1QEAEy/xMJklUcs/7A3A0C4176Cp1mIyoyJPczIzFYi04daWCx9jGJHnEFrdAL3s2yUiS2tupPuqBlMCqiaLq5YzHu9aGkNzY0qIaNEE9WjfL0QVAYZ7izB2x1LSXzI/vvvvWfcS6AAw54m8XRW2muED7T8yz9iAjFbnn/Tqrvf6sMWfEtgSqvJP52fFlrH30ftIuBgjXPrzbKPoZNtjRz5i17yoYaywIUH3/SW9TAdMGlm0U4GmxMgsh8ybnrK2jpAsQgI3E7wIsRQYoFV4nVRxQnKEdC+bc1Xj/cXtcACwWzbf9Js8YfRTYMYAMVBb5nB5rdnSAHs+XGtuXZKc1Tpph2uLE3R7Ve7wTddspuwLZRSGZJRGHZh9x9tE/OjunrWG6Rqp27EUiMTVgquCP0T5iL8HC+ebblzIqSFQBeZnsxDniOWMfXn790mdFoYaFo/DEuYKRCouIdX7+/MV48viJrYhvX7/19/EnjuUssewoqVdBq3QATPLZG8XK5JmbeAAiFjOMuIgiHS1DrH2AnajZWyww1oaVlfGX7GkU2K2am531HoxoK8UY/TEFk2Ic2DZJgUGgJX3h3Bd7lmcbxkxA62bA9qQCElVa6iyq7eJDAorl7KbqS6xNex/2VIo2o/tKJFPbLGBe4+bKvsECOLECG4Yktol9gG1ljWRbOVkqveIApA2i89l8hsVRE+YZ8x1tU8UVah1hn/D/sGsXadcIo4Oz1Mk0z0YRVrRGiuUJmEOMZYxdrETzrAL3W+cNUIFKPtOw7q/eH29ev7I1DsYAGgD8HuAoXx8+MAUjoAPxJQUu2kocU02L+NSsLDzyJl7DM5Op0UXfeq5d5IJlLOhzwuQetGoQ/CVXSAEw95JpBtG8CnjQZ4+1bZavLcXVv3+798rfAEKV6CV/s48cgazeXJi/as+U4CTPpnMC9kn7rzALZoyduTbOUvKbaNjAbMYOtRBjM8DYY2Hd3rfVB7anLIISPxQMq/xzks9Wq2fysivjn+SIOU9pbSxhUYtdM2Nq7enTm06QJg7YBCC0Bzd9CZXw8yRa9BOmh1uDL/JSh2+qxuCVyI6IYG0qx/+t8LCmVQcGYWKMmkIcVnGLqlF9rv15HBZ7VaemrBC1WifXlyQTXYD096Pymj7kKGTzN/TuFtrpBIIDgmGgskMvlxMCGvWppLApFaKJzlYs2o1bO6gZfzRO0u2rf975zEH2rIiBfJWWAYe6rxunjBHEKbOetAx0VZi+ra7woHmQ2dLpGUGBmc1oxqJASFAhAvwkArQ7hEpORUYBi0o2DR7paSxmR4MeGESSCw6+vaHVJtE9fa5XrUv6o4NqhxaUpMwZuJsbbmyocNn8MWAEogam9ElVT6wtCzjkEmVLhSf3ncp86HJd+e9ecAJpqm4bW5tJcOn5FxWkWhXaF4cbqn47H96PPdoUZn3InWSGz2x2S+4/IjfcA5+B0+jRPLcV0pPqCV31eeDU2tDwXgTYOHAVxiezvVNt4Geq7+skEMK8VD2cqQJ87rMnz1wDqqUkQNwfc4gBzlBeTcUkrTv8f4sp8byi5h9ggCAlugGhkWG4cezcu0kR1bGLiM7wjFogKxV7B6VmXacZi8b+zDQAaVY83xrLRJUgzIeqsBXFLQ4zgXxXlfJcEwR3xan7QIOcZ+pCgwJWtK+vxjK9YxPV/fRFc25xBEHUW/iptQSiqwD1zAoM+7eEVmwrOmGqAsJaNZddgUN6zKM0zlpY+a6EkWAEcFPAr5BY2BLuY4WukvxT+eeBCAbMZGQT3+f9euwYa8heZ32lHZb6Nckz56iBrtiYK4M79gCODcCJ9g8EAxHGsVp2c51xkaeM3psSACCZWV9bE/xkcUTjt7cN5gFMbS09wgAAIABJREFU763cN3ih+sc+7X3ZgSfXyHsBvvbYJFqMusJHMHJyeu5ZP784ky2AECXPth0mIIDP54IWiGUBLX5OxZb74TMFPTbWxuEx7TcXjuJD3fr4BNtwMR4+3HSfo6kwdTM3To8vx08/vh07X6iOpfqS9rMrRwf+6ofv3aNU4wEYs4+Z+EKwQL/4moEIM+zfv//kewAowqghIVQ5+vJ0XN9ktB8MLMcX0c5wejX2944ytWBqdswvLSrIJpo+NbQBBD3sTYATk8miJeL3NrfWx5Mnj01Y6Gl8++ptqNgGEqlm3QXYtOnYYvUpMoOc6lrT1UPLpv932srd7heC1bToYEeWFkKHZ6oOkwzYPyQETudYyLg2aM70S56cHI2Z6Zux9XBdgd5UxC5NMEzgqgefvdzVLPqnMworlShcUsDumgZwiRDssfsEPzU1NTuOjk7tbxesZ4xTi8yVPe6k3wS8fDyJd0TUUoDg+9xjKtSZhmD1ZnHO4J7Xsq9TQSWoxS7xqSQbBM4RXqJFzGCxKjR8diuzd0Wxix7q2ZjY5Gw5WaIo3Z3gpmjSc6JTsZOlIHiMzWxRshqvXIJazUpskabuSydh2NnbS+BZ4xFh8HEOaQvgnAX0TuzEOeOsMo0CcUiAmk8fPhmDdD8uz6YFFQllA4QHmOc++lq6wJJ0nP9CFe4v9qvCw8V65G/s18NNpuRcWSHvr467ugLFe3cVUl9cVTpam3pWdz4LIKR6YqvyL1Ayg+9bGkvVmjc3F7YilXqThUo6BW6plKFhgT0bUwq88Z7EXogAsjc71qWNjv2Tdh9ixCiLC/5fJhGF9cWzJ87k351g8Kz0/7rN+GQrl1WF7aojvxMAJcCjFPOKJX19VfL4f85ppj+U7gFtujU9wVYwpoQ8eSwT6uBof0zPTY/1zbXx3Q/fqRMBAPDHP/6HrAeBIJL76enx+OFjzwKMUVtsFpcEmmA1NYjOs/V6SBKrJZQ139zYNGHhGaYw0UrsmXjDPRPjbaytF50doUtaAWjbCEBGIkRs0tNFjAXoha5iEnvOMWxVdOw4knMqc0dGS0QhE8OWkHcxK7pVJMA0Io4wRaJhA7iDj8We2F9PjFP7BkCa12xtbNo+h73Z3dlNy4EKwCXsvDCnzfvAKFTZNAGB8InGQcUW7FimQX979wH30DKo0bbGLaULZGuEMXUKQwpTFgtQtkCNYkyxAseHrZmxCAGt3kLZXI+AzMQhBBKz54gRiCPOjQ+pnqfto6aDWJTJcyBnMy+yNTVTADiPJOYk4YlBVm3lfvv2zbi+vBjrqw/CdDvJ2Fw+J9OP0sZt69VN/AMABO0n4ypizHzR3kSM3yzdjicVJJXRE50Azhyfg98kdm3GqPpMpTnmpADU/ytPg0HI+wZYCWBFrGcLMC10pQGR4nb2sHsOqj52FTC8Ygn2MPfh8y4guPOqZht7tgvATtJ+y0COv4rWh6KQtoaTZ6evP69Lu3PbS4H02hNtv/MZyb0s0FeM7drS4ljFfH6Av8AWmKcTu1bbmQBAH2BviL796vWLoU0lQVSyAAAWgp+1+ItBXfWRdBKXgzY7Zot2gfPDIa2u3xcAQPQBR4oBw5gmkayKLfoAVZGnp1e0uKoQ9HDkhntUT+hlbDAONQE+BzKoWZDBVrlMJSrG3uRLZdxQgNv5sfH56t/lPgm62OgsqAlkMSDi1HIdbDYQQd6P11BN4HrsiSvaEcmIYzdkWlxaoYAywu8QxEknrnFgTWvH4BIsZ6QQImvH4/OnTyZrEf2Dgp0ES4TKai1UnOWovUJXEd29EvnPIbgwkNEwSoW5jj7C4oKBYlce2Sjdf53qZtgOGEX2aBJhKnw5DCCmz7964caGesnBxvDrxPYPczgr0GAT83qef4NNcQJ36YOpovR1hIqaRF9mxPqagQO0f5GtijbQAaANhffqqozvoSJzqq9NyeuEvY0Czz1KsAG47gIATSvjLDRI0loL3Z/eTj7nI2eJdeO90naR/cu/eS4RGAGJZSzK/qRv95uvX/r6MAgO7funMje3FPV/zk/m+paSTSXUTQmi8s3nfvz4YdI3T1AMyMRz4hqYc7u/QxB5OanW+3wxNjVftdV8WQ8MvrTX0lFoUZG0R4ARIKYzp9EHWLidSXsrIJr573d6suqh5QxHV0HhGgOF7IVOaglsoTB++PhBA8fzt5JrRT2AG387a15RnrxfxgZldExXqUy2mON7lOQrYw4vpDRSUUYAif1DkBjBvVQ2w0q5FZYMCMpndvIdMTmBKAE6aOWpOmOP6IXnPr1GhdnSD9kgGuel97yzpW2rSnCrNsdlApr01+1X9WvOxKsTeV5P4ufoMoHOBF7sPVoosBMP1tYM5FhH7EJT/AM+RBSQ89vjAntaA7/XoCHgDbaAFgeuEaV8nDsJZvdNZ1JBbCwTCZqmR7sQdob3ffz0sXt5/4ARcNcDqiLVfIS4AD9hitlKc3A8ZqbpPx3j04fdcX1FQBKwgWPAfnn85NF4+fLrsfNl2/F+OE1GZD559ERwQto4lZazc/te//q3nwwyoUpnsA9jdFb8G2ExRMbUpqH6dDkULtr5sj8uzsOgoS0krI0wa9jHrG9YBTdO46Cqws9p3+E9s6/Tz7798bPrD8jUrBvWHx8DxVf1f86bzwNgmd7SBZ+rQVXNY7c6fsp5/+RccIIAQMcWGCQAhr5MoElSCHiEP1G4VJ86xrLgPEwIw+9iLDweWw+3TBQQ87Otr/yJY+MuL8enz9vxcyUgCsAiKEXwvLvv6EHyiPmFZRlrMCfYO1LLKcIXQKffLWokexiwEr/EXnJ/0vt8R8S16dJWfdB8Kfqp56QERaVBcgZJdHlmBZiE9XRhG5ngML5HEeEUPzoGaABCMAzate2GtC7ErlvpK3vgfOi6B0GACvxsWZyNPWtAr9+//alBoXh+qKr4f3wJa071X10WEignIQB6IvRagaQAfEQbSVrZM2gktf1k8hBJ76ufX7vnt7YeubbYrejxnFtgoYrJc2whQNaOIJn9yF7j87vokaA+cZRnE/2lq6vx4ptvxj/+wz/YsvOHP/xBG2IgfScY7jUNm65U7FkvR51SSQ/AHPYefj1JicwLWJbYzFJvv+c4u4A+VCCJIY8OD6JwfhOtBXtkZZom+Pd5X10pqmhlvaZLGBehLeHkKWwmZzhj+YhjiVG5F+K0FAdCHW4f36NpDdr1JQFMUnW7HS/dhQfjWLVoMnuggaboBYUmDKOG09gz3KkQ91QFAD2A3JX7K44jPTo9Ghc3F2NuYXZsPXroeND7D1bHzvaOwOCf/+Mv49/+5V99No5ekz2K0DZi1iuOtPv86UseVT1fPtxiTMVFq/cfhD02NW1ijK1jn99tH8s5nrLwFjuQlghslmNEp6YcoQpQyn05bpKErJXJiwHgCMxWtbddEKp72ECsHe+dyn1ibO6l4znWmJ/xO9h97B+fyVsTh5vj1Nhj94NFR6r9O8YOvAZ7zp3QZmcLWjEbW1SPz4RBgR1sjZsukjVIqZ0udqLATZ3vjDfHBpUWQPVpX1QRzGcOa5AJA8U8TvJWU1kq3iMBVrdChlMo+laEq7INsyB7KMyFBpQjMBjdsK4sY6PQUPFzZqYV67OAgq7GdEYWU0zCd8PYw7dcj8Qk9P5T0AXUhtnWUxXQN9DH2CaUVg3AXL7QJUJQkv3e2i18n0TVOFbNg4gwxj5xvpO8s74woSkwhAEU4V5FKEtgnD3JvYTRm7Z07rWLgY7/ZELGg/vVRx8gslnd5oDkPIAiNXKWOKABHp7PfBVGO17CVlgUr9aT5JWxPd3OyjUDxJgjE4+gC1Vjwzt/SB6SFtlmFFhIVUQ14pfd3tP9t90KYK4BG61Y2sSR+O83b9+6FgD63d429fibbwzB89CpvmUEg1WDHlFRKJF9nYX0G3HeqeqRmLeD04mWIEj3wBBYU8Gkfxn0VSEzDL5V4Qi+hH47ZX8rN4GaOUlyVyDZzDr5QsR4kK1GTTWdyoiUX3ss0rvWQl7tcGNYU63M4QNBCorb80AxDI28sC7MVQT1IuFpB94HXGQYB1zUQZxho0dtjLoFwIdq4p5RZNwfKKgTAgiellc0cKEFUnGPgJtOpFkQY5TYYZSSEeEBeW5mRuiYQSk5OIu1lhjPnpPMOtGHg3BVKpHpC+Z50H/TypPZJIxRCm20q5ahhSfw7ufGvWI0cQ4YnzY0rC0CISC+VCsbuIgTZCxiKg+s992vVI6DektzL4G4JMypfDPPVeClaD4kh0Hijq2Y3t2fSdwSlPN3J+cdwLHfI+wCYgm9NAIu/Tq+Z6Ih9TQOJKDBreBRq+ZLu5maMshqSmgo9qcCHgRaHbxir/hZev7Ta8bCMA2A98FYYJCgRD959njMLcyo/LuyAjqf+aIROEkCbYBDFd2Z4+cG++zJRry5b4wpv/fl8xcrpCikd9WLvc+Z6T6lgC8d7CU59ZwXnR8DaX93JTAEqiT+h/Qjl1JwzzDNTN+KkLsvq/ZrA1EBWYiEM27vbrLNM2c9AJdYP5ID3lP1aFuWEPK5CABY+0QRoBK14gyJpFalnmfXz7t78DGWnOXsR6jLmcXNeggo1V4N8JIv1qgFDzMpgJYEHmMYOpOk44qWHphMNY/ZykUn9t3bnN5FrqG1TpxTW6yJMHPSY0hiDTDYlECVoY+PvXYAAGxwa0ooBDgzKwAAqIStefr0mUEZCSh2iHtyXwLcoqiuoGjG9nXvaY82CvsHevBty01AlEufEXuvwS6ul8SEZB7hrgCGjDc7sU/xxdcvTIzp5eU+Aa0AM0hiASkU50QM75jqHrTk63G0T3CHsF58Eu93csrcZcThlk0CCE6jZP3M6RgBldOfzR6mr/rDp8+6MgBFghmYaU+fPpKFwO/YqiKV/mYcHZyM/V30Eq7VFuD1VGTYl1TbCBh5PhnLGrsAO4nnSbCOfsPePj3Yn01UnPN8jO0OjbtFoTIybMXnYBXKoP9wHGCb6dN3fnPETKkiRW0YXQQS7j1ZcFBYuWeCJn7XNrfZ2bGtv9nz2XWLCMAibRcBJ2g7Yn1oJzsd//zP/zyePH063r59O9577pgdTosOweSJPbokUiSqnPOu6BGUMiMeAABK8RiMCwzjR05cJVBSXCvJkKFDAFwiklSZGgDBf2gjbN8JeN3tcgBJ9P73/OqwZaispLoNaMEYSOwCwKbU64pp0h1J0BjQHwCz4yGT3omdTxHExEOhz9Y1KUXpmjZCUIsN5fcatG8fwrWoaF2j7qyqo79SyV56/mM7oBHABsH+gM5YjZXVlsqgbCNsLfu5KO8E5ABNnC/7fS8uxg8//DC+ev7CdpSffnw1/tt/+78M+mmR4efEBHzdv8/rpgSgpVwzptD9RQAcZlUDVCkIZW2wvfg1QcyLi/Hi5cvxu9/9zt9lz6A5wKhQzoXU2WIKsiY8jwZ3W38FWu2kCqnmD88lQIBCX9U/HqCb5Bqq9ZTJh+N5SVSY6gI4U9pCPrPSNJDVAGuIccGw7ebmXSNiF/7941//pn0ErLSv+IqiDyBGYrBU5eZtaeR9Scg7Fmywo2PBgEkRYLN1tNTTu9iQ2KMqjfqLmq5Uk7j0McQiVv1vBno1tgM5OnJhfP/9d+Ppsyfj0/bH8WV3e0zPTY3FlUVZgjAxn7+gGHM15mbmx9LCyvh//u//Pv7r//lfx/Hh2ZibxTdkDCZnemFxORNU9jOyFdujX6l2nG4jwob/3a9/43nBZxinqZgfRktX/8NqSLUxGjdp2WFfJb/IlCM+z5iiJlSl4AJ9O73u6u8UY4J7sVpOjFzXZxWVCnKP6q52HK6LPYKtIiYlts/EmuE0F2wMOQMgSOI8gPqhmj22Fltmb/ncfFicAgAVa1QBh3NMfMV18bv4VJ4tPpK/8bnantLU8d6spGfajJM+quoLk1J7peBj2o8zJjsxpxXemlTT9oH9rXbDXBiT+IluBzWGoAWQWE9ANOvUzF6r2KWNE3Z0ElcScf4f3wQQJsPWiQf0jQdoXFIoGcE7JpVcjeeOsV1yKoejub8wujzgZJ4DIqnRVUgSey1I7QQqRGBtawgwhM3rHnqui1iKfUOugqYJibNaJRapAGx2jVHw308eP3adsGF8NUMdP42vSnExbIQu3k6VRkPnCsQwJt5qbtVIxRq7qE9XbJOpuWETJV4EiIrAJHYKe5HiZwkhy+Q5tpBBHJ5CDUUC1nJFX4Y+T/LRJP3+qQo+56MLTbSVqn2hyPRMikOAV6VjIthIvFL7x1Zj22LCLkQ02zagmlwy9fI3f68GQJxTKpVcUCcs/HIjnf3wuDidYKHfJpuOAgm9zc0q9T/9clKpZtLjOjfP69ho+jg/C7oqN2IbgHST9LlQvcdJ7O7tmQwQLLbTZzMG9aHimP4M+vqcnQkaVshWpgKkspykMiXH3gSt1mpyfpXRbGwOHl5Xo6WdLKTiqkE3iZwx0e1AmIPRgAnfw2hgINNvdNvb38mIfagzswqw0MtHEg+lq6l5GH3Wg4APh4QB6v4ptRWgls0jfChjbIJOYiSCdNGugfBUAg5Hk10lqeZAEVhvMC9ddP1yrBhQzY2jY+b2ErDFYLOhk5zFCCXJyOHl+2yutCZkHBOBbvdOOtdXUbSMN/vw/v04OUKkLYbBKhl7pHr0O9EMeJFrxRCbfDsqI8k3n8Oe4rP50wDIx08fRQ+715INxnvevr+f/D8BDv1zPs9eGyltqL9GQTMGIQ6sxyrx+ak4XhtsZ//fju9xDvX1tUlBguXLSYsAtKutzc0SFZzyvuwdPDq2akEizWLfX7nnHkoCOqTkAgCs3F+S5krATnIBqnpVzIwJxd5ANj38/EklqhgXM7PSoMMk+TzOT8/HvWVEARFkOzF5pxIWlkf2eQKZ2/Ek+ZwIE/I+3OM9wCt60rAjZ9CJmSceOrriYQQCRfGV3s4kEJy8M32jxmqgxUinFCAM/t1fVs8CnNmruh/AzMCuWjtUVrVyF0plUH2e6ZF7MDF16TBol0K5brqpbSM19pLPwmmFQhW6norE5bwyjqfbU1plNs4tIBkASca9iNZWxQJBtIhowUQKUs9acI98ZjNWUjEqAGyBBJN+umqZmMyGjagR102Sl4pUgBteT6WGheAZ4AwQNOKeP3/ZNnGlikvCSuByeJBkuYEHbfLyso7YOdalySHt25FuAScMUE3aAj7hBJth1edbtLyU2rkP1OVzL1fqWKxvrI2nz58UAJDXH+xRwTuPMI5U0zBBCDqPj86sxAMClHxG9Uvj+C6LyhkqJNdAovPi+QsDPioT2IbQMhNs0G9NUMZ5onK2uv7As6bCr0HGldQ/xAMBARAAXFvdGDvbu+Mvf/lPA3sq3iQQ3A+2utF9AECFewBk7IdFpJWq2X4CKSYDXNU+aUD6ZoyXL79RVIzgXEbB/t748OFdWBFQLEkEDvZrJGXGgxFEIXLH86a6Ta8u6udox3QL1f7enqMGU0kiML+0RQRRwoWF2XFwuOfYRYB6jhJrCJuC+2DPAB7xOpJR9sunz198NoAQVG2pJOYcX6iVQOJxdER1mBhiKAh4RkIyvyAF0fafShIE3Cpo9xyWT4itnfLe+TvMKVhtGTvJ91q8y77XBSZvlEiUQEFaJphbHgA8s867xxpdQCtmipGh2D3t3guABYGnFOv5//JbXHNXW7jfPrsCWySJZW/xp63L0iBA7HGL1mYGdCdOxDj4MkAAPldxsysENBn1mkSC3v+eYqBdwTYWY00wcAEwMpVA1uPFixfjm5ffjKWFpfHp4/b47//9X2Qdds83n8H+4bx3Za2ZflyrfqASaa4zVFT0VDpxzcKYDJ+n/YCEmj2DnwFc/P2//Ivinzw7YhieKesRoVHYDWEnpa0N5fe09HTLBEk+ZxLGaLcuZg1TRKJybAsIyZWidKme9nNQk8b57AEoA9AH8CHJ/OGHX6nizzX8j3/79/HmzWvBSj6PqrF7b6CjdC/MUdpJSgSROJT7bgZp7F6AnLbJshlkOIRRmXWNP+vYLPvojr5WU3XLF5AMsLeZ+LS0suy1qnWytT7+8te/jLfv3oyNzXVjBADV1TVmrpOgRhdkZsyOf//Xfx+//5ffy7oBIMb2R0EccA62CcBZNB9a40kGRo34xuXBHvz6xVeOwMTW4UPT6hrfw7nFr3DvgjC01lT/O0l7K8lz3nkOtLHwXAB5SYxYFyvG2ENb7pIIBXC/9e1QsOPvEhc2kJLqa3wpP2dfY5tpd1KvA70k/I8VZKYgBeRVFNCzRKEmLN4k1qGkE9OwRsQi+PYuWqk7dIlPwWeumNjb8sYo19mwdk14a5wp+1uQU5sZHyZj0Cp7AAD9EqCGIEqqx9w7511AcsKWZNQl2hRhaPR56dgorQCLJvXqLclQZg0AF/LexCe2QtS4a3whflpxa8G2MwEALmb53rI/A2zl3FIs5Fx+9/23AnHHR/TIIyod1gx7AHub2ALBvrRZZxzeZWJndmYJdPN8uo2Rg0I+RCzKWrO3Afi4jj6/7Jvd7R1BGM7mN9+89Myn7atHTzOlaD96WhUfdWyLX+Ze+H50QyImzzpih3ETTjCxxTZ7T+2JKhwRucJYMgeRWR0hZWxXbELAHvIGih1cPwAA8SuaCXzxb17jRAaZcLPmu/wOz2zCri3WOBo2Ac3RKpoda+ur7lkBjS5sO+0B7YtoqeFXaHHkfo9qIljs7RhTL374tf/XKK5BdfUepNegWwJiMNncHFQR7up3sdKtUMvtHFd1A0aCHJIRqgsEXaC5CgHOp/euVaqtctWunCQeRdejuhARsPSICzCUYmUnpryGJJnFTs9fZh4z8/n2/tLDbz9dXSsHN5S/UD/YXLxXG75eKFDcILiJRRHX4DCwPnGc6entw9eUcB6u89IrQDewqZ58adpn5wZX+4cZJ2WgaG90DhGfy3uxqQlMOEQJiqY1ro70Kzq9CZhq38eZbT87O/YPDjU+CqSY9OQGoLI0EotBBCkERWskNOyFHDYPSFXsFSipGaxJqDIai+dDQpj9U9XLO9Vj11GVWAKsJBJWPioA7OS1K87tJLsvPyNSoibOQcJoQf03WWOkyNHRePfunSh5GBglEnNnhF9XmRsQEKyy6jmv8ZVO5rjBVBS7b8eeoEp6+/4EK+hjRfG+GBe2qUDlPzjQAJDA0hPZVUGeC7Q4EoamoZ2XsJ0o+fXNYD4rCKZAQClKw5hBwXfDGb7z6mgASLHmPE6TbUCZHk1Yc8qdrVvCVFY+oCHNRzGa1+DAz60WInBYInp1PxmNEoGsRpV5rnw5sQARwIsL75VKLffKehzsHwbJvGLsU1pGJiqkLeJkNp4WIUWaakpAUyw7uV7fXA/gV3Terpy0c+dt+qwQJGQayNKkDw/nBajDmXM/T6YjEBymXUBgsPqH7/bdtz5ARIdSgaP6z17jjGUNAkA2qmwSfHoWYUPuX/AtiQXvQrCTvZIJJh0UksCzlnxmnmHWmfvlOVvFLf0RbV/ZoHP0S2p+rnRdKwoAfItjnckg09NjZzuj8KgIQ6c7oJKM5ki1cCnUVP2nzawCsCGQZ20AJwVxFhasHDflU8YQVNeriEdy5rhfK30V2DqeZ5He+FQVeNgG9tcZjcb3nr98ZtV9akRgcfvT9iBeXpxfVqF/fzd0esGJAotWH6yNy4sbwb7TsyPBZwIQ7BUAJr3sZW7G/fsr4+///u/1Qz///JPJYsbmTQsOzS8ujewzAKOrMTNHoBUxW4IPVPUvz6/GxdnVuLd8XzCB/fDzTz9Jt+c5E0hj49+9+2V8/vwpCeUcujRMASjl5qrWQqNsPQTGozKdASZYKoQEoGM8fvJ0fPPNNxPAifd8+/a1owMZP0drBIr92vH5hdrXM6r/e61oGiwuCgJ15R9/QlABk4JggC/sDI+F1gR88+XV2VhcXhhLK/RZpnc5zAlmxid5Vgx1amr89OrV+PTxs3oXrWUCXVemzAU+YXlsrj+0bWNv9zBq3o6ymh2z9O5zVqiUIAxVDDx8C2vHZ8rQu2COcwSNmr6LX+Ma2o/xe+ikOKKtWvHC1KtRWEvL6rSQtEWIkBFiCGeVoLGTEDLbXOFSx9mF4SZAWL2Y9mV3pb5GBrav77MqY0RqbdqEnP5wnooW94gvaIZTJ9NdPW4QWSqpk22gP4ftAEW0izBRRS9wAornEraFLKLGRgms4n+jxs37Av7xTHhe25+J3dKSpLifAqRpn+Qa+eKcd1tit+dxvdraiq08j/awh+3QTLe+T8Cnx4+f+H6MmZO1Vcl/tJfC1AvLJiwzxx4XQ6xZbbSXUlmkfQU7zv5VD4Yksea3Y+c5R96vIyxv2QrpOw8jjlii7aytYQASS2h8rHre2Fvv3v5S+kUks7OeZ/aeI3oRlYWJIRss0076PGMPO1jnnhsIMLGqhD8q67eMD215xdthVIZN0IyQjsPjQxmJujLWNtaTGF1ejnsP7o17q/fGTz//ZPvUsxfPJkkGzxbw5c2bX2xbokv3/bsPMjIe3LvvXvScTSVJ+8xEkwMmzQTQJZEN0LbgFCbE3bCbADtUhqXKMwWpilbEQVCy2VcUOJp9E6HhtIAEHE9BypjRCVpnFsjIF9gjnJUWxDtV4Pcq6hMl4AvlXfCvAIYWeTOZKVaGa1iTGGjX8BphFpbQoHvr+tp4mkQUW43Wi/FNjctTR4Vxhwhmaw/QJMizCWgWIdnkKtHgAuzFH3B2iMf0sfMlukaVzj3ewsVo1sTmA6IXD8m/2S/GJRV7BLSMYr0JZfWwp63lejLSOEJ2idncV9VKSZLLnuGMdbuOAJQgXhi4Vvhh6i0vZ0QwwDG+nakRUPznZ9OjT9wnKwYg8tyCH0komj17uzBCKDYwZSFtoa4FLRL4g81NNb/IH22Hto0OAI84knG3NW2lCgy0MFPx1kZOJ1kGcMiIXvzdjCxWBNG5XotMAAAgAElEQVT5WUQbI9DdGhCsV4M0juAzvk3xSeChRrOSo3ZOKEhY2ioWmArgbN2JZrdom13jafMZgH/ZsMU0ND4tXRbe0wKIhe0AUa1rk+JJAADiSdaH6QA8M96vbUnH1YjqUswFfNh6uKkORhfw2VTJvQOCyuKhVZh1oL0L1mi9L9ckA8BNXTSuTnh5ocqWLlQSR/6fABDqjsEHyUVV1zhdUfIPaoTzxvCCoqrnCY1rXs1/q//3HkB94GdN1YiIRWvMSCEpdMyEbnZGmmFXV0FeUzHjOgtFOQWtivAf5oB+ZxRLgzYG/eJAd88QAWqLbKh0XDTqIFJBkr0X5xrn3yYhzHktxetOQpIwh+bViFY+L6BAKgBBfAkQrG5BJXLs25WVYB64Cr9UORH5ox9ZZD79+4i2mThg6qTggWoHDOjgW0r0zOz4+uuXHjjGjhCo0krR1+IGLjZA1htjn80mlccALffbgEtYFocZxVWVAIwn96tAl4htEpAkaqGzNBLMp1BtQnWY+6Xi3RVqF64OZdN27rIpcMxWjEqcA4R5cXmxKuQHNS7k1H0JKIDxCRIXoY9G+/v5piczlTEDBOhX1e9zXuN+ogsROqisgEIBQ1XMPHv7uq1OkiDlMwnecGK8X1PfJ0JejJ6iWleG3KoXVE+E22p29N4ObI9jz5UBSj0LAAB6dFEmlwGwlFGYGCX3yy60qCTBzrUt2hAAG+eoQRyeh8E/xgBK7AXAQwlf2eeafdUsmga3+ln2ucDoxUklgCag4HMOnAeb4DmtBEEnbb2AssTaodhcCR370MEf06n6GEzWbF7bYGbzOTh6Ked3FLTdW3cEgHCQio+RQLtHUwnj+gyqqqpi4CX9LSwZq8JLGfPY/VTsd4w6Pwdokw64sJA+OJgaVdXNaJYCSa8R2jvN3OLJxIKwbwioCHa6v7gDetqdBLMUlULssHtiiwlRAX3ABMSLKqCpqSAAADjiKL7md9ICsDTRPBAQ1SmQ0MSGJfhntNEtO6MrJ6w7toP955mqUY2wATqZ4ZoJaHsUZAMAsIN4RpnNi9hPkjWCfs5RQJ5ilKDY/ng9avs3Uarf/bI/5mcXx+LcfUf9UXlnH2HXeS02ysSCsX4nR+Pzlw9Wqx0Lq/2BjonAU1hs+DAooICGP/741/Hq9c8R07wfsHN6btYeWmjvPFt8U5wumir0vC+NtQcbXpM28+p6vHn9Znz+9FEgT0HB+SSpTD558/bj4FjTk0xi0Xop9hBaJQuArfbBo4f6PCoYGTWXmdCrVO7nGT8XQEi2xMWZ03KsLqAcfB52TYPLjvOE3j4dejsJr21STDDBPpf+SJ4NLVon48s2DCDok4Bm0AmHDKPle5mpzJ9owuTssdcfPnzkM//TX/48jo9Px+bGQ/c0PYa8JwtI0DY/C8vs0Tg7OR97u1Exh6ED5ZGqK+eDc8QaN2DCGvDsnj97lirZxYXJO/bt/ft3VvCwM4BTAaTVUHdfhQac4JnvYjd5PfuSKQkUK6JyDkB0Ktiq/ymWE4C4gGBRxDMpYk4tAf15B1YAv+nvCbBVYlGAA+xPv1cMSAEv7rOAvcQp2IucURPosmeyjW6ieB5hqFB49VNcV49dq9ZGA0YEde8j9Ev7RgG1I5ODsBOsiyKch1QkAdjOBJbZW2ldywQhYgaDfhOBS20JyWiAmcR0JrKww2qEVQMA2ICwqJK7m8xXFq8mU7Gp2EME/f09wCdFuwrkCJiQMbEyB23T49qgD09JySeJh/nCM2JfR1MpgmXRYiKuSu8+94HNsMW0bOLdpKRbDhYV1lwZjx499rzgR0lEM4oMEJuq5JHPS/FA9gLaH9XH3BNKus2zQfIUGwLANEgdID1sicSbRZuXnZcqcb+u4yHOM8sJUwX/c3/1QeKv6l+emp0en7/QUnSljeM9AblI5g8PGAfLPqdRK+w8Xgu7gXMl42JgY49k8wAuYfutTlPVLqYlSQ6ipcSIiYOIHxNnLtf0AM5fF9bwlXxWqtiIrzI2MDkGn9nThMK2vfZMN8BMUYIPoBKtSB6gYY3049ymCEYRLQWSrHeAR2MUGAdJHHxmHf+QxHLt7BFH0CEmfEjLZSZGcC6z3+IrSf7Z/xQVe8wwr6HNlLiAZ2hy5dhC2nWj/cM160dL/C7MwsTsPJv4ABJMRjsm5uccc4awNbIMi8VgwmkCXEAg+QpM1GY4OMEAm5+CQQCwFDWwH0yJCrBI7tWs6jAouRYYOtH2gLESIfaOjRu89NoVLZwxRgIcd1KALd3z2mp8GsUI2mUA1gFbOl5kLchd8JOwbD5//OS4Xvbf/ZUH4+oSdte+IBv2vYE5ziRC3+xXbcVlNOQAHGiBDSvjPC10FLHUbVoTrMLWJC+rZ9HjMZ32kJ+FsRNwkLXA/6XYlXMry6JAgR4RnLwmZ9b2hWpBInYFxGd/J+4O29Z9UGLuYbdHG6pbyVgjtEXi68K2Yh9b7D2HURfAgM8L8z2aS+aL52mN2NxC1yf7mfOmyPWdSSLaIPY7bFCYJRdhKwG6KVz8zd/99oaDzMU7v76StomBL7p5GyQWlwB3Uu23F43gAWeVZIqkGQoCBy2COYAFQUsItHAajI/AiDc9CNo5FEV+X6fPzZTRIJGC0sS1dRVK6pzvHwSXm8JBYfSD+OC40QSALh714FB6b3t0cIRUMAiYIrQV4TbuoZ1TbyJ+rgpmBRhSxKvnFcPe9JEO8ER6zs5sA+BaQ1sPmuPvzi/6XgTg7QgwBpPEtRSVg+RP1Wzv9DF+/ojBpz8eIaiIjPEe0ntqBBP9vesbm67F+/cf/GPrhmh7ZnAKoJRATffYSa2vfqhOxkFRCY4/vP9QlOhMHMCogsRLj6nUqdF8Eumsd8STrEzOL2qQZS14zbkGfs8+oR6leHPLSGGtDJqc81k0bf6NijYjcvb3KwgGIDqwYhMwI5RGfm4fYwVyGLFmbgCm9PxdwQJUVFUhpyISjQG+RxDMtcbYx5ASdHDtUcO9NNlnH/IM6LPRqBSDJpWO9HQluQ6bhnVQdoyJGe6JhYmAlyJTjIOSBsfUA65nYVzdsNcQH0lfkPv+4tyzkyD9Fqxj73ffItcOYGMSXRUKDOvlaRSS2Q858zyXuJMkyRlRZyJfrJB2Nhn3l35Y9gi/S0XPJLfU8TsI4n6hSPMec84Yp+8vLCH6KZsW7loszPuMEihFPAun3rQu1qR7000CCiyRCVMKyqmuJEA3QKieNK63mQ3OBHcUT5TXuU9BmXomHeRFHCzARK9dV2fY06xUA1YCjI75ye+30A+BQQRcZgzyu7KmE3FEThSk8/kBZLAlPX6U6854M6qIXeGC7QRYuKdd5It9m97Bs0zdKKAwKtih81q1cDxRxmPJBGpqb6HvimfNzeuMepTfly9Rj48afSYyEDBhm/k3PwNo5F5M/hE8HCXQM4PqdujxBu8EPjM3Y26JJAT2Fi0wZ6r1P7i3PsbV7Dg7uZDur1KxVZHY7+5BJ+i4uqENAso0Tw0F+83xj//4D04DkNHjCKQkzh8+vB/cg/ZhecGARvrc9aVVDUAIGBeON7y4VLxubm5xbG08Uidjdwfxv3PFrwAr6M9nogaJMf2lr179PA6O0tO6tfVwbG1yDanWInyH3+T6ObOsj6PIbONJfykJAAkZoEUD1g0kUqHi/g8PAHpOqv+ZPbFlYgStm+SF19o2cX5hcM5zCeW6GV+hzHItAABoEaCZQCsGyb8tejMEQlHk5npRc7e9DmFbE87FGie5NJ48fmri/x9/+rPXf+/eg3FyCvV3dtxbfmCVRz0QxKy4t/v3xo3tQ1T/Uh3C9nON2Enu59mzp6EXjzE2S1cBpWm+B7BCpSdnBMAnAKN+2SQYleoI4XHmCSoDik7LNsq6hvpLMO9kAirpNcJLuiZ03UqQScoFsIqlhK0zwFZ0NC1o/K7X0gyBGsmq6KitKAHF1SOp/n/sU1ehTFY5//bgpsLH+TQWwBcqjpZEAH9DQkJSj91Ir/dz/fDx8WES5GKGcdbwf9xzxi5euQbqBziOd0EwhnPSQFLsWKjbfY3YsU7kY8+7/XPavuAGl/V5To3KtKgOlqkmtm/vyi/nMoFthHHz59r34yTze1Sc2YcwPBoEkEJfQAsUZdaXz3dyyyqMl9CLsSeAlQEAwlboeKaBVmwvGkkN+Jk3jkyxSjvT2USPAN+ceBHwZl7Q2sDdEYFhm6TwkMlY7IVOAvS9BRDxAfg3PtvnWUJn/JwEt4Ubw5pKHz5OwFaDi7R1tAL8MaKgvM919jz23japY8ZER9yXxJ89zjPJ8wjAiQ02hjlLuwvAGL4Bm21MUokxhQfp8TOhmEP9Z9+2yCyMVFlvBRIT03CNCr7Z5lZ6OiXK158vJb32WoMnxAbNniRpsEUIvyujI5NH8GEtSJ4Wj4zHZs+yD4wmquKJHQb8ZE1sE2G0HYUd26KubSfxuqsdxHykpjcQz/E6hU6LycczYk9xjTyX0KtT1Gjwg/NqDkEsu7AYUNIRhLEBxCfcJ4U5GGzYUu6N9eZzOvnn/xtsQ6tBBmKJJTaIgN0Iu6J0SOoMddFDdXvHikYEkD3HM+Fs8P2erCZ714k8OdfGyoIkJYYNaMLPTDSvFMuFKUAyTl8799WTMvhsWtb4ogWW96NwwL4ABNj+9FlWoVXoBWwSjKP9KuxGY4Dnl2p/8joq4tyrbIMNRHHRxtrz+c1OMW46rR74MO4rgESmvHQhsgsrzbLpPMu1nwh5hlFsDNYj79OjEXZY2ameCERshn3CrvdYWfPiLrKUNhfnnX1qsaR0pGSP2EqVlgLiS/YasZZ6a7TCkIPUmMwGANRxOEWfJz6Ttoy0r4SRm5HXsT+sQccbQuUAq7bwRQTQ9urvf/u/SMzGKLb4QiO+vLgT/w46NSTVH5zgO4kclSgCKCr98I1ATjHGoNGMaAm6lJnebCAUvJOsZGQO4kWo2zcK1b0qGEiC3rX19epzYTZq2hBE+FaZp55KbKv9p+IaSoXOSmpQepw70E4lJBVDDmQDH7cUPezF3Uo2/R5ZZBaQzakgBf2cM9Pj0cOHma8+6R0O5XK3DoMJZanue2AqcVL0r9gBLTBmMHOTKgb3lmtOQila+/GjRt45qVegV9EOkLZSlWd6xdiJnz9vW8UzgWMGMo4KcQ2U30vArkEP7l3w4zIq+1DEeNYx6Kce5FaiNhiXapp5ogqaVIVVhKx6kgACpCVVBYUbIzHN4Q6FWBAAWubUtIExSRPzehspd4PPAyydK0zWo8REwi+SEOC4dvZ2DeowHrA/eMYkuToORn6gH2AFNfRIPgd13LQEJFGEBqzKvokAVSTGSR5LWcdBpPc0Dp0D3MEfyT/BK3tTYZjqixaXFZGrgMFEtFgiJMUl6GOVDkRyemZADeaanJ5wiEDbtobx3n0O+7wVdNaG6wnQFBFIgir2WINzBD/sI/Y5/ZFcx6dPYe+wpvT/X0hxxnkWsnlnAkio7alABuC5VTLu+8p4oBiVdsyqdReqmb2VeeARVqHnHVBnwfVzTIwiU5njDLpsf3SJfPE50R9IEMf79GjFiOFEjbmZDenPC5AmC6F0SUjc+H2uh2sIIBO2Q6jHJOJhgvCFPWg7yB4zaAblr16s2I/MJhf4UI047UOF8BTLJPuse/6k2VdrBfeYs57r4f2wATJkVM9PxYTglvPS00C8V3v60utMjyrPiOSoEymUi2VXzSVw5T7PTnH+CbwNvhEpstISh9kAUCjUoa42YOlZUhQwmg8gyAmUz03ICAhYa4BCnWgJI+KsfBYjI/J4D4JVlPaj4cEzSoWfSgE09vXVDYFZhPaogPAZ+KaeZIAds1VrgNYDKl2O+SWUr7fG3/32N+P582dWIQBFqDggQsYUEhM5WgXY0yMIP/4K+vvB4b4ANQENzwEKp8npKaAZAc6cKD+JbSY69EzpsA18n1l72HwWnXQD0DKreGd3f/zy7r32lArZJCk4zzMOI+lG5hf6DIp4VgWckW74QIKe//jjH3wGfK+RfyjJslVOOf/LAol8jiOzGLVUyWoz0aje2XZ2sKfFW127L8AKKEL1n9Uhw8FmEXxagTm7GB8/fxrnl1djFftkELEyNtfW1JD4/b/9+xhT9CRuhUo8sKfT4+qMmKCSVqo2sOkILqtSRb53F5xw6sPqqoAK4DhitexNesj5Hvvu6dMnPn9BuBnaE3atnnn2HGO4Zc8oAb+BbQV57ukzxF5PDcC5zhvHQ0YIjYCIAD52N61MPKf0haaCaVJcWiNh9WWKkeMMq/LfYHMAHmxC1tNAcybjFHPuo7ZtwFg07xYJAyyhOs3v0bITnQ2qSGEz2k62uDh++PX347vvvpXWDXgBy+Xtm9f+jP3CmWO/ZlzflUKak7aUYiZhrzom4WetMZCxjwmArYpVPJgWAv4ggpcZ353sWv0vE2hPuIrUOS+o9NtTW+0oPEvYHJztrrjzYgJm/hB/AI5BN1cIl/GOCxQCADAiJEoSwPquPnigfczziC/kOm5ZFrU/Sqel7XtGDLJT03oVv5VkMmA5SWh+Zs8vUzCoxlWV3OC/5stj51qbwpasmk5ixZdkF7FifXf1cFmlXtDmc51pizgR9CWxnrBQaBOq4k4zzzgzAM0Hx8cTpoi+DUbgCa2M3EOBpySfMjeJNQHeMzJV4d6ppmmzt4sqXmMloZBjE9nHxBq7O18EDbbQjllZGbAVAUJJ5Dte5Sx1HN7xw4RBYmtcdKMsxB0dTwTuAF2xRVbGS9RPoJ424qVlX0esoCq9zynAHDmHyTwMhJrioV1whB0FwJxdCjuXnNPrUNTRvOK5YCOydzNOvItMAGr2/x+HaeXMeKYy7e2Ye0TXK4LjXDNhA5/LfUwAR8GAgBeC8ny+41Snxxc1VSgUEYtlHDQ2R9X5apsklg3DEDsXzSK4HFaBL8JE7rg1xbxmQ1wmlqD4UfGM8VeJdrPfwyaEBYf2C2KI9IkzurqYkI4Djx3EdrUGGvsGUfRHTx5Flf8q/ebGxJfo5RyY9wCOf/ftt8bEfDZ5SHxOCgqsCSxF/Cs6aKxNG46ueDN+GD9K/sL7b24xDjjPjThCJhadnY5Qhx2A5k6Kk5wjY/RqueiCDXaEc91s7C62tAB42+XkptGxcNQ657+YI7dTla7H5XWEXY0nm/010ZrKhLW2Zwq2OnIxgEpo+gDTiXFiYynyHpoXyQivyXABuYupT0GjxwUynnsteiX8jjEcrfpMPTg9SVxOjGyW38yHiEPjZ6eeffOrG5xn9wh3xa4X7i4AEHWWqLdPEhtVc0lCCdCp1FD5PVPsCcoG1YVQJWL46PvrvvHutWRBqVB1gNgGk89gPNOjxw8NOkFIeejcEP8vhQI0T6pW6H4cpgTh6bW1IodBlBkQpUaRwuprhTbM73M4fL/qb1aXA+toP356fu1/rGCNDcRM7f3DfT+XQIW+t66o8V4mKgQN1fuVVSsKWFGxWU/uh/fz0NJXOxEfS5WuaaSqmJNM1Azaz0xIuGBDzfuACQo6YEGQKehfxFUwtqxJJiWQxEYxPUFMz1ynLzk9So7ZewClrOdSguqHDsfnp8oQBU+qBQ4TKWG22h4eDKp0CmxUnx897hh0DANrSttAMxJQw45xS59jHAfgUgS6cPwK/lkRKR2HG+bTr9kf9UtpAKjIuhTtB0CKHDqcWyuwphpjNcSqSPonkwBCQeR5h71ydh5lcpA2DJ5BT6l0NtrHmuIQCCIz2vFLjEbR/9yP5WgaaOK1fvl3aEFUoQjeCXy7Ek3Qa9V1BdAJp5MAiPexF3Y6iRWBLuuPIZTWVOMaedYryzH0nAFmtvNaKwk4USoZiv51gHTbv8i9apTs2/7/za8uo8K1Q0EjYckc0wAJTRtuwSdZHjIswhji993bAlMxnviqzDjuKkXADJxzG+ag/TXD2344nler5CZQZS9YOSmhyrYnBtxFvVW4SqAiAUD0PaoPtfayYMBNpj90T3D/fmX5GTFWaHGCZV8cIGGiIn5tkKAWB1tB6nCmMXRfYgfXqgOzvyZ2KsKXnEfXoWae2xOoWjLCiPReThsAcx8kZARRsEpgKGATqcwyJ/6Xt29LlyCiR91zm4A1FRur0aWizvo3qyd7JCKifC+09aFCL/fs6M0CcLBVGQd5JjAKwNUAnudXRk2EbETDr9DOyFxfrpfEk6CJPUVbCUlCdAcQeUugjHDdzCz2+Uzl669efjVeIgQ0P2sVYhcF8s/bUcWF/QAQN5u2ESwAgC5CWgSRv/zyVvowleOg8tC3+ezDcXoSMBlVe2wti9agbISAZsbDh5vjm2+/1m4A2PFZsbG0CM2Mz5+/SLMFmFQw0DGw2+OMKvQUI/gCiLx6/dqthXgbZ+f58+euH+eeJOnnn370GTx/EZr869evfQ+fS/kPQFmCewAUEt4kdAEdsS+cB2wGzCKCDHo4ZxdQfWc8H2NzZ1RVRziLMCU06xvH/W3v7o77q6tj6/Fj7eMifdKfPo23796Pe/fXxsbmo3F8cm4rB1XIs2NYAVSJrtWjUfME61sB8+w0YGDsXYs72et9sO+zoG0sCSLqxWGfUAniHhx1VBM19vDDjA7cWh9bj2hfiRozySfBPGcHcPbkKKwDEqTTE5TiA7yw7w3qS3kaEJfPdKTeyooVKv7dvhpgxUQQ7R8TC5K22xFRSQhmAohBY2e8FgwAgZ5rxZh8r0ouu7LLvsY+Plhd00+yZqkMY6c0HtpLdR6WlsZ/+d9+534ClCBR/s+//EU/jc0AGEnLZOKhCCIXIK1OBfoqt6Jp3cccABQAMH6G5KT9VQOcYVgxpo5WgZ7gkylHDZxMkgyS8po6AcgCWMjYQNaVRIHzgl/iugngAQcDRsJUJNhH1ftmrCynRRGwLeJvADqwNSIWDMDQLE3owV5jJUAm8gatES9uW0ZQb2xazKj2g+27oZ/f+p7MMQ+zIxouXC+xV+8LnmNsH4WPjCbFXlmEYKqBBdsWokYgN9osFjOqD7tZpCa+RRe3PaBGPKe1cH4cHZ+MDyRHs7MCKbB/wmg7t92MeMpnX2w87YDTu8JigT3hDyugVxSNeGR6CNJS/SfDIo4jdkJsmMLe5vr6WJpfkHVIwoed52243taS4Dx1ganjXpkuJOqTcZhUQKMHAJvWqrfaObdaCABhrA/7nbPRe4q9mueYhNnktgA7xfcQ7qYnv9p3WVPAC8Y/UgzBrswXO7CLjUn+82zS1x+tjDybAHbYJc4UzwBbBDjcUwqIy7Cnxh2e0YtJcSrMnXMLPhh8W7B2dn1eFI+Ii4gdBQlhq9jWE6Fj42NZcGUDjBdzXbCeaAFUZw1IHP9bos0Kw5aOVMCSsCi1i2iSrGWMNoAy9/7s6RNH+Waaz7nTeD59/jiJjWl34XefPn/qhAnj0CtYafvVLglDI+r45EOMqCQp5/ozrYoWnxuLvU6iOb+yCEWxooWd1ZKyMHYZbQjzmsNU+Kto3Ge08F4LvM1K5H6bjZmkOfleFznd9zWir3NY9hbPI4XC+Mpu03XtJ+1mt4KvJO6e/RpRalzboviTuDbin4D37HnWD9vexVHeA99EvM6Z5do6WU8rVFi4+f3kKZyR+IPYZlrY2IubG2mLa6YDexpbRFzBe1FQFVys/NNcAwbL+tOvbnpzN1raAS2H6rbSNa/xwxF1As0CQoGxf3CG5JLqFof33EoK4kKh0Kf6SrB6i5YEjUBML2IXiJbsT2ZIeyOMUtvaGF999UKUtGccgzJ2lbMdami8UbS8pTGToC5IOZHGWL00jYAJbhTC1iJ+nQxH3OZ2XjmLxYPsxIwFRnQOiiBr5Nzl+YXMaK4qLI4l/SPppQ8F/1ZBW9S9kgTWnPfm8/ndRqlyzUERpXCbtNP3e2lFiWoG98AG4lDZ01Pqj4wlaRE6EDgqvWzs/tPU50YRCQDjJHFyLXJS0xxKYKkpeFQSu+LboEYo0jnk0Q9Ijx+GtzBvk04cVQSyIgbXCcDODoZhf8Iw4X2pwlv9rfYSg6dKNAxYZhgFeV+X+u79e59Hi0RJHQfUQfmeg6ZwHf2s5xNU37mhE2E7+sfSb2sv0gLrnso/dCppPIos0hueChQfTJLd+44qpginbTFhjNwVwWlnmCT+ZkzX1AqqItIMVdSt2cOzob1R6XuwSs8OVfbsJfYO98k1OSVCOuu0RpO/SfZBxVEtT6I55f74+IEZrRHScd1JjEoP4i6Vsys8PX6RPd7Bn7NsGxWn516F17TS3FKtQi1k3duAgYBaAayepsm6lHhdesOp0CawahZAqutBdBOcRqBSgAhnWxSq/pnXLs0vz1ZD2UJM1VaQc97VruxO7s/AspKTCIWltSY2L9oISYhJCKlWJNDs98ueTpBFYNCAgf2MpbDMpuLM8vx6BGocdHqYZQw4B5trCiDC84INApjWuiDYGhlVVwHJAIj43Wa98J7Li1TrV8fqg3XZHz/9RA98mCz2uDKmzipkgvRGoVFgJphpQKd9QwLzWzVwElocEMg+43kyunE66vlHx2oA0PtH648Csru7/h57gaeDLXKslurrVNxJpgK8ZMxR5jwH3Mo0lfSbXo6Hj0j2HozpGZKUkQCyBJTYjz0CkR7BYyeb3Nh6dnh8qC9iljFMNIK6169+9r6oMhLARzxsToYQlWL8CNU6mRRFXSUx7l7AtfUH48WLZ7IAwsjI9AgUuLHRiGwR7EGLBDChJYBeY1T/uHdbLubnxs8//+xr/+mf/9kASqaD6H0o0gRvTqWZnxvbX8LuYk9kAk5stn3eACWn5wLr6tywbyuYdZIL0zGYea6w2KqgCQKKp+cBk6goOMauGGgE1VzFp+0dZ3Ovrm+ksnYe9hGA8+LSvXFxycQXWGpfxt7OvhRkwBynamDXqIrDFKk+dxgf8UeoZSdoJjHhb+j/2AD2jcCz7LuFiQaAvpg2LwSkTk/G85HqhHIAACAASURBVK+ej2+//7YEUgG0MiIV38woWtabQI8quu1zY0adCa43FWqAY0Qrp8en7c/acfwn+xsxTYD07uVt0II9ZdAOu8hpDAGZw5pK5ZE9AaiCHeeARtC47GBX+Kii0+LohJNp75H9AwDAubi6jEgceyj2OgwkhN+4RlkLgCQnJ8XOYVoPYw/jZ3gfbBHsu04GktzcTg/BjndBANOZRCwAAJ+V2CTVLm44iU80YKx+WSUPS6uLAU3DFryXnbcsqNUgNJVkzh8MD67XQss9WjZTNSde6P5+hDzX1rABaFFllvZVFW6kw6IpBYhcwEVXnu/6NWPWCaMhAbopeZ3DZjp0ex22vAFn96bjvypGYhQddP4C8/mcVF7DJOh+7Lwee2d0NJk8w4fDXIyQbIq12MSm7lLF5puhBh+ZEHhdUMsV7T0d27s7Vp3RRSGuwuY20Cx9XQ2b+C1FYmWB1rSaGm/YSUEnJ8RkgMmOVZyDwv3ZEavYA84bArO0X1BRB8jhfUnkicOINUKvrvFvtTZdUBRoLuFd7vlWO2EurS+KycYPsS4UfPh3/sTXEuPgM8L0zdSmEFXS0saea/CHPRfB4lD9I752NbY21jNG+I4m2KSKC927/L0xUlWR+XkXf/CfVtCLqdFxYfvvpuXze9oU9Hfo0y4RYYoAADhJxhcEBAEAABYByPC9PI/45NxfRsVxHiigoNXFCHCY20zmwS9TQIG+H40w/VixjZrhyDkMu+lSUT/HaDPCTnu7Pp49f1qTtsIEoOJO+wnnbfvLZ20X9gZBSplN1zcKZSLOydnl8xT7VBMra9StlACVG5tbMgHwc/wNS417i+5IRAW5d2w+NhL/pdgdBdYSJm6fCMhHTqr2iNNXotvSbbCsdxe2ZTc7oi96Nm0DeuobAHfnwQ36RCOlWEE1beK2uJaEH8aZ8WVV9o2rJv34F2N1DWbwpu3JO3sIsEZ7CbvM64mLyB86PnWyS2mYUDQixjTZ1+aGWev43S6CTbS+eB5hqXR7A9fCWnLf5NYIgPKcbV9ZiPjz1NNvf7jBqTTtqYN8fthIiz2L9qq0IFcOqEGhlXQqTSBm0Gih1JGI8/AjRCO9pvpIkkjczi1ntIliYdC+Dw9NAEO9SsIBlY+qDhvr9es30kWcvzifXitES7jprnJgUFvcqw8d70nfS9OzfF0pqXb/MNfEZmBh2fjpvY3B4P67l5Lv8W/unU2Ler+Gv0SWGk2VsrK56SFLH1DPAI4zNYGydyaI0MSBlrqp4IDVt9uxhtnMHPDMHQfYOCsDgaAJTiI0plSfMJKgfKwP6tpsHCcjSAsJso0zFaiwun6S5Koa+hVUqTmvvAfBIo4Bx0sbQtYxVZDQ6COaJI1P51WectxIqeW9SUi4Bq7NvTAVNgYAPWIgPKsE1SBv6dmyP3sm/YImOMdHGlI+YGE+hpCvj58+TTQATCZrNNldp+Deq34YmQE1tik94LlxGBu2sfv5szJZcBYTBdeLVCAjrgaNMz3ZrHtQvBnpxR1MiKpXcixoIFKbZBa1Z5NDaG/XN47Ts3KrWFT6M1WCJyhizBnjSSoZ532TyKVqbBBLXw9q/IzFrCpREsVoX/Ac+NJQkNCYISf57ettgE8ArBKPTgR7r3bbTGiKJBwZBZTknGDjlu7UybXzne2FbSHFaQ1425pmwQiOFL2tHViDkRrdqqAELMhM3XwlkU91Kgk4793JeQdWBqzFwOnA4fb+E7y247/VDqm2AfUGWLe0DoRmGrAngGEos3w++4GWlQRkqTICmNJ32/2doaSFRquYYOl5sL8NGGp0EdfDngPpx0kKrKlkjIAkNLAHJq/sY/YMzx9jj6Fn3CdJD33iAIHYPtbIHleZHddjbW3dZAA6YFchejZ90OYg4w3o8Fqumddxn58+f9J+GLQSxJ6RdB8LPvzqV782oSZZxRGmEgbbIv3IIvkAC6b8pb4PWwuaY7G1ZPCU3YRBwDU9e/5w/NPvfjMWl2b9rFevXskWIHFnz1s1uQCIODT4Y31oo2FGOsJ/BCTYK+wo4AoV7wZ4eR12hdaBL192TQ651/iWqF9zTwChVEBI7ra2NqxQsg0Zx8f9chxgaRGs88wJYrYehtFmRew47V0B3GZMPNlXjx4/ngQ8qZacaXsfbmWEKKJJjCtTzfvBg7G/t+t9AiKm8khwVkDuTESz8LPsC9od2Ce8dvXBvTG/OD/OLs4cK4rdc94zLByCBypLVLdhyjnJYl8AYHEJRt6Jn8sN33uwOi4u0eghYb200o5+AwDt8VFaRahGLN+/Z/K/T3JKAHmTMYYCF1ZbU9Fjbbkv9hv2nuum+oR9I8nAvpgYzs4Y3MAk+/6H7x2BBi2TIoS+GqHUK/QfPtgOAohDjBA6PO1Hc4qlSUldhOEV4PCLtPNLPwvfD4AAAJBJG638nbalTjb4m+tJ4knweTbQcEOvhdgIQDlJYES5kihDL01gGjuOGve1woX68isqdGeOdrT38zR2Ab8jLbVABeIbPp/KDkAQZxWgCRCF5/Tq9Rv/hl3D3/gCRw7PRlyKa+mAtwNg/FIz8RSjrVGtxoV3BIIbHJTaqgbALfDa+zpJVARAAbP5PlMqFPKjb9jJOdiU2VvtHXQELjOSuXu3UQGHZUNSypmdrWQ+I5IXtCAmeRWfNgDcvq2DZK7V+5AJmH70tvu8BlujkKQV+ACOxKgt4KXQVgHhPEvuh/fTr84TjzIOrcdPX5s4xUWFURd/Oi3bj/PToHp7MsE1wN0SJJuMCXPiUwHLxSSxfAa9vyq+gJW0jzRwkHFvYRqSNHVCBm3FhKTYf830sPixmPU8vwR8gF0zrcYCyTO2ZL70ZUwmTagAMWkbzZnljGAn87m37Y+9/k4bqHFptlg4Lpc/aXFhn2Ird/f2taPcS8cHKXLMeB5hManPxT4wFguwj33olp1UtMNUob2JsXZOQniw6u92ntMxWb532+54t+DZsUzOOv6iYnlH/WWCB3aWxC4tApk6xoFhb0DLJiaYJ2+h1ez0ZOzu0Q6wp4/Az9wrgKPF/lonxSEZKsVHEwCQNy130UKBGUMBNqJ9aS1qYVL8Z3Sq7mubbPdGePf8zOIBdoxYw6lts7PG+ujo4CPYh7SLMVHJwtFcpo3JsrwZ483r1/r1rY1Q9mVcaV9jV7MPpsezZ8/Hw0ePPesAfv2csWnGq9cRtuPCuyWd9YMVAAuO9+7qvucXrQ9yngIuMyEt0zj6ufL6MEdSsW/bF8At45gbbLJTq74v49N4LeOCLbBRhFhBw6zGicLysRszug6sB34d28C9cy6wdRubG9o29IH4uwFS7APrm1gFPaUUe9mHDVwQA3XFn4VJ8SNxUbeUyBQp1mwDcG3v8LnkoZy1vV30g84EHFg/xHkVAeSNSQ65yQ6E7xpQD14hK3y/qRIayoU4N0AAjMSD+xnVQNRgXkdCWIn0beWux8ZcehBAOaCBkMA6ZkY1FpIwKFIL0jR5LRUsAj2T5qK2gH6SUAaZY2zQYnrkDo8ngW7TT9pwdMVFNLKUgjPqaE+joi6BooC5h/SYR+meTUNAwCZT9GrnS5DHcuLpRbrQmD158njcM1iJCEeQylR8MgItSRf/vusom7aiQ18A1cagxZDEuQbBxfgiEATqC7039w/1HWOYxMrPkjab3nOMAO/prPdraISpIrbwTRIoKmCZ2xlKfsTlNtahQy4ZfEKRNAArAIGNx5rYjw5SWwk7IBAHVeXR66HyZ1ozklRQGcmeQ5iKniOqFjG+bNoWJ0T5swEZmAqsAuI2JDYZ5TjljHPYAVYRSkQO9kFXANKKkuQPh4zxpRcMyiFBEwkMawHdn+uC/o+FwwApKkV11mkNqULu7uy5d3F6rE96tqO+jS1hTfuzScZ5xqxHJxmKv9X8W0eDXFyalDzaeuhnsK+gCeO8qFieI6x4fi6dug1c6Eo1I5p2k6ILMW6FL3UcHN8UFHHCnLkzxpOKUp970cka+ygQJpVdtzep6twFCriObl3p9g32611nOnm/qnC0ZjTXah/XnR5UnDWfNal8Fr1eJ1zVZZNsRW2gsKeHPE46tFEBlxIJaxVvfrepfh3MtmOPXYpDuPt1ew5JIqK+6pSBAs+ShETl32daeglWv0pdFmdP1ZvrFKjCgRN4F9snqrUJPnE4HVBwrpuuxpkKwJS+7OiqpFWIPUaw8dWLF6L1BLQkTCQ8VA6pwFtJOaL9KdTXgCgJytK/Oj0ePXns3o3gTpJ953+XXSMI4CxiQ/maTLpYue855R4T4NOWkWCZ66M958mTp2WvDhL4WpDKzPOuavLsqBQjDITzxQ6QhKe6WE7WgJgZylHTfvHV4/G//x+/G0sr8+Pk8Hi8ff127Gzv1qzeIeNJxfdxMx4+2jRBbz+Flgb6LNAwCcq47vUSHeKcQFPMGMtQFptp1OAJ62Af7N7uePfLW4PL77//bmxsAKRMaR//9Kc/uZZSWIu2jf2FEfHV1195bj59+By9kwIRreRWtbv3ssHR1aX2l6SO/3/z5o2VF8Agxm45Cu/4ROo+a8m9YyQFlmaoTBNsouMSgIFAkPdLP/LNuES/Z2aMhaV5AQBsTio50ROYCOidXQj69xQJ9oLj9Y6oONNCcGPiD71zbmYBCbKxv5/q84PV1bHy4P44Qp3+CNExT92EZhudkiT/PHeDKSmqqZSx/6Pfkv2H//B3KqnafLjpXHToq+oRTQ8BDkBTKlSCEEuMu0OTYU+WwsLsyri5ztlknbrdDmCfvQogqyDYGJ4p7rUZhtrMBjNLw8SzLwEIoBnK/7B97WYqbUZOQJm0CcU38x748G6t5BoYzWo741WEyGjnYKICz46zpW4K1bvLtFVpP+pMk1j/5te/Ht9//70ABpVF9iIxEj6a+4BpQMLGvm7h0tCeU/E0gbNnuBXIaRdIRU3GUAEAiRcCdjd7oCtpE/y/rivMoYtq/5kWrNIW1XjQCH89UP0a39zBugnpHO0rJOVzspbY71YoC5iwSEXgX3bfqn71vbZNb9osv4vv7cTPxMBqcoA9f15Cq4pVuv8C0PDzgBZQ6JOgdzzZLIkI+J5nFnzNGrfKCghQrNLsEwCs7GenAhS03eupfVbFOwrzsjImYyBTeaRVC7o/8TvPjKQWm8te6v50dXZqclQnpBacBKkzHaefo6M0axwedvzo5GBsPdwYv/n1D9Lmd3d2xvt37wYeFtCfFq9eH/YOkxIYO9lFufiZ22LiXR/Lp3Ld7KvEZbBjooa+ubklq4F9ioB1U5pbwAy78UUAAEHy7D/1ICaTp1KksdoJyxhm6D1ay/KsZeouRiA8iWCLxoXRy/fiHwPWdPGwY2ojIgGHxILGoz3ZYUxLgcc2cfY42xklvGilnznv+AQEPE/Pj8ePP/44Dg8zBYb4faH0B5rRxvlMTB5wkj/YjWZx4g+OjlCOJ17FfnImMxo3zGb0jsbYWF8dDx9tafu5Lyr6xNUwp9iLr1+/Sr4jazMgGJ/huGkE7ypOMr4yFpvRfgRAPxRslGFUsS/fk9Fao75h8JGvdSFmGcHi6Yh5T8aCe34D3vA9PgNBXWObyj15P1i55FxnxyeZCmE8hehxcrTYsFvh9wZmATEyFj0TF/K7aflIB2diSIpKLX6KWKOaA4gsM1aWqWTV5qMIavXuNwAgA8DY/2rcp+hwb8WYCJC9AQDjRSYxFEM2hefEoB2DK6enJg1FvzCyMoY5mlt87gFs6GpPwX4i/Gu832Nwl5dtsyKP7tax3rvbn7fH1NaLr286QeQi+gIaEU51+LoEUKIw3uhEBA7YlIwMyUHb2lwfGxtr9uYQJgSNQ7WQQ9L4ZirEbiBGa52cjffv3ttv6YOwCjtt1dNeiKJUiCQ5C7qMp7T0oC4cEhw8D0Hk8+BoQkFpgYck8alY8v8NZCSJmdOpOKMSJ0DPk73HSX5ToQst2ZFniFoxegsaFYlHzdiMKE2U6EF+uA+CFYKBzIGs9/r/2HrPH8m2K8vvRPpI7ypN+VdV7/E5sltN0xAwGAM1MGhIGgH6YzVfWzNqqNlN9jTJR/tceZve+xB+a+0VESSUQKGqMiMj7j33nG3WXntt9UhldOCAQsy654DISdTM3gTKGIEYUQ4xwncYGKimVtKnAodYkHuwfA+g6JMCSkJxpELFpiQQ5loxllSQeLYWoBn0xQkkKRFHaI1nZxiriKQZ+UrvF0kqlRqMOUkzrSD0xO/vpzLXFcXXAjUaSlZABdUf93KJLlq9zhx0DhCGSobh3BVsRoQIYb00aoaBIoG3AqpnvtITyYGDIqtgGmOkPiRfO6+bm53u99YTdFBJIkkngIOqbARyQfdiGqur7Fwfc5WpAK6vbShx57l4TzEuBpVXjzqkipGKFfeSJIKkHiNHks/RIPBlrApoZxwy+5FAn4RQM29HXLljL6ZNZDh5V9BRVN/oUXC+HHM6sDanDMqq/z2o3DuYG/4KaGenOHBySeqT/PO+7sMzA2AYNWcNZHRU6q2JETVLOy0wcawE+HHIARFizPP5ASNsKwZtSXxGgDQFHnW+aAuhkpaKAGc/IIYDlEFSnHUXDb8EeTj7qfpR0eYzMiLQVM/qk1dVe9DfKQN9eNT2DqgQu9cZxyLGBNXsmqOtvrxqgzAlflytLHzhRDiXqS4RLAf04WesOUH+3Tu3BQyBzrPeEf6cmpyWav3uzp4oynluCdb5bJSw2dOAUQpWxEiynQ1FmLWnus9185n0o2NXSKhw5ABvBLl8ed0cgJPEBDBVxUDim5c6Z9Dgw2pi2UQHH3PlPk6PufesB/aTs4295ayTaH/6+ZN2+95KO784acfQuM+u2snRaTvaP2r7eyTNVgcmMcTOgRehG4CvQjGdJJoeOs4T18rf62trCsoBm58/fyFQGCGo6COQcKtnlZFciI6NGKTDljx8+EDOlr3x/XffiZHAGslZX5ulQ28tlWqE27DtzDGG+US1i0DelRFXTFivUANJnsRCm5pUEEB/Js8SnyItleqxlo8BpJKYW1WrEY8rXRD2EvuG5837n6odYkTqyvOL89ICQNmc6iptEwQham2b6qr6fHh0IkEy3m9ldVVtGYAdz56/bGdnHpl5csI4ItheM5qewBk4O79os3PzmmN+enEu6rLYQDXql33TbzsohorApFKozgg9VVJK4wI7rvYs2evWujNdMTugBeOj8AEUJwB0BhRR2HtjAgC2Puy2sZFum5qYceWlRuyq0lQMHJiPBs0nlTgDBvFaYg2eU18ZuqjHAlOuAcKahGvHJkakEQG7jHUFMMfvYotog6NAwJmzfo+rtNC0qfLRrw07QeX20moB1OM5iPY6MdZajeHzme0IDHr80aP20cOPZGf4Q/xBksF6ssfZY2/VEnmt55RkX+wkgZuDCpQBGgSwaGd0ImcbO6icsg/53vB4N+5Pfon+277dcT95WqwAvNVPX+Px8LOw7bhOKMe8R8ByAABiCdZVINbpiezdhHy9gX21hqp6a3+jv4eEiQMApAgQW8hnoJuShDEAMtdBQhw2W+5d9qhA8iQl7E9AQfkuUe+d8KtNb4LiAAKYTqRclLF+Bb8vRmkBAFLHVy8807KgLVsUluTfAADFlTxX7xuowto7vaZxhsTz2C5+b2Z2zqwSQKOaQGQAnQTWTFzOSfy+YnKAuEaF8Uxsmp/85G/aj3/81yqWoPfxP/71l9JWiSYLsaSnQhmwnZuxkKp9rFkQej4Im15cFpPGKub0/LPGKh4xevfYrUmAxpwPGABiQFURKnaRe+G1FLFCq0ZfykwOF9pC9fbceOLRhTYJwwCmms4rVGjrYaUYOAwSsUYBfsL6zb3Yl3mCEb7K46Yd93Dft1ZWFW9rdCFU9QI6AQA0saczonY0Wq4YH8sZhM0KCkurFM8OEUDeEwC/r38DGHhJ9d2Ck+wR4u3oV/Vu0FkAHL1UTz/+ivNCWyDrDdiF3+J3n7142sYnR9vnX36m5/Xq5UudmfjrVKIzflct3DVJCvCetWCaGdeeBJlYk7PEF58hQdpq0SShZt+TG/DFc9ceqUTdMb91oAQqnV+ogo62GvsHe5AijpJtir+IkKeNurRL1PpWCvg8D+4bdh+f5WlHzjlyXa5wmbHpP8UxrXheoGtNfpFWV7V5s+8kYl5AkUd8T1h/q4oUtDCz/4hbEExVPW2o3TtgH/tP3y/gUbB8Cb9zrSrinDLC8VBAkLS+JsbF2OzvPfR1qsiDncCeayocYEldm+M5Iwv4kk53aVVjAONA7HTtABRoSuRtkBIk2TCVmgszXTpz0xcXZsUACAU7CD6VLvVFl8F35Yk5tqjXXhsAODwyIlqJBkiwUUKq26W0WMJQXBHBBwvB9btC7oOR6qyqStqANT6uqFr8Lg9Rm1EsBQfbAAD8Lm0HThKgNII0DyjS0HZAdTjQOFb1P5Wiv2hHJyShrpbx8NXzB8V3wrQa922P95Hqv0y4AgAMwAEn8hoNQSI/gcEa0KqoFmFUpfAtYUR69l35MZ3EiQz/557YoAIGrkxXI3inR4VNTmC1v7fXV7Wles4XKRtVFYAeAADaOwB65Kip2Fewn8TMWgI9BcMEHDvbu6IxogZNFYPr63Y947PXqznxhXbhm3LQWUNoSGoz4HWM6yq6tCuRnXaw70oSjAOQTfWtjVBROWzff/dtA+WCxp91JxDFYQpJnpsRACAm+agrYawJB4ZJCDu7FmXhfdlnQrILtVM1bWvbRmp+oW1u3C4F9tMSjLIQW+hI/RaQEpnUnhlStYfGRAXj9uamwBsCUF5D0PkBCpyAD1ekoPRYaMijYvrV9urnNP3MKrCogdIXqqSg2k2yt5z8m1US1Jtryh+evelKDhacHAc1rRnGEwbG4iyjNpyEnr+5Ps6ibEdVv5w4d2S8YwRVlSjl6dzTAM11a0kYDHqtRo66FeTPwLSi2Lsib1BJ7I2a4JFgI+faBtYABv+26FB673yfnHMCBhI1AwDHMqB2IgMDiXNjP6rSUn3wpxoL6IBDCU9YCqr62yHg7JOwylFXCwgJD/aP/aZzX+OTCBjTCmFAwAwdWEfcn9al5+sGqMK2cmEJaDz/GKDB4CDPhgTU62iqRnpTZa+K7sp9meXjEUoz07MCOqEiEvAGjI1AYNB5Ep0kIwrModYpKC7xSQJclNSZI3/lkXjZD6ngcPbpRSX5YFTcF19+2oiZdne32+HeYZscnZTq/M6HXbU7cP1PPvm4ffHlF0q+Do9RXaYHkp7/p6Itrqx6egvBJ2wZ7Ar3CADw8sWrfk+tqd83spWsLwtEtR2bLhG4Xk8iRewPAryn3z9ru4iBVgKVFgqeEwrK6+trstv7u9Zt+fTTz/R7v/nqt9p7AI7sA+3DaoNQi4nEZQ9F5aWago9hHdl1mpbC3opGR2UNYsYQSAows36G6eX4TOvSMEFhdmFO++Hy2oE4AACfT6sQasT0oJ6combus0BLxGR3Sm0lL56/lOAhn4XSPEHK/NxiG+2MKYjHN01RoZidEQNgl1Y/wPUSVWRtCdJI5rFfaglQgOg52gAb/K1qB+zCUk1HlAw7oL2CovsI/gMFeIThZrQeJItU/MSmK9YYrWZvXn9oV5cwtubEcOD8BeSP/QFgiM0hiHYcAoX2RG0eBKs8+yR1bm1hJCEj3ghymWnOdZn5wrWasnvTmNTDfdCfz9pq1JeeS1OSf3x02s5OzpXYAgYADMCKcdsMozxpNXPVlP/TW//l519oIhF7knsAvOBniEVyjfhT2HiAX6qsngI2eVQY20VTkYrtNDwdKUF7/MRQRKh7YY04R2qbOTpSQmDg145dhZuiBJBg8noSNhY+WkFi4tW0mgTEGlXGfh1FF2FRfwOIA/JQzQUg5MJ5/jzjtGHxd3xMZn1HdyHP04mwf5e4RwAdvbFcUyWt9GP3AYsK9APWJ9iHwZOiUooAtOyIwYpGgBiH5Uer+CBBaSXIV312KaAvPgNbChhr/2VlfE6tKP41kszUap6xAVf+z3sylpSz9rvf/V4/p61FFcGaLJXYUX6rz5IYTAAi5qJaCGDlot21AICHD++LhUHLz29+9ev29s1rJbiwDSggcA0aJ1xChdggmCqJAyxsPKG9gT/S/l+grRIWMW050/3RoNgQ7B/ngSJKAPoUPVK4E0ONMZwFNAGCioFbY58NLJk5iv1g/2jqwemJWnXcAuPWOyWH1bY4HAsNMxkTp7CGKeKwr7kXnlFey/8X5hb67F3OSiYEAXiYfl8jP28Yc7nvsbDjFAhaO9JEthPtGbWU1HQJfLZaZeiLr/ieOID1+/jjx23t1kr7sPW2/elPv2/XVxfts89/0B4/eqR2XUQ2ratxpqSaGPL7p9+23YOt9ujJI7db7O2KHcF7D6rcNUqukl4AKZ4h72fdqVGxNWAd4WPevX3fnj19asYwhSzGk5+ee/pBxT2D9hvHPtgZxXlqvU6fu0fNp9iF38PeCkQrX8aeWlV7ozWpolGn9oFDT//iPbg3bINjWWsU9YtK9GiJUW27ynMUO/nawISZ04oUa+rXn48DJ6nnzPIeaj8hzg2wpvsFAGbM8qV8q7RgSmMo2iG8Xs9aos5M5jCby+Lk9m2sM+c6hRH8pnQYiMnRNxgdETs+dldxHnlbibxyBwaxnE8mHujM3droCREI0tvvQfeMbg69BPyGxOl8QQSvKBB2NT5IPdRKoKyeTgUd45zAG2MYoQQOJDRyLnYeNc7xSQkUEKSCyKV/l98hyEnS4RYFRhOZvmUajMdCSKxGY+ToP7mRMFqoMw7gnQTzczlPCSChmuqeQ94P1JnPhGZpIQUHHBrZ0GFUlKkqfZEwCW245zXzOBFFocpi5A4xMgst8YfE0gmOyt96TSo8QWWDQCrxNldQ96zZxWoBcMUygA1UD6ttX4hOpdFLJRRipIlNNRD4koNVj+WYDtfKLavxU8WSbWrveQAAIABJREFUgaCPSTN8r9V3itCLen4uz9UusLQ839bXb7X79+4oEKYihDgjKCbVaq9Va93pbrt3715bXlqpfqrWDg9O2svnr9vx0Vmbn1soGosTWJ4V98ozYvOa8jWpZxFhPo1QKho/RgQ0DIoV/2af3L9/t93eXNcYypPjw/b06feadY1jxAjwTEWXY5oEKLzWwv1TFhl0Hzc9UTgWOeOzsz4lUNeoSqhBJoxMEkUSIYMr3ksBrFgjPlf76wgaKqIvRrxJjsx4uBDDhr25ubGhPQalmt/JyDvURmUQ5zw6iWfIecC4mpZuI4gR0ngP2yyhsdwD1KU4sCTzrhDeyHBm/2VfDQI870OnuOl7HChJiwIZCh79VJmfPVRV93mzWnK9kY1xJZq2JyUs2A9WPJkhgEASqFAzcz6CGg9X9OVoimIv51wzqbFyoMZGzRm3ZLYDv8u+IzBmzdkvMpJFu+eiRaOs9h8p+irp81nMZ/O3wBCCjFKUlUORYrRp06KplbAQ3+NsqQIFkktFfdo9bDj1QbLg/aS9JpVkz7Vnj/IVZd/NjXVVltOjRlKBsCbBBBelil8Jj0Z1F6Arow1ts8YrcPO9SECynDLPrI+Gq2cQhf8VOXqE9fh9mDCsLTaB66XXknWBZcD3sRH0pRHsYyd9bQUzqmfdfc/YO74y2ksgMC0wJdAJA+DO3c1GTHxwsNeOdg9bd6LbRm9G1O4A7Zzn/MUPv2w//tlPlBjSz0oA9ObN6/a7334le7/A5JbyCwj0cY+Iu+KLUukNeGLGFEKArjBxziSg2utpz/BHFUH1aruFg59HxI5zD0DJVBu+z+cglEfV9m9+/GPZsl/84pd9AMDsObOhPILMgLXVu6nMM/3FzAjOPe9PICA18esb2Rfpk9AmA+BbQkhJetynfKV9RjUKXwVNEQFIJy/u+yZR0wz0kTFRVVkP9glK9ZwT9jqAGIETNvLiDCBoti3ML+p7AAAK9KemGrPLdw8OFOyraklfa2mGcF20ARD8s+8I2A28WgmemIF9s7G5KVuLejxVK02kqZ5imCgCYxYX1DpINZbxZWnVIbme6sISuGjv3m5Th2pTkzN95XFVQCXMWiO8Rg30S6AOMdkC1/C17u0Fy1JZp7RjYJoxtx2Wy2VbWoGtNaJKH+wE7Z8SfeS5Pn321NN4RsfbzMycAH72/+4OlU/GYlqrhedHS4p60EsZ2hMtoJUb8CfY31jfEBsE0WPo4LQBEGf94fe/V0B77/5d93/u74u5wWQLRouJVXFBjGSQEtASOxNwN2BcbEFiqICQfF+ipoxOK8o8a5hqPDGbKPvTaJLQpmGWEtVYxUOo/NfEqL8s2KhNRTolC2J8MIteVFpYGvjk0tchVnXA7PVQnCRN1jpHVy5Chf1kn2P/BlgnNtXsvM5DZrKXi+rrPiXZjA4Vny3BslLw7vtYsWM9XjgJpcZCVpsUsSdrw60pmZRAtkVyKa3xt3rKqe4LYKfd0tVUzpOTm3GxbFQAu7qSHYYBALDz/XdPZQM8DWkAkCvhKmFIEg5VQ6vlCzCROJWiEAxIMT07vXb79kabmTboufXhvWa5AzDRAtXtzsif8UViypmIODRtSKyHqOrlc+k7xtfJtzA5qctndfq6VEy/4b7NXkEY035IVdwaR21NgDONSwVVUwyg1iHfG/t/GASwrSZuWhRAwOQCMVprPG6o7ikipGgwzASxPXCxI7GS/q62EOwZ/3Xh0ONTDX64fQMWrHQaELElqawYAdYqlXDaSDmHrJ8mf8B+odio8XbLHgO7vycmDzGtYrJi66xvbLSf/e1P2qc/+Lh9+PC2ffWbX5H6tSdPHqsVFl//zTffyA7wDPHR9+/fb6/evGjfPf26dWdos77VP7eKP6JTVgWUtDnC4uLiof2z77FdgAmM/KP14+WLl+23X/1Ovgcw3dotpx6NCIuoWjQAPIgDiPHIYfi+evWZUoafqJac5I9h3MBuTTsGz4L4QhPGqujCHqTgBVhgRlcTkyRtOwYhHGvyb6bBJL7jvKDXcw6Q3TyeL+MfqegTO/A5mhhWI2Av1NJk7Qn5jaGEG9uifIgJMBRurohpBux3rqHPGKhJBSoKUvwTkG9dEfnYM9iZ2Bnne3yPoop84eSECnnse7WFczaIH9GCYY8M6Vlwj9IRAMRHc2p2db0XpfmIVvCCPkW4ZoYb5fYB40uCU2OgriS4pp46SHclQlQ3qP8EQiXKwuqZGnSjhJNDgfFQctCfLuCHE7Ec0CoCAhbGPdWmTFExjRNmk/BvCZF0Cd49go/FsqiPk+1Q4pJsJBnn5yyuxGYmHYD0H46E4NKnd9xeaYyWq7esFyio6ECguSBI9DcqkSBYnFJiqdaI1RW9v9sgEKcyGkUQzAPjGnhoww7XiBUVUitlSgziymyGUOxwnWp/OCNBQOG0GN41t3d+fla0OqpGOE2rhXoDc30EflCEuGZXje2IrDgudTj1/aO+e+fOZlvfWBUQQOuHgqWxSQWu//Zv/9ZevHjXVlfnlLTj4FwthV51qXmfR4en7fvvXrSzE1o1SIBJcjJ6zWi3WRsATk7OxNDoeYoEPVwk7ewDrhHjgkAXe5L1BZRYW1sV+okSKiAA9+X5qAp7ZWxJDi1wBNBhZoH6z2ruL+CFKKcV7A3oREbKQ1FOsq8RPddO3th/QYe5Tr7cQ9qTajeBJPtBr1HvmTUj+GJcH3QnjN+Lly/1d9DmOKkwGTwKkiqUWw6UOFb/IkFq2mQkqgnjoYRGNBWBM1c98aIKVSVewU39CRAg2n3NFs2/DUyZOaMkWknJoF8uwj+pJuucFbUr1+Ugz31aEr/L6LwSmmJNNGpFYw99fo16+1lm7fVch2hk/Dt9nBJtrNFCAQVSRRjQS+3Y+WKv8KxNt3NVwGJ/fr58dsCWvwyqNN6oZsMrMBBQZA0NQCeMsJBmqWqzD5mK4ikTJLap6lkHwEAl1SeSCZwI9gkhsiDCBp6UPSmoBKhb38Cx39Na6V5q5rkZnwYb+X3WlraACK1yyIIOu3ffzB/tyZoVzLoY8bd95vN5BrdurVmo7cyVGs4854oAQcHfhEUqoam5Fcpz2nFaFrfzDHUHVVDgYCPABrjW+/J+nBGqfh5XdK2qt0UyEXu8UUIw1httk6MTAgF4P4HFndZW1lbboyePWw9Ktlq5rIj7/NkzX6PA0Qt9Dnafa6f6LxGqxWX5KJLbJIaaIlJUPq0qOihUw1FG7s70hb00Pm6a/tKeRgxSlSaYA7hg3vLu3q6SVwIaQD90AaCX//IX/6p1MZPCvZCyLYgrVU+8LFmJZ+Za2NcE5FRFTT+2SBN9rqpS1QhH/LKTOKrGgPycQUTdPH/dWgAjjaASgAM/4Aqnxbnev+M5EGDAoLIat+01/t6CRWgB4DoI0GF9oQug8Vijo+1Yujm77fD42IApFPQrB38IjOF/PebM4BPrxb2Q/BPUL6+S5KzJhmH/3719U8DzWFVs3BIDE4Zgn2TFwm2MyWPc1LGEAEfHoGpSfcLf0E+ZcZ8WRtM44AnrT4hxUQJ1rJ0YReqrdTKuZJhzOj7Wxil8cCavmfl90x4+ui/G3PnlmQJB1jRq6+wteqrZ7yT+XBdrt7dLknTSTo7OVJEW4HjueduKS0o13hUz+0iNwcPP9Hoaz0ZSxx4k0GedPrx/p72NTWH9VIE/P2/jEyiJXwiMgh3Xryxr4gQstDAxfEYNQnk6UgoU9tM1+rRsc/yIW/LGFK/p7ALqr63JRqPLIFFKCi9M25lmDQZsMn+O+30jWGdGBsG5A14Ank4F3fyux6F5spB9tZlrAWpjP/neMLMpbSXYAeyOk++Ldnp+psKPwN9iUHoUdgl3RlG/qse8L5/hVk8XXzze0DZdwpcFUHCtGY+sUdaKP9xmR/EBVhhgXGJA9iiAKX3x0qMZgVVK24Gritg33hzGJX6fNWCdQ/23RR/y3RVfZVQy60+iSbIMAHhyCrvSQsggdaw5zKMIFpstOa0ETn6VKriARsfcYnGwt6lg87z1rM2MvLrqNWLT2flF/S72AVsC/T3JnzoGR20HpL2AKOPlpWyy2qSI7Sv+xUfA9rHSP0GwQaUwiEJ7F+tJrCqfX4v4ujWGv/P8SMAjHpdkOD33KtgUU1JJIQCGpqZMig3KdWMrVT2WMPS1GGlJcImZdN1KKlG+X9G9qJ2jZryjdcPz53l8+eUXin13d7bVpw/7QvdYdG6AlE8//aT97Gc/bjMzU2K3cdYkwn56opYfFPf5fNafz2PCDO1JO3vv297BTr+tVfdSE6LE6ijGk9lAtMmZ5SZfXj6IfYBNIcmGAcCkKcVoVxRVj8qOhP3tajl9/Y8eP5a939reEoss+Q52jP0DQBldDj2Xyg0CYvF52JUk8yThvP7k6Fh7lLXk+ZKj8VrHb+QtpRmBRtAZxUaLVVJVBwCAyabWlIpLk5MplhQz14KCsnEdawXwM9kd6ZtZWJDXYPOxgWqRQdNsIuPe7YeV81VMqzYrTQhwa5TyvGohUYGo31rJmaJINCXQL9MXpD1Sooesyez8nJwDwKGYeWrzNmvdbcAdAwAZLcGNhs4TMY1hNJykny8lMV2S326bmSZgsziak3968qEmeiQLGw5jGgRZ4xjGSN5PFIhZ4CgjtgaORMIg42NS0c/8Ry48lX9VT4XeELi7EswD5yEq4Bwan5HkX8BBOQYjK67eSaPgnHnFs6owpEc4CblGvI1abRjqS1BeFpU2BBmmc1foNEO6nKMQpguouzxoAx8EFdAphdjUuCMLUgyc1gBdt8H251lsicBDwVZRmhGBcf+Xx8VIfblUeHl/xlOB4HKPUXPlWrhW9ajNTqtf3aCP6aXn5yRzriB3u5326KOHqizOzTFTEo0CglKvPQYBA8dYDzYXVX8qaVwzoAzr9fbNh3awh1psa8eHKJlj7K1+CyWG56PESEq27pWO4j/XjTGkrQQklGrHu3dvtZnZN2kXgI7L2Ml1AIDry4Y4MhUB08LOjJ6psjWm3hmMJwZWYpVMDKgRR7Sq4IxShcUZq0ofdLvmpKs6Us8Btgn7aXllRQ5A88uL/cL3OSsBe9RSUtVDHBsGRXRxmCbVA8q1qrfn0iASSVj6UGX8rq7sTPctVCX6WAkBsu4IgWQmOIEAyR7/50+CNQAA7YEC9KS7qWTalFa+/gwtHaK5x1E60R30veWeU/HwZ6FyTQ+pqXIZOSikviYmxDCnuk/lIJUSfhbGS5L/vL+vs8awVD8838tYMTmhCgBFeCxhmHwv78f5JdjLc0yFCMeRlhTey8COAQjVLYfuXc5yaPKB+t+6U6Iw8kevB7SM9kZ3utSSr2QjnJw7+OX4+rl7NJxUexkHJvaINRJYE56DBAJLZFWjm5YW+sFXEY0KVHPwxHvkOWUvKNCSGJfBxABe/JzP40+cGv/mWnP+0i/IRSQR4bW0rrCPu5PQ2K/kCBXQd6j0Aa5NCBwGuMwEFdNSTc0ExHLwiq7GmZ4NQV5EQTn3FxcAwleapd4dn2ozk9NtHDpzVS/5rJtOT73hVz1GJTqJtgK89Qro18b+sp4OTA1+YNfYR3wOdgy7pF7zRr+j6YUEyR55aiYYiTa2i+Dq9obHKR2fAELuqxJDMEdyyf939zzN5tNPPmmrGo20Kxv67bffCbzmGSlBI8hGb6AqHfEV+Gcz1JxgGYy1b/XPzBhCFZ5n68pLVfU79nkWACPQMUAHGALTCOCKwII2FILtgHUkFtgSgXETVtO38je6GG6hUYWCPQRV/bonjR+STCcKN+3t+w8SayVQ4SyNdcbaDcCBRPCqp5/JOdXSwD1wDQDlALPqEa+ACXtGtUcMCYmBUn10MC9GD8LCB4dK3ABK37+nckjbAQA2s8endY0C2Puj4VyNkrDxFKAHlfAzzbtO0G874tFxiE71wcGJsTapsbUdadZMz3bbxz940qamxqUA/X7LgTFfYTbRK8w+I/Gn3x9A++2b9+38nCoUlFIESDMC8Eo23FUjqlMUXMQV7bMkI6zKM+IMZZQq60QhxtoVc1VBhD7cVZDOlABiCfaxgPFKmlO5S+HHQGEEkgcaIWEyOvkd2ChVuTFQajtEdHiq3b17V6wX3pNCEEmNRk/OOGbMWcx78Tv8rhgrldhhBzTZgjFZdWbRx5D9rDnfPCfFtEPnQYr9YouU5He9Jmc/WkapxtNiidYT7xWQPTEySw+AR7DO/WOfWF/ra4zLPrhqhzgz8fJM9fpHJ8bgdc60wPSaJKO+4oohrPpNMtuRjyF21h4dYboH+80CelTL2S/EwbYhA4HG+NgAAPrcAgXZx6w5AIA1ihCp5UwAprt/nphKbSW02pKI9FtIZ8VY4HpETz/zGihvKBsmG6Rxhi508dnYCvb9wtJKAbPW2YH+ntFs+Eu+lxxEgFNVbmXTiFXqfonxQB0V06NxMoNYG0wf5x7RFspIasBG+SPOUQHQAKAAVNIAKRYqvx/QSM+0mC5UzIlp2LuK/ZaXda7E0Ni1Pg4gMuAm90ocJqFGihVVsCDm5TWMTyQeBXjG99P6LB9zcd4+evSw/ehHX4qNsbPzQTT916/o1bf4HKAhawLz9cmTR4rRdxD3G3FbIFoNKhRVBRk/w3USo88vMhJ3rx0e7/eB/uQeAXAEQp+fyabj56D73968rf3F82ZPOwkdUw4G+MjYXX7/YI+Wu5p+VO2drLkYqTOz7cnHH7cHD+9LjwQGsbXasBFd0+Q5WxVvJeeSwHppm6gIVDmh9Q1gL1rvAiZz2iC1h6qlzO/r8yrQWWwqKPT078POGmtv331o19dm9SVmVCwMI0/+wKO5DRKjQ+eYQy0vFUc4n/OUFlgeZrWM6oyFGa6Ysvwz98T1BwAAmOc9sc3YGwMAaWGgeFvTz2pdVSwrhopi6xqpKZ0caUNV63ft+zDKOnO3NjUGUA9e/RDp93XA7J6qG9E56B9jUzFGiY0xMTHaprvQEKHtECSNihnATTqB61Q/NLNtHXxg6N3TaeoUKA+JnA5LVbZ5bww0VCScPoBCkMwE72gTZLYxm5q+IoCA9BSRnGHs0kvqxNKGKUm/AgeUaa/dvyPBqBWPskiCwnWrtw26++GhGACmTtcYF+bLS2Wb3pkxKaVa7dZzbKEkAoOaPVGVbCjGpcAdutpQftUP3hK4BYnKjFeSfVNBLtqYBPhmxQwARWNsVZITicaNd0SNZ/wVRgQKLSAEhpJA5d79221paUH3C6WSSgBrTBCu2dITE6roM/tVgkyX7vWNY8eYsDdSEWQNQ6Hmel6/ftOefv+87e8etk5vrF2cE6yMt/FRAhkqMXbQrFdXisvuFXYVl9mwHh0UAcXT81MxFlLNxPlzoNhTGHcMIEUA/iBaA6WU4IcAEurVOYEnI8Ump0pQJzPt6b+DmmWmCM4bh6xeWTliz192hcSzyUF8WSNVEulLvnNHxsXjv24s1NE3PJ4NTSULlgh7CtVUHJOCB4m74Nwd0LLfCHQlbFSiP0rcKokj+adSSKJIssLncp5wupwNkgaeBcgzQTv/lxhZsTpM73WA4vEyrnrhqPsByRA1X3ah1HFV7UkkWwFbqgwGluiBdfARlVOBPLAEaoxWDGuSe1UBCtHlZ6nYuFo5aHlJAGFDXqBCiVMNqjypchIgpJXGfflcX/aX51i7OsnzdNtQjSEbHVOPM/Yi/fdpHzKzyA6KzzQlf6B0nOo9i4TYGDoZBkLGBADIKE9NK8ECgEr13NU1A06EiKwHzibOTxV12B0wR6rFgGflPtPqbZNY3pXYNRmJ6iqtZ+vGaQMWSP2bnm5RytzblrNoG2c9BNYrdGCuKUiyQKsxV7ampj16J8+EtVS7VPZWjfMEwMOuAwBI2PTCI5JYR9m5qquydxMsUH0NAOFnV+tCJW1sVLorY53RNj8zp0SD64CRxnz449MjgQCceYIYRJagziK4RGKBWJJ7IznTgIoGY/FH2fMZLcTrUJRHj0NgBMmQ7JfRdDMYxtriwpIYAdj001OmmlwJwOR84TsBALBtn3z8cfvbn/5MZ+kf/uEfRO+kumd6rwMV3o8qPtV9XiefBZOp1oFAxOCffbDaAyrwDy2R3wsAkMqFqdlmNKkiUvPJCeZ5P+iZVPbClHHlDVHVC+0tjxJDmBDQaUn/9nWPCRygkrd3QAWRZHicUp5G1r7/sKVKF9oB2J3xkXEBAADoseMEVVyf7P+VmSMRihNIUYlRqjrSEhkxKM7zE7PgiorljUSosIe0wiAMOcW5G+/Kto+Q7JbCNs86Pp9HiW+kxVF9zQgaj7jiG/vTR+qqhYGHA3WcpH9uflaTZOYWZtraxq02PTOpUV9/+OPvBTo7gB1XW9a9e/d1rW/eIDB4oBGKUP8vzrF5TOKBQTNgJyiGIhBVzzHtG4KbzYwCCGiu4HEuUnShFUDxhtqGHJfxHFVV7c7oc58+e9agX+NvpMReledMAQgonLas7EHOVFrAhm1zevFtu+U82o0AgK6Ebomz+CL+Y5wl+1IU+SsDlAbhoPyTDIyoDUX9rdfYKuyvh4b28CnFdgFk4/Ns42scYybEFLMqIHN8DO8VBqemK6iVoybLiLbrHm0CamwS60PCLPBa7RjYihoLdm7qLQBnGIwkctgjAXlUVjUm1a2xAR4DOooNi+i2hIphd9jLqprM9A1azortkPhzpHm0rO77eqARxZnh92LT8QHce3ykW4lceHDvNNVJxLEtFCc2hVpYATVpJbJmC0wzixyib9Rt0zOzsq3cS+jeEh+m1a0q6vLhEbkttl1izAlGbxatXiJnRWFWi2YlLcoHVPH2s5F/7U6Z2lzaURRSsH1mDsLWoGXA+l+aIiFQyrkN50X7sjQvzK5lVKmZGhFq5nO5J+1rgNFKsNDaePLkifKib779RmLRmxub2q8k8cS8AAu0hXrspsXreB5cM2eL58jzxQ9RDQcAePbihc4law8zc3llsX3yyZN2+85629p637Y+vDMAfXwkIAAxVs4n1XfanYjvXVByjKN2vQsAOE+YIBfhnkj+zapu7eziWGNKNfmhP0FDfI8+0y9Uf2Jft2YtixUmdu3EmIp+vO+rl6+VBCOcypq+e/vWRT1V0odo96VndGttrT16/EjtDrAUJLh7eqq4hWcGI5aWcNeZOk7qzy/awry139iDmtZzcaG1V6GCeAlWTrXO4RcknFfAZCbM8Dusz/IKEwZmq5Wblqqb9u13T/WZs9OzAoIUT00aiNdEmcN92VpiGFqPda5K+A8bFaYk9oy+f54l+43X8z3OCkwx5bQ959ns2YwThRkEiMX7BAzz2UIzxQVhYhL+5CvADddiMNIxJP4XTQ+fMRf+BQaW9kFnfu12TwF7LbKnR6b33BQa3iZq7FTIZZA1f5KeMVBgv45WACpQSiRK8IGbwMgPo3C8lyuiNV5BvbWzOiC8lt/hsCG2N1E9l6EAGR0uVU3RNtxzxgQBUDaCDN6LeZpsOoKNOKZQiJXAdDxugiTZdBYjPpu3N2XoeU/Qab7PgSFJsCL7lvt41QbgJIANTpJpCviUhNdgRMjAU5UYHfRvup/NjwZap9FWAmzElUoFs4LxVCiTbPBrBO02KKYlLy2v6H65/xfM+j02TdfJDkJaN+3u3U31y8LUODhkJJn7WBYWZ9ujxw80HsvOyAGUnGD1F5GQ4mpFy8KgIGBUCrU4Bp6lKuQlguLKA07EauESrjg5b0cHJ+3dmy0pL490cBAlylS0FRyaUNT5hX5yL+2JsaC3TcEz4lTq+ayKDQcFYIrqHL1d6s9hvdGPoFoy1IPHSLY96IZjMEtm1SPD2rL2GgFY7R5UK/sJaI3gyZnAoEYBngCUYED91NDIluh5NUWN6wMYgU7nL/e0Q2MGSSdBYO0iEsSeIKjz2DKqR5wzxl16Jm0SZtHXrukzPmsH+4dCIN3n557s9D3BkGE/ihVCBbOcP9enCp56PZlXarVmVQtV3bHQWBLCVPtNpxso3KvSJETedxchSH5PCvoI8AwBAHqNgjUnWPrd/ig6V7M5n5lg4PfMeL+wYFxpUILXF1H0/XCg8552ZA4EleTXtSfoIxDL2qh/qwKQsEmcRBhAkeM5R2fBAEXYGgFlxEJRK4krSqyjpo1AC7u61Jg5nL6qjACS2K7qtXebU4lglQCOwUkn5NINqOvLcxCVdMq0eldUSJzdNiDngohb9fLyjLkeHAX/xj7C8KF6AVCL82Q6QGbhqgWoAFInUzWeqYO9d09+goRhFF57k6SsgnPvAY+e4nkLbBqxvaWqJLrklNsjRMOu/Y0dtSCl+6pTMdJ+RRug9gN2GgBDozvVGnEgoGFleVVBJ3YEkT00N95vvWvvP7xXMnusCgz7bFJMMQEblcxrb3c86SIgANV8qpXYf874H//wRwUY2BoxLwhGZ2jvcVuQqjK0aInNZHDCiRC0WNPuA56SJNy7c6c9uH9fQc2vfvUrMbG0vmppWlWgw+xe7AW+IvRCTg57jKCHdWAPAHByjRHAC4AQgaSAdwH0Oc+hNpom675/LlzAA3sdwENAPyC/JzPEN0j5usY8ErC56mDWASecfY4+zB4BNEurKqWFjHgdayuV447V96UIXwwGs4VqxF//7BqgJZhifQSGIV5J+97RsZ5BKs8Ejrwfe4Z149EyJpdN2J2CXeDeT1pzUo0z8DWY1sJIRD0r+sappk2aUs596jmzF+l3VrhpO8j6Tc/NtPmFWekizcxNt4mpMY2gRAPg97//nXyH7c9Mm+7OKsDl2rYRyj3BjnBmVMwUAwDAAtuRz1QyRZ90jZnSqMFKeFTZVmJa7K0RgwGZWhT7SLwDKEzxgAAYgPLV6zfuGZ/uFgDgAod6uqvtJ6BrfJV85FBrZdaHfcH+CmOC62HP+trsF10kYGQpAfNJJafYa+8DfBpngOsXqKx53d6n+GuEhgEUUE1DLX/QAAAgAElEQVTjfeW/qs3NwCTgybj2Fr/DvabClgKJixiu5KmH+KIozzA4o0nTeprbzpftI9MZmtv2qMBq+oCr/dGT8joPhPUEyEj93G0iAMDYU1Hka08J4JQyOsWHtCxaW8q+NTo9HvGcqVAS9SoqtpJqAbbWFvI6mKocoW8xG6p9LCA+dkVAQAd9DFgjjktgV6EFoJi1wbY8RctSYBJxJjaCdcXXZZytE+5RxUV8bvr/iS0YERi7bns00k5DeS/BNeJ39hVrMDydTNdX68ceDRiv88szBgyrsYbEhLDKIsCWiVWK2Su7sVJ7teWlNQ7NlkmYXJVw1jSW5AvJHyiIffTokdbr9ZtX7eWrVyqSsadJ/mk1gokEO4g4ggQ07GUSfbcu+Jngm+fnF/Xs31VfvaaFjI+2jc21dvv2umjjx8cH7ehwX8+F/UYuQuWcPfTkycdtc3ND42gNWNjncp4jjj4oJo5VywH75qrNL2Cv5sTYk84J+5mpYDXFY3CmMq3LwEwS09D/2W8f3n9QaylTILDvtDepXffC+l4BaMNo5Z4pgqi9sSjunLN+j7/E8jzxgn2juGxsQvbDbIsbrbdBA49p14SHAp/4uVrSjk88Qac7rfOU4jPXfGuNSQm31IKFXzg4PG4vX71x69qlQS0xG+dmtO4AAPhaeq0NADhGzBfrwu/wJVClmJFitNG+hB4Mor2jIwL1FfOo7TaTycgnsUeOA7GNZiuY0aDneWkB54yM5rMSP/Nv4iZ+18ygEQGD8h81hI99CTClVmGLAGYO9ogqKEEKUjXQqBCdCkT/GHcCNdaoWHcKRNMgAcEIzo/14GFEzCGJNBctpFGJl8U7XGFgviuj6M7au3fv9X3okvS2kEjw3updVCBqOja0HYEKQlSVUnj8X43TYfwVxjGU1vTtBA20yiXKiUdCn3gI6o25c0e9kOoTff5c7wylk896/+GDAAU2oKupnscpBdNSrU5CKMesygo9Iu4JUwVBqvweV7iyvOTelDGPCsTRpPrarwAVYs9nWZUbMcLjShTdo8t9YmS2PmzrsHEIPT6JtR1p9+/dViWCkXtS8Z8FeBhX4j87Bz2Tqp77zZ1ImMLH2mHMCNRc8XFLB9fqQzqiSuSb12/6Iml+7qbwcHAJdHgWPK83r9617a29dnmOVgLXZ9Eh9YL36Alb6KvBKsDrQsfCeVo5GdVuqPHSUCikX+rny0ttjoS5DhtrPCWKoGmxeuaTk5r7TUV2FBE+takYgMHwHTFqTcwHZjZ7/JqDYbNiAohAa2IPsEYYOhSrqXYypo/Xs59V+VT/tBklCQZIukzftCBXkgEhy6Oj6vdhTSRYNZRw2lFZpbp35TnZPBP1izlStBFRv5n7e2wgrPzvOd6mEflMuzrE+ybZZL0NALgKzHvwb11vtQUYDKzTVkaP9zGIYpSTZ67KMgmjevKsOQFQQahs2mG0FAb9mbyr9l/NQ+f/DvaseBsaoAxrKaPi+ElSclbUW1dskgA4/f+XgeX/3BPOAAq6AndVA02dNkXewR73Nkj4vWZZL6HaVREUql8zoXOGpD9wdSl7BNtEQdnQDOdoIqhiXusKAMXnD7MUYjNzHazvcF++bbfBJc6kqtRFr+Qe2L8AhCS8Aq4uzgVKcZ3YPcalisKeET1QqasK7uDRe8sgn/cbnw+IwN+ACoCinJ8+JVkPL6OlXGEmqNGZgp0zbsEwWC6sI/s4gamE1lC/16hBO1JNPhnxHsP58dnYZJz9s+++UzDO+qKADfDLmdvYZBzWqPolX795LXuOOBbUdETgIvCHXoj6R0sQS7o2zMwtAa0f//gn6s//wx/+0H7+Tz9v62u32r17d0XXp6o7rX51WiTM4mFPKjgSlXGqjY3TWkFKfONEodhhAVoBMbjn+CdRea+v28OHD6UHgoIzf6AKipIo6q99q1vWZm2/1Lp1VuBdMfpq8oaT9pruUdNO4qM9RnMwLk2eFDANdflqa2Ft0E1R0qtgxQkQ9gabLRuuHgJTlHf2oJWeqqKMCjEj7aAgIgho5XLskf2ZfpeKqlgo7jvD/xpIc6DPtXKPatW7dGVDtlQjvc5cYGgGfgSMACJLkBSBUwNMZydnUrun9YwkGyYOYlucPQFNAtp8j9hlZXlVQ+E58tyix+C94t9jzKESTM7P5JjbKHoIt7U2Oz/dFhbn28bmLbVWvHmDFoQpxZpIwMiv86t2sE+19qpdXhBkM+IYn+PqPwdGNrwSWWywRT89UkpgPiN3FyyGxZng2XC9+Bj8G2sSwI71h1aqGduwd6ZnBYQAWhuYmRQoksqqkx/vH32VbkuAEFe0y4aW/e2D59h9+U+MyE2fOs56sn+JjWDlJX7WutNzPol9dgsQ151WGOJLaz8ZNLAisn2YEsTyISpiUV1FIZTEvnrU8Q8pdgmoqljUGhEjWmPZuDAqGO18Xi0m1a/LflR19eRUo9UkJkd70Kzbg9xjS/Btf8G9qa2gRF35HBgW3IMYSZUYqVpbGhgB3NhX0kQiJhu3ACCvpwCg4hlskooPNVK2kmoSzPjTgDdOMgygp0WK9RKwXb3O1gWhEDathIcJIcSLPBf+qEJe4wbFuiJu71qwlp+hR8Lvi4pNAazAfvYlE1ZodeJLGgJVsDg4OrEInOJ598aLHVH3krhTxSm1K0VEF1t0o+SGmG16ikkl3X7Lp5N4/zFbCialWTJq27mikAM715VpquiAvdw7ejPffvutniexvlv//DriDew14BTPnJbON2/fqBUYQIRee+mZ0VagNiG3KIsxQssTOkaIGyqnGtH5U15wc6PYlEKUJrWM9NrkFPoHtFhNCwSw/zCwzPsx2QOx6EePHklXgyTeQun20VwTALuTR8cVZiF4kgq6WXfv39Ea/f4PsJNOimnrBJ9nSazAGlj3asCQM2t7qi2vrGp9SPYBAGBbUTmHyZtWVQEgF2bZcQ34U8RJOWfE9E+fP9O18zNE/eKD+HxAI+w6ICugJWeb+9L3Oh2tgZiv5bcyBpu9wPl2zEuxlTbZgcYa5431v3VrXQwAmJCEUgAAiADyb/YHADyJPCCJW4oB1hDpM1DhaTQu2LDvwxpJDDWh8cPedwAA5DQqNorhBig20wfiHRO4pUsaFQI9zMQ0AOxzT9FOxZVixbC/o/+VwpBtC219YwJzAHKJAcMyFROCPGB6ebWXCqCoItUTMxDosqqqqgOiB9J/AKWAgHNC4+D4Xpw3AU8YAKlmZTMF7XRi4YoVB0azYkFWOyOqZGO/2XigoSRWQmNHUDQ/UjUTR60WgFI9D72KA0bAjQK0VLubD5YFOaxoK2rJzEwhdtPt8GBftHcOFBsdJA+nBsKGEcB5EnDyWWwIFjNGSUlTCTGQ+KsPpFBkrlcJnrQMnAwrEaxqK8ENSSsOhI1AYJONMfw8nMSlCkx1yCOyHHS4X89MCuZmUp2/UeXDrQ0otXaFInanjehOz06p145NvLQCDYiAy3QvU2KrikPCfXgk2ieHV6JPmilrZBmjhYgP45+owJi2M6BI8hpQutWVW3pWCmZ6I63TI9G9aHs7qBBvtQ9bsCzcK+55sF1V5tlj7sfzumHADg73xQAQZa9mtEZpl2q/Xo/wBowV5slXf6uMw0inMYMVQAmH1Su1fyd57o2GrZE/XAuGLU6V6+M1zO3GoEIPX1pYkmNTn58oeGYHkGzwzACx2ON2xh5tA4CWYEhOkzYNifIZBKInuvQ5tN48DyVHF57xifOHvqMxO+UoHZmVGN5QNcTfJaC0CJjRzAHDJ0KACdiEkHPWKqAj0Q4CHGAqnxM2QII/rR80p5p4QICdqjzvK3q/ALAa+1bV/+H3CwDANSrZKAAg7B8FoQVMKGkosRWJ6ZWwC5Qt9ihfToCtddCntIo+SnDtZ5uzln9nLbiGBEy51xjigB66HtHrhhgjFQRjJ0TDKrZFBHs4v0rmZbwdoMguDAUY/RFUxexwv7uBEAN+Bk8dIHqtHOhUknzlWb4k/qojjtASMVo0xDMF2Nh574eIbnr+N07e/YtOMI06+3xw3TwLEmwLW1psEPupcVaIwUZ8SyKbDgi5PwAATXNhNNrEWFtcWlSvIz8m+eBzCa4Z74fd2NvxKD+uJUkc7Bv8EsEX4mboIvzhd78VKDC3sNA+++xzTSXQLPpTCwHt0g9ZQolvGDV7dCLUnqTUwRKBmsfMiT00PqJ/J+n4q7/66/bo0eP229/+tv3mN79un37yAzGO/vmf/1lByxyzpSfpUb6uJLYnESLeEx+GrQWIRW2fs88aRIhHidpQcp7rYQ/COkAtnSketJ2RSNHLzvrOzXiOswLasoOAL6YdG6whUUsSkr0tcTtpriQ4RjTIgYZBtbQKuMfbveB+n1StlILohW6LChWRM0C/NPb5WG0SF+0aJodUnS0GmEAQu0OATEDmQHi0/CbtLh2BGgGQSfr4ONq+ADl4PcARukBiuV1cSMGd60ABX0AhbBT5f6txs09pjQO47YxAdwWwMLjHeyvp63nMWsAu7B0xT5JV1jWMFFdk6OsE8DGTgr0MaEA7z9XNRZvsonI+LX+7trGqwP34BGFiKrD2nzfXjLE9aacn0FGhL1NRprUR4M1sBfY7+zu2zuC3A3jFa4ieToyrxQTfR4XK6vJ+btaFcH+pEtczt/xIoAyASGwIwDYLywkI1Qax7lC+kgCZNp0Wq2vFLfkZdijgbh840Nhm92UrSJaKNwK4TfRaEjjbUwMM0n4RY3LQ0sHPM2UDfRv/zCPflGQOAZRRz1YBoZhSsEacUNqmW1TPQKf/X6By6cTgS7QOlaAQe2CfeT/a9kQ/BkDa31cBiXVnz3JP2FTst9gHFdCTGGJziSn4XFF0K/mXgDOtiQLMB2MDU5QDqMSe8X4aRUpri9pn6es+9WhtAT2TOqO8PwnmsH9O3M33eHbZvxkvCgAg0IGKqcbAjbWFpXmJrMLIYOSiwdcLTwxiRBoihIx6W13RGFizkI5F4yb2DZs0IAAJCowmxYI1ophijkZgahSxY0DOt9ikffHDwaSeKwSbibOK2bC0vNjOr2CZMuZzoq3fopI73o5o/ZL22KnaMWCDEdtTYCGHUPWf6i5icRdut8Te/vSnP20rq8vt/ft37b/9t/9ba+rY36CE2JTSy6J9xpVo1kftz8W8UIJ9ee3Pue5pgkcmXMWOqrUKfwozUPpgk4oHyDm0z+nj36ON9LLNzc+0xcU5FQunJk0fl40/RxjX0xAAw8lT+H+AZIMeiEFbE8KC0l5fgX1Xl+3jH3zc7t2741zn+++KSeiKuwt5HqtJ3OoCK9N1YJmdK4YmDiAOVnH03XsVAjVvXuw670H2E0zVgPyccdonfvSjH+k+ochv7+y0P/3pTxpNio/jfLEO1jsbbQ/uPxCou721pQLxwd6+1h6bRg4RYFbJbYkFAjop/uq3rRIDG0CKrgmfc+/eA/ml779HgwBgij79WTPExF4+sU+adW5BOxggJSxj1txjA70vE2tGo4N1ASDjosLUpPAY/2uCvgFWvqfzWT4ce8nzkv5JTUljDyrPK9FCV/Wr2FdxVwqW0uHBvgZMa9gvT9IQsyt5KgAAm1iGA9halBqMTF2QRgeZysiN83fmm8IEWF5aECNA1WCNaWLRTdejos2i9I2R3tTvS2IENQ12ACMACQZIqNRLXCN1QKoIHFMtAwGiakfVgYdHICEhllIHV8X/ioO0L3or92EajGlFQfI0bu3ObY0KwmFitEJxjZjE4fGRAjw2oqjAlK7KadHbzkPOZuIg4NhEkxeF28E4QRkPCIMXihjmLM4M5J4HLpVbzQ+2iEmqQ7xPqqrusTaF2Mi1k2AOpAU5jpUkgk5yABWk9WgRWGjLywutdXB21+pHBKn9sPVO84lBPEmyCWrv3IXpAJWcNdmrloftUn1GPMgj6Fgj1mzr/Vbb20GIjj4TgwdKHgtVBaWzJgKVXRJy9hgUKwK+6/b8xav2xz99XTPWx1UpdT+xUXYCcVefvS4E9awx+0bVTqo1GuN3bSCFfcA8XFT8mdUtMUYDMQSPGN6JLnTkjoIPjU+qAElkbM1zPdP7wg5I9ZVDpaoXqPHBkdaD5MpUJ+jEpu0BMLhfypVS90saEAsIwFmyIJKVQl2Js8AInwEAIMAMFU+xVEAdnfxjENXfqxElpqCaYjSgIMXJJxGXwGaNAQpSSvLHM8HxZ35txjUpGCs6foLwJOOqBP3/JMZhY/Dz0CxZXxUFq3KkM0pyPMQACEqaQFa/X9ULMRmKBZCqemhgXL96SisB1v3rTwlIRS27BLOCnsoOydgazQ+rgH+btuqvBF/8e/g68n2/j6Nj1MQJvPIMAtgYKLRgJzZJlVMZe9s3p8UGtvoUxQTW1XaVwDoJOE4P1X2SD1gnecZhX1ikyICApxU40fI4VGsL8F5Ggb1ngorzO66sDSaSYKcclA9mHEctn9dl3rd6AcfH5JRBvHlvhID4uZ/tjRy9kq2rc71mcXlB9396huiTqYdUvT/++IlsyFuSdU1luLQ68ik9nvZLJHtUPC7PL9vT77/T/S2trLUvf/hXbWNjU8HGL3/xy/by+VMBoHMzpv7pHqmGyCm6E4szxFlS1QtwrmNRPLe9ddsPfvCpQAVEikjEN9bWZHuYekKw35X9pC/Y7BsJapXY2a3VZVVuEF+FaYA94z6F4rPOag1xYsGzoZJt32Hlayh6VLixtbNiUlVANu9+Ryer3rcA8mIvVS8i9zpc/fPeZWRnki1X8tmbqgKqN5c+bQcyelaVONHjyzc08rOYBB4nhMYMFWaLJW2jdI3olvQWrlXNG5tAd2dS4DRBMftRgKRG1Y60G2wKvlJzmKmcjjiZqs9xi9m5dBOU+KrX3iwY7ongWy0S1RKBjTjcP9DxpLqCdo3EHE/OpJGD6rMZCVYV5z3ULyp7Y7YALAbunyCfazETxuedvwmgYdtp7Xu0B0wK6EEb4uj0uM0vzrb7DzfbrfWVNjZBxWqmHR7ttbdvTVeNHW49YgSe2Wjb3z9S///E2GTj+/hJjQS8cWtXRrXpGUX8r5hpiN/RfinQ/xIxX3w9LC6znaiEkwy4QmUxL00IoY3jmnN/KuBGbSx8oKjWLsjETsQXYJ8DjKv1skYeD4OlSf61LzUX2xRtVTyZJ14985xrgHj7LMeJTrZtzu0f3NqhZF6VvCn1O/NzwDESOe350mKxn3X1PWcklFj5r5qAxBvwO/FPGV1nLZXs9xvFQd4bFoHF/gHMYUC4//29HSX+mU6gZzUkdKf3E6V3RLRffV6xKsQAkUjcpeKRJPIS9yzfoUQGNXP2piZPeA9Cwdf1j5Pwu80r4/gsnuc1iQ0I2BHbLwC5WlkkZJg2OE166bS5hVkLAI6OqN+c+InXU3zwnHLf1xwz5VdXtN6sB9Vz9ueftYCUkDUMQ/rD07IoTRr2nQSIKfJ5+oEYHcU4DUPCgY+1K3jNnTu321/99Y9aZ6zTvvn2T21/d7et3VpVUe1gb6/tbG9rugRVfSrkfCb2dXd7xy0jmk5y0/YPzfzE3v70pz8RsIxO0z/90/+rAiTC0yTrfK5bPwftfuzFFOjYHxYIZozbddvZ3mkXZ7RuTavYYPCJ6SBXYm6QoGHLLBbsEbms28effCIwjxF95xen0llDf2RyAv0GtznwmYcHh9V23O3vc+87X4eLIK6WkwuRN23c3tBr0dxAlPThwwcNPQMA/Dfv3gqwxg+aBexYAv8cABF7QNsB9gJfz1lQofi6p7O4vbWjx6TvFfuDa2FcdtrHeO+NjQ35egoGXNPC4oL0b379618rn+GaiHPYB/u7+/L1D+4/FMMDkODnP/+5/CI6SsMTmsQUJYZS66GTcuW1lYOqcFsTkfAfarNbWGyvXr1p333P2MxeW1661WbnFtrWNnvereGcbwTvyTE6YnYronb8iEjrjUH3xMFmkVZ8iE+uaI9zLer/LMWZaf0OIGJadaK7oXGmMCURRpVosZN5tRqqSONWPNn2KgRwNtPKGW0qFzVpzTTIjg9QOyZj5TVd4Lx15lZXeiTuvlEbYSvMGumPAFsSWh9sC/oxG5TkcYFxHkWpZ8NA6+A9MWrZPDZINd6gkHcSRG7m6dNnujiENJgrykMjkJBy/YlpyyynkJVrKisGANx/ZT0BDhALoDm0Z1b0ZnO4xxSH6MOWCvf65kZbZNyJxIs88iMPMc4MwxARM65TFJ4Jzwt3r00JTo3Su2qgQeIQE5OieijA0Vgyxv/Rj3KiAJGqBuuVwFN94NV/mT43X4ONYQJ6AhmjOt7Y6VnmOjRm5JiDueBZxRqBcSPxP8b2Xd/wLFBInpO6MaM3SKgjTAilEtqX6cSghugMnFZFsMRxRkaENnLtHm3F+DEC5ok+FYbAS6JMo2PlLFeUvLK36E2m8k+SS5/m1tZOe/3mnXpzOZAgjYhP4eWgI7knlLnqHi2Z6pnow0K8RzVeSZS7otYSzCH+J32FCmrZixj/VB4BAtQbXuKMUXdll8XAD9PwzN5wlSyKzCRYPGepT7O/anZvKrI4C9EUGzQqqoQTWlOMfFR3uWaDHKSGDjDYw+wvUHzWWe0Aogley6EITWbfCWgZVYUuSWsqMwlyZJAuPNYt1fQE1gJp9M5uLQhir2upIMkVJPr7qo+yGAJ8Xr96op4j1NhtEHP/EdiL8e1XjaQ34mv29A8HXLE7fJ4ARNmIgdK+AS3rJGg/leDccMVeKPy4BVlyzvlcAwWulqUKw++l5z0GNtfOfhpUi5woi21RgIOrEO7lxwHw3AbBpu0eP+OzAkBasAhjbH0BqkIhY0QwS8rPEuvyKBgAUAUWtIecmXVy5zaI/Z6EJ9UHV1RKMwQcyPGleyn1cO4n1TDugWQv+0CzzAsA0Ui+AmizD+JE83oqIijSUzU4geYNHblGSXJG50uBHeTcbAKrY0Mpx6EdHqPB0WnzS/MKcGAlIZpGQAHSf2ttVcENfzhzJ0cnajNguomTZgRzRjUejaAG8ABbMzk1027fudcePPxIdvn/+e//vX14/bbNznXbyvKi/EYSIPpMJU5XZ8stM4zUmmln527D4lyGRsmacb/YBhJxnvezp08VGNLDCFOH9UFxXsnoFLPOF2Vr0RhAKydgb3wVyU+SAYJUni/vybNfu3VLz4u1o02DJIqgCQBA9lptU97jAjHUrmRfNC5WwKBFys+vmD2FE2bfuYLgpEjj127cd+hnbUBaYD1MqI73rhPC9MJLKsp7XWAioCrgVkcCVQBjqka2EbWaYPddDoG27iSL6QxUpaSdUNNw2EeuYNFjicCaKcgET7ITBSwatDoWC8u2E390qaAKlsTG+nqpLJOAddrx0UlpcIxahEvMKFfzXTnzuF2dFyWat/pz1CVAVzYJQIbChbUrfL/EQSdnx+386rzde3Cn/eSn/1N7/MlDAUBn58ftq9/+uv3ud18ViHDjMVVnsGaW2831aHv37kO7urxp01PY/LE2OU4bDKCIaensAfav4oJKsJx0uILIqEH8PUCTk3+SxZ40BgBCqP5ES4B/Y48I5Hf3iGU8d1w2WeJktMxZ1NOjM/1Hs7DPPJki4Am/F4ZSgm32jexyJcKMZzN43JT8c664HynaF1AaxgnJP37fYBBaFBY9VHXt4lJBOAUXCQaiMXR84pbQamONTU8Szj3l+gKukSgP23edpbK9bG/uQ6Je5dex29gufodzyX4jFuD+ziqG4vxo2k9R+nlmDtpvfAaKMcMeZu0MOtNjb4BYsWMldxmpK5/Z6eg5AfrrnGLfRQU2RZupE7AbeaacCxTbtU+HQPwAVyks9ZPWUumXHVJ7AbG/CxcIeQu46DRpK6lvWcwfAxAS+lNrkBkI2EbHpDB0EVketJLyrP38zewIexFghXu3ng52IuLZsGEj/DoogrlwY92Ex08etR//9G/a8upC297dau/fvm0H+3vtDDZmTX7CDsDoBQBg/8AUUttOxU587sEx6vo7isk//fQHYgLQ+vs9FXFGkc7PG+gsUT18WXw96yTKusb+OdkCABjtjElbhykkAA0k4dg9AfmX1voaQ5RZ1WFr/fDcaGV98uSx7N7uPuNnD6Qlwt8721T3EV6s9plq5SDWl84LOiUId1dx0ICdJ2phq9iLa+vruvadPY9RdCHNk1529nblg/GBLnwBVLjtiuslnkZNnvfCbpL88/X+vcfCelQpQKXHBYpBMIENMVMYZjffoyJO3MIfFu723dvto0cfCVwBYP/mm2/ayvKKpg1Q+OJsSw9kebU/YviXv/ylWg74zBSRpODP/mJPdhBJRazWDNA8r4DWxP9c/+bGbdnwZ8+eK+HnWm9v3pXuCnpqsJMNKjDq3i3GJP+wTdBXw27wWu43/iGxrBgjxSrGHrow45bVpeUlgS3sTxWqr6/70zfk3yd4brDcYW6hO+UcUGOF24hiP/YxdpQWDAGeFQeKMVnnTUChYiS3GwESegKdWwkEAMwuzfRYuAS4Ms4cSHr+ypCrQq0g2OqSETWROM4EB5r5tvMyiqBux6dQoh3AhkqtZFhjekAfqOicmlYxMamxQByyjfVNCWJwsaIp1fi2BN6pBEtrQBvI1SAeIoibRatc+WJho3ANsiNHopn0NlRKeGetrGw0xYrDJF+8hvsM3VbXQr8wjr6qNaYzkig4ifKXKcXp/XaiQ1Jp5WgCDUZWmQEwrQdKkqfgBmA4gVf1F7Ix+FkqlUKAyqnyM/fIOoHigXIf83Pz6pvhwJOAYoip/OM4oaRTEeN5ImSxtU1FpOhdEg00iqWDKvo7G7dJjBFqPPdy5/am6JcWp7Dx1mupVJydt/dv32uOppSzJ/ks7yeSXivS75qKo6rpSNvZ3e8bjPkF+qhQArbgj3rDCghhfdQDKOftuccOWCzkyFpLR+HwSAbRSLPHCmFcuU9NKKBnt8a54EyY12L7BzgAACAASURBVBxBGRx19gCUvdCMgugRwLJ3nL9ibNwzmgAjlSmuxSIpZicIrJLQoycacE5ccTblR9X/YrJYQ+BY10RlLTOHcbwS1yNJo0gj6reDNTn2qnyw/71GFmDjmQAq9JPaviI4QnpjpvQpGHZ/WxI//V0CT2ZAuHKn6kjNsJUyN3fB5xNDFAjGGsXoJvjI33lf7oG1ToUiKGgCs/S5DcACqz0Dm0ddOOeDv61I7DFL7lMe6FZEOdXUzkEApvNY90MAyBf/F7V4qI/T7+Wf85xSSVegeO3n60DTwk4EAiSGCdglhFNCqxmJmP5W/p+Z7zhBB29em1DCScBwslSiSQQBszhLzGEHetKYqAJxwsBwsGe6aUCWrLWrXTU+keCzwA2SBaPYBh40l9qcbycDo6MKGkiC2acSdANp73mEHpUMKiisIUkSIKwnh2BzPWYOQHd5dbF9/sVnCMO3g6NdCX2ura4VnbyriS4SUj0HPLhsu9swv6BII+xmSjfX6L3kpIXvEeysb2wqCKF9C3ou40EJqPhS4NvcE2nKt1kpomZqOgGTaFC+p/LiCjv3KX/AazpuH8NuUxXbR10YxXz8iNg7zLIHYBlrC7OzbWHeYz4lGFTVCd5LICPJY2Mk4qzWlHWk15+/SXDwsTx/AABVTdY3PJ+8GGY8U/d1ekxqKpcEP2q5qLYNg/gGAJQ8Vwsa6+GKr2nBAb+oxntfD86mPkv9wN6XpohanEwOvajTAuzsUU1dr7GrPENAedkhMS5M99VnST/E/foBIp2omZ1GgkMFHTFgscAQZKv9COWVZwktWwmV6LcOlpYXGQm7JhXsABTuYb1Rj330U0hu8BuxWbye84Qv2kT7R1XJG70mcYi1WwDrbqSgD40ZAB+Qv9e5aZt31tuP/vqHbXlloV1en7f9/d324uUzBfIfffRQvoAgzn3/tDego0H1DB0WKt20+GDvzNIwaDIkqlesKtYD5kc/acVvStUecHpc7Yairyqmg0YOFd3Audotj9COYMwdI8pc6dOzq3YInZnJCVXKeO4Cwc48oQL7hdgvX8QhUb622jQq5xYV7tPra7oMrXoAK9g8Yi1+1+O/nPCzJ8L6y5nFvgJ+GdQ0eML5oOKLv3+rFiS3LYUNGuAS1hB+PqBsxPAca2mOgNXwy+ZxJrnutI0F1MZ28UXwn5FyalsYmjev1kOYg0yFKgXvgCI8R1UgK8nnfEjMWkCYizn4LZJC/LGKWQWcqPKviQNugePeBC4obp1Uy2SAbolk4lerjSFAovx3xS4pymGHGJ9ncL4jNiznUHpVOtcGRrHfYRcoaShg3jGBRwdnDxqnN7vHRUHHC3yGWY/WWYJ1rCp/ieKR6IixdtMELKvd99QCxZ5j3umzgVmGpeXl9tGje+3TLx5Lx+rli5ftd1995bxiZlqVUuw/+4aknjUDLCQupfdZtv38oh3DZDs+bouLnPcNtTuwzzkfjFhk1bEHxNTsBXRf2NskgiSbjPHEn1LEUq/9OcVG1tJ+y/FKPR+EFC/OBCws31pp80tzbe+QNrcLxRCmZ3PUEZP1+Gj2Ggk6VfuIo6f6ruIgCR9+RGw9F7AEwEgAG4Fo09Rl42AHT07YX6r9h72EPzrVOeQZzVJUqAIM9sXAnPvl88W14qPYs1DwYVbxRUVe46UvrrSH0QLgOkh0xYxlulWNydRZpsd/bqaYBzOyB3s7e0p63d58oWcFwB5WKswlbCe2OHEXxVjnpV0BVAikwm4VY658BYAevoepHpzFmVlPMyCu4LnxHmnn5nkDRJjZaLBT53iEljAYFx7NLHB8wtO0wg7BfvM7iRs0Ya5yJ9vDjnRheE1E8LHHYhCpiGmQkz2saRwVe/O75GEUTokJWAOu1/vGmmvyFJoiZVZgcnq3rnnKX64XxjjX3Fm6NSsNAKMZU+0WiuqqPKKIaOc4PJKJ7/Ohrk4SiLnSzAWc1pgJEEGMhioGRWPgPbgheij2dnfa6dFRVcJndODoA9rYvCO6jEY7gDaXuEKfAlx0Uh4Ahlgol8RRbiTIAvXGI/NQWz8TAHB8TK9eVR6qWst1mD5r8SPuB1oZRoLgGuOa/mEnBNcFACBgxcM9V18LB1BK8NVbZYc1VuNrvBE4PCTbrrZft9np6RIrMnWH7/kB0X9XlZjmsSRRuw/67KBtIMSmyu41IAjor4011xsUytX8EaF30JUwCASkBI4ET8yiTiWEzYIjZtMPV08JvgjECHBYd6hX0KIy2tCotKn3BN7ff/9MrQETYmawkdnspgWTEOzvYRQR9vJoMhwgyYJo9xLVQOfgSgdVgERf9KiU2Kcm1LqRMULsM4JzDABrxh5UQttfK1eboV7xGo3yqT51mCqIM83SwqLD4WfJdbIGsClAZS2+4SkT7hN1Ms5r5USL/sNzwBDHQWK8+UxXNLy+CYqEkML8qGBdxnCWSRiwFVi/yba4sKj7AGgydTZ96ZT9Si29Dn7UTUUBU6LuSjAIqkdGueec++JcKhFAXbpGcLH2DrL989C+zYBx8hDle95XPXrC7H0tUp8vUU+BHFV5j/NPYqoEudoSRPwrtgFrKAS3WBvDTIAkrqqiaM+7+plKJ7+jcVHVdybnInq9R6KJvVFJi/ShqpKYRF7PqNgNfJaS2qKPJfF3VdRATX7PBtfX7MTZvbUCxkrNOffHa8KkyL1yLbwfCaADFFeFAxyErk/whU0MKClw8+yszc7Ptx69/YCaotp6XXivJHXcSyq3QooFDOGgvQccDPgeYLQQUEioTSKvFnWL0GnWKQg7n0ObF0G7AvgxWonW9NncC/RZbA1JCn3wVzeXEiD9D//p37e//Z//VqKkT59/277+5k8KFgy4jrUP7z4IBKCKgjI6PmGmSw/eVJubpZfT9kvgxqinNDihgyJswBF/wOq6xcYBH/YvSvqmSroyFYfOBBtARkBsAoKAoaoE1p7zOlGBN1OjU3tOySG17hrpQwsStl4itQTEte4CoIfaT2gh4D05p1RKeJ8EzgELuEa1vI16tFOm0GBLAGJPz471HqLLn3lE6cBnGCC2Tao9XCyPtMwZAPHexnerklgzu139HVPlimfMHwuzFi2++NoC7qqvgn+HTi/BMwSWakwitHPmzacVJtoXnhhhsVL5Zca4zkyrVWT11opYJgheKYAqwOTF8xfaZwRC7EknueOq+rNeMDGwFaJKTk5ZHZngVACtgW+KEQZj+UhGTXmUISOqVm8h3ufzDm03gKjAAs73yGj75tvv29b2jv0hSddYp83Oz7SV1SV97+jkUM+HCv3PfvbT9rOf/USgPJoSr1+9a2/fbLVnz14q2Y/PJCjd2toVJZUql3pWh3ry0/EVnYLscbUyXJzL3wM+EVByz2qF6zVVvaBs61xDP6X/mvN+YR9GspJzwXpxn+hlzC8uKFgk6OR1SsrQI2G6SOkQRWBWbBGqUaj014jS+ACCWmkwTcNK7LrFEOHi6qElVtRZLXAyorNQ7jkT7oO/FDuIe3z44IGYcG9ev3YsptG2A/CUf3M/qsQVC1T3V1VBJTVin9jey6/F91XxwQBatfF13LqaEdfci0WoS5eh58lOgwkmg6k1Zuq4vcIAm1tNBM6VCCj/t60yC8WjrC28aPvuuIb1t023QKTuo1q/lIyrTXfQapCY0QwQtwTyOxRG9HpNBBlVcUoCZCVCxmscwzimRI+L94ovoxghxiu2ZwaGiUXL4j+xEUkcA4TAiOF11j+6bCPVnqL7EAPZjAfPkjewK39Cu8UhY+cQcJ4Sg2751mL74svHbW19uX399dftt7/5qi3Oz7X5WUTdTmXrV1eWde2JaxP/YVth0jGFgKkC1mehJcoFQrFaGbHYY7KGYwkVSQrQJu4kpoatxXUDMJ2eXmjEbLsh6Z9oe7v7AgEE0CdeaddtfnGurW2ut9GJTut1DOKpHfniQm1Cord30QgzgMLn4o9UnLxwwQoABD8EKxRgJV2QHHTlI9VaBgCQCjAxJQVM8irEFw0gE5Mixm5hRnI/xvSqmCNRTutyBNiJcB2gIj43LcmyFVNdteohlC3KOdN2SHTFhj3VtfP7+FixOdRO4ThE4B0xY4lBuvp/KZARFofYw8Xq5rPSimjAHhDLbEsU/wEFGf+aKTE+Lx6/SGstMQ+xopkZnCsfMwFjxfSg5S8TW/rguKZaFcioM+bWm2gn8dwUp1dhiPMMACBQh/xuxPpCsGs4I7KZaRVQe5DPnyd4mcHs1kX/LnuUdSJfMoBswWpsFmAGDGrOjPKpigG5p7A68a/sT2nlHR2LEde5/3hdAIApd6ZwpicR1Xs2JYeGTZcKH/93VRPajoVD2EyABThfKHwcVpw//dw8LC6ewwNliiTtRrQSkpw500Qvr0RnINhkJM327q4DW1WYaTVwwgiNm+uVI2KTXlyqUqvrk7qw56YCAHBwGa8j1L/ofalgMOoi6DS/z+KxcKhKstgEGUHEMbtO9Ewd5W82nSoqMsqekMCi64DMmiaqntLWU/8UlGGMKe9LVQqDrgSN4ELr50NmBWQqAANaWzZAKjgJXJ2YZWb1QOClX12u3nMrTYPMXahKxXtL9Of6sq1vbIhaTNCDQ37+3LNIqaAH6OHeqKDze1TJuA9XGN37JkpbzxVxqD44aK4LQSM2ZvoPZcTYnFfXfTEYEv2d3V33vI3VIajqFimIRZMuVWVkLfls1Esz2oifsWZ8ttaM90k7gBT1R+S4VAEvuiQHGnaJeqpw4iWMkeoBhobnzZ7A+HCvMT7ci0eLnPYDhjyXrJcqk9XHKP0H9V8XFYdpARrj1ZVWQa9Gg2FMuCf2FqNNiDz5P8+YypYRafrAbhSkcp/SVii1eoIFJXRFAbLj9exUj1arim+NelQ/L4DY5bX6Y0lE0m/karWriDoDLgMrwcMhpcIuShSGsDgwaaXhd9kzejYKvk2RZx1VDacPtfrhE1SHemx6JHvHwEmSMCW0aGAI2Et/vfu6+Z2Im0h0UxXNETmciJkOgDFPTVBPsxgLOO3R/mQBxVtDYlYJCvuJeQWYnGcl2zWhISBlKjvkO+L/9FwVSvsRTgE7E0aGqgHLiCiZSSIKa+0ZI8zeP/RXZ7oE9k0Oi4R2clK9vJxvnIVEiK6uDNoWaq/xotgWTaDoKThSwl49l3FkrDl99dIvUPUWqrRZVWm7UcuInLODarUjlaJ2KtoGf1xJVyvDFVTfI00b2byz0f63//K/ti//6oeaW/ybr37VfvGLf9H+wtkvL62o6rK9td1evXwjh8oag3wvLXLuFwUQvHz5ysGr5lMTTLq32eP90BkhmXGPONfJ+uJYQdQdjEUQDEYWo3xgOs0qOKG6H/Sf58b676M/U5VH7SWx3xiVZyo1gIromfhEpnyMWotEldgaK8X3+8+9WjWg5ClAKfAsvjg+zvs6/cz2FwHiuD/siqnGpuVS5WI9+D2Dj04iwupwoER12eeEqNdUdhJYTxfgmWOr8Q/YRrHjNMXhRslIRIAFkilJKQ2OYhgYAPBnErjT5wwAIKqkxgdag4HKCJM0xMwoXQDZMAAAJg7NzUqoFgCAGdaIRbnSQzJ/3rY+fDCboFhw6XdPgimQVG18ZtoRUHJf0brgGkWTp93i8lJaRNgWtdrcvavYhRhEwF4x8QDJRP+WfbySjg3+C4BcAD7znbswThAEPBbAzJ76/PNP23/8j/+hPXh4XzRaRCS/+/b79vLl27a9Bf12QboyVP4P9o/ahw/b0gEIPZrqr5NYg/qySxqZZzuJX8S/U/UkMSDG4N7EeqC63buxCO3cvMBRnqWEoqo9DBCAAgrPiHX05AArlqftMUmUr4EAf6KvxaKYoxhjAe8jYpUqGkkOoDfvzecj/AWTyayDwdg82y37LN4XHaGo7+OLEILG1z766CPtR/YBa6PElLbRI6YcmLGhcazV0sXnROgwICtrBINNPqtsP4mPRei8jw2eqWhauj5mKWAXujXb20nCtSfpKH6xzx4AD0Ic+1V4bLKvy3oLKgQVOJ7nHIYh4A1gfZh6OdNqYanxo7Al+RLwhy6QWnGcHKQgES0jxcnE0IoxLdBIsj6hlgML+PHb7APiOwukOommkMKzwMeIFUNlcpbpX7RBVYKsGetuC4z94vUqRtFLLcDYEz141qHImznEyM4jAaISP6y2Vz5r7+BAvz87T5W61xaWZtvjT+639Y2V9vrlq/b82TPte4AMkk6AgPv37gnw5oyKOVh+Xz5DTJ9FiRiy396/f1t992aZwRRCk4Nr+vAeLSyPJ4e2j+9iTxCjYQPtL8faxvptMV9h87x49rId7R/JP1BMFYGjcyNW0+bd221hYbZhPplWw7pbywvdm0HLD37XxVaP4ga0YSO61YUCEjGeVeWdd3jaD/7Z4C1CeZyPmzY9w3NaFKgJvZ01JUVgD/As2I+mla+IfQATgGeusXc1Cp5zJ99abZWTai1yHEYOcHKEPtF+fwRipi2ktZZ4J9OwKDJwP+xR6UMIPBtRqxj2HZsHo1lsA0Q3S1ybPUU8IDvY153qCdCRfhYMTNitXHXNvpOPBYjRmF0zT8hNAFkBPs18d47Ee7x+/VrPIe067F/WgM9WMRXtL03GsR/gHvAhMBdz5jWutsTz8dO8Hr0M1gA/ncKh8oWyMdJ4GLMfVguzWPgWXxZLYMwFKmmwwYA7MfgBMxTGMM8hk0jy/GP3PD6QeHJM9pH77Py7//STnhUKmU9K4mLD4Urkh77xZBPygBKQc2jTB8YG4UCBRGHcuXj1A9LXLAPiESlQ4aAcoWZJn3Z3kjm9OBE2QgU24+NK/l9Lsfm4jSu477pCS1UFBdZzCybJAF1dt3v37onmo2pXja5z1Z9Acsdzn6tvMpUNnDKUeBK6BOck//ShiApT453YYAQQ7vMgmBkgxX2EUgrb/GxQxVxeXlT1mE3Fw2YjEGgSPKUKV+3bfQq51nbMqKt9j0iFrnQV0mMjP+h9IQnEsPPgRbO6poJn1gH3KtHG0nIQTVx9LKZ4YrwsOuJEc3t7p33zzbeeMynlYCvrc8AJEAhcCI7pz7fDpWpu+hj3wnWlksf/5+cW2uLSkiuKQyi75+he2clSwau+KCf49EePWSH48lLK/wRWUtSfcuUtdJcE9mx07V858huPtzBkqb/Zzxjv3X3oRSB/c/3ArkrEbu+oZJpkn88mMWNfcVAtaAZ6bUcIAOCWE88sTrKWvURFnM9MEM5159pZf65DVwY9GMpmqa7znhKrOkaMp6bWijJreq1Ug6Vt4QBkGACw+KKrmryPeuFwJhKnGVQ33JPEiD7G4dDHeC6jREJpQ+f5w2ECpAqi60n5SX107uu0Ht6ADaFrFVvRlaIkz0bQbSwJ3FOZ8PU6gMszEGhVAIACe01+6MjgCdQo0DK0qsG4RvevirlTkzkSBOnGMiqqRnT6O4PKSoxxKulcU8A+a3UAgBg4cEsGKLn3jtkfpgxqJGHRxFizVKF5371CaOVMphGRm+izCkT7goJZYIvHpjHBwQJEAXK4au4PwTUQfZ6F6V2wPtzzTzWXZxgmlgVgekLJcXSxI/hIzdHFjlEZraSAETI8WvZwemtJfkgoPIfcQU+SaV4LsKrRp6xvUd9OT48lkra4PK/k6PMvP28PHz2Q80f4h55LgR/jE+2zT79od2/fFchGWxcz0gElAapI/nF2jPNjSoAqccUAYM1Fh5VIlccaunccn2BfpEp39aw72DTd1TbZzBCum6o6a87zzHmGmsj37DMm+yKeh/sWY+K9NNll2gk9Z1uif6XqGwbKX4JLYp4UGNE/GwpWTEMeHuGmM93XvxiMGeP8uIJrwBT7n6p+QGyzxaw6DUioylrRbunD5vOk6zM7KztFokyC4HYpgymqnmmyhoMQPkuK8UPCa/zbVN6adQ57ST2yHomJn1frEskLZ3jCQaqSJbGqbGIQSwUAYLQeASMtCPgEbAl2lQBGWiA12VvAwISF/ahO6RnJVpriDHOEdcK248c4VzxbKuX4eu53+wMTI0bEYiEI5vNoYxCVsuyNekyrhYt44OWr17ovrpfzzmgwlMcRp2U0JsDJZ59/1v7+7/9eyf/z58/av/zLv7TvvvvO+3j3QJV/fBJ/Y4tpK2C9rG/kinAYKKn2KzbgmXSndebYw8RWJBBQ//Ep+EPumYSIv2OLSURlZwGmNbLV6ug5Q7IdNdHHAbOBqyTJvJdosdXwwc9sC7wnrUtj9g02kwKQ9nEJHlM1Jfj813/9Hwr0sXUCQEtgLYl3bB2/y3MXPb18BN9D4BHGS5gzPgdoK3jsVVodDEi76t1vqaiWVvzXcBOnvMGgp7NfoQwgYRZ+jc0W9bqr/WaAm+kLgNcAZqZBOzkABspUDmsfcF41mksjNB2nEFumTUX2ogBcnn0AAO4hoHB8DX6BxNyVa+9DKWX0J8QMdDpUCKuCgES2i8GrtjAxldx+4xGSaEvAapyWrtR+CU4DjPFFEgIAEPG4xJaOBUwbJ7Zkf3hU8lmNpfSkJ029urlWb7moy+esC77FlVSSvIB23COFnLmFOdko7AH6VvcebLRba8vSgkC0G59zLYHDq7aytNweVEsacX0ALLWPci7GRtvdew909g4P99s3336tNh0nYySfC607icAp0zrcnsfsdxczL5R/cE8S+WUk6sJie/DgodoFONd//P0f22gj9uq0d+/fW88MBfmJsbZ+e6MtLS206S693tZQgI0U8Ic9abvo2MGTVGiDKHX3Swt+A1YCALCnsJOAzor9a2Qf7wejFECFFr0ZxhVOTurcGYAyGGhA5FJsCBJuhPlgMyGIiAArn63RhzMz0lJQy5AY2Ga5YmuIzW6uKDDQCnEp/RH2OPGq2nAQiO10NAGIoquLJFUsQ0xV7IB5+XrYtiqCzTONwtPOPDp2wNY0m9T7h8KZRXT9PsQSyklKZLSfvxX4TIy4uXm7XVX8y/Xw3ppaoJHBb10IBZQogENigLPWKnPb841ypmgeWFwPxjkjPWsiilq7Hd9ylhaXl/Rvi9oOppAEpJM9kp4Do/0mCJJrbLxzHIO+9q+sET5oeWlZAHJsx3CM6DjIbW1am3HaPAH4jwwO/u//5//S4xCmisM32UxRmg4Ki8HlxuMY+tSjSixkhFLdRH13aUkIOsZSarGHXCwqwFcSDwQNhgEw2qgGu2cFZ0T1iXmYb9+9V7UAVAOaPyEV/eRUKkGYqA6xCXF8JGmAANwoD4DkzKPMOwogBwwAJykcLKrIVrF0NQgDhcJk+kksoDEpQyGBFQUxF0WZN1VOtYcKgHBEOB+yIQIkkn/GjxBgQhdyhdD9cXymknrWTurHNd5ENFr6TE2Vo+qdJJePIaFLtcOJmo1D5heHeoIj4j5I1rk+zaoFSCGBkWq8K6yIT1HpYJOwLqDxUPhJDAmkU93MeCQYAvxJbzLVjvFJi05RGZHCb7fbFkFFO9BlGI3kUWEYAQxG+lWkvt1pbXVtpXWEapmmnkCZCj2KsrAnQL7ozyIY5f86YLVmJH4JWNTLV2PwshYYuTBaMBAgdxgyDBKJ0HBALgN76bXjWnAM7BFVx2rko87Hueepsmc4Fxhefb9aAQKSpaotb1lChtExcGJyLnVX6KEYS7edMMvZM9AzwxRD6ITeQYUqblXRd7Xb+wCqdKrfIMA4qBhNrl8UXo28QgwPutOEwB6cgfZTP0jyZ/C7eSYKnhR0ei1ETUu1XKwLP8PQadnnnoBgZkIq5PzfbJxBL2MMoQ23QQAH2a5sasapxvbRDmFgKM+EpU2yroqPBOEIYI3Ks1cV1FWFJ2sl0EHiaZlh7e7lYQAgz899j5UkKymGHuf+dO4bWrGqQRrb5+CB++Q1JFxpucg6sE/MFHJfIXaMkUhhAA2CfFP/SIaH95LAM8AN7EFRZnmOvB8OVH3SmgFLe4CfN2cta98fAZO1kwr+rPYU1Reh+zzv4hUmEBEQQFtTKchiQ0hQIhgr8TC10ZAMuLJApYQpMU8+fqTvbe1uiQJJqxkBG73PODHb8qn2xWdftvv3H4i+jdDVixev2qsXr2wv1StLgmSATsJ1Vc3ECbOfccKsjSo1NRJPYFlNt8jzTZJqHRsnuapIVw9rmGIEPKakOpGUoCc6JVQ8Xca2irzGoXVEb/bYQewOgIz7sE3ldDLFRhNoqSkNjDn88znqOqeVVCXYd6XPiYfAu+rpN6Lvsy0Qoy8GNFAuT0ArGyLhPxIKn0NuwVTgns6NWEDMTz5G5NZBTHFZZOckOlUAgGMFxrZFR8EApOjKNaGAMyLa/7nFpASgF3WZd05rFhUbghSJkLHPJplR35VGC+uICGHsE3aRvYFddGe09x37B20gAnCetyr3FThyXxrbJD+HGJjFvNDEYf3wfQAG+C5VuRB1BLC4sKZHbF7WP9Rc2IoEU6Rc+F0CRHo1CaZPNIZstv3wh1+2v/u7v9P++r/+63+VijXPnevjvQW+qWJlBs/pKW0iZjEZqHKblZPqPuJq6uyk2UUAECQCEZ4dr5GpanesRILX63lW25XWv1oABHLeYCMcaCqIFHW2erWrvTEAj3wu7JHSa1IFkH2pqpzPPuvB56+izj43q3NCjID/xa5RbEBENewwerHNZnFiEHos9l/n+upKcQtnkvPDZ5P4aZxmJcv9BEo+qsT+htg+mZ4kdlixBRPDCcSotTEondaAYgeUtoHYNip+jEvUkGsxUOh+bOsnOdYkKTL+4Kp8QGn7MEDJMQEfAuwkvuwWFAOyI/r9jAvNyLD4fDMMHEtyjgzEef0tG+Hrjo8MmyTvI6YDOkXS/nErhKuPsFxsY/g3mk/4FuwusZzYZQi6UtVG5HjeGkck35ocUO0IqiYvL6l15/2H92LxcH20oUAzJy4224J1c+9yQE6SQHq/0eTImNiLi+s2M9cVS/mKwsnUeFtamWt37m4KICN+J6WaJgAAIABJREFUh11M8M9zubNJu+qKACEAAFW8x8bavfv3DdJVzMP+IyF7/eaVinX2LRNtfW1DDAB8HC0BMNQoTpHIYe+1HkcH6v/ned++c0cJOfuU8dhv37zTRC5iXt6Tdrnt3W0Z6dv37mhyB0Oh1IaCrYUhVq0GnvgyohiQmFTaM7Nz+hxYVbweQHx9bV3MKK7F8ZZnzkssUoW2TPBh711LdNOsPQOZLpIxohRtFQP4gJiAr7AViOl4o/g+1gqmFMA3ABA+nRiZmJiEdITR60xeu7gqAVI0eBAhv9Zz5BmQsHN2mJoFyBB7Q/ve7c3bsueAFsQpgBy2vWNaf3IIMcYZ/wpzuMRCzdK+UMyDDYPBLEZjxYpM6cFOq9WB1uS5+Xbv3n0BAMQ8AAAqXJ+d6TpDsaelx2xZpr3A4J7Xa1l/2gxpU8x5ik82y9XT69RuasKpABgAJOl8VYtiiug+g9WyWONAxZbqAqJcqqVDxR3lks7nON7kzJxNFZb2YJZ6xGyK9ayVbH6NWmcvswYSFu2Mts7f/x//vhe1aTZW0AP+5pejgh+aLc5I/RxVmSLaUTIDPb7UMDGIqOyzWFaSp88OxJN+ZCc9oOwLc6gaghRZ8dyO4EYtAN99970qW9PToHWeVyvFxV6nvXr1Wqq5rCoI8/LKUnv44KGuHZE5djICHqCIO9t7ChZCm0xlhz72UDj4HKoCYTywIV39hqJjdDrGmoPDImOs+H6CNR4OyKOqd9ABR5pG66Fq7eq8k54oOub3qLg5uDXsHISRw+g+OjslnmA/6CyjzvdxAqFZ8f7q+St02+I6UKlMK4l4jYRYxsY0boM+R16HASEIevv2vdZuaoKWjwGCzYHuJ4pFi8MYzi7MlICFhRUxvEJhw5RA+VLibXaCDg6NukOFQg2ccSBhJXCwCabYN6/fvBarAsR1Y2NdgTSgRoLjgCDpV8w6OhFr/V7+BMz8nD539nJfeKhoeqERsz8SaLt65sQJ8Es9NtWjxFoIUJigXwchSvciCQirgMTPtIS3itlhtoD7tKEPLi2aOmcRP1A/qzVT4cIQCV1kggLVrOqLSyVDyubSvAgQ5KBeQIbooE5+EzBI0XWoh9PADnPJT+TMReuUPgLUdvcYpi2C98ROhGIv1Jf9z6x3UQhNfVa1TAAX7QOmMmUP96vIQ6JjOIQ8N/Yk66MJGb1eIfas01SJY3ndkpg44ff98h4DaryToqjq+5wM6Jw6qxWAU4mQ6JFYNdYESTCZ801gl+dMxZLfVSInmiBrbSNrupj3d1B19TjXqEZek4QuCYmQXBgljMIjKRwfiBDyrHjvrKmBDJ+j2GFEungm7EcCa8bn4Bj5XWzVGToanGOqtTX2DzSA/eHzY7ZH9jD9e6me9atWlWzqOaC2DmBU4wRps1I1t/a5AAAlvfTikswct83N9fbg4T0JoY5Njrb7D+6rj/PnP//n9vLFm37PK3sFMcD19Q2pADP29es/fa176zu8ougl4U2vO9dAzyHXLvpgqmc4ValWV3VS9rQYQtoHV7Jb7FUCVAc7/jl7EfYXlGMUnflM7BtAL3tgbWW1bdxCaO7CFRzmclf10GrYsGrsjHlPfo+EUqBsqRULyNNZq6pqjWvk/WO3bIfNNMl+x/epn7dYPwkgecjuxTUgGZ9qwMz9wiQapgWiteKqO9fDGkfRW8+qxlJGwTgK3umDDAAAmNi/LvWR2+bxvsQKgJlovUBBhcUHqE8iBAD0+s0bBVbSn9DZdisCvgVfim4ER5fKWfQCvNbnopxSYcP+szep+qhdsWyOksECg7ApGR1o22+fCwjLtbqaeSNVb1HJpV1wKr2CxEVJpPg97oFAEJCAKpCrsO5DBxhXzNLrtUdPHrdHjx8rEWHc1j/+4z+KXhq7THzBM4lOjoU16ct2cscz03OXxoH7QQmmVbjQs/ZzM7hETOIWOAJGtWcV2GRxSFe35YdrQpFaMlCZFrjkzDG2kueAzRcQgO/MOL6MYAVAqHYk3Q9AA7oDqvQh2jun59gX9ev1tL48CxJJEgb2BToDPKuM0P3L5FXxGCzHqpiRHLHfVGlkH1SfeCp1w0lvADJVu2oUVtgpHhPMb7sKGhAjBZWMtPY59MFWTy9j8gQ00V9tGrzFwVxgASTl8xInU72XfylQrJ8c0JOvfWZwETZffISYl51O29nela2VWGn2Qun+OFa3v6IFwPbck26spWS7kpjebFEnSCRWmuBCCxEAIL39gCvTAEoALtYCIGa8tbqqs0hSxDMKJZ0iDX5R9pMx4FT9VVE2SzbAAX3t27voTV0rQQPYQzMAIJ1rSLxNUiLhv2qrZcyylPr393U+OYfcKzGc32OqTU1PtDt3NjWakVaQFy+et5OjI9lppoBwlkXLrsIQe/nuvbvKP/iiNQCtGp4jdoj1I+7Cdt1aXdPf3Ul0o9wGoULLxLgKmta4uZToOc/us88+071AzX739p0KNtg1QAByCQDBr7/5mu6A9uSTJwISjg722vGRfa76/mdm9HyIJdk/XAt7Cbo6I26xF7JVvV5bW1tvi4vLGlG7s7Nte0nCf3WpyvnS4pInpdV54by9ev1arRQe32r9GfYH8R/xAck/SbnP4JX2AmBJwIKIeu9s7bQ//vEPmlJw795dFa14fzp1ue+xUfYYQq4Ug5f1PthdwCDFyZcwKMyIsFYELXNMbtnQqEmp4+t9bP84xxTJAHRTgCQBF0inVhOzSsS9K9zLrV6nAgOsT0BRjKJfr83NL4gBgP0EZAsTk/VjLUKjT5xLRR7gQpofjDkWuHci3bPkvfaxHrfsVr1RAWUSWYaZXAVgtWSWKDE2Q1NomBBWBQjWg8QfAEAtLRpxbjDT+aMLpYrfa7qENZf2tR/ZawitYmfIvW2/vI4RtbTAZmud//xf/l2PReSGUePnK0E4Bz2U/lRHuTGo+VHF5YNZDFEKR10ZYSFQ0QX1PT5GoREj78MFzYVZnY8ePmxLS9AuSNLf62cPHjyQsWG0xNfffKuElISf8Tj4u87IeDs9uWivXr9t2zt7HlMCArW8pF4fdjAic+o5HmcsDpRhKGLuSRctuBwZ12bnC92cii5qvft9mpBVxUGvrMYsganpGSmSsngENUpWM/6vAkf61QhXuG/Qz43N9T5KxQUGkQkAgIhH+v9F9em61wNjyUjF/4+r92qSPDuy/G5kRmpdqUrL7kZjoAgMMLNDYMz4sm/8xKTxYV52jcNdErKBlqVVZqXWIjJov3P8RASQbWXVlZnxF1f4dT9+/HiCu6hOqod8qH0Dg2QaThBDfu4gx0iZaDASb3FNaFjcyUASyEI7N1WfbC21slZlVU2xagPTl9cZKAwHm3vjzoaUPN2XE0eMFhkGetRFogQsJDhXYihqMwkKCSgxOykRvmQOMQiMDYjs3j7zb+oMgA0bwdlNH9ip82OuYsh4Nhwz/jbV0zX3CYIJ4BjT6C6EBk2bqgSUoaj68LRjAMWGQ8NZBbe1gnroDJ8zcJlbgwjWLOAaohlTUzUiXIejcPfOZltcgL5EHZRpftK5GLfQpGhQXKVn9glouL8SzBL02GkYBe4U/Ny4Xtioop06/p81EUNlMbFJtVoDAOKLLGCcd9cnmgau5yjHL/RiZR4KAEhW0G2EzArhvQ2yuQ3KMKCofsiIjVXfeX7O744GxqLY1boypcvznmfJu3mtUw9tenGeV3V5CXoGIICvESCBEiXWXsRkLIg0FC/CQXJGe1zoeNaLqfFu/wlThvGNDoFKA4rmqdkqgCbrkPkRhTbZ+xJOipPpAMftteKsJ+h3YApl0rXvOPSgyXzm3r37bfXWmgINqV5Xn3XGAbYAB5EzYNQNWjFd7auqno0DlwMyKrL8PvslgJNq7+asosxciPFy5TEW2MIhp7IDO6K0+MMOwgBYXJpXJvDHP/my3bl3p338+KH9H//n/9X2946UuY9N49rYWcpvqOkjSOT+qW/LeHhcm+pWnTV061H2idS1a81rLQLAKnhykBMWm/dBRwKwOLo7uzvt/PR0APYApojJcXWtoI26Un5fzuLERHt4/0Fboh990fIV4J9bvFUMggl3eAiN0N1gqOEsAUKAomszCJxVdPaVL7dSTelOetNXeU/VXxqoHNaGO3NlMUfu4/IUsrwWw9S5Tm242ubSGcV2h8DIQF8y92YEcQ5xjrsUx0AUjgoZdmpxBfyra4wZAMkeG1yzncGxlcLy9ExbWoYViH7Qomz3377+Wpo7ZMlZgwG6DABQFjXV2ph7wxPghGJusPZK2bneZa8RKHCWaW2UXoLbnFoQjnNK5RgFWirQq/UByA5ApA4F7Jn+0Fay/gn2yI7xJ6Ax6515pSsHDhgAgER7bwrIB8yRKGlXPg3vTVBAuynO2tzfJSxDHRNllZQQcEZUGi+1X1NmFQDAWR13eBDQVOr7nJdQ/jnzXfxmBhUBn0CiOq/4iUBKbE0xQHI97Y8C9GRrpedgPZeUuwmE54yrbi7sRZWJKrCzVg9UX36fQGl7e0sOM+cVa03sBwBsyjZoS4goFiUTAFIjZ1zA29icsOskEotPAsuKdMLgfItOgkG87CezlCLA52BZ9f8aRzNdTMX3HhDIWwF1yoO0D+TPdPyu09PyUwIARC/EvrJp/trLA3aCS3iUGSwWXRIOClqKcaXzVR0PoFWjL0JrabQFnEQKsyHnmOyzavcNDEUDAP9r9MvATvUPJ5gSmHqiPc1DEdwQOEoQTzEgLUBNeee6W1v0gD/9u7JQNhmJPgJuSq36N2YTsAYBSbjlNi2n8WX1nDjiHbUPlP7N6opV+m/62h872zvew5TtEryK+YeW1451SQiSxsbE4EW0dazbBEB89uyZQKxvv/laz6ksuLRFaNtmHZfYDeqwuWeYPi9ePJfdfvT4sZhH0L9lN2YXFIjK7x8nc2uFfdY0AbcCUbL2YhL028NHj7Rb8KUYafYcTDZrOfTbm7dv24tXL8WAePzsia51fHTQjgm+0TRYWmq3NwxaYFPI/ofNR1B39+49BaFos2E/Acmx3zAfCCpdBkSQ6+43d+gcUxoyzCZgwvanT2JjkY1eXasOBicnSkIwRmLkdlrbPyS+IlM+N/AJD/YPFKQvLS4r8/38xQ9tdh5Gj1t9kxxjHRFoa63i50vUdsH2d8LdMbg2a5Hkhf0Enxf4UUuLS211ZVVrmQB/AiChhN25BwlexoX9wN42Q4Hs+mzriCLvPca4sWbsuy+2pYUlPRvZfjMqFsTWUGlFtdjEhwpjImCi95QTXGrnHi0tMXivdF4E6FbSpcoF+BzPN9A5ELPNbADvYZ+5rIuUz9vSOgFBUpygnz3JvDqmdbl1YkH7XWa5cm9AVc51mCHEKj6HbYMYbwuAOmmc0qTOf/3f/63PQ7JocRx5MFNJFzRwccjtZEMfbKJSsJgwcqnDiMKo+s+DbhRVhuBGNOc5UwcxNtRR/tOXP1btztXlafv6b1/ppX/1q18KycPx5x4IPdEnHuoPf66uqcOn/n9X/Wt57qmZCV0P6l4ykiwiFiC1/9d8TrQIsouuz4zQhhwufqdnsRIGEkeP9wIhYtMxuW5VcyaUjwNZ4kZ1UDsIcYtEQAXa5BlQOXJt1Pys7ifBqpGaLBaKDu0eojYOajFsLBK3XkFh0wwAi/5YgIKFz0YIGhkKSRYVBh3jlYwMNSMcutI+KOE+7j2aYWIuMShyjgFZzi50sBOMmnoex7nay1V2inWyvGp0j8NCzIeqISP7h3MlxFZBhOltMEVM5+Ogam1i2qquceihT0LPp+0J7+9WfnYo0h84FPEYSOZKKtmFvjFOGOkEkEHcklHjsFR2tVR3mQe1HCnKIIG36/O8+ULLw0CzhlgDjFf6Ehtpc+1PHJFkV3l+tXycN/00IADz8/DBXbSv2+WV6Zehz7J2WWPcg++d0LLj6FSHSsCOMFpwc5PtCyAlR5wSjnIIYgDsTA3p8Kbi46z0GsZdbTuLGhaafgSjEsSOggkaPwkROcBXH1jVaTqIYd4TrJsG7SzU6LUkg1B9Yzl840Qpe1ciUKo7loKxWwHmZ9zL2bo4axaTGjpCpaFQ97QD5ENJz6B+xS6bYOxASyXCIvq4XV9lV1D+vTbNNMFjSoNcxmOQiHXpzKqzt3EER/ca3zPjIXdwXZkF3ZyVj3OcPe3x9b2Zd1PyfX3qKGnnyVp88uSJDttXr1+LGiaqL78LtVRCq84ic1BLNb+CN2jrodi677jZTQIPhTT7fqaWTbs9ZpfMzKHQcwWqRXFVwHTi/sFWkwb9xtHvtt/862/aL//5l3I6f//HP7Q//fHPrd8fE+tFpSmDFqeUJEDR9CFqWzlUcoaJkxZAtH2SmE3RymOXmYt8FgedIM+gnIECs4gcvMLU4gwh04RDr0NY5+CCzgD2ddhhsuP9vmiP0M3pO43yP//mObH1ZAlZ7wJ5ah1kPF1m4MBEon3HpwVslX5JZWzk8Jed5nySAK2EuygPoA7QWeZQ+rLGwp6BBcK8WH/HAGgAfcZLtNrqKBBA0HuVMgErXuP4wypxzaFbPQKCSMmYjgNlQwnMcy/mTWrM6njiAETsIkrqqle5SvOOjqX9wL5iPakEsABLrbnJCe0LNADYlzAnVBqg33NwhY27ueqrQwTrgUCJ/aMsfNly/9u6BcNMqM9e1irfZ60SYAIacD5FFFEiahVEAajhI0XtnvEHyMAfIkggGxpwUsxEvStnulkXajWlMh9rT4QmLvZXgQDe+3aESTxEiE9nsFq5ek9BK5UtuyGpYVuV2m8xRaqWW44r7RTJ9EkkF7q1e8THd1Orz6Kt2y7AnhkHgSqGpXVFYotivxVYqyTrSuA/77i+ud4ePXrogKBnlWvOTJ5j+9N2e/v2jejDCtpLSBFNJ+pxeXexwcpxDksnNiH95xVcVktSZbOuqLuv7gF1XsQWs4ZUKlD2GWdboFX5R6YID8WWHahTi28b7Hv7DwFetJkYC2X7i13hMiJ3OjKleqh1w74Y3bdh2xhUNdTBmavARaJhru8FGMcmSs8EuztlH8m6Q8kG+jk1J1VuJx+4AlK1xK2zYxQgie4Vc22WmduSch8CRzL3tGtkb5C44J0YA2sAHA1q0/F5Ts5P5eeivi8g5cZifzBQ3F0FyvqpKPsE//wtRQQEpGen27Nnz9qzzz5TJv6bb75VrTqigqzFj7RAHXeiiSCXdpkczUvLy+3psyd6zp29T/KXnz15qmD33bu37ejQXXIIhLGjfB4bhE0cZeBRAotvxrV55i+//FKAB+UKZld12quXrxVHhIXpQHBKAAAbgLiD3wPggtpvpvOVymtZX/hnvA8xxA/Pn0t8b3yy21ZWb2ncWDKcO/h17JWFuXn5QADx+H8BsHgeSh84j8jik7BjHEznhuHsdXN0fKh2jrz3MokwAWNocThxiW+tMknKau/c1ZkIs4NrwKpApwRmxrsP78zENPKod6RjB8DMwjz15oDEl216jj3k9QOFX/FJiYkCzLniaGwgqol2A4Du0sqystRqCVktzSn14/efPn6qMcNWSAxybFxsVs4enjM2Pu2MzZ6Zwhhq/8DaShaea1M6wB+Cde8rmA2wOthTHT03vye2RbW55YyLXx22YQB6+0P2dxFN5isJ3Zz3OeMpzeGcVUe3as0Z/5c5k5aNmLwuEbdvy7/N4BLgNI2ItpMDEiAsv1qC09Xim59Jm+z0TGvJ4BZJIrP6zVKwblVAAD3rv/1vP+uLOtFHrd7tGtgkVu5333UWJF841yweDmAOQzZVWg5YCGGYYfYAYKChN6GWOiUWQChSZHgQwTg7OWhvXr8QfQYAAPoKg8m1YQFQky7Rxg5U1047ODpr+wfUcri2tTPWE0qFgdRmIXCltcjkdKFS1FuS4cNJu1Xo3a4cNdf2efEwqbw/tUJMDIIefI6NxwEP1W9Ij/OmcqbYQQUTjMO0vraqQJjsF1kS3jctTxI88TeDn4yDAxL8OddZ45hERVv/rqBagS2q1OX8e+HbATCFr5RzS6Hcwfdk9ai22qbv7bp8/h3aMsZB6DdjfHAoFE/tzBD5qkxD0PEcoBijKdUvmqIihAyHv1BywB+C+9T4kTF30IjGAAiwFZMxMaw7AAGMIk7yweG+spii4wr8oKenWwSyCeRsnxxro9P/HSeSSXHd+41QXzYcX2Q5/tGBEb7Nei6KboIDtApgoLBZABEs3GhwiEOFoADD4d7Vzq5wkKYuuSJHGWMDEdN6J8ZZfd57tNEyzY760/ExnC73o2dNuX4Z8Q8DbdRWYfxALsnpuBQHB9zCg9JSKEfCYJxV2yMsZqdhSCdO2Jn3Zf3DsjEjotphjQS6YTUEUGLcYwiVjSnny9lB05td0uDg2ftjkNwYZN9Zq850jOmwZw3xTpTA2GD55/wRslo9oGUgK4Mfh83P6PZOMcbpb+73HH4ZsHMLFwCAUMgFTl1fDcAL5o+1xx7jd6CsBeHVmJY6vnQQ9Px+VtsIBxjJOIYdkoM0CG7AGNktgYiVZZUT72vmGgEM02c99pgAChuME37/3gMpJFMiZeV/2pJ125iUi01Fw2FwYGYGAXuWOjeh9diHasfGuIX+m3HNO5Il4oCGWcW9GU+0WRgzxhFGgimXATMvVPP5k5/9RFnBl69eKBvCYQVTa9DuKircBCpXnjcyFWHPWI2YjM+issPcg/2KkyDmTBcbDvjgIDBrlrpjHDMDrZ4ft2ayAOc0pTiVrcTBxYHkC8djfg7RWVpG7Zk5U4L3dAdhHR7s7bX79+7KcSbLy5i6Rs816fyOAoAqE+C6adfKs1ih3aCUQWLrA2DnBUyV3oPAryr1GPQPN+yqINSgkrNudqgO9P5Qz8Pis53wvJMd8VnP2jBA4H0HmOWxYT/GSUt5D78jNkAFThaOM51UbIdSeGceeKZk3Vh/nLPMDc4wZ6o6LWjs8TUWBoAtjACYCmJKdJ3xYOCjzB5RqKOD4zY1Pt2ePnkqcJTr4VyyV2hRlwyp6mJVo+/zL1+syQCT2EsBmNcFKt70qtbW2gh8DgdR9NvqQc2aOzo+bbv7bvXFvEk4kLUvtkGVbpQdTPbHa8vZ6AFQr37b0NnHVALDuPNzWDAwISkVTLZM7QbJNFVbp/ggLgtBJ6aSBjBy1AaYUksnKQi8mFucUjGI+v127/49qUgDclG37Dp+SpdsxwK4p7wt9h+fQ21mq/Tx2bOn7Wc/+5mo8YgdPn/+XNnZJ08ea/1/8+237dXrlwOmnIAafDXaNYr94CyxNA2qvaaYAQDhRetSZo3313lQta0lmCafqhT/Y1P5WNgC2L6AvymlIvhlfbk8zYJ8KeXLHKUNGsmZsF2YC76PAODoeajnU2s/zjWyfsO2mtKMUcmay9OYkwF4EdE+7S8JWMkGMj8E5vQ1DyA+zB56zTBGsCkFdqgzizPSYV/6DEsJqpk5vKvnlUCDxJwBYeYOPxZmFeMCi4n1xX28j5oC67DULiT8PdMW51ljnCEu2QEAkJZVqZbfgI10+u3i+qJd3fC89iPu3rvbHj99ojlGGBPf5vGjJ3qWVy/MmOH9CQbJlAPYU0JGth07+u7ta61r4gmCT3X1qfaXxBD4pcw5toF5xUbFJtHSmjHgMzACHj586BZr29ul/9Xa8x9emII+zvjTmtQCoyRLWYe3llGSv25bn7ZU3w+GxFlCRxmYZ/iKyxJoO29v3r2V3UNbB6YM7CrWCGcYz8E7UC7AHIoCr6Da3TiU7NSZ1m3vP3yQXcDWxqbxM7VTv75ss9VST3N0eqb5DSCODZbtaP32+PFjzTssO9YKsQQdVyQxVRsuooPqribxaZiOcwLtYfW18av28eM72TrYGvjDs9MWdQSgla6DwK0rd7m4segoNvXp06fq8KHSgJ091f2z5h8+eNgW5hfah/cfNOcAeIwH6zzvGxCMORAzibIytTW+cZvZsrnyfWEbjE+IQct4w2imdCJ+AIxb69S5QwxrhnOUa1N2Eh84+9wxE2AC1H2LE7K/Rn8viRz2pdoBBnSE9VCi1+wl1gVrHTtJTKBzvof/ZzvHHuT7xM8+N2C0GGxMEoDv28cwqyps9yQv1X2vOiVJdJU4HZY3QMY//fJRf/nWslvh1AA782kl2PyJoAg35eDjgiBHUPgIbLio1HNvMbBkWEGFCJKoXyJziYgGdB4bejYlwdHF2XFbmJ9t//6737anT58ISYPCwwZDC2CPugYy0LTE6U636xtqkRE/KMpvn3qXedWWKbMDBRTVyTOQMZCwGVF4GBQQewwAmxxHD3SebASLkQOc90j7JzaKM0WmxZ6pT6YD99RTiG5cNFIpwIoaNmtxQ7W0MzKfTFSCkxxCarl1eqpsBYKJbMBQ75SJUd2u20BwbTlYU6g4mmKuAKHql0GQ1NbthlpoH3QJwDCgOPZ8D9oK88xi57BkbCTqIvEmH06ge4yf2okoG+j2cqltDsLOZ9XHRAFeX/NrARgcLfeGd/sxo1eMI4GKqO7q/zrVZubdp5TnSdClFnKIw/QtykVdWhROTYEZql2TeWEcguwy/wl4XdI4bDHkAM111HFaAVuKUa93Pdin7Ykz72wyMoMRLXLtpuuRJDqGYF13QmuGP0O01s4zugXKTDWveSO17udpzYuuALKhAIiDE9YdxgqjR4so5lX95a/c+i/tBjEcrPXUt42WBlD7KuehaK8y+lXnGMdY9NEJszzUNrOAghiRQUZrJGsfKn8MMGAO12ZN8fsqM9F6S/bcgJDpTQYjQtvSNSqDzlirZEBdJTz2cdYDBphu//ddOJjTUXE0ZTq8IgcOU4J+r5sqgWC/VJ/jODjsm3Qf4ApcW8ATGTxq8s6tqaA1VFnVMBjizI8CAAH6Mt4OwFKu4fcYBaZG5ydBQr4X1Nh7zetERv/aHSqYB4IGAuaP6pCCqE+njVPeQKauWvYNyluaKZEErnnHAAAgAElEQVTYKQlOaf+7Roz1pMyQAhln911nZ2EdOaSAo9fXqunTOI0g5rFNjLU6oIBko5Uxh8DclT5j/RaExEz5Txse1YxLzMYtKLWGq46Y7zHOZCpkK2EpoIvRs6PFuYS95pDLuGqfV5s318i52wx/tM4q4EWIk8wl9lqACvWtiGRKU8DBkm2q16nbyp1LdGpzY0NZVjJWPD+Or/fonMZqNJOQdaW1WFl9ze2AKWCn31T+SWXO+bmV2K+1T8XukCAQjDyCiWrjV45eWnCyF2FL8HmePXvcwLbbNGJfh+CVGQD+nkEMAY5q4+mexHY0EFB1eQ4RJetCAMDcrFhyvrbHKzaILC91p4A+AKwBICamp9RqFdoiAApBNoAurbmYY6v/0w4YdpwDGc4QCe9d37T7dx5KOIq1iCPLvJld4fIcO0ruPR57JnZW1aiH3SAm1Qi7CFtAdgW/R0y4G7eCxWHmmqxX2GAAAMfKSjnwEp2z6s091z4fceDVh3qkVWICTK6vrK9az660zz77TCAXZ8r//J//b4HmI+yjKi1TrXS/6O8dayfIxtQccq6wp/Gz1PqtqPnsAbK5vAfiyT/60Y8UsPz1r39VNhQ6rc6N0huJXxhmUgJK7zXPM+v9n378pTKxOzuf2l/+8pf2aWdb5zZ+Ib8jUV+E4EoPSWVv0p1xgon7kBSwLbAoZJJSofmz9gyOOsCItpDA5FqfOTcEvKo1s/UlANPZV/zhPDXbwaU2rHO+NO9VNigAr2y23rlrBt0oI8bryxn5dF1wOY3nIuOujKTsl30Q2eHK/vNZMYOwAWUHUjLJWk/7UtYV42jghHegXVoxT9B7SDs26Xz4mtmDOVN9/lq0luus3roltX3+LT+irgMwYsFg69/oM8Wa4/dYq6obL2YEQUlXDFB3ALi6QLfF+lwKAGFboW/Tv26Xvau2tLIk4A/bzs8BADhjOQsQZwPAo47+4/sPssdk2smQ874CSCXoSaeY7XofdK7cfpbxBNTm7BZ7r+rGwy78tP3JLF/acVdnCoJRzgoSgMybhAaveyoHYP1El8A+Xkfxg5JYMFsvL9ru/q6YDQgTkvzDtyO4VeeadEWBuUQNN+uiAEnWNWLU3GtjfUOfIbinQwhJzLTQJmPPe3OuA1BgR1ljTra5GxR+K+AD2gfMF7HFzva2zkPiA84C9hf2CtCD8iQAaOwMACtlToDtsCBm5aPOuWQATR11acAvuG7zc7TmW2+rayvt+uakHR3vq4uI+sqj5k+ZT3dSQbxiBtiN0iLyGhCbjA4z3Yl2/949+TIGwpvYrgB7AB+03mWfhKGc0nTmUQkYte0rgfWpaZU5soZgPMIsYlyw2WIMdCfd4pja914TyOquSS6H5B4S/4bBgk+S9uYFfqmcp1rlZn+zH3S2VzcC+RzSF6ryW3zgEb0OlV0VAzXlqdZxsdgm57X3ZlMJAHEf/oWCfloMF5NNYD/luuraszDi1zu5Ze0Y4gzrB5DspvMUbC3mmLnk3VU28dlP7vRXQM/KABrldOAvg0wGacRAajFV3TEHLhtEyo4zs+3uXXpbopBIT0QGDKOBIqdbngl5PkOswPUmbPLOzVW7e3uz/e53v21Lywvt5csXAgHefXivTXBNZooF0h9v3amZNjk93y6ueu2seqNPI84wPdWWFlz3Tfs0FuPxISglKpLUrUGD9EuzAYYt8kxRwTkxjXskCIraOq3HRJ2xyKECDEUY/ttOvvKA7ivfxTmY0WRJFZgWKjOuUU/gbTQI+r/RPy24ObKf0zIidlQcLJAVH2YiaRnlg3JAUVPGCGrIjAwuP0tZRgIQnk5ojwyX64XjCOPcgeY5SALxh1HQ0WbBMDiwMyouh7syWRYEmmlj3aK5VuuvOFt9qO3KxhSNZW7WNMiDQxvOcWcWMDw8jw9aU6h00PFfOTIoyzKmd+/eaWur9Ew3HZW1BAuAsRBSVkwOZ6kqUOQadajqkKvWcFp/CO10zRIQqKUWTPuaV9Y918CxAQAgeFetlep8nOmNw+FeqScyaDg3EnMRlY7MFirip3J+4iixRzjMsA0nJ4duKVaZe917nBZON0JEP37Ysmp+CTIC0oQCrQxbtXsBRAptUqJsFSgHyLBh8JgwXnLeJfJX7fVG1r5UpxWdDuthFZBSuydHy1k03a9qKx1wOYuvEoBSTpXhL90BOcJVS+yWQbzXsFexxGAG93CZikEhrxU5z1J09zya/jgUHZOz8w/ZIOZLAVYFkwBLyZby/RjzULjo364MbdfIct6XgyWOYUSqzI7hjgEGTSEdpa8OM07D4D8gQPYc6ygASZzXAAABVoaBv+ckDp1BOmei5DgjEnR0JMYSIoA6cKB/VTs2TqcAfQmoGYOMawJWO/2iXmmuAcpw5kUlpPypKLKse4EDdWCmTpt3Uyu5ovZr3jkXKgtL/Z8RdVMq5ZyRGUMtuTQNFPhKt6BbjoOsgj7HvhKwe32jdoE8K1lk1rOCsaox1tqpLidQLVlTOFXWb8BBtwo2axrADt2WtFHis9hLshBhojBPLktqg17XrHf9vAIHHCC63Eg0FNCN4L3Q+cxbnHeBZRWkSrk5mdoS7SOwZuW4zIVyoSiTdwQAXPYAS+0EOhDx1g3DRtcTe6AEOnt9rRWuKwDjzN0XFOAoADEt3kKIdk5gI4iFofPK9fdirKlTiAEEHFAAgDg/3DfZbYM2c3XOmhouNWYCLjJW/GxyStk+QIBci4D1SN0IegKQtHYrW8l4InJ1/+6DtjjvYPnF8+eaX+yu1k6JSOUM8j4DODF7ENvOmakMrzwEU7hZcyofI+tJC1JYXsV6ZJ8wDtEIOiqqLmM8ZHmYJjKqqE8mDYBAQWEBAfazXGLj9XrTNm/fVikP9vn7779XSWJUrfldqbZHB6UEYmUzxoYMKE1KBRiphcbespCou1Zm8OJCIMMvfvELlcCQPfzr376So8i6ZS9RskDwlbNfgHedsQb3aIVr5gPrafXWinwx9iN1/wA41o8YtrtibrFJYUV57ZvFKABapZoIrjl7KPty3SsQCuCdJAa15gQAAMg+1/7eR7WtTrbQgL3FugDsDVg7iSJqbulG5GwUQFQOtum+9p9gp5kBYDCdcUn3IieCTNePjxjgmesR/A/Hoej/6rpQ4AHPVwmLZPjF2qhOM6zNzHvOJfusRfGt0j4BbgAQZN4pfapzf/QcMpAJa3NCwb/Gu/aGutpIoI1xJ4FnIUCuq8CwtDTMitpV6Ys6IqjbBDXLLtk5Oz22oLXaWzLnN2rjTAkAiR1YJ/ce3NPZ8fK1M/2sOUSp8bcojX318pUo25wJUOr5PuuRcwXwkjWGbWaNhfLMv/E7JT63vKSfMU4AtADkvAcAAK3sWPPYO8BGrh8xbHWZEDMAX8GAAs9gRXqXZ2Lrw+Y4Oj5q7z++U1b//sO70nQiMAX4QgPA/np17YLm3e9r3CRQR1KzOk8R9JL9huG19dFBvsFGlwVwDmBjDo+OxKLCP45+kfZFr6eg/sH9+zrDeEeA/bA15F8VVRw/iHcGzDlRMtT16YDr/E2gzj1Z446LsP3oULEeZtriwnJbWllo45O91p3otIO9A/mrtAF0UgRNCTLVlJE4mYyei687JcYKNpwzmD0pezoz0z5tfWpbH7YEAAAi8P68K+/Cutb7PXggphVrk3UqPTq62VA2fXmpOIoSC74+bW1rzKYnpwW07O2gPzDWnjx6Il0vfF18bABpkhP2SezXBqBl3zJX/GG/pj1wfKXYMu2rYnKGLWph3dKUKhZbfE2eD9uXeNs+BftpXLaUJCprOXpqjBvzqfI3ygEQJVQHGOuhOPHrBBPjJp2SGXRKDt2Gs4Bz22wLU3Z+8s9P++qLWdkoi8U6c8hXamSjrG6xONMIuDDICQMFvZ7sv6lRIEb91h0DyaF+t9/2dj8pG5R6XfryUkM5dtNrtzfX27/8y2/a8vJi293d1sLm2n/75uv2+u27dsEmpA3H/FKbmJ6T43PVM43pRq3RbiRMhEFjY5I9pW7dNWIE1AyKHXM5U8qg08O7aiIqo6auThV0kFVJoCelXKkG24Hw9QIGmKKvkjzV19lBBEFS9nqOWhPTUUMVV6YRKg41Mmr/0ddhiYGlrzWTJ3pwKWTyedeTdlq/1MuT5bdSdzlp084ksEBy2LCg+dKhB3CigNG1maMiKwmmHDAiIkfQbyZBssi8A5sN5oe+PwH1hky228ZE54D3Bwhx/YkDcJxDPkuGXY6m1MdRxvWzKNunbLAdJZA4URFxZFRX1ml3bqN6uqR7Ycz4vfQXxYgCuiST6BZvPjQrnLVYmZw71xHJKKkWDeMzV3XgdFFwUKkxGghzuUSGz3p+vBFDJ+P/k3W8ow4Yrn10PReK/juaUyi56Bwwl3IerhEegbYGiON+powLwRAaGIxX1mGAI/Ya7wnbgfkUxWti0g55lemYAWChp2SL83w8qxDBK4IrO3Wpq03w6iCxnKvKrBhpjg4E+w6wwqULWSdCMsm4VVCsGssSWUo9pQLYol3EqWH+MbwWqXIUE5DLYJNpuAmacQojNBbb5XUPs4iyFNqd2BFMgMJhH/Br9L5G0k3BBgAQ4DbhrFAcJym5VkZRwVQxcJw1H1FnLwBAGd7KpDuoTy3dMDDK3CQoFOBXEVwcyqwr3jE/y8HE3zgt/C4OTn7O4Yi6O9lj7Jjp0xgsAyfMNUi9rlllMjwLBzHz6bHx3iG4NOOIujkyEnaMAiZlL8E8gLaNI57ODnHCVfYjwUNBH7IHCuagJ6tVrMeK+0HV4z2UMauDTsyQKTvuKK1zFYIXRNhYaV//7WuxZcieknGh3o8gjf2aMUlbTO5hdhvtNqHvmWrHsG+sr6l1qwME1wC/JwAbnxBFGocXBxTHVkKnlIVU7bfqmiurhgjf2uqqnLO8F4BcxkzOWq0N7ami72LHk1XIWhOtt8C/KMszh6L997CNrV2Uoj020XvENpUgl2A39t/Oou05YCnOBRkGHGPsCRsZlkvOLX5PLBEAgYlxgZTO+puhoMypGEQ9rTHG1SC/1bpDlRTY3IXdY7BY9GMEusbH29EpgLTrsHF41atbhyvihdcCABSg17mo8iaAy+6EBLOgcsJ+wQ/57rvvLM748KGeib3hdli2KbYx3WptZ3FZnnkAAEDJV3mIAQCd0xJgmi7tI7eHJVulGv25hfZha6vt7gEah+Hk8WWuYldkywoAYH54VwdhDk6wv1mnEiycm9MYEhTFZvtMCIOtdEzwz2h9Kax2mG1yltpt2QBsuBfCy1wjyu88LUET1Gd+F1HOgyNK9MqBXlnRWidISiANUCNqbNetS9lftrco4DvJk+y8ztZB6VfH7TMBD8/P28dt+w/xifLuWvPFCOIeAaqxr9i3iGkqo3vqFrfckusQHAjIpOb89HTAxFACq7LuYtcNOtsY4CeTy9/sDSUkKsGSfRJbwD1gSQT8i81Shrn8rfgKdvAdfHN/0/QNZufciY+V+eU+Bmt9BoipgHgcnwPMr/WVcyDJB9aqynZGRBsJONwFwDYpCZGcKQHmuCZBGAClsqRT1HfPC3ChC4j2qkAqs0yw725jbF+W9bG7t2vWnsoZAKFau6xuKItLCwaGAXeh/JPtd+/OdvvunfboySMlTCgVef78hcCCz7/4XGuMevPnP/yg96bVnWOLJkBMMcc4mVsEvs1kefz4kcaajgOwk3hmfEWLxY23Rw8ftrVVd+TC7yd5iXo+c0ctvdoFFvuDZ5YeVyVBWR+AoIsL7knPntj6+FFzTDs5xCtfv33dFpfn289+/hON3bu3b1VOoZ7xEy7/PCJJRCIDIVl8Y5hr43QJcKcC7B9sspXlW/K9X7ygXMZJqLDh+DzfExtJdjVdXewfMIYWVIUxeqke8YA8BLi7+9aFUSnV+Fi7jag15RLQ3Hs9+84TXWX9eX8x7SpxSXLs+PhU2XPQxvFOt80vzraFZQCDnpKu56fnagMoAP7CmjV8Xv4uoFkzo3dlFXH0O3re/Z1dvbv2Ru9GpR4IQcLu4hyPL865wxr40ZdfKvD9uLXlREino2QH6x+Q9vjsVHYCAICfk3BUInusK52r7S1EJsfbvbv3FDOqm9fWJ60tNClUvkrW/wwNCXTR/MVYY5N5H55jUBZfdox7OOltBozOyREQUfpx0jEz4yWlO/hiAsgrSQx4ht1GODmi7aLwX5wZVSlfwDGIS0koodIZc2mbk7NIXViKKaTz7Pxc4JEBTjOZOz//ly/6yjKUgIpEVrqmJGgRVEu1GC/X0lAPhHNw0fZ39/U7q+trpkVenrfzsxNl/zvtus3NUINuUTw2JiISydQI+T4/a5999rT923/517a5saa2URgKXpoWQdTNfPvD87Z/eNLGJqbaBXVvk2QkAAKu2+4n2qTQymmxzc/6kJtRyw7AgGvVTrN4e9SL4aqXMBbvE+qGaRfUbVkcSmqjPdC1KWUUHRyZCu8DfIjix1ETlazLoBrhQg0//aXjsDsrRhAJrQOUyQtYAQRBEw5gMTCcmTaq7LoPsmRTohOFksqkg6ryTKIuwypodi5z0MRpMGLvdogObPpCNQk605NYNanVVxY7nUBglAXC/JMJ94ExrQyJMnK1hng2t77yZoqSMtdQjY1aMqb/aDLJDgiU4aUGT6rEN6oXRjxPIlDn7h6B08bGkFLtOOUKVt1OkMF9YyxlIKrdkanZDgAxtO6HZKfJNbIzFTA6iAxAYCfFtFI+z/2S/XcHDG90xsoZgWs5oGRVuBcGj2ezs3TdUKAFFLKiNAaDmnZqkatVieoyHS/CgKEtWwTY7JQgermiZwY8QoQtDnnCatYWNKoEmHYArHwvB/jatK+wQEydNtrtLJmzRXIsq4wgBkcZ8fEE4q1arwXhNltFjgD7LO3WOp5X3l8q+yMCXapTLIYRQIaUVYWopfWZQZgEHLyX10lq5od1vd7HVoyX8Vc9uKnkAbFyyNsBT5Z/TCCFasJL7ZU1rLWTsonK8CgDidBPjWX67Q4N7zCj5Sy6g2ePZSjJQzFN9qGCmjp4XOc7pHQ72zo06qMOIN+Pc07gk8A8GTGocB1sQhgDiOmcWk8CO6nDvainKkMqFhjZlwQxAtjq8FNNqETqoPiZoguVeAAkgewT1EGl4xzBMa8gJ8451D8OQJUATNt2MO5mCjgbEJG+7GnWFHZOmaqiEGLDQPCvzi/bi+cvRJvEHlHmheIv1+XAY4ycgXE2kT1qZx/F5Ev1vmbdUaK2ubkuBgCZCNGmb3oNYSLuRTYH0TrK03CULq7cPossmYWKXNMa8b4cvrHDPrgdGNhpLwGwYgwBQsiJICM5ohIueqTEy0IRdgaKkg7Ot86Yy9SYR8ZJQAv7Q/RDO/9x+LMHZEcEhpKB6YmC77MbJeEDrVPqU9W66cQOSdag2VbDa0ZlOmecHGxRnR3EpPUe74CDJrtQNFoFR9e2jQGcXOKAfoWjR1pskekz1XhKdlI0yz6q8y77w5bjxMJG5H7QSu2wnVZ2vTLGypq4XRujb2DR5YwEBbJ1ZbP0vQK9FKx1XDIzANapCW5jAgB2dvfKxgDW2G/gK8kErUHo2DXnw0AwtO1h1sb2wkrxmbfYO7WTq2BWc1A6AnFSBazV5wTCq4+8M2RkIqVHJCFBszEdHHuNGChNEGqQLBnm7F2eh6wRn7OKtJ+VawS8Yh3bvzAAwxdBEGuM60FfpttU1ovWU7EtGScCEOy3SwB8TnFeAAAkkSKWEIE7IqHFGMDuhG3EPfmsKf4eExYU1wT4AoxgjgjkYOYpwNOeNxgZOxphP51bCq6o/7ZyeeZXbZbFMPQ4joK+ri+n1CBliQGazRqLaCXjqX2r1mvRk7FIKGBTdEJyBnu8fT4FZBVbMj1I6/yMBkDO8VGwQeexdHsQAUS3AiBnSl0AzDYEtKXsxvoZ3CsAsJN8LqEg0yyAoHGecsa5/BNfTckaElBjLgNlD5P95x0JAmG6kNh5/vKFkh0wkWmZybiJDbT9SeDo+tq6gkHsAO3BaQUttiyB1Pm5AmTEBFlzJKcE9kknwz4foPb9u/cUI0CLZx9jc0wPNzgNHTqgFQAAybhkarkG48K6Yd7IdAMM48vDbGINHJ8et5XV5fbs86ft9PRY7Qjx7QEWbi2viEkmO0E5Rd8gqZIvHTpuQfe+kRggvtvy0rI6uaDlQ7eptKjDppOQ5TnJigPW4ovFP0/AyfMq6z01qVaB+JsAAO/ff5BN5SxlHwsgKZBJGlwlUsf+BKjjusRiAo57TgjS9UeamM3g/cIymgpnimV05p5dShtotDUy5R6Y0NOzE3VKuXP3Tvvsi891Xu1sfVLJH2ASHdyODo7EOJC4XrFhtT+649IsePDwkQCgb7/7TvuNYFy+OXo51eo4DDB+D9uncq3JaXUugFmB6HXAHGJHEqOsDVhuKl0nNjx3u8Hs5+x3xkIiyKW3YdFbl7wFAFBir85Jfk6G3i2eJ2Tf7JMYEGQdYh+c5IVp40TUQFetEl90z3O8MGxZyv4zuAZ7z2XQ8eXZ22jpcA5gL5nPAIHetxbp7fwv/+XLvjIrRSdS3eDKkkSWeMCg+BjiHP5GEt0ijgnj87rZLGIuDOi5gn8YAGPtui3MTreN9VUrTc7Mqv5ia+tTCafRvupu+/yzp+3+vTtteWlBBgfnioHDkfz/fv+H9t3zl+3w+LSdXly1sS6Uok7b3T9sR4dktPuDPu0oAq8socjcbYf7R6J8kP0Xrb3oPKGE46zxjgyWBLNEsetJYRPxBx3kCgJ4HiO9KrEbBB8+GDBu/MGhhapO/Q+JtdQdWm3aLX3kgKvtBzGOAQD16KVGUUiuHWe1SanMkNFgDn9niGKYePa5BfqGmr7JgWIWYwUaMiy0YTLowGLGiLEodWBV1i8UIS9K0+dBJwdsANG/MZLTWrDoM3At9Q5XANOV40wQglHlUOCwAPnTRqm+9zyDMtZVbxxHSBQZnI+i7mNQcMyoy6JFIKDQ4cG+a2PUTi/CbmaBZGFz7qWn+8ApGtClXe7hVhlnVixFXbMEPfgZhie0Rj4fJwUHwKUNpg4KbSugSGUfRQl0kN/TwYbDE4ee8WHtMC6gjIyNKULU/haTxFPn4ABxyo5RdhDRwwOjduxFnKM4K4AWsF3cD9X6AM6sV3lKtTexY2JatJ0VHxC8M5/DmbOzZEqqHbKUt9hhHw2G+RkBsqh/1eJmmNlgAVrEKP2ZfbFqQThQebbzwtZMgC4jWwr5zGWcy8yDM2o4LpXhLFG0zJUO8uozzl6P0GUCH4Mc0DFdFgBrIs4U9C8MJUEwWQ7eTZV65RAOMv6ld+CWd1AeEb4MwIHz4zKaZP88vgS3OPXRDLFTKgVrtfFydtvJ/78HAOL0jWaPsrb5O0CGqZsOzvieMg1QVyfd5QQwgHtQp4fx590VBFerM/Yk91JbRxgFaoE6pcAl+9bngVk2ATPVirOcVgKmqFhjzyQ8BJW3qPHpVa1aOFFVbePybgaNqPsfthz1WWOldGmJSA/ACBnPvzA7LweZ5xBlsgFauxd8shc5yA3+nToDDkvguiekn7FDu4XsP3aW+/D/rAVaRLGv+QzOJdeihCdaFZdoFkjFGdZTns31eQmqBUQOunV4DWbNstaSmb84N6XaQoMp83DwqSBfJRlQNa0JgC4NpjDjFT0Y1YUyXpVxGF3/2qfQG4spwBmgNl4zM1o/sPQY36kZZ+sBOFino/ub6/HMBCjYfN6Vz0Sk0T6DA1icMWwsADrdKpgD2VnWIIBTtXb1nBpcD1NElFcJ2vbktCp7dUXQeTNo/ca4xKYheMWaYNzNyPDZjK0TsEgmed4iZxKg1XOOaX7JBLNO6ZjDWIQ3xrVpm+Vz32edess3ambP27sPH9THnbUm4LX0ZRSc1LqXJYS9p/3qM3Z0P4/SReV8IsZa2eMAOtLowT5XoCkbXGCPkxJ+4gR5vEN6s+OcRkRPRVL6fbezM7gw7CUvn6UECXNvxol1qUyaglUA1Yyfr6UOBdVLPnsaR5jfN0PA/a7xq9S8suyoLN4IoxK7xdww3mEBkaQgAFNAjO4NJQzKlFES5oAZ4CVsKc+FS8gMktqnwqYBhLj98aQAgPfv3+lzvCPPmOvLhg6AZwf3BFu2z/YBGA/WFwAH6w47yZnD8/FZ3lvlo9Umm4x+Agmt90Fb2yonLCHoAGSy/Syo0gsIeJYSAH4u4bcCVVO+a3Fs4/j/eG4LXK9zQ2yNaumaNcBzc7/8m3fO/rJAaMpTffboXKP15FhrZPwXAEkmXdbCGUonKHY0viN/s5+xTdD5P//iMyV2/vSnP4mRuHH7dltYXCxgwf4qdpyuXqz1lBwLiKsyGPY16v3oZnBPAEySMmgXEMSpXODsVMJ03BNb/frVK4PWk13pvjAVgJOsAZe/zOnsBGhQQqs6tsA8ko1EaJrPnLsclLHG1gIA0EaPMYHxybri+TkvOXNZG+rAcWOGBazPDsMpJqWTj8QZEq0jVjgmweS1KSCrQxneop6NUimurzKbCirTdhSRRIJw/GhR/E9OtE7otMD6phXrrdVVgWrzlGH3mwPRq0u1BuSc/u777wUasL4pT14EVIeVI3a14wP5Gs3MAVgauH1vXr1u+3v7g/Z4iIAzp73+tQAA5p7SD1oBE2x/fPdeNs36a0fyPxDwhiGOQYNVoDKEi/N2a3VNjAaCWUSEeS/Vxs/OKNEIAMDzEzcAKLCu+Lp75446xVye44MT1Dv5Q2KYs01J6Yqj0sKX0hsSo9TMJ3EWXysdiJTlh12JnenDqHb7TiVsS2BTe5aS2CQ47VgPWn4z5wAVTsaNKz4gLgnozpwyEFrzZU8lalpgI6VcgAAGR22bzUa40pqUKLAYBBcDMWDOXpLr8pcAAEKLxUATeNG7XgI8oEjlSBHYmbrujDMPoBYUx+5ByEtB855D9ehXTQcAACAASURBVH0CSjLKizft4uyoba7dar/59a9E+e92CdjG2h/+8Mf2w4vnEgUBFVyco/7lXvvFz3/alpcW24d3b5UtZNMiBvjqzdu2s3fQjqAJHp20/YOjdnJ21c6vUeR2vQNo2/wsPYVRX+60k6PTdnzorDd0dfVSh4qpQBmUcsF9H4suy04WvebAipMCDUpVkaAjh6WzqQ6y+VIv7emptrCIcAZIIoIwFj9LzR6T60PChgADAnWRRcZm0sEsR7cMrv628J+oOdVmTbVvqWe+uhIFRNS1anEjJL5QbyP3bSC4JCRzyYKPyi5ge3CCSyQlAEAcVDJqKqMohWkWFAsRdFb0SqmLu7+0BEZoa3VyUhkd03QRayEwYPNwHdXrSDG5a9GloocrE1gHIuOwtLwkWpcDwat2eeW2Ixx2DlZNOQ2bwZsTw+n2TslO5CDH2GJkAUMwUIwr2UJoOVZrNhputN5z7cC/q00ZIZxQdzAeJ6eIBbrkI0ghcwGtUjW26gNsGpQBA7cIS8AboS0CkIAuThJ1lIkSonpxKeQWA8n7kvWU1gCUxPkFHR4cagqmcexL5VzrS8GUg/k4VPxb81Y1/GR3HeBB9fUYhVaZ4DPOQDLOCgSnnT0jo2KbFkVrHDqDauoNm2y29gTaIMkCuqdywLiBE1vBnUpgyjGNvXG2ath9Q07p5TCYUkZPVCrvddUxVo1qssCstwTKyviUYIod3CsZcTNCUJWnRMRZnSiQx/G7rnIA6ssTHNk+DOu6+F0OJuY89H7u4/nwdbEJjLvGWmUxtq25ptDtymJnH+bzAQIUmIwEA5rb6uUtRxhAqeoXGRMCDGriVBIw0jaRQJogiM+EssueRLjLa9lsDII+nk8BKJ0wZmZlg8junZw5wI7KMwej9pJETZ015JqsylEAYOBwqq+9Hc28u9YdTBnW7pT71fOMgE9L84umPF6RceQsMlMrYJDr3lzDHyBOwVN3Qg4iDgfjzh4GfMYpYa/fu3vXKtPv3g0U9Q28ujMJLeoWKMNRF4Iw4s7VAQEnh8CXrNVAOLIAlthB9gb3Db0TW5POCXw/WigK/KoeGsYbwaRK2SQMSAasWjtWwOKWcugcuGwmZwVjl8zmaFCQHuZpe6RgheC9NAA09rWXmWPVx1aAhd1SqyuYVQhh7eIwTpb2gUHv5ZUVXQumksby6Miiume0eJ1p4+VneL07S4tNGJRwNfo4045xVs8P04O9bVVut0VU8CYb62xpRJAow4tt5h1w9giSJG6oDi3OKoelAA2eVlNhG2lPKss6BACing5LBjHLQzQ4AEjKbo+ytbxniuVWGd7sgex/7CHJk9XVW4OstIDLtEatdpAD4eHq+iKwt0oFE1QKQK/g1CVhsPxKA6XKF1Pyw2fYR0kWcA6a4cC7uLd0AuDY5jBXIlTLXDvJMQIADOyDvyednTrfNBb4jpXEyBiY1WDg2r6LAS7eRWfewmJbX1sTUEfrUWjfFrA0e5J1wbv7fBhS6Fl/zEHo+DDnsBm2Y247ScDIewdkHp0fJ3fM5OT7BJXWsPEZxvd4PvY66ygi0uyhgIzYu3TX4dwWyFr6KW5jZvBGgDHPLo2BtAND5NEjgz8A2Bz/W4krJXdIDvj9bU8dbJi04mvHTx36AnW+YE9VUuNMec5qnR9V1iY/UcKAmWcz0nwmV4vEhh5Dp21srrf19VWxARhb2bQbC24KkCZcRPwbwdX1NbXMPj4+bF999Rf52XSw4by0SLg1OtD2wq9nbCkVUPeuKoPlGfBRyf6jP0YMAAhJK0DGGCYXgpR0dcFeUOoEGPDyxUv9HBuuUi2Vpljkm3ty9sNW4DlgEXEfMd7qfGTeAZPUGlCdHcba9NyMBA/5gy38uPVBrCTAK2yTWibCwMXvpdyp2rNJ1UsttwuQP3e5CMEq95MfV+A9NguNBO6PWCGJDJUO44dNT7WNzdsKfh8+ftTOT0/lN/L+O58ovz5zd54aZ8oesImI4zHXAHPM0wPKp/o37fd/+IPYMQFylhYRtV0QNR9dBvzf6E/cvXuv3bt3T8ng9+/ei5HFe3PI09qZ8Ts4Pmjnl3TRmhNI0umOS+vtYG9XzG3pgFAK3e22pcVl6bswLujFAUTA5mTsCNZ5zoDJTgxMav6ka7K8JDCIefv666/lF63eWpVfOzuNThKAu9lNdDwhwRZfgbOCPcJ7yTeofcoY4GOkm1jAcpWYFquNcg/Eyt1GcFyMaBc8GmzIV1UtDUTQseOwKGGm4LMBUHNepnNcADftzREB0JTtoOWAYCX7gDNVQLfsqUvD3UrWjHpsMe/PXoLNiJZT54ufP+xL5RG6turRJrSI+TeHa3r0glIIkSualGkPICg9Iyk92uDNKtO/uICqNNTmy3Z6tK92Z//6L79uDx88UAbqw4et9ubtO6E6n/Z2RPMDOOD3fvGzn7ZnT5+0Vy+fS+ETxJaXoC1fF6GgT7vt22+/a2/evm/HZ1dt9+iyXd64PRqHBBRBFmgPMYobDFe3XV1aCTbCYaJ493C+ncWw8MKkDnKcE/7mZwr2Kthn1aVGzAvfgW/QdJwKRAxZ4FLA77lOljGN48xCUwCKCjYGFgdcfbddJ40BI6PPggEpTQAKlQekGyQHYxI1U4wlmRGey32Cmb9h/+ggxqnJdDDkOhQWujLHVatmg47j6SCdz1JrzuKXen8J9fG3s/xWp8Sws+l4f7JpWai8E0g+yC+HeZwJdR+4vJBzrKxrIfp5bja5FZah887L+RP1pcPGPJFR4j2pxwMZJpMXx1bMicrGh+rNe7I2JKQ0PaN6I6j1vC/jPTXtNiuuJ/c2TT08TgZBACgx6Db/Bkml9kxCe8q0OmCM+iz34l3dB9sOA/eyI+JaV4yi2BPKUDgDPmhjWdRABXWVkVeXgaNjGYA4rdRL4eTx0FGRlSIyVVhVAhDH0Ae2NQsMiBjEcyDmg0514RwFBCqlyaDnL+aAHRrX4fMFAKC2fcXA4PuDLHbRC9UjetCCsSiStR9cHmPKKV/JJuT6Mp7FZEnAosCnMoXMtZy1ahfH55hHOxp9ofOmtZoVoNr3a+9FEGTmAqMu8aOadz2D6Pp925zFBdc+k/kYoV6RNQ8QJNpgCR5GI0TOeUpPqnWlM2fDkgLPzWiQC7vHGRv6zMcZi80JeyHOVwAC7s/PcA7t1Lv2VmMKyFD0bfXJbR2tI+aUtaOscpWHiHauloymBpslRGB3KYcgLBCt41JC59CZqz7e/PzFy5eqM1RG2LkyXZP5SG/tZBI5uNWCcNat2Ay43QgcxAHi397P1YZKAOC10HFYQPpZZ8wOjHplOzOL46gDvMQ643jJmVxa0rxJ3Zrfo1OCsohOo1O+xUFJSz+cxdCnHVBbgyV7GvskWzwJLd02leejRRPZBxwi1l0ougQ9GcPQZwEc+azRe4MaERZKOZEBANdVRu0f0Mb95cd1zulnAGsSWnKWEtsmCr/2trML2VsBlLReSoDS60zCNiW4OSxDSaCZ58NmsyfcbpduELAR3MmFYGh9fc3tuAq8Ugbn7FxZK9f4GzBUTTdAQ3XWCRtJ10exfnpaDDDOVCkk0x5rb1+ZIpxM1iqOK8rZylITPJx47nkftbcUZOIvnok5UqYFodbFxfbFF1+0n/38p1obf/nzn9offv+HQUcaAXpp+Um71CrXibN6cHgkBg17BBZAwL8EZwFzBWYBxqMODcA8kkFmbSHaBb2V79MKLecTSQvWWOx3bDH/jgBpxNucEe0PwHb2hkDxsinRZOEbvL9BDrOOokwe1lXOMgWCYnoOuwoliFTms2r8I6Qnpk6VVmDfR5MfAo1JKBA4l3gX1+d6OPW28di9oR5I9j9zs7G+rufe/bRTGTMH2W79RimM948DT5clZL0b/LXvKhaB2ie6e0z83rAd2JseX+8X20PbWNmpEns2S8EMBJXJVqlf7DTzY80CulakPa/BXFq1eW5SCmmWXVX+CUBUEqaYeGFqIt4ZvzSMTgGqxS4jGAw4Fy0dgkTsUM6RlKE423wxYCbl/M7ZgR2S7S6AOEyAnEsGu90xZFJsQFqOrsgHhkVEAEOGHWCR5ztHb0QK7Yja0TLUJSn4tIAwJLLUw/2CoMqZ9dubt5XxZRyp1ydoYV5Tf41tx96wPngeJzII2g1e0eFAAA9Cp1PEF3Oyk6L+X10r2Ie1jC3CtjgBZl+Vc4YYQTov9K1fdMs+aYxVybBA9AKgaFdK2ef65roCW/Yxew+fU/etMjTU/NX1QHpo1wIRYALPzs8qS+1a7QuxPmNv+D2Cb5JsJMaYc8qdjk+OqjPKWFvb2Gi//d3vdG6JrTo+1l6+eKHnAIhgfhH1FItgaUljvfVxq50dn1Yng8u2trEuMAVg889ffaX3drzndqJ5X4TWVT5X+lIE7MSJ+NYwBJgTtR4V2OUuLnv7u0qYwSybmZ1SogD9CErwEGu8s3lHYBTvZqFOzvdxvbcEjBsaXJQzWfQbDQD27xQgsvaOu3lhB2A3wCBHDwKjTKtGbDFisSRAZ2fn9WwAAK9fv5E/wJixJrm2av8Bl2Ej1N5J0B8Q1NpLto+OMSZVcsH6IdGNWLl1hIbaH7JJ1RHCoJ+ZtbyHYlCxyClJgykF5d9Ao+2w/xbDVWw92zkln2us0WFgjxkwcmch/OHokfF9AwUul1NZ4aMf3Zb7K4XIyqASoMSZTLDIoDBoDAQ35gFdM+zJurw4U+B/5/Z6m5RAx3G7PD8xNWhhvv34x19qAdM2EERHNM2ZGTlMO7u7bW4eQZ5JCQI+eHCvbX18396/eyMxvYcP7rfPP//cgVavtd3d/fbi5av2bmu3ffXd2/bu456ujVATg4lwGq3sZqZAYXxYOitktUT1Y5e6tFWok7mD6pdMKM6kMoUK/J3lDCXNGegxGRAMKxuFw3RlZUl0GSaQPwlscqjgVGOAQJ0MDJTqMLQcKPNLC26jhMiY6rKckYxzw78xKFZbdn09SKUWkyiCPvRMITNFbYji+1Dxu7ovtUQQR+pXJZJ3hRPlLB4Lh/Hhcxhwnhnj6TaKFthis+GoSTyKbDcot/qwDlumsSkDJOEkqhVgCfDJCShHgEMrlEE2DtRUnElRCSeoX0aA8KM2C9cDGcYBSJCZw497B/SIwjBCXlwbIwKVl3cim46IITVBOnBLJ0Bq19Q+i7p3I8POs3DYUXsoJ1a1ngZfqKUCuNCBWPXx3F/0s1JyxVpIbKp6dXPgcQ3uQeDNYZVMA05UMq7Mqdt/Fb25gnCQ2Mwl86j2JgBeluOR8RSroDIACRRNZafFkym3jInatBAUISomkTjTwGWA5ASZDin6WQWnBBi8S2iWcqDK2EnhX4Jzw3IJZ7sNPPj/7aywHxwM21AOGDBFh887DrMXpTperAraVdqwWlyM9wGYTPDvzC91iM62cB9Ee5S9qVp2aWeUo+NndjZF9LJC1wFDOcDy/hmjIfAxzF6FYWB2ikUwTVk3jTmZr9FnlNMpwMd7OKJx/DtU4oyRr2GaeJzcgaNfNiB0TQ4c7AQHKZ/Zp+UPKw46I1mtMEZCDR/pTa5sWj1vHGLGTeAeNWdT0wX+TSmzS8ZBrLEZ2AUdIeaygVX6wBiKKqzxNUUW+5bxcIb9WlmvjJPGm/ZKFSRz0OI8cFZx/sxOzuqgg+IZkTBAVgM0UC3tqMwtUA8H48OgLIi72vAJDCELhoouWelpZWNxeACwACtxBHEQ+Lza8dGKrGwWzuytlRUBJowNjglnJeOdOl8f4J4rfkcgRGUXRBkvICTdUZgflS1UWY9YJGKhFKOm9q2DsHG3BqzAh2wQtipOsjUarG6c7KjAxQIsgn6p3reE+8TGSheVnrswOEBz60CBq5fnAv+ganI95prfk/L17IyeJ2vTlNm+HFBAALLbZN24D2OkfTs5oRI93jMsCoPLi3KucJr5fWdtEQY0WwWnk6COOtvRUg80ccis4wjHRgmA6bgUT1oRy4vtl7/8efvpT/9Jmgf/4//5H+0//uM/FGCmrEH30bs4UzcxYTAZp52sE11oWGMWzDVopfVcQrsBigXOFB09tkaMyokJlUBSMnZ6TqeZ1+VnEIgOdVQiYKvP0iMapxdquxxQO4hkg+xYVmvAYl8xD8PA3fX6fF6gSonlqm5VquKm9tt3MfUUh98+lAO+OKSsF4GmYlVC155pU5Psa/R/0ExwSQv7Rxn6AieBKrQPBExNKMmT1pSyH7U2olMD0GQW5NigHMnJDZdFakzqPE7SJX5r7mUAxPY1JQEekxJDlaCYwXOvW1P0dYaOUN+9j/Mxa+XId5AAXrSMbJtV2tVsv5OJB/Ay+IAIdeqc3WkrQE9src4Y5nOkLVkClJw/tp8l6lxlLbw7a4Q55d6w4qyS784AvDXXgUlxU0r/Hhu3gU5ZhXyD0vRgrBxYmJ1jXRszFEjG4LvzZ35hpl1cWJdJ1PjJCemlqEQDAB52UZUPik3V6bT1NbLwk4op8EX0jP1+21jflI9GAgqNANg/BLiI+eFvCvienmr7B3vtzes3mito7UlyEHiLYVsluGKISAQQv94MVQHHkxNa50na8MwBwA0A4A+ZcREfm+cjmxpbzbqCRg5bhXKi92IwO0lIckcApLqE2ZYyFrJL/Y6ScLTd4yzBjnB+4KdaW2dSSVbGnhhn5daKMv8AHewPrkVcdGvtVvvJT34qjSmv63579/5Ne/Xy5YBJx3kyPU0r3hsBpzsIutPJA1HTmen2Be1AFxbFuIZhIE0euq/UfrUGiTtvUKrHz0+PLZQXnwQfh7hBvh2A7DlioS5HkFB6sWjwpZShnplR+TClEi7v7MnfTMkTpQeMGf4C68OJvfO2/Wmr7e0ftumZeYmxUrKHD26b4j1HshCGJqxwxppnJvufEk0S15Qzc25gt3g+B/Y38g2dnHC3MNYUcU86ZEnD6xK/wD6nTYb9FN4fDQwnDLyWHWtaN0k+f8VpJJtVHlbMJc5YmCKsbZV8156TT0oSjkQENix7sG+NC8ZHcTmtHNGLmyERfqYkPnFx7CF+Af4CZ5x8yDtPVvumCmCEx0WRy5cyyyUopzoyUW6cCWFAlJFAh1lZQzbfVLu9sarAf2f7Q5ufm26ff/ZMwQ3ZNBZJsgAJIHhg6rAwEvjJBFPU0e/vf2r93rVoQg/u31Wwh9M2PUVmbkmo0Pbucfv9X1+2r75x+x/QQibo8ND96xW49w0AsJnY7CwCXp5JB4QgM8YkQPPT71SmmMFhoHByCbhZCDxrDiUWBxPNWHhyCNTp2wwKbXGUUGTiCIk+2e0qi2HWAYvOgfnMnDOObF0dGGVgLe5nqhELTE4zDlopxsq4EtSVuq0outUyDcMVDYfUeecgSqaew9uZC9dt8QDptc47y8DMUetv6jR/2AgYCIwfNTcsPpDb0LbzdwJerh1RrCj0JrAjE5hnjgPP+zB+yjJNTogJAGWMdUpdFn8YUyG/g17PRtdlaBGoEavF9dg+vPx+NgyuRfX8k6VzaUja3sVhwqmh/ACHBuMsEaU6eJKBZaxxeqlNVs/zLuqzbv9FzRrCJgi6mNbrYFcUVPqtKntmyiKBMEbSNB2XD9j5MGCTumZCfDY2bS6dqbCDS22TWrBAwOOa/TIq1WuYOcBBVP/UUofn32SZMOwqhSkUnHUbpF9OSa0P1nwCnwCBKukoQT1lbKALps5wICpoixKWhw9olzEwLtwvbBf3nR9m/wMOaI1XRjigFnNI31jX4XkdRT06tE/WgPqHVztT9pqzJ673x4Gyrzesy+V3cF7UXnPWNaMAYIBf7t86bKkYpylAgOxilcx4fw9rKGOE8/O/ZzkYqBB4h+MpRgrXcsvGBPuZlwCayi5St15BWtZukOcgzqwfPnNSgJScQQEuLhPSOBcbyKi0gSKXTLgEwgFUUVahpFImoYPZ6u22N2SbpgbMjtTmcRCpLrzaKw7q08e7g1ZjXn/uB6xOIQUiyLFS5wwOdmpqz9vmndua952PO9pfKB2rCww9zuugVn23lHzJsJA9m1DQr8ykykeuWo9zgq4PHOLss9lpnUGoX/M87EllalBbLp2FAFv8G9uAIxm7k8BebcwAHyqQTl20aIMFjAjoKbYNaywsNepAGXMHjHS8sRORudWaUjBFVxjOCwfbCv4mDNxKxA0V/aOjgYMWmyVnSMCfHfnsJ+5BUC/galC2ZVaZxZFwXs4t5nR9JT0SdwGw5gQ9qMlQaSzEKKrao3pHQGMUplkLYQeoFAKKbbVL4v+h1Wv9wQ4opghjwXPyfQM8nNdX1P+J+UfGieQCYAPvxnrhTJWzXV0oDBAjILug4GJ5ZbGtrS23dSipnU775ptv9Ic1FOok3SWoQzVjD/AAu02NJomIPbXcxA8Sg6wAAJ3pVaPsYG8o4Oj9W2UxJUBpv2FcAlmMswECVHhdTmUH03vSwo4WfJMd7Zr5EFDBZWXuKhDfLTY7Z0k0iahNJfiR9hAlNqVaPXoOE4jgS0XM0ywyq+ZHj4gXYg8y/7hDcYgTVGlPlygkQAD9ujUORfsn6GDdJXsuEc6paflb7OW0YmMs+VzORekYlF4GDjHvEr0BB6qeF+jPobR7n6Rftm2cwX+fT1DFfQ/32uYrthS77/aYpDrcgUAAiN6lhDerVttsMAdKyv5WmSx2D/CLORRIKeVu2xYHly4B4B7SwxFA5jZ7SsRUVwfbgtIpGBH/tE9gUID1xJimVJI95Lk2uI8fcQGYWntL2UxjCYOMI2M9CqDpuVTGZXAf8ViVT63QhpsAD60smKAumVArQsBFaer0lbBiP8Ligla+MDvbVpaWZFO2P23L1zOAeCU7RpcP5u+bb79rOzu7bX1tY8Cs4lygM8HJ6bFaZgIGwgZyVp7sukEiMbwqSM0ZxlgLJC3fhsBb/mqVO0hUvJIc2DrrOxAAeoCYC6vm2yaFbi2qeOnCuLsTPeVnBkk5jUWBAIopjk8FxFDaRrls7DjxDc/EecpYMO/YJFrgwYjiWYmlKFtCdHppZXnga/C86rimclPr7Mh3Uma9K/Y17CWV8tU4cT6u3EK/AAbdufyEMKn42wkodJOmq/NIR+cnMVnWi87D2VnHC5S+XF3q/ElwLLYRsZFKCmlDuqDW3qw/lVsARlQ8ArgCuMy7A7TK7sEKo1Nax90gtrePWqfb2p2799qzZ08FYpCIMMDuDl2c4zBpYJ6rBEwi6C6NgyVqnSiX+qYdMM/E2gRk4cxi/ngf7D1zwhw5gYrOjJNpEu0rQXR8YDGY1V3P/nvO2HTBiz8nIGjEpvG7Af444xPLpZQ4+jp8jjXIHHBNlwfbRzL936wl5kdgA0LtxBbz84onAa0FRDz7yYM+xoKB7XbJpBm91CYvZ3aQ9anegyxAbijK+LWpGbT6m5kGzZ1ovevz1rm5kqr/w4cPNIBpU0W2n1pBjI36QXaaUG9aLME8IIvO89BJYGlpQQAC7d94qa+//qadHJ+1+/cfqN6F+v/vXn5qf/zqG6GDoG8W9XG7QVEsOkbImTgJX3UnNeksOFPSugIA0uuSgywq1Cy+meqvzUSkxovBVX170WMYOyNlIP8YQPeol+Bd0e0SJLEQpLpaLdi4B84MVCRU71mMBg6iBOn2Oq4Z9UJShkEHHkJfRqlVI1ZiIUI6ayEp0160duZRAVEOUg4YIdh2wlJ7Jkey6F8Y7tDas2gxhtRjMR737j+olhvO4jKP/NxoVwJeFLsXtZhdV+XetTpcqR8rFVxAHowqG1dU+wv32SUDj3KoDwb3n8UxGAbHbuc06uh4EyGmV+JJhaRh4NxH1jXv1NeenzvYlkNN1zQJd+BsUJ4B1XBca5E5wcFMEMb9AwBgwKlPYz5AqRljaDb8PsHJoFZRatA4cNB5qBlym8rjI1gFPamaujzATkmo5tCqqPkHHYWhcXxI/1tnrr3Zr9vlOX2BUVBF2AR6Lo6q6Y5eA5SagNZ6zUNfFejT3FKHYCWO42jtmSeqxJbqd5gLvkDnkxliLCSsWT2xGdME/ZnvBMTKhgtRBlhzbZqcKykJu27KgWj6npv+xJ7V+q12TzJwMB4q0x8kOo52KK9cK45PMvQYaqt+D7PpfM7jZJEsnADmA4Br72B/kAVQ9qOoyyoBqOfVe1a2KxkU3pkv/hb1EvGe6jYw7OttppH2N04Ga1dlWTbU+QpQwXpSVrBoYHFMB9F8fYAgkGeTrVNP4Es5YDwDbeQmEMOrueXdccT5CsOHwAxaWeZSa65AN2VkS2FWDDF0OWZcUqNxqKAUcSGQeRxZAmycPNYzc4Ut3traLhDI6y8ZyDCnHjy4r7MC4JY9Qob+/sMHKj375q/fyJbOFQ0OIMvdOSxqifOAw52gBmogm5wDW4fnxaUORAFSYx2tX1hnEvzCwe85KJNNrVKG2EEh8hKdNGAn1D6I/Y17+sZWpPxjlJKv9V120ErPU8qCcyakDAJ75MAPlL9YRgWOiK1zbs0D9lPKaZTZqrpTOW6VATYgOrQZ0aYIzVHrBEBw3FTqZBB5J4AQzmf2JuAszwTVEWApjp/uC9AoNpG4JcrS49jpPMIhhH03IgRKCynYAwBVUjQed6eKZPxhBHF/MyAo0empHpQyP9hmD+4/EI3/5Oi4/ed//qfGXI4OdGllS2gT5SwVYxyQENoqpY7z81CPDc4C8GHD+cpe5JyhzKjToaOFA3HpxFyTETpsZ5wdnMelip/MFXbH68RMG+3/ornHFrBX5fCzxmDGdPxvA0szUsLm/DBY6mysgKQ6P8QuuLbDaCc8NesWxpWfMNIRaAggBfDvKvAgSGMtyFGddGlXzgtnrx2q844O0q9E746tAejCv0P7hmcQS6Q64uAk87zMq9qz4njL/hgE4BzS2u9agE9gN8wrtakEzDPbLgmKBMH8nsDSKhXjeXkmzlr2CffEjkh88tOOwJQE2AEAMg9cM2d5mGt5lrwjVwhj/QAAIABJREFUPw8A4OMQAb0hA0vdl6qkz064xQeVVNA57m4BrHG1w1OXhLMCHOwL5flSQqZvVnDB3wHp/d4uaQH0UH9w9ki1xNbPx/xzvgzI0AqW4N91+PJHCfwBqErTQIHziKYOv5OzMrYja0gdlAp05wxD/I/4AQkh/sZWKCnGswFu4Rse7LWDY4DiCyV07t7eFADR1AL0pB0dHyrDDRsmPjaUbYKsP/7xT+3b7763z41m0/WVEi0PHj5QOSIlAtSf4/PwJZaHkmIWyM4ZmrGS+DbM5arh1vopwJ69CLDAeuZ7BP77e3s6EwO04ZuKAVqdbLChLv91MAvzE9snUHmkBANAHTvA7/N9OvLQMpAEEiVJ+BvykZXAMmWbfQDoyXr+/PPPVF7Gmv3+++8UO92/f0/AK0C8kiIwCE6OFJNQukBduQLQim3I8G/BxCLhSSnW9IzOC5XgUI4w65bYBNNDIJGkhAVMAckkeFpxh/wGCVTPap8zfmTrbfTMRshckLw7PDrUWMF8Qu8Nf1ydg5Qdp7XuZVtcWFbtPq0HyYiz35wIsa4AHSGOjhGYbG1tY01MZM5n1nYEeZljlyu4VD3aVkkS0WFBIHLHvi0+7ebGukqy8BGeP/9BcQigEnvIHXG87mGhUU4JQ0OaG2W3SRTAHgQAYC7ZsyrXrVI/7EpsqtZSAXLx7wK4ja7HgE62gfYBSArIZogtaA0Tl15Yx0AFmOUjq6Sh9IbCzmB+NZ6/+l9/2rewhtXMkaVU3RlBQfXFNOJ3I/SAAAUHzi0LUMK8FjJ3eXEqEODm5rLNz021L549ac+ePnZdWiHqPCQt5KD9c0AT2NMe8NP2x7Z/sG/FSdXktLa0ON8e3L+nlj4c6Ns72+3Pf/6LamPm5hbaMn1Bx6fb++3j9vr9dtvd2VNAlZ7mPgAtSG4aH3R6+lyD9NgAqpfyNYeQ2zhgrOU01kZSTTE04VILd6ayJ2FC/gTRYmLSH5ZayCHlZVhvZ6M0rG3F0WJRAFxIlRsF0hXqewwAhPKhzF6hwQoM0h+99SViAnAgJLhUeUMx9dnhhe3DfNiXE8eB97WByu8NxcZ4Tqkhz9owJKvFe/KHnwtEOXPGen1zQ+/CwQ+9nk2eryDkqcF1UGdUWRmCc1NueNaMa+jzoWCzqUKlYd1xEKsu/vBQ74fxkaDUIMhHxMjON5nw1K6nJlMMgRLNIzCJyJMyN0IJXUPFAWoho9l2+w79wRGWdA1SDkYMKxuPzD/zDqARQUSMB4uQ+jOMj0AJjJR6Qns+Wr9a+aj2GBVdd8Gwum61FbryYYcxJ2MA0o0DzMEWh553oP5V7T2uerrn9NSM9rLnHyobxs5ClyCAQPYcMJoL1bBaTE7UU8111OlNUxOqKzosLbjcDirlFxFGcns402b5ytjbEbWjk8CJYMs1mc52M9bsH75cLqBVPGAYRL3ZGTej4ikhkMhjZcriSIniTv1aiZaBzBNsOGvvYBxQDfpXAImAnslwaP9IiJLWa+XIlzjYwLGScrsddwNJceYilmRnnGuH/m0AwGrpAUcAbcLCMagQYSbbq4FTKuts/zvoczJCASOy/3hfnhO7GK0La0octWvq3+k2gdMnSuNcW7u1qvdwpxJ+3jRmyjaWKnauzT3ZP6xpZ9GMNCdY4dmYfyu501puSbRrbLyo/CcnaqmEDQwrgjGRinvZCA4sHAXWBqAjdvbBo4faD+xVAIB3b98JyGEOdC71bhTMCcTqwiByqRZ7iqxMAikOB0T8hhmwjuoPpU9RIqyUSAHmyqkP/bnWD9fkzIlNzPy4tasVo/kTcEttS09NXdV5AI2vFNBV4iDb6syo9VgQqLXgrA7/yZTueD0p69xzHSLnVNYRtpCxDzsnWaUwreLMQ+OXQ1WlTMpgUId5TdbFNMSsW9Y/zjP7MZRmmBIbm5v6/DAooWzC7wf9mQB2d2fHYIjsGerEFt5jjE/Ojqu0BlaDVYxN4+yaeVcZdJWODcQWL2TL1lbX289/9nOthe+/+7794fe/13OwfpIJ5rnpb8/98VtYT15bN1qHBCuxMXroalkaUJG1wr6khGxudl42jFIX5hFnmfIxdWWoGt9BaY5o+KlLt0gbjn8Cc9mo6noiCrdEOOwjONP3UEEEiuURNRQQVBnK9JSmBMrBpRkSsUkJkPlMAtwwqFx+ZSoyDEJT9E11V+2ohOQKMJagKy0nzUxw6Y07LLhGmQyrmYn3793V39iXA5TAi7VgO+XOGLRNc6LBATOBQjLPAycaMLU6QnCO806MCc8fBiHzeJsAEkbK6Ymp5aWjgV/C2kWAkmeB6qzMemXXI+JsdkZR2ePED/L+fy9CGyAvpTyMBVM2KroMY1DgTOkpWdPEADznYXwVCTFWFtHsO5/1owBAfBnZFPkCvu4QGDcbR92hyh7xu1geJYLGyVIOSw9kA0rzh/llnqSRwRxUhyjZlBEAIOtG7zrCZNM2UZcrs1cZQ1i7G5tr7d692261CQAAcwERuFr3L169aF9/941sObXmiH7v73xqL188l80l0UM5QWjnZIFh6rB+/tt//7/bV1/9tZHlHY7nmBioDx7e13xT042IJ+tSa426/8p4AuQlaM8ehL1AYjBzE5+GgJMEEIkcvvDrlG1VC9doe/kcmZkzYwxRPZ+vZIbL7mP/8TeKlZEkBOcA63lmelYCzoAX8wsLEl+nXIO6dOrwOVtUXl3aTTwfz5Q+9JTDAk7cuXtb78nzALDifwPoMWcAPGK0KXMOAIVeRUfX59y8OD2Xz8c5KSZX12KCZOlfv3lTyQqfc9ga9iOxgcqgACCLzcN64qzPnsamAMywX8QMFEsP23Ag0ApQHyD/YH9P+xOfn+eAyYofK4B2ZU3zQ7ANiEvZB2vNmkEuFyXgZ01wdkjfYHmpSlXNzoEhqlr+qRkBLjkLYXaRUOB8sc91IwbTk8ePFG/u7e62V69ear5hmLkUAzbwjOJHWjQS98IQp6uC4ywStO6Qg0/JdeULVwJHwETNp1oqqjzU9pbPsNDxy+MfJNnrM3jY+Uy2okrD8Vdy9vD73CMdy5SQLlFN/g5Ik/0jBsCvf/eLPg6O69gtcuJ+hm4zo4OdBdwdlwMnmlfVNjAQZ6fU4R2r9yVlAIAAszOTCv5//OUXDmSKIswD4sTRwuHe/Xvt7t3b7fhov+3t7miTOVtoyhPUf9AYEF02zsetj6IPgsTv0M9x+1M7Or1qN2Mz7eKq3/b3Dkz1LEVJbbZq3yexq+oZm6BKRkDxNA6HA0LXxvqQCf2FPvcx/qKCoiq5ulqLzMI7LCo7HGTELoxOHTk4jXM0GvjqICiqJYc3jAX1o5+bGWRdHERAuZmQAQFtS7CljAJBWNGlHDBZWA5HB2eJ+/kQcbATSrkDRmenpGA6UG93sKLsaiHuyZpx/aBIcfSgsrF4hUyq1Ynp4ckcScji9FQHPAGEhHw2Nv6Onsg1YYMouzQ5KcMmMZHq142xg+ZFxh86PdfjPqrRBZFTvc7fU2x470HNfCkfu8Zbx5Y3cgWovG8OgPw87844WGiDw21Wh1uCCyOyR0X9QqhkXtkb9hFOXA4SAUY4SxJkMu3Oon/OaKVuNJSflaVlOamwYkQRrGBFyrl0WlhaUlYIVFMZmaKaK2i96mkdQSeTOIpqVbttYW5ea0Hilsx316JJrHnWtg4YnkutMqutXLWhcTa9qMeDzgg2RFbJH60Ndh0yVxFiWdmk6A0YCPJcRXsAtBIldbcv9vgxp1r31RNVbXNKDCV1eR43U2ld45f6RPdSjrhKDGMAgNHgm7kP02Zmmh6sps2q5VJlrhFrSt26GAb0Mi5HjEyZHWoDYvlKZoUxT3tAZ4TM5mDfOSDEOYIF4RZhohhLVd3U2jAfQt8LUCDwUgAmCK/pnHYKPX+hxAYwSPaReQYEUJeT/X1nRRGouuq1KwWZvba5sdE21zdch01bIECjUM3qmckWmDVCAHsjIEtAS9XgmoXkemfZoK4zAvwcR2S2Aj/eD4AMqqFaHVUQmkMvLAkoj+wJHAfKjtKOlIOOuu/3b96192/fax1gA3H6KNOxTgd1ntBIl0uA0Y52Ml5dzgjKHmTDh4Ap14mDiw1gLGJPtQ6qNjZZYoLF0UBr1Elnz/EzMq18TsBrlffYsePeFuuJbQpLRxk4Mqisbxx9AQTOVhqoYh0ZcAkIkawcNjfZ/wT8qWtnffP7dhKHpTm8mxhqJXyVder95zXJ2pCD3nG5HswsU/OtHO8gnba1XYksHh0cVtssM9XwM1D7Zk4urs7b/uGu1ge1lKoBLcBeVE05M4jQur0az8z5gEOIPXtw/2H70Y++FIj04ofn+h3pOVTdpkoXqrUhDi2BCZoyBqu9D1M/HZp3znNTsR1c8S7sS+sdtPbm9VuPLQLDBQDodMHOlz9gCri/JwAdQswIAKByGNZfPYPqQDE/0r5ZFquB8jyCAVS8vY6cpJHglETUYLF4TmS7imUkazpghnn95VyLponOeTJEZ2buTE27Bpb6bQknluaDQSADrtCbsUcuw7ENTh0+Y8qcAiAhRgWox7u7ptwgFfuFQIJgI+NjdpHXcs4aBhk9mojQZf0KcCxnmiwxmU+x8s5O3GIOMcZTtznl2egrz1nHmSg6bLUgFtB/aV/OrAs/3+iX1PfLH8o5Mlou4zO3OtpIKb+ApOpzb2/D/iTvRRBgW23bSEDG/d11aEint79m4CglLyl1yPk8nGfvqZTryJstVpIYTiPdCgIAuFTCvczVPQUbf+EyUrHTaENXvmMCkfi/WWPxuVg3BHrsq9kZAse19vjxQ9lrMuPc/+jEFHDuubO7056/eK4zhQAQobR3r1+17a0PElrG50dAWyKC526lSOs3Mq1fffW3tn9w6Ba0CC5W0oAk1ZMnj9vqLQeLH96/l70A9LW2hPVMOPOcvHDJbnxjynt4T2yjSp9GOmmwVwSqVEtTxjfADIkgtAcmprptbX21ra9vVDmImccwEy/QcWHvw0aurL8DNPtNfNFRi+e9d/9+W761IrsEIEAgL82y2sfYBNY8XwpcS2ODtfHk6eMB65QYibIAi1XCDHZ5N89NWRLXhGnAeqUUGVFNwEwSKNgo7PDjJ081Dn/7+utBWR8A6MH+gQCAxXnKuZ38ASDHHiVW4ExRCWm/LzCHeDHrSAlTyvc2NzXfxHz7e7uaa/uOY6LlAwBQakAsRwt3gvUIk7t05kwAF4B4h+SgylHwGafa/NLSgMEtRp1YVKcCb03Jt98skPLwSOuEZ8Gm4TuxJhk34jf2lbQzYLIpgea2juwHzhz8bVgVgACOq6yRIuCFBE8JsvP+iVX0eYn+Abz2VBrD2LEfsYNuW2nGZ/wstbQcEREPg0RlanVGpQws3XuSrOWZ0g5bYsUFErOuYGkJAGCBsFmNGF5LNZML81AYddFAcLCmnCnj9xgwIYbKPJ606Sl6J6+3lWX6DkK5gMZhJWJnyGeE/iK6wAKn5mQN1dDF2XZ26myT0RULLjEpCDFEvIXsG7SYTzv77bsfXrSP25/ah63d1u9Mt+4k6u4WJaS+zyCAgz4dLDdDmjsDiTFgUqjnG+tAPbMhtQNddMOiOmOoHbg5QM7vpd4DJ4hnN8WD+i4U4MlsoVbvNjih1EWYztlGBGecmZMzIjTIizPK8XHoAwAM6JzFJkDYSj1LpdJtkap/BABS35+sR95BWe9e0WVKPZf3SJsnZ/SGjkSMp5zb8TGVK+BkEphzbaOSpl8l2wbVh7oursU6IqAPzUpZZ7UU3BJgwlojk868hWmBMBPvxnzxx5Tang4YwASXoTgjFQQ94IYYHxWo4ATgSON8iFpZVEYMfiiFccSz8bh2wCj/bSAldDJnSI3uq3ymet+CSuaA5h3TGSEdKDh8eAau5WyGn51DimBdWhnK8lisiXWf95ufmxdjg2w8P+eQYQ6gVgqhPb9QsIIxiKSwjFDH3Se4FwAAlDootwAArAOp81aGRFmmcnxiLPVCRX2KYcl+kMEbEchUC8DaSxhk6w1YZ8KOg7NcfB7a6MoS/V7dTshOiA9pDHx6/fqwdzaZL9YB19EhqubaDoKx4MrAjdDxk8XIWo4jLDVqjZMZT2qbV4c9mQG1wqpuAdzf2W+om3YccWgc6KUzwdB91PdLPNF2xnoHMBDILuRQd8bOQi8aGzK9yoJajV5OdyG6ycAICDyPAq+DhjgTcmxq7SjQVR2eAwDGxcKmw+C+AXZeuG0M17i9udkAoVKmAwDFGDB/TDKfB8kPxV+gDgyvugfXULlQ1cKJPVT1iOxp0TGlx1BrG2bWlVtpKSNcDj5rOGVE0cRgD6g+GiClRPgAuRAxgt4L4s7+YT4/bW8LfOEMY2+41Z4FwKLoTVZNdHcymVVmMkqZZSwD2gopl3p6QFU7bwSF7Bs5GhVgmJHh8QwIrYxpaesIeK3zJCCWMrwV8DI/YqOVOGN+JzRDz2WJNgiIcyAYu65sYCm3h4WTzGPsJc+uPdpxTSXzIs2BqgEP8wRbm2wqzpbPr45Ehdj32HvEp5zpoPzL4rZQVGnt9OL58/buzZtBZwk5b7SCIhO/vCz218UVgXSTts8F4OYpvgXdYchGu/uB24LdDLJf+BDQum/fvtPWVjd0XzI2ARnJWMvfqI5FEvdSByML7caxj9YJn2NtpWQjAafO38rUM9cwAWAMQtsVwCeB4UmBqdnT0uYRZb5U6GEPFViZOfT5gLmyY2mnsSmrgy0AQKZjEmO4u7Pbnv/woujHbr8KIE0WTT5DKVFnrTr7bLosNiRgEe/IOmAMci7Kf+tdCohEvR1bdHR8IBsM+IIvYxDYJVkK7Aogsv/ncqnMO6wzMdROTtrpKQKybrfJ2uLMYY4jyCw2mAJdMtMWHIQp6rNBxeQDYGsQcBaoGEYAvs/kpLPMjButwdJhCWYbSYeAPZzXACnsd+YSgygbWUy7UZDB58KwrWCAY37HrB/7HawrgPOIdWms1OquSipV4gbFvoBHAC4xfGiBijNu3aDYdp2tJa4WAIB5S1DBftT5XMw/xnc0MGBdDYU8HZDY7/PzpCQLWj612mL7qZTBzBT2A8FXbJeAq2gcVCIg56hsULULxVefUPlwX6WSgGyr66uier989bJEdS20d3bhsliA4P7Nddvb2W4Lc7MKvEiAEX8gtEzQpqB8elotv7c/7Vgjh65UJCyLnYT9AiR+9OiRzifo9KxH9j6ssJR7jpZChn3nEioLHstWVICPgFrGlfdVO+D6WTLtZK0BAFqnV2ULGwqwWROUlvGuKi1j/stfIwBVsqjv8iGejbOO8du8fcd+SwnYce5qvM7O9G6PHj1Wgg+dE3RK2EecR1tbH1RWR/s/AusPHz+qPj5sHhT2BfYKyMcfSCcdQIFuOzk8blDhrYFw3aZn5tqzzz7X+fPD8+cqfaRLB/709ta2mKKUWjMXvCvlG5yv0kPoGnSCXcAXSV6AHhI7MDAUBFPmurIimw9bmPaRaLeZTe7SKp7n6JCyUMB663jEHwZgiD9+fXPVzi5OBK4rCIepLWDbIoKA/9gjgIvZmTkl0BTLVgIQv44xJaGrUsvzM52H+BARtGUO37152w4O98unsJaYfHs0fqqklutK76i0csTYK5YnPgg2xMk5hB+b5kE6Ip2O9sLG+obGjHUhf3+Q1HJy4fzC4DprdJSxpw5xVe4tn5PyedaemHCU6rs9Kd8jFoBhkt+Xv/vPv/15X+Jz5YRjJwjeuXCoJhiBHCgavKsLOXagh6027J07t9tvfv2rdvfuZjs5PlQvzu0tsrbO7tKDdXnlll6CNjdklxAJXF2Za0tLc9oYTOzpCeJmTVoAQs2m6NlIv/jWdvYO2tfffN8+bO8IfX/7frtt79Dj2UgdizbBkILsrutaLGznQwyj5t6pVnC86VHvOKwzljGuunEGilr7ZAriZAUxJGBl4ccpIzOyusZi7qsFBWPGBOhZhPZaQEJUkBIkxMmR80jd3CU/N4ob+gaLERSPHaK61qIk8/wsHBC2CE1wD2XdoTBVnVhYCHYEnN1kM6tHOrWz5Xgn4E+dJM+U78noq8aO7IqDUw5Xsog4YzwXAbzpgQ5aAAjI7KjlCjWDE6bihsrHZ3jOnV16lJ5WaclCZbasGI/h1aFUqphGrThAxuQMck8CCn4n2TQFPUXBYgwYZxA1vmcKzFzV1ZtqiROlTLBYKtAZ7VxDPwUYw9lyLax7JPN7yXTZ0W9q4QIrgTERUDUiogcdX8h6IYgJZJln1gdGhOswvyq7mEY53oJ3Vt23YiubVYYHqmkpm5Pp4Iu95YNl2FIPdVYOIis146ycO3CUKCbtGWdbRyjupeZxkLmWEvKwn7Kc1RI70riI6WJWjP/YuVAOu4Je2YqqW04Q5CcbKuVz2EG1mkcxvlSWfUhhGO0kxam2A+2aT69fB8ApKVA36EFvYrfuspqzAzXZKl3Xz5iAyQ7T8N8W3vSBHydaGbDKGEALNDgxpF0mK5LxyLUVuBUYQlZMAEBlf/Os2puVGRY7QgDAsDzBWXBrcGTfQSl1iZCf24yHEn2Sw1908bRgq0xdAkoBPqXBcX5JWQOqzFCcESuaHbRFTfmEW7LxOymxqNrWCo7Y6zoMa32LZlgq3nxONdhSAT6vtqDOItpmmRqc1pa8L86CD0Dba/7fmgDWP8FAps6RfT1Bh5H5+bY4Ny8QgAwDWQ2yW3FMsi+4L5RIl1JRm4nmQrcy8q5vTtCXvwNmhSaea4UJQIYiXWISKIgxV9n0OODU+tk2OcixbbI+TWj/ODA+n0xjFeBY1MZRRzx7gfHw/kqvYbgMI1nnESG6OCNaMxUgIsQFdZfPm+FlzQuey+U452JeKGsop8fnBU6dwJ7pqbawOCfAh/0lW3/Ta589eya9kq/+8uf2+tVLOX0GtMyoQtmfWl/AtMtr1//Pzcy3ywucKpznSwEBFma1oCB7T0yOblegMywAKfkvITrYUTbLoGxlQasESvaiyn4UFLD2RLX3fJsd6D+xZ7LHUb4uBgB0XeyM9imA09S0AAAYAGQo1UZVOiMExVcDLRn2TYKmAADZ/2H6OCNpoTSLjI4JHCXTRrbo3dv3FpGjXGmGM8wAsvyB6n4S/Z84uGSwOLMC1iWpENvNGgBM4Ewfn+A8BxhBiZ06515bWFocCN8C0GNKGf+0RxUj5BoWz64CDrJ0koKWcB1r0oAhPtbpCWdnyt2seUTpWyjp3i/WjhAgQt18qeizT8xCcHIiwmzeR5S0uVsQD7i1vS1/00D/rEpW2WtkYVUqcEJWFS0Hn7c46y7r8tkSn0mMilpH2b/Mt9gxEoj18xE8mjk3BP3dlSnJJMBFa8KwVskWmgA3JtDIdtMaHTlHMOjYA/5tanKdnINSsSHAiK23LsBQJJS1BkiTWuHYhgBEPL/PHXfkmSrRaFgujDOJtH/M/IcBECDGAJbPH/Yl448fxNohUQKVHwCA/fj6zWsBHfwufgx/4xMrsUYJ0k1Pdnh2FsBmUTac9UYSUjHBeFf2EAAArQ18eubMbfvobjPXHj162DY36QDWa9tbW8p4sgYNaFhfiL1PAKR1X+eTuh6JIg0IOfRrSTxxjbCSE/B5TTrzrR7qVHKM9ZTp3tjYlNdCa72jQ9fOw0DQ6lApMvR6M6xYd2TxI9DKs1POy7sSU2AbmXUx9QQQrMkX5H0/ftxy+dPamsCjb7/9Wizax4+fqKyCcieSjzovu9ZZ01oo3R51xVE5ktkpBMjYmN09kqK8y1JbW9+U7YVNwHhZnLan0lMBRAV6y1cqMMoxDeKn9n8ZY4DglVvLOtPzLpdVx28g/FLtte/euS17SaB+eUHCi/1K+VtfZQeAE7wHjEzWPCwT1hjg5enZUaMFI5OBNswBia6LS4EWEou/uGp7O25NvLZqsdcAvQHE5ENVdw/2A0AnnSkABtB+wL6JIUCpl1qtO6nNfShZwO7z7gJU5UMYPGTfMC6wN9hfzDcMivgWTmZYOJlYm7NF2fo6iywAaj0lxQ8w5Qalo2bkASqJmXfFGTnsZOB7w7hykjPJ47QfTyza+emvf0SLYiHDDCpB7CEGnxrzubnqcW5l67AE9PfVRTs62G83V9ThXqgNw7//+2/bvbu35TSQ2Y0yJ+jLxNR0W1tbV539Dv0fhbqftY3Vhfbk8X0J8jDIx8dsXrJ9FoWBanN4dNL2Dg7b8elFO7votbHudJuYmmkvXr5pr15/FG2Q4C0BH4ceSAc1RA4GMegWyImhNY3TGga0FXSbQ2d4AB10wPf70iZgoYTeMTqxLJBMTkCB+w/uydjQ6pAFznu6vZTpSKbOmTGAU8Hm4z0ZM1oK8Tsc8NECQFCCOo8IM/F8ybqZoeFOBDmogvZwfTY9C5CDWMZbwY2fQard50U1qcNPgU2p57II46i6rne8ggCDDAr2bm4K/XffZQc/rvvevL2hjQG9PxTCGF82AAsSdHFn59OA/s8mTTYRx4578pxZrEuoBdfBZZquHV5dSwgmjoKzWynpEAJflBtRbUspHAOHkxCxLD7Dwan6+LNzqdQOx9b9YHnnAADcS/V/461tbG7IKUZshWAaA5ParX7PwI3ETaou3oJghSCqtnpSh4TbKNr5ZH2qHKCUz/meBLCOjjRvw6zIWFtbX9deFcW/2vEBACgzIS0PBL0Iesbayem5WmlSC4ZMV57N13PfdjumdvoxXNorZC5qPXGQhhbJZ3iXiFByHYAJ+mK7LtNq5aa/liBR0S1VNsP6LiPHWtEYIcoS5f4KWEJzTcadQIPaLgCb7GnNT7EMnCVxgKRnjVEtqqz3y7UcDq3tysIHfGG8eZYIWcpJlGq291KeJ45QQEBlYEdEVO0eOiBMRkV7uDI7ULZYy7CB1IaqAlSvaTuHALQD5gzts4oBoCCxsto8nxxaDgIOfrEvEHt0UCsqbnU2CbDWhpDlAAAgAElEQVTHWjg9R9DLfaKzvsVCKkBMYmaMpcA/B+Ssb9sphOvIgFpQxm3/okKdMSLItw6Dav+nGT+fJ8o0jXvPMX7RvZB40dKSgiD1O662raJO1jzx+2hm3Lt9p02Od9s0Iq1Hh+0MtPvsVOrUgISUmaTry2DMJfY3UaU6BmYTACbAD/jEPWVLYYRQziT2SVo6Ah7ggFvkh3EKWydKz6rTL0GerJtk5Gwvq1NJKaLjjEL/HNiqyn4okCkmTIKDUbG20Erdfs62OY6GbDPZ5WIKCNA/OxNoubxMydWxFI65xtLyij6Lw8aZBBgXQIP7AojifOJYoFmjbg4T1TEBkPTmRvZwZmrKIkq7nySKhFO/tf1Ba2VtfUXCTawLAaAdwM4VpDxb/waQvteOjxjrBFjOkPMsBBFef27TRAspgHPEhQEBGDeJrvatdYKTG22NZDYDANiGuR1bnHtsjzKt5TQp2zwzpwDOoqXsXWdyEWyk3TDtqNhnFtq0TRVDSbW1ZIX9xfzHXgyBw3RiSDsyt8+VsjP00gkC6NMSN+uLacb+YD3Yv3DwyliYtebARxTWETYWvx/QivcWwLyMkPFUu1KnG1pHEZyc60xDVIzyO9Y8yRxGH9YdAQqaHNgY9iWAm+rsd3b+f67ew0nS7Lrye+WyvDftp3u8xwwogdBqY8ngKlaxlEIb+pO1kkIASIIgML5npqd9V1VXdXlvUvE7557MBGuio3uqsjK/733vXXPuuecqQcAeA/5Q8R8ZdmvIxTk+orWTY5TLEQk+FgAg4Iv1rqSMhYIxJ+CnhBi5n9gbRNnYe6wv1UNiRfAxYlf2FdMjuC+1cw2IInMPasXTRBzvVZBHYljsEXad3xNAV5M7XHG0neb8LC/TBzympIj7jl+bGDMlmITUiXKA8ZoOULRrZtqjXUXhCj8MnZ1xtNLdki6Q59A7zjaozrPP1BXbcLeIZA/59wxc6WzXHuM60Y6yvkFfh8c+xVoc7EvbtjHtM5JtfIYKAgK0rOGTOC8gWWxX9pLYF4o/PcVorDMiUJEWldhLrXf5ZjEoYKEwkeWScbIkou6dlpAgU41UMLLAKuccv0LL7zbjs/HbtL8VxZE2EFTwuX8SX4lm1hx5iXTCPKu2CAB21iq20vG4leDVZjHicdV8LnEc9552zhRx3LLjM6epaSOtTc+WTaxKL/ZEMfbunhIz2mw5J9hc+T5EP9X64efjQt6iesl5PiSDxHTsM/xf4l/HMlft1q3ban96+uxJe/jwO13P7dt32q3btwXWKkY8P9M68hnsBdZEc+7ZX8UMlGjklYujb1SouxbAwlg94iyJsxbooSlaVP2PTpSoxy6SOLM2yovUkmhBefKvtLpKULdGimKXAvRpGtbEmO6XvBD7LY2BzmRbXFyW3d16vd3WX5nlcMJkg8vz9pvf/A/tiy+/EHiwu7etc4ygNfvj+YtX+psiF4k3e2D79bbOK738sY/sR8UuVOaPDq1bUQJ7aysrDeYEe572dhVb0Vq7upZmQ2IcTWcAsFbcUwWKat2OPWH9wjzmWSdWiNAx/po9ie8gr8LvyneXr9DIxRrVrZi8GEhck2Kxk+MqMHtcIbYwrVDsAR9itwzy+wLux12U1o8AAE5P3VvN+APegDdVElO97fwCaBgORzMWz6GmMLbhsI0PMzPRycqHH37geYwalzIq0T562BBzAMWj6siBJjnA8V5fnbc7t5fandtrbWlpQcFIp0MADYXtuB0eHAjxYpFfrb9uu/vHbXh0ss3OL7exzmTbPzhuT5+vt4NDUwRVUSKhQmRoalqfNaionB7bIPyg00eHJKE7Pdol1y2K1zWK/q4SKOCZnBTixkOC6jJIZc8ByGjAVPtCvYH+wut5Hx4ABxvHDdAg0aXqOeG99YAnXQVWkkmAWHN7JUAiFflS/i+aB0bF1Y1RARnp14/hG+9MmBoC8l70TwxjphFgQDBAbIrBarvWsoS/PHvSvYBxOOyFQSq8lE1rZB40T1XXCFKqKhlthST5rCfBJ7/H2siRRqxiYkrGGzqX6Cvj46I4uVfGm5/eGNZCWg9K1uJAU9FxH6EDCisy8xlG6TynN8JbCZajHwCySQDEXuQgqS9dY/uqwn+FE+UwjbW5+RnPX22s8VnPaajP59wTJjJu0RTRBG8W+FJvNsaEw1wVXxIUEj8MlZxua21/b78nYibxu6o0Qh9j73HGZIhrzFmV0S3+p0oFQReoN8ijhamowPbZHqYDZvyRRY6MWqsyXVXn9B2lghUhSfYR1+pKN5VzgNk+xVPvxUjEeg4ENDMErjV3OiwjBThFhw3Q4aS1kktV3oqhUlROJT0o/xZDRmOAKnlL5T33EqSW88Q65/MJ4lm/GEfWkeep6rvAHidRg4H1YKAYA5tELwlXQAGNnquEzufQ/dQBz7AFBhRRji3hrYZYGYm2RwriTNRnC9qNM6qg0BUfi6zxuowDq9xDay4KYNGVuQcUzPcOjtUKQvVfrSM1/1vOgdaA0RGd+1QysS2cPa6Z6+I1cUYBG/qfabodwWbYQxEnEugBC2rMvd8EYZoKUw7qwYMH2nePHj3SfUpJu8YBYeewd1/+6gtpFkwz/md3tz366cd2enSkPcU5Injj+SZBwYdhKwHZbKc436bYZT8lSWQtEyxKoK+U8APKuIpk/0LFh3vEjlE1Z314PXREM4qGBNQIJBIzxJUCq7lb6dmVfiZiuE1EozR5Zkosop1Ryo8DI60yTo9nLruqdhgnM9nL1q7w/fDcwgB579135HMRk4JaSvDnShNjRT32SlkTn1drLht4berkqnpfSeTNAME3EWyo4jfU2tHxgSi9BG0bm6+UtJH/LK8sKOgV6HPRlZL99BQ9yczthuUFy4nEhoSthJTOzxTokezHX1A141qgZ0b3BrEn9X3vIf6E/gp6OxYOC8Cs4J4eUj2fmrLQE1S9FsssCRB7kP5e/EhGy7JnSBygJmNPzWY3cKszr97oqNCzLmYwDQKVSa54zBG26p0Rge+m96cfXlpA2lMG2W0P/UwtfuzxjbZPZppwbtgT+Vx+xleAeM1vnxxvUGktXE9yyfODWeRJGfho9gHJP3uDqicBO8ALewQROa5LIx55vhp7Nq0/r15u6HytrNxoF+dX7acff5FYM8k/yTA+CPCBc5Axt/RkY9ucZKF/ZACX5xANIQkQnx5bE2GUyq0F7vieqm8ocY9STbVeFa/H7sKww4cB8NtXDLXF5XmNsGMd+R4xETEHe1NCbVSOx4lraJO9EsWavWZQkHG7Bdryb/XdO2ZkrWFY8r5QnmEeTk7SEjstEP7psxdu8SrtGVGg1eZUYs3oaEiZPaKCTvaJMeJXBACIcdEXLIwGhtmKZholVg14GwDASfyIAADHbhSprI9B4kPrQoBx9o2vLxMn7CcBAMLuoReLmIgzn/bIJJDEPfGVAjdoPaIVTG17jMn0eGSKiZw/teuodQsx0Om2tf1G4+tI9KbpQa/2CVgDd+/e1bX9+OOP6tFeXVnVM6NPG1unsyOA3TYydj2spgA6+PiAzGHXWHjY42X5o3socAgA4OrqXKDc0tKyR6xpVvuEzsOzJ08tUlys0WjNCBAp/48/IXb88otfyw9/9dVXsuGAGnzBJPYoPVpwoNrTx0775Ezb2YV980zrtrK6praO+DIBS+QwmgRBfO9e/NyD1OeJYYdHRbmHxcTvj09MaX9qOkIxobwWI21+1hR6ACKt41VNBykdINYG4JB1sIA2yTGCfvO6RkZip0Ap/yYKPGDjnOxwmI3c28L8UqPldWN9Q8AORSdyTsZMfv75Z+3TTz9pKytLbXfvjcbI47um5+YErL1EDPIIFvRYe/16W1o0LrjCJnfCzjPF/2uAZ7crMJznQ6y/srSk+AFQUyzM5Fk1gSvFnkwZIp+NGCjvlXY/FxNclErsSftRigoezWzAnrXDTlGsiO+OzpfzyEvlhhlPy3ti351bOh4ifgpLCrYEdjugX7SksvesizTShr747SddHDTGkEMH0gJ1hUBFBl43YePDTRpt9Zi72amJ9qtP32/zM4zJQhHeVOgof//Lv/yx/fM//7FNToAku/INCODZqxyCq7YwB1WTBHCp/c3ffKnqANQgjEgofePjk+345Lx9//CX9tOjZ+349LKtrt1uU9NzmMO2vvG6KtFQCnF4VBXdnxk6ZRzw1IRHYjjZuFaQsAuCL7ptzUCulgc2OwtFcooRUlB0sGcEuYxuDDQPicXHCcdQ8vu8bygnvA+JtulFhxpdpcCv6GgYZtE4ahSajFEJAEY9PpWgOJnMn6RipmcDtb4o3bw3oljcLwHJ4fFRj57uiqATBjZfxvQNVsOSkAft5bNT4RLboqrTvI9E6hZ8DQSCGTElKn/HCDvrwHvwPV1TUZZTMWWz8j4YOWjugD8Rb4kh1gErpgGfZcEiV13ZX1xfDhDPyKI2ZgGkOswzYVtrHmixI4K8J9gGAKC/kGdxceEkUNdc6vMSbob+P0U/nXvVmEdLK4cPIcrj46IJsgdhAkQAht5qzWlVRa+J4cHz5Ll1tI9Iiun1nFZQocBNgpZOLkBClZRXlZw9ymcROHHvDiiHVZXXCBSJ0EDD49zBvEEE0J9tYRbAk9J8oOJX/UehHxGkWAnbQa4S9KIt0kNIopzk3+vvtWbP9ShMmmtvKnlPJf7qus3OoAptyn2vwllV5yTcrI33u9Vqsy919qTbYS0AVz9dcVbfegkS2oYZzAj4Z2d4pntS31dN10iiYAdt0TJ+H+PbEyase+9VsYulELugYHJgVB7vKccD/a20C3KmpLo90DPOsxLbguqomCRDsqkSGFXw5TYnEhuMPy00ogYXM8afK+ukPcB58nWZi9DTThD97LIdlV3WWVGAY5BDrCHWQC0op7KrWU/uO06Ms5d+TPaFrr/u3QmRRSI0A7pYJtGS0WfVHO7B4JDKPWAfa4bzx2beXLvR04/BSRIM/f3f/V1bW1nVKKmXz5+1Rz89bN3LywaCPzM9paBBoKnQcuy99VV0PkKxFcDWBzb/fYVWz76SryRWmYMuP9eGTF1E3b6SArRqtOaMRRxHkd9ijbzXRMfJqJlg1wLEIv4nMTT5XYvQSt5C2aX3CHs1tsBPmF5ibJTHjon1VCySsKH0ewUeBaAhycFPMTsZph1qx9AcVeWB6l82NkCrpwNZCNhVKBKyUYEHJIIk4aoWSbeDPlJExkjwUG1mxC00RAQlz0T1XVxe0GSIdj3Uhq5G2uYrKndn6hEf6o6o+k+1GI0Hty8dC4zn8CD4xHvjS2Ee7B/stL2DvfIbgAqcG0RNR9rUxEwbHR5rh/tM5jny6CrYDYz2617JvmLr+B37c1Oq08YGw8T2y2MxT45PW6cEQ/n33h7Aj2nu0hCpIeoOnN1zHbA7oLmeXw+0rPNR6tH0svJzB8+X0rYACOTLo7fQOSk2hAAFK+sP7tGAPvhSzkmYSj6LpUtQ/3bv/FDrTDCRBDDcIADFl+NTKqCuOPMVjR/aqTgjaIHgj1grAQNFraUdjQRsZGi0ffWXr7U277//Ydve2m1/+P2/SItndoaEgIT6sh0cH4nGTfyCPz7cP1Ti5qrbtKpug/bbvgCNAtoX3CaoTi8Ap5NDJQjsC0AM4hHeW9MwEBVswxqbCcjG3iPmvfvWzba0PK+4SIWBbleBP/fNHnPLAdOBruTbAefEdpLY8qH2j0CCSQuBJckK6IIPZqID/pmlHOtMtdev37Rvvv1eANfczFz5VID7v9YkgG2SeEf+tRLrgJQBALKfOOui9hcQr2c34PsESlSRJW1t0kUpm8/18wz4UjxQ4y1zDQG+XWyrVgRpHjlH4L3QAcDWulho0K0nsFs+Vq1EM4ArMFa8n9UCMzqk/v/d3Tf1PdsbtZlRQaZteHau3bx9SwU51hrwkiQ6Amq0KPLcYNcyXjbCoBIGrpZAbCsxDcmU2cyIkHrMZnSHdG4yrq8+C3/c9wX2sxfnCN5dKz+AVamzWIxJCpicXwm0ifF5WsVD7xPujfgCwc8vvvhSoOK//unfZKvQNUAbYGvrtVgA+FVaBahqo0HCY4VVtbPLhIsmUIR1cvyOJpf1tM5PrdtCBTuxcc4TCbJbTmDDwAICUG3t1fqG2Lms9WDBDE0SxfEn7H+3QWTvqUV4zMw99N24V84LoCZ5Ds+I1q1oMTgO8x4iP1DMPjQi1l+HgiXXdGaxba6XGFlM6qmO1oX9wlSBt966q/edYkIdrAnaktc3lNNhQ2lNAohTi0IVXwHplZBrfLv/8J7EohrfNzWt5Hnr9WYv5pGWVokBavxhnRViKPwJ+13nsqZyZI1zlvpFUzNq0/aIXUnMgZ3K/eaM46tV0B0a6hVpDY56D/H6MM0BcwFbaCEhHky+Bhuff2MLeUb4snwN/c1//Lx7DQqrvuNhHUweGA9WAatGCbivgdc4uXdv5/27t9snH77dZibHRTnjfCHuozaC/YP2+9//oa2vb7adN3tS75eaMeIVGl3A57W2OD8pDYC5uZn2t3/7P7aZWejzr1tnvA7J0HBbW7ulZJ9q/7PnG+37h4/a8clFm5yaUSsAqA+fxyKDEIoWp7m5piMryapRRTgVgjZQXlFgugRw1gQgIOBQ9EQTxse1oXECCJoBfPT6RzLWr0Y0kahFCdPVaI9C428+m98zlWxZzobEFkQaQEKofdRjJbhodWYlgIXyhzab4DrJTCoBRphcBcw8dwRl/DqPj9I8btF6oHlXNUCJQn9U3mDAEoPPppFCapDMogXh/KSQTQvJ1JREXEChMIhUZTj0BOoEbAShrrJdyPDaKbjfmmvKyCqolgq49g9KOMR9YwQZ/D7PjQPjOZs2SF6T6veucXUkLk44SLwRyINyZTSdACCVk4zcChXeol4d9TbhzEzR83gkVwlcWTPVE40HKFMO8gGHSDzZLwAAABn0MLE3CT56Y2aYfrBrZgOGTUEme5eZ5WNQk22Isp+cMNDDbz0ExkOxj/RzqaGSwA5przvwvxbaSaX45OhIQVco4Bh4Ag+U31lnOcBS1ReKWYwDBRM9pfsRXWcAgIBpYgsMgEiiTBV1jj3H/o+BVaJ4bgSatVNQVVUy7dkKKlJBU8pe+wwQA+qaVNelZN8XRgwtl/sXiKORVk74U9UN4OS3dL8lPxOyjQq6ZrkagBgEAPIaVyxQezX4wF6IiGAvKSt7kPtwQuHkEWOd6gv3l33JM0pfoveUK4s5vxh2bCnOPD2aVpNF9G5C+wchIgOzFoPDTosuXfu/X0WyYKGZMOZ4iMJ8auYMz0WsCc3DnVZAw2sJDHb29tpuUYq5F4MppsYzvkiz3QvMGkw8ofcGrDPSbcelQLH2gOelu4eOL/wLVF/srs+o2UFrK2uqIP/hD3/QNAD2P0JpAGab66/aIXT1q4s2rskXU+ptxR5am8LuzgnNtbRrSGTyzUHQwmvY3yeDQA7PXQkIwFHRrvk5WgT4BsBbBWHn1tXo9dtWe5SfG2wC+zbWQHOEK7DQvuAcH5/0xBcFEhQLK0ARdjcgk0AGAk+JY4byV8rzBeThm/jd0JTFsup0NEYNIJ8+7pxbPh9bFto6tshB4LkAAPZZgjdXHgx8EjBSNYYOe/fu7TY5Pd623yCESyA5JU0ffAPK/zNzAOUdCfi1i+H2en27vXj+qm2/3mmX5/TYUz11yxIBDoGuRsHCfhuin3rGSZ8qjl19Jv2mVJ4I+uk5n51eaKPDndauhtrum32JSkF3Zc8zb/yUWd+IyFUsIn9dACvPZRkaLonEJALDZtscVQ+zWRSnYh5CcwcE0Hm3rFNVOhGjKvG3oofHb4QFojiKnJ42qALKDYY7dlB7IO2LsAAL5O63/CRxMvjNfkxsEnFbbI6S2vpKUBn7w/mEuj07z3jE2dYZZyTosfwYvi/9w+yNVLBCVYdZYyDWmj+8J77+7bffbitLK6oe/+XPX6mdY23tpgCAH77/SXRjCkLEWRqTN9TtaU1JxJZq5D4zwS8FntnW2Mfbhp5oL/DsDIB7Isnl9Xk7ONpts3OT7e69m21kjMjJk0H2dumrvWojQ1CYzwQIsRcQPbx9d6Wtri5pvTMmbjD+UkxZI3S5dhVsqj+b5IzEdHqalsebuk7EKbHRYpYxqWSRXuIV+T6YLZ3xmfbq1Wb7+usflOgAUBmUpb3EGjfyIXUCidNirwMA9EFKNl2mwtBmlTnhnnSSKTTp/9Z4xxo/qokEVYWlXYr3jM+PjWe/kOyxdvy8t28KYNB+GmHvWWDVdh1gmQqy9SkoJib2Zl8zFcqTLpjOMt+uum6vBIyZniFJPZWwndoJAF6xOUoKPcEGv3vrzm1R5NmXDx/+0F68XJeYnFp/x8e9n8Yn9Sz4He6HEcrsT+5RTFsmUbSmvAUAQOteRQgxk8p3c5awAewB9bZX8SrtgdyL7OAUMSBJ+Z5iPp49RRzWluSbf9PuenhEngRQ6nwL+3P37j1pCJDHPH36TOf9rfv3G7pq2GYmpwFkQPO/c+ee4ryjQ9ixb9re3raeqUQ7O27hYP9g29n7TEXAVGIze6M/a7y7CwL4NOIm4hoYuxbmleBitRrFbnAv7FVNojph/KaZavFPBgFGBZJqzxLfj5lBylhQif5pokp/vwEQ8DoVBscoepXQ6DkF4MMeW41Y02AjsfVUOzg8aFcXjM6e0TNmdOEikwWOj6QF4EKedRRg14pyX1VzAADZ4rK7XCvPaHlpsd25fUfPCkCc58V+UrxbU/ESq3pq0bh8Ne1nYoaP+Vlzj4mReTayHxfOA5OPuX2PmN36W7FvFD75SjGasyEGpFpBYcibQWDNBTTSALdZJ1j80ypYw4zjOmQXLy97enQUUsi91LqVFp8v/+dPugoWmf1O1XEGFB4hwBpZVhVInid07Sij86K15cX2zlt32vRkRz3/fO/d997VgeHwMSfx5ct1jfDgQLKpJIKAg11eaWtrK+3e3Rttasoz5AkcLi7P2qNHP4sBYKpFa599/qv23nsfNkBxKKv/9udv2h//9c9ywMyxthgP/c+jDUEDjCnjqnAwoGmizFR1noXlIG9tbQlxgmIILY0FjqCQKfqm8KWCRlWEL1fHyumQbFblNPOwY0hTKcnrAwZENMsKsk0VITYZetoR3ILmhXFwhcnoaiqkua7QUrmmJNY91Anj3hOmMa3JY32gnDrRSJ8oB1QJTSV+vUpwJWX9SqWDylCjFASqKu2gk0DQ9DvTykDQGM+j2csLVuOFhe6Z2jYaTsycHOW+eGbqg6EHcsK0u7yWz1E1qHpyLDpY7QBFpWHPsMdk1IepAixoHQnSLRqHKJkTFvYjonhJgNJ7Z3aDkW0okVIvl8iHK87cuz/nWH1gVLjE0Li+UhCafYTT36/gQyrS1XfD/e4WPYfADoPoKrbRYwA4mDi8PskL66mDfuSZ5A/u31cQZFog9DwcFMwZ97hF9AYgxerKHhWI8vuIqIWccVe4FTgWM4PAJV8J+ggkMhkgxiosABKwOAGxGKQP4TXKXgHtJIGO+GSq0ARPCgRVhXPlmHvD6afNRfu7zpjo7zXaK/PUodtl1FIAAPWslzgk18Dzz9rHMCt4zRin0l0wy8kOi9dxPxG04fr5WeFMPZAh66LqykCfthKCqpIErU3S50q0g1Mq1aGJG8RwG4sqM6q4DhnMgRlEG8j+voIyKjXcw+GR6agBZi32lckAThTd7gLybFHUfD7/pr0quhla/yEHXIh4qj3k8kpOdW9/v53UOeXa+XxpkCwuygHirJP8+xmOVtXfz1Tfq3uKLRNjABBI45b6vawEcO+9954Qb9Zc7KbxSTnlH354KFsORfLo4KA9ffK4vXj2tF1dnLf52ek2hQ+r4Iv1GhzvFtCUoJlgQntZI1Fdsc/PAxIFDIiwopLoAlFzxswm6rdkUZnCjgOKaIKC1OcNeMo+l8BZevvUa1mimQIGLq0Nwp6PIBzPXiBxgWTFnHR1EMBmxq0MtHjl2RJwZLQZ6YR81kAQHxBVYw6P+gEBSWdsJ8+BoDk6LohjhToIgwn7xzqikyMWwPlJW1lbbp98+mG7vDpvW9ubbXyCqiKtBTNiCMAEoP9foProeBu+Hm3di6G2s73Xfnn0pO3tHrXpyVlVkKnkM9N6c2tT/hGWISJ407PT+lzYgr/+9eftwdtvabQVNvWPf/zX9uzpi7Y4v9yuKeheDLXu1RBaxW13x8rbFAm4RypACyhF09al8XFmZcGaY29LILfOtRLBsGC6AN+0wiD8RzBLhdgVQwsButARe5bn1kuieur9BMkGma0XkFFyxYYC6En7Wo2l45otUmrWQii97AVslc+m9T9CVU1cEACJ65G9Jea4PG9TMxRhDADwDBcX59q7772jZ4aOw08//VQVpFndK+eKuAnfQcIWAVpaFaHpk9BA3/3u2+/bo0ePxTrjWUps+YLk1PsRMJfKuQSwrq7a9haMBY9R476ln1GJmINZg9usk0HOalMioeqet5Ozg3b7zmr76JP32miH0bf7AqeomJLEsgf2dg7b0eFZmxxnOgi911Ntbt5zvG2fKby45cojBQ91HsMeAchGXMzn+bo9efKLfAIJKf6NBA7AfX5uRkknjAiKX6cnCHjhq8bb4ycv2pOnL9vY6IRACUy0QJxieej5FPOCQlZAAc5YxBzli2qUpIUAr9xqVX3M/H+PHVe+yABjoAVzwtS7XJ8RYCE+EL/CvmbtzIZzcsnPbXscE9m3ukAY1gjXyhfVVLenWDgYu8HrVCSZhYLtyjhsy5XVJYF6L1+9kE3RWNfJyfb+hx+29997Xz7l62++0T6/feeOXvPdd9+K6aLJDhJA7GjvAWIT60coGF/CPuMeXZm/FtODKq8E0jRe0zY6rYBhbCbeZ38k2RXLVyNPHS/IN6gAYvYWa8r3qCrfvLEmsANmzcvxOwkAACAASURBVN7BrtpeAELoJ4/Oh9u/XFnHlgFwp/WaPcxeRNhuampG2iijI75f6WCMDHuqQrdbye+1JvoQk2+8Qoz8RKJ2xBo8R4341WQbQKcx+e5DTVrhQLlNk3sPa033XAwJad6otcWtioBLtFvjJ7BlAOHoMwlM0oSZMdltTQo5A3S1WHU/j7BAJH80TatiYa5T455hdJXYKSAAWiUkt5oUdHjQEEXmC82JLoAV9P7xjgUkh9yaRCgv8bsa/yedg6kpt3XWOGhAK763trqqfAzQmc+FUaLzNwiC1RlgPwMACJABABihBcIaEon/uA/58kxcKwARtgj7ibaI5Fyyz7Qk1uvNKLQAfwoBApYqnnXORU7k1nSuP/fFvgwTOjlT9jOf1yt0fPEfPhYAkHmRUKtEWyk1Qxn7qtqwkUjM46gQ8Lq5stzGO6DPJ1LxXEP8rYRwMOA//vhTe/z4iWboEjRCyeBGP//88/arX33WZmbGBR48f/Hc/YdXF+3Fi+dalDhfwIL7bz1od+6+1UY7E+3Hnx61//5//79tfWOrnQyMsYIeAxWEQNcje5wMarxFjUtS0Hx4qCQTUIIEggMQAABk0DR3U1pEqT8+kfPXfOM67Cy8NmcFeRwWqkpJwBzwui80VfUguUpUSGpIgDQeZ1xiOB4FSBDRR/ejCs/nOYjvzxBNgBFk1vRvG36CRKtdmybIawkulUgUFVJBZddIpO5nQDjKYiW83qiVEu3aiL0AuVQx+T0jWnYCOCKMOlUhUb00h9TrQSJ7fuEeYiGylXy5125c6L96smomumnqRp9DJeMe4+iiK5Agh2dOksSaC2Uuo2+QgZ4o97emDQCoJKJOfo+itMHIUA+dnSriNqIbqlfP/U06sCMku0Y7EbfJdAKMF8ASAk4E/Znpmmd0IpqcjakQ0ZoDP9kxNS1O1QG9kyPTUy9ViV9dXrFTpX9uqGmmKQZZKDiVZQSEalQgCKiDUNaS/UVftwMoG9pTTwwoJ0j/U76S8KfSnap69rccfJ0JA0SwhvzMtBep9NZZsIaE74UFE821ZkWLmthT4TfSjCNWUFa/r6BngE6vcV9S5zYtmT8CkqR86/nhSeCTRHFfOYfZ7yygiyHVp8j56LovnLUBXQ/iqr04UOnrUdq0pn2hNpJ6Ge2iXyuQGhjhJqBQvaoWY5KjwJYhVFmtHRh4VUdKf0IO5/BQAaYojRL8or/NlRKPiQqI4cDRlXkDLaY5Vv95PQPlEWgyFNWY8wPYQVIpJ0/wh8PWjO2Tdlz90SS1JINUvdl7oNTqG0wvdbViKCgr5FsAoWiirnJpdkQBq7L30AtLMPXDDz/U+X3x/IX2F/YBQR/Sjw8++NCje87P2tdf/6U9e/K4XZydCQAYHx1p04y5golU+yliS9y/tQf69g474GTOlFUH1u7J870M9HbDIKiRgUHhk6TE/rBXcfgKhIq+zPtQLUj1IMwst1uM9KoAPAdVCovKb/YI9trCWPGJusa04kDbZyqHwBoSW+9ZlrXX3lS9wOnpzP5nz0t48+JcgX5oqZwfAkpsGdeMyjTPjl7VTL0hMcKWG5i4Im5sB0f7Sibv3rslIJ8WAOjV2EcCfPb72o0bamkhUHv+7EXbfLHZRhu93syPP1V1dnR4XAGuxVsRqjxS0Hx4fNDa8HWbnJ5sK6sr7dPPPm4ffvCuCgmoT6MC/29/+XP78eHPbXZqro2PTgkAmOxMt/PTSwMMe/uqbHHgST4FABSVUn6nem1T1U7yJRC99g3XThzDnhkdI9m2KKqYdcW0yB5KIMjfqjpV5irbo4DbrLS0yrhdpkam1gQjTR9A0BCfGNG1rtkFGvsGHV/n0xM0uPYw5iKOm3PYszX4HnzHiNtI6IMfHuZ8tvbrX/+qffzJR21ra7P98Y//ogok8ZPYeWge9Ow31X+KJI5xUNnn/d9/933RlQHrvv32O1W2YXOQCHevsUkAD04SPLYZKvZl292hvdKCWKwN62tfDyhtkVoKFmZD2tZgh07PjtvpOcWgi3bvrVvt3ffvt+7QpUYasr8V21xe6/133tBmN9ZurN5qiwuwCo8FUhGLsI/RCQEAAICXsGG1wbqq57GbsFz5m0dJtZp4hv/H1yOmyfWT+MHSMnDQVUsL06qOj6/a82cbYrCODAPwY/txxmYBxG+aC2TgNrEZsfGgCKAKNzB0a5IFtlWsp5oYEJA+vtwAQN//YUOwjT12yQBAmMIVvogvgWQFMMWXOn5MGwvx42VPTX1w/1NRFUMNynyBOAIFJjrSnzg+PmxT0wBBC/p/QD+YQtwfz+X+g7fbJ5982lZvrGkEHpOnSPCgfrO/uQ78z5PHT6VlQ6IPmEI+AADDuZbodTFy2VOA6gAHEezDf/JZFq62Unv8VmL6XlBUegicNdqEAm4Q06hoKE2XETE2d9/stMWleVHMabURi2Oo2w6PD9vmxoYnZ1y40GkqfsQ67XegdbM5FL/Ssz+CjgWg+JLWgDPqyvi8AGDaBTiL+Mf5uVm1i7KnlxYXtFdgM0kYcYyJZYjkTstPIbIIe4rYEA21wb2CZk5iB2kaZK+W7pKYgORdYzCIztpptU0CAPBFkYJzxGeyNokdObvO0U60vzQyXmMQDWQTq+dMJO9SsfTaMbyYLRX78R6HJ0fq6QeEd87jeIz4QYLaCvKG2pzapZ2A85ok2GrHlN93vmFQribCEKsWQ4SCWoAigyb4bY9z5XNmGeVdRUKYgPEBZrEgSO02aP6tYvOAXg/XRexIrpU8K23XZtO6QMfzwBdnpK216fr2g+9zDQHs+J3E+gJn0PIhPv/8tx90+cf05KQ2DE46jAAFHAMK+Dx5KiBQqzCSiC2NShn9SgKCH3/8cdvc2hBFkwXhb1gAXITGoCAwIsGEkfbRxx8JAIC68/jxL6oiQf8AoceIssChO1jV9lDV1dt377bZuYX2zTfftl8eP22n5/SbmybJXOD5RVSMoREmmbMKuqgrlUAlsAc15IGHmowjkjAEFclCovls94ddiq8XNF/OnCSmxEFcHfQczyx26M9J0GPIWRuhMxiMsRw294nC13Hw6aq8VeFNnY1CqehqtQnZoEl8eE8ZLlRQC4RJRcDG76pNTXNQLawkZ6O55qHk+jPT80lgCO2tByCQjBXjQPProQ2Vs0lgwbW6twtK1ZWSMY31FbiBII8r2ewfqowEH1xj0CucodD4Myh5OE3TaYI6R9RCSH2NQ3LA617ZIJz8P+JNJGD05ObZ0woAYmdnxvgIDg3Im/uj+bITdW+76G2MGYniLpWTClIYY6fkvwAbAkqCL9OuOcTncjDoEKTyaqNjyg9f/L+MzHVX9DImHeBUuF/TzkzrzxQJEgHe06AB+8LABPQxJW9UVagAsW7ax7z+XMiixfcAmjBuBJPusRXCr0TRzBM+uxd0VPVdglmF3CrJHh/viQdFWZmKkAGovtp1kh4n2TbAAqMAC6Sg7tE+LL3o+2Iw0JtmAEAgFAkkFDCqEJUIOYEk+EWwM/36pk9FEDOClqKdaUSKax75W9SzAYGuBEwJoAiOooSriQVKtHxOOaM51xJeKmHD2Ies32DlNs/ciR2ib3INpdxqMTnT4Nza4vYAV4MyykfJ6onV9r3PANxcOewFyUURS+AWEMAVQAekfCkxVZ91euAtpilwoaaNnAGq1Kg67CwjmIwsUynw2Dqeo0DSXnuH6ZShr2AP5BBLn0B960XH12idAm4UZFRlCXvA/mV2roScOm7Hurl2U9Rs7l3CQMeH7dXL5+1wfx8543Z9ed4mO2MKwAkm8jkBeZLUJ9GnioPP4R68Pv0WAAVgpa3g7+NX+q0MZor0QRZej10G3NP69iZC+Lxo7SvxUWDTtc2RPzASI1+m/y9xt1yP18jVXSVE1d5EwCbfVrPG6ZP1uC2cPMykpjMjG1qjB7MvfF774w+xz4A6iGpRheI8EFgDyFNlgFooKqXEkmybSHY0B3x8VMH7zBw6QAuiYJOY7e/viA1A1QbGEr2ti4tL6g/9/rsf2jf/9nXrXuKzJhtT3S7OYH5Nt/Exs7+wCaOdEVXOtna22vlFt63enG2f/eozqdGfnZqFRTWb+eDQTAlkOyMTbW35RmuXI2IZbG2+aY8fPdFzxk7DVCMQpAJHUBt2Ff6CPkqd9WImpfKZtjKAFva7/NMo7BuSQdsDgWnlSBKAxU6EyYYtwyYDlqZlx6YRsLTqsjxf7HSJ1+JrxaBRANhVEoGPxVdwLqiwUdQI6CpAvuuRVxq7N2AX2UuKB64vBSjgn2nTIIGbnZtqf//3/6mt3Vhpf/jD79v333+nc8Ez02g1plTsW8SY88dz5Q/JKUkWDDWdzXESrB0lLohAqzgzhdI8LY+myvNz4ggXmEYsAClw/VJATBgsmTRD+gqQxHqS9Mj3jVl07vj0UGdnbqHT1m6utOnZiTY8Yv+olo3j47bxakPsgxtrN9vs9JwStIOD3bYwP2cxy+srtVQRZGNvAb7wIeiRiEV4Zp0o7s9xCm0prr5zfAGFpGJedGO1O0wynWFKLSj7eyft+OSq7ezAkmN/GRThdQEQo5ViX9QXGMRGpwUgtluJSrUlyiYXACAwaQBwCisoCUV+5hHBnkve84lVCIof47kE/Hd/uQUZe+9V+5095I+9FgiQhI14X2CpqsGwgQAD3N4IA+DoeL9tbK5rnOjy8qJAvpOzE42m7MW98/MW2ZueLrDWo2EdlxsYQ8T08S9P2p3bt9vdO/d0Ptk/7FvWBjFZAB2um9/lvXQG1QJnodql5WUlsokRWAPOFGco8WfiyICxnD1GsandotiX7Df8GlNp2EOq0M9MiilKuw0MpqNTMwCuxYrxBAgCSQAAT3Ma1rnS+RRF/lr75OyMRNRt0fjB9VeM4NxpS8sr8h+AI1yv4kXGaKvYddZmaFMlP2DSE35/fLwtLi3rTOIndnb3xF5hj09W+58r154igD8mEOD++aL1khiTz2R9OTOK5Um6a1IFthRwzC007pFn/UNVR/8CFtX26y3dgyZyFHNThR+BhjADmMrm1jn8Z+wx9ofX8Np92rpQvScfqbgq7D/iABggPCsBuT3hX18TcX4Y1YPaFVwrsYEmiNRZJF5gfblnFXFr7HHOS4T4NAHh6lKtgLZvtnHoKXGO4huky1DxD69h/0lHrQplvC6AVHwveRVxYlpblS8RF9O+AUune638SiLNVcxIjKf2JGL3Gt889Olv3u2yCIxL4o9QkhplIhQkVV0ZAqp2GOhzVXZRS7xiA19etvc/eL998unH7fnzp+3xkyei2HPoWKT0DUZgig+nR+WjDz8Qeg/FbGcHRethOW8qShhNEDkndAd6PwzCzVs3281bt9wLTcVsxJsXYwDtZ3xyUk6FxcBY85lGkh1YsRBhFmC0+/22pvfgzHvV0hLOirCG3qNogKoM0FNe6GgcL30gSfAS6OdhJ0HnbyEzVe0jofOoKMbiuC8+tCOMahJ0NgcPlQ0fQSeuf1Dcg88CZeMzmGGpILZ69IhLJBYCylS01SQPuTbWWOrpzGklAbswAp9Ehs9jfUG7CZwsjmGEmD8cYjawRuug8jqCUXPPLQdCz+30xLNN580ACCLJ8+aw81k7Qmet/O4KplsFMOK8B5/BqA6MCUGqAQYDNDLoI54bze+r76wmRLAHAAAUxKj4aYOgim2Je6BZQEDkWccYCfdlivJayTjXqr54sTJGFJCxJ9gfSoTKeBEweWxbf9SPHUzmt1tJlQsEUFhaWHTiV9fD4VcVWqM7rKMgMRkS0OsyvFpDV/3YQFJPrnFymkVfrAGDEFTlAap4xu7dTFJu0aAS0hsQshsEYJwg0idOn3X1vlafZBTo07agc1ZAU3nVqnA44XRPMomSq9liRyi5NpIplgZVkGq50b7XaJtqFxBwQzXUz12V0wp0+f0ELAkwA0bEKGqec4maJShSSu6F1Ht5drnPAGBWgvtUBkWPq4SMc5zf7wV0QZX0k34LEffLeWCteLbcGzOY+Tf7IGCBkudCpLkOV/lMSTXKXABeaXlEfdnOwiwgrVfYDeW07dCoHo+6+nvuCnPmmUtNHlZB0fRVoWAPl7ZAAC0SXpJP9lWcovxGCUtp7So46CfX7pdWm1mtSX6mIEFiVQTV3V77Cu9JlYPZ6E6kxksg9aJ1ASU4dyf0eV+0GRSkocWXMFWeGY7T4IUDVD2DC+tW8CzS39vfC7TkoCBtQLYWtJ6jWT0+O/02LewyWiuqHhQQmNE/OG18hvyLkjuPQgtAo3SvKOSaN146CQabXCmG2ZDqgo+upzvoPduQ2g4EAEjQDyFH6zior7kmXPBaJ4ausrEmTG0h0YHKnJ5X1oXEmF5ItTtpYoWDfxiC7BX6Pem/J2An6V9Zo3d+UYJyiHm9Wn/hCp/6YMcVkN+5e1f3ADvw4TffmwZd9GxGxi0vcg0eayrRuRFa/3bb3uFuG+kMtftvv9UevPu2rv/1+nqPgUAA6AkHrU1PzLYbKzcFAOxu7bfN9a12sHdo5VamelDxm5uzsFMFdQZ86a9kZngFnGUHdT7Vv3zdFpeovs3Kjzx7/tJgqvaTdRYiSisbES2aa9PeBSQyTx4/hBiT7K2B/7D/bKdwWLZBAm4voVqPab3zevwOCvP4dwWq5b8AEgFYHKNkHGe/dVF2Vrb2WjO0ea5oL5FIT89MtPfee0dFnq+++ovW85133pFwHz4Gkb6XL1/p+vzZACj0qTpRim3lHlgzzimq3iRwCwuoa6MhNdxevVqXyC+FnbTTaFpRVf5JSk3h9sQcXa9o5W6ZULwyBPiJ371up+enqkCSSKI/gS6EhQ1d0ICdQDLENcNOQPcGhXEqoosLC9JZIRM+OaFSaYASQINnRkWZe+M8ED+5IGKtlcQ9AIHsB2KjxAXYWAEGo7Bc6eV+0chRrq/H2sgYbQeuwkn8DxChWj117kurJUCzz7fFYVOdNM2z4gcBjmYsDTIAeK/EevGbLvIksR8SACCAoRh7TpJsF3iGsrc1kSBxYgoumn6hljOAUOJFknOrlWsfCxxBRHdUNpn1p2+bGBS69MHBTnv67HGbW5htd+7dljioNUWOldShMZO2I43sPCsWZLHZYPQAvCAWS5x17+7ddvvWHQEF7K379x/ozH3zzTfKIRQfV4VYwKlyArdSaWxsKemrwntOG5OV4DOOMevEuSQG5Nqg+ytWKfFb4np8hialnZAAjkgAlbO2emOlzS/Ot5NzwKeDdrS730YYf6pnQNHDrS/WY0N7zM+CL4olTC3DWMzPLSn2ZUoAbCyYDpw1Ws8Qz2PfwIrjefDrmiQ2MtxWlpesr0M//P6B2g4sHDsq0IT+eXyHW/hgu54KSMB+B6yX9pN0R7Db3iNp/ZUgbbXPZoKMfGLR+Dk76KvwHJiQRVsQo97J8cgdEgu5+Gz9MoHZ2I3qmSf+Yc2Vt055Wtg+9g82M5MZugaOM+WJteQzeV5qv93dU2En4D52vxcTSg/AhWC+NEGk2sKUg2jClRkAitHK9ideHCze4nPxB5p2pDZsV+RVBOSsl/iwY2TrwPC5Yq+XzVNqUEWqsIJ5ntb/Ir62xgW2g+ceAIDnNdjCRtyY88zvhhE/9OX/9FGXDcEsTpCi9D7LmajHR1zyQlLdG+02gCHR506PGdtx2j77/LP24O37EqZg4UHkvv76ayVnbEwCHS6UBI+NDeL60UcfyrD8+c9/bi9frWsEhQQpqFRPgQginsID2xW1hAfJ7OH79++3e2/R97fQTk4v2tNnz8U2UFW6y/ghqvYgjzWHtubD56GpZ7iSFjspo7pOuvvU5TAJjM5VAAj6VWJ7osQPjPuRM6hEJA8twVSPXlmBOQ+WTcwFy/AWGgsqn+tRIltMAJJm1o9n5cqfDXbQtcovTFPrOKHA4NHTzcZ3taop6RscJSFAp/rocbAYBgIN2Biu+Fp53AaIPjpTDxUkiyIzLP0IHCSOc0p9RvSvXolGx8HQaKxztwQEOb13764AAL7H+xLEeMPSJrDfHv38sxyjwQsfAu6fShRfME6ofqCcDygQalveP7QkDjbXBh02IAYBslpRUNK8dGuE++RNzaGixYgrGT1VKg0oiFKkec+eo0ngiHMT+4FxVzI6V+oHUiWDAPaccZcWKZToUQUODu5L4Ig1JbCcXxSarLaS6k/nOXJd9CJpTE5Vb6jIM1eWiogF4nyNSQ4V/IMak9gUnVlnS2Ik4z0Dj7FPgICzjupzElmMvsCqgRF4oT9nPSXSV/2TZg9E8d3aAb3kXlWKPk1J56voE2F6cH7i8JRUaqyZ7VBGPrJfhUTLCLM7rfvBuvEFZT+GNgGMkj1Vs72P+JNkM8BggDqBSUXLNaDkCirPnephjHKqCZwtjXGsFpmAUDrjA9WSACmD1QSSUt2fxBldKZYTLLoibVVxchFv4fdpXTIa7/NqdN19srxPNA8UIFYbhu/ZQoCuhPfbBGDcsD/iqHkOY+MTshcwn3SOUOU9cq+/9jMK7SdU/i1ox3uH3QSrI8+ddUfpN71x2Jxcp1D8mslrmm1/zBXr2asC6jkbQDGoca3KFBV/gGmClAkEiMaGJQSI3ROQWnPYtVcJDORsfe4U5NbIu4gC5hmJRcO5rrGN6tMW5dZfvEe0VMJ+4r4kAhfV/BKi1XMS2AuYUPPGaZcQ8OjxRzqDFYhSnYEBoD7NWhuun2vW/cAKqckOqBDrBPiClIQcHiFI5DGLCjo0kcPgFOcvQE0SCGlRzM621bVV6T9opNvr10p4fMbdWqJnXDOdk0yoOry8qMo1bVLLq4ttYZE50mgGHai9b39v121UJMATk2117YbelwR4a50RT6g+D6lKf3J8Jnor/t86IJei/M8tzrbxSXRkrtv4VKcx5mhr+7UEHQmASRwMPKEOPd1mpmZbZ3iinR2ft+ePX6q1gEQMNIEKFfuRz8AeYkfNxErF1eeW9iKeLWA4QSxxCGvwyaefStkdtfr/73d/ULLR89kS0zKThNfSuhB7QcWMzwQIYR96rrVpqNpTI/YJ3Eeo9k7gLLzF+WEtDACYFWcguOtpRavES+ft1ctXFtKrhI73jn2NP9H1jQwJuCZxpjqJn7vuAoJ4EgExB7bno48+1jUcH9LfTIvmSzMu1xjvd95eviT2OlXVyTEegqmMixwAu4YI4gG2zcjc2dnVexIPqi1N/ez+XXwX7Bhddyml828lVKdOqMRGvSKpQljPky4QTaPCiqYFyRbxx/k5oATkIFoGhlQ0oEBCjMHccZ3vZvFrwAwlS2ivMB3n/EytMDxbGBbElClS2Bdd630IrilYjY2Na046Ng2wsqPWEFd232zvtZ9/etpOTqjkcwbpkZ6UUXMsZzE/nr3BUI9IMx25356ZGNZAQDSJLOrMGXR70+Bki7ROQq1226Enz1jLgeQHu6SEsWKOFGH4f/6wz2KnwybQaFj8ECxgjdnD9hwq4WTkHBVXUZwPLLCNjaH1h354bAHfoyp9eLjXXrx6roIL+cPcooUB1zdftRcvnwtsY1+bUcnI7jdt6/Xrqty6oMH5Y18ymQP78t677+sMkoO89977embff/+9chHu04K5Zs6ShGrEKSJwy8s6M2oNqLhLVV6KEDWRgX0owLY1vR5qPXaafRBKOvEYTE4BScOt3bix2l5vb7advTdtYmq8jU2M6fxi/w539sVGISajOsy5xQ+raFETLtzzTUxw1fb2aVcm5kvbzUGJAE8J7JXAqATrRksIkv0HkO5JVrdv3dI5Ieb99ttv25sdJqhQLUa5/0y+A9wxE2EAnVQ0FShlv0ks6v1D9dxgshhJNfUB2ypxaWxb5QqsJ2cbFjN/YD9srm9oGodjM4CmUdHnE7sQ/xPf8RaXF4zovFRux5klt0uybXDQrcewxfARxHnkHIslJmxQz7YnzFCBtnablec6lpfWlFg+JY58fq575uzBJNKdV/uLimml1UR8nphHZ1A5Ab6zQDtYkwNAsZ+VR49i8yjwKt/RXrdQedgn/JtiEGuIT0wOEnuQvCCxK60jYbPws7RFJzaUoDax6d//l//QJfE6OyNp9txeBWG1KBH5gtqD4nm3yxiXyXbn7k3d7GY58PsP3hKKCpWDCiof+Lvf/V4BCWq/ID2gdWMd6D/MEF4VsrrxeqP98vixNl9fXMUbjRtg40CjUHA86erH/QcP2hdffCHnsbO7315vbZey/p4MBAZBSu9XHFYjJLxPjKtUp1X9MeoaYx6RhCQEFerpwBMoCgktSmiQVYIkDCALyqYEgYPe5p5zWhOM8iZggk4TxW4hSbU5hMh2YA+4mhNKih5o9QDhlCNOlEQ3SKXvz7oEoSOTLPNZGGSLeFicKGiXKfOIPnm0DkEVa+Ee9PGq9CNAYYEhKf4qQXEvCggabSNsSBA8fo9ABMeJM0AEkPvhGnHQMAGiAMseARUmmeMAIXzHPWOk6Tnclkgj84JnemsRdWQcO/sHpB2mQCoPEX/LIQxqPchgcFBioRcOpyi3NYKP92HPUfGYhjJViu8OaNI7bMSdQ4oBT/VNVM7qH8PI8If9zh70jHUOemYyO0GWuCBIseaUjiv5Vz9fBaMBXdg7C3MWF2Ffue9YFyH6K/ebXj057XMLgMWI2YC7p9lnoC+yZ1HIfhUsFGMlbWIRGOwJCIBxTAKrM6AKjZNOHIwMY9HEU2kYDESTYHEGac0QIFDVbCWVxT7yaDaLzXjMmcf8+Szl70xkcBBs8NBACPfoKpEra38dOPWrcaqSVaCq966WBwMZVtNXwlvz6fX6SrpxVDjBVAfEUCiWUSo1ogNWcJVry/olmAiQwjWm7Yk9QMADLZFAg6QMerOTT18zz4fgDcfA2UoC5IDf9w9lX3at1rjXj1+OmfPAvvczdOVRyLb6DxHKGe0BnlQHAAFIcDk7BBGArtCqexWBOl8BQbK2Plk16AAAIABJREFUgGmZosAeTm+uhMAI+quVhTPtFiSqMwEk+jPctQ8rKRgmQTw/a2Mj0Do7rTM20shPTVmkimsmjKpQfpoF+rj3lfVyFeK8Nxs44KZA05q/i6NmbzsxKOZXVdGcvDjRy/N1JReNB4ve+myYdcM+lWBcKM4KKqrFDL8EOCX1awNzBnnKEwEGlCCpWQOtXVyhPWNaLq9H8ZznYqFPt2Hw+R6PSy8+bSy2PyS82Z/yT2q/MGDaG5WkdhVoytER8e+GPgxwonFyul8D9Ag14XvwCRnB6D5MM7zU9oAmxsVVOzs+aRNjTvoQgRseMRjB/UuzYLi1uYU5Mf+g0dIzz38keXv7O21malLXtrH1WhU11g57Ozk+3UbbaDs9Om0vn71qp8fMc2aSz4WAFrSCqEJyffg2zlrOPD40k1zUujFqGiYxDaKXn332mfzPT48etf/rv/8/EpiFtaNKvWZj2w5K7RuwRnoy13r+Pouj2pP4U+115WwGO3oaHiNme5khcqWRgDwHtdeNGOhz8mhFkrt37kqjAaHMly9e6Vl7wkS131UlWCBoQFY+d5i4yvRs7RNK1AjDlS4Jv68CkUb+WvsGP8azRDGbYPrhDz8U7d8JtMdJkxiafk8lVvt/aER9+G+2d3U/tCNas8mFEGwCryGOAOAEBOBs2g8SP+5qzJ9aPhRcn7bF5al27/5txYbqK58cb292ttvB0YGukbjGrDWAIbcf4G8FdBLjQimW7ki1f2LXqp9XY7Xm0UaAmbopQAMmA+ea5wIgwUQJbDOTDWZm5hTvIqzGKMThodF2esy+Gmsvnq+3ly832/UVfgXxYevwkAiyH4kTuHeD2lQNxb2t0ZLsJ5haBopUPZW996jRPK8AqDxH2zE5P4NYiucAawHJiRtglVCcuJJonoFBxyic0UG18Ij88j5OaLCngIHDagNz7OGkBbtw6+YNFXNIpGmHYi8CrlD0m52ZUjKK+CTx49nZsRhGPDfGg6IhtrA0356/et5+efyz2kRv3Lqp+HtzY7MYpKZhB/jEB6tl8MwFjnt37+v6f/75ke4rCWVEPjmnaACMwCAcNj1c4prSs9kXjR7/y31xVtWXnXMIK7B6tjVWbdSj/LArnFOAO1qIbqyuac9aBHu2HZ8dt62dTcXYaAFMjI+pzRXxU/Y6DCxyFop2sflh+HGOoeqjncHUnm4XppHZy+RjKhLqfNkXCSwm/lFrJ+15Lpqx/ymcKUa/uGhff/2N/DfPO36AGEuiuMVY0jNX/pP2zGrj0Fg9AH+DRG5h8+Qy7oX7xIewFxMXsV78nPXCVuP3eAb4V84pv4fQrIVnTyXa6sld+HD8mGNAdVpV77+BsuiDDEuHa3zCbU1iCw3bn4Vlp1ga1gbt6KcwB9AduVTRlDdGOwJfxevCAnBh0GOYEe2jCOoiEjkNyTg+Db0ngzY+owgSnsg3+zyaiU3LmAuBZv6xP/DDKXbYj1sfhnXjNfYDl732ABe/DMBR2MwzMmuib+8DdCW+VNyF3atWIRVD/ut/+89dDvg+Y9vO3E8HAuwRXw6A2URs2E4H1OykvfXWrfarLz7Vhb96sa7+fpyTkr7jIx2+o+Oj9sujx21piUr/pxJBefL0eQldeD4jF4OBgEaKYbbTdQ9OhA/4Nw4aZ83DxQChAP3uu++qQsF7Rime5BsAQMJ/567aZ/Sb0M2BoI2AWPRNVRa9SW0oOz0jZ2TWzjvISY+aX3Rz9+IbyWZjcXConkQVm6QkNE8hN51SoJRDRWDwuBfUD6r7BgBIpRinxIbO91MRAhDgGtlA6g8+7ffaKKGdnVarBgbPNHS3QgTJFYVUlYLaOOo9gp5GhRnn6f7eCMCwwTDmjHVC6ZbAGwdKcITjh9rPGlr5E3XwfQMhoGMKOC1SJ1SeSoxYA9NSzGXPPX36tD158kR7j71gTQYfFv4GxeZ5gfTylXn0cYy8F88RpA5Do0kLVRGW06iRh3J4FWATMCMoc3h4rMr/+++/r+vU3FEq76LdugLoVoAT9wKXIKCQZFUYrI4LFYc9uL93IPQfEINgRkhpVWRtnGBPWAxNPVXqfTedWLN5i2KIcdTIOKF/rhbw2ULmQZNVR7fx71XzxTSwM3Cu5yqhqktVvZDBqEooVXy3VtCra/ZH6Hs5A2HwJGDT+SiAJ9ctttrAnOt8nqsafWV802Ulf2xKbo0JdatIRHHc559efTOtHTB5za00rPfVVAN+14mxmQ1Olqn4GYTotaX3KlWp3ubaTKnMuvlzVB0u2+Hn11r0HtKnO8jGiRoy1837x470n72vWWtSzzHPJEkIz4N9RnBy8+ZN2QqCgyTnCRIYs8S+gHauwL4SD7NS+rROA070N895POTxsZ63xEup8qhabrAidH6cC++NQjAgLGtBfyDBPa8h6MG+gcoLMKr+Oq+lGUOuVGO3LCbq6jMtTGZrkehpnyo5RSTIrS65jrTOiPU0MGVBo42mJ9vU+FhDAoFxlJx3Rto60HDPowEDV/ujnM7z4fMFmjpu6SXpat8Zci98WD5cM+c/YwU533zFFyippspSFTQxC3pTSSymiu3LOFYldEwDqPYmKhryEwC06FUAGpWATx9Q8nkmaMZPBLBpJJOAY0ysoPVNABhaClQw+V7po3C9454WwTN3m5JHt8leorOj+cCuPFrJ3gmngIjS93Bw6X3LOgIYMEpOomWALyWyqGeMTsCxn/P09HhvPncAUmzWxelZb0oCCQOnD196Tu/pBPtxSPRufBI0YWwxwSXMMc1xv31Dgdfm1nZ7vbXlkXkERsNjrTPSaaNtpG1tbGtsFhRaek5htswWk07UbhSlS6QqrBj8TrQ40ibEPkAADh8HKPDkydP2w8Of1IdMVVn2puuWEIGfVPBogbs8Lx9b0zCw7bLH1QoGcCVmZSaAjGh8GjZSffSnCIECgvnZCwQJK60EPlHfZx8iprzzZrcXoMbuBnTs+X2e9BAtAE0JCV8BcqU0XSxCgSoDjKnEQtLjuHFT9F0SLe6X69MeJXGu9ryMN+Y9Zqdn2/b2Tvv5x0dKlKAtj9NbLFGrPsjEfTAeeXqSJHJHTDv2Eq0k3ca4Zuiv3TY2PtRu3Fxsa7eo3HqyA3uGlj+KD2L4VRDtqThU6I/ln/kirgVA5MGx5xRT9HRuPDf7xo01xRtUkwnm79y52yanppXov9nZkdAlawqLhbF+UKoBFQED0HdSEeriSpMptrcPCiigOt5t+1RbeQacYVq7r11ldYV+SEKanEODq7yXK94G9K2HAGPUNq7vs2J/BQJUUuh9DQMIgAFwH5vbLEINQ1cADOt8IV0Y9oCYNVK6D2POhQPPOjdFXOB4TVvJWDZ0Pvh9GDNHPIdqVVP//wStpdCvx1Q9vzg/FYOECvLE1ESbXZjVmND9w722tbPdpqYm2oyKTI7n+Q/AhZhU+gdlZ2H8TE3OiEWCxgMV7R9//LE9+uUXJZUpnihOPjgSSAiDWZV2MRk8YWh7542uGxo/vp3pM8Ro9senvXHEHnUH6MFYXlPBTeMe1xjMxTlaZk7MopmZbN0RgMDLdn4JpX64LZGEjo62owOo2Uy2GGlvdt609Y2NXtzGuvIssLfYrmNsaTNzRBMlxP5xe5fiG+VrxJVuD5QGyAnX15XN+uCD91VMYF0ACskXXCzrJ++zc4zf9fj0xKspMqoVomj3tKKJwaYpOqfK4/gZ7w+ACzim0bAVa3J9GUOIn3Y87/F65DbEuOR3MDEoerCvnj9/6QLaFBoL+Bnx6xTj4S8D7Fm3CvAcoKkjJpoU/o0fy0/rGk/MombMMOedmOrZi6eeYsUEHnyiWmi934m93O5jvQ9yGYQbYXta+JoYCwYVsU1NbSqGHvdzcnpsXZeKHS2ojgCt9wnnkVyKICTjAGOvKYSwZmEH8lqKGjxXjYKuSQt8thioBdK4Bcgsdr4AlySw3dMeqtgEjTPixX/8P/+hyy8jWCFUDiVGDkWNexGt8fqyTU5QlWBzXbVPP/ugffTxu95chXhjgKn+8+Cp7HOYfvzxZ1Gj7t190K6uh9uTJ8+E0hGo/PLL47Z/eChVfxaDw+3kgz4NktlDB4gkoig847CrikxADJpIhRUaHu/HF8k4RkzUzBJYCn1qEAAg8DB9xEmTEujqH1a/cSVKQcqTxIhyVyNQFFBW8sHi4qy5RhJQruPN9hvR3Ah2NM5CVf2OAIAkG7wvDzhBvQNfi0qFosrGUqXq8kI0FJyjENg6WCRrbFJ+B1CFqhnryPWx6dV7pb4S9yhGACPgg6jxuq9hBXEEWLyfRpKcGJhhnQkEfPgnJb6HYZ4S6k5gbjVLDCEBJX+4D9A1QACtI/TGamdIkioa3/WVGCP06OCgmVtKVX9leUXJCq8FXBCKNuSRF/T7ZGwdhk0V7PNzXXd0I0zz8Ux1TwxwgM7e1ogQZmjSMlK94s9fvNBraC+hF9aB0qUMUnr93IqFcTyqOcUGVRToniDs475gKkhQATGwIIr0QLKZxUopY+IA0M8ayipJWTZUWg1orZBzqbYM9T2LukYrgqt+OPLsH02/KEp1n3Xiin++EsDZZyE65kqoq7Kn2mPs41wbyUmMSQAyVxqqb3EA0MCQDSa5QX8DRHAN+beBrWGtv85R12CdgtByqMZC3Ecr5kaqGpq4YWQ0gnYJetJuEcFDVWeLoRB6J6BT2BByKTXaU8CGwAQL7rgqCkvExtTn0FRoqLg+Z8VOqDYa94f9tZhiqlh9VkEfnFGLRInSCJAZsEmg7uxpaHvcrxKkojkHlCGI4DWi3hMYDszYld2qB68kf2SkJzAZZWTuxbbJI089S/hMegR8TU5P9Sr9sAmwb9hoVQvVMmCmS4RtbLcshBbqW6rnBkIYl9anvaZCrSCcwB/9EAWYBmgJSAO+8hoh+QJ5hlVNmqGaoikdnkQDBZVeU+wdttXBfQnwlTgR5wt6YAAAsQQKZOQMsA8IZAga03YR4FO2RsI9rgIoeGTsT9nt7HGdvxKidSBe/f2aduH9ZT2AroNNAdEGRAROFnjTt5Xef4MMAPWuyn67f1PzraFPDzNSyiJ1Ml4B3oqG72kcHqmG3cXn4/+w8bKzolcbMGNPCPTUmCi3lmRqCUHI8Kjpm1FQls2tGdeym0WlZd3YN/wRA+DMKu43Vm+0WzdvKV4A4NrYRANoX9eDr6F6LmoxSQttHvSc1zg0GIerq4uijVKBShwAIqJq3GW3XZ9ftWOC7AtXktRmoUk41pThOdEfznMPjT/gTphjqoCXKKuCwzGz2dY3NtvWNlT2IYsJEgco5Kygr4O4adfgXKjd3DwU3QJ4EwSawWIGoP2774FkxeKuHqXmahc/rwkrJUJFIYDnw/rR/4/fYc25FlWKymYHAFD8wuSh7oX0G+IveC3AB4AGr80a8fthlPFazhQVxb2dPbdGVGUa28rvLy4tKJZgz+4d7GkPri6vCoBZf7kuTQP1EFdPjapnBO11vRrnNjWjpHzr9ZYo+AY+LtTnTzFqeLTb5hYm2tw8/tw96NovjMVSYmYQi7MsivXRsc6tYsVTbNxhuzg7EXuD9eK+wuZi6aj+0w7I3nj6/JneixGHGDBirf2DfbEc3CqIX4YVcCZGCAkme52EglHYz59uolGqKufkBBXSpjHWAF0kBcMNdhCMOos7cj8AXXxZlLUSDiU+Zi9QqOMZktDH7hiIL9+q1h+EyiyGiMo+0x4o9p2dnOpeASk4L4x4VY89LYIFANieOmZyFdF2DJ+gqmerKSIlDgijgHFzFOfM3j1v+4dMdTpQHIi9IEHjD/R/kkhAmK2t1zrTxIidyU6bnJ5oF1fnYlWpWikhPI905hmtv1rXbWLjJfB9hejZrPrEAQBWV9ba2toNMUl/fvRIMRy/S9wmDaqTM7Wj0MKCzZPWA+Njp6dld3nO/JwYjvuXIPWpAXmtD4w1tWMikm1/b6YFehHL7fbNWxA7VC1mL3IvV0NXbX5xVhT1AABEPvu7jPGFmXTeNrde9wo0blcYqVaCjvbb3t5B64zTakLy72KlgSLvE5JpAeyZtETA3O22jz/+qH3wwQdaA5LYf/qnfxLLITTwAJamlY/LP2mUtoRKz3oJppi2DRAaxpZ9H3sNOyGwoDWBLewVQDjOn8QDBwB2tSNUPMb3OY8Ig7M/1264BS1t0xsbrAefh64bLbXQ/N1W059uQpuwWcnYEM4E4a6aS0eacgtyBPY7ExJYHzE+ipnNsyPftC24aAvz1hUL8J4ckLUm93izvaXqPAU5nrcYCT3BTdq4+q2YtADg1/oxrwXn8UFhNgOwS6yxxOZZM+4fAJhrSM4SgIH/h/3G2XKs6iITZytFnsR0AmUB94rV6TiI2OBIdlItAP/rf/tP6rbSQ6kRUgrOVaEwOjMyQgWAatFZW12dbe++91abnZ1ohwd7MtiiTyh57LR7b91rt27dFr2LGbBff/Vd63RALibad9//qAo9TgABCtoB2NA8VImnSFV2qid01a94XokBECTR4w8sdGcq1okqMEo4esJxpv4mQYhxd+XfX4NVSVHbODgDask82IiZJAlKAhVasoMrvx8tDIvLS3oQr16ut2fPYDwYXUvylN4rPi/UFB6EKhxzs1rHKI/agbmni7XBydvoMX/XCVuvZ/jiQoADBtAOr1NJAWNeLJKGQcGhso7aSFDYryqoIykaRThvXhuawxcWhUTzDjxvHEScTUulDRQauieBS3p/e738I+4Jw7hjVDW+p4EyO/Dmnrl2mAIEPSTA3Bv9mOypleVlHQRez2cThGF4oQGub27ImHOwQZs5xGKJTJi6lsowyKlQbGlDFP13ZFgGg3uEpSEWQCVXJDcAAEEM01OX4CgAgIwdrAaJABpdzPi7CINRBRAYBWKLqMf5RQ/lc++Rq/FqfZmdK0aDv3d67PWGWQFgZOVcJ2fqBbsgILfIEz93ZdPIpRkiNVauKKRJbBP8GbAy/ZcAIYZGAb6EMDFufSGgGMGcFxKAJK0ODGx8ov4fA5SquANRMxYi6JdEVs4hiX5V9nWmKngNUpxeMiVEhfy7v1Kur4LdAgyKyp7npqCuADMSR5wM1+JRbQ5m+cM983nayxdVvY6gTfX+qeKhKpeZIYNrm2qT2B3VT8z3UlUOODMIkmhflhPNe7M/uD49I8b1LC/rPbALLFWuM6KHEickqSwwRhyG2l8aoagRgSSdnDMHc3HuBmIsimdxmAntWwIOrg09BQFCIyMSWxULAHovgFWjzxul94Ner1oAUgkGFnBisNUVTgFgmlpgZWOTOqwVAQDA8zFIZhBALVy0OhTFnc3i9rTrNkagTEvatBXmqciQGI2VDkVG6QQAsM034CG9E7F4/P+xqTwD1iE2NDOTcbDeI7ad0QaIXcdZOmnuV+Iq1+v5B9bEe8StR6ZoXuu+XSlwCwBrYoFMtw4IQCgNFs5YKH2i4QowMACAXSDgYN1l22gHG5jogaMPwMQ7skdZtwi+otjt8wVDwtUe2XraRGpUk0FHzysuaKHaKQA0fHYAhUnOVbFA0HVnpwTV3BvtZ+mxZ/TrPnjwQHuX1/3w/cP29NlTnVdXXwxEaHb2MSAr9sKtPdBZb95iVCFNAQG7DMISvyBQfEIQf4aqPFRgqiG0f1224xrvy37LufWZ67OoBLh0OqL7cy7UNlZMNK2xqsB77fKqq35vTQpC1LQmZKAVdHbJlAyzSnQ2qoUF0IeEieCPRIhqLvGT7H8JOQrA6fbHCev3GzYPMNRAJIlr4gvWFP0ZgszEJRELzbk08FN95gBxDRDHZyDfx6+lBSB7L/sm9699QuBffsgMno7sIntGlS2dicv24tWLdnJyrnYNdBWE5AOCsHc5T0xbOT2ROBx/FMedockwKkE39sWrl+gOANBeq+efdtTOxGibniHwZzqC9UNIuGD3GOQ6V4yA6B97AgBVOjHdISU4AD+wGBEW1dheANYS6CQBp2cdZgUJyuvtLSW1TDPADmL3ODcAlpwhWIQB3Th30rqatEDx08fP9EwWFyhWjLbjExLKS/19fIr2ED6AmAC/arvneKmeiQTPym6rSk8Cy3QiijYkn2bf6JmrSuo9KJtBi94lydllu3v3Vrt955bEoU2/Hm2X51fS8TJV3+AV55PKoVh2ZQdSOJJGFFoUtIeVkC3goHw8OkYL8+3tt9+uIkITEPPw4Q9OnBqJz2S7c/um9sfRoSe88LzUituqHWWcc3Om+6MqTLWdu2L9mQpDK8DKyqqKRAc1/Yj7vTiziO3M9JxsCsD0i1fWq4jNtEDeiFo0oHKjHRaxRwEbldjhZ6QPoqJNV/sxI6dJ8vCBgCncg0QqK77mugAAjg8PVQRUC+HVeWujTSKHtDcQNxOTU3Tdfr0tW8hEJmIjRvOx/2HB4u8X5mEKdCSYSXw/Pu6xx9ddi9VhwwMAcM3YX+5RrAJYQ51O+81vfqOx6zyjR49+FgDAvmQ90yakZHCI6SQu+GCP+VstztUOxP9H4FItr1Xw0meenzv+rJGgEg9Ua7Qp6r28aYClyjPl93Z2d7Qv3n77QZumfUDtj+Q4xE7W1drbRdMEn0DbFv7ajEfW173xHe0XxQDNrd1Dw0wCW5FILc8RdjHP0ICWzxlgAHE2Z5/1Y4oE32NPAEgHAOF3lLOhASAx3pr4Jbaz8zEV0xT72Y9ooksdzNhPARfoX9T4U3I+REj54hr4w2chBh7f73gQkNaCxdg4/s3Psf9mSHmyQJ4V7+d4s88Alt9l1OmRmX6AWEP/5f/4j2oBYCFNTQShdp9jRs/Mz0+366vTNjR80dbWoOGhNkx/83nrgExWcIej/OSTTyTys7y82l68WG9/+tNXUjvd2T1sv/vdP6uyDJrJH81g72LsqGA5sE4129V/9yUF2XClzvQMJZXqHTPqFQfHg8DBGwi1VUwCIpS6eqErc+ihxHa8fpAKskmISzGU308wK4StKJ0RH3PCadro3MKCjNrmxmtpAbBJOWQ5CDHUACvuY+pT3dnEOEJE7TQfsjY4gRRVaQAAAkAFoBVcJ6HGoeGUoKJFNTWBrqjkBCdFr2SNWQuxAI5Oqk94XNQdhPk4JC9erkt4g+fCvuAzuQdQcSlBD1ONYuJARxW3VNGMXvdZCxljh9HkgIBAstYZaci+w8GKvk1wwkhHDElRW4y6XsiRzy8uaPNuvt5UUMVBXVtd1WMmOMOppN9LQTUJysFhj/rjvhycoWnkB4cH2iuaP356qiBv7eaNHlWZ6wxameBf1Cb6RdV376pBxLIwCvwO1Q0HORYZIz/HKEcXQge76J44/LA4eD44cBwKiCQBCtcc8Q+SLpBDfoeAnOfrthHT+pMM829T5GmxcDKpdpcK8gSGFaU0ugqpbCeYZC0GgQq+n+Q4iWl6zky9trq6K8D+rL+imxawZkZFqvIWjtEZF07Wv0b+N0rzTphdVdZ91d53ouiqfQ8EKCZBKFG8loRFOgBSDPQYGu5NCuMlrpYAwUBgn1kwyFhQYFrIq9D3iOpVQqqguFgbEmgqdgnvF5ZBbJH2iXpxaya9lPQrqC8KWqpusFpwlOyzGHn+X3PLNVrJiv/6bNqeqorrHdGfJS2GAU67gkOemZx66RQECECMCACKXlf19M3MCADwmKsT7SklgqMG/rA7Fp80q8p2pz/aKvcciouE2EM9rG1LwA1Qhl0KYOJ9ayEwOVXsVwFiYptQeb5GTMrtMTh/GDFqLxKDp/RHitkRUEtAS10DZzSVzpxP7tksJgtHKump/e1gpqYJaEyrK606g6LP98Eof993nYouwYJpvGZISAuAi5GrwnYWC6UAs/ie2CKfXe8Z/qbX/9/3bfIafJla4KrfOzbCas1OJmynvU91XqjolwCZqcdMjZnW9WFvAjhxM9IUIQElkBqu6UBVDcO2E3hhj1m358+eK7ABvISaG7CJf9+5e090fPeEntbo4G0FT/3qC/OzbWdDkydBYgzg3Xu329b2VtvZQyjYibbA5bHxNkqPL7VVRLO0t4b1msPjk8a4RJ03tV/ZX8mOqY3GDBV8JuAaoEr2BIsSwJSEHxo3lTmAXrOODEKSJEkTBqZJCShKT0UsjjEF0gAATK1APK/fOuFJOdgmfJSSA8YVK/mvZG+YZ9MVW4upCijZmw5rnR/+zZ4I4y++gftl7+tMAZKMDLXRjvdB7HV8hGnHVz29ouy/gJf8TPOwaz+ql7ymFEn/RD7W4lwkgWJYjHbEdoP9wVrAFF27taY1ZlY4ekKAd7TjIdDH85IWwNBw29ulV5rZ8fgzztRVW1qaa1MzVLiIUZi+wdky04kKF2ft5o0bEmxkbz1/9kz7W22FaPJcXIjJyPPAtkmUbGB8HsWQldVlC/2dHItpwrOF+cE+AOQiceGL84Y+ShKdVJH39/bbzpudtjC/1BYXl9vrrTfaL9cSQ7xSXHx9RVsNwfqoRNEs3ukRzY5h/UfAr5KtM1WRsZnYZfYFyjROwm1QBcezpy9OrJsw3qTbRYWeCjiMmIuz67a3c6DEmYQvMXRATZ5xRJ9tF2AMeooQ4rBKGiHbdt1KNFIaJeQBbi0aUbz3r3/6o1gAgFxzs9Pt7t3bqtYe7O85BhZ2QNJ51cYRo2xX7YR25HEKY5NtbsGq9VwP4AWxFEwMCicUWsRSucDmmW3L/rp9+47uB0o/1+dcArDjVCDOO++8q9jwq6++EsCED5yl/3xuzm2vh0fSQ+DIjZGrXHflb0neeC1aBe+880Ds6IMj664wJQQ7uTi/oIIPAojEb7Q2dIe7Gv9HOwDxMm25gH9PHv/SNl9vqRjKKD/iXGwTumaeEtLEXKGdNIk9LUE8A4qsxFwRsE0rWSbNYKOJg7/88ku1TZPQPnz4sD179rTYvIDm9lfYYpgfnpjmUX4ZuR2/Tkw4W+LgEdKTr6/8K8VStQsiLlkxQlpwxcirAkaum8MLAAAgAElEQVSKQdgG9ga+Yml5UQBM3pPknxYygLWjoxNpuADiRuuputWqtYBk2zASTCG3uzSBCuROPE8AAK4hwAXnLCA1NpRTRjIe5h/7gntQ3jXkVnSeK6wVtWd0Om15ZUV7EzYQiXliuLQOKLZKAaZEBZUTFjDCVAzskdo4zwxCioU4UKjWus/OCODgOpPA8/2lhSXli+RQAZnFkqyWT/ye2gsvXUyIXkJiq6H//L//tpt+ZlFBuDV6m0mGUT2dmWoff/xBe+st5i/PtJnZsXZw8Lptbb9q52fH7fjgUIuBE3vr/v12/8H9hrATNKeXLzfan/70dZuZXWwPf/yl/f53/9yGhpkXCVV7XiMvDo4AFiJQZ1ErGTBNwSGg84iM3JzGJBTlXUlJUUST9LAZjbzYqTmA9yZXRSUKjr2f9YUzQotXZUiiT6a9pYqioLUUmAeTKlAzU9An2iiIEKPbMLI1015ITY1mEzlFUaETADt/j9xzYm86jdFGq0AHACARVJJcQZsquEX95+BiFPp9vEaIcBLcv4Nbgg+ejY03zxkkmI2OCAubmdeDDm6/2RUDQNWqoiC6/cAq2lPTbgEYG2EkyWxv1KNon5otbYoKH5KRhfRCmkkw1tMKUPX++EjJGZtbCH3NVAUEUKXl8ECGV1W5CWs0gNYqAFYCZfQYpxNmiBXCGZEI4m9aDcEwc35zPRrrRCWq2joUHMzO9owi/59gTwIejBOSwj+VedD/GkGyt6fPFUUNUakjo8b0oWrWN8G+KL81fqlmb4feMz7h1g6uk6BH4mOAAEdHWkfWNEkwehu0FPi9aoTUAD3dNL6aTUywqeTQ+z/q1AniUu1SK0ZVtmKgkyTrmursmOmAmiwsigkFsTwfnlnG0emZVOL2V9UiGT1XmQmMUwlVUIEYZyX5tWk8e74o2wYIXPknqNMZr2tSpbgUYRMoeR5qfw1E2y26duyIA2r6tzxRI8GxAzifUfUTV7Lk4MhBI+uV74vmXUBvEjONQxoYVyh7UkBkL1mMENuoxdtw3nYe1SdcFfAEY7k+HEV6vtR2o75rxr0ZABAQAJhbPZM9W1rXkLXICBp+zjNJMq9k+Jwe/XMFeRJ7qz5jdqefmwVHB0GAsDH6ybBtdj/5L8YVPMVaCwGnwa3U71iskwFth6wdPXoApLQfkQiwQa4uz9o0QaLEaT2tgSBTAq+1n/P7fKYUdot1QwKpgPqir/GSJNl0a/f+8T2BGnV2fRb7rS4ZhZl7iqhs7/+Lkuu1c7BKsCiwD5B72O00GhdXgb6SkH9H2+a1Bqb6AAA+jtdJjBHguqcnYRAlDICATbyvnlmN8tN+FgjW1wah6koPt88oLYEkYENqAeDa3e9r3RKxNkYR3XM/amiK+ClsfMT1JAZWgZd8FEEVFZCZGaUugLDYloD9g6ya2AN8IYydbBgKAYDRs3MzbW9/r+3u7+meWQ/5PbRXJqbcNjcKs4TWrK4EvDSWCv0KKjbFgNM9ltBtPp9nImbN9ZVaX6gGh30jv3DJ/PmztrGJYC1ALi1rFEfsi9V7iahysTaUUFUVTarq8nOIKk//FWjOWqQNyq2MTn5gPkBxpcuAEXdUqBFwI0HlevD9fK7GIGvqUlX1irnQBwAqyRwZ0uhGih2qumkP2bZZNNhFFhIJ+fRiFsT2ukfZlXd8AP5QcUViAAAhtfk5PqLnmhiJtgH2D3R4Rjreu3+vN7JLgo4bG6qMRiuDST/c/8w0tPpptQBcXSEahlo3YrIOirk/zrVaxgB+xwxg3r51W8nP86fPlQyQPKqvG1Gv/R35q33EpF+/li3ldwKaaCZ3PUOxQM4v2vabNzofajdEZO3ErAuCelf/rDQPVZprJ8aiMkySx6z1w6MTVQBHR+izBxymz3u8HR6ctL0dWnEtyMmaKzZR0mTmDUJ7nAVrco2B5BQD58oMPMXKntBCbzi6XlMzo+32nZW2srrg6QZn7Pvhtv16rx3tn7bh5ikKAQLjK8UWqTGliSEULw3DwEDUdVzxIvdK7KOJHIeHui7+n6SFGObrb76SyDhgC/nE8tKC2hZYV54BAY6mYSBOODEm0Ixnih2iIsw+p4BEXLq/u6c9xFnUfSp2IA8Ik5F2ZoBy5xRYVT6D2NHx4ojAgbWVNe2X3/3ud9J34GfLqytt7cYNnXnEKtmn5BfoJACae8QnrUwzEiZdWUFbq6MRf2gIkPjSdkD7DHaRZ4XPWlhabBfXl2qFObs4bQvzc+29d95pt2/dbBsbiEO+Ur4yMTktPRdamVZW1zQF7cWz5+0l7amwRIaG1PLMCGsSO3zU1AxngWdPa5ptPvvEBRC3qSEuzbMl9haztNpl2ec6M6NjbVYVafS2XPRi2g+gGO/t1gBaN8ZFTTfg5RaBFMjiM5O7WBnfwGriwRQ8M4aRAgqgHXadZ+3X+fVchxg1p9glgDVsDaxvtyekMEM+Z2DfWQC6JqA2AQA+/PBDjZwH7AEAcEtTJg35DGOLPQrZoHD+5trZN7QB8X3aWMiJHbfYTjI5Bx+E/2V/wtrg/HKPLv6a6QzwTGuW4+t+nz7vlbZp7slj0k97wJtBWGurIX7eb92EcT4nlpHGSVZbgOKditkt+G7xVo0iVyJtVltyx6F/+N9+2+XgKjmo3nk9YKg5VEXHx9pb9261Bw9ut/fef6utrLBJTjhWMsLbm1tSbAcNRZ2fBMXCcq09e/ZSs0+Pjs/bX/7ybXv58nWbnqHHYq6R9ByfnLWd/UMFAJn7aufbR//ZnEnuWSDTVqzIKKSrKnwJgBMEW5CtDwAE3UwwxMLzPRxdKht8j+Agxp/qWip9CmYLKReQUIho0Cp6ZtWv2qNqEsi7OttLFiLMIAVNB1hQidJXzrqDMnNdCnjOzoSq8h6akcn4tqLTJpA3arTjg4/Dbz50qexxaDHSGGI5qVHeB0dVYzFOzoTAMT8TBgAPgg1IEMPhy1jGHFqDEiiEE1RRsTaNEefoCgAJngNQ9aqVEVDydm5gg2vCQTggRXyDcXoAASei2BDcc5+hoa1vrGvjMxKGGaqsGWitnIfo3g6OOEhcA/eu6p+cF1RCgn3W9NxiZjWmUAFgVcm8P9zDQwAlw1lggPZF9UNlZBPTMdJ3CS2N19MTyfUIhUaMkQRyeKxHC9U+LpX4VBFB3rXHeB7Q7xCiLLqzQSELpLDPCQat0GvkNsY6oJKrP6lgWxCO63LCXHoX6qWvhFT9XDxHo+MGzEzNdEW1PwLQFTIbyFSzJZwS5oYb9nXmEkCkGhKhTd4vjATvUbOOrG7815XTnm6BVFwt2Kaqk9g9BiVMu6Ma4Qkcfu5O4PtaAGYl5A9ONC0EqjIOCCImAU/yxjWkauzKtsfC+EyXHoiqIp6ckuDPVUrThQMKxKbE/mgtCpQQs4C1LZVnVYILSOFcBYgy48Gfy7/Vk0cFthLnJI5KcksUUIBAb/yk14L3k8O7ZM66pwSk7w7nGvBDr6tKOpTPAK84s9yb1yXjLf+acZXKQQ98rRnB7DG+p4QDDZkSjmRNM3lC6zRQwcdmiFpMoKr+6It2fXnWZiYA4iwWJ/p/nGuBCBbNNGBEEse18rnYU9ZCjnFgXZPws26D1bwAAGllUBBQo1xji3OfTuZ9jwYVtKM8yqoS87AzCL7tmAG8+uO7okOT3+czcj0BBAWSsRY9MNDBf+xV+lWzn+XvipbJFZr9c6Yg2fvETDpaPljv9H8LhEUjiFFO0iFR2c9wBeOJNNrXKuoBAbhGgqFexaXG1eVZkJDDdjhH6EgqzT5b2EL2ouc/Gwxjn6v6BhhaYkusB2cO+8XVi56Jb6pzgz8BnJmkzVDj5zzhgpYJ1ja0TQdk/iwFXhW0qbpazAj+Vs87PcIB2ZSQe+Qwk4iwP4hVQc09Oj51q0FNTlDbn2ypGZbpcx9pQ9LkIGGC+SewugAmrlHspq7B0mhnSKB5FC0eJuFY/yYsOVX8m9tm0mJBMpFg3banpjgQK1AcGPVIuLyG5489YO14vWxMMSAT9+S5aHJHJaC02YV9ZxFJJk9QBIACbeCKRIQETBT5zoRijeXVpXbn7m1XSqnwj3d07gEASABYg831Te1pgBJaDun5529Ev87PGen7RsF1WvbEuFLP+5KeLf8PKE+CBGVW7ENR3GmDRKjXCY0FD92Oye8QM3EOxCyccNCseGtnR9cDPZ19ReCPLSUu4VkqFpCuAFoBu2pBhK0IoMpceQC7OXqNp+bhNLWrS85sa68337TNdVTgrR8i23t9rbYKwBKKAoeMm+teC3RT4aja4dBGUPtCMT84nbSJXF6ftrWbC+3B27fa5NSYqNDoFFxfjbaj/bN2dkTrL+Kjfb/S8xGVRFLgclXR9iWTWziLATv4nSP66ff2dIYAaqy2Pto2NzcUn1k3Cg0R7hdtMQP/it27ZgAAbkGZx6fC9mBNqZyzJ1188cQNsdJKb4MEZ/fNrp6D7Ib0GLAnnreOPeEPSRSJP8k898zrv/v2u7a7t6frRGwQujgFFsCu1xtb7aWE6PAr7uWmUIatE0Pn6qKtLC9qbxCX8qxoKRDjkHj2CLr5iIpV51cXbYfi0+WFJjrdu3tHAADrACjEOaUgund4rNzo17/+G4FGz54+axvrG22iWn+fPH4i1m7aXVUUk37PlOJniXVfMjFjrx3sU1n3SDtifp4L8S97WwwVtdw5GQWIZo1gmPI6mBNqKS57wHPGPmG7OB+8Z3KfAAEB+2UrZy0kLcp6jZO1T7/W81MCen2lnAAAErAo4rMpNPH8xjsWQ6UF5uqyq9Y29gHXI5uqZ4M+XY3OFHvL8Rh5COPG3QJwLA0A9rCBThcklLMwFnJoWHsXsJr7yfpiQ/CH2ArWFCAcTQitGTpEc0x5wF9aVJA1w44EoEgsrcS9dNS438T/iQGzdvHP0XPwxDVAySkB0VT6xRAYhb0w5ZafKiBwjQJZCnTRhIWauKOzUMUMGF+y28T7//Bf/7bLhcshq2oOKl1zhhFom5lqlxcnbWFxqv32t1+2d9+920bHrtvUNNR/q96+gbJ+dKgLQiUVhPPHnx61w6OzNt6Zbt//8Kg9fPiLhACHhzttbn5RLQA4yr3DQ1GnuFLPVHe/jpI7oTumMHMDfJ+kjI2kwEL0OPr9JA7ZC4xtrDLOyslCBBAUbFe1XUiMesGZvVmJf/XqKQCvkX3py1SQ9u96M3lvro0knDFZCdgwRFrTAgHiNPnbAYeDZfp3RE06teI8RkpJuza4g0io4NwvmwG9hSRgCvQ1gxSBvhp9FqpHUVQsjlF96oxdK0VsJTcILB6f1MHzqCyNuhJdH4VTZh8j4OPEMyKFEgAZhd5OrzQ9R1YA5RCA5Gnkl/pPfNhcufVoKZJEHDDOgUOAIAUbl9WA9oKaN3+Lcj8yovE7UFzUl8uEgQmPa7G+ybXGB5LUSXRkQNUaZ4kR15xbqhJVJXdyZMV7jcYa8Wgb7zGrNWMkoatCZcORc284cq7DCZiVsBEM4bpA+QmOWcD0x7Ou9NeBCEmVVSwXaKW0ujjo5AvASXoSXSd9JP8Cm2ofOuk8K3EpJxKZ6WxaccaMOLhjH7Mf3eNrp56gm++l710/GxqWQGRmk6eyzYEKcJOq4SAIl7XEGQRx5HuuMDHT1Khnqq8BABI8J+D2e1rZOAmyklgF8Q7KeR5Qq2K0+TlrmeR0kAKvytclKD3r6L7+rGUSwVS0c21Uul2BKFXaYkqoClZOLgkUr3GSYGFJUyBHqqprCnzONgG7AZW/nr4QuxQDniQDAEDtItXSlPWArig7UcI5ti+2bWayUMWzzYyz4Tmrt7ISEF9/tRpkNncFXmJ9lSPk/qIMbIdv28Q1EmDo7JQScJKCOOI4sPyti65nGZBAa1HaCPxM2i2o05bOAufdjB5/JZHF+eGo6ZWWRoAo+fThn7XRoW6bmbLNcY+wAUElWjWmyMCOWz/YT5wnWlHkZ8764/ucVBaFtkDUXIurLLaPToxQlff5hlGV8bA9AFqiqmbuOOny2QVwiS6M2wP6gl0kBmpPoG+v7j8VGk0SYZ8CNmU6De1giFUW7deAQ8BX+8+0yqUFbdAmkKAZiOsDVVwl9jn6K7YnBDaAzJeVsDqY1LhPknYqSLMzGtkVABAfRrCSHkpNFSq6fSY7qDrBsyw/FsV5UzMd9Mv2EsxWUIXoGfepxI69GN8OO6vaonrnvuZhA1A4qTFbiOCdiQec5Yg0cd+pgKefNMBO7JV88TGq3QZLBTqWpkAEBi8uOSMXGDFTL2sKhveVq3ihrnJvy4vL2tNcz9Ex4/LcwqL4AZGpi5oMIDAEkUhaHEgwJ9v8ArPGXQwRs0TgKGvjZIWPRKPAzAafAdkBAbFucbQAoHtLUzSQ7dMUFfuT2JsAAD3NFHHxS4Pp0mOzsl+o+ov9d4mA85yTJoHFV0q+DRZ0G5PvlpaX2vTMpJiE7CXigVcvX4lFaWwMltilfj46hl1iOgoig1RZj9qbN9sCHGSvSSRL1BSbEQAcH0fiBJjAelCoYs8yLUDMlgJcSCr5d+7D87SnReMOALCxuakzgZ4Fr+NsKDGdm9F7cnZ4tjAbNQXpysUJEjUlXwTvM9NtanKuXZwPt4P903Z+hhglwoQnYl4SG9NaBZBBYWZ+ftbnTSM/R1VdpsedMQ6yuYjVAjpr2pXHg9Gm2R2+aLfvLLdbd+gpdlsLn9O9Hmvjo9PtcO+4HdCS0L1WK0bGAkvhXS0rjJvziF3+iP5fmiWAzKw51WixfUpYMCwl4kWLwMFEhP3XUc4gEcvry96sczGqUNQ/P7Pw3yjCfx6pBhDHegGgZF0FhqoN15ViksIARqj246uwBZzvm7dvifVhX0TL6mR78fyFNLpgObMflXRNuGX0xs2bEkYl2eR1r9c3e7piYr4CdM5MKnEFAFhbXdG6kX+w72gRhflxenSk2LrXctpgAyFi50KRtCOmWZvrtn/gajsK/4vLq216dk4MAPzvqxevZO8BDRAVRBsAtgNnMK2jgCQk+vxcBTamRRUAYvvb0fqxbtmrqcqLidQsGM4+UrwxhD060J7mfa2r5QRYrTuljh/hun8PEBLbL60s6/2Im2H0JP9hjyhPQGvo7FRrAvUfG5DWIUAyfo99jLijxDSHfH5JsDkXsUkqmNXkGZ6f1GAAkqQBYA23WzdvKkaP7gHrmgIwa6KYuw2pkM1rEpuxxgAAYRZzPxTGaUeC8aRRrMMGmMjbeB3xp6ZfHB1V3GTNNb4nH5aCSdeThQbjueRQ0aMar95/6WB0OmJ6AVgmptSehr8jYN+AeIQ7ObfSpqycniI7eVPicmy5Cj2//btfdXGkUMm4cQQF9ENUd4epSEJ/PGvLyzPtH//xf2m376y2k1P69fbb3Ny0UF021dOnT5Q00cfCgdzdO2wLiyRQC+3J01ft6dNX7c0b+iSYQ8hhG277h6gROoCJo+m1MivLsMPi4TjRsNBMkGkLsRGI2wimOmuaalHgCylicbVBqso5mMilwsD3OExCtGruIt9zzz/jd2rsSSk6q+JYAR2BnPoYT05LEAsnDUrJNVssLElVmAlSGK++PA4bDhRRCF+rx3Zxbzpox8c1isoVMN4jfX+mDVefd08ExlTLTATg/f36TDJwYgqahTPDgIX9oMAHEcGzyxqriCKzWxWk4DozLeEWnA5zOmAC9KpOV9YKwEGbcuvk//9n6z2/3MqSJM+LUAitI6jJFExZumv29O7p/bCzu//6zHyart6eyspKndQRZGgtgMCen5kbgOrTqMNKMgJ4eO8Kv+7m5uamvnpOcOij9QAFD8OKOKFmSGUoTXVUjEfAmbQEJHhXf1HRsCfbxuqa5p0Nl56zsCbEACjhLrfscDCp2u8+iur7qnujUIj7SkCusabGf8o0NgxAAADACG2ayuwheENNI+uQjhhS5mczljAT9WZ3t31lPRS0ix2AMnlTwCAntvQjnKV1hjcGwA5YZShrjr2GHBy5HeA/tvaD4mqnc5xFY2ExszLSksoUXoSZeIYEeg6iDDwpk1L7R0UWFXgMfybWCcisncsAWTixoQ4nUHdbtBEtnPcbHHPZYgLH3EcYAEGXKdcIdUtGE0pYiYYqUJicUDZOfddLQCz3oLEV5dP1r3m2zCNBFfOdDJbE2KosBNsQI21atbUOQlXjegnOAxqECREqakAYrhP7xXenNo5rKCtBGcy5HVK/OnYcUXKtljABfNyz3cCR5rrKEjIPjLco0WV3jPYDdjkoMRDq4IuMg7JeUJoj6NScobcdjSq/7yq2NHOVdTs+v/ldbK4O2tIacNBp2+csEG2tmrMRVbuatcZ/+RzZP5B6So6wN/wXAGCuC3BdooupX6/SERyfBJuj7KXrNRRkid48WUH3SOeF58ucJqDPs6kFXpXMaGxg0VRJFYEUDngEK0HsUz5hhoq1EUzLsz1EARybhNWLsJFYCtJe8b4CfCXrFqo+9yI2jIJnq8XHgTPYkoy+D3n+Ffs9PvbFF661ZrCCF/aHAD6OBk4PHX4AVJkDrVsCLRTC1V+dzNF8JHdqPMi8wiKzGJTObwH8DiylVK2OFj5fyV7lzHZmkWDdIBv2mAwKL6jKvM9rh5I+063Tqi8ZK4ElJdgJAOASLu4J8TVnyuRzVPvbZD2ZQ/5gBwMkxHkNSJw9otaOUzNqC4dtIfFxg/6LtI1GIJz2vQSYRuV//Iw5wbnFqXNpldel7IHO6SmJj0XMkrMX1e9ul/IHHGOD0wKtqVm+dQtI1grjp77iEl32uS8fqcrC9G82HX3oS7zRe6RaZkqfYlQ6GfvMXg3AazDDe5nASoBox8rwxyd0R7hTUPz8s+dtY9PCWr/++mLY9lYCZn0CYuqZocxPqxQKoV+ycWp/ODlt4eKJyXb/3raE17g+reRYXwS1EgakbAfNCal6O+nA8yjYoAxu0GnXl9fqKJAMmlhPEnDrt+Ulg/kEF6wt+QkwThREzImZSYCK3yBWId03YI2wN46PrRGxQqC+rLHGJ8a2ca8Eq/x8fmFevhD3JiX5aUo6DQDAFBzcEXRTZngtDSaYAMwX4ANtlwkYyRqz/l6/fNk+UCbRz1nr7gHYJ7Nl6AbVbbgiM3NNAADCiZzVE52ZNtG6bWIw3U6OzgQAANgQcOOXYDcJjNU5A/912h0uIh4s+6PyFp/pSTwA3uKPG4Q1Q42XldjXNc/MmzsXQbWmE4GKoTQu8kH7t2KOqLxnZUnzI3bF3NyQkQmTQ0AHvpDaAqLuf6k2kwSsAl9qXqBoU/+envU8w9s3b9vrV29kg3g2i3YCiDkjDLADo1fdBnruDc+LDDhshO4ctH8EuGfag/v3FPRTggSohs+ITewBnt9SYnIidsotZUSLC2pxxzmHPgD2E78KO4cuxOLSSvv0sy/V5m9n94My1oAUnDiU2mCvzk5Oh50ZsKXyI+bmtQexEzw7pTbMIb4z48LPEgeMr28+C9DHf/EVdNZQ8lLlMVyDsh4JSZZoOGwqbD3JL9a4AvX/IKzOd9EuFdYKawAAQAldBaWI9rl1MbYCDQD2AmAm+5exxE5gs/B7mE9sGnpkzDOgl7StSrA5CRedV7KFLpFmL6gtaWlUmEV71x4/eqy5TEtlBcjVWtM6N7SXNVOOa+P/hwWAjWEvAwBgn7gm98+DATJRssF4Mu5cn1dEyYlNePHsvFSOAfMaLY8CBTgTxIIsZqjYRGK8uXMZYxjbFWYmJSoASgaBukN7AyuCMhaXwrrzEAAA48krcUXnN3/8ZMBkgBAF4SCzy9ZaQLziDrRpon3x+Uftn//3P7fu7GT79dcf28sXP0uA5+uvvhTKmTZqZOGoH19YXG7Pnn3abvugQNTGvG6//vpGpQGIAiI0RcZDAgljLaNCBQ6CDfrIA0hwRgq7Rmh5cagKia/aEWf17MQMEY4xQbJ/RLBNAeVwwLHBACkoUXs4jHRfWSIGXNk1oUylpj0WzIgKpl7ciFOYNrazsyujCD0n7XjG71vBsgRr7OAlKGdjsfA4AEV5W1qSI0KWHIPBexNAWG3I/47yfHWMGyL5ZHKyuEJdtvPu7ADjprp7CR+61jG/V/bsltaCoE7nej7T4ejUMCcHkMzdXJc2d3bAaK2lgL2HsBF0PZSTXbOdIIrrayMp2KH8AzpLKeWXujY3Bwq7vmYKn8Zfwo/O3uHwgByyOZahFVZXgws5Bs76++ByLaPH2BRuUWs7zYckgbKyhG4hGIqzu0qweS0GxnfzXEFPnaVzRpFaVoTJYByAbnLvAAAYAlDYS9qpFRJnGmrKUoz+cQ/DtR5KewmEyIkFZSykzyAX7Bz/0TwKPDMdWWJORTn2XihF8goYLEDm0hcZGeYPajW9QosFMR6kBTAwncpCoeNZbdVhp3VS6lQLxAjYNXIcR7XfcUYdaJuSy0uBQbF3krHm+twHczsKOMmkGShhjeNYMd/nl7RedGcLBzF+LhlLiT4VbZvDo4AS2wkHPSjxjge3ef4EgWKq1H51HfyogJ2f23AHaBy16sxzZf/mGhwGyT6lPj0dQGIvWIMCZrFRRVEW+l11xWaWuDwjNo/1LdAhDn1l+EPzZ3/6MKHPdBMAoO8vMEMOXt8OXNZF5jHBUGxswATZzjH9h9GYWTMkGejYAT4vGKXKJdTXdqzkYjwTj503IwhBN8DCmba8ACAwIx0AAZHKtHvM04EhJRx2XiOwSIBTKvsKzACU05YwrdUMfgQwHT9L9PwlmqszaMqAdDQIxudBe4M2VtW9Q2NSa57rc87gZKkdWoF62BacnwCDHm/3kzcjzplbAzj0gPa6DljnubPIZ7I8yuyWdoSvb4CJMfWrAFM5Tl6/OCbK9NKi6urKQq0lgBWnC/tK0EY2i3MqrBffs0GytFWT3cBGUaJQ5TzqVlJ2it8P/1SrS0C5MCEMZlnMM/uScxtwFWEqzuec7wHv9J0DOx86eCAAACAASURBVF12ONPuzgxH/sD2Gto0tXI0XV0lPkWLDoAXMUqBL6UjQMBE7S7zenV9KxAythkQh7PbeirOko7vFwT8GHvX8JOpo8VgdSlSdwoLyqrMcQpFb8CiSflli4v0LUcszkwDHH0Flko2TItVCTPw6Pi0qNvFKqvMv+0V68rrJet26MwDxJddHj+zQl/QHKdkjZrSKZ/pbmVIS8ZL1azeu3+vffzJM2VY3+28EwCgFogB2QYEuQ7iAdFRRpeApboEsNc4w2GbTsqfePjwXtve3pIDewyl+hoGI889LSeZ9YLzrdaEZZOid4QvqTO4bBvMSM41ayy5U8D793uaJ+sm2Tch6MOmHBxSlnA+FOXl/YwxBoWEBzRwfCTOIPQE3KoP38YMGdYKde+wFdU3vUPZH12U5hSI3vU77fyMgGmvfdg7FO1Z4rUIPs7PtocP7rUvPv9M90dt+M7Oh3Z6au0Mxurr33zZnjx6rBbb1KJT5jTdnRBjd2MbIHnSOg4Ib3fm2uyMKcQq8+yzdp1ZdY/0W+kRTE2O9DN83Fm4l3HDnzDY6ABSzM1K0LE/mEeBQ3MAGKvSjXJ2lsQdiUXKuDiHzEJ9+Pih9vGbt29Ukvr48aN2cnai/RHwPEFvgjZoMaz1i7OLtrq6Jm0A1jDjf3R8pD1FbENmm98T9P/y86+i1bMecAbV0UbGaaQTQ/AEAIWOCG3oeB6C0+XVpba+udrml+g8M99mqyyEzlTMFYGsOtVI36UjnxEG4+SMtQBYA+gkHB+isXVj5lq3q9r+Bw+ftK9+8zvZEdYhHdPOTs/cGYszXSU+Lo/lfhgXA1+zw1ZkLt9x+00xQYtdNfLBy+TXGR9NNIMp9iFd89+VrVbCqFimfCffZ5BkSR0Z3qklYzoCGDxkHAh8x9mzOUvlIxQgAbPl/Ydd7QdR7hdGLbddRz+vZ2YfwJJgjMIE1xkVVtckZaAE+5xjpv+7JNNgPbEdNgkg8cnjx/ou2LzuCIAYKyVup3pOzjLeSzKUtZaOczrzSmAWHQTOMLW9hwnQv9Uae/bkqc6aI5VPHNon1/p0lwvYZgaiAWcvrBdwN2r97C5JjsGc/IWZ4BJJ5sQAwajtM/OhloRzc2LmcX3Y2D5jBu3s5EyxmzoOqSMQnx2xr+QTffHbjwQAMKGiN6oFC/0e79ryEkgPqOZ8u7e91p5/9lHrdO7a9z/8vR0e7qm+4quvv9ANIpDAIIKEYTxaI2M+3XZ291qng8rqRfuwh7IrP5/SQYmCqRyWKJeWI2bnl8P6ThRN14TcWHldLdQwaqap8aCiFyoDaeo/z8ErwQ4DpcECgalsAM+cgF7OVCn1ch31hSSjW9Q42pCwEFjUETDL4rAjBVXRi597ffECtckrIUfcL5P9H50TI/5WeFdwO+xk4Cwg1zLFx/0noaekNiVGEOfGvTytcJxsF/fAz6GlRADQht1op6mJtAmhTV7o1USppqZbvJBgZkoKpSwio3F8l+kmAABW5J5ucwRbcxbJY+zYFHwvhzKbI0Fd6jsZMxY/awYkWM4NRgcqFnR9xAoxNAsLnrNCzdSTW6J4phJTM8h3O1Cm3s1OndpZYoTIDBXV2OUUSv/ihdrBZxzK2ZSxqm4Aar+kLDYqy2u6JgYjKqbJCjN/OJ+iciGoRU9aACkCmQ4ihG5npKymelObFj4KMqvUpjK4ChA4kNRj1VloPWto5NWaJqqeWuOFtCvzM1T8dwAXumccvNCB01VA3TuK/sv+iHFJ8Bnjb5HQEbAWJ5afC4ArNDaZk2T5DGyMHMn8PQinKcqj6xq0MBCQABBAg4A1AZx/D3jloDAlAHEok9WOmF7sQGiMQcP5OWtAfYSrNsrK2B53njG1aBn/YbvDsVIg7jkAXsRGU97jYLRAwwJ6hnu3AIMAALItHQcDOWgDFLBnuRdsSl6sdR0UUzMOqkq/RHsNJ6GAL4w/12Edc/g4a+zgnmwAEYAcumJwJCBLpjhrKnOemsHMVTJtWQcB3LhPB6mjGvtxcEnBHj2qCdpr34b9knVjsJDsE1krys0MSq/gTCsgwiEqBezKOoluWkwD2x2P2AirMRVb9z1wwCSBpwIJEjTzWeaBNZZgMWtS8zKsNTeoJ/XhEo0b7pX6UmmzlDCT6L8ltsT+ovYzgSm2SZnks/PKjttuOBCz3VKJXK0pMVIKAPzHIM2fCT0846rArILQjG0AAAffAWpto+SUIZ5awrTKfNa64vc4S2Sj1WVGgJizwwKd6VMPYFF7SXtBpU5MeQE1rN8STuN+eZ5kb8V3L3VN1rr2P+e85spiirAGCGDI/IW9kw407qfu7ArPEeA8tZ+mRt7pHIpN5r0E4qb3eh+xLzl/JARXrV9xBLEzUn3X+QFNmVaOgOAuy7EYn68DiExWEadw9/0HjRHK5qwDesFH7BWb785RJdIHvwEGZPlFOIOzZP+X0dqhy4DbpUrkqcp1AE0MKpyq1TLmVaUElEaRQKD3es21/KSquAkDLbZOvMsxBkBs2dBOcG4Ui4uyRHXvwKdRiYHt9+LyQvvk008UNOEXHJ+eqMaWpAuZRdlmWDNiIFy1g/0PDdV8pt4lVjNtbYUkAI6ws1YIwpEF9+8n25vXL9v+/geBIfhLrAvO6pRUxo5BH8aOslZ44atSluBSIMB8tIMGCjLim7EWAC7oBkDXBQSEWeMSYy77gM8FwEfGGgCAMWVN8ZzMJf4bLFkyw1qbzSVth8cHYjfMziy02S6ig3QuGbSjwzNpZ52eYcfcyjotzT7/7NP2+9//TtnHVy9eSmT74IBsf2tLizPtv/7X/6shevbtt9+2H374Qf7XwtKsGLtT05wJ7jKkjhWNWnxEnO17YcEYE9Yz4352ctH2PtA20a0oO9WOktZhgBmM2cHhkYI3wPgkAgCCGGfbfubWdoW1vbYOYxJfmeQd5SP9dov2xc2lylQfPHqgvUH9OddlHdGFxOUt1gDiXiWwVmKe2D++j/XPz7c2N/Wdr1+/1jUoPSBJsLS4rDUHUPbilxeyscuLtNVGrG1QfdHRAbCGFKKQlNP0rl1SoXVEx5nl+bZ9f7NNd+0Hk4iT7VIXCgtfw4SYVxvIea1LGEfHZ6duVToozQjul65T21v6/Zs379rDR0/b048/aeR2UL8HyNnd2WmLJKIQTCWB1ZrWIwsGvQE+y37S+UuAV4AE+z2JHsc/Tn4MmUCl22MgxSyxZL7ZE4BuXBPblDgqJRhmAluQDpsW8DnnbuxpGJgBnZPMS3LzwYMHAuv2D/aU3LNP4SAXG2ZNGf8dMCltiGODchbyfs3FUKDXfkfEeuXPop3amWhrq2uKi4jJoPtjm/mek2OXTwB4M0dhLTNm40Aovj3vx7AamLL/S/tSnoc4GmBHehVXdC84N8OY2GYIuBt0Ja7rV/cO+1n4cWNtWgWYcy6alc8zspZzrqvsu5LArCXsqMB9MYf5u88FOqCoNKxYS/FXVSbxmz99pgJFHkKBwcy0xP9o8be2utwe3N9qa+tkOSfao8f3VHv27t0r1WFxge177sObVhTOBN+0H3/6pb19+77Nzi60tfXt1u9PtJOTC9c2XYCaYOByGJl6FiEgHzwOaDFAoeslSAyy6/oHIzNMsuitZDhB7odK4yPKK5+fn6WHtbPCQr1KKDBCSL4OmQEO0JMhehNa+0KJEBols0q9MyjOOnJd9AAkYDHW2oFF74U6YhJELfk/onQJKiI0BkJK+xMm1xl/I+gEi6BaGGyMlI0uWYdLfQ9Ov9Gmc70fhyObSUGU6ijDfnBfaO6faxD8qpbq4rKdqeZGbrQC9tTXqD999S7ms6aZQnUl0DVVGgMYhy0ZW/7NAYm2AesorXtY3CvLy4XSj5CwOG8RguJZCJJZ9ASxCv4JEoo+42yiAQACEitzWvhEh3CVckhopyhJzCsOKN+Bkyn0rWjgopNVRkFBVAFKyjT173TP7BtaIuGsqUM2nheMFdX2A6yZgv8fAYDUv0fIy793H2A2vBDTAsq4BsZFVOG+a4t18GhdGLW18eR9PdWhCtASimvnXQixsoF23EVRLBX8HBj5Tg5Z0WQriI8CeJgMOhiKnZEe2QYv0r7NSvsa96rtHs/ssqaUxaQferWT8iEyAg4A5kLHNkzvgwpUXk6/+q2OhC8DHip7Voezg81iShBEsoenfDDjCIyXHYl2rDWMgTYdNAYz6HICVK7L+2yvDFywD0yF9TPkxd8TNMexzuGiYAxl+6FAzYgqHRCAOQ+lUvu8HHqcGuZVwV11aTCAN+ke2xz8qu3DOTXbQuUSEue5kBYL6z3PYkfH1HGNc6nAqxygxIO4p6xjP6ftjsapxN4UBFYbsOw9qGpiM1BXruxRX/2QWYf5viDdtoEo0qNBcyOUHodxfW2lra+siJlmsgU/N+UvwRPrgvsKgBMw089oRgL/ZwDAlFd3bbHTND5nPMc4AKBgv8bGzLN06LB9xB6MzpbMv4Euvo/1ZVqjS7aYAxwEzguPTc+Oha7sc2Vo7wUC4MyM1rtq0Ku0hU/EyQrgzfqNCFZALX6W95oNNur0oW4e1QGHnwOYy+FArbm0XrJ+JY427aA52h+cAcxFdAVwTrVGaq9YpMwsCjKx7LWABhHmc6A/oXVizQTcJAcmqm2uM4oglx7mi/MWBs64i/FTc6k1WUywMEyU8SvWAzY5Y6XzEFrn5bky2DwDY+dacgcB0ioqfQnWArX7sk8SkDWzCrE3nHHou4BcOJm0Rj48Pm6//PrClNe1NdlxnoGARWdriTKqVlnlLlbxR4UcoVwU51FRX1lZFBOPZyPoUNeOGzKUZh+wJryuYH6QYJguphG11TMlYIZdcKcVAyVeyxGLHQcAEkR7fMNCG7UUTecoATtiDpBJNJANCEAmWqJucw5UmKtkwgy8ce/nbY9s4DlaRyMF8c31LWXnFYycnRb9eLlqoOfbh/fv2tu3b4ZZMnwd9j104o31DdGQsf34GzwbAAA+D0r+Kh2dGFS9uDUUAAGYQ+Yb+6Sab3UcokTS4ls8H4wYWpNhr1ingAnb97b1GbLPynxX1xFYdugJART1+i45OLsoRufUnFgsLuu7a3sfDtu7Hdoi04q6I9o4fiKt/D7//Hn76ssvVL+OOJzfu9eoxtzeXmn/7//zf7d797fbN998o+elbAHNhHc7b9vFJdli2JpoJiEGyLp38kWt0Cg3AZCVGUNxnz72x+3mijIn7s/aFWRpEZ9kfnd2d8WgYV9KWwc9EvadSh6tjyH2bnWuWlyaF3gFcGPmULfdXNP56VJrkjpwAEEYAIBFjDvMAQFz5ecgTonNFihQpXtiEgEOzJS4dKej4BhmMutArYfhNGMrr28FMnGvy8t0RcA/hYnsZBzghkFf+2+UAaC6r/a50xNtYXmura4vt7PLE63Hw32zDKxPZf8LHYvpicm2vbnVPv30U9muv//wffv15QuxQhWjoP+xsS5gCLtHxr87i7g1SUO0IvpicUD5Z+3AiLWfezsshXj37p11qYh10EirmCYML2xxEhBhVsd/chKqo/hKyYMSYFVwi19YpeCMa5hfBM4qeS7fI7aT0hjrh9lfDdsgNpn7SAJBwA0dQVZX1Z2Da/MMp2J60HUAxrk7z6hstrrnyC6NXTtntGrbCwBQSVZl/Tmr4v8BsjhJfag1TKDO7/D179+/r3+TjKTbAuPIvcJmJv7j79hvYinsoDp8Vek379UZOQdQPqvuDoAzxEWw5pzgLH+gzvvEDqLlk/xE9FSaUi5BjaC5GACAMDX+7nBk4CWAmIGtJb0Pu+zOcU6Qch44+L8U297kZ6O9ATQEBv32nz6Xr4HzpJuo9hVkVtbWltvKCugkwexku3dvoz158kAsgA8fdhsLkEkylRAk1PTEo+MTId1TU922tr7ZFhZX2+nJRTtF4KTHoUlGHANn2pi+v1C8Uc1tCRj0R+rjCp6rXkIHO2In1TZQ/TBFbxzVcMjRSfBSC8oiej7M5aAWVSROdDJkojDh9KpP9nS1MEPkzoqiyR6ImijqqiloQa/YRXy/Wurt77seV8HSKNuG4eXf4xvGoERQMDuXOCXQgLinBJGiNc7MKsuibGehlEZ9LPzhdjbO9nFdNlYWhmt5QHIJBs4Emlgp390HAAvm5xbaxcWVxYVEK2aD2QmAIiqnSFRK95BOz/ocnqwJDgzVcZYQUWpiWKyua0KQ71zzGnRLQaEEZ1zf5vXp+XXdn2lEcvrLIWGccG6UjQaJZWNW/V/UY0ULIlii3EEtXegXPKLVEChzENMLlmCae4baNS7owfUjfiIjejdQ71BKEdhegGdiAvSgubkNoOv/zQDwGpjSuhNCfmNn1QaSIMGINpsd9FqUuzJ86lleFGGuhxG5rgBdFGn2gn1UlzdUFkdCNEL2HZwbtKp2JOopPRIdlAAZAU5lyP6zIFZBdvrOhypatbRR1Q8FWaKSylQbdMthI6egFIsjiqb6Jwk2lpNdgNQwIhPEa1uhsfc//0EwzSAGBrFqWSsIZ7zUnUG0O+tZ4CRLHbVKGRR0Vq16UOAEr/zbYKEBCP7tzPSoNCIZ0IAYOTzHA//s9SE633dfYQGPZDmrlVsCs7SDC0jDWHC/vJf/Dj+rQ8vClwFUMOo6gGAaVf91HTKDu+o3ixr+vDKX4/eVQ0LU2QpwsSFB+nOAWPDSawcbIAeAA7hYESNavlFytduR0OCZ7Aw/o47ZNs6Hqb/TlHT2TYJ5HV2Dftve3Gib62uq/1crqZ7BLc+LA8s4HuO05uhmRMAxmiDQJ1nzBB6xu+Pz5XkfMVLy94BkqoPWGDnTxX1LzLDOGIMlRIcGeUxpdwY8mTL+DXjDfWBbcDx8WIsAOMzaKP4simUyOQR5oUXGAeP+AxbpfhhnZVOsd8DvmAfVOVJfWYAAcxebmjZpEnSddt297UjRKycmTf2HVlysLDPMRmVLAtwVcHg+UUOXw4RmQjntl9eXDrimq6UojmfBHzyb9gTOn0opXC5hB+dGvbGtC5QWUqZcJjursS8MJiwICwKirk/GFWDBIKSBoexlhOSsBcDP7Hi5/WZsNZlOXjovUWcvMWPagalTUYnocW6LPbiwKNbjwdFRGygdRakhrZbJmrtcgkAS5gSsHlFT2UcdlynyvAHAyP4ri9pFH4H17zWghAW06+p4oIxP3YcYlCprsA4I86iSujpnDXK6Xar8o7HuGRnTgDoBO7lv7U+1ukWB3oNNdwDWktq8qV3fggBtqPQBqFkH0bzgZ1DDT0+OWg9dD5WU2IYzzlC3eX76xmMv1isopMb96vJcjjbzoPLASrQwX6hzQwm3H2MNGcabtmvQqy2QbIYIQPD+3qH2G/8GvLCCOzWz2FCLiyVTh24Dc25q7WRbW19tG5sb8hUIPN1X3WUf2PTHTx7Jhzw9OxYQgDgiv5vkfxMedwH61wQml+3klHrkW3U+Wl6mu0Svffrpx+3Bg/vtu+++b+/e7AgwuLp0wEJg/fz5p7KDZL8ZX/be1MxUe/cOAODMTJSlZQEiZ6cX1eYTBXWfmQBRgEmU6HLd97t77a4/0aYnZ1RlxYu1x7NScoD2AaV5CsCmZnT2QMU3y2ZSddsABw6CbJ8BcEkiottCbDHbnWynp27hKXZKtX1mT/EMLoN10iwt0sbBaUoGBBKWVg17jf3HXqCUFtuU2mcAR2r78S1JHor+cmc7C0hFVwyzFTh3YEd4bQPIcq0Z2Dfry219a6Vd3Xiez08v2sX5hc5YWD2bG1sK2u5ue+2jp8/aF59/3pDXBgD49u9/N6sM0DmsV1i0SrYtqFwHxjQinrBKjg7QXblRkMo+S8aZenNARNXWkwzqOVnBGDiWcs1/2Gsq8R1jYhr0tiYNLRN5JQHDzxn71JrnzODnfC/zhB03aGgWFWsg14/P47Vi9pTaZZaGkcRzez3NET/X2q+uZ2rnenw01DbDdhHHiN1UVPewQXkGAxDVzU1gXs5K22VsHIE7THXGXYyJ83N9b4D8x08eq1SbcgaVDh0eSufD3WTc9p3fP378WKDR3ocP+m80XXwPdBfpSKcIbRYAP58TZP59vsaPViIKsV91YOq3k3NKtPDj0iLbvhTjzdn74N79SupeaA0wnmkFyPhvbW2bKV0dWzL+rAfAZeI3JyABCNyenM/pzGNffvnHTwZyIhVKytb5xidpUbMgA4ng38QkPeuhrFhM5OzcQg2LC6Aea8O6dZA6DAMb6N79B22mO99OTjDSKCCCCjY53rTLcRbamRChfEItbMRNYaHG0HWyaf2QrIsdQ6N6cqaKPhH0yweTnXW3wLCTCZruA6ec6OoZKadRytdQAEcbBnEF0Wfnujo4eXFtjDf1bMnKO2NuARJl5EW1d+kBaKypNM6SYQz5uZDyEpWyMwy1z1kyXqFrup7etCcLe7gNBkG/RbMIkI3gh/bhgN81zSx2I9e0DLpSdpgDSq1UOojGnJpSV+2I3KrPdWmmDpVCPa0Iu0abuHcOeJROnbE1DZZFq965JabE9zJ2LFr+xEnlXtAOQCgFtI1x4X64V1FbKyPs4B+6vzcVNS5yGAlkxfZw3TvPifMlw6AepYjNeO614Ku3uYWPDKxgYBBJS62zUPv5hfbg4aMSBDoXAICh5ZX5VbZVbTIriJlfkEordDru74YxpgwGkKvqbsLQUBalBAkVqN06y+6g3A4/7xECqDXpg5cx0VpPxg8wACqsxHDMWFBwT9lBKeErMBtmqd2hgBKKBAdqMUKd4IwDLe41wVfanv1nwQ/OszK96ZFeRoX75DB2IGURFauTWtiR/+oAQf216NlkubjvMFvYY6IPV2A1npFV4F/rPFk+teYs/QEHkAaBwhbQz/i3+nNfK/OcemjZIdm7sTkoaj6f05xU31Sejf3LuuaVLDgHuRgRdc/Mg+xN9aVX3b7AJmtfCF2mvSf7s8CtOD45WNMJBfsXUCKgQ8CagAASeYHBUV0HGCO+g8xMRBNF66SEhzZ6qO8KnT6UwwcNNABIbEbaO8VOcg9BnYXMs/+rHp26fIMZ1VYI5790EljN0bAAUErgppZy1JN3DZqy/rENKYdwNtI1O9gwOeQC21ChX2yrtBiCiYSadI0z88R+HwebbENsF6OTwP2wJjlwtX5VvtIXA8C2e9TeKKBLMsvDoL+YNd6ZBicDWoUSyHkqkLHU2BFVxbYzF6rLK/HPAL5ieFzTkrXaJmkvMgylAVDBrCpuCwTI7xP0JEANYy7PIjvIWVDgnufSjhM2IDX5qcN0pswMDYEqxZTTmdm/FcBpJxOBNda0HRYybQSVALq8l+sR7GsMInLKGJfwFO8BAEjpGf/V+VsaBQERobX7mQ28Bcwh2GW/cwHmaphtKdskwKQ6Ieh8gLWntsIO/i1E6KXGdfO8BI/qJ19tP33mO2udM506W+6Jdc/59Z6a46MjJQiox2RssTs8t66tlo0QwAFnB+1CGhM9kbGlcq+Wbz2BHNgJlRjwfBGJVOZ8UiWZ/HfQrAQOk5JsJQDWCfXz5SyLOYC+RbUpFaAetpTWle2biGoF4uqelc21ynqo8AbZLRYYAFRrrxhPZihQz+0AmXFmj13dUObZ0T7HbNMaDP+AFzYIsWgACM5VCcP1KZcbUV1hLRGAGTS+bXsf3mufkWXDAacGm1pyMoeseRIZvBebwrrFB8BBJnDhWfb29tvBntubcT3our/73W8UnB8eHLd//de/tA97+/atqCvGd5jC9xmo7THjbkC7I4YoARnnEX4H9wRYgC/FGTc3Oz8UniVr/enzT5SN3n3/rtTPbyXsjI8wOzNrgbwb9hFrDHr3bjs6PldNOZnzmZmp9unzj3XP3337XTs6PHW7OgTRBEi7JFPATh//br7KwMjmHytbjtgvZ7yE4G5uNS/T0xNKiLC3WHMASosLlDxMt1cv37WLM1q/uR0l7IElxQSU8doWXAFMEdx3JpUd5dqTaBt0CDLYY9YiigYTAMDq6rKA27m56ba+7r8TELF3+MO4Hh4jImnWnMGpST0Hv5PI3MqK9grrKEBvQHWyy6zto5MjzcfaxnpbXFiS3tXxEV0ZDFbd9Qbt9oYECBpfZl1KXQf/pgMjer49evBI9/HTTz+qPeH8EuydxTa7aJHI1u8oiD4+PS2AZUXMn+7UdNtYWxf4h94DJQB0j+B+8Xtx6wAHSax98eVX7be//V17t/Oh/c//+Zd2c8M+mnF3qV5PLTkVsCrJ6pIG4hLW/FX5moovqgRBdrxKChN4jzP2JCpbbQW5dydLzAZyZyG/OKvCIMAXoLxCPjh6D8V2SptRKdoXmIqN5PrMA8FzQH80PmIzLRbZEcDHezhLsPuv37xur169km8iDQCJmnLGmK2H/8p4wu4ViHjl1rHyfaue3kku26rNzQ2VYnPPiHijvxCwQt2Flsweg8XLuvrll58FoN27t93uP7g/9J8TeO/tfhArDhFE7ARrCn/WbUzJ2rvcAFshgANNuUp+lrfgkm0x3Hrt7S5AHmfxhIBSleOIZeiYbWNtzd2LqnyYn8mHLvADuyzAuRLLToT3xHKBic7aVqKYsvtKePF7mGsC17/4w0cDGzXqWazSSOAcevf0FFQuzC6KlWSXqPE+EwXtk48/aZ89/7pdnF+1v/3tG7W0w8ixUJcR3VjbaHt7B233/V4bDCbb7Bw1WmTWHbToDKm6D5cAuGaIBRSBBjZuMulyKqp2Pxn7CDil/jZ0YQWJIMiiVnhQof8kYxVUhhwAn9X7IzRX2SgWtBBIBIZU31itv4pe+v79B23oUDqdCauamkHTxIxqZQ60EOJIwFTA6RUKXE4W38WmCdqJwWNxR39ADl7PLXuUMVPZftWHVhs5Jle1va3pc9kccTST8SS4Z1xCG2G+xQC4vdH1yV7bUNTYicHAWnCWCNSYFzR+O8b+OcI/ZjVYpVVKvwiWnPqQDtVFVRRaAwAAIABJREFUaJaEvWgneCukzUwSgyIxPiCgWBa3NnHfauaUg4xN4oPI8DQHsXtjWn2XtZX3ykH0gAkAUCDDMxaixjjouWe67cnTZ5p3fvZ+74MOHd6f+WQdCoU7OtZhguMDm4G2HUJ2p2akZnyDcZomewTi7cAsdWDOuBLTGPAwMsfB+o/q/QGIDGyZEswc4hiJ8UJnB2ViYRbQ4YBg1r3dQb5HWVDPjw24gx07ONBCHYQnwPFeoczAAUwApPHgSMNYzISojqtsp0CBAD0KXNN6U73usSER0IM2YGCF8ea7rq4vh06m99JdAYI4RzPuH136HppDAIaqNw9QFRXb7HHRTXFSYVyUk8p9uZ3MqN+7HfVRmz3ZG/r+LiwU7ZhypFFZgNXrDYYlSOS5h0rxBRYkY2GKV7XNKipsgBuBOYXUG103nTjsiNTpBxxyMO3e52lrw88cFNyVqI2BB4NOUJPdQpN1Y0ASOqJbPelgDuhUQoYBYTIHqUEEAGA8RRUXS8PsMdnHUrDN2KhDhC19sXYMSCYrpDVaGVT6FuMI4oxKj4H2gzidyqgaXCNImFX5z4yCT76b+1JStey4xZLMhEkAzh2EQRQAgHtgvzAOIPNaT6WHkHMk9igZj8yXHKRam/w9QrQOUFGnr+4cGtzKMiHkUyCtx6B6shcrh4CIgznlWa4isoM61HipNaoYTgrQCCcZNExgJcYSmdjMZ1FDw2wIiCjAg7OtnAuCdRyxnBUqQQuLpDJ4GUeVeBXzIywD7ZOJTiOTg41RrTeBSKGYKhcqgIq1rjEg+BCrbNR5I9kJ26TaB5XVthPl97NXCYC5DuuMz/Gyvo+BHTJH7AFnKd0ymJ+L6ikqq8sIER3zXNv3Yd+zngJGJ/utTPedhdK4B2rD8XvIHvGHe8aecR6oPK/60DOXE3SCgAVFje81Ge2zNguluUAnQDyCMoJ2AczXqJQ70SEHc3ZGNdRqSDRhkJWECi4U16IVMwGhdVUwShx0ZkRoXQ7/F3zN2gVZhzWy3gNjgqDJXnnNmeqrfYU2A4kM5kP0evs7YgZNdNrJ2bH286Bzp/GFkr62Tjs601VJRnD/XJPghT2NW0Egj61UH/lJB2I48YzJ4cG+WJ58P+UQAAYkWFiPYV5xlvAdAjkLaFOwJE0G6/JwJlNP/6c//UHXpt76v/23/y7No+wlgUANv2SqLa9ADQeIci14Sg3EUihFc57RgKQ7p5Bl5vsInMnisjfef9gRUINwoRiT3XnT8gEVYEZdwwa6bQf7J1rbZJXli89Pt/v3t3WWvnzxCixUwnasQc4kxiSaTDojEDiENdmzFpDAMJUhFvCATzVHL/YbrQq7kex3gK5FlSB8eH/Yzk+vVC5ABhGmI6BLf0D5CMwHBJVtw2AysgbpHoBvyfv5zis6OUzYb+bcZ/1ubkFz57sQYcXmIkQ7OwTE0d+SELOAbWvxpJ98Akt39LCPGVYOv+NeHERRZnGmMaaMgmdHUI/7U9u7i2t1OWgD/Eg2PsmDSZWpaK/0re11f/u+1vTO7jsp/zcSocuzbX7RiaXOXcfdsg5dYsI5wl7YWtvUeae+8gTEs12BMAKgpyZbr3yhpZXl9qc//VNbXVtvL359pe4PxEhWb++LBWA7Qyveuba8styWCT6rRTYsqLB1lNsqvy6+RpJb8U/YwwL50KS57Q91hZQkK70udQyYmJAPwSu+oTP2I3uC3QhjmyA9NfdO/BjcZ+yIY9jTfAeBOzGQ/I3JqbYw5xgFI8DnOTtevX4tcJB9TxzJNawlcSd9FtYC3yFm1gxJDcCAOwNdPVPg7auEQeJESuImFru04JTUxRYgsPlAOh4E/7A9Hjx6OBTG57pD0b6bW4EFnGmA5Iw9rCSYzrBaYCRR1uy9aP+EMyRdNLDt3a5F41l2F9dXbl+rckSXAYQlzj0DFgE2YFOiJRefnDE6OzMzQGDGghkXrF/aSoohp7OSs6/rkoDLK7F8xEzCb/j8989gFepNGCz116RV2xwXw/nloEMUAdrmpZDn65sL1cr8y7/8n21r80E7Ojhu33zzV2Wd1M5lzjVFGL93O7vt5ASKOZPs2iBUc92jPRkS1wUaibZqonsCu48ov5NASbVx86J03Y8dPNO4s+hNGxy1uAjaZKzdE6JsE8ZjQJ2cs61VHOoFX06w6kilPN8TUoVxiVCXEUojMMluElTwe37+7JkDSb4LWkkUgUFxMdq0+WDyQd64Z1BNDiP+fn7qVi5mQzhbA5LN9aCrsBiUHVUFhRF6nETGnIXO77jfOLRykko5no2XQ4F7VfAsdUqrfnIQMR6UCLiV1l1R6EyLBCUNJdJAhOv9+cPr5uZKgTnGimfiIAalV82v2is5GzaPONM0GUO3IFSGArQYA1k1nMw5KKeAqaLDK0NTNGw2ufrfSukaB8mtkURLraxzirw5FIUOStXeTA3oV2f06z050eHPYfDo8WPNqXp3np0pcxpxMcZJdUyVRUMkhv6rckoQPlpYaJt0L1CLxVtRgV0C4Npqr7GRICAHTdRaRW8dO9ASdCTY479WZ6e21Nl0txUjhUWmBYNmFBcjxT4EZU4LvgSm+bdAsylaWf1jGQrXi4NOyQxrO/SjGCI7OWYBpGzASP+ofjOBgRyEAm/IPOSgYExQVA0dzNc+L0oipRY4NmYEyRhKcNGAoAyYgCjThzM2qZXnc2ZVAITVOtYhYlvB+w2UjbKHIrBKvsHq5bYp7APbIAEu11Dh65AR2HIzBA9zUNuBdHFCADgZ21qP2dNxNB0hl2bAWICXQAc7ICCoAj32D/8O24c5dwDvcizWxweJhrpubEidVm21QSDGRy0TLaD/Dwe994b3it6TivR6LoJ+lZNQOiDVdNDqSYEBCjpFZ7WjJbCg+oVzzy5VMSskASnjLeq7HIVz3WMEa2QnEBhlX/BdvVt1qOGA5TvdS/k/6QBQmXdnA5yF9ZxYYIzx4pwRs6Yoq0beRyU3ygRpPXvPaowLKOZ9CTj5XZhpEh+CWVFthDhfeEWEKZQe9kxsdRxXnp+5wyYxbzg9ntu0/uy7XrzKUHAC3f4HdW3vMTl8VS+Ycjk/46itG5lGAuYArso2RFeGscWOAh6Lhj0SIYpjxzxic/ku9qgDZ2vA8N+DQxhvZ7r+Ci2porkDZVyCdN6/YonxfQR+Y+0qY3/MknPm3ywpZyr5Du9hZ1EE2hVzLGUx8iOurtvpGartBoa17hjTyv4DABhoIgPo8ijKSljmANlhfAEmm+7d0/1H/8eLwjXv/J4Mk6izzMvsrPplh8nGWrrBXkAZV/tXg3Sk4HHw4rvgCyASB10TpDrJC52Zc2RyWJ/+ToEbaP8MmtpjuQWq7ZfAYol7mX3AOAoIEC5gu821O+ojb5oZAQHjLAp0lf+E8eA1biAic8UeV3br5lbiWh89+2hYrgAARNCEngIgM4EVDBF8H85hMR442xXs3CgLjLgf/uarly8UOImhMk3ge18Z0o8++kjllN/89X/pezcAEzoDKbpzjbTaMyMRm+LzA3+B/759+1Y2U+WRcwvtz3/+c/vii8+kr/DN374Vtd66Iy7xLPyEao020yVLylhyFlk/QbZsckqtr/FvUDQPc0AMjsvLtrpC/3UHptyP9SUuxLpbW1lpi4vLBeCZFYFDT0LtbgA7Z66hlK5zpGvQE/V45hrgILouewd77fL8XAENpQAE08wbAQJraGmJbCXn6ZWB/RJcI0kjcAZG4l2/LSwutZXltXZ1ddsOD07b9WWvnZ1eSxCwd+NaaJgIjMHsvEEy2GKypZdX7ejgSIE/Pj6Zf9YmpQGwEnnBkgNAePIYsbRFxRG3N7RFtp1jjFizCVpVCjIzLcAkGkwR1mZvJ+OP/Qxgy2f5+fLKkgQE2bMEQ+wnvaeEmSkFIHCfmnRJMPtf/pByMA5OSTYogch5O2kNgOvbi7awNNc6k45ZptAQuO2393t7Yt+QmOGzS7Azrl2yyn6jvZ6FxhkJM6zYC19//Zu2srrWXr183d6+RVGf+ntE5C7FJOAMjR+jfvBdJySw/bu779vhwaE1B9Qpx35BaN45E+JnBAQIsMoiBrTRmQeYU2cfGkn8PXswtin2P4Cr1uv5xfC72dPch7uPFUhbtfbRCOMsiO8IoARThjNf9rUYZ8SR7FOCf7UnVutWusbdmgGgpKmB1pUl9tCiPovPg56EGaCjdt0Bb8W8FOvNTEjOKNbh+vqazigDpXcqJVb79VpL9rWuxciA1YG9/rCz2969eSsbAFuAveBOJiRWbtzSVAkgJz7wxZS4I3FSZw5o8x2xDz5NJZKYa5WcV9kd5QRoLzDmnBdhZTGXR4dH7fIStjpgIPppFjTkhZipxf90OiuRy78J/lnPSuAA9H72u2eDBBpkMkGvgihgYEA9GVT6tWO0GCzoT1Anvv7qq7aysiZkDaOE+InrDCywYMfDNBK+mIXN4NP71ge01eLjzA5bP/D+UsnHycthEQfbKuh2jBKExEGTw1BBVhxu/h0qOBsqlIy0NiMAkjPEhMjJcDtALsM97u3vCaFhPIKucE1KA1hsLFI+z7NTZwL1gn+zMHkPk0nLCMYRtMi19ihAX7aLqq1lzCzO5rpbHbhq8eX+l/z84cOH9T3uKiCqp1TMXQ/umIOD3mJWccgi5CXEvdcXYibnqdQquRbGiJ8FZRI9p9rRca04qaBbcswQ+BO12s5XqLjDLHu1vQAoIqtLYOeF7do6RHMI6OnnzThHBM11w0bREyg4W1CtQnCCND/0AXcf8egCzBfjQeuFTTVWpxQnVe2iKguEQBIiYxgbnG8MnspaltAAoI/qiYTUeIZkLF3fUzVnHdO/oBWJFovY2tKSBFs0dxxqBbqEZhkjGyowJQAclF6zLgEwO8D10BghQAgYGcybe34TFIO0R3HXQUuCEg4cskUEfgmEx/dJ9qSonTiwleVj3Kwbkfr2CTmyfJZ7SRCcTIoO7NIvUIBKMF37PVR0BtuOtVkZqVPzITspEIjx4nuF9AvYIrvHuj+tUhkHXtgNsgvMFfcqQ6Z6U65vajVODwCHQJc60Pic2BElRhSaFY4BDosCGgFbdo55qcZL5QNQ2+k8MkKVFewWFUsU/7HODvyd5w3lkT3CPAi1LXCVfK6zzxwQiMEgWjkqTXIgGmbCSBDQgbYBtACf0Ih5Lp6Je09mjSwK94YNwKGVLgR9j+texAAowTAFC9VpwY6EW6bBkMFuQ11WHZm0Gege4hZHBAS0vsxaZax0fzPWouD33oO+PvccQMRrwkEpa8iMjHMxGrJWzRZymx51DKhaucmai4AAao2koMu07DAVBBBXxjnfwToQIEF7INFHfV+aj2J+CTQRtdyBLc9naq0ZKQGQnIHyeSNQtUQp+Lf1UnAYTaU3iOW5xEFWSRq1/5d2WLi2HSjWNMydW7cYKpVmQK7MYZTnVVbSdaDK/QmQGBichTUBboHTQgvZm1s7P2IKjbEcstfF3Kg+yqJEyga65l2ghg/YKkuyQ2PqiKnhvNJjmD7JrEOByPNubesxt3PNgwAgKNjke6fsc2RNyEUuGxSQH5ud/cx+97wAnhoc53dRwlc9MjRHMn69vrOLVUrC57Cfw65CUi13rSf3hFOIneKsB0CXo3V0qPHjRUDK+MoXUaeYrq7PWQqYzlgznyoDKDA3tofaWuk/VM0tACTX53sIbHguvh8AAL0A1qdsT2X1BFyVXpOeF/+qTWidqD92lRpRG84bba+h0voeCa4mxbix9oFZL1ZQ9/4wk0x7v7KOrEnmSSKyorkiFO3+2thZseboF07HHDn0Bp3xEVFhpzyCsxoxPdq1yiGubjs6r2rdY3Xpqc4epqZf9Gp1PZhpH3/8kYL/dFL49ddf5ccggMXeRxVf3QWqxRbBuECcuW7b2FyT2Br7FN8Mmy8WZL9JSwBK+87OOwVTytYLLDZ9GV8N2vfkdKfd3F60/h1rHhDnRqAw79vavNf++Ic/tvPL8/Zv//YXXYtSB/xI5oSae4OQPtPJcDKe0PqXlpaVdIsAKD/nbEOYdQGgm9IOfJ+Lq3Zve0v79oqOUuVXIA7H+oMuz1nJuUAnAubdSRdKLn2PMzOzokuzjsPYEq+3AirU7+UnTky0/f2jtr931O76JDFoJ4bS/5Syt9T+Mw4EwdL84nyc7SoRRRnK+RmC1ZRB9NvC/JL+UH6C/wZw8PDh/fbs2eM2MYlQJT3trZxPIMn7As5x/qrchL6vSvyYKciYo0VCLMG4cs/2PQbyHeQXX11KXZ/ADLsBOMF6oWUdLDNrh1AyBrW8Kbg0C3HRz4Q/VN3E0poTG8Ufkl/dWZg3CNni8znrvy+RbhIvq+o2APuTEg8SQNYhMFhrIUiXVn3++Rft2bOP1DaczPPhwZEYO/jprFP2FSAi76eeW/pkVdKJjVH5MQk6BMgrc+wz1eduOtvEhmas4q9Ie+bS+mB5EfxjK7l22E+xr/IDydZXeTIgRux8wGTGjXFM14LEGPw+mWzsK/eLz8f8cAYq3qtkLklR7CL3AnORoD9nrxNgtNtuAhookeHsoOycNc+z4/MkgGYOlHgsoWSuEwo+59bTJ49UlkSZLwH2xtam7h/bdnh0UC1cpwVyMhcfPX3a+je37ccffmg///iTbCYxscqcOthdt+TE9sgPKaFhwKCUvrvkgtIb1dKahYd+UNna6PEJ1FxdlY4J44et5Xl0XgFsHR5rbQPkRvOBtetM/+UweaB2ox20NiizNAAKYKuY5PlvYQDYiSFYYaCEmM/NycgxYFDLMOQggPcfPJChAWHDSAq9wenu36nGClo8tLBQiDe3NlQWwMMgDogRxCHnJri2WiEoiHCt0PLSir4nBw+UjiC6fFZIonq5jsTLgm7zHXLeq46OBZUMIgYlgXBQQgbSdGhnErEyabsELZHvw7CCQGJU4nTwc+gpBPjJEoim0utpM7OQEnwycTwPix76Wg42ZVmof2UMqkbE1Dkjqnxurht6p53QZM/iTIGKsgnJ/AdhQrE1iD7vYyxEix8MVK9iJ9QCO3ayXNfMnMQ5MmVlJMIXgIPfs1CdHbbSPkY7wlBGKq12TUDlumfXpfGHoB9ASU7AVIIOaGHWT3C7PKPFNvqjrgQcIM7GLsgIq9acwKvqywkEPb8jSpwCsdTGuA+IGQ0DHzgcIhy2zCVjjgEBvOE5kuVR9qKUOvnv2uqKqMj0+gT5pdaGCwpdhZa4sNg2NzaEykrBc6jQbUpcAkTGRqJ0V2STR7WtZIaGWaPWlE3DwUMLg/u0qq4phnG4k+F0oMK4Vb/wCYNd3BsGMU6I1++c6eCifRks4RWgR0HN1JTWrh12rwf2aJwSOewVGCmIKvCG9cV1VDcq9XbXkIslUWqxyhRP0tIKYSIL/egguHGgAs1SNNgbDFa6FyB66ZpGGfIqzZGwYylfc5h7DEb0YXe/MPPH9sFgAPaK+lkcbwV71d9Y46De0846K5jTnrQwoxF0j1dq440e1zoocEx2peoXY2NTG67xlBNtwTFlS4rJkPp+1fAXmBktByPfruHzd7oUIJ8FPcfxlv0Fza7AKnXTeZ8PCA6sKr2Cqnt3VxQ9Z5/F2JKegbMSDuDMJaV0h3UBCIctYF9yqLNvJXKkNqK2F3JGqi1PMui2JaOsdNYnh2IOa5UPIWp6RacQCy5CrbbQpYMDpiHURyjnFiC1qrrOCjEqzPyIYKoDdD83a2IcALBzZLsZ9lMYANju7IMAA2T4HTybQZfAyQBNX0q/2L6wC0Tn79CPm8CKNqRmC3hsoXnOy+kheNjbN61UAbSYB+wRl47heGvdVzeXUfkFtbpzGhvZ9upfjYAa1xetuoRMA6wL0C09Ht3DrMFrxpJgTtk5NB9gfQz1c1xeQnbUOj4+l5ViLnuRrJzHcqStkPGM3cE/4D0GG0ZtkGLPdBoUM0Z2tnpWj/yAKgdQuYkp/YyTerTTq770ffxZrw8+q73UdUcG7CB7mQCcs4bPRIBWawTQC2et9C6i+QEdN0C71lMxj5yFss3JWs96i0NuIN3it8xLnHoCHM43zlDmFceQOZDAZbEpuK6UurFBCOSdcrZDpR51VYi937p3r21ubim4OLu4KgCg0w6PTsTeNNtAK9DldnSpGGeilcCrgmram0lQkkAQMSuDYmJTkBEtW2o/AfaQRfKob4UBoCz4hVsPp7wjYCbBPGv32bOnErtzi9rW7t/bLiDG2W+CI4Ji+X0AeKWbE1BWGiN9mFmMLZo+96Vcbxtz116+fNV++vHnOgusgXR2ih1jLVO6OSdlcNbpbf9aavxUyMJ+vQMEmBhIyI5rkcH/0x/+1JaWF9sPP/7Q/v73b5UVl94H2ilXFokO+GnAGFAKrYeusv1JdrHG+b27XeDwwxJFiK+pJTe+hYQ3y55mjcL4A2jkDslkM+84+8zrbHdec9+dxj/ti7JvvRYDS/i/AiEpgel0lGxAkZ5ShImJmXZ7RckEQZNbPSICjRDgyuqiSilv0BZYXGzbm9s6i37+6YXaGA7uJtvsDOy+Zdk65hwj8+zpo/bk6UMFS5dX58PyvZsraMnXynqrW4eSgCQTe2ofCD1fCYSwfutcZBKT8XUnJRg0ZxJ+e/r0qZ4Zm8T/fvrxJ809Mcujh4/a06fPdK+UfzCWrJMEf5zJdCDgeRkzulQA8vC1AAuMIYAfQRi6Aow1iaPPPvuibW1uKaP/w/ffqz4H/5rsPddTcmJ6Suzg55993t69223fffed/ZwpJ2ywXVwPex89A/xVA3E+s+xXGBAEfM5Zmmx9WIMJ9nP+xEeRzSvApTZ/nT8WDzTjyuPJd2acDdjaX8XHSEAa8JbzFt8SZh5rHhvA5xWLlH+ji6lznNuRh73NGSSfL/4oZ2ix3ewTuOMN34utkQ5Ed1rADz6pOxE4gSHbLVDY3YuSwNI4FADLPnxw33PJmcqLZIyug95H/DEJ+05JfHiTzmqdiXa4v99+/eVX2SKN6SR2k33r/UF8rBbndHSp2JD9TMmlxLpFL2pKwOGfKEaqdtsCRmHKtkHb2t4WAMDzR9uH58Fmsfa4WVgUYQEqiYKfXQxnn390mKLEyOWrfD82Ht2jzqe//WiQ9i3OsLjVgAfRPZgV8JXA2737GNOttrpGK6Y70RB+/PFHDQTGi6AmAhG5hupSe9SB+0AGZaWPt8GF02GGnxtbX9sY1l8rkJ60423Uw3RKBTx3o9oUJjW0fjv4FtJhczgbbLpjAuHUovM5jIroIvIk3VqPxYoRT1YFyhZOtakrGE/TWCOyxYRB02Dhw4LgvtnMPlPt0NrpccCNMeS/IOI41qHEJDuHAZRg0Yxr4uMQ8/ccJvxddNlSfVdthzaG6+PjNAm1K4oUaJHojiWElGyZ6XMAL8t1eJwqGObnPFMcoTjvQyEgAgBQSeZD4ikO3nEM0hokNS1AxBx6MqiDiEuZPUDmIACKkUDPrWjEhQqO2kzZYcNAExzw/TNQtasFiw6A83MdbHH0w2TAeitbPGjt6OSs7ey+lxHa3ibzMOd2JKdn+pxQ8ipVwNkh8MEZwzlG92AfijVrfcJtvTiYGeu5ma4Oat1j7Z1Kn5XuRdUGD5rbzNGuj+NJmVIEPtxHmsANI6x5uDWV2z3R70R7TfcNjHhQ4cy1g5Oi3VXvWCPCDuK5N5w4HHqyTapZHuuu4aDbbSR5n+rvZCD9WZwagWgcBOWcJyAa0aad9XCJyEABYDKmBIh6HpROZ0frC+fQmaiwGXC8LbTlQwLK5fSwNy2GU2qtRd9yTWnx2as7htsjuowlwQXX4u9SSb3E4Sq1exwcAiu1GXSmi7mWyJmyDV3ZI92jlPXn9QzMT5yTOP7s9+iVsPNlu4qKm4NctDtsAgAA4WOBCgpsCulPGRD3gJ1mYRIwhKnBeklmn72HAwdYiU3iOQLoxHYyHswH8666OpgBsKlg41TJA98vNeipmbaEoNLdQD14DfoRJFgPhb2r9nwS5iL75/MC+2+Vd1PgNL5ajyOmikTGbmCEOfMbUJN6NAN/5ZbgaBTLQsBO6S1g96zJYoZBwOuUH9jRMQCgNVp10Qkq8318S86P7I9kUCJkyXOY7h9bbvBCzhyZIc6LErVN+zRnS0xF5PM3PbcApZ+2AB4EsmDxlLo898UcuQzI+hQA5jCUWL+mLyJYei3HE0optkyKwrRtpW5d9deo8xsIsV4KwESrVqg9ZTG4j+ia8BnsWEBdxo+MSDKcXEPAJQBBlU4wb7w0hqW94HGkdnY0RoynWQ0GzZJJhrmjeSrWgsDI2pNZp1n/Gts6AzR3BZT49yXYNTGlucCWy9mXAJn7IPNfBYqlueI9Zjtm1kGo/3Z0cVj5M0o2FNWXUjWAvQIAOHj1/GNClfwbAEAZqqEuyUgfhGti88PY4V4Yy2igcD8qq8AnUfZzxJpQZvPiwqXa6oiD+BpZsgWLR56faw/SMg9VbrW8qtK+1bW1Nj8PE4/2d4fWDegApJ6266u+QCfGX1kwdAkKALC/gYgUYDZBvh1pA+0+58OwwQ5ozAoEZW9iL5gT7BxAyez8rFh1HyTmZ7A5/owYITc37eHDB+0Pv/9dW1zgPN5TrXT2EcAv9+f5cwcSvpc5zn1xv2rlSGLpjvKkW9Xvc5ZFlOvFry/bL7+8kP3YvodIGZl3i1oLyAOUWSEJRcB13W57V6K8c535+a6SF+wFBRN3rX36yXO136N9HQAAe5rv4/fK6lZ5V5IKsC1ZP9L8ODG7k3tjXeA/Mox0Z8G2060AW0GLO7MsVtqCuhaclqCZgWupaRC8YBizF+UjI6Rt4Dx2jT3L/uaPmLq3dI640zrCj2evr69vqUb+px9fy+bi09g+tra1tSH/n8wsrBbYJU+fPG3zc4vt//u3b9q33/7QZqbn2tzsohh76UwF6HCftuKrtCfstO6cz2W0M6Dj4/d6/3ZCfdWcAAAgAElEQVS0FmAILCzOicHBmIc9EX9OwW3tP6mqFzOVcQAAYD/YrwGo7reXL1/quwh8tre2lH2n7PPFixeyBZyrJP7Y/7xYiwA7WB161YsJfNdvT58+aVv3tpR9/f67H9r+3oHAD8COR48et82Nzbbzbre9fPFCthUbij2mKwVzBWDy6fPn8lv++tdvZJst5DajfWvtBNv7lMLlfEhAznNxltNujs8lARFfhzHkmvH7sCuxx7HJ7HPmWn5otfFN9nw8+68gurrJwOZxIsjnJoFqkhs+E51tx58mWZKkYHQKYh/CqGNv8H6BtGLm9hR7Kd4jrivh9CSUJBRPF4Lygzjfj06OdT8pXeCzxDMRDmct5RwJkwCfLWL30OeZe/Yn7CJKgtnfEd+TrSKGI7acmmzrqy4Z+LD7XglvxjYAwMzstDoBUFrAs1ovyWtQoAoJvvJFSGC1Sfwvl8Mzx+6IcKPOEpyTm1tbVVJhn4PfsUbwxwG1YIAoFi6moliD+F2lO8Sex3YQN6jlbHXVUXcFko/Pf/fxQOJTysA72EwAPQz8MHZCKWjd4Qw9NV0svqODg/bq1etSeDeqyIvBjJMqkZeiNxgJGrXiQ4TBVCTXuW6sG6lVPeT1VTkirtlMUBshO2XpKpMTtJtrJBgJPR2vgWsmkAYAEPopagkHVPXBrQynHNDSAJADRzubaktiI8okUfuNU+wsFm0iMDjUAaIyy0ZinBC/49lRowSFxhjQluX45Mi0vOqLzFihu5DNJKelkDcF1aHoFbWHnyWjgZFR/R9Cch2LmqhmfkxQLpvfVONptZPiRe2YAYBV0RD5HhYYRolFmaBfxrWywp5bI9w4fHGOHeFYLZ3DxEYKJ8u0MYJ/RAQdFBCcOEDhUBuCFNWyEMeV+8q1zX6wQyQNgKmpdobq8eVlo04dAUAhjsVecNbNTh0OlgEFgi1nNlEvfftuR0HQ/fsPVLuPAwTyyndh9KNX4O8Dgb5wz9obavD7CnJA1qE7QeOkFSCjCi2ae2Odub7YHRtMi3cAj0PFweguDs5YkxlUSy8JH80J2YQBQHbFRpLMLCCS1c2T8Rh3lsNI4bkDoIQSzR4Ow4d9zGEEXTJzmzXFfTMG0ZBgLUh4pVrs5TByralf3p+plXYAn/kTAIZBqjpkMRQq6CNgcubYIm2imFf5DT8bHSIG9kA7Y0sEFhUIwZjIjpVzmLKYZPyCQg8DTbIthbYrm1518Rhd9jHUTQ6Qk+MjUVJZta7BtcHm+bLHWc8utXDZijOMULFnhRYbCUd53b3euQc5yx1af7ntmVg7KuVxRs1BsKmcAQySXceZZp4VqOt7UfPHRtPT+tx6GsX6YB59TQfiKEcrQ3RClozyA1o/IfLk+4WRwaySHRQ1Un2BJ9qJ6NSIkjmotQaHAQC+gz2czIGy4DX/qRlm7uMMMK+xRxJcK+q+HOVSZA+IZRFBgwLuQewxlCzeJGAynVcQYrrWz+QAVQsePpOM9XgJThg2CSy5n/H5yZqJCj0BhbN0vn6CQ8qJ0uUiwW8cHcaSIILPENDBoNN2oR3obcAoC5eGlSEnroCr2Am6kvC81p1xUCsxWco0JLDqun/GkLmBqUI9IrbW+w2VcXQhrA3AOcN6wukTO60ce5dDILhqcIc9SQCaIM2OmbPnymqXCnQYXw7+ZAnqXBq1iYp9ECNBPY/t8MVuxT4nO6XMae2XgEOZq2RwvMeswUPgYAcLtkUxBMs04UjzM9a4yz18JuVcw2742j4vDfobrAkomvpY7GgAALfBpaVeCdAW/RyfSOykKiHyGe33ck1rCZgxE+oqv+PfqVUXgKfzp8qQiu0D1d3q99Q2W3dnbWNN5wTjBX0V28U59m5nRzaV++BsB8xjP3/YO2hXgIa0qZ2Za48ffdTu338oJtu///u/KwDE7sXpxcHkPgkCk33VnOsc9ZSL8VWinRIFrPp4xgtAknMUPSA6znCO7O7uDNl9w7OkBHvRAXj08KHEPo8O99ve3gedtxlP+Ygbm+piBAvU32dAwGvF4KHAmhmLEZ+cHCkrzDjDpJN46pXbDT5+8kDgLcw/Ja9UfoOtZr0AKBNYDtrWvaX27KPHcuyxsQaJmpxo7o0sHcHj+/e7AsWc9KKGHoDd52PaouE7kVSCgQZtfn19Q2ctc0hrbXyQmS52gTLEM7WuWySpAOgsKvVyOy3KczKoZJWVZBIgZ5ALY0qQGh0izaNsIowMKP9dZbXZzwKx2XO9Xnvy5Gl7/PipMtv/47//D/kqBLVMtmnJDpawIwKw5hfas6fP2sz0bPvXf/339svPL9vC/AoQYWsDl5iwPzk/YVfAAp2bn1H5BWMJyGGhQJfukNhRWWeHzhEAoDCg0LTwXsueYr7Jrsq/LDYxvjzjCwCT2m/Zmh6ty52cYw8uzi/KZ6dTALYve5ly1ZT1MSeUErAPAQDwxRjjjz7+qG3f29Z6+fnHn9VqjcQbATlBNQEXY0d9PgHy+dmpnoExF9uwY9YPn2fvJmDFJtNZjP3KPbMOANiS1c6ZmRhLYBfdpmpMEgOxzmD0BnRlXY2Dkvyb62MrKCEj8ZVMfljSBoTtEwgYrW4PjFP2LN8bOxmfxv66yzUMJhQIzrwWq8CxyQgAjM9Dtly+WPntLl+32LVjD5fBsabZ93wHIAGAp3zDecp5HXcwd5SfSWuGc0ExphkU0VJyXHqr9n3MB88FGMS6oaNHEkPSXEAzioR0pw0BAAmHn8Jg70mcsHd3q1r8jY01achwVoglqQ5NtplmrblMQ7oBk6O20j49EXR1hxGYcTAA5NMUuxcwgzUs/3N2XntbnQgKlOcaaqVdItFmkVrLyWehz0yBYrBpfv/Pvx2E8s1/uckcjg7ejJRLXIxenVJsbFbnpK1D1YD7wHBvxhxwOfTGAQAHzA6ibYwqKyvapo2kgvPKQpquay2BZNcCAHBQpbVRjEIObQVAoCoKikc1LlwnAIBAjeb2ErrXomib0mEHRg7sNBln16UnQ0tQxoEcATeCZ4wiCCP1aBgD+sIaqW+itQEAUE9InRgOId+bthsEkSzC4QYrdfhs7tRdJ4Awzd8BF4gmhkYO9J1bAfo+TZ1M1tcb1hQUZ+Wa69erhji1PxzSfC6OAG1IFFzVHChDWu2duGYWn42Aa3RkZKRqaTEMDlMOZOgxCNrgoOJY8R4yTg7QHVDwd2WEoDnKOCNouK7xSstCvh+jxaZUxpFApxxHno3vZYxT/8PYEHhTpwWqiqQgLX9YdmRAMCZsrNTkOoCaasur0DNX1HKMjAQZYejPi/PzChIpucDpZ+wAEdAkODs5UUDCKwc0CLzbb0BXgpbvUg2t6XKcU++LGA/jsre/LyBMm3oSAMu0etNX7fAIPaxMGvecOq8gwmECOKD0M4EM47AwnhyK/Anw5zU+aq3CZ6KZEVugYKyy+ynlkUOog8h7jd+PKPcjkS/BP2XMWL0Yw9T7BQFNXTV2g+9PwMa8Ms75LgEM6DGUMTObhoCU7GjYFG47yhoHkMO+8IzJNOqeVY5xpVIfmBcowlIjhcMlAGB/X/WvODDKNJSoGuPHWMo+qpTGIpcKbMjujtU141iwJzLOHiMEzMjdeI/qZ1JtdtCAjWRNKisoMIkaVbfvtENcKHwdkEbgDaTmeiN7aM2IZKYAAHBEoJqq/rmEDS3gM6HMCPuDoI+adOkFJAuQDKS5+G1thXrZRd1/AgCCccZkPDuQloDCOqp0h0ATRzzzEHoevxdb6vzcdevYYAFnBUoCmE00tZRi6Mwc6ihLlvWXcRgP9JW10Hh5nfJZ2RqxOEwrTgeCAAE4+/7d6L1y6EvPJYequuiUWjHrFEeZD4kdcucMF/YZp99smEldIzbeMauBNNe8kwm0bTTDDXvoukvmLGPFehZACnNGGRhnbSXiV7XgplM7+M365++y8QU8KfBV+1YAIzvbyc6nG4VF5ly2IAZCZY7GQciMd8bf+9WCdHHKRwwMtwvM2T6yHRaX5I9BCIOK3Bt23jbE55nEKMcYASmTUtmCADczJ6wPMiql49oBAHR/5axpHAZeZwEgDPoMxDZTkFkuRdqeDgGK0vkIqGPgdpSoyNlqQbUZg28wL7u2bcwNTCixGcYEjlk/CAMj7ooYsDNo9JlGA8BCwgQLuR7jpevc3krcjRrws4vL9m73g9rLcfmHjx6258+/brPdBdW0fv89IngW15INkhYAQm4+j31GG2iVJoBKQsZKDnDyq+QhZVYElTrjF9yTnvsxOyFaPy4Rwi7zbAtiHM6ozG7n3Zt2e3vtdoqccTc3Cmw4u8iKM5/cFxR37tcBhrPUnNmUHYC4HRzsaQ/aFtmuxkfoTFhrRlRxSlBLwAzQ9/AI/6DX5ua77fMvnrcnTx/JnyPIxx4wb2YOXFcbQJIiUIglvWidpwt3HsA+wpzlHlEZJwHEXC8tOqHGWnTgaS0b2vFxjoX2jCAdthWHZVHtk2+V/KBrkVulTfvswf+6vtL3ij0GO6Jo0cyfgs3VZXVkgJVkpgRlGlNaO+xv7hNGK+vz5Ytf2/udXbOCxUSC/dMpQTHAgJW2trre1tY22snxWfvb375v11e9tra61Y6Pz9rlBQCKQTauATsJH5BSFZig55cWoUPNnWuLJk1gUh14UnfPnrPmz4jJyP1h77FZzLlV6wdt+56zpo4h3Ob5otqr2ge+E3OTIO36Fr/UmWp3xHK2m3UPI5ZSFBgdsFYAC9DTobSAcxgA58PuXjs/v2zzcwvt4cNH8utIiB7uH2qNqZ1qH5brir73/PKyBIxtiwlUo9VEhhYwhPGfX1gUUJHe7bbbTmgFyFHiqABXfibb2O+3tbV17WHWpsTTK3bJ3o6vLf8EcPn0RBnnBPOxs/H3BMgyLmNsLtaMYrkxQMZndvRgLLTHvGmvF0OIdZDYTH4+7ORK2kXMkKy/fSmDAQEv8NMBWIh18P11nxVYkwhyu0CvtTAAGH9KBuRLUBpZcSXlSAjWy4+9sZ/BOY/Ph+3CFvPi/vN3rgHTDrATPyR19zyPhG8vziRySRmJAWV3L+Ms1lqozjMMmvxPtM9mYZ6gUeXW5vzQ+h0ul0cDgOciq28fx+04eT9MCAlv9impHkssyeoZEMf2CCjtIcC51NBJAwwgruB6nT//yz+JWCe0snoxj4JM16IbTXDmgZNPG6iQHURxRMMRUjw9VCpk8jF2zkiaDhyAIYelDj7Rwk1LzwLm58pWSZDMBprfieJYtcWp08RiZUMEIRs6CtDDymDxTHGKVS+i3thTWgSq/y/xNQMUbi9mBMjAA4EGnzNNjBYmUOhcj8Zncg88s531gSaWiQP5e/z4kRYGNYYEphxUyXIwLjwbiFycALemSjbUQRjv5/ccDFGDTwsr0eLIhPQNcDDJQc4ynslAxykBHFEv0gre4hyz8H1AzqiWnY2aGhmhYcXyCK2G+1KQWnWPHiejjBJx7OPM4aTiCJBNx4FyrTq0wAivWUxwoDrDlI1w6OEcgMSyTqR7UBkBi+Kc+/4RNSyleVGzu9ND8CBBCAeRxGOgTEnlFITW2dEhAFEAWHzx7XubYm/gkBwfHVT2s9O60Jy6c0LZcegxCBgHHAAoywIloEkL/bfiN8I41GoCAjBfAcEAixhTsglTUzPa9Dh0ZANEta92WG5lB4ppqjAGks+pN3fVznrMjdJmHyTAUFZE+4rx3NbfcUhBgAMSjZfS/MO6LgGaOLZ8n7LKVQqTfZMuBvyePxFmYr8oE0Z5SjnyOsCwkhokRC+r3nmshCFABs8UCqU+R9B+YwRdh7qobOwRZyQ4LGSzih2D/RBNfW6usuZ28EUTLxQZo8tYP7h/XwJTKuEge3vJAT+rujYcScZMwUD1BhcoWqBH9kb2g7Ir1UUkpTN87zCgQQNgTKFdjJEC9jKmyrQUIh8nzuBkdDxMc3aANy3keHwvA0aEYYWzyfhxgKoWDH0E1aONVPlZc3JsEctSFztrPQCgJahTfW9lMjfXNzSW2BI7sX3NZdZU1qGZEz4YfbhOCn0fKvBSIlBAIPOlQKOyBopSy+HRGBSYBUWTf/M+AmCoh+PirwEt7bBQW2dWEX2rtR4RfQrtrtaS14UDzgTfaitajJewSTg7ojmQ7L4ojROTKndyayQDGQDKOA589urCjr7OjLEOHMyDwITqSiD7UN1uvK7cBQT7SmZVczKmeyNHq3+rIJUsMeuVPR+hLTtjIx0SBaYlfGunrNrFEcSMsXt8Pla3CBgtY9oWakM6JnKWTG0cMScBCNq5pu27szkJjEdg1RAIkX0w4MRcJYAOyJAuJgIAig2lcSsgkHUaTSHGz3NZzACBZAW1VJbE51jaNWHX6LbgTDa/M/us7E8pTBOQJzMWkFIMnypZyBpJKyzek0xcAl7+qzXSrMTOi/eI1VMdY8waQmuB1nwDiTMC4gUouBvcVkKGHu5XYpAAEFBvzDqBNp12iBeX1+3g8Fh/zi/uROPe2nzULs6vJUKmgHRpacjOkr9UY5WAOd9r0AIleDLqbhmr1rxjrTE1PmRyq2wiivHYw4D8nH3SpaAvuTJ7lER0BTpAAac7AKCWfMNeT3R29g22HhvF+K6uutuC9UbM4hCtdwVtGQt+hmUiurOEkAlQuu384kT+JQARz/vJJ5/IT3vz9pUAfxIVs/Pd9smnz+TPvX37RlnCZPMYc9YGjj/jAaMJfxpml/xltevtKSAlqCbgVpb/8lw/I9vOvRzsH+geCDp5rnc7760FQElQZ8ICqRf4an3tb2kBQO9XCzRnSgWElrh0AAB0SUY0a/bclOadQICARfXC6iaCroMF1xIkffLJx6Iw//D9d/bnJmEioURO5t+CpQSwdDpAS+fg4Kidn1HDTyDWkZDg7Q2BiAUmSfS4AxQtig1QoZiO/WcMAT4YK4OD7kZC1wGACuYUmwqQlPNWNqlHR6aAMUea0+fPP9U65lmw27BIyJJyZqg+XQKp1ESftN4AMWGX87KGLFLtZAv3RDDOHuVe6T9PJpbPs1aYJwQSaS9OcIdwI74547D3YU/gS3zo5aVF7UfEPYkJ+B3g76NHj8QEJgnD83Nd1gB+VAI1xkR145XACyDKv/EVGK90OfEzeM0YQDAIyM+xY4kxEotZHNTgB/6PmF7FHI7tS+YcYEQlYpSPlggh+z5AbRIzfH+y5275fCeQlrHg2k5mOkHC+wi+Zecp68FPLMBRvqTKiS10rvuZcaktvoaSzdU+G+ZgfFO2QwArNEKiQ2Bg17EajKSNrY2h3Xn96pUC7yX0TQpsNrvNQLj9NXc78pkzIT8RAUD2BuAQawRbhy2vxkGy2SQ40LkyEGP2qEujKCO1NoT130rMGv2O6mDCeiMJgFPDcwDmwYDCPgIWHR8cq7zHjD2f07rXAhks/O5yOUrB6CoikcnjYq//4Z9/z5lhp7AcOBnnSRD+keojk0admQOXCdVbgG4o6CEDQX1sa1pEybAn4+DgZ8QuUP1YMkrVfkfZzKJo2PFCSdHqxtSNMXj8WxtKNfgGDHDkEnzngA2QICpooY8Y2zjMps0SALjvJ5YzzkWeL4tQtL8SULMzD5XddYlQ/aH6jCNnckYpd+hZKVaKzIj8rK0I2Y6YEN8POpdn1piOqdinZodyCSFwlYE3rcbUMIyxaI1q88C4QFGGDkudjCmd48F6HEhtMtoHqd87ipqhb44oPWSPggAmAPFBZ4c74l4Yp8xtxiVBZP6tGurK/k/PsEoI2H1Yz1FKkHr1olNCd4PaZafzzlRrBBNvob+cDJ+LQ3CAAcKgIo4nqs1dgUqeh2SRyfpzrwSElABAg6SuGVGOZPzGM2MqN+gMtDnJJuCIwAKAZksrso7oz2QlqvuCKKN2PpSFk1NsR5T6MO6P8oyozgqZKzEzO5hQvqg96wj9Zb5ZH+NBlNFTA2mwbbIuOVDicCtjoz6rplkH2Mh1JGSFevEWgIqBuaw17wuL7yXzJuebIF/dFpzRVbBbmWpR7Qv1Ta/6sAiyZ4drcNi+q8oeBFpNWOVd6vIOarVuJrwWE4iMHMbqv9vpSFNE7TAFeDjTT9CqbgHU06q7A20ufc/qSV7BXoJlfkUGTQFz1a9TJ83647muYA9QSz3jUhXGz+NjrYKASxmXBDgJ0LEDcgSr/VyYB8OMJz52CdYNr6WFDzvCB00CJh18ZDNK7Zh/5/BNQGXH1m3h+J3muMRlYqdYeG5JM6nDVqryEVdDLBTNBxTKSy+DtYvz42yvnTWuBRWPDg6qtexYHJKfMV7DfVfZddlEQKMBCL0PKYGelXHzYY6wo1lnw7r7cUE5bHYJajFEEqNdZq5hM7ksQaUQ5ZRkzbtWnuykKYAAq1xHeg+iyxkAH7Gcpq1bURkP7pV7E5BTaz2aMnLmVHtumQMCoASLUpMGeBhnYVWgyrnF3qJXtQEt1ryBQrWhLBFLxj7ZxvxMY1/3Al1QQlAA1sxlvydHe3MDRtqM5iIq/XFKAk7JSauALWBT0ZGG65o5sx12gM3GTB1ogEYHXyPmIP9mTOI0qZZTivV2oLLHh8y7YUa/wIGxhIFsGM7RELwYiTsKSMQOFQCYOksfZ8WkUPvVEevNwDl1kmaaOc528OS96Uy/hTmr1ZsCFGfBJYEhzRQzkwAbArbG0ZajVz3KOdPtx5QgVY1LSlNwADPmfH6YJFHbT9sm7pN1nv7TSabgEE7NmB0jALg1gccEZdwrOh9kiVwXStKG4HSy7ex+aLvvaVtGIIIzTW0qbeDMZsLuOfufDhjWv9F5c+f9g38AAA14mfODEkYc0TyHxiNinGqrZ+YE4+fs52YxkgYKgD+839Waof4/4p7QxAFhxTYtod0AmtgwJ0Rgsdhn9JwCZCyqAwDia7a1Xjecs15/bvF607tuR8eHyuozb19++aX2DSxNygfmFwAcyBZbxwqwHJannPXSGZG+sMqDDL5C7xdAArhDyU/PPiSBAEEpIADnh0rNqs85/hoAgIQaz87b0eGJNYOK6QnblHEgSMLvodwQ39JsFycFBJgViNeBmYi+SwWnzKX7lc9LjFF+NXox15Q53LWuKNtepwTN3OeTx48kykjtvBiNg47ai/V6BOez6l0Pq4wwFG2Jk5PzNjM93yY6JF8o12JaEIA169d+jrVRAGbwPfnDWhIANKaHhT1jvPALSJgBHrNXNlXmsuKglYQl7f0K1MV+469R/8/4Ms4AHLTgvkQQcXa2bW9tupvWzIxKQ45OjwTGsLYYT+lfVCzCXlTMISFvSli67biCZPlAJOg6Ll0gDoARcDfA5rd2Rr11gRnuruZAPeAlnyEYe/jogVYmiURnZZ0MZN6d7DJbLQCwQdJqv1xtzQUkjpU4j4OvBlZcvjcEP6qtHZ+jnBA2CGc+9e/4nPEZ+S7R7It1xb/FuiiWtuj1xaaMSHHiGK7h3wNgmjGs0tqx80z/rmQEY40GQGKOAOPKfsN8kP/ZG74nvjp2Tar+6lqEZoL1YATuV9cMg+ROGqXjDM+8ur6qFqOAE2Ju7++3w719AYL6fHWgG/luLOiRSDfsEEqWCPxPz89cDiatsOkqIZ0pnY67YXJQNrHacGIrVtdodWjR1bR1VpyJ+PHNtfW+kt2HEatSVHc5oPxAXZjqDNM+KjY72kDsYZ/D1j0LcEVrXPxirZN/+j/+OMA5YgNwc2wYDlU7yF05iEJphF6hjuusBj9TRo6DoVRecZpEuSjqdg74qFpmIMczAZyyTFocxATzUkoFTR241UwODbWcoZ2GUNEL1TcmkxonLgG+egNf32ghkPHMwlZWRi1ziqZafWOTleX3UPMlMgaNo2rO+U47iXZgaScC3V/Z9yiJl1I+11hbXxXtX9mFnlVpyRqptVX10A1VP06ZDo0xMIZrY0gczENLMl0E8AEESJkOesDPzKouTnXitw4SVT9brbe4X2dlMcxWupZB6rl1FJsg7wnbAuclzAM2cHpMjlOzE+yPGx2NX4mDuHb+UhvP9H8cKQ4BHJfKVBd6J+ecfu+1wA1tFxJc2WqcnlB0oNYgEkTArbp6sTUi4FgiYGUMoMpRA0nmYCCqJIwXEGgUzV2P6qw2zsm0HAccCh8KqGiikI4Bo0btShlOnCv64y4vLstBMohEzbKprtCsVbdE53IZNw5LxuNGDlmCWwEyE1PqWR20V4dy0d2dRRwhs24bNNK0SFCSoDNaCQQsQQTHDwjeR5aItUYm2FkRU089B/1CMg0QsE5wwHF4PM+VtauGDZm37AHRYnnqel96jOf+4shZ9MdK8hkLPpe6cZMDynBXZjjX4Ll0QKp8xVRJlHIZZxBq7pG55k9U/hN48Fn9XQaefsknMrKixBUQJ+ErngPqmqhuCN2h+G0la+4L+xS7lWAzAb7BLzIy1N/ZiReTqAKqZDFUhlQBMd+t+Srnm79z/QSiOVSxhwnYApKEtcV7wpTI+okNEOB3ZfBTgSbBaWU5k8X0d/ZLHKqn0hrGGMcHW8RYu8SC2rMzOQig2wEjoKaarWCHVHYoys06qRwAePy66uXNfKsFFH3WyYrLAXNW0UGk9SRwknESuFc72ABZm2aZFMME6qiCoQoqwy6CisxZIIAGMIbMMA4BtbPVKSRgSoCYACbcQ84WfpeMsM9MZ8zkgFRr1Tj/vndNqecYRX8y3wokrWdCFi515GGhWejOnyV45fpx8vlZmAPcH45mzkZ1K0GVe97CWdjFaKHIzhezazzDg2aA2Syu9ebeJexaIodaMwLva++LlWC9CglK1njn/NLcSJDMf9L1BlonL/ZPWALZ39mX+oxKwHwuJBgWCDYE22x7AnBFBM6OtYN+f75VyRfnbsS0POZyootRoZpjCQWa7hnKKoFuMm3+rhrLPqAqwRRAOGCIKcY8A/+NZkc0LFMLOxrHMpqUNt1B113V2so5GiAlomwAiLBknjx5orIknFSyhQoo53odHwYAACAASURBVMkM3an2nHvkuwAA2A/j9yJA5u6uLS0j1LnYXr152/YPUf+/bleX/da7jWBozT+ObGX+w+AIWyqZO7pE8czHZ9CuXfqDPXerONs56R0oi+ZN4PXFKe31xjMR6NCe7/joSOAhIBa2F3o4wffa6nLbWKM3/aXeo3Eiq1XaSfZFp8YUxn1+kJHH/2K9MddQdPks6v4kgwy0WQR672BPpV74lY8ePZS/SdkAQT9t67jG3v573adBVYucAX5InLhrJpnA9ZlJnUsJhADqBZwpM8ecj0psuA+U48NuIPgiKcEanp2FvQMo6Bp6WGjc/ywaEGTBJchp1qXPCHdkYKjxAfleEg/qRa/ElYNZ1327pBPxNJJ67C3ZUAFJps2zx7Aj2Lo3r17L9lp0zr4H6356hvaXlE4RrNB287ydngAesc9p2Yuvixq7S3qVdJuGHWWGhwL083MFRwKe0lK4kgAkMpLFRygXAGPr3rYSa3yWrlpTJLIK/MBXW11f0zgD6BDIMVb2bS71XI8fPWyfffa83b93T//+4ecf2stXZnQAZuALkX0VyNX1PXEeUWZCIg9QDV8hwetcF72Bdek0/Pjjz9o2MAEom9jf23d3HCWfnDhkXzIP9x88tA2ZctkOvjzaHWY8kSgcCZkm3nFCx1lenU3UkVcQ7eSkxVkTm4U5xT7MmcQ4x97w+7X19fbk6RN99q9//atsi/ygSnLC8ElsiE1KfKZkscbUOiVKTpWvGLFN/F/WE+3/mDvdd5UC6Jwp4JjzJrX6OYe09ksMWt0dhiJ65SuKNWrAHGDT548DYPsw3mecewHAnXhwvMkf9HfUgnV1TQlGfIJ/+8tf2uuXL30WlF+Aj5hzQS2YK168f/9eu3dvS/6gOlOVmDZ7kr3N9QDgxV6pmC8dBrSuJjpif9h+Ud58ppg2JXnpvjOUta6Ej3wIyiNueph/ndf4aJrjStjh5UT3CVt0KRFhJ31Zb/jFzGfnt3/+jfByG/iOnGgWoZ1HG2qcJIsIQDFz8KtDGGNYwjkEtixsLa5r1xBbdd/UXPVorMUZdWhltoTejATveDAtbuqsoYdWqQEGKxntUKq9qLtDESCpZFdNupyyylxoUZWYTRxmObzVqsbawlZMtSF1HYsc1wk7LXGOoipM1h2DzR8WXhacM2nWMoCqh9ADz3txda7Al/okiZ9Azzu2AFvU/o06OcPG/UeJ38/iLL8PZGcTLABFZtoCGb7OhNquKONSFFY5rUW/IfhPrTkLwtlqi3bxvAm44rhQr8bP2Cj8TPWnNS5hBvB8CQKdCY37M2rRYkG6QZuds0om6q4+EF0DnayRDJjaapVQWjn66UmNgwsyzPhyCOpgvL4aZjLt7Hhzaa6LDsR9nXBAceBJNZqMMeixHcesQR/wjLXr6iSI1UU8DZQO0cQzgQCse8pLYAitLK9ofTgQt/In88NYWXSKFjqgcJTSwEIwpUl1yMWAj8AXgIRbeIzqXnN4Dr3XYuEoQ1Brl9+lRAajmyxMAlN1MCg0l3tFs4IXdEQpihZCrcx2da1gX+TwoKwCm4DB9XunHFBVlllZr6pbjX3wHnIWOu2hvM8MPom+Vlnt7EuxRarX9mhMfeAND4xyFBRgKOOBCmqV8Qi0czcPiQ+VbkUC5gAIClirXjKU1AR2ym5x+EBTwy4qu+wMCo4L88HhEEc3h3uCYB1uVYvvwNG15cmcKwAp1pEUW9VP3EGsBEurRCB2ILTgOHvREgi6Oz6mzD1jG6AwrA3RLCuwGgcAELLjOjnEuS+AMtVTYjcAP6ct3gVoNTe3IOEgbBDv4XAU/axomxY9RMXY15DTOuvyCYElajtpNgCHKb2/2dvj9jPBYwLwgBMEGWQQXIPckyNI3+s4WfxeAEuVcWW/cOABAPBZZVOw0dV5A6c35V6sO+6bP2FSxPkxeGoBwgArBnsi4mkQI0GKMh6VTUpjUwmHTmFL5ofPYWDYtX/MAfYqDr19nFGZBxnCZBO5ZwXf14iZjbqQMP84GwRApk67DWHaumVMA1RhJ7FXCyU2KCet33fWuBgQjJn3t+vv/XIJU8DHAF65vrRgSCZUJwisPC/2dIRKuVeDUwYzzXqxsj+vAJ8CUupI8flq/4PvkqiiHMgrr9cuGXWXSogVBABYNd+MZYBsg64EIVcS67q5NcsHcAMAwyDQSK/EgIRbrZnWaSCfLHjan8ZHcdMx3xdrZcjUAlgJiIrzpwSHg2/+m9JBxoLx97q9bNCHUVnH2ScDzbnCc5DlpiVdsmUEZewFbD3X4r34EKwbHOjFJYQ6EZe9bseov1/T/cPCoIwb9w+rSsBbZRlz/9i98edIpxbWIe+hnS0BTPaNkkn4i9X3nHmnLleljzfXOn/wj169ftN2dnZMUZaPIh076+wszbfHjx60p48fq3Tyl59/VqZU/lABgWTnMfckgsLKIsjkOgZs57VvoxQO6IBtJPvNdQ6ODhQocn8ow/MZRAppI8i5j8YIvihjCQDAWS6GIp0T1AHmUsr7Eg6j+8Y05ZJW29Y671jEzYCvz4WAuqxxzlUCQXcgAsxzIOM200va/9r3sBdV7sg4oZjOmeSsNQEJgSdsRjMEYWm4le10dduSw9/vK+PJ8xP4I1hNG2qBRvO06kYEkH3gUgYliCibvLxquzvvxYpaWlx2ffo5pYy0nL3RulqYX2rX1722u4PQ3kWbn1tqS0uIO3erBtvtbtUimlKOWbrR3LW7mxslU7TfBczFb6uyTJWeAUD2pcgPgyHnNkDQVInn6sxbXrKPenkh4V7OXT1HCcmxVr7+6kuBPCSZ0Ih4u/tO88p6hiGGQHdALuu3mM22TmtnAIFiImOP8H/YJ+trlHZcShF+foEE3XR7TbvBs3OtccpoE6Czt6H+J1ln3SqzBKW1VGB5RE29jkpwe8wuKsi9BexFPJSS4P7QfrCe2JO+ZjFnhh2Gyo8qI8uetFbZbXv79u2wOwxJFO4dWxr/I2dTSn6T/bc/5wz8eJInyWBKaEkSWAvMNp+zGN9SLLLy7dRVS4Ko7l7AxnYW3OwmxRgqNSJu0WqRT8L34jNjw9AkiR3GZtnXMcBrFgAt3929KtlyNt3G2rrASwD1fYRHOZtKmwn2CSVh6tw2P+es/dy8SozoCqJk37ntCXuDlzSWxArkzMcGuPUmPiTrlPswc8rsHQX0pfHA6SFtOc6RSiwTk/JcjDVaY4qTofZXVwR3onIpjH5X7VxZG9wXnQ2YY7GpSx8DnafOV3/8csDN+VBFGR8kwQ5qHE0uCHU6X6Agbdq1+6JfS93XiEtEE1jgLC6SPtDVoQ7xe9UuVVCvYEsiMqMewDngce7WN2hDhgE39RsD6YBiVLPP+8VKUIaCbHgJBdVGwunVYrLPolfQLS8UBjWdA9zv2tdkQqivsyFKBi+BKrX2Fi0hsLczJhSr35eBhWINbY/MN99xeU2t8p1qRpaWF4Q8u17WFPThPY61pVKLlqLxM46hgDojYeVwtXLoWF1ebY9AhZKhrUAxyBBjYWfO/WY1X9SOKTvtupUEMzwDRlotDWcQ2tnUGMB4yD2Zpmtkl9Uex56BZvzyx8E4wAroMi06AABgcbhmLR0X5NAVwKTxqOwXa8bidnZW7ZQAEky0Xin2ik2AICKBx/mp3sNmFSopauxAtfcIIaGkD1pO3RrZD1FGK5MllLoon1afNRWI7P/0JON9gZeqwLB/0xMA4APeAXvqRpX9LP0JIZU9f8+N2BmeI4tOVh/lftW9lmHTPhjrVR5gxgCLwYOATVmbQaUztwF0hDAqw+eyGR1C8/Ni64D4kiEI6GDgwe3p2C8RrYojaLDE3+31Q22qRUEdkI7a2XGfBsz+kaLG+wMAKGArvQLP/4gBMALdjG7yCgig+RLgwBqyzcqhkQxgsu2pn0vmWd9dNDi3D6LVFE6Xs5PQw0WXRoCswDGMuJzrYg2kkD3ARJx4z40zwwT3yYLyfQE3EzTpIKz/mU3l1qWxUTy/qF7n58O2XgGqYi9G2aUojZuxEfG27Gc901jgFMqogtkSQMsaY3+rxpysoezArMYY84oNuk37wNtbOebpTS4HvNYn1whYSOCi1ldlI8gGywnszgy1PZLl1pjUeqgocKgRImo/5WQFAABObGyu2z5XLbvKUaQtYZsvZ7v2GGI5WmM42WSwyF5g3+n5WzQ79o7qXct+ZV6TweWajJkDRIJFH+Q4NIy1gBI5uDCmCNBctpP94u8eqQOz/sKUy7nEGnd7T2c5su7T8lHzWMwIuja4O4VtrDQWisaOHoCD0BkFV0L/q/wtc22RUES43C6TvZP3KUCpTK98A7J99fmoGnP2cK2wjjgzsR8E0px7ur7U4l3/mGtGaC5lNNIC4U6I6cdKfwLceY2Grm/AVmeFwkXbfQ1XB7ZG1MKdRWMMkzljXpPFcs1zT0FlggWxGyQ+qrspLYHRnrais4NVZYXUptSgfTKYWhulmM7PkyWTA1tUVIOcDrrDPMt/WQfuWkBZjFkxlMoEEOTO+LtsSndKFGWVWdb4mnlirYidnd12fAy1vLXl5YU2O7coIPrsAqDrpk123CWANc3aFeCrkgn7NAKV6/lC/fUadzkYnQf4+f6H/fbzzz/rc3E6BYRWcolnIJuYIJ0gmrH4+Zdf9Zzab0XVV0vS6cm2ubEmAICgHNV7gmTaTpM4sWAYZ76ZogCMYhIhilvlWQlGBFxUmSGJDKjXBImUV0Rkl8B4fW1V61iU8SsEw8h6I6zXV2AEzdsM1AUp9+Nz0CLw7AKhtX6xW0guAGLjn0yptIJX1kDOe9Hse7QoXFW2EL+K77DQmQFWggm+T+zb83MJ/0mnQ0kb9Q+SRoGurTay+DmckQO1G6VW3xpZLjHEdjJXrAUCeCjrAEPQ0HmWm1uYLD7XmVu1JqQ9HzoktzCB6B5yKZvC59GU6M4utPWN7baxsSUf5+XLN+ptT7nj6ipJhlHNN2tSjLgba1nNkrkFZBxrWz1qY+iWtwHqOUt1Ns9YEJK9yTgQBDlb31W8wTpzRwMnhgguSRTRbhz/53/7L39uW2gxlI4PJagBvZh3/KFx/wCQB+CBdS29BID8GeIhhBYvdc5oLaMFdXEpLQUCUbL/dNYgqNQ+qDIxAeXFDMP2sOfpbPT/k/Wez3FlSZLvSQAJrQECoO6qrtb9+o3N2NvPu///dNfO7vTs7rQgi5rQWgP57Ocefm+yF2VlJIFE5r3nnhPCw8MjbADW1XmEWXISNUaJv16b+Iqnz8/wewgQOtayfU0xlzX4RyAzMaEKb5qUZaX/TKPSZz7Q0j3b1tY39HNaUjijKXikxTt7OiLtFOa4vxQDs48Y8608jjwIkIOCQzEQdUYrLgmzhz3KGWPt1caESGDiS9a/AAD8Ae5c7U3TQ4uoD2ntQNTwovK2FNNIqmuSj3TnnNOlpfL26lo2/dnTZwJamdxg3R/7L3IgM+2G0g8QYK2WNmywQQd8MiPF+Ts6IcQpyhMqxsQ+aUrA5obbj9Se52dgJ2m/JuCNeIJidIHxrD+vw2/SdsnaA1acn9BGbmAl4IriiAniVe9bvgAAAIOwfZk48unL5zb43T//bsTFJPAyQm3aH4Ync7R5aHzP1SJvMle03EuvKvcVKoiLQncV0N16XBmGg371VH0I/NwvTfjr6nUCaQfKRrJBS0jA2GA8DAcvfYVPQVmUppXEmsVAJYjrZCE8ctAUTh0QPUxvAI10U1XHwbEq6jc3nus+P1cK/r04Vja8aPHX1gMIWhhnk2SMdYDeNztXAiLMOH80ggQVPirL3sQWbAtqTmKTPhFV/SeN6PNa0W9V+S1RI9lJVyU5qFC0ZKSq1y2VEs3MfeiTXU8vsHHsBHxAW29MUYJCipGmP4o/DcTcyVFxLWx29UVOQrW+UHKfSjXrlHWQ0S4kDucMSg41D8dqJkE/cvGbwF/xl0EF+rE9Ks50cPZrqrQYlfOzM1UqcQLsk9PzMyHFOASctw7U/WPbPzgSAEAiA9CDOA0MAIMpdnxJvkyvAym0s5mbnW4LzN5GsEkViglVPTQFQM+FANpCLXyeQBa1HBjkcY8S+9xVcfa9VHqLbquAWv1jFXR2hsCv8TPthSyDZsUhJGEJJXkcUOoBPjNtYvxYN56Zvxz08ewVUKOIOmVKYBdsk9wLrHLQT4xMIJazm94rofjFFLDWh5W8x4Nkg1Ge42yD5+RlHEThd3hNKmMObL0HtBZVXdK+p0exAn3WmS+vrZ+tQTO3aIQib6OJ6i9JizVHtHdRnUeYVCCUBe1ETa2WJ4uEGfDInsn+CXjIWcHgeiqAA6okk+O/Q5DDz3hvkN30neV6uZ6cO643oEgq9rEdSe77oLevVMshVPWAnwucKtvF52pdSwzRe5e2K08H0ZqousazMXMGlhiUTxJrnFvWU3Tzbj/bsamfWG0VKNf6vfPlnllX/WTb2eedAI/Pv8Ry6nmrYlTJId8zndx2RD2WUtnv1YkVeKW/XOfOAAJfM0P3DivgrBYMnkOqHTk/AW4S2PCeuV9sLIwikgj2sU1WTXEopoD0E+jTq/UXJV5iAbBWXGXu38+K9fJrEm5y1T3gl3p6q10mv0Pyn8RHlf5q60JcyyP9hm1uFqVwnzHOUkAh35MTJl6HbxFI9WD6fWyO91bvQwMACqTQfTkJkeCgxPN85jxOD10HjyjDNoeKG70bgr20HIyf0/F9UrmbAufYIn0qQD1aRRrp60pKT+m3D7TNcN0+4KFjGPcx85oo58veS4TRmiTZa7FfBgQMeitJYNRiBA3LNvM7AYvYS6HTKvCva46d5WcEq2bSmHU4zggIE5GzI/FO6VAYcE8Vmb5kAuXYFgfLZeMnJpWk0C7I2D9Gy83NL7bBxFBjPQEAPAWn73uW/6rWrPimADy0UeJTuWYxOgcDUa75+eG+2QZch0dN2m+JNow+FD6h/DejJ9kvvP7o5Fh+OzO7tf4ke1MTbXNzXRR89jH7CPuIVsDnT58kwCt7MgJsm24ry4tiRDBlCcV24kYv6ECVW6peAjMERLiYwHM6PHJbwauXLxXzcM37+7vt7PxUNpAg3/3kAAKetMRze/JkS9cNA+Ds4lTFEvWsy9Y36zBMWqgryZNjNscTqaI+f/VS+/MrI4nv0e+wwrfXCgHlGol5eyN7h525vbmSToKZPaXfdc2+4Hem2uLCSluYWxRggbo7e2d5eUUti1IYR0dJFUOPPVxb99iy5VUXfYjxDLJAXX9oK0ur7en2M907YpESrGM6y9Swra4/aXPzVDSn2skxKvbH7fLCWkYRN/a+j9iuJ1zIfmNvBpPVftozbmBFBfgjoVPsjnhaAdU8E4msSo+Js2BFdhIeNY0qRjBDGWAPMN9jGx/VAkBeQdHDrAKr8/PFM2Z8M//2GZ1VywH7h+r47v6e8huS4+ilWZHdooEw50jasCtcEwktY5Z5wALlZ9DmcWsS5wIQgbgUm8+ZEfOntHaw72IzVSyvaxM4Z//CvlYsN2ENtPH8KXZGMYJ8jMHh8bgD+5YE3WN2DYLzWiWbtOnMeMKEfb/tf4rAYXLxM2sSoTLPue7Hd+fz0FQiz4CVYfsPg8UFG31mFXagtPMZPEfYB8QCEsMr7bUUHqXCL79u+TLWkxiFxJx7pgUnxesUDgEc8E3kCQA6mZzlXO7awn4Amusb0lohh4TJA2BFsXJnZ0v7AdsPcEjOo4LkJDpmBnlYL+wCn/3+/Xu3zYjhYIFST8AZqHWLcyafUM93MPIzsJ8gXmXc9IOYBeSkids14nFhoWMb0uJjcN6sXwM+fi+zjtz7z3lnb2EjAUrYe9iBwa/+8OsRF9NtGmbDlxggH8ohduIbldzQReOM3YMFEgLyCd0DAADkefcr48UsEkJfOo4piybaOTSaO4IPKEfuJzQihehGP15LfZKFbgvdH7nqzwYCTXQlnfEopkZIhb768kDXckBsRIzGBs0igVQgpOTfYjkWy/CsXSVA5Ut6ZPC2naPUeGlxL9PxllQl5yBr49x448jYaI40RpHZu16rVD6oBuegBIHX5q7rtLif6TwODlzFlwii6Pw+CKEMAUwIGdT4RgfucuQKjqzcLop0JapsTlXMYHNo5nYTS4H/CXBsiG1UE8BxnVCveU5UmejXw6lF/T/GXgq2JFY15olkiBE0mjUuiuhNUbqc6CepEYhTiYTWd8atD0QrXA/PE8SffecxbYdtYQk14FUlXZfXl1K85MBqPFKBHzh7Kh+g5RhrAvP7AgBY7ziCvvfcowrZs7MzQ43fmRlOtgkMqwIVylUWVOS5JoC1poDp8/T0iKKO4roUe01PBXkPGpqqumh8MAEiYqL+PusSxFgmiEgQriSnqvqm6LvqnIAzyUMS0AS1vA/9//3zpe3GFNkEsNx7hJXYO3xOxg7pmopKncDVSsRO/uPA2a9CR6ttIHtdwbkW2nsLA5ZAk02YypmTVYMU2gNVBVQCNIPQ300Jj17bgEo12Ql/RjslOU/1Lu1JvFnYEhkHmiSSPTfPWpDgUjWkolNK3OzdjAXN+uacBQBIsqUuj1Q3KznMM0w7laqSmu9tB2q74x5a7pnrzdn6x+ca2tg4YOCkw6O1ggCrPapEdnjvaI8EDJIYYO2znHVXcy3e5Paox3Z8cmatBaAw7E5zBcEjQz3uxxU4OzOqeoAsfp4+I/lfwOCj22aSACWRyb52FG9QLYCLbZup5Go/IiErlknavrIeqiDVqCDsZfatxAwBsyqJS8Lfg9y9iKLZM2ap8fsBONlvR8fHYrixl7kfVf4IUDTRgNFa9wK/+yCKJMItJYBKMCay15Noc78ab0nQcmcAICwxVbRL0FK9oVq7UlquMYCuyHA+qfou63NyfgOEs8+x+T0AYB8ccM+JrFELr5mTY94noKNHQ9qf+HvQK60pYAFUxtS5TYnP8Vg6qNUz1d43lKo775nnn7Pbgx5+DjRt4D8yJcI/HwjgD7hBYgHrir3dB1OKbNxPXSCv/Be9tlUZdcDEPrFknZLHEgU0COPEzHGQRckEtNW6CuyunlmuNRTU2ASuwLRqg23Zvzx3zjj/Z1157Th4y/3yDAF6OEfYK17L/6xB+kMlAlmJQIJFMSMfRl2yD/MNBgBn9+jkVLFOeiviMyKUmr7xgA2AdfTPE5gTYCOapd9hzJqCaLeihC2AfxWoWwKVanVi7NVwWjES9mhvf08fj/1g/aBg2zZw3mkBnW9Pn27L/wsEgSq/t68kFACP701MAlwzGmtW1bWT0yNV39hvBpDdvrKx+UTXDuDnZ+AYCDEskl1sL/EbbAKeh2Kd6wsBCrzWAXZGnCXZRCsKEb17gQfEAKrUP/jfnIR3P71XfEWfuFvaMt7yQcDIL375K9nTv/7lPzsQmv2h6Qp3d213b0/XTwuiJjvAzHq4by9ePGtLi/MaKQggc3yMOPJ9m5lmzV4oaT86PG5Hh4cqniwuLOkevnz9ouSdvcLapGqMINrPf/691pTnCwggZszVbVteXNGIOx7g3i7jYfdUNZ+dW2jD2fm2sAi4cNc+fPjUzk4v2vw8sTuxiP2AKswDEuwLVSI5B7wXvfGzk+iWmDksbSxGA5Ymkc7V1FDFmsQQKpwNRgIsADbjE8RyEFjuZyQfWPGI/EPZOuJdCTYWg4YLS+86bQFqX7u60pn74Rc/aILX25/etv/zl/8UUIdoHommetKr1ZlrwL7AkrspTSJYNGJu0F4yZNT1vHQjsKnyvVITBRQ1/b/zvXUeNMZOjBmSeIpsl93oO7PNMuLt/xYKTozFOvjezAhKLJxCjCjlJTY77nvEZAJ0q2KL250QHrfockQbeR+eEXZXhToxdZ3Hyc8UWEk+yLNgggZ7UGJ0BQBon1RxWUl6gTncP9dOAk41m2sitwnY7zPsWIn9QZKmFo0anx4gVf5HrWWOMxB9BwTgcLKXxLK+vlFS7eZl2uFs611w9hhQi08u6z6Ojg8FpGF38GcAABKermkxAGuAHTAANA2pBKDNkqMIS6xtf+m2tDmNpUzbWnwv7pc1oMgd+r8ADQoV14yXdAsin+Bilhkg9qG9fpT8B/dXWjHu0vYI9sGLH16PenE3V6nUB0nCGoEogj0J+jhJk4Oqkoark57HDM0TSiaLh+GjJ2ZiIolq+sudVBE6Jjjj8IQSiEEiacbYsWCmVZ6rwqxEAVqTxKhMa2JxbHQfdMDYnHGSOJWMjXGfVMRYjDzJgZaYTBzxQ6m3uu/flGkvmKv0HuuCcBiHgf5CVw5Bx6GRqWp+SX8UjAcbnhxAqt65dwJF03DNaOA14wCAqi8FvBgRGokWo2pHKYN6vqMDNdEjGz8DpbP4W4JW9Zow0qsEbNy7WcrNao9wwMYhAf2iRwoABsRM7QuqGjmozOEmwJWq7c2lqvqsD2hnKsZs3FRf1KNbar0eI+gNCyAjIKYMQK7Z92hEy0FFKTBTYaopDDwfbCj966DcGGX2H8gW1Cfm07IP2Ts8JwXl6FFc01Nko4HxpcctLQCqnlS13Qk343FcYaN+AQCwsrTQBgR5rAkH7pFqcY3jq4qzk67q4ylwBgMlgUYxUUC0XY2TQSsjTGAmE1SVrqCxNmYOspOEJJB0xcs0YjtWJ9RJOl2FMyCQM6bArMA2jAnPlWeRRIvX67pELzTTRz2pqmjBdDCwVMeir8pVohuQIaAF+9F2w1UwJYYl3MLi877WS7D94c/QdMcTDiPZjHJzoDgj6nNrl6KVWTwsCSTrG4qcEwT3Que+xSLpdBu8ZqoAVpUNJ7BIgjV6bLOsrYSpfE7yPuOJaQKR8bXtKq0Z41VA2jhzIM+RayRQ65+x94crs71TlbidRt94HBt7OkKdrHv0Mfi5A69+womeR/Vtm/nUj40BAMiXASDTt5WoqrpLb+tl29s7bA9U1ZjHK4qaqzlK+Lmm8g/ZN5xd7I8En0g0hgAAIABJREFUbyoB8h7tBQHz755V5kR9vALJ+3tfGcBNAsvzh4XACVUSSgJRjRQ6K13VqJorSqk/TADWkCQrlVonrt+yOwLCJOnkc3JttMalMuF2IZ8X9e9NWDuHAN8gH8+Cqk2BBYgMKSBNC5qTWu0z7h/fU9TeJDMJqsOOcZ8ia2KFeut/uH8xuh/Yd4KxJJemJVsDR325BWp0k3XqfPaVZp8t6K4e5egWCwMEZkBFKAl2G6BX+uVFKX5Mq5jbEaR6TCsN8UQBDVxDri82ILYsZ8qsn94Gcg9Wc6fI4Aq/BNPk/5z050vtgWV7cl8KxtWiFPCGszatxEyJQVW8uDYEo7IPpF1TxQH2tmxVgQsO3vp7yaSfHnQsbaECHQLgpcDBNTrm8H6msKCxZcWg0KSNFDdqpGkHnpeopfYg54X50GIPoifAtBcmMVBVBhS48B4tQC7XHJsQ4SzZ+YE1jTJJKePFnKDZhojdWSKSjtkutIZp72OnRFeIDeNJI+c1yjbtHwh6wVjxHiI0WV2hsLIhW8w9cdYsGEibzlRbWMQfTbWZMaX+jx8/KIGV3YK5AgOtNKkoFGAjA/Irhry9VdLLvbLePlutXV6caxSgdTp8rvkZAbv6tmGQ3t9oL1MwYe/IFhfgeaFJTafqf97ZeSobyT07YUQQeqE9ff5cZ/3vf/ure3TnPE5QExYeHrROXBdtEMQAnz6+Vzz0+9//Vvopn798bG/f/NROTtDxYazqatveeqpxaQjTab65GEj26cT1VNXpm2YfReMHcGSbmfcFInEtx4dHOqP0/VOVhUkCmEk8hU2DTTIFi2ZIHHjfvn7da9dXtwIA4t8dH3vShUbpXV9V8cp6KCsLy54wMEG7ieOX7PHYe84pz9AxDb4P7QSEaAdKHhXvVAyV5Em+DnFDqu6aQGEWAswJEiemSrj9pgcMaNvF719fQpVebN99/51AmD/9+Kf28dMnvQHMUkAA7IuYsE4OfE+6Thc0ecbS0UEATrPgDSKrv1s2lF+blJJ7REgVLxdgBsuAf5vZWKK3jHCen1eBBdA51G/WTEwvAQZ9ZT9xRhLPAAAB02EHSaS6wNQUF8SawzpUHBp2adqVMh0kMQbX7FjHotnO65iQZVYwlHV+Jm2NW/eh85kp4qp9u8SWwzzjjKXIQpuGxc0dO7N4nEU+RxR+CnlhhgtAdQxpdrqp+xbBHYmuL/9CCw3sUlpa1IbBRDHHyeSQPFbeH0CMNiu10dafngRjYViN5gNgW0LQEfFTaz4JRLyiXdjjgQCXACid73gcodab+AP2xQSFkoCDI92TgHUAFlhnt96nABrSL6pWCNbdk5ccv9tnmmUcYIl9t/N0R5oXtHZyfdJlWl5qg5e/+F4AQFAjIR9K+i6FAilJVsWzFzsK8kKwLKM1P9devXrRoaCiQLyDKnTQHh8HagUIZdmVb7LVjG0xisPn8sUG4OJYrIixparJzzC8rrIhoIO6PjNJS/G+FkZBYFVWQBm1CcZonnxOEiQqMPwdwybV2gpguScrV1aFpflggTBpnFypsnLdrB+IVebZsnawFiKA5MTLqLbvm3mkVD54qA6e+TnG3joHPapHomoKooXbWHuuU0n/Y5Ohx9GbpmBwAIefxImDqCqnZnjHYVvchEMHus5nCzGfmmzbW08EZhBw0AcHAi4qcyXhOlTd/HMSLnrMGPmBmjzorme1YghNXXHwmMA1wpDskewtDFUocemvjbFhTZP8asxVUWJB26UeT/8PfYdzTBgw5UWTAlDubyOh+xhLDB2iXAjwgdTeP47kIAkWY/jEfOmq1R6nx8HX9AKCjbnZtoLwEveGY0UgBnE/VcHsCNyn6n48BaEVKBMSOnFwRZvAk3s08svzJ5CmgtZXub5NgMy46Yx6VOVLOCRG+h+TbxspA0IR30rAGATX4iwIRfUzXW1gLVQlQ8lYyTsmajhxVuBYPbip2vEZgGwBIAiMFBzKsPXMEwe3SfQBzExvMwDg+4w9YD1DZfK9W+uC+ySJh06lRObeQbcMfxnABNIEArZvfk5O2Cy8l0DF7QfYqhv9TyAIVRUAAAYAAEDELvM+7Js46TguGeQSY2EdhNgCJLE/qz8RMSfOBxXoJDdiU1Ri4QCxF9IMkCJwo8anJunmrtm3rCGfh8MKyBYbmD2hdR9j16iiqcZpM1TKfVQQYWBXatPlVE5OUak+a5NTBKgz7QzB2KryJOlgVxg0qL5o9fu7apwk2+r0/lwh8WonseBsB8wWs8WsJYPFrrL3QJeCHca1GZ910lTJv/YK+7nAsNh7OnoiOqSkp/yExdP8jM2QMBiYPZSqv1hNNctYgLh6Md0XrrnoxXZyMDiSCB3063x+BwBMMrt3KGBRsF8FeV3vZ409wrZI1XtomidfXCt7QdMoHqG/etQZlS4JHhUoYFvqYCWj3VzFtoaMhfkCajnx5L75LNFpq+KPP/F5A3RnP1i7Qi1laogy3Z9nvry0oLapqytP7gHoRyBYAEXZE8649yyiZr6W2IwkWjlbuYYwBLihgKD2H1SQSc59X27hQJy0nyDiM18MpgLUuB/8Qua/x5ZobJxGQ3pzBqgmyCUgpUpMMoa9Qmk8ia/2Yon+BXizL+J66D01kybX6H1F/6vbxQDbreFgxgOvxV5HUZszxLW4Z/XCLDhG4964VVNPggS1dEM8UcT+iJnwD48Di/+dQGtFj8dtaPRUB1zLWbN9NgAx7rdj6xKfuDXQ1GWCaK7N+8e2BGCW+IzXs6Ya2Yme1Ji9ko6UWHqOg7hnJxEwyThXtANMttWVZcVY0Kh5P9q+qNLPzE62xcU5K9bP8rmPqjRGsA8atYXhHJSvbax7Qka1qaAATmGF1yOKx7ULdCntKcYBoj3A7/3iF7+wgODZWXv//oMq1frMAuB4JmZ7mqmBCBzPc2drWyryrC8V+1TzALBldyWo3c8bl79VvzmFtVW9nnj05uaqff70UWfsN7/5lTQLmHH/l7/8TeDOwvxyW1pCoGxR7YmqCKJNdXFhoeQCiBj3SBxyiECktKnwCx456KZcszaJf1kH+fX7x/Z1d08FJrEYH0dteWWtzS8tt3fvP7bDw2PF+Uw6mpp0bG7AzK1BZlIaOKVgw7UBdqwurQgAwGbEZ+g10j0A7ALoAWCLYDJgzlDJmLXHzAiIRpbtpCvQ+AuKglyM7PP0lEYb8jn7e7t6rj5r6LXMt82NDbES2J9cN/ttH12A/X0BRBfqoV4207SmyjhmccFHk53KnxiMdPtBBK3TtgWISlyvNly18EbTxACCbGuBwMnLWEuKc1wjcTv6DS5smZnF3mPvir5fgG6AppyxFHm6XKs0qtKHnjhDvohUpQCIxImZrCO7W4AqwGhsNGC6J5z1TDszitGCGAkAoNqOzehjwAn742qhA5wJowIGnYpFFRekrVmg3v298iXZHE1sc+Lf99Sbueb2dgQTqxCG6C+CfGpDn2iXpW+gaQoPAWvM9OKz5xfR5CDeYZ3JpS51JgCLpPOkOMNxJaACa8XnUgy9vrySDSM2YZILAGp8Ak5fBbsJt/WhF8K9i7H0MGpHJyfKEbjGtAn4XDBq04wSne2rqwKaBtKb4Jrxf2pZunHsRMvD1vaWiqRiPRQIubSy3Abf/+43o6hI5qZ5U+YTJziVAUc0SUmBg/o4ZIwzo5iganHQSXwJGBhnQk+QJsoglFZCHw6eoUe6utglC1XhCWpBUMP/oqKXXgAbPr3wetj0WdeoMxup0CVdTcvGTdCjIKwCCAWgUHIrcDTqeGOWQI3+4/PteKGhOECCkinHWsEYh8SJhCt1/On5ozYiTiBRUJ9uN7dUfBln4tYAV04c3PIZOKhUDJKUYsxIXBPkOMGogGIaOogTUHaSR0ZZqCUUwYAqiCWpajim6CyjSpVPczpn5GQxbgTwRmtJ6s+daM1ZEwHHlDF8ABmzc4ywYNMRZEC7q/mtbdT11+EYzJaY7ECSceQ1AID2WR2gXL8orDViT5RZnrt6hZsRuwEIMyNzGOnl+1AVTyJI3wqqUGF3FQQDh9jPkZR1JULDqIyqyBOsqG9+0uj19vaWZsBD5xmR0LDnoLlrXBo0L6j0DtRd6SvRqUpEtV8EAGW8lSmvAFddFiTlqQraqoqfgN8JUB+QsfeSAIrGx/z66t9K0mLk3QbBjBj3rcZhsP/7Cg6BM8/PAABfIOf02fG9UE5BLdkzOVf8XZVXRA7HKl+hpUpttZxxAAAhwyU0ynrxfNkLUKp4bq42GwhR60TNbHbFzUDCOMgBotsnT1y/WTo4UQXZeh4elSLKVSdeaJCBs+XkzIAkgRJoMc6fFgAAACq2UAb9uVEIt7FnnXFE6TnjGtlHfCmJqVEy7j+12r36wGvcn4CwqrJJW6B6gbmWJMNKnquaxe+NV6JxOlxXWihMVzcjhc/JvpB9rOpAEijtoeqRBml2MAOoAYjy0E0/yJqRPByfnrfHEU5psl1coxrtNjExsro+Z8bsVT9b9e9yzd43ODjvMy17MbP4q1ldfdW2A5/HmCUAUONMF+k3lKow9xiGQweude9X1U4xchCOso6DntPUlKcmjI2jzXpm3XJWMkmBSppReSdJ+AmBL4sOboiPABovlHz1VPrMDAd4pq1ILUUCAKpqUiM0U83G32A3DHj7fUj82E/RE4htALiSONsYAODf4ab9u67YDqTfoJGp1Zsb2npEOyMiSaKQ/mf21qx6r30WPMq0WEvSMgCcQUPgTr4DHQKCJybfkMCkB1KgZNmktK4FaEninz9ZywAy2g9j+9iBpnv5wxqQeBLaBBJVtc3op2q49Y9zryBNGihmE4maydPUKLfp+t96CNDXSWZ5PQAAFekAAAq2SwCQ80S1l2eTZzUeK3GNAVmcRCOgWi1hNUM6eiGaEb/sntYeIDWIbLDFlXIAAGIG4hCA95x3gX+TJAQuCAAAoNh+cEgCSmsG6vGIRaFq049ttB381k8ESDTN1DYlCYeC+bJJasW8f5AuAPsH+jqUb2yaGYAeh0Zs4WA3wpUOoK295FiJGBFbiz3GR+PXn2xsduP+rBvFxJ+btry8qMouI/j4PYoWJHecKWIDbDkJFz4GCjBCWFTh2I+I+aEATrJJWwP3gB1LOxZ6AghQr6yttj/84Q96/h8+fGx//vOf5b95RoyoA4zI9IWwJklqeL472zt6HXvFzAczVjl8t2XvmSnOMzfr5EoJJ7YyGgucKwAAWh431lfb8+dP5ZcoXGn+/ANFpUWJ793dPbarC7Pi1DaJJsRETdWC4TIzo+eAz7+4chJFbDQYwBxxYgQlGv0FRI9ZA6q5ML4Y6zccAmbPqp3k9uGx/fk//lc7ODjS787M0JZkUMsx8bR8Cc8yLKaT4xP59uWlZdlr7wULUdsmGbDrxvjWOQltm9dIXLvaL/hl+ZOalJUKKL6NlhPen8/nWgAAsEXHR4cCT1QYqjGEtNkIEBeQbmE9njX2gF5sAENpSczPm5nB6M1iwqmdtMQIxZAc2SfAiMtXQGStPW1PtD8LeMcGmIlVkioeo1z+NCAASSqCegEASPSSd2BzBLqNtU/wfgZUnbwCALC2jrEQps4Um769m59xtqUJVK2ZsZdeR/uSxBJijABYwJKaY0SwARSd+elp2UPOEnsaMA0GQABs9qeEK8sfc02sB4AQNny2BDHtp9nf5EGIkrrNm6kjKryIrVtt6sWIZS0CrCjPrD58j7ycaUsrnhiBkN7+Hkx1x7LYKYqi0XliiptHiRIbUWy5VBHwu+++c86m6UiO27gO2r75ovAIS1jaa7UWEVGV7RewASvZ/sr+Dq0mizui0UKuJX9dLXYRg6YoQ7zC8wj1P61V/MnrDvYPu7bq7Z0tTS6g9YFnkSkZTKMYfPfb34zcr5OLmGgnpyemcJVoCx+Svo9Q7YyuMDplU3R9kloM5e7eV49cUn5NpfnOc+c1szEia+5/UFUg/SlF8eGhhQ4XLYBsWIIUDLUVkt1H7cTKiaGC47F+6TjmVBATQATp1j2XCn7XU6Mgw+gP1yiUsWb/EgjQY2hhPhuq0GQSsHANqTaKCjN68LiqleV2cXEmyhgBhCjsVRE2ncjz2HHmSSYwomYXrGoTYOw59OpfxQkPmac6FPJKLyavJ+iUw6/KHIZVPZFFiTRa554d1kxJ9ZTVKZ9sgoCC0AOGXAlZxaHimNgLiL/QX+9eHxLEYVtegq7nBNIVDCO5PJcvX3ddrX0AqUJhFmXYVRkgAwBWmuVZpnrgoMABCQacDetRPlRtTWHm2sREKLoOQSmJEM8gNDLGjUEDNKjAGgHkMILvpg3U+zs0AHB16V70qoxiAFgLDBkgFfdKxYBRTBzky7Pz9kAyTXXnmuCLw3ZUgZGNuaYCDK3MLAZACWty6N1+0Y8CAjEWaNCsKO5EWqiUnnEoyaEkGbgqCrgmBXgspAN7MzkCnnh+rAPotGaEWp9EP0lZQIJ8n8o6v8+eZ420X8aErFStBTipqQV5Znp+dY0xwgnUJST24ISCa6bygjgRXo+AjaQq44cMAJgSnQQ0Pf0BMUB+eUYWq4mQoFfTifadZ7ZKk8C9fwLBaiYz1xdaeqoVJFEAADxv9QniCGv0jKv0/ZSDAABSnb30NBD2GzRHASVCn03rk32oon7GnnF9agOq8ZFJOlkDBTmiYnuaBp8dmleSONmzgdH/VA4NqNr5BWjwdbqdKhWCvN7K20b7XaX3RAuJXyZRrjm92N7bO6rmk+32nl7oe53zDpkvgEXrVAwR51YWtsx7K3kUau8RoNknBlLresamAYQ5wPWL9l22Pr6DPUiAqkpIjWQ1dZKEzhVqvtQXXn7IivqorEM7npKdUSWzzmaqnE64PMM51WmuX/2B6je0CE8AAJwsoAiVPSplZgA4QFBLhejZ1r8h4JwZWsee91By2GndwBBizJQp9hp3WzoI7IdOL6J66/WMS+xKe738YoJPVRKqdURV6EoiBbiU0GYANq41ujyp/gswnDAQIb9WysXcIyaAzzebzIy5uztGHBkAePZ8R3b57s5sK+49LQmqdkKbLpaSzkuxNpKIBoCM/+ZP1sq0fp/JAJrWMCAOMBjuPlezTwj4AiqZ7QFDxGdFydDlpbaKZzMPtTe5X37Ozz5/+dJViAGeYID1IzC9BiTlAdhS8R8PRrX3S99GFfVr95Y7MPf+AyQi0SRxJZBkfVKVTPtcAAAqvcRqnN/YdgP9rkwGYFHb2/VdOz6GAYB+z3ybRl384V5FFNYl4GtsXMAHt6j1ADnPMgBABJVln+7u2uz0rEbbUWHbP9ivRMmtSbwfyTmBM+dQdlXaIw7wOf9pD1EluoBbFT1QWKcoVIkOvoO9NRpAUbcekCcCeLoCn5FCCJR32T80KdTWx3Qg+zXWfnt7uy0vAkTftVMCd1Wde6Ybe4KWTp4HzwVhv7/89a9K0njGMOPQ0+H6iE3CAgsgFBaHE9tbJweqeqscJgCLIkMqpSifk3Rr+hBi2EsLql4DhKAvxf1SkJA9lKYQMZ17pC8urlX9lxekwCSbORLYyLVH68WgzLRslUST5xY1vx6GFfsXf0ZsfHJypGcGe0PK7FMAvTCd5sX++by33968fdfOzy4lBAgwgO5WbG7iaAHnan0aSpxQsRoMJRxIFaEMEISda2CM5+Pxpz4j3ivWfQB4gSGCsZNNEAuwKPlpYxK13AJsPJ+fvX4t7QAU/3kOiinLJgkIREts0UJpxNvoRsnWFJUfuy4/Ki0H1pW9ZD0rfAn2wvGJ2dNhC6ZoovZqWngkUOoCSUZueiJQaVFN9Fpl4wWyeRgNqLoXu4Rr5lrZ87wuk8MSI/FazquLoH1rkgsxntAkf1DTXVxAmFbrDu8hnyD9r2utrGKPAgAcvzjxpdgDMwobS5uLckZsbrUh8j3sVJLsxGusYeyN5ttP0bZrRih99QK6FR/ZPuj6htO6XsaHqk2yptdEW4v7kb8rECBxsYqxC3Oq6pMQwxra391rnz5+1GtZI6bh8Luc40xgIX9TgUxM2WvlSb///e/0O2gARQOBdSI5DxCjnIViAHFovb9Z7TBYrGGVoluKhmYIu3LvSWUeS89as3609Ago0RhAM8V5Ji6e0ArFBAODI8nRactH6JNnJJ2wxwfl6gKLn373/SjUcCffRQeuZD1Gi0PKQ0uPEBdGgrC5tVmCPjiv27Z/sFeUT1MRri5vrJZejtmBeF814PBGkIWFy8ZNJWwcbebnSRTt9CtwpQ+wHLoS36Ku+V4sOmH0hSAaeoT7qhQEZESUhCI8/zYBBa8nWINuxOHG+BoBp4/ECcq4szT67kAuVQUJT1QyyW3zP8gPffMKhFCwLEoHv6dxMycnXVVDff9S+b9T3xV/8vlGymfVw864Fyn6xhGoTcJIlw2QQQAHJg6eCOa0kaY5kiRjczKMjN/hYPA/BkNVnxJb4f4BAEASqTZsbKy2uTkSL4RMTP+T2KGAkYGMJ0l2ejJ5r42NTSNv1cbA/cUYSKugDL3AlVHTfUYhOD09RntJfFz95Rka3TJqy3XQHuBKrPc06O3V1Y0SZubWCgDg+o4OuqCQ+wRd533oKbTh5HAZ8GFqBIGIFMcBehBFOz5rhwfH1XJh5Fu0w1nmnrt65wTBs6qDBwedLUC1Ktv0XTloEwAyNDqafkz2V4JfNr/mn6pPyOJq7k+PnoPR2oBfToB68SPeN3vXIJfBua5qxmilRWaaWvyRJDVVtly7mEM43QrIZWijyF7MgwTxPhcWeRFlq1ofALdIbFXFku6Fk2hYGPybe3DAbICLc5hkLAABQRLfS1tJgnuziVxdENWYqnYJDMZJ573EGQBIUd/gdEf7l2jQWEsR782XggDOWaN1h74qj5gZVhtKrll7uyhiUL51NkoUhvcR6l+ASUCe8akNqXZbo8MVJd93qejWRBM7OVPR/WVaddY5wJ+T6PSwpW3Cv8H1E1xGzZrfIUhm07qX3VoaPEtaaVxBdGKsCgMBgcZU2eaELs+/vbaeFxxxUc4tf2c/JCA0SFZ6FwUEYi9Yh1Qg+HnAEq6FgIRA1wCA908qa0n4CLSVRGtk6kNDcZgqNXtClNJKEvI8Uj3Ino9PCECWfXN8YkVtXh8qPntUAbgCCbf58JlhevB8RQdFuE1q5X2gGPpwWomw01bT9jqnUo9GC3aJagk2N2AhAJaZLswB731Ud3YTVJQqMFUWQGbeN6KTPDfbYYMfAVEFblYLUL+uCrN6/Q09MwAPpgBB0Z5qT56st6mhKd18JWDhMwBx1HYhQMbAfvri89oAawb9w3YxowowiN+VbYuuT40MFHCgaTcG0tUSUUFhgiixwRQAXwu4I4hTIgwjkSBe1+tzy9xziiPsW9aT/UhvOvFGCgCx9bGvsb9FYtH9J84iPoKmqRigWq5YawLO5dUVAw8XxcSsMw2wo9iiNFWs5QOLBYDRbTJO5L3PSUjYg5xXTWM6o2I18tgx6QNcKhnRGqsVw/2/sjGlLh1abUcv1vSfKRUOphHV0rq6nYE/CUKx48cnR9o/rurirwx26TMEAjJFpynuAHAkMWdPf93ble+m1aiN2B8j+QfWGHCeyhU+i6R2dYXWHWu8nJweuw1FelSMBJuS3xdAovNpAIi1olrJukP7p91lc2NTFFqYKUeHR+qzXl1dawvzi9qTx6cnVr6fRATMkwMU52n8qGNaP3NXEQN8LizMCSRCS8AtGi4SUEyBUTKNEv60J8Dwe1w3v8vrzSKdaq9evVTRiKQVzSML2U0IbNEUC7FAznXd+CQJzkkg1Ur0GZ2cazR4hu2lEGLxMUbjMbkAH0tysHewpz85ywgqA2IANhDPE2/OzcxratHbD5/VFibxtkr82VdeA7e9sB/DriRZS1zOHhgC5pJI0/ZR06KS1LjQ5dYe2BvYqIAALjIBfNwICHBu67OsRLKAO2JI7oF9TjKafnRiGgoR7K/oIMn3K8l0n7j2fzE1le9UfKlYTnPV8bVuvU0BSXFbFQczmprfZTwg9wWzg9/P9IDzMwqtY4r4KqCUjkid5TyvLlYoDx9fpMS1AAD2peMKx3/8L3bbmMhvB2DXNCrZ+ooJWAP2DvcDSCwbzMi583PZnLCbKKqo+nxv381zUVGwBLuJdfgc1jgAruK7SvLjT8kN4g8Ut91ZOwGbJb9f98V1BHyWPa49QWuPPz+aNBXnTlA5Nx6kuOTxXiDWzrNt5wkUN1XEu9YzIe8ih4TRkXGkxBSJxQzsMVnHudIPP/xcexumvDSOJCTvuDasOmlbVCwPIMkzcRuI24zkR7rk3UVRbALn2YDRlHr2uTbnPL0+DO0gMDiUJ1ec771HgcETVvg91hzh9SdbT8ROdHGdQrFBzsHa0+cCALThM46h3tSHzX2CpuhE0dNJFc6b/oJQtEHjPAbISRgPEQenfryqFDoJCZ3WfYgJpvL5cZ5JAMZRDiNXDmKtls61uyKeClcSklQFehDBSvLp31df0tjcSnYLFSQ59zLmy0tUKXlY96K0saFFE2GjjKHE6T30NfhQRAAQ58Q4wLU1Ro6gckqyY9ob78H1sSEIFlRBhDpS1BihoLcWv4gYiqnR3iABALTOhQaDBPMaDqNoJkXjduDvRGE4BRUMyrqrRem5IyDd3n4iZofo0xNV3am+PDY8/S1QrwnsBgM2vatVOFrACxlhkKiLC02DgCrHerJmoO04XM8SdqUpwVOSz1S0dRCrVVgBdIQzbOplcNxDbKVTEHr2iujkpcaKcQdRBLWnAkIwvbK23mZm59vJ6Wn7sruryjPVOKq+OGwqwNME6fT+lLK3ZmsrkXm0ngJCdcOZdn5+1Y6PTjpgJlaHn8lQFfMiVFrdRyV+3mfVGz9Ie4bHmhgA8LNzgvDtl5MkglQbvCR7SfzSZx3kOb8dGrwNVT8eLz9X8kQ1taP0mrbpKjVgu5MzvW8UglRqAAAgAElEQVTR9TBESRT4GcEMexm00r3xki1xv7R644yWZ3yOhHGqgqs9CsJfNDVXX42qChktJ8TaGUggmF3SHhoXPXH1CqAPoTMHTEn6x0EArQc6H7rHByVlOC+E/wDBvklaQMarL042BP2IqrZFH2CCoJjeLpJnVS7c1sKXZtWrqv6ooFf0yKLcpnfdIqH+yrPi76pWA9xVC4YBRjpe+5ngdvh9v3n2hBMOPyO/pp94wXsUAUafh5q2xk1V1cTPxa1KVNSsdzEhphG7Eget6yjxxAQgZh3E1mtcgL7yWZlLKCHDYpr5fSqAqrXi/UjewmZJAhfAio2qAC7iRwV6ELjFj2DEgrADAAgkU0X0uj2MUIP3zO6s1/gaqRpSay0mR+19+Z+RZySnBYcA8xuV+qqKxnHnmhMUY3ext25x689jgFpsPuBvAACuw+fMlGpsHmeM67X6MsmzwQjOv/2P/bpA9+rpZ5+zBzk/Q6jZFWRFXM6ArMd35jOxY9GdiSo0n3tbVf3hlJW9lRQpgYTZctPm5hH9g02FZoDPawTleLYwtbS8NR41I4gRfDLt0oAQ1yGQ77Yq3kouDIB391fBc+wa7x/mksRka/wU1x0bBoAFoP2NCF/a+yYnlPTxOYCM0HZJGNFDMYAzVKuLWy6saxL/miJAzr7ZlGYraO8UgwFQOuBYigYKiGfpDzdwbMFMMv9KNyrp1D5tVP6ZmrSkpBwFc94bXyshrXto50zGofJ409DxUP81BYRqf3KRh37qftzXff2dew8ohWCWfLtEOAcNWzec5fki6kVLXhPAlrUmgaTt0fpB+IU5VwkpTLB3oJ4rKHbrCHRbfPH/+c//FDiPj56fW5J2AffAF8k970FAjfbQs50n0lQiJqG3lcCWGPTlq1cSMyaZINnGFmBHEqOIWTU9LWYHSTfzv1eWV9QbbuX+1jbWKW4ty3ayD07PTiwyfHvtaqHaIl3d4zkRFyAGBmPQAtZoUZhpgH0UE6A0RNhH9PlS5bNmhD0A7bRcDyrip6fHWmOo+FDX2c/HR0cCtYiNOEtHh2GIXJea/qR8F7Ed70fBiz2Xwl1ao2yLBu36Blsy23ZqxKP8GC2UCHc+AOh6L3G/p6fn7ezkvF1fMtGKtr9BO7u4aeeXTuLclmH/wusNunmqEM+B649GBeshFXNade7cwkhCz2u51thIWjj4PQpJtk+ufnoyA8m/Y21+LyroYc3hK/VcqKIWMKqJVMQT+izAAmjqCBFyPhD16/Mc2XKNRL6VrVdirLPr/nOdzUdPw9Fs+kq4479J7lhLYoaVVVqZaTs1K1VMIca8nVnPS+yhatmM3ZL/rPbX+A6+JwC7CmXJcZKYJ19LMYC1SBHBsVjfSiobVIKuuX7ONevJc9ezYMzoFEAa7GXa/Sx4yk1r9Kr2iu2GEugZt23zmehdHB4ddusi0LXAxvha7LxzJcdIAq3UWoioqIFE+QIJQ7s6n8ICCS6FCRUB2O0VC6dNXbFWNNwGo7a+sS42GmeDSS7YHq6H2IH2Hz4bjQW0KWBGU3hUC7gY7f1YWPYuIC3vQxEB9kf8q4Ohfqy7bYOZlyybdFAUUxDn3woA5NlxHyT/7HFyIlpN2BcwYwVUVezBOhBfr62ufcMIiJ/m3gHiuJeODYKdnp4WiIitJevONJLB6o4BgPEkQptICXuJ81T/Ow8Kx+RKt4MWnJRE/QrZpS+Hh5sNmsCAyqmDYVf2nCgZAOD1ec84zlTaTAsyDTjBTJAwIXEScXNfnw+6qaABK/i+nahVkdkqLLIpWFaHzc89i7GfNcxi4bQyEk/K/+VgMWwYdAfLnvWsUR1XpvjwearCDAEmbtv6xmrb2dmWiMT+wa5HJEGb1Gg4FPVd5RJboA45DlubvGbJm3VQgZgYCxgxNhjaBKwjP2ud+IOAFVWRM4MyQnJOiNj86g+rIFTK0VMTmuiwubEu8Tu+REVDuXlyop3WfFw2//w8yD0OxhVFkiKcLUGcZgHfPwhdo5cFpJP7ZU4m1QfWHOdpMTgjxVxTqEiioCKaBqIpA2vDlwBYB2FxUQmbAiT1uC126Dn7ABE3nhOAwP7egRBbAr45xteA3l1ctr2DQ93/i2fP28rKUnu4v5XQDmshVdO5aVUdZNxF6R8o8cNokDTc0n5xR5Lpqh/f4zPMsAj9uB/LkbNBIOFAtEAA2jFKwAaHoyKvOOM+hzJmlbTb2boSyxon4E0g7Ip3368+fm5ylvJnek67hLIqbPQIWyivxnOmasC4FarOmZnNmvBsaqoEKCOiR3zm3u6uHLfRy6KkjiyMpVnV1beVvmo7LVegUgnm3+nxZZ+zZiTY2is1mokzlL2TgJ+1iCI6AEDAOidX6X+22BVODyQYR0P1nz1FJVnCUoVk67xU73BHWS76nqm+2IBLUeeoZHHdpuk5QRfwU8m/kXT3lnXJS0UN/J6E3KpFKs8JUIo1Dlqeag67LkmS94gTojxPJyUe32aKtxM7V+nNuGANIpbD+efv3nMGI11ZMQuAGc/p8CBBpc0hAqFcd1gYTnyM+Cu4LbApfsK3iwV2u0vup+vdr8SVV6UFQEBuzTz3+1iwShTOjgHhc5IgKRVc+zj67SspfrQfYIZ3qhY5m2Hg8GfHeJNgYE/LDFDm/Vr0wZrCISGnsd7PBKhKFtT7T/+1K+JiARTQF0A4CTiAiyqrxbpIgmgQyW1E2BHWRX2KisvsTwl4ZRcBiwu0iI/X868EXwBU9fQHvInP5XVcC8/ZdE+LbeKrIhyMQjrJyOSEezD5UlsZI4ce79r0DFoq2FKel/0zv7u0REscM46dTOGLZAvFYjPrQMHqZBUbStOEIBQ/rAIEr9ccbaspJ7HPOc1eSjIhUKoYYTl3EToOWKS1TxuWNI0unQRRPa6xcVwbgIAA6noWDrwNAiSG4Hq6WKN6kPu1xZcRl3DpUIF7ex2fix2hYmyblcKHY6UIckFvx/7Raws4m5YBEieAUXwK6u34Op4nMQV/5z6XV9AZWNFa4qe5bu5LIEbR8hOLsJYWloJp6AoyDDV6abU2JHLqeUdAbk52lCBbvqhh+0jUEKqaFX2dJNfPwgAQcQr+Fqo99HqYCojMkWChs0Ocx/XzeQSy9MMTdz5/uq3CCuyN3b1dxUsAD4y1Q8yY++R7KQIRUBPsKwGp8cc//PBDe/Xyldb0w7v3KhZMT1GYgCHhzw1oryS1gC/um0QA8FijPu8fFOBD2dcMejFKTLXnmllLVexaU98+7KFJ7BnFKzFB7trW1hOJdZE80TIKmMEMcjQCeDAIC0pscnpaceHHT19K0NlAuZKpmqJDkpkzbZDF1Xi+POoPMMFMB2LZtN9p/C/gPvoyJRjKWbwkDmX09K21j66u79rd40SbQYNp4Oq2J1DhV6YllMbvibrM3qkEFLamzoi0wAfyu9olJdQLoBTGDs+JJJlnaGDLFXqfBwAF7EtfvDRzygmqQbYHJXCJxVk3bI2nAkxowgEAwNHhgRi+JteYIUOuQ4JslXlrNiSxBnwwScYMCjFiKndIrGZBZydfq2vrSuiIibgmngWAGuslPyobbi0rAdMljD7esiF/XW1qrGXAxAA8iRWUrBZbEFBN9rByMl6bWEmxdhXVAEtkP6voy/1yjRKbmxi4Nfm2dKSqX55rpH1I1HdR85lSsCA2Cevz6dMnT4OpmgZ7JGv0bcyaEa2uEgBOx1c6jvPeDkCiEdLVksQYT7HtxH4yOGAgykmuxd+J5s0w2trZ6gocif24JtaCz0EEUqxjjdvre/mxw9GnACjivQVOFEjGZ6ZgiT3w5Dem1nEeoqvilua0cbF+aqWdxka7Yo/vwW7TKk374OfPn7UmYpIV03Z7a0tn6+OHj+3w4KATYmVPSBdiyiK+rDHXyn4CqKAFCICR+Bp2kXzs8tYzAQB5IAlcnNM7COQBKrAuugJGxtQ2SW0p0MAQirp0uO8er8lJXcTy0ooOiuctWtHe4g+mPlpAIrRVH15+1yjfpGa38lnpgTDVNpvYiqsxfFxjgAc2Cz1VvI+oKqpCE8AYDZQhLhxCzl8iKNVLVMGHejRnSABBbaz2ysGwPoL717l3O2gHLuOGzgGJ6Zhr60wJoM/stp1fnHYgRah6PrymvLOWvKc1AeinMYvCNGqq0A7IzQpQC5W+r/pAiUgEMXTvlSt048mGg/iRxbr0LIq+xkidmaEUZre2N3s6KUDG/a0cNO+n6uXjXWsD0DkHJUFq+Ww2sTMRHy6cKoghByAHOQJxrKUqWsXiCNrHn+wbrs/jT/rRefyMdSKYVvVR/eDurZWQG6yLaaiJnl2LARsOZ0R5E/lHyvY37fb+QQfjZ69fKeE7Ojpo79/9pOoxFEWMxg4ClzX2Bceiih5iPVccbgyPATEhuRIpszhjRjymyp86fvrAuIYwO0iGVbFRP5mR2m6EUu2xPNNxAKBTIK0qZQfkVTtAV1GtKRhBqXsgwAmkDG+BDNrPVbFywGpAIT3o4wCAgr5q+UA4kDMHPYnE8WB/vx0eHNW4S9NmCUg19hE6VU1LkBhlob8CCyIMV+fRKujVM1dZhmCRYrOExtslfVXhwwgbULpXIJ1gVsi6QAtTvCRQJlrflZIXkn7OhVoBys4ZpbZ+Q1pV1MeqKoIZTaDWgEkEDvxbolgCCUj2eqo/n6+9Ozb2qHP4Vfnuz611JMRA6UYojrGUCoxN0jt+zpVARWSnqNWcURn+SoQV7E3imGijYE2g/Rm85E+Do+6fx7kQ6NIAg82Vw7mjxYpKj210wE/vKZ+J2OvsvYCjitM6Jlf1IgLElGPEHsQXxAl6RE+vKE3CGL2BrEHAAWlwUEEuiqBYaGCFCmA8W9kAgGnMCTbCelAyC4Bc/oBqSPQWVL0uJpr3Uz9nPolo7lstadE1kW6JASFo51RDA7gEZHKiYOHUMC4C6PA5areo56j2CbUUmKmQsyz7VcA3uikB2BM0cm61F6rixr2GhRNWmhNZ73EFpSUalfWi2iphUK1nTT2BmixRLc4b+4jgnpYe+xgq1Pw+SSK+JFREjReFtlsjh5MMECE4AGSPLinYjOimwaYaC1k2LOc09izAX+ICAU2lOJ2e21Sj7K58vyoiQH29oO/6XJU4WG0J1tkHChqZ5FKtDaE+W7DXNoHAjmSOZ0NymAkBbrkwKI7PSELP6yyWSDI+11ZWVztmigG8Es+rli1a6ABE8YPYZ4JInhVryZpiG6W5IkYgdmmk5BPgmNnurCmvpzLJ69eYNESSUToXuvdaWzEBLq+0/uwVFMC3d7ZdfFFcBR0VFgAggJWzEcUKAEDSfnV5LhCAAFb+Garx7bX2EfaAPv2vX3clnjk3S6HgUcKF1xr/3CzitwjDjKkCi21tZVn/pm/+p3dv/UxKU2VpeamAItOa+ayILPN3wDPs8K9//Ws9l3c//dROjo6VEM8MZ7ROhweHZtlR/KLos7KsOOPDxw+KB9G/wjbDwBQrMOBpjYtFH4kCEv/jEx03oae0r/M9v0gM6QlQxDdal9kZ9d2zLuwBenhZWBgTxEGyATUKbm//0HsS31rJIXtJIr6qYFr3gLiSdZKuz/29Egvuj37+zc2tqpTfm2lVBVXWmvMW3SkxbSeG7eLcietgYtgGk9NtOONCEZMUPn0kYYF2vNa2trf1fdgO1v1xghdbxD7hP7WIVQsZ16o2D8Y+FnAOUIHfcWKO9oNH+wl4no4mlBmF7qcvRobG/Vk/Q8wBsTmHYvnyecQVa2uwNYYCAMhbeE/WR3H44pKAMFp/YLz1k0Qo8mAreqaUklsKbsUEENuuRvrRZkVFl99HcA7Ag2cleysQzLGRgL0C6+PrSWDjz+JPUjyzHzWLOP4ncRSblnsmtqHdxfGSNSuwrdYtulRyr+ciINKtRc6NXFDj3OD/YNek1Y1L4tnx2awPe4Rrd5y+IDASu0HLSvKa+Gzef7yQ5bvrY7kAqAaF/BXRc0BNgbjFomL9sKFJ5KxR4/ZsFwtto3RGsS33judhrUdw0uPRw8IZSAOEdZLumMaDHtXocYAcgwAZ786bcj7To6+iCs+Tyr5GOg/E0OMrlf+0B0VzLy3jJ2en2g/cG/sFW0yxmYIqX4o7qqXi6dOn7fWrV+1g/0C9/rQu8cVasO6IS5J7w4jmwUZElmt99uyp1vAYn0Ruurj5VCTrBBjZCP63+4n5AomKUBIP0AE5FCLEP0iGEVGabMcnqA9WT+csveT0EUeI7F7qpBGw4H1BGROY89CCnqeCD4rLgcdJhQ4RJ+/g3gEIgUPoPrwvjge6eRgARkfcL5kqoA4LVUe9hwN8J3JUyExN48FlbqxQ0eo/5TN5mBn7wqJy6HGkfE6qVryXej5n2Tyme+IYFfzWKD+DAIAXVEw8foTXud/TPYKCskSVxtEa2aQXCwfJz3gvklEHUEY/DeZ44kIoLN2pqioh8yctTsbmRdGYQIu122pPtjaU3CsgmTT1CQ0AVcalEI9RNMpt8KTV6BsDGVlT3pnKBGhhZ/zp0Sk6cqq2QdndJ+NgS/170P1r9rwqwJqnaqODs0yy5QPkAApUBAScQBPVWYEo6te+bBw20bZUPZlvHCgJWS7Ma3YnlanzcwdSokUv0Dtzrypxxg6yZBqvBCDjgRJa98nJYZtHYInrLbDLfdJOJLjGJJDaM6pqO8HieiRcVVQ5go6MxTMS/62AVBgGMYhJsIJ865mMTRAQ/aeUXbMPkrzE8TzA46xEM0J0sgXQi1WxckKXEX9CkwkGBgbEpIp8555+nS31ZxfdunpSeQ4kyzwD9eqNCXlpzxYKz3XY6ZRzrVF1XVJaSSYGuN/vvrOAJGYBuMqEweN1+ZkBgAmNvuQ+6KHkewAAHv1nqhaOTYkDyDS9zZX4Zda2KfU+b1J5/4YO6NF0/L6CA40jmhaN1aDioL1//17rFeRZdojZ7UX7H08wQ1GMIwQ9zr6I/evBHQOaPZo+UAUvrAQBuMX0AHGmWnB764kRRq3TWmIxNGwtgCTgFsGwEv6bKwXR3H9ongEexD6ovswkWQlapAVA64pAVVPNU+Xk+1GhpxWk76P2frZNLSX6O1NJ01+ffW3/5T58Hoqr5lSvbKv4mRWTXZWPvVZVo9g5AroriOZ+mf/M9zKn2oFLjQCq6RJa6+oDxvfkvsU6kfKvBR3xQwSnHg9pcMrP1HvULRvubbU/SkUrZ9DVoLtiO8Rv9j237r30VypXrkQQAMt/XKPXgkiUA3gnC54h3wWWMJoGBku4jm6dYIcgDNWNsOLQWqBR/mGG50agjN4MPsh+BPZUKLqAgNKMEGPPfbuAFexPq2ID7JrJwDVaMJbqhUXrEggr+KwkNQWMAEeuuFBF9vx1M1Mq2AXgmaZH3vo1nEVAAYnmTk7J7h+XCN8E6wJ4CR2V8zw5IQV+fAVnKBW8sJVyZjkTxATY0hQzuMYk3Yuw1AA/SssjviygpVoBlHyWuFj5gFR2U4wJA1LJueyxmSNmWzm+UVV1ds7V5+MTVSVJFAU2MdcdwWGN3aW9ykyLaLPEjrCnPIlpJLr7ztOnjrHuiEvu2qN8hAU/3fa4LA2lwYBRX7ft+sptWSSyAd2sBwSb1AkaVPOT0/N2d8+eYZQmAo2uWBGHkiC+ePFMwD0HRLb76LC9e/eT7InXAmqxWYNcq+2FbWFGA/KsYWZSdceu/ce//1ln8unTZ6pOk3giHCxgDWFfzfteEhj07t27dnN3o7iBxJIKcJ/8wZJgHSiesXeZAw/APyPQhbMEMA4LcfPJtvYzQAPPVO0Dk1DFD6TW/eLlM63zwf6ekhHGiQXAdGuCmbWAKsQ6VPwQJPQ5NBtFItRLy50dJRaDBcE+Zw8AeGQ6gYQoq31okURpakoxk6rlS8sqPn35/LXdXFMBnW6DqWn1t3uvedICCuTEO1swAYdTAhtI4nxObfcFoFLoGLn1wef5TmskCnnFdZw1mGdUeqmm4qc8LcG9zBNTtqURmYa+TdzBNTsJtFBdxl0nvzGYACBXWgnXBglYs2gNwIYBCAMAsJCrz7lBCEa4ufKsls1i6VSmrbUgLlHSrRHVZmOcw16qFmFZZiMJXfIvcL5samI1+YbyEeMxHu/H9SiprOqSAUTHcBK8ZF9oAovbBtjD/B7tr2pdKzCap6CzUiCNbQ4FMxLeOwuF1nPiXmn1sQbVQCwC/BaGG9/iCTUWYA2YaVDYLc7jQPN47hcx1FT4NcHhceTx7CoK0PZmACCxQoShTSTMeGmfe/4nl3qytSmfDMMDxkgARO6ReD9Tm1hbWCx8YROg2mMXz05PDCSWKDi2WKOWpRMBQ4QJItbn8GQ1MzyxQ3yP+0bHg++lGI2NTM6oPA+2QvlBnasS0zar3FMVHGtfK8b+/vvv2/LikmxJCqyIIhLfAcbiQzknxJReC9rQZ2RfeB/suhiry1svRnGalqcqOKYSRAmLtSbRNwuUuF9X/WiaFe8RLWy0jFsIbU+9bdUHnUqCF/TM/ajqITUdKLS/BHZcExuJiiLfYxEwUglqhD5lTnOV8mPs+ZPrYfZhxDGUwBXNI8G6+pBEXe5nlOeAYdRBzwAAXOW/b3PzNSOY9SiaCKghBpXNxKYEsWHDjidWEpJA60TBPwrObB7TplFO7Q8MInh3+pxUB3mQPFQl91C+b6Eae9axxx05wItiqkag1fg5Pk99hwWy5D5iZFSpBjgBKZN67nSbnACtWmzbOx7dRH+/E3wzNXB6JE30x6uicwO1ywGZErYb0zftfFzx5SAQLBLs8dBzaHVg6zkq+KoeKs/9tCiGE68HHarrK8+yxaFpesPAzAE+j/2R8UjcD8Z8Z3urvXrx0rQYCdFci5b09zdv2te9A+3X1bUNoe6MAuRZx1FrxAziVDWTViI2GHT1QFPRdcWD52fAxckF1728tCpnzPcACXhuJELa49WPLieuBAPHgMInyQgBLz14FiZjTeLElVQqOCWIMg07axzwLuunhCGJ+lhFOYE+75GAmWfK32OYEUvh/ThzBvnM1ImYTmcrxmjbosVpXJ5R7MxyJbiU8NKjGUAWY5pQUsY6sCbDSX9GaHym2Dmok4BLKcA60TLq7PuL86xe+MyeLTGwJMisuWhoOETNnI7wnemn7PuXL19oHxGoI+7D66CCSbRvrH+a95Hdqn5tMafUVBRRPdDwaKbwkwIOiiUAqMBaUq0DMOVXuZ53799rfSzsacfBNfRJc3/NosvWGC6eGwHKODDkoCKArteG5+2zZiFGBbR65iSYZnCFusp+4BzFdgTYS39nxDtnpq06zGPCplFxxqnwJVtYoBbBTRLaXJuChQiNlU4Av8Oz5l6i9is7VeBLwKzsDZgAgGJiP5UfCFBTWa8nbnAuq986Z9ZcdavPh9JpMJFeXPsVvrBD8ncETkNAG/o47TzxJQGXx229gi9Ao0pKLXaGr0tvq8FLtZFcXUt/gGfuQI4kz8FxfBKsFAvkOUCwzSMAMci4f3Qk25p9TUDL+ynx65SzbTdSvRYwIW0Z30OqXtxzrkVCp5pc0SvA59lwfyQtCUDdg2kQFPvuhIsq8FAaAFNTBGYE+LcCEXnvVLss5NUHP2qdqvZC6JW9eJJHhkpkr0A8gsGw/hI/OIgyQ5F7c8XFYHqAZt+XWWD8kbiAxEfBklo/0PmZVQsAIKRt8ZR1jW6ZoOOzjb1INSdVy6w7/2bNqLbZb1mkli9egz2M8BR2ktewV5TEF6PNILBjkfTfys6rBW1SwafBRbeFBcBye4F9MmeAf6uCvbyseyC5NXvCLYc8Z5Jb9jwANG0CVF2T7AtAGxOO5XeoLEKDF122EZvcejSv1N5JEBhZieI2bEAKFSQ3VMuv5c89WvhOQld8iRk4NaWWheMTRHtvJV54B+282lHmSkeAgJr9QEKVkYzMtU9c6njU+krxKcQB/J11kI2ZGbbFJdP4qcb/9OYnBdgkkR4fGwAhQpD2U+wpxsJp9N+0WyyhkVNwEN2WtinERUucEPADwOP169caH0Yhi3vkrC6urKkgRkLO+q4uw5hFt+FcYDIjNAGdP3/+JJ0D6YyIYQEwNCVwhN+DvUiRhMTuhHaOEmXznqn+bDFafY2ME8RGkyQQg3AGoqFD/7+mSkgfBMae9QJUxLiD1XLS7m4sanxFMgv9eYhoMDoUHtEmZpzG4fXjNg1yej8rQaS9grZMgcT08N/o8wB4iM1cqHOfPnkD0wPIB168eK74wRoJFp9z/HSv9SOOIg7nefOF3TdzrNdC4b0B36i2qlWIdqwS/zMtHyAXW/OoNoCAyD6L5EJLVZMzZV+tPgCqale1aLgLOwVywxwk/8gZqYo/5zIM5sRtZlj6/llL2bRh2q5t32LTUgxFRyFAtmIdaQp4lDrngOtLLzltV9g1rg1wQtdIrAqw9+gWr+Qz2AIVXGqijoAaGFkFACg+L7aoCnrYzjGh5BRAiXnSumH/VqOso4tU08n0+hKapeLPGgDOJQE2xb8Yl2pNs6+Wbwyle6zowL1I1HhEruLR7BSHNYlpclIJOlX63CfrxPN9/bNXUvsnR4PZQnzDOXTrJr9Pq8Cc2nVgsRE7cu4kzCfxQI9KBbTid169eiW/jW13i4fZ6vFbErAV83KiE8AWE6uE7CNkqpiowTxaa8+fPZN4Ke/HuMq//vWv8q+eknBbgoP4X++FaDOkiAUwN1h68lxewofTomu6qAqCNNJrYEqERHckElLV5YFpWyjaJyixqFapZKsi6x5vJ6lG0TjMbEZt2KpKJggIQp/NHHGL9PN57Ik/P4mmDnlVQvg778X7gBDzsBMkZMHVG1mbRuTaCloilMVn89BWVxAXg0aMevujHrapHXbm/AlSC2rE99lsRiupOGfuulWvQbfV9z80gi3Q44aek1k5MlVHbm/a0QmK8ii54vDdz8ImtxIvoi6u/EsQ7cGVY6GQGnnkSQBKOEF9gIUAACAASURBVKti7GSFgJTkJyNUjLRjAGEAXJyfqVpDi8L0ELYCooQePcPYQpy3hSMQh/OYP6mKatap2yvUJ1dVmShfYwgj0Gb6oo2X20Ay1sW/p14YjQe8UyKQPaPWAM0svde+EcooQ50xH2Z+uC8HUUHP/GT9Xr962TZW1/ReKNyy5hykN2/fth9//LGdMNf5ybbGLGIABWTNEvhZxRd9Ct6TVgGCZZ6tx5jMytija+DROK6O4sz42cKcv8f9IsjoMTZGZUVBE7LqYAK0j59RkSEIAQDIaLIIsegXi2Yv5PPWiRJnivfL1zhyHAAgARDrlyCT3/XvWchF9KhCbE3FdACnJLqcsy/BAfP4l2lsBf5g2B8eVTknIAANDhOEII3ESWdNOim9ZkIqpdy3nE2oakUvM6DlIETOSvvM/5btKoeYBGn83wn+Usn3p5e9oNo/Q6XiiQIqV3aZ8tAs8FUaGU6CHXSnrzrBifuzo9Vghet8uZ8O8bMHraOdjrUEPPLrTpRX1ob3j2Mxku12FlcxzDpIchMRNl5HIBp7mMQ+AYLWq5L+JIj9z3ytqVRJOXqeBNhApXQIqppm4MXMIlNoLUKnJLGuE7pq7K6TaI9Yc9BdqtMAgqp0WvndTp3vzQjwyn6PHoiCqrKjZmN4XdyW4fYZrX35Av6esYYOMDyBQedXYl0Gr0VlH5laGDCYZ4KvCRhG8GeG153F8hTgLspGJVjgtakejFeh8/y15tFlGFg8TdV+tSndiDmjSvW0k7ewAQxyW3HfM5ENAOQrKsLsh92DAyVr9mcGX1hPq8M7yOJ1HZOsTg3nlIxdIx81QstrGQBKSWGnbN5XVLiHBJ8dIKD2HTMsuG4BAJMw3aCEEvhZE4C9hs9QtcYmTVU09WoWwJcz7scK8G7RQ0IIJdjQ5WsCiqnDtgXptWcd8M2dWnWJ1nHN4+eEe0uSAdCg2KSqZFT/pU8iFo79lq64WG60aAF0O+C1pkjAhVS1uQ7+ngJE7LHsSPlmPlNiU9l3dy5SpAeYqh9BYAJ6J/qmenOueRa+vthsV8fkD698dgxIOf5SoiGaceIla7OQYDG9RAH3I5T7w7Z3cCB/54o57Rlm2rG/cr1U1bCXagmhva5ARlfCOf8kN01MQuIKigm4bY9adVtWKnnYbN6XffR1lyLKlarbUP8BAGbnEGNebgtL+NZJBbNU92gzI0AnTiWuIjEkmSYOTfWLdYrtCgCAbUfImPoU8Sufe3pMlTmaQ070WSsH6Yz+pGWGxNYVQNhyV1cXig8JxmGoUAEnoXDLyryEhYmRONsvX74UKxUA4P27d+2SqURTM1pnEljO4urKSlcpB5gYzkxpfjrTtbinzfUNrRNrTPxxqcr1pAoYAZvOTk+1RwAlsJXYbPYooDOJAwAHPkWaOmVUxs8H3wIM42dqf1IRCco6UzVctOJ5A4RRHed5sb/YP7AEvvveCunv3r1vewAboxqbWtVt+b8CJm6ubgVccBZh+6Dqnxgjfd0kNGEBoOsEiEKMhigjuQkxPmAV+gjr6widzYrKDXjaV5DxNQY18VlmRqYAg09AGNOtOxo1TnytoGeiDYgvqpUusSrMD87KPoxfkmT2SPkj21BXvPEX6FNENFA+uoSUMX8S0+3E61zgiA0mDk71W+NKq+gVG6wYukA+t0L7DMUuwzJUe2ONJsbfCCC8iQZa07mXrXxAs+hc+4r9oaICjN/SPIN5E4Fbrpv9pvgQSnz0vIgbYfZWbmUA0uwb4h77FBcnlK/xezWlRWLsFeOZveICFK/T9Kxao4C6vDf+H98XmyrQroC7xMKJzSR6J70D74HEsoDxYQvE/mNnAN6wM9h38ju3djuZt+8YisWJur7HEY8E6HO9AAFd6xTxNC0xK8sds9U+wiLVKTaoIFd5G2CPC2BeJ641QAHxS6YNYCt+/v3PxRA6PTltf/vb3wWIUpwJqyZMMWJGwD7skm26dQcG8+s7o2y69EmxUUzfSKJv58vBJEFJYIoCJ4aNh0rwuLGOaItHvOC0CbBM2XB1PL3/ODgWNYF+HmAXOIMuQ9+usS38LtdjlUf36PihlQDQmACUHaDHApH0iXZRVNpUOfnTqDd9QZlIEGVe/0xI0cK8VFwtJmFhEDaFBC+mZyQ2A+0CtJafYXy4F5I5rtcB3XQJnrn6qKrzKijvSLSm5YXltrG+UYrqrX3++lmgAtc9vgaM+aP3yjMiQTVlnToAgIdKT7rpvTV/XIGGK3z8f/8AKgQtb1XOYGmR2fZUqanMUvlHnInnjOAAlWGCs1sFbQRiqj4iugLLpWS9cX4GKJyQxaFzdewZggs5lOoVxzg7ILVYY4LUBG1UA0DySXJTlZMjZv/UfEyPQjLl3qipg0VTpk1BpHq7vrbmxH5muj1//lzrycHl/f/t3/5NisgrK2tK4g1imCLl5Bca5K2Cf66NM4KOAZXhpztPFWDt7e5ZdGTohAThIKreD/cEpe5JA5AhsefnSWyEtkMzVoI1LVqmRjUhslaBG9QsVTgj4FZTN1hP9qdVutMyYzDEKtMRfewrvWK6PDz6eRRgkKpfKLhpkeFZ8/7ukTIAkOQxDpQ/g1bzJ+vkRLNoZsX6wBnEppAoGYG2sFACa/X+lsaHgLqq7qntAhtSbT5Gkt3r5qq+ZyB/k/RCn5bj6kXYErTK6VRvLXvDAY8r2ELJyw5Y/NHgB0KAGNuMSRQwUrRK7V2BXkafs/4Wd/Oz4YcJigk6CPZVhVAi6/GVfHmmsEGZsDSSMHDSUmHI/szEEDNGrMQ77kjkPNJbL+Ed20w+g/UOoMEeaGL3wMTyvrfztphgKiYB47gmz9Z2j6QEEpXcm64dphEVI9upkYIDgQB3Hkk2p8q1KboGNWyvEkgoKSrmiZxdjZ8M04dr0B4uIDhK8erv1xxeT95QcFSjYgOs+dxYtFPBl9ohHKCk8i0fIXFSizdln7vyg3iowb5UMezXQmN3tTzsGq1L7QMCVfsOtwAQcHbj66RT4DGC2Gc/y6qSj/k4r78DHnwTbTTHp+d6Jm63sHZv2BoBBZIkJ4iwWJvByLDC+LfHNPb6O/x+7HMHjIzpLyRuiH9m7UjQxXhThu+ACyCZBNBV4DHwvdhp2bv+PAeNXkOLDMvbFHPKAZ1BBtms2zslp3yfQJt7szgvSU4/fzk9+wmIeOYEx6y7Ygu502IVSnAnLYWmarJ/BWCXqDDJF7+Xs2y9j8fus3PewmZJUJxgLqwc6wwVi01jfg2o80X/aphRObPYEe3xAlGiTK6AeqyFUiOYr53AJ9FRJZAigcaukWwbjFGwrQKGAYDPX77of86xA12LxIl1yHqX3gT7G//Ps5qbYYzwnKqf6om/47OJRx7a5pP1Nj+HDzctnqSF/SG/UhMwdG5qpB1+FoyOmOfk7EK92Kur6xbaVXuNWzPxEfTAEoPRxve8lPLfv3+nMXo529wXn3V06BFsxCDsh9n5mTY3z0guQIWhGHxQ8Y8Pj8wiEVBrgB17hm8GAOBaN+nVn5tt+/u7iv9evnyl6rTYDbaini5z77iCuI+fE4QDEPz07l07O7sQAABuxv7BB5GgQz1WkWU4Jb2oL18/K2lbXV5uOzs7+jnX+vXrF9lNUaurXVK+gilSzT3cnGmovgEN6RfmbOATiOHwy9jJ7MvE4Gi78D0qxRdXV1WVNCMIlXHGALKvdvf2RX9Wn/bkZPvuu+/b//OH/1cJ+Y8//ve2f3DgYlcJoLKuxD1m6FAkmG7rq+sCdADiDg/31c7hhBYf7LZFfA55CcDNs2rZ5LzDrGVSAuwAmBSIWhL3cYbOTj2ijVxDtgm7xD4rP+BpXZVsjR6dpDW3fqidiWcP8F2imClgOYZeU2zy8fMn7QkxgqqVOsVU+XKNDz3TtfN9Cg3p5xYridaZUsIXsFNJNdeB7wQ4MDjpXEfJv0DTe9k6Ylu99o4JV672cs/YFOjevJ5EM21tisXL9yreQnRuaVHXzvVEJJH9Fl+oJLQKbvG/gDZiHGnyTLGZpqfb0oLtRNpnBcoPI5BotmDsHfuUONo2v3yXRuNaUDYtO7x/1xagseQGCnnGFgc12K18KIKAY8xBx6Vmbkp1rrTZxESrNWUvqb1xEhH0lfKvjj+4/jDI2EPcG/6X/DL5oPKXAnzRk6C67sLznc4rZzHArrUV3BLiCSFVEK24DRsnf1ts1cRArBGMBewJ98ReIq958eKF9tb7dx/a/t6+bLCmTIgZfa2WIL4c19rHkwOKHTe3tjXCIIKmsoFykQSxogTV+AP3rtsgCgCo70P1C6KwurKsD0D91AfOwRh/Tz9anFTEakL3CNjg6pgrh2EDcE12ZEZeeBgEQtkUopVDh5eQnatL/C4PJSi5AwkbWicTRtExhPw7gV7YAjhWnIxGGzIm6MEbKL2IPDwMH30lPYXTs0+9bhbcSMWRJImkSlTbxUXdD8r005M2Jur5v7NipCmJt0I2hehVEomBGwzoN3MvohNgOyRillTaPC3ARsEgC0kjaCP0llmp5mI4VpaXzB4Q7W1GPXsjVGtnQd+o1IOa3bfLSyg4d+ohoU2A7xF88mVkvNdiiBHi+46pSIh8jXwWa8Jag5Al4eHZu7rnBIQgxc+35lhXlY9nxY36sFNdJwDrjSJGS0yUeZgYl+oxu+N7artY7NoqUuUImBJBM/YG1/Hb3/5GapnQyHB+qASzH96/e992v+62+bkFoZdG1pmp6fGCi/NLQvvojwMA4NrCBEhFLQksVQDGftDDTYCDM+SsEGQAgkhci15MAsJ6jtnvrsbaaHDtCdJT7TMY46+gxUkogy7zGlcWXSXyGej72I2UO5APAJCEMA6O5wMqyrppHEz1HhE4sW+ZU8z76OcldONgisDdgSj9rzqzdQb5eeyMHIsotlZh9r42YiuKdFHsu6SrRDpdSU6l34CGKrRKCD1PNcZwQq0tBfwo6SjROrErrLZtsKqf79sn/NWWMyYGJycjdBvBUc/XJTC2Y/X7q/ApoUM/wwAABhaddMZGOTCzI/JUBgcQfta2LuwL1gTmkZDtAkKSNAjsEHDr85f9Q3I2M011o3QdCvRR7zVVOgWuUdW1XeIrY+mwqEaja1Qls75rtCVtSq7AO3gB0ONzEdJjXZ3U2WnLjvHvArwCYCSxtm2IoKMFi2Rbi9KZMwUYoTFPAG81YUPjGmmrqQkS2CIWzrRTAAOzDwTcjPVX8zOqpQThBMgBnxTalwCre0V9zrLWYeWE5SCAqqjdbgMwC4TnkfYb3d+k95unMfSK9oBoAco5r/QBsxYkrwSI9Eoz193BGqAHVSBEgarvvwIpqbRXX2TOs3ePE5UEFK569lVqQLOwG3RdnWXxXwigeE48X/40xdKCkqoCS/vAzCE0ZgADOB/YBAFOA+919rRBObNF0kcOO0Kxh+ZYm0HI61kLqlNMdoHBpeS27HcCaZ2jYiQ5GOL1JSY3YzE5q4H7mXJvWkdVi6ztYtAWqiiaCr2GQEQaOZusD/6K3yXJI+5Iu1BiA/nBqqDn+vlZlNplI7HH1e7BM4aeKyXyMUBTQWtN9sC+ECfxv1sTemVwPs922aw0adIUQ88dMK5aqZWgqk+mrc609x8+tq+7u9r39IhzPwokSRYHAFWeAiFgtNgPVA2XF5e1H4gniJewL9E9Yrwo+4CEWLuopiRRWOl1OBgDSB85jEqEy6Bgj9rTZ88Fkn/69LkDznlm0ebhulgDRP8obGC3Pnz4IP/NvXH/rA2gTeISzvPC4mybX5yRyj7VcsVZZxcSrTs/OzVTi1bQun8TQYh3bRcV9COUV1NuOA/sPTER7u+UoBMfcrY17aMSNJI6Yjmua2p6TkwHRAE5A1T1xFwF4Lu7aQdHB5oGAC2fNWa/AHZsbW6Jdsz7q5Wp67l+UCWSREExcE0HIZ5BP4Br5X2IiWAPAODgb3muOsfVM098z9fewb6q/NiVzc0nbXmRUdZUO12QyuQr2Cr0/P/ud79XLvHHf/1T+9OP/90iozW1x6LZaDo46YEdil4S7AmJ0E5NqM2BdTMQRoFxvi2SVCJUeXCkNUJl3hN0RirMYSucoDnnULGy0Z5zpc/ydAJPpBBTl9hkdlaFOhUppTmT8bdmerAXRurDdrWJMZqxw2b2MMllon368sWxyRgAQPyTNZW2wuWlwCKQBM41hbfMcJfQa02bCWvJEzhsj8J8li5JgdI6c2WL0K0KJZ7f4fmxH5xDua2ItZSuj27FvkX5kqa4uZIvPaOx9sjEWcRpblU1fZ09Mo+2WxXFZC9L14q13djYLEbrse17jRmUvx9ZV419wBeJKUwqizRCgXdLuEAi9MRK90OgbxV7SLIB4vlcmBrRg7HeWBVzBci4yp+ilQqkNeYRFrYX+FF0eZ4dvoR2Kq4Tprfagurf2DvHRGZiqh18bk57NjED/6ZlQNNNBk1tX25DudF+BPiLDxK4qFgP8VRfl9sU7d8EyIm01bdwKuYU6G29LQoLPGNyRxgx5DdMBXj75q2ZZyr0uKWM9+R5o3fA+7AveD33OVjYeDri4jWjtIL1JARBPZwce7PIoVWQ4mTV8xRlgEGSNFKrBFu6EVQ13qtGTwVtdH9ZrwoaeoeSj1JuDiKeJIfN6odp5FlJY0TvSszOgIPFHoRSKcH0Mw8yn2RJCtv1wyCNRpxMyTQo40CJKg73Z2rovSr4CogRyKpDG+SG9xoP5LgPfsYasVYEGafQvs+vZJBEidYUAGhIVnrmGtUPpOcC6HGlcUs8WP4dyqenALgC4ETPByhVdiFwzBcf0N9D0MF7DkRP47M1D3NIIm36P0n+BO0dEyguM4XgutEbbvSIfnboYY8eITaAyuzPVdBcMz29Z1wd1TUNemEprlV0oylaDazUm+frRNg9pnq/EnAimU8S5R7ipnm0fDb7BieDk8yoi6ODA4l3cG8c9KCAbHzWH8PGGu7vHwrIMWA1pT69//bf/qsCuX/94x8VkPzzv/yznvmXz1/aj3/6UUKWStREp0LIytVpqP/qdz+jH80qs9NDo5VZBwFPEx6Zg8AUTobgRmCZqk4PMkbqB6pRd1LbpkI8RZDsKiZfEQFUAFJJUpJTfp6AM0CK9mr1xsYg4sD7yn7aREiQ0xLUX3sSbZ87U9RxLAAvvB8KsAQXoP/sPURKgkizF9JbxtmVpoL60U0NUxJVibocWo2VdIWCpNatLtyT97n3FvsqX6yZxBId4db5c4KhQJAATEJ8dsTq3yxgT4kuUyRKICzVoziK2MDx5N/r6qRBiZ6SoaJrc23VoqGKXSqbQneh8hr0EBCjCrqToNgrPe+qhBvIYxyi+89cuS32TI1+Yp2gdOksFnXf6+DgRBXxkZP32CWCc81oR7iwWB/86bm17pl2u48/j7cTwKD/LXZz341dxS5EzA/WAlVMi6Wpj/L+sRu75YSyb+ERtbYAr1xb7i/nkn+7t9ZJokAd7FqJe2nsUdEEc33cvUE+9oDXQqJ67LvqkyRZllBgaRLkmej5V/Lv52uwp0+i04LmRCpfvMbno6fvKXmVjSMAKhA9CVBatRBgHVoHIMG4q/LWyEjVhICfvUBizPlhRjpUYumQ4F815hSlcEYUmYmhakoBH98k97A8JjynmLWLBkVeE3G7DnSNtkRGOooF47VhXZLUE1hQaXS1Z1pB/f3djVgAoiDeMtfdrDOzBCz6yL52IFTtJ9JHMNgV0MitbraHAY+wnwGIWDuDXLAsXClJgJwpJvwM0Ed0TrXZEAzXxAdAR6oy3ShhxvRaYRmKMc/WKv+uDHMffC9xiirL0pLo2RPjwGwAvFREqfqG4ePnbcDH8YBFLMcBXoNXDkcU55RgZsD/+BdeomTuwXZFoFVNSZKaO9V2RMSK7cTfuQe+v1cigVBRGRUoqu35edcO4JFxnppBAsb6kfwvoWgvsM+AqdtCoSDfKfnXGUNTqLN3Q1VwsTVZV57voQCAGfWmI5Sytb3Ttneeamzeh0+fNCUAVXKeo6rZEi10NY3k+Icffu5WvzdvurYz1jj6SAHO0aVYWJxpL189byvLqwJfzk7ONFqLYJk95/HHtOpxrcSeph3je9mzVN/4uac9nGgP00YogOqS8XcXOgecVzPX3C6JPURY8u5hpElEJELpnU4Mw7rAACC2ZC2dANy21y9ft1/98pf6+6dPH51AMT7uytMcoAEn2Ad44CxuPtlQ0ccTAlx959xf38JYMAuKL11fjTzlz0NNIzCbC4Yr+kb0/6PjdXXp9iTsN8wupin84odfKk794x//1P78H/9Le9kiyFNtY3PDbL8CGqIav7a6KqBLgmqXVjK35telAFpmnguEO3O7m9rVRMVGgM7j+QKqsc+JQXjWJGF8cR9uP3RRjmsgCQdoQviXijMMuF40Uhtb9vROGjKPite5B0Acfp9Ygvc9Pi3QnbNabiBVZXwT9yE6eBUgsAWK9wvIJMnlK0B74gHbPNqQXLQMACB/V6NeyV0AdfLsWIMwLWXjxjScNAWh/k08yV6hiBdQivtJbOUirPvPKVIJqFyYr0lu1o0ZL1QEqNfUt+UV7SEXIybUBsr+8ti8ydJUM6uR549fssjkQHGL1lj5FDoYrlw7P0MAGP2k2QL+PMkAcMWxV4RgnRtkpHsq3lrXEjd2vGlwWHmm8kKDvjxEwA6zpa50PQiic4YTtwb4t19x7sPa8Vw1xpMpWJeXYrLwPJJfx0cpFutGdVLMhWVtlgtr55GTHndt8ME6QgAFsM6lKVR7mef67NkznU1s3v7uvq6TfClovSYrKB52zJwCudi5C5vPRqAqMeipGgfZCD1PQU4FuZpvWUkYf3ARICaoTRIsRGnfCbX7p6C6SCwG2l+JAEFRg3aRhIKfx3k7gfFGSf90EoUcdidBDj6SBOnAV+WKBDfIu6tU/soD85+mlMpJl+KyEixtRujGUKF4DdUgGzIF/o89OpcDKORKokJ9X3wCZtaB10Evwdjxb4KKq3OLcbjiYWqbKS4elaZAtPqvSFjjzHNoSApDwQ/ooIDs0c5C1GP1lNAr3doMdMzpSVX7l5cWRGnHKRMMgYiT/A8a60mPHkaA6qMZEKYO4SCsdE0QZUq6AZugtgnAnVQYlUtgL/Dn1gFFevMVrBV4YeCnVy9n/6nvmHvHuc7RY09Fdab6Pm/l9FfXVoXY8buALNAMQe+jTvr185f24cP7tv10WwqaPHMCjR9//Lf25s1bHdpf/+pX7Q9/+EN7+eqV7vPvb96KYvT6Z6/FNvCYm0+iEHMtrkK6an9ycuaZZqNBu76yaCPBO3/y3JK00y7AM8S5E2iqx6yUZK1BYeHBJDcKzCTKhrhS37/ZTViofs6AWDkTPj8ltDKmkJ0AkXXlnBqYcrKfdWfvpULD9/w7TvygHOYZmYVh7QXuD8FFEGDWc+/rrlBPAkoFX9Wby73HKVrApX9/nZ86o5xLV/h8btxnhTNP5VhmXq+O4JXsiATo+tfknviZ6HdF6fRZcVWSP/W7BbpKLE6MHSO1CjRKjCU9/goKa9Z9HHgE3OQgCOYnXH3iHKj9oJR50wrAHtBooTGwzwn4t4I+oQQbdV6sZKjsmPrsb3RGVE0Qg8HBqXvqYM1msolHFtruGfRbXiaA7pNWnU8F0xbVtN5AP+M9gEfnOGnFEGvDoKWS7ao6q7JfNla2FSCupqKExcATkEaGktFS6y/AJmCI14SRTmboBOClqqKRklRH1DNvsJcv7yUL/UFlFsCiwGVGbU88T4FClTyqEl5UWIlYlg9gc/SAk4NJByVO/BM0hpbeByx1/sqPaNwq6wwTTeAQQV/azwRdeVpMaeKop1Qisd5n8YtpcwLsVDICAHAJGD6lhIlg29VTnwsqt921FW08/k9J9IR9ND2dedaFlVfLSrR7ojviQyIbXwwQfVgBHgHIpTxOP/PkRNvf3xPQhu/h+i8vzrVnYQgAwoVGSTDKF76mZ0M4AOwAyQJ1UslHxCsswwDeAdIUJ1RVPPYxPtJA9RjwU0UD9z27fYR95xFU1nrA5+J3CHIjXpvXpdLmEcEOZHP2sicCTuB74hNTceXfKjrURIYIYgKEx6Y7RunHiartpVgY2feAP7w//4YRkqQ++5YzGbzKQJqBS7cGPDZYB1DwAcXZS8R6bpXxmaL6FyBX4NHIAMvW5hPZOsBxqL0I8fIMiSdwjBQTCJpYc7cAmMpv9hHth+gruR+eZJqzK1r+w6NYCC9fveZd2ucvXzU1heQtzDjWABAamwYtd2dnW88uujM8Q48TDt3bQDgB/uzcVPvZd680rpo+2sN9J9AAFlTyM96a84c/QpQQe7O0vKp9EE2XaAxQ9cN+5/cA2LlnbBXPQIUbJuPcP7Srm5t2SvyndjMnHSw08czTpzuKAfcO9hTzUMxCDwRR4ac7O+3Vy5d6H+6BRIPPPD89U9WR1wmIViuJ24WoFNvmTOrvVlSH/vLYTk5POgDawJqHTqniiQbSzY2qsTBttja3BQBcnLHPJwQORM/r++9/rhYFYvrPn79IGyDVfq6PfcM6JNfAvnkM6rT2nc+bRwzqvIl1g6A3o7EXiknVxyZi88mmul/cZ4n3tPAwRRYxNRYX9X4+C94DMDfQfDg+OnYMi0ZJ5QjsYxgEnJ/z0mUC/CEJTuyjQidCqNKHGXa6Z5pIU5pWKTRFFDF+SUlxFQi538QxERrk963JwejKCTFCO3ZPTSpRPkZRpRiBsSkU7MLU4fMEdiwxEm65zjnaVeeKlXlP/LNiPCXC1iqjHYP1Jj5ED8R6TY4zWDuPWhyZ9Zm2SsZOTltkknyPNpfkfNFRY82hnhOrcMYBpjwhygAgPoR1Tk6HLQjQqthTjFqzlNhPrGvyVdvI0q2qwrP9c424VgxQoujRIChxyDx3TbaCUSJmie+XdUNwlBhIOUutqa/RIuXesxYoh8HD+6m/voC1tTjtbwAAIABJREFUFHHjEzx9yCwia8AgtomQpZlBADTYViayAAaaMUex/FF6bYArKdzxPtg89EVg3PJMiQPRITg58uvIATlzvBfXSHsCe0Ssu+XtlyM91Ap+uMEk/yAkqZ7JMZdKrhxaBGmoWkybbpKABqpH0CTRjAlyHx49hmba6BGbm0UjCeOrr2I6AcxXKH/j30tAk6RxHABIgA71iY2fDeLecFf+cm18hnqwOfBKTD1yT++ncWimF3E5BCqhFspAjoEFqdDwc2hVUIuCMqeaQkBplNsGkO+LOnMJg8KUdoL7jAoiOcjoJa7Xqv8W5HE1zEEfTg2HFBqdgoTqsw5NCCNLxR9BP5L7lZXFtrG5porMSP3HOM7Vtr7OvEwCeFdgQt1U4s8IH0ZXXRNQGwBI0mi00r2rXIsDNk8A4CsJWiplPHfoePxbM3ermqB1LcaAf8/ORUihxjU+aD47PTXsJdOWRu1n330n5A1nFfoeAQUtKdw71/y//+N/CwD4ze9+2/7lX/5Z1/Xx0+f2P/7H/2wfP35qv/jhh/Zf/r//ookAGDwMO4kDjo/k8+9/+3t7+/at0ehm7Qg+g8oAAACCN8eHMA6gRZN4V3X43nN0ZWRrvEeCTCWKoDIlsCY0Xc+Sfmo7tn8ccWccjvNKwmV2Rc6Gq9RG87PPYwB7cMjJYBy9GDz1HhjqgGwWt3JSgqHqKraVLMoeUCm+ue7o1C9fvFCQ8OZvbyTExH5OewWvj3gd+yTAXpBuA3VFsyq9CPrTnASZpSOKbnq9kqxptJNHc4lmB/W1FL/ze7FvBJ08tw4xl6KqK69JaNTepCq+6bTZ43KWMvipgPeVcDsl6xP4DIC+mobmM4rTdMLH/uU9AN3EsJKtCQXfzzQJrunHpvDFYYTBEqo41SgC9rQdKYmuAOQbByiaKj6WBNSAHNXoxUXaNPzcFZxX4GfRG2uGmG4pq19tI70IoCZzqKJqNNz98waJAGtEp5T4pxMibEcCYrOCamxpnTlrvTA2ziyTgAA+V4CQ3iNynjUpQ+8/gNnhc8u9UdVhryQJ4mwROBB0AAAEWBIjotgs2fvxD2nD8d4k4Im2RCatMN8exWfGJ3mFujNZf8eus+ewQ2Z6PciJc49UbxQ8FjLPozF1fqQWAQd9BnMM/Bq4kX4CwKzGUnpMmlpixGfv7UnU3wNC85kW/wvMpuHPHWAOQGKwy/oVPr+TpqaXzkHeK/cZ8UDZiAIHTdmf0v1Z1Z7xSAZLsBf4Nuu4wLJwZUL7u9huVNtSfdX6CYh29VRMDGaH1z1EBybXlbOeIgHPOX6Xa0q1SgBAihjqQ2fP2Q4o5hHzhQqeQSeCMxKK2Zk5BVKcJQEOdS6s8D+SwBt7OEJtqfoquZ+zyFjsb4L2js1UNi1FF34OAPyP+4p/K0apOeecP/vcfEaYFAaQxkHTtAt1IsxiQgCkWfQNf7a7t9c+f/7qFggVKwzUsgcXYXnNz2u9NMry9rqtbay31y9fCRzBryPAdnx06H7/wUjJFq0fPH9R4dFCkUApifuFkltVzQpkCQPT53Ki7Tx91pZW19r+AZR3aL/M5z5Rr7ZYDaWBokp7jQB0JdFAi1g7VNzxmfVv9hDx0NbOhgJ8qsZfv+y246Mjrev87ExbUzxk1id+0JRj4qC7trm55fF5NV6S62f9//bXv7ej4+O2umY1fyVKVD8V987oOgRm6n0AAM691ya831aWV9SCuL6xrsT+zds3sr/EN5w12kap1j7bedrRit++faPEn4qoRgDiowu05myR0KEfwGQCMUtLh4b1mp4ddlNyOBOKC6oAw+g3VXOZLHB21laW19rWky0BABQ51Ao22be/CBibmFQS4wKDdSjMmM1446HBnlL5n5XQ9VQHAAAeEBswbtDAjScKsOcQrSYKcK5ALPDQTVth37I+YoQiykzsdnGh/Ywd4zkARugsSW3dDFKEpXk9wGziVgHOJKY3t+0G7YFbKuWugndnr2IVA4lpg/pW18q6acTdCHfDlnDCCD07tjYtmDljGa2n4oOYJLRBur1IccvYFCT5qxonlxgaW5vzk8IqWgAUFjkn7BG37FqvSbEomjPVFoefwr7NzlsUOe2oPpsXLn52BRafDeV1jAW+tZ1QzFdAWUBl9pF0KJYX28nJsRJk7AXrnHgHJNBFAMe1fJZF0Munk0/UFLHENk54DQRk4liEmVMA0zOvluS0vCmaKeBDBazSPILRpNfLJ1kYkvYZXCstJTw336+nNWVyT8+AmxLwBujN2sCW4jmJvVjFrsRzLp5bF4j305khJ7wBrLoRAAATmbOMreXZ8Hncq876FbHfgUCKn73+mdadHJa8iHz7y6cvEkkN8MxzZU3RTcGXyWeuPvtulJE22mBQxejRLQo2i5HAiAvUWK6iaji5oI/X6sZB1PV69Xbdi9pkysRAiRsLyqLIuaGEXBRNFgUD64qkE5hUe+LsLUblReNnAQcCACRhF1JdIzCSFAUskOEoxoArK9UfJ80Dq2Pq5xKLcM8mHxsBp+5zKzFhMXh4CZbomWJzm2bnoJdNzb9536wFhol1p1zGerNWVEx5SFkb06Tdu5hKQA4gm1PJxSAAAIfPyFWSRD5bghBCXUHyEUm6bk+erEuY5+H+pt3fXivRRxfAarj3bZKxTRrP5LEX7sA24qdrQs23EkFXKixwFbFHoXWFxrERMej8meCMajoIId9jjBAIb34WYEQVjEqkNDINNe/LCwpWVSmZEcWc31tcXmqrqNvOzwsAQBSI615ZXm6bG+uixf37v/9PXfsvf/nL9k//9E9WeKaH9vhUiDXr/vzpM13r6dmpEgmqS2vrG/q9f/3jv2q+Lcg7xo0gQaKCoGgTE21v70AVhKvL23Z1QVLtviX+VPVEo3KG7sdRldIJBUE6G0wJe/UWW0GdiuTgmyqHkuCMv+vE+aKv4EpdALvQtv0sfG5yFhIEO7l0tSAVKFO++1FcobOGFqgkttB2DJACeRLD+7u2wPikwUQ7PrTojpk1fW9ZqGOqznZTKmyIndgEAGAPuidMAX4Zb49CdCKa+1IbAWwLtblABb3rxqIloPG6FV25WnboNSMxi+2yUGI9l2JcsD6AR0kmoi+RIEBVSKhY0yC4psRGyV7BhASHEMVyzz+fZQYUNswz7dkX7LnY2wAzBhXc/pMkgvefm3dlVRWRycm2u7un/01fcxLaUf8zH73W2toH3guMJKQyhInSNVVrAu+JAFTmy/J9ggf8ooNZBw6iJ0I5vMR+QJGFeWG9BAXfVNofH4VGq82rxo3Zvri1SdcxzTUMBS5DN8QuyOdUMBp7Z/aLwRECEQUI9MyL0skc5Kr2izFiMEb9vhUwpU0JUCZqzaadT9eeGut7LwpsgBmDqq58U3UTS6fGdXq6iltZkjyqW6waywOsADxAvWU/nTMWriqMa6uuJmvEaIm15qyyL3hvsz48vzkjGtWOBl18MNWuVYWj3/WqE4dldOH/z9Wb/EaaZVl+z2g0zjPpIz3C3SMyMyIjx8pKdVeVAElAQytBy172QhsBWmqjhQRoI0D/m1TKrOqs7szImMNnd7pzno1GE37n3POZVTPg8HDSaPZ973vvDueee66AwhrjF18qzYYR7UQ8MwJK75kk0PwTUIfX4aexvWH4xEYbNBjJJgP4kpBgbx1YG/x1oEXrQQQqAcQ8YYL9r8BJZAhPBhDYVOA4IDrvRayADg7vRcBD0MJ+gGoKwMP1UMnKaMEw+QSs15lKgI5viPBdbKT8b1SqsQWloK1WBhU13GvKn1StYEqI2aCzZZ/O3vJ5xA/sCfBIgMjaJXCOJlHWk2eadiXZikokEiOoJ3hqwpFAirLlxAy0UvCsSKZUzSlgOAwNgWdVbcYO82x4T+IcfCQ+G2o4gSa/S8LGHnr1+nV7+5YAsblQQOJa/nuxRuhxrVTETs9PxWpEGNfK8IivHSnI51Lv3NnWXieRNuNK5RslaFeX5+3q+qJri8RPu2eW0YLMWfearK6tC9iiWDSYQ8h3vh0cHqvK7ESa/XqjvcL6aIReUWxZM54F7Qma6qLzO/Qs9tmZ9vjpR6pKcn+vX75up8en1RsMO2pFrEmAjMQ3JP9cx9b2HdGRlSyozWJetpxefvQTFC8ywWiq1csMNms1aa68JmoNu8ISa8I+/dWvfqWkA/E4UaVnZ3QWYTEy6guRu6ePn8oGE+8w2pj9yb7SGOmaZCQgY3FBhRD0nkgW0XPCxgq4pyd+wX6A648dYM1Oz85UaTw+PTal+GYkIUYE+zCPo6HbHnlGGltcwtOAMvxeinSK+1dXFcuQTPJvsYWxvbMzbWWZvy0uiMVAoPn8DNCAcYWMPPa0Au41CuxKmMQscWdd/J1saI0iFbOuYjSeA5+rMXw3LqQJHLrBX9H+RHHGUx+k4QRwIYr8SCMAAQG4T7HW0uZXEzb4nuL60gjwCEkXvYgLBfoNZsUeIc5MqxX+AHtPDBUbwhnVdaW9TwzkydS1SWHHbLUAK6F089yIkfmbzw0okNxM1P8aX5ufcb5UaARg6FowPXKaZBT9C4BdzpSYOcXqdh42o/0l8ItpYmeANS6qelKVr4PXuSAKo8gxlXvZcQiO58J4ImyWKOIsmhJ3tR4BLeTT1S7jViXeG3uDX+D9w7ZM7pWisnxS5Y68TuzHmnLFp7uljJFqFT+ZAyDfgG9i35GEq1BWcTcxD/kaUwDW1lcbdjEaSXzG/of3useAvta8K6ZD6Q8ld/baeOwmRSzWGlYOtgDwjvPM9yhMAZbSMsO9YX8ROzVAeM/M2uNT2ZOVpRUzPQQImgWhuK1yfIFs3M/m7qdiACToF5KBMmP1tQbp99JMAsyMpBA1T8mgq0fclNsDHKxx0zyAtVLmZTNG7CI0tSR9Rv+YM+9g3sm2UTMHKEaHEqwEKQ+i7r9HStoJtjpqbzcL3RX96SBbqEzfiZkMHf0VU/fBvkmAnEQiiBUCJmxQRp/YsV60N2/fqj8tSQ4/J9mnb5AkytTa6nmvjZlqKwgqYjRUfwMWKIiuedWsad6XJFzBXTMAECVu6MSh6wUJU8VtHhovFc+btnNns21srLab4WW7ub6QIUYckECCxARaXqimqkJKBMT9SNaFIMjmMPdLzM39fklWLExo+nSQYAm0AOxgDCRIgQCNBUYQg0lCkOow989647gIMK+kGHohqqrW62akxITfw1ESvBEoKwApR8Oe29rc0BidZ8+e6bljrBD1g2KFcaP3D2QP5B/0TM5LjA9GuMy1xaVlvT8MANYT54vDoE+QLyUgpQmhKuX1bTs+Ou0MIRoJvI9aIYRe4hhcIeMez7sRge450zitsCCgIZWjYW2dDDmASE+zz9sk+XBwO2lTwZChUcGX2nGK5mYwAFBmIryV9/KZdgXWPcmuvJPgmZprp5eReQINxfTxrHEYEqavGaTLeU0AG2Q69sSJjUVukmxJ6bbGRSp5A2RST7ZZHwlWXF3GwHkCgO5rqs0noIeNtwNQPgOaIIYTB5aJCBjYKLeb+eMxVwFMog6LbeSapWGi3i/3L1vwzhR0o9cAdBbCUaJRlGMh4SsW7xFgcnioAI41dcLoQCAAYgAI/maf43g8hrQv9goosJB80fqdGOFQJ3vG9+51B5giAXRvaL9vCm6owB7LZqCPZ+JpJDWFo+yW1pJnW2wpf87EycheVE8hQUEAMOxFGFViQdB3Pcu5XW2D+flOsCl7ISCPfAEk/wJVJOpElZVnJxSenko7RPsL7wdVAKpCY5o4fX9UA11NMbgV35KRix4XxIKlyqB9WT6JnkXPiQYIRyTKldO0BMhuiWlhkItAQ33h6mXvSSCNPUXACRWXfaBEtGOnOeHkSxXmsRXbw6QhqBDLTVTFXuvPLbSbW3rRzzXVBMCRM0HrkkFYgyF5XurPrn0ikctq7cv+kIjbFWPu3G6WHvzOxlQFTvuUpLJ0LlKZsBieweicNY+AMshEKwAJIK+HgUZ/ODRk1g97jL85uzhT25NYD0Dxt07ASaRJVLT3ewYWYQdoPao1KBWhAJDYIe7R92L2XNZX9nu2xj+K/mmGCz6Oqmwq3Sp8qJWRIDkjpFwRj/aOn1FfegfTuir2f34WAfQSU3FWNfZ1SpMiMQ9/qyoUgdaMZ00hQaKB11KejlBr6P1iZ9L2158VQMe1E6MkycNewNCCbUhLnM+qfQ/VXphxx8fn6t/f3rmj8xkdG/EvKl50YaKEAReWNOse/8weJdGi6k9R4eKSiQnEGVFhd780r7MukUXZ0Lfgi/ZE6WbIbgKC30iRndaWfn+uXVwO2+ERVNhjUfIJrllT2gDZC/TJskeonsnW0zolMKdYANznESzNYVvfdHLK5B4KE/TO0j9PAeT+/TtqW0HzSO2Og4E+9+zsQuODZQeur005r5GnABIelTpUYWJ1bU17m+QJDQMBMTPWTUJXiTXGvgK4mWI8o+ve2t4UCHD33j0zfq6v29dff91evXzZ7t65J0CDZ8j7YsugAbvaSDFnQ7aFVpuLszMzzxDrFqv0zG17Eq+cacMRVU5T28XcmnFCuPd+rx0euUpITInfBRBbWlhugz5nxjojYgYBaM/M6nnARgvAFr9v/YSZrgLvKQ5oRiy1lSVaUPHv0M8HbX//UODO/Pxiu77ibJg9ZhtmFp0Ai3mzOzSSM34JxuKMtVGIicMCYX8TRwFsR3WduexoNmHHKVicnB67qNCj3QcbfWVGDJoF+I0CpTWlZQSod6oYVHa/hIKJb4k5nVRaAwebxt7GLrFP7VM9dYgY2/bc+9x+qwo1AcGjJVYgrfRcZPesB6QRwTcl/qnird8v8YcZR2GNEf95GpQnmrnQyj4CPFktEFPtEhIN5JnMtqVlj5Bj3bGBtMJyL8q1VMicMPkQKY8gOb6HtY/tNEMcliA6AgZQe82+mvUR2FpFBPbCw91dnWNAVfZ52ivUqiCwxLoFnBvZ8moNUFwh1mpiZusxJXdy/ueWpAAaar8Tg7Q1mC9U3HsaGej8VmBA5SQSuyYWm59vWztbFjZcWVEhyEU+2paPBe6pkDOg3cis5+lCqOJRpcr2cRR3NjUN40Ziv9gyJjQsaUQ1GjQnsvUUKwHm+SwD2AavYN7Q1gLAj1/LuXHhxq3UFBvQ6kqc2dt4aACAPzwADA1vYAefUTiToDZVDlNxSS4IylNZMkVRi1sbmYcP9dHKptDknARl46tqUX1H7pW2+FWSbV7PzZlCagedxD+OPA7VdH82OD3iUEf+NY03QMEEUKgRZ2PPlNZGnZrjLcRaNEUHrqmwGlVekBHeWPc4BSVz5+dCTgEAQltxNcxjA9UqqaqrjT0GxKMoDMAsL/lQSkhqYHEgJRnpra0eFjapAl2CoBsLAIb9oPmt3VzR0MTpf+WQogA7aFvbzAelAtprC4z16xUtbKbX5uZNt8RQpsovJBMxnBJgtC6CxwuHmWDxQtPJQkdNRUPBw8hJQyoY3BuAD04e4GOCZmZmuJWuNRe3P9POEWE6OW2zOGuCJpz3+roOAgaCQ0tyBAWdv1kfJbG91n788QcZLAwsn4NIEPeC44DGR89f5sZySO7dvyfj8+LlK/0JfQsQh728ub7R3gH0YHiq4kWwRQ9UvzcQao3jEiWJvqg5KgU40upN7wTjPEdXlP+iagYAYD8R4k8nlKk4GfAx5zhaHJPzklm3ppraMNpQUqVXUkMSLQV6j3ZMkpxzK+CsElFXPjy6jwSX/0//ttpqJLLo/Yjt4LqoBGXcY85Bzr3ua4ryropzzTrnfVXJEoOIkaMWGPLvmGlAsKbkrljMvkejs/qlEs6K/ZlmO7jPDXvrhEDJ7byDTf1+OYRQ5HMOEtAAABB4KPGtHjQ5AvVT1ppO9aCbgjpWUCyAVE7ESulUl3Tv1Z/KeeAZJmiJc+a6tPa1bkJ3VRF2Xz4VFxJimFSICaZqmH49guskskJ/VX0bui9MooM4EIMOsu0S7LEtdPUZZ1F94NjXbrqC7aHbHAz+dsHiVPVNe7Xo6fw8dsp7jfdtbXVlXTRighoCc4sZWojVlc1ivhTzg4BF4jpLi3Ka2MvhlYVh/bwDkk1Ujp2gFwDUM8DlMYETuyRAWn2REZYyy0eJk4ARa3TAatMern1jEUGvkVghBBtVcVAiV4C01rGmJuBT8J2LSoS9P5QQFvsu7R/xcap+lNCeEmwYdiSOVF2Ho3aK7zk9a23sFjBVtipICtCW8bwcHioaZh2ZacR/FlmdrfGWVh3OcwjAAz2f61AbH8BXCURmrBHJpYBBQM5qedM4XIENt6r6cg4UxNdoQFVZ5hcEArF+EhVlAs3tSDYWCnnAZ9s9T5Zhf6IuH5AilbgI8+EfJLhbQErOlCrw1RJDT7sYTQiiFbit+KJ6461bZP8sWv9Mppp4f8afxf6arTPRfIndm66IBrx0tc9ClQAuHTOhROfCtCIg5ICxJ1hTJaoS8JtpOztbSuYEtBXwznMn4VIPM6DY8MYg28BK3harm5N41NLKkqm+VCc5R5q8YmXy9Y1NFS74vmdxj0vUy+BYvqTxgh9H1X3R6uw8Oyj2KNmT/N+MPBZZ4m1ix1irKeMxDcJGaM19sdwDDA/sx8Iidmi2HZ+ct/0DknfOOMURptAAVg3a0rKfNZ+NDgC99ATf7HvOLSwZYgdsIxoCBPlLK9ZjIpYiaOaZkiADVN2/t9PW11Guh2ruswIAwGSftbUNMa8QhrQ+h9dI7NUS08aWPtx9JJ/48tUrfSaaI30KThJtRusHt2MWiRK3qgJToHj0aFf3wHViE188fy7GInHn1sam9u0HRhbO9hULuQ2BEdoGhWAaDa8vrSs1P1B1GJCF73EeoQ5rvjvAZE2fgJLN/qCySMLMurKPnFThLwYa+bi5yYhtTyLhPklu0I3gd0z7tk/kXLjdxLEiZ1SJ09ZmW1tdagtzbo9D3Brwcu/9vvSU+jMkjtjhiG5ah0htC2r9MmOLvQrY6eRdc4GK5eHJPs4d+iriXNRoO67vs88+a5ubWxqn+OrFq/bq9Uuzc9E1ULutK/jYpDG+Q2Cv25gAJTWOtaaMaKJMjQK0z+fZuhBDnJnWYRfPbrq8KnZSwPZ/MbkL0ITrZ+0V55WYrlixane0Fodao4buzZcqS+UvrnRb5C4xHEk98SRAUVhMvAZKOPdCmwhrLEp9ieJlxPkXv/yi/fKXv9RzRFyTHnPuByYRlWZdk/R0DKAwCWvSAuxYApvP2by4PC/G5mybH1RsXMUPFcmIK1trmzVRhfgedlCU71UYEdjhdlne27mFfaQZyY4dMg62K8p0wvRuX42IH8+Itge3kNZEgBmLsrvtxLGBBB5pL6wYaQ7B9CroqXBTxTfWyaN9LSKqYtIFttCgvnxAAQAamwqQuLTU7tzd0bPmnLI/eFbYeXwnwKRAgBm/L/EoIGHAFOzw0eFRMZQncakY2NXCB1o3DQ711h98IgAgyHOqLxk1w+ImiM6NTIISHwYOcDZZeu3tEP27BBbcCAYqBgFEI1RnqDYe0eWgMMhOgl6Ag8z6ZRNbOMMVGwekTuSNKJNQYvAQlDG9JkYg95EqmcQF5YjcE6qPr75Abyp+Ru+ox0Tl3lzZQeF2uUP8Qn3F+LNhCcpZV1OXFvW+bEyBBTcYWSOOAwXPTtoUvFelE9CAZHQi/Gd6rSspHr2oinvNQ++ejcCCSoaKMSARQ41BvGlra4ttc2O1DeZQEF1s85rRWQkcqPDAwTxJQgJSFgmDQ8UtaJIFvW40e9mASM0FrWTNSYRVxIX0lTBYgimMB4eaZ09CYwfqakICK3pICZ4JLDBQBx/25ZzHNQMTwRkOKMn9u/d7+l1GBkXsgmt4/epV+/LLv2h/YBB4Zr/81S+1H+lrQzgH1JrnlYOJ0/3pz34mMbu/fv2VbKr6IefmhM4/uHdfr4eOp2eCAJfQv/k2OwPr4VbotSpwA4+R6ioo1d5i9K7XTujZKmehdolKeA0AGDCKMeMarPcASOIEjOQtiX5onjhpnIF/7r5WoatTFeaAZmfnrroErXdiZpEmvpcEEoegnjuoSjWGTlW2omqz1lQxBF7VFIp8RoJj2RIFE67aq2pevWg5p2I51PVoj1Xiy5rG7ggEqISus0Uz3mcAYGJZlApuaFkBnwwfWOxGwZKmIniNNAWg2gUIyjRKsoQ4uVaoXpw/g2+oLhMoOglWIlB0apILBXOiC0LDtGox62pRMpxlsWNggIjyZnBq0o9vpyEaYlUBzciwYKttk0WlAB3RoWC9EIJLoCEmVI2pkgMUAAIAYHYAoz8B/xCGMovCLQxy/mX/bCt9Y1yHUvgpGqCpn66E85WEOhTD6FtkjxqYMUjMXnHXRa+tbWyojQcHCa0VpzWdBLOnJfJ3cyOVcn5OVQ6BJ/fUeQqA39NBgD5zarxoKq0km2EcGZCwQ5bNKpAMJ8zNap0EXPeUJLHeDsjqmZf4EMFiWgP4uQM6GT0l267CGYAKak8Qjgc1HdHVClW6z89Ey8Zf5nwEACA4535F65wdtOOz83ZRyvhX1waFI57GNQt4ntJV4fnzBz9jhkQxIPC7Ea6rXkWBd/VMO1C/wH32hZMrn2WJlKn38b3OTKoTPEP0eKQqTcXr6kIJO8ysTKYJVRLbxtxwgU/N/s6JnWmoTtDx2WZz8H74B58Hg4AALPgRzgpVK35GgBwgQ0AdPaY1HQP6Nmss5oL6aZ2IRgRS535tTT4K34HvBiw208T+PUD35DM8TSV2NwCnAtM6ZzpL1Roo9k4JmHXvWYyTnGUSNVVqezNd8hEGE58VqqeFZz1iFHDZbATAPo8TjDo39Frui+otr+H7Yu4BZAv06AuQC9uFva3xrrBtxPCwcB9AL74QWjn7QRVBgVXD9mF/T3t9YYFnhGbOiijf/D4sE8YSq5hQMY2UrwuY3dhAgG+5nZ6fKaFgHBtA1/6C4Z89AAAgAElEQVTBcfuwD0uPuGWgKRjsY2K+jJmDFbKzsy2GA3EsoBTJN/fCiDzN+57xnkXvSC0jYr3etu2tzba6uixtmJVl6M0ros2TtEgN/hoa7prAtVcvX8seGbieFwhLOyNsC+wxvnx5dVV2AZtFMkcVnf3NmFT4z9c3gC0jaQuxV9m7iqUAVqvazT7iGvfevWsHHw4Ug/z8s88luIe/Q3+Ie8SXYUMYYUj1n/gbhsH9e3fbysqSAADibgtyDpSE86w5N9Z8GSpu5j0AXhApBnxgvbDL0o/AZvT6Ek1cXl5tcwsLOpeMRwZcWlD7hu1rBCmJh3nOjmcvBVCw/1hfAABaFObnFpX8v379rg1vsJlzEjeFLZH3cXtiX5VV0acX8HXXWuv4LwSa06YVMJ3zRc5gQMNJIfYVf0ILLXHlweGBc4BO3JsxsGgkoBHTb7c9i/75XFt/gBhAfp8conRT7EcKzJGIpcFSzoommVQRSOwZ0bBdbE3OIxC7chbrakWbg6kuZhCzd7GJGiOntuJLk9YFIBnMTwsUeyfCwexhQAx0rtAF4GfkIYBL2H7EtVkn/I8nNbiViuv+7e/+pv3DP/yDkk5YTifHxx2zFgAB28G4RlzeyQnVave8R7SUz1pbX1fRkN93MYnJTB5zzpcYeWLIuCUg9HmECNk78sWMh6+iEcxdAKuJL3dupBg0+VQVT5JjgbjKT1QROn5N/sqPUjkteWZG87K2LuA4hmLfePzxradQVDFDMaaYHKz5svOayhtVhBN70KL2ilvFTBso5cR3EMvwe7RqsD5huyS/xt+hLQAIEH0CbB7Pcmd7W88TUUvaL6zN4xsiTmVvw1gXE7lYwvJBy3efjFN9MHptVXCFKYWsBE0KbSCBnoLCm2ttHotSmQpstUXT/jg0GDT6/wMy8H7qbyQwqYQ/nzehL1vlkosMRUl987Pu8XJlXA1ACsCF6ku9l7FqE7EEvs9G4svomccdsUGOj0yZnASNPoxsAhxoAlWPA5zRoqZXWYdNGgIeU5TKHAYeg/fjjz/q+0FCycm14JXgau2C7pWCMkF0aCtJyBTwTFFMs2H1TRKKYVSCCTBJMpw0OPhlg0HrIjJmbUZteWmuLS/xOgw5QlQ45WU5Bq6XDaV+aAwd1UDNDwcAYE5qiZrgwKVif9YFyTwDUfwLhXMf1Xkd4qmxhG0spIvnTM88yCxgSgQnUx2mn9y9NwQvAyFrGB2pYY5GNe7vjtZds1bPztr+wb7+DR3u3r17uvb//J//rGcBnYfnCPL5s5/9tP3ss5+pV2/v3Z7mZwJGyDCMb4W6f/zx4/b8xQuh2tr3GtF3o7E/zKHF4X733fcCH3bu3BVlDRrh5SXq3dCqEcexETQduJgahfaqYoi44w2UMCPmINlU8ZR8TSWUCQjCrBBdMWiygB2qxJltbwoSjAsl6gmMp5JI9i2fLaXgG49sYr9NErjJGECDQKaVYRA79LKqOAR8ouAqUbB+yHSyN11hTeWUinmcM88I4SLuh1aKLukvyjrnwYq07l/LuZCGw3WEPU1BS6+q+iZrIoCuSVVZJyoBVNgP2Isl+kNXV4oFwZkovQBox4yRFKNoyf10NXM4gb1ENgX+WMFZVMBS0+4SkhsLd6ologIRJ4hGq6GcBmhJ1StJaaiNoanH/sY+C9S5HQtEEoOgGC4WmYIRY5YDP8OJsP8R05zQuweN7cNWC4Aou1Rz2A2a0B/psYyhzgnsoQRXegoEXJ4K6NcEYTbQ4yrptLpv18cuZ0kQw6glhC/dFpORR2np0OjGeu8JBd9CpD2q8LKlBmJk68cJ1jxqS0CK2o48egh7R7KCjRPgUv4ulWIxA7CPBBNF+eZePXkFcU6fMZ2jAtY4w5xBAQQVgPC85eg1wtOVuWlWHfbXrVnxNd6rXIfak9bX9e8A5wTiVFz4DPUGLi+3/UMYE4f1me75TjtCzoR8WomfGXixb58AJGb78RwzF97jmyZTdvh/V7YMKvLHrB/POeYaSRiktl76MAAfEhEF+JC4JD3r5wo0Ga3EvTNRhkkzmpyjxOhSSR/BLucGOnOAIPV7XzrhS/BNAk//rapCJUzqs2dWnJ+Rq5SsA9eZJOwKoSrsinRt3N6kczn1u+wtxS+rK2rPUyK2t2fAQD3WBjcCalph3XvLaw1giBDieXed0qHQ2WXPWyg0exS/IAC8Wldk9+r+0mZggLOJ5i1wp55lCjli16kdxvGG4pCBe7xJ7KhKwrrjy8+mp0pyqlDQniWSNxwq+UvLIveFZoXZLVDk78vvAdhZ/R7F9sUuBiQ2YQ/sbG+0lVVmz/cVe7Dv3VoFzbhC7gh/DZygYZN5LwTQ6KunzeXmttf290/EAiAsIjnE3hJos5/wE9g4ro1nDpOEJAE/zGhaJbC8UetpWg2APlRdkuVQ43cf3m+7uw+aZSwsYnh6eixdoLTeoUGBr2YPzGdCh1h1prHTqgDwz7/5QyKL2J8A3tlBO6hRfWqB7jGJo4mNQdLPOVCP74hWwiPZgXv378p30Ib47McflcB9+uknitXQTaEaixghbBamOh0dUNA4EJhBWwQxMzRugBful7iO5z6Jb6lSOjFgzSU8NttvR8eHSsQMEB13mhck6O3Wo3ktnDmjpMRg+7itrq3qebDP2D/EWanEYh84c4AziNCuLi+0jx7tigr++s279s0337XllbV2PUTxnPjJfp3YH40H4m2SQaq3JEzS0KHwJwM11n5QsUXaF06CDEa6RY5zwz3iz7gnKtAUBAyUubrLMwhLSJX4YhFgnzizbk1xPKHqP0wEjTUFRDWw7zjCl8X5M4BoEUHHa05CsV0qHlbLH/vdYIsF8AIUqihCDlIjzzOKHX9O/kU7Ce+TRDcjCSOgyBqwx69vrpQwbt/Z0ZUcIqRZwt2cGQpsHgl6JZuJr+ZcseeePHncfvrTn7T7D+g3PxcA8H7vrVoCHItRyBy0k+MzsTcQWVSbbxWYeY/1zXVV+IlZXr163UbXBnQBWiTsXQUF2eEa36h1L78TcVX2Guc6RS/xK4mBe7T8uDWb55AxwLHt8vFV3MAu86XYV/o0jolV4J1HZwLmmdsBiYM4gzCSiV/5MHLQc4DBioc89huhQmvH4btcCL3WedLo1Uvbc4HQt9YXoPAU9iuxA3sJkItxugAu0Yzidfv7HzT60y08s/rd3d3dtvvwQTedIcU/zhp7TKOyb1089PpaWFp+Z+nOx4rpQ4MNzTeBfgLCOF1Ve6rCpRm6opNm5uTkZ9rkNSOR9xBKX1WWvLcCPgWMRfnX2LKqRvmMdaCBEKS1VaGi7rOz2MUciHcJVJE88Cwl8FUig7wm4j/ZRK4CoKzPxnLAlGt1NcviDzqqQlENXhCsU/XOpvHGdr8vgYWFgGaVTCLMoqrmnMGDrFsccpKIHFgdvmtTUlIdlUCVHLzF0KZ/V99XlcR0S3rjZnp+uGIz6z+EzVCap8IIHZYKhB0bY/6oQO1s7cg4OUlq7g1ScmKavSYU1ExfKHaeQ4pAyKU2P8kB9+8AUrGu1jbBonpoSvlYCCoOQnoQTuo0y5NxL7UhlfyOfR0EVxik9MhyY5vr63JQBAgcGioXEr84tUgJa55pCqzFN998awM7R6sKjn+rPf3kSfvoo0f6nTdv3sqQiEZN76dGNSKyMTY1agxddVlUMT6H53z3zh31Sn7/nXUBEAokEDo5QQQF5c/1NrweKXBR5QQ6nHrTXLknuJUBKA4QSYqAkxtXdFXB5OnVGD9QedH2ZTScaEc91e3OJVAS9fUCADgDqjjV+bDSqQNCJU2lJs4eT5UwP/dzc6CagNPMjPqsYggkYS7PNqnST9kJnyMSdmwFrS4T0UecNusewUuC71T0YjdkCqqKaaDPABf/T9VFhr9Pz677PHHmXKsd/bTop22LhTINeqwUsJWEgTfz+yPs4/abAAAB/9T3LQfuXnoDOHOegV3OSskViZ0o/25tcHJrh2hA0ShwElHsVoBUVeIRAIIdVclAwA+fL39/SPVSo+5sl7ClJA92WgZhdU2lrN4vwcVUZsejCQCktan75/fiNLGroW9O9/rzWjtDtwPFhnYgixLhGodW4MuEUea+b1gzBMioRbshzn90DyTd54hyuW1Dz0XUbzOcGAF1K7FSOzaEbwCkWDMcrQKiSrAcDFwrQOB58twm4klObEUBBXCk6lNsDlWKK0FjXylBkyCflYm5Z97bQSqibmZ6GURxckbAjY8k4dAaV88oVVKSYPU7R78igo01DSB0TX5O4AsgCc0PcOD+w4d6LocoOyNMqkkF1urgS+rWtf4abViJY3dvdaZUxaoE34C6bXaq1TnbucYAaQBgAACqcG2sd5V0xVN6Dyo8rnBge0ytvhH1mETSwnBUZGwXeX/ECxW01SSI+EKuyRMd2MtQ+A3+3w6rel+tNx49Z7Au+1FVtppmwrMngWMfsW+oXHdVdgFV1Q5UonX8W/oygEaMgju38jK/k5YiV5vck+v55I4LwtbjOuznvJezrgF5NQnGUYX1AGihKZXpVPL4jNBJHX/dKq7psowKZMNmmChjl+bSrSdwZEJI7BEtbbRyHBxZh8S6Fq6SEdCbaeEAXPYS4VDaVWZnBQAIyD8+qZ5gABePy+KerRdDNd50bwoRtB3ODYi3LFiH3bCAKknYhex12BZ8Hn75x2cvJJ63sLjazi6G7fyCdifHRACwuw93lZTAiOA9UcUnUOb31W89mNPUAHr3FxeWlPzzfWbAEz+wP6HFcx6h/cM+AKygTefy8lxAMP5JoPUsLWoWmzWYuKQzQKsfST+J/sHhSZvpoz6/0RYWia1GjWkt2Fx8MokT6twkGQEAVJVeXWu7u4/0PH78/gfFkayxkun+jJJ/JhFpZPPysvYALTnu+Z1tG6trbRYxR5iUbazJAbQSnJ6diAlG8ix9husrJdCsFUAMM8RZc77MgvK0G36HiiTfA2S0kDFCpldK8iRgXMppniZ0q71NoruxxQhgWjZMD+f8vXn9RmcgBTPiT1ioD+7fU+vS23fv2/PnL9vi0ooYHogAEkd5HGVfhSP8Y8AGzgPfC7VfrC9V3x2DmsGEUN2izjD/Jm5V7F0jGWnZJPbiZwJoZvjcK1O8sUVixZplZH/r+IO1ZA/hazjbrJEBgRoPq6Ig+7GA8mK2RGtH7WO3Y4E3ACLYGdaLexGQUuwC1Z2rxSwtawAZ8Y+9YmBRic5nKU6omC8ASAo5TO1Al4PWHyWCF2YgCrQcW9dJAKrsp0UK8UGusjOi8n779W9+KQCaKRXPn30vUNr6OpgPgCTywrEKfAADYUjS386+IIc7PDpSbA4AoPabBQupK36pfAlmowR/K/5zQdV6Vo7RPNKUc8j9qr++WG8GVB0bunAypZMFIFw2VFa3WhjF/NIIz+W2us49D9rV8MptSMrlBqq0cz4JDySUPHRRSqKRmjRkH68x5ADKVaDj+zxfAfxXZvFyBjnL+AzOP1+8D+Atv7e9sy32nIFst8oIRL+8EJtHbILhsN3d2VHBM2w47dPSFNHeklYc37MwY+dniKGW7z4eT4S6yg2poXMyXkwbqxLQBApOXBEWYQzYRIgswUFQ2ATuCTISTAgtKxEHOd2MZyklW6EymlJkJJpgLdRXEL8OXCj6CI7A1UMqM6708dBSUedzU0FLEKrqes1hz3WRHCR40yWMPYKE90mgwGGSGB2j/FRB9cgk9+y5xywj/FKZyPtP7t//R6VWtOcxPdrud+beUyFNwJsKw6TSYQdKkq8D30j+qfb7AI2krsz7Ud1g3i39ghui/RKIsZF4r7vbd/R6Asko2ys4KEE0UCqeczaX1LkLGby5RUnXhksJ6sgHMgaYdQ5lmf9nw2JAFYQtrehe3W/2QcitKye3CtJJtEl8oXQSmBB0PNrdbY8e7iqJ55q5B8T9lFwOh5pvyfdJ4AEJopC+c+eOKjhv35HQj9pPf/YTjf4BMIC6RtsAXxgcnjP7glnDXB+oJUEOTAECb+4hImxGcC0IxlaC1ofD39m+207PLoRwqnVg3uwJ7g0hIM83tTggSG4n6jdOn7H7uVUVrV5tCe5cu61Cvcx6LeJIJeymU+g9LtqVxHPYD57bKqNZ6HUCVAX0BXQF+cw5zfnOmEDeC4OYihrvJ0CgwIfpcz2dSGY/60zRAjNHwGk6qj6/epOS2EMhhGURDQGSNpwASS5nij9OZGw/lFRXYiDKUyUyqVISSJt9UbaA/sFyKKpOVqKiZLmCdr2HxoZ6bnV35hDcKaBM9qmCbhw9ezbAaMAvaQpMC/NVIJ01BgDohGCkNeL+xtidiNmJfVFOkb+xLwTZSrLUo+kRSzxf7pczl4p5/uY8S9uh7DbVFMRlbqWKbGZUgFHWF+el9o/SiIB1ZUq2HZwAYaiL1W6ShCv7wImb2VECQ0KXLI0Bfx7VI/cMZgyZEX0qHQY5RIdT4p+qjkEAMQuggxZrimdAqxB+gP1ycnxqMKqCp+wv7LaTAu8D/EVQ+rRVqe9bbJdbn1FVl10l8r4fdK06Grel6vG8Jx+MPb5KYAKJHO0lRSGkOpcAhp9ztnD0abPJWcn+ZL2txL+q9+K+oNhTceUZf/z4cVvf3NTZoI0pExcCsIMDpBUh583dHJPxoWll8BoXaEEgVS00rJMCwinxvLBFeP2wxAJX193eF5osr+d8EdwIaKT/dHglPyIxzSWE0wDZJ9NhsIMEwApUBHBPWkr8+dHhKTYKVQ0C2AIFVRBQy4CVp6WhIrCAHviVYrB5jGAAIbNyXIVTfFBMAp3lBmhOImjFafZBzl76QQGckmhmFKioysRGQ/tzBfYX5wIb1Kdf4CnvS6sf9+oq0ki0fX6HCmmYT91eqiDSZ9r2zOPEplqXStOCvSx/OxzqfcScoee1bElAecBY1oZKMomMAIRiRLAWmr5RIC0BK/ED4LtnynvEmkV8JzpIAOehDgMAIDi8uclIXooU6BEZmAwAIFHH/qzYb7A88JWcE+6b+IDKMOdqbn65XVwhtNpri8sUXFYk7se0H9Z3/+CDKtxUvznD9McClHFtaKXwB5Yk788Z5RzJB5EQIE4pRuSS7nF7m1aAFcVKvCdtBYrxZg3+YUzZw5rEQLvSAmrv82LkcL2M5lxahm1CXzWJAHvIom0k8pxjkgyKc9K8GA7b48eP29/+7m/b/vv99oc//EG+QeOMN9aViKODRGEJW8zzY4LD7Ny8ntv56UlbGMy1BZ6JRuZ56gWVYa5/ZW1FBTSulwIaYxoVU0/pc5EcYGNI7IgLAOrQUpiMgKMquig78/bNnpIJ7ivtr7QbCGgcDbV/79y9K4YvNh3g8ssvv9R9aizfLQDWXLt3d1tgIKOTAQD29va1jv1ZfFiv0dak9R731F7A2TJ4cSNfp9arGhHqkcEwUS0sF9BYrbpra13BCT/psaatLc4Tlzl+lG8rgcYU7HhOFI44p9hc4jJsCyxTbAI+4cWLly5GiuYN4OuWXvSlUuiTLyqBdOVIxby5OEMM28wJJZIAAFXJ79gLJNQ1mUYNXJxxUdI98kuxS7WCsi7yzfW6gNf2YWNpq2Bz2c9KDGusqtiBYzRXYEU7FnGB0QWCtObwuo1N9jVMn2sxAJSLiTHEOEH8d7/dXI8ELPDcwu5d31hvaxu0z8y049OT9vz5CwEAnCniGE9JcczA/bL2KuYUOyK5ZVdAFvMbcfG+ii8BAMJCnsSJsOzM7lVre02cSu9+GF/RjCOZRtyP+z45O1FCztoRtyIaLXZJtZpRWGSvU3yKUK3boYlr0Inwc1eOVEUQ/DJ7GuYRa3dnZ1t2Kq1YxHNzCAuqyGmhP7RurLPUumlCnFVyEMZKclbZY/xb7XkV50rMUjlyr12VXgprjM0WoxsGgJGUEiaQc1L9XsFOKlUOVCcVDwVCEX+qvsAEkdxoGABcFA8kwXGCaf6dICwBb9AJJTGOUxzs6zBPKmG+MMCBnmgmQce5B4KqBKegdOn39zW5DSCVDBvyyexzAQM1/zzrwe8YvTGlhPtxZZWeHItlca2ZbJC+ngTe01WUfK4fpBMIREt0v6nC1rpLzqQTl3KFNughv6eAYYRyulsYeg1Hzf+bbnlzS28domAg+hdtZW2uPXnySGPxWANVx6DsNAQn6HHzuqVKxcbk+SoZqH7pzISXIFYJ+GgaAYlIiZjwjqpEFb2GwxB0S9WMmm3t/iavXzZyng/0U5wEzxfWhVR9l5baFz//XAJ8Qb9J+PnDaD+MMoEH6/r06VOt11/+8qUoaI8++kg03z//5c9a57/53W+Fjn/77bdyZr///e9l4Kk2cFBYG9oGMPCffvoTff/rr78RWACixuczdgM0EIDCs4mH7eQU+hSKwaDNGFNXDFkDQAOO2ItXL1WNYL9EwMw9Y8LJtXZSrAWlr/mnUfN01QqjyrnMeD3PTE/S0CXw1k3v1N+d7Ex0BVyxreHlJULihHdyVtlHvEaJI5Ww6lFXm8/Yo3+m6dlOjibzl3ldkioJ9JSgD6AE39ceVluObQ/OlWTnyZOnrm4xs6LahVz9tEOwM/WManreeYamqloXI5R8nbHMcBcS3xP6nL5d2YYCDQUURt+gZsC6973sYgELXg/rI2T9+F3aebhWsySc9AZQ4EyxH4PQ5/xyvSSkGGuPHc04Tb8/IIhaempCQuwx/1bPLhR79UQirEMLgPvs0ksaIEJsh+pu4zqlwrxucZmeKtglalegqYE7JmB4DBnXTWAgajrV8xI60l4rcUb7C9O2DFZmjCGq4J5Zr0BF7U5hooBKm/LvznQHi7wudpV9xucLGECgSYCbmSQ8S1ponIisKhng2k+OT6qaaLYAwZ4AIAEWcxa7q17lVDlir7R/avKF9n2xc1h7KzvbdocmGpYEFT8oyab8ur/TdtEzuSO6GDo7lTt8Vc5MAjf+PTmXblcT4FyjN6Umfniof2/v7LS79+92yUwmLnjvuQoQ5Xd9kPrevW+7vSuBWyfU+l5pAxAohbmi4KnWMHswZ2DE+L4ag0vKTLJgcN4TRtBxIbAiGAIQIwmk6hFRQEAA+4h6dqenFpbFp9W1Oji20KJAh9KXYfKDWEVTPlyAHYK3JeKHf2L/EaRhg2FOSeW6Jo9E6JB7F2Bac64FwqNbIJZUzvVESVqAQbGpsBJ5Rg4qYXNZ6Je10yhdChw3iM2VAGUpbEO3x/5j19gznuQwVkUnU21kbwtww744dqi+WVqTCiiJ/cFvBVznZwJxCJiwa1OtYPH3rtS6P1tFDc5rxVseZevnT/JIoPnwwT1pv/A6ElPNdZ/zzHKPprIQpBKVGY9/XFtbbhtU1QawfgAusFu0JRpgwdYRwEOtF8OtqOfSF0CAsPFs5ttoTMsP4z8ZJ72ucaa0cCBaR9WfxAbfToUyYBv7S34Vcbdr1tpJF3aX99/be6dzgSAs+5G/aQOQkj6q+VeXbWt7y5oBxRxJRRjwwH611240selKKvZ77xHnm1c/OzHRxqaDfNrdnj9/ps8FNJud63dshb/7u79rv/j5L9of/vDH9qd//o/Sl/LZWhadn+fz4sULJe6sOTRu4hYAANoKbqj20eO9sy1Bt+vhlVos2StMFeBs8HwAEAA22Be0GLDPzA5w+5HYGwI83FIRdh62B7aHJhgMbxsikewhfge6MgkL68W98Z6PnzxR3HxweCSdAtiW2ETtz5ubdu/uTnvy5CMBKUxzePXyjXQAaKOcHSy0/uycmB8wxNhLACjR6EhcroKUxuldyDekeKbEFiC52lJYe50v+U2KBtYrmptldOUkTsGv+Iwxru6yA9qlGQTVfnSjYhLACPdCkYlCjxiHVRm2LXVRMOzj5B2pREfnKK0K8ovQyi898tu+kj9E6GWz7X1KuNV97thD+RnakFp6zJnE5BgiAIBBW/Jxs66spwB72gk6bA/Wlr0+ac/21LTYMPYDe+nyiiIMsRb+36KCAHgWT7T+FaOwiQ9pPeIaWRM0flZWlxWrHJ2eKA4eXt1oqgSAhrTeSjwSm0vrCM+Vfcqz5zwnVzQoHTF0t68JDGkUfs3+iK9SUa/Y6GgkKBaTkLmBHZ4t7xtGIH4CcT+0EM4vrIfAnsWXYfNp24CxLEbhoK/7397a0R4wtR6G0JX69fmctMhmb3KP+GeJoI5vlZPh5zk3B6Ud57HWzguJjNDwAHQhF+PZyadKt4OWBu81rgu7xnWy3xVTq+gEq7raIJkO1PMIQ5g/vYXtRwrhhFZn0UArRF1wi5Y3kkWzWLwg2yy4euBDl0zTi12S/jjodSA/oWM4yIu4VCiJnZMvCpqdslXpWXBukiqPwARQrHJsCUBcvZ1MGADxxFBqzvJo5FEsNTPS92EHxBc/Z/EIzLoKSomVdW0JGS1VFD+JOZRjVhIgiq/7kdzX6X5Ygr9QRZ3I+95VHZ6t5KBoxxESI3WbrgCyNkr2a1OEroID4oHSAgAAIBCFQ96/bcsrg/bw4VZbXGLGZJP6/+oylXfo0yPR2q/oTzv23HtRR6FP1bXgCGU4qlKmqiDVler/JGmhj88aElRjoWAZiQtQwrMxOGJHYVVTgxbeEzYwCuwqYQQA4LBrNM4x49Fu5Ax/+Ysv1OOW50WSjvP//e//VogsyPbWNuq0C6Il/eM//n/t4uqqffLJJ7qe777/vq2uLbennxgggD3A4f3tb/9GzwrKXRJYkHaeD2I1GB+Ahm+/+VYBJ7/L53369BMBE8fHp+3D/mF7/WZP9D8Q7PkFBKMqwSYQpu0BUaNTV/FEeVZA7oqnmBMgvRivCnBJiK3HkH4zG7cIX3qf/msAIGCBAnS9J4I6Prd6vZKa6psuIRLew0jvZMxkkt9p4CnVwJx/idrUlxLjCjZTXeqeJ4m26N6ojKfy6iRefDEbmc5oqwex1FQDunE2p0fl6Vp5L3qmih3gRNFVaSVdovP6bJF3bIIAACAASURBVBOcOYi22CZMBLOMXGmWCFsBAPyug2n3Sebe7HQmAEDWS1UzTXMwlc6MntC+vZezZwMO8PyVUCOuqQTBwjAar6mxaaYQguDKqZTaehI3jTMqkVUAI/YMOh04WT6fQM+AiPt1M2pUNhshpGV65W8bOyEJua6xhOGUpAFMqFWKStyhrg/HMt1SlQpE9uKEvTDRP5EqcCqsFYiI2ajZ4wRfqIGjsu2KNfdu20Avnu2j99S4nZ/RO2wwmM18UfaWnmZm8UoLgSRrdqDgAYfqWrIBNiqmCTL4NlRmwA3WIAmvwJ2a/a0kploTPPnGVWnWJNVdJ9nu9wUEoIop4bICgQwAuFqrForaX/x+2Bpct66xRt86AfXeyTMPGJbP5ecAOfxcoxG1V6DIu5c32hEBm/O3zoP8sitJqSbH1ptGaUE3B0sGav9Lurl8WwWaaRc6V2+3NTewD4xxZflIDBBW8yi4JFv2HxrTtoLA5oyo0gqApeHhINcjbh1Ucy3uUR16hnTFJ13gL79qiny+h08m4EGcjfuQny8AgEQkSbVsZD0DbB3nic+CAhqAJiC49qSmzHivco9hx3S9tARbfSuXcy3EIdp/VbWnCsi+p43JQmsGt3gfbCC/k8QhcYPjMAesCnAjWlqxV8BP7f2DA71W9o5xtTD7qpqffUzlzIKBJwXeRFHbqvd8AXpjGzn7j3YfKnFjoc6hls9PRsw6abfglOn/2A9YDdDsaf1j/jsJLervAxdboBj1GFNMwjeo3noDaFHMRumdSjAsOyzW7ADqN8yYtTa8vGwf3lONNpBJIkNPLHEpewZf5erbpM0ua41Pfvf+XXv98qVaPEh2eT2sFfp3iWslmkeV7s4dV8xK60QgqHxxtYrWlB9GFFL9f7dHFZ3Rd+gQMAFhSRVh9jiJgZ4NLTILjAi7aHfv3G1///d/31aWV9r/+//8o/r/DVhZiJNzTqwDM5FEjJ8pTii9resLPuesXV9cCADY3DArAu0C1gTgxi2XR6LJq2imyU7xcWbPsO/YKyQ+rCdJvW2SGZZU8p3crjqBqPYhCzk30fOVtM2h9L8tmw5owWhJ7DZAj5gJw2G7s7PVPv30ie4HIPjN2z2JAO7vHwkAmF9Yajc3k5GmrCGfIXC4xPMk0qdxvZ6YBRgY/5tWLBLz9bV13QNnmf1uNu+oLcwtWn+kCoOczaXlFe1vJajayxa2JCcCQCOJZZ0kfvhuTzEdBTAqxNO+K7EvZygFD8cQjrds/y3C6BHHKNDbBnCjEWDlve2bqzUHs1etx8TbiiNLxwahQxVdK5EIoJ7YBQBAABwisrBKh857sMmAZvh9CnJMMkv+Eo0TbLXHDqL7siiGDToOtkdmAKid7/xKAABrCKAiu4dN294WsCTdipNjrRtggUYHFtOa9WBPyacdmXHLPQAOsJ6O8SZC6I6bOYduBXCCbh0I2fXo2VX8a+zUYtS6v4FFT6V3JlDD4tQwZyjCYb8j5EisBrVf/rhir9hhrjujONmHex/2BLQ5z5u02Aqs0ejZRdlOgDrsDZ9JWzGjN1Xg0shj61RZU4AR5BsC0Hm/xMNMFmDtWBv8c3TONFoUHx/tOQbGS1PCeRjXiz3vDTYfjKmK6MFSjauHhWGQWnSHRLmvTcla9T1i/JTMVqUwgYqrA64aJoB3AmvxAVe3TBnTWGolJvZo7iuKGr+1BRSwXA+VBKKWKhXjjpbi0RNxjApYak69aOSM7oGCd34uAwYC6HtwD6qTWffmigo4JQyRwMjOdyLWk0AqfbdSJZ9Sxp5G6J3k+dCn0japEpaGQaqLBRo46MwD86xRB4dmPhhcqCpLIWHMmycB9+sYUTVuq+vz7fPPn7Q7d9fa7ZiNQjUfx4VBGrUTZtqSuBSlDXQzmwaH75E+HlPDM+A+cSapOlp51AGD2jlGDtDYlKynA7tlqXWDLLJpHWC5N9j3GZZJgjzTl2Q0mbV+hjiL+2cfPrivID/VKioNvObR7iONz8Dxg87y82+//a798Y9/VE/evfv3tY8wbPQ+0aNGhYLnTRBw//4DOY/0cnGvJJtcJwDA06ef6Nqf/fhMAR+zlTk8X/z859pfr1+/bd9+90N79fqdxGsQsaFiAVrOtfAaBGuoQnEdTCwA3dRYE3oKBcDRTmA189LpropoKs3Vu18gQVg7OWepyKEnIDHGqlBLBKSoYtrHBNUlWmV2jc8fLRg6dqLBWrCML/eEZYa892GAGydlruYmUSKhChgmoE6JcFWKxVTxs80ZCOVdqGnNys3zNeJrWrGuqyhUASKkyizBO59d9hi/gyPmuq4vmTdL0FuJ2xQLoVNHr15VAkbVoMOAKvAugnW2c5PqdYKCBB+MqGTf8Plm9BgAcCLlql3+YDdShQRA0qiZCmxSQef3sF8kOgTAqrZ3bQZUyi66KSei287Nae8zrYNrY81ETa358wSHEj3UiCb386l1yw323TWn8qf1qHYoB/YWpyQINjujKtV1hm20ZS2c7NTz4gwRYEXAUQBHIe5CowqZBhjUNJgCAFRVq1F7SWr0PoVg8zoBH2opQnulX2PwqIDd1T2ivE0gk75uAivmREdISDatzYhSyr0ul3Ive0dCPDWWLHtb4E0xOVKVpU1J2hNi7pCkUCGxqJ32g+Ykk/z57BRlQnvS+wXn71nJOVdJ8JW04ScZh3dyamXiqZG9vJ7Ann0SVgh7xfOo14tBFuaeNTP446qAExdAXOw6wTX3YiTSwVSuV4rHNated1CgiEaFVqXMdsBgG8+Ec00FlaDSlUeLrQFYe24yujq+ggRFfHSU/kmOMxlBbKgaMWqA31UN1tQU9bBnrFHCtZgJVSpcrXV9rIlH4u811qkYLQLManyUAKby24Dj/MzX4PYj7Bc+ycwUV4/4voEpTyMQqFeaQWKWaBKEp2rI7mrspu17qtK8Hz5JujPFfkrwHvvHvYWdRVyTQN0VNO8l/JdGKGo0rllBslkSObPmihIp1rFPtfOiHR0fVWXcrSqp7lKhpe0OtXaCVrWCyabz7KwDFRV5/BhA99rqinR3AA+OjhAau1AQC/CIsj7aFxI5rbGVjNbDVtB+4Ekbrl7qXhDGZQLO8LadnqPTM99W17Y0Du/y/KwdHx0UMIkSP738tq/ct6jN2h91DkZj9aE7CJ4Xxffo8EAtiUosoPYXfZ77UuvKzVBnnPfSSMqyAXq+THCBHbe46DaGM08sODo+04QCmIHHR54ewhnjGZGYexpDrw1HxEkL7cnjx2p9IwZgchHjjBFovhRbgeTWIBQ2Hd9MIsW+xAcKkESx/+JCzwS2ANMWNMEGvkRNeeEZ4xN93hhPTSsTqvOMI3TyD3uCtXvx4rl+n/58gym2x5w9EmMnt/gt+zhNyNC6w9Arv6+xiowqPGyvXr9pBwe0LrT24MFD2RpAIVpDsGEEtoxYfPX6rdkTfSj3y4qjnMy5CsxXYkmo/9wD9p04RwD8wAwv9o0q2RqNOSN9BbUQ9x1/+HycaWSxRrtqkowBfOwpsSyFGoHQRUHnnJgdwYQDgIMrMXYUq5cdSXzE37YF/ls5TsU9/J3PU7tsCSynx1+YmA64E37ZsnGTv1NsVBpf+I0IinaFiQJNE0MLKJ1ib2PvOYfsH3zvNUXAAgB49gA+gEbYjvjxxCZoZOg8jK61T7744udizDBdgJjYNmwoAAA2BnmGRn7eWtdjY2tTBdL9gwMJN7qYVcUvtVDYF7JSsj2yuy7qZK+pdXlqZC7+RvpoBe7zdPls7AfPkrU02O2vxKvEqVrjsuWI03LOea7KUyVQam0jAIDEsdoPYosWo6JyNmwVv5vYC300x3Jm0MY3GJyymwUMX1tZkS/EZrInAKiID2EOpIDjUdsj2QNaAaSpM/KIXLdbZ2/B0kWjAxtopjrtUbwPe5SYgPXlfPOlIsGv/+t/N+amjg+Puh4wLlKLV3MvtelK7TgbTZWxUovO/OxsmGx2I0N2ignicBQEV3ZiRVPmb6HhxRSo/kOLjoCYM5uYh9z0/45Zq2JWPSOqLup1Rn1TgXclzwJsHHr1jGTcUSFNDihc6dMIrwocUkkIsDGNpnHtEcuJgGLWxhutgIwKloIC5TDaqbc2M3awbCq/55uHvmIBp1A2nfCbwsMYKgMCmogmtgD0EwcdAACo/q+szrVf/Oqn7eHDO+3yiorglQwkAh0c/JMjqGB2CEElBdBweKDdKNB3olChq8U06I/tVKFt7K3nMJaDYWMSAONINZKv39PGTi+jwRpX+jpKFIau6NqmUw+tkHp55bEyVKNGpuflkEroqK4XhP7xk49FgY6B/9Of/qXtfXhf45Y893t1bUVBqWhjCAwWtZ37Fj0OQcLqm4SGubFuFWqMG2u3vbWtthP2CYqgPEP6+t+8fd+ev3gth0/1//T0wjN6+3051oykogcLA8hniTbaRz0e6hZBGc7YwJSSxWKnxDF47ziJtt6CxcaSFDhodgIeJgf3pZ7TKcGvqLoLTQ0iXWr0fAbOIci/hKFKOVz7MwKgFYTaQU364eP0sA185Zx7Zq77eDG+pmWaJjxdVYuoY5Ig/k5irREwHQW2qVoE5qUzc+2eal5D9YZ/MxIlBjIgFTYl1SAH8hYtcuB83dk0JUgaj3Sm+08Fje9JcYMqXgUEou+eT0ZYBiAUo6DYD3pG1ZecZIL1JxCSOnzfmiWpUNLvKP2JmVTzb1wVpSo4HKqSQ3Jrh2zhS0Q6SRgJxviSgE7pGGQsFM81SvSev+yTnWfL5ztAJGhJ65GpaH5ekzGQCoTlXNLSNAlYYlNM06MvtHrhapSTEzRXCNjzBP4OVkzdzO+D4KeC6b0AsGInKhbNTK9tbG4J4KUFiCDizvaOPnP/8MCBP4wC2FnVl0/PnIKyVFQKxGANCWzYY3vv3qqqnupt7HZse0BkfofAlOTfM6ld/Y/Qp0f8GZCLj2HB+H0cffrx+Bl7LdUt7llAxcC+i4qh9kuBL5xr7CksN+wUAAQMpqD7BEx8RloOeA8CA8DegBfcC5WOzKpG0JGEMNVu/LornTdd77rOdE2H0Huem07PV7dWqvbazvI9s78u2/7++3Yt0HVFf9j3BvPNxuOPwbqyJ1RfSoiLvRdBQ1N2zSQD0AkA4EA7e9TsFfeim+pMa4c/y6MCNX6zKzzYjmILXAGy3eH18nXqbXa1jEQHe0HVmnsPIMlnExhqDCrQCoWSVBZRlRbAQitAxRpU3zk7BX4CnCtoK58jlkKNDfX9GwSNXeX6oHLzN983lXu+qw55f3iEYfxC2HtUwfFBsO2UGM0Y7JUAXJ/xxI7d+AKgJJCcJ+mEcYMAodorPeGBZ6r9ecsUgCW1ppCEAebo2V9dtDH7rM+EJv8e9+J2N896F9NTY85gRg1FHQbMZD9IT4nWmovrdsCM+Nn5trxiNe4z1PmH121zC4bHijQpjk+OdBbwA4DusVv8vf/+g/QyOEeAGqr0If5LsUosFwLjjG11sYXnwD4gUcc3JvhWwqiWtzlVvEFDoP9DXQes4HplF04pLjihspCj/YKe1RDQGl0MxmL29TzwkfyM+2MaEs/lm2++lj2n+iztrWp3Iwa1kOVlW6yRm1QJTXGm9YLRbLTmuMWEr64yPdMT8+N6iB7UQBVM4jUqlwAAYlQsGMAGuAFw4Z7f773X67OXNJOcUX70yENNlgaK275YG8Y3AgC8evWhzc/PqGVzi5GvUlD3FBHG/BI70QLAqMcRiWEjoaFH37orok6LHTZh8dD7zpmRXRbgWr36Fc/FXktksYAw1o5ij4o8UrOYtLkIAFhd1VlnDyV/iL9KbsSzdMLmCnXym8TRSTpz7gL+p/DBHhIISeFFiabjfx5aRrO6va50ncaOEQMAJMFLHGXweKxe+g6w0KjiEhUs/QEAALUSD6pVl/NXDAJpe8z0auKFbRw5FfceHRfOPwAAwpSfffazNtMfay3xlR/e71fL4kitNhIXBPCsdkZssM7g4YFbFgWcwOAwI1x+vwqDik0jIFxtgQavr7UfOSsBsvHxjD8lrhST+NoxDEAN9izgFfeZeDmFjBSbrH1wqz3C7wJqiF07i8aEAaLo1OmZVpEjDCiuh/fqchytr8WknduZIZZJVRIRxveJVbmmFhreQ+1Qc2YvEg9IiF2MBcfxgLEwBoSrjEbSQYmIftpjNCkIm1ZAH+vGPtHkE7FKzU7Unvxv/8d/P+aFmUsZ52Jqm1E03Xj1ACY49GIinuKNZ/qv+2cSxPL9KLoGgeb9CNR4TcbzsTAK7qmE1IxZentZDIwy78nfQnZINkkCCkUjcPQG9hg6iRBJSM8BcIKTBE6urLv6LAdadEDuy47QgXhJEHWBbzZKKtYJCE2ZFQWiQ/ny2lxXEJoYgSRRStyVvKffx4k4lEA7fKOfBlZICIUpVWWB1zCGrCngZ/18LyhZg/q2tr6+3B59dL/du7/TTk+ZHw16NtvOzxBRuXULwCXOzyNguirUrdeYg2ahsqqMljI8FWSqUp5nCRpjBgBrDbqOQeD9cLAEDxLEuLLwYEChjO+IgeGZsJGhpwXNldLl+YX2ycMHD7TGMl7FJOEzpPpd/deMvOEPTp9+2P/4pz+1Dwce78dzxbBCW6IFAACAcRpBePlb/YY1DgZH+PHHH6uvCzVTvv/44ydyMIgJIQjI9zA+9CPCxPr6m+/b0dFpW1ndEBKK6jDPVurQYlOMGyqsYY7ouUs1FlV/FGcd1ErgOqheoc/cqyr21duGsIcAqxKNlIps9bfzvno9AXUl+WHaaC9Nqb0LiOre23QnDBCBI9fre6zRYZUEBtRzEuTAOXs7iWR602JPFEgLBCB4dHJD0MI9aUZ6xuCcMfcZGrFRW9ZKtPoCagLe8TPW60pjKl1Rwxax3wh6SPbQjrC6uEVQML4ywKUeq/fqUR2MgCdVWFMu5WxQTFZl1jYogUYE0nyvI7FUpqmCXJteX2BF2qgEnCnxq2pv6aDIpiq4d1IM0k8yf1ejLKlGn5veWAwIbCiAGucJEIDvC32eg7a8aL0JRC0ZzaQRYu7tyyjAPHPONb24cQY4mgn46D3k9gj3o+UrZ1hBR6npmuqW/n8nD96zBBjVt6j2Ewds0S4hkVMFXI7aIqKezOJZ5mGkOZGNvsitKw4AeNgNKllQQM+oMhIAWvFZ1YNqFUDoR6BsidlKObiEonxePG728eOPtX9wom/fuLczNL/YfNsq+xCvzayovjwngl2C/oxrcpucA1cn99XOUEmvphfUFBYLx45UsQsAQDJJ5Z8Ei9/V+MKiH6YaSNsH98oIKSeI1QpW2jRdhbto7yT5AekBJB2U+pml31R2USNj3KbTiX3qGsxq4H4iRmlQ1+vIASKoAQCQMrtmvY/Va31+eqpxXiQ9+C1ml3ttJur/7AEFd7eMckMLJQCDx4eyp2CLODN3IGQg0pVxFQ3m7I+U/KFMvmIKqRKmEhMNH0l7WGvldjXWRMlSsXYSOLI+ASQFShdDqYsN6oCwVm7j6UnkFHFfJXTqs74WCKP4g+oQAW8lE5oBP7eg/SBwBTX3ah0g1oogqYFztxyauuo+dLGfFg38hGHE7xPUerzvrei3jol6iqnYT9pri1TfPGed9pe0Rrjtg3GVTgZI2gAdwuLISD98J3sZAB6qu8ESTzWKCCYjiV1NdCLjtiZG59GHCzhjFWzAdnbiPAm3xMjYz02V5Pf7RwIMANk1/qyEJdUfS1xSbI3DI4QA513N1RhOCy2/fmUFfkD5h7u7uu8Ac6wLCt34KGxBEh+3FfW0lyOO7SLHlRgdqU4CUrx5t6dEFjuAkj3H4fLKrRHYN64R0TvG/mFnAABic4lXtzcRH+P5XSoRffr4iUYs/vM//5NaBfid7EOeN76JRBXft/vgQbt7d0fnjbOGvdfkrD6CZGZ8cH543twf++/0/FT+SJpEYocBIAHo7JcQtBMVRhGynhRnVCRSfmBQTPPKSUyKMcq6EMOyBpy9/QM0AF6Kdcr0padPnui5Hh8dtja2/0Y7gfWDQQFz4uoaQIDWMKr7GRfu5Db3r31/6+TGz2okTZ1QxTV1oxhLGVXK2vLseKapjAIEJ/5lnyQJjC5HYg4+16MmEX8k+b8QyDFd2Apb1zHThPXnWMmxfM6uGGyAkNUu4/beiR6b/BXAqooWZlNzbjU+WlV7U+OVM1TrAO+RWEWFT5i+J05uBV5JsM8jncWOQB++b//O2QcMYh+6aOsWsIw6J96QtkcbSQOBUZSjW+812BRuOSJv4HnM6t8UOAGO1G43N9cQAgQox7+enQ91LmH/uPJfa1OijABxEnWslmOfwxSBq71czhnA0roNPJcAAMT7xBXOn2ryVQEl7PdorLBvQtfn2bPHsNnYb3yB2sDOGQHs56lipMRcm/Z94qEUcGSX+/YBrJ0FaR2rkysZrHH74ahaqAUoL8K02hbYapDrUq1Aaveu4hSsOv44x+VayJ0RT2SPmPWGv2TvsP4U1FI4UFuZJl6YVaE9+vm//W/GoBCp7KSHGGMO2pLRNaIBl7q+k2dmjVt1n4vjAqhmhaoUilWqewle+V1VImpsRqhe9IdQydG4oGpFyExwwAhVFJVEmFIMwsx7cINB+WUQJKjmYACRvBwiHKuC7wrCWDw2FsY+m71LnNSD4QNrSqFpHO4bwmn6YJilA4XSVZEIEOIUdA01DzpBrlDD6qfk/9mEHEAnSVFansxn7pKn6qeUgxNN3+r/rSFsNW6bW2tK/qC/uVo5aItLOHYLeQUZUuXn5laBKpuRgJkEAxo6X6xfkESLtjk5ZN1VoSx2BGile4mYKAAtzYaMZ0PiJTR6cVHVlP4s9zUSkhZ6ZpC7JP1ONgvp5HloTjKtBBeitZHQ/+3vftdWoUWOTMWkFw50cwvknPm5Q9PAMUwY+2cvXrQ//+UvTkCq4ibhi52t9ujRru7/hx9/UFUCQ4ehCdKvBIsZv6Kp9WVAd7Z32kcffaSAk899+25PFH8cHQJgOPv3Hw7l/KlOeBSKqwfsq9DSVS0HxJAy9GUHAPD/pim6F1rPY+S5ykF5fX1KQwy+VCVJQELRojAifCl4VIJjkGSaxRHn5HOcym4lpyU8SLVDVfFSYbdjmggCxuEGUZ12ds4Z/L7Wv7DjIxjm/zFw7H2CRpxKgg/2Q6jr7MPQxulVzLmPDokcO60TGj9D5Y2qigNYgQmqqNeUBo1sA4iBdtw36s4aSiW+qW+e33EvuINFnTE5YDuaoKYJQPh8Xsfpna6sZB0EeJbjCkiTirqom1X9nyTKQwFmXD8BGcaaaj6JLvvMGh3WaNDzVeWP8Uz7WlucGRVOUHbuB1tg0cQzKd/SQyqHXkyniE5I4DO0clU9Dej6y3+H3h2gUgBCVOFLuJDX5jnndbwmAAC2A3tJcosdy31HD0QfKQeL03aFlC+CLFddTA80Qwqqac06VyLhKjCBh0eYWnjWkwQ8bpPPSzBIECsHXMBnfAnPDMVtbD/rxjlP336qCJyJoP1K5ivhPj45U8DLtSP8RUKjsWuM6Kqg1QFr9SYW2ylURa6Nvc86kiADkunMNQd3EZTT1AWYcthHCT8Wk64U7F0h8whJvlyVqznKU6MYWUi9tgA8PU+ti8fmkvDpeVYLD+dBLUsFxGHGCBQ1yaAqMvGV3AN2CxBgdZXgxNVV+oMZ6ygguhKR5bJX1vPoKXgTk+z6up2cHnfTLQwQDuRvzcFxBVnBu0AmFwES7HGO8FPxZ5qmgJ8ZA4zV6D/YLkWnTGXPLXbe92nT4Fry3rK+CQRrvGdsHUmzWAACz7G5ppA6Ya8WyKJnsuf48GuBuA4OFeBzPxXQq/c+ooRSkjYwFBsgG1QMEfZCgjq+zzWHGcAeCCsIv5CiCNe9ugIFe73NzZupAT1Y8cLI9o/96wlAaAxRXTMdnfMgmn9/RmcFH8n5BLTEFmG7AQr0XGbZo2n38zPh993TjT7RorQzWHZ6iI+PTgSKuGJGaxMK12Op67//cKDXAgAomZpBnduMHoFPJUpHImPGBC1752pFZH++ffNGexbWDME2SUnWif1MSyTVxLA9EzOmuEXiFD8lmnT11ur83Da1HJLMHh2fit1AayZ97BpHt0TvuPusJSq2RpuENTGw8cSyiBzzXHjve3fvtt0HD6VV9MOP35s5wBi8M1hpnG3rdOC3eGaIiWls3/C6vX37xj38K8xWZ7Sde7KjJ7QOSw6a/PWFADtADMe/BnxU6R3CMroQEBgAgHiM/coXNtl7yX4pdh3bA8WbdigAntdv3krhf2fnTvvppz/pWCoeIQ6Ad1vaH8M2GtMmPG7nl9cCA1g7Po6CSgoN2AK1UoixYs2MMKyIBclDWEMVA6tIQusb7cPcs3TANOZ6Mk44ST57AXYCsWIEh/NefD57hviS/a4RklVMcQxgZqAr2W51E6hUMaAq/pcWLSeuVHK9MKf2UH6PNTMQPmFhiQFQLQYCo+sZ+X1dRI3N4+/TYpHxGQJ5biyQyBlMNZp7Zx9bYDDj8dDjMEsvYIXjFleubX8dlwPmwq7Z2dkWAMBYS/rXWR+eMcLZJ8fH7a9fftWOD49FXY/9/vTTT5XnffXVV+2rr75p4zGAjfdeWgDZgewxqtvko2FLJB9TMaueq3wwvmTewGfGuub8qqCl1o8qihUgAAuQL9YmIIdYjhVzM6JTOd+QIouZeVwj94FeCOwcYmr2cGIV3k/jm2viEuchwCT2NPkVIGNiJPY/NjRgM2sN83N7C7F2gzF8jrRzShcABpaYYa4I673wbz5/xbotwU/2aSbSiXE8cKtVwPHezqc/H6dCgFtFuENUtVI9xnGz2K7UGgHvHCSLNY/YB335TiDTfwVF1dRtKmeulmQBssFteD0iBVGR5dUVOV09FNCV6oNT4n1t9FLCO9XfwYJkdM10X2oC7gSqAQRyAL2RqLpZkCeoDTq29wAAIABJREFUHIsnlEb9eZP+9iBh2vwV6Cq50YNzksBn4LBV4aTne2lZf4vmdumeUEUDjGOoGdIKJv+VoIX7jdzjBQrl/jI+K+0IaW8YzDFjud8WFjE0JATn7fzyTMk/ToADn01LlV8CUVLp5HmOVWG85rpQTq2JA2EAEGipelnzVMMAoBfT6v8OQDXuY4gAixEnvoRBKZMdN8bCkPzPDmba4jICKRaTMb3F1SqEfNhvNsBMdcDhuMKGAyKo2n34sP32N79RpRZnx6ZGzwHlWw4yfdSM+lMAOr6VMfrq628UBG9ubSng4/NW0JDY2mjrGxt6zgQuHqPooE6AUAlqsa9URWTf9WcFADx48KAtzLmn8OjouL17975doWIuIZWhBABxYCvqv/WIEq2Lxt8ZZIlwHsYeIIb5t6IPlg6AKkT8XgWhUQFPMhWQQMkBs51lmKxYrfNR/azsxfTy4hBTxRRKOYWKemLDRFgl51tVwVJGVSCrNwjFe6KCH2ehZ1+UoyR3SsT4veq/VECpSqv70CU+eYWyNKOaTM/1XvffCiJL5I1zpWBSLQOuxjtnnAT9LAjGVKhr9hprXP2kGjEj9VXPSwc0AqmVOA2zaQ8PFTQY+NHH6b4DWMaeTIMds2lbKkeU6lwYT2EyxGZqbaiOFW0698o1kzABSHG2eO4EjKJGX99oTjdJr8+KR8yAWrudygDAYvWuEtQi4sQ4LD6ftaXqpAokrAtNkiB5nVEvbxIHVcIA64qOOA36CADuBMgmdHaWadLGY9AnyTbrZ7TZopNuXSo2U2m/sJ8nLRkg5dhH09tljySM6MoP9jOAQtc2UGcMEMP0WrOmvK5OpvjgaFNwTUoc2U81ZjZMDdaHNfiw/14AC3Yf0dSwABJsKAEnUBuZNcC+ggoKC0A6AEquqbaUECzViakpHJzVtHZFHNPVAwuWQbfls8y+czJKUJEzJv9U/hRgKMFDnk8SyrQSZQ/m5+6LcYUKO6Q9W21HTiygHxs0JEjWtAiCfMZhlQ/mLLP/YDSxxvGprBlnKTRjbL9736k8eKJLADOuh8+x3XJggr3lGfMawAL2Au+JjViCKVEaAC5MGzBQv+nUdA75cwHODvpYWyVcCpIMbOCDYO5I56dAlOg7cPiTfCaRzjlNsJ29IJtUoJx9oNdJ572KBAEXZPu17mYIaaa4GD8IN1JIKUX5ar1xomwQVb9TLIs8f+6viz1KW0mJaDEb08/MvfM+AjJyr7VeAACqdvctBA2r0KK+tJF57zH6Ch9CjEFSz8fK51RQnSAY32MgctInT+Ab0DZAYmwha5CzD2hGHAFrjlYxqKrYMdnB5YlI3P7BoQCAwZwTn14zY83nmrWyfUnbmrR+Ls5F3wco0DSKRgLDmL/VApytHs/6YK+kji59EvsAYjc/d/Vbyo7ypckzTKGg6ryw2JaWVtrZJSrq1+oNVwI7JB5cah8/elyTKNY1yg8W7PIqLVuzYi1i2/E/xFzECgiTbW5siMGFiB5njYIK18/e9ZhIEjzaFqjuDhQHEV9h99E1kP7DVAuAjj1jpwezioXwM1fXCPZZyyJxMraX2MiA+oySVHQFWBBaLMIyYk3Ya6nMphKvM3PL51h08vsfnqkdEq2mjx591P2OHlOxiwBQj0/OJfTIpAfpPZxdtkvsAWzH0VgTfxKri6kjJp1b0JRQqWBVE02qdVCJ5RANhyUBKpwF1o8YkviDrwB82kOjW7FGKFIkpuXvVIABBnQWSmOHRJ9zmiRL+7mSf585x7uJWZwDOccQuKVYfdbjjWuMb84q10V+AhjM7/HvxMlOWg0G5swLOEIIsoo47AcVlAQ6O3mfbiO2/Z0XmzXFQ/uYakcoP2NwBw0GPg8fjCix26W2dzZUtKXYwGi/3YeP2q9/9Sudqx+++779+MOPAuB2tu8oft7c3NLehtXy8uWbNtPH11iIEcFeWgOIpblucgM+O2N12X+qdGNfy7dO2xKeHQBnQC7pxBStXszptMG6ctvpMPAZ5FwAnKyz/NGcWRHEiABNrGHY7AAarBt2BZYyvxO/gM83Y82ArdmtME0NrNnPezwi/1YbZrErEzext91+TCGRVnuK7Y4P1IpfxSmq//gErs2MtAgyQpzxFIsUr8L6cpzdNCmJkZO93/53//0Y1IZAEqPEpuJFfEER5wBhkEBNeU0crTfEYvv1L37Rfvvb38hJJNB49uzH9s0332gBHjy4r5+xqJrp+vpV2z/YN+2JOZ8cpKtrVTBZPNNyet1cSAlm0etdc+KdmJj6QDCSqi3GJyi9KVVGhkRX0qb2Qk07dCUDxRhwUO9+UY0RSvLT66kq5CDZibgOVIlAkHwnOOY9hlcWKHIVEhEci3hh4Alg+4Uui7qaYKoqq6bwodgbmqeDPh9+9x6KqqMeOqjcKKGTjH5oF5dn+l0qLvxcwfOQih4/h/ZndegYI5BMgo53zNjt2g1M18UxIraXNgt2jBgD1TsC5dZBH0rA1+3yYjJa0c8a5POqzS8M2tLSvPQK5hdxMlbExNhhfIWmrax0yKnAEfVUqQyj1/J+iPtBjcs4KY0InJlpL54/b+/fvpNxf/Lkcdt9tCsHjeLsn//8F1UO+BmUfYSERJFXUOGZzqyT0etJhQYnbDqjn4/AqBHzgVfak8dPdSgdYF23Z89eqCcRpF/qpwAhUilmL04JvyG4MW+FWAkdnZ/LAcEGSfBA0BF2iKh1RYF3kGdmgHuj3W9GH7SS5AsCMo8zETPDMUuNH4Hi1ZPwm6pndb5wEJyVnA/uR8JOVYEPO8dtAwbL7GhuDQCRpim+rUpZ0ZGSYPwrUGAKAFBMJbV1fxbrQPDOmiYACxCjRA6HxsiiqcDViat7xqAwYq+EapJgqd2BmamLSmzZg5oj2ycBoXJbbSYI6gCG8frZvoQheT+U7sMmSkUgAUQCj1QhOFeq2IqGa7sxXaEIRZhnwXs5mS4tjamxa+oXvxkK9cUJYWehi/F5AEOo27OHPfLyTVVOCcYZffWhBKqWGnRZgw5OPKGwIfDEmjgRWFWgDABA0Bo9lYzFYW9kz7l66n2UqkGCw/R5B2TleUwDBlFsr21onZMSLJH91L2liqqdrT/YYs8edm8/6yIwyimO+gFNr7Qyj2bGMxIQ+823BCS4Qspruqptv9BuAl+NarIvgskjkVuCG/ZH14Jy2t5/eF9VavfkOhn0vPUEW+nN5NlQCQMAoOpHIgNtlakTzgFrikAdTAWqGl1lm0ri3VH0pQA/EJMjVX9akOZrjBzPiCCHgCtfrFXOfGyFgJyq8E9fQ6oObpfx1I4k7vKrRaNl7yVpF8AjcTTmDxsYxvCnakEPNRUS7Dn3im2VFoWSCtv7aVBOibeqiO6xZ79ER4FrBaTOWC7rWyAqh67Hps4DbR+cXVFD+wPt5YvzScsQ65I1D2DHeinYLV0FUTyHzGE2O4Ygm+eRah3rKQBjkRGj5xO9m5qxTJVRbLpMGpjqQdbenioScKYyjlh+Bg2NwZwq7tjhEZ8bgUG11EymBOWMpf2i2K5as/yMwDC2RZXFeobsH9aVNjbuFzooPgc/xhlJ1Zs1VMGnB+DEs3Hi595xJ9RqK5Aw5qmAHGIMBZsda9Fskw74mx6TqsDX7aLelwZJ8lonkbfyoegScaZn+/hoi/nyZ3EJTZOeROJIrOk6hGHjOGGkUYA+V66Qq+BU/bckK2YimClAQiuByloHs/34eYRs7WcdJ5qNyH4zkGQBzbAwIhRMYgqbgf15pWdpPRAo7P2ZQdvcZGLQpxarG920f/mXP7Xnz54psWaM55OnT/SeKOzDUODMC6ya7bdD6QWdKPaJsjd7ipiUszbuRkEXq/D8XGMFAQo0RlABf4BZ2y9VMufmawwjk1agNE+KX2kXgDWG7gP7l8+GDQgjiMIc+1iV2eGNFN3RukgMzvMmzhUAMB635y9eSXcBPSUSG/aj2gRgw1QbyukZE1tOBAD0B4yf7bfTC8YYohPAniGZShHFgLD8aQ+GgGfB8z2So+h7OEa3L+DaaOvk87F1JKz8CYDhPWpfziQGFSlqXxnsYRrVSNVfAK6Ai/giPk+5EbHSFEgecXHsWViO2OWwMbDrYtbU+0vvpkTo+Cw+k3sQUFXaWuxNzrl9ugsn3B+JP/uCWCmsJ7FHK5cLmD+ivaeAAHwXz9Esaie5Bv8mRdHYU36fc2NmmPMRQMMnn3zcfvrTn7STs1NN2eJ3mY7F53L9f/3Ll23/w3775Okn7bPPPlfRCzDIdmCmjXuAbYzC3G8HB7TgspY+j5xRs9lcZXcMZqAnRSnstopgFWdKx6PyPQGotLLNDQzGd4KKHmsK4JqWcOnMReyc9y8Kv9gIlfdFTwUACCbeyfGRwDb2k1u8LLRq1h5AoIUFab2woK3ZiQImANyk5mj2fXIw1pn7AfB+cP++/sZ+XSpnsJAu904+IS00FZTc3uF9YVFMFTNr2gHvb0at29rYgxmb3fuf/7f/Y0wAA83ou+++60Z85KKoePL/GKGMluLN7t+/337z61+33/7615XgW0yLjS7tAAWaV+0UEbExdA73KSDQQs8ISRY3inFl07MBoIWYrjLbCbQpME3FSpU/B2tSES00Ow4wox0ECrTbtrTgviQfiHJQNRaB9+UBmHJYI4PUOzjQDEhXeTzOJiI6GGFWf6kCCdEi6WHqKFCDdnVB0mEUivs72D/0+JOFRfU4cR0gW4wa4SFhsFwRcX8YlH2Seww49yXkRr257oOEHsooHaPRo3Z6tt+OjvbVC0WF3H1qFt6i5wrDu//B8+2jospGYWPx2e/eWI/BFSeQcI/7obLuImiv6/sCDeOLZFPqmkOSIKj6ZhbIWdf4MBRDqf4w/5c1gurm/kzTvHnePD+N1qnIxs/Ez4XXgGAiynX/nmeunlKVv0GAxDT/b77+ph18+CDa3N17d9rHjz/WtTEB4K9ffa3AHGobVQMMI0maACFVCxeqD8o9ziCxXMa7d+/02XzGzva2+2gODsXoePrkqag5rC2sDihMPz570ZaWV1X5A62mOkECECGzVItJPkk0+N3jk4kgEA5E/bcSNTEtLcllgiRTg62KnB4r6TZ0YydB26mQ1hg3EpUaX8cZMP3TjjCV1STroQJZiG7SKxg6nwCAEp8SAKCKQwVwhbbb4dvopDKZQMMU6UlQrqAy470wwtfu4Uv/eRISVRP6fTEASDAEDBTo1jlffa4FS3EJMEZINlBARpxJwl0ahQJoYPoTtkXzpgM0lfgen+8WH/fkKfmdEk5M8u51Q+fkRuyFUOqxSXJC6hW12nOClBjg7IWACTgDFJX5THojWT8cCo5V7Tbjseh0sKMAZxl76XPGLHOLOvFZ6vkvwNLpMroUTqZxGtw/zxcAgH3B+ZJmi0YO9tWaEeZHkGwDABMWlMFHtAZchUmwNB3IZ3/kGTohdYKvRJ5AdGzGzYQ1YFul81EAAEECtohnxR/1tIlhwT15qoCqcv3ZtrWzo4CMQPlw/6ADr4PYMyYKkAC/wh7BrimRr2SaIC8AAOud6Qpp92LsaMfKqok0Bq9Ne+W9AKGo4iIAxvUBAKoHWJTAiQIxyYSE7DSP3YALSZTE96qiT5BgVXaLN2F3AARE46/K0TQAAIhldsWElZPKsW2GNQGmv1R7EH3eQDX3YJaD+/p5trMIwVEBlFgi19nUgkUASNDOXtJc9F5TAkAQye+Jllx9/coqKvkTe6A+K9Us+c9bxwY5U/jjMDhScTUjbm7C2qmRop7gQN/2JOhN8m8hLc8BdyOF1yjVLN0rFTapi5uC6uqTxzvK3tDaUDYt/cDEHWGKKLkvLQAlQwIqvdY5T7zGdqD0WtDd0KhQEkum4vTE3Mnaw0wxcGGfnwpf7A/n0uJSxQwoICnPL0k290MbEX/4f/wY8Vvar7guPfeae857UgUEAOCMQ/HFnrpaTiWawPxUlPKM9yPWiPp7RKKlYD0FXnPe5ddrL8QvWC/CNo44hXNDTgCIRs83tGD2AevuhKsvcIBE8VoCYSV2Vkk/z5FAP+KlYoOpZZW9XgmLzpqDcVg2UnK/9GQRVcdLgJLrxy6H4s9zBYSIvkKSSs4oYA4/E+OPPSChspFYrcQFG+vbVVRZU9JBAew//ad/0dqil/DkkyftydOnSk5R///zn/8s1pF9MQxBA6YGpgFm1gysUWqgldAup5J520ZPObiSXePG2H9h9SoWLmMAHIt5INnBttpP2WdyXwgOXl9zjzVdY3QjzQ4VbcpejTW5wQW6tEnZJ+O/B60PtR21/MNj+Vz2PnuGO9Co1NKAgT2F/bweAkjASJlrZxdX7fD4VAwAgJToIk2AhrFEHNlDAJNph2GvYt8Sj7ggaEYxVWjiW+wVOQjPJFphYv/Rp05iPe9cABFG5S3H1oHqWFTFbgNIYd+wBha9LL9QQACJVhTi2TcBL82W6CkGVyECP0IRtYSAea2YFaXjwkNT0aIU3aPjwH7g+hHWs/4K7bney0w44PxzNom38RuAThSK2B+AGbzu/Z5jXq6H6wrrNMUPg1/4aFpZPbJY06Fmxu3RR7vti18yDWDcnr98oXVl33F9PBMYvQCtMMs3N7akU8MfsX9maYVZk0bEjz8+E1MXmy3ArQQkWQefywnASJzVgTvVTunvuRUw+Zx8KixUWAuaYlY6bxEDrDYyfYbAPReLzahrKg5JeHnW1RD5ITEQrB4jkXK1sxl80tote8qYtFSI0y7PLK5awvQq7GAzxFY0mM7a8wzjd8LcBqwltnPB28UbmD28jjVOe2/iabyc1l0scgodnr4mXTv2OTll5XTYPDEX/pf//f8cM3sXmhEXQmWRsWjuOx4LaUg1IuMD2CDMVv/8s58pEGCCAJtn5862kmNVhGZ67fTkuL0RVRv1z7l2/8H9bgRbBNdkDHpN4jRff/11e/nyhYJ+HqKqaNXzGGSbQJT/D+1OffRR5IQpoJFF7mWRIvjGZgkckkQRChnplfNL0JmmazfcGFnuqiP+N9eYMUwk2vyux+Z502iTKukvdeJiH9DbtbS40pZXV6uKBWXfFQhoGFyrRMuoVl6cCaGmPEVC37UkFJWQw0dVAqcARev6hodLnzMHqi9HydrhKKn+cy0cKkCABASgiUKAS2ARUSYhh1eo4PsAEnRmxnH6TGQESgOATWTkjcSB1gf35U8SQaoq3CcoHoAE2qMYkaH2AYcAdJD3TKWV/09grQB9PFZV9KPdR921splZp1RXEfNhSsCnn3yi3n+EngCe/vhP/9xevHipquKdu/faweGRjA7AC2AT10BFiQD0ux++11qaeUHPtY3Tw4cP2qPdXY3fosoO4scfXoNzRLH5q79+1T68P2w7d+610/Nz9ScyxFDVyhoZZnDKCTCJgtdq2FbX17u+TG8/OwcHoW4D0Miocv6hSvO3FU9rPKaCaIvtgPjxJ0aKz1yjtUatNB5tlr64gGcJGHGenClXPkxpEj1WI9tMf0wQaxVwnxH6hvkKYyIIZr6X1wU0cCDo86cZtnUW+T0+LwwgBeViAQCYGH0XwlnJeVgKYuwUDY5knKQWBgCBig21BRad5JgiZeDxyrTjmZ7OS+6N61AwrbF7DuT5LH5HLBrtWTMYbCSM6BPYpJUFpwzrIlVefjfMggRi7He+d3Hhmeeo6rIuqDKbKmb6LyOToM1he9G9sKO4UcDBcwGQ0rhAAYmewc52QjeBe8MhA8RKkAZwk+dco8ui5p6EUQlt2TLZSIkWOgDlS2JPstcGW+xo0WexDkoAADu5CBe5Gu03ccUmjBve0wCUk3v17dOaIyXwayV9g0p+BZQJQEPc5lDU0vsPHrZHjx/rd/7617+qegbglb0t8c3lJQXoPANNDOlEeMxiUSCBkCeVkpr7nTPCfgQA4P0iGqSeYo0qsziu6aUeA0gAO7q1qBmVMe3xqdGu2KMk5FQV5PDRIkgFufrxSZrknHtmY/HFc+ezAirxu7IaxfqZ7lmeAABhDhl4DlCux2lERmBXQJ8AawpWSrwN/0TShO/Z3lj3eDGqP+obnm99WCU1ezpgUM4LQUeCKyUVxb7i45X8lpaQwUkXA/A3uRcFpBVwauZ5BXGhaGNL1cdbPfTywdxTjThjzyRgjk9J0plrJb4AaBYrQIJ9DsgTRKZazjkiAeb8BgQLyDRtU2LvUoULuOL957gGX82XaMUzM+3e/XtVZXdPqUfqeZJRx0NPi1Wx1uTDCaJneu387LwTJEwCwv1wVsPsECMQMKKAnuw9fJKqQ4yIKwFhFRIWF3S/2Jrd3YflhxAppAf9VD5TFODtbScyt078ub+OlVltXWLclgaIrq8qZrzeQGy/DeYQ7hy112/2JFK8vLwqm6DnVyKRsPhkq2EMEQAzBYLJAqVxoAkO6nf36FqxIQUEEaOYKaf4Cq2DediJS8Ko2HvTTBl8Jeyqvb338tdcLzT9CMqyJyQkeXZuUFnAPL6KtNwTkXbu3G137z1QkQR7pVnzV1cSHt7/4HiY9/z5L75od+7e1R6E5fXll1+KpUF8iWaGQNsaIa2WJKa4KKEh9gKI815ifTGzgKd61lPti9gw1sisMLc7UG12nE7RwOAu661EqTejAptBWo+JdatMT/F9gBA+E/0GF24sqC27KME3syBp6+VDmK5E2yTPnGcioE4XriJoOz47b9ZRQXkdwG+xXd/cdgAAzzutTapQK2YaS6RNoF754/hNU6sN0PKZ7Hf+n7HO7FnWSJV79tS52yqwsdw3OQPikNg3JWAzM91YTX1qMfjYJyvLq/K1xJfQ2rNfsft8PiAlhTdsH3uGGBtAX6D9+FYAPZ+tkZXLS4p1ItzGfcaPzkkk0wVBCYOXMj6AHL9/eHxkNitgTRVdYJJobHqvpwICyvaeZAFYNqsi18rSUvvqr1/qOgLQpv3J92oGcpJw1pUYAx9Bu/HDRw/a7qOHek/W4NXrl+30+KR0ZObFcOMLuy4dHwqLEqIGVKJKPdP29vbbd999r7VRm6amX6V11EBhchZsp9gn2I7aa7G5ZtlP2kizDun/x46oRalyHxjRaRnBZgQ4MsmQSQmzHqs871hG91Expa6p50Kb2dkuJHKuAc40NnVjrQ1vrlTUwWby/Mzy9rhAvV+juH6qZ67iZAEeyY3UDjQ/LzYANuLwYF/AA1+0sGWyEdfLtQXM5nMCBmS/whIR+67ElmUH/of/8D+NWRSSI/7mISwuUGU2Kq2qC6Mb9vd1CHiNNg7iIgRsN0NVBDAiQkHmXOEN9e/N61fq1aayjfgaiRrGGWMHBYdqN4cBw/HDD9+LIZAADvRND7dU3DvqmwpLjkolYCWkv2hxdUAV4M8yzmy1KNv059voKImqcWkJeoy6ezRTkJh8z4bE1REtWr0WtIf3Ee2U6pGo/jgatxvwYHGwBKr0gQktHFNl3hPjgr8/2t1t/+bf/FdavxcvnrUPH/ba+fmpnFd6pblVAnfTfa7ahw/vtanYXIz7w6nx/DBIz1+8lKAMxtdjrhA9ouLsWZwYq/SAm8btSoKEW0rIBMFEiV9R6aweNyVZQj2hLWKAbFhpL+DvVBTi6AkY6SOkBQC9AqlpXlmlGyNkKoz/JGAQyFCjrngd+wJjbWDFiW6qHwoeqjXkyeOPhXSKeXJ91b6GGXBwKNYF9Dsq7qzJvfv3NYKG/YsjpSryh3/6o3rycHYo89Lr5r3B3MzVtoZGAet+ed1evnypM4BxOj0+bW9ev2njUU/9TZfDoeiJVzemxSFi5PFAtHOQ9Jh+TjsCCc/6xmYFug7OPRLJiakph0buM5bLQTo0/FZVG9O0MMScCyG/SrCo/no+rNTq+wiRMCHCYw7ZI6mSKYGo/jlrfDhgDkWM5NuGygn7hEpYAADGdur95PDqbNh2TKjvohKXUFMHMNCrPXKbAtQ07yOL+nBuNf5QSbFVe3nPoLA6+9V/JwOnZAqFcgRh5pS4AQbwfSWoVf3zNTj5AhkGLk+wryB9ZDvGc1NQV+h5RvBQucXIrqyudBoMBA6ssVpnFukFXeqcdVgXqhaW1gXvyXMm+MWRk0CKueMZHx3VlOvweXGCgpOmEoGjvR4aCIP9wmu4bs4GyRj3wR5g3wkU0Px407oJKAGPOhZHtRixngRmehYFPgTIDRPAojZLXheNp4FBVcnSFADAz9MPKu0TYNcCUYkH3Ktmxx47zflQhePae1lAC3uvdGcU8BQAAIWQIGj30Udt59499R5+89XXEh4So6jaAUDw5dtqFi6ifur9J3Go9itajvBvftYeCaZKSgXVvFeqLZ6zPuhaeJSkiy6+ILueGeBUvjTJpSjiCs4VJOvE2adVpVgitFHkVWCUsa++JsBh9os0SW5u1MLgxNkVDYHEfE7puGRvJ9n3WS8mxrQSdY1a5DpCjXRl2qw0bDVVEfbM9uaGBN9WEJQFMDs/7YR/KUHiFxIgKYGuStU0S8QBkoWpXEHyGKicMY+wtXDuhI7dBHhj48R00GjUquyT9N94pJ7MXtazQCnZw9KB0N4uf891JBlOAJZEQcm6KsRurwrIEl8uUAr7smCwWICkROTsO9MrHhsYG8VreS8quvjvFCDiM/FzaTNhNQkGVYyp3tAIc3KmsX/RYsK+4wPZv9M6KrbrZumIHVW2WLFOAZoKqFUAmavJPTA4YBEuS5wuVT6ugck5xAPWQHIbIWA89oLr4QFwX04I7Zf4SlWM9cSuT8BmV6h4Dgr650hKFtrV5VAAABTgxUVPbdBZ6REkn2l8LmwezhvHGNCdazKwtCQtKvYpQB++igCc/UsVG2YD4NXaGtVrRDqr9WYE29AtJVxvgF0qt1DyYQ9i1wFZ33+AbXmsf5PMkNy4hcsJtKb7lBDa3Xv3dd20CR4e8DyvlZTTNxwtJJLjx0+edKMKsV8wEKGgw9Sg4hcfLT0k+SYnGZo8JRaANSX4LOKYYNTWAAAgAElEQVQO4pzEn4rdem5xYh3lG26GqmgKGCLBn3FSyX7TPhHjye21rCGikNgBnjG+A82vsFJs1y3SJqC4Kqv2rbRbzosh4xGsBvi4B9bB4Op8G8wAKF20DwdH7VwtXePW6xM3LbZxb1aMD5iVRO7Y/C4ZRQwcf1XPMaNtHbt36UHHMgmgSuHHoNWMruMAX1IJrsZKA+guLlgHQCKmnp7Rgb4l0Bn7BQ2fs4dYLQAAe5HYASAfP41vNxA3UDGJfQUrVXnJzVBFUt4fH4W/cvubAeaOLYGtlt+YtDF7YpR9NvdM3CsbiNimCqSA9Stm+o7co69JQFXIWdtYa588faLnuf/hvSdJVKtU2qRTMNHIugLwbT/8/MgBH328K4BwdX1VLPGvv/7K4yprOoFZry4wkqNQzFAxSrnSldp6YM+eHDvG47pZH4FRxJa3BiDYr2q3mx9U3mmbS/t49iPnPhNW2AQUr/APFBEM0Hm8JiAPrxW4V1MGxMQowUbZZVgxjI+tCVFpUY/vZU3NqGTMqfWKFGPNwfxhEhN7Z0Xni1aATr+g4k+u3fEDNtwFj8TlKaAQS2qKyWik/UJM++E9+eG529ZgItdnc7/YL/K7FGPdKuyYnPXj/LMn2W9hIfT+1//r/x5zsBy4WnQKWhTOOGq5BKC8qT64EjjeRGOyNH7J9IVUdzxKC2de/aFtrEAmiojcKIkUlWuMGGibGAc1VUCVqqIRIrIgOmb1j/FQRRmuRF+BbKmdR2mXXRPa8J2dHd2sUECoZkXrDdKyRx9QjbrifRUslbIiB9JOHBEn6DoTlJvNCMrLhhbdd7avBIv7Ilng//mztk4Su6P3pRKNEwHtQhmVKuHf/9u/a59//pno8m/evGrffPtV23v3pm1urretzQ2LhFT/NawJKGQofyOuw4a7ukLcbqWtrW60k5Oz9uzZc1POVlZrXIir5tyjFTwd8NETTWJLtVRrX5Queo04dKCHrINEoIqFkYCdzYYOAGuK2iybP0FNAmdVYqHZLUNFQd+hKtVFN01FBschXYJKHrPHEpQRHGG0qTQjLEnfPmvPfkS8ZAAtCSrf/8/Ve/1ImmXbfSfSRppKV1m+qqur3cx0j7nCvZCBRpbiJUGBEkAJEKAXvhCEXgToRX+DHvTv6I2SKAggJQrEXGn6cnraVpc36X1mZGSG8Ftrry+iOwc1XZUZGfF95ztnm7XXXls9N575LNG/MyYRLApj4+8Yk0cffND+4i/+Qu0r/P53P3wvo43T5fo/+uhJ+/DDD+XweI4YXQVns7NqA6ACy+tp8Tg6OGxnJ+dtfYVZ1+zHXrskoVEV6arNkSQu31D1ANSdv7MHfvjhRyULN1ZAgIuQo0S+5mBX/656/hvAlgOnriqmQN9U4lTNJa6kgMAZPdRViYuVOroES86dcLqiHSFP93W5P8kV7bynHHXRvtlnDvB/qvQunYaJkWLjZ2oaXALpJNhJstxXjgMekr3IoLOXMFCkwAQ4nCkQXDGJTk50lngfnjXPhGoP/9as92obUa+xKN0WsDJSXD1hpdAbWrEShGLtcF38YU9IH0GUrjk5ANYLMGmMnGLLVqXcqz70UtXmemWkZUNM30s1LAbZNF07bAE9EvUxZTqBHRS9UCkDJFDVAYnGFlCZevHyuZ4TtNHFvsEGSveaBHKBEB3sBiPMAk21BhaccW+39SAMhoYQSk46Oc7U3fesha/HE1E64LR67nL2wwBIqwD35MqVK0piVBQDwD3RDgx4jSsP0wquAQBgMtmBz6ii5qoKXFXeY0rBA2e8v7DYbqytKZmGhUYylD7dBE9qfyFRgm56hc8yQwxfp/5YzQ22YnpXuZy3v1AQNuMZ3SQsAZG4nlD2WFs9U0DKIawJevAMAHB+sve1FvI/JVg1MVEnzyDAd3xUgDfWPcrfFpY1JdJ/v5JQkZIr+U/TqpOElVGoiopV8wPG6XwWmwsb4L7o+bI5Fgbd3FiTH8LO0m98fnbcDkWdvfToOHxxCToKQONZVYtB1jX0dFdxbLd8Jhy0hNqryg86AGoDMIuPypK1I5zk8KzTzgejglglvieK3BFflQjkxKjUVLhynfwcv57Pl8o64GEFjDm/Tt7HOgO8j0QJ6cFWQuCpMdjwALUBAVwgiKhyXueA2oGYW19YG03NYTZ7MZ5YfwFHBSQBhmCvJd5GqwKJy/BKGipUNvkCZDCd13YmeyVgBX42yRDsTp4Bo6bQP2G9NzeZPsJYTYtgEoAKSFUVLrhVJZ0j2wUDRiSQrUbeWpwsIIRApWqrcLLoSphYhCTNPXwLn0Gf/3Hb26Oaif8q8U9YDqdnbZ82EwR1+wtiC+yXUC9JJp/BeCxpF+BfYEfdXFeV8vQEDaTztnkTdXcCauKgApAvYVO6MMH+z3PjOokbaAXge0vLCAZSBHit/UcRYWMNpW6ECz02DRCWPQjdmcT46Y/PxBI8Oj5TMQTwjtY01pn4jWktT558rOQPqjQAAL6OZ4RoqwF0V9fD0GBvWoRQ3cltODR1ewadrsGl1PQp4MgWwI4ZXmuPCKTAz8P4UX8z9tSAM/EhPobv0ZpKAhbgP2wfrp+4XHKgnZaNLFRpZ3jPaRZ7TWbhvbhK0bB73kMwNAE2OHfLi8ttbnpez3t7d19tU5ACJaMyNStBZYCeM+n1uDUy1XyAWWkfVXU2UwC830s5ZiK+CkgTMAcQidhle3vLrUAF+Gv2unr9Dejn/HRVZvmSMwGy2P2bG5sCKYnx2AcCh+bn29b2lkTtPKLbrDlslWMwFyQ0ZQF2qZLGJfk6rdUEIMyzkB+/9JjcxA8ZJc1eDqDM80W1PixFmLz4LgBF/qT9EuHW5WUDZhTqKHSdHB3LdnCGlZtdAHYaEOZLDLlqJrMouls51zbWBBASmxydHKmIy/4gr1BFu/ydwVF2jzU1zrRep6L/93oGIuOrvP8AVqmyOy7jHsX2ViFjVmdJ7YEFXuW/bn8xoJdirVgUSoBrDK/a2gwgLy4sut25WiiVzAO0L/b1HPtqqa6pRyOzm7p4TkwWg/ucsUkAgDZtFdUUilr3Cn+pOPOCXNqaCxiT5NsBbgOe2scg9Ok4iT1wUJOzKI6nmJVCA7aHe42GB+/jEZBh6HodwtbVBIn/8X/6n0egQxwI5rfypi+ev1TVlIAMZ8732dgk9ty8aawjoVcHu7vaPDglbvjWrZsWOxBq4/nW/NcBu+fLdtV0CNNUhOaLWs24GbEI3HfJTUN5IPgHYcNxswlurK5UEGHUOZ2mSTBUmRKS52SB62WRWfigIekH39rZluPm83B2nj1pihLOkYNtCq9p9ankPXz4sN2+fafNI7AmkbEKvvX6VNMRqwHhRLH7pH373fft7dt3qmjy+b/77e/ab774QnQ6ggnoVi9fPW9v37xSIACCRLWcLygkb9+9aweH+52yJBQw1oevlZU1VTN3d/eVHGb+LaCBlHAvTvU5bIAgS65suRfO1d+hBDugtnEwOCCi504ojQqNI8man1OADBsh6PG46svGvhaIgcgNc3/phTH6aNX50IxU3ZEQjJ83VflUXngdaC1Ve7738uUL3Tt9XGxi7h2TgmMiMeIrM8BxhOqTv24CXXiWDx4+bB999LH2A8DPn776k64FI816QftnLTTX9PBI10SSRUULlgDUPQy/gjLYJKNem+m53+0GSSGtIQiBUOlV5WWqvd+yI7h374Gu7Ztvv1cQAyOE/xKIYOygNtJW4BE7TrTwY+6JtTgN34MKZgqs6elOwK6FhCvoL3q+UEQJdjnBsrCWDYmrbTbg7LlJh+NgFCV2j3Pk9fpcgIJQ9yZaANKzmsApCH0oW1xnAk4Hgq4mqCokAOBa9yRgQlVNB2bSIChhpzhXVxFnxPbgbHAm7Ig9shJkF+o/Fk80ZlVXq+WH/u/+vAAFA2E1WrTaf8JW0LOVyIzpx1gBbB7nP+Mz2SsEhNYScGKQqmDOEWfCDsuij7InYiGYLqr55uWoch64J4/jMoCiUUdFTdRYtbXVUs99aSBkdVXGXetC5XJ2Rm1EOLBMfsgIUDEhZJPHwIwAnInRgpqnrjGrYTmh/+A2gMKWuuQScIXFCTCUyrUBAFeYnOCbhi7AB/Eh9amVWGEFL6H94W8AIMOaEYWv2ABuB2HfQNWf0nMniJhhCsgSYIwBQgeIrhhYKXu5S87wKxLgPDhSwEWAhIgjwEGqHgG4bfMNAPA+qqCpAmw6oFhuYjB4/FPG/zH2SrOrBQiwn013VMBXoztdaauqXNH+EqxUFOSgooJZzl7YZ3w+wBEVCQeoTk4Fkqslq/Rsiur9cwBA0zTqmes8UiUvgSfRIwXsOkEliLt962abQ9QViviF/xwf7gtEgeoIC06aFQWguJ0DFsGVej9d1THApgClWooMcvjqDBJB5e6rYpHEnZ/x3rItBVRYLwXqpal8FtoyyEf1MnYxQAvrMq5oOdkOKMBrYQWqkklCXiwk9i9BaAKs+KyAQtwriabFaJ0QpKXBYq1jFodaxkoQMQkxCVcCVtZK4F9/Xj6XpEDgc9ktVWEZ66sZ7aiqm0kgnwsIxOhKfM8S/dr4UrfmmJmAOC19n57moCS3XgfzhX+z5tF3whcQv/GZ2FZorLSQ5UzNz5sZBwvAjDF0FDwaOT47QGbsaYLaJP08L+I57Qko/gLJuELsEm0HjNjdVqsPTNRkHSSOAH9S+FZ10KPjWA+muAhkKi0mEkz8wZ07JCYUC0g4r9vNjVVV5DQ6tbQYAB5Ey15iRB/VSautyw8KFHbrF3uLPQVzlT344YdPlMBSEMAWKZZaXtKe4Pq2tnfal1/+GyVeORNuw/JccHQVbm5uKm7jPmGPQtNWz26v11ZXlrX+PCMqtJyjiPHp+ZweCdjgmfF96ONUhVkjzpBGjSGWOrBCPW2MC4uL1jqS38f10uJnZiuxgRIe4tnqZyZ501qWCKjHQFpwTUC3kiwzD2A2uM/ZoBv7dWPzpkWPpYJvu4mtpRLOey3ML7a5mYW2t3vQ9g+PbDcRBh8iNjxqgyEjXA0CYE8zsjggpgoJNV6ae00MEgaXmWuObxI78Jw4K/gFJUgHh2LTss60nLIvNHqNFoIS9uV1AniKAcx/eebsA4p7vJg9w97Br/DaQ6j9VcUnpyB5k/2vlkHba89358tUc0CccbJrEM3Xrur2pcF0xWsyfxZl7kYfz86203PYgQYi1YY40ZITEJ8JZ+RjnAmKAhrDLbYwPgtR7/PueQVM5nxh54gpiYmjS8HkMdvLvoAljyVuYuKINVRMhdMS9sOlaeR1TUNjYg7i2bpXCl7Eg3OIdXqcIjkbMYGBVNhv9m+TTEvYCykksM8djxnE4tyIPVx5R4BIF4hmtEb4ePsNn32AlPWNdZ1l2ydElWGguRXPZ9G6VfrSyHdGkvJcDEDBnLGulv0K/8ZnkNSn2CRGR/wmky7K54cBktamgGq0O4f+L5F29t2wpuMV8GYNBfIt69kkN9P5KL2iFFfFlvz7/+0/FgNA3ywBhhhWI3qeNSrl05qrK9SaHmT61egTKwfgcT0rOkz0U7CYIFSgIVZY9PxDKLqhkRDjpcKoh4uScM0+ByzAWeiwVB+uHYfRHGjzsAyo4mBY02vGZuDfG+sbFax5/iYLbnGEqp4yT/vCs9UTgKXqxmbUOCIoewoQ3IPKQ6ECCCjCe+GYcAIRVLJxAHUZj6HinnHq9OLz2akWSqF3ekYIPA6h359TQo1mAg9aVFnU0s+cvAulnxrJiGP0cRavXj63yJmmI9Cq4P4ZUEe+R5uBQQCDEBzWD588Vk8JgUUESDh09EPtbO92CSfBEWtg51oJZwWHBKA8Xyhaoeez/loTRFjaVfv004/V9rGzu6X74gAYURzJ2fJ727s7FlcpQ+feOnqBXH0l2ec9+D5oLevKLFHpRhwctOkydA6aTMmUAKIEs1xZZyoAyRtOXAIn3OsJPWkHMgybtzaV/Cv4vTTVH4Po+aUzSiRZO66BdpaLCyorUPEB0XuafQp7gKowdFyMF38HzPj6229VSfj881+39Y2b7bvvfmjvt7bl4KR4DN1ufl7XDD0M0EUCOoVg5hAb9Vwo+rZbBvhiDVlP9QKXkTMQ4sATA5wEP8rg4yCnRp3U+QoFWDYNqqdoSgZnMLiimxXtWfutHGvQWbGETk460CAOuUMqC3RgD6bKOQWIMlEZV9CfBBSgQEmtx0ba8LsHkd9R+4P6jKlsz1qxXQq2TtqxCxl7lSpWQI3QaFUZgDI35fuB9eN789QDPpPrjePGVmZmMo5skvbbOWflWD6TEjcrdgP/jXAW9otzzRnzqLxeCTy5tYZ75CyBaHMOfN99BR78gSnAz3kfJYo1okrzu1VV9xjHam7VawzGuhqXyr166qKhUKJchj8y2s29+zjFJPsCmoo9YGcyOXrLvysGiZ6NZ0sLONTkDYCd8ShAv6eFAgk8kgwKBlMPffnYAreUgBPonJ0JoMZ+w7LiPgCyCWBi36nO4MTd42sgE9tMVU+CPZynKSa1OCFjP7HuBEecO7VwzbodJdVYJ2ye8c4a6syqmmB7Q+VS9odKvCrWTnQALRTAFsii1htAgRKxSpA5eVZJ1gHPA6gEjGIfIRjFdWV0kas2Hv1p8M3j7lQ5KNXhKHdrL6ilwoKDHrXo/S8wTYFvT0mRKNUl6Ksgf3BO1iy/u7AIc48zZ7tbXb3d7GbOrNhdRb9XwFT33fVqqgIPG8XthhptVIwz2wIZWU+dKTDJLQ0+Y0nKs4e8Zqahi2lz6YqNK9gOnl3NcxuFWpCggRbIgu9KmwaxD68VWFOVczN+LrQH1AZZsUSomGHVhPmReCNraptp4TFARSVbUqf3GgI2cw2cC2wvAAjnnriK63UvaY3crQlFEkSWhkyJmFbvM2l1Zlhn+oDa+vQZppdjJ6ggOfGkTXBJMRv3iNL86g2PQ7sauo1I1Nhp4gt8kQVEdbaKEahJARJOtsAYo80ScLInYfhw/kiK2HckIyQ9s7MLbaG/3PYPTtrbd9s1xcJtOVT4+VxpANA2Jd0Rxie6oMMZFzBWAo4CO6+v2o2VJSXS6+srbaFPPIGt5Jxz3t2KAQBAZM814u+zpzhbAnBLuJfPwdbQwsczl07WXL+9e/tevokqLr8jvZ2rq/buPa0M0P0ZY0bVu+j3UzATNtrGzQ1PrxkxFWJeVHTiBe3ba+LkVpVVXxP7ytMzYEzQXnqgtgZaGQAoYa7AZPQYQ8e3EhM+g6Fwqv3BOgHa8RmuIJs5RoyLDSM2opotBlwxDPGvGtVXwqlp7+GMqZd5zu0tJGGq7Jd4Np9DyyU/s4YP1VaPbqR9UsAUjKnruTa6nhL9X7t6ZradA2ScXbSTc66L5NhjIDVda9pnW3uLNrReChnQrz1OOtcQoCmgX9psuCaDYctm+FEg6o3M9EIToxhVonPXaFnsjKupFqgGOCAOQISWXcT9uPJukddMFdEIWxWiDOqzF1DMZ4+QrMJK5noBX1L0TBvnJItOBRIAhHq+Yn/BvikQxAnpSABQ2A4BP8LgCw3d5vNagp5qAyqGj9a0mDrcW5hSOb+KlyX0ij5CX0Dk8SlgnhnBbutzqxfjJ2fokS/A2cJ+ZjD0GVeJwCdjyGH2UkAeXgk8idaVBGx7CGGeazKYQJJiV1oQ2IUUXXNp4wSkZ1+KHbm4KFCNcxFmnKn69nPYQkBXA9YGvQUUzc4KDMLH0napWIlnXDlt1lrtguzJAnHlS0sfQfaWaWmwc6Xjdab87s7d22JecBYzTpQ14VwR12WfiT0x0bYajQsxDaq1V0CChOqZYuORy4m5+ND4JL7nHBH/6lyDP1rP3/xHf3dkhMP92DGGVlR1FZLklkVLcC3HXEGiUKSJ/jvTFifp8laPRCwP+ql7zktUrBgAQY/Vg6reNM+25MEajftpP7HIT7WwolpAMe/odw5yuTkfGvos3GvIIcxnQbdRoDDlCi4bjwVT/6/63wnaTEP94PGHSqhZZObK47xCp97eft/evX/bXr964wkG09Oe7948SziHJ8hoKO18n43EPYaCIkbFwb43Yf2cza4RjKdU0FvbvE2yelfo0tMfvm/ffvOVQJhU8hYX6FN17xyBL0FG9BsIcKHrfPzxR+qHI/jEEQhUmZqWY2ZqARuSz/eIRNN/2CM8Cw5E0Hx+hjCTE8sSjatDQEvDkyeP2+3bm21r+72Sd4IGqpwKvheN7mMMJU53dq6A207uqkbXGTWLseFZ8myEXuL4GTdVGhVywiXIkzFiQgHn5i2EuLunhCHGxpU8jwVcv7mhcZUEPrAKcNb37t7RGtDTxPp88vHH7fat2xLLRK2Xazk+OlHV/pOPP2n37t9TUEFlFwPEHwzm02fPhJR/8cVv2p2799vp2YXGuX3156+teExlesEifdCCRiOriieBx+DG8UiQrOa6ci7Z5ziBfDmgGc9rxzgp4ShKcAxKqk98BkYo4No4OMY9eN+lx1KVC9G+/axjRF3ltXPTeRMFePzzBPG6NukNWGGV16qfjMoDY7FqFnEcu+a3ixLnnvCg7+yhVNbdh06lqC9HxnvKGBM8E+xV0CGARAnbuNcxzsrIfUazWCU27UeVeloNHSchSrErhmqVEu3VLRlyqUUrSxKrRLEqEwRZOH8CrPS/EhzjmOKU+H4qqWPBSaPTQdn5DItceda5KJa0JjHDFrQaRaWqDhCcs6djDzPWyIwG96ABJKj9plhPTsZUE1VyOZn0q8VKfcmmmP/0T/QkDBgQODqpBqF21ZXrEL1fY/0cdDtY4zodsOaLMXoECTx7JXzVuiRbRavDYKCzzPhNkjP67hRog+BXYMD637l9V+03oe5xxsIWon0Cvml0LLg3AyIGYbQ+BRq6eoJT98jJfFlA0r4K8M7J5ZQ0QaC0irtTk0EEemn6gPe+ytg1EYHfy9SJJLg4nDwj6czUiESSWkBDbCg9+bwmLQk5lwawfTZdDR9Tsl2xcC+9hC7lSw0gan1L8EgzhtVCAtBujAlfK+kM9V5TIIBZ475hfek9xzo5uR4l47QMUvHKOkCBrz5F0U3Vajcepxl7lBnOAlrU4sC1lMDXlUXzElxyTwmkeeY8n8QKfjZ1qkuEkayDtQ2jDb+ealQqMiRE7NtUbkJ3D2CaBCMJaCib/FzvPTEFgL2fwJor8bx7s664Pqjg+JGwgbCVAek8A96Cvw4giX0Yh2hKK0AW65z75L6lRVFTjsTW0rlGu8OgiACA5okDPF/sq/Y+KvUrN6RIb/vplk7OAW14axoRN1cArLUZaOHCZxD44v/4PfZqGBcAYVdQ7s+ooJnaPBxZWHVuluRwrr19u93eb+12YBJ7kmLB0o0l9a9SRBFwMj0GinQPNcY0CbyYE7NoQLkfd6HP/nTFm6kAFETMsCnNCVoL6hmzfhlNyb50IO0RawCI/J0EAeCfCUgW8DIFni/32lurQDEnhSRV0m1fpC5f7QbDC86Xx3LxOYA9FE/Q4OC1tHZQrWZfA3CSYCzfWGynp4dtd29b6wxLkvd8+/ZNB7QKhJTwI2AfYDn2yTo00XFBD4CHfoGQNYUU2u6IpaX10GQX2SeKE2rUrjRfBBgyrhSlf1eoKR7xfbN7B7LRKqZRZFMVtjTCZmn1NQvk4mTQpq7Z+3Man8juvMLXUyUfDNsxbVvoI43sb3uMii3WQXxcb9rxiBLGYtcFzEz1NzYoOke8Hj9MayTnwYnXpUdkzlubQkKRGilpvZxJX0VBDdCAZ0KrJ88gCT8FIF5r3+92JUAL/s252tnbla0W+AoYKGDDWktJ+GWvurZLx3NhAtDjzp7Erjh+vxSjw7YIpqd9ewBPnqXXx7EhflIMz4tz5WErgGdV3VflfNGsaewr+41YWiBQNJwALs7TYjRU9w7gEzZBYARtGRLq67VFBORLY+fk6ETPiLa9NZg2tF/s7rXd/UMDu1NMH1srwI2iDILPMLcvNFo9rWVjn+B4K7lpfDMgHNcvenuvJ+YuBT3Og+xlMfhgyHC/EYvM8+U9+Tt7G+BXo2ixh+iV1bMNu4prS3yXFkixUshX1aZrnSN+RgGXZwAjaXVtRSAgNj7sMdg2up4SaNeemrBpyh+Jl4uBAwOA64ANzzOy/SDe8uhD5X9DGCacVxcC8K/ktSpEDF3I6v3uP/l7o27zFnquYL6qB+xgBXpVWcCo4pQUtFEdnmqi7fNFRd5G1XQSB30R0Buo8q9CTs1ep18F544iZW4oSUSMUAI3JZ2qvq9YiVrif01oCkEKC5zqBQtDXws3n3Euvi4n+VZZZ7FnGuNHEJyJAjULr/6ujQ0JtT158pGQTNaEajrsCDYTjkDJkURvmkYYMsKlq7oM2UgW7nMQ5vUIKMC1CKm6eVNgxeHBfgWmnqUcZWKcDg6Fe3vy5MP2wQcP263bm0KW/vn//s/a3/7xD21/b0fXZ1owzIQFzQXd2d5RMsuKR9iLRJeKOigzwYQ2u66xqfqfsSV8g0MS8EXV/krQ2VzSDSAZUcBtirh7u6u6NzVqq6sk7yhiG3E3NcbAEn8ybkSI6tGRUeRQoEqF1n3VrsTYqGXG95RU+i2MQRvHpYUrNbfX1Tto2nfu3Gv7B4ftxYuXouUBBnBIWCuCr/TpM16R/cRUBMAVEn6u+cs//n+6zr/6q79qD+7dl0HhD4bn7du3bWdrR3uSapn0FaAa3ryp9WHvEQisrTOOaVNGD9Vc1vhf/+EP7d37Hc287fetIu4WEwSK3GMqsZLLy0LXUd6G+uqAAoRR1SWYEjUWKmvKvbGOrClnQL3uJQzFf5P8pedXQUv1QScR0JjHSrAFYskGuIrqM+1gR4FFKZLrjJUmBz9zwONqhM5mJY/pm8osVgJJQCsFhNJQMI07gX+q/bxf+uz1YgXxQwWioXGlj50zyRkyZuEAVkmIRN5io7wuGulXrRYB5knx8VQAACAASURBVBJERLHeSZEduoMr27qoHefa7VgchCt4KGCAQBhwiGeWRD/nB+fC98xe8cSB2NsAEknOxG7Abk60ZqgKKvCJOa9ea533jq3h/lOzpHx+LFqG0JgTPsABrYWcInS29Ho6cOg0AArE5X3iTLtgbBLgKQDA1RZQZ9MSqeaJQKBpAP5s23yPAlR1SmKMbgnhzPAaWmoE/JI811g304EZD4foVI0mLOSboJxncP/eA/XkEuRFuIm/swYzvek2vLhUlcLXZnBCyVA9P1gCtnWZQmFmUp6HK/sGvkzRNF2dAFY6AKOmihZBLMmtwINS1eZ3PLvc9o01SgJHYGGn73YpgtVMxADsWVpZdpuXtEPcrpDgRQFvAQBmCDk4ztnW9AclPuwlqmgGb7KnWG9Vj2o8kumS7InmMWrojYw8KnBu1n39vLc9+3gUqStuBgZyjQa79C0zVTRZhb1vED46PQn0NHbUgtCKSTIqlcQtQE/0QZz8W2XZQJkBWQOPpj0HJE1wxX81LWIBAMmUSYKkVIPEqgD4KIFErn9M9x+PzVLAVYCXE4gayaTxdAYndS8TtlbPVVVm7yHstKqCV7S+bbS1dQS8AHEsSCil6otzgXYKcvsLNdbT4rmagV2AEvellq/SMOLfmlVOKwBn/drPRFTnWet82JamwnqlFhACWew936fSB+jK/axIYd9ioALFNAbPQqSOcbx/zxCTRESNCq9GTwJoIETqc3vd80zsuTnW/6o9f/5afcH4wMRzovsuU51ekB7Lu7fv2vQ0a7AuEFRnp6jGju+gMJsBhc5UfwEWz5LikcWFeQEACC27aMDoLuuBxB4lmdB4zxLP5SyzuPETjPC7e4eigUUbiT+5X2Jg+Rvp2rg4kr2GvRRopzYYs/hgEGYCk22l42sEnlXwmJkrDSlmpe+JcbO2vtJOzw7VDkoPN9VO3ht9KOsgWTGf90d4bWlhSbHI7vaO1vSGiipMBQA49h6ZX5gvBqP3mfYT96zpRfPyr2rPiY4KsZgSpZpGdOmilc5kxbrYcJ8fs8BUuVTBZtTOEPc7vWgzUwCq06VF0mtD1nDUE3CKnhKsC2J0tzbVyGSl7S4mwIYwI8YMojzDtAPBSElFvKyOngExtqrIJXzs+HFB+0BAXiWH8cdqPZZw31BMDc4S9orIwm0T1npSjE/yWCCq9cNcPD1A5HHrvXvMi+HHm6itgphaAp8AaU5O8xUwwXG8/aSLcoydpB2M88N0EmuSSCj4xAlnQCex+KaniwHi8cD4logC8758Pvta1PdL9L3edbEiFWq3PDGi1hPV5J8A1SQmaeBLugCrK2KO4YUANAX4HCIWjp+ebYswbVprh+QT5wPFvrxBBAC5Fp41DBsVuqZoFzXQO/aP4zarJPtcG2wY/jhmvFT1n3idz1a8W7onrA/JdybGhTnC3pUvk0+0fXeRxX4yIGGX3067ZTPizVrzyped9zl+0XwQFREsggwIAEsqk7no6fd92FflWXbxuPIxtwBgk2n7kv9vI2mjYBexTWqJq1YVAAuf3RL3rclwKlCNPBa+92/9Z/9APjE0Bx6Cgqyq2JgFwIczGojenr6MDkaLyvMMtG+JoLliJ2dQY1+SsHFQQ2uTY5DK8qgxo3m2b1p25tNyMRptEHpaFLunptrK6kq7e++eDN64CmiEK06S691Yo/fTo5/evXtfCJ+RNjY1GwIkeXdnr11euqLAAeJ3QFx//etfN+j59+4/MP2zkEV+9+Wr10oiQ7lcYsxdG+k9UfbnMwEHOISMCAkFkAOdMYpJ1u/cvq0HjfgLvTPuXbVzSHAd1ApA4xe/+EW7d++OEmIczv/xz//X9v/8q/+z7e2+V4DvdbRgFTMf2RQcPByZK22XCizoy/fYFveysGY8T9YjFDtQt9CukySFNqyEsAJWEg8rpq4WWgZCmQ1vh4aTdkDgwxCAiM/O+/DeCsprRJASudpPUmNddi8v72GaZtM+oHUAYQwFr4XWi/LboNDdbgtLS+3Vqzfth6c/igHAKcZRqDJT/cOhUWO0pLw8um4PH9zX53/33bftkbQDPtL68lkEIGkH8PxbB2g8OxC5L774XOuBgrDE226siPb/1Vdfq/oB64T9hwLqqEdV32wEqx1T4ZkVCMVaaV7t3p7On5JuMXKciMsYTbAAOHvsYbdhIGDE+CHOUvUnFWU2+1Agg/qUiqYYJVI5Vp+pCPapqlWtNhiwVH+TDCVglriKqpvjPaxkosYOJfnmXiLel4qjKxYlaqMgyH8XUs4M4nLCnHc5ZmhSMrjureT+QZ8zkxib4mqu+xbZW2Y/OFkqO6/zrzFkVAtrjGIcgnvmMwoxSLwFZPQ8KptJLz5JYAARAtuu2lcJtc5+sV/UMlFJuKpcNWJPFRXGvlU1O84sDoVnaifhtgC+QIFPTo+dAHC9Ugg2Ei+nmRE2Rd9n/SbBkAQZeq3WykKKBjTdj866g/QH0MneMchhm55KJs82gRd7I0mTpyuMmQQEhKlWhbkkKnP13anqK1GpWYFdXAdOjyBL0xGo4kxNt+OTo45Cq4Dj6FhrRJWO9w0gEDaA2EwHRxKhpATBGhMYszye5OLEFt9mgHRMu879OwgqMFyCRa58q1+VtyVhuLrWiCtNQ6DqPiqAFHZLsa+4r5yfANXGCWrdC2xRQgV1G32YFSuTExDEdvI7XLcmgJRiNPfiKsW47Ubhc02/cBCX5zZmZQjgEJBQk3M0FvC69elH75PAcRagP9qfqyqfqlYYg5X863yX4FsScBIlgQGolMMAKvYWtg3bkUQOO8vm1XvQ01yVzTAVuecEhmx+3sttfAY1o79QXQNdJUz7qMY48nzZS/o3UyhqHVlLrW0l7vw8+ziAdNhe7J8kC2FeZOSewREH4wFX+Ldo61WJT8AfVtP6BuK3azorTvzda0+LSyiuxAED0cvRj2HaB8k5vs1+Vewiib/53NAyx2tEewX8wgbUNBGxrYYkQX0VagR44eNVAZ6TMjr95tfXVJHntA/UM3uOoNiyGJIWgwwLpkBlCQWO1LKjft4LRgFb5EvAmoBAfN9MO9g/aS9fvmlHx6e6Zr4vobIFsxX5Hu+FarwZHz1NF+J7JFisbdpOPL7YzAb+S9KMvoHpzoAlZmS5qIQftB0NIJk9xbmxQJ6n+GAG8GX4XbXF0reuaUam1F8MnIBThMH/c/5UBa4JA6lORq+E3yfZ4vOsvWFwtMx0ayP0s24I8MBm8d43Vhbb8elBOzral9/b3LypZ0ABxXGkKb6ch0cPP1BsTdEB6n32oto+YC1A90d0GyaYqMQByU03FxjM2VOXGQDQtdr80jZk0VqLtXGPaqdRi66LZAAnjGH12hmEJynMhIJ27bYpAakU6NAqkjbSdLvuTQkAUBW6BE4NZprxkpjS62bmpHyy9JKs4cC5oZDj+NdnOy20fA+KP9eNrcgzsiaM2TQqdFK4qTZo/s39K+6RnTB7Dptse+NCnBgURfuPHglAJclaCjWx8QZpzbRVPFe+08m+2YXZm7wX7xuQjelJxK+xfdxTpo0oxlJLqkEl9ZQvL2qvqmAqFrTH6nEP1kZwcZV4KP3uPDf8aRiE9lUuogAcYZMkPDxDi/V8u3vndrtz+5bGnB/s7Ql0dLxlIAgTPxy5As0IbZ45uQqtumnfUitLsbMBsNIO3sWHBUDo7FdhgzVi7fGLiZkAa4iDWbfkjNgO/LFjY5811jngvUCkruXRa+/iSsQzfZ4FrkxXTFKCqA7QLY7te3ZMEJAE28PnsU6ZmILvc7sx+/BCz2Yy1+JexDIrvQC18ywuCjymvcZ7nHGYMIJtd3XOYWEsLErriBjo9NhjKF1gch7U+81//NcjjaFaQnDOYnAStqpeDw6a+rKZj4466eqqkmKCaBITUML07HNT46ruuSgkDuARFYNaZ2TDFLnr9vjDx+2TX3zWUWZENapqiBdujNzzELhhjLVE00ocK85aapvVr5P+pTEib/oRTp7Encrt06dP29/8zf/bRjJAjHLbbPcfPGi3b91qDx896lQmg/gQuJLUk7jRi7aj3vUTje3bev9Oi8o6cn9sOP4wVu6jJ/SrT6kHntn0bNjbt2+pSiyF6tGoPXv2TD+nwgN1metmU4Nk8R6IfbFJQOQ1FUAJ0GV7+v3X7X/7Z/9L295GmMabk4q4HFO1PHDNSdLYXPTqeJasiawcflcHEGc5sUo0gdalRzX5y0mE+yxdhRPaTXWiR6J9S60F6glidq3odu4rRAGTpCGV1FT/DdpYkC7vx17h/nCSfBL3yB8quXxPIo70rCFqWOJSGRWZCjYABr06HIY7d+/pv6/fvG3b27t6dgR4JAE4uyCOErE5P2u3Nm+qdymijKLqLS7qOdCewfViXNxv6YRc1ZQRCRhBvkXz0C2A4icHMT0tBsKbN++kCkxQwDry+6gDz/VX1APHtUgJXfoRTfuDMwC7QUE8wW31phPgq2+9qNsKSMqAxVmwpmEBqK2lWiX4foJYB24Wu2I9+QOQ5zEyBmrExJHjdy+gE21Xi7UzysAlIBZdivNNdVyz3U0zVtJXibwNokEkje+raGcSAAglfXK/5O9cF3uWnkN+HxAo9gIbECFAO3T30iohLhHCzrjWHiSoSWKhvThRKcROWXkZ+phpdgqsB0WvBqiY6L3SuRia1h96f5x7Rr9hS+ycR6KK8xWqcGjFAQ4SkKbCy2vjBEVx1ZQQVw0QAJIzq+kP1gEwJRMnnOcVZoJHSLpfNoGTktuJsW7V3dXtA9Yz2ghcM+mjf9dod2ezi/mAtoKeFeCSqP9OrF3B8H6K6I1aeAq5DwBgajGV8prJiyPkZJWgIgYB+jbrBbWfvQ1YyhlBP8GCmb0ayTpvmqHGdzG2aVsAgMQiGbm3uqLnTEIlv1JBU8AgvkfVRMlxVcnDgNHoweotZAUJXuFH8nwPj0/bgECyBBtFW6wpFOoDLrHLtHN0OgHYWvXvUYE2SEAgwv5EOVzjc2tkVCojXBdUPweKTlid/Geec6bmjCd68H5JUHl+uV8+m7MlKuMV1UCqwlTCFlU54t/Y9/T+BtD12NOfthIIUNSscrPh2M9K7hHbnIcVg8aIq6YkB9yXkjlsefXHkxT47JmZloCd93IS5kpg2EQSlCqA2wDCGNDKWUi1ib1MpS7PM2yKXvX+x56mxSQJf2jC/NvrbUBYK6pqkp+DEghEDmWzS9tAbVbjRMMBKHvbIl3WU2Ls5IkCbGyxBahI+jb1DM5JHAEpSpQy/blKeK48K9tibR4ZyGthDhBcc31QiKlepo+Vz8WuKAilT16aJzBQAOo4w1ZI5zWATzx7/KPnmo/aaT2LnHm11cxOS5gMoTtG4nEOeN43N+mzhdmCuNZZ297aa3v7BLSIdtlHPHnypN29d1f3QoVV53lkvRAqqrv7u7JvGhE2hzCxq2TyQWK0GsCl+s9UIvY5rabcZ3pwMXg81zwn9iC2hKRZ4qO0khFwS6TS4rQRhybe4jnxngFoeG9iZIH3NUXADK95TWfii0qwKcSOqRSUa184trMd5SzDSqLS7lG+6BgsLpF0nbbDw32BbwD5xJS8BzG3q4oAH7324MHDtrG+7iS9WD+ABBo1eTlofc6ztJmmZVdcvb9SayEMMgMAM4rzYVnwDL0HDT5HwwSGEiCAgUD0GC7F5AAMXVxEGNGshME5InMGJWFXqdmsRhyTCJ7JTwCwYOeJq2yLJXCo1toxSKMYopiKHuNov2p+gKu4YY0Z4HJBgTwloDZrI6X1Srb5OTlChGH5DPmqaqecjHP4HXx5hCzJmXh9Es2AcAYRDCawb5SLLC26RaP0aQIqd5XorqjkXvexvXKswnuwfwHABK7pfRyTORcw40k+tqaaKH7iLJZwJ2BYYrmwFhV/VHJr29jTvatYgCbYhBAiz59xgthoPos8AIBBWkNTUwLkiV+5RwqU5Ds8V0AdWn8p0D169FhM3D9//U374x+/1L7ylCK3Wi7Mw8pwO7fYWdX7n1gxdjhFEU1kq3aL2HLnMSX0Wno4BiM8YSOTafS8+F4bdbkw9y/GpJgs4+Y/cpyc3XERrF6C3YfxV3o6jhdKd0YseRet+cN6Yzuxv85hzH5N+wrP0wCA2SoCkaWB4vie6835ob0iRScxGWpqk4sO02LXhblKC4C6cv+9f/hfjeKAf1KRhWYsipdRs/Q2YNxQhmXBEb8jKYMKhSq+1CSV9HCIDtU/Tc8lv6O+m35fFXZXnM/bow8etY8//aSqTA4MEnzKGZYx4r/QHkmuqXCzCKhsZmwU1TOpr1alIYc0VBg2LveWpApDAjXk66+/UX8OASHvwR/R8kDWJ8ZLKLhCwfSMXosjqfjv7e9Jdfr4+FD0fRwT18AGVP9br9fu3bvfHjx4IGOHwYUlwHuR1OM0RbFqTd9/v/VOB0lVclQo19b1u0mSVGUWIutRXjjko8Od9od//S/azvYbAQc8q6s6oE5YZnQIuWb1GDE+ppKxVLTYSEJla8qBkXNTnRNUWsTLSYJQ9xIec/XoWoACAYmqhu1aRgAjA6iB4E7aJJL0cRhCd3alzQE8e4Y9QosC14U6q4CVhb4FHZWY4nw9hgVHh/PD8FDp8HUxvhKRlWtdEw5ofx8Q5FoVdxwQrQEERkxMyIxWftdjhJY9JqhQuzhPmABQ8n/3u9+1Tz/5TH9Xb/PVdTuWAKEVQAGXQOVY/2UFAYft1Zs3QjkFIO3uFUoH0ENSRtIT5NrjjviThF60YPqXajKGKhFUTKo6y4bIc/FzdDCcxJy/TzoVEhUnfQR2fasC19g6BUEdbcx6HZ2iLlV8rlbAyViEK0YwCVHeW4k9tDwMV4nPGVBwIpq9EGp4ktL0cadaxj4JbZJnRHDnJKWo4yg0dyOnPLccUCgVIYcAVcUsXQF/z+Vb9nu0LtwKZTq1e11n5AyishuNCfd1lkp7qYBHSFXgGZW1c4uPxTjbhl6rN7JjF9C+IdroeL6xq5EGZfI7qdYnSEj1Uv2gojJa0E1gTTka0X2vrwUaKngQMB1K4EQbV7WPmF0wblWSHcfWaKpC0GwnLpP98Oz59M2PQQBPZdASlyCiKr/Vb+4gzPPs2dextfr8Ajgyns6OzAFh+rC5R7UHFN0tIGJ8Rvo2OW9JMFkLvr+0aKSdNaWqARUVO8zvErTHjygV66Yf+F4k2teN5SyKfvUhRplazxsknqB1eC0GAEJHMEX4fioPLAyvFd1c4mpO0rTHCTaK5ePEziKMXDcrJCpiMb6iERI2QcC+gLYWAHTlpXP+omL7DKRKoWC5qkX0fvM+VIzx79LuIXC5gu4905YWUazHZvF8sbvWXUgBIQCJwQjvY/VQVn86wQ7/1jioEnVTtbkCTRUISv+ABJXkIc90MLCaNmdIjJ/ZWY9x7KpmppQn4BO9uXQ9nBSPWUYBoVifMUvObRiavlJtNgmsU+GPbc59B9wMiBiB1nE1nN7PZVV51INflFHbB5/L+FSMLL9nIT1PAfJ0ArfsRdhMIwPxo6IYG8TiS8+/JurwnrQCRjQrvh46N0G2mCEF9mInSPTVw62xcMcFriL4R/sQSZ3FffGTXcJ7YbFACjMqJCBCVkKXsDx4f0a1AbjBMAzDDR8MhV/aCxeDtrOz37a2qF4TOhkw4Pru3Lmt6T2ab11tNuwbq/NftIOjA4H3KdQYjPW0KUBA1hBmH6xEzbMX42BKzB76obFfOXNOCNw6gf1W4tbsE1xpRPzM16EE+uJCcdzjR4/EhDk8QvGfhNx2xJoNFp9mv1KAYl9T7VR7XiWkAo9qVBjrz+8JqJiZa4MLroc97RHVbO2paYA0CmqMe7bqPPthEgBgtjhn4OHDR23lhgUkncTSFmtmAtX/5ZVlAQB8DWqEnG1RU7LndrBpAS70+fNfzgtAqp+rtRQMVNOyhG+H2YL434mYAKlMhnqsfVpMzwCFnBmKHyRa0sVAxFQFBu55WsxJ1jzxQj4TO2q/aHssXadKIPk8/K0TYcc8skkVO7DGgMXqp688R0DZBKgqVuXiou6b5028yV4DnHQChr7DQGcs/eCJbVinAPlmNNOumZY2T3YBVJHWStmvFEfii/kdqbXXFBmuIXoK2AjsBfvR9G/nai4U2Vcl74rf5nsUYxUTpDBT7Y3yR5Vg+x5su9UyRmvt+YWAxhQv8BO0DyFm/Pjx4/bh48c6k0zRQktLraaXl+2sRkz6jM4o9j44OhQA8MXnv5Ed+L/+73/Vvvzym7a87D59+S9NAiG+cZWdL94jfjKxLWtCvMPPOI+sXdrC8gzMIKkRpLOw+txyih1jHVMUSx6BvUlcraJWMT5kI0pkWRoBaKxMiEUrBlErLO9tUJh/OD52yypnHSCP9Vd7E4w16UcZGACUgRnG53otzNBjn8i+w9KvMcXsJ1/nlPQV1G4pRh5nEb2V04b+gllI6HhVXIn4Lfb/P//H/3Q0KY7nyDhIR68U6937IbE5RphVxQU6AXTmhw8/EEWaxM1KjtcSXvjD3/xBho7Emxsl2WIGO//FaPM9EhAOUletDw25AABunAeHAAzXwGbASHBj/FcCYnqgcxKu0ciTc/edsShsaG6e5J4Z71wLm+Xli1dte2tbKGQq3UbsPDonI03YGKDBSayEEiuRtqEgAMqhcTI7q88g+eMzxXiocWEYMA59dAy4Z2hZJLRQgzDASdBZIyrVBDeg5gpySHAZs8VmmGKkyn57//bHdnFOpctoKNcj5Xb1LCLst9d293a1Thh6bShUKVm/GmehJM7t21WBwZC4x8aG3ZUN/p7gIokePUh8DgwAqGg4ImZoUkF49+6tNrppw+M+9HH1f6C9sL6+oQ0LMo3xYo8ABgAwRZwFQ20lTM/QDQOEAw9jg/vF2YoGt8/M05EEG7Vfzgdtdq5fQQPPa7Ztb+20Z8+fK/CTmrZaTxAUM34c+rVUfYfDtr21JTrNF59/0X7zm9+Ion9xdtGePv1RlQJACJDlH3/8UeMKdfBB6mrMFq0AVAO2GVlSveQg5W1E8uZgjDU39eq0019Q1erKQnfcI4bYwJxF34LgCiSboHVPJuZCcSdaaeJcNAJF4408l1vGrehQRlYBVKrfucQ5XeV05T8JaQJ+fj90tgAUBLChoMWI2/kUIlsGNeBjpi34rHvqhlWeZxSQhgrrSSQzYmM4gHf/ts+HUdLcg4QHK9mxMU5/NXR3t1Ww9ux/aW5U4i69ihK3GSfyfp0WqtgwsR9iB0hRO8rjNrLjZCz9sabR0wKVdoDD4yNPw6DSXToB/DfBado2RG0jMC1qPvPZJbxTFXVEnPji/HBGUw0XCbkAgLRQpL/aTsvJvwLB0oOIc7RP8M/CCAjjSAHVrHVeOONJegTKVLKTvchDSCKYtookiA5whgr8tVdr9jvnR20DMFjqHqQ4XHbd00Go1h1prjZJVvr9x+fFyWIU5rsqzuVQ9hdg1UG0KZAKyKv3mjURc6TWPCKcukYYW9VeEhaKdhITJDSi51pK1rQCINoXxWwBlAXUOjg2MJM1mAQAZItqfjF2SurhSppqcoGEyfysBZqJNgmroKpgJQDos2l2jttUxvTEPF+DXYzy3VTiSfWGaxWwS3vaNFV39CI8ycc94dgNJ+RpJ8v5zhlWC6FGjbnXFVtGUI9dwyYS3AM0EMyIyio2lINnbD1JZGxYxvY5kK/2xFqfsB5ylrWvJ5Li+HclXjW6qqDATofBa+GWIAfU46rPJEjG3w20ukITcKCrNHW6KwbNeHb8QUg1CT9+n5+JOl7jhj3O1dfAepJca+LPAN+2000g4Pc4cyvsV1G0bf+5Z+97xzIE2tg0V0tL6FECWxZuNPOMShttnG4L1KQH6L28j2i183rePGt6ruVzPIexDQfWNUnQjs/T+E511tTUB7WymT3JMyLBozcdajjMGKrF29t7bWtrR9VfgliSSdYJv6l4anlZtsNicNX3P4RdY5VuBfPFkAsLjftF6d16SgTjgNIOpgPwIwpokNt+BF9OomtdCscUSvaGjKAuuni1qnGmiB9v36IHn9GuJMMwDJeUmFuAzew+knmeAX38tJJ257QSV8Vs0pOixcFUfRLp01PiAfR/3OI2vzAnAGDULtri4lzb3CB2MkCLj+C8sm4CHnrTiq24F+I9tTWUsJ/GiNJGtLoqdhH92xS2oHMDtLL3iKc5o9hxRkMzyo0EkPfj9/g6H1h13rEjQSQxcL9dDGh5pWUFTR8LuiYeV9GtqplpV+E9sOFoJmUsrNhdzJyvCQhiNlRiJF8kBDLnkOdoO0o+EKq89j12quIYebJi5qhaTyxf2mA5P4lrVDQr7Q8AAJI9CpjsdwprAq5LJA48VXFZARKx54jgcQ55n/h1/s7vCaQvFfnETvHBuYZUzokZJxnNZjzMtIUlBAjNsHPhwu2hik3EOrM2gxJIAR/WWBJzVSOo3SoRNhX7Lp+TajKACn80irBABq2z7sMiq59++qmYJoh9H+zv1XjckWw5z9WsOp6Dix2ET4xQ/OVnv9J++uOXf9uePX9hBkABAFSpAZ/QwUi86ALHZCzjNg8x1Gnju+HJDtZA4JmMW9olhicGkHVnvIfMNOeevY9td1y4MjATXYBoW/C9xJz5ndK+NSugwHW13haTNr7dLEnaIOw70iKe4q6KVWojHCruARzwaFe3ZAkws+Kg2Wod26zJnmq8ZeXMWYdDWo3V5mj2lN2LQZ3ef/3f/Q8jHuyY+ma0og/1ooJvLpLklASNQ2AkAjoJ1arldnMTpVJXvkEF+f0kzlwEji/OOMFgaJYk6zg2BUUlWpVqIg+FpJkvjH8OI2AABiuBU2htCpSoSDGzcziUgi0GkOsiYQNxIvnmPZ8/f2HlaWhTWw4ghZYhyKdZ76bZdCge9LeiNko0RqPbTNewaIap7Lw+iB2bPONfMM6ieRX9mdeC0oL8mngOegAAIABJREFUcF88SMR1eDpsMAQ5ouCIBYQ2BS0JhXOcL1Wrq8uzdj08btNTKFzi9Dn0zM20UnDQZAwDTiljWAioCCgkglGVMYwyHy6k8xxxMJDTVLmcICo4K7EwB+OIACK4M62kHQBAgM01xh+K2oEDxnmjWDEePM9UPFgvUYcEHI0kNsPeopJOXy/rhZF2xcIi0/ni2nm2AloWF3XoEfsTGgg9iXaRGY+nmgO5v6DXCOR+oHYHEgeunednp3mmudYEQ+wHIaLTM1asPaO3b67dvn2nPXrwUPcLhfjrr7/VJAAcA88AsIVzwh6IwCBoOTSxHUQOLz2jlLPDGh8eHjeqWjaMV+3i3BXAKKIHuU6bjQM2B3dGQA0IBBUNVdyBZZydj3wMV5yM9mkxAhTMVu//mGY1pojrzFe1KT1TCboCFPF8+XwlywU6GACwIc354Nri4ILKKpivft7QbGMH2HN8ppFtlHMdLAm4qV4rB39Wrud1Vgt2760S0+r5NbWyIuzSU3ByERX6oOCudFvcZkw5TmCRyjbXz/Um2aEaoH5O9dI7+c/PYvuy/jgZklZpdpx6TGfA2FQ42Zui0u3sKBGKOAwBnEAPocnuR1SCpUqxnV5QY0y+VOqLDeKAxxUNiZtRJalRqFybkfuBqIBm9ZhOpnRKCuwOvkxjK9X2qbEOgIDCavFIsB5WiitqRbFXtdG6H6yBna1Pd0ZTufffviYO2CMP/cwAy6RWfHYmZhUVGtaL+zAraVZJJu8tMJhe1rTPAHLqzFlUUbZZ+8YAIDfLdWGb1Gt/MbDgU9H1WG/8ImsXxonOJWAKyRaVTCoPBIfQPheXdG8SU5WeiXVLUlUIqCY/pmqk+/Cjp8Czv3X7lpSaqaLwnGAfEZwboDLV36MWazrFtQNTJ6zV6iJleFesHORYv8H/M1hOAgODS1VQCUpeSviNPyaZuIohQcD6bQWKJQYbW5/+TANZticG5aGTOvkjqVNIwpqxWPWlkVSKdYodWIwJtU1UlixhpPJN4/MFy8kABw8zwWPsZOwQSuDsKf6dANiBe1oBnFjlT9b458+L+/F4wEFH/41+iZ6fKkbuzde9l80QpXXWdoo4iDWDEp/A05M/6FF3yyUsQVcEPaKLr0W0MOYNsmbiy+R9wgDAtnTrWz5WrM/5fgf8YTcZK3cxOJO/FZDfn5fwK6wPsUAk+IVPNN2d/6ILoes/85leXlmRz+1YOQDq0gty8g4LBrYhSf58f1EinojF7e/RJvdWomAOzpmfbS0IwD6SVajA+D8xLJtncisBKXp15runIqgRlNLDICYjnjWbyf3c6CQwScVrL2Bivq8pSFToPZ2iQPlLWCjWbklFl7/rOcHMOD0VSHLnzq22vIxvJwm1DeYMW5diSfuf+ARbvtCnxWNN62CQ4cTXNB3FcO4QTSDi7sO2uLCi4trs3FRbv7nS+gv0aZ9qCghATXxv9jLFOYJ9EoLYK7WAFFOS806yxHWRVHHqaDPhD7GnRDERpKwpWsT9xE+ZkoGd1YSqwfmY8TEkyeAeAC7oC79UdRwwQLGd9qlHqIaBxBjIMQvAAKDABDEHEBT0aLoUKAA+3W/uCWU8o9C/c3YBV3ifVI4F+JfQadhmPiOMlrP9zR8nbLZFnDV8LNfj5Lopj+D7xKfshU63R9RxC+ERyykXmplpJzXdIbadNcfnH58cW5OqdAL4TOcTZioErOc9VNVV9dq20ECFx8wRB6GxxRpY76UmsBQjyNVmV5IBEz0JwYVdMai4/7KBAbml76YiqKeIcWNpzWaNQ6nHb3D+MtqY75/VCG/YNZ6yYJFMA8mJS6aklbW+tqE8Uy03u7SleKwv8THJv2j6Q9hQBjQVw5bAfOfDq50PH+6YyL4h8bH93E8nDrEZojfkfN3tGYBjkxOdAuIY1LEWUXwXa9O1vGn/uG1GOUO16HaOLP6sWnsUXwxtL2VnFxasW6Vn7DZK9uz6xnq7ubmpIq6mr4XuXyl8QGjHk0zxWFbOwfUKPC8h5pNjYg3iNmIJnxkXeEet94/+yX8/GtNugwRZqT2Buhx8zYplk8QJMX8ZcRIOOv1Y0PJxvOrlL4E3Cb2gblsVC/7eIbRoA5yfqb+aC7aT9HgOvjjo9LckSdD7onxbVGIZhyGGqVRfqzqZgJsNDv1JvfZJhhqiLifalKMR1YY5Jb2sAcEuyDhCPKGE2AAYyU4VLGCGR6TZYecA62FUcKJ7rXnYHGAbFgddWltRRQqPkQ6Kx8To/VN4qI8GveIpznDAcwg43JcnrTeC1nOmwGw4pAcOvQaQvHOJ3mB0QMFVIc0mbqN2dHzUQIf4EopPtfxsMvl00Mj1dLO0a86qgjKC+Uv3NNGugGjR/sG++uGZX20WxXXrL0DbsTOfNAJ8LkY6Ksy8D8k3OgJU/x04EczaAHEo2AusX6pNSpiKZgNKTzDMdSG8hyHhwYEq83emADz94ZkOuoxqjY6MAcAZ0nqBo+T5hNZIor+3syfjMD/L3u6755Iqx5WrZlyPDODZmZwEIpIg6Z7FfCoDhyAhAFSCc6j+P/74TMIcTjzcA4sRlLFT0my0lrWxoxyfS37+c+OWRIvf5+/j96kKYaGacXAa7VcBfCpteQ/WP4roWA6QR1eRXAUKHStOh99Tr9hED6xH6JkKnHOfezGoNBb7k/Or5xtEPO8tZecg1VQvbiy7N696281Mobfa82IxwlxfRhmmQc4V6owps9Ca+jorWc96xuYhspPKwNgmugDm9Q2wZZaFe7dciZMDg+betz1MYJ++X15DIAVThd81Q6iqtEMzi0jGeM8XL1/qNWmzEiV8hmD63GPOqkoKAOBkunrmSuMj9881J4jl79qjaQ3o+toNdqbK3yWIYrUguEVwbLp6qiTpf1VQQr96TY0x+6NUztlP1eNmgHJKibUTYfe485VKClUjVyfm2uLykkBdgZbYsRJD4hwyQ5s1XVtfa6tra7ouwCHYQQAECMHmPLDnEMWRYBT7ubk3mi+N5AH8rOpzAiVAGOjw2BamthCIOzjytSv5r3VWICGbNGrX8uS0A/QEAHimuO+B65YtpsoE2FvVh1AtLXCJ3ZvXewswaM37ntdXuw89uQTTqfoKqCmAMLQ/qgseTVmV9FIIDzhlnQ+PA9RItqp6eTayaZIAywTL6+gkAFQHAJg1EJRzyn8zLpa9kf06ua8D/hLcdcke61VBa/y9AhVA7aJuKj6YNyU0/pzA0snwGJzOOCTbWd9zAkj9YsQSq3Um/7atTEJi+maAS64/ibWeW01VIAYJeIw/AUDmmaYgoM/W50f3xMEpdsvXxfPyPQKMibHApIUS7lKiXSBcfC2gqm3ltQBzFKHj2635YbAvlSsAAFopFJuo7WZe8YCEIqvtQtXea5TAZzUi2OJgBLPEJFMG8VW1YnKDiwucc+wt64EvI0lcWvZEJekJFcuJZFpxRPk4/B1n+waCxQtLShBhB3BOkwDg54gZaYtkr7OPqBii0xC/psQfIcJq1yTOo5+Ws0QRxyOFbYv5fQAN7n99bVWAgkd8DcQadPUYmjPTc1yBD9WafYQNT6LE5926c0sg59b79+3ocF86AJ9//st2l+/PIUZ4YnaQplVYQJA4gsQRarPtZl86ITAWz05PJNC8uARTMaJ1CDeetFPU8mf6AmEBGB4/edj6Cwif7rdZ0fFXOvp/wC32In6N88Vz4PlIqLAmSnRtKwLZoA97cgY95dg3FfGwbxM90xRFSCZEsy9/Nk62ACyxWDwf4kUm0zDByqwuzqfEHsPUQGwVoFk6HdbY8WhS4luLzMlPVuEgcaurQN5zEnqtinUAc7U6DZwga9pEFQ88ctf+OraD9aCVKYmUbEXR3uOH+P0kwqwJbb1cIy3EvJ6zGICV3yEG5ROsOD8vwUNVwMUstGD2xs115UvsMwOeLjrw1bEQaC1ApFJz2w2QErN2BbiyHZxNlPilx4E/Li0S62VZC4DrB1yiSk/CSXEuMQiFMrVYlD6I7mneI/TYr2k5in8JkJvqM6BgxnJrRGG1Zjkm5tyjp+EpXfhknhv3wN8Bp6yZYnFbscFOz6y1VOPqhgMzdnPfKbbougus5V7iiwMm5ZkKTB8Bdnk8oK7/nNYrt2qqGNSrCVHnjnuil6NknudSvhFbY7tcNrzaaLkOMWUrL03xyUyMcSu7GEgFRLkVzUxtjf6s/E4FKmlXjMR8AgTABpITpVBPIY6cKb6Ja5b94lwSmxX4mGd8BMsRPRS1DpsBIJFM7PHv/4v/ZgTSxz9YIB4KC5PEm5+xqBh7UzyDqLjngCQagy41woGFIlLhCkrDBelgTlAs7EQ9UzhGOol7ROyUIBRtzZ87ZbSykDAnhJdCobjGBOg8ICVH9To2ZYJe3kP9Y6K0z7T5WQyAH5JnQqLU7CAh78k32ChZ8BgRjSubqE6kGvbzqoGMWqEufI4dgqsg0lnmPWpjdMmJ6PzGHXS/pTI9p9ElNY+9N2rDi9N2ckwfHA950K6G9IwieuaeTZy1+/s8y9UbmgDVic2Yrmz01SNLQJSvlJBk47jHuNQ8K7ByPxEzbwcS6yHxpQLOiEECVZKvo2PE88Z9MBJbKnTV1SEbqPRzoiocelUMC6wO3g8jgEHiC2fvoM5zXEFUuSdpPVD5m3UVolOEvhy2589ftqc//Nj6fXrEzSog4Ek1JYYY9Jl7+e1vfyfD8vWfv27ffvO9hJNYIdFDS+2d6wDJ5wtkn2v8/PPPxQiA1s33jk/ohRsqQXHlwPQi6ICIUUKtCx0TEED7IiN1pC48roKlBSCIcs6ag9ex8qiNktsuJitWORt8n2sliMFRyA3VWYsT4jWqKru3RHvVDtqaGkFbc31BsPPv/K6ob8WYwSglyQ6IRHAqxBYE9mczxGPoqNJYqMozsy34OaWgE5qcHYTnz2NEPbYIZNwq6elnzzm2oTfAlQDNgcekir+TG4yxRSyplnoMY2xQN64QgZxOhwKk2PRBgKesbc4eaxBHBoWURDWJk56VhAW9JgFQAZC43oAu6V/WvUnJ2Toa2CO1Q2k2/HEp3HvMH78fECb7JiJJ3R7p2jPGVX7voVK6VgJgHYrM4A21UCPA5ksksqoY2etJ4iQCVzRcOa5K7kQJz+8APuMYsOOa0DKnqjdAM8EUAADnW6DP1bXsBbaK3+d1vB5WEeAJLB+CNatie48TDJBIYlslwlStTlB/qahPAmu8V6pM6SlWsj9p9yvJS9Ch5B+AogAAjbYq/5f1ZwMpWKGPswINiWSFel50VvZHAAD7Q3KGWhvWi75bAQAG7VMhCXALqClbNUFnVy9wtXw4KDdLhmR2LCpkaroCyiu3AqkFgMRvlnYJRPtYBwv6xt4EBNSc6enpsr+TbAPbqNh+EmHrzdCfPE64eY3sewVnrIFH8XkcWVcRUoKQiRO2D6whNpd7TMDGs8/ZDuCVPSY7WOcj48a6GKKCPe2fQuX5/TAGEgxqagdVoQXbos5XlpixdUocV2gfKjZxZQkwzwWWCyW0MDiwrUn8A6Tj3wBUqbjxRSDL4m2sbeh7KlyUuCJ+S/FUJTCTNp2/81zpSeccaCqKmJpLTVONRCk384PaMIAETD7vB1cesYeZ9+09PT5fJIkE8mq7gfVAm1kJs2X0MnHHwuJyG173FPhrjjWaSDD+mE+NAjxgqgBDA/hqoZiyWFa3PwTcmabPGkbHg2eEYCbJDjY6lVsKTlRCSZr5Pmw9AAD10FIwGNHayZQYMwL5bAkM9i1ExjXBctm8Zc2j1y9e6DOY7/3Jx0/a/fv32tJSv52cHOn3+3NuJcAOvX6NWLNbo1gzwA/0fwAAdnd21Hpz5+4tPWPFE1vYru02NY0II/aP6vxs++jjx+3G6kI7PT3QWbx/966eNWLSL1680P636CRtt06ysJtcr1gos+6DZ78C1LBHaFkV6MEzT0Hr8lJAOr9PJZhnqso8yUONcmavR18EhsD1tSuLgDoUXgKGOiZwgmsAyVVrdk1o0EriayqMCwljNlBiRtggnBf2ACrzJEU8+7QXY8/Yf2agZHym91Fo8OPCJlooY+FaFVcEgo/jf17LZ5liPiufwjPk34nVw4RTGw+ggsYMMu5xRszR9KOzP8WInJ0RACAhaaYn1HSLJJyq3OpMVkxe8XLWSXGa6PQWlONcOiEv3bYC+V18cesLe5AWbZ7XwYE1KMZCcQbfec3yIq3Hy1o/2rg1TluMZwMlSbaJZ9VCOGVFe5JSUdQBn2XTR9Lt4DVUr/351onjZ7yvmZ7OgyTouUtbRRVVGf3H9IAapx4AgLVRPgo7SQbVE4bUNlcx7aQvUs6m8YNTbXWFc09LFQUSMx2xfQAzJNliZNezD5CWWDWFIMeDP9VTMhBh5t1k3mmbb+aCtYO4doMFas0oZqxaqhRX+llas2Sm2JlmHvEaigbJfzjfauehTZd9oiKLGX46m7Wu+BO1C8t/jXNKF6JnWu/X/+HfH+E0WFT6slho0JgsqKrVJYiWXiM7N1P5eJNUh4W2Fd0rFQ0WxEFr5rhbeEaBjByiK3KpjqkqJSG+mgsueqIXnBtU4F2BnCpF1dOSZH2yGm8xocz6Lop+zw/FBmWOKK2juqvKKQVLV/SdrDMSwomAaRWm3rliQkXLPSIBL2Jc0jvN/bjiX/0kVWHI60I5ce+H39eJWASaivPO/FyJKtX4NK4VoY/BRTvc32tXV/QoMR4HXYSe2gMAAgjaNM+XWb4KmpmpOfAM3hrLJ0Od2dZUTucQRbnSyDvYEczg1pgfIcmexSm6U9c3PmqffvqJWAAokXv2qteKOcA4SB41h5+NnEDfSYyNV4RYEBDh57RvxBFi2EjqMUwE+qri1cg09ikOHA0FNjuvuSMNgaO2t78vx3/nzl31FELX/+H75yV85wAGYMGOwfseR8fnf/LJp+3f/bf/Hf3766++aV/+8UujZ71pjYHh71qHXpNR4YvDiYP47LPP5EgYC8n1AQSIGUNldmRBKMaTYYB+fPpM1DrTWn0oAwDIkGm28ljAZBINzTNLsGkk8Ke9vdlnqYIlCA44lxnefD8AQCosSZJFocO5TDAA2NN+Pq6ucQ4TZMYA57ozmjABlME/V5FYD9BQOfwat5NECmoUoKTPNGrCBKwEYqYUmrLGXGtGKRqtVSVajsVAHrbN4zUJeFFxNvIb+wSAxRnkD+85OHf/PvcQdJbP1mg9AqSatZpkEvBLdgjBtzoP/My/79Giee+cbY+Mco+vZiNXW42vyUmQGENlC3j/vHcQbbWtUBWY7yvpIOFRS4vGgC0IFFPQV7oknuPte8xzSf9YqGLZAwFSI7DkPRKKPwi1q5ZcAI4oP5NPwHFBMywNkayjEjwxCIpsXrTDJETeQ65Ad2AuExwKBKF/ntGmnDGQblSUBXTAPjs4MAhY4CD7BFCFZIDvkVxAi+N5pFJEhYG2CGzirc1NsYFePH8uMCGMHp2RojySdHLOraLsSoHOyzUsIANX3b5XP+iMAIBr9puosvTDljhPTQEQ24sAs9geSWQV2BR1P0AWe13BV1XFAA50tq9sP31fnpCQ5D9UefXNF4Aev2bNByfFDqTc5hFAyN83AG1gnPYIWklg4vTa+hoMq/lu9CvnmTVxVdU2i/fkulKxd4DrfaiEW0GY7a2Ic7UZ3PrmymRE2khYqVIGZIdmnoBPLK9q0+EZs05M6nHfr+nG8TmxaQEfsdMJrHMduZKcFZ9L2utcAOGeMsZOEziqVZG2lbAnUn0PY0r2t9ZZ8YCSQPtIx1HQne1XiTfMBNTT6lo0ZDcROV2i+oNWkQUsb27cbLc2b8lGnxwf6dwDSCShSBVV4G1NdGF/RhDT4B5VdkbIWksp7YQCfo03CZRgCkTsAZ8XkWgBZWWnSCqJCXnGMHcUnF4TLyAKSLw41Gx3dHn4/pu3751giSVjwU8p/ROXYgMuS7yrzm9st2NEhHNNbecPQIiS/RJytkjdVdtYX9OaIIBHqyIAALud9lN+n6SA9eD92JMZg6b3rGKDgOAZCmXYAQtZH+4zWtHq/LTHPHh4rz14cF/fky7J6prAyG+++bb97d/+G30OtpvnsLy80nrTtJweS48Ke3Vzc0Migpy1b7/9rm29326rqyjVL7vCOzvV7j+405ZuoLN02Ppzs+32rZva3y9fvpSgNOsGuJPEDRvIH+KvG9yLtDzctnKwf6h1Z6qI2lqLBSS/zrkq6r+mK0jsrhhGRXnnHGBv1COPoN2MdYqwdRJj1EjU0paR6B0xqfV7SJY97tG2gy/+LoaQEr+MFrSeTwDTJOVK4M4u9ExZ01/+8pdtY+OmCirQyWnliOAhoGmU8Vn77CHH3c4/ks/YDKV/28xV9oj2s5i0YTy5VYyzwxoKsO/3VeghWdOfaq827boKb3XeFPsz7aJa0pRIThRySNzUplefy/5wjGN7BCMIR4HNjf3DL8TGcReqLgv493lMrGYaf1O8oLYxiqESuWS6A6CgRd75LApcLlh6SgSfxX2RNFu80mC8WkTJEWDhAgBI/4xi8mlbvrHcPvnkk3bv7l39LnuVPUmF27EzTJezdl5tJp0mmcayTjAkStSW9i0+k+fSFVRKMyL7KT6a96fgC4vHumyLYnrwuj21n8Ns8eQMx4IRlDRrtQMUxIByQagDpGrv8hoxL0dmdyXGDaPM+aD7/4mdkh+qt7+mt4nhPTPdHghEXFRyf3J6oqIKz54vmIBpN1NMQIuGBPZpC2OtzytP8R7l2ThWtdYVPozPCeje++I/+HsjJxA+gPxdgXxEuOoNUv3Xu1SiKnSdeYJVrQwNlfdJNdIO2wdcTr4oefp5KUiTCASBZ3NwDfybhcEgBY2HLpTDN65umnKfwCBOTj+vzZo+4RzsVFH1/upPGtOlCZS5L65Bh4r+cfWw48A8izfGQn1TE9TASSPW9RlXUMP6sq4xcl5r04/5wigbSUy/dlS566rTE1BKkqpy8myuCKJO2/TUqJ2dHrbBxVGbnaIydN7a9aWQ6RvLi+7bVTwx7g8RAlt9K3HgEVmy+JR7ulkfU4U9czkVc+6XpJl+HgAAEGzYGO/fv1NS7vnNRrz4YpwhG9soJKwFI+2si0X0+u3HH5/KQEQxWcnK9ZVEZwjqsz+DIPNz0EMBA8NLJYxU35+/eNHevnursTsk8zjeZ89etOfPXnYJH8+RgAajDrIsbYDjY+1d9CJubd5WgINuAGg8OgkACVw3yL4SZdoTmCFcCvI4XcAK7uHVm9fdYVUFhARyaFbC5q1bCvKZREAQb7ESV6PTt6rHVf3rAgVKrTqHOgl3nEwC1oAAMvDFNEklTM61qmsGpmqubjng7vxXucrAgXvrNRKs6E7+3dBrPWrP44vGZa4YTvXD1Qz3fD6vUmIPkFZnjesnwQ8AQEDiapOv0wHNfDdSRwDT6akSEc4pbSLcp+bg0qKhSQT+nIzrkn7GBAAQR8DtU/kBAOAe8tn811V+B/9CpcsJufpnRFpVD7WFjKsWrL+Vo816kVPQWCp6at2HqvWuZ+LXGNWVnahKSZ539jrPm30uVJ6+LtH1ttRmslSqxsxgxlHQHyy6riinY00TEsnsn0mASUHWBFBAIOvfc5LIM5V9HznpJYG27XVrCN9nj0TZ2EGcgb4AAO5LHCfDAWQj1ERSFhEegl4cNoEio4MIqrFFSzccRJMAaWQTasOTmiblP/yMADutgptgj+cCOLy+utY+ePSobb1737788kslCdmvui/1N5/rGTImkHsk6MtZAwBgT+uei36pcwe4zDpS6aI1hr57JdPFpKqKFOMO9V61bVLViF/VyDsbgnEvLBVoifDNaLSPqyIWoDUAYOVt9o0YNwSzBXIF5JM/ruku8j/qh57uAICcU2j/Ao/0fFHHR7eGRKvfFmoGOImQ7rmUjgNi8bx5/gF3pd4/XW1+pebMtZudVzoAVEtKCDJ+EZ/DHtR856JVOkn8qZhowEhNF9A1lbDkhfshJwNj7XNo7pkw0I3XzPhC27HQKHkvBU81usn0aovjse/2DvarjdD6C0m+ZTOqX9/5f83lli6HW+SoKCfBiQiwRxYSXDuxCAsgrW+Aptgh3pvgcPXGin3QhUXHYuMDfAjwBxwucJL0LnFQWE70+kffgb9HVFiJiyqbC2oPSKEiI6J5JjxjvtwCZR9DpGuRU6Yv0AoHK4H1mW1npxetR7X2bNC2Gc9bLEBPQTCAmmkP0mqSpolHssXvsN8V9FbLnu32nJINgAQHwB6Xxu+/fPFcrwUgQBOJtWeCE3uDnvy0o+CHaR0ipsAWiUVYI0wlkLnY1xg/hIGxfwJk1Ipw3tY3VttHTz7UNR4fHkqHhCr8d99937777rsulmIvr65ttNMzEikqzB6NR4GHVgDO1g8//KAEnd9fWPB4M7QGVlaX2uz8tAo+FHkoZISBwvoE5GevYDvxDfwc3SLGHOM3uXcVSXb3VGkkviKJlkZLCS2S0AHYXV4wweioHZ8wBaIU4Uk6NSnMiaFaR9GwoM+/dE2k4VDJYkAojweG4g3gBaAy49FrHSPPrYrWgnKxiH8HlLaqv4XqAAn0rI6PZWd4ruis0AJgf8x0CQt4q9e9Em/HpC6UJCbPZ4ilF5m0KlqKmVOtzypyVoyja6KFjJau8tm08wEuHR1CZzcwZT9S/fsCPaYVM5rBNgYnVcWv17OoJHe5Tj4LYAEQNFVwg48X0tpiPVRQqzbf+HADsC5oWkzONtl5yIwKWHo/8pCfCCp6fWi5FpOBlgLYOaW/EQDAyXCB4ID+GvXoSQEp4qITQRJLXE4OwOcBzHAu0bThPWBtkN8BDgqwp2AwvNbs+kwgc7wIQGgbzXUBNqowK1X98WhYgfcVowZUss2HDe62AhcIaIP2VAzszCRjMfsjsZv80Yz1MgJup7CLDe3axSsG7MZ2dyOwsYtDj0qUQPvpd8a9AAAgAElEQVR+x4Zjsp587fxcu7mxIX8OwIJQLJ+XwgV7+ejwsBNqFmAkZmhf7VMAl9h2TcAg9pozIEQrCSAP3xf4f+22oN4vf//X6HB0B1AOQ07CAX5UMhUkjlKNr0o5Ac/wukaieVN5Y417HxQsippsgaEIy+kzEBCSsJsDFL7YHDb27t9Lwg8QEEEHOWP1wLl/hooQXzmYAQFYHDZqKhJChDQT0cFSkMQE7U52rKZvI+prMV0xvXVsnlIgpiISsaFOZbxaB0qYLWjS5H0lKSOgYCN6v5Q6rdD2agsQRdbAidfQQbNnV7rSJ5xD1ZKrNjg/bkcHW+16CPWstfmZXltbWXKgxgHhCVQ1mfvCKZiGwwinxU6IS5ukm9ecRMFGk8OThA3nSNUDY/bo0SM5QubyYpBEh2RW5hTG+kJB9S8++0w0JNbi66+/FjWXZ8rB+cUvPpOB+Oqrr9qbN286RkiMHfuG9yCgiEHymC9T2V3RaW11DXXhxfbDj0+FhrP+vO+N5dWaErCvcUSqGsvRzOhA4jg4XDmUmXxAXxp08xXGT6IfcURlZaobrQOAAn2O91MCWYYYMZj3W1t6P9H5QboroUtbi0SRmhkpQtJL8CRBjhPOCMMYCJN4UrFjFOgXlS4BboK/nEU7tPHYvVSQYxwJBPJ+PN8kxzGgBh4w7EP3dRel1QnynFwl142qbVBOASP1XGKoY0QTnCQQFc27AlN+J0CUbYANOu8bR8o5EUhYdCmuj+djkMIAAu8H1ZPgjMQl98K55fU4QiegHsOC8eR543gIHqxJ4aQd4NR0fFc1Q823nfDIlwQnP1+7JLkZj5b7i56FApEK7mPz1AMGyNIlcg56k8hqygnTT1Rxm2lH0G2pvgikcLk2/W3YRgIp7RtV5r2WoipOqPkmSUhgnbPvM2WmEdc5dnqwuJqZUkqsHWRHJ0YaERWoWbNiPNLQfbRWJ+bzqBDF3tmGm+Iu2199uNg5HDcAABV6/r66vu6kttZJQWEpzU9WABLspMc360z7GntwGZbJyqrojlBoE0RkzxgtN/uE50jCpQRHbLRxv6Da2Urngs8iqO4RIM7OtnP6DmsUoFrQEMPTiKYpPTfOdHyPwNVRT9MbcNj7e/tdlUn2oCrjDoSnFJzzfe3Bn4ltZh0cgPpPfIn2pkCZVDNMrc3IuNhUnSfYPZeAW4BVBPoGhfArbIBUJNSqUfsgdkvf6xsspTLH52magSa0EIyZXkswomC/eoDjw9l/AHq8B5VX+2zPvNa+uYJd4cDWfY1mkgRYwcZiLwiKJkFIAUHVOpOqml5Xc88df1jM2ECZ92oShWj5qM+XVrfq803hxMCXk3d/vn28QNKyx2ZRpvJY8VNplKRaaV+H8BkitGZ5mIloSrPPnnUi8O2xR551nsTZLIX4ep0JESPdYqP3kXYHAAApnscQovXgc2wKq1iEc/637S1THPa7xDxU5BRnonVDfHY5ZBwvtGNaDBfa6RntDq0dnpwJHMNmdPpHlIYq5ulaC6qXvrvfKHQjpqwWVp8/AYf0RZcQ2+3bCPMtqw+Zdjueh4oN0uyB9nusc5a2A8diPfkC2lozvYrYl+f18NF9VTTfvHmt+AnNoM2Nm2LIoLQPRf/BvXt62lwXRQv2N+J/6vkuIH9pGS2PvkbfWSTP45exaZyP+blpJSfsK1+Rx2wu31gS+AZTY3YWtsKJNJ/4LECFe/fu6TO69s2pGQEAvNfde3dqTJq1sxAXo/KpBGF+XjaOZ8UOUOKoVsUZnc29XQo2F+6R700psVciNeu+dIDIMOfkR6S+D1vqUtMFuj1BMjPlpER+ihimmFABonN2AqiKKVfnmhgkxQw9K+kwOW5xwmbWgUET90lLW0ez1c8MiJaO0STQHbsfcTifHb9v7EKS2iSGXBcjh3nNbo2sxq4BlGGzOKeJl3iGEWwWS6iYsLHDxJ78kW1IT3nZ5sTbAFsUQSJGx34goQTk4L4E+A7cDh3tFVq5uX5/TYip8nwBxNXa7GlFBmLHYuYIysF60/M/4JwzOWKlA06UW6kNAS2yoYBmqt/u20+8QQGP2CQiu2ZisC4wcTZu3dS1w9joGN5ivwESwvCA2WxwWDElBRU0UCKaXVMWDJTYJ0wCBOzhtHqlsAuYxd4RaCkgzBp0gPPxIckZ87nerz3FJilUJIccx9ouhJmp7fw58axjozP1ft28CTtx2WLAZ26VWl5aav3yldZVYYRlCVJOMBLYI+xnt4Y7Fk7sgB01IFHJfRVmZDMzGUNFZ7+Gs9/77N//69FY1Xms+p4RBh5v4CDdK+x+wU59vIxW+mCShIt6V4sGlcXbb9w/YWPtvt38ThKHcdDm8SFhEIgNAOZWyJzes9DiIGUJJieT6HHV0ZTNScpNRmo5+DT1XqrLBKkFRDgANzihnr1K7t23Dwjg6kIC6NRA5ZTT05yxQFUdcCKPUTBiS1I/bgOISJkDzARtXXsANJIaE3N95cpcG5GgoW6/1c6O99vq8lxbW1loi30qJcN2cYrQnEVB/Fmu5nP4Us2IamoSAhse3xtfCmypbBXSz3dx1DhEkEHe++gEuruFIudUIXIVgxGMv/rlL7XxScypthHM8544ZAAAnOWf/vQnCeUkCWHtaT/goJydM4JmXs4qCRsOUtQ2jVlalooyjvnt+7c6KDh23uPG8ooTpiOPgPQhcF87iO2DRw/1enroeM6MsFlYmFNbA+riOK2n3z9tCGoYTZu2Ebq+bqtr6xIM5Jo74Y0jCxnawZVolQyY189G2ZoL/D/XyT4HHZ8EjbzHoY45AcVIxXGJ6lsVs+6siUZtsKA7w5nvSgJcpUaDEUX97bmPiuedsxiAQEZXc8BNbQrlEyeHAwJQExXv0oYoQa5/L9V7V43jyHStZTXTPgNamusdAzpGlwPEeQ+OFYEzFSCi/hq7VJoaPJ87t27pvKYCZ2CFez0vFN1UXs+kZ3QegYqTPScFDrRD2c9n50wYUBxJgwDQKUFK1i4AQKp7rI+cQwX9VG4AxxCM4rU6M5qiYjucZDXrwV5KxZQ1pyLDrGVMC20AQrcBLWucmvZTtZTIIdV4GdnDShpj2yftVxyaHMu0WQnXpa3gioKDbBghVrn25A7Wi3thn5IIBqTI3hSAUusZ4ULZ0jqLTvrcIsA9uFrhvkwBlsy0hdrMfG8FyXMS9grIxZlK73N69PNMTMVzj54AYEaNAYIA8M5YW4T37mx42W32juxHfZ4+g6CjehEztlD90FJHZ78gXkjyPyMWwIAzaVTdkz7oV8yI1fIbrLmC7RPPNH9w/77O1pvXbyz0CChbKv0CEAskJpHTuavAJ3sulaqcZ91XM+AkFkvNKo4wl/oQ1dZ2bbYD1fZSlqdCMrhAp8Sz1K8uUWon8XT7RyihJJ1UVvkMaKCsFe8RBozZY/RjMzFms5sUYwDBrBfpfBQtmOuRkJrYP6Y045tJzJR8aG/MdL3AElSsUanktzwL1k490XPz6gFlXbguAmUAo0lxzjCp8izYm0kCSCpSjDBoSdBsf8rnBFQL4JmKDXs/yQ9rJ9Zb+ccIYbqp0V/x0SFS2SY7egIMSeulK70uRigBIzYpISkxfirB4DfDBElSzJ6m4qaxpQXAU9UG4EHojySfSjMCaWKG1ExxA3vZ52bc8BwAYFMZDDjgAHok8cvZWeamD9qbt1vyq9PT8xaJuxg2SBU+F6UzAWMNbaP6fcdnFujz+jBGklgD2znw/OwILHPfUgH3WnJmAQBYHyaFUHDgebC3ee4nR0ei1Ge/5XOILxEMJrYIJZpxx6wFAMDW9lbbP9jTdUDxp3rHcwCkATwhnpBQqpgRC6rYvd/a7lix7BXAOsVPbSQwhK4wxufdWIL+z3oMpLdAO6WTMgNcKoIswFrst8UFtBXQejnSenFfFDs462JEVmzHeWTfKWbXmFiD+oBvOD6dkQi6Mh2CWGTaVV8SM/7LdCLYG57MQOJnhocmLCHaXUzOAGQAMdht4veMKXW846Ax4xy5FrFLK75OvMN/OUM8w/SNAzahqs+zgwHHc2Mfc3+KLUrnBP/APRA3sueVIFd8IhC12Io/j7NSXAlTjPdkj7O2jj2sXZK9p71RY+t29na1H4lhA4abQey0CSBNCWflUlyr2DLFKFaVGrvEaG75m2X91z3qA8fpamO0/gd7h/fjfWHbslflZ6dd8AII4vM1eaoYa7kH7ktFSOI+TYQxmB1mb3ygxPhY4xNPEuHeAa4EXCuGoAXWk3JUbKE99sgC62KFd+0Kbn1gMdCccv/6pUBHpsZR0EhV3mxAQMK+gB0Abnwc16gpB1P0xC+UOCT9/Y6BA25go/gKA4i/s18EyDPKXtOWLGSpUYicP8bbw0YpMejERCqwVa7nfGtaBRaDTQUgqADtWJo/g8uLTmuNc+zzMG2w8exUY1TxZdgIt3e5gOSxyWbRweLiZzCrNQaw4lCeB88yGmn25RQQXAzKWWQt0RWRP52dEYijZ3N6Jh+Gj2XdxC789X/6D0dKaisxjXAGBtcVMwdMGmtTM6e5OKuI8hpXLh1ARm3Xj0SjwKqCEmasmAAlhJdEX9We+jLybqfqDZnxRqZJRlQhQWWSZh3SagWIQxCyiaNMtUvAgUW8VNkx/aCjozpICgXfiyunUz3ISZDG4ILpewAA2SAKYOtATYIRvE+QmgT3BGQgXUY+uVcLEU6uh4MOi04Z3SpRCfURY4A9DmWqB41n2Abnh+38ZK8tzLW2sjTfVm8stKvL87a/t6OgU+N8ioaoaqzoP1aXV7BS1Fyu19WLGhlVzwWjyprybDAOHF6cG3QVIbnTpgJzI6H/P3r0sP32t7+V8Xr/7q2SbBxyqtEEdhhONirJP8aMQ4vhT2K9s8soDB9U9QqiNHzMKJUDM1X6fSmAk0DhNGElRLUTJNHI7rSq9O/fbWnzs28JhghGP/70Yx2s77//vu5tWmJ+X3zxhXqgnv/4rP3Lf/Ev1XPmgApmyZWEjEDB+R5JRaqA9DSpnSA6ElRBqvdbCaLaD6AOQtscCK1WJbC5WhM01nvGvbDsE7NeMiHguo1KRCuigap+FRqe3+2qIzXZY3zWPAaJNcXIJwmNA+D7Mp4FAEC3Dl2dpFdjpAr0AJzLeY6qeIxn9n4YBk5KzKjRWCYlclaeTSKq810Axc8BgDiqUP5JTnPNBNd8gahurK11DjTjNrFpJN3Zv4AzfD72yWPKbJD5EsJdtLm0SoQFIFVzqN89C1ISqOBkuusotoDsYDd2roIB9kqUvRGgUZ+qR39qVNUEUs/nxiFp/UrYSNoSh8ft8BgF+ynpdCi4ADiQjoCDZpJbAXgCHEUQtMOvTRBwL/aLYDmMBkxhpigAdEgfRQnajNBpz6O1fXQiONC98J5U2DiTk6CIqimy6Q4I1O+vyrVbrrq9Xm1JYgcR5MzNKYjcPzyQLWSvc1ZIcpZRXVegadaSkuUJsVJu098zkOygvC/WB6N3cP4EL3ylap3zIbtc/flqE6L6fDHo5iELiGMnU0FV60SAG80aJAppF4j/FPhNLyw0PQEbhVplMoA/E3BqIDoyugS0o2y936rxRNiAmniCz2KN4CSVyBDriX/O80xiG0AgAAB7IFMqSKDH/flOMQVYihFm4JT7p7J5eXnR+vOz0pS4vqblwYlh9Sdo7QAAOAvcn+aO13hCA+j26bw3au5cH4Hr8TEjdytok+YC1RNPfjEAZoBW618MC/wDz9R7oK9KBsEhXwaoZjuAxP27ZwJO8ScafQoIOAEWZd+lWh+QKPROqM5ia9HK2DH9HCkk4JTd1R6uWc0FlIUJw3MhsFPvbU23UTtT0ZLTSjSedkP8Y1DVYrhMRXJgiJ/UaMoSsFLLBfu/AAC13NWsc37RlULbWZglnCWx765oX1ss5X5PDaK9g7a49fXVUki3loOFARmx6nYfGFb4fuw2SQHXrfWXLoz9CWu2srbW+vOLov8/e/66HeyfSPiOXvKTU5hINIJ6NKjYaJoYZN+Q5D+aFgYIOWumgbtqZ/sq0BMhrhoHy17xKF76+l3swB97PaHTE0yzpw1uA+phJqkc4xOYSKCxwLXv0DJiHwIAvHr9qu3u7eg50AooDYlqdeSZAUpm0gLvpd5m2gaJSYbD9m7rvZ6dxpvOz7Vz9EEGo9afW2wrN1b1LMVMmJmyXpNsEGCbp5bYRk+3/gL/7bWzc4OufHns7ozo47zu4YOHul98FRV/mACINAsErVgwNp/fNxuDsdtUzg/b+TnjyYg9HevDNqOCit2CwcDrUzWVUPW0qdCZ6sL7cF4DjLqaRe+8q8QGCqL/UroflSywX7PXWT/is6ODQ60jCS5rTItEAH77FkAg2HueAsBn8xwBGFSw6EHZp/DlccWJcznbXLfjHfayEz32jeKurn3AlV35a14/a3bC/qHp3MQBaZlzYY8ik5+L7Kla/AwYugXXIpPcJ9e1/X5LI1gpPJGgUp0mxjXjB/q7tRBYN4owtLhylt+9e6fzQHWcFlQAEl37yNpbnAN+n3XUmHPZesCZIyX3Lm5a8yyMC+JbkmXel8+VOGm1Ljg3GrWZOUCaZZ2D0fBaLSXoYnRF2wJnoM4jbqezygQdBDYxQFMWQJdmxSLj1IftQLoa5CpzarsVkAjrBE0FjRIt5oiEB2lVCmPaZ2BydKwmfiFSOEueZtYz9oRzjs3ivOKrPIHCAP04vqYokx76MTs142kNxvS01zlLnrgw0PtqElXFkQEAFHdq/N+1nh3bj/yK9+GZy2bTqlEsDtoc2UuwOJIXsz6Khap9gDicZ2YmF8+urzVk8hj7TzYf4cVqa1I+LS0rMzZ6X/yd/1Kyep4DXRTBnyjbg3B4w5PghUarRFTq+Q7mY5zVkzAxV1PJbNGqkgArUajARRTiKEFXoJwHwIYMcJDABkfuhJmKCE5t7AzcYuBArkPr1XaXcWkO7KGraC64fsGLJ2Mwcd/8e5zw+xoxAknOEdAzgjMer5bxfBZ7KBCk6BtObAhukvBn5qSDdoshgnBPqAVHNyFASvXgKlGSaJOpdRIXGpGMXJE+ejTg9UXrz9ICsCAtgO13b13FKVCHYI3nwOeZSlXTG6piEaAGAR4QKCe4jKww+o5RIADD6KJuCz2Xn3EYcOkcBrwza4Hj/NWvfqVD+PrVS9FtVQWrRCfPe319Q8+H16WXHyPOfOCXr17XOBlvdI4Kh4DDor0n42ixOPbr51/8qsabnLW3b95pP0iRXZSwQ4nrBGGk5+7+wwdqXeDa2F+MNPz973+vvjkM8Ndf/bn9+auvdO8ocztYR3kVNVY7Tq7DfUDWT4g1SjCS+Zzcn6mFy+3o4EjXY/rsgvvpGI9TBpn3SILlczVRiSrROj6XdU+A3FVEag8mEY8RyflhraAsyjjW52XfJ6DAoQkARP+i2mnY2SDfrkIVUFbgX5KvIKI+w2OWT8A//qsK0uBCAUo3T7feD8ONw3Ela6wwnSq8wIoayZKpHawV+w39iPW1NQVSILKyHZqpPq7Y4YQNWLjtxwngWAtFYFhGEFWff6aTKMERZc9tBlTKqGKoJ3iiFzbUuwAAFlObVoDIezgYI3Ez5TIjE2OLxGio6SM5I6E/qwqBRsfFUDRSkmictNgYUtO2PU+rCxvrJ2yGPJeMJ6vERSyECVFCpmtIDbzoxnwuSU30BDRuquhubtVAVd8VBgMrZjKEzsm66+8j+uIZVWRUPWuVYDR2hn2NLdje2W5v3r5VUKdgGHodAbRG24za+WAcYIfNgr1inQlizOZyks65o3oUoSbb3DH4NOl/pGpcTDAAMI3nq3PFf3nu2BsDAH4fAaua7DIlDZtLjddiFO5ASZPWUL3dVn53X221WF1QIZ0R4wgQUa0yKEVzRit4FAguW9PvFJejAB3fC5AUwCNTdkwt9T7wNaCDUO1/VRXMqDPZ4QJmaJMiMWS8GYKy+CqopwpWCA5rLrz3NgmIxXlPj0+qPctny5/pPRFKegD80HrHrCVX/3nv6MPIRvE8i7mmUY5TrtIDNtinhAZqdgDPAlCFL5hbYiVVqwPXkOrXGLwc988HtAAA4Nypalbth1JQrlgnwE9mdccfAUwpmK6YxP3xAwFJUnmu6Uhi2BRry6wmJx8W7pqRjk9vygAcf+dsaB1OEK6yUn10mAiUARoiAphgnvtMogGIDQAPo46JONCRtdal2UOVHwCAGCGJv9qAaEG8huHi6h8JGAlIAEolD/15VTFFU52alpbO8o1VJfvPnr1qu7uIeDJ7fKodHZ+JxcS6wXDj/vh9trfXCi0qxyehFOussu9oS6nKJuslWm7nK+2HUy3N2RbFus6NQVEAPlftz88M6EtUdb6vQgE+Ca0efAjTAm7fvdXu3LndXr9+1ba23xtQ6i/IjpDQZFqMWl5qnCsFEyVsVc3Gbu3s7uj9NP2G31LGMi0AALV/22rAdsdIXCfvgx2IqLUBHZIy69CwB0gWE1OxHlSCv/j8CzE0OBv7qlKf69lpH057Sg4MRzNyztuPz54pHmF5ZDfFMGKvktDMquXs8Iiee58vGB6KPTpx3fFoWIE0wyvZMYG/nDexFi12l5iSxEix9sQ0IsWm09NKXHlWgDdihVB0WVhod27f0bNkEoAnesHA8Hg3kkmACoCXxB6alFMtOU4CbQPtY31OXYRJu2/YQ7YdER7m7wZPit1YYrdojrja6wJbYhFplggs8BhrbjxxmlpjFxcl/MjZRAhyZ3urbayv65nwetgLCGPnM8f3gx9bamsraxLUAwQAiEOwMiCu40I0KmgbcYsv32PkJr7Eo2Qv2u4e6vtma/HcWQOBSIzhRFSuquhqPYDJUIAie40ecwpB+FfsioA0TaVBjNUFAT4LW0JvOzETIA77VwKFPcaE99va6npNoLtq21s76u0XG7YSf+IsrovwV2PxTk70GQL2u1F7FpRP4p04WIWTap9WVb8moKjaTlJe984aI8idIrNjWYPuPNOwGhUbMw65kvzoyPDZmVaFH9Q45BTwlBMCrLGfEEicd1vKqVt3Nm9uWEOp8kzvrymPYZx1W5DYC8cGZPg+55Hf5RrdCuBWYs4Jtj2ja8UghU0hbR3GZFLEcFtb7/O/849G6qGv/sL01nVBa8aJFQUivWl2nBgHG2hu1OPpxpTdBP9yloXemjXg/sUEK0Hh+G8CgRjoHKQcvASUTrKrOh+UoCgVSV4sPGVqfioluib1ylkYampq1q0JoY5Uwp7AQNVXJQOuMEnBsfpYw5xw0GHGgx/ieFyis0BTO3g4rLXeu6pw/N1VcxIU00WyLtrIHdDAHF0L21Rmqc1/KXSWvioCtl6b7g1bux60uanr1p/j31ft9Gi/DegVO4PijODNnIJn93sZ9FFwGCBGoxKh19nYGQG0kTRS5B5AJ5SIWRxIiI+1VuDeKbwCUAwUIDMeh43IuBsSdyP47o3E0BDIP378Ybt9+45uD4PNazDWqJujGoxRVyA262TLKJgDh8y+tCGbbo+fPJYoDE4AgILJBlFwZbrBD98/tcrwFNd2X4gyKCrtCXyR+P/lX/6lDus333zd9vf2pKCLccZwEai9fPWmvX67I6fIWmCQxFzplEvZW6b942AxYCf0uta8a354sH+k4DWgQJgvSSa4liSqAcpMk3I7i2hmRfFXIDbBAAh1nO9LVb760NhfFppzUKkeoeqzIwgKM4PXqy+Qio9oz6bpqpo+60kdiK+oElPOz0bGBjNUOP6dc+3rdQ+YqqlD2A9905SmpxU4OpB3pSYspNgGzgmGUM9ZtHYonEbFvXZMglgSLZPgRiAhVSkp1pvlwu9mbULTsxaHf0YCLUdRCV3ON/+OYnjWiPfEOSWAj5MNiGNxT1cFOTqst3UKrtwbqXEwEeqxCqyTQfQdDKzaBta1qYexpkUAQg1oV0FR232FTL6AKeNE2YJkrH+HyJemhPYKApNlc9WuRD9/0a+p+AvoGFQQqle61xxHKMRbfce+vrQnuVUFgUBGkJHoOxhKpTmjh0SlL9FEriJMAX6XoC+qtzhZRm5R0UIUC3V3ehNhXgmgieKuKJaAb8wkP5XT/v/JetMnObIru/NF7vue2FFALVzEZs+IPT2fJJNsZvSxrVtjMn2VNPqDxWmzLpIii6wqFApAYsk9M3KLjLHfOfe4e3HSDAYgMzLC/fl7dzn33HN5xgQ4AoDFrKGHddTWqAKTnJdYGYlh9g/3x7+9ZrZvqsgBViGEVAFgfBvr7iTPiX8HstVoVxJ/VP7HUPeOSYrMVsJWsIcyckwVeokaWpRWPedqv7JvdWd2TfkYCBwN9VqUTNf1eU95UkB8KNesIFrj8cz6ordYoAAaMRXY1i9IjI89SHWCHud+5B+VY1dGWBN8qX2x78GCgaaUqmZZlHn5qWqtccDiHnSepduRlFFrX8Xn8kwBAELdN6jXn0+ejymyBJtOhm1fbI8tQOlWLe8Xi8omWZR/r/3Bz0OX1R5Q65W/x98GCs0a9Hmy/o57mHvdnv7MtgG7xH3uIn0j/FeTMmJnXBn6afzDs6LtYnFxru3s0OK20haoWE/vpUWDrWStAcgAPROrUIUDNOe9N4vuLlX+OVeDEpzTomZxTJh8bvGAbcCzyBnnzFA04Dlc31xKBBKfyzXAvmFmOGuh5w5DiHNZbAjOlfuwR+3k9KJ9+HDcLi4Nmt/cwYa5a+fnYyWJvKeB0D4GMqhOpdujcxUUo3lTo4d1ngd6SS6yODHCp/CVfaazVe05SjwpVEhI8aqNLy/a5cWVgHySXWsjTBWzfP7l527TGp+rZ5kzRv8/dnGFaugsvpFZ7+7nhbarOElJkFuH2PPx3ZxhfAMgFjpBV2Ki0FLDWE3TqAEgsE2ZYKDrlXCsQb3On6pYwnQST1eiMvjm7Y+1z6Zte2er/epX/6otyg5yf3dtdjRq5xdMiWCcMs/gWuZfV2YAACAASURBVPHPI8VKl+2f//mfleCT1FEhnt7DEvTnEnchWIi6firtVCnj22XTi4HlM+JzjA32s3CskMIe7JH4x4Bxam8qX5Mk23ahmMOj2fbk8RM9P/Y5Y1tZH67H8bnPKHEf8WL2jfzgQADYOYI1sTjSsEdhm3IdPWPBrQVOjG07pYNUsQ5nOAUP237nNmEL6HXz6NTgv2HluDAIWyTAPvvl0eNHSspIHvkb/6Dxx9Opkn+eq+j3tEBN7wU4cS/aW7NzSuABbbZ3dxV/4yOfPH2qsXvE23/605+0Z3hPWn7cEuVkmiQ0YKxZctZdw/7xrIjRuCcBc4NWcMU08kPlXwC4r67NcCotNZtz2zu9xyKtQJcl3AzQtiAAgNc8f/q8PX/+Qrbp9ARm76kARlhiFOXYK8TQfL1997amhphZphyq76JyQaLOO9csRi3PrnR6VCysVgSedQA63jvj8vi3NQn6sfaZzqLPK4FRxQnV1pn8EIYSzkHArqrwZgio6EobHbGdGBVeY84vttQ6eBaNpZUSIJfqP+eYZ61JR2JBu8jtgpPbVVNEiC/k+jpNhRR7yPWkD3Cp1gr5/6/+3T9NpdypqoyFOXxwHXTmK1VtJVulIimHWkJ8QTpCNTWyX4ltjcGzgTb9WQdKffY/HVvWO/8SdagqewJMP5iMVOgur4IGi3QleEt1r2LQHnBQ2cMABlQ0O3abHfVBSpnb1YYgkV0QhUBDqV3L6dU8LF2ff73Ellz5Ut+mknsjkAmEu0ppJf8CSBSEe6qBPq9EgnDAAQXyTDQ7tISvtK6NIJc/d22RWb2zU00CuCHpvwOVu1UrAIHcyjI97G4rgEGQIDkjydgYbEKWCceTLyr7XCK0nxgwO6SpkL+M0eAWLqFYwY8muJ+bbU+ePlFih3Ium9R7yC0HbOSV5VUZLKvWfpSDZB8isESAwMoGBGBc5c72bjs5JVm8FChj+ldTMMT+IkAFXU2/NjR+q+17jN/X//I7OewXnz1vL168kPH/+uvfyVhyFkhIUfzlGhAQYozQ36odALVlG+F/+fr37Xd/+LP6sE212ewqjqzB1vaODJqphxYEAWGMExSAc+2e3PRycrDV71XVsmEwGcNDJSAOLyhnAv30wzkg8znTea6HKPGmooH7d3ral42lg+t8KTHROCDUxCtALVDCYJWdZJLM/K51IJxMpY3IBrb0Mkhw1NdsA+lxeTMKpEx3IxiFqhnBIJ8JgrFUA0ikOQegrewh1jiBBOdSPY6jqVTMpQZd6L7PtYE4vVf1AnP+qOSYBmmmhXrHouB7557hiPpxXiKuRyIgVkKpBLtHTlPZ3bebqQlVzeL8STuks5MWZlIVTH2sTqQMBtgRZZ1jo7FdXKaE9ESDnbR3BwequHCONJqIvQpoNmumB3urA0gLANBZlME3Awm0mM/T2otR0+tFCAQg0K8WMBK8/qvmyWcUpWIJP7cEaQk4NM6uEgXu0ZVZV9sFkhTVkPXH+bEn3r070PWvb3gMF8GJW5SsSeNpLdbhCGXSe+JWAS3rGY0Cjy/0+qXigS+yaKFBTzn0Aqt0reyLgWK1nlES7YhZFhjHmiGEdXp+0U7Pz619QEsNVZgKsjj/XFvG6EqMl6isJr6Eqq89wNmh/WNAl8+ZT3KhIKuqNznb8RsBqHoA3fcWTR0zUXrBSYk5VYvOzo77WqEaj8dU9efa2saazvYNY2K7EZmZklNTICb29x7XGZq/fQL2AeVsWFlqnZHtYRToncGjamcgIQUQSlzAXmLyTEDHPCPWgKA/CXUEnVIR8bQbtyHIxpVvV8W96J8KeAc9sUoYayyn/XMAAP8toL9A1PizxEHaWxQgKqh25dYtOCQDAkmqTUeMCdoqSvwyoBBngl7v1u7a+jp9zwibGXxTIHd+oWeQdpsE3NjA4yNGY54Z9CbQ5wwsLWtMGv4TX/39q1cKsAFgADCs64Idjd83NZ9nwffpXwUAMOvg1r3/RYFXvIJKeCUvsTVtiv1q7c3bD+3g4LCNZhbaZDor0JzYA6KcQWFa+wClaupMxYowNF2Rq5FWFdCTzEYnJD7He8EtDxFxVdJWVTjsArEOayJm24g1PGpXY3qcrxvXSqXbSdJN293fbS9ePG97D/YEUHCGjo4PFQ/wWQJJZppU6Il/iFmwB7QzPnrw0My2FarR4xLiOxdwwDUhpja/uCgAEGYQlX8S/GgCYcM91cQ+RWNuCwQRS6tGIuLbOCP4JQADwAkYC1T6AcI//+Klfs7P3OtM2yMthrCvHJ8Td1EsOT05aV9//bX8h3QAWHv8pFyD21UBnNFB0sSiEjaOTeI5hmWRdsj4UU9WcJuh4oDJRPtHRYSA0gWCit2hSQUGUcS0uZtoXXe2dmTLT0/O2qePPAezgbEz+DzOO+uJLcDmquhW8U8+JzG5ipU1uQggg73LNRITKGYv5kYSX9nZylfE2KwpPgGXskfjP7BxabllX0snpnrFicJYr+XVZbNM6PtWldnMSvYJDAzrnThh53zK5lbrj69hWQxAquJr6xsq6nHvP/v5z9tvfvMbJdu//e1vxRKQAGK1+4r9pekzbhnUmMcr4k7H+ymQxJ7m/7HjWnPpTLkXnntm/6vlQiMGXYnHbzhPdEFFYGwlr/hrbAl+5uGDx+1f/eJXGnnplhmDewh3Mk5brI+HD/U+b35847HaGnFYIEM9l4BOLvLaHjhfcxxMoTA6DLxXchFfW/Ra0gbet4M6jrZGUdZA5xL2kVgkmYjlsY7O+dQPXqwcFyRqFJtbZGZn9EyZzKGcovIij/cze0V7qIoMBsXtR/uYmxaMDbE/8OFqkzk7K9Fbs+3CBFTMe2ctBeV82MvP/80/TDMvVMHCcF5wiS+A0jlY6mdz2olTLYwwX7UBOHXtkC5dcFUsE7jqwJRYWV9p6SsVHHYuTklRl/y6yqBF6WYqhu7fhGwmuOEKXL3zg0hFxQtHYu8eOVfqSZTct0Y/TpyKVK8VYFvkSmNLCr1nHSIAKOXLooT4ebuSH/AjCRLX4EDXBsmBGZR9V9/7ak1/HxwUU9+KNcCaKKn2GisxKNBB35/eWcQHrzS9bePz03Z1eSpl307dV1QoTzpQwndriiQJnlTUK5nyiCgrVJMU4PARTmLDi15aSrtWvDSdlQ3MZiNhPz0/a7eiCt5rfNbzzz4T8uTxH4tyjFKlVlXIwkw4QAIwFHP5W4qnted4RhiYk9NzVQCZOqA5tidHCvzTa0/lXsjpxw+iCXEPIIdQEc9Pz7tnKSHA2VlNJuCecVy/+93v23fffqdnxGfzvhmh8tnzZ+3v/+7vlEhyOLmX//nHb9qrH96qcsB9cz3pmcIBwmZg/dQicXpm0aWq0AulBDy566c8xIjwGp7NsIc6LRlOyEmUBuJHP5ka4bPDVwfAVVUz+4akOJoBOasx8OwFGy+fHVfI0M2woq2MWO05G8OajZo2GrUDmb5r1WqLVSVJSULSA4Y2kLwv6x5hKfYcgT+JXu88XIklmOF7VL1WV1YVADsoci//uUbguRedcyH1aqkm18hNeuZr3A/OXjOoa40CgNgWBu13iwCgD9ej6xIteqLPFpJdisEBR2WgCU6KFm/k3++Der4qgCW65kDM83z5PsHrcH54AIAk2qkKc30EZfW0tYc/fAI8Q0jOiSZOxs4YGzanqiFfYQQg4qPqdynbA6jgJBJ4qoLxVwCAWhnKxkFVlzUqxFvZRvYe/y5zpZGFaE2ML30u1ctH5dSAsxFyKIqAeRbc4gxGSKijy0e9N2JKSdgqEfOMXQMY8gOaOw4AAHBDgHeuoKib5FKBSgIAM8UsbMn7hF0i3yFQ2H4v9+i1ccKbs51KOgDAMSrftzeiYlr4y/3naeWxSr2DXVMZTbISsFMURO010Qe9J7t7K9ZLroX9bwo+Z8Zz0Q249T32fXAa5onPs8HbmU7MjUoU45x4zrRIkURQoTo5RQ16pFFrfM4t6tNQDBvtDAjcGcDRhIZq8+vaoSpmMPuASu6V9oBax2AGkJjID/XCTpxrnl3WlOekXtCi7/OszF4yE0CPvYJC9yb7+yQVtj0FpGWsKlNVFtySQzLmhNH+OQAA6yJApfaG4PZurG9GY3q/5bWx5T4CVJ+pNnucKMmuNEA4v1XxduJrABN75J7ruba6utxubsdtbva+bW6stpXVpbaxtiYmmmIbRFEH7Ac9Q/WF0g5kSi73BdiK9gI+ibMItfh//vGPsqdU7XmmJPluDXQQiz2yzScGIZ7CRvUgj8RPlzxNQ1VFztiK2wC5Dqp40Tl6/+GoHbz/JM2im5tpOz2jPxkQ1HGMwI9Z7JmZBLKTjKCTLSomZwpP7OeIYFZLRnxdBIjTu+840jYqU49QaocJQUvk+IKJRTeymdiYLj6bTjVRaHVtVbR/AnVAhx9//EGtgtIX4Nmojc2MMvd2e0Qro0V57thb2i3Ux82ZrKRjZ2+3raxCb6d9gbhrWWwKWAA8K9gZwzFhAaoCjPJ8BXp3QmLeLxfnTBW4FqOD5/ny5Yu2tIxfhT581o2y5plypqFfc2+8L0zE1z+89nMb0Y7hVkeSRtpN79BMmrh/XzZL4x3vFJexdtn/+Ef2Qs5pmDNmIfQJjCqYi2ZCRcMFX8g6upBXjCqqmXeT9vTJU1He6REHAOCw89xT9AvjR9clvRmDP0OGAoUiTR0r9mBGuqq3fq6q3qWa7+JfP94Ve6zJN+Xv+n3K2ph96DjG7LS0zmF/Yd0K2FdB0AxkwDWAB9pNSerxLYl5jk8yRtCaAZwnhDo1iebutt3AXi1/wufyGjOZ8Z937eXnL9vf/vpv24P9fRW1+EMlHRtGoUrtY9XKyEQHKssUoswycNEyBacUQc0ec8GWM+lip7UVOI+JpQJw87y5Z9ZfNljtYuUvaSeXyr0p6bMz8+3508/a9vauYmhsFq+nteHw8EjaJY+fPNaeon1XPrebYsDIQO+VsDXU8lf+hwsN44txkFwrtoCKephyfqaOsNICEL/qnxVjpJ599noYqnkf7LmBfLcjGOjxuFftwwI43SrtHBcgUe2F0nCwwLhZdQEi/G/OCz4+hT3WiT88T8ZPEmuyXkwOSitM/JHyOBjfEwNP/FGeAQDApsMAxDkKGeioe6GFDBxcJaFCdiTj2lNVhZRX9SrIWUCAnya/TqJ51zhL95k5EO7GaynrN3LuBUklLCMJXWEz0uKvbDIfQjsPtyEYbdZIszKcXIQFVqikmRro+08ggbP276pXX1wTI2caLyHhFPd1KAiUwKAfNteR5McBX3+vOmD0IWFoqzIphGrWh4UeDl4DIhgKWQIH0GhUYkXJ1mehjEuizkiUG0kDTknYrwi0r9rMyEGHk35RC3S97ndyome6jyvPombVCC6jXFRrMajQNk315PD6HmeqYugDFGXhi/GFDfnktuHs2KAcXtApjAz9QFASqRpwEH+kx1+zRul7ocq0IJSca6NSFKMDxRnj9dVXP9MBQ9hGld6qlpoCdd7evH0j9JR7xCE/evCo+r3d6oDaNoEABlKiGefnOjz0H3G/HCoSBtaFwJa9yQhDBaO1dqCtzDReWFxWsPUv//K1aMoYJtBqAq60IICa50Arwa6WECi4mjpRlYpelMsVjwSiSRgCHqHNIIdUffBBWTt4qLdmP0GydY7KUIqyWwlTjArzfB18mcYUZ4dwS/av6U1MJPAhsdHlEZgKyhnJ3GjsCs8n/bk+E752fWY5QoIEgiqppBdlELskkErAEtdqtJW14gsAwMbSbB6BNnOmQhLwsD9E0V+cl2FVJUGgn629KoKTSQcU2dGZApoKcGwJz4x9AAAkBWJRSO8UyKu6XYlFbJkBBLdapH8wIADXpCkUNT1E61rimapko8heTmfodDt0O/PPqyLpiqYr35dXHrVmgNUijmuan+7qP20unC0xFVQZcQsRDkioOhXk0ilR3UdTAEzjy9n3xAY7RZLWIegRtocC8mJVJSkh4Dg9O9V644hwxunTV4/dsgW1CIxEMS79CWyG+9lsU+NXfJ4MmKaPOiB1l4CViCrrKSC1xkHluXpP9737mEbuV6r0Bf5257ao4vrUqiqyKNmPfD9AF1tM1H8AtVFrK9Do56ig3aoiyD53RdqVFAnfqS3BYJk3gGl8YsyVzxGKX2wQXhKmg6pVA8XiVMb4ee41vjl7m/NG8M+9Ui3mi0qCAJBBy4MrpqaYS5V84pFweg709lclUW1wFAtiH0p0UdXCYnzxbPm3QLPG+UDt3GdIILtGDmZUngO6JHDxqanUS02d/l2o/qoUOon2z0nKXAEhKQN4ig2SzZS2g8cOIj7FmrPPODsZy6j1VYuZK/79JAB8iKvECsKrwvTX9t2sJFfJMvoxukVuIzODil5uiz3R7vZRz52eb+wUifd0ynq3trG+IhE+6KL0d3sE7FiiW1LenkMYjF7fZU+tWFxSMsCzVWJafbYADBYOe6/1d1BpYJ8WA8edUz3bFRgYsLNGVOsBrigKMEMbAAhwZkkVYQJ2PpP+YJIsgn9RTWlpaVwnytRn7ejkQtT/6T172iry8gMFjJgc4wSE+6finBhTIJr6qGNzRg0/mKSEtSZJN5ix7Mp5gTe8Rq2Gc3Ntb2/f1d7z0za+5JnT782oRe9N7lkK5fPz7eISqnwTCPb48UMp7pNcS6wVBhlJxMysKOSAw8QVfCYFDp4J9pZ12C16NrR0wBdAl43NLT0bQA72MBpAG+u0c7jfl9fF/oehxfMNm4rPUExb7TRcswN7j7zjLD589ECFDEZ3wgrg++w5Rh8LAFha7ITy1F5zTdzoFjwqyhmrR34PACBGRrOYskZgV8Ke6ik+mOIMCQ6CzvwJk8kMJjONWGeAQ5gpiXtT7EllFlsgn6txvhQE1tVSdPTpSGeXCQwpsPF/AUkzFqrDThJ/4gdTXFOSXuNXszcUE9R0mgDHElstViMxEnspdn1tZVVnOmBSmH3Y+wCusVnW/vD4bYA81tq6qdZ4wBbybAAApJkC65ViaWniYOfVs00rFXoI6zCAGKnKmXBMbB0g2zr8C8U37v+zzz7TqGr0OLBrVIYlvH1Hi51tA2tDfErF3grxTuaHxRq+l/ZQ6dWoqNKPlnaxyjkX5541IHbm/+x9fsbvR/SQf6vYpPPufIRne3V5rfiRSRNO/g16JP4l5qIVjPgUcMzs7hnFEALEq9ofsCIFisQKbuGaaUsrZpyx1rCfUuRKYUoMdbV39bGvs9S+FSC+n/cLvT+2Xq9VMcc+jPi2G6GKPyiA0xMyPGFKny0Aw0U/6UWU5kribz4z4JLPP8KmFMOs7I/f5t41saGEDnmd7V8f1zKus4td+M0v/90/TYcU2nygkuCOip4ak+OSVHn8bwdg+lcZ5j5QLQpGxlJVANe9S1U1ZNArgQs1JrTZVMqjQs2qqh+/6PU48ghPCWgY9GiSjEfYKzfNa3lACZh4HwW0Qvj7qmknjlSJu1A7AQB2UBKGKNVb6KypFgXd81rM6MEm8OoRHaq3HjO4MGdEhy8nhT7EPgAeUwbmoKCtESxinOhFhXkxaQszTWN7CAwi0gMLAONJjxttAQYMMBhG7DKSQwGV1FJdMSKgwdGo54zKYvfcnKgZvU0vsKuq+Gu1CxRlWrRSqi4Tkn/mfd/L2YGwBllMAoIRItAhEDl4d1BADU6M+bIEGetak3NGGNZYERwm6/iLX/xCaCnCN7wvzgOHeXJyLABAkxnS/zwaKfh59uy5nAa9Y7xWVMFFq0izOFtb2zJgaA7wHGAOEMjw2vfvD7qEDRDg8eNH7X/5X/91297ZU3D1/v2H9tvf/r/tL99+p+siQKPtAISOnyHekUQ2DryrwmbGaIExmgdcTjJI3VD8r6M98axq9nXobcMENECDHayRV8+J9/u7gu9npBFhBUQESZVDlEBVTfnQObUIk5MUawjwJaprAQD0tbMXCRIJCDwCxYFRlJBDd+K8u3IH+g0VqtT3Rd8zYyLIsRKBQjh4L3ow+TkVXf5mvZcW6DNDgRq0eST6P5UQgiFRkWlZqr0qdkKNFcuzGSoAZ/1iU1wVnxMAQKIs9kOxF3BArmT1yeSQAZCkDjqtAD9RiA1k2AlRabFDjPK/RZpMlY998PvXzGuYM7d3Nb7wXo4cQA1gCifAm3G+WBeSF76HAJBaGLDFJdamYKd66WEABHRUcHXvaowBKifRov+X3gSPA+enCu5AXwDDkH3Dz6gm8fNQBLlnzR6HAlqjHd3nuFKAiXsceQ/OoJkZVjIPIGqfk5Y1A8ca2VgBiVRuBbAull8ojZZC13VPpZ6r5KGAqQDhee88I/YN9jLniesgSJPmwDDRrln1UP+v4TiTkNBbLQaQafzcj0EAQCo0WbwneN5O0A0AOFyk+k8iZWom10UgO2QFhV2Sir/Oen3l7Od5hGHE+aSlycHQkT4TESn+JjDXniawntwXXXdByT+Bnmm09xIrlB5MAcPsWSUtpYcQnycfJ7DEv5vAiYkC0Mp5HQmNkmJN4pjVZ0YTh/WKfwwb5PrKUzsUCJYP1zNh3/I8YLPU+KjLahtIIMVaqtWqWo2wC+xNTwFJ4lh9xSWCrCpntU2wRn5+BQYR2JWPCzAxbBXy1BnEOQFMTakXiNKsB0CVFrtFkK7nsGzwE7YZo+oWF2fb2ipq8+iyLLf93X2t+4cP7yQox/pIC4BpJIDnaxtKxnkv0z19Vqju4m85UxkJ64kLtDfNq8qoiUQ1nSXjdXm+nkoA0GoKvcWnbtv40jYK4IE1NxOO+fJW3x+PEbqkne+uffxExR318CXFOT0rlPGry9KZsJidr5ffU+JJq2aBZAH7eU5M+HELQdhpBi3VUlQ+L/Eo78n+ULKkQB9wGd9BBZqqmJlHJFrENgB1EmqdTNrjRw/by5efKQajlYPfof98fH5pBXO1q7mtKMnj8eGR1pozjJ4ABQGKRUxNwuYBNKELAmiA/xVws7qhNg2uGQaAxtBhf6uaHVYgzw72G8rqKuAoobSuipMe++f5RUBTt/3B3uC6ecabm+sCx7GXfA6gOfGe9UysQ7C+vqlr5xppc6Tdl2IHcQuiiQLE5G+qpffuTknaz3/+c8Ve33zzjSrPileU9JbSfAnEkneYpeLxzulj7opnd9ZB0GjQ+QWBSZwjGGowJ4h9uMewdsw0cBzt0csFXtekiJzVaJWkCMHr+bd0e/C1aQOWTe8BAF63W0LVgDueLkZ7pDWysCmZRqJpDDUZQjoq66saoZlx3+w1JYbzFJsstEwRKiBl9iz+XeyapUWdD+ymim5qvbzXHuUcPXr0uD19/lznhbXCFhC3/u7r3/2kXYr1trCdwQUBpMVAY//GlwfkYE3MpnFhUudMNpaCIm2HBqx11oqRZg2OFdmlADTYA2yx2CEVO1FE5PN4ngCk6HBE5NhFW+yjBT7Z93u7FOtuFZ+HHZ14l9fGv4VZIiCjYlXFJjVpCbsYwDe+MECbwaK0XNvH/TTf7TUg+GxPd+iFtD3O1DFT1cKsh6U21AW1AEjvRmAleZonDSl/LGFY7d+0ilShIWCIfF2xcNnr+CD2Dd8Te6O5YJb42nl8P+FA7caz6Dh5esXoq3//fxMz6h55uEHLktQ7xTfakiCjrwj1CtoJkoe/n8DVQYAR9CQXMpSq7HuES4JhP3T3o3KAeJ0Cu+oJSgLajX9RYk7ZxjTlVDe4noyR+SkwYAE+IVMgxBUkObnvq1lKuKqSAb1X71E9IFHQFBqGmnP1uCgI0mJzORzQXjQkzsjVqqqoaYBXUXRJ4qMRUFRDbLjGBKJCLOcLNRuUExSOWOKmLc3et+UFVyE819V9+p7ZbofNtaSqJuRT/f9GqVhnBfMROaz1YLyJhAGLQpcNqKpgqamrT1OGyIbQS2iRJFS5xyDqgAskmAWwyDEzveAWav6+nOLbt2/b8fGpHAEtJRg9sR8Kxce5ReWeII2vzz//XIYJw+KDNWofP35QAHV4dGgUfs195VQJ+Hrx2Yv2s69+ru+BTGNIGKMnwGPemgEYVd4DQ8m1eka11Uw5aBxWjNHW1qauYf/BIzl53u+wqDfckyvfFvkCqSNYlUCK+qGdkCiQLyqOkTprbziY6UeTCeAoKmQPtDiRp/qgeywjksB/uOcDQEFBHjIGXCU0RZjPDUAzPMOqGFQwz/cxHG4JsQ6HnREMhkk3+9hgEr2Wy2JCENjmuUWZmd/3XnDAxO+v0LdegkmZv+vPySg9gxR8j9dRQWDfuu9wRoJXGDeYLKlYS/CSFhH2aU1msECYJ1rgQJmVK8ZRCYblGcQJY70M2th+0Vtpml/P9pEKd1U8U20yCOWkp3s+tLzUa7EX/f30M5r9vMy0CQCSe7YIYRIU6NDQVxkF2CR6pOhlZiT2C06bYFKjqCSg6Z55grsMAky1RSPE/NvSVTDqDx3TVMzsp4CIlo/3vfCceX2uVfZt1E9RMOMEobFeqE37XTRAVwP6+7OQH2uQPl7uMSCAwAT2YIGl/dgeK1und7QDXYviD6jhINMOnddBeVUfNoBKJW/S0ChGSc4k66IKU0atDcBa7kGBIwF6geACpScGZM4vx21rZ7utbazr/hHY8h435VxANFVuZmxn6kQFZ/3Iz6lVjCuBiS0ObVZaFEUNTPLN/QfED+Dn++qBfRT9UZUn6ARY5Zp5TmGrcU1KdG/oy/ee5D1q+mMx/apKL1/tFrswImJrUmXR/4vpIp0WJvg0RrBd6L1IZqh+YGN5JlTM2F9itlwilGrBRSednkEfgF+2C60NMX5ceXeC56TIlUCfG8UeJe4HyOAxecyDxtabGtkBdmE6hCIaUKZARMUztB8tOsDjfblW2cMCqwSYFjOQPnrWiao/LnFhwX3vJNUEkgbJzsWCY6vyWo2qmwLm856z6hmFCs3eefvutRJm1sZVZleIqSZbMduVWlg9+KHv08zgdgAAIABJREFUv/9e702VDsAFPQLGYFEd3thYkyK5E1z7OVecXQxwEYG9ZvvA+pMIagwpmkSNEWtXShix3wG6RY1Wz/GMWAD02yMEmJGYnEfAKJJkEop3797qOQFeIjxHcgyI8PGTgQ7ARBdNsK22/w6gnRwZTHXyx3P0aDarY6sSeeVWRexWG1mAkMTeYDj91vNtfXO9o8oSmMMUfPAATSAcNM/4XFpCq8trJYToSDLj1mxXb9vRp0PRq7HHJGXQ/imMYCPUKqkpQGdKujVW994sSq5PIG5VXFPNU8IGeDNtjWo0bBDdFxN6FEdzz7DPrCuEXBBJP39INtVitrKocw8QxVlj/xDbOKGBVQAo6So6a3xxMW5Hx6dqkyAedTuX41azyPzF73H/7EM2LlVngAWqrjwjaO1DW8Brifdox4xoLc+QmIE/urZT7yVdx7ntNUKJk7sA+cXYLeG5xNcGj/ovxY86y5WAdeypYvCVOKPE4orRFDDVTFmzSrY2NrXePBslwhNPKEhxULPqtQ4WMObMoLm1u7Ot8359dSm6f1cVXpo3M6BG9PVM0DmNcnMb60QAMmcO+4itABiUWOGEFtstxdKPnjzRvwUMXI7VO09sbXCOtkIEu48V20p4s8BvxzRmgXOvYZ7yuwAdPO+cN61Fib8qpyn7KN9fzEyeP8Uz/DF6GVyn2A1VAOJvADaYD2L8qqg3W8Kmbj9xAbbyCflbrpGJIx5lGKAkRZe0XbB+mnpQST7xnWPIyruIv4g5amRw4oTkuwGfUgRIPJH9rTy3wEbsTG9znCs5lnH8q/boAuIlui4tn2oNiDhvFa25Dyf3LpSSW3lUYCbC2HbxusRAGWsZIUMxZmnBLh28VMscC7jND5tEPt+xBX/xf/3nqUY48OYJrPWQS8igKpGpSpn62R+tVK/tcPtKY2iKCRz9Ky7fdYEVgRdjC6p/PFV/Fi2AA4cIGhC9gUE1eQ+SU15jMR96Dl1Rc2+gKysADum7DkrsnhMSzZs2L/qgaVP6eQn1dcETH9TRhQvhR2SKQLqcofujUn13/2MCe1VIqkKa9XGS5SAAI5/xKqqklhHjPdkXNzfQIU1TVPVtjkoHFX8cbmu349M2ujlts/T+61od3ArhrCDX1JVSfS9WghDPClRyraGSBvQAXTXS5H7A9Lp271+tBPRtlvmvZ2tqC32vo7mZtrK2pr5AAAFVmaQsv6r5qS9fft6ePnuuCjnJ+OvXb9r5GckM/UQXpbzMoXGPOF8cSAwVDoJrxvjy7BAE0bzL6b2U/Al8YtD4PWhtGK8vv/iqffnll9on33zz5zZH4riJIaIV4awdVM+Rhfl6lVf2sYPQeVXNghqn2kqQg4N/8uSpRDk4lIACOnAazWSxMhsiI6+hxg2RaO8Pn5Ek5Vw/jsZJpAP4oN0CwkBiixFDAizAoERRuoC/+t5CH4qRkDrtgLqchESgAGERQNJgzJRoSHJ8/RhMjdS85xmlPwlE13R5nhPgCUEG7wP4ERST4DIBPkadikZEgTziymg19xtDb4TVlQqd8a4vzUg9FUSjug6eaY3RGSxRlqwpVWGugzF3tJVwXQg/ci8kywEofK68/+7VZ1d9euoXtK1xVclBMQqwDsicdEQ4JsGnJyi4BSDjwfRZjHTqApToL7hinYoSn+HxeGHTmC0h5kYFnGRngHsED/ybvU07EcG27GbNfufp5n21d0r4j3tVQixE3yKRRYbraP/RUMEEmHb8VwBANwap/wzew8wmz2omyFJLx2CaiylumRhTlRyN6vGIroC7MCgM2kEhdcJJ4jCk6gXMimNlXBfXKtCK+doS2vGMbfZEh6qXMJLXypUtVzpvnOSX6+NnCspFAfd98hr7EdPu1JZxc9ueffa87T98oGeCvomCpRtTN5Wcd6r33usWqMRPFRNA1HoEGXsBogQG8a/RbtFeKD0H/Ll8mRJOA9UJwHldxjk6GPKMZbOLanIO8LTEOt2TL/uDT6uZx97ztA5WUKO5xmYw5IwPWQpKiEtA1iAyACZ2zcGS9lFNd1APpfahpzXgD5zkLciWe7SfWyQi3OezaMV6gw+u8ksgtgvaItZkm5lKsam2nuCS58geMChvtky0V/hsi6C5PUGgnProS/W8WByOh9AKMXiEbXKR0m03JJ1L0pkxAMAf9hUq6x8OPsjGkpRT+adSPR6ft/W1FVUhwy44PTuudivGA6K4b7FDnhl2DDYcAODa6roSqVevftBZwlcB5tJKqBGP87NtZ3e77e/v6rl4Qo+rcPYPNQ2hNB4ccON7WGeqEdhDKvxHotY6UHVFXNoAy4wnm7ZjEt7Ti3Z1dVvivi4oMPf8s8+ea0wWADzPRgDALADukpLkb7/7XonNMiPxpD1ivxDl+VR2tbYFrrJnafXDNuO/LSDLs6AtDM0R2qUAjGEdsp8Qjr1vT58+0RpJh6CqeYA2y0vzbXWNwNzTKtZW1juWBe+vCietCmVDaXWi3eKPf/yTfkYrkOaIS3h11M6Y5nBMPzt7bUH72iCAQUJiP4Dx0LABtz3icUZst7TNEkN7LNm8WIe0k3jiyGJN77hrG5tr0jUYzUSZ3WKbvJ+Ew4oxpphvdk6tHSToxKjYhsvLqtBKkNGf5b5z2y3+CHADkBeAs9K2dkhO9/QagGr+5hmcnZ8Wk+C2vfnxXRerETvBIgC0QVwR0WjOu+OvcRsBPBQ7ylR0fzZrlRg/1WABeZVYqbINkFUxskFU+/WcW2ILJbHFMkyRg58TD6vFEIG+YhO5HXRGQJAAmNJc4T1XVvHTM0r4AbL393ba0hLgJpXuc7EieTb4fQFs+PkqUFitfq59/PSpfTpE42qh7Uu7gx5wbO6CRjpm1Oajx08Ucy4sLUkgFxBO7awfP8n+KfFedNUbBiB+2FMdTBHHfjl2dhth8jjOYVoDUpEX0E8rxTXTmxAV3fG47bEFC3lO6HAxVYv1fP36h2JWVU5WPmltfVUsWU2C0ojV+XZ8xHjuoveX+KeS4ZqMlESW58vvKGcp4dQhA4BzlrHSrJGYzc7gi8HtPZtKee7X7MqwY12Y4jX8ndeY9VmxSYlo8756awk4W0SV50ucJBH1ih8z3SK5Xvd5A6Hn5J5dO0Dlp2mhUK6z6FiVvTgEMsSuHYhRK86q4rvPpUcDitWXYsD/9k//j0Iaif6UCmGCdM6KNnkZU5y7DHuBApX5dYc/Sa5QQQVS/iD3U9rAOYlzXx2osLTra6yBgvwKiPS8mFOOQILm//ZBvYK7ClgjpKDZ1R2TYKqHQTDD5xCECUVUv7wDSkAAjeabtfAOBk49bTUrM3QlU0Sr/6KCKA4FQQWzt/niALga6D57AxBQY93LYQPppC4JtgyXgkTPpw8F3/1RpsFjfHHkoqorkZEeuyoC3O7t5Um7u/jY7q7OLchRPdJGjakMG3MJEp6e3wSCrEmUvkWtqkBFiKFEI/p+GKFZpXrpTWUNA/XV1cgkqW5W1WVmfrbtP9xvT549lQjg6zc/SnWYgNFznZdFuTeIQ4J+277++vft44dDjwKhN47NWtMiEoi4/9CjdUAXozpLv/D2zraeBz1CqsqViGIXmF1dqwXgN7/5Oxk8qiHTu3sh1jiQ7777rr1Gi6D60oYJeBBGnJqTMOYYn+s6OZAYHKvpPtI6YniYZpCKGm0HpuKY5hvRQA40r8ncc7MN3MetQK6Mj/uBjWSmZ1nnRcmGAyHe20mOK04SZNQ+LfG5ClZ5bdDEBKOpUKfSYBq/Ke0eB+Yzrf1OFa1G2kHjsjBarwXiqv6dgnnOgJkQpukb/HPyhKEmmUMgkSAEo8b54/7FtpCh6oV+0m7A9lO7AIGpqI7crytAfCb3JKX6Ut3tqPpzrrBhAPn8XBcoMYkyQSjvgeOjcsG1xXnw71Bm2QMgvfRD2+bZPgQAUEJYVWwcO2csVQOSAdpOkth41JiphqlOmAXlHvskVwpCpPrrWb4e/+bWIH6mqqMSGo/3of9cQdHdxAJXAkMJNhy4YR9TqVUwVEAPASe22sETwISZD739MoPKPXf2qYwIyvlwgt9rnfA+BkJckcmZogomJ1wsJYJXC1z1I2PtlxyQRCgUP+VxWFHqr/YoaHawPSqBDKirdYOaq+oklVn3MOOYqSRSTXOF1BR1xwn+m+dgUUp6mlEJRw/G0yQEVlTFN/2fZgK4X1MJOwwJRoDu77dHT5/qmknAmPfs2di9hofWiX760gYRzf3qWgGOBL+WXA3Q9ZReSEDbAGL4aoELPINO0bieUXpHo8JdwlKyGepHpILjPRW6OAGpOtiL6aG1IaktET9sFnbc1Hm37JA4il5eQY+ZYaWorTVzMi0a5JQASWmcR8Bx74BpFfBJCLPOPwrl+F3tVY2+9Zi/jP/LOeTRRWTQvqUHjlShqRa3AIiuHg+EgovaH6Ak5y6sEz4P22DBL4oXk0okzSqQj++AGusLpc8TxgPJtUES4q3rtrQEgIDCtwUwtQ+g/V7faT1IHDY2aKM6ayfHhwIA9nZ3xXQSyLLoqjdrj98S2+z6RnO0A3yQMKNzgE1FkJZrx4fCALm5JmldVXLIdZDkAgZIi6FYl9YJIqg1i4g96vVDdwItB84Jo/KYKc5kHo8yYx/yHplIwrg7MwCYRe/ghJ/jI7788gv5YXQGYIxxrfycquXCwpLe+93B+3bNnG6hKATbACMG3RJjiXWJTa7KZCqaSTyxk3yxb11RnW8XTEqaXLe19SWBAABSXM8XX3yhezGgjE8jjnUivbRkX8MajKmQHx3rD/eiHut52zO0VdR28e6gPX7ypC0sL4lxJpbiCABpoZ2fXnTUZ+4nLADHrx4bS6Lpve9inTSAqHbS01z70CMdDSJQAMGHA6qpEs39bay2x48ftNl5Yl7rGjmZuhZdnL1j1gcMtwVV5mm/YAxjClWAmIx9xibx/T55tj1nreKLAFhgYVIEwPc4URop+T86po9/2s5PL9vFuT+X5w1jbXuL3v57JbEnR8faq/wejC3tNwnQlXhsxTsqEupMul1AQKj0d6h0WwsHGn2Z9oqZXCB07FTaL4D61SJskMAFEAAArjFJYewmOlbSTqj8yXbPBYHRDHbFrRjbWxv6w34DADj89NHsnuVl6THQ4pzqv/by7Gx7/+FDO3h/3La319rLL77oWnX5PVpd+eIMcL412YPxcUyVKMBE7RtHR7YT6G1Nm0AB7Hw0tszksc/Gt/Ds2BPExxGG5W/FrBVfyr5P7vVck2gT70T0kXMMAMAzIaYGHPBa+jUGmqxTgg2XZtHdpH36+KmNL646UXEn/y52JPbj3ijeiAmCzy4BZeUuFa9yTcSWPAOz207dvlA6Uiw8r02M0IH53cjkYonVc8374ptsy9G9qdHO0joy841cVDHtotu5YFbR5pL40PmywfV+j3kCUxJ/9ldiEBeQ7Stj4/ibfbi7Q87ivYnNTGwNEIW9Jkbt40S3ajlWLBHL8qujv/+P/31q9I6qcS+g18FgXQXclf9sUoKoPJzQmBM4BYUOamJkrip0A1o1QV/0flPJ0EONwm4F0Rm1xcJrtnenmDwtpNdICy5Fwlx1ADUvmE2nOcHXFUxCb3J1W0lzTRYwZcjqlkmYRUWs/kYlLtVnwgFyO2BNR+gEBR0AYFiXFxdFayNTQqiOB6TqRqmF21jet9t7U8K5txzEVJ1wEBhakn9mMeN0bulZuyNwmG2z05s2uj5pl6eH2mxxgko6Zl2ZC702CZ5ZBk7mYDFAe+dwqNd4MK5JSFj1jsioaW5lKcBX0uOWi37MjtEyC69AofvFr37Znn32tJ1dnGt2p9Q8NzaVaHHvjPVCURckki6Ct28PNBOXnM4gi99bgfQcqsZQZmfa1vaWgmAh/wowltuDhw91T1QfHEwzHx2xLYuJpJqHoSFJZ6SIRiDNzKoNAR2Av/zl23ZyduaKTiH/pgtaTZ1D1VWeNRvcff0YS5JXriP9T0bDoRMuCpAADOCL2chxIp4YAJJq4Sb2HddssZWeAqXnql7IXtU2iTHAmK6vPJvv1dVCGwhX/RIIKVkuw+HAxgmCQLVSxnZibYeuYGowCi17lPdzAOQWIY9bNFU+bBz2IWvCPUYJNWI9XQC2sCA6LwEfr1UVnmrBBWtrlDfXliqDEvwCM3A8/FvrUfR1VFXZJ1YUB0jz53tRqag4+AN0AKk1Yr8q4RyePQwSrqfrq64eUzEWSnQxzgN0Xkl6rT/spbSk2Nm5+sprcES8bpuRlLrHc1dUS0gsAEAHpNaooCDgfHYqfw6unbDxHFPplNDqrNtuWBOqzATc2CzOgMVQy9YVOCGgrxI1VyvNOsC+ZQJAaPnWB5sKAJIj7BS7nZDEgcmO0zdcugBCqysxIjjnuXIPZxdnqnCYSbDSzZf3PnXPZz+KVBu1U+JP8O9gy8HyYoHMOUdckwCb6VTnla/4BwOvUIgt/pUqQuxjgqLYRz47I8S4Xiv4EzAa8EiAo4ClqmNUZQiUt7a3tZaASwAABFU8nwBuqWB153eg9o/SutTsq5UkLWcCSKQwXAHufAAuqhQOcpKQen1c4eCZKNHoEns/Z6tvWwVfawCLqMAcEhmBE7XfWWsHGbMKGvHLAac8v7wHBGVXijEBe8BVG3zntK0uz4uaTMAkwU6NSr1W0sP7AwZQJSK5AlS1jSFxW5R+Dgmh4w/7ah9DsxQ4d3yPvRZQIurpnCOuCz/DOSKhsr2zrwjgHGBVfaWVAGCbfLZn2l3Zn+x79gLPNRVc9qb8ua7PtpbkK32hGu01h/1kRB0JTp1REtyFhfbs6eO2tb3e7m7H7eL8RMr1JEhuN5prG1ubXQEGUInkLO0REthj6s8C8cOG7M/btxZlk63doFqNYB1JH4KBJFEI5dGOZKq/2WgAAq6YsY7sDc4OfdiI9F1fwWa5beMrbBJhsOMitURUQs7vqoJ8Cz0d9XizCkjS+ByE40gcVDUVWxC6PyyEmnhz3/QZfg/sjkcqJ1ZzAmDQUi01BSQaGHFxK88owbL2FxXda/QKbtuDhzttcYmYq7WXn79oDx7sqz/ZiZZjtJPjT0qmV1eXtF8p0gAAkOSzJ0gASGIZjyi7PL4S6EKiJoB5aUmFA/wL+wR6/cmRAaWM5oroYdh6Un6nUMA9z6blyNo37BHiDwwglV/+Ft1XCY/3G/ZufH3Z5hdm1OKx/4BRkKu6H+IerpvrAQRgvaCT047JXoomBs+bOI3rpYrMc1YCJ9vtoho2NzGDOtGqhTdTISISp6KBtH/u2tnJRbu9sRaEAQ/iXVohrA6v5Lto59kLrBVnXzE5dvEKtl3FRmK4uZ0qArxh6ijfYAxixYyOCUvvpOIgMwAqSQtjE7ZPgSW5P8dFLrikDTN+gvflHmkpUY/4PMLaUN431fb0+odXFmmkTXWduN4jajV6PON+W1MrDexEYuYHjx6W/THTLRVi7C9tJfj945PT9h6hv9tbMQF4rsdHRwa8aAm6xweaxYGdIvbnGgLsBYT2+e5p/wHDAcsFoBVDzDElLVk3pqULxIGhvOBx2TMjtfNo8kLFmAKvKibnrLC3uR7FejcUnSQY0TGOtJYDoWvFHqXtw8+Ic2LjuW++50JCz+zg+hRHCsB2wu4cy+LbAkhKM4Tv8bN8hRGR5+14t88Rw8zRftbkK7MYMxGHPND34D3v+JmRp86lHDe6uKf/VwzF/xNzeT/3wtmKsTXeuEQZmdQ0mNoVIXELeGaKiplh2vPStXMeOPrX//Bf6m5ttH2o6k+N2CDYS29E0AkOSRYryWWCDTn8GmMzvDDRcGokRKoWVEi6AKsTORqJDsNBzTisVDa4ab5+qr5pZX+gUzYHQYMQ++q7SLLIBs7YiowE0+/oqZoShBHmIObLCZZHiUk0CzXUUhJ3JdaBcFeBFRo/19YYE7O2qjn2JLlKNKhsqL/FlVUEVXCGGKb0frAWUhi9ZjQGir+rMog4a3qJLi5Q/AU9vm8Ls5M2uTxp4/Mj0aVQaofeyu9lNnCmEAgJLR0DV/arR6oOBCimqLS1EXNAbq443EY/+R0ckZysdAS0G7rAUs/LMqdCW5+/eNYWlhbawcf3MhzrmxsS48OZUDn/85//rLXRyLLRnMSEMGhUPy7Uu2PxnySmUnCl8rNED71FFiOuAQOA+0qQQlXKVWQfLCf1c1V5u6veRosdAgjx3BmfQeU0M1LlUEHVa/yGeoird8gBrg0xDpi1MTVvJGTUdEwDZryPfqZDZ6pk6GK8n1sVqqey+hk9j9x0dqF/6gf9qeBmEs8E9lknAXNVbRVDo2vnMMrdAUA1vSI0uuwLOYKJqyquRlvJOmef37c9KA2ITtHcTpiELbodnlHsQBDnS1WT96fKQBDL/zkPdhIedUIFhff3mBOv6dDxDsFCznjuX/fWRhqromra3a36i6O4q96tOfpjnUCYiRRBPeapIqBl3QeuUc5kcVH7iGuAEhoDzfVknc0qsPChVPER5CyKWd4/gBT7VXPtb25VOQWgS2+iRgOqymP7E2aH23j8eXE43j9WkOcsJNFWIKVe7VKtpbeu5urGbgnsRem2TRWgKOHJyFSeRVW9uC7TZK0RIjupZGai1/MVSmUPsJndJadVAk0dA6CYEaoGKXm9VWtQGARiUCzaMbLhbY/uuvF48i/FbmE9+LkmdGi06ZySfz+ftIL5bCWxZ394/J/tn5SiuQZpJ/RMqSSAuU6ojdgVAUUSUOwBDAIX6YcwCqlGjXFdJF0EzFRlAAMAZWgLge0ShWOeA5+Rcx5BO59PXw8/Z8/6vjSIVk491VX74BJHrOvyCKLej4fpodFlzAueTETXVLVn5D3HPfl9LUikGfYFbAWUV3tbtdjYJ9pu+lonnfI6vs6BTgUZhTJKC6KEjrze9Jk7OHZSZjFBJhDg3+lvxoeSRJGMuA2gRgyLiQEd1WBV9Ei0RQCmJLTH2CyrZqediGvKOeK6EZHzPragkoBwtUfwzMzsSz87dp4zECEtnVUCP7H1AlZa2yUgSuyFbIMIgDyvSdva3BAFFgDAtPf37fwMX2jbpMR7NGpPHj1sj59Alb2wYj1TEzTNwtVLYghP8nD/PVVSt8sYiMfmEjJzz9wrgEd8ztbmetveWhNIivge7QDyaTWOj7ODH+O9nDg4kGa/w0AgIT8/H6s6bzfrqTjQ81Uh1d627WA6CayEWyoeI2yP527jJ6BCYxNZX7R1+AzYfUnU+XyABhJGQAaKBDAABKYXw9QgkyeP6EoqXkulL3FAQGQFvxS+xBKhiDDfnj1/1JZXYJxet63tTcVeYRu5D51zwTUgukVVFf9lgT72VZ6d7M3dfbsFFCkNIfydJjvgn1aWlXzxnH549aNoz845DFYN9X5YG1N9+Xi3ZyWmwE4zHo0CBj9Hg0itKWFkVk8y639zdy1GwMLibHv8FIr2IxV8JNJXA7QyDpdngV3D/0avyLEMxTSmIpmlYEaaaewBob327INq8aLaDOOq2FLsIdsbxPMm7fDTSYFvdW6iylVJmOwfo0BrVOdQ0FIDkQcAQOIVtBSU2F4zdrD631X9NWsMsMDMCI+I1UhaXZMrs+Q2w5jC+i59u0D2UAqmAQBIpHne2B7iHvkajVA3M5jzRgyvpPjmWuffejG3Altl/2YAcsbtFvCI6Sxn5/JTaMgE4NzZofLu+JJnMb9grY6T0zMJTLJVUIWXuOunT9ozYuEwCriEaAELwgLljAioLBFabFda4lJxln+jRUBjRW3fo5gfPxm/7zZhj1BMhV62spLYYeWd15l5RiJVRS8JJJtNkpw0uabU/TvlNrf6hDnlQrPZmMOCWH43OmRhgiVedkwc8WaDML63wYSfmuaiIk2C4WkJINO3XxoSFgJybMOeofUwhZ0AYo6vq8BW0bV9GIWDtFw5X7M+kbUkshYqiIkd6wJeAI/EiNw/tkXnuSYBRNMgOUhF8230d//436bDgDpJvPvOeRChHTtYcTBouoURIwf9wwfFm4eu2iWSoHk1qzEiChhBAwlGN4LI6IFVFcrf8zz5vK53LqHbTYQCiuJffZtCsZZNm1RwoxEnJHTuHyaBdVKSh+0Ay8I0noOuZFaiUa4uRRSFvFRIlYIYC4GJGqnXmxqbPlUJU1UFUolTXR8Hdmd3r62urHf3nkoB1fwxSuY3N6r8M2+WIAkRoPElI3cuNA1gfnbaTg/ft/HFqQAAepSj0u1xYjUioxAvbRy1HlQCR1W9KH2hQOWwJPHMeA7NJq8Em3vKeqiiKFqJn6PaHuYcUG5ub7Sjk8P29uCd0MEvv/pKgREiRwQJGExUdnHw0MBw8MwDVVWmaJ7sL6HvaC9cG/wxjdmOgZYRnA17icQbg0KlgwoCfzsBdnWRL/cA+j1xyEYznbBwaHF6Epaa+PMwMNDD1ftU+z2AF/eLI+G5KpGo6kjGOtoZM+/dbSY2aA7u9VVU7hgsC5rZgLl/0vs71+xe/9DCzeIQbXagPpzzmzaP0IyjhcHzjagNFQT3RPcoK58nYySxkkrySCYLGTXCaYVl5YMFftG/z+9pDUrt2+yMpUa/V+h49I6xfqurNW7s0v32XBcgAH8T0BAMAhJhxLRva9FifzrjXWwAVTZvb0Wvf7C/p/14+OmD6HZyRAUOyjGV1gfPieQTGzd0HsNAjntFOIdrVL9bIbR8vqq3OLAaoennm2qwbSOPGsOvZPXqSmDeyrKpq/xfY5HKbgjZLcVx4WilUNohvdnz1ZdrAMDJRmyye/upfpiRoQDp1sGEaGBR3i4KMeMRtX8q4dS4zwIApNKrloNeaCn9zAl62D++fjs9/mj/Dqj40YMBrQ+wkpYBxqxhM7rRUOqJzqi/SfVPe8+TdPA3rBzT5ixyRgC6KpqqKeisNWvpZJ2xQhbyTHDA9Ub40n4BRWu3NggUqopAKlfpXQ2IyGuSDBGAYY9ChcR2sQaAuvQccXNhAAAgAElEQVQuI8xFYIVfQW8ijKIIaQocKPTeuh0RA80oNFc8ZEdKJyYtBwIGM9GmRjMq0SngLsAHr8NWuTq5o7MENRQ7DFVZ00hKpDf3xjpLBDZgQlHr8yzdnmLqfCoOtluAsCSETkQM3Bks5rrV4iHVeeKKiarPiJKJvVdCtBGvBQAAgAsoztpF5Exg4YJpw7ZNNaayqp5Q2TN6K8C2kz6DSAFUDHj0KhdiA3TMKIC1GwF1PHv1Mt/fCyjmPIltI42i0uFQNcntH54Q0I9HdnDvSj8tDzDQnj9/JgCb0XLvDt6IoRJwSo0RE9S9H7SXL56122tG6qEWb6CRcU7Qx2+YzS6/kTFk9jHyZUyn6Kb39Doqua6N9dW2ucEap5ea5bRavMTilqHpboh9QSLCF+tm1grMj3F7f/CpXd9gw2gVmhe1n+o8a6AYhBF0E7R6ELs7bbc3xErQwd0io0qxgB9owSsCANw7jV9wkOxRZTdmG1wDbAjSKLVuFPAdgzrxNRiEPXEVtkbskjbIDtvHBOx2YnLXNrfW2vPnT9rSCoy0c4ECfPHcM20IYIsKLkKAsFbEEKOAMz8v0Jp1wVcffjrUdACz7zxaTZNj0DI4PZN2xO7+nn7+4+u3mmtvpkhpukxcgXZ86fgzQb0BWCd++K+d7R2NewMc+wC9u2bRh54v5hsxdjOof3t3ba2HB4wovmw//vBjx+JMAiHGQWmupBgitlOdFSvI+7rUmlr22kmh90dEVcU0EgvBY2cD6vC7Krocnqmv3wBOgflduYEuIecfYXG5PdMCkAGtNWGjWI3sA2yxCgg1PUpMlMpZErvBXOC15CTci/OEHgDgegO2AxD3U158pvUnembFeCH2oWABuME+BrwMA5HcY3lxQW0Amkg0sWYUTA3b2hR3rJGAbg8txvhrxVTFqMN4MZISdrFBRxg13mMk9QhlEgtzbmF3ELsoF9J4OQN62DuAArfDGHTQOSnB5ZwNnhExML+rCRWlb4HmAWwszqXjQdopfR8u8hpgV75TsWXimsSXtAWkaEFhgmeKuKPsHiBvFf4cXxRwg1+vaTlhtqrSX6OKFcMN2L6JdW24eluc2Nj2zGC+w/E+t83/c92KP/WnWHHSemP8uoUTeX9iERW+qn0W+wADwKw0J/eOUTyxQ76xhA4TA7t9sJ7HYPQxfih5L4CU9X0MKA8BgNhB7kntEkyj0ESMEqKtverbmbbR//4f//tUo/GC3KXKWEF3gohhgp+kX+hN9Y/kUCRQ50aVgJaxkHJj9QZi7HmoIIOg3yxyklX3P/cG2sFL+puNjsQR6QBXhVdVMyGkRm2GATpOmve4kjqve5Ohb/H7Hmdk9FGbrx4IwY8rb1G5d6BDIOaZqKUUXIFHxnOkMpM5lBzsPKioRHPNBIgkrFTEWSMFXggWAVKQFIAaNgJgrpcqLMJRjO7J3E0c0KiNz0/b+emxx+GVqBHxOAcvNMf+Pj3WiUCciwpN0b1ZfUtDDim0SCcDThpTMWOTW2zJY3+4Zz8H9z+RVGBgl1aW2qejT+3g/YGoil988aWSuu+/+0HJN1R8K4UeqsIDms5zIGExjdBOkGSQXmErybvijiETdU39mLcS16EHn+vE6GFEPQ/e+8m/A92ohLeKSnddI2i6PrPqodTIGVC3mRkZU6+VK/ei/Xb9Risy0Bh+riPMFO/pRfVestcjQBSkP/uYpxy02awGV3k9qsh7lGA9FNYkCNn3BMhKjKpiGuTTEzBCZ6oWnzp3amOoEU3qwYRRobPUG0IFZVUdd9XVFS7WIXshehfci3QZ0NtQhd8GivfOflDgJfEz7xX2DmcVcUQcybC/nX9TQWVPeKZpoaOdIFU/Fk8zowvg4swRDH32/Jkc6jff/FGtMYBoEWNx5ZhKvSnMnNsg2nh0klHNs67KMdcSPQkHBH1QKTChetQIEHowtHp5aZGZMI7MFRLYM/NVHfeIzfTWW3QrNthr3wsApu0pwEvALw1LqSTMIwf9vAXeKbCxbVP1BkSd/9cei1igHBNMk7p+2T2et0T1mmx09qfsCNcN8NSNXHIljc8N1RZ7qwQ/dEbAneonjr+gcuTqG3vKCb+U4TWL3K0lofvrQqo9heoYFeIkppdXl2aNIBhWwoy8F0H72uqa1aePLQTkBNVofQATXqsKXlE62aNKEKGvDgIjgQIdmu4KvIR5KiDlHCZIVy9/tUwxYofXEPiH9iuVbzmFUZstqiK36GvqBbW4NoJP9QsCWtFyM2j34fWqjhU7S6BE+Usn3jUGS0anb19gf2BLuf6VpRr7V/7MbQD0Ohvgytnz5CL3ufOFfTOF26Ale8QMFgNxfj5+rvGrfs28bLk1A9wTz16AtWNGlYOaO6jopQkQm+u95+eFHVQvaKaX1Lxlqm1U2QDNta8ENvj1CpTmrEMk4KdGMYrppQquQW4+Tz6N95wYPCGpwIfwM+yxJziU3sqgbdBsq4WqlJod4R5QixLiw7muhw8ftEePHqqaxDz6k7Njr+ndrcQiDRwzGWG1vXjxrC3OE3DSnuNxdUxm4J4uryyQmMTGLRIG/glI1apQlcWARfEL0P73djfb/h492oBAHm/H+2Mb+cNrmXJDQoLGDmdK1S56a0/O28G79+36CqYBdpEEnGe8pP3vpMVCyLR4xMc7+a9Yq4RGYe943BjsRaY90N7hEX9qa2BCkCrQxEQGGWBPwgRI0J8ihMbaVjyjokqnx4JtdLVXLSTSi2EvM0ebXnqu33RlFPLdO+/WEt6b6wG8cfFjpFYMsYKWaOGz5oEKDyenSk7XAQXmzegwhX6+vXn3Tmr4O3u72icHant0kSIj0GTfS2cE+8Ufgw3OQUhaiU80bnh/X4wB2gw1OUJsj/m2hiic7JUGQZsFd3ejeBt/z70Tk2SWeJKLVHFTaOA9DJA5gcKH/CQmr0QoIKbeh3PdjcTsRQH5PvFn4nbaCcYXiDPXSLKq6LtNDYaAp/lwTdyrizRuU1L8xTQAYoPye8o9Rp6lzu9gD+W7NJbVMVvsbHxWKq52MSTTFs3mma1veAwtiTTFuGFCK1+SeKRaVTmDZp2iEwGbZUPxvJJYTo1E4Tj7++XnrCGSazk6/FR6ZI61AJC54kz5cWJI7LSo0YF5NjwTbBcAEH+kgr+yqvdKAcX5GHtxSeAR7QV80UrB92nTxSc4ofa6GpRyQYF7f/bkWXvy+LH2I22S7DlSCYFV1TYx9Edi54mS76lXfQzbj8okF/H0gBK/nbjFT4AQxbBq41KL4/VtjaGOBpJZkUnSsdfsVDHW6qubOiUmVMS1A2A5bgmYkOeQ3zVYlWJBDwCEmg8AwCSVFNQQPofl1/nMGUbbWi8se4drk39RPFyUh0FLgnOxTDCplvJ6Hml9VaxkVEG2OoANezVAQu6B/MxMLLfL+OwNRAD//h//65QL6pC76hFIQJiqfyr5OUR8X8FUUTGHTAAfpigaW+3aNH8q8JWEqsf4vs3M2biGCpnAIbSSBLQK0Dq15F5MLNejnVij+1IdZCProUZcR2KEXlSPZcAJOWDGkYR2bfTVzgKHqyq/aC1UL0i2AAC82BqvomTPgTLVfq4J5+F5mWYudDwrvVPGmhkpk6AP1C6UwxEnnGltZWmuLc6x+eiDw8hBu3LFL6rr2pwTKs/M3T33KLMIvhXqpwCsxjclwEylletl8yZ4sPGvNSsUVpMIqrIR4ynwhkSfnp+Rqe/slyB/VH23dzblaD4efmqHx0fuQ1zfkDP/4Yc3coxffvmVDCFaADii80LNMXoEmgSXpq2uagxWjNn2NoqqSwrEGCHCl4Qxdne13tBbMQZJ/lUZLhSe9VCCWWJv79687VD+oPCmPHr0DI6MajX3TIVGWhKVrDkR5pm7+s9708NO/xN7UGhwJUr8nnrkxB7xvflAup9SVLtK1vhdj7xa6gLO9E6RnHIvaW8g+JCzJIGr4GaI6HqPuhKBLoQEJYXwe5SNz5uBMO9zMxPSFiCEt5TO02+sKle0AUQXtVhkhCN5Nz6XPclewFmRkAPMhGao867kayLaKkI2VNi4NrXA3Ny0s/MLBdqxJX2lNKh9zZovet7O9rZGAe5sb+n6//D7rzUuB0dMgAlIyHpTPUv/dQKFJDV2YGaY8LmM37Gj7XupWM8+uCi6e9HOA4Sm9UbwRFHJNAGg0FjTtNm3blfoGSJee1g0/O1E03srNjEUZlVuZfSd/PeAj1sAwkCRoBzJDsGX2C7zCiwcPDHpwRRp/m+Bu7Lrkx7wyX1ZNwUSnoHWCIvGaYWlo2stZ6Z7qABKSRXAULEdTLe0g1SCKG0Zgt3+fhTElc1ErDDaHkreCapEEXWwm+BeIJeE/8ai3fMsYYTxFfpd/IQnWlSVqtYlNMEkver3LACB5xnQL/26nFePpSRJm9aIwwX5HhI6Kqiu2DuIB4ASEFCOObZVVZiOQmlAjWCBrzhyTxlw1Qz7SMDHF4yeACypnoaRkeQ7AUh8Pi0AYYyYJui50woO8WnssRr5SCKF72BtsXOilY9pcbMIoFqCqrfSwVR0BzIyzP5FQFUjyOZceQKGRTYBTniGTYEzcQOii2lPk69UW5RbFbQvqlIEU4/KNX8jnEfLnETs7u2/uI8wx9JziQ0WrRwb06hAe2wsibPOIyKF855O4EDQlVnOicXhTMPnPhnX5WoZ9tW0+cNPRx1QDChudoR1bHZ2tzQGi31LVZZr53OwsejFkKuwJqzBgwe7bW93S6N/b6/HTgAFuqOsfuXKerUgpOrF2vIMuK6oTzsIhTlXAoJzIyX/O7vorlScUuCY51svSLdHI+KoWu/u6axxlvk8EtezE5Taj9rZOWsI+AEQZ2o+6zS3QBuVk/mjQ+ba02LBGTAbA7EzRNBgbnF9xE9uCVgtRt5FaUxQMRu1m1v6mDlHAIbELlT7nQREj8T6NdWiFy0SKnM15SoML4EyYro5+Tu/ONVZ297ZUgUXFgk+DEV9s1P6Wd3EfHu7OwZEGCFZOjby8UxvWF9vD/YetGfPnmvf8IywAz++edNOz880FYSYBQFAGCVqv4EBKcHPJYGgSWTwmSou1MhfjaqssbsP9h9oPB7aIo5tGHXKyLrSq6lRsmLlVPsJI1ozBtMTQ2gFW1a7l8RAizGkREPnv2fJsr9sxxzfE1PwxbMbAo5ugzHIQ1JkIBAdh2ufxXlAqpHaJCK67GJjL3LMNXNmYC1BeXchBb0FAF3T5sVwrJbW2MVUn5WHFLCaKm+XTyjOMZDpeD994SX6h43b2vR8egqHxW6I72W9sPcCK0s0mvdwZfxCk682NzYF+HHrMCXYawB8tF+wv3gv/Ff0v96+tfYQ+5T1gsUBgOwRpgZFbm7Rq5n5CQDA/ue5k9TTBsIZ5UtFh2rrdaLsP9IFUnvHQltfXTdb4OKiHZ0cdyAv9s/xhn0d6/bys5ft+bNn+v/r168l0kiri9/buYyLgBYZlq7LAmMLV/W+/F72TvYL1C/2hFuezADwmHY/F4q15EfsIbVrCcvuBbGdhxZtnrUcjLlNrK+1+CsAIDlP2rUCSqWwx/1wz2IVVJuBC/kZnW1KG3sgcZly0RpS4STdhVjtmcoPBaVVsU0x/eAsyaeXdk8K6WYMG8DPmqkIV7HGcExhnncK5inc6DwUu8YThu5VmNIZ/vV/+M/iv0XALIFvKhw5TGyIiHykEsWNhCGQ4DMBgIyCglYnCxbiui3aTi1iu1fAl2qTNmglRQEW5Kw1e9jcvijq5roM+rkrRH241bvrSk8pRBcqxKI5mJyKLg9drJulPGNKGZtLGxkjKV2BfpSXgjRtPgxo9fPdGyH2JnAwbUdhloECQqokVCpFwa8eqaqmGOU0FWQB0ID3gmI2Ai1EzI8+EK4jmgiekUkfnAxFjf3DWMZIaW0yqkLIvumBrt4UzaVokAQZTi5L5EmjikDuDYikn1BJRs0TdbXc604wwMFOawX3wjOHYra2vtY+HR2qeoBhzygZxn0QeMEAcMXe82FJ+NQfiyOo5AdjJzRcCsoWbYkxxHHyDRLHIQIvAbcyggaerKZN0Mpzidgc33/745uOlhZxKYI7DLkCJgL7qoSBkGp8ZO0j7bGaJ836glIzyogxKDAy/vKXvyg4TvIUp6m1uHaP7NKS6VorywTxHqPjHnSPUUqiHsOZETmHh58UuKJh0Dmv6iFKkKqgsGhdjCPieodMCIx+gDtRoqkVVOCWJMSCeU5Seb8EmryfAKRFMxb4PruOSmgqK6wBqrfMd2afvXr1vUCbiOkBZonOeHWtZ0KAyRp++PjRjIqi56XKl6qtzpGAuwh/0fe/2Pb3aalBmRyV2En77tu/qK+VfluoWKD4Ss6KWcLz1hjPGo9pA9ujxDwLqtnsLT4vQAfngODXdsKOCvYODi+JuoNtMwSgufNe2B8CXRlgWiEmCGCVQEy1OOhnd1Qb3Ari4MCslTxX/h02gteiF7XJHhOlu1pQ+LnFAMcCAgR2FHXPCZUDBVd+XXHJLGQngga6tI+92QS2KlBk15Q+gQKUanVJUMDfYn9VQME5JMiWUxt5ygtn3AmjbYd6nAuMynqGPcXnwiRTtZvAaN6CX9IkKVbOMtU2Ie1mXRAgO6BaqsTENib35JYfB1kBz7LXFDzU+6o6UmBY+j2n96GE2lFLI2WCX1sU4ECLFRUcbF8qxhphVyNqTc/rUf/MUubabO9oS/NEk2ESn/XiMzg7rE+0K7KPuQft4QrOE/waoPa5vb8zWCdwqCoPoScquCoNEK0L+iewBlZWRGEnsOMzGXdKohQQI8GgNFyqIumfWQwwz3sGkEtiYfg8t+ShnI1olpkpDqIAaATglBYLrK1UveeKJQVwYDB+1B4+2GvbW5tKqhHNE9ghMbli7RW7zNoLno9MFhjKr3xGAQAO1N2XSxIrbSExH91ig/3mPgE3eXaAxdDB2VPvDz7ovVlXEhhAgOtrevAnbXNrXUCxJqUsEDvct8VlV+7fvT3QCDb17M7M6LUP9nfayjIg5q1iBQJ4fAtj9/jcgNoBKcyumGnnZ6juWwcF2jC+0vO3mUZz2VZWAJoRynNiwXkM2MTf+Dy1yNXoTQAg+fsyA2gE/fj6oH06PG1tRBWfNrwFt3MBZGPfSAYuzpXoSpD01jaL6tTS6or8JYCipkkAdk17cVr2gcU6ATFZc54FffgkKItiBHjv8izMwsF+YjMNbIvH2QmWJjlib2vOdkNolP54WiPNghRIvgIg0drpKc/V2ghQr2nbYO1QcWef0OPLmU/rT8aEri6vNgBpAAKSdSqzF2PGEF4ww7o9e/5cn3N6fNp+ePWDnmESNGIXAIAUiqL876TCkzFkNzSlq5+aw+9TNU41lb2Q8XSyo+rztjie7Hb5IV6vhJZYUC1UTnqc2DsRylf+HSCAAkRvq4p9JgDBrAGLYpoNhL/Ar+NPGZe8s70rW/7qe4935F76hMefuLG10eh5D0iuCRfn51p7jYIb0KSTE5BU8yV7PUM7icHtLukc6L0MAehh0oydws7p90sgO76I93UbsRXceT5mW8zIDsA89f6yiCkPymAmvm22PXywL1ADQPXTIar8ZkOh7M/vY2sMsm418auqaMU6YoPWN9Z0hlUkOUNImCt3LB6F/6xR/LBtVv9cODN8xsYakwmWdKaJzVg73s6V5JrAVLPjueatTcYMMvXiSM8S+xvGkZPq6tsv1jXXSNxN3CnwsMZYpgqO7ee6ZQ9kyx0LxPdIbZ+9c3crAABfoPit9hX+I8+Z4gLnOPFwYib5rtLOEcjYsXgNVgSIN3PS7UTSgCmwN/7K4n8T5XPEbpzrFET4XPnnRbfI2s70AEJAKucULrBQuGX/J25x0cRadHqidQiHBfqcPwMAPTt9mHfHjw+BAN6XtXVs5+k4yqt/9m//YcpFZbyZUIjBXONchBI9KvgDtE+CAhWYJslJ4NQF1UUvF00Hw1WBGoZegaOcX2j49HMXmlMKhlK6LhEbFsiGqyqVCXLpH+G6qS5pZFnYAkZ+otIcNEn1zkLeQg9UX1q9n4NoJ/gd5QthLwXn/tMBDyOMcfWDVR9jqNRS9K3RfwqAarZ62AxhBySwnqdqT/98Y970TVuYm7R2f9VmGnTEGwmajRo0Wcb3uApB8JBRa/TmKIiupEZKuAWcsIk43EHZND4R0KPAGaOOTn5kKKsyBWbQz1m2qjsAgBMPi1JJZKYSIqqs3Nfe/l7bf7AvY4IQlpI5tafOiDpIcERSQoLEunNgCGo0r7wq0hwyqxhTubayZ1ovVIWBOjc7pwCC/YvxhJqEMcsYDAwOY964bpJnHCBGieAVA3h2cqrAg/cVlXhtXYYSRVwlSkXf5n5ddbGBC3uCA8z3MYIEixhJAju+B0KamcgJPrkOKk1S/R0TdPF7O42kRWJH0IoFyJhaG6fENfOFMSWYTEvBBFGlAnt0Vrm2tLwUcqt9fVcGf2ND156Kb5gLgHARGnEi5KTEAoVGupP8CxWd+pkReAvJhsZ1j5OL+jbqspcCqJ49e6rg7ODgXfWkGRXFkFP14DDhhHASrP/Be4tGcu55JhnFFMMeG8M5o89TDByE2KofMYkDyT9AmHuJGc1y6X0q8TUAOkTn0v7gGeIxnnxWqP8xxgBagFEYUlehAfZsFwi0YTIomalefQEd83MKhtnL9IvBkpAD0tx1gClo9kb3Y3ujsaHRm9V6Yug7vdMRKarEufZJgBEnsRY0lZ4JYnc1DhAwzuP9ipZaVSWBGATCAvkWlaildz4AQAAvodYFCKrC0kwXT5CRZDWJoEABgkCqLWX/o2vAXg7lPyO6AjgRuEPz1jOpBB3bBtiS/csDlrJ82dkAJwQTBA5ca4TeAJvVdyitktI+KB0OVcqrkmFGmBN/TUbJGDuqMHX9BsjRInB7TQJiAyCeV08wfnWD/XGFWdU5qVtb0MeAgHse8xWKfZJ4vu/51O6vDfgYho7asER57Km5w0B3uGe4xlTCeF7ypyUYp2Cgqg1+Td/nGsV5rpn74Rqwc9gGgl2m3DjIr17ern/ZScBQz4TX2OZP5Y9MT7egKzsJCj8AAH+H84x/gVIN3ZJrPj9FRR26c5MPU0zCRKgZ7M9M29xYbRvrsLYYLwvryuLAplPDEnBlE1V1xpvBlkn8QsVNaw4T4u62ra2Zli4Q6/pK9kZFD/VpAzKZjWA7OiPxLbenMS7wrNt71tpAHXqsa93cXBezjWRXQm+LtmMAdFBrAcnZK9zzHsrte9vSSwDgoCoJQEC1j5Fy7H8zz6haO3BVNQodlMNPmlPOGpJI0Xbgmd/37XJ83mZrVJnujbbBFdOniRNS1BFTTb2p3mc3jDCkj/XqRhXcD++P2sdPpw1scXmZXvcVnR35hXsLNPMcxGa5nbSTU3SMLNS4uOKxwFK3V6815xWdHpgm86qkUxHndgAA7u9HmjpwOcamUDFD48TK6JlMhV3tBIlLb4JnGuYD9+7K5HJbXgQEcvId3RK9lord3Ej6DDADiPG++OLz9utf/1pn6A9/+IPGlnF+EgNnWo6C/BnAsznZebPhLuQrqLxhe198/lIxycf3H9p3332v9bIYsmMv9hm+PEG8gBH5+TlV3d2OiR+x5onjErcdhpWCLQKwC50b36VWQQpbA1V7YgPHfK6sst/V/iCqsiuFil/rjMffK2mXAKr1V5yE2A45XgGsMDitVqhrF4vWVtc1cQcQcXxx0b750zdOJsWIcvzv6RALbXNrw+Lb1X4Ze5bRdBkT2vnP8pFdEjk3r6kYuXa+H6Yn14L4ZZhjqfqKGTcoGmZ9ZbvKJytZE/LuQmfaDrgPPesSolSLJvHYBAFrs6o2Ntba40cPBWC/ev2D1gswioQQJge+Tcn29o5i53yubVRTnAmrkj564uiM/oNthm0Vpb+Ea9lj8nVzc7ZHV4CYS9qDAhnWmSIyI1CFpF5K9hXj5L6p8sv3lH/k+xEQJOYb6mNln3gPOS4kDtre3ZXmAfdKnB57ejuxKKNs8siMWJ0fid/C0PGX4338bVMMxVpkn4Xp7fzqp2LZAc3TapAYyc/HxbP4X7OOvd9zr177YtyRwKg9wcVQxWlKFJ3bpe2PGEctVfU6PoM4OP5bMR05k3Tx3O6R/eqCVM9IyfVm3yZOMLvcbMrhaxQHDSZ9yTd2harZbiS4jjT76Zf//h+nrrzYkeZi4kS6ilJVfLmQLBKBQTXglhPuqyoJ0jWXm4WQ0qNR/RxmLUipPmdkgaqCZUj4OQlhtyEwMoORZRguFksjAGtskRCoUsUNd8O0EA26qut1RcEJr7cY6vMxXgkADUzYIGKElASqKuluA9EyKmCBquhAyZWGGJyMGSzEwMBCUaQV7Andm1eP0Axj0+ZhAUzadDJus6PbtjBPxeu0XV1BMbxSD+Py0mq7n5SxnnEPJZ+ppESULq81iK+osFIaRcTFPfbqI6seKs93D93W65IN48DWPdMcpGHyy92LqqdgYtqODg9lwKiysikfPnrUnn32XO+FgcLxz87R184c1HE7/ARSinMdt1WCtdlZBXUSRSHwpxKBeM10otFgmaWePjkzOdwPioERne78vB0cHOgzqSRzwOSIRiM5Gwzn+IpZp6a+Z0+6vwt01q0BGBYMKGcCB2jKYM2NvzZip+dbgiX8PgAFoALPn0CMSgu/B5MgiCmGj9dwLdwHxvvubqqxQXy2xF+k0mzqLN/z3ozytIOq9PapSn4NzTXPDLiqkrGathHUF+RUI8zWDE5gwHmfGGwqeFfXY62bxRTd8qDKvkRYapRKiekJ4UbhFLouiaPG8HkCgG0J+8YVOcYpkYSzfzzj2X39OpNQeCuw4HoYaUMALHX1ckSg3NgMAg2vhUEXfQaJNS0nW9sS1yPYpNpEAvH08WNTtGrsGN9nfS2cRxLgiolbPkyJizNjz6SanYSWvr4IwzkAuR0Y8rwAACAASURBVBG1it+Xw4W2XJVSnp8BgJoDPp2o+s95u712ok0gvbBEBdu2JTbJRtu9ZzAnEojnWQ0rMlEKzPd8XxYmY91sz0F8OUvWOnHSXm1IChqdDIrhs7ggdWLun9Gd7FkCWTOauJeJevATeFn11kAN96zKfLWUxYcoiBW9jQuwC4uuwf7ergAtEnnOCs+VsxabpCQVx1zUc/achQoZ/WQ13dlKyrg+21J/iFodEHatNhJsDAGxn6eTaa1NMSB4VtxDkuRMa8n6CxSF1VEAGgEwDlugajExAvQpqMB+0jtcOgEaz3iL0zbAYLFZ5nD3YpE9FGAA2l/sc2sy8Cy4PfyIg9GamlA+L/46IIDvpw8i+6TOgQL2Q21N3TW5au8k0OJL/C1NEik2e7Ru+h7D7OM5BTxLEOLqofdjqiJ6XSWo7H9reFSyX3RsmHP0WKvCUbO8qYQDoPFF21faw7SfqxJCnIO94Q+iuewrgf3EHSNX8gIA+Ixx/pflU2VXrhkxZyac2IN37q8E+ONamFgDUBqwC/YHbWvYqoDCBNdUtgMQWgPAEwl4joCigITLy5wXKK4AVU3JKGsBYCzNlzE2tcmmwSpDx4TXcR1Xl2aIYXfYCMREEltdWy318Uxh8ZQM3f+slck1IUWPvmrjsCBvDahJ+A91dDH/3AaXoBXgyxUqB97+GolBcnx81t68+SAQYHYWwHi5WJskW07eWJ+V5ZXWpjPt3cHH9uHDkViUM/M1+WV1RSC4M8aJEhwo9vyu22dgh8xpDODpKWKaAHOU7GF6ujfalxSg3u1JPMPQgrGprAH2DR8HWDQz48IHMUr8ksb6bm0SpbU3b15rOsPKKlXrJ+1v/uZX8hn/43/8tv3w/Su3adBSKtFeM6SwUSToMFUcD/EcPIc8o5c//+ILMZIuzy/a969+qJnrti3YNfUz1/lPZZX1D+BHDEVvuoC6ihf4TI/XjU8by94pfk5VcsYVV42fpco5mLATH+T9XePhiqIc/xJw2778UloUaCEQfxl0clwaYUxuwcKa3q/sW15LMsiUhbOTE2smFP0/cTP2ThpW6BdMOHOmWvt19yXW7H2VuHQIQBp0NAsugGsKm2HPCUQuscfs89jNtIARz2T92V7479g6+dZa+wAAKrSV/hLXpfynmMG+B7fPvnzxQs/39ZsfRW+neMF6AgDw/b39fU2LYN0C+hq0rpFw1cIJoC+7VjGs8wlaY8x4cIV7TvaPNpQx41pheyx68hTizexdYs+Pn2AjeGqN4gj0uEoQmHUY+hYnr25JDrsjuQPnSWLkgxZxPo/x3awJn5VnoXYdK34VkG4PmGfdtYxzJioPgV2j3FBCoRRhSlOgm+hm/58irRi8TKAq4T2S80zEyYQuARoZvTsQ0Q0AoOJaYt9i5tGuFBCIe+A8Jc7B1qQQLIZMscTTTtoxc2pSUtaWeMKAvnNx9npYSwEJlO+W30PXI+xg5US1Fn4/A8F6LhXDZQSziq7E13/zf/zj1MJCQ4pcXwnm8Jni6R6PjBMwg9MMANBwITfV7+DxOQ7a3E5MsuSgRUHCtGbe12blAgMqCCspdEJJWpSZ5xyo6kFwEJPIiorsimWEtVy9tD/gfaFxyzgUeiPHRf9QjSbTghfKGWGRUFnYOOpt7BRZUyGwo0INdlSNnQl0qCzwKhnE2pQxFoty/A7KRM+uZATSO9T/5TmqGnft/g7jetFmZ3Bsrs6KpsfcT0aoMS6P2czqmTQySS8SiRzrni9RAwfTAEgE1KdbyFUMe4dyefErmHP1X3NXy9ElEQTl4hDt7uwo6CdR4O+gfsy9fvzksdgCVCpQEiYQvhqjmr3UmG19eHjSjk/O2qIMfRNFzi0AVAqdBBEAphotOnWNP8teSMsHa4BhwSjws9CS6IHk31QZeA1rmJ/J2LZ7GUEcp5C3AsM4VLwfhw82A0HB+aVn5XKfPFucHGvONVGpAGBgfzLvF4SbRJakMz26r1696lRVef+PHz81im1QvXgOEuYCIV9bq9FfETPBqHuMYWh07F0mRWhaB0AICYJ6ou9l4Jlrz3OUkwZ8m1hXAKAK0CQTOaiusHeg64+vLvW8Hj9+rGAS5WbWiCoSjs/rVuq/UPZ3dtR3TIXJBtdAIo6O58YW494JXt1X7/vhGanCTyJBAl19djh8KvJq2aBCpz5Bt4aEwsf92/Ab7VUldKap4gflcnGeIBGmzLQ92NuXA1ZSxnnTaJYKXKMOjZBQaTLwk6EjJxkQ22HElAmPf2MPxfmoDYAxkoW4c1046VROJGpFAlvsGvXCMhLy7FTUXkZkrm2sttEslSaDHAFPqI4p0KhkTEFOgUERrVFbjqqmBIFO2nR3BdxRnU1yqYCmACu9pkBBi+zYfvBFjx+BLkkICTn3RBDAH75Ej0aUqoAeVZfqvAnc6AIgCzLlnhyU2Nmzh6yxMVVFUlTcEWtgqjJUSfaO2FsDYRsFwKD/UrS1X4rImfvIXekgIUwQIbCzKOR8RqpQbtZzG0Kq7tYIMMCkhK7oh05arbMh9hbgWAms4Vi1fhKHpAXA4xkDAovGWy1VStikeA0A4hG3bGLtMSpy1bbGv3WWAVIGExiSYMu5h6lVfmZ49lwp6vdDR8ssVk/WVPauZi7z+2k/cuDo58U1Q831uQAQ9Wgzt0XUdI0CnQL4JOAwxd4gPfejPuNqp1EFRSxAC4Xart/qeRAMSx9gQmWdZPeuGADeJ1RdzXKK0j6Jv2EfKm34XGwQ502sHgXuBrgibEqyRyKJXYVRJ/rzte1SkgCKD4BzgNwOZrH5Y4PSjOq7hyKPXokrWKoGClii0hr6pyuO0Tu4uCT4NRuLawWo2FhfVaLMvcKm8DX4/VQ923avuZJ/MY+ieo/gLkK8Udu2FpEBxWgPFTVV4JarWZwPV2jd0w74ydqYBWrhP3yLXwMF3wUGAd+6r+pVh24uDaBxe/3j2zYe83rE7GzHUKDm8xIXrKysibnI5ABAA+j7oxrXuL+3p95oYqrzs1P5IWwDew0/yohgq4Z7lKw0dWiDvFdtrfZP6RUpEXbbFl4io2RpgXjx4oXel4AcyjXMSmy7hdEQYpxTrIA9wSZ/OHinFgHWGDv185//TC17v4cB8OmwoyqHDUtCCCiwtrKm5zdG6G7MFINr0etZl83tTQEMYlK2kQohP/zw2n6Gvm8Vmjz5iniF5839cF3EBtwPyRz7D+YZz8XCogbtxEy5zfmy9gnxDewDxq6K0VSAXZKYDmgtJmTstaqbVVwSOKbJDhbtUyKHwPI6NPLFjspMzEgs45zC9H9sHm2PaeHUPZK0VttgcgDsNuAHX6rU43NuidnmpfHEGgGSpS89NtHAd6rHBnJjj4eAeZdoVYIg0KPA0yRQ8Y8BMq0lYho/zzlAPf5BgEaB33lvg+muktsPmXHpNZpoOg0+lnNHew4MONabeIt2Kl5PzMkH8sxS8OF9te5nZ+346MgtfpXgB+jn+qyjEDZWJZM8Q1p3RjMtI7M5x4BFsOrYowCgivHKzxNT4Js8Dcbabfis2IIA0MQ/nX2oiSyJ9ZKQkutoLeZdaPae9ToJAJZYZ89wFNNYI2s9ltgx1EiihW55G7Uz6SU4DuzG5KUAW3parANtWfirs/MznSn2EkAgZ4l9ZF9wWkUhF2MEgFdclLw1AIB0kmo0n3SxKk8NOKa1Lwa5QZE+R0shNTYcdkW0dzAYnK/40STvjgNdtMKn9X6WHBZ2oO0t33fbp5mjnENspdgVJcwc3Tsx7wAM/ub//Kepk2pvHNFfqgqsanYFYUmooyytPFEjMyvTlqCLA8mgdNyAVPB9bOywC30ejm75/wMAU71XKvGhs+XGHMLrtoSS49wjZKaqfKm25n3dI+IHG5RSAMWgZ0WIE0BIUKBKaNRPJNDChiJGIdfk/r0mMQz3Thq9ijiKNpPAB4utee62x9Fo/AXMAj5jctvmZ+7bwsx9m51icOh3odKJAiytEVYzFgUG9E7zPAn/I1bo9geCpi74lJicjYuAmjpkQZaCkHH9WVsHjxZtcm+j57RmBJYRdXpc7WQZI8V9E7TwOTg1UGc+FxVVgieMH+8D9Y9+XIIuggGqJ1dXt21haVnGCXEcDqoFk9wTSiBi5KsEC0uALX07BH5JjDthvGIEYHRCnee5per98uVLXadE/XCICmaNqgUISqLNZ3MPe3u7Wmto/VynDueEQMnURnpOMyceR8W/L87PZFgJPPgen494SkYUSn16NGtwQWOSTqRmDoBAEkFgwHkDUHr+/EXb29vXe9DmIGonY1xgjcB+uLgQPRcEEfGYBfVDGgnWNAf4mTVHGMAOMExGrsb5yaE2swQwsFRgRDO7vGhv9XmHhcJbMZ7EXiPFmCl+elqJp4G3BN49Nc699SRnDvZddRQ1l6RJs4WvBVqsrK7oXIiir3FC7HMCb4so8lz0p8ZsiU008Si5zfV1aQAoObyjgrAkOxHleml1VKJrFofZLaoU1ySOJPkODOyQMMoAJUmSkihBPRWYtbLqRPkGASv6VSfqt2fP4WyMpjcJXDG1AgCAKtHjJw/b/qP9dnZxpmDT12TNkdDiHdSw5qW2Xo6dsysFYVGn3SdtFL2nOOLYqBQp2JKj7RVg46RUQa8efM7R5y9fqkLGM+WeOMcwCY4Pj9xSUIg734+dSZWBz46N5Rn6XLkK4fYdV7F5DeeOn0FLzhq5f57kxvhkAjoFQqIcO6DyLGB/efKB/wgg6MbuGGw2IGk7IOkCXZdBzlyPczecr6vpqdALDKwEn59jo0TVrQkG9gv+XIJvzphpzP38YiW6JcQJ+AoDis9HDA3fyX2K4l56EaKeSr2+BPW6vvUCz4t9xC9qvUufgOt24u7KS9bOPtRQWdhu9l32ogDJ6bvEnnjSimmd/Jx1A3BG0Zz35QwStMZ/B6CwXzSwnrazxAqAJPr8QWzgfYLStX13RDP5G3X69dVVrQugpH5Gm1UJdLo/0wwZ7y18d71HzewWIDAQ+QL49DW4iuhRsUcaS6cRVGK4OYHMfmYPq38cMdDlJe1V9qw1OtiH9NXahsAGSaJJQCz/UKtsJWrPvJf/TLsEit6Lc5oPrnaAdt+OjhhfeyLgkt8j+Zdw02AuNsmhKlaqpgJezLelZTMe6LlH+8BVUZ81vrClnA3WDJCB6ShSEl9EidzaTNJEEUh2rcQzgsmsiwFK20rbNea/L6o1AD9FWx/zyGmJINnF/1Flh3H37uCdzsbKMqy8+/buLS0ObiddWl1U4k9PM7RoPhOgnM9QIj7vscD4RtTzta5FfcW2CUQYsBrZc4DIuzt7bXtnR36R6+b+CfjxExQrzk5hG9201fXVtgq7QrpD/nIBAaD8Ri2CJ8dHNcaW0W2bbWtn2z3/xWolIcCviJk0ZtTrcnu4/1BFDsBxxVAE5oDjizyrJYG+PBt8B++lSQtiSt7ajont4skDABS0Oe7s7ur6DjUV6FpnkthDjLkaXw0rFt8uhpr80VLb3ELzYaadc27vPZUGmyd2IL5c4pNuYwkLkvXH9rFnsAsW3jObUi1XxfbCH7CuLmoBWDoJ4XeUNFYLGmCFgdiMyaVAeOce8qo4yy6J9VkM3dIuARBgL3NG+JyIOweoSztYYt34cqfrYfj67yRV/Du+imSos/OZGjEYJycbShEzAEC11+gcwNIc5Ay5JirbYYPxOc5BzKjiHlTsmJ9TixEto3quTJA4O6nzzAjZiUCjztlRLa6Rw7Aa+AEsAWI+wJRoQ/B5fHbYsgHurJnjCRGOh82uxr7YP06LxTorW0axggeWnAC/xh63n3FORXKNbTW7yrG09aNsfx3TmDIfer4ZbOW/BHINNI5qlCBizuxd9jk+lTMGIEBmzftx/9YM86SusNykKVeiyOw1AA7+AF4BAIi2L9Bxueylmb0AKtF1CoASP+riqNsQifkV0wyEsQNCcV2siwo/8wY34n+TV2ff8bdE5UvENq8jBYngrPenYxB8jYsubiv3M8XXurKeAo5zOqbJwMLBjnufODfPxLGmvFOx/9/+h/80VZI/cVCUTWs0w7QPH8jQxDk5Tr8VHNfc2wTMQZ7sgHz89MGdiq6DHuh/Q9X6jgHApqkqdN6DxQqNLJVoJdZSjfQ8RgVx+r1Q2/rZ4UnaE7AmqI5T1gEtwSP3dPpP+kWFdajqUgKB5Sh4H/Wr8kAmpiVhiDObXcZAYkb8nLUyXZ8NKORL7ALAg5s2g2FmxMz0rrUJyRH0EuiWOARvQIEGcRAgdzXSSlXRqgxkg4QWzkZJYK6At4QgkgCZqZAAkT4wI4aqnN3dF424BwCgnATIEIV8oBdB0IiTCn2QfQUdnnUgIYK+535cDAiV3ts2v7gs5O/k9ETOms0Ryj/Oj8qt18kAgNVre4YDhiFOIXR1J47Vl15VU64JA0Xi+stf/lLBCU4e2rtFrC5UQSS41LOnd1ioqEf0gNjT3wlocHxq0UKqkQIAxn5fGYLJRPdsyqepzhgFEF8S/T/96Y/t22+/VYVV+24B3YE1JUQ8372d3fbo0WMh/N9//0rrRVXgyZNnEk0kKCKAU5CEMy4RwLdv3+q6oFrZwCNAh2GGgojonNfMytI4DCfSMcYEgXwlUcPZ0vOIoj6fRc8jAbkE/24cfAB6sKepXAVsU1C1ynzpdT13qX5jCIt2rcpZGX1Ntah515xNiSGuWEE7bTvqqyoHg6OIiql0KWAOIcZSdgjgQQgpKHXHPrIdICGQ4Fwp5wcIRNATB6GqVzkw7f+Mk6m+ulSUCGykDSBRIRIHekXnq78YsM799rxXX4mlhWhGY0jHiKXdw07Ya1/97Mu2sMRoKGYxO/BzO4UDHpIF2Qt6xdWn3FfqI85JIJnzmn5EVystFIbyNlXJ9HjLbg/6tQkI46jZ+yT/7N+h3ZAuxbiohlcWLeXZJoEeVk4SAGE7eV6ufnqqQl6vgODeAA1JS6q0Ds768Yj8TvYkz1gaDgQLAQFqjGsSXOwuz9g+qE9y+VyCbNEiq0JmAMAKzAmIFSBW1hZqrAMki8MSQAfcpF84olpi0DGeTpX/e4HI+RLYIYV2BIrYWFREYXPdqZrBtf81AJARhPKpg7599lMopmIiVMWLM51Ki89cr+Ghqne1uaXKx7W5x5eeRv7nPRQg1wme2TfcD+cZbQ58nEarct7TW1iMDlESqw1C+1U+O8n1XNGaHdgnAebexaDTJAhXrdn/TMaAHozvvLiE7o/gklXQAVPV6lNVQrddkXx5Gg7PDcFPAjQrt/u9XW1yIMr9Csi4uGxg6tkHvn77GiW3FbOQgGCXAIHd4gczYE6+mLn0nEueC++XlivOH2uIzWf/s3dJolNIMUODZwW7a04sKc4CQob4mAgLowGAPTw/u1BllKCN85gZ3oh4cW+8B2KBgFNMFdB9FIiUvaE1m+LTAZYnGkfG+ruV0WLNArFo5ZPwqME2MQ/KNopRKO0XC3ZZnI/fMbNPia50eWD2oFVz0b79/judPz7+5OSiHR2et0u7+vb85cP21VdfdXEiz+D9wYES0Q1pGqBq31Rtf/furdYF38I5dyXY/dKLFBHGVwbWKjHBn3j2fD3TeajOZxLnJTHnZ1T1aUHk99X+RcI6N9M21tZ0fWenp+3D+wPrQXW1LmuZrG9saj9pFjiz0G+u28XpmQo0+7v7AmfOz+itPlYyA9BAggLzi/g3TArWEZAAFfeIBocxh+/E5z9//lxJhTQ3Tk50T/v7D7Ru333r9SXahvHFfg4FX0UZ2jTbVFpINzWWVgBuic8xSpAEn5gjk1KwO9wHNpX9wuc6QacYNRxVZnCFPUbsmx7u6PYYXLR9DABgQLxXfAd8it9QrAoIUIJu+n6BezkT8QmqqGv8rZMdXkuLI19MfuGMqxWggPEkX12BrGyXz2IVgMJAiLZZBxoYAPhJy3P1xauzrXKGIQguUTqBVRaIDriWFhoARQSSybOOjw71DNiTFNfUJlx95fm/mCSXl20izQsDKbAkuUfek8+xHTWjmn0QZjdnImLqMDjyfedTgIaOBxU7F7hjXS8nnHyWKf8ew43NYa9yPompsA9m9ZkFFRZ2wAjFaNVaBcCdop3brHvGAr+fIpR8J7oR4ysl/zBlYX+FxRchWI8thOnt8ZkBgFyMNVBBPILfElNgxgC34o81T/g6ARQ8O68Cr0EG9/EbzNDeKRaIWbd28gHTWW/ukXNOcfH/Y+vNmuTKsuy84x7hMc8DgASQQ2eTnVXVLZNJbOpZZjSRTzKJMjZf9ETqgQ8kJZn+KtVNtqq6EonMBBADYp49Ilz2rbXXvRclhRkSiQgP93vPPWcPa6+9NveaqVk8S7HNB+MqvefmxIAxUF6xzyit6VX4IY+eWUfHReo+P7Wex1RxSGIwnis2QOMIKf7VHmDzhomgmAadHc7WX/6zv5lJ+bECzCweN50EL8YviETQfjn4EiTJGCo5mxLjCy1fH1i0/CymqEg8tDn3mmQTpKIVp5pgQQahqh0BGWRsRI1I8JGF/HLOsygU3UzkEjwpa26auYUfSEZiwHi4bBo2syEFGz4+O8Gx3rcQNH5fdHlRZQcjGzQn1VUeNo37gCymw3i/cUMRetrmcDD0w0zv2+wJcQkcTo020oxNb0qjZYwVAdmyWBff16gYlMZxMCDShRiJxlmqxulzwfj7HnTHRVtlg5aieLVhBMFNJY11IFHl83GcqbAmGeDvFy9f6vPlUC4vvK7deBdTWQh+6Q1lxQm0GI/DuEAl8ARrHGSBT+V0M9JH/dUGesxScOjKv7n/sE9AvvP/vIbr4b05oCT+P/zwg76navTTVAEBCbkE+qiel6ANDhNalD9vpNmuVPKplKPsDa3+6tyzU2UQccyPT6KiW5HYDhvDyOcyGQGw4cOHX2WgqSoDdpBM8loSLxTrEcnBGP307ieNhAKIATABbf3tb3+rPQiTQIn2ulVZf/3wUQkKFQWUqUFHCY5IcMXseXQQREBJzyuAEdfmiqORafeBGqkmGP3u228UyH0+Pm5/+3//rYInKalTpVtaVl8/vawElQAdpk43OQgMts+sz62FlnqlbYmAgvamPWXmdgEcCtdm8SL6FNGCcHLCXiWoSouKksoaDwmLgC/ow4AAHhGEBkEpipMc1igWnpEq2ZZm6SqgXI9p6v0kALBOI69OYJP8s0cBWxDlJPAXWCQWgFXgxcRY8lrJGSJIRoXn4V7B5Tdv30ob4eb+uh0eHVSLAwG4AQD1PxNcliiXAVpfC9etijijkKoHXw5FQngO2kW5fPCMcCPkps8Ok1yt/zJBr9sL+GKPKFhdZZyXFfxFaxXtk2DwqhM5Gia5sd8BW9MKwPv5d30Nst01bYJkDhsSP8EzCwKepJ41UK++RoRZXErvI1vdxGzgPULDTGU4zpZ1Yi0IkNWrHe5Yie3E5sTOp2IhZ1s9dQ5O0cS4UxAtqFzP1O0AYYqQTMdRCxgt58taGEzme/YTAp4mpoSK9SGdGfdYDwEATbYpwKavzrqfmGvED0gXoALXPAf5lwpK4y8NDDnA4Jlov971wqbxkQE9UrlRtXdCXzv917bp2C7WGgBV2jfFAPAM717Hh0SOf6fn0UbbLBUBTwDeGh2Fb2BtPPoL24IOAAwA+uaJH2jzIVnhjEOld5+8zwX6G/wuP9uJHojOkP09f8zq4v1cIefwoCTfM+IMEPTTJWzXPcqJWeRo7zxqrjoJN0EjSRP7BJstgLoYJqxDRq7yniSwtFn5fPjZKA4o3857A7ZiTwOEqNWigDSuWYmTqnXRsZhv82OCP65x3La2N5Q8ZLqGo1b31/JenlJiq8fz33+x2yYLrp5Bz3ZfrwNVX6PeoIABMxcSc4Q2zZpy79JFIoYsu8e9R2sHv8TvImz44cNhOzxgYlFrOzuT9pvf/dDefP1WDCNiBlePb9vignuUFxBOXVrWtUHZRz9hb99j4Q4+fVK7AKPwtncoPDyLVUhiAighPQZ68UtsmMSC90ky69F81xr1CsBltpk1n3iWPGueGTbbdsrtDBE0xU5KTE1JmAVHnx6mqmgDCOhe5BvuLHC7vqr4Bt0r9/gTb7HIY7UWsp+ZtsBaSW/iCabdSnv95rUKKzAX1GqpZI2k0mLMrAMhklpP1PMe8NWFEAGYCNCRMFflX/biyVoLnCnWDGAhlXzsTkZOB/RWTFU2JAU3qvgd6FuTMRIjp/0nHGDTyGsCBAUdQBOKEEVZ13VWnqB4ukZqw4BQ60rRqWMPxdRY8vhXbBn+aWtrW2twdHiosxm/5aPgZDN2zWehkri0MVUxMRoAxA/kRkJKZWpMV9dZLH8r/a9iFgZ4zmcQX/L/7BX+sH8oNmH/AK6IAQD8Tk8+69wDwJAssj8AmYkbuX9694+ODgVcyU9WAil7W7Yt+ZET06DQZvRUqdiggmw0N+94zOCoQb4hS8+CdzA6EQxGv2hO7BYSXN4TvS217KIVUKNBBT4XAJCEM8mxYpdikLBmiBiGjs+ZAizjOqInFLAWPyrWs2JFo/Sx5QGlFBuhBVTFjwAgYv1V61I36aMmB/DZAAZc1/XVlexOtCO8Dl5DnouA9NJaIbfCNoTGz57KlwvnFsQc+mLJpdf38nr5gE7ENm3rfi+BA+Q7Ypa7ii+WUWkBCZBhQtTjg+6BNRNYSi50baasp7i5XYu8uo8HzAgQg+Av/vu/EdkVRC7Vtb6y4+TVm92UOxn5Qsy0yaqHHXGTbMCgPnK8ZWj85JzIEgCCxqhXDxVvIS1fomhJbLuLrt6ToGeutva019AYvfkHtJNBP0cqAunp4D0kNldVbA5WWgX0sKpnBRfqimAvQmJkaK491cPPQ406dl+VCgDgShuVCespELDDi7puc23aVHen0nF/20YID4oC64Qbyp96RKstgk1gtXX393O/oUHpsAq57dUgc7D5O2JPfBwOw8lQnR+kqQAAIABJREFUL9ASEIBxh060bCRCs2HDua/X1TaquCQL2fS7e3u6LtD5AADpsZ6fhyoHWkk1zKrYJFGn5+ft+POJA90aQaaAsICG9JqK0qKqtfsjuT4j7x4vo/EaUHVL9R+ni9Pn2WQsCtcJos6zR2GWwAlaP7/v5AdqkKv5/I56jGtSAt//5ttv9J6Hx0ft6OCogeHt7+51AoSsFfQlni+JKE4Vpw118M3r1zIkUCIJIAEUGBF3/PlYtN+vXn0lAIDr4DmcnZy1v//737fDT4cW0lpYbG/fvHUf4M2NknnuUf2Lp4wrQjARRsWonZzSv236LltUqKBm8EJfYs3siDAi0EADonBmZUzmoadR+VvVa1kj2jGM9tNzy1ottvW1JSXWVI0IJFkjVcsrgU2lLmqlQV4J5Hx+45jdfy9kmAqpRtZQcTDgFnRb4asouRZ+9GhJKnkWQ5QQHCNYiubMOQgYJIdUwB+vtS1zJdQCOxN9bs6yzlRVBPmenEr1ESf4e5w+C6TBSIf5wrOiDcMAgCnYrANK2CD4+7u7EgHie1c39J65vUj6HRrH6aDc9qlU8As9joNSFbl6x8NWSHuDKxLRdbEtzNmRcjRaHVQ8ANs0geDL4Cg0NiWOVTU1yMVz7ql+CiJKZyX2UI5JIlYRWs2IVIMqAF4BhDwRY9l+Bep/idzpekiMa1SVQNYCXgXQeAar7BCvYY9m6gffA3lPz6CvcVRCpLRI2YfxjPhDn3cCeqvTWzcm5yD3w/c1pQMgqoQeFez57QWwqdJYySa/lxF1mYXNXlW3l64BHRtXqeUXsddpNRu2Pwwq5txLAq0hAKBAvSOcOxQJaJnANGNeFSjJdgMAmNnBawNyhQGYpBmfUXmkAYMpopsePUgvPEmeknlkbGvfGTi2LzUd3jY586w15kx0c1o4oJ4WMCXKJFT/eSu0rwCwEQDdydZs10gwfB/VYFhP93fuUQ1zBOZAAICsQSidrB8AFqwYs8UI1hY9FWTigEv0+gdXExUc17il+Dsl7CNXdAjaldSPRkrGQofVOLaFRdlePlMztrHPBXCz193GZGYIn729zQSZbc8LF+DplieSYrVLFaMgII4qseiXTD2dBZsBABC2ILRisY7UkuLqlIGOvhDBawAACE4pXKTKbwXszPS2oGsowth/sR3EUjAVFv/HWrLPrRPh4FjMjWdXKzkkqHhfXt60X37+0K6vH9s337xuf/bn3+nZsT6AlQS8JPJjARsTAR7LAiMRxwOcxVZP5CfRYzg+OhRbhJZCzZWfPrUbsZVgKqLETwvBnc6sJjQsed491/7T+/ft46cDXSvAOftV05FIiBTP0q9toGt49sQoKaA8I20V81JRZ89TkVVb5K0AANZEY9AWbHMZf6kET9VJAxSfj090TbR8sH7vf/5JiSHPCDFlWirQ4wGA5IvkFjsSUHpJGkFuL6Jyq/5uqpGKRQxSiuFAC0jtKQH9CAOvr5tNV6NgedacCdoLJFZboCtrYOBO0ppmHdWo3sQstBvq51+weG0bwhxOi5VU3sXWK00LxXxOhHi59g8gOHT5BY89cwLvarL8x5pb7jgDnDfWGcbCxw+fpFWTtpbkBEnClGRVa26SyEy+4sNJjvg+fjLgeJL/AHgRLGfdYTHEj+Y6kwcFxCY2Yo2JK8UO2lx3y+zdrQBMjU8ultcSbVAbG4rN8A2AaMTUaoOrXCogRM6bY/p+kkJamxT74nuq9U2PAhCjWLUB7fOcvTaeEMb1Wjx6TaAcX+xXgAjskwqI3RQKV7XNELGfcSW8ZyfE14ZpSruvBDefZwJJ0TfgvgI6y4/CsiyAOQLOHruMHku1dYs6b6CX88aah4USAKDTqKsJGGpTiGq+puHgE3oBvuSr/L7GihYAwL41OOLPTtFEoFUBIXw/bAqxHAoA4PvJaZPD8nzJpVIYZo01eYW1vsMu88x9f2aO19mj0F4MAHyPfDLTn24Bcqy5YGapxxfnc6NpR4o3+s0/+1/Jb+tw9oFgj3C5CpvNbUqhF9kohHvkErAn4PBNmCoBSliFqnL6T6qs4tyXFq3S7cDDhy4VAt43/esyMHqooP79zGIJApUaMteU4Gd44IffS1U5SLz6bWtmvEcVRoiiehaluolbMA0j1XMH9q7IWZymr6LpHqp63U2i1b8JHtwSoQMyfm7zo/s2P3psi4ACIE1UnJ+odvo9LARjZXyvbdTC+96moFWslUaNLS6557gMeq6Vf6N2C7LKk+F+cFoYZg4gz1LU/ycCHOmE6/BhhDyf2nN9LXCCEJv/RsDHI/a8HiRkJ2emuGM8IjzI+4qt8UzvrGlXJK1XCMmVUrdH4Djo4P1BqK1eTMDqyrCcAyCC+mOgf5oBkf4x7hNHgBJ/qNvq+6vRKNIuoF1hZ1sHUwa464Fyvz77I0JoTiDHCkJJvvl8AjPUa9dX1trrr17LOYPi87vsJwwGVSyMJN8nSYHuxWcfHR/psNPvjowba8X1kwzR+8pDkNrveL69+/Gn9v6nX9zL/zhr6+urov7Z2KFqTO+o6d6Mp2TSAmtLbyRGAUSctSLw5RpJQNW2U72ePCNAJN5PFSf6JWuGqUS5qoUl59dnupStlxba4sJYgbmcV31f803vPYrRVTHQZfo1LTJjwMjnivPr8xzqcvU3laIw+9DBpIVOcvYlhEk1bOpgmoRRQYcpInIY7JnoDth4OtGI+FpGLbI/uVb2hCo8pYMCSIldS9Bt8SSjzEap59vNNcj8sQIurpHEXACKRjr14i86K3e36j2lzeObr79uZ2cn7ermsn399RsF64eHB/p81pgEID3OWVcnVK6oxlmr07gCMwV6ATNJMFUZND0w90QyQqDNPUW52cqwZlDkbChkL/Q8Np/ldQCVOcFeT9mnEvVJwsxaJbCI/dWzXwOQs00z0IBmg3v/XTlzoJeqeE81N7CrvaceNwvEce8esWbUXaAATrKAalXFnp+d6FcPaqojYgbc3omij90JACX7XcwhnmF6Tq0DY7+QwIN78bqnv9RUQSXVRSslWSDZ47NgAAR48hQRa8OkTQM7i80XOFO6NLHfChhKcEgXyPNSr35AerfDmXrqwCQBbyeSVPR+7lX79c69n2ExmVliwccEb/jcFAWcVKzr9aaJ2w/5jN97VFON2fOZtvYDVVA+hyok9kbMACkgoynjqrOusVFlZp78kpTXGX1HwgcgoDG+VM1nzzorCKfd33ofOfAdiVEEO0nTIFRld1LktTSDBfFVgkOemSr1SysCG8Q6I2h6MggYX89ZjIgflHn8kXyRxvJ6ncWySo88dPoxjAHTSzMRgDVXZZl2o1tXqj+foIb/qESPFgP6sfE1YU5FxDVtGtm7DlxHaOYpoSDxh2FG+wSPBF/FV2x6qPzcC+vOerCuo7Ep7w5G+30jXYUCAWJXFAdpfOCNKucANdK+2djsbDE21Vo8j21re1N2zC0HiDviD5hbfy9RP7VvTAyQOJaCuUXQSgsVowah1DJJBWEyKNEee3V7e91293bayxd77UqsO2wv54jAn9iF+2P6FECqixvEGXkmVFWlu3N93f7hxx/bp4ODOpNQY23bAQp5FmJJADh9/GiWID6tQFnvY1d/WSP66fVUZjVCVnHvSImp2wsMIAO4WIyMit1IaxF9orAdfv71Z4FL2EcYEsQyAj9LRPfDB0QX3XMtIAaha9GJOUdmj/E9gCnObJd0jMft4vJCgofyT1VJ5r54nUA+jTcl+TAAEHso3aAqXnX2HS0aiUK6iOd2mh789blwi7FFsr3/BehXexUxgHxciQSnLTFnIAxeiwOaLeRx1GtqFxDg+wwQ7CRI5+rzia5LdO1B61TACYEZAnrqs8WSKCX6ykNiQwMAJAaK7bXd9ZpjW7DFbtV1LNDbXgv5aQ9UKxv3wfUCAggAl57EsxiN3N/O3q7sLPsE0IeCj+wwBbBicRnU64WK7W9DES+G2IpHkuJ73KJkW8vzm9ASOQABkqjz7AVqFLsYkEiMlqLfu+BirRRewz7hXvn8+APYW2rtK+Zf9oRitYozsLlrG2tiOHAWmO7COcNGs0+sk1DjmjOZABbOvYtXGsOb0cglusc627dhh8w8UvzBynSTf/ydFIYCjPAMWFPne55YFMZ62qecv81J461vo5l0xZ4UYg0m0CrknM0sUO8kfb9Ae+Jk/o2/SqHT10WsOzMzS/fpWDKFNBULiHkRj5/gH9c6BhDX78lW1qWSfSpxQefufi5i2/zlv/i3qqUqsFDg21f8k2x6Pq8XLUqQSraF9DUpjw8X2ivuij+BuXo21UfpigkoEIeW94UBgCNJ64ESaQ7nwpeBTfrZgjblECpQ1ILa6fqrJgkMKiHeAtUikL9ZwKqmdxQeie14+gCzS3Woii7jz+l1ErhODkeuKQde1YgCALJx8r2spRkAszYZ4zSmbRnHM48q87Q9T+8RBlBw5KV0P1A2TwI7NpmF0dx3LZGUooZKWEuJcm+IeEaeGepgTEhSFP9LA8IVUff1cXaWFqFizrX7KTPrxwrK+Bv0PUkdVKavXr2uSvljOzo+bqdnp3bwRRlz/6WBFD5j+mCREkb8PKjVovp9ATFICqqSR+DF+1AZYTO7QouDLRqk+i9d3eAwREEWB08yLsXQ0UhJOA6cLyemploiRCXKVQFb/J7E7RhteHqqYIbP5zq4pvQ6qRI8GgsAoHLPwccoqSoNU0EJsPsKCYD4LAJHem9czR6r+s+1qJp0eqr34D4lsrey1jY3NtvJyVn7+OFARvH+/qnt7m5JI8A9VPQRuiVEyW1pYqCMPH1khvSaqY1Fg9R86bMzHQWAE64jgUEq3GZ3mPLuKtSN9lGE/TjP7IfVZcY2LbTHKVUKjw7kfIA+Xl65X5CglsCCtX3QqCkbO9YoiWL6k9N6E1TVyTMoqMUbQfMxuPly8mrlWM5AABzoWQEAktSroiXjaQNfgiFufSnWT65Jop/1lSRbFSGcfKGo+n85O/pxHxVwJPnHPmpudSXifYUI0SNX2TbW1kX3heZJv+73338nB3F0fNjpKUQjJI4zzioVDQv8iEwvY652rTK7ZvSYNgZTIs+ZNWcv8icALus8pIaH+h9HlsQ+7RYKMKSU7+CQa+Cz8rou6Ry0UeQeRNlcdILPF2eDpE7tGGKDmXKdfjjZ5IGQmS27bXIAAD+XoXir7TxfoTrKkcqemaLsILCmUdwyThA1ZTt07FUSnqxLxEUVmNYceyUkBfQS/IVxweeyNlQAVcmYkMyudAAAdo/P9t52+5nOoJhx1prRPGeNAZ1YYbiCkgRXStaq+qBqRAEAcuwV7CYxiF/O304WnDDzWtg2AlbK1+XzhpUy9iz7UcJJ62udPgC/p4kfFTcIXLq8FvXaiYwr3NgmA1uwmKhoeXwh8RDV/bTJSGhrziPtSGQBmxHJ29vbkViWBW5p67EQ39npebs4I/lNsFqxRrESBQgqjnNgKjv4MFXliHviOUFFpe1LwBeAJolz+Xiet5ML7qFGhS7OW99kDv+NpooDN1diXZwwi86gokEEB5vplXaABhX9sv36y0exIUlm9vf35DNCd+a5EginnYexb10rQMU6rDH2j/WCTgzA5qTArTKx76GPhr3Hv8VgVquhg1Ltr4oz0koYEJKfw1CieJA51/jECUE1zEgBPR5FDMUee4+wH3YtY78mc5xvEiF65peU0JPMY2vMbIJxpHBZ+kB39zWSbDyvM2FtKNr9LtVPz5hXZglC3yX5Z246kx0+/PpRnwPYcH1DrGP/yFoBymFDqaivrK22z2cnYpKoLQQBQc6G6P/oPixrBCNsgx9//KO0cJTMF7Mr7DDWjUou64DfV1GlRnzu7ux2wrAA4DCIiKUsbAcoTcXOvfM5kzz3g6MDaf3wHHZ2dyTkh23mz/nFhcAvAny3oMaWUMDqAQF2fsbIJZkiWeAZauQbwHAVr/DTaC5Yb+JSmkFObF1Vjb+ObyRm8Rl2bzhfYf4EII6dtYBlRhibpszeDBsvwitp/w27wHFNX2gTMErBrtpcAbnQsIGJZMA1ALIZR4pzGTVZ/oL7DQDgs2Xfo3bSLt7ohWxjQwPoDqn/OS8+77431jigqVuB+1FuosZXtZmYit/hfABkCfAXa4OWPtuKZQDP6ie/vKbt7kr3JEZqgeDcHC1w2Cc+G/tKMu7WC/tJhJXJpRDmPDw8UqFJvkpsPOIU2kA2qsULQetepDTXS0GRNaBFJfkZ96PiDuBuCR4HMPCeKUp75XsCyAa+DNux/3Jfezv+jkT308dP7fDgULYkTDMKYWEE8Hm0CrAWAt3L19uHMVFrU2cEm6NJGbQvVrzJ56jlW37EoBUsI2kDDdiOuU6YOmH/mD2KiLBtKmc9Y5Hl5wvYzbrbZ1ZRajAWMWAhewNAUIys8vcW1PVeEn2fIqcKYI4ZEmtlapFADMbGF6OOhczz0TlGJLHuM2c41ydggmf0m//h38wIbFlHDmUo/ko6SyDKVQ4cXun5V3VFwUbmDEqso5SL61BI5TsjBOfct+pAhPe2ONHqMqh4qjemYbBBTceMGINpOAkkExA5eUifhjEH+y8nD9nATiqgnRtBrKKFRs6MKln3g3G/DwaL+wriKrpX9QIp2a8+OR1UIe12+KkCKcC14lMHgujnmnnptVRf4Rw00Kf2eH/TFudHbXlhTv9uz4xHAYnqK58K1gpVVFVFY+ouu0og1Wyq5ToYjGaRUM6i6FXZODJIdQj5fw6cR6OFsmXkCaeEAwY1n8zTW7IgZBIGg8ZtLRJAIipiIUOCFBwqS8n+gc4PrR3jwxrFiLv7kGfa2vXVrZJ/VoigTArcHKTFRTn30L940wgbhkLJ/TugN3Ka5C/iMdwb6CoAAH9jDEiw+yqyBfzcvxsE2QePAJAAjANMokRg+PLlSz0zKui9WjuiMGO9DxV5jBWGkCCY4J/3QNjJWgOeBU/CD/OFXkD2BqAE+wqDZeQdwb9l/T4GhvFUqIZ/+nSgUUusM9fCWvOlMTLX3gNWzV8SC4Dk//LSPc/s6Z2dXQUu3A/3IPXdgRp+j9oGrXRQQcU6wSRHjcAbUADQi75LJmDc3UBFfJATSbVfhCeJslSioQpnxufYMaVam4Ai6HUSFT4/hpAkhWt2ZQaF/Rv9moGF9Kw6aVKlq9SZoa0p8JlH/K/vg4/TTkU4CuH9yFMnVe4fLw2Lqsry71SEpVMy9Vgsv979cE40mCvrXlvbFtsqrkOI+jzUT9g4d2KG8HOmAdBvmqRDAF3RvrMu6aNTf3mpvmdGt1lIDtZiyyNwmIAF6h5BKP9mXV2VAcF29SLJpfZxKRZLUwRV7FLx54y7CuCk3QwMV61diS3QtMDLJJPZA5wF1kViORKyNCMq1aiAzdmX8RvZN0E6BMipRaevuoetloTPPiRjZkngXYXimnCQBEb6XrXBpJ0iiDufxblxcBbhpYl76EpUTYya+sOecnWC5JIK6baZJdMHfZaxD/cNKPiuvUpwqyA0FMoKulnX+L1uHWt9k3gDenUJHGMNa3JAvpckMO/z5XnPCWQNObc9AJZzYhoh00rWG6PdwhJwMO3rA2hi/7NWCHGtrW1I2EzjPisBUwtd9YGKndKNpDO4p9saY7tJyBHX5bzMBABQ4eZs4BPtf6jeMYXlQUwpriP70EHTo4BYUcFLaAkfoyS8xl6dwMxawUZYiBLbT1sWwSlnRPuukgvYOtq3S5wVxP3WZf/QMEpVJkFamIx8lsfP2vaxJ/BFScxJOg8OjrR+u7s7Ap6T9BiQNrDE+wKsAN5makliGwN1VOPm28qqmQ+x2QENeU5Sqi9qfyr7fJanEkBHhxFkGxDGkILeCB2PRvahT9P28uWLtrWzpdjuToyiK48TK50UnjnaDQDeEcMVSFvsEDEp501tFq1fCuswA3ulePBs4gQxTKViTQLltjMCYNomAKEBANizUOf3X7wUW+4//ae/LbbXWP6BeIZAwwwwi9FxJqk+0g7AVB+ehUCqquwZQJ1Zk2dtTck4/po9DkDA9zRWrxip9NHT+nd/i9jhU1teXNK4t80NFPjNIgLwYM0BAIgDSOCNfUKtdz98mFHnl+eyI0l4ocADAhDTUAz49cMH7e2M5PP4Uf9ZmMBUXNd9uv3T2kfsB0anYYtYwyTAfCZJ0sam44rPx5+VZIVBF9p1KsQBP7nmjM1OUp+20cToFtV2O6oZae5LVmVyIFIZG6VYvXr92adJHAUsVzztQoArtCTKrKtslcbUWZmff7ulBdatAePef5mh4Pfx2RQo+ycsxCRTPE/lAgWupEASP+t7c7zCfcj+AopUEYCf5czz/xYnnPM52vboaKrfYufMuWefxJZngk2AVkKspzHR9PMH2Czfyb1mEkP0TShQsVeVEK+vq/D3668ftOccQ1igmf3Fa/gCWMpkgPgOsaQy/r1aNexb636JQ2+ITQ3CChgq3+Wcy2yDgOkBRXi2X3/ztq3TyoNvpEWMgubNXTs9oRj2IGCWPeNnZftFIUitq9LqgAHKGFlrmvGeTMsgnibOxV5ha2ilUMuBWKLWq9Jaa1+6zz7AUPakW/3cxkBMgH2lUK3mF+Iybz/vi7InAe35W+fu2ftcgEE3ncdrRyxBnEcLFc8ge1oAQLFponEj3LPsluK6tLXPe6SrAEBGf6YQWqwb5UilR9fFB3H3Ebn8zb/432ZcrNTBB0JNCgQrSTciXQq6upq+KyYb2/QZ/+HLCS+z7b3R/ODpCSthMN+VeqwIlITSVXKa/tEk1KHoZ8FdQS0hPRITJVimPUCpSlCrvomaQ2s0j3uyw/FFPkt5P4GvHESN8SN/V5WtFmxYXeFbfkhOTl3R6pVRhbIUXTNAgD/TLQBxrEJ8nqdKouZHT215YdRGz3diBMCCp8LgjerqRaoLSU6gc4eGSdCSagyvJ8ngIIgSW+vaH2rfFSgljkPIkQ6HjbUBAKvUMtrHFRaLRlBtI0BbXVvueklx/kkIuM6zc5Rqz0x3K3RUI5XSIzh9bOdnl5oMsARFCVEs6Ul4FrarpvQOGY0UvbvuwaI2diSquNS4C4R1Arhwb9wrtDnWIFVPvqe2h/ScUZVRZd8GHiDMCd5Nx+qgYkmiwheAi1kXHnmIEeBaMKDq5QKhBUEtISHuAQBhd29XewWnj2gWLQ4EMoiohDLOOQiYxe/zbFTFmCzJ4bM3CXJQNuY9nWRgyEwD9LiTZdEmz84RNHGFid/jd6AIcY9UZ3jmplr7HMQxsqZU7Xl/gjoElkIZxfgRhHNmQIS3t7a0D26uaK2weBDAhNS75dgtptUl+ozNqgpljG1Gt3ANqg7X+KwhfY5nRkCDc0hfE9cdxgWG2qq0vp+sHZ8hBoAoYcuq/KRPP0i1KWR+HXuANVXCXz3e2u+IaWqki9Xi5YTujdYHAND0jzL0sY0O3r2fncRb3Ix155pQKqciRHi7vkH/qkFKWD8wa0w6srPAOfA8cLSpapvCa30AVY6ripsgxEAl/cUGoLrAhL1OoElyI3vn5EBtSXNGsiXIU4kKz0b6CHVOgiRTReV6OiGnbgydq/jdmLgSKMKZujpiynaCjkfArvk5VVX1XEozIQq6JMRhWHEPX45xdMXRFDtTHpPcxFYOaalmyTACaEU+AvFRBTwaAVaiPdqjbkkrF6XPdzLoXn3744BaRXctzRSeY9B/bMJWBVckCgo2mVteDh0whrOoZK80ANgvBPsO4Ko6H9pgBcxyXTq5Khl07XtJNA3MxnPZFvKVPRJgyevlHk2dTfVpmx0m1stwhCAtS8Vo4tymX5z3NfuMPQxYwpz7pjMrqrfYOT4rmTDjSm4mklj4z8kqlElERNfb1haibOiosJ8AHqnmFQgN42M8ktgRlV9Yalx32hy4AMAtWrTwEdg+QAL7IveVq1eTJAQ2WtE10YTRSDj5nqkm08j/FEg8mbDHAH4eVbHf20VwzBMKEvek8OAAda7tv3ih4I8WkIx6Ze10JhvtAUw98NhVXmchUVOaE9PQNqL2itICsLCiwRd8gIoahbn11H1XOHk23INAvE4Q1b2kqYhyVinuSGPoOaM4v4xnnFxOpZtDz65iDdpaNGoU1geaB2E8eJqDx23RWmHbzPMgseQZsMesz1N+oZhEjjscD9g8UQyCDbJUyTltRIzzwyc8tCmJ+/1De/XV6/byxav2xz++a//5P/8XtfywZsQ0Gu81GreNjU3twSTtrJvHhjGq08Uvki4XGMys8/hq+xtNIZla54bWOo68xIBns/b1128Vc93d3ErRndgA8A9QADsJYNiBM08epYwYMloHtCpwzwZzDGTdVFti+oKlR7Cy0nb39nXsBa7d3tYYXxT4fdbE+lqinc1ja8MYoQDAPV1cXlb84ecSX0ZhBv0m9i8CepxZ0do1NSgtuunBr+LYzHvMyYnbc3meirEqCbZulpM4m80waF1w6XRrap0T+/Oz6EAlnwgDywwxbHGTiK3HzjEpxyMQJRTMZKlzT2uyn/PnJ9ZTXLFgATzZ+4GWQYBmgxr2l47d+7wnQHdAVX4n8U2AWq6hSyi1Nm5pdkI4kS4UjFreg9jDRS8njRH3ldbQottw2X8SATTSaHBuAc0vxwEuNMCOwv57rdEi4rlQRGLPsP8VxzDicZm97tYHzrfG3KqNyWw4FWKZCKARkyWe3ruV7joyQtEU9yrIVhuaW4d7hlH2AXZBopjzc9rrXCPrC1gLSCG/PHI8nuvgmjgbsVvDeI575T0ZKcqaMeJVOYmY2GbXAPByjijimY3K+8O6HrQXFhNK8cNA4wffJ6Z6geuAn+Stik00DtotHvGzYb06DnJ8O5xQlFGXuGa1qxVrgvcMeAUTO+yZtCkoL+98u2NG/y6gQhVy1Y7owlTXVlPF9O451vuMfvjn/3bGg/c8YSfiRoacYFPpxZBLKbboJZUTd1X59AMcTJHWAAAgAElEQVSFAaDKf/XYCGMZjM8TTRtjqw1sYCA0o06IpCrdSlAGvaSdgJcCFPf86Y+CGPd5gegM6cTZcKbgGK23wxYDos0rhnKwpYrpiB4/xsKQkKFC7IBouIndC2RGhFoahGL7ez2S6cSq4JCi5GgcQBeI6fdBLx/v21x7aJPRtD1Nr9rD3RnkLdEfA1akimJksUQ8EOdRkPhUY86stq1Ko1RW3TMZFDWGdHiYMZgESxobAbMD7sEQTCnk3cIs0I09ynB9w8JbVgx3com4Esm8+o7p1bu7qwrQTA6Z54IjwqgCANB7S4Ki3lj1V1tozOwPtCNcnRgKgMWAsncwTDg+GWMFia4Gcu8cQK4vAVAvcASttheKTAAsShp7f4EDaFYBf1Mh0VqKYm26M897bcX3z++Ixs/9n5pej+PEefHwSagZ4UNS9+uvv7SrGwRgABXcH4qhIvBCu8HVH+8ZUMn0Cl9eXOlsvnjxsuZCz9UIJMYPOnnV/N4F2iSe2ukpibtn0ZOopTrpJNNIefr4WVsZK+53NlMlil5U7gdqJdd9w+i6GZSsRVU1ACtYD87NeIa+ACwAjz/c2t4qscoeeBISXFOWlcQNkXJ6v+nbXbGQZAKtBNAxqoiVsS8FFNb1avKDxArd/5QeOYNGrvrwZZEoC3KFlqWgTqOrGAezrN+lwsYaocTLPhezomjpcbD8rUCn6Ll3Nw8eBalqY8Ra7LgWl5c7ETESai5Iqu0k79JMwLnN2sbWRoF0bg2B5sz5IQk2MOJ78/vbogg0rR49BVaD8TAJdKiQOtntFWD5GXtYgqAkZjX2VAwvFPuXHUyo97gAHNFiCeKrd5jXEbAoAau+SX4niZSe2aA3XCNfJaboRBSbAWjD71zDsllcEADAF9McBDaLfdaDG7G/CRhTGcduhcLsyoyFh5K0WyjLQKRH8REomC4pka7bOwfRNaM+LUuuHLqKo9/NWFtA5KpSRexIfipTB0sTgWsHEAu7xyKjVBB6tgAArimbsDkMFqmiN+9RbwLmii47PDcKMqpqJZten21igBPDBNKZ25znkUSVdVQlonwbQA4/yzjZ7CHWVnodBZBYrKh0cfS72IxdsYzYI9AubQcNthJ0ApCx3qr+JYBKBSKCj1XBEf1/mQr7WtvZ2WorK1CG8c/WxeEeZZ+r5WoyoYBgRkcEy/h/RLkAfgkmTX+G1l39yAV8qrKJXkpV0dn7qfhw/+wtP3fOF/GKF5u/AT/X11bghHYtLR3oWL2+somMSpVmhAFGkhL2C/uCNYHmyToRYPL7vmbbbJYXSjuvUYWyGAHx31wrrXiqIC0Y/IpOTZIRJ2gGqq1b4BGDBmY9mpLXAK5Ax2+jZ10LNiOAaJICnv3yqkXxBNagM/Rg1ge2kiozfwxkMtGHBMWAIF/4awCAAFFS6R87iLaq9tQVPtmeZyniz08Ym0xrBv4BMeLsW8TI7hsAIoA0IDegE/oOx8cnem4SCavpVsQoVNCxAYdHRx3AGf9PoiDKsfyQfX2ui+cCcI5NJC4EiCduoXXjXO1U4/Zif0/J/jUaE0dHKkyoKtq1ZLq9hL5n9g82kVh1bg4RasYAnum5c52sPawE21PHrAF8ucbNrW2BVCTzYglIB8liuNwz6wD4qDhLSbBBOgISwA/p2BSwzDMBSMBesIZ8H2Ym974sBmIvBCs/Uz40RQPe2+vlVjz2qvZTzTAPwNMlxenZrkIb/onzZftswDNgbvJtxZ41jjzq/GLRTqAxu3AkgKuAB2kKlCYL1xNm0PDauU8p29eI3Y6x0ImI92LnHkVdfdy1BvGpHq/rmMbnqJhIlbdgV/GR1gFxG1UKEMSBMIr4fbNYbciVT5QQIq8lJuW50TLI+/M5jiHQ/Fou7QH7eFlkVYjRM3E+wuQpzgXPXyLRdSbMGoCFM+3GtAbQUMJcIJKn1jgO/9MRt4kj5ZNKI8Rsx76t3FGY/y3QgtY//MiE1uIHTTjgZ9yLBDSl6wTjwpoSKQjFluX9BOIW88W6MZ5QAIgrvYIC1dD64HP5GdfWAQBiV7HQZuMZIDYonkIHbJ0U8uRX096jmN0TZPDjrLmeLeMWSzgZm6/8RWwJF3KcF1hE0+w58jz7XsUR5WeT8D/co7NmvZqwKNIC0P9OsV+1/6wx5LM6TrjYtRD4M9LmP26jv/jn/2ZGEokhYNP4ILnSRYLKBdoI9dT3/nCTpPlwCFUqASe+x00T7ELxTIVGrQalcBsKB4uRtgMcRjZgHFRQoFQxekEOkOG5GjlR41nU+2IhDIMJDvxY+Ah0hP7RVePZ0cVuwFiIoru6pkBMTqsOf+hAoF0CODQhwFTQJBU5gN7sdrBSrM5YBxlPryOfDwWSq11eGEsIcNxu2/P0sl1fHrfHh6u2oBnJqZy5x1AjQApWSECdygeiNULGcaRFTSNhc39KiZ3U72ajq4eH+aLVUyMq/izPpMbudcKDCjfFFpB65+amghL3fC6p8g+tlvVTrxlK82IpePwSzwUn48DmUqAA/X5QY2lNQDgN9JZnpx7GYgBYLdYGRNoT9ZUWBj4b1VSebUYPCYCqCohUbosSZgvp+5PRpd2D51FI3FLpD8jY0re/BrXVyZi/ZqL3kbBA74Q2RwDEWD6CXYsPzTy2ZNFz1b/+5mtd2x/+4fcy4mp9WWWu9J6oklIKLiEQnIKEvWAi3DB2y71MOMrtrR2tIdfN8yV5pSKQeai0ACBKd/z5VGwAHDMgQNbeyUEPAgAQRRBPitRPT0Kl6UVVEsUzeGIv0Z5w2yY4TVRpq1eJ+1iRxoFHHXJPsB1cQRsItFRCZ8fkRCAOlL+TYLK6JKYWvjLLJ8q5JOsYtwAAXVV4oCkgjQiNequA4sFGnT3HXk3y3oMApv6JHjZ9bNcMpy6NCD4HdgFfEYeT+nunxu8WJVS49buo4jJXnISzqseMl6K3kvtgX3JvOAmer/qeNY5tQdRd6wsEDXbQR5DoCl8vtEcSI0da0ZFH2/RaJQmuDfoZKI3TDjgZAEBgYiWPtvt+NpwFJb8lDCbOV30erQABCERzV18vQCVClNeyjbT+2Be4UmP1eCrg1d/IGjApgp/d3GhP0S6jIFBtCWRcJXpaezYAjJhVAEBdpdBTLIKi5x55L1X2SgvB+8ZCpwlYNRoQlLwmIij5Z61VgbQWjfr0NRqulKor+ZUTrpYABY8DgcnsXZIhM5W8p9VWMLIwI3+U7FxdF/XYPZnqy2ymixvIyuhX27OAuX0fYCiscfoBAex/AsrE3rui0jP1EsDpGZZN1Pko1eIA5z4zriTnOnhOfF8jzhRMzsvWhAWA7yYB59+uBM5ZYLCSf4GuNWHIICbq/yt69kxJoa0N8T9EAsGOtC/kqz3RBNuN7+EzWBf2FOvsfel1t500u1ETIGqcJmsg2vlTaVg04gT7FlFWK1BTFUktKzAHWnsitpnHfgOELgoASPDIOeS8Z/oHvxf9GD6fPRSbwudrn4zM5JENEoh8quvWhJ6n5/b5+LQ0BNwHyx5yBcy2AmYE5xY/ZWHZ1bazu+1k4HkmgClfThABohD3rTnsZd+w11eX59JlIknlWXst3S4EsMAfxBlp5QG4tA3mzFI9vFHyD+gVIJ7fY7/BEuCa8e1ihaq9zffC89PeKnouPoeAnWcAO5DkHy2AWSOANhgQ4TXPKXdgz3Wyz0gI3AZlENC+Be0Rg9bEI4j+ScG8bAtCWyQL8k0SzjPDAF/NGU1BgbNARRV7wZ474+clEEk8wPhfRgEffDqQ/5YeTYnO8llUXF+83JfGUSjIoxFVxSZAH/sZhp9ZEM/S02F9AMYM6owVU6ytbwiUOLs46wA5Xsc6AIhRlOD5eVb7ggC6AAve0x5NR8wLSECsTMyL3c7IztXlVe0h6YTUONaAq5pAU3vMgrxz7VI0dlOy/eztR2Kzknzkb2yg9z4Anu1cWIH+/Sim1w4uHYi8J/GVnJtiNwMAxAkkZLreeU+sUI93Jel8dmyiAAAmP1S7r0EA203H7H3LgnXMqie8LqcrfHYARKnPDyrpPAecCsUUPpd/s1ZmSzy3zS236toeOG7nmlV4kK+1OOLl1aWeN1+sr4p7VWgCeFKRQPG2GQIWIXYroCY43cGysu9JW4anXbkXXWzd0gXjM5ID5hnqmQlk/ZIJYWAEKrpZIfbxPeNMEXNizmJh2ybC3HhW9R/2jWwBLSVpN4AxXACA9WPcDpJcSna6YnrWzAAAAp1mPVEM43o4D9gT1leaZNIvcwuAJwJ5Go+mDim+NIPcMY/BZqdMvf6dbApszgVP+5AYseworGimWJldxd50QSLXbR+lM6QiuO2eBbQzOcdAjvbgMyDnVDG8bSUMBseXFspk3TNu0MJ+bmtFG8AtUwaOe3HoPI/kR6O/+h//3cyBgsW/ImjkoI6ZoqapSlW5As30ammjVC+xELDq5adXjy9R9zXiyeqxSdhD49AYgrrIVCNUNS86S+gfeeiZ363RE1WRYUGHSpPpmUsPjIGGuWozcAIuRFB9Z2YB8IBkXIXJ+v85DCT/ChSKElwwSlV5nbjMSrwpThYk2YGveypDPVIAzUEoUCIAwIS56SuLbTI3baPn2zY3um2PD4iwXKo9gI3K4c5MbzYFyB+fYRqLkSOuWRV5+hfv+z4ZaGkkHWYpuPc91YEgSBFMsaOHLk1/v6slIPGuepsapB42PhfaLhXfrW3P2cWolcAShy+Br+e5WyGaNcFZsDEJFNnYzKtfWl5tC/QfFk07rAsnmlb6d6tFKfoWZZMkgJ/hsNc31yWqQpCCqM8vv/ysZ4dDJVHn+kTVvovKu3sCn6ZGGKFZYUQCJJyenui9vvn2a/1ND6AEVIr6w6H1lIHl9v7nX9qHDx+Kzr+kgBBqltFIz/GF4nmlfn3GqCGUdC5jQPKHw+KsOPBYkHHhmhDUO/nsWdNat7n5dnyEkv+tpxjs7rfNrR2xCCQINBpr5NHlxbUc/ubmlu4ZTQaxAEo9nnXUntGYTtOqeZ6skdRIhVYS7FAdX9IZJjjkzGysAoh4DAyvBQDAQLM2orXtmAHAHgnqDyYXZ85n5IvXcR9BNlPljlJtwAFer77a6vfswDglbK5cxyEEMZZ6cVX8CEp5FvyeqXaZXWxhwDix4fskSOFnctpFieY9rBMxJ4BmTEWXdb+2WCLnVHN+q29eQGgxRVIBYF/SXpFef84wasCuTHs0KeCgdQQYH3jnoDiTEUpzwHapDP5g/q0C1VJ+jjBTp7Q8YFDg5WBWcD18dlguel6lds/9qld9OO6mZkkrkazKZEA+7lGAybDFRCCStQ1SeeHa5djlJ+bFKgmwgX2zVgpJk4MxPitaIAAuYV1wfYB2DpANxmZ/Z/8l4cb+oJER5plEokgXMtEG0A1xuKqSWT+C0YeId3mduC/txwIA+Az7kxJUHYwRlDBYtV84GQXEcr+v2l2eYEK5Tx7fqX0i31NOHrZGTVhgLboKQAVrPQiQ6QxfJvcCLgYjDZPIJCDjufLMQ1MdVge8A/x+9sN9IGH/DF3fzECuDdoxUUnajhTgSSHctj8tbNkf3KdacAbv7bnMBNEWR8IGuZpEdYgzZ7FEgEgHXA5yAWBZm8ynxp4qRhD44+SAtRCjZzwY5Yt/rmoJAVNawBQc4cMm80qOaPmSKOEEkTfEpwDAzVphJOBD0fZZD56h2DI1zYhJMGGhiQ5bPfYwgtg366vrYijxRSXWrTeOWRS8XvpezM7spzqE/ajxVHOmv3L9CAGTYKqqKxZLsaE6TRMLNwKQ6NlW4nF3hzjYTKwGKnO0K7AvscWeXuA2wK0thF0JRF04AFTDxuDTuAbtJ7WDbWpf8R5HB4d6H3yxpjQsI8LrSh/+U8F9TZpyrMB4L+jdy2rZ+Xxy1m5uzdZKSyL7hniQz2Kvic0D1b4mTzjRKaE3ro/ksvaApg5oxOqSfMr11Y3GGsp3VD8vtoZ9FZCKZ0gvMe9PMnVbeg4w2+THaq775cVFOz050fuKZaMqo/vN1c8PC0Ail4tqSUCEDB8dvQxAs4jXOmG/6CqgAe/8c8+Ux4AKNOwmYxU1nBazO8YDn2rd6SVnv30+PdE68fv7e/vaH0yxYZ9Ho0NrhW2grY74jznkRV+PDTG1GxYsRQGz2ihEYOfNznXSwzXHN+ca4/9dBCAGiH6ECy2x3070zWhKO1zGtilW0RQLV1Pju9OaFl9CDCCQn/yEPVEV9rQJp+goW6lqsv1HYo+A2LL9pUkQZkIKGtiy5A8GYdynz5rwrHgPmCHSWlCy75YP3mdjc02gJ+eG82QwhrGUK40Cghi8JcJt4VIXBMQY1RjsOdkPrhd9ByY8sOIC2/Dv1RoCsJXK+tIiiap79nUv6MZUYplYKCBx9pyeYWmrkIN0eVGtlc5jtYwl4U2cljX0c7cukvzDyCLGxEq6VgR5xQYiMTbjKfFcWEQd4FBAtnw8SvhiRHpccIR8sSH2zf7ktAeq8o6PhW1IAg0IUABD38TQi44qWS/mLPvILE6L2lvEr2eApEDnwoOnsYTZKz9ZMd7DoxkfYqGrlcB7vwM67H4FUOAHIlat56B79k1JS6XaTYlb1LaNXkLl4ty7NDFKI0d5aMVTnIfRP/lX//tMi65KOXQkB9tcCPTnUDcTTOXQpj1CB0+VvQj3eR5qhHEwglLRVaXFNEe+SK7dIw7abtYBByTIbBxJjIXE6STE4YQwtBT1vFX/r/oMQU8qwbEBcS+ubrpQlj7QMb1RFLrqBUpAQAUIlDPVHIEC1Y+O88yGhLpuSoc+4AsUTYGSpHY911oHovpheD9wpglzbedmbX700NrTdRu3uzYZs3nYnCQTUIdJLB5FueWLpJ4gSTOISxCK67eSOX2cruhrA1ZvXrQAEM7h2hMchjaVMWA98ucekggmKXiqyq3YAu1ZKPTu7l5HL/FMduhk7ttRVbQMlg9gIZCionk0CaABfZJUsllDlEoBBdhPBL8KMCtBwWhg0EDLeS9VUxHzG4+lKPrtt9/osP393/+X9uO7Hw14LCKksqvggYN0X/1FZq/WLPpC5zXjmd7SOxzyaVtbX2l/9Ve/k7ry8fFRw7lTATKVGwbEliqIHz9+UuDbVdo1YtHUdLVIrAHCuP8I0RqMx/n5WRe88GwwJtwfwYFUrqU1cNeuLujnZ9yZAYxQSDUmZWWtra4wzggKuulQqYAAzHDweW5QcqOEbSGkvj1FonWVXFgIzWOeOBf0ewJcIHRF4MtW21hfkxgX60PyF+X2GHucGWto8aFiukwM4OTMcE1RYeV7Nooel2VkXPhrV0HmrCgZHIy15N/Mpe3sUYcyW6SP9UvQDFDFZ4iRUj10AhyfrA6vYKeEneSsS2TGs54RpjRFK+i8plJI9PGuPT6QIFuMkmfNfYPUq1VFPbW2pThzggEpwj9MFSSmUmZxMfeQsU4E8YAAsqFqmcpoLRhKRZkdJKCpRETsjjOdqQY8a9YCZ+cz6CRCzhol/BvT7xzk40xIssr5pVKrmeWupvE62cHqa8Ous36so4FdA7jqK5RStNtnpIFR7VR9xQO1bIQEcaoekYQdg7UU8bWo3QtNp4pcis6svfoGcfg1ukv07XJ03nu2ObE7BjMBf0o1W1NJLPKIneMembfMPqGCop7m8ksaP1oaAHbAMMCYxOH94woJuzZtJlCpnfyx5tLUuIIh4dF0MHoIJBA84kyzxwj64kfkUxCOK/v5/wmoYbhVi0aS9ARaw9cm6DZ4W5WFcqrdKKeqEDi4KjaJXuMqr1qUSMaK5qtnWv2UVGx5DmqxaYxOPSuRNe+TsK1Y81Qn2Nu0XGjd1OrkKqF6fgfiima/GWTQVBsYMzXmCXuZqrljFwv8xa8B1GYPSONDKv2u5mK3stewAQp25/q4Qe0KVNgmEzE0YEHJLtMKOUUsDibPUtvf35GYJ4GbafsV4Ekvx+/L88f38NmIbMmGVZ8vFTzaJ/DRCdTTusE9EfwCcrOuw8qkwJgCxwmieU5uFfL5ZB/jIw3w4HcMdLhQ4JY1TzPCv4/Eznl4uBWosYu434j+6bOyg0xzsf3kuTPxhekMAACOr+ar8m7hW74AYjRJh77/i4t2cXYuVqD3iJOxDmwZz9e5cRLnAkNNMKCCPh6384srTwSo+d4RXXUg6wko+AJP9jFtWAUYVV6vDQ4wE57xrFLBt7aTQbhnAeh8MEmTbIBa3wDUzbpRrFZ2k+SY5XSbo5mDEQPlOVqwFkbtnSr7ZnmFLWkquKc2rXjc8NykXV56pro1bqxJw6QYzqyEfm+u9Sx0PdXuouBfNgMRPGsUJGl1vzGMSLen8SwAAdgTxyemgiMSuLO9o6T44OCwffx0YBo7lWSNmrOOlUQ8By2DiaXdh2wWjUVQAf1h4HnaR4p4/D/7jr3ihLmo6lVtTgtBABJP3DBzKQCALVGJpBawwLXaxxqMTduBlM8zIUci5GY7yU9ULM776d+l/cL/B8jN3gK44fu+Bv+/z12p25cNxXcYOC8/21032kW09tDiMFLcaf/nX1Rhi3ganRNAIc7tAzohCGP341I9dniuE5RjH7Ce1ltaaUsLsB7M8lSxDVuq9g6KhLTeOinMfuAamA4VvSXVJTWWMillD9rEX/jeXcCMwKllbOu/lV85brMPUbGzGIBfgAhFiXdvulXs9/b3da3np+cW9xYY49zNdjBjJvtW7Ngu2jWT95jtYTDe2V4JM9ee6UDtmlCAtcK+EsPwlWK29ksKVXXvyf94rUdLWwOFeCM5U17jdg4DcS4AuK2DL2w0oId/z3aFNinr6rhNJK2rxHo8N+5FuZJ0wSyWbkF74m+0PMxwA/SVMCg50Xyx7Rr7y0AnRYzsfQNa8230T//V/zGjD4ML1kZmJnz1mOMYRPOtClYCYNHsRaOOYmFP1YmBUMJZIwi0cSSi5JmF6tlXzxeVJR+EbLagbwn6uTEjgt5QIPhGTFzJd2XaPUcWGvJhHh6yBEiu0lT/fEb82WepElq/1CXVfB5BeoyF+06fhPZ6jNpTe6y+nVBx7cS8+YKimQVBRdItBgE36J+ezKatTW9ae75t49lda083bW7EuBqoNjOBMFRQ7u6c4HEtVPnZJWwY4Q8SmGEkj5EkqrMWEvPDBzBICwAzkocAQETFnBS48pK157Dzc5L40KZ4z4hcqV+1xuqE9iz9AKGopv6GVsRnuqfIs7elgEuAOB4LREDEByAIYTzAAV6PmI5Q+OmDgpC3b9/q2f7+93/Qc3/9+o1QavYnDAD66rn/3//+/2k/vvtjFxhkRqYqgIwXgo3gdhs9Q3qHRJm7gxpnJO769kpChz/88BfqRz0/OzUdm8Bzbk50P9b846fDdnZGYPfUTj7zGoucSWV4zSOz1Kv5cCeaJPRMepTYV1kTHIXbODwCSyDEzY2CF9YxglqHR8d6/ul5p3/p4oKqkXuQuAZXQEC77QBYcCH4pSIqs12JAJ8rlL9oxux/FHURKyRIBwAg6EXtGiMFDRbEWeJPJEokRc8GpHKGE6inmg/ol/6snFuCmqCdWSv2nHu63O/Is8o+454NHvS9q7FXBv2saG/dBgNXshUy1J4LOwQYsr95HQyQOOPQ0lXZQlhxydWs9MzKXhXlGfYHa3x5ft1OYFjUyDeeG/vLwelIPW5S3Z+fUxBtwcJ5VQTYTzxzKm5R4kYzwvoQUH1Ra3ZCTWBAMsgZcZ+ZRRZTEeHzuOck4AFbUo0EADDF0kwgfq6AVeOejMp73Qm0DGry3nyP9+V5shb8m2eUpCtJmAM8typEPJXEyeJgnucbenaARD6L4BIAANaLqkdj2j5MA1dglp7ICiz4uWjx9xaFVB9+OVqCy9hsO2Db4gjQuTdv0CZWFQ1VDqo//VZK8zUOrHpb7X/cVy8kHSetiSV94Ec1UsD5oGIeG8B90eMrQa5mGq9berZEm6VKR5AXACD0c1elatzjYLZ21iVTYbqgfDCON77n/+9nCVjSKqPAuPxiT7u1vk7OKTaH94oy+eq6gY0A26w1jCUqmR6rZIq5fHNVjEIn5dkAvSho18Rc+1Wypfh7PlvtRhKRJKnw2ZfNwl7SQqNWKqpf9t1DPx3Gm6iaE8aVev/zpZ5/guISctUaca9VfRIrsewkr+c5woaCiQAQOp3ey07vbG/qGjWRoJgnqURaxKvaEXV+oKhfKvm0XTJgwTVwJpUYFtiSs6x2t6LduhJmvR/fbi9aKfaI2CoGsUi6/Zw81UeNhlUN41axcwBvnE/O2axhE+hPhkYLJR+GjZlS0+lze/UK7RlU5LHlk3q9gU2eqQDmamfiygAApJI/9bUgaIuPJzDt2KHyJ4whc8L/XACj4wsACQpEjg+IJ3gmnEHOURgfptOyjq6mU9m0WCIAswEUfLLO3XhO98BaUSnlutk77AXU/bGrJMnYVBJlBCDTQghjQaN6z87McHluOquc/xVG+wawh35d9kyVR8Wr9Jo75gqgRlGHc8Y6bWxu61qcWLl3m9eSgPJFHJcpJGZpuZAh0LoYiwD2ic/Yf8RKACIAiyQFb99+Ld0CxgAffSaGcILIudja3GqfP5+0TweHOqsGAGDm0EJi9qcVzx3vB+iP34nWDs+N9U6BQQmGWp084tv+wYLbSbgT13P/fI/YwSCuWVVhLwlYKiZAwOskacQX2OX4eBJhnqlicCjdNRUnoCgbLvkB64syfOxhkk35jm4yliu0zn+rLOtMQV/yo8W2i4Cn2oPLv3btjexzxfFu7QrY9TQzSC5wrGIe5SklCit2wwAAcIxjUO7li321CZ9+/txOTk9rvKrb2NwK3XSGuGyehdgRt7dtBcZtCS7LnnSf1TM1Y4MCICee8bqWjpn025x79WtazLHyJ0neE3N6D7g3nf8HxHr95o32x+ejz95nT0wZIrcxiBrbLr9RffJcM3/CNlTsClux4iVA08RrqcZHlxRgx6AAACAASURBVMu+gVZqDp4ZlE56e2aDQB8BlW69chEDthcxb2lRyT5G5d/2XGveFR8MaHIPrLPiHextgQb4EImkzhPPWfwxEycUpzS3o3NWyYmSW5BToT/CWiCAm3OG7XfsiVqO8y8BpDUVAwAgvjig2Oi//Zf/QQwAvhTsFjVMKCqib0pKXKFzgE5i34+9i0ppDoQCD/3DvfVagDycCljZ3HqYFQhks6XClEUMikJwZTqfjYc75+uBK0l1NUFmqoKZGBk2RZJyHVg51QIB0DbAcXOfhcyZzWDajTecf1/XWPOqmWwQ8TQZpmIW8PoO4SzKZOAcKRhLIM7VYd3H82Obf75rs4frNpqhSPygKQDtmUDRisd2AiTgjBA0QUWK2qWqTQXdB3zec2hhUdy45461dwJKf6fFWWAADA2wIOx6XmzCJKJJuDoKsUE1Vw9DmxZdlZ5Zo+Zs2ojo4MBFearkKw6B1xMwgNRqfvnSopwTvfTQLnFYqTaS8BweHEiEDsTz22+/1bW/e/dTJ+5EYgPF//XbN2JLvH//k6oXACeiGlVlwGgiPcfMlEdh1FUVDpErrovt6uqiTZkzPcG4mJb96tULjdqjYotCO5VKZri/ff1GC/IPf3wnJWeqwGenZzqocmYFAoiut4Qi9k27vYcmCY3RiRYHe31tU88lI+FUgQ2iSj/18mp78eKVnv+P737SXsDoeczPrL1//7GdnV/qkMdgxthK0FGjHD2L2gBBKEAASYsCAPgOQZGq9pqrS3Cy1rZ3tkR3xZwAANCXCxtgIiXsJ7UukIjFQOrsV69u+nRZCxI61phzREADGBJ0OFTUHugzE8IJuxWxDfI5aA5jhf2tqoGqQvThW8ck1R+j9hH6oaXluWMGJBgYiuDpfMuRkeA56XK/s8HJIYiI833z5k3bXN9sv/78of38/mfZH+YQW9/DGiQKZDDsVMZVDZ/vhOHYt6wFe4HeULXVSDiOObbQiLFTz+3uwZUo1po2AD6Hf3v0WTQBe2AklZY4ZdYyyDQK1aLXVsWEwNaFFbdi2O6adYDxwPnl9wXmVeBipN0+I+OHuHZsKQGYQJyioAngKE0Zgg9AAFcUCiClkoW9RVEbobwRPb1rOn+8zhVRRgy6/1KBcSk7a09LQT8VOlcLYrNdBXFgDdBsspYT8AjOmpnGefcemQ5VdQdCe+XRuj5uVRAXDRCBrke9m6DTLWVeU/YoSZBnoYs0q9f67K8pKORnABnpwQUA4P117ZVY5nkqWKkznBaABF9fBmJ9MOPg3OAV1+tzZAVuseoGga0DLAfkYsbV/s+Z5Dy61920Xft4a6rQzhAGQKjYsbFR4Y9oE++fJCoApH2Wn3vO+yyigVRai0EXf66KtMZo9RMOMt2ERJPvS/yMZLeKBQbJzIhRX3CqlQgddoEsYICBQSf/Fmil8n9/B1WcKsukLS8ttO0tT01xwmngUe0u/L6eU1SbnSCFnhvdHAoj0O01hSfVM7WYlN0ulqSeXypOOht+bx4dfekCjhERvIIxljPm0XoErBxpV5gNrDmOgH2pSErxxMIidHqKQBZdDKCIuj5VZLQYNEWpGXwxyGoKuytcjlfCfHHAQBvLVP6KmIn9g63DtooePbOmjZiR5ZPZI8QUsB4FisA8wla1WaM1j1Y6rpPgeG2VEWa29fhgzhOxBz6ZdjhTgAGK8Ge7+jeJPIk2YCxA/OnZSTEVeVau5GqPPD1KmIwkn72A6B4AAM+WOIe9ARCGPyCu4xxHJ4c9yl6EocgzorBBXOK4tVcGf/3m6y6pJ+kJOH19ea3EX0LEBRq5f9zTj5IcI8oYO81z5xoszrzcCc/t7b9QqyZAIwCAE27aYtEbsobG+cWliwdUNquFlRda74oWDY9PTHVTVcjqC1d7sPrNXb23/XBlnP0RANVFqL5NyfYqox/dL+18wrF9fi/MICVQg8qy7Jp6tF3ocnzhZ246rnMP2zJXsQNiRJsrAIDYBGUnYwO5DkLw2MDQvZOv8DqzLXjGJRpZ+mB8XiarYcso4mALPbkrU0NoMzZYYYB1LKZAAIAUM2EnefTicE0mbWtzva2tLLXrm8vSXeFMJxeyX5d/LPFQx1MUF62LkRjMRVm3E/rZOZ6Ijx+CyYoty8eKKTV2/NXHnmHEfFmEVd5QIBDJv3M9RDFX2vbujvbt4adD53iN1iFXw1N0SMwmEJTYmTamaq/zXjSQ0RVg0Re69QhM9oR8mdT27dPYh9dXl21jdVUFLPa1tbjc/s1awywXy7j0irwnKWbbzmcyGWvCHghI0IMmzi/srmdK/hXD4IMF/noNMNLYIe2LTjOBArCBOrXPdSDZYrt7IGagPemprSyvac0Uh2jUrCdbBQAIuOa8rSb5Fbittfon/8t/nOXhOYGdlwEI5ZsqWDZ8DqxGx6X3NoFcFdBFhyXZLZE7BR3lLLQB+M2MPCKxrs3GZ6Q3hM/2Q/PBxcBYWNBBr4L/6tvkgQiZKdqFV7unMSbZriy3E/1IYhEl7WEQpUpCaC+qVHiMiekZHlAbUZFUTIQe1vglNiiH12PDDCRIbwCQZUQa7/Lz3GzaxtPrNnq6EwAwP37Sn3HDkBpBDs1TlKsSpXASYGCGb5LQ8mVWgpkXQVp9nxYe1OiNFfcbJlgkMFNCX7QUtwKEjufew1QycMZy1qXRQCCYEX4cWKj7IJk4+1CrMS4cDGs2GLU7PTtv52cXOgT01WEExG6A1l8j2WSIqlcKOp168JgbXgr/OEGE944Pj9qf/dn37ds/+64dHh60d+/eKfj2OCSj75n7ze9cnJVQjcYqGtVI7z0qyNMnlN85oPPqz6LicXLyWcaC50aC9urli/bVV181xjMdHh4rEWdOM/NzBcYUQ4R7kKFbXlZA5ZnLTlCkN1B9WtBQ7+7pwfTcUdY3yS0O9Ntvv2srK2vt3U8/tZ9/drJpteXW3r3/0K6vbpVMuLrbr5vn9+K8o/ZdUzNqbzrLYILEvGj/Fmx0TymTAPb3UfaGVeLrpiUDVgr92qLDIrKCOF/ZjQTiAcFSKSaho5WAfQULIlWEVIBZpzhgzpGCbgSKHp+UPKX6HDVv3te9hqimey657EBVhh2E2A6EwsniOvg0As9rNOqIETHzHrvWKc8XEDCkfyZ44HcZ7cbzX1tdbwcfD9v7n94ruFtEpEpVcrOclAjUxBMcCmAYwSLvy1oGPbZSuBWz3T7hJJ0KHcCJxG2kA/Kg+bZUduR8RQfrwdA49NyfA3RXlOS4S9leUxlkw8ZtacF91GEMJMgiMOJ32O98tqr3jE0rYDRBcujBfJ/7TYuKAhrRt3ubYXaAATIFgvwX9gH3PbKKNO0vHinnoIIt6oTQNFM5XYKAqmwYzCyhoYxarf1t4NatGz1QivqwwTInbJUQVfAHABCfYTtrsDqMLv7PVMtSDK6AFVBce4ve32p3UTLVEDy1kJeC4acaL6tzapHBJNWZAkDFJ60jGW3VB0Clilz+dgicibVRDAT3FzqQCwAUIC33l2qOz6MLAPYNDgT53bRwRCCP301vqoQsxwanDIDYHnStSLLfpjRa1M5njmsWM43pHCg2P3mco+jGpbkR5grrCdMIv6TgrxPosl4J2i1uO3Jyab/tGcvcv2yRgqcirFa/JhU+VYwq0Xe7T8+EYL/0dtgsBP1hWo4ml7gqSPWGdQsgie3iHj1qDoAqwon4QPcyh5W0ubEpsB49GJS+eT/b8F6oLOwM2Twx/gCPKlEq1qMqt1RbqyUF24OtJIaiVUYq1QBT0O0rucJsMGFhe2e9ra7Sk06ihu+H1ek1FIA5fewSeu4fEAQggH3RJVpMS7ql8noneiznN6KQlPp4HZo4BNcIm5LExzezzvr/hQihOWHR+L77qRIbbDzthmqduzxX8MvzBER5+fK1zhT7ByCClhKu+eT0TGwUj3qbtI2Nrba+sWkbdXFRbTju5T07P9VkAMD7AAPsS2scGDTr9ugt4MViW1ldE/Wec6E2jqVF7dMV2BVV+AKUB0AgXv7xxx/1nAEdNGp3hRYZx9s8F3R+sJ3sZdgMjEz88OsHJyKVMLhFy/aO/cvkI57T9s5OW1tfa4cHh2IzsC7xafKTE0/Z4X4QLuSs8l5QwflsRMuoDlqUOXbA/f1pu9Le6QRdnYQJgBSr1nF6ij6ODwMel7Bmp/LfU+rZi9EGSfzdFcwKjEtCR2EmiXNsXHqhrVnUK6mrQl1iuQK/io0XW8mZDzBAopRzzt9hHiTpJT7oGAClSzMEVN260LOO9dqaQJDklee8smQfLoZgtedqvOijCxyZTANYpt+jNbkYbfhiCcUV0BnfRRq1t0eRxm2LFM+cDznbUdJXWl7xc9FFSrs0169Yu1TqeS+1yFSlPqB/bKNtOPkGftvgFmfOvsKJtfK8bjqC49nEJjBM+X/sA621xP8UAREq/OX9L9qb7Dn2ZICY7JFeXPBJbX/JQ6z9w8hyxzrOU7xfKFDJNutn5AOL7e2bN8qF+MztjfW2u7MjH33w8ZPWj/sjFgYwAPjEV8GCdnuqWcTxq+wjgX3FEAhjjmsWg7PzrY5hFpYWutGorLv9lEFB2f5MKxK73oLLSv3KpotJKV9p9vdkzmKxAeSk5af2NSZHuCBmoM4Bg1kSPKsCS/6b//nfz4I6JnDMgekcIJUYRBMK4fbhqE1fh10BJtSKoh3XhDzTygfzhE37dnVJB6cq5Qm2U6lIgkry4r4bL4QQmDrAtc2FAhotNI1DgmeVwGejD+8pm9hBsCslfOnf0OYkmOZNqxFIvH8JPlBJdzBhKgzGPoFT2AQKbfn8Ush3MIaO7XMbUd1/nraFuVlbmoeDftUe7y/bE6MAx89tcTLXFkQJiSqq6aZBALl2UyxNI0XB0kEDn1pUnDAvKumZamxZEqt+ViUoKAheKC2zZppK1oJ1kfIwImfVVx3DKGDDUl2q3JNcM1ebnkAcLsEO18qGF3p+AZo9U9DHHqDvDke1sbmpPRCl6NXV9Wp58Kxk0LlUIR00eBQdzuyXX35tv/z8i9D9169fu8quqqqVqv90H1+cXYgGJ/0A9VwBZDlYwsDePdA2QVWEQJixQLQ4QEe6FqjCXsZw7O3uKAFcWlppB5+g1M0r0GLUCuvQJZ0FaiWo7losNMIGVBj1+akAJSN00EM9k5y1YWQL9H4OLCACQkWuCniMFMDDyZmRQCBCV0FQzDZdXkhgieBIDT6z5TWNw2gkY5Q4WBg3UEgOEEEtCfve/o4CEgJv9ygSyHmUiQxVIaGmB9rrxNjzN3s01QsF6wLSTANkjR7oPZXiNWI5Zgj0qK9VsTM+h/dmv2Pg+R5rINqfFPbdf+tWAIL0zLh2ZUiUymobCgiQHk+cDT8PKJEgwYFH5hy7EmCj78ruBvTNjU21AFDdIblOoBhDK1uGcjpMlBLIcu+kq+I8K64HijyK57w32gok+bRhUGEmWET1GfALJ0NQ+/79+wJow+zw+R9WOZJox4EnKEkbhYKvYlPlNaJkD+h8oamSnPD9zM9OAJb74PzwPdZULJKBkCu2mX/zu3KSRR9kkgbXq3XXjGW3IJlSaT2A/FEALJ0Y0/+VhElB3i0C2XvZA925r8CAtVAbtIRscdZWIK8t63ODeBPU17SGlbNU4FP+TkFuKTXHDs5GqX6gMm+g2swTVwScGJmWp3FD0tcpYAK16LLl2AP2KMAxgV/en3vhnHG/oXUqyOsSOdagxPoS9FW/IcB7QJMEUwKGizGhdRrcp5hi1QrmaofBEGwBzyDtcFREsbFKWJ9MS/f4L6oaixJVOz93RZFPIAgjBkhLhpOgTdkGCb5yDdWjz+evra+7t7n2gFoPpw8dXZ795PGsBnpFeZYQ3E3XY8298znYWBJTB/L4dp9f1gXRKa7BbSF936e/Zx/L9SQuSmxi22ZwJdM4eK0Uv0snQVXU0pdIm52BSY+Lwq5yHZcX9L3ey8D4upyE2B67Fc7JO0CW1avNjkEADOHYVQGyYjpUq5Dalxagjd6LkcGeVGyjyk8EyEZtZ3ervX79oi2vAEbTisDkHcbE8d7eC6ly5qwGPIyYcootniLkXmz88+oKUz3CFLWCNoki1x99Iu8HM1IClpEc4b/wrdPpUzs7vdAoQPRuOB8XYjjAHvS97L942dbXNrSOZj7MKZiHxg/L0PpSiMVZRFE+qewTSQi9tAeHB7IFiqdoaYQ1VaLDGsFXExpQLOcMe1TfnKfGjGh5WBMAr8k3JFAlCsnGVp/taKwKJ/t1XdOD9tru3p5sJaDF7fWt1gWNIdYQtiPXInG+i0vbPuKZkWm9EiDe3fHeKF9CAig/pOSeVgsztATAldAez/L80joUxBYCkCUobqAW18Q0JgHHcxZRhCH4pU+o81DtUFYhdxJEHMLe7au2EfwNQ83FD/meaifr7GinCdCLqrrHPy3AHhPoc+n3VaKqFjqzAzsx0xqhLAZDtUD2BbuegaBEVRNHeqbCEAAIUJ1KM89mKHDHNcRGJH7gTCYHMmBjJXaNoGsjt2UwpaBiPjFpeN+KU+K7SHD9fCP4ZnZiTykH6HrQGeaskuxFtDKELuVoAjWcXBKnmZHRV/dT3VYOVIXaTLdJm1GSXQOCNRKQCU2qnHufkUv0hZ20BFQbX4H59qXeP9hAYh6Sf/YwrT1oAIjFPRqrNdNxc9+y3X2jWAr4Su2fOdrFmEJH8ZoW1hoPqLaaErsW4OlWnK9evWqbG1uKFddWlxXTArj9/P69zqlsegHFthFmBGBPqbBzXjSGuVoPwzrjDCf2MUhkAWVea4o5ekOjtra+KvvvYqrBafk0tWj2LBrbWu9PbF/8CC3UPFO1cXC8acevMZnaP9jVmqbA2cfG5BlSkJLvqLHmYgBkIyvYqN56boDFirPkoMUh+8EUpVJiGkZj1OdQYkgdAADCTjWplKV96JqFl/TwerqfDnX1qephlyr/MImHYeANbmVi0Va69n1XdEV7G4iMJBnhgQVRdCJdFf36LAMBkkvLxxetzQ8POrQ2VKH+oqJKibanGHFvAAGPeBRuWiIpiKU8t9HTQxs/P7TJGOG/57Yw99Qe706l+G8AAJEjJ4ahiqqCDw2s+vN93dBP/HwweukzisihrjXziQl8FUiBDPWCXDqsGG6NwIhh6QqKA7rogihvEh+JcEnNAZaQ05NHjoC4wQDQtZW4stDQOc+elQDWzAAAzg06Eu8HvY975Oeayb60bKd4y3gjswfy/ETFqgoVz0FVo2trHSQIFE2qrpO9i8EStbgEYAgOeD0Om31yd2dmydzEtHZeRguAE1X2qUcSMmLRn2HqlMVdEIXCyULF8RgzBHUAO9I/qGdUiQgtDTwjkjoMAJUMAhcJZZbaukRCMJCrq6LtoYD88y+/eIyLBCvHMrx8SUvhrnolM96sEPm+11m1AjvIeScLEpZTL6nbdGix4NmIBi5j/Szdg93dHd2vwT1TYgEHunNKsgPLoBPs66l7fCbrqqSqaKdmZTgQF7DGRI4H9AacLBmkyKhCOxE+N04n1OUE5xG8wvE5EPU6Rs1XjkQVWQd1fCnRu4ceaqMY4RdXy63dkGtgHXg9rRKqOJcyeQJ/GACz2VjPe7lmf2dUD3aGJIZESSIss5kE5gjgSHBevXql7598/qzWFQfYFvaE4orFIRDESUah32N7xqry8DlmSHhuuO6xzkoqBFknOd7nGu1X9C85LwKMctyxjayRgVDbSp6TKI6onUftfpAkB3gI+MBnhoap75UwmPqrVb23mODm+oZZDkK90UdxPx17gz0XtgDXE9X8UM7VplD7sTP+Ap9cHQs7QYFMTQZwsEBybdZIwGRgUye77u/vO8EyXsdArn3VnOjMrnyyq3m9/Y/aCkDiFfTXaMSGjTLl0wQuA1IeQwhzi/GaZkRQbXCQb7A3PjkV6ghbJYnuAIA6LwRv2bdpm8DvhEEQkEDU8cHzk9+u++dZi50ydXsKawIDRMyreUS+PNEF3+1grvQrBI66XYm2EthQ6KIIZBF7z5V2bDvMJYIq9giJV8aJJblmr1kLwRMZuD7On0TTdrb1ubyWM8N+MQXXgG9sBXYcH8rvGGDyLhEjohIQ7k2MBdq3aqpCCgHZDwLVixmSBInvDRmGYUL6/PkaugDfUUPXn0wCzzVzjySNgMkkswC/hApJNHiPjhKq5+NChenTPD7/zfOiDcHjEldlz2gTAjzkWWEX1ZpHjFJgxuOj4zb82f6L3ba7u9WWltmvgDWA/5wFg91J0uzDzCITq6kAhcSBUToPGMLr0g8LU1NidAAE3cgqxhCagce5yX2zJ9Av4pzAeKO/+Obmvk0fOGPzDcFlte6UUJz6oF99pd+Hocf68pykn0NFFGbK80zgAS0FFun1OmNTWX/mfAOSYKfdVmdBNNo+YGzplJfoKX9zvRYPdB8uflTV2UoOsamMNuUZagLP0ZHo34C5+FPOEi2BXDvvl0kYrN3FOToht2o5UA8/tp2eY7WEVAKhFlKuwWcVe8Ye5H6PDo91z9a8gFWDYrxnv2NzdK5LCIx71Hi/x6YiEPfPfWmNaVEiUXwsYGxAnc/c+9gp7c0CNJMABkTnM32ua9ZszT7n50mcFVMMqujYfa6Tn7OH+qlascwpMsw8UlMhdp9DaJ8XEOuWF7PMUkQc5jpiKgtEdNwBaJLxr/aDLvb1eYM/O+w0AwT+8t6w6LfsRvRPKv4GjASExHfzjFI0zN8d66zsk/5dQLBU+qtvPdeT60OoOi0I2F2Da6aEyx8CwJZQa+JAfm4w0jGB4vSyqxhKF9BcrOmKixUDJqYIg8dFJouVYli6Ymj5+zCkxSquFg+tU1W0abfU9d2V8KfEF+e6Nm/51YFuA+Ku/jIj2skrZ9ota26TwE54Ak38NGEIAABfxHmbG9sStCbfgvGEGO+njx/lJ9DF4LyyLvgnbKraQgfFBq1t7WsAzyE7wf7DthLbK1BIsQUAEpp6tBUsCjynzUggTMVCKnAr5jVblbWixVkFwGvYYldmkpFXAtI90xbpsYWK7SPmWOzfIQAgVl3Y52pzH7XRf/ev/69Z0KhsiAQ4rsa4UqOfVaU9hl+BoqoJoflY6E6OqpJ0HXT1/itCc6Cl/rP+8Og9avSZg6X0qXksXwAAHz6z8I3uGWUHDc41sclT5bIDN0o0PKxDZxb1e+2jYgIYXHCVXwIZtbxmQKQf2chuRX+F5BAsFohSgmwyHuJ4oDZ528ZPD20yguY/be3pVsr/T1PE3uj/eFKLgGiMzcGskkwOfxlPOSgKvmZfaWPmM0RFqSBOt1JOSUh+9f/hrEQ9AqllbbrnZHVTrj/JnvqqNAbr3urppeCrgFe3zv3Sn4Jo3a0SUiN2JvjKsM+PBQCk/1zOd2VV7wntjSdomspMVQOckATPSvEySaATNI9qVO92sUIIlNSTumwhv4z6CeKVoFAoXAFMBKmMTnHPHSKHRuABSDK2o42oMLvKxefu7+2VEJIrYQoWZ+N2fn6lfsO93X0lbLAAmGTA54YJwGFmr1KVwdi4+rPgZO/mSsEgP1NQq35I3w/MCoITQAXQCIyAnAfGutpwLqXi7ueJKB2O2yJxBmKiAJtebRlbRntq6sCkbax5rB/rEVDCKvYESWgNWJCuO1/F/FHSUPRZrtl2OX2B3rcKWqptJUFhNEPSF4WmgNqFZGuiNfLl9A0HnaWtUGOm4sgx0BrPWFUOLqQTZBubHcCXQLJKkEWNLRqe+qCr0ugq3qpeS+Km922ztr3ludoE6pwxklW+qAQtTpZUlef7pqFapZf7wXCT8Dgwv2lnjPh5ftL4yDdv3ypoBwT6449/FC2W6+LkeOQWLAymbLjSE2SYoMiBo88UwJl/z19x0Pn/gJo4q9AAA4I6WLKTT/AWB85aJCjRuUO3pUuPHQglMIr/yO927VUktpXMAwDwevY56xTtB12n0G/Qdc80DwNAyuoa92QtD585AzEBm2XLpeWRHv+aeVstDDhdjxKsim0BAAEL2KOmNDb5oEyQSfUz1XbRrJnMwAhCUbGtD+PKvQECJemaUuP+RD6bfeS1wnYVCMHEgSljPm87WwYAwH0qyKi+erFTRC+3gn0YbgY2emplqvs24FbFNuus2G0VNAmQqbPcj/S17WANsEnYAdFAqzrBHkUAL3suga6uYd5Vb6jP9FtS/ecM392SfF53oBz/Jil5sf9Cdo3ElH5kZluL8VDBp+KJQQ8wa8HPEEukJYlEF/vJXjU9u2e+pLeSvcwfz2m2WK4BVu8bLJkYC6XV4ZYFV8gDoITp2MU9FdD5mX/Zw2yhvYhNVgBarMAkOQb3PN4O3+HglwTT/uVPK3uq/AjoN9DEdTFtADAGXRqLbJs5Q7LOc0uyLltTqvFJpgT0V390tCg21jc00m9phckzCIvi/2dtcQkQ48uRVNgB2yAn16lypciCncraDdtODC6RaFrAKnEdCQvnyawBJhVBWTezS+8/JalEGJQ2MJS6aVEkDjLklqr3DgD1EiDKTYHYPm8Bd5XcTBbU+8/vEJ9wTQTsMAAJfrBLiOBxZog99OybR7+6NdH+hX3pxBVaPOxCRij62VkP51rAvunE5+3q4lJ+QYKFsCIn8/KvXss5UZ95P0BAj6ldkw9gXrzsbWngAD6SlIvuuwAjkmk2dxJIJq5inYjRRMd+boqdPIngqfrCAelI6ErETK00tveyJ3JltvW8joRbSbmSC8cPnpBljRfF1GqxgkU4Kvp3tWAVg5Z3DJOP6+59khNZ9iL3njwjwD5nEJZFYiclLIMJAgEODMp5SpezCbcSSLOH1uBB9dVgfc8iiN+yX3SeIbv/2E+p0dSfhg6IAWkVCqqQw70ZGOinBCQWzXng3zxz9oqKF4+PFoSen3QTJoavja/tKvA1gjc2zUyrfjRq8hcDgjONkmbv0sMOk5b1sy+GaQ3T0q13ioPmDN+GMAAAIABJREFU0yphO0ZhMcy/nGviJGt8+HkHLBgWBjqfpiJYD4pLU2oAFth+GSABRMafBLDw2XkW3R4fosSfNu+nAOC2rRbv7fVL/OgMBqowrTYZg6I92OP2M68D9+Bqu/JMtMqWV9v62npbFJvVo5Y5e4DNtPQICGciiMaVX8vfWuvFbWx6fk/eP+Rc3gOOwRI7JA4yi8tgErZaOZhaLYhrmaBjIb8wvwJQsjb4fdmi5WW1MWJTbu/cqjSZLAoAUOGrmNt8vsSBNaWIZz3WJBDOOm0QeRbeW+M2+uu/+T9nQR3ygOP4+PefVsSMgPtL8X1R+GXso+arxfHDVVJdAU2CD9FgKxBJ0CjdgalRIL7XIWRjqr5eWS+yJxBEORh6qg9lL3AAhSwiORENGwbIObCuaDiYz3uoWlDBbQJcHzQjf0mOTQFsbYlqRYERceYOKHo0TFAHCf7zg/r+J9BGn+7b48NVm96dqf9/hLDOiKy++pNK4EdoXY3v8RrjDDhRIHuPjXmSop4INTW1A8QJo83GZFZqjKB0CKr/FoMigKMCcH7XfbbVyjEDOXfFEUfDZu6AGSkHlyrqaL7dP4CuX+t62JQK6Ai4qvRig179axJmsnAFWgAkMEogurmfpkXz8zitGBQ5n46K7YN9d08S775hEmSCCA4NjkyVU5xICUUSiJhyvSLxJ/X0jIzU8ey+/vpt+/qbt1rP4+NDBWBmwSyINhREO5XL+bFH+NzdPojVsLrm+wJ5h9JkIMPvDepnxeepgi3RBjfX9flx7HwWIjAnn4+FFJ+do+ZM1WLU/vFf/CDDhO4B702lhBaA9Y0tVSjzeThtrVsBRDjKIRsBo8M5I8na291u+3vbuh4nm7s6D7RJaP71nZFqG430dtU5NL6k4A7jHZ0IOXtm8xT9UOOe6kxFl8ECU2gPjNvG+qroveyZjDgKeJMA2iwYU5cwwtwP3xPdXMm7qae0TdjeuA1I4I72g/v+VSEfj7sKNb/DIQ7KzedmVB+BG5MfeG57O7s6/6rsiUJFDzPq9qvt5gplXSfguSaui2f5zTffKNkH6EJASnSupUUFf7AAOJu8jqkV9KNpb1RywHVQJQrlD1uTRD82zYl3z2rgDKZ6krPa2YxyqknqO2ANYJBqkEQM3Q6jdalnlrFkmN30SRtYNQMpttK2vxeQi431yBvbC3wJwfdPP/2kfS6KdrUFqOKp5Mj94fwOFWCLNJmZ4bGdZgzYofY92yQathk9awiEnfeIzU6gGMeoKvyD6dYAvdzfEHCMaFv2F33B3GPacBJQSFwoIlhF1fc6W38gFdT0X/J+GknKPinwHNFErUUBAPgwUf+6/eqWBzEjqHyXwGCS1wTmBgDMaCBB7IPF+DUnLn5+FaBWYA+ziNaWsGL08+pRTVLM74nxRmBVoxk5YwQZPA/sIB8ANTQsC+4bcJdneHV5JdviqrsLCMMv7HZUvdNLbrXkZY9HfTB7J1Rj02wN7uR+xAiqdh32GH7PFHT37POV+1GSXDRW9k6SXNZveA5cNbP/T/Dv15jmaxDl3nTUslGJlYasRscQ1vAhIDPYl2TClfcAXdjJBOXQVL969VKK/KKMVvCIHcU28llOrBECRoSwgt8qpvDztOgQuLl4gaGcaZwYlSmOE8kE/2/Q2hWlJGhpn8r9h5ml9oPBmsqWl21Vfzkq/wMhV+wm14nvT7zHOSCGYdoRoMwzge2IpJXkDeAMOvSo3Wsk5IKAVUDJg8PDjkUhPYpbJxP6fMYHr6yKbu+WU7eDCdQXZd32Ad+JHQhIODyL2FRiJey1E1In49yXhTvpwUX74lZg7XfffivNIHRhmPABIEahhUKN944rgG4PYrzvSOLG+3u7BgCurwyAFuUYgJLP5JrYV1QseTboHeFXAEaWl1Z0voirsBsUAfBJ7378SQUJksBMyjIF2MUlhDAZY+tqoluQ3CpsITZrb7GPwvAt+16z6VOpdW+0r9P3WCOzu75wx50G3vrizbCa7ESv2rAKsHeS3p/V7Du+p7NYxcTEF7oHaR6ZDZVYXjornCWNtc5IQAOEiTG4BwNSgGDWq4gmUERlk0zK7pfdGlK+c140yaH0NtT+FWHxoqxzHSr0DDRaZKczaWCQf5h5bE0QviK+6rNnLRLsI79PscMjjHswU3o3AIVVrVZBs/rBBS6Jnd0XY5PnGBD1fQ6ZHQE71VZXItqp0GucdLVnZC16ENX2CJuOLU+VGzOUVhh2nXWxHJOpRYXMqAArsQjCtq6yLNAgfp4pJtj2jLVm/yqPUKwCWOAx9K/fvG6rCJJqYtpTu7m6FguXL8Td3VZFHN+U/MNgVQsuZ2/R41yJ67kuwA4YPdq3GeFXzkzgSj0zxb21/9MCKz8gPTC3PWZN8G2ZeMZ60dYDWM5nYDcBQbGRzL+cn8M++rwKNJZoP753qmt22yT2wuxLFQCqIOfC5nwb/Vf/07+XCGAQ8CCUTojdJ5yD+IWnrn+YYlsCTRFuKvVQV52N1li0tmiKfK/el8/LIbe4UqlcF6ouZW2h9zY+GDjTQuxImbGe5F8bVdTjnpWgIE89mDFCRWuq8YIJVFMpTh9brsvr0KuQs1Zx6Ordqb7JKJwSmPpwlEgUiy5K0HOb0G8092wtAMb/Pd+3x/tzMQBmz9Cp6dMzsi+6XPWsOrAOCMHSUdHg4Ny3u6lBDKqTuUeJH9W4QN+HExuekyofRSfUo5GCuoUo3KeNkzPyRzDH+kjoDwRO9FT3YumzOERPGH33B0P/d7/dnHpl1WtXzI8E9alIQ8PFSeGgtDEbiZmNsFA1RIN0SL0fhCCCHJdBEM2X4PT5UT2qVFtx1BwgEEwn7lDLJ6q08fuiTT94NJmDN2hW0Ofcn/e73/22/fmff6/9gjPm/fgCXddscs2IN3WcZJWq1s01fXyev8n6QCPEEROEksTTzw2AQPUGUAaqIhUCejd/87vftPUtRg89GqyRYvi5qEi//vqrD37tgb/+63/avv3uOxl5aOMEFyD92zt7WiemH7x//7MMmmnCRaVCQ6PmU5OoGA19lDYDM593d7gu98Wyhvz96dOn9vHjRxk7K+D6vFlh3zobSjyZzkEQAc2p5k1LnKQCTAUEZXjkvOdcocwzpZqxSg/Yn8z+Za/EqfG5POuwU7gei+lc2xBL1d2iQ6qCVeJkOryrwe4NdpIuw1wK9qpqVZAdp8N78PkEkewLRGAIzrhXEGKNdhJN3UECAJCZOqVaX61FnDfWk2ugHxUqp2inVIGgHFblgfsB1EFEMFR/9qynAaxKKyOq3rGTcbwJzFhP07atgJw/CZg61lTZwIACVCa4L1VIqwLKNRihd5tI7KB8QAfy9i0CSTxS5fSz6MXkPO6N6pJZDTjpP/zhDxqDiKNTMlAgU6rWskGzmTQvtJ8EHgDuQLMvgSHpZLito0uCJW4D9duj4UDuU4HXxBHGyo1Iap+0Bzhb0ouARVXq+Alc8DmusLkCxO+zNkqk7q3U7ETY/kbCj9V3F+Cb7ytBE6Xv8YspFUk2xMKogBdfIsZMVRZw4BbAo8rLDPMF2TAYCFQ+/f49KK02BxhcxQBQwltgTkAbVXaKydHNYq858hnn6eqgtTpIuqO5kQBYQZ2E9gxYQf8UA0miZ/hjfKTbHrR+Be4q0FOPpQM97ZVJr2EjEInnurRUs8sJ1Ez5t7AwNgdhuMsacWT15bxGlZbZTD/HpoRqb30UppeQHDne0EiueytNyyfODB65Um/QKMCN94RtXnxsKmzuK/d0E/YadpWgkK+wNoaBoPs9LWiIL01lMeB7KjNcf64Dg4uNRnz25csXOkP060dYNgwtnwMDvm6p8v7Iz1VpjIjuLSPJTGEn4TQ4C12c33MLnAHGVD/9nPijs16z57H/3v9uT7OtNjio12vfey/gQxNIs1dCcdX6lBo8bLp72toeedZU/4nX8NMLnlAFaLy5qff5dHjQTk5PBKSoSk1B4Pa6EyrmcW1sbnjCEEWREqLErnNtACWwjnw23OrDxuYzeP5qp3i412dhy7k/zVu/u1frIa/Zf7mvteNZbG1uSGDs7PRU+kT4aJ4Do5f5DI3hUnuE9XiwL/iJ77//XuwWAGcmDuEnJTpG0aWqwR67if3zpCaunXO2vARDz1VTbKRmgI88kpNrODg8FiMnTNiAVgR8aA9cXcA4MBCdsWdi9FYbLcmz/Hz5fuxyxqYKmJ1Y/4m1cKJm35ByaIp5AlZLYDo2Vj5TVGTb0LxHfEhep/ct/2Qba+CbqJqqsvqfI+hC7DEo4hFTsYjY+MSQziPm1GphsUTGXpp9onNf/fdiC9U5SKGT31XcqEJZ5TdVDMs+ki/4k7GJoXgnTpH2S7VN92B5sYsKKPBnOR7XlKCxNSRUKCpWJCxV9kXaGn1NBkS9vrZ3+WKtpVFQ+1yMJrX7GYRMccuJat+qYXti+5pYQ/lD16Nv21KVwQ48jL3M32HFJn/j+Ql0vXbrAr7bQKwZKl8A3NUvn/Xib7UD6c+DAYC6d2jxYaOzHReX0LJZa//oH/8jnWV8P2yJ9+/ee4yp8h1AZttM4gP5XXy+mqOiJ+FiJzeOXQAwl89Qi1Mvnuu8scYFls5RNMA4/xbX74uPERHkfWASfffdd8oR8PefPmHnAAG046WJwpl/UIuDc2pEMs2It8iwik0lgGpQJyC4mYuA91rH//pf/ke1APCwh9U+HRIZQjsQB7gJ7Ip+r8TWKBHIWg6sbr5otRqzUwckQXIWNEFjgkwh3poUkM3n5MU9hEa5FfQWI4DDGfGYboN3VMvMOzdd1r8bNfRUwt0Poo1U4k6iRoMA6rUZO+Jgz+JRPSIpMEBKjwkiTAdj0zpJdBLK5gJ4m8yN2tyMyjtq/01CgNPb03Z/e96mD1C7oSsivGJqvpKtSngjgCK0FuG/qZNunApVB1Nji3VQ9NTQPbg/KJT0teE48mzZ7NCGeFZUGEx3coLP/ZPI8rsJwvW8UIOv2Zck8dD/OUwZMTKeswI6RlVUlJrn7crEgynZ1UeXmb2umCxo7r3FAB1QJylJ0BGRJdOFqNhh3J7b9s5229rebkdHhwqaqPrABmBvgLRSceJ3IpJCJZ7Dl3FrFxdnMup/+Vd/KWVSEm+CBO6dhH5rw/16nIWMO2TmMPsSwStmDZPgcU2s2ebWtowC78Mf7o+EjmAa2v/x0aE+74ff/qCAEefETFeS3n/4w+8FHLCH6AEkWbm9vxeNkWkA33//57qG46NjUSfXVqz+/3d/93eaEMBJp+fQoBlGyhVdt3Okr8vBJyKHixPGrpEwufKKIYryvufyBgCIOI/PTkYuZY48n8Pz1vOFoVOia97D/jK90meb98Z4Li9MBCJ4DrZpavwOQSksCbV1FBNDKKcUqF3lcgXFAThfCjypgFRPYYJ41sJVwx5cdOXRQYmYBCXIp2pwJfMElPTq0/7hPjdTmfl/C3LZ0EpoqSrcXBvryP5T0HdvfQuClNW1VbFEeA7WLnGFQyKT0pWopKjELjkvGH9dk2jEBkP8GQ6mFagKkbYd5ndYF34nIKQegZ5J5uhqtQzwVsKu4ItJHJnHLOCnn3OsfszSY4idFzBZEyucxBsECWAnv6LKOkwkV1sAXN69+1GCV+xTglaeMc7Oc9/Lbj8/teub23b8+bPum9dh+63PYr+j0WdFH9c1CST0+vMa94lP3Xuoa3AbAbYqQjqp6joI8j2oOjZQrI8ImCpWpWkgMLIo9Uoua1xPgCRsv+jxKApXP7LpoO7fC2AQQVcp90YYt+y+wFfphvSBEfYEACCaFgk0+FwlejUvO+chQbbOoSo6/QheBbUa6zkR9R9fxT0awHbCzTlFRT5BuYKYgUI0Nsaskzn1/zvJsq2MAFbsgfxiCYyxn7R/awSS+rZh2KA/srkp5oyV7G9r5BEj2WhJWlWwlVab3GeSbCehD9ontu8wwGwzRNWUgTFbx7o2Bjtkmwiw6jwoiSnALNWuAG6JldL7LJbc3a0AJ3ws18j1BHTU+KUSP6VixzNQ8klCqPZIWANQ8akyAZSZ4Yjds54AOiQT+QhAWyf2rvzHF7MfM6lALMAawxkasQBxAcDYm+Eosl7c1ICWW95EQy/AL+c6ayJbWVRyAGfsJ59pjZJeiwLbp1YSNetatR874djIug0k7wYKeA6t3aPa/fDUpg+c3zv9TfIPs5C8ZcIkla0t2UyAUxgBiGptQLFesK4Mz0LAhc48+hFmMvKcsY2ArdZjMLDsopcBAkwllHvuiWkBhNQAlTAOuE6q7op1ADXwD1+9stbE41T7eXNjXck3r2F0cAoaGBVNPFkqocea5ES10eDCSLHBzS22fNbtF3zF6vqakgKCQsU+JTzIZIPZM0zGqQTUWG8ACpIp+238AbThC4EAYg+p1WfJuk33TEWyVocALYlzm0lHjBl/gn9TH38B3W4BtQ1bXgzgZ0ae7ZCTcq5BvhjmDnGykt5eS0znqJJtXtudw7TjVB7RRRDlGzIBRiyWElBLlTpxsxLgSqAj6E3SnxyAz5ZGD9RrYgDpKfUtWWrt6vIF5zuxNcOxgMM2BbN+DYRxHWE48LcAkGKiavyubNC9qtf56vxn2R7+HVCS1yq+XKNN1kwl1tS958Tf9vk5owE7ALUkIF4joNOuJn+ZaWkd42Cod+AKts5vjVkMwOf2Q7cOOHfy/UnwUmc9wqnOnwwu9OMd8z0zixyzRK+BHMvFQk/2MBu4Z6+ZEeEd0eWTYvHe6HyocDGtSSLP6M4AyK62jXVGYy4ovqelDKFA6PRnZ2iH1GcI7DIDmfiQc5cJAEzPCMiNrSKvCPCZyTNpUSaOSqzleMPggFhfk3nrv6w4RuGLz+PsY0Owo/gPhEJpDeKLc0VOIDDvbtqWl/5fut7sN9IsS/K7JJ37FtyCZDCWzMh9qVJPTVeP9DjSk14ESdMD6VVvAiTMqIHBAPOnSWhgZgB1t4SqBrqzuiorMyMjYw9GcN93uvAzO+buWYCYICKS4XT/vvvdexY7duxMN/IsFYBrX2h/KbGPXgjgPUAwuSzPySPBpQlUbUvKr371l/9HbwxgqHShkAhxVDVvgH5fFXFXoVw9UuDRGz/km8qMxP8/AACH6M3jjZTD5spTVfvlhIxY+cJjCnCQ/ruEzernDspcccjm4Dr5jCBiDvDqGqXT19c3kIprIXwBAOw4PBIrAU3emwcIFc8CVkZgknQneTUV7raNkJwAALBJoWHheIaZCXXcLs95+Gd0uQkc8MQAO2YZE20S0GqPoYDeAgCgUXu0FhAwFMUnSCpUSQXodWAIqGbnGK9VgWIlDDhwBRgT43qWVDEIPLhuAlhVwtRjXDoKBe4q2ZLxpHXjuqYE8CzHVIFXpRc0sjQFMofdlHSPpSExImHEQfON80KNM32WOUT8KfqwkkH3r3E/HBIdpBqJeHh0oGvdfLep5wilnX1DBRZwQb3GVaGwcjIjd2aUDNOLHaqpRANHXPGjagE7IXoBOCqunWDx6PC47e3stZ2dPT0XVzkZZeiAI5Rskn8JDp2f6aADWiBotbi0IOezs7PdNu6tt/X1tfbjj0+U0CECKGXX45O2e4Aw3Fl7+OiD9i/+xX+pZ0iyT7/S6vJKuzy/aN98848ea3JnQXRAgBQqEEqICLyoUqh64zmoNtj0ZKPmOqFWEhtmG+qomHsPeYZ05g8HnGHygQCAEoJ08gCTpa9BoDNTe9lgmUUzuR4F9FTbz723nTxi8BzALCzekTEk6eB6RCG8qUkJCdpZ91IqllOoRJd7kSGvvk21EWgki4Mdo9kO/DlbYfVwbmyEZ5QcE3gt3lnoOTUcO89HLS+lfeB7ipo1I7WcaNIGYwaDJ3kQ/E2RaFXinlFKBEEGt7qaAqDKISJSx1SwPQ2D9wsVHVAq4qzQVy2C6FGKSeAi2OYqMfaz5spXcBVKcz/pJUjwFBcJsU26L5fpH9yPZ1CnGp4kfYASXa0XXKdjAIMDXA+tDpr5LjbOaXvz5rWCYxFNixYIGAQjJPaZ50c/6Nb2jsc1qsI+oh7P9IHbb1QFfrAPu5JY60a4LUr7QED1cM0YJxg2e0WV594Uhf5kAX5OAoEd0JjTo6OeaK19Tc0fFq3UvipBrKoDc3Ny/gEe+Z1rTajwGN0E3uxfq/zWxIqByn6mHbjSDePkqNeTqLUqVWVRHfmvxHaTiCnIlpq0qwMBx+yf3LkjwIqgvyq4JEcCj0qEqk+ltGI1+1RVMsDeakuTnehVyb0eoVkOzp3O+Uv/JBUczh9960mWoFuzdlwrzxCbyTXAUMCWKpEpUN+Ciq3dVLDKfss0CSrxYr2JimktAEA91olzr8BMwkwG1+JfpaNSez1VcFfV+mJfjnfce8xz5zrxnQIaxgzqCgBjT/SKBhaMA5jmcyP0xOEE/PO0Bc4Mei6m9gJiiRY+PtpWlhdlj2jZurzyaMTcLz5JM6WL4eWYh3nZpVatnlEq1QATqOWb9s1Xby+oe6ovCMy/zc66v99VVtNW02bnX3aAynvjw+M/OFfp8ZetFbjiWI3KM5+tFo9ZswwZZcsWGu2M05Herq66bXtrr11dIx7G+XXFC1Vz7Cj93/KlGsFFD7yBE/Ys7AmPHW6izsdfOQE284E9ocJCiVCHrSJguEBFGABnF+cCALhW1ho7kISB50yQnp5exUyM/asYBSAdoDOMGvbv8tKyYiKD/JcC9nmfgwM0YKiCAhKMSXeDEZeAQ9wvnxHGAvtk9S5MkPF2cQ64fd7evYUqDLDBKEz0Iu4oThkfRzPgqu3vHbQ3b8zqW11d8wSbo6P29jU/c5sSGickjL2Reje3qoyb4Qa1vkBSxfvWMwEoCOWf5+25837O7AWq7PGzroAaxI7PNPjiPeq97O/Y48TA2mu9qSbR4jATJVVi7ekai2t7VFXwGuut6V49BoEBinwuBSuYTInbe0LfJi734mjbVf+M3w0AYJq139O+2iLbAah77SU1W564lHPYa/npFVJ/ns8M2iExgUrwlM8XsFDtP2ZJOVbLfguoHQDA+dJgEdcggMEc/5zrja9nr0Q024zKPh2f33SLmltpU0yIhHpsZS+HqbwruZh0fUp0mrMISKr4TaCHP4vnin/Il5lMfQBAMU+BCKenR42JPLRYev+5PRXQ9+7dxTY7M9lury/V8z89yXQtGKSn7RJdEU3nsb2iGIW/v7O4IKCR6yX539relt+BFc1+J2b1Hrbfhn2AvdZ1a/yei8K6h2qv5LpYZ7UD6znCXOqPT8Z+r99b1WuIkzhLmRbDZwM+npyaaQ1L6lwgNizYfos89o49SWsQjIHxMYQPyXE9pSh7JIWKoT/7H/+NsuF+cl0V/RI06K1+/SVJWRxjT2hoILHWISnH4n6zEmCqKovQigIAYihSOcoB/Rl1uKgoeU8FbKUMyWJlwwv9ok80ipw9pdk+JSYOKvehXnXdf8Y5VX9P3X8vkOopofapMRIDGUBTFIxCSSoVXwUAEUGk+qJpAPTjXDeN5ru5aB21AjCmCFDgRj+jHYDj6EqkA9iba6rnp646XgM8eA0MABhxVPBdY4hwLqZ/GgDBiUGHs6q7USc5dsRUQIWLASBq2UBCk+RPf1YFjCoH64fRo/ItyqeCLF/rKKyHSuagpmiEYG98Fir2zDaflvgOKuao3ZPQc1igPCdxzt7jswhS05vDdUucaoLPsbDG3dW7Qke539/85jfq6+M9+T0MTKpwBI5Uu3CgPL+l5YX2+eefKQn//vvvBQTw/lDyoH+TEL18AUWbGb0zcp4kYPTXMXeXg0giLKRNKDY9/RY5Sv89B52gDtomgRvqow8ebGg/8Hn0DNKHSQ+hRgGRgE9OqRkE1G/34EA6C598+nn74ssvFZQpGYHiOIVhu27ffPNNe//una6Z+0MR+O3bTSHcQpwV1FwpsObe+OJZA0jRh8TzoxpooKwp0FQgW31M7LtBcUb2NuwHK5+b0mvE2NVAjI2C40J+XQWoPsiiRrO/x0dGXQUr2qhCUIm60JZAQOIZqaCmSri6Fr3y+WWtLXBkm3Bbc6CNqieYiJPP+Ujw4Z9DL7Sh1gz3keG2uLCgio8Q9qFhgUD6PInuAawc9pB2zk56rHh/ng3OTVXrCeZMm1YczRP+TWJvVZG9UCuLnwvBA60nYazQ4uHE0s6Q91peXtHeTy9aRLniPGM/w3qyIyrBp7IRQoMHKtyDNlj9ihpf6oQzTIIei6QEWzPGVYmi6LceV6f9U20/PK/0q0dUEodM4E6bC+dG4pYADKp+wq5w9ZgvqPaedGEKK1+qGuCAqQwI+PPvJfDjdznrmkkutW/YGK5siyZa987/a6SPRFYddMrW19gmP58hUS6xVQCTVAwytjbOnLMTX5Jr5L0CoHLNaksqQJUgE+Awz0SAabWE5AwkqHT11EFZqmkJypTgACgXXbnHTy+MXGPSCtwGYNKEgwJS7RccN3gevFlC/DtAsis8BoEVsBXY5qSR0VIO7ifH6Re36Bb7E8CK808F0YKefk4aWTTqlq74efYKnxOBKioZvKfEsmpMn/cySRd9rbDUxpQki3FQ1bG0S6RVodfHW0r73COBoJ4vIIDOk9sXVLkehx3lvS5/RhCoarTtCb+XnnXAOIHhNamBe4WSaRDNDCcDjj5fYjZKbKk0UZSwuxeVs6F1U/B8o1ZGwOjLS6rHp212ZlrVKlhR9Huz+6n+U2Gmp5X2hfhwPguwA7A0TACzpiKA5Xt3EJ8Kv9X5uQeuU5VE+QL3aXOffOPrVIUULdbXr8plaQxQjBDNfYrAuERgS2W8nyiPV6uRR1kd7Fvbht+bnbGKOWMj8SMLd5ba+NhUOz25aC9fvlFwPjpGvGHo5owRoExmYYwv6y3mzUi7OKddCKDEo1O5DwkXVxyXveuEDJ9NLEWlL5oj0MRrRF0BrpqrLqYgVVf7HM4t33ykiBYLAAAgAElEQVR+Wj3MgDGwPjczWxW9ox4AzcQhXs86s795vrAX2PMb9+5rv2xtv6szhyI/ol5MfoKJCYBkUIZ1J0599PBhW1tdbTvbe21v91iJDAwA7BvnjrGIxAH4ok7HjBzigZcvX+keHjx4KH+DHseLZy/VpiiRs8kp3S/nNgkRAL/bCV3F1bi6nr0abuen5z3wm/WElaoZ9gUCpPUziZvOfMWeZpn0z0vieLOMuj3hxQBHSmDrLPUo/wNJKf8mRfSfjbI18Kfnn2KfJi7BNFbkL1vYo0gThxQrIf/me+kXIC0C2AeWXWzwONHY1sT+9Inn/W0fDPL6Xq32PgjWBjxQgaYAithM+aSyJ6n8Ax4m3/F1+GxyV6n2D4Lq+XuvsKOWB2vs5JlzD+x3nlPadLLuAQnMJhvRZJe0HmYcNEUYx1r9JDKxV8B2PSvAOwG02JSfC7HyObKfAh/7uVmlOFpT5UcIZk+Mt9Pz49YZG2lLd1d0xlRAkIjzbVteuiNm9dX5qUCA0ZGRtr+3384vrtp1d6RdlWaCAOg21O7fv9+W79Im4OLn7v5ee7+1pfUwc2+kp3HnwqinJWmqAJPH0PfRyECLp3PPALrcL7GKRVspvnkaSWwVfnh9/a7+DVuWyQ8UbvGpOGvYUds7e21z871i0bSS8bxVnJyGNTttYfYzfAt6Mdj1ate47bf0q9D/q3/1b3UCvKH8lQBRRZ1CvZ3wB6UJI6Df6+WeShvQqBc7aHalXw+z6A4WtXNgi+PWARsw1L2AqgCDBGeDaFh/9JjfXwjbgEIvn2UNg5o1XZU/Xhsnzb1FZIWAKQql7lN2QiRBDw6iKBRG+fKlQ14AgPpFNCLOirAKHqrnydRDemERqWjtFKXW6wv97kgXSX/6V7oNPcPb6/N2c3XehjQbNADAqAAAjQvT+AnVjoTcoiLP/fwcoTPV2dVT9xJ67I03W6YKcICEvBVNR2OjapYv75c1DDikZJDAq1QsWQkJ/BSlUgkXa1490tcEx+gPTE/JiZK0gigK4ZM2g4VEUtFkzThkiNCl/zHGiIOFU5P4T80cB6G/uXWgem9jw9Wh66v2xz9+K/EMGAAP7t/Xvni3uanECpT93vp6++yTT/Q5XOtnn32qfQg12SIqiKtYaIjg9+2bt1LiJ8gBAMAIqMJ+cNy23+8oeAEZZA+QQPTEE88tRmS0FoaIK9gEPSsrSxYJwyjdXIsG6H6iayH5B0cnFlcEYKkgaAlV+cUliQPiwCbGxtrq0oJAJWbDYxAwIji6d5vvxQAAtKBdgS8CFxBFxMzYk9rvEg25kCJ3eppJCgi0MWqD9sA0Mws08qws1mQNCOlS1Fgj7IeTcrewYA/YM0oGKnB0dYyWGJ+r7GHRu81k1l48Pz8Vy0MUSAWx6E5YuI19SX+nq+EOWkhgEtzb8Rr1NN3MvZp6TmECjDp4DygwXRMieDYEiST92oOjowqYDg8O9J78P0FTkgTOIvdHYMUzUqCpmcwGUaCVai2TzGm264g0PPpVM579XlFiUXJ2pVj3peRtot2//0Cvf/PmTYECtqNxmKnqsRfCarAIYlWIqwqXyrcrX67sJChgn7OmvSppiSOyDpxLPi/993LiRecOoMJr0tZAkordSUsHTg8AgHUEAGDutFk1zA539Yx9hd2AAYP+SHrK89zkr9RGxJxoPWWPsiuhQwEu1S/otor+CMS+YBvsANgpfY0YwCTWT4COmCUdVRQIKAgmNLWkqixOyH2GrJnivWbhIv9dFZLyb6m8uzJKL7x7iT3i0N86oyVuCKDL88MmhyHHZ7K22FEB5CM1Q7qCYoKMgCO8j85FUXt5PevH50jjodhhN12za8JauUGgakAVX3urRJl6oEeJDU2MwRrw9AvTuA02EYBY1Ah77nY41sV2qB8UYo9hZ4XhQvVCPqqUp9U+V9U3XXe1bnHtXAu/d3luYDyBLcAPfw8NPol27kORkMBBAxDRtOGzDHh4TKjVz109NtvDYFiU5IkXYv8SoPu59+MdgBftVdgEsr9OoDMTmnVV1NXFxgDSQF+nOj8kX0a/Pzbi7OxErTPjjDbEvqOLwFQhWnJqfrsEuFQMsS01GEDV1hpG/R5fJy9ck1uK+qKmAKHpJz48SpJOK9as9r1At5plHbYowb5FOs0+SuLiZ29fIbHhYoQQv7D/GVnmuM5VvJtr63HMzTLScLbt7wGMH8j3cRZ5X2l2aCKStSUIiAEAJM51hs7LiURl8V34eYoAvD6xJmuSlrLsocwOPzwyKCcqOi1A7GeSo7FRxR28hyv7+CRXzIlpNOWgwHOBjVUpTU82cYGEVat/Gl+Lbdzb31dl/6OPP9Hn0r7I9bOuyyuLAuVfvnqhvUKbYIBxCjlMGsBn7u0etPPTq3Z0COBJwcejDJlI5MkMMIY8UYlUietdXFzSeaX4gj97v7mlZ0GLltTfxRIxDVpV5esS8y4gms8AZPC0lK6SnfhX/gwlmfUysNSvODs+gIHBGQW8xTa7MJCk3Vpa1qlLEdBFCQO1Offx3wZ0fL1iYQ6MJHTsQvxRY0t9QHsxQZi9vbyCOCb5iPvmCuj37zhRt79JHsE9pvpunQWzwHrxRWnIpGDh34vwKYCSNTNSUA3Ykc/rgwC2mz39FiXQCCcDXDp5Tgt12rwytSfXarvXr6hz3Y7n3d/P/6cdMjYt6534yACjQUNPiLLGkX5WIynVKqLe9H5OmZjRZ9c5H1/DNbbXuUYfzGCdc25j28WWKLFy2fPSezBv6botLC20VURSOxZE5KzBuob+Pz052m6vLtoZTAFsiHTLrtvpFawmrwvxHnH1/Qf31YamUZnXHgP4dnNT58LMUYMPnH3+bh8+WhO+ptsMCXgxXVibaJD5TNS3Clzjas3mPWlL4v6mpmFe8m9M8zJAjw+QrlGxzShEvHr5xiAzrem8ttNpO7u7sreAAHDIedQwqLCll1fk74wbhk007qksrN+f/+VfdXmj3gNRn03/UGYzO8h0HyFGavBws2lcAXbQlGqCekprIxg9daXR1RW3CQQAyKEfdKZ8puYEB/UqI+Rr9fxJjKn7L6tdoKiQ2WQ+nN70uccYJx1YqGWFPpnaiCiJFWIxvhKf0jxlU2RDT9f7D1TQXXEy1fJcAAAoI+I2qGzftnE9xEkDACfHcvQS85FxvlHyP0JLwO2lJgag8hcAAeVXVC4JAuhBHhmCfomi/E3bP0Ao7ranrplDxDUT1IkyKkq7xc1METS6LAdcExXSe8tjFiW0aMzqh60Wih4Qg7G4KcROAkj0QwMEWE08IAHVC/qs1u+tK5km+SfpVmBQfeJclyoplcQkiODzpcyqKsSMqrLr6+u6LpJ7nLsUXalal2FTL/3aqp41r+HQgJYTIAIK7O/uyYCDnn/0+LHWhb5TVHg5wIzW4d8TmLI3NSpkfLynTYDzI+AhKBrqDrfv//ik/fTTc50ZB9wOINwi42CTfUH1H1Sf6s3MzJSYB6Jynlv0A7BClebbbnv+7EV7+epNu6ByNgFlfEroPOEiB1ciV/JPN21mGiGS6eqXsr6D9DeqD4r967GJ9J16ZGTmfbMXPcaLKqtHA46M+t85Bwbuqte5qL4+T2nzsRAlPYgCAsQmoWqB9gV7zYqkSn5KCVlIZYTJQCBvLCbo82oH68qABb843xOTruqQqLB2BHcYVpDhu6urRWvuK8AS4ISiH8dCQMQ+4pwmYWDvGJG1todAuo6TfWikQli5fhKrkY4MOXtdSG4lbST0rjgTkHtqCir/qoCWiKVU2avdKE5XSTaVx9ER2bgEjD2FeQmekcSVIr7EMUfE5AkbI0wIzaEuZWTT3UdU1YnTDtUduwtQ473gBMK4xM/HpEYIkP2b5C42IYyAtCCIPVR9tjw3/h1Wi9aY5FXq9p7JDsOFv0P/PyA4l233PnM7zlxvpjDAgCquFWAKDKhZw0ruAHSkU2BRS1WtK5kJrTR7KVRp1sUgRX9iDABA2oI8L5u2Jk+WUBhTjjqBa/yh18gK4EpOSuivYkw9D+41it8BUwyYOTF2pdmVngDkGpFLhVmJxpnu0+0vBrachJgiS3LjkWEG3WkJouLE67CFAps4a/ivAe0a0yYtZIUdJ8BIEs5GFZCbkV8FmOe+zRJygIsAGOfazLSaEoM6sQL/VPtNNZfWDsNvB56RZpczJ70CUDtpVyi4Hhg0nNeMtmWfieJd1TGNFDyw2CrrEsZbP4bwZADuVwBXAYQOkD2GSarx1c9pwKaE4FBX13xns7oUHKuq46Q2vcf0gjsxKJ0kVfetg5HvjJYMuOm4mJ3XFQBL1Zp44OBw30r8gGHTU2qBwu6JESKhLFeFYIt1Rh2jGSBzYhUhX+7P55XJGS7cxKaSJORZcX3pSw4FGLYMNg5/wFeeo6uBnm4yRdV+zFXMsU7YNd6fPBtsW2yHExpZGK2bxrfJ9iA+DGhnoGV4qCNmI1R//n55yR40RZmzIpFh6UMZCMCeqi2opg5xn4gXAq6zR07PANjOlJByTTxX7D9nVgBJtR2S8B0cHYotByuB2C8gHp83MTUpOn0AUq4buyQwsma9O4EzmEFbW3SpUoBiDaTdcXbWSyABW1inexsPXGUkUTg/awsL8+2jjz/Us9ve2Wo/PPlOrQACjrrEebOiqu9sb4sxwTfr5STJ7XAAbfyd+yEEWVpabg/uPzCjsdvUPsj37s5uuzzzdBHOGmCnpuSUTpRiSfQrxPJzMkwCwZ7QiF/AdY2lLoFoYnwBXD4DsSn8PTaSdTOrMOKS1oZKYmowtSu7q+pvtf7yuSkGYcflRyvBF2gs0A5mkHugeudxUOG+wEeVC4tdKzCtgB3HO26PzPUMVpyT/OuDB3rQc38ulDl/Uuw3UJDs2wPbhsQlKarm/Vx8jX8q8LBai1U1L3aFcxlr+ITlKxug9so+mJ9rzefpusrnq02pCn7Z32Fp6npL+HYQoEhMG8HijO6U6db0hxIvr70Yv2GA3B9tdnBNaehpyPhnBj4M+PX/7OvLBbzUGtZUNs491f/lFUbFLnp8nwogF2IWTk2OttlpQO/Ldn52rDwOoOjmdqidXdGq2NF0GX4nxVJYaOg4iQVwcSERPmwP44i9hux92yvfi0Gi5Cr4Y9nAU0YzOh5ib2ciAJePHSenwQ7AQIYJzL2AD02Md9ri4h2xgbDNZhdbiDvxnEBI2g5q9PzzFy9VHIQxNSawfaSdnqEldtJOTy7bSGdcAoIGtT0FYeiX/93/1hMBtMF3QJYAoI98pfclFJlQWbxZCUiCNCXR5ueMe8qoo7yOcyjGAEHKANVFh32g9UAbwl0fRoc029zG3I7Zn83regBAbfBUtWKc3Q/Ub3WIMAVISahqFouqGaUDugHqPSl6jZNXj8ZRsC1nBfWJvuWiF16eG9m/pbflsg3dXrexzlCbmaafvCtHzvxHqu84QQkPjiLGpGm3mgYwVAwCkGAqvDfXpgpqljxzZWsEhIRLrqFIoz5v8SHWxVUL5tQfyPGEDmsD58De6s410quQT1dZLdCUYJn3S/CcsU1RnQRpS1JDooMR4uAgdsYYOUCADx9/KCfKIbDAHhUNj58J4hhDRZDHayW6c3PT3m6+1b0sLiy2uysreg8U8nnuBCJcK0YMmg73/otf/EJJ0g8//KDr5+9QKF++eKEefIINGAB8g4CfnJ21u3fvlrCKR/Rtbr6V0j5bkeuhX47PI6ljLXCsJOzLiyvt2dMX7fvvn5TqJtdCq4RVagNCwfxQ3+EN4/dA6RkZiJO2aCRB3vLSkuhU9Ba9f7etpHpomLmx/B7BDX2lEZg0fVcUfkSbRt07n2cO4r14h/nxo2ITIBiY4Ivnz5pQiZWIyGnm7naUjAJSUXFHoMrVKgN+cQJJ/ukz5P2hZ6vCjNMqnYD0xg5+Juc21X9XWocb1cYu9KTraqspQRsxAHpzaDM/luTMlWKC2OOjQ9mCWXpia843Z4N9nmRNFb4a/7ewgJ7ATK+CquqOzror1GK/IOKjcYRG6NVHT8KCHSLoLFpv1GJ7FdnjY+2LiIIRTAUAgOIs1Js+sWJBkPBn3B4/5zUJmE3ruhbwJDr0GFXQIVX8mZgR4HUwWHGFz4Erv8PfcQY4HlePqUS6fy/XqHMHos3c3ZoTHrsdEJfPCJvCVb7x6q31mnmtLfzkACPzy838keaB5lZ7Bi8AAImNRyzuO/GS+NaoaHwCUOt5SaTq8qptvnuvZMRK094n7N1Uhx1A2T+kCiS9kElTbnNOBH4US8Q20lWlnCkBeBLBHFcVnkSVf0t7iQDO9M0XA4IEf1A3R+BILwi0sBtOXqCCepYtOBTQhUu3QI+DOPm4jO7jGhhNVjPl1ZpVlaW8TgFa9diKEYH/KcBWqtm0hpHsOrqUnWQPEPxwVrRnUaPtjYf1VBj71b6AUz/5QQTRrDTuKQwA1iaz12EEsJb2IQZLIwpIhTfCeLynEs2zs0rMxvX8JOxZ7881s78AvtlvMKRsA6ZKn+ZGAADaJ7IFjNbsgWHWAhAIlJhGFU2qvKXf0LWoo1gCBQ4B9qmyyZi3mi7isUroRGDjEPQrRWgBd9EZcZJj2+XqlgK2nymFm8qdNcTmUNWn4mNF/mslgJwRXqfWDNh2t6jbn8nm8dbYMs6L7JsYXKy/q8eACQI9SgjQFcIau1rxSUAkV12rul7MgQiMBYjKmEwD/NYwkIhVCXCiAeBYjGLMqUD+zK02bT4sUtPnaRNR69YoAr1XmlpDQUNitR3Psj87JZlzf62eRVV42e+ocisBVOvmULuFeaaJNDwHAmfsiScfWWbDASX7jWt3EE1LSvXKElvd3qq9Z3fPNkkVvQKF6blOMcTHyCBWepYtAObxg5xxsQCK7m/Wj+NpWhvNOHGRKWwEj0EmcXDsxjN8+PC+tBFoB3v99pUAOovoGVw/OToRiCr1/1ts8ZTo/mqLuCT5sZgyNpNFWFm+KzFbwGT1/b99qxgM4buLs0sJCY+j+aJYqtuOB/qKleAXIIpd5T1I/iMKmLiaa2QdA4Sy7zOGLLT4JO2JJwSDleCibXufnozdCsOO9UNDhm/ZjTN607GlFzWxxiyMHgiZ6nLAS1VqSZb7wFwYM2wPsT2KhRjGQj9xTfW/t5V6/m4QZIjmmQuDtCHkXPXHhg6CgrEPvD6f5fhtcO69o2IAbE8cM1DbBxxso9lz/Mn9a8LEsAX0ApQmLuTZqJhXEx7kB3vgYD/xEtBGnlVCtoPgM9eT+CCxgQoiamv0eEaxLJQc96cL1WHs+SKdJZ6/WmpcWU/uaQDGAE9YGskPbKv7YAF9/5wnYmzaptDgSK4oLRixuCnC8Z4XbXqKVl0zNdAZaUO0vtGKa62V+Hl85vzCgvcb4pqaLmaGmphuNd1Ebb7SfTHIjF9V20sVjJM/sybWVwOorjH13VvlEQD3blE+kTA3TOFugxW81Gbn0BMzgzjgmf2r20gJmcUwh/X7fqu9f78l1tTE9EyjowkdleMTWu0oto8L7IA26Wk4QwAA/3tXiH71b+WCBw+A0R3TRL0B+wfVySZjWvpU1EHQgKSLZKGiHh9qoe8WzYMCEqqxUOYKhgMmBAAguRCAUFXVUGVSKY6KpA62BG/683VjpKQhUUbHjhqj5bEJfI4M1bAddxA5V138rXUoQcRsxNHRiV51wHRDK4tL9Z/+5atzBq6268uzNqoxLigho06JkA00M3o0aAFobWIM9JKg77qNSezK0wkYbSPqSo34IYAbGWbjNk8BGB5W9Uz0yYHKDeuFQ+Z+SAwACDIKEEegZKOCao8BchDDs2ZdjeD6sMWY8548JwAAO74zjavhC/o9RpkEHr0BAAACrJW7y/r39PY7+bCRcTXbIASfSd8+3zgArp1KJo4JKj/sh6c//qiqkZI2gsFpV1JJEgg8Pv74Yz2P3/72t+WQJ+VIUdMG5UN/4PPPPmsL83dEgwP9N5gD1W9BlQFG8Z2dnIiWA9iAc52fR+zHfVE4Vpzu+up629s5aN9994MCQYygi+OurKiCUGr2kLdoVwAA6DaDPmIFNBvw5cVlffYVlNaT83bnzlKbnpptT396IepxEoc8FwLji4szUaBvG7TbSRmSPOuPH3+s/f38+Yv209NnvbFcXOODBw+khLqztd1++OGJno2ESSbG1IuqpE2igKYZY5x57up/7VLZNI2IdYM6meSMf4MWmxFgSgy7Dq6VwMjOODkwffrW271XBc2oKehkZiLwgexLDKHXzHbDhvpG+4xzBxWR61G1rKoGSshubiyMOGOxKX4/+1Cz1BkhhUE2JUkAQBxRlHzT346WhJ2fkyeukS/WpV85qtFGRS8nmVSyrtEvZrWERi9nPEAXj4FnrTlDnNkIHHIOSHSwR7k+Obr6Bvnmd1hzgnamB3h+rFkJBJmuQFm92YGA+/3VplEOOMl8qIcJLJQwF3VP56U0AhSY1mi+gLEOdBi9M6agDcfKfbPPcdJcM8lMJoJwfSQuGkPaMVOJNhq2D4g2s74JanNN7ot30qxnp9nGpsxzX/w+glupxHnP2K65WuTWFRgaUSoXlU/7ekxtCaD+BPrQ2RM42S84IORazLboVyewpfIvlQQCQlARzKQF1oCzzPt6mo3FeRLQpTVLvk/jAK3E7wDMIEoSZ+wGgpIz1ROPjgbV5CTwAuy4Vo3aoxd9ICDleSs4Q0fAIIHAdj6HZLdUnflZ7lHXQPtOxxM8VGEeQ9XdFTP2FuvE3uBnTnw82pVnJ5YFs8VTCdKEDIMa7Fsr/vfZOaxhQA/OO/bKQmx+vmYuXSqhxE+oqjsz0xM4VYVWgRPq/hU3lBK7hiVII6G1uTuzAqs1F15jlWyPLFB7qoepamfFC5zXMALwez2GU09crMag1blOcOu9Z9tldhWfc9PGJGIJ22CiLSzOi/rPv0WQOMARuiP8DHCAcYDQ3AUaSq3+QMFjqv20CQASSK1c9olk4LaEXTOu0omw/JT+dMCdOI+EkGQQdgXVL0BKrpHPxadhNiSWKCDYAEAq2bwHz4fgVjEWQsHFQlOFsIAH+tb3tnc1EQCxOkZIUlChrxwAPEUeg2oW9IPeqvGYVzcGnys5vbxEOPWqTU0adGSNFVdUy9WgfZOIIQrjxKBDXcUb2ALiARJ1ficsBmKarIkZIkwa6Le2ORm4lII8toHiR5gkBiDDBDFD0D6wL9hKMo493tjYULyBnadAAMhyeXUuRp6r1L4Oij8kwOiIoOzPnoUVgHCmtQrGZV9690Ls1gEUssaHpm2cnDiWgVV1dtkmxsZlR7Dp2FBEz9iE2Bp8HjaFfcLnuNXRSZvjYYPBtBDIf10zJu1Uz4bPyxSi2F5+JwmpfFVV7p1HuKgoWySGt2023/iRaE+pHWvf0xjcRmBwexAA8B4zoN+PQ2znMiY7xUF93sCEnHxmih6Kgyrnyfvmuer/U4gsP+r3S0U8LcqpaveZQU5w+0XNxNs8v6xvGLuZnjR4rWEPYBNYOzO5Xbw9OT3WPREzw8LlTwp0MJacR5nVxLn19C+vtYAcgIIqdqQQmGcbgCSAS866iwFW85fPkqhfpsc54fZcBrMAdN/404Gi7iBA4mssNoj00wZb1GvSCLHhuFshyLsyBhBdEmyTxq9r3B2tyeetO3TdNu6vyT5gNymuDQ8RyzXF/CpMVosqzDmKS9zDEWyCq2vFmuQPAihoFcP+nLkAQqxB/N1jUgjo95piS4hH8FNU+omBsPPYc+wQPpfXzszOtDt35pzs39BOSj8/gBu5p8FjX5/BEnKaawkTTujaeGYH6AtRMBwbb/sHR+3Zs1ft+ppiDEAC8Q7xj7W61EL5Z//DXwkAoHTQR+i82DkAqTY5wHZVJTRBg6yuMgxW3Z1q+8F5jqhVKnkvkG6cquZpV88kD1vCCSWKoUBC/Vh9SqIODKqfRXsLam8RrhJxklGywEQq9+7lwRD65743Xy99UkryS9GRoGlwHXCMPQppjchxwcYHFwSW+8JR2IESSBGM0Y9EPn/RLs9O2tR4p92ZndbUAGbBi2490mmn56Z0jo4gFEEF5lKiaASPs4yvad22t7vdDg/21BeWfiboctVi3Zthzb8pgKuqgzZqBWVWhUVp3AJIbHaclqqcNdvc82l9uIL22mB3hAayXqn2YEy0P8qp8DocKsJdbMbV1dU2OQXlhP5vxM32dACSYOQZOSA3dV2B/+SknBlIOQAFiRUbdX5uTtf8/NlziTqp/w6HS3/4nTu9g8ZrAQiePn2qe6cqxHUDRNECwL76+quv2v17G3r/P/zx2xKZm20PHz5QEq6q0fBwe/Lkh/btt9/K8d29u1qOxswFvuZm5trZyUV78uSpDhSfxVEiAZNIl4CZ2XZPLRDzSvw5yEfHHkOkZEIGytVwzWQHoSsxpNnZ+fbixSslSh4fNuR+n5Fh9TxKQAtAacgAD0ggXyS8Hzz6QE772bPnmgd8eW6RRvY/LQ9UBF6/fNV++umZHCIgigTVJugnGqnxjUM9IR6xeSRcaQaOaJI1Uq3XY677CH26MqHSEBGlNLNHqeRIjHK43VxClQtbIiqzRoQzFo77pSLCmWHdLETlhGj+DgyAYQEACSDiVJXwSjxrSesWdfOAeQpcaroAyT4JvWbZ2tA4KRYjgFFiN6Xm7n3Pl4CMor0T1aVf2Ek9lT6LgMnOSCC0I/VykssE76ZDGnxMYhlQlT85h6FIc35ofeHn/SqAK8dUgtkDAGrsRQmanVrIi2sJfTzj6uRIoK8J+HBFN9WIwQRXgVEBtun9A8jgtRYFc9I0TvJc4lkRIuqM0SfoEZNqiYIyXIrdOD6u1XR7UPQROUVen/tX+8r1TXvx8qWSHNHkVe0L/ZOkPSBRR+dH18KajXoEq6pioj3bxgyV2BuBEHYtAICqkgK1xnR2ocFmYgn3xjPnvKV6asdubQ21AZQfBIzAnoDn7okAACAASURBVLJuJGJWZrdmAb9LYhmhTBJiT1I03TUK7PoFjXWF9eYeZu9pAwwXl+f6PLQ8aDeR/STYxVtUBQa7rPY5qsETaCVY8JJ/V+AVeirJ/8C8Z1c3aWtIP601XcRQgPk2xrqaaRMFcM5MKiesuZhMl0w32S3qMz2/ptRnTjm2ieumCi61/tKXSBBvqvetnmMqyqyBWT0esevE0z8L+BQquwMl7zuPYML/p8qEn3Ub3MKSgQXex7Oc/TxEO6+zw1qodWOg+MDfBYRX37iYxwScxaZJoM51JeYIWyXCphQKxjvDEo9aXEa0DfEqt36Eist1CXRX+4HbjxbqnLAHTs9Qs4aB5BFr7HPO0PoarVEdC+F1vY4Sza0ChttmDGBwrX2NACtps69YF6jpr16/brt7u/Lr9+6tKbmmmiVGVDFYAl5yLVw7+2T17qqfd1GD+TvriDYNPoMRxN2rW4nUImqsqv9QR4kdQDL2VAmhxtMRg5hNouQfHQ3Ed5kuAiAxRBWYNgjHlWlzA/ziuSgxKYo3gftJsbYAOhaX6MM1W27/4KBXAGHdmUQS0FWspxFfA74UYUvWwCxGA7MClKuVhGcnGzI2Vu0k1mgA6ONP/NPxyal+D6FAwBaePQkdrMC5+RkB19gFdFOYRvPg/kMBaW9fb7Y//OFbPUOScgF1vI/EIBEivDIwNuR+6JwRnhPfvB7w7PT4VG1D6xv3BCgySQnANaN3RfeHeUh8AwAwhdByf5IO51dJODFW+WDEE2FW8oy05iMVy9dEnNhQnZcBbS7ZZwmTkiN4GliqvbRnWafL/kLn45qY2TFr2uh4j/jGgApi8BX4FzsQwDO+NL4v/kxAQS/pdMyT5Np5jMMEDLGBYXKdCIKmdUF3ZECjAIYkhbmv5BoBlFXUu0A4FZYaDCW0LqI/UAl0co8AY2nnqhzLhZKIjcbuIiRe406rPdX5ge1krkuaGMUUUKGh2gDMtDXTIqANdzfIFkwcqGS9mEF5xqUM7OS5bJoA7or9Upjk33/OGDGI40IFbstgrvIU7EIBAMQPY5o2cqPJVPg3Xge7anik2yanOm1yeqytri3rjB7AQjw8bu16qE0xSrvOSwqCnAXsCvaMIhfrgAAzLLQUYDgTsIjjf4ltwkALW5TXcu0AB9gJ2MjEtdJ30ejPo9Im8/hy8gUAALUBTLjAAACAJoCA4WpXk1aRxNuxLROetkFuB/Bdk59evHzd9vYP2+TkdFtYWBbb8OTkrG1t7Wiqge7jV//q33XlJGt8TKr8xlz7qps+WP02AG9+96DISdVDGUQ9haRBI1VA6kDXG8B9QqK31jhB0UcxmCWC1EMJB3oXc5AUiFUvYcRlMvcWRAbUUtQ+eeVbJdGuJPIwHBSkBynVMBauMzqmhFWV+QoyXfGpAz9UQRh9/bxfKfxzT5clGpO+pwZ1H6OD8vvpcfvkow/axx9+0Lo3V+2npz8qQdUoFfWQEGxRfYRuBVvAqCyKv4AJu7vb7ehwv3cfEtA7N2qEAwtVKj1ZBHAxrDwPvl0d6VPg1HelSte5HJKTfouBxIgaVTRQoSBRAVW/1y/gDJUQ1ksB0xAUxQWN6KNqS/JAwKqqumhJNpRR0xw0jr0qs5T9xyXEQfCnxLrblXI4vf0EgGgCLK0sqT/OVFGPkeNPUHQOLr9DAsD7HkO/PXNf4+MPP2xff/mVjN/f/N3f6Pneu3dPSTECjuzz+dk5iQLSK4dwDgwAU5w8Y1RGqDvcDvYOpchJYDM/N+9xeVVh5NmQJGxs3Gtr63dbp4PjHGrHJ1T0LVLCe7J2B/sHorNOTUy30RGPPcJ5nJ1fKhhy8k/S7P1IsKPEDC2HSg5IYGklQOV3cWFJaD8JPof+4gzxIVeAP/jgA7U9PH3yY3u3+U7PA6PIFAXaCQB3aAcQmCWEzyrkqoTXGDMhtFV15bwoYWCf1Bg+MUeo+BXSzJmNg+eNrLQ7agCgN6M+82T9eXbAPrusXahTUnE+O/PorPkZA5JX/T0fZwtC2keo6Xkyk0fIeFG1+BzaVLhOgmSSWFXHb26regvl3AJX0A4HEVgZ+3KKSo7Q55CYjoMUgiUopAo+aiymkW3bS+3LY/p6nSTwzWtdTbWTS+89AB42FBYA/56AQawp1GbPHEg6ySbxndS6QgWNHoLbgABS3N5AcCiGRikx5yxqr1U7BU6WBQ5dGxtJwMczJOjSml5dqcIgCnYlcoCLpsxNeF91OjpbPCvQcNg4tCchqhY2B/ZOM7XV1gVINKEJIts7u7JTsq2GLKpvHjaZn7sAidoDJHoZo8Y18f5Hx4dyjrwn7y0WwA1r7Xng3FBvegfJaTHROOvYID6DNcjzi21xkumRh6qkw/4pX8a9qxoowbgLIfaDlGjWn5E+ojDXyFTt+6oOK1EXUGxgimvQzOqLMwVjVO1I1LRe3AG+FBBkYBY3nv1W/0h/7o1V8DnHmX0M2Fdgv6tlTnaLylS+wOMGpd8BaC/VfAd5rvb3NSV4RoCzJNLYaiqqrI/nEZsZQELA+pkVYAYg/iVJJD8Mm4e9SXDDurCGqsoDFpdoX5+V5X2URDZ7KiKKArSLFq+9Qs/nyXGbnXdfuJJsqfobEIutT7uGW0UMPHHG+VIwzO+UeK7+rUalKVgtICjBdQoH0RcCZF5amNOcamwZ7RjRKAmgIZBdLQn4AQOHZi+YAUOvO6wMRltpDNUwfejjHheoxAjgy9WxMKoCmsgf3xowA/RVFZ9ee40FnpCwLueH9qO37zYVnG5srAsAICHl9yOYKRt04lYoA4gjCmg9RcBgL4Aj9g5BXVWUp2bavbtr0pJASPf46LSxWbFZ2NoArewFWHgkgSTMBLCMviOym5qflWI3471OT7DPsMcADAy48qz5Hd6TL/YLa8le496wq2YCXbSTUyf7sX/cB+MpE1tI92PUE174HmM8IWAROk4iIdlXUXEF0HKMZR0pPo/1wSb2Rdo8IYRnzVnHTnOvMBHn52ft24YN8vDWsCBnp+cE5sMAePLDjzpfVMeVNIl1hWDuHZ0XQM6ML+UeYifjE4mh37x6Ldvy8NEjzT3nue7t0+9sAVvOuCr6Z0yqSmuJRzKzHunJZh9AkxZzQmLf9B6bZcqZF4g94laoCOZy31xn2smIx2QHPdKqZ5cUMxZjMMUiJxOOJcUuqKTVMUZ/ZGfyEWJinoHi3FHrQGS6yWALnUGbPsAcEMCFTxcoUmzUua4x5YOshvyOP8/V79iDJK+DAEAv+S5aNvGDYgZaRNvPGUX9FiNPQcr7+tpME3chxJVxPo9YS8sVsFn/F4Fkt3VJEK6KFfwOrR+2PYwSHVVRLuyz+MEALcn9wvrSyPZb7BBCsCkUmtFh/1Jt48TSXYNJYnFW+7Lb+/r6DwEAMHkGJ0p3ZWSoDXXsmwQUT0yqpQBwD2aMWzcRDrxtq+tLbW19uU2iBdC9aUcnx+3s7KJNjc+0pcVl3S/+CluHH5eO09Skk3NNtmACDa2zHlGo66jJN7LE1YroGNUTJ8i5BFS0IRVI+Jla3LARE4gsO34CBOAcc4axR24lpwUjI7tvVJhT4auExR0noJ3kyQPYO+v+OE+AgfP06U/6886dxXZnfqGNjtJqcKpWAeyOAIBf/0//oUuSaZTUc8KDmirBLDXoIFJJpLOBRadTVd8oWDZFElAFyEURj7iKxjrUa28iHlRUSgKvoN98vpxtodaZz0vCqkNawQrvK+qmhHJOdLAJUlQNgOpZiuIKfK6hP1BFsPFJ0E0wS98p89eNMGaklQVevJE0tco9g9x3uxXNn/8nEGAuo5Ua2cyXrQuoAJXp6qI9ur8hAICe0PfvNlVZpiouBU7Nr+228dHh1kV1kv7mm64qAwi02bFea9O4ymAFfVHN0QWArqdDy6anYun7yuGzQ+7P/A3CJ90G4rjqXTSy1VdOl9MuASfRsYryLIdVAZDQ3BIL4+eLy0ui/sl4da8VZDHxIFUQABobF1OC2PRKVgbeT/NLOyNC5pP4cEiEkJ8xQ9iIGiJJqFgfHKJYTOLu1oXQk0IJ1r7msGiGp5PkRw8e6hr/8Xf/oAP48OFDjV1CCFB0ZY0mOtC/obxOEOOeOlO7SG5Bxvd2oO3tyuFxTTwTJfUECBKtm1bgNT5hwbLllQXRemSEDlFDP5SSNXQ+1mZinGCXgLQrBy75JIkumn6LY/a4Jp9V7dNe//V1uzM/3x4//kiBFxVgKIbqcTo8kZHhnNxb35CjBlA53D/wPSGIx5lBQAaa6phbQqTqO+IqHMGP+mFxULdWLAcddUWE4JeE0ka+kIOek2UPui+Tw2znJvBuyOJgQaOF0Gs+as3TvY2IZ1esGAsqEticKiCFZcJakPgkYLRjTu9nH0wwyOgqsfed21xCtyVZyCx0AAASVWwO18KeIijlnDmJdADu9qKi/ZdKq1k1tHZMtg52SWwQo7MVtyg4NDPFM9e1fiNUa04NXhHcVs8j76+2mrk5VeR4pvyMADag2eGxr433TJXfgjUGFARqRE25khlNbqAFqNp8EjwFjJAjq8BHtNlqs1BVD6etmeWM2zrWczb1njMAOMD9WWFYlOHhIbFW+JNqlwRcz87aoVgAjDa1Gj0Ols/FXnG9O7t7BhZrxCjBqoGMEtuq6gj3F4aRgs1h99kqCOreKji1gKOBJ51TzTD39AYBWJWomMHjtrhQiNlPg4FPAjnfmxlwjLYNmMU5jcAkoAgUbZ4rFcT0efJaGGgS9iH4wZ9QWTcCUAC7qeLsJZJEwHPYENJ9mZ9rC0uLerZUMCQoW8wV9SGPjrYDBBmhgGvGe1OQRPJ8fuKe5WuqRcXiMLuMEUd9AVP7Dcb2QqM0TVcMANhitAONGuBibbKP1SIyOqbkAzBW1dIxmBBCIpys1Oxl3Wsly7wH90UCFYVpPp/gCduknvGTE8UkCa5UuT+HMo6gH5o2bkNgTfCdAiykCWH1fMctrqQw+WR0vCNbB3QjoJuzUACAWTMkJBbmcttIaR+VeBUteAYci4FYYBRr4/PmQNZBoWMJviWMOUXr17wmm6i9gxHCA+0UZn50ta9h/kgfo9ZboGGHxIdzMybmGrEFwR/Vogn63fExR8yhpw3C54uxlnwFFOT9sAOcS7ErM7v69qatra9LVGvvYL/t7++JoQOTDeFIKtUStpJKP2yTS4l/Rr+Hz0j7IWtHbzr3EgFTbNTC/EJ7cO++WGP4UV5DCwCtAQEAoiWhitzYhPzNy5ev2+HRaRufmmwraytt+e6ynjMTdaiucf/EeKrcj4661W/frZApEnB9UP897vVadmhwwo2KVwTsgG01xot9iO3gHnitAAAJW3pilM4JbCxNPZkQK5SzxX3r+XW7bX1j3QBqiTEbRHESgGAY+wXwhjYAEgD2F0LPjx48aF9/9Yt2fHCilj7aBAE1+F0xnippYr1ggxE74O89uvfCtnl62skC8dP0tBOSkzPtDUAEzgF+mbOuuBiWywX6EozGtO5BREvTEir182oRRC2d61DHjMRBDd5yFiVOqHYox6X5xvbKT9Z7sLccj1j4LK8jBlKhDV2USl6VtAqUZO652cFxsOnBT3wvYeSMGy5dhkHNGp61AA9NOIpoeCrupnInrrevrsS+whoJlNaUlsTbvUp1CWEGPA4Q4/dz0s6Xix7WN7PduFErZnIqv87gGj9L3JV9HUFas/nMKMtXYu68t4CWWqyI9TtGM4CSLwMRzgNFGS8QhKQ4zyHaTj3B1MqdiD8EKkfhP1VlxchunQAACPjgGMU+0CBO6S+EXVHF2x5AAwAgYoCLvAas7IuIeZUD0WZ7e9WWlmfbxv1VnSmKcJwJEuLVlbU2OTGtuIp2X/4kuQMAmBNN3+3hFLkkYFv2XDEexaQqHLHWshOALTXZiMIhsSN7nmuTuDS5mEZiX7Z37zZVGDWr2sU5CqdodFn3gako2D3ilZryUGK3Hrtq4WtPcRgWoy0C3gDJ77e21XI4Nemx6+wXjZi+vNRnaKIaAIAOXCFISfAJGLIR+AUHSa5GJJnLzfhhGTEapMmICoKjL4GNJKEgpRH2w1Hy2Qn4MCJBRaVezCaoBEfBRwWIca6iEVbPPxsKlFyId41fk+JxJbYEVV7sk3YDTY1gC+S7nC7/T+Ikfd6i8tFfrWRWqvcW5Ou1EwwzV9h9qFQIQJR6wIYEh5iCYKXf0ZGhtrqy0h49fKDEApr6999/p54QAICJ8ZE2PzfdOkNDbWd7S9XqO/Nz2iwYApw3gEDONCgw107yj9NPfwmGmmCA4C/UrxhNPZ96VtrYmrVqESSuW+im2A3VHqH+VAJu+tYdv0kUBieh/kM7WaHNNSJoaQVnTD/ddru4pFLlnjc2Nuu7t+OAXgyAEvlJtScHns1JMM7zTtVT718jjUjK5AyogiOYWL2xvCbJWZgKJAH3Nzba2uq6kg4CHwI89hGH6KfnT9sPP3yvijgMAAQaGVHGBmDfeBzeWI0HvJXCLs7fPf8TYgHgaFlrAoRUB9i7oKbaG7S1DNMzPtQ+fPywLS8vat4z7ILXL9/0qrD4LwJlU7VIGkd0TdDzOND7hyine3QVNCGxOwrN5hkaUDgS9ZIzwXgfqv8snECG84sKAqxeznoRdMRhWQTNlQRXBZsqoRkvRAXH1RBERKyWTtWkJ/wiZWD2SF90R1WQcrz2Lh5tYiovCL4NZBLq2BCh2KUBIENbYmhxcq7gTCuIpl8qleGAhySAEqqSirt79k3TNBrP+xN4BGkXCl1+j+QAQIEgicSBKmcSTPa/BW/cXsPZ9NxziyM5mbNDJ2nhGZLcKRHVCC3rHHBeVY2o8W9Kfq4MbPAVwTsnXOOiZ0ZIk/5+AgAJ0lxfe9JHqe73QU0q7UaHzbbxtAICa01uoO+shHoE/NVDd/WgaLOVqHA9sHzEBqpWgXw+Zxd7KptNEj/u/myx2hWkGKjim4SMdQiNjjUkObVTAnQjqUcPwMEG6wbop71SY/kCDsAU4Bt71QtANcrSzlbTGwq8gN3CsyFgBnTwlAoEWT3CjPUw+G1xMWlakEhrqov9IL6M6yAg9vQBbxZppxRYBVjm/mBXU0wJNF1ela+quKotTqKZ+FOzsjzODcC7eh1T6ZU4IDoW8xJRZKyiFI6vrsQAWF5Z0f8jqnhxis5MR8wVAnGo+8wvptpB/7QqfzXmEvFProlJAj3RpwqMDQD0/QD7VklkJVAKZqpdjM8KXV5xQbGCVJW7tgaNdSgA29xDTdVOLAn2U6idjM+lZWd4WBoltJAJ1K5qERVIMV9GLOyadrYk/twL6wA1PUkOtHmNygJQVPDl0bz95ONCTCf8p4CzOicR8eLz7Dtdhccg8j7sGTECionUC6SrfU7+syZrxE4YlLRNjZgp/erTk05YXUk1WMVZSyUSP8OZTQIJiJ33NLDs4M+6DJybUYlkAjawFiTuEn+kh5UK/v172q+eke29nbGbbgU1ZRlAEftH+xo9sLBOlpaoIo20vf1dMQ9oZ7lI4WTSwPuHH37YHj/+UEuCvgyMJXyABGdLLJZzBhNpbnauLS8stePD47aztaPqf2d4VPfLuvMa7J77kC32R+X/9es37eT4vM0wPWd1sc0tzPXi10nRZm13HKcOSTy1P3YwYqjDCoCJk9inUHld/ffZ5BTzPADxFRNL2d3+DaCCZABbB+gN0K64SfGJE5gwv4hnWX9YCIApDx89FNAnEFvToDxZYZDZBbDLOmNDXfy5aZ998ll79PBR29rcbm9ev1UcSKxAgcX6A26h5PmxdlZnN1OM++LZhwXKa1N119QQwJIb9wTThwy4x/Vhe1kXbC+grRh7NblERRb8GtOtVOQYq1YUj2+VmOr1jYQV08LI9ckf1YQh7B/nNxXqJMjE4zw7Epsw3CzWaaFBF1mqx7/Yify/7Fjo4cXE0esHEkkHsgMj50p8NTGvbHCx8TirOYdJSInl4pNDw2Z9osEVwCW5jhLtKlSaPeALCMA0+P6Og20juQ7p6wC6Agyq1ckgq/W6zBbks80ycPyOHRFdn3HfA0LmKciqpWOALZF4aHBNUpFXSDCgjeD8aEYFIMBTbLWYUuUXfC+h6A9LIyYgQd7HAIfjPYE0EkK32PRgLJbnW2+gRDftmYkB0bUZGoKhYPFgMaB1vfLaXmcx12AoDrU7CzOtMwqr0qD1ysrdtrqyrpZbYnG0wnS9Sreb/KvYbLIh221ra1vrm5Y37kFCwNL8YprJiIpUYZly3mE55WxKA6RYL9jmH3/80SN9S7eN9cMm4eddcL+WJgBaAMRHxFn8nOfP6/wsS0Cb4mCNk82YWa4JcVPiV1hB2FVADr4YO84EgqE/+8t/38UxiZZdwbGwowpw1a9Wjtib3wAAB1cVFSWIIFdUPfsUW1HhRJEvka8SLpDOMdWEquLzsEicCFY5FDlA6Z3lUKuntBR9lUxrBJSDDYJ1Hr6SeRCfAdqdW/XteIP+E6Saeu2DntYDV8JYAypbdcCkE2CVdVUsMd0glN0bUc4QcRufrGBVTo4g/lrKvmo1AK0BxaxpBySjBPHra2u6np9+eirhFyFC1+cN50XPyt7OTru6PFdyQzK/RnK6elebSXTWwyNRt+8s3NEcSe752bNn6i/hvkCuMEAvXr4yKFFUKSW1dT0eM3WuCghBpQKtmsIQQyxHKoV2B9UO2mzAxNQoqrMNAXum5hmXscJwZe5lEOj0avHe6qssqpEMQgV77AUQaYIfAh+qCzJKIw7CVW0R64IAjqiKXh8CbVMNXfU8VUD05RdftK+++kp9biTqv//dH1QRmJqYUtK/u7/Tnj790SN57t2To2Nv7u3uCBnnWXFvPz55ooCEg5Rghutk1MbO9q4qcw56S72U9oNiZnAgcehMgSD5n5ub1t55+tNP7fj4VDoSfHGWcJzuXXbShzFgvAnVP2YFgxhSEaQaMz07q2waZw99CdBIhcPb1vZ3EVDc1Xzl9AiKjj07JUbG2RmOPXOgAVosLjIzjbiUxYLshK4EMlApisK5z5qp7rSiRJDT1XCELvsUMpy/nLkoit5nDuo9M5xkIw49/akBEwPQiVxZLCXtvVKeR+iKtUTfIdcKLctnGWorExemq3XC7J/0ano+vMdS2eQL+PXerp5q2kDYtySsCbo16aDGQIXRgPCTPv/S2iaqFhbIQBCjs4ORZ+b1+LjWlpEv7BVocjgQgn5o7lF9p9rJc4XihSNR5ZH2pMtL7V8q7QLU9l3l4dksr9y1Y+iMeMSTKNEeDwfLhuSX53F1fas/jToDCpq5wXNI6wXPSL3Dde4tUOcRR64Y2w6TkPBnQGKeRebSOml0tdM0b/MQAzKEOUF7Dom1qPtlxxXQiTaLSrbtu223xR55rlQz9Vw0v9wq33wmibYUgEudl/1/dHwi6psqd2MEogj09cWTojbOcwAcEfNGicRAIlz2ic9MkYQEQolGiVZlnwRIZ/+whgIsLy71zYs5b+qZLe0I9h3XzJr0v00tZN0QDoLxxBlW1Yg+weHhNj0zq/3KGgqc+pMqDa0hfHGdrIcUzut58T58BXzIHoheg4KdAjd4XRLGCP5qbGZPdDOicLbRGZXGHhNwgPLwKMwBQLFUgHzeYjex2QAdCLmSBPH8Pfb0WIGSnqemslgAT2BfBblcB/4sI2+9j8PosWCoQU9PBpFNkVAHU408RpP/Z20EwpbYLZVU0VbrfPh6R8R+MiPEe5P345p4ntxP/ys2z2ChRS4ZMTWukXXTk4w2tJK/YxRrTbAHFKgj7HRwqOCN+wWAZr+xNtBeZ2bR2CAZjIivNR6IOXhPAFquB5+C75q747GCAqlKbBI7s72zo0uenGa8pQVeJZo7jegblHlXpC6vL6QFMNQZtrbMJcK2ngjCXv3w8eP2+KMPtZZv32wqsOY1gDbYLfY/rXKqqGL3ADj2DyV+S0V9dJhzDrh/LRtKbGGBOgJrayFsb+2oTW52fraNTY61iyvaFnx2dB2wt6DGkgjd4MsYC1uMF1oESt3cIJ59QGj+GGmLQpfoaWdYiT5xIXb/8sJaPTwHtftcoR1BEusxg/FzAnNhSZQ4JoWW+TvzaldgDan+IR5oxpbtJ2AZhoWkw8+ovycRCZ6bntVaUbXHJ/Gcjk7SiuHpTyTf0laRDoNjUyUppQHC/wfAZq8uLphyLLbkzZVaCFgWfNTpuUdkci3YSvwI94yfg2YNawKNEYoU0KPRUADocCsWrRFuQZCuSGlRaXRtsR9MCCxl/rSX9ijsBl/F9tX44kznqgRzAMjXJAaBdOz7PtNNyfFATOaCpBa1t/fxSwEZuVe14xYAnmJmnkP8AfuGPS/wrHQP2N+AKtLWKpZqCmO8bxgwScDdDuVKMGeZNTYLIZoZJc4pHQAn+CSAvDaif967Bq5tcyKwaQA3iWUSbrGpqniRwkza/2K/LLwYkb1KzsuYAZSmKCeGQhVJyQNkS2sct8BOtX9nJGNpyvXaDsIkm2jDDQCNmMQ2T36mziXPhWvm+XMvZqil2AxLhG+LZPKbajGovSUQT7EGJh4G0kUbnxgWC0Dg2shQm52ebTNT8+3kuB+zWI2ftiqfPwctTer6jGnljOODwzAiLlY7+tBQW6CqPj9bzxS7WCzFWo8e6FFxtdoPa7JXdFyIS/kMcgblAAg4jpn1aoYc8Qvtlkx7onhmFphbQ8xCyphZsd0vLiSgy76CcQ4gYOBiTLno0K/+9b9HKFiVAznNCoKNkhf9tiYEEHgbSXLSgVG12INnF+IoVJWVqB303ur3Q21aXI1uu2Y03q3RDR4wwdhQY1av6SWuJCPuVJutKpWmDGf2Y/V96qlb/TlOjt9LMqAEX9VHbyoBG+lvKZZyBDM0Hog1GDZCJo0CBNc0g5HPvWljKMuyJtccaM+CHZscb+vr94T8bL3f0jcAAM5ZysJVicLhR+iIDUSVQ7OvESAkaQAAIABJREFUZ2fa+vqawICXL5+pGoDq/y4sgPNTBQzMrP/qiy8VbBPksfbPnz/XhsCggiRvbm7q/zH2JM8EEa/fvFUPuYJ10Fv1wHqWMr0kOvQNurcpk0LPKhlykDskBxrjTZDMZ1DVlFAcCsM1p5sg3MBKCXQMgUi7N4WfcRjkIKtVw8/ZCvEKdGAkSA/CVB42LAfRtE7GVZWAjpTTEaMalUDO/MKsNAZI7nHeCHpoGkJRLembW7vrWfEk6v/0u9+3nZ09iQ3JaNJjd2paKSjug437Oly7O1uqWN5bX5VRJ5DhOjxmrSMQALr+3t6BKiEJ+Nm7OpBiVZQQyeioqJNUfLiuEyY6lJgJwQY0Svc8j8v5A0xQeaHK//zFM402+vLLL7SvN9++0TPA4RAMj01MqPq79e69e41GJ9rpyYWYBTs76EbAYpiXwCGaDG0Yyu9FOz2jinjhXjs5RXriUG91Ant+ZloS9+yqPM+75rRWpVBMBWib/Fuh7G6PMJjD+5ohMqrnnqDWyaXXht83ayK93H10P0GQBSfT2+f+MWwVZ4d2CoQ1g6RL/4J9RbJdI6uEjotamDFd1pgQYFjihvx+nCCgIskoifeceljtDDA3JOYkmHypx5Q2iQvGl7mCb0CBdgoo21O6b4Iq2VO0FeiFPzsT2swZiIo6588BrNFsB5v0by209Xv39PsIKWrs5+W1gi6u+eUr78s7C4vt8Ucfaf9wbgCEMPicO4AlJZxUujWaDGDnusfgCVPLAVmfks0zAnTQWVJ10G07qWSokj46ps/0V6oW7tMLcGP/4PnErtY7IOSzOKvcJ5/tCrLHGSV4STLshMRj4ngP+mSpfvPe77foKYYRQmsB7AraWtyCwf1T1d/d3Vc7AedsQqCFmRGyLQVgRr/D7CgHj3awBQIUe8rVG+9Tzyb3uukea8xqgqAwMPh/A0cES2Z4YPOIosKo6wc/EZYym4B1w1dQDZBGgpJPn01NZyi6ZMAb7APf8osCjhxc8gXwofGd1RbCzwIEJIjjM1lPvx6BtaLC1lplvfyMnACLZULyW4mrhawcjFsE2OeCwArfwZfnKLu6JU90c6uEBEV07kUTYqQaj4+/FqDKfowGSKYr8AKugXUIpZbP1VlSe4IBIQe2Zhxy3YDYYrWUmGDsSgA7bLMqbYhVl/AY660gXmJ9aMoEJHEARhyVOCagqtfLFE72K1V7Ars787NtcX5W9oszi1/mdWapFOAnZsNJtVhYZ0StO4qdGIdJ3GagPc8Nz8P1iumj2eAes6f9gVDcoNYGIsN7exL5k2gt17S4IAAGzQ7iHN4bX3R4tC/NmQeP7rel5eX20/NnSki5Jr54/9W1VT0jrp9WwFcvX+s5QkEVODM80paXlnVdMJkMtrZ2c3HdRtqwNHCg70oIkP2DyBx09Q5CwvuyFQAF87Pzii9OL08FAERjJmyNyfGi4Z8DmkzUCGIYdJduZyubzBqFNUURgb2EPRfvVDGgAXl+jv2kXQ3WH/cBc+Lo4ER7iOdJVS2jmKMdgKggMRb/DmAxPmVR0qPjA+1jWE/sD5T3YVrwmRojO+7+afwQldSJ0fES8OxK74bL8zSGoba0vOj32D9o+3sHahEiluNaciaIcdhbAMTcv1lVXbFMAdTUolUsNOIC2C04Uc5TAHyKKGLvXFswk7iD5wPrE5CVNgsYGpkKlKQ3kx8i0EmcmLOWdiw+S3aME1VFxgCDxOZ9wW+3VYQd3KvW03aJ/1UcWRV2iVePFHvNPeFOFT0alN9Ne5oYWmpjCjXeHi2VfIF7EQiutoPYTo0onZtT3GotDLchC5S8sPYSaxBmJPaDmIzXw5Q1+GebyL+xh3t+uNp0LdppBgB7ic+UIKZyHwMAicFS/Wef8fMAAPxdOhbV1q2WVgqk+IZi14bB7BZeGBX91t8AIxpPW2UTbIsxlR6//2cxo64LRtkAC7TnG8cmlJfAoCGGT1xoBgJ214AGv6u1qfYtFwA9HQrb5+svoLXYyboeiSXy3GllAdxq7cGD9TY6hsj1bZudmWvtBubXeFtZXdG68uygztt/Xgl8DaOGz6M9hzHZfIVJAQA4M8VUsFUVbSmCROSb/eXY0msUMVIXBsbhhPZGslv8FfX/2TYlIJZctoTzKxfnmXC/nOH4KcfO/dHZGmevyQ637fT4uBcf4PPDVo3469Av//u/6kIX01gv6PAgbsw4lMItVGcrDhvxAZFxD6B77K5kDNVfQ2KPIjmbhmS9RjeA8KQPXwHiDYKA5wICWBgUCkk+CISD6rv33LM0XV0uISSCUfWoUfX3puj15lXfaAAAFkViEhWamofjTarDVQkLyLEq3gIARtSjmc0MPZCHjkGEVofDJvm/BNk9OdY9okD/9de/aHdXltuPP/zYnj97JoRI1QaEV7quRCJWp8PQWltcWmyff/5ZW1tbbRv377f79zfad3/8VpXomZnJdnZ20jbfvFEVGqQY5PUXX33d7q6stNnpGSV/9G9/8803mlnPhqOlwa0JJKem1WoUi2/VSGEZGQXiOmQlhKKRdddKVjQRoBx40FJvYK8kol1SMa+57qIXFj1UVYJeL6SpjqLnFACQnuYEaTwOKwNzQFGEdgUwwQqIeEa28SwMGnQlDkjlAwAAFWcW+dlPzxUkrq6uKTkCgAmqhkK8eikPDtvzZy/a4eGxEmVRuCrxShsB6sk8v+OjAzEyYF5Aw6P6bsDFAjiG2Ybbu7fv2/v3OwrEVA0Tw8VGlbXkZzxnKpateUzL1ta7dnC4V32uzMN2OwG014x/Iwjb3tlq3333rc7lr3/959KA4LmyLqJNX121xx9/pAo9veTcE9/v3+207779XkAHFYv7D+63z7/4XBWc03NQZNoICKiZ6+4gfWx0QtWMg316ES/a1SUBpBOxJC1KAKsaJvYGQb0ciCldAQoU0BWtiSDYVQcHOhGqMeruCQA+w16bgAR2hg50eS/Q575SrJFh1mN6mtGXvgf2OOfAzsL0rFSenai4SsazlmJ97X/T212h0598nkCbBTFHAobxM5KcODN+H4onYkfsI9+fpyDE0NIGwrlj70CbjZsMTSzJm6ukvn/OAv+vsZhLHotJEvB+e8sg3/iEhBzZh/y/Kg4oOa+v694J6Am6I/QSxW3s+qlABCtsG9Chf454yowqI+fleEslGPDElQEYVk4ubCOHPENaAYWpaabuk6hDMbbWg0VtLOSUalNEqTwNwq0QqpTX/FzR06nwVuDw8+DLoqY4Y3733ftN24USTcX+mVINjdbgB8kD/cPoa1A1515IUrFlBng8utNf7mt2MmFao/ejWW0Bo/hZ7GAAHFP4f07zVN9lMzso4IkDwhv5BwMK6U8vkK3mxYdBJWCXsYL4FtHlXZ3jMjOqKVXrrK0CtgKqlIjfuF1FFPZa29jiBJAG/BLe9dsfAgIkoJTNLnssvYE6Jzy/RIdq8ZG4HC0OPhfx7dgO6USggaC4wQH28uKS7CB7Fh9HEgEIplaKcXRYKDwc61lYdBJ164hm+bNZY7dduSJijQ9XtpQEVC8pPdqh9if4ZM0c6MaG+XEKKCRxkcaCbULWOSEG+x9fzeulmXFuYdpe4FwAAP4XoJ944u7SgoBmkiLsPHaEc6v9IHCxqPPyJbaj0p8pXRFiX2ITBexhwpT/xnfS08o59wg3q7WjsZA2ANrdBMhJN8mK0rAKOVtoduAHDaSg97Lfbtpt27i/0VbXVyUyBTtDdrqEVQGvY7PxZREK5JzyWlqzeG5mdhxJeG5marod7B60rc33AuYJyAWMt676/KdmZnXdMB8BBkgoZiZrPvaQBaynZhwQ4xtZd1WdNVVgpM3Nzstfvn27qXVDVNIs1kvFPAKPotaOSxLt2j3oSsipmqq6TEI+pmvkGRP4X5yVgGhNq+AaZJOLpabJSJeMq4N9N+1x2/zXdb8zCSn7A/VxKuok/wCbCOZxL/gCKpXTE1PtYG/f4DNFr7JbdxbmG99JCE9PqrXn2lMA0k6r/TU2KpAiiaqAj+EhjYwkUVFMLyYaFVmYf7YfSrDwr7AyNEXEVXT+7fLmWm0SmqhyDuhHm+WptQLU3uSCgmMix5Dqn5amkYsKaVFTXF4jAHtxujMnV5N1tgGjzdzJPtP1kSyG/l/MAo20g41aoo+a6FNTKzLu1wKgPnNcozWbzCayaHUfYDXQaS2tfHFvaafgOhS/UEyrVkF8PvGBRZHtY4h5UZTHbr569dKtTzWKlTUL+yzgKElfRnmybwGB+V21VpRgrnxRsSvDBEg8E2A4cWm0j3g2Yaw6zuuPy1UsBvu5GGB5b/1Z+ji2nZ4iM5i8+5HZTqrwQdvInwgdi41QY2Tlh2vaBr/3pwBAmGcWqXWxCNYvj109935BsQH7yTYbVcx02mZvGek77jGA04x/xp9OtqsLfLt9CWcAFiYK+Wqzu4CFadDefs+tViTn/L9aAgFvhjttASCNyn0BvRGez55njbhOTypKvONzg2Ah93QinSBar6ZkK9zCONgaYaE/Me9H0DvzhKEUjpL0DwIAh/v7ajf3s7cwK8/NTLlOG/rgX/4vXS26guGit5YCMhclgSYFce51xElgQKAPqRf7BmVwqvpQOKAflGp+CXFR4RMtF2q0/p31ZuO4ctLpUGGwoqFomEpkUev3QYNqZ5TPD59gn29mPCqx5dD3RD1CwcOQWLG4l5gMzKR0iOeF1f1pprcnBAj4TRhYhwDFdkY6LS8taI0AABB6gB7+X/zyl+2TTz4p1fhn7c3r19ocIHtU5UFYqSSCujO2ib+v31tv9zbumc5ZlKet9+8VaUAR58FL/O/4uP3N3/zf7emPT0RP/+Sjj50gQhEb6Yj2/w/f/IOqwrRGsAmnJiYEHOD4MVhs7J9Qs3/1UoYQ1JZKCmiX1pUxiIynIqgq1dxUa1kPGbWq9PNc2JGi1FGdv4CSYrqcxCeq+pXqmHp1JGxFBcL9X72EpVA+GRBUuc+s8g11z/PPO7oHkhkxAibGqg/ytn3x5ZdtcWmhvXrzUiglB5KkFcNKoCM6VlGtMa6sF/fx5Psn7dmzF3JStACQDGDDUgHjukn6xXy5uWob99ZUdYP5QcCNURAdd26+ra2tKxj7/T/9of3jP/yhjY05aZAgODOS6S0dG5O4IGwPT6kwIvnTs6dtb29HCZv2nuYA31fC6YoVTBuEg/ZUKaYKQ1C8vLQoo0Uw8/33P+jzPvvic4FQCoIFjI+2w/2j9uT7p+p9xICx5z7+9GMBWTt72210DGVtsxE4k3w+FD+ol3s7B+1wH2E/kmgSBaY7eCSan3+1blw7MZeQywDKLIAg47JEbb9QIJCKu522RyFp7nZPhb4/Kqcn8lIVvSTDGLZBJyUK7MyUEk0j5l1VSaQSW3vSzAxX3TjDrj46wRXIqQpHCZ2VA+S+2PsYSyrcSXgJ7iXgVH3OrA3jZJQIlPgepsOJpIUB05epykBR+DhDRq9dKTPYWfS9ojaT3PPM0+tMdQd7whnFBhDI8Vz5PejtPB9Rc4eHDf4RVHBWT05EmU2lmD3B+Bslguo3dHBnHYZQ3p0kuRp5anXZAieoprvv0FaSSpurTBZz0jxalG0PD+s50PZQ4KeqClD2DbSout2xFoP2R437iRAjQRlnIWvjig3Jpiu7CuLpX72uWbizUd21DyL4jjIxQM3+/qGeCwCAxdWOPNoOGl9R8aRWL5ZCtUQFPIWeWeJKBo99L7x/piEk803QGIaJAtQCE1K1N+vGvcU5P9kHAqgQM5Moosf/aB9XpdfVIOsWZFQaezlVPd5HYEoF774+g2TcKwBrgsv0ILKmAeADnvCZ+ozyjYPXaXq+x9I5wPQeViBawpIJ7NXTWsF7qlucuwTYoedzm9DD11bXZHfodYYeqgpsWAjtVu1PgObsm92dPTFD2E8JwJXEwJCQPoQrIa6C9W2TixHuyY2AcZL/XksTAXuBCwJX1JNrBkACbgOWZjM6qHUyaaE4V1lVPKngXFVQ6QhxrzMaDUxKyBdnUb3VUJFr5BkXbSaFAdEeA6ACYfuZUcULBtrNIsOXkgASj0hYkZ77uXmtI8AHCWG0gZzUdKWHwNoCAIyPwcCAbn4kXybW5/mpzi6VbECAnb1dJXvcZwDQCOvxbOkh/1PQKbOLc5YpjFDNRxvo9YvXKihxjxpReHXV1jbutc+//FKsHT7r9cvX7dXLlwK6eZ7Q6RGte/TBo/b48ePSGzhXewIjcMdGxpRoAP6rVQ/bXgAJ51d6QzW5hX3LRpVtIXZkukVVwElgeAawD9ApoHVL0yxuHLdyFmKrdB5KqA27c3JmdX9GFhNL40YR3FO+W/YFNgoML2KCTz/7TLaY+AeAhs9sN7RUvBEIQOzHdWq/jlpPg7OAP4igLnsI1iLTFRA9gynAayICyX4Tc6tLAotNdQXa1VSPfo2dlS6FNBws4EwyDmCrHn0Ac4Fs10Vzh1FpXSDGJNok9Nua7HdtuwgsqebHHgl8r4k5iSHcWtKnl1NFlw8vplF8A0Ue7IcZb05IOXe8fwAAwEIxjYuhKOazNJoMNGNn2PucJ9a+N9Ky2EXxeQGKAxTyZ2IEaY4JWLF2j9h++/ua6pTefvY37TjcG2272GAAjRS/uKdoBUTxPnEM5yageZhBEfbLOvFaJ+ReA76SyFvnwtOFpJXTs2+Apl6HJLvsmQCYKVREL8YAsNs/eRaJD8I2SIFHgA16VgMjAw0O0I5AC4A1Nzg/BrTt19NKGvCph7j8CQBA0Zm100S5tCJX0chgL/7oSmDr6uqyRbiprk9YFwotNVqT9KzFLqY9EjDILbmZ4qD+fekqIBbveEYaDTe3bWH+jia2kYNRjKW1J88pcR4AzyCIYp0dx10uHFnLKbEMAAXF02g0WMfGGlzEd1wLQCbP0W0rNfa+2vLclj/U3r97J/0Ct354CopjB4vlDt39i3+t0yWBBcZDiS7nahxf9E5gYHt9f4Wgc8gIjjFMvNRUDIA4qhwOwEF7EXkwncKCPGPqOcfIAgAMNbYGhwNDmODIlBYbpGwsNrOCf1Vs+xQejSKrwN3Gyf0NPkRR5vUBcADngDfvHbRKI03Ut+RRT0Es6ZfGqYoqBf1bG+paaspff/Vl+4s//wvNqCfYYRNDm+Nh0rtOny+IONVc+rmh2gt9G7dqKRtIAntFh87BI9FQgj481H744QcJN0Bvvbe+Lr0EUGAFP3u77T/+5/8kyuujB/fbxtpqGxsZaSeHh+3i7FSz7Emg/+7v/rY9e/FMCDNBDAkja4gDgIFBMv9+650OgMCd0ngwQBABkksJgNFXpt7c01OJSxGAu1/F1SmLLlnUiI3GCBuhZkVZ4RmDPrEn1DvYARQwbcpBgZMB1oI1jOCHkPUCHD77/LP24eMPVPl7+fpFtQngzOmRnRL1ENgCtXSCoA8ePWrzc3fad3/8rr1581ZJpzQnhhAH4zlkwsNQGyPJvKEy1W331u+2+/fXNYOe/azZx0U3hdLIM3/58lX7+7//+17rCvdKAsHzAci4z+geKlWoMjPScW+nHR7u63mSxHlMznD74osv9DygbvPNOcpc6CNGKJ6eqhLMLF4MFDOAAWDurq9JrRmaoCoSp1cyalvvt9vhAdUZU1JnATImRkX/n52nL77TtreZ92vBHtoZ0CI4Ojxtx4enrXsDK2dMYAkOHTS0fy6TrLu6FgTcNDoHvXGCohKqIm+GhOxKxrlc0frBPPqo2vb71ngPocehf0U4Jr27mj0PikvFze1B2mOlxCv6W2l4YDtgjFDpcJDtxJ89J3aBFMqtts6/i5oNU2dxUc8EymWvYs0YKYn1kWC4MgjFmtmr+juzq0sfoZckVEASxJiAjQPIeqiyGYGyqnbzvNg72A4+S+eo2mEWFha1DwgwcZjsHwIBCTVqn431KGW8D/t/882m+69RhT84bKelCwKYkz5HtT/VGKLYRp4BoIUqYlWh6IMb3lequqiywagakg/2kRk9CvJIvmoklwBXwGVVY10pz3NTFZ5kSe1K/fnuCVj4M0lWklclbkV9Mx2aYL8CsF6PqFk+3DcgCs+Ms4sDpCUgFXFXv+ibdfuRqshV+c/nijVS9PEEW1wLSYIrMcWU61Vi+lWZVEicEFrQyom1FTdV8a0ARsKV9IkTzHIflTAGBDdLBYq+lev56gsE9adb6Ayhh1LtAPKB6gt2+wtfBB1poeMaue8ky/aNBsczhjDXyXNM37SE/ep8KtmtMWkJntiTCsYlEFVVeliGOoelJl36MiQWJKrYC+aUS6CuRBJZF3wM4DlidiQlaOF4tJKFzbjeXiJGclTJeRhe+RNbjGij9nPFNPa/bg1TdaxGDbs6VvPbqyVhEPQUI7FG3yWOsu2yTkECP2kq0EZY9goAYB61d8XQVv0WGK097dYT/KF636uKqVYxKmeKcYh3DEYxJpj4yK0i+EFAcY988vrw2fTLGxwx4GAxPrXC6Jy6GkwRgjLz3u42PWGlpeARlPTOohPw6aefqlpNgYa58cQZrDt7jKSa+yBQ9T7D1tn+UA1kraTBQbygZ3QrEcCj/cM2MUZhoqNkH/bD2saGWG5z83e0J16+eNm++/Y7tY6paDXUbWcXp+2DDz9ov/zlL/T52PXnz1/IN9PSxntyDQjhYiuJg9hLas8ad0Ere7PX7lIZh4VMYdycF8jeVRV5RhoDJDDosuAPENxlzKl7+DOZibPHNcof1oQdqpcWn75tiHFqj9YQQQkFPnyk1gOeOUUgQNaby+v2bnOz7e/uWVS7WbVevf3FhuW5Kz6s6rUFON0zz36CMUls5cTFbXSxm7HvShRrslXETaUHcIbIa/qwaYNwfzQaAMSFADYSQywBNtiYFjl1oieWSCVm8b+ymQLC+6rvSuxrzr0rwZkQ1Be1U+JdTJ+AdRQhyVhYE85gYhCPunallp9zLTgBj8o2bZrPAeznfdmjnCP2M/8m/wyoV2NmOUvcK+8fQCF+Pv5LAGxpw2jSzSEgDJVqMwQyEYHPwwZxTgzO2narPUyCgf4zoF4Se56VbZLXhL0dO+M1y7SRAkEEFJudx+/Fpw7a7ORBfT9lAIHinoEmt0EGWPG12capVSZMmgIcPO2D1liDXJxVA8XOJ/hT+2LYAI+ns126GKGiY/919ne2G/KxqtIWvV8FZQMV2MuwTfgMCywTU9y2uytL7e7d5TY96556AAD8B2wWYqjDI0Zz0y7V1/FK62RYdiTZ0my4CYgyrj2AUDQTWGh7J/kX87uS8jxTtzD7eXE+8WtuAwRgt8i0cqJJ63+x9mYSugUjAq+8LqOj2SvkCKyd4ipN7xi2eDVTPTojbWd3VwAAOYhBeut79ICdlV//paRNNVcXSnQPTTc9VD3Yqnb0qTRRYxyl6lXjbUSPZCyUKPUYKESBOurrivPigkhCMtKAg35TVGqL9bkX2kmLqyZG/o1o6cGLgmLRBRsr+sXs0Dhcvb7AmhyQoCyHW7IBFbRyH5lhyUMMZYbKIg9LmgfD3fbo0cP2z//ZPxPNP8HX1Ph4W1lebuur6zIgQpZLVDDJCw+GZBQkR71AZ2d6mBh3FojrmJ5kVJUNFu/BhsF5cw3qey0qLGvgoAKkFQpvp718/br9P7/5jTbzl5992hYQhmDU09hoOz85aT989137/rs/tt///p/a1vaWKF0kFfRY8jskDBzUb373O4EJnlHre1E/GEFHJT9CxCTkBjUR6haVx2OJGNKDB+IEbVB9zyWscnKKKjOVSAdnbEySFwwoyTl9bnNzd1TZxFmpujFAJydQsYErGhbV1dvrtra+1j77/FOt5eu3r7TBcb4E9gRM3ANIOcgeG53ReIuoDR9xvdDqruUoob3X2Ow6cBgNnj1V4W7b2Fhrjz96pAANgMs0X4/7oqrq5zXW3r59o0PJ4SX44Vka8Bh3j2OhnwAIgDUYItoCpA587DntH330ka5z892m2CPkRw/ub+jgswdw/iSF3CPP5umPP7Xd/f3WGR9t9zbuq3J2dnLe9ncP2vnpRTs5AsVEBKsjih7if/RudsaGBcAdnxy2d+/ftsvz00IhqVwxDqvTAFVPT2h1IbAB1HI/lJF8MzbieNmPMBcigIOzi/PNmXQCaSHAJB5yRDVS0Ge9PzbLyaGpvAQdSToqJutRqWkBgErrkYjDFkacnCpVehJXKvmcsxsBAABxqhppTJ8dofUHHCThtM2+8dhKqjHsWQVUJSLFNViI0tUjzvLE1JTONiqxSUQIUHX/A4mdqhqc80LmcaqslZ2+aYhJwPhcghLuKz8neAMA4HMJznZ2d1RlAyiz4BM9Zf1+PGwd/8Ze1bgvJasEFm7l8TO0KCM210CEQY0Ab30AJgmq8VPfl3v2E9ixtq5Yo5RLlcq95LFrBMAJPr0PujVukgkMJQAk/YZBsUg/f+2F6rcfTJatB2JHn2qWx0o5eOS+MmeXew6NGnuMLeAeCETUZz6gV2HqagIsJ0upojhwdDDnVgIoxxYxqtvo/W4qVH6tW9sIABPcav16+hclHieGiHVW7AItCESyogCkPquvoG81bfa5Eo26Vu7d44sMIvF8sR9h6fA6VeIHRvgNnlm/n5lxYselQlj+eJBVkDOrP1XVrOCwkr/4lahEO4B0y5go+pwDjVlDAwM6r89/WoT4bIJMGCaI32Y8LL7DgaGrUNlfDtxph3Nfr5+Xn1uAFO5bbVoFeotZXEJcXF9owYO2CUAlAbQS2t54MY8WBc9JIYP7iACaA7nsD8+BXlyYb7NTgBZuP8o5CqWVh0+CTvzEHmbtsAGTEgB1Gyb2DRD38GBfk2UoHGA3pH1RIooE4prYUyCGCg4lABufK2B2uEmo9t69VV1b9xa9k1Ox1fDF0qiZmZL/v7u6KnE+EjjOUsQ6xbwprQ631theSGsBkEh6N67YSc+ieyMbdXJ0Ihu19FM1AAAgAElEQVRFZR9/o0kA0NBh9c3OtNW1dbWCABSQ3O9to/ljth0ZBoyETz75WACLWE77B9KXQtOJSjRtpiTx7zbf699JbXxWPDo4FctUOvlTZ7SAMvexN4kV+h6G1TJ3cYaIm/dwzoOSUI1htJ4RrSvan1pjKQMJTBFDpBiutKK6kur+3rC7WEsAgPmZOQE6r1+9Figw3oHJM6H31PjeESd4PFv2ive9fVsYjvgNnp8YeJVgymbTolrzy3V+NVrVZwEf5erolRi/xMyyGSeIBJ7p+QB+s88VHwmYcBLLKGOeUTQiHD/ZDobp4mljLhoJKIRaXQxk8ocwMnr3UXRvtV6VVotHraW7HzfgxFf+TOxVa2Fgw/gMAADeJsA7No61sf1w6xkFS+ItmFg6z9ViyH3yTNz+NCQNB0DrxDXENIOi5HwuZy/tpgJ+0UQqpgD7UAyAihHNRrEuks+OhXj5DtBo+2UmEnslozW5Jr+vwZbYlCTc8V+Jd/Tz2t+yi2XjLQBPbFTPtMZrh3Vh32UAOQyCfiGjWHGXCHjTXnSjQrB8Un2WwfICBTvj+rtapgcBgGqZ4DN6OVAPZKWVGntJ2zLMdK8Hgqdpn+B3rPMAWIW9xR8w8cWVdc6MbbUZB6wz6xvWS2yn/bfzl/Tkw4Ri7ch3lhbMwqR9i4IrGnECmatFhfMZQFlwChPnTs9ki9izEmKu/YNN7k03Kp0fg8XkjD4fXB/3xvVplOz0VPl3CteA92gcebw160pcGi0osxgoZJ73AYD1/+p/7uKI3f9uASoWxDQTB5CaAtDtU2ki9DOEwrP66jz2KP2P7m3yhhoddo8DqIk2gXo2jG6IJkW1RSORjBiGMtRTthwcrQMln01H5UD0OtTfreRvgcCaG1n9IO756ycWocPwHgRPOrSVfJBwK3iv2e26vkJxvv76q/bf/Nf/UhVbkoPzGqGTykmqMELMpHptgy+HN2y6DQZeoimiHVkRnbWm/41RSjFwvBe/z4ZzX1chXwV0gDRndvgWVP+Dg7aoufYbLEwbRml4eLi9ev6s/fX/9X+2P/z+97omDAUjej799BPdBzQYjNMfvv22/fVf/7XGAfJzHWpRoA2s7BUVytVOCxTZO7jCD02dxJYNSu89PVQcDqr1VA8dGJpuzQa0+OGM+vlIUDH+T578qACCYAcH4sypVJpFL/O4mburd1U1QAgNAINgkD0H0wJjI0R8aKTGnR3KQDqxY07yrJwJ83Ml/DNMxRPNg+odUkXNo/oIqCYmOu3Ro422urbSJsY7OmjcNp9NBWHz7TtT/B89kLPAiHNmuN9U9akgRujIczvNkrn/wIm9UMrxsba9taVDakp0R+OWxCQYae3hg4dipZBcpo+eyQFU5HGU+0cHYnQw65NgmeT/+PCkvdvcFtDCmuLcV1aX2y//7Bft9Py4nV2etfPLMwkRoW9Jsnp8zBjDqXZv7UEb6nbaq5ebbev9TqOn0D1KFhxLIJQECYPjETgWFpIATjQQBiraCh7qjDmxqqopc6RLyCxJUZwp6yOaWSmyJ8kIdZ+Zz9EAwHjCjkCMk2A1Iiz0RQiNLSE1EtQkOUaMPRqSa2YCBHvU/bidtrK8oudh1N/CRUG++TlB2sbDh/odksknT56UOKSV2l0NNXuKP3GsaYUgDFQgJHrupF6PreWzlOjMIfhGpdqJr5P/BQUqqQyA7uKMEK0yTdpzxAmiSKb43d2dHe2dTO9QQlK6C7RORUslwKur9HYwg4luQLi+4GO/DSAJOfYylMowupRsFD0ax0vrR0AF7DOgmexyMcCwiQ5OI8aU8xkWWhJvV0FwqqyTgx7Uua1y3a+W+PnR/29RN/f1uu/QE1KkQ6L7rnnMJWqWIDn7OUmkE2xXNvn90PHNaLAgW9Yxv5sKjEUBAa6rsiW/58+NrUxCy70ZwIat5XNMfy4K72ZMCJLT87LugQPcJDERrBMNVn2DgHCMInJPbvpOCZBznfndPH8FUDUm2IY5yXbU+w18ey3SxtIfT6V2vkzViU5HnTtXm0z/ZO8sLS5IsI1ER89qyEJQJIS8P+CFWDyl0KwRhqWKzZ+c47ASWKuAWGGJeC8aDOA+pP0hzRsDMl4DU3cVqDGjfUCVnN9ztcp700G5kwW+sOWhH2stSjywVzXrYveoRJLkIQI41yZUAc95c7BoarRjoZ6o3LGry1Dh2T9pl0QgFoDIU1L6TB2vrSvtKLPD1ksiyD0FxHR11mKmgAkww5aX7rTV1ZV2Z35G7/vq1Qu1A5gxOCnmhvQQSDZPTxR/UGGyYrUV7aFQxy5Yc8J7nOQrIBC/c3xqABzfxWQT/sSXsyd5zsSI3KsoviTdNZVoZ2tXPhfRQmwpa48YHrRYFRM6o21t9V6bhNnWbfaJ797LFgIESnyuiktcd8/+FADqCh4aRm7F8fSFTtvd3jUz5exSavzXl/gX26ScD2I8bH6SWu6BLwoshDdoWHCO8YFu8bL4Mn6cWFHaL8vLspuMB2RMIhMAsBObbzflS0g8ReNWvDqjNkeST9adfRtfyc0n2eb13Kuriz6/ADCmGdcUC6rXJEnRgRry2FFeC+iGX+T9KbAgcHjNeSigoUdx72B/XcALKEIMwX5UcavOTdiC/N6E9o5HvxLXqIjA6EcV6wyqZVqJ6NQDLXMBPfE5rJGBgZriUJVhg2UGGlgT3lvjaot5EzBIIH2BA6wXcaxacur58r6KGU497UDijGE8UjwrICQgrNqUq+8/djaj/nhL7tVaPWbgBQBI0p6YiPPqlqu+qF+YBE7qGFlq6rmKVD3mU9mUFEhDky+dmgCn/f2bAoKrz2FTRdCYe+W5GviM4Hf/M1g7rsuV6hNdUw+gqTW0PXSrD3miE+Sfjy0kOQ7Anf1r0AZAr+OJJFe0XlqYm/PG85idtRgjfe9MxhGwJYa7P2NkdFhFB+Jv5Wg16Ub+4MIMJl+PgUzWlj2TGGOQXYH9lpK+0hVYJUygoqLfF2Xld3nu2CTsXkA64g/WIOeC+JQ1E8BbTOqIAgbM4neVxFcxntyX13pPZkyvAVbeS3FyxVvxzfbHmRrR2tAX/+3/2hXSXfR5Vdd1UNxnqeCG5KhUj3nwvDG9pTfQ+tuNqqYEcqKm4HjqEGkKAE68gkBtsqrIufoz2oZTVS6D4UTYtJb09rv9wOaVm8az8rAAArrXV70+STs4ByhBmaysW+r/hQyq0ldVGFHDhJxB255QpVDU4okJUe6p/n/00eP28UePFUSJlgWFLGhZfZ5RTjMUTCnzaA+SHpyrAkLEjjCN5vzJCHWGhgU6OLmyMBoPCBpkL7AuZgFOnAfNoQzdbKjTadOMpmDkzfVlm0Io6fSkPfn+u/af/9N/lEjgwwcP2pdffNnWVld7whFsZBzob3/7/7a//bu/1SFStRNDUyITOJpQj7Om9LRBPSd44n40couZ7HOmu2PgQ0fl33FkrDH9aOwl/n99bb0tLi7JQKDO/cdvv5MBo01CSK7UYPujTDi4OGFm6FI5Z/TZq9cvhUqTFFH5DfUZoR+CxyRaHLRb1OqvEQQys0SVHgCqEeY5h6ZJUGdKJXoWkxOjqoRMz0BVZCySBQ0jsIY41crdlbaystSjLxGEAIYI+CgaOAEHI9k8KxcUD7G2NT1HEoXV1bt6zj98/73AFO59ZXlJjAMM3PwsY0WsLs93BHbubzwUqPRu+71Vvukl8l2pcv/+/bZHFt1eaw8uLi+2P//1P28X1+ft8OigHZ8eOSlGSfn4pL1+vdmmp+baL7/+Vbu5Hmrf/OPv27vNLQ9ETcVD1DRfB+Oc2APRfgjKn2A3wXIcWar/SV45KzJKNWUiDAGlGL2KXsY+Rhgm1UX3M5Psse/UHqRn7kqGK6R2Fgge2pGhHj+iBAJnxvlMYo9xxvCLOluVM4IFAAWeB+ctoIHOMb1inPOJif+Pqzf7sTTLsryOzdfmyd3M53CPiMqIjMqsTGWXup+KahASDwjEIMEDLfHAMy0h4M/ggT8G1HSBhEBCVdk1dFZmV2bM4fNg83TNrg3X0G+tvb57o0xyubvZtXu/73zn7GHttdduTz76qC0tr2hvv3jxQrQyGf2qwCQQ7xeDgM/mM3SfVaWASsszDo02qsJGnO1w2d+pDGHbeK3GAun5WoWdgNy1DSp5i0r0ABWe//BcSDNnS3oO9FFK+IrkLvoJoZMnaKvReyWwmGRqJPZmZJpALEFrxvSc4uxKRZ7rVzUbZs8YNVHrWbPPJUqGWF/1sUe0zcEM1SKDBmq1wGmWHed7XIOmjRSKn5672M4Ij4aSCICZapUr4SO6tcf/GRDgKwmTn4FcYAfSZX9T5cozFvhSoHF+36CB2WrsCwEAJa7F9dNiNdrv6Ig4kRudA1eBotkCq4pnxpqbNReKsqcC5DwGlA59XEyk6sfldlz9cuKR/m2vd4I7j3SVn9Ns0YyYMnjP76cCLgbPbaYiIH7r4MaApZOffOX8Z00Fsog9h93bEJUS/8N9weZhX+zu7EuQlHtC4yW6MdwO7XRUPMzycI+315og0Umwz66DYq15sU9cxfM51H6JHkMlbALfqiCS553nwjmI+KWF1tw+R7zhYLpUzdljNZaUpBk9IfYosQZTYXo1ZSPVUfkt2ntqz2cfs2dVOSwar0FTt2gydcjgg+YcyS/6Pok9XFE8PkWrBJqoK468L1X87e37BiIvB+30FHYcjL1h29rabE8/eqwWDVh+XXWsEjHeg/e8nZrUaDuPpTL9mL1JkhsGRURkFbzWXHSLobklQQAh46SnmYA0kG3jfqmc07ZgTSCSClrGnHAbADj1FKNSvV6mIre5IdurPuvlVWkK8Lu0w+ETiTmUfGQqzfBaoJMKUDXe1HbFNhegjtiDAoJa/p6/lD9HJJf2Avwj1y37QNw8l/FhFg8MnZ09CZPh8vpSws4umnhEH2w0gN3HHz3R2rEv+Wx8ENoFAv81xelGhROzhm4Ur3309Kk+lx13sH9g0ceikysxKO0PM4CsxZSRuhY5NMXYLbZu/2FvEs+ngs7z4Pphjy4uLOja93f32s7eXruGGSFfbpYUAI19hKvDJMqsN8+Y/Wh2lsfZ6pqmratDywT2VkBVUdbJH0zVt21JO6EKh2Mi1hYmLD9Wsb5sm/rF3WYgGyxtMdtL/s2+GoGlNwJoAjxHeyd+XMyBYv8JcOUs6X2mFcPwDAw8eypZQAEly0MDH5qOUPmBGGcwCa49PtwtMtUmU4UGri2VdeJ9t1Eb6Ob9nafRsuszHrZpGXrnY+UjbQNdlIwOjxknxTarFo2A3mnlBaTifSNqHDtooU0DLfEbAU8s/mf2eOyXgZbya+VzPQGpuVW8mIjaS+XXZKdLo8vsEsd0BvuvNDmA+JxzJXDwZuiJbAsL7fvvv5f+iUdXIvpsQBh7gX2lgMj1M0UKm81nqcW8mKesl/IxtWD0VJBxm4x9CfsIRql8Daw1CfoWoA1r/satG/P4s8Gg7R8cVEGuBASJwxBHLF8M6Mb1+Hm7fz/Tbhw/jBJ3zgHnirWFuS5vU0yD+OwAAGJr395K4w37kZZHfleFiH/yX/6Ptwp0uJKibxFAx9EJPa+KBptXCToAAE5PzkcTOLv+O5ICbTa7QAU4qfjkPT1SyuI7/CybWJ0fNW5Mv10Xz+txBkr+2636fCVMh0DV4LxzuhL+UQAwEiTidxLEJxnhxmWca14pPxdbYIoqw7wSyocP7mse8c+++MK92BiwyQn166RvSItYCtjqW69AHcNJ1TabKJVenAEXrvvBaXPgo7Bahs5j93y/mQkv5Wx6ls89YzR0TyPjvRI2QcgRpzPTXr543r77/lvR/klufvnLX6rHXFUSVCYXFlUp/fIP/9D+9b/639v3337TVtZWtSagvZq5rH4W9yMSXHBI2aQgom/pRYNyqJErRpBB86mIuoJq4761dbc9ePRQycerl69Eyee+RUVbNBX1on8pSh9ocoQCu8Mnyq9F43CSMAA0Hm94I82CDzs72ncfffSRnhmoH60FrIvoW7OIsFyo75BAHUNtmifJsivPVENxVAaYOMCeZsE0hnv3QOGprjEX1L3jAhdmGRm4KgPQm59tRyeH2mPu87eRS/WaIAWnzNpzzqANffbZT/ReKH7eu7+ttaC3D0eQcVDoBLC2ACa8N89d9yJxnV578OiRnOBJH1CICh/AzaUqEmwz5iSLiklf0UJPYwDvbN1pVzeIK122F69eaI9ubqxJpOXF89dtbm6h/fSzn7Xe3GL727/5+7bzflfBEcF9qKIsIJ9DIMX9zIhWVI5WY75SSTPaHgcbVFW9SjUdgT0DOMO9JTAPUjlyKq5gOIBwNdE8IANpzNIOgmwFRveVYyM4z9BrsWcBXKgyQtsPrV5KyWdn+h77F9ugimz1oyeB1KCyGm04so1W1+Y5sN8dWFuoLgZ43F5K76Do2ab1efQkaxuaL/eK4/DITPevpy2G19FSlGonz3HIZAkCuJpnTcCfyoau4QJg4mUDgOD6oSMi9jgpoSIYX1G494x4CVpVxcNVVADfEVW1HEOBQh6VGgo1wKr2YrWNRbAxiHOS4Y7VJGaGg0J+11S/0cz2VApMu8QWlX+oGcT2K06GOb9G7J3g4RjTCychxjahiQ0+QwaZg8LzOQAD3HcqMTnDqfgoaCTZkUCaBUmlEVDgmEQty/eEghkQOqi/K7gIgbmKpD1AAlgVeQmPVUXK9oNeQjv/CD/BpKOikeCI6zQ7x3aS73Pf/JFAoaiYh77eyxrJqaCxKJxQ8GuCRapBOYOitBfrjuqGf+6+WVehh+rvdM+qg1ILoUbtf1TVCgDAnkyyq9+B8XEFeDfdPn72UVtZAbiC+l9smQnmrzP7/UBTXrB9U9Mw5BbbLNWPydt2eOSpFxJprdGSXEvYMwmIHbw56I3wINW5TCqIXRIDoJsmUCOvCpTsQJwSouQ5khC5IubWRPabqqsk/iRnNRhBugk1Vg/RqJUVgHsqkhacNODARKVR+4nBBPsszicJae6B12Pz+EwB1GoZ8RQHbJL2BT72AtD3VD6e58Y6UTT45JNPpZsDS2h/f1fxFLTam2vG3QE6UV2yTU3FTBXd4a1AHij6M4vzbWWN4NjtPYjWckawQbSy4ZNNa4el42CZ+MM6FJ5YlPY/VasvLTrLvkVfgH1MvADICvi98x5NA0ak+nWKqcQCWnDVvHkdEemDJQcjDtYLr1dferV8wS5wta8mPFx48gpfGemmZK7abbDzJDZU4xn1fHJ8JjFAkn+J2ZYGBYmFQDR8BRXemuhCuyVn+OCIWdwHBoEW0HewyDbsS8bpsRacVfagEgup6U9JtJhzcnbaF0Am9ujSUnvw8KH2GD4MsCBJF/FKRslyFiReWwkU68waiWm6aGFcfGSqveyluXlaymZl005OTxTz4HuIMcP0Q6uIIh2LiA0b189IKxnv6bUetT3x+97DbtGK8CqxCr3Y7H/pnzDuspJhno3zBvt9j2fsKRe56Hs8eV7bJeKIsdF2XEC61PnLTqlHf3x8XgnS2nY1xbMCHSQka5A28Qz7TxV3dJEoWNFq2YmhjgqO2AQzJhEuNDCE3wl7wWfdtts5CX7M+RJ/eEYRvR2PJ7AztmmpvId9Yisb2riIdWN6Z4qpShtH/iJTE8omxu4nFrNwdRmvskGxqwEK4tNjp8ISDSjumG3U4qxDUWAEAADnUewLRE814cEikwaVi5XStRsABrnaTVxHL//G5qpGj7rV71Trhe2B7cNENpZJVf4qIqNhIl/N/p/zZB2WRMWWOKkxEEexis4aPtV99WaGE2fN62fowel7TFhhksB5X4wpvsgdqcITLxNfRKQSZi37SOw4MY3sK52jOh9l75Ej8OXXOL8IG1W/WxPz0u7BmfVoS4NuFKn4me2C2x3z7ARw/sl/+i9vtcGlgKrBUCP6CAmulAg9rsN9fabB6kBQ0bkeSGVRNI06LEajLmTAeM8EDK4uGFXX3F+QLPUJmS7nRNz9Jan+Y+A5MBi0TuSp+kv53AHJWW1qBFVMJ7SDl+OsXqYE7aHZBPlaYRZka+3omIDOIjpPHj9qv/rVr/T3+uqqDr5Vdo26C0Wt6onE/UCga5OzwIvQ5EDUqxeL93fCO5TDCkqOEZojYSLYq34mqw5T2XA/fIIYVdQmmnp+oaHLgPK+88tdAktyfnC4rwp5/6Lf5hcW1C9JlZKAmPeGXtmrwPPv/ubftL/4V/9b29/bbb35+bZ5Z1MbB9FBVFVZVxLWdcABUadv29n5qar5GV8SVDlopXuS3CP14MHD9vjJEwnIvH3zToFHaGKmNF221eX1tr9/0I6kAWD9g6CZQtqqD5aKAtUxDjtV3JPT47a7tycjCADAQYYuB0DDM5bAIH2SV8wBJd3HyVUiUS0g/C4+X0GN9pnV/29uLtvS8ny7f39LLQHq0bwtlc6ra9Ht7bTciyRhS1WKjXgmAcT5YcjComAfPHz4oP3sZz/Ta394/r32CUaCcWpm3Vhk8uWLH7SvEFvizDHxgUpAr7fQFhaXxKDgmTH+COOA82cO78H+oVB4Kh88A8aJEJAxbolgA+CGvYTWAHoEJMRoWRBgA8Y8efysrS5vtC+//EaVN7XKKKlF7d0j8EgkeHaigGk0nMX8dN4KbTc6bacv513q9j6X7o0ERKHtiH5P1kiGrpD9OJY4YSPZ1bZTAECo0ZnrrdGjVc0gWVNVbMrPhUSX9SVoiq6CdC7GwIWg/BprSnI5vFWgTAXIs8JrPF79rWus/nQQerdxWAQq960gXW1LV1q3UUA/KXCFNeDMdIa9xv8B0KVtyIJZVE4sEuRg+0qoLq+ht97V7Fv1B7NmJER8FsJXgGI4R3+297y0mkhey+2Zpu2eca6ZIIr100gogmB5R1eUtMfn5vWsBYZW3znvLraK2h9GLQJO+J0M8RVAmOvBiaZXmPfP8+N58V4SsSPgFwBg9g4MAPyRE1Sj8tljSlhrrCDvzbMQXVoCdKYsJjHuaHglahr6OPYj+05OlCpdtbOgy8F7sqY4dU2w4Qxk/E8l7AK+KtAZ9z2ZS837a/RQgtOqOgZMoxLyj6se1kkYsRE4j6xLAjefn8lic3mSCteNXVTVUoC3+68jtEqSFWXnVJWyRwPCeZqeQT5XhkajsDx1w8GqqtJhxmlc3o8BAPt/P1f5z1JhZg0276y1e9t32twslWCDrWojYZzW7Lw0SXZ3D9rggrGAG21ldb1dISh7cdaOYDSdnuoaQgeO30y7UHq9fU8OklUhFPhr1ouLEQBa7h1OrJP14O9xAID1hoVjANOspPQWjxgD5tmIujsJA+dcwR5ANgDyPEB/AW0AxSjrZ6+NqnGMF2RqB9Xi0ZhODgPBZwSj+Azt/+qi01pfo2V0KfBr69690v/pdSKj/Ox3v/tt2/nwXkxO5lgDhDP+D2CDPzDFOAOyHYw965murRHDU5NtbdOVsL393ba7u6NxnNwfzAH2HusiodleT4rZjEAjoeT7+DQSSb5cETSdmYoWsVWAKlrMAC8BADS/XNRhK/WnnzqjgrlvptqoNIUvVCUZIMQxB38E1kmjAIV7q9s7buhJ+4W/BRLXxA3OGtdAUnp4gK7KvufNM97zivdyUUltQOXDsAn4GP4PU5F4Ab/bjfpaWtT6stcUU064PQD/w3vRuiix7dLnAnQBICHpZZ3QDFounZj4l0xksg84VmEBewW7Lf6OeJOCDtVJ4nsSZM446x7NDK1rAdC8J/vPsRk0Z/vHgKD2mz4bnJGArLA3OAdm2Lq6zZ7mM7xWFN3M6mINWO/TvseTqUXDgjY/SmIBeLg2JzrWbmGCVBgcTqBGk1W4v7T08LkU/QyAMJnMDLIABmbmOgtUO2mSqKr+J57hfVQBH9D+Q0HI1GyNCC5xvFEb3Yiyz1kUSF17XQylKhYl9jEoUqNTayJI4h75lIzoLRZA8vOAgv47vnc0wlCJPNX+mqAQ+xvfFNs/sltmtKhlqnymgdORQGES+ZxRxUdiYlSrVImw5z01PrC03ZxLGQSyNoBZLVkHDoN8+tgY4ORfJPQAAWKNbW0oDubs4t8CgHPGjw4PxYqBpSxR6Jq0IBBgTASSNlEYLzAxlYTDoqLtWIxJa6Fh/8yShsHpc84XrZbkRho7XULzgGkUWontuTbyV3I22SUq9rxvFfOU74qV4XsPAMD+w7ek/QZbpXNae1KxEYXiKTPxLARI8cjT1uKzpI9UQKR8/8xcBzBp/X/+n/z3Du14OBVAiCJUqAMVC4u+GQAYd0ogzjMKvkqltpSQdZDPTuTYri+98K7GeWZ8TY7wDHHyf/X+uzrrQM6bNbMTjZi5X5pRXlIF1gMyZTIPg/58sRkEKBgZDljBA+SGeYgEXmwUDCij9bgnRuUhhEclmaTr5z/7YxnOSyqotfBcAwvMQwwaaWPtioqMXPV+8bAZhYUR5qGpolcVlRgpJSkgP1Dwqtffh2mE6BGQswm1YScn2/MXP9Ts6mkLv0wjNGeHxpzwtx/eySlg3NfW11WBv3t3S8aOTQpV+mpw0ZgP+dvf/F37+9/8tTbrOuMJ7z9QWwaielQO2YBQAhE/RESDoIBKwfv3b6XAj+MEGQcxBym3iJZFKjCMdzbvijbGv0mOcAzuY6FP+0KJ//Skk/TRuEdXU7t+JwWbBpFQ0xXFl36ZEirkMIFM8xoCqGgNiAJb/eV2pDNy8lwb+4DrNG3VSQtU+YwMOT8/bTOzE+3Bg3vt7hbVDKNoODxT6Zj1i/7Bofr0Q0MHvSe5pBLBfubwktxR/eB++B6j3ZjhzoF9/eZVN/4EUIYAg99nH0MTVHJ+F9HEQfv66280y5zkXz3L9CbNzranH3+kCglrib4BLAsClMODI63F9r2tdndrqwKrvlpHOM88KwK0zfX1trl5px3sHbaDg6O2sb7VNtfvtlcv31A63ogAACAASURBVGhskhwSAEAJpXEtErqpWbsKeSsBi1GPY0jAbMdlEMAJoPuVRK1aWvkRQJKkIw4p9LZUjccA6QLSPD5O1TvQ/lkbQypYACv8X71UjCNUgJfkJ0G/ryl2zTmWjTvXwl4NXbTIxF2y4wqSWwR41uyHJM/plRctWCJFmjSt56A1xH6pD9Fif0LKK2ECGMTuMhKGqgh9bWIsVeWadeN+AQCgEHqutFZd14v9BShUf+8Ek0AOO6EhU+o9gUUjowKUSi+DVgn3g5M80w6VZwXFjTUMPZX2CJyS6Pp1nrC53FtawAx8XBdzi15IU5MzR5jfly2tareTNCpfHmNnUA1Q88jVegkozQoAgK7v5+N1ESBdgJNbCCJuNSMGEr9v1N491K6oeIxRwKlxBkG+h223gi6VmWtRjHkPEhvW9erK465IWJzYWlhJ+3hsLFEqIVwXVHAel5hQ6sm1n8KGGUhnTe0LHfybImkw3c8sSWJAqZy5AG+iEE9NaV8iiJbWMnx4QErdk3yywZEAJF3iX4G0QXRX2Coqr4DK1a9x382+1/OEHUTQUs/YZwUxR4RF6Z+1qKjENFdW2tbWBoFAa8Ortra2rHv0+GDWF5AIbQAAzFNplSwsLrcLpnEM+mLGsW8DCCnQr8CRpIZn3Sl6VxuWtQc8DunHYI/Pq5LbAvxls6qdIEmiK3NTAvlJ2vR5JPpVoc96iqUnlXOKEQYj5xd60uJhLxF8RkBOvdX0VRcV2wGhg2rTal0hS0XN1S2LGua58O8kL6KFTjHC9kJsOapBsJxWEMW9syk/xf747ptvVbUiFjEL9EL/d/x0oz5x1gJbEn/As4S+f9Q/a+ub651mlAE92i9ulOiG3UX8wbkhuV5bXROLzHbzTLYqQKn2N6Me19cEVrCO+FXbTVpPiYV8/knseb2CdsbLFbtMVWVGvtHKM6T6h+8nIT6VHoJGNF4VzR4RQ1q8inFCMsK55NyxR9XqWDEDtpqAGxFBxk8yJYcCltq+NIXEtkjV3OrNhVnEfdMmwZ578+a14ioqigT0/Dx2CXtOtZ3zzveg23Pf2CXAMI+wMwifggs2IbThAGzeN9a2OT0+0f0wRppzh4+iBY32Gs4NGgzoJnAGWeswTInTDXybKRQwL2CuGKIktFX0C6ib9wgTDhtIQSpj8XwWHQ+7km67zjNToQQ6vFppHK+P26UAyJxNfIdA6hpJHjHl+G6zxYyEJRni36wpPub48EgFEM4S/jf2Ar/rqvxorKjatooxkv0o0ctrRNuWtJ68D/tKsboYp7ap/K7bCSzIBnUbeyvBXjFQR73v44xJX7eLRwJQSiA1+72LV2pspRJ8ficg4BhYLP9SrX5ak7FefK47zy7AifLBMXHfjOdVHFdsz/gKxV0l9hltlHGNFt4rzwF7FSX65GW2JwYach1ah9sRKCufpglFTeeGcdgk/7QnMbELgIoqO2uMfQNsw97gP7Cn795QAEFzrAQVpbLvQjeaLED1FBBhvbAeFFVkgxUrOZ9M/31E+qIpAIvbmnKw3a0poCK6ptwMzGjAVharkhifL00KqH3Pfped1Bpc68yRe/I9wNGwS9QyVBpCybFoIdc4UnQoZqYEzibG0NpL3NlMi8TfAV6053/1X/wPtxhWDCA3FXRMyBQ3LjqBK/LZGDw03oRDPV2BLbNV+R6JDqPfJCzI6INrj/oBDVGyzkiUmiur8RDEPVRoLk3zFb0s8yhrdALfD4WXZDxVSIktICxV6H2MhTpbS5AvyJjoGlV5pIJM0vjk0WMBABizl69ftR+eP9dGQKhOyua9OaGL0PVw1rx/KK9JItNDq8MjkRpPQXDwe9X6ZxZQicFmcycoIUHZWF1WEIxD4gCxwbRBStAD1DBiGxySF69eyiF2xnBoaitG9h2UrOnp9uTZU826pXr29NnHqvCKfkew0JrGBL54/oPG/Lx+9YMM4cadO6p2ktxK6Ofysr1+9bL9zV//uq0sLbalhTkBADu779rJyWHrn3l8FKrkHDqMihymEHYj7donJepHIOOxa0NPRpiZkcgcNCqMq/r/S/HclXPTN1wRtnquK303NU4RB30t+pccnuj7NfO9ek9By12l49l4NmuMnBNS0iAj1KY5ot0waEeH+w0A+tnHTwQCMAeZZEzjM6oSQMCJAjWACHtC/Y2iLC5IDJHrxviQPACCsEdx/DwH1hcRxogmAVzAXgnd6/DgQJQ8VQ2m7AQAZTR+RjT7Ga0l78k0hI3Njfb69dt2cszUhQuBLYjSccAljlTrzZpzz2aW3Oj61FM1ibDPQMJGkxMInqy0/ikz2K10S8IG1ZEcxGIzHgkYQbVoXIxQ3RFSHephKLepthH0cj0ba6iojuZzJxhPIJV+bP7PvnKSZqPKWgrYK+em/1evFwAAzgJnr16qWvvQxbFN6mFOhZkRMNVHFSo1xtroNdMnUAsvtLUEcAwiDUvV9bxrK3DyZXvIF3uBIIEAjjOCijMOgYQAAI0/vBa0WNd0Y3Vb/e70tPYQX67Q0I/nXkOJGMJMgQlQo9cCaPE5AAdMGcFegIazX6ii8awlsFX2KgGCWmIKjOXzvX69Gm96KlaQqnhra9WXO60Zx9guBZ/VtxxARsEie0cBgivaAUD4NxRYT0KwIjznYXlMK4N1A9CCISJatCrMoOUoO5uu7/VyQKz+aQViFmxMpRrqcKpQYVAkAOE9COBNC0xPY2icNwKE2cMGjekHdrUHavPLF6/acMjnguqPRjHJxowJ7aSPPA7Y1RgrC7M/E6Sy/zQaDzHXCl5NJ6eSad0JPavQzfUaB8kBzLiO2Dj+dqBwqXaPMB9SKcegKnga67MdrwQFTOBVaQVgbdUSUnPCKWf5jNiumJ3CCEUH+vhWBVf1bGA3eQwsvfAGnfj56gozyRFQahKf43ViHExQ/QZERQX9sn3YQVxupi0urai63R8gaAq46ioqNgK7lv2Q+w8DJaAT/7cNNeNuPPhUgl29nkpCii3AeeOeosdB5Qf/boV+j3OK0nVAe96bIDEADnsIsTq0hThf+FGo8lwn75sYxkwGxzYR8OQcB+CWbUil0xSNjrqM3oz2Ca2Gs7NKfN++e6+RY0pm0TdZXVFiGCCDqUanJ9gJi/reYD9WYD/1BBJgr0ie8OmI33EdvF8f3znJXu61X/7yF+3TP/qk9fun7Te/+TsBAJxPPpMqHGfooydPZHc+fNjR92DmZf/CWtQZm5+T1g9xGOCK9Y6sX4LvwX4h5AeoL8AJ/0G1XTbcz4cRffTtzwHOUbXfNxuBggpfYmIWa1PBeImBlsyHKvoSNCyGGO+JPSWJQQD4+Pi0LfQsWoh94RzDlhRjtYQlc5YUUy3CjBzoWSdOINBPwhuBaWIxre15v5ucpDaCawROXaFUy0ElfBRhupaxmhMeirBAzgLGHj18qOdOLEFfNNfG9CLYM/RQow9FMs1zjp8FAHBvvsGarK1YMpWQuUhvAJPXRVA3e4u9Q2FN+UK1HbEP+DljWA8PLAaNP+L5SvyxtF8MdPlsjts3xRlTLuJQQMCORptJoyGlheOvMHMiqr2CHZ+YbO/fvRUYQvJPgq72B0DZNRi/ZqIE3E/7QsTt+D1ez3kHCAdoDzAAtTtxUFgR9t8THp19yqx3MzxE9+9G+TlOcLHEQC//51nA7CWRk3ZFaa/kGcPk+NGXquN+JsqBqtIuiseYoLpi5mqrVKJY/kafXXFLQDn5lK7dYMS247XjYKXzFF+jWqjGtAqsdG82uXQRikXC8821BlQQXb8YAAE2MqEAdlEAADFzYfAgOH6O1sSEYm+NISVWLur7i+fPO92TAEdcn1rsaP0QaDojJiXPHH8tZmg3rWBGZ0OM5M6feSIGZ1WCkvPEd9NtQpOeDOY7Z/WkOhVGapqAWCtpg6mpZxqxyjqXHgH3rekoFOzIHyUsaDaLpx5Z8JL2ZlhJfB+WDzEUZxyf5CK1x2PzHmnN9jPye0z8s//6f74VjTAigJrHa5qeUIvqL/XMaNOu/Mfo2mxtTAXDAACXHq3DgkLlo5/66vKiXV5xwEzld4H7lvpTm4JZMLhU8iJhrRK54WL5jDhEH+SMArRegSijM6OxCAmkjFSbSh3Hrh42qzh1/WJ3Nzfbg+17WjyCWCXQE8zCXTdqu7mp6rwrFHetDj43Kwo6fdVKVqABiZLmLz4zaJYJtwbnM6qQ+0//MZt5mR43xunUelJ148sBq5Vqc3DYNGyKN2/f6r5wYBeXl+3dh/ei5RPcf/TsaVvf2NSsb3525+6WAAA+Zw4QYGqinR4dte++/koB79HxgZDgCfpx6J1fXlZfGQfu1cuX7f/9f/5vtXnMzWCsLtrpMSqzp+0aBc4JELdNtRoIhR/eKtkg6XbQTSXWIjwEGhh4V8kJCHtSmKcvTzPMl5b0rFMBUWJQh4hEIaNp+B4VFJ4R4MzBwXFVk4YCg4Ki4iSF9ENVv8IptzY77XEq7CMOnIzXpAVpeP+lJcCXm9Y/P8FEtcdP7ksMCfo/QRGvIynknmemCaxc/cGRR12XKml6fnnmJHUYpYzw4lDSA8jGQDQRwyH0D9r1rPtzSNYU3IkqIxfrCQxi1pypH5LnnwSeudgnteY8E15HzyfBBsaNSgrVC5I7QBGKvihr8zqSWp4V3+eeqLaBKPJzKi0y1lQNC8yxgJrp+KI+Q6suymkcybgjAzgIshlUPYJDPCuEmoKuq/J2e6vrioBUKrZ8H2PIH2xTKhLedzc1d7cosDXBg2diuj8tKYNKuDxyD0aSPm/ILHRX8OyUEdZytTg6FQIkb61zkhnxQXQx+qIgjlGbU4lkPVxlpG2Ea/Gzpg0HcJUAYoUkfXHJlXWN+JoXXcyOzwI7oXTF4WbUJUEQIzjRzyCoSK+8QR7mwS6pd/T46EhVYIEPnEt6C6GzkoBV3zG/z/t3Yo5MVVheFguFMWAkBjjU9bX1RjBJ4MR5JYjb3d8zqCm0nEkqFjlURRxnKsBopAkhgPDSbCACP4NxN4256IBV+I4y1e2Q1pajY1X8EOxks9Gtxv/VEz2WeAvkVPA2UrlWNbpG26a/Pwi4/BmAKHuqQNuRIraFwHgeJDcEHdCWM2aHQP35c4RNoQ5brJHP4W+Dlqa1OoE0jTXVL5KLBF8Jio3yu52GP2GOyH3g94rVlj7X8YA61aZ8L8DTjypodV4dbJltZz/j8XC55sxR5hwYYKPCMRpVyOtZF3yg/BOTR4oBY5ZD2dN6/nyP5ymwY85Bh32Eheg07QK2ydJCQ9F+eAN1c18AKFXKxcVlgbetAaietMND+jwX1AIAZesEcSwBJmaNiPFw5IkwqeKGou/9gTCvKybueU5VqiYIVTuhbZmDQQssjZ5jwH8xHBFkqvYDAGYYD/HfAjDYC4BjYuBZOOrO3U3tKd7z8GC/A4at2/DjHn/Z5Wp1MeBsHR3+kMhhV4hRtG8n3WoIsOA2S4NmgGg7u7uKlZQUUrWtMZnb97fb/e1tXferFwjc7aY/SIkha8XzYo+QABPInxyhaO1Wzj7JabtVm9mf//N/r62trbQvv/xD+/LL37fpGffESu/m5LRtbmyI/ca6v3/3fqSfoSLHtZI6tUUszqv6vLDotj7WkfiAtcBWn50xmtq6NFcI3Urr4FaABEcfn4HtW15aaeur620wuGpff/WN3qvzGwT8BOf4S1VzLZDFOnCPYqxMTShBZ/+wl2BSIhy882FX9pR6lkVsh2p7QGhXoFv19bP29mlmmBFDWGncmh6ZpCRAhiSxbAcxBIA//oviAXsZ1X3FTlxjARwks2FwRfwLG+QCkxMKnhXrR6GGBIHrgZkqXZAjJnxde8win1PnAieYvauWpdJ2MKjMtIcFJT8uzHmP42ex6wCj3BtMD2JdziJrmDYtzkbGGcM43N1lfCWxPSD7radfyN4A8lu0b7xAIN0wqOVVHKKlhBgj7DvuLyCZJjfVxI9o+cBkQ/SY17M+rAm2ICAeawGApvxlZqb7fnxq7Ab3bWbPVOtV3JbYJAVSgKkkbcRRxAy0w1orxv3ciqWKhaaYfmySS6r8yptK04OYIWyJcR+SfMxNBWlVLOYONgjhvM72j3e720cpfytQQAk4eVm1ao3bJPuj+BAz1vzlbCfgMw+cawk4T5xtHxOdm7QShKU9miig2h+QwxgQEbDT+m7kgUMxjx4/fihRchVNyi4q/hTGbrYlmmhqiawci3PPmirHEmhr+0n+IP2e8tUGzp33KmYokNVsMo9b5ItzQyvW4jxjR2FJWFOMM6kWxBr3zftJj+gWu0LF37oZAWayrqwZIzY5x4mlcw0pLuT7A/Qvbs1sxyfzHG1nnJNi88dZj/aF/lyBQ7/6z//lrXoJSZRQrq9+zjgKAiPTfL0IDhBGmwB1UtEoC7USj7qbsQr9ik3BrxtRw0mpX0FCWxbWu0FZ/8yTCIROwgKoClkQMfW1VCBCNmca5LWMftAkNo77TOgng9piqrGNlEczqApTlEZVp6pnG4EckBWcCsklSPWTJ090yB2gLIkyzRiJ+w/ut3XE07jOi0uNyov4iioAdUDYJDho7iWJbQyhKP1FGSE5x7DKsDOvskawBO3JGlDd5cEi6iXkiRmt5/32/OULKZCTQHz6k8+EiOP0eGYE+uof1kD0m3Z9edEO93bb65ce7WMhsWZBKxzRyqqUZbl3grDn33/Tvvvmq7b7/jUmoSFyS5B2O/QcSo0eGxuZQZLPdfI8Te8xcpnAUMl2tTiQiFoExHQvfuZk3EgYXxhMgiUOO06WzY1T4t/Q8HDGpuCW1kQxQhCOsuNoAgD0ORr9V/29UKc1YqbGcaEG3KNyy7geqMj0aW61O3fX2vk50wr2itK/KMGepaUVOR4Sawl0TTK+6KAdoNFAZQMxqoV5V1k01sMsAhIdkHdAF6YBrFYyT/Co+ddF9eNw0qYBbdp9zEPRgaCRPX32TMEIgefXX38l0MZm3w4HB8Nzff36lYLPTz/5RGv8+iUsgTMgmU64iNdixHFEUBrpnXSlHwPiFolbRiVKmTXoLWM+EZxCUMVCkTLuop+5ZaBLPqp32DogTnJSMRDVneppIdChLbMHQn3DYJq5MNT6u9fXQYeSp9L7iAp2qLaYGoKStABEqNKIrK9XAJ6qUzaWAR85m9hBJd4gp5yRiAAVxVnoNoEnIGP1VjuJc5KRL4Jd9gPvx70EKODn/Jv9s8AIRcDFmRm177BHrORtKhpr2rUeFeUuKDtVM0ChU6iCAwdSmSiSMTsADhKEorLETGJ9jidnUPVjHRR81bqyj3j/re27Yv+wr6lIecTpTNu6c7dtrK+bPTEYtNdv3qoCEwBASUm1ArFHWReEvwTu8D6VoBvxNgURe0LAC9MKexvwA1uGevcRc8E1Soo9d6uJB9alsN2gis9G8h7zGdd9FRVzHJxyUlbVlqoSVPzS9YdL/2SNkUKc8XkBdQJltA9MV33/Yaf1z6ioute+s+ldcGwE3uC4z2d0JtR2VMFzqjRRridgyLgsAdglTMU5kZBVTYrRXh6nyVZQHJ83qtCQzHjkrYElV5kMnnh+Oc+bdcmItqy/16q1QenOJPl/9uyp9iSABPouJFfZ02pvAZyu6RmcTUB0jSyib18gHmAq7XQ9VU5JFIkTzk6P25vXL0WnBGxC7A/aN0kCrSuAQPgTeocBj7Dg42JWoTAr0Z+e7gA4sU/KPsaecBaorBGUJvh1AO0v2+xrjci1AvSociVAC9HGGpXlPWzBttgW20JaNrwP+ZkYJdVSxloeHx3qs5y4W0lfQbbOo6vVuV60eeixB7RVP+r8ghJQVbHU20uBxSCYgEN0RG6Gag9jZCj/1zPmWkuMGPBYLBTA+4NDgxmlK8Hr2StK4ApQ5LpI5gFJJRgKeDQ9rXjon/7TP5Ww4b/9zd8KfOZ50lagOO38XHEVieGZwOk9xVpU6AEuZ3uzEqlF6PeSyQPSZEK74FSTIWhPJK54+eq1R/7OzYvef3rSF7jCOVMseE1rmYFa/PP62qam4hAf0QpkZsVkW11fE+ORNUbUDxvOfqZIYF9AAYJWA1e/CaK3t+8J7ENnh97ikyP69Q3kAlpgJyQSNtZnnVjZ7EgzZ9yj7TDISvzeV/iIhw8e6PPRWGJ/EBcqsX6PvtGJJhKtrqw64Ffyiw2w38/+NEvHGk6Av6wJr89kKdbebJKB2ioBjGiH1V6jTWrRRSjZToCVwbn0ljK2UIBUVfQDurJ/ec5uPYN1uOFxkRqfa/0q2XslUz5LjDPe3UFM2iwc2F3s1+iayMcrlhidPd5TNrF8+PLCkmK4bvxwTdzCpgjwmPHYQrOLh6oMC4AvUIl75dm4KOfCAtevyQQlFhx9kS7mKHBTrcq0mNTYuyRdZkSxggYNDYIyphdb5TUNGG8y2KjqnxgozCWxqKp9ysxLF2F5vkmQk/wrD6r9ZQtmWyb/U2BmCqJJKMO+0bmoRFdsLZg+Y6MFY9Pyer+/2Wd+z9E0AdlSIas1ja3E3ZP868rKN4/YV9EEsLZZAACu0+wq20X2OjkArHKA1M9/+rn8dAAwngFMWwMA5EEX7e2bN9aYKq2X6N7wkCTEXnGpgYHosY3GYkZjyutTLORpa+GgrYXt5LN6tKWIkerJJNgMAG6eJQBEV9QdmybhNgCD19gZ9jH2FkZiRomO77vEdtLowL/1L8TOUK5Y7FGuUbaM1vTaOyOA35owfm7DNvH5f/TfCQDA6HMoCMoVQNX2kWqlArUSOyr6ax78MMJ/lchh/PgdUwSn2hJoLiryqvybmkNPmRym+tnGxB6qp82zYp28i7LG2CEekio2zur4XZSJCYATfLnaRHJqIyvj0x3qqu5Vn6ZkCFGC5L4mmlodCCg4VFTQv/jpT9snzz6WYcQZgPaTMEM62bjjedw6mG1SDiniczwIDIlR0Z5Qb+iOIKNhNRjNu7HaOHSxbpa6K5buM1msqvJIyEPUyqtrBVs8RA7H8elR++rrrzVvfnWN6sKWRrMQKGUkmNH+CY24QzTx3ZvX7XB/V9VrjhpiLTzjRoI3MdG2799vn3zyicYLTdxety9//9v2/bd/aMOrizYzNWzDa1RoPXLxrCjh6ZOjisxBPzkx3R8HKWqxxKIAPZwkWgHaTDarASOsgmIsqphFC6wDjHOFMknwdHjsgInPZiYuKr/zBAOMeRp6dnkUlfnm9PRc9RMN5eQdAKu7UfZRzAColwgAooB8cylBqoePttvHHz9pjx/fa4eH++2HH74X5Z/XYswJBOid37q7pYOHkyToYQSanO/0pAIeKpqi1BFo3/D8BgIA6L0DxIBOzRrJmKt6uqD3JOB+8/qNvr+8Yvrx+w8fZCDo6ed96T9VlV9BBGAPAR/O0S0wAFYYqc2NTfWrvX3zoR0dnLSrAUmFxdDS78SUBJ7d8vKqAgZo1wTcrC0qyvRs8n+hvI39ZMT4euiRe3lu9XA6x5AkxE6VZN6/J7GsafcIs16hJTtAGwvIS7iN18AscXtIjTCpwClzoNOrzKYiMc/nsRahIduJuKJnR2RKWxJGo/K2PUnoXXHw2RBaLkEsVz7PT09VPUr11f2CrvDyxXsoMKhZwUHa+QzODHsnwAOAHq0hOh9j81tdzfcYyVwn35PdG6LSfNp295g0Ad3e589OAw0Wix5RhQ94glAgwAPvsbe/4+RElDCSazt02lqYBY4AqEEV8Wxt23A+Qq7pA77uAAABn1C66TFF9FQ9pX05Qvd8nusatG+Kbu+ewIyWm24bGtM439HniLGoFMFoOb8AILxul4BVM7Oq8ml8YI0qSrXBAZiTrgQbCT5ls6vv0D8zQ8CvNzOEvYHuBwAdc8ZVCS4NhKjtUsGGvjo5ReuP94JofRWgGehxYg1Axxd2mP8LsCgdiBHAbSV3CdMNb+Q7OB/SjijROmvxoZrvkUjWSShhRdDUCrK7oKzAIO9ZxIBI+CME6F53zxp24BuAP+sSNoMqKaLsMzprUcH948ePnJxcXLQXz1/obIq9VD3sSVo1Pq76bD3u1gxD7MHaOqC7q6FizmEfBwMB6vRBi7V0g+K8+zs5q9bEGahCAhOkN++2tQBB0ZfI2dN5H6M/ElSxbuw/jxYExPZoLZ17tTuE7WgWB8mGWiAqgIxt8AQHg3TeH6iCj8TQRFtVpdpK/67uuR1GsQ/7iiklJV6Y1h7eX0BCMS1zbwBxAGjECASW2GYqvFR0RZ3X2DyYfO4/ZrY67DxiBewDSX9YhSQKvA5Gowo2E0xUWRKd9ORoFKxyMkVTp6e+qM6aOFOsJ1pxqJiurK40QKGFxbn27t0baQep7eeGVidrgSgJXQbEr+qW1h1GHz3yd/SHM/Dm3Zu2d7Crxj7u6aOnT9pnP/lMz/3f/bvft3/4/R/c/z/B+C1AsUqq2D9VTZb5Hdqf4l/dkpjx0E2fhRYC+xYAANuGXyeY5lnyudgCACAl54Cmyyvye3zGef+8HR0cdzEMr5WdVJsQoz4teBeALqC3448Uw/xZETsEJKPwxPdevnyh+Ax7CbiKjwlIx5bknlXxnJrScwvNN4LY3lPV300lulrSBNooKWffXQkAECOhRO9SgQ44TiLHWOPQ+ANiK+GRpsS6nhmfz5qJqevZwQXiVyWyKMwjUO5G9hxdj5th6ac0NDIGKh7hF+wrzYC1v3Nrkd/fCYr0naaKBVztHfhQ4nPWgutnDWnzUDINa7HaqThv7D37f1eg/WwsDMg9RU+Hj4uOF6/H3kuYdmgdk9j/2I4wiwIAMG1DjBMKITNu4URDRgXVYuxFwC2xQXxXYqiuxx7f+4+0DRK3RGTcfiWit5M6+xEQFTAZoLH8pGKdqvzT6sNr1PozsHbSuE8NiJzrExBSQEOAgkzByHNSpbsAg1y71z1ggGPz7jqqBSBgPrYUPyUtMOm3MDZ8vv38T37enn38tNMSlox+OQAAIABJREFUwi8DkgL0UMCE6UGczGdlWpOYQq2ZlVkifnpfFUIZ8eiJILHL2PkAvmIPq33V4pma5MG+ozW5QOHYdvyM2FhjxYGuAFliy9xvYhNex2fT8iHWYrW6htkg9mNNlpB/gyGP8GHFAKwP14aP8eSUJfm+ADnsae6DvZo4YOLTf/4vbiMMJFpPiQVktJRVvocaGyVlzkKrRlUGjwLSOB1VPqzaTD8FaAjBnOhOQlagjXv0kzYKI7sYQaJqv4PKLkEskTche3w+gALOFUNbDlQMAs26dDCtIE4qpd5YGFCcD0gJNw7iidFLP4wEG1QFtnqxN6ArdabXLbS7d+5qQfm/AqwpwIJZJVumNc53wgumNi1Un503tgzrxEQ3o1jGW6O1oJdMyPECbuDQSRihcdjQTHvGYwWAqWRlDrvRRdPJ/+3f/0YiP1tb95zM03JQ9Hc2VEblaPNeQr97UwmSkfK19Q2JKqnPFt0HxMN4PgSiszNtcH7Sri/PWv/0oL384eu2+/5Nm5owA+Pg6LCow1CmEGlkDRZVtaNCrwp8KeyKMq795eAcdkD6htTfXMYGAMCOl2D/Usr5n3/+WVtcWpDWAfS4Dx/ey1n0Zqggm3UCACDkrCphRG706RHkEQBQecg+CTrKA8UBEqhkDODduxtt+95me/LkYXv4cFttLHweyt8cMGiI7K/PPvtcPWhKBgckAJ61rveeYDTRotBI0L/0kPMMdnY+iLqNMZDRqPnm7CcAowf3H8phvX71qhsJBChEIIZRVnDXm9PPCFwRc1pYWpIzoxfKxtq9iJw9qjoAJcwuPj4koDjSlABRE6u/zv3IVF4nxRJg3BA5xd3NLVFu+T+IPb/DiEEAEL4YQwdwkuQ4Y5bSBuNZvBX8rTBKyeCOhVNMmU2i5mrjCElOcsTPCQq0jtemRyvBqL5ynrfX0CroVKJBfuknl3Do4oIEAQMoWnjHIB1GVX/X2D9V/a7oMyWAVagux+CKu0EDAmvOtoQtqXBPjFSJE4hhZHWfJF8B/KriazsZmrrfE/uDXRRDIj155bSF5qo1ymwA9YSmH5yK3FlfVHxsAmANTBeDBdXnN2EQguQM+wbLgNeqwlZqtexV+n15X9gIaltYmG9PHj0SUCWEXZkoFcU99dTKeU9MC5jqdEluLbQk3YmiGSeokj0scS2ozAkEnIB7OgptVzwrgIP8/PTsXK0AsJoANkn82H/YOu5TARNaM1W5tM10VSXBSZysWtBUnChat4AWV1p5vdoPAAE08s+0WbRr2C8Ejq6YV78euiJTc+1icKWz6HPuICa0X1Pz1juhvTy/gBasd9hzogdWT76cfoFh9nHwjZ1E0nLm+cSuUnHd0LpV0SvmgwEp+1l8hmaqix7rWceq4pX4UoDprFfsh2w0FTWBDtAX3efMvuBvWCCsPXYRFhbv/fLFCwUYBkotyMk9qmJdzA7ei2fNuewtIOI5Usmn99wAABoUy3pPtQdqXrJbLdjv9NKy1jMz6DOQmE11/ZLeEzeKLUgQuF98C2cgAZfYgRIypdgxYp8RKKda0uk4VAuAwOVilKhSqOkQ1mZgHWDZZApAwDBAnEwACuioGARQRSMBnbCn7zbMEJ4fa6AKYVFh0w7mhGte13l6dNIO9g4UswCQE9twpgF2sFMSGpyYbG/evtMekUAwMcq1xSa5X54Dn0WMQyEIkTvGyc716jNqljvr5CDTLaMGjWw/l1eXdW4ZmQt1n8ycHl2d/dI0TgIrMUlNeDBFGbvDtBp6//Ebewd77eKSaj2A2VT7+NOP2y9+8Uv19H/99bftL/7i/1Q1nGk8jOIbCWG617YvXaAJTY/gczKbnj2CXaGt1SN850egMmKWBbxYdBHf4CghLC5+X1OeFpbk55m6o7Y66SpMiJlher+rvew5/HgAI9tk233ZU/R9zs/b6tqalfpR9V9eFluCeIPYDpvNGhEX0G/O/sPW4HuwDytoyFTFXi19M45f+VKCy/g/knjAc5ho0plwwUG+uBmAYv/FlpgR6JiapBW6MlovBqKdMHvctkV17V8ZA03rLC1sfelK4YOxSfHXSTojDAm4Nzk51y6v3PopTadikDpZMeOwq1aXKGdAFQOsjq8F7hQQTx+/WulqqkEHtqsFtvr7O2aWC5BmCFtw2n7AbamswZs3b7THMyaY93WLIqPfrHFBnhI7GrAyGhPYYVowTC1Hcb6n1zMbPuwG9lPWSeysSqh53rkPi6OPJhwE8I55SKwSu+4iK3oJBonTkjae0AcoT+zF3sd/83/1kVcS+o/96bj4bBfnjAMFY6Kyyem6an8xQQIkGOBwAZrPFbB9a1sj+1jsGLMh2bcWk4VJ9fjJY4HRPCtey3jwN6/Q5hl2oI+mfNTYQ7XyMu1tyW0vit2qcp5Ja8TE2JGIjwJci+lS7Qdp4+EsAfYpHhDIVrF/7VNYbPwsoFqYkQYXPAKSew/LQc9ieCPWEffKn6wHoJH9suOUClgoxekeeC37TxpppRtFTonxJdaiTTRthexdgcywFX7y7/83tzx0PEEcXyfiM9bLGIqokpZUuHBS0J9rBqf7i4sSQuJdI0ZIE6amGQ9ypgRdfV6onXPBme0sKtVsmyBgYSFqlipG65YHz/xzybQTiBHEULFEZMg0xgTE6WFUgqw5zdYj4OckYzhd1X8FFmD4oIGUYS56p6iW9OMosaxRFWxuNA2Ems8oKGbTYWA5MPR5E/SmMmejYAFAxkPooZUoh3tr3O7AyEAotdDKMXoY0rxnDGYCBqOyRsp0iKenVBH4//7qr5QgIewj+j/VUmi/Eo1z/5mqpjrUrhgQmFBZnlvwSCB62+n9hlrp53+jSQ6M2+jNTbfF+Zl2sPO2ffvV79rx/k6bmcKpHInKzvqura1rc9LXL9Gdw+P2+tXbEgVhZAuzMqfUf6ykv2hB0LHUMtDvF/3KKqxQy3GovfnZ9sUff9E2NtfkTNjM33//vR2gKITzpmKXkJiFHgGeGNfBfHH66odu1dAkAtPz9Tyq1cBsFao9jD+DNshs99a2t1BKRnGU6vs7fT7OzgjalRzv0oLnxeLMTWllPFoJIl4O9JlU6QnGPIJu3s6uBJkctDuhJwiwyMmm3hPa3/6+GQ8k+UZlGZlnYRA72Mu2vrmh/UMLyJt3b3V9BBvsR4wAQAJVDgA8ng+Ud4IEKqg4FIwRwRt75PTkvB3sHbX93aPWhvQmrraV5VXNkSfgIcEEEIAFAEhzdU0P8ZUBMiH4zDY1ei/xvYHHn4CEEhzkfBAYJSHUaBSS17FxcknEsUtGUK1q7MCA+fMI6lkwjde6ekbFCbHFvtg9BMRrqyjoW8DFFEwDRYApfLFmqvyUY1Whu5yXWlJQia2kgNcTPPNZMCQ09i99fjNWi0/lE1CRvZaELE6A90gC72ogLIrR6D2qxQlw6N/KGsUG8DOSXSUiN5z1a501EiWJhVWiREIWYClrh0PHkUgk58a0NI0gvbxoG+srbXNzvU1OOlhMEE0PKgksQTr3xHW8f/euvX39RlT84S02CIEoU92xbexzplfonFU1Uu1dCAhubujaHfxY6ZfzwH6Iwq8qtCSJ6s3zmEhaAEj8+330A5jhy/QAA7d8thIwxnBWIOvAwcJgASBH4+tMm9a8eSUqVmsmaOSz+VzsQQK44xNU9F1xC93aPaX4DWydx9ABMrpKYRCHf/N++AaBZQlCRDcFrGQag+1QWl0SfIcZ0jn7jEkampro5Nw0Q4E2Y4yCACeqWsw48dealtKy+mhL4IjX+qx6PnWqpHqPCobxtwQ/mrW+uWEaJv5meaktqEXE+hKDc4NMBh59Hu2Xh2qhsOChgxz+Vp8tAV+BgArCS5WdxIZnCW2bQIzrQyPF6uNOTmAD8Gxh7Fl/5qTADfqrTZXtRkdWwIWNsx/N2OKacCRQcDQqMnPiBaRMM6FjxBJI8hRxRNaZPnLaKEUTrWhbCWW1EmUKUSBFJeDFPFGyDzNK+idmUpgui+5OEm3tWIHRsCZXVpfUPqbErg+QgH6LYzESsH7/RAk14/i4XzSBKNIokKzWKewg9g87CZgBsP7u3Vv5Snw4IPHUNHaWypRBLwMUgE9mVLrS6XYZfA1nkHuYmYNKbUpsWj9Mg8X3zLd5zTz3fXMdAOjYQd4TMJ7qFQUi1otKPYxEYoxvv/2+/fW/+Vs9d2IWmGn4iLRx6AwiVjq/IOYbjCEAJPYhhQniGj5Lol9lI5QkidtrgU098/IHACQC9sbAW0AA7BnJqpJYtFyIparCJtX3SeLdc/kIB+ZOMq2ojm0hlizh4ppOAgDAubcGDgxKA5NKDAMGTkzqPMAC5fUfPX6sIhPnDpYpiZNYHgUiW4QXHYi90jCa13uRvACGchblo+rMyjYXOCvh0+lp7QtaMfCjVrQftVaZ1sz9r2iv4eOJ3QDoxKq5cRLn4p59hP0fvoT92JMQ9P4BWgAeLUw8GNBLU3hmAL/dqghoQTWdPUcFndctLS5p7c0kdIGAQ4jt12SaC4Mw2BkBgGJSleZHtbDCeFPxoEBegxu0fXkKBWuKH2S/R4xTkw5m3RomXRsxPQE8vSciRcjv3L2zre/j99J/LVr65IR8q1mLVRSodVISW/o1DldHiXz8icYAJ08r8He8XUmKCunZd9qor8RoyZv0vWo3CEiqOEg6UOOUfYPq3e9FG65i6gDt2SNha9ok1hhBnSWzJEe6UM7HDKzO6vkIsK22hBSJTPU3ooiPXlwirvYkJT6b3MZi4wYZ8SFpu5PA5SX0eo/j43myJzRtphh08pW9OZ0/zpiq/dMWROa9sF9puWHPiR0qMd2RnSaWJb9lzxDnq7hUYpasrZh+VQAiCec+EQGPnQhgw2sSB0S/IAwTt6CioQcAYJ/I75v+78JA1pjcCtBD+0l6VgYJuI6Jn/z5f3UrKtWYMJDHYAQ5MgLnMYDVt179sxp3JNqiWHJC4ETHknCORWm0EZiz2CMJByXvqxKwiuibAnaPsBr06eGcar3FJSnZX5eIBNUOaPo9kgri2xtXYFQxmpLSX2csUhGUcj59RVUBxQnxehJyEhJvaCO3gAv0qbGnCFa5ZAVYoufjGDynUVWljNiY8vxqqiCqqgyMcrIJMawdCFAPRBWOUkTmfaCUkNDd295q23e3JLTFaJwEC2w4JZJV7TMlOXMivb6q1mik1GX7ze9+q+Czt7CgnlxEWxAElNhDiSSqN67mQ/JaAjholLeTTddtdewZoexYT4tuuSoO0HJ7M2gNEcCj3bbz9mXb23nXTo4P1E+9sUlLxJqqxCQjHHr6Nt+9+yBjTtJI8CaWhRbfoAr3QI+aVKFV/TeLgCROwnqL8+3+w3uiALKdXrx4LucUupU7haZM+0MPtJINno2Sltm5dq7K95WcDI78R5QmVXSuVXlF/G9mhl5rnC1VZJL9+aIAuwqg5PzupkGUE0CUaYkQaTLAQk9USCUJ4FRFrSJhxxip5xBaNMyU0zMFGkp8LgfSfQiqiXFjX2GYWE+qnjgaknmMEPQm+kbVAlO9/iSNjHHE4SAQyb7GACC4RIvBN19/oyodz1jVwJlZjQW6dx+Hvaj9wuQBejthU5yfDtq7N7vtYO+4XV8ROC0pyIQyS7IMrZJnyr6klYHniAiK6YX09pr1wzk9PmXNrVSccWqiQEuAy6MMOwGkBF2FOssATrmalxm6oofDOCiByCCe3K/7FU3FxrhtrK05UK2GJvaVkzCP3nK1j0C1J3BKZ7Rot1ybxM10f2Y3RdSFfcqzI/Hh35zTpRrnx7/lzGsM03hCx/PnukkW+b56qGvmLGsptXnZEAOW6UbW/wUeOogMu4Lg9ux0oLMmkATg7tJq5BK0AtiYmvY4KGiQtS/UpjTEYThAYlLLxx+DpN9vJ8eHeh+oroBPg4srVSzMGriVaJmuf+Ce7N78ono4ecZcF+sEAMBeFTBW4DA3oyol4O/8vM47a3B0fCRwiv2gqSjrawoAuF/2ENdKoA0LAAbK8UlfAABn3xMxRuPlsMNcY1dpZD/WdBknGzwrUwjV9jUDy+laf3N/SaYBfSwcOVK1xlGnQs99mZVBawwAxvGIMWKZgAKazAABcDEY4wQqApfVJioAwBVzq8DzLO2g3fLB/1NpJr1Mks5eU4W+KkvY+yT/SmKqH5330fkoxow0QiopSdKCH8F+xHc5kJtoiGa5NdBVZ1g1+EhpsUxNtc07m+oPps+c6jHXDSDOZ/IZvI738ahcZovT8sL1eKQvPjbBM/YUYA/fS7WEPUNAl4oFNka6HAXQu1JzKVFWwEjOo4W3PN0DNhv7RJMjqg0tNEopymdsLTR+rZ1jHTE4iunI2goknDNTKTRUC0BZeX/UeujKndsQrQeQCprYDjV+Sv33Q8RmAQjdDsX7WU/AYwtNe57S+eP/2tPTpihPTAzbXA/QfbXRAy1K+jnK8aa5Dy4Ze9lva+srEufTMwbYZ2rC+Xk7rqkFfDC0cxh2TG56/vy5Al+Droz9o0qNHSdWsoYCzwoTlxGhJOCsGTb8/oN7ulZa5agsz85Oqx1IdPpJwByPaxRDaOOOg/Z223b3d9wieTXQOgMYLK0s6V73D/cVN5Ds47fwiTDwsG8Sxj3D7rjF0Orhhq5ghfDHbaD1bEUVv5ZoWBLMJCx6tqWDpfNHckdiVgrePPc8S53lSsgAQbkW7oW9z95BTwobx6VQxQcI0AhhAfNMqjFrSUE7e1DtBcuKD1y9ZXqDz5vA5sOjtl+jEtWzXEkLf68uLyv+TAUa9tc4iIdNYw/D2mJ9eT9pTVWrmtgn0OsrtufeOW/cC3acMzYafwxwYJZDEg58gVp9lxBw3bDuTs9sNeLHsKUAp1KpNxAA0IE4OGfYDCrpkFWrKGvKNfDcuf6AZdxPAAC1KV4yPcYtszxb7BC2LOMLic3sF8yIwMaYIRyhPHvZtM/gx/gTACWsHxdM0GJyXMD9q71HrGifC7Fjah05JFwP38dP3L2zJTYsgpwBQnitWo7EtnVrV3ymnmFpgFRv11i7V6n7T9ISZTaR2QuZI282g4oEVexMzqA8ZmwagKvKXoP4i/gQiROqqGAf1AFlZX/ll8R4i36A2UpKiFWQS+HRvo/8Seesvu8k2J8tfyXh69IVqDwymioBki2+53u1MOuV7AXXnvXi7JpNYu2OjH3H9kWkPkCDCynYV3yPK/2IAbIHPHnrQvevsyj/7PYg50vo3JzrfjJxJcw6VdvxdwBfFIPO+tKeUP5X7DhsCywkroFCN0U29nm+FFcjPA3Lb8LC8Ilj1OZLfocW19DFhjB7nN+OpvNw3wAG2mfSHrE/Jq6b+PTP/rNben/5Uv/wmBoSH1btHfp+UBhTHC3yEFQHFEJCZkVZUwUEemXRbaH6kYgzjotK+JIM01AMAi6c6qLHU822CQwsD7qMxsJcry2BBIoB4GRY6KL6Ca1cnR4XLDObxT3m7q/XRkEfgMBOSIiRSYndgBhqA1vBn4qQ6v4Cn412hTohWnUzVZUpAASsJPckAxx0DAxGggcWRFqUUcZkFeWZjYYqP3OAnz192rbvMGd+weqzBKUaIYZ6rmlcCQgNAjjJdVJxpWcDsv/Di+cyBAQxx6enWou5+QWpxZNgyVgzno8+VdFHXU1l9CHPh8kBGFzmbdsxOPCk6rPAGKp2006O9trKYq9NDAftqz/8rv3+H36rcT8cPq6fZ0AVkoMHkwCj/v79BwUwogCJzkdy7R769KIxRkkVdQmQ2XnxjEjKe/Nz7e72HQUbJCsI4/C3nZqBBBI30fDK2bBGpqMxY7m146MTUTMJkux0zSwQ7ab6rOlDhb6PgBFK5AQqjDyk0gKSp0Skqik8353d93oNgQwICgfb7wst2fO/pblQzhyjop4cCUkeycG6inysZ2y12lv17BMw83/otVRx2ccETQQzAAPff/+thNsY0YSxEZpeiTT3435NB6tUbx8/eiQAwOq8XncBAA8fNgSg9Duiylmozoj5dTs/G7T3b3fbzrv9NryBdgw66+DD1TvTcV39nVS7jAUVR/fNelPFYW1AVVXprxEo9KbH2PI3bQqAfaGihQ6HcVPbS7UmkVhCyXaLg6nZfKmKWXOyuU9N2FharF7f85oa4j440/yGckim4HlcpSoE1Wdl1gHBogFDfketQVTCNe7UYkKwKVgTGBjsO9Bk/y6gk8caOWkwfZL74xmrogkdvnqI+QSNKuIsCbCkUlrjDku9W4KLlXQ4kWRf3wqkURBywWSHc8FiBE4LMDya7RNBvyvC9DzbzKuvuUH567VPPn0ixgt7yyBlT6Mlv/32O2sKVOsGn8E51YitObeNYDeoMPE8cCpuFzAQYuDTgbFBvUXtS54XyuTvP7y3LsDwVvaUHmG3iVhw0KAJ4/EIRI9b/xxwk9aFvhI72w0HUAJ1ahSog5ASN60KRod6Yx8RUluEvdVrCwhrra7q3O7t76pFB2FFnmFoeMwl3yiGF9drpguMBwJCi245+DFrLIkkwWj8B+8VFooYXNggkPyq1iWBEIA+pswcMVsA6kwHSQXB5Sy3WQUASDCX91NwVWwSB20GvxPkKsAuGnMCQgMIOEUAYJJ6g3oR3/VUKVeveC8Bs6gWTxoAwNY5EbnW77LXsDH6nblZJThKiKkE/uhasD+MeCP4dBuTrhXQBZYGwo/FrlBVtibMADTDEmHt5V8sWWFxW6jrpcmg75fGEDbF/sYaA/I/JWTK/7EnqsYX+JczoF7vGrclILJ6isVqo0oECH8x6NgK7M+0Tmj9C8xjzZVYd9XhVNgzg5zkBa0CYgsCNmwowBO9xLSYLbTFHj2oJG2DdnZqnQYBhMPLtrq2LJCA+7BQ5VDMQOzBWR8BO/sIBH8BlgEAfEZm1dvM2vJv9WX3DTJizz12Dp98KeYD/hdbZqB+siFWeHmNLTdFgPPM7yjYHnp2+tqKWx35P0nyyemxbJLaLXtzGu2IEKCYfTfeAxKq1XQWMxbx7Tx3gdLz82LkMVWGn2k/SI/C9oE4UUnBJTHgqGrK5/OesEXZdzw7YiX5NOIMKsk1Ao97JAFXrJw9M0185SIU94comNh4+Mdu9OnQE4NOaUk1EBn/Iv9Q4K9jvxKSrfPBfZ8enwgAELi64FYBvQf+qR86OkkKrMeenovo+6VDxbVRsBhPbMM4yshbi4uipSDITOcaW07vP9ceW6F2O8YjXg5KU8asDT5bLQBLbrfDv8JECesqsRDv7Rhiou3tHbTdPRgS3uPkD75/i1wKyCsdF54dX/wuz5e1UsING6yj69OO9E7XlWQOO8J7xPdJvwatL1qtKmZmDyTeoLgQ5oXjbfvgVNkTjyshHbqNkZ+FlcRiCPxBu+bwSAxd9uv6GmPE0bOhbdNClWLnJkeSvpfbmC3saDE8Rx7OX8RGrphSCV1p00QB33GJp3MFAAC4DuMr9xLfEx8SAIDv2296pCtgkivpBkvGv7hf7eFSlI8YJb+f6n8AgDAXBDRVFXochOgAiCqeSNSzfKL9kP27q9uurKsAeguYMBDIyTMFLOZ3zUZ1Usw1xBeRCKt4VPfIe3qBrRFF7KVnzdjvq0vF5wI8Ze8nNcWGzw8wx/0rFkibz8xIgFWsVBJ91lRAtlmOinkL3Me2ERfzf66VeBJAK7aBewRYJK7EL2XKBPdPrqHRircUQH1+4vf5v2wlrfbT02KdUOxVIQBtIeXWNTHt0z/7j29JopKwglwFHct8ryAL/xgAKOzG0aTW0pGlRoQVii7FRfXdu+/pSpW/oSsJ2sA2xhhdxrsgKnXD++B0JXI00Zg0MD871yXq6i3FqKslZkb6BB2tUWIs4+qUpnpq5IJonUZYRaPlsxACwhxAw72iInYtrQEpP2oUiacH8DBFabz1/GqMHEEMm5IHy0GWUE4p42cDm5bEe/tvnMjDB/fb55993p5+9KQtL3qMj8bAzc2KGcBmjEPJmod9wZqxWYxCWmiK/lg2CJT/nf19oXKr6+vtztZ2GacbXSOI1u6HHVOnLy/bNwT301Ptn/zpn0ok6rvvvxflWUqwvV5boW+TIO36sn35D79rg/PTNj1F1X6/PX/+rUURi6am/jiq/AiDATZQcT9G8AvlUxsUUfalVmnQB4cUdFdik1X11OGhKg4q18sM8StVKULXJVijOkxSCpAT6mQSKQ6NkDVmy55fdOgqCKCqtGJPEKSwJ2C3XLYH9++1hw/vi2a/u/Ne9J30JhN8bd/b1rPhOgQOwNJoU6L5cTgxDMz7dYXWCS7356rJpKr4Uvmsmcgx+OrvHsJQONLrMGgEMx57xIzpG6HeIOyAIKD5UEBZS95LzAZNT7AYH8kMP0sgQguAq+Iznp5ZGgkkY7NzUKyPFdDREwUKyR/on0eHp61/etkuz4f6m5nNMrygoD3TmACg+GDUnGkNwGkzQpAqDdfjih8ACmOvJnXm1J/bLLQTtBUGQmYWg/oaQZ0ppoAVgvm8iDONKuF2REmYCdK5f7NzqKBRDXPbD5+fpAR7wP5SElaClEKfx+byskcA/PIcx6l2rvQhrHemnxNIi2FRlaJREGEgUvanqJ+p6ir5KBBKTqHYQ3LgZbx9JgyiBLwUoElvYH/QboamCes1qgR6tBn9sTgP7u2kxKTiwBX04gCgNk9Ntnv37rRHj+615SWSCbdJXFxctTevUfeHmnklbQkSMhwtwcvqyrrHgk1MiCqHyjjXwJor2S+6oqo+1VbBviNQhHnCWsFKeb/zwaj2lIWkGInKNcHW4nzI2UFtRnwLVlebbMcnZ213l88DxPNImzANIhDlfWp2mXx89dq5Ale9q7B25ucEOiD2x+s/7Hxo796/7cZ1cS+cLQCA7e1t7XWmcXDmBRrNLSixirBWBBi7BL8CWO4xVfcE+qpaFNCTIDVTMkb/DzvPfbfRyMierwixWAeje00QqEC8IqZ3AAAgAElEQVSw+o4NfvkrwaBAOhgEVQnMXk/bCwGMQRyrHtMOEBGk+CiekSqQCpbsKyOSC0CuAG1mWnY1gB1gQFht/D6VDu87j0TVNRaNUwEilXi9jln0JRomjR1omO4hhgHAPiFBIHmVyCkggjQAPAEjSb+ratUOUAmcNI5K7E8AgFqc3BrB9WPLHCBHINQClvgJUccBH2Rjh2JTYQvUUqIpHnPyaQYcHOQRPAi40TMwK8WVLgecZmPQy4pY4ZRYZmprWltpk9NOEKhanx6ftstLF0Ng7qiVYgb/NKfReoqxKKxMTokhBSW0f24lf5iHsMTwATxDTdQpUDTjsFhfhEa1J2tmNmw3QD5sPfua60ubmtpAmts8WBsVNGqKBvdGsYHMGnsiFlS1iWg0l0A8WncQBEbYdl5+GrvG82A9PTFprsYNn8kOffzxx+3B/fsSRsQmA2aIlSIFcVpcKhaA+VJaJPEHSi5qVB8+iGcE8Ih/x3ZyP9gm/CmtC6yDR9IyztXnOtV81gVGXhgDnOcAgDxnxYDF9mFdFTv0zaZRBF0tTCQ3qewShwJOKBbVzHG3KrHXCOiTQHD+2BVKfIrdwvuyd12xH3TV6zAAwpqUj9J5s41GWJDY8OWrl92Eq8S0iuOvzZDi+bk6T+FlScwN9qjasmjjLL2vJM4e0W0A3eMp97XfseEZV6Z/zy/qdW4xoNhg0CV2MRRnWh6UJKq14FIxrkDwMUX7MMKImblP7o0YQ/piFOYyHrTGuoXJxnskiUz8ndxCyTOfXYysDiToREZvdH8AyQYsaBUATKp58AAAUrSnguzEX+tYtG+9X4kRco34YIC8APj4JK9FNAxGU43i64gKDETZ/8XWBxgeT+qdkFeLQQEAPCu911jPvgDMAvLUbq3ii1srxKJOm3P3rEb7GnssmzLGJuC9ujWt72s0X8Vm8uESSjT7kTMpP1SsuJvbq3bv/rbOPaM5xWItFoIKLyV8mpY8xQclmhDdFUbswjzDvpcHLbZcTYWYnVU8gC+jsIQt57p4XmKzVisXz1Na6rVeTGmxrgpj7pnGYWab2uPUNmBwR8KtpTuABk7sCXvAE8eWlN9RODTobXYY4Pn5iUd4u13CrX55RjCLuC9iMwpA/Bt7Om5rJh796Z9pCkB63lw1Md0rBysoaYKqJFAmAfChjJFxpY4KYLcxSPR4n1LwtFiOVf1FE6b/4aLvDVYKxReFytn8jYScpjASXCf9kvOm40zL+TMPxIm4w+CRwJGRFFO3NEuzFOZ1PXyPRAS0SUI+/NFgV33GBBXG2sQEPVbCZk1uRU3nj4IkKr3TU10lnM+PszLS6UNBdST95zgwQIBHD+63tZUlARQkqQhOff7ZZ+qfTcUfA8t6p2/YwIfpNTgrVVCk2t1Tfz0AwPFpv83MzQkEwDlidPh9NuH+7p4ZCxfn7eXLV3Igf/LLX8oIfffDd0L4qXoz0xLNhWtUmXd32t/++q/a/t6HtryCMOKGpg9QNQjKTsCkEXKwEvrn6h1iH3i++MhI2OiMhF1YH1fmDdIADAgAmIeq5t6bNuH7dUXOwRN7zqq9Vivl0MRg87crh1YfVmtKAVGusFscTrTlGtnBsydpfPToofYn85BDX8Vx8ke0vMV5jTwiCFNlamiRDc3ohSZG1fnG+4XnyQFGRIYkKQq6XBcJfRy+HeJ5O784U1WHUUk4/dev3+h9oelbIHJdAfKbN68EWnjEncfMqa+JStvUpAwG78Efxh9RkUliCiVcQADMgyWqxPNyhIxpI2Fkr1O9kkDfNErk863dTLfD/bP27u1OOzk+kTDT3Ny0AjMEuRgTyO8jjsT5J/lXhVaJrKnTMH1kN8pO8DP1rLYm5gPJAQ4v/Y4W95nUuWEfZYyORFWqBScsgIBknGsAAIwco6MMll3qfLlq5+DDSqseCaXpJuLxTuizOFNBaAMAiLkwNgJMTrEhKupKC/9nn8qxdoG7qWKmHdo54yiCums/V/+lqsxFH1WSCCIN3ZmpDux3jQ5ygKakqf5N5Z8edJIbVaBVu7EqMeul0UzlqNRmc+EqXoIV3Xa7aXc219qTJw/a6upim5rE6k4IjEVoi+oiFG8cCOeWvjMq/3c2tzyqboYWg9N2dDLWe1e+g8AbB0jli89FxGqx5khzXbt7uxKnUeUBGubsXNu6e1fJJj9LL5+mbsxwP8wlR/zyuO3t0//JFAsHjwTGDiR81hOkEHCw5vxMAWxVGaH982/m9tKCxd6nZRzFayaNSGRI62+GDLRehJyouH34sKM9jhNmTB1JZUZNJfhIks85yzPnmsIi0R6SLXcbnKl/pnJGkZ7XxGaIUlmV8CTp3A9ng3NioaWx8ZsRbyrape4/1M8CyFOVSx9wAhc+iy+SF4IYV0UvZJsy110Ml2I9cD26/poCQWLCeirQuB3KrhK0YW/5TO4L2zre46y2lBKYI0gyY+DC1GQB9AbiFLyLqVR92yrgDAWCA1apxalaXySYVYUITw9gEstYm0QxFvkZX2EAGCCpSUT1nNTDXxU3MQA1nhRQ6lJrI9CCNhdATcT5Tqw8Lrq2KK9MLDCbLBUoz+U20OEWj0xHMhPQPo4JCd4fJMQ8A6YnYLsF5F8M2of3+Cp6Td3qYLCAShU0Vc1PFpvScQ9VO8R1BypKaIQpIP21e+T5zOgMye9peo0Bdnxl9jfsIjEFbxzv8PyYUd9NL1GxxK1WLvIY0CD553UwG4gTsCcCXrQ/3cLFecHXPnr0SMHxaQnpOg6N3ouTJ4JitAFod7u3dU+Jssclwkgajfk1PbuEt4oxZiCW+OC6ra2sas/yLLC9AFj8/Msvv1I/Oz4FAB8GgPcvnw2l2CAPzxl1cVeVARvMxBup84/GQ6sSp4JSE2sFvwBz0P3j2H4KKV4S+8zquSZ+vkSPwy2ixBdpL8K2JCFRVbJvNgj3h1CZqtTodBR9PUwDbI32ViUUvI+YFDCipibb4dFh117AfduOuqjGe4hlJnoyRQ6YsWbfKfGfztQL05flp+vcsk7Y0MElCaDZFiTKiQUlGF2TDtiX7Osk40lwVRE3p9nFHrVC9LX23TmYZzyjK7uwKLA7+CFsv4o2i0uK2QLUSXia51G6KTyPbsJLqtGZMCPhSD8bMVCWlhRXGezwJCX+kFulh9+F9BJcbOgJHFUSDbhqFoDilKqAi2peGi2wmCIG5ykEBuvj2xyvRNtg1AKW2IL3Jg8IkOPfHc255/8/+l6xuXMt3FdABO4jyWiYu2JWRmemQIIAC4qNql0iDLTEbZ0fKjHKADYBqsUIKN2zMEp8nUzWaRZOX4S5i37VfneP+DGDbzXyV/ozEd4biTOLs1fAL3miwXHr2/HenDdiHPICa2WZFWSf7XxZuUb0NOraOEeM6rwkRu+fiS2Fb1tZZtQzDFQE9i3s6GdjbbH4SeI3ckViv7AM7HfIXQbt9OSsXZxdyP/7TEyJYW2wz4xE5Y7Y4AKWYDekeKB99uBX/+xWswgVgLq3wpREswJMhXQPWigi6oFS4gYla0bIg+h6N3aiolrRu0xgpp6NUc+Tkugit5A8M07OwkqudOCM2cQsjNYGYQ56PhHtqN58LpzqJf2n+O4JkhrNbQXfcdCEMXFixWgmB+BUW5R+SqTJSf4URqkAABiPBOuzQrMQbnBPH0kR4jvuu6Zf0L3xouzPmU7O9aiXufoj+b0YngSR2TAS0UF8Z2VZAACoDxuCKuLPf/Yz9Wezwbh+UHUZlkIIgzaxXurNKfQQhB/xxLPzQTs8OZEWAAAJSspyfoUKM6bu/ft3HY2SZ4ySJpS7V8xfZubxZGtHB3vt1fPn7Xhvvx0d7LcPb9+q9w9RvIeP7osaTa8ff9Jjl1EfNnEwLTwRQqIo1VsddCoVDu7RdLpRldeABurtOLlVrf1l9a+xO01Jm2iz01SePOM8KDtrzL/db29xSyH2febHW0Tm6dOP2uo6/YGm/JmeiHjcmZ4/XwOQ2asccKul8/ql5YX2xR//tD1+8tACfzv7qjTwb4JExiERvLAXEMUhaAAAoCLBazgbEkNbXzeFuERnAAC4Pqj9D+7d156Ctq9KeoSAin5/cLCnflCpACNGWa0eVIjUXzXZuur/b3/72/b2Dc/OVDhQcs4k+wpGA72kfA5AnqtrdNlQtSYQWGmL8yttenKuHR9dtO+/fa7RR+6X86QBWgBwdotC7Kda/5QZrQRaDqIBmGTgBfotaOwKawCijR0gCMUJ4sxIHGRnVLWYlV0haCHIozJFck+Cxv2xLzSrucAw7tvUKESuDCSQnDpeMfCofcZ+q1aJJMJK+KdmBAAQuEc4RhonVKEkBmQmB3+rDxnAoMQgnag58O+qSgifLcCIGAWs7J9UEtLhbzaS1f1xQgEVRBVj0gEOlXaFMPDU4gSjh6oLqP1MOz09VzDD/YtaWEGGqz+mUfK+ES8aByavbwZtaZGRd3fbnTtrbXHB6DZikVQT6f9lfx+rNYBWEGxVaxvrdwyy3fLeA/2cKmGCEdGeSQLVx3yhvQroxT0RNHO9gAZolcgWAOzO9SSAqfnVIOZjlQaYPowvpOKmVgDm306hjcB4WVfG1JctO+lAXM6+QOEuSKLtjEkAqk5eCFSGdaBZ9POAqNzLkfba1tZdJUw8Z+iB7EfOI38s8FgzoLsEPr14Q51vgmi31TnYZI0IFEk0Un3Bz0lMs+sxNlARAJh9LNBcl1y89jFGQ/y0ovDSH+gcfNmybn8BAGDEq9IcG9yBJWM9mbwZzxAAwMJoTYKaAAA8G9hfqfwqZiiQxUCOq7RKXmrEY+EvFWiHDWFKN7ae5wOjhns0NfxGAZP6HEu4i30r4L9ihU4PQa0VrsTgb7BJEbyTB0fotEbBpdffgAg20bFGAmn357sKb59UTKXqezYLyYk50QbMsWhpYM/Uhw5YWKACVXaerXQPxABgVJxfQ8KXEWCyu1UF4lrElisAQCwUAvcJihgexYgWDbaPMYBQ4c9O8bOSRHK8NsvrFqoF4Fpr4/NABey23U4AKgzaANopbXvTs219bbMmGlkhnvc/OztWvHN140TeSvOzGjeMZlD/bNCOD0/c4iVas/eNx2mZ5SFwoKiurCvP6BwxWqrtzaJuPFPuEW0S1pj34PzRaindAui9BeQqsZWGCUEu59e0f8AhzurR4aH2CYmeq64X8r0CqzXxyXY6rTUks/hcGD6jvuvWDvYP28uXLz3Oc84aHdlz2SO8Fwkk51p2FnZmCcLxjN1258Qp4GvoOsTc6hPnPqZGs+CtcxGhPWsTiLqOPygtp/Sk81kCkIvuzzNTK4MAYWscWTjNSQK+PYCkCnxTTj5gdsnHqd0krawWRGXt6dFXHDKHaJq1vLgfbDIxj+xp2SniNo3OnvN5Ja7C/iW5MMDhkX+0dnEG+UwLDBos4Dx3PdxL2MuI50YTxaKdLuh6tJkAw2r/5XsZ28ezYf3QmqHVxKLfBviwUwg0jwARg21mnlmLx9fj0YleM7dpqKIN+65iAu6B5++4YlraMABRZrA5nxKT4WrUMkJy5hGenuZixopZdEkus4d4raYFVX8/r1Xlt7RGMsI0oYLsZrUDBIjsFOCL7m+gZET9z+tlHwusMUMpmgkkx2XjaKGSP6k+NAHAI42y2FQnos65dE01ljVtKtqXYlQ43zKgbWYHX7IH0WapNTKYONOmZ91eRAGKs7S3u+c4nlhImmfZdqNpO47RigXHtaXZArtYSvwC75YCeHvCDgXrVP+j+ZB2hI5dp7Z5F2r4fOKL3uys/k17JZ+9vOiRyBRsJxhDG3HEYtcRn0ovaW1NawBDCFCPa2NPY4fIe7D7EK2iQ2UGvveXbKkK+bbHimVpec2kgrRYfPbn/wEWUYkxwQ4oDYcCpJbAYWdnt0PEeHMOATctg1LorajoUok1wmv1ZZT66fcxfUdBxs1QwUE2LGDA1aXnxUKt0vc1n9Y9/KLjVeJCIue50jgVjzCYmoRe3BO6bTqlf1dBBdSoKSh7bFDPxNYYG0RGyE4Y/8a4J+bZD69U7ffIQGQVrNg/M0XfB/0k1hKg784JhyvRKGl3G6kEmXyfRrxNU7LzJplkzVThEdVlqNYGdH0IfnmwJGWPHz9W0ojR5bUoSD98+NDo9BCHbEPK61k3KvkyHFTbjZhoBODRyalIeK4o2UhxHYh4vXv7RiivROxK2Z7r3T/YFb39+OigffPVl+3br75qk9BjqCjUiCr2GA6P/i7oVmxENiDVOdP/rbiq5yXaltsUYjwVLKbyUbQeB6CuiEm5UgZ1VrRcV7kJUi69L2v8nWj0i0tGkdGOqORLqLTQ5HlXKGdntZao+HMoCYq++NlPNeObZ6dxY7A9bm80LxRRQu6LSnBMhw5TqS8zjeAXv/h5276/peDgw7sdBTQYM4wDVXiCNJIJEgDe333/53pfDiWHezzowUkDAHB9K8tLCnyoxPCs+T0c0KgPcaZdXpF0QyWcUeWDwIXESpQyRKQ0ds89mn/5l3+p97GI4JKquSTfHz19Kp0EAqnnPzxvU1OzCqRIcgDm2MMYYnq9J26paF2016/etcE5IMqsgnWSbdgAcrxXsFzofQWAIemfFphHkCNHRn/kwqKSwtAxQXbZfxGQAwBINVgjb+rMc/2cZapB9NSRlJOwSXBICb+nYbhK5uBO1EsoUAjoaX0H0kcQPXZMZC9ou3oKB5ft+Oi4AvbZjm7GNfHcuA72F4aZ/jg+L+PqQHZVZanxlRhuz7O3vUylJXOAea3PrSvW+RoPFrGFOS9Bc60g635VeAgTbVY98exxB5ymGip5GaP1cZ/pXXcwGJE9BNnYr4wqWhIYQJDAuZJA4iz3MJRwFs8AG354gHaFgZEJiRiyDrRaDLrkBjuPPYPOR8AoQKOAYI2zpNWEva3RhlOyswAA2KUIrCkQnkDDgODfPbzQ/2k7ublmhCx7omfhN7UgmXEVAEB2RgvhtXDSDaXRIIpmz1f/LYCSq6rQZM/b6vqq2EDsHyqQ7EeuF3pxeu40zUQ9mQ7c+IwEWFQvOZf8jH3CmNad3R1dnwLSziln5GmpcVdFx1Wk4sFJqHVZvfXYJZ41Z471RO087Xupko33yyaI1DJkHNT47OfyD0paSyQzQZOSilmey5xa9qg+s7YwvyJoxGvFLhJLZ0ZJGLYnASfVcdY8MUO0UTj3AlFqnnjACK6Tz1MyBeBWbXhcnwEuTwLgi91vCr6rHdgabNsxAI0SZtp7EAtGH4RA3mJ/AcgyASUFAu2XsfaCFD2SsJtJ4utTcQFF6ElXkQWAVCVSookV9Gk0mQBcqtyuHHOuuV9XO2u+e8U5AX6URJQQXYJMlJwFlM55gg/xChVhANfzPjR09rZtFcweGHTYIK4VKrt1g9izwzY3TxJkO8JDmO8xpWWp3Q6thcJ+W1iYa9c3VJiG7Xp4JaYWPgyQ8d69B3rt8XG/HRwcu+1oabGbZsHnECOwXvgobAHr++7d+/bq1Wu1DnAwe7PzEnF0TzhCddZokv1kPCGjJJnaUoA8zxu7z95MHKlpCfIv7g3n31TeKKjk/y9evdTnsjbdeMdoSVxf6fX4SJ6VQNmrKwXY9hvs0xLDLgaJ7auFSGGkYt/wr4z0Yx/iKzIaNIlM/tZoQLVTkAwxGcnaLjxnrle2qkbtsQYIcQJOq1rLlJdpwHHrKmFLBXYWHdyJTwlRF/PEwqdObjgzsS3yKaXtIgZV3Ttnmf0HMEe8xdrbvzT9X2ducGmxwJlZT2xQTz1tiNamIDmjEIINtz9xPMv/WScSI+zUiQoGBu8BC8gXzA44ka3Vmq6uKhYAFFCCNq4JwbQKWKB9t1bajjiONF3ca8oeh6l5dooWjtcjTD8l20wWGhNh9ZQX9Hocf4WZIPvU8+QsWl4tvOvEnM+O0C7XQO5EG0AEeVXQQGuiJtMoaVTbZgAFA+Fm/yCG7dcKrFLvvNtXQuGXbUe7haJGVd4VL3Qxdj3zyjuSA/AaM9RMPQ/1P+BGgAMca8Y6Rwcg66biVbUDxL8K7B0bQ5v3U94oP1iUeolROyZLTmm2jlNYg6JekwDlGtlexcLEVNIDmOMerOHCz9mXXjODb1yPfH1pJ+WZY5/StsV9RtNFjM4JfDTaZp6gIaZvxUvE93yPPR3mjHNLq7nqGm48KYWzBniyub7Rtu7e0b+j0UAsdkb8o7ZGQGHrhgW8J/8JgCV2i0TdrWfCZ4iBdHahVl23bPlcC9AhvusYbI5Rcv5puc266tn/h//iv5U/JMDjTUH0oA5TuSO521PV0oJBHEqqhQRADtbdZ8cCsggep0XCawQPW8nruCheG5EcH+IbJ9VCvj2HNBU59YKpr8zAhBLKGteB0xWypOpCU+WRA8b/IwJmpJv3c9BJpWZmFlETV5CoEGAKe3MzErWbqDFcoK6EFgQt9G2kR5aAESRaojtQ8KrHCQVrrkdBewXBEjqq2bfaBIU0h+WQwysDDu1QlZtbJRUYHf5AEWGDYcCozgMA8HO+2EBsbP6PIaYlgUNKwn92fiGDfMu82wHjHjzuUKiigqNBO9jfExpOonnR77dvv/6yIcRHYnxxftb293fah/dv286H92Im0AOKYOPdu1t6Jgh3EUyE+hzHCA0PYytanNAn+lUdHAcA0GGuADc9XRg/fRvajfaQqXGsG4eQSnOXIBJUaV+e6fOh11O5JXDI+Kko6XK/iBtxYNizL14+F5BDlfzzn/6kffzJM4n+Qe358P59p1R/dnLavvnmG7EKfP0GfBAipDVjfX2lffzJU/Xgf/fdd213xz1sdjRUJD1mzoZmWkEA18Yzw6HxxWsDTvAc2U9MyKDtgM/C8LBWvD6OjPfBKMAqoCLz7t0bVeTo23ef5KWcGEEFbIn0/f3617/WWnGm6b2mFeHo5KQ9e/ZMZ5X/U+GFZre8aKRdvYXqwYdSBDUN4OmivX+706Ym59pCj3VD8AvAzuPX+qfnUoZHB4CkEVAEwSmACc4gjpHAEQEjOUp62uQ8MWxVHal+LS4C+0FPq88WjsNjm9jD6gUTvdU9YfRnE6QhduL+vVErAUZCgB3UqqJa0qMZJoAScYQRp6dVcUSMNOwdVSJ1xtxXif3jdQSzs0W1yihG1sz3FUNdLIQS9RTQcQXV088+Z9mCYKOqRhIh3XclEgHwsCGqPMK8YNThLb3ZAK60UcCiAGQ0sMA+YM0GGqnkagj2nbOT3mtaWba37+Li2u1w0BaXQNI915bnwzMAZOWa0CqgyobVov9ezqdo4raT7i8OfRI7xrMm0IMGGaph1HmhvlL9v63ZtiRVqngqyXM1KMkLYqKg2lT+9w/QyZgW0AkDAJaTwEOQ9kL8edZKpEKPrPYNVf+gUpSApBloVtoFUAJYompJ4IreBvOkRUUXLflWSLzAvk5rwf2R+LKwmAjIWS9stgA2UUFpWdhXZdCMH9OGM2YrtEq3QI1o1noOV0zV6GnWMSP4eK/n3/+gYBZbT9LG33HqrpzZRybpVpBYFOxUmZQIVSUkgZr3mYN/Xqce1Fm3sGiE6RyCcIAgJwqeXCUzoM21sgc0GpBRYEU3pf2D5xIwjLMukayh1wW7kN5LACCuRdW1agsM/b+rvlWbTcQQ3Uk5au9hn5Hk9y8uzA5jD08zVYJgmTazEkyUOITbZTIZgPehAAKAmqpqWI/EFwaRaLmoSgv+ndyhNDkyuorfBchiX1FZ9bNxXzv2wevt9+MapTckNt+Pxa8S/MZXYD9Yf1HO5wDj7GP53P4ZIr8GZ/38CCzRPfLYLNYaCj+gwOzcVFvbWJZvPT4+VI/86gqiuZPtcN/CtOy1lRUE3XgmiAweCwBgL+Hrl5fW2sHhadvfP20np67m07KEf5ZYHqy64Y2eO4w7vg+QRxIOCMBj09ShhSXZLE36OD1T3JkEVXZKPs3Veut7WJFbWh5ix9y4CFCJEn6Olh4xKNuEWooQ5gOs/+bbb7tYSIBSta6INTjttpWACElMeN83b97W6LCFUv9PMgKz8LwTSIX18+jxY40t5PNhR6JzYmDWYl+qJhcNn/sk5uFsWijR+581ptWAWEZA99yc/PSgj5gtpCvbCcXG0k2g19lFJBg67BGu2z6Ja3XRRZ9Xez7V14jJhdngotCVfCFAubQeJl1hT2VTsdlcT98TNYlCnkZz23bQetJNyZAYMvucWMZFMfmw0m5hogvXxvfwL3xxJoh3+B3WlDZWjxe33kvYAAKWJ9GymZU/RKeGXEAV8xsnv13CNxwqToSKneq6wMTyXbJlc1RWPUIuGibs2RS14qe5VvYKjBcYE1yrKruItVWlmmulVYzfj/YVQIUEjast1n7VSXGKg1ybgEfF0kxQmXRhs5LtCAPrjBNLlv4ZcQoF2/ihgAMGqjIBx6BjhCgjWOvrcSsB7ysQYaxIh33Rmo0Dx8WOUPKtQoOT9yq4dwW57FNN7Din7dJAD/svY5JjT+uDS1fBgEq+YucTC8X3TCk/oEXXzAuALIOoNba3ptng023L/Y4wbgRCIbqnAoUTa8TyeA0gNvG24snOT7rwyuccHCJ6C7PRE3bkhTSe8FZsavyhcpo2IXAR4Xfb+7O6XhhrsBSdo/GZ0rWq6o0KVdXqY8amWXPRERHj5fxSY8jF/BpjGWn/qP2Hdi+DBgGwaAEYZ4VO/E//y/96i/Abmw0ngQPcvIOiNWP6LD5xdHysJIrEUY6kBG9YAB6sRVkIQvjgmTLI0Kbdd0oVIToBcXYOVk1rEpJdaGVmJIr2WIiKkKJCgAiwslHZ/EYuoV3cugqq0YL0ubIA7gGjCsDc6AAAAAIEBRREJtu1+l6pVIHksXCI8inQKZE7NgKoO0jvF1/8VGNzuCYUUqmoyjmRaF9d6ncAENi7gAii/MnZmIIRMTKxFDhEV55XGXQUw0O1nfengvTFF1+IfoqR4b6FnlYVkk2tBMszsRoAACAASURBVOeGftp9AQDqf4T2CxgH5aZEWNifPGP30DP6arq9fvWi/V//+v9oJ4cHqordXFHBPWvnUgjmNV5PBasra3J2OLSo3oJeJ/C047ciNM48TpxN2An8DX2fGBLTFEsZvsSQWKc5jZMbdoJRFpGxABXVU1UVq7cOeirvQ58718XvcRi5BoImklzumaoFtF767NY3Vtv9+9ttZW253du+68O8v2flb0b2XVHp7ZeiqA0vzx+FY547ve8Liz29FjEw9pLmU88g9jMjRP7gkBnnNhYkiAInqJBIpdfjreL0njx+JDYCiTSVtQ8f3uueOB84LJzfH/3RH+n5swbb21t67d4eybgVteXYAZQYZ8hem53WfXMNtB7wM416nJ+XUBbUo63tbdHTXj5/pX3lGfazGp9JRWZ5cdnVKuhINeuW4HAS1s3MQrsaDEW3OuuXuvzUrNBIeqJxyPSPU+XVmNCidLI/4nw7yy6k0hUMKiPSXVCATGJR9CU5AtPHtKsn3Z8ckJB7gV4LBT3zkzv0uZI9Pi/BAFUPs4wYAenpJTwT6LSiuNZcZrcvwEIqxLXfV5WaxJazgfMYpwbGjvFmnBmJPdHzW2rQSiRr5rwAnrPTLkllTyeITUCgPVIU0lBTbUPMqLqF/t5mpUQPogxAMUoaqMLMdS0kOF3en9e4Gm97BLCFsOfSMvT7lTY3S2BBkuNROpryUKPmOOOIM2HXof2KClj3yt7PeDklKNg2RkqdnbUPJPAlZMkz5HxhS2CF3MLEAqSVqrKBGE/McF8mr5cQYfUMHxyaDcC5Az0HBGCjs9aeauCzlbFlcvalnOwAVd6ic+zA/WYWmWpP0kJixPrw2h+z0gxUGZgyXZE1ZB8mceeMS4Oi7DT7SQrXomneuu3h3JMlHAxbEEh2skvKXY0nEeUMc3afPXuqVgXejx5nmFxq05iCpuvqI2suerX8svudff++j/HgzkCEK2p8RqrMSoIr2EOjg3WxRoZFNCP0xOu8xy3Sao0bq36zFxSUIZwkX7Wq58vr2EOaF9/3aDSB8ZrcMGJu5fOjp8HaRgCJzxXbAMBV4CJaJRHnq7ZBQAABDCcWoFWFxhVHxkm67QR7TZLqPvx88X/1g2pnG1hKcG1wwmCXqlE1lUOxSqYfae85+LOYmvdxejtV+GAaRvUls0ZmS8BAs5ZNQAe17RW9m9eTVKttoBhyXAN/LvrYTUBOwCMHjo4LMoXJf///bL3Hk5xZduX5IsJDawUgIFNVlq6eIWnTNG646Fn1/HWza5vdbGfRNPZYdffYkKxqsqooSrAys1ILiAQQAEJLD+1jv3PucfcaY5jBAER4uH/f+9674txzz0XwVdoxAADLs212bqqdX3adnI5Otr2dg3Z4cCxB1+kpWqi4XypIjHd2q9yjhw/b6sq6NAe+/PJp2z88a9c9n2l64PlsbA0gq9o1mIpTCSjJ0Os3WzorM1OwSQi+nRBlChBVeM4/64CtIph2UOyxz9lfYn5JpA1BPlfj+BwAgPv37vbbEyOIS9xKO2u+eIaevGSx57AOiL1UWKgEB0ANrSSLuSHYPFDx5rqZX29gcURFmXv37+ve2a85q1wbaxHGAuwZs9VISNwex/3EB7BfVpaYOW+tLAAAYlP8k9g2YlWScKswLtvPuXr44IHWgBbPiAA6hrYWksZTKtm2krr8SPnHaKhgR3kt14eBY8/Ff1NYIJ4RuwW7VQAEexTf6+o/LBAYGrZpao8p7QjvS6bVIBaK0GLpSJRtsS1yUqYRf5eXYmXIRlbLsfTKBALAfr0QIK3iYsWQ3Cz/T4KZqjH3Ixp1MYTxM8Tz7KGsPa/d3rV2BLE3n0POg+9JgsyZMsjB5K4J2XLiO55tWid4ZnyW/OShRZxVpNRIXLf35B4AYKSHpslhZrJoolcBxdwPRTJ8AzY1QE7o/vk9gTRKhM2G4j1ZO2xtimpqQzs89NQqtSjRfosPNWvItslrGyBBTJs+5X9A7/c5cuGCpFL+IM8hoxCrlU3xTPW7u3pvlkvY3KpYpzioSVJ/DOoajLD/EWhf/2afAaAkXtYVFZDBtURjhmelscTtxu02at2eUO6IH2I9dN/q58eXX4t9FKF656yOHTQZ5OZGZ4wvTUxRBd8sEtYEHbXYFYoN0nEQUOsKfdr9yJ/I3YivFIAOMRWxdQaoitEFgKcRmQYkdL03ZlChbeN4f+DnXYwycyW+PUyIFNy0Vv/7//VXPZA9HISCB9BJ1FlnvIGIttnEpnsbHZMDhDVwigI5M1lNyTLKOS7kiwoFP9vZ2jZgUGqdIJu8VgZGlLmobDMScFzIORfaxViXcYoSNwk+dClVTG4YJTgrEZwEVFLRLgftYMfiNqZIEti6OiD6qhQaJ9rE2IhGv5F84Iygja0yQq712utXm3o4OPiDowM96B/96Ieq7hC87O7vt+fPn6tKA2DChjk9PmoHGI0LEJpTzyBXFbH1GQ9GO13l9bwiJ4c4EBBP7g9VdLQAfvyTnwhEodrM2vNMZHwIXjQOzboJOFCCHgAcEjyYDotLy0Kj2ew+1CWIWPPEP/34o/b3P/u7tr+71XpUm7oIuqFUSSXQFVb1zRFAgrJ2z0RpIqClasB6yzDXnsjYFjapE39/XgRZWIrMYFXP7/R0W1tbl9FXjx+btUOViSCWCqcpsE4ooCgvt+9973tCxTk8jP14+uRJe/nyhUCqoKipIrFONvxHCkTW1hkpiGo3+hStPXr0wGrxY6Pt6dMnWuNUvaCC84d1Y81v37nVlpcRBrpuR8cHqoawrzSSaGpG9GGcH2JpJPEkqXy+DB1IuTQh3CtoNNs9QgT1UI07ndG2tf2mvXjxvG/8Qf3v3bvffvzjn4hCx32wj5gYQO/pDNMiitqkYELqz+MKKLgG1oMAiM8SZUh0tkudIbf37LTjw1OBDNyb2Cmg+xJzHGk7Wzt6hvRlL84veN756UUbH5ts11cjokgCnEikcHFFzo3zNt6ZFN2W6puZOdZ4SEKX6qOo0MWyEHDUPRUjQ06MhL+CLVXpK0hPb2GoWewVKrW0i2CECVB4Dxs+34+ZMq4s8l4EPRI6jZCMRHcIpF05EfOh2CZUhVl0j/O81L4nSBzM/3XVW0FSJcQJgqlURdDNVUULRGHcXU20MCnPh8/FiCe5wGgnYOTnfDlxdxClRPSGgIIJKq4qY79dqYFRtFwAwJEqTukxxIb3wZEK4WZnp9rt2yttcZHrvbAIqPppCfiYD+9CT4LG865tN8BQEGnspEUYPTJJwkndMwkAwgoSALCw5DNyeCTRNlBSVNvVvgSCPzKqChznnL0SgFggyxWg4IlGR9ECgE0RoVVAL2wyawDwO9EeEUgCBFwJWwCAtACIrsh9TLmiKFHJ8oUwctQrXdUpnrsRdYu9qQJRgn0BNHmW+A9XP12lYx1MB5/W88VnJEjjWkUjlhtw0KDktwBx/ArnXeM8H9zXM2QtDvb3BDTTo+wpd66sifKYCh8BY7HTEkDxuLPvvH8QJSw6e/W49qtRmtpi0DXrqj7MElpU0KORWvblpviOiTlBO9Pu7rbYAyjM833OJAkXgTVgBWJNxAkAQax/aK8EPY4tXb1Lb3WKD9yL2FY1ykusgzknVw4c3XqGT8RfeeQbIBHTHNCe6GqkHesOAC12YdFHFaD7LXwyMjWhABoF48WkICjH9kZbBDuW4FmU7LI/SYgSVEvEtMamYUdkzyYmRIkH8GW/pFqTalcSDu5bYLqKHa4aWkcFUIr7BpQYiIWaReTkny+Sss7EaFtYREhwTol9Z8J7Dj+wu3PAlGX3riKgeoHCNDTsybayvNBWV5fb7fXbbWFhSRNI/vDxF+3w5KpdXtP6wgQn67powohiHKr5PjMCK6o6J4WgkTFV0GjfyznFlwLw47OwUy82X8qeo6+EfwRwMXhiGq4m/BSYk+QFkJ41f/LkST8ujBgYdoX9xDmUcHD1TzsppIXIOi4RfTXAMqrngu+U3gY0fPZOMVvxcdwfn0m7JvFWf3rC9bXAOhLEUPtTyY0/Eiulx2hEtz5FKHphDrXxwXxzzbKHSQuAenyi2MeFrlFV3/P52HrFrVSkF6gOWv+Fdkk+k/tWm8DUtHzGSddTbBBR08QWb/368lQGnid2yH32XcU1xN5KGqs6DUDCZ0GRDngq4EE+z89fiUglQNyH4qPmqVFJOHkNr2Vd+NvAiUdYErvIzk24QCZG5Q0A7oIBeU3tcOzJlwFRty+EBWs2Eto8jgXCLjWYdNm2mWbT64m9xWdxtoZjWc59wFR+h4lJ0d+Jz04rAZ9pRixsZoM9zp9gOGHnaRm4kD1kb/L7sqUF5hPHxecrjioQQDaiprZoH5atFChSTBj24rvvvitAjHWkgJsWVPYOxRvsJABaJuUEUOw//SFgZtiH2DzXKOVqYVB8UkABcVKSeH0fRmlVyf1czaxlr6Z4pfaTas/K7w4Xi7i2AQBtXykmyYg1f1JQtk+t6n7pMfA64nNR9ykwiV3MPu2IBQ0glekFAADECxTaEJJmT1vXIOOGPfqP+N/AjYueuA21pavFtDQ3NB0IJnFpGVxlrORA30HFDwmmOkeUfxYgz6Qi73P2jL4vNuy17JTaZToTAqdgJA7ff/ygAeRiRhTLhPUyMFfg///x1/+tBx2CT+dCQMCPqNzTGy7BAY+FkXI2/UZDyr9KPuv/Rt48zxCKF7Rqkn/+0FvN72E4h6tbGtNz5SCYoFioLIuIwwW9qJEwqnSrlO5k0/TA1jCSVNAzzkNGZBRVyGW9nOATByH0nH4d6GLHJzJaEgnstTY/M9Me3X+gPc9i37p1W3QNKn38PqAEgRQUcowcvZ0rq2tyClSmnn77TMjQ8tKiApFLqTMeaJwWVXap4FZyw8PgwWrEl+ZEOgGEpsa1i/6/sKjDCcBA4okmAGv84uULOXdAAiq0PAsozxLBWVpWMP3q9eu+1gFAwAbaAYtLBc6YPp/KKQcPBsBHH/yu7e28ke4BYMjYSE/CQCSb7IFjQAGCShlj+g7HVDkGnY8hTDLlRNM9aWKDlNCImBjq37lWEpXeRoL9+w+g6Xfa5ovNmiU+oMFaZAmj72SAZP3Ro0cCDvgMqv7fPnvmudHVRxXDnwAuSsS8h3rrJyfa/sGu0MF33327LS5C6RlR9Z01p0edFgyMJAaT63ZQaoNH/z19757HDF2aKmdXVURE9TDoOzvbSpiGFVxDgXYVupKbzlgbHxtrdxDjm5xou3s77cWLb/trBbj08OGj9v3vf1/3e3DAuMFj9Z1Cs2O+tgQqY5yk9mxHyHz1UNWGRwWyxw+PmZ/cbbMz821hfqWtrq616RkqPgbxOL8nR6etMzYhxgDnXGO6RGc+brPTc21leb29fr3doGcvLa60yfEp0eePj07b9CS9myQrCEdZ0AmwykGox/ml4gfzJoYeIwsIwN5iHwGMadxjifawv1h3jLkFOQ1skHzSEuB9YcDHGgnupRMAUON+hIwWAOJkC+EaV/o8ojDAAGyUyf5ce+1fVLcxqoiSlnO0AqxHlPmzTAtnb9Nmo1nfEur0+Bn+jkYE+8MJK0J7u21v3zOCg9om0ec+eS6miKZ3GMS+1y7OOVtWRVdl/eRE77lWs6iZ2iBmV40nikPR+Sha4cLCbHvw4HabnZ1sJ6cI1bnFiGeA7VE1exxbfSmRR4IaMTJG0AgoBkoJzMh+qypORRJqbTRfXN3Bu2E7d/Z2BVLyRy1a4+OalUxSlDXh7wAXODns7d4eehqmnmIvAT2xhdx/NCRYQ01ikd7LtdR2I1zEpnIVIT32BmP8R6dcLTycqUzaULCooMUVEIlMMvK1xvdwn6wTz//2nTsOHK89Qo5rS1sSZyljI6ONwTqxlvqM6sfPmCRVf0uMUBM6qkdf/ZC9ZjD2nL5uh2wG4W2XqHQQ7IRm2WcJDfWac7fYVK431ET2L/uNewtTJLRuiVMVAJAkVclbCS8uzM+2jbt32snJkXRmABdQUeY8EAgBogAm8iywrVCrqWIQwOeMxxYkwIsQEq8HEJUtmpkR+KLgqtfrA0ap/gAAkZgBLuC7zRIBqIDddaYRtRKOLDDNAIApp6o2l0AUa4Y9lf2qsX0B6ATiSUjSI3WHwTlTUG9M5U21H5q0xHgZ9XUtf0GVF7vPvQgU2993ZbOYOgISNJvdlVULLFtrScLNqs650NEZmxSYFvG0VLTdkuYpA5pgNDfZ7mysCQC4uDxtVzeu2h8fuYWLlh+AO7SFrq94Zr32/vtvt0cP7yl2cTUUduNN++rrp21z+5A0RYmXxxAOMybMcuE6KSh5HreZGGH0EGPp7E5gcwxacs9QcfGj/Jsec2JA1k596JNm66h9ovq92f+Jl9jztPFhhwATMm6YpIiiCnvpa9oBSpxR9hbWF+Mj08tdcS0sMPeB+5wmebE2BRNnrFMQW+VJU+5154vEiz/DSRX/DhDHWvA+y6sGPfFdsiWlxcVe39vdlbAhoDP2sXuC7sK+QKaowrs1FWAGkHRbZ+IeE41giHTPFGOSsFhY2NoGFCto/eVziXkFchZ92n66ps6gmVITE4i1eD2sHvsn+yvsBzYPe4VdMYXZPkPfr3hXQFiNKFSCc+Z2M55zCjhJMH1+/CetY4DI2ELaFolDGcNM/MJ7cR2eBGCaP0k890mcyP95/miUDBJYmHPEGqf6HrohEpjuWdcBG6+qcxUsSdKIMfhe2gLChk6LR+KH+DCzv7wfiBVpfcsZdv5joMMMzGojvLwUO5BEVG1iKkh4P5F8Rsw3veNifRZjhfdmLQDSiAH4N8VEbCc/E0OWotjhkYBy/G9Go8b2psLOdSUGyfeSYBvIYu+aoSD/U2MEIxqYPQ+LUULKxSiPrgDXod8rqr+E5EuQNf4sn5drSVzv63HfO84wABOvl80snQjsRmyxWsqLgZk2TDS/UOn3hBfrg7C3AaphtyUmZY9gtwOCob2i98gYRs596TORTwvIKu076xA4r/GoPgs+CjjgZxpRbXBZzFS1VQxGwWKf1d4o9gz+o9r7YGkqFrU9iZ8SSyAstRr/KV8BaF1sCzPsR9rIf/qrn/bSFyBxlLFOOzo5aXtUOKsnW8rSVXXi8PYRiSrLDdPv2aAgrBip169eae78DuyBUjMPVRJnML+wKHq+qOr0XyIORbUWCgvBtII7iwSSQOiBS2kSVexeW6a6zXxbqquoviOKh7IzyqYX7s3hPenBIFni0FJ5UoIKdfGmtdHeSLt7+46cD98nCMXoQmnk66133pLy+FfffK334ppR1lfLBAyHnR33pVU19vrqQqIt0ExBqmEZCASoMXapprBRcVhQwHkdRgpjgXGFOcFncVhB8Lgeb3RXt+QU9hHk2Wm3b2+0Bw8fKvn/zW9/qw0EuEEbBwYPIADDRRWJecw4LByi0PPuSXv96kW7OD9tU1A3O6Pt9PCgffrxH9rnX3zu8TeIoYxPtLOLCwEPj956W5VhquVuKfDISK4Px6UKZDl0VyzYL6aiZhIASR/PnxnErAHGnZnjOOY4ghhQRgCmX5L34D25R4IakpsbekhLZVhJVn3FQFhiwb2trL2CmEv6MHtC+RARCcrHwcdREtoBWmUsh5FX92+yv+7cudVub9yWAuzm5qv25tUb3c+duxu6VgXeEmd00kfQ4KqCk73MGOYAXqgvCibBjICFnV0LBbJXSa4ZrQeSSyCNRQGogIWwtr7iBPOcgBYDRj/LiNaG57J/6PFqrGd61KA2kpBSTeO67t9/2BbnV4rqDTWcPbkihWaqZuPjk+3ZU4snsY9xKrBkCNjpAd3cfN223uy0qcmZtr97oH9fnFkHABZBAABVxiS89seidgQ07q9yAua+QaZuWPRJgQGMAoLwojRFHDJCPkLn6T/ueOQXZ62P6mvkmynMchBFKc+4Jv6Pj0v1XqItQ8wVlK0Rw5KAl3RJGJ0F4nqpANZ2sKnqgcAhCZIT7CvZmwh3urJcAnQIizIucnZGfyepTKWCPnPU4vOVZAJtFs69Aq5SGJei9smASSVV5UJ2CXwFSNwgfrSn9cSeJPBkTeKUAJPu3F5ps7Owb07EluHaHPRa9NPr6nGi7C9NIFD7i6mLBL0W7fJ5SjBHVcC9+dj3c7FIGP3H+3guOUwNC0MtLS7b5kMnB9TrK7BTGblsu7v0hZZ6uIDPJekqqCddTs9gkW0RdsnBjUCaCpIUSJR2Sqq/AjglPOZVBzTEl6gdrYeY2nhVN6xXI1YA7LH6LAAAPpczrqpWKe2n55/9r4D70G0TpkZbiVqj0NDdUAsdozUvBGqoQiR712nLK0wMcTAtGj2jJcfQFzlQoitx26KNaswa1T3O0Blr5SpL7KrfJ+OmCDzp2QdQM5jvJNVV6rSbRJuGJEksAGZ813uk2mbF75k2N4ufhQFAhYmRagYBWCvAj+gAAdBgOylO468CFpvtZSE3A8n2FexfQDKDgNbQAAyF1wfLIMKKPF/OCMw1za4vfSLYIrSMXGp0ZhK5gbJ1X0ipAADRY2tsY8YYG2Ap6jNJNYy6ojmnohgqLfs/z5Q15iFnkgzbjMB+dXlZQSa2jLVhTUL51KjeovQ6CbaiPfvFYIXZLnyPvYLGEVNYMg3BPaUGW/ljEPKqzS/OtI27a211bbGNjt203ojBihsKMWMTst+bL16qlWphfqbdWl9u3/nO2211xZpDJFeAvFTNNl9tt68ev2gjY9iAQcul2zDN+uI+qYgJwCTBHuu0C1FWrUeiyramaXhKCF8kYWiO4EfN+HBbCaBLgLtU/cTuKGE2WuVIgpm6wx9V/hDRq0kxSorv3VPM9vjx477OCNdAMqKWl0rmo7odloi0IopdojN1dS3235J0Ppj5vuPqK0yk8XHFNVwL90Ly1a+4lZFxolJtaKU/MFFtSOypsIzYz7RRaVoR/e0TE6o6M/NcApNls1gfs/3c2kPcyL2GPaLWyU5H7ZKAI4CH2FiLo7l9gZZKzr0ZbRaq1vtdW5jRSSwg0YjiBFfYiT8MgMpegPGqIu3WDzE5S4Raxb8ScnNhZVrsNU+JKgCuAPBUaSNQJ+Hg7rm1SKamtd6MGmb+O0WzxDrENxIn7HQEAHAGWH/2AmuC7eT5hR5NfqECIsxKGF6l0J9YRdc5bVYSPjzVfewRr1db5+SUQGFea5q2z5QZsFZux8axF2iBYc2c2PqevV4lyFeAA3EribMSN8bpStDQLQdcr4qxxNYS9TRIEVvsdiESbiPD+2qh80hSV9GtfcP+AQAIiy5Jfu49jD+zM/5YfNAAgHVG+kBqJe+eGjPQEyDOYt2ITYkBojmgIkq9Tomw8oQhwcraE0n+A/AqRqwJQQE6AeFor439lC+7cjtEzoiZL9aj0fVcX7etN2+0nnyf+8wYbgpNGgsvkPe8HR0ceM2vLjRFgnUMeJPx89IrIZFnxHCN7wzYkxZOAYbV088zQ7QQkVOJ49akmYi1CgQodh8FJQA6Yj8XrDhf1sHzuvnc+ex6n5pB4BZkvgIARGxQedX/+d/+pkegAHqhfoaRUQsCnp0LtdUov9qcwwF8H8Go/vv0qWhkVwlfUUU9Pz1rb169bi+ePzclqwLPxeWl9uDBQ/WUmgZ1raT2+bfftsO9PYnxdUS3ch8SCx8RHSFH1zdtfWW13b93T8io6OJQJyZ8kKDhI2RHgjQzNa330dxcDmVR6KCwQkFbXloWinhyjIgIVflFLfbq2mr7zvvfaa+3XktNHQYAlHVey7qwIV5uvhD9ESOg6iMjpNgEmhU82VaWllzdn52RgBvIEoErIAKb8+T4sH366SdKftk0ABEY8ozmiHq7hYrsgC2GZlrR2++8p/f5zW9+0373u98pwObn3/3ud9sKyVwJQrmvdt7jrKoH2ggeYk8jbXxspJ13T9vx4X578s3X7YvPP5MTRdkXGjoIP0ElPW4IAX7yh48dkGVUSCVimJyMAwzYw2aVIEah9SCFJEcbd+7oWUEF3d9zwMNXUDwZkTEH5zgUfq4Aq9RTTRM3a4SfRygoAa8THr8f7+FJDCXARB/5eKfNzk33Z3uStKmN44TKGaPnnEzEialdABENCSmNK5BhDCDOiPVdWl5uM7MofI+214jr7e1qv+OIeO7cP1WLIJIENod7+21/f1dB8sOHDzRii3VNJQfHgXN268d029pGI+Cy3bq1pj5N0YKEvENpBag51+9nLJ7Q4vNzJe1vvf2220sO3bM2O7cgVX9Rk3e3FWi99+67Vc2y8MjR4bHolKwF98Gz7DMfjruqyFIJ5n0AAA72qL4L0lOgLZQZwI6+JTQKlOCbxRMGiQ2pkx2emYJ56XCca2+IVlrTM1hbRiVmHqwds1FgV1xxzDaoEuMsh5cKDcGZ6OlQGzXr14mYaXnu0xK6T/8lSfzifI37cl+vwAjOotgsjHFxlZqEjL2MvSFw4h48vtPsF4NB1i4Q/awEmsxSsnqxKINnA8pivsfZw5izF+LkBaqQEBzTw+YqHtfGviHQ4Jp4TlavP1W7FmuefskkWthDgKeZmfE2O4PTgNrufnX1T4+OKlBE6yFOXQkiqvvjoNJOPgm81m/dkqYA/mTQfuGKj57TtYUtQ5mcm19UZRYAQJUhktYTB1YKOjRe0RVtAABEAOl30yjLjunkAHgKBlXRSLsX+gDsARJ4j9HROLfSdNAaFuUOu8o+dOXbfZBKlqvfmLNGMCDA6caJs3vZLepFEsjfoXDq2otyjb9IBclBJ+/lViG++L9BAmvWhAGAEr1sZgWcYRB4Fr2ZG+6Ttfq6QN7at2wyTYJQa5YZLf3qQ1UF2N9cD/ehkZ4187qf/HNWx1gXU529V9DqcTDVB+q41wtXMQCXdVZ6VElO28EhvbNnbX5+Vj6a8/zyxUutLdcHbYGzfX1pgWCd7xLvTeDpa2xaL/ydJuAUkNOvOhbTzuw56583vwAAIABJREFUC6ZFcRoQICPuqI4r2GUiEFNMLhG26yq44/o1FjiRotiQHmOqykoJRGmUX43rckvQQJQp1OVQ+LkfromAUkyVywsBsewn6xdMqNUO1lXuXftA43NvPLs5QXavp3vDl9O25YTJ2kfueuBZsQea2hxsz6wqzbNWciBw/KbNLyCaOtuWV+ba8gptU1DpEcwDGLpph/vHbXtrW7bz3r2Ntra63KYZDXrtUYasO0AWa7e/f9xev9lrI6OAxbQD+noE0IvqPNrmaia819Hz0M9OnTQqKK7kPyAY9y5GD/RxqV8DkNtOy+bDUBQQSauE2SesPbYWAIB7RfCPoDegMueaZ0BBBBCcfRTNIAnuVrKG4DH7B3ABm6LnX4l6qv8Cl+h3b4zavdXu3NmQTaCyznVbrd2UfGldqKjF6wdMo9hw2cQSWDNg5HvkfvgTkC2JEnuGYP9w/0BxRJTRIyxp4Tprl0RLgbMLa5V9S/yNMOHTp89kOzgb2CrWnOSJIhYtuOxtU4oRRUNw2YAA/tDA0qjiWs4tySwFK4t7TskfJukCRLJNNr1eMUcVs+R3OjDmBsrnKSJx39KbmfEo5xSRqHamas7+w44AAKSfXklhVVvxGdJjKRo1a+02DHf4xF5Ko2Uo7gwQ4ZaDCyVlnibg2IXf6z8XsU6sSQUY6XvCJwwSYAOD7uOGtbG1w1Q1WgkNXKGxogS6N+K2xLS8Vgtc2mkzutJAlK9DQJTo4wYy84fYIm2/AjDQXhrqCef+lfzTLkQRNO1tGcc9JMjOZ2UcdoTykmxShAt4IeAVUPjCbb8ZWym/Ufoz1jEwK1SxRP3J/WB0I2LM++Zz9I/6Yg859nG8wB4NC11A9ayFJGG9cN3Ybo0Er5iCPSDWlfTTWnv+4oXsgfelQS4B1gCB5es4ZzCiyAsoAJAH8PnYc8cKiDl60oCBSre9StRVTAWztSJQGZADm2nAiJzUbfi2+wZPkz+JQUU8R8EMNsm4YzsE0M2uc5sA+4+CAL/Hz7lPzmBsYUZk897YT75G/ss//kuPhE49JWMYWM8KZMMtLC05eChkIcFEAkEFaRIxoefOlQOQWy1wUSAwqgd7B0IdWWgq9Vws4AJ07oW5Bf1uAl96pp58/U3b29pqIze9Nj87227dXhfNCkNHdWwbKuDVdXvv7XfaD777Xd3M4yeP9Tc9YDwEaC+HKLDv7bZjAqVSOI5yeJIPUOf3v/Pddvfuvfb61WslogRpJOuMr1m/tdZQ+//7f/j79uzb5+3+/Qft0aO33IN+dNQeP/5aRhW0iIBHSFvN0KUygZouSTeb8Ac//GH7/g++rxm6oMdUYj/66IP24Qcf6DAT0LImHl9TaCvU3UnT0GAc8LDZxAqM5ublhD799LP2y1/8g5BOhOl4DvTKKwmZn1flFiMN5UvjEVWtm20LS4ulOO8+F+jXFGE7oyNav8ewHhi3Nzcv8OXb58+1F16+2hSFjmsm8KBKa+Nryq2NvcWAJOIyPqnDwzWw4QlcpN6+uFjJ525ftTUGZYBGAuw4UFVwVUIlMjJlWF0ppHeMoMF9L/65jYX3qyk+RhExehZxQhgJJgABvQSu1I9t4TOMPrRwnCXGBSGuqVJJl1jI1Y0AJPYN5gqHv7q2okAew8LYL579+++/r+BDlfmDQ1c+Li6MRp+YsqdA+f59gUk4ihz+jBHj8wmyVV0dQ2BwRskHxokgBtSRZ0PVa2d3R8+dhN3jgyxUCCUMZ4ciOfuIIALhPr4IYDDMUCR5fuwxWiYwoLAhcETsA3pVuSYHFGdtf3dfz256aq49f/aivXz+qk1N4rhHVd0zUiuOUp/qb+Nv5Du0Zp5PktiIinIdVoym99GtAtwv4AvOKHtF7R/jFsqxhgAJMRMMqkpWFYjsB5JDGW5AE/U3ek4tX0rii5rGuq6srWhCg4M2i9RR1U5AGFRaDgumCSh4jbGy83dfvIMii1gpgSogVL3ce3v9vl8Cjn41Qz3cJOI26FQEVKAsB43DPTpAkf2mra6t6byxd6gMp0pK0KRKogJuNYz3fx8HRJDlii5J+0hbW3U1lSBFPYsCENzfCbVN+1Kz3qc84pWWsaMj7Sl6ThmfF0aLKJlddGJMa7UmxqjsAPcAo2hy0mPsQvEEAFBRi/0iFXqqBwDApk8CdgAMYaNpj0LTY3PzpeyeQA45W1hCnHNEdmCFXYrix/r1KYL1jLif2IhUbw04eooHQD4ACbohYhHRR11BNkBHVI3poaXKKpCyqPqcdyo3XGsCRz3HUi/XRAYPRqn9YQogLQtQBfOlakKND1Q1s6r97En1sg9RRy3Qaj2GNPSmWqIKVSU7tq/ej5yL6KVYT2cgcCjAq5SpVaWoEZuqXNVYXm7ArQQT2uvT0yTYsFHOxFLS+EC1xjERwP7H4wyP1XtOH7DBLgIg2x4+E3svETSxUS4EwHMvBLcewzUhRhbTUzS6cWGxLVSlnDNuDQuevYsbtMqwN2gJOLu4FIMsY3Tx5+wRB55SVukH1gZAnIRmDVUZLVVm2ZJ6Rk5WHEgiPMUf3Yt6kQFeGa1K/6aBNkbs2SZ4SlIEJtmDqu4NjT8E3N98RTUZhkZVgHSdSbxtv5KA2b5W76pmuHcEAJCrT06NtPVbtEq6Wjs5Od12tvc01QZ2E9eJv9F0oDOELL0v8I1UYLm/oyPU2lG1NiAocbMhMIo1wR5EcJXzrBHRXUTg0I8YiKGlh5V9TjyoNoyKOwfaHrbBfAl0RFxvbkZ+k+RXIEm3q7776CkE8CfxpyKOjeTcZWqKensFeHnUMbaQn2OTVaGrtkbwE4Ono33mI8Ua4kHOiEbdHR97HGppwrgCbGFG9xwjTOa2Nb6SbCaecw+w2ya4TrErYQkVA0A2odcTgMKXKpkwGov1JXp3jaamaBAg4b333tN1EB9GMBG/wH2inC/woWNRTRhv+BVNsxpp7fTstD+iWIKxNdGCQgktE5T8DSZc6LrxX7axJLy7uocop3OfxMQkiX4+TLRCd6aKBJnWUsBv2oLkA6+sAeAqp/VuSKIFitTkFFHYi3HptTWTLfsliRX7iefN8xFLqM5v/Cr2ms8hWSUXCigjYc0Sy8uzYw/wBeMpLDv2E9fFfXPP2huMJkXbqjQ+8ANcr2JNjfkbrAFAtVsaLJDpajYxiCu9nD/ZFJgrmr7gZFFVdE0Ask9IzAG4I+ZF7UfeQ8KXGtPtv10kCyOFIo/XdVDoTSFjMC0gwHL8ZwBkqO9ag7LjEsirc50JCMMAgK67RIBdPBzcT0ANhwSDGFGAQ41TDwCQ4hF2XJpCo6OKgfE/FKPp27cvs88jByBOF+BUbIuI/a2sLMt3pZBE4s97EuOJeVsi3YoL0axA6wShVVogxx2bBqSANcsz05QIicoaFFDsUX+Ti9Cudn5pQNpr4MJPX3BYbWvjAgBgXlpzyl/xn/hItxWRE03oOilg6r4LnOBzU9Qc+em//KYHkgF6wSZUPwjo8VinzS8uKMk0slDz3evD+FDTYICQPP9SgiBVJWPh2ACMeaFv6OXzl3o9tFr3ZVLtXhKdQkbx3II9BKqbz1+0F0+etbMakQMiQ3+1kvG9vfbpJ5+0w93d9uj+/bZx65ZEkRCCw2mRROvwntLjPK1RewABp8fHSnJI8gAJqNiQBD96+y1RrKERvXz5Sn3MeB8MIX+mplFM7Ygy9sWXX7alpRX11bsHaVs0+ozHIZggabqja7jR2Lgf/vCH+iwOmRLE9fWaT2wxCYLrUOnZICTrDgbcEqFNP25qKEYk1Tf+b8M11n77m1+3X/3qV9YfQNxGdH0zCQAC6CEHefzyy6+EEHEg12/fbg8fPWozc3MOWHsISZwJBV5fW2mz9A7t7LQ/fPhR++jDD9qrzc327Ntnchh7B3tta3dbgWtnlJnwRr/SB8XekCIuGgQLi213Z0+z5hHVE8IXYUCNbCpV41Ka5zCGUmQDRB+mBb60xyqg0exv0Vlx4AAKrvYTEDrRj+CGg0snVXaovIf6024IDnuqpvOsEP2A6oMxl5ARFOAra0wQ4N7ZuK3ARJWgqQkhcONjE2512d5WBR6nzJhEaM6sK6wAgCQOMkKFHq9mqjaBIBU0phAg0MR+03i3SkrcK2thKH6ffUtA5nuEhn4miq2o16DQ3VPpQnDObt25LfAFAMOGkirSolpfqMJyLTxTkFKJpp1yXVSDSVCg8wIeQWmeUmWP/aggcWtHa768vFLK84fqiWc04LdPAQC25eTHx93fl4RT/diiD9oxx9lkBArGOF/sI8RC+TLldUSBTpLaaIPo+6W0jwYAZhPDxh9VKmuUSnrd40T6ojdcy5ipshHoSYKEs+fzVtaW+xVP9+96tEuoeXJosJVKvwRHy+cjKMh7Qf8FbeZ6snc17gXkHgSdxPbgwP2YRdOfFovECZCMe/UQkqS4olIq5Aj/nZz0xdWgl1GdY29x7exbABSYTjBAeD/asXjmrlCSnFkoCrGv3s1lW1mBKcT4Q5y42RE4Np8/M6iERmvk66jeC1CLsTicDa6ds4Lt0T1XUkzgyXtxX1IMP2Niia9LCVdVNbH/JEGuXFiUSxVhmGk1KgwQimtHGI/zi+ClZohXYkRQqvm6qkbyqwW4lNCekzhXvvJM+N6gimLwEDqw24ZIDmnzgp3CNbmX0MEzr3OQCTjdbxsqIBQ7CAioa+lTIx18ihKvSSqmFDqAa20U0LLUkJNEcHbU/qT2MgtCOjhwkKYATlUR37d6/Yrem0Qi+59kn8CIvUnVjvdUexzCtru2N9hUPiPBHesQpkTWTkyEVPaKag0gw5SVm2to3iemYNdaoyNCYMz1kxAzSpLJIvgPxzziPOrZCyzd39f+wG9yP3xPYoKTE7KpjJcD7H31alOaQ7yJqZ2weDwOUToTClFITNjPAzFgQG23VRDD1fqr4OH/R5gxVSP3NGfUVjFbKkntA4EVqLoqPas9pOqM2uPMjAGkAAjBdk9OMIHE1FeVvYsB4ETjSsxMPp8zzVzxg8Nj3Y9BE/u/S4lLmcUw+Kqxb7WvdJ6mJ9rsPHaSBPtCDABG4ULnRrflxYvNtvnytdaP52G9IuwQIp7Vy90ZVUzD/uG1L759pbacJCjs5bThAIRjS/CHxCUeK2ugg0DfIJdHIaawIZZOjf0j5mRfO9i30NVwgQB7TLz1ox/7epxoWfMEFgCfKbAfUGpquq3fWvdMefxd1+0xgMViGiEOJ4Fe+8uI8QFIcU5ZWwCOjH81zXy8bWzc1RnhWvk8zkMSMt6HPcj1U/DhXtJCZXDYdjwMHAvbejpWWk1E+T4+FtvMLQAI8Bq04GzhSyK6xhnpnnFd7n9PkgQblM/65pvHWpu02JCMWkTRLCiYbcRAanU8w0d4TF23eyJ7B9hi8PJSexfALe/Fc0nSqdGEasFFDPtCMS3+CIABYIN1f/7tc7V0aSKXWMZOOrMusXXa6SNmpNmOkbR69CPaS+yp7AlrLpkNxWtUCS3GjtqGhwRM83skXbwv653KqeL1Ys4NxvT+/0SDy1+Q2LF+gHv421CvqSiz57g2WojZHwALBnv8zLkeiocahRqtkSps8TOD4t4/2VP8rgHfMbfcUuwotoiYlMW05HmaWUn1+lxxC3tGhbG+/gmIk5XosxcVoxWAkHabtPMkMU/xNHFl/s/1KCfRMyvRx8oXBSTU80uxhYeZCQB6r4oB+oBA+bX4rSTG2SOK5avYR07jmMwAFH9je9h7WufNl/1JWtmn7GNymYCs7AkDjAh/r4gNrDWoQpvbJoh/JnSO2cc8T52jS4/hxmbOzM2YaQ3Ac3amorLGFFcrvdimovOjJ2VmDLpDEu1tBoQFZklLw61V5CF8PnZfAuxqxxuTXeBvieXeXFv4thiXBtAcH4i5UxoA3HeYjCP/9Z//uUdlxUJ8HVfzry7dAkCVdmXFSHj1cOch8MBs8Oyk0oNMYpqKhAxbjbhBuTRqnxgIKfZj6AvlhDnAg4PSQ7Xg9fOXbUf0X3oEp9rde/cklnZ4sN++/urL9virr9vF6UmboW/y1FRLBPV46N5MN215YUHiJrfW1rXYn3/2mRaBKrtntt5vSyvLooYqIDs6bnOzCzqcVGI5uKGfc3AQZSMQ5T5gA2CYSZAwmgQprAcVfxBXkiiqcmxAoTMlSEVwF6enYFoUVxxLp50XcpOAJMmIlYzd4+PKnIMkibsdHLaPPvqw/fIXv/CM4Oq7BxlkDN6PfvSj9sMf/khI7q9//RshXkvLK+2dd95t9x7cb3OLi67aX7MpzuVUoP3N4wi6p+2v//N/bn/9V3+lxEFjm6gGXJ63o5MjVdZmpz2HkuvD6ZD0U+3mWUGPw2D//Gc/b7/8xS9llFmn9E8TDFqYo6SX6WdR/6vvzwEzCVAJcAkpHFQxNRsesKqoOqqa3Bj5g42Q9RNFuxRWMaVOoqg0YPzP2737G6Lf3761LrGdL7/8Uq9BsIqDDsDDe1N5BtgiwWGfEUivLlEh7ik405k4OdYaE6Qur6y0Kc3EdQ8wVakwO/id1eUVBce0yFxeQdOHQuteq9BuoSrynPkeFU/U+kHW6SdNpZlrgp7HfsXBA66x9/gd9ayXGip95LSB8H9eRz+ggvlrAg/iIBJtVx864/SG3bS5OSY1eBQPdH/EGpX0aN4uz29EookrS6tt6/VO+/STL9rpMUr6OFQHqgS1VHD5Mt2t6Fva0wZ8qBzG8KcHMsCNacjjEvDhuYRK6wpHUSYnPMbFqtweIWomTimkVWScvWYzj4FNK4IdZq7BNO+pNr8Iiu8xdSQ0/BxwYkBDc/Uv6DP3wx6K2j66EppnX9UzLkOVxEoicQA4CWjqTvbcx0UiHZq+AqPavwkIlIzVtBT2Hc+M/ShBnuotRGkdoTUC24cPPIsbJFyVH1WVoG3O+XOv0RK4FmhK4tIBZS5VeQW1I1CF3aogoS7R26CSeVwlyLUEsCQkSfVj1jTYeebHTyqIpjVF4FapmWtKRLU20XupkWtVMRO4U9RwV1dHSuDpVCAx7QOPHj0UEIatNg0OBkaTE9zfO2zdM6pSU216hlaM1o7r+bGeOEaPVPtjsR2eT5huARaZiDI5ZVBspOFbrgTW4eRJELDJrCf3pwpg0a65boR0U/lTkqfA0TPp1WfcDGIZAKAtyT3w2QemOdY8ZDRD1PrlIIcgky9Rpqv1KiJKriqRzBrkCMDB2eC5AJRji7EdfHEtvA/gFfu8MvJK5lxF5rVcT1qxOBMBUAQk3Fy3ldWl9tajB9LAwUYpiIGlNG2dDBJ/2XzO8d5h293e58r17FX9qSA1yRxrSxwif1CK8pwf2tKYnpKeZ+ICVfNvDLSwF5QY90YURGPbPArQ0zPSYge7zCCKBc0iaKsgtXyQK+S0fDjotv8g8bKIVcarKfAseirfZ000Vk1U9wDSAFsTWgvOxiQti0zgQcwx1P5qRVDQJiG0jooXaMIAaJE4cz9KAmr/8f209/DZCfy4VttdWFKjbWycdUR/AxB3oS0szrroMNoRWHiwT6vPYAa3WlSYmqM92Guz87Ptf/n3/1625rNPP2vPn74UcEGM6Kq621wU05TdAkDUvo3QYhUAAI6JM2VL+gypcYn+GQSyQn1Al1R6Y9O5x6mpCcUc+II3MO6IWZeWBADgJ2kftYq9WYfs/T4IdcZZpf3BLRbyL0WDNkvgUJiMKsHF+jLzggqjtVdI7NmfnB1Ada43vfKyWaWJJNXuUqXPtBfuJ3GJFf9j/9zPy6a03krT2D3WnNhIIzEVS5jSntZJKnz487D/WHPe/5133tH5/eyzz8QOc3xrVh8aBxqZWswuEnvaYjhDgJ0UOrCxrp4j2O1YTK14iMOOGuSJBgfPCht4fGqxOr6wNZrcULENr6FgsrdL0mwWldcNBknER2E2oAEE2GEavRXToTxT1eyqBZN7xw9yf7DZyCvEJKqRedH9ibhjfLzzEo9a5bUCvTW6k2kOG3puALrE0awjUyBYA4MUBQRWPMfzZh9xv9yHfb6fFUUvgEZsMQUZCifa0wW6ElezbwA6aQ12oQpNiV2x+TI6mf0XdlHYDZw5njk/Y0+IuVjsQPY8cVSEtw2v9lT55/cDlkQrJzlFbAf/l5Zan8UyaJFKS5TiyjrTvKcYUeVrlNz3GRnRG8qkm0GV3yNmBz39ocfHbgUADEAetoaKAkSWNTEnjf58posbBrldGb9SkQ5/FHY674/GiNX3DVbw3vgWTYerFoBx2JsSwbYQ+Cki3OUX1KajsY1MyhgX+4V/Azqh28OZYB8xrYc9ZqC/7IfEw09cPGNyBixD/ErH4pkpYKY4he3UjA4MUtmG9P+njUjAV+XRWpu6d7VuaJiVgaTBM21t5Bcff9yzYrLVkklUD09OVHFmnvw0/YoamWM1TqNo7suRIepBT6WnwhU7wIMYNqFqUJYIUITcYfDPPMKmeujDGMjmllokc+APDvrzKqkosqAEkiRjUP44ON9+/XU72dpqC1PT7d7dDdGXSc44iC+fPxe6BP36T/7nPxFqAgWKHaPDtrhgo1Wz07WZ22jRNEaUZPA+djrpH7LAEM6BeaH8jRAh1XYMiDckyZjHwikgBr1kZM25gwWh+TKSru5zyBwA2qgIoWNkSLOapb43NI4DhDoIOwDE3va2ErnH33wj1JX1JGmkxeLP/uzP2tvvvCvDg0P55NNP27PntDHcVzJJdVpiiIwjAV3XfXJ4ptp0p9P29t+0n/7f/6X96he/bFuvtyQIt3+43y6vSVCmlNT1GjSrmba+ttrW19ZV3WA97m5sOHB5s91+9at/FPgAvX56DlXTMuYYCQlZeK52jPMwwgi9OUJx9Mmot6Y/dtAAk6mZ9NQyDcB7VUb7zH1iHAScvnubqcbQqoFy+FXrjVy3paUFCR1RTaDf/cnjp6ow4rg4uAT29LYSqCFKiBHh+XCvaELABLAQl/u8mDRB4i+nN9pq3rsrt+o1bRZ2IShGxZoWAJ6d+wYRZzI1jPNOcsOcUgwtrSEEKmacuJqOoZCRGO21vULcoerBCmBPs89AHklEvHfNMEhvoinwgFqg+jMad8j3XImAjgjNrqPgDjFAzda+RtxpVgkYgBFf77/3Xe2DP3z4Sfvk48/bxRkJHc6YcS+AEO7fAxjhkatvkdUg6SmnL+CmaGg5d/xMAkZFdcSpcS55LlQweT8pXBfqGzE3C5gZYZY44hBNd4B424EILa++NFOmLJjHvXHvvIXpqyUAVz3RQrWFthrRZ18EXOHz+IK9RLJIcsKakmDLwBcgICCibKOYS90zsR5IAjOqRur/0NoAZmEW1BjPVKtYy6tKDAnY2Eecp71dmFFvGn743t27CgSxgzjqwyPsK9WvjsY5hjVhMUqL5QRpp6pEYoST0+8XqMT1st/xA+xVbOlS9c+xv6R9ceuW9jnXLcD46lKjsnhv1PwjAkUlhHXnXAgk0Jxb/w1YKzVjpkxILK2rwHtj444YHKqUVkURkIpESeOXzkhGZjXZBZYC51j3Vui8QClUyaHNV45tMUGP46LSzx5bWUZQkesxUDI+MdZurSPytdjgPnHGAAD5o75yoWkwt8Z1DknqA1CIEUM1eqzjiQ3FDMl4JM4/LV8ecQY9lL1i553+VvsNBxKuFF2KpYGviWhWH8gqANVJsQVbTTUu4GtkRH3RVEbNJBhRNUsgW+kdsI/5POwsn5UzAnjPexFsuRLSld9D2BYxQIB8BecwbdReA8Pv3CM1VUmnnQGgzeNS0Q6B6psEVODr0aFBTbVwGLjhYXE2OFfYY/Zsh0oxwc05/ctW+Scpvu41jf0jYUYAkJ9RMVESLc0BV0bEfqyqYar5ml0tUTUDiopNxCBzEM3BdXLkewyQ48TCOidhZ0xVdZNKjybblGjVNDRNsRVopzNlWWCDZmtX/65iJSqqMIVoHytmFTYJJgrnTzYIfZLoWQxAn+ir9BptBQimeiSgfP0sLJx5VZjUoleAAfsxyYBAWzEi0BBYaG+/846exeNvHkt7g7XEBpAwY3cAABh7SUCM3WaNRdOt+MeAOMChAcEEqzx3rcEk7UXjnhxVqt4Zpat2pUr4Uq3jd0KTJq7BX7zZelOTcFx15nMM9Dgx0WSTUYooUMAv24P7/j1aH5Mc+5nY3mnUsqbE8KzNSuJ6E1+wB3gOseXcoxN+U7yj+8HnSyugYrs+Fbgq4IKl6xql+i2RRCacuA0FQIkzhLAb70vVMEUDJT9VZae1FSCEZytR67MzFTawwbyn9zQMOLO8AtCo7UmgAnHDpGIiWIe0itAK0j1j/yEo5/vjZPsswuSygKOZFRcCXLkmCgguCg7sFc+CmONgD1/uSUasmUUUPUbNY4Xd0kRhYmJiSoAXMYxbndx3fl4tFZwdgQRDquu8Z84U1+cJNhWHl+ipfA1tbZPc722tGbYZG4j2Dc/VlXFXZflcvrADs9PeW6zn2bkLNcS/rJ1AoeoTF/NHOlxzfYE+ngXsWOdzvba4vNw27mxor3DWYWwAkGWPaLJOFSkUI4+5TZu/M9mB72evB6hKvCwGQLECuE7WFZAU1sSAnWaAJ6Bzzkx8DaJ//SS8WmL6vxtavkTaXczLM/U4dZ8ffa90IfCTuebcm3NMn9XEhom1YpuT6IdBkCSe5Nv6R2Yisddp58E+aYpIjTMOoIDNFltSz9hTpsgpyA1u0Pcp5t8CPoZxtqcnxdiwqKGuuWJIYlDAHvw0IJyBIYNULsIN9AusY0IbcRWQ0POSIXSBKM8Quy4tC40opXjW7EPFXPIYR17DMxhuXcwI44gkWjQ7rRUGiBVjf/TsmfgBBEH0mONwu+cX7ZKbUz9iR0mihatAHI2ec+OgwyAeJBf8PN/TCKWiXZME29gU+qARXBZa0uKUiJIFYQZO1mNo7Fyh0jCezQb1tBK5m/b0y6/a8evX7abbbfc27ors5Dy7AAAgAElEQVTqTj83vexPnzxuuzu77d1335M4THpqTLdwVVBoWwlZCCFmHjR0rrNuv08raHNYDaGviIIv9UbTpmARsKB9BKzURsSMQFFYyLIFhdTDdGbBu9CUo/CfgGE4KeDagoSpxFF9waxP9/hYTAQSNNaZv589/1bJ/V/8xV+o2g+7guvCIBHIE1DLqbPfpLxutWwxPUagwxEcXbTnzx63Dz/4V4nOnJ2ct5///Oftn/75n9udjVvt/sO7AjV2dg9UVSaI5HpYcwJHUDSMEi0VBOQXJ6dtdmlZe0UomCqYBGzQzYaUQYd649ixnrubDY6xqjEfAkpwPgQw7jMVnXPElT0OKsj8XI2YUiJ4QwJ81Ha237SbqwtV0xeXEJRDIIyA40xVEBC7tbXb7d69BwrOoDfjAAEBCGg5PBaXGtc8XCFt1x5lRMKhflIC+951u7iyqAf7hd8hsYNmL1oq99Y8KxQDxc/o08cBsc+h4xJ08XlQyuPM2D9SekVMq0RaOOh7ezvqayLpnJxGzAidAXqPFqT9QMBFS4F7wQ3IYdBdKZhQj//dexv6fa6J68bpEyjRY81zPDxkjnzTmXr//e+oP5DrggpJ7/+rl6/bZ5982Y4OuxoVtbOzL4qvLFu1swwDAFDgY8xTpUyfp53sVQkgzrgCWBRc1sTMDvdACv0u1XSByjURwuftXLYqCW0SGjlyTYfwGKsktqrAVyXJOIKDDQCkBAtJoBQkZ8RL0fpoZzJFrCtQEvSY58mEECosppq1fv9ezrwC2VLIVkJbr8N2qR2lJjxEDZ5kWuhxhx5jaLQONqVg22sSWQNlxrbe3bjb3n33nX5fmkXCOm1/h/FjR+rLlcOt/jVVDOuPaLISNfUkizAIsCmIknG0cLyoWCOcilMV5ZfkfWlJthtHx7lkP2Mrvf+uNXectacixO8M92xGdAjbQmKMI8emJIgjASfQclXGM6apKsneXFhkSqNLR8e0fwkcGdO3ur5mwBFArHsuUUyD1Df9YBugSSDQDP3OTJKAmUSbU6fNz02rVYL2MOki9Ah8aTHb0RlDTFbtb3PzWjeeIwkczAQLi1nXRZXCEtyKkBUVRnymRvHWCKk++25IGKgfoImd56QB/xlhOAdKZpZzBgyueWJG2FGhErNHATv5Ys/al5QInXywk8FUKzmDPHt8JQCZ9u8YyciFWFX4w1uw31ZXfH+q8vp98rsO0gHo6DtGYR5Vf86IqcQJCmmz4OwCQvF3bAX+UkyTeTQCJtuUxgePakySknxA9DFYdcQ1p/Zv+BsSW54BFfSauRzf65GeVX0tP+QWEAesfFm/BeYe9F78PVXKKyW3XLfsQyUg+gX19d9onRzYXStRUFGB11dLnFpilLzNyJ/hA0gw2Ad8n6QasIwzzXhD9jtfXbWDuRXQT9/tNGGOcJ4spMtYynPZe4AAAze063jMmPrMC0SMjc0zVzBaQC3xQqq0iuu4hpNufzSorquE/TyZybpAsbnci/UmGOP7yis0FN9okseYn7/8fyUKtu+el534UpoUNT3GlTjEcW9J7Z0pVh7/5n5ojxB04iYWl3p+OROwgK61/+dn57T3aWvKsxNYofYNfIgFzHg/9bvr2fm5s0bYJrOQDDKo8KAqvT+XawzAzTVIwLcSWdmxmjDBaxXvybeYdsyeIMlmz8CiQahR7YLFZOIzkixxPQAAt2/dUTIJMMfPSWgpFsHGRdleiWW13qjdlGSjBE/xMVCgAfkBq4irrq44324/ZB/Lx50OgCv2GsBp2hhZL5J5gLrQmrMWXKvG4u3TslGtrSpkECObAanRvKwP7VAlcKkkWGB9ibdKewug0fo8AUaHK8cGL+0jwsRMdTRrzf95psRK/DtMruNTWuocq9O+LNFbbJmuq4mxzLN0LNXz6GC9zq2m1mAy4CCdFHr7NZazqvNF7QbYxifQjgwIAavuiy++bK9ev1GclxZF+80qFGIXaC9rZoXkzA8zZcKwZg0yylaFl5qWAivK9s9xkPKjvo7IIO5OsZLPJ+/ReS5R7xQ77H9gXlIoMGOBa1KcVkwoACtZqQKupVdT8T2vDdBQB7BfnQ8AkGszK3RCnyMVfIlIj+tznNs4x1OxiMJoH+QftEYBxpCoY1ux6+S/3L+0WRqtnjdterLTFudJwIkvPJ5UTC2mmWD/SgQ6+ZUEUBWz+woCyOd+Yn8EcDCutmu2DW2i0rKaGEwyclzocfFph+ReGfVJrGcg2yMyvXZmeumMjRjMN2vPbdZhublYZT2kkd8/ftwTfWGso6T0DdScg4OGEjEOlJuhsgN92KJQrvjroYlycK1NzcIZKaUHygGJDlUFe/wbpAqD5VmdUA1PlYzn/YL4CGWv2dlCiNWjxdzzKDVaJGh7c7P1Tk6VXLo3Y1KKww8fQEHsCZ0m+KS6EcTHvX52AhmnpRnhJQ7Bv7NguubQLytgzUMpjUpXYGtmchKY9A6mn1EBQRlaXmPBxDpEpZpqgs6AZjNAiAeCHlx4HIdoWPTQM9IOhJ1xEpXEMOedNd24e9dqutBIq2LE/0NRC5LHtYFw82wI5OZmmR261T79+ENtNqYokJj87O9+1v77//PflYS//733lGAjBGT64Vjb3dlpb169kvHCGGucz0m3jU5OSWTx9u07cqbqhb+8UrAGIhnlUK+fjwrrrspRAQCutFo1NYhrNjiIK+g9OgYkpHwGi3JnY6NNVo/W0eFBQ3Dt+BgRyddtbKTXHjy82zY21tv8AkJkrfEaAnjE7OgXXVleEzpKFb7TQV0bpNS9maZZey62UDkl5bPt9p0NBYeHsDP299TTY7DrXL+Dg0GcjP41nuWU1Eh7AkpgN6ysrqnXH4e5tfVGiCL7ERAmxoPnDO0RJw+rBWPA+ps1QII1qUqcDNzsvD9zbEx08M2Xr/qG2RVGI7PZ67BDvvf978qYwEw4Ojpw0HpG37VF5qCj/uQn/6796Z/+iaZYyDlOTLaT464ovbQCXF7Qm73TXm9uadY36L2uvyqSsDXKIvlZD1U0JZJXwAbPnfNrheMohRsdttq/WwcEbqkf2awIvqeKCWKFZ6cSEGN/pVqZ36HaocTm0tTFIM8AAASFJO3QmfldAiFRxSrhDygYAEBtTQQPAnQ8qkdCippoAIujCQBgbfkcgloDg4OebiqgVsp1kMBXxrAp0a++Va4fx8b3NJM5I5tSnb8xJZfPIUgmESeR5h4Jhj1pYbwd7NGfy4QAOw4HM5eedV8jylT1kJ5CVMBR43cyZoV8Rl921R7EyEDaUXTtvSabjdYF1MM8fwUxJWDXGYM1cWUdhMNDXRfvRyIKwyZIOvZMff5KBlGeZmyl2SEk2mqtubzS1IqtN1s6j6srzIeebi9evNSeJcC+/+CBeoG5PhLy0/MLsQMSQLGHqLLx3nNFsZdS/M1VW1qE3bTYlhbnpIxOcsNDBRjn86iAoiMDCAqgpiojfkUsFY+mk+BV9ZibdmqwHDVpXgPIQYIHoODOKAPI2ueF9AeUZh0BmHlW+Z6DZQc5Ogui7abyAHDJ2EC3v0goqcYMZRqGfYLHguUsYTcJkAIac08kFrRI8ZqXL55L84Q2MvY0yva31tfaPVhgY6OyXTy3JEV9IK7682FbsecBXtOS0bf30OinptrJ6XF7ubmpNWJPqHUOdtKEWxP0zKDJ1ohODDrB7TliZwqyWJMCPa+dfKlIoeTNVX1NlxkCAGwvpgWIJr7R8zk59ahF1lLMMFOoA04MxwxhtFjklFaHQZuSaLIVAOMfsFW0zkRDgzP21dffaK9ie0kExNaskZeKI6o3P8lo7AmJYpJcTQO49HhSgG4lchf0JE9J+4YkDaoyFfdU5/rMObXLlNI4FdQuY0o9EYQ1F9hA7FDtC6MjBQipTWzCe6LGOSpJVSxJRRrxXNhJBLG2/157x+4kETxjC9K5qgaQEdHYALDjlWgDa2CDWD8ALWwwYoD2LWY4hm0ZGy/BrxFPTOAsZoyrWQlDgpAF6ABUcp/95KMzrtYNr7NtM7aMPSjAuMZoYzuxbdHRCoDA5/H7Sr5Hm+IpV2Z93kOP5gypJ5mZ8KMGYDVam/F1JVxrhpFFw9xOQOV7ut1avyVbSWLNF22sXItYFjB6aANgzHOxEtx25TMFq5PPxf5dXV+o3UJiy8RKRweKPQDSFMdMsZfW5c84I9g42aCOBUY9StdU77AjOEe7O/tidSVG5fWcd4nTVrvt5bmr/qmG0xbDRXDeARjVMij2rdfMsbxzBD4vuYiAmgIeeb1tZJhU1onKOc+ec7ILaDuYdy8KNUAQLA+NMoZB6PjZrRBmC6oPvhKyiI/j/EkilbBREa7RtSSf2G4mo7EXX2y+1LQGmACMgo5ODHtD1WMp3JuRDSCSWH5QRKlqb1XS5SsCEWoSggFYGCABABIDZs2yRlknU9MNdrgdxGydiBMG+Fqk4FTihwhICxgtin0KNbpuARnOaRLvDIOBfH7swvDPc/YFatfzVXFpSLOmr1NTsaDPtAVP9V43tLfOaepaAEmm0GkdiVHbTZsc77RbazDPO41KBblFbIMmzdQ4+RS/1a5DbFMTeQT0V66cdQvjKQA4e5v1wy6qxVii0d6T2ZvsMew5Zx8bjT9GhBxWzNQEE3LwuxRw7PNlU0vgmvslf3GMb80Y1iktSSO//vKLHocF4wMIsLWz056/eKlNNQW9V2rC0NpnVUlWL0PQF6k8pvc24jgeA6PKgy7E6LkeJKBCzSqn2sPmDp0vyLkXppxqPTwOI56Bi8apJGAeIYg8v2wzE+NqC3j6+ImUXP+nn/y79s5bjxq0O82kLHEcJ/deAP4QDEvQK4m+IrOBmEmCkDh0B7WDB+PZoaaAGHUpww2y4pGo7QpDWGOGQsHgfSJERnVVM8L7fX82qKyhkhihoaWieW5tg6BkqoyjvqrKQtG4ihoESu4e0GI7lCMPghZ0jkOhMSCiS1JVHZfY1Tdff9Z+/S//1JYW5tujBw+kdP93f/t37YMPP5Dq9p27t+XIoeUSsHKwQTtByVBXXl1xrxOJLkq5b731tozyp5991p49+1a9jTg/GAAY0yCQrqzYyMRghQEgpypKYf2c0Y5XCJctS3jx9BQF/G3tMejHCOEZtb+WdoTBkpt2sL+jgH59fbk9fHS33bmzrt5V9dwdn7bf/fb3bXt7v81MzynoskBRR4rjarPoXSupRvwLEUvuF1FI9vidjbtiOezu7bfNV690VtSvJhV0kqPZ/ugc9tXMlPv4rFiNMBP6DG9r7RC2PD6BUtcVtRVjwroQZEB1BACg19HVIwMJN80B/MrqshJYlHKp2kSngJYM1oPnn3FGnCeuj8/kfaGKY4y2t7fEmIhRRtvB49gO2ttvvyPdBCoo21tbSrwODo6QKGmXF/T/dtuTb561/b0jJZdoa/gcVLUQhgG9+jiSEqXJueSMYwNgcQhcIJman5VzTQUholDZN0ZgPUIuQWJAPc2mL5CANceOqOp1anYDnwsAQKCU4BCn5eSdKlPBfehPlGFOsKA+MMQpGaVU1weLimtRP6YCS4/kmprEiJuyHYem1ps6oxj6vrhPARrRCDELAPDB1VcDCBYwIpCHcSNRyavLtr2DUKPBEV63tLCoa8M2AhLx3O0oJtrB7nE768IUcZUhNHPWjMA2wmWwwGKj2W+xo4APrCWTJ3b3GQlmqrbAkZFRJYkaVdOlwq6h5Ur++bfQcQmfOajheZBUcB5IHEhCAX7iNKVBIqEvaKMEpFNtcWG5xJYA8FB1532YJDCqXk6cO8CXRv3MzqqHORU7bAP22WJYXhf+5n1pW+B8S5ZNsTO2GCBloa2uQrtsbf9gX5evmcu8DxNBXr9R2xMOXWKWjJVFeAwRQ9agknlVawsMZl0BAFiPvf0DgSESfK3gPIBBKiXZLwLMS2m5T5nUODgAdI9IknpP/FNVfkTFLWCb5M1Vee8XniXXbMHRWY0n2tvdVcLBvsMGkYiwlvQAszavX79qR8fMbncgwveWlxbbytKy/AEAAGdEuiHYTDF3nFiqvxoxSQQej9DY8Gi0xBkwSpguQdWcKTSANjDYpKisorxnlcs3UH2HNswILwBmjVkkMLdSPnZTU2gKZFbiKRagf2eQGPoFvCfVPPa4q8jWTgkzw5XBwdQP9i7rFyagbBdimdWqRYCW8YrSKlEFPXRiry2JEgAae5D9SAWQdVdlfJyqKEG4w3klA9KxcXAXvylmxIwV2xWWSO+G1pWOKslo/XAf0o6B8lrBunxU0blpseFe1H5U7SecK/rs+d1+4tRGPNVASSRsPj9n3pNr49z1RcTqrFjh3gJ5fKZAykq49YyqKEThgXvCLmtvahqHGXhKDqTeX/3EaoU40d6CxZZWSNZG9v1iAFjG32ELqXJnUoNamfrTNhxjZH8maY12hJMlmFdmlklXpGIwjWIeGZXtYd/w9erNa+1pfo+4SaABFP6u7R4xhc+F2Q9JiniOsELYhwJcS68KxlS0RsKAC8AtuwIDany8bdy56+pm9eOjUUQ7lmyHEmnAebMFtVY1Vhn/sLS4UOAJQnQ3AqbQQUFniX5qaSNBIR+zDkD0rgBisj95T7dn+DnzFXV87DmMLYOitlMUqlhL6YG49md7QLFIk11GlWBhE2XHBXi7vUSxgcRrBxV/fWABDwIJ+kBTsWT6k4KcMIuxI0p/7UtaZSoe4T5I0AYTidwComdyZSDH58IK7vg9nl2/FagACYT7AjZ6KsyknhGTGZiMw1ninAF44zNozRzYkZ78FedZosBDgEYYSIkPBHwUnT5JvWI5ifQV82bMGgLcc5gDOu+ht1fRMeCmv+9RuPFxmnxEG6PGII631ZVVa1Idn6ilRjlHX4jbsUv2dwp++fzY3cR5inkq3tHzI7caEuwNACAgvHya8yOD3MpB6zzxTMVEKZYW+9+tlm5j5Rkon+PZtV5bnJ9t9+7eae2G1kuEOK2/I7YR4w5Z3wK4+EyxwzQJj/ia0dyu5scuCziq/C0AAMUx9nQEV1V40ZQrA4H6KmaF7q9nxrDGDyNC3mGMaU/iuCoEjlsQMKOLsfEZV6hYtZjofQbAb776skcAE4SJKsX27q571gkI5UCYGU4w0GunJThEtWtcyCf9Yd4ww8gRPkpzv+smdEM1moi/WQyCHBx1H/GsxJn30Sg3stJCh0A+TIVzEqB/QzulRwwnQq8elHSqP2fd9taDB+07776nwBiHr/FdIMi2QQ1qL3RDvhEGQNY7Rf+Li2v9rgLpopRkg/oBUjEfU4SY362JZ3luMmr5Hn+7ElEXIapyGb9y6P3grjb75ISph65e3Ej8BeQ41QReTz8fX+lh1AEphJPrliBKP/C0oUt1MffDKlA5x7kifPHJxx+0X//LP0qo6J233mrPnjyRiAw3SmK6vUtyeNKOjk4UlMmByAB4PvGf/emfSqmZgOX9978rw/r551+0f/jFLxSQQ+kloAA0SBBKwA+Fj01KJZ73w9jmkA8f5ugBsO70ApPwAwJ9+/ypDh5oNMyMiLFBWyN4f3B/Q4jeyTH9lLttddVtADg2j3gbb59/+mXb2z1q8/NLfUeGIA59/fROo8KPoZ6Znm2jPYsx4hAFFFB9n51T9YkzBDgCOODRZZ5ZS78R66UAs8YXWlcDUMLjiujDff78WwkwhYKL4fYZYwbxuj5nZ9ujdkD8JGAyg1jQlKuPoH8oCF8RXFIhpc8T8R8DeQQFDv5d2WDtGX/J/3kdcAIVMAJgEhTWmJ8BAADsKKgYsUI8tE3NqL62xsHpybn6+44Y8zVCxZBJAjWEV4CHW3yiaZEqCs6fYAdDR6Ci/UkPfu15J/WDIClBFVZSgUYJc7HH/bORNr9Amwezel1pEJVS854931hGnRYo6GLVn8w+XltdawjAcY2DoMDzkMWI6iH0ZaEXVT4JAqXbYNqgKpNSl7YexDSCShUoCEGvZIEz7Gt3by/AWGYoJxAnIDOVziJBBAFCnItOKNr1+roCku2dLSkw8/7sU4RQrVsxovNGawmfCYJ8dnLZDg8AWry33KbkvkmNylQADXhrKjnrGPSe1ytZpqLHCFTYEiXAaWdlu6spDAhNqcUI0M6sB9acIC8gsexyp5rxJcJIS43tPb+rJJ0WHmlywJ4hOem0qQm3nx3s7StgYi8zKoc9i03hWtKGRlKiqTdUf9hHBJvQfM88+5vXCWguwJSeaoEvVA6uCAAYv+p52ATTWpOJSd0PARxngz/cZ0AiKpICnKXojIM3YECin8pXBIJIWjMlAV+h6o6qqw5wDJykJYwwxUFtAiiCApLZUAJ5hvxO7l9jiipIZb+GPsjDwmaIDcOEEhTsh/Q6drd3tK+9pwzu8lwBxwg2FpYW5O9lBxmPCMAEG4aJDyQcPJMJ+isntO9IngTaleAY68G+11iqSgj4/AW0epjVjpp2Fyq/E2VV9xAwpc2qQLRU/+hJz6iw7hngHIwT9/9rv1UQyd5U7FKjGAPKya/XevOcuQ7uN/oHpq3mWZhNQACn9VOyaR0Rv48DUOwMMY1spapQ1hbgAbI27vk3QyHgjFpmqkqZpN+tIsQurq66RczJDK+VOvviQk2IsFibfGVRcfFjnCNsHTbK1eIqMIi94Z55xZ30ss4hoGkRaJ4Le5YYkWetyRAjBlRpa6OSS0IMMA1gaFbPQRUiPKMd4AYAx4AFbUow2BidzHQAt2hwFgSGqBcXnZG9vv1JAC37OZQM8H1sIvt7ZQ3NI9rPDISmCheleZ5FEl58w6pU3z0mjy+LY5oZp+S8VNIB8Hkvx6du6SQxNVDiUWvsMZin7BdV7KtdFpAMu6cRbWVbYMVQQee1nCGdqYoN+QyukbXleXK/UPmjj6C4aWgyiIpFSmhMc+cZ4wuIE9AmoWWAZ5ZYq8+0lPYArDTbephathGjanFyomjNCGJB9g/sPU2GKG0E9lBG/dk/W8RUz6RaAvTeFTOTFHNfBn27ik3xHzw/Jfym6Cp2RCzT2mO0hPisYuNheIi9NDGh9jfZ0RT6ip3i63CsnaQTWxl7SEFTPkfn0yAgPlJJJoU5jVx2XEVcwfXSOsE1qYZeLKucF7HIAOsQclPvIEVA29/ELXymXsN1FF2eZ8a5QXSQtXCrwh/3jmtE+9D4S9l7wA7tGfsEAwBO8syGrOS3pmkl6c6YPvlogf5en9i92IMk3lnDfN9C3ANmmdkqbtfgNavLq33dCVjBAJncs5Ph4Wk4A+Za7E2eU4qcSaDj92SLavMmQR4GLgR6yHYX+O10r2yqWaGK08RSt00LeJo2oZtrev9hwCy32+trrv6jg4SfGWrBcA5sDQHOm0A52Mcl6JuCsM5WMTqzv7QnBVYPCs60ZgE2LS6ZQRG2hGJDsfWIJydUROIZAHZ3OlOO649tz/l5GDdhsisWlT+GMZOpNz7vI//65HEvRk2oXTlm1I3pPyOBAeVgHCAJ1Sn92iXYYQSECn8dqurhUJBYgSB/s5FCAxHNPO0AjNpgzMmJFbCDfIgBUFUizascEm8JAoSx5PADAsjxk4RjxDdfaYzg4tycxgSur6wIoYbapANZVCgdSg4Axl39RN4oIi+U0VO7fZXqtclqY2lDlRgj5qVIEmW8+piHBIi0scPkrPfPgRPbzTzP/t+qkpbBsEI5TtF9xtr8hWBQ9edn47S29zteeG0pGRdgIWNX4zf0WdVvMzAOdswY2Ndbb9rXX3/VDg+ZtPB5e/7t0zY1MaY2AJTqaae4V7PqP/38Uzl2AICtN298bdW6QS/5//Yf/2P78z//87a8tCKE7be//V37m7/52/blV1+JsktwDjX39eYr7Qf2BxVmktAIzgX0EaWueixTeVDvupK9Xnv3vXcUVJDYQEdNNVZzUkV5xal12r27t9vbbz1oK8vz7fjooH3z+Is2PoHBF+6rBGtpfklV67NTgrVJ9V0qiZujF3i87R/tyxEvr6xqxCUqnlba97xNPCb3NyUtAMYDXbanT1Ek3lewBaDBdZuZgZMbVJtIiAgaeJ2TEaryRgTlMCpS9fxcU/1Q0uYsLC7xe5NtctoJNA5cIxsl0taVk6eXKMYSx2w1fQA4jyhBLBINDQJ9qII4vqXlRQE5TJTg+dJLTRvB69cAQMeqBsDA2Li9If2EV5uM2mREyXjDv7J+mi4wYaq4cFklvO4L5qxDE8cGJSl2b5ftRqYEJMHndzFwoYqjf6HqZT/ItlgPnyWGD6NZ6K8qYTfeUwFrzbkdtBE0rZfFYqxhwX6nBxwKpJMuAhD6tVzhJmCIXVFAWGKDDv4dfHMvnFX1KUPxIgEuUTHP/zZlFgcSgUZXx9yHGmCE55ZqJGeY5BOEPb12gAwANawLDpfReFxTAACUtRG+JDgFKSapIrk92u+2nS3U66HZUlWZUILK++B4TrsIOTkgcp9dOdACLVgHKNkCaUrEKcmIEhOPl7BuCclsjz50V+VS6VXfO5XnKSsss9aiGyrQGDhvBWW99NoSIBOwQrWFmjopQ+hRdnsCpNbXbwkACGjBtdPvD4CptSWxh0WwvCS6bsCxgM4EYVy3KHMziAARsCB8asEdVeRLRVi6Muorh3Z+qedDMMDaAQDwpYodc3wnPXWGHmiqENhHElSNfTpnfB59o1bFR6SJnyVQtQ9LywwiTq409EFd0eozUxpwYLjf0kroaUGJ3zcY6dGtJD9cZxJWTT8ZN+hkwNeUTjM88E+0CyzKThC8aIoAdoFKCpUQCR0B5HM8SBit6J1KG9VhVWpGvR/Y+/2KfA/GTTMgA7V5ekp2M0ydacagSZHbvaasgUVhJ0v9mqTwoh0fox9gJpiEEt1d7UAQ31f980m6stapJLm30gCAE3In4QIhlMj7ORNnWGvIYodKSkr1uR80lzipJ7i4HTFMA97HCWeNFi3bkEBV4Jxsm0dDGSzAcxnspHqP9oK0BomU3uYAACAASURBVHpmgvHvjH1KFQ/baxbPldY2jAoDu56o5FYhJxGKv6oyzr2L6l4MI2yb2wVcDedvAAASnRcvXxaoaW2hsK/wj7Z5MGZe6/7Zd+6JJYmnj3rQVho/lWo69xUQK4lDkjrOAnuRL0BQJW1TU7pPizgyzcVjB3mu+FuJeV5daSQb9xrRwDBAA+SEDeH+8AtXm4uZIX9EMlVz280Y4DyYlcZn6tyJhmx/RNumzgVMwBlPfVGPehUH5PPFfPW4P5Jk1mpu1kBTQL3ExDxP7b1i8wHUcQ1QyWmBis8UoDFq0AKHlORPtlY6XACanAvbe8eanl7BSFT2E75E/hlgT4K5UJHrjNFOLCDWdsv23LphaXXhfeXjNAVmAARiRrGDPA+eN2Ah9pH4FICwsIESZbyUbeKs8R6aJFKgkNa4/h3wwT3ZqfBf1ijeCvhV+XcsznqmDUIxWrH22DvRXnJS5iKORahH+gLoJGEWJBxrp9XeYJAI+2VWboquFDnz3PD/EZIMcGgWn+a66szZNpsFHDFSFxgNHMSvBhxy0u92BGtOuIDouMJ7CGA6yX/A5STS/D9s4YHfSV7jnCRMN4WyvWI9qX0DsTrsL2y2tGs653H+UWKPQ/tkmKnAZ6ddOdfzbwEAYYCFARDmEwBxgGI9D1XALTgZGx8xWBVJNVXExSfi8sWFuTY/Q2HQlXfEuO3TvX4Z9UeLDyClRONZ78rpwjaRby52CWuPH8TvUTDgHGI/peUBS2l8VC1nxGdpyxHgKGYUxVkDyHn+E52pmkKE5pJbMv0z7MC5mCnKCzTm0u8TVojsx+dvXvVI6KEiWaVwXNUxFnP/kPnOB3KQJP9US1S9UVBtypduLAetKkhZ7AjsBfFSsKuAzlUmG7gaQVQULQWbQ4c0G1DOuFx3EkYhUvTp1fzWq/OLdrCz0/Z3dtscM7wXFzXPfnFuXsJEBOsOBgtpL4PHQ/GiZVQZTtYIzTCCqKDHha1WeEHzb9SBqEpCMZFUBRKgUL+T14kJIHLDIPkP8hlnS2CD0SUGChInmlPpF3DvtAZoCep6eLcLjeZyoMKXlSGdQFJR4MW5zxhNXocxefLsafvdv/5OSfT2zpu2ODfTTo722ycff9SODw8VIAY9IwleU3/Zcfvk44+L+uknRB/5//of/kP7y7/8y7a0uKzK/09/+l/bP/7jP+kAff/7P9A4lI8//qRtvnzZlpeWlXxGqwEkHtSae5DIh0bUmOKZQy6yu4Ciq/bg0QNRjamahhrH6/xzxIFAw8fb7VsrbWaaPQB6A8vgTbvp0a9HNbTTlhYX2/LiioTJjo+6ql4zpgbHiU4Akw+gojLpYn6BUS+z7aJ7IZSXvkrYAZwPVQompzXnnCkJL168Un+rKJwlxsWDtNBWxDssJJTKUqjXOBOLXTE2ykESSb3OyHVPyQ6H+9FbDxXso9IrCnzRfWXgu1YzRuQSB8Y5RBEd6r6U+auCyT7gGWOMUg0h+HjvO+9JnZYAifYNz22m4o3DsQO/c/uOhHq++uobaQFgmCYnGf2DAzOQNlxpUgJFED7ufqQE0wPnix3gDAIeOlHG6ZK8CpCpMTsW5XIAjsFN0JrkxnoArpbxM1GLqwVIwW0EuwoYTODrGd01OaImbySwthCVk1ueF1RVSWsVyuvA0YGDwBgFrKMKoAimXNFGdAfmRFUWixlgRBpKtFkF3GsCQ16/sroijYcEbYzvsvM2rc+JpjUIDLxO6JkS5JKYoXPBfSPMdHPVa7vbB9Js4ByTnBIUopsh8ahuV0CUKn2aXBBthQp4Ljy6UhUzsQSMnCqpY10liGUWF0CZHJrEZelpNq1RvauaXd8T0OXkkuANrZQLXTO+R1MJxPxwNd/7+lz20RM5FtWWQ6Xr66++1n3TT8n15ZmzjowGY+8rkeKeRptUqjn7aUXi54yEBVlXEDJhVN0AkOny0AHZbx6h6oogwQSAC2eNswJFls+glYT9YEaKlfpZW8bv8nrWG/sLkwrbbXqhZ9cjLqppKxXkpfqRCrWDjUEFRyL5GWkg7qDPXQIn1iBAnGykAHYni65EhnHhgITzCRuA++ceSdhCdbXfbG1+bkazj9mXBFj0KCpBUFWOpOjGQClAAJRH9cwZ9BmfNFjna3aFL8ktwTA2jUCLNgBE5UikSGZY++VVEhxAEivrs98BOT120bb07IyWJWj7AGrsFKv3sx7paaW65v7IKP47wUyYm75K7WkF8Ma0NJipevrFnAMcq95jvbaEnuxfbectPGcau/2yE0V+l3vIOK8kTT7n7tfNM8xaGSjgVDohQHRxdYVqNn7Peijas1WJ5ToCOGYfZSQkFVwEYtn7vD+2J4ypvDbj3ni/sCH4txNLxLhIBmhVmpCY9JutrQq03Q9puz2r36WwxHkgqOYaSFZJiGnjSSLj/elx00loUt3jPrLvUy2UHRwbtY0sEWK3x41rD8eO8n4BvUJH53MI4HlOPHuuEdvFNScpCi0Xf2qhQNPnk+xLV6Lfh55xbmYhEBP7vbwOgKYa6Udvu6rgjtfSLsi1cuYkKib/09H54nextzAmJIjadZscX3wOzBCuh3gKMURaklCTJ0HpX2f17GMv+YpyP5+3QPFiCko67Fyr/QMuZxqQBZABLmrM8tVVTRqY1RlLe5in/rjCmz+6vqp+8zcV/4CoBoAN+mD/nOgCHDcBSuwvptXwM/YYuisCDsK0KVaUJjQUfZqfA8oJmBjqheeeldTW+Qkw4EKcyqAlnMr/fVYTM8d+JikWi0jCeCUAPuakVbFRtRmG/SbadSVv1gvyvfJsXIixA3fy7/wotjE958OvE6Be7E3WI+Cgk363Ogf8YEpKvi9dnppaBmsHfaRhACDnKp+vBLQYHI7P3Frk8+YxtmIMIpCIwDmM4AJceS+BrMWYkp8vBpfZPpwT26+c6dgb22jHfXzFJufnKSZFRyc+kd+R+J10Gfi8mgQC+NdlUscAhBN4wxjco2PFT8RJjGalRVjjxYnhBHJOaFxz7IlaMkrTDhtMsTz74LimspgWbgAFH8U9iukEWITQ/sWli4WT0wJsAfgy1YYcHI0ngcgaAei8zUBICdgWqE5SP8za8xnkM2nr4TPM7EvrFPEWwIzyja92t3pU4VFyTd8O9Gz6mAkKD1A2pd9Uib9HaqEXMDs/p5sGIDCtyYZS6GONsDK9zoaN98hDHm4FiOFigUjYtEjV9+GxUHHEXgCWIkiw5ya615KK4QXjmF5utotut60vr7Rxki1o6YioLK8oSZzo06wg23A7Vuk1sm/FX0B6U+4t5pIvjQTTtGz392tzD1XfB68cVOWLBGAKnVtgSyhi0N9kVDN9/zd9TQE2NA9XNFoCAQ51sS34bAESamsg+BhtcBwAABivlftRNbUDKbu1sysHMEGx9JklRkgQi2Okb/2bx1+3zz79uK0uL7bPP/2D/igJo6p8glrppKr1q2vrSgg/+vDDEmMxek61+L13320//vGPpYj9i1/8sn344UdKVvndH/3ox9r4v//9B6pIUiGj8s9aYwzT+5T9IiNYi52DoApHVVOWVpZUhSYhIwEAnIhDYbUJ2nu9qzY5QbLb2u1bBPxzAgB293fVGkKllz1CvxVVxYP947b9ZtcAAGrJS3OaCS9V4xvElEDsJ7UZCGjPzk9Fd2RvEwCddpmQAWtkXLR4qpVxgFFXJ1m3MXOQrioyPZVzzEH2CEBvv54CYJJsPBQGltewtk+ePFMA9qMf/0DXtru3o8AdqrOTKVOJhDaOdQSyYKwZT8M6uwfb/U9ciz97pE/NxbhSIeK9TKmkgs5r3OMo8cSjQ4ETt9ZvtzdvttvWmx31lZsJgIF3tSdnGQOlqppmCQ96+0ORTZAqIK1E0rhHDFiq+txDAvn0bhrhHSiWOwCx2F6SoMxJteN0Tz+AjpKfmVkbWRJUPg+bYJM3cHpVwZa9go5MxVxUaicgcZ6xDKmgaGySRHOiCm06GgrpUXOOWjZrrQTx4MDg0/x8nzVAtTqCSjxb9p7ZSN5HnimOqJQrv9g2AiscG0yGk2M0HejDnFUytr971N682paAHXYbpgZ/AxoQhPHMBdYUlZzf1ViaqnRy77yWN4WWqT0enRJVVa7FeiEwTcVKVF0BW5N9xXJpm3B2pIKLvaPCD4LNKLARJX8BIngf1qyLnbvCwXN/y21xflEB75dffqUWAPQs1I5TyRj2jTVNcERPMXkn4BpA1/SkA1Aq8/QucjbkW4YSY9aE4Jg9srA4r+ka7B8COVydxoKOj9cccuzdeNu4y2gnj+ICOCPR0Gi7kdG2uLQixgUVLlGoz90GYtq/2wYk0Fr9r0oqi+aoYLGo8P3goBLrANqqGkhotMRgi21lECrsI1chA67ZRngeOHuK6iTrwLrLZlQlDXvrs8FIqhEJj3oU5kX1URoQvrq4bidHJxo7CahC6x33xmunZ6PGXn2kqohZI4fqBfuY958pOyHtoIMDV4ln0C0iWUv7jJOrBNYkkjCQWFfNOhceYnsXBoeTe7MSAgC4OmXgmfdOhQ9/Y4aeQRbHI7bPAhrLjqfCC1g/ULxOu5FZUGYIAWxyDqig+6ywxuyTAHxJgi20NQAmTFmmAnutYIQ1wpYKZJxk+gVJuTVzsHnsN96bFpEwRJxsxI4bWOOa8OEpzKh6V1OcwoJg3zhRcwXUoDL6JgYzSCgQwMWeGWwdkz4E70s1F3AfwS0FpTc3SmixISTVJMM825zZVI35O32rKgwM0eVzHxbnHWnrt9ZkM7n2+Isk36lS//H+955wW4DtOD+Pj0kBhs8UiwCmwtlglF50HLhGwGCNQUTA8PpGBQlsFffIOQorjP8rRqOyrSkDCH+iiH/oqmqNYYXFyLnkdwE28AfRFuB90WOK/WdPwqwk8ef50Nb05MlTxWiJq3kN58P+1MyzPEdiKATceC2xjEEJ4mRsbEdFNIuoWfSSs8H1Ie7sooKroF47BA0HdPTEcgZu3dpHHqF2hYszneOALW5HY1TxeQPg5llyzQglZwIHoB2/S1IWAMhtAwDtzkX4LPxTKub5m+9x3WYgmM4b0FTJd1g7xaJJspt9kUQz+U4+i/dnEk5aTvg/NlKTHIoFLWaLWncGGhNqt8zox8p/0pKnc1VJclrnXEQyMGgQgMo17zvol08swrXBcA7bie/DbCTOY314XgCtKRjmLOX/yX90LxVbxT4mNk1rIJ9DUktcmkJMAAPrOPg5A/ZxvcSxsN0CCuV8B6hIQSXn3UUiF/UCyg3AVPfMJ7nXPu1Zr0Ai9zVGmc+lws7rYI8qpiihWvb5nduMxJ2X/6Lvn/NMnMre58vMIabNWIxYrfFqz/GkCMQcGX/J/qfgmucTzYcIe9pt0D436zbnXrEKR62twLoNt5GJfVGFdsV12ltuExKfrdqrxDo5JZanEmD/Hv/l/HZc9gjAQ0DZN/s7AgCE0td4PhYptEQFpyBmIHYElmoHIBFyZeLg6ERJpZPRoskVwuhWAJeorfrs5F0VCBA7aL7VexJkC/+cAGc4qE7QETRRSWHNSObGEOKgBeD08Khdgvqy6UmqqDAxDm1iQjOpQchxwVLhx2mrQmVHKGdVvTveaEaostmGsAC9x7+V8JtcONT3X/8PYGBRQD0XvY45jkHHxJiI4kM9VAl2lNolv6OHVv26CUhsXM1auLqKQJ6vjrUBAMgXRRi3BJSap9R1CaKuJFxHH+9nn33aPvr979vYaK/9j5/9v+3ivNsWF9ioRhFJ3hkzCNX18ePH7dXmpqtblbwq2WIe8NS0NhuOgb1lyuJYe/jwkSoBOCeMAkq1AABsZkTtoPy5MmJKk5DI2vQ68EkwREu26r2SMDlSB0/aa6KVs9U4oBz2Xru7sdbeefuBJh3s7GxJuEzjmDqjdn43re1s7bWtN3sKHklcoC8uLs22ew/uKmHolhooFe7J8SmhPSddVLLHhLwT5D9/sdn2EcUbowJcY8o0LcC94am6IeqWwIr9TpDEe7D36BskMGDfkTDR/2d15ykxKwDoXrzY1DN58OCehMlwprARMErqGecMUoVT0HImoyKtA8Zddo2yp2dQyUKJFim4lZJ2KZSKnoh6PEHmtHY/SQKBPwAA7BqCDwLaN6+32+bm63Zx5skIlFkx9Dxf3t/Oi2rduISGjAJ7NJUFAA3IZZyOEeT06jlIjqFPr3ZajUJtzd4RiFaOS2e61PJ9LR0h8qZnsl/MfMJBgpgT4BBQ0/cI+CZdkmqtESgKsFDOmGsyIu7kwSocTvJxHgHQ1JlW98Mzpn+RwJdzzzWQDOrZnJ2JhcH1aMRmibSZejatIEIVC80kd2Ig1XYlEUbMeT8laWMoMSNqh2ChdRJk72hH6V63N68QHNptU9P0Zs6XZokBBJxZKHb5W/Ol5+bqmdE+gqI0oFe3P/uZBCKBHqBlhMFUWeye6vNNmx1UXlP9t/IyZ1ipkgxt7ACaGAQtemZITnYmRPfn/enNZE9bc+NCoymhy6ofXFocuwp28l5Ud2bmppTIW0keUR0EZXcFALA+6VV2VcF7yRTgM/V63kZ/ZG3VlNdrz0Bn3ThTgHHcA0rrADBJZrh2EoPDw6M22oE+y7SDBTEa9vYOXGFu+MaeA6TSB7FYkFvZcgZEM5Smhid6iGZKtThOJv2vVSX23vOzjZ919ccMOPYQgN/igtfE4KQrwiRUnNtQoSX6SjWlVK/Zk4iPcm4BodRPTII7MSVxVSt+I7RGMGO7PjPr6nf66gE7zlSdQP/A7B9GmqY6hO+SeDDV7ArkU6GXvVJF/lrPQlVp+UOP3OKH3FHsi5Kboapbgt5Mb9AUmytayJzwDqrOQ217Skbd4w9jRdXdAlE1brCot6wttp/PNPPA+gDTkyTbYXFYIEvAg6o3BjMF7igOcEWQr/hTaQCMmObL2Wdm+53bt8TwCeOAm077RkQ3AzbnnlPtMxPPUw84N7AtAlznPbje2FeuhYR0cWFJQS+B8PaOk163SnUEUMTm8JzxW7RkkASzz8yY8p7m+gBVk3DwN3svSUDuPz9P8pAKFyuJvSRplJjmsQUL01qU2EA2us6Ag/rBefD5taAb90qMQlKIvXJi7xYtn8URBdMkPoDGAI6p9vNY0c7AXqmXf2lBgE3uR75mfrHA1jP1gNPWxT4KwGLmisVzmV5CnMR6c43sTyYFpXcZ8IVpS7yGrxfPX/QZe/yf6w/rhHuQ8Byj+grYkJgs0zXUNnKlyRsSDBWbrUkDwK1ZBgYEVrSmAg7nldiNGIG1N3BqPRESee41wDbrzbXQlsY+OTw+FPjLPQukElOX2M2MHfYJexGh4TB7OA/KDwqIl//GRle1lOecpDsJ07CP1v7F/2tvOM7E1uInEvNztogdDYiVblcF0mmnkFZVgd6cM7On7XcTo1jnwwVG2Ex8poVn3QaZ6xrONQzIWlOHM8P9sNYBH8JWoLAT8ED2rj+K3OvJfSax5joNyHvv+7UG3olt8GvJw2Lv+H8KMtm3sRWqRFevveIPTSUjpvF5YsqEE1cmVDk2Z29gY/g+TFJsgQopxSKQ7atYivuKn4u9SU6o/E/34Lgx/tlK+I7BiBVUVKmckrgJkAv7zL2gGda7vqo2ElfNYbMRkwKgwgIlp0EDKu+ZVqfDAwTsR9rkzIzyYrNfPG5ajDJ8JrFXMWwDFonZQswGO6uK2RKvrXixM27mq/NPx+PYenIR1sj/dzsAf0tHpIqEya/FWLlxC43PgHOpxA748RTNRr7e2+5JuAAV+FIHJ/kChQ3VjX4u0RxJvkqpk3/z84vL677AAcE0Bxfkni+hgMxPFOXdvf9KSCoACRPAFD5TJIYBgGwAJwcDlcc+WiWxOwe/Ct44AFRLcCS8Hw4YMTAoGb0b0ZtWlpc8loqNBluh6JI6LEUd4YKNLJkqYgCgn0P/UeLvUMDJfL4CAFSxwW0PBQpcXiUBsEgF1x9EXmj+CL1XA6XLCJtoDYrCJ+0CR/hG58t46jDWhRgVNit3+NqhlAaMCQjAeu7s7rXf/f5fldw/fvxNe735sl1dnLW//x9/29AnWpif8eGAIn7T0+uplOFE9DyK8st6qY+tKC4BNzSnW/vAQTL7gANDkCh1bikDE9ztu5emKOPDGxdjr4C06EwYaGYbu0oEbcdGWr14RVFjb3OYaTtdXpprDx7caVOTY+3keN9CdCgOk3ReXwrto0K0/Wanbb2GCmlxOyiW/P7G3dttcXlBhoVAlftBNFBVpVH3E+JAAVJevWKEH3samieGMJRFJ9YEGKoCSbzPY3h4Hl4L6LaXUuF3wD3Z32QeUWbRGFgFJB5KHCfG2/lFVwn56tqKKWxSrLUzZT1VAQXkKcE6zifPDkP8b9GsQh9lFBDVNloPPNLPVTYnHO5bxKk4oesoQEcjAEVogjm+5/NtkM3z6qGsrkotPCPz5OSqp9p9hTNKLuK4jAB7ZByvxZAnGYnjC4hpUMxAhwGGgQidxPPo56P1oDOmahRrYxBwXHZCVfbeTZubnVa1XDNg0QeovltbXaut98E0idhVX5uEA6/Vk4VtUjUOtFln1PephLAAHjszg3EYfpzx8Kg7gJHYZwWYEulzz6l7faEAgsBb9yIBbR8oQcis6McCPjOHvY21ne09PVuS6IVFKMQGi7g+HJoqsBJumqlebQOnqkBc3QgF53p0zSfH/dF1BLO8T3oEhexDaYMGqaDDIoCse65f9kqipgYAOHsBfR14ILqZHl5ABCuKQzEP4wUzStXXe39SAToBiIMJ2037JyqlE6qQ4wYI2hjraQCTfnJXvUXJr/5QO16E+k4EtlGVW1pZdpIx6kRWifUYWgBeQ8AX1k7zhYsWCpWeczfWmWxL/x9bb9pjWXpdZ74x3JinjJzHGkhWFSVLFGW3zIYtC/YHw3B/6m5AP8Bo9HfD/8f/wOjPLTR6gCW2zLYoiWSxyBqSWZFDZMzzPFzjWWuvcy7ZikKiMiNu3HvOe953D2uvvfYdlJ+n2+7egcAL+v6hyEcTgGtOVbwPdIpiXi118Z8J1kiAHSTal8nnSvjWfk1rWYk9a8HacS5ZGsYvhqUk9tGCbTNnJEBcghD7Imt68DvSU4CWzz6ErstkC0CeqxsJh/JsbNt9JqanXSE2uIE4E2OyPGVCfrT5nKuHsXQndvf29Dzl36qdUIGmtCosjMjniVlH3p/WvPKNCZ4S1BsUKdGukYo4551nzD2zPqlAZS+wbuyXaIOwJrwuLU0RbQ1TySBevb4EAqcmqVYCsED3NOPQ9sQjFa1zg6By+opdZOH+BUgpLnO/J3jN4uJ8e/jgvgAA2aeaGsI55HmwFh5B7GJMYg/OH38Af1hridkdH3fq8ewb7fkCmiQqVQkG78NZkUAbgbAmO7goYT/kZMMVdvvNuXlGcK3oTADM4UMU0ggc6lmffI+f8XtJ2pWSVjuGGKeltq3r0Cx39i+aHlQ3ewDTYIw3QeI62aSK9fh+6LK073iSSyWSE8U0rXhQ4FXND1dLHiNPa3KCRevMhqUHnPdw8j0hZl4SKcD8e3fvyw+qdaZaHbSvJJptqjB2BOoy+0prViP1WBNV6mvuONcOCA9AwGeuv1sXs6uPCV3pxo9EawD/kSTRvhIqvoFwrok1wGeJCTQ73aZFvXcCAmUZkAd/xD1JrLFxps2k4vti3yC+GUC6/KWYqVMI87rFi3+TMOUMCahA+I9nVQwy7VU9Pk8xsfp5jRAsf6+9USCanm1V3lVEE7DmPIN9wh/3TNvv4694BgHklNBTpFhZlg3IPmSdRin0+D2NeBTg76SX+9AYQNp7ZAOrIAdzZdi0LxVz1F5MVTv2W/GApl1ZQd+xkVuIIqCaiSeZTBG/5rW2PetZFQYhktf0o4s9XYKYAXA8hZ8k+clpetC0byFO21iAVMXd6levHnv1qxuwFkNuRL9J+0eTr+i993nsfNdIu0YH2lRONFr970GZ8mfliwTwV2tqGJ/YK+IU7GIKLLRDIlRFXMRqY0Pp96f3HxBA45Wr9UqWqcAYnjfA3plEv2c11lHMoooRYBwALkmkkXMwPatMjziEc9zZH02sSPGWnI+4wfEQ+4jzAxhL+/Duroui0UQQq7eKOck+wy7is7iXgP3YjTBhcia63ParrQ2R16Sw2aGtFsZho6H0z6GR8wWtYg46G0kqkANVKqj8CClScoI6r/sUNIuzBIREralqrhNqswAwchyebqONoPJBQS0KQqDbI1cJsrAHCr4UgBmFamxCDiSOThEHV8kfjMlEm0O1tDQBGCUo8ZB6D4/scNBpdpCrJfmyA3cMmQS7S/ALCAggYE3tvk3g6orZ3R77pQNOFaAEheRoCNRELQhN0VS3BBBKUMo5OrCjOmtKsbQJ0ptY1wf4pQ6KEl/nHtSGqaqFe7PpVVUwen4msRjW4d27d6pMMmLw5de/ajdXqPUftatLkPBx0bupblPBQimWQx5KHBtUASW9O6VF4P5F93ZiCNgrVDpx1DA3QA1z0DF4rrB5T/Ro+m3X74Xj9P4h0D8SPVm0YWjdNZ9V7Ir0hc5Mtw8/et6+990P2+LCTDs52W/7e1tKJGbnFpx8jDdVI26ubtraq9fq2x8b4mSsTH59cyEE/+HjBzYuOitXCjDZ5xaHmRYwACpM3ynrPzkACUdsyjsoziUjRxAXDKqXagZGmqSYPwRzGkfHDHj1VpHgXbfNDWadQ4u06IfBjCsFBw8fcY2uXsS5yeDWfHHN9J5ArAmq76zeV7R80aRchcpccIwM4324N+4Lh857AuKwNzEupjZOtP29AwtEaa77Ubu+ulVPrsFz06n54pkBaryAoj0HJXSzG8HCPuB1XBvXQNtNnA/Hgp8j9sj/1QtZY1YCEqYqEwoc/56dN9CR5CUVJwXIw9t2cHhYo/HshKCCQyN0T69p+3kmqpyVc9a5K2aC6v1FzfZ521ddbAAAIABJREFU9B8LyvhIu8LshCm0zYg5sRepno3aPNaKvUnwCGrO+/PsBHhOT1f/H32q7v8TkHJ2WjTTfu6yGB84peoJDhtB/d/Xt6LssQew+epHh0l1cqbzowCNfus71ukgyXWfqqnqAyrwmidtIETV6hK4cXDm5DPJU841i6IewBKjYg/BTsBhz83TXmOtFhhJCcL5Hq9LACv/pHFyVpDHjalSMDHV9nb3ujOIfeFao69Q8+PaEtMhphCQ9cQa1o41omIP0IZPNKPIPdgk7GLEcfZFf6V3d6jxZIBitA9pRNTkZJ0JqPw+TyQ6Ho9ogJS1EYtmdkE2AnuxvbMnQI/kXwKi5yRMBtpdETfAGRBAVWUBwPansS3yLQUA8PoAAAqCK3hPgCd/xMij5WUBXVT5+IJ9xH7iGRAMiWJas23p2ybYT+XUe9kTQwAKBW4hikoVeHKgPaZ515OcfychNKUZcDN9nX+rpWpsvNFDmTFKqrKU/kMSd1oASIDdFlGxRJ039jnvn6q/bHgh8gGSsiaqnndK/T3TL8kh8U6v0eKfs+bxZ1xPd8ar1z6Jj4JQetgLcPHzsS1Igs/+1VSCaj9IQOsxW6778vs834BoDtZJzBCU9LlGhMpTk2AB4BOmpBwv6r1EcPv4zgJ4tDXAVFjsVO5DW/baOFkPKKzzW1ojTuCHUr+2/Z0UIEv11FOIPFZYVUcxBs3gCZjMP0ie6D9nTUi0A77CcMN/G3Bz7CMhsWIIOBZynNo9y6K58nn4KUBdrjGgMc/LU1kMmLAZsmd4D1fpAjLfqnpOXAJ7B70Qvgzueb/6mXvyAbELugm0MUa0LX4ooyb5jDAHBOoUAMA1wJBcvbOqdeQ5cZ2p4gnQojI/i6ikE3HHvCUgVtcthkWxJ2iD4rMU511fi8nEs3bxxdoyfPE5HgVroNNMp37CiNtGTUsOACDNCgD/YugJZGaMZLER2I9pI9S+VvJpsVMDT/78xNP8W7PsJybEJuUzPWHJ03RkR+mRLzCJJIqYQ2BotcMIYGE/V/HEibYBjuwR/q6zOKL3I+HVuTnFbD6LbrFSC0qxmnQDanebVdIoCnm153APmXrAi6ShQL7hTKoD8ZSwqTffQr+OcQ1KqAXh4lwtyWGV5GwlP9De09hrx85ZwwAAgDesR0aqut+9FygWM6HWQvsqGlryZyWwC/jBiFMAqBqDN8ruGT0bATdGGTm/VfpUAuKpJmlBtC9ysYDnkIJNzqivvx+Vl/PlaHmUreV/J3FNPGE74Kq/wVNyIjMf3JrlKWuAkBQxiDvzzAGpBxQbSugWEIBip6dUzEn7gkJbdD4MnjHi+litcGj2EO+wj4mZzCTxaE0VyNReYFvIfQEAEE+oZUJTT9xeoz9iMfQtkOxN7BCfbdHtTZ0nAIHEgcSMAi1GRg6zBhphWYwVXotvN8BvUCB7ROfx87evh73T9IbhgGkjqyfTVB6KnBo9pUTjVk5HIMHEQEgID11Ib/WzExSq76QoeTx8jRspI8ADUwVbRtFqs3pYVUvPRnD1A9GlzI62A+ArBiXIkao2NU4GFoAU83EW1TuPoMONqjw+2HMI1rTxjhJdQtcdWqcNN+JscgBFHUYngApEifCpN91tHZ0YF/928OYATgFM9Qlrc9donWxS2ZzqLQjoEKfT3W/0AkIRUU+xDWu+Ro2sv1/CEVCTRipAGKTPP/+8ffnVV23vYF/PA3E+jwrb1YSB/d2t9vb1b9qb1y/b6cmRKnhU1qZnGOMC6rurg43T5lqjui017JrJTVBrxVJGaTlIQEMCx8fVIfzTUVJKgGiU5q29AqoltVf3AqaniSB1cgqhmlltfIJ9kkquBWoOwQmjpP74H/+gffK9j9vNNb3VO+3ywurmBN98odCOGNjVxZVExL7+8mU7PEAYhCo34i0EYYN29/6qjAMPiqDHvTS90YUpQ2sE1W+eC2KAGIEguDpf0OtOCK7HJCzovsP0WPlZUVJgny2WQBIK6aDbOEQMMII49MTlebIu9J9xgmbnZhQI8RUxHXrNeQ6ehe3e9VRK2H9Zf4n3QOVdvSOHhUMkqOC6MXzpRYXWK/bJ2Hh7+PChHKIo1tAK1Vt2rF5fghzrD5ghkEoi1/jowQO9L3oEmbvLz3kv9pESC4xzJ1xmKmmEslKVS+LjxNiASJxpEogICeZsOKF3hc/z35188yzZXyCzVD7VQ1tzhqmmyYmX0qtE/MR68ojTBB1ytlPYu0G7JsGqiQBSUZ60MJdpy0bM1QunUUYeqZhRdjHaXBe6Gvw/PexiWpUYXgJ9Kl4kHVKRLTXYGP3YAQVmJNI1/xtQiH2cMbARn8s+9VpfqJVDI8FuDObJ0RUAgA3f2NzU/VPZM6vJqva2X0WFHhYL5eBAIIGqaJpxDMgxU4Grp8Fgn7kvqpuyjxLkAmizOi770qyBUpUfQrsk8Icpxdk8V1LNmC5XQ6D1EnBaqA0A7M5dtC0A89jHTT1/gAEAbgBA2C9+z2rJ19rfrIf8jXRtGOkEZR1GC21oFjZ0skZFFYE6qrXQiY3qu5pmQAiRUGj/KNXv7R/WJAZAcfwL00Jo57C9xN4IYAGwLjq6A0kH4gERO4CFiQTdCLrQVxNs+BoUhIuySFvWi/bxRx8KBKA94TevXmr6i4OoW4FiSfhYe14D0wdV8AAbJOrYH+4Ne0xgDsuOdQSQYN0BGBFs1FQQ/D+gcp07bLEC8aqm8P0IdTlWcHzCfvUaWl3X+b1Vy93vaRaN9t2QiqAdM7+b4Dq0eRI1nlmC9C5R0aQiJ9ZJzBXMViUuAlwR9RO7p4LQsByzxgrkqy1I3rhorklI3ZfvdUP4CRuHbU6fbsDM2LkkE1wPFSiuU76PAo3ElMcarC2CSPeDGgjGXhjAIggE4JwSiE+CRrzmANp91EkI7XurDZFYhoRCgp0I0y7oGiPam9nzWs9OiMvJX5h8nFmSZ84odheauYpHAK/qt3X7k6nvGXvr5EGVYE3L8Hv6eVgHIQCAeourL1z9+sNhaQoxmrJE1YrD6TGSvdAYfpX2Ac6/Wxd3TE+uBIV7D5BAUM1nbm9ueSJAxXICCxBfu3RMG6p4QGEVKtCl4dxqX2CPLG6a6mbaYvldKuwkNOyNgM9qqa01s14KjDHTq50AmD3St0n1Uyv4OSxL/IiAxOzpYkaQnBhg9F4QK6imZ8F2wXew5gADgKZps8xz8Z53vAv4n6+Allx3/BY+gP3AmsMg02jKqwsD7LLjvhfGvUY0Nsk/iZcKRSo4WMOHdqNM0MmZyT5OjC22aM1+t46NNR+UZ1xZZT+xtpMoa6B4shJUdk8cECCqf3tcH9esyittCZWfAGCIrVpFNxfoDCZnChQ/DzDDfbA+EdbV6MESLuba8vuJ9Vlz9nRnJ2sssYEzX1eKJ3yGgJVqEwjTMm1lJLGeruKzxHuEtR0ATnFRaX8I1K52TifhVX0sECCgtB2NbXUHxIzoCQQUSEzM+yYXzHOI3bbNty3iT55x7Kv3XoQJzdiKr8XeO2/rtW+41ylaKW9vFJdND2DMjmlcuIoA0zMCuhEspZjFc1PcdXkpm0Kcf0mxo1hNAtUL7JHNLIFI7Cl7Q8+w7s+5axMAgWBrWsMoOBE7GoRY0DmlsEarBMU6QD6+DOS6PQifl8lYPCvsataEOC1gleN1a5skRh77yZe/GoKG8UIl1hKPouLpVNwo5KySfdA5UCtR9tXzxgiiKdNxoqZd/f7cID2lAAWhlQjBrWqQaFL02Wosgx+6gs6iK4YqJseoHua+Kt9XBHuarxB/BPNUAZpwb6zQp2sl/QNU8wlaVSVGnZjFn2gL07PSB8CY6VAQ3Ja6sdajNrc/0ywEPegacyjj7GJ01wbAe2M6YLhqjNOIgmYMolsdtD3d/VFIVcQbPHLQ40hCt7TYA7RG9wla6b2YFCNMhTjHHBQjZAYJusSoFGfX1tbal1992b5dW2t3791rDx48lDP59tVv2snhQTs+3G3ffPXLtrXxRkmygvZZZkTPd2I+CZp4vgh8cHBwgDwT6HGi+hfV18COR9DwrKAMk0Rb7d178LcCtaLya+8QXqL0rOB6yowUGX+uCVG4JmdKtZIvRn7h7DBGP/rv/7v2gz/8/ba5+bZ98cUv2vD2SiPvqIKQPHMIqX6xRsyvX0e5f+/Alasag0NfpqsrBLCmSYIaYxgwuFQIRQMacwAaZVauJUqnvNaB2Jn7wqcAT0xxDPJKEP7oMb1+s+1Is5QP9TMdcqjfYmFctI33mxJC43PZBoAEiC3Rs45yPwedhPz4CLrZiQL281P3CicRTv84+zAJP58FAGAak8fu4RwsSge4YkovRolAg2oOyYGDIFoKTkRlBv1j/XgtewIHEuohzBFYOK4mMw85lTErJkcIkbPqvkSP7IoTCIqbvd5V7cqJqoKCg5bmwrjej/fw3nIVh33D9TNXnrFt7uGeFQWaAGRxcUFgHlUqJfpTA1V+sY0YXe6BYDvV/NHrwy7w/iD89PkBGBI8aT46wFMXaDkw99gWByOeROBkhzXnuj/77DNdc2iW6fWWiA8j57DLV5famx+8eK41U3+l2mniVKHdnbkdanFRffxi9CC2VHobTkTGu7NF0MfPk3DBkHFf24zsMvsWn7C1va3XAADADCOw1VqTuEcwU2q7RxIaPWScHOq8c4AsBou5djYCyLbYHzWP2mKfrhSn95Q14/UACAalTJPnPCA6SQINmMfM8pxP7iN7ib3JDHDaAAAArOwPjdpjt6YH9K8a1JQ9u77W2isgxYFKg8Yj2DxWyP2qscc8Y84j63lxcSa7IQFIKOazZsyoSrd/ICFdWFW0Z7lFgYkt+A0U581c6MWg+hFxfObhsauPnK0keE7i3NuaMxn/hbdJMM73VJGYmGgffPBB++yzT3U20HXZ2d3WPjGTy6/hGRWdR/dlfZICuwqcAYREIJY+dPbxz/7u79rmxqbF/6QxMGmNgeUVPa8TqS/zHgTUtAqRlLmQkLFXapRjn4oKXhMXJqpiX7GBohVYAJWwJm7gqag4UQBKKl+Mo5RAVNej6Z5N1k7JZjd5xOOh8uXig5+J74f4xirtSTC7YkYlAgnGwgQSkEPsRPBe7A37CNPssSckoawT/ivtOKMgP9fB/lT7X7G95B+lKTPRVu9QDZ6xUBpVdJSfKzH0+C23mHBG+FypkktDpG93GAVWZwpU76vrtMUZ5ASE0gjBU9hH/b5LO0/6e1VVrjgOUBjbm8ki3D8AAMwbfKOF0Uxh1tmf6LUvuAbWwutshoHAkFIXV1JRDDXuHRtIew9Vt4A0WW8YYHwv1V1s/qNHD/WZOu/oRyE4q7YSgP0L2UySNOwWr0kypOJPxcIA7qHxcp8OvC14iQ/hfSimYJOI62BsZJ68/EG1DYjOTwtitetI8LnAmtGkWqy+GhvJZ3X92rW/k3jyf86lkm2q7di5jMjkjNMqJj0pA9UaY6jYZFLxMn6QMxT2Txi+8cuxw9hkAIDEoFl3np3py052+X1iRtaT80e7Az/T+1d8PFNFyFTqPaq814bA5mpM64QFzjwa2BVuErZOZ6xT/Teom3u0/5lWccqML8cHmvZzcy0GgEcxGgBQwl9q3hrlyOdMYdsNUqoth5i/plc5MSimknnFJSZqW5NxtwGAnj59qqIK17K+vi5hObW3lqaP4233+zupde6kanrFSUx1CzDCpyceij9I3OTWFINu0jy5sXAi9+rx4H3BNXlPcojEXDnTypVq8ok+jxhnJCFOQj7KIIheCt8b1eLIWvAZo4Af1z8aZ6UdOKC46p20UZdNUEuLGJKeRBJ2t/fplQCAMSVV122a5HuS1tQ7AsTZO7SH0s5Lsk9MMT/LVIkrjclmvw6miQm9p0X5r7MTBj33oWlI8snRaqpiN2zH2SmxtuxjLDrN9S4uuS06jCdNHhHTxXup36NmsLC2nCH8Uh/zTUqvL+B24sDYYQEC/+dP/+twqajA2sgslsAA94pTDUyyTv0AgylHAh1GPWp9RYLNkiReSQZCT1A2C130w/EIQDbGWNR2K7AXMqhxOb1ABY4iCJk27QgtxKi6D3N6f0dRJqPtzP4F2Zlok1wADwQaL0kAvWjMvK6ZneHQjwIAZgD080xHq+veiBlvNiKqVKyFUE5H0UgdQFUr/Hq3S7g3tEe0mY3s/kY+Wyg3Bo1qRsZrdW0EbvTPdeWAKzCrni61GpQqeGh9PFsqr6wh1bsf//jH7ZNPP213799vn//88/ZXf/mXbZqqxth1e/3t123z/WsJ5wnVnmbk07wSZJInBRDQiCo4lvjLuSmaPrweqcjG5fm4QmJQZ2dv146I8ZNTILhOfBLscO9xsKKAX7vnLxRo9SSOUcGfkXPCoFE95j2gitJrxTrSArB6Z6m9f/9WDIDZGc9mx9gSKDEqkAPIWDZ6/89OziVix7g/nOTx8WE7ODRdUT1zU1DSbDx5fgQt7ze2ippJJd7OJ88u92A2gMW9hHQPQcG9dkHqCEI++/6nSuTX1r5ta6++7URSSNxYJ2jbIIOoaxN8QUOmInMztLP+wx/8gZJyAm/1qJ1fqtVjZ2tHIIrOqWazjsnQoF6OA6CaA9DH2uCEEB7iOhH44WdMCOE58vnu6+r7t3L2eCYCJQAAsCU1HopnqoRDFEpmeJN8un9KtqeC+lRRxFwRfbSqpwW8BYl24tz3NPMe9LEp6a+2nhg9ApsErwrwAY3mUHb1XHFQXt6PoAXhOJJ2JkMQAGxvWYwPJonGbgE01aifiUnOnivUMvaVbAMOqDUCQSnRN288DlB0XgAst7HENnDOMfJxzKwrwQxrzno8ffqso6CaOWNhNkAYja8SO+FSFdxPPvmeAqKN9xtq8eF+GXOHjdk/2BPVnTYoVVWYeoJtpApVI4qwDWEOyNGMUsoRES0l91QDSFKoILA3WJfYtJx/96DBqhhXdY4WI+wGvy/KLRRLpkrMI27lqRLpQU/lLEEG++WgRhnevwtV360QZm0g5MTeo2+VCoYrluxXemGxB2YPMa6u/Mo4VTiAKphgBL0GagCF3arR91xaO8IUuohJEvBZ5waGkpk8CbgAANQSJ1CO8Wiu9glAHExqz61vvG8HhwafAC4AjEmArwAAbvATthceFTflinglqSzWkea2m/LIOnCNSpAkkOjvBZwP/T+iQAmm2PfYzBcvnstebW5s6P9pFWEd5PNrVjJrSFIUMTsqFhpbSxVlZqY9f/6sffDihWz4j//qL9sXv/ylpoREs4PxhxoryGjIU4+BBCwlQiNRRQ8B2B9WDIkN+5Y1p9WQpFXVJImbeqSgKlAEfDWlyGAHWjFQxptaEBw2GaDkLyRVnBf2pF5XiVsC5cQcfd9+z8BwoldBnPyTdTi4X8UZSpJsDwxcR3TRVX6MZqfdURTuACr8n0AONhrnnHYp9ruFcV2djY2wTkJ8qkdzRahTehNlN/16NClc5Yu4lALJawMZoa0GpBm1ZQA6MPYIhrmOFCSUQBG3qFfdgH+ALVeoXc0y5X+xS6AANYnrdI6K4cPzWSwBPYn3HVHF8rphGwJmJRlIYhmlawO6psM7xnBPuSjdsmH92nUVy45x2be/suc5C7yfWhNg6ZViPkm9Rbf8vYCs0UUI8KP3BySuZxWbgU+1tsuhrpO9p1aq26EmkeQ9Ewdw1gNY498Ntvrz+SzaA/gd/ABrFvp6qNo9aJekwX4qQD+/B+CSZFzXVMUvJ04UOdzKI52ZEslOnC+AZ4T5IhG0boIF58/nNgWHfHbiu1QjaRtiLZX4RwujWgjie8QkQvejmD9mqnmCh4pHk25bAKRJXCCADFBWQnUGFM36cEXaMSbMJFoNLTqYWCTTVfANrDH2OwAAZwh/p9gPsVbiVQCDlAArD2LfCSyWLoFZG9gO8is+m+vUPu4Ermm9nFIrCz6CtdRI2pGKLtfHORNAUQBAbAw+pMvBqD4WqJiqeWLq2I+AZrwX/t7sIGyxxRGra7VjBvWxiX8SUOcfAgD0mWo5dBtUfBTvkUSfdeV+A6okNwhA5DitH2X4u9cvkKJiLgsdewoNNoGikrWQzPaGVWhRW3k9s8+ZEiFgCzFl2hGJNymOLIiVQjUfW7mxuSVfjF+an13QcyEelo0DAKi9SV4n0KPaskfHyI8CAOy32GrNHB9a9JgWAHQ2YHCu3l1RjBz2JHvu/fr7GultW+ZRhFD7HT8DGGMnzeQAoDVL08w5C6PzJwCKzuVf/Jf/1wCAKnvjAgA80s9iOhayM2LFgqSiz5vgrE/OLxSUkOiDsBLEQtvkYIJ08pCF/JSDlKOpZFcXlPmUochXb4oRGipI9cjSQ1TjWrhBDi3ovtGqQoZG2AhcI0kFztBc/BuBAEZ8CDFam2H0lVRHiy5S9MxUJHW4S5fg/7fhcTaayWgmA+sQuncOqepCVc13YGJ0Me0SBV9XFbF1IjH0vgZgyEH2SozpQPFwdGCme+peAk+9qkR4+LvE5ip5Eo2sqOEkByQKzOv9xS9+0f7wBz9oE4NBe/n1y/bzv/95m5maaPOzk+3LX/28ff3lL/RvXwGiYKha37aj4+NSh77tNp56ZSQEEsQLqlmohGZQsK5KTEusQveiZDFOz0Ym4m3euFa35Pfd40P7wKEONpRdATc1b1jVyYyVpJI4CRsE5JlE/7oAgCkBACsrJHY1Fk4A4pgrcle37YMP0A1YbJub6zr4+3uMz9vVvkvywnaCxosiP73vMvD1zAXyAGqNW8/ASvMT7ejQ8+vHxl1x7KsI/vdHH3+oloPXr9eUuGu0jSjX9BfPKfnnDwdUPXZjHhUIqkWg8d3vfldOBBVnqvEADlKVpaqiKsupehep2DEd4+GDR5rdDOLMM8WQfvjhhzKEG5sb7ZuXLxX8wdywKqmTf8ASV2n63ko5BCU0ODTbkvSQqoWjhIMwgvRRsxdcaZ3WeR0NvmMAEuDFKXhfkyylEud9lSoon519YvvgFgaDG/1MZgRBBTxJ2dkBHueZmyMRVG8mYjFtqF5FAU/q9fN+HBvnHnuF+CSWBHRUDmgB0Mx43pL9qOkMTgx5T+ylK92mE1rIxWvG9fL8SHpEORxnosC8DD2JkVDhovrxe7AAADo++uhDCVru7uy0d+vrOuP37t+XTdja3LD2hYSeLB7pfmGPC8NZqDLX9Wxa5Xu8kdQQ2KI4T1CIOJqrn9DBoSpS1SUBdJLqJEnJK4FS6RbwHKmawRhgrRhZRYIh8LPATpIe1pZ1kqBcJZ+pDHm017hADQV+ExNKlqjUM2pu/wCbAP0+4NCkPpP9m/3TtWRJdwXlcY9/1UjQWWvE8PmsA2eHvaZ9XKA17UXqeSWARBmc6hHK92LrF8PGHlTPniCEe5GwD1MmJiYUzMNSwjigEwJYhxAggADTXGACWLnGQFrHqoiIGRR1BX01jK7GeklfREmvHb7B4153wolhKmBmoPC9tF3gF7l39r+Tf563W5YITgVAFf368hLNAo+XVcWspgTAQoFV8LOf/X371Re/bM+fvWjPnz1Tn+mvv/y1AjCovWO3HhPIfTICEdtC2xSxBvEDgn8BmEno0mPOWiiOq2BerQrEGNVK6GIBfXrN9rECIFWLhSq6ApTkeJTZNxpo2nc6ueS1CeJHAQBXm1zBtx8zAJDEz9BDPq8EcyPeWXEHv8s6s7YSXZXQp0XKtnd22suXL/XZqUb3jChXFg2Iu71LQHmBo7yeP5xhvqdJP5dmsQhUmphSso0/4H08bcDjfvk8EvdPPvlEcd9XX38tJpko/MUm1J4XM88sFe7fSYqBbeIcro04MKA9ySp7XRWuMQuO8nxIvHmNAFnYdNUWJxaeEjTb/ASxDnLDlHRhofMLN650269WRbNizIAbYb9F0yfMgrRwcB8wC1kPUeqZ9V3CXlynK24B2A3eOpY0IBjwTXGo1Ng9kpfr0p4pRidnM0KuPH8q4nymaL7SLiBmZq55FYIEXNBe6GRRTKLdXYEAsdsezWhABJaiwZlRHQvvz/SFU6VM8cUxlinjrPVp9YYDiuK73Zpnevw1YryLVBlpT4ONBhPBMSnvyf/T/hGAkoSP9QsgmGlgYhswylFjB6cUdwEiwBpj30UwzoDgtCankDyzV2D/psKa8YP8DnYwY/esZYbPtr6ZgJSKK0NRD4vDIG9iQusXiAE1zuc5dgulnr9bL8TFULOQzCT2WowrHkrlXG2KYuBYYLarYhcr0eCqz1EYk4nt03qkfS69KyeDvF98mvME5wAWS3UsHdAgZyh5Sc4y16OCZon0JjfjdwOaJYnM++X7+oz609nPTkDPsUDOlQFq6xuxpwNApaUz+9DFNQMd+TzZqBEmqObZsw5TA51HigiwiigUYE/VIz9VbEyBUY7bwkbgWqdp1xwgIH/Rri6sAySNj7l55cXE9oDysB414vv4VIUVxSGTZlXL10pjAx9k3Rlrm7nQYK2YmvQ0cAwP+/CK+Fc6LRSIiA0HbaEE17GfKhpMTcsWUDjRFK8S0tcEpAGaO/bz2A1eC2Mke5EYUTm5fFMVKoqRxBkc+4uf/PWQmw0AgJCfx7dACWN+KzdgYT+d/KpcC9mBJVCiHKEvqz8ThfN6SKnWQvVx4uvDEeXV0N8zjoLQ2klyzXxkDFu9l9DEOvCmL7kvWhtFjt/TBvjs0FcUzOAY+B6BTlUCqMRh0Pi5Dyrofe3hAh3qmbkHU4iXHTmVGiM6xBFGEZVgad64+614AFwv60iCoP6+CwfXrpRaUII1zMHFmbDeHjf222NHOCQ5uAlGVfWuIC3VzQSfNgHB8Ixy8rlUgWLUX6+tKWCQo5Ay6pR6ZgkINt9vqP9/eHPRfvmLv23ffPV5W6n5mKcnKHvTB++kJUGaHWhNMKiKvyox1eMZKm4Mj6iJdT0xWNLjLKBEh55qTc2c5brpHU9bRJBsvk+CzGsxxA6IHPhwIzUGAAAgAElEQVSw7mZAYISo0p2q7/fhw3uaDoDD4blyAINWI3SmatzFVXvy5JnEz5iMwIGhaoVYIk7n6ZOnCtIQkSMpQhhRdOoJCzN1B19sAMZZ2YCwR+i9NJvA87B5Bq4GO4FX8tGsOC5qZTE6OGcP7j+Us137dk27mYTQvYwT7ZxJAOWseB694M9Afbw4XRgvAl/OGGU02R49fqyEkXYMVRLOz5UUMt6H93jz9o2qp1wH+/z8jLWycyPRCqAzijBqekLt7YxTCyhFstUhkWPuYeJZcbahxuZL4+wqOPLvOshzsOxkIOfciKgp10r0pV7vPa/kQIDlpe6N50igxftAx2b9CA7UurCDPgTzsmEXJUizsIz7PqeE/nPW1bogwMUtKXxFwIvXUY0X04g59mpRcZAfNX717F4xKtFzo63OnT63HsyQWr7aKexEMfIks9gZ9iH0NFHctHecYMpOXcOC2df74xz4bBwX1wTLhP+z93nWvC8J6ekZY109QpIvnhX+gUkOntPtCR8XVLtL4E/tLwTbCF7NQZV00p6AM8lVhG34GaAj90BiEBaO+uSuPXoMB44KL9c2Sut0Qut1UnBFr3tmdtPnf34p2j/O0bQ9A0M4wZwLB14W7qFPT72AUwOxPljGlaWlNj9n+8F1nJ7QkmBtCFd7rb5+RpDBfPIaDaYWjqowsQ81Cm/o92YvkGBrVjtj8mpkqVhwFSQS58CqMuWQz8EuY0fs39QuVgr+UgmXz1NGq33PXufe1JpT1G6+T1WML1FyRYUnCO41dJysOlgHtGKfsxYASoAxGuE21sQI+vjjj/RzzhdAEj+HVcJaIN7IdfE97vP73/9MQcvbt28k+Mlz/vrrr9VupuTl7v22Mr8ivRT2E/YTBgdthRZTQhDwRDZM1QoFUsQiBtIlNjW0nc20iBQpZItgB9xUxUlspEkzBdTU7Ipcgt8+AXCQZsA8rD7/2+fblbVMTcJvKPGspFtV1+rLTuIXW+fqtYUAFaApiHeiTGKFzYB+zl45Oj7Seb6zeqednp+2r776Sr/TzY9XC4lZXOhzoN3DCDMAcT7HPfT+yux4rgO6Kl8CRWHoXQCMmmmheywwif1pAHVSrYGAMbSqhM1jJsG1WBl9QO5nwecYsKUaRgXP+8/x20RNErA9FUOOVozJSTPWrm8aI7Y4x05IfK2KqyoRMfhEa82F4oHRhLu7twIAeK7EBtjKxFABZ5ycWrSTGIEzzc9SobY6uIVcWecwxEJrVsVxxiKtolAfHhUAQ/LrVrPspYDR7F1Tdg0ys4eVvE5YWA7bwOfLPnWjeNGGQHAMoc05fV5akNKvrVYwJp9UmwVrqxhdbSX91JSAzVlD6P1JOLm/JGNpkxMwrar+jUBR2jTYs5rywXOt0aN8blrXAsQYAPE5M+g4EBgX0UfFItJ6MdgnYEQtdarbG3geG5PeET4niSHP1EzPO9qvZzXFKHEx+8xCxMW0qL0jAHEEABA4VG0kfKYmnxXQq9hxAkaAgR3WBbsxOzIPXusr+veV4k7lLV3fOeKlaFD0QABsAZ2VmlJlkex+ZKuLAhbMTDwYTYIk2vEByQUQZpToogA52A3QyHvByrQqpfAYEDPnJOc1MbeAKYDUkQIWv5NiC6/PVxL92Df2vM69KvPRtApToG871RmrQqSZRxnp14t7xoYkHsr/AwB4L1gfiEXmmWM/2E+Aivk5LVEaJVxxNefO+9FrnPgSf399cSZNGgo1tqtzmtADIE3bJz4KzR5sHy3OdgP2B5p8IbZCafaQUdy4HdY2wD3/rBF/p8X2wf27qvhTmCQ2hCkoJvLQWlD8AQCmsMKaMXUN9hDnyvsCG8v5cf7gCSDzuj7i3EqbuzZIio+8T5hCAgD+n7//6RDKghR4Jdc6JmQNQy8xixrXpD59ElcZdI8BEcW5OTCh2sprpCCNUCBCGYwFY0NUP10crhfK0wTS35dNFvREG+7GyWNQegd/NdO3KNbq7ystAYk2VX+Mf8fBoaiKNdNQohkKqkB+qPDwOVBIa0zdNZ/pcXqe5dkLKLmHz8IzLCL3GREl9+wSUBt15ZC7l6ZPkIJk+TBaa4EqlRIoKdeWGGJH3fFbgbKbXWDU0kBK33Momkf1EUsQqWjzrLuSH5gPGAlpHNjo7e/uKallw7MZqezu7e623Z09Ocyd7c32du1bieWtvfpGY/NWlhZcET1wf56CITl0i42Q+PoaLfwVYEMOYYgxdYVHxkxLZGqWaFf1vLhfJYyZYV6IXQ4t4hwP7t/TujMmT73b1RoyCibhIOijZA0ODujdZW8g8nKm6v/v/d731Wezd7DbNjc3tCe4LkCV1Tt3vb8nBwpaGXH06ttXciroH7x6tSYRkJXlO67UMvqsWjtU1Wd/1T5w5c7q6k5ATLXuZpkXnZDnRLJhA+pkTn3DSi7cTyYxrpnZ9uLFB9prP/3pTwXAkMAuktDeeoxi1HhlJAqAwUBo9i5BRinIW2zutqYBMLLnyIjz1ZVoSAAABKIku48ePRY48Df/339tuzunjfgc46QKpYJG9y/rvKlfs0YuCTd0wGbqsPvm+TK9ltYFeuw8mvOyFH0jlGWApp/BHQdGwCWquRB8V0TSu8geDQMgjjPqr6wNNHXRPOuMghzzfQQteS7sZ81mvXUCzDMhebuzuqJAjcQHMIHnhaFlvIzGvAnY8Pkz2m9l9LurqBwPxATAuPPzSxTkZXvsaGJ/JSJU7IU4VtHKS0PDWidukVGwfMgzMwVMNk3TCzw7Vnuyegd5PeKe2AkAIFd3jDgvr6CDQaB4bFq0gnHrYbg67uo0itesu64V0T2qtZMWblNlUVU/A8cGG4sJoAR9Vgg9a8UzoQXAfb7e56HvYRk41+w1kn/2NuvN56ZtI4HHwf6BKjzpvbboEfbbIGxrtkVMy2APoU+Az+rpjqSNrgaEts1D1z4t30By4ueIavSsbKhAAHwRwGQFIewpfAJ/Ml4TETH1GU5bU4PEDh0V7pf9A1KfahCAI2ucZwr1n+/BZuD5zi8sOolRP+6U6L+cOzBDaRVIjNIaKuxfgDp8XsY1yn5Ko8DTKTRes9oDqCKRwLN37zNnfHbWI9ROjrX2Yi5MT0kz5fnz514H/NL5eXv/fr29W3+rs4zNmF+08BzgGMmrk5BrzYlfvXunrb1+rWolzKOnj5+25blltVoBoG5t7rad3QMBHrSYYRtYIxhJmBiCO1dWPWLT7QAevRjV476qVer/YsyZ7adYwkoyI20RCW57YS8nXrZRBtZs1yLmpeq/evA9g5m947jFMUeAd52folza9/vTs4d4JowhhqFD28TS4rxHeV5dSJfi+vpSE0x4j7XXa/IbnAefZdOtiUFIhO7dfSDwaGsDZo0p0YpRzpzYy36Vn+B+aI072D9qF+cAn26tUCWxRHi5F59lhKDdWw1Qy3sArJHEyY5pzC7Pyj4/AJUTUVesXfG2D8B2IG7FV1piQjfntQjbAmQksBe7tMRjrbRd8VXZNvaEW5bOzaiTuj5g8kSnqYJPJ6WkWhixWQXlNdKP+yOGCGvityum2Fsnf+wBVN2xDyoAkfzOzciXUCwgJhCbRraZ5C5FoH7ChOLcxKgkm7B2ZDNmOuHdw2MSVzMIuF+AWQmN1ZhC7KiZtN6bYfAAyHKtLrq5PYD7ZP1dQT/X99JyqHi6/DJ+zsm/QRAnvKluos8wbWbKNAC89VLwmTDQAvSmEKCEtJtZ71gn68X7E6cLDCuBPfqUsbGwXmVbavwhbDdiQZiOJJSaQEOL09W1WooAOUjMMtEgjBFNH7j2iGRsoQCXyYEBnpHJWzmrHs3rfnz7YRcSnSy6oESCbzo5zAozfLDLEiKsSQUuQNDWW6r0Vfml+JZRzGFi8BnYe84ddt3tuo4fMsowoFNiGNmTGqmZhB4xZq7Pvudc8a6Y0VWETL6QAqFSkyrkClgjD/mdols0NbgeVbfTopCMsitSWPMmgJk7vKslaySGCViR3IlrsB3PJILoI9g8Jk+Kn7dtMZiWPc8obs4XZ0JaS6WRFYG7FNNkv6slIJOZ1OZQTC0E4rHHEmgeuF2PPwYJed60Ly2X+v+pwHWLAyvi1ecrkS7QOFO08MX4Qfam2gCZzjI1UMyM76UAs7q63O6tLkkHgJgce4+/ZbSndZAoIi3IXjIhipgoekxmAZBXzCtOwKdi88gP8AtcT/Qv+B1iZTFRhhYGD+gy9jcvvxomYdMhhW4lFeNpC1sIKfa4OpycD67RXCewnmXP96iMUf33rGw7DldfHHgmCXDvVyYNuL0gxhdPb8fZK9Hm70l0Q9Ph3xZGSI9in0gm+Y/aauglQalUne+C1NDKQlvtBUaclNOn44SFP1yr+lYuL7qg14m/r9uBmWeOhg4XY57AKQkZqAzXkSrlKBrmJMkJc9dCoa1nHQEOJ0mqN6ADLVFqrgs9D/IEpYp7vb5qB7s77WB/r50eHYvWeX19oR5lEC3NQEW8ZTDZ3r193fZ2NttASuVQKGFPuJoCJUzBjgJKz7v0gSk9gwoGkuyrVyVrIqVui0jqqwRroo6pyovGRBmAMXjjyikHmKT+yZPHqhrQH830ggBLNlQ2LFQiCVgR+jo5PmyHh/uaYoDgxr17q+273/2OqDbv3r9V4ouYGI4LJ8Oh0/PRHM5lUa+/+NWvpGz/6NETGdqtrW3TyNq4Wx+GRvxtmF1JkYOtkTXucXXQwz2pekiFQ2rdsGk8y5mAgPvUBIAl9/tjr3l+7CWeNZU4HPpXX32twAwHGjEVoX9Fkc6s1ziBVDFTMXEl1KIvBO9SnVXlHKEuepDmBW7AEHj27Hnb3txuP//5zyWAgiG0dgXUcSekAjugohUtWU6vqsQ6+2LEOIAzy94BI8mNrl9z4h14YKm4Fpw9Ti1AIL/LOpAU8DWtKQ5jquxFWT9nJlU7gVNVGeE9uV/uLcmi+9Asooc9IammehhnkiQVwIjPoKpL5Y/zwhlXcqjRdXbg2AyxW2iBmnNgN88II/W7uuIFAKAAse5NbQdKZLwuuV8j81DvHXDKsYvebVtMlSNaI6kyYU9oz4kdTpAoSixAYlXFqV7du0dbw0AVJvYfn8c9on8gqjSWCcXlckCp7HOmOTPt1n2sVAc50yQJuX7Za7VAWLCvS14umHpgkJhrNt3YGhg4SFgLJKA8I74XpWazKnw2+V3Of0QJtacL7FDAdkmVigTE2iOeycvZ60cOGYjE55nan+qG9lFVynlW2FUAHipgyP4JnUcNmfNDoJ9kqRNuhS1xJqFDCQoyOkuofmj2TljFwlFliyr9TYEMACQ+S1z7+vsN7UenjrYnYR0Q6J6f03rme2DzJbDStI9rKzVjHzU279p6DqG0y1+oAmhmAxoXAJ6cL6r2mV4g9sLsTKcLwFqRSLC/0ZHZ299V7QDAZmGJ63dyzN5PNYpnhj1jzWgDgFGzMLfQxm7G2lB96Ki1M56VUWgObtBD0EQAiXehTwSjh8o3lUrPj765MQMiSffvAgB9u1Iv7ucz7BF7o+w7xQglqKekvlpGzQTKDHWPDvR8aGIY034V+KbFtHx0KrAJPJ3UuXiiS5bjHKqt59nTx6KinqKKf8Xaebymphrf3rTjUxJutw+mCCIhOomPAXiNtXdv1tvxIUJ81hfhmUfDwK0+y21x2ewgxHmZL312hg8q8UoxTEwtdmiL1olpz6wXn0dVk/Mqhfkah5ZzDfjMnuZZq6pbYm9JEGyHE68UNXzS8+LZU1TQVbXF/o32DsPOKWanXUM/yoorNa3e2hfYcgAswJqMJoT54vNsEbAAtPELAhWYEFVU45yh/Nw0Y2jLtOC55a2zF2rvmdPMercunCiec/sQeyX92u4TTw4VhistYrwnrXZc+87OtmIB2nLZp/gYdD74zJU7bg3hunStAp9sCw0KwdDiuVQ7XfUih0bOfScJ43eURJRYLqZeMXpNlwr7AmDTDLVpJf9ub6FvOYUcxuC5DVSU+PKz7B0ElhENZl8YMHKBDNvkKqR75FMU4XzzOeQRPMuVpWVX8vcOlNwgwEbFnWuEzch7n6I3VO0rKkzeDAWOEpfweegjaU+VbghtbtDlk7hyDb3ooVkKjtu8VtlvFovsiwxqf6AF+sRz3WnF4Hqw1eqlLx9uO1IFxRo32LcgjBfbcFKxkQSTxa64ks9U8l3JMv9X0VBtOo4z2QCKY2C7oKV0cSk/4ITe5zexXvZ0QEpyOf1ctGezZJNk5zWptiffYDGSlCd5jz/lNYnDHbtf6wxnv+Y+JMLaFVINimZ91DJSbWvCSSs+NHBbzHABkiUIXgVk3pvPYv+JSdqBtxSPPVrd+9ltcBFtVRukHKv3AK/N9C0/e1t+pvvgn4j7ed4SNc/kg2KmJsbGP/Mzty6ig4bvAiw6bzfXaDTNSSCXmBAW7cTErQAACdQ7HTJwcHJUIIVZ5BRX2FvYjbur1oeh8n96dqnxwW/fvtUaEJNxZgz4FJh3TRxktrmeVxXN9Xk/e/1qKCdZvbGovSLSw41i7JdBnIv2gdgRmw30mKqgKSdQXWZVgVAf7SVjjc4liIExUHW+6LrexO6nw2mCwEpBuQ5cBJSConmRIwIWRWWjvHaEVjFWkFw32yXMRd9lI1Fd5/U63HWgtLlH+sl84KOUn3FBmUPJQvaUExngSrbZXThqVV/U5+NeCwwAgQ6HUvSyOsz8rhL3ovKmQqy6BJulqgip9rNWjHTDAYAEpzdvFB0LdYmNqbm/WjQnm6EugXAxj3BvZ7sd7O0poaTXdXhz2V6vvWrHR4dqleB156dV9T860PfmoKxC+Tw9VfKiXmkOAZ3BBBvdmDv3unFPQZMtRuXKgtBvKeZfaJ+4StojgarEFXosQKGqJm7FcFUGFPr5s6dyHvSrb+1sdcCD1rYMt5K8xQUlsosLqM2ftvV3r9vF+Wl7/vxpe0LANT3V3m+u6/+rK/TdTSih6IxmBSwcfA4YFKCHDx/LsYXqgxgeyBwJVBIVKcwW88OHESNkJkvEokRvJ6CgulrsD34fKM2vcR+uRu2gaiyE0MEj6yRa9Emvuuw1pufLY2p4Da+NOjBOfNQZOPl3cI3zAlQJVROnkmoi60iPNoY1VMJ379alGbG1tdtgKaeCizaEg04LcAkIqcq1nY2vMW0oOCuud35x0QZNZ9IBEwc/Z9vn1jPV+X2um7PF3xn9I/Ct1ixAmgEJBwGxCaZOuQVH9MJuJI6dS1pLCBquLqhGeJQi78k1gBBPDvpeaUQhcbwrd5aLumkbkbNMIMez5N6gRONzVRUTE8AsILcDcI0OjgCKAgL6vBgAIOk3UEhS7ftgX7qH0KrlHUOomhew0REmstCOZ2HzXuyl+XnACaiidpAKcAZOhAnKDGY4eUz/Ja0dprHeiFIOA4A9zvPohNiKns/1o/LO8yI5JDAnKWbNAAoUMBZAzPurL13/PpXDd/8y1TYHJzwDKOr8npPUtw21Y+yfqn7dLGCcNfbKNDmL+dj2mJXls5HARkHTiJCq2sagZWtqBUG1ldmxjWgECMWfJFk7FT2bJIzgj/dOGwoBLtcICEnij30gwctsdN4bkTuAE53jsYn27NkzUblJ5qgkXF7QwnPcdnb3xMThe6w9z5x2opmZuXYhNXVXkRJkOcj3/cb/KmgBKCjas6s7ZjeERk0SAgCAzfj221cKRJbVErCk/bC+/k4TMXh/kj4Ds7QoIdQ31lburLS79+92QQzP7s7KSsfg4TMJ1qH14zMJEvc2dwXizc8vtoOD47a9tdvGxg0AELDwR/4GMFjPxMKqBqu4RywD7QGuPuWPNTo8fSUjhJWY6pwUOEvMULTv2FVReFPVrz7tdNJ5jU3vJnHn/CK6arDOVcN8sR6jAEBGUIW2qp8rcDXATTsaEygA2wESCRTpXYVmPT7p4Bb/v72zrUSZe/nwow/biw8+0Dpsb++2r796KfFa9jy2ZGV5RcmQtHMKeMDmcZ5p6eKMXF/SHkirnIG80TOS+5HQ5cA6GzxckrloHAEq0F7EWUcLhCQ4QHP8S6r28V+J3zjPAI0aD8le2EOr5rRE2RxPOWac8MSjkRGaThynXHAiWVKwbfaOGAM1pYZ7hQGg8dDVKmPgqyjb1VpibQgDgXwFvFByAvAiX41OiKe4pOqH3pVAJzQszs9lJ7k27H2CeejyXQGoigLyjRKDvJJN4+zxGqZvsF6cJT1zhOD29xQnAMRzDyTUPBuereMtg+pMUwLY4Qt7xFeKbymAEb/F1mtEYQGfAjr1MycPGq4wxqSURbELuXcSGH4Aa5S/W6diVtVH/kRvIskzwsJcN/mAwaHzStBcFNSaTDCxAWFWRkszPtLaB5k+pJaBw2OdcSbGTI5N6FnwHMhxAVA1UramhPDc8AcAFzCxSP5hrnEN2GlpBpWoqn2rxU6dfPWTJFLQChOD+IJrjG8PSMB6cY/YbmwDMWko1kpMVWmuuKfiXz5frEWKnGMk/y4Ckpi5tcqTFxLDJA5gP3VFjRISJ0Yhx4Al3AGE0k5zzMKeTvyTWDuMSif8rmQ73jaQ7ITciXnyDLV0V5VbfrPTM3O8wGew9joLJbDH79JaqnwkkVRN7UhcNQoOEpdEx8GFDsd7gLIGXGiVgclnPR3Hcx7V66KDczyL3LrQBvAuO92NczVwa1bbtHIiWBBmdQDmurid507cAAMYu6ipX+eOowzCuuWZL7NHojFQYxGVAxs0Ykg8Nmdubqbdv39Xdu9W04ewW4D1Hm8uVsv1VTs6RgiZveE2EjwLsQB/X73jEa/ECUfHZ23tNQW5o3YfEGqa87in1+L7WC+uPaxkmBKchQ6s+Y//238agjqxcND/ODQvf/OqEeRD4V9aIbh1cAUzACOztvZa/cLuyxpvT589l+MnACTodOuAgxAejG5k2kFTDlqR4VTN4PtCVIs+zsV5JE/6h9zHmX9HVIcNwmHhixtj8/G7PBz1M2kG97CjiCZAUmKpkRlGXTCyqoRoZrs/x4kG1Cs7loi08Iup7pmvY1HDjFHU+Df1lFV/bgme5NAEOUqQj6NSwlPIVAKRoMxOVFzdcd9xL9DFe8FCcE9azYnNZkRpfJqxZ05KRPksQTOq/POM5pocb3vbG+30GIoVipgkwBfq/X//9k07OzkS5Q2aDP1lrHeEF9N7zOd6aoQr33GMvJazznoSLPCc48yVVNQ+Ceqoqn852zhni6Mg9sjz99+pRNEnSWWNBIzAOGgkB1QJsCosfi537iy3+/fuCkDY3Fhvx0cH7eGj+5VIDDT2hApXxnsg8JHnz3VSReh6ZqYcdGuEYc2Opl9xa3NLPWwxUprtq/0OEGIhkPRW5nlwzRai6UecFTOrQylVqbghwXM/elSCY/icNJmJk6orRkjTCRDRunTPt75XtN0wbXCsHl82VDBPa0UqK1RZ7TRulfxLWOTwUMwP7o2xXt9887IdHu236dmBnse9ew/Ua/R67a2YEtB4Jydg2QxqrrSrpiyuRBEFcExrH5DMqJrF2auzxrO3iIopeHxhp+IM+T0dmjJuIPRClzOzeKSi67V2lctn3XRftR0MHTjx/BIkAybyfWyWK4oGZEQBnIdKyyQEaO/Mgj1vs3MwcEii7QAVKGgygPu9XJWaVrVfFDONH7MQG4GiqYuxA9gwI7fcK8+SLyG4qhRft9MTkkv3Hur8lQ5Dqr0GGC1gJ8FCgSmmXeJQeG8BvrNTmuxBKwBfbh+g7zyovPtsYZvwu9CKCTicRDDac6jEVVNYcIgkUx1YYnVpgEIxclRBtlAoCH7aw7DRUH55vzj6KPq6DxWA2bRM7gPqHA6V90aMEwAg4G6qcqyJafD0/TuZVAX8FlDBPaeqhpVoT4IqBWylgp3kBDACNoKFHGkpc8sCr+PZswX7Fg6HNQZNXCWAsZTWENab9wEAAbBwNfxYEzU4Ywh3sr4AF9hX+rVTZQIo4PXZiPQFws47ZMTn0UlVfPoStKudBgG4HtHl0cupc2G7bBolyR3nATsAGMj1AmrSwiB65AwJ+pz+bfHJU4v7jsN+OtR+B0S4e++u4gAYVSSJKNk/evjQVZ025kTgYF8B5/TsdDs7OWsHu/sSASRhQXiVRBa15dk5+oMXBJy+f7+hSh8FiWhdsJf0TFU/cH9lJut4r5gxodizWFZ9YFs02AKfRxlDAocKhJXAVgmnuTpa1F6JekmtSAEm1TSD/7ZP7EcSmcQ7CTgjQKXrY85BxmZp3OK4/BznZG6ORMjzoREiQ4MGMJt7RhDWo0BpiZjT/kK4Fzr/JmrVl2Y1EAgy0pcvQCzRtZmYQzI9dNuI52KhZD6hf7PnfEagqUKZxk+bfs61C0woyvlohTEtAEmAU+RJFTkq+kkaAuapCEJLqSrC/ZgrkiElTcW6EECq3m0H0/wen6Hv1xSBnn3HPG8DCjpDMNwG2F7bwwB/8rXde9T7FHCZymeAdCUImbQBe6t0nASQ3rqHHsYY3zeQjNjndCcie1qtNE6oDM5YP8eCoxp/SgJ/goZQP9vbcaQZP9iYhw8fqf2C0c0w4FTkkKaImTZ+hiey/bye9+Icch8RBfQUA9t6jVotNgM+CWBez/DMLECAU2wvtHyulX0kEHMMYNesR+KcMEIECJR2DOuALXNiBNh5JnuNwQyAq5gbJhnFiSmDc2IPVRuaWCTnsFnNZiJGRCQY0J84QckyLQhK+gZuiTmxho1azpaWO8Dk/caG/o5gq4pxHfPSopmmknu6FDYgcZIYv9eINQP8E4vTbutYLwVKCkKAHXw++jVJnKPDkZhYtrgYFrZZUPDZB46L1LLFNBli4ypajq5nbIvsWAEWmqR0BggWsbmi5AuwIg4xmyFnj32WfIv3EwgsEU+Dl5rmAihZoEBsZhjb8bE92GqmdljRidW4B7U1jLSD2C737CL9vWux9kOQ5oYAhl7c2Z9lNjR/wT+VcW4AACAASURBVBcZ2KR9xv7fZ9vV/iT/xDUWBaeAVD/vWrRqLJ8EqgFrsafsXws0c13YJNYVgDSFS7dWuuUaoMpsTK+pAJsqoLh1BPbAVLt7l/Y/4g6Dh2HQcCnyHwDOxIlqxfeoadrvBNTIDgNMeCKBWcAzei0xzvYOOZDbvAB82deHB4fKW/CdnD38LteM3WE/OX9gXPJNG/t3/+HfiwgJkoej4evtu3UFfcsrK6KMge6BGA9Bdi49w5yKPxeytOz+Y4L4MVX8EZObbnMLDhSd4AWZccKtjZxecSE3Xjx/mYqVah9BJ1+hVtho91VjHLyS/aLMBABgoRAvYVNBrwlKZTaCEV1t3BKU4lodbI9ZlEUIoysN/A5GC9oGG0TUzeqzYB2MrFF9drWRJ+pr7EVguAcdyJGeLVdZTff97WDB1bE4KFNFLzrqTC2U2yhGkDqMYy+8Na5nJDqMDo/HOKnHlSoY63x50Y72ttq91WX+1V69/LLtbq+3i9Pjdri/o5GJOAMl/1f8HiMTXTll8+GEdP1SSPZz7aq1Jd7oZIPEHCaEwSAfcFOYJMQFlTwq/zKQJfKldeFJGbVTO8b4WHv69Il6JjncCFDJYVTrgJ+DR5m4Z/S2nZ5Cyzo2Cgi9bgnV2hKluXHPHAg+90IwjvFlL+BICYR5prr3WQuc8brJgR0Xoks4ZK456tgEnmkJEQBwedO1cDgYd6CgFhoSq4Ep6RgugBhTFN1z5lEmplK7T3C1G/2j3jrZHyOgrH1AgiRpBIt8n30bYCwJCteMg9f/q3dc71Y0S4JRV/8RS7xR5YnkH8CDoATxu4XF6fbBh8/bndV7qigxCvH12ru2v3+oaRHTgGpQzusPuaZoqROm2GtUTCnZWhTL7AWCOCdmEQWlZxlg0HsjDs0J5q1og6a7OuGOU4i9cQ93giKPThO9/OpGVZOcc6pxrIVtFxMZQvt3MoowHW0ljIXc2mFEH0bfFGQZfKldM0rVwIHtEqKCHvGCU4L2ybHE0dy7S8W0EpWqwoHe8oy4f/XGS7wF4PFSdlk/RwdA/7G2JBxGoKkEAMQQ9CZQdjBMX/aV7od1tz0i6MLu9k4sYjUZCUgAqbmyxVCQE5lyD6zGqxUdlwCJBBV7itNhDbl3EqVUBKkUQ42nZYXeWfYU9E7PpL7QmeV7qqAtLhab6dbnqtpkRLftqhRNrUsE+pwTC2INtDfpKXeCSPBAy81F1+4SO8z6+k8/n9wVfKP7fPEMxYyhkiBGoKFr2w8AcNtvV93NVEilkyCV+wC0cJWJAPBSAlp5XqyRhEMnJ5Wwcf8APNZ1wD6aVeYquPuA+V0mUvD9jc3tGh/ppFdofwVEATIZuca5GvUpqWAlCEnwCxgqUdHbG/l9JmDAAGBEYPRIPBJ0Q/6VfUAFc27eqvXQeAEIWCpEUnlfbFd6cU/PAMwsXstzPTk8bvu7VC2t2E+SwGgj+h6XV1YbW4zgncQnM64N5hnkMeYHNbanjOo5VOsHP4sQZJ6NgaUEjT07TwyBYg0JeJo2mBq76fbBqtzi2/lMngh7RPoNBgC0pwoA4P2sY5I2BdszA7sWB8W/0YaHLSFYXFyEeXTbrm89PnJldWWE9ei+eoLP3b1dAQPSXUI8cYzkeFoxmme709s67cTo1IwUwHrpEo2zxottYmxKE2lgPUk3YgjTBd8Hi/FWjA1iMYEa7POiDicZYU8lsXZC4TUYZZCZbdILnObnismKDu6+1EruCco1GcNxoWxoMUXDsuE94hvjr/QZY578FBAQfQkx8oqBx2tdJTTDiS/WhfgKkCHghWKC+BIdEv8sSbV0JClyDW8VNxNTBQBRvDA9JfYMzA4AAIn0kZwWq9Cg/a2KE7AauX//3JVUsQmxH0uLZjWgSI5Q79FxWy8Fcu017P60xRX5d2jh7FveLwKa2E0+m7WUwvmsx+4BctlPqPPcuhFMO6hEjL2daSwEG3dWmFJwR6Nk6VXW2F2q8Ipj3PKb1rl8Hn6W96MSzx5jbbVnan/6mRpE5DzJb6jdyQwBjbylVerSxUIiQmJZsRWIxYp5ZVtqLQiuZZHRo4tLshOe2w7rbd5+SnGEFeFl55lWMWPdBK4tDC6lq/WafhQgds/TBbge9E2UaKEHcG6WgxmTJ4of42+tf+C1SvGUAqrqkdLQ6kWOU+jj/AagTqHLMZq1XCi6ar+U4G1yBu5Na1esmYAAYl6PCBVGL6zTUKnWa4Nr1aZbmgiO1Z3wx3eSA6agwB6OH3SxgSkj0ewIYOK2OwEOY/ajup9uapDZkLnX2Ok+PzTjlBxTrCVpUDhOdGFpKDBJcdb1lYoc2FMXR/o2AAE8FEqkN8bzp43jrsCu5B+pooule0XLp1mnAFv8vgS2D52o84yzT/ALBgBae/jgfrt/f1XXQfvg+fmpGIXSP6GlTWyFgQoC0r0SwAjLwAUE4rgUVzzdouLjqRnZgq3tXeUivAfaBDqLlxQOYEO5gMUZTWyAHQBAYX3RGhn7V//z/yRMJvTTIFA4Chw0gTXoHW8ienXN1eQB0LsL8vXg4aP2fmuzvX77RsHD8xcv2sKSRYsy8oVDDtIphyiqhakjnu/qwy6hE/WjuALFay0AQwAExcXO1UmUBfOUtJ2c6E8Q5wQ3OBdRPsuQc2+edWm6C4tMEqveNoRiKojjfaCoZv6nP6tHADuadY3LcIBQipRFM2NzZnZt0DKqXnGGci5Fl+8R5z7oDMrnSgdVbfdB9tQTKxP3Qk5mWVBxFU2xquD8nkRfpAsAHc79JqIx3ly3mYnWHt5dkcjfT/76P7fD/c12c3natjfei/5/ierlwbH6BKenrDjJXsFh0pOiwzveKxLr0KfyLaPkcZJigxRywT2kAo6h11f11Jjm5CTOzol+WsQ0jnSooOZCV0eMikN7eHSoQCyUQI0bZN56JU8Ia7x+862ExTiAs8xnn7WwHn9oReB3PDeeBNziH9wHX+w7UdemSUqWinba5FgQX+Iwf/PN19p77H1NzqjKnaj/zWuDNWAtwm4weuzgns/DuSj5uMGJnel1SRrsnB3gZnQOiRnONAAZ15qAKQY0QnAdRb8mKuColNTd3qryj5PImSJ4t5DZtNaYs8GZYQ0QjmQMIucCqjL6EfMLg/Z7v/+pjBBoJJXp9fWttrb2VsE5LSICAGkVCdReI8lE/ZumhzU9uRY7ZJ00vlMKzaZmOZC+lS1KcCKwj14zbEkHxKV3r++H5j5x/FH+x1aIqTNh4U9RKqO1AeMk+iaXJagk4UKjtxhPgnuq/0fHOPdBm19wZYA/JEuABKLQ18gg0NzrywvtXQmMahyg71Oj7ETVcyKqdd7z9ahKo2rzpAIH9iJ7S8mUxmwaNYYBkKAWSiyOSZWWAQmx24BSDWP/IFrlvQKrglYcjzCKA2PdXdVmRNhRF0SaVVBV8iG0umtToUnISxlfdMxyiApGymHx7NP3z7OYnHKyf3LkkUoBehQ4lPgl+47IwBVGVz1IpllXnqnFXC0yxT2I0dGgKCN45VYUwLfBlCcssLass0FI+xjOdXyKKIa1F1PNcz+hexXVAjLpRM6+CSClH6/HGQxK39l89dDO6g+oO2MvRXdVYOd9n2QKkExgBj2gpR1ifxjAa6heQGw+z5GAFuX8tI+ESaLpCMWGkxpzCU2Z2lgK9MWuYn2dOLg6w2s0IUKUQ5gPTEJ53L7znY/d66xxX/vt3bu3Gs/FczAjYlx0eDaVqiCp5JQKuc+pmSIktLwPdmRpcbEd7h+2na3tajGiT3JRIACG/YL9jlp2CX2qraGoqdwvNsbMfN+HAteyqa6yeY90MUFNnVFAWQlrgs0A8VI1UqDnOdUAGKkGp/KYKnYnSlWK/A7MbStSLRNgNOmEz3R8g9yAJt/73ndUeWU8p8cAooMBeAbgP2yDaVeTk5Amkea8U6C59+BeW994L/o/CeIDmFjHx1KMFoW2qv3sf4PwJMBTqmotL99p7Xai7WwzIvOgRBURoXVVUkBKNRH5HHgsD/eVKjNnTkkj8WGxL7l/9+I6iU9i5iC+3+9afwmhuShjOrv9RBKCAABmALh6nCKC19dJnPxX2RHFhfiKE8eMGaEZYE4JxMhZ8HjJmh5VbaEdAIB/qj5hUYlvrP2i5IGWSUaGLiBWN+F+fdneJh+wegc7i/igi0jZZ9gWbBFrce/uqnyGq3IO+q1x4SkcxNEW9JtTC5ALEqb2KuHSXrMtDcvLcauBK7VUwECbm7PA7+VlV0QgpmJSCT9njxFv6dpOAVTjEzxdCL+HvYO6zNhkfJmYurBSa/34HYueOemzQJ5H/vEMiFekM1UMW9H/KTwIvIaNQGLnqrXayo7RmjKDBxvG5iVm5r7cgjrWxulprgJIAIfkBtwzTCl+DpipkXi6LtPl0xLi+e2O763c70qraNJ1jp1cev+adk4RiLG8CxVX+Hc4c7ZtBlgO9w+qoFAFphPHUrwGE39zqyHjspacF766IiVaDl3LWgEjBTB6tK5titi0VZmOfWfdHNP2FH3smp7NCMXfFWkD14AAKShqH8IaU1xDMdTihvnK2Qb4CEDKdSeHUvyisZGMry5h8pqKURa7mBI12rMTi/Z9pn1NrR51JrX+BXwAfEmHBwFG9e9gV8y4nJ5xnEXRE8Ym7VTct1oLawRgbBVxJsUZAKBlppzV+cO/+gy4UKmCZyX7xP1cE/6PgiF/xwZIkBTxyVP2LT56rj18gDbEdLsd8n3aIc/F+gRsILZF4yZsCdZFRRIErkujw+3daDwwscvgradbDdr21o5GBgNIENcQNxI3cK6wfSkw4keJ+bDZtmtj7ezCOcDYH/zZv9Q8OzlJIeuhl/jv9N3Rg86FqArteqwOPcb/xQcftkdPnmi0z6+//FKHQvROqDrMeSwxAhB9Zj7zO/pe9Q/aaUfE70ogAChIRDTYwDwII2Km+/HvbLYgXgko+MxsSAy3kKoCAPgdgn0HnFax51qClAhxLH0Cfm4UcVGBAEYMw+z+JNMioeAp2a4AKgm/KEtyPH1gDqAwWn2rnNe9TFJupn/Mo3sUJJTISwIXBYpV+QzSq8NeKB3vo9GNnQK/qTZRM2VOvIJYkmpVACD+Ddv85HgbjN+2d29fta+//LyNDy/a6dF+29naaNMYi5umvsLhrSlLoqwjOHPuXiUjmHVoqTKJxkIi68q/EMMRtkdXTanKv9VRbYD4GWecw0QQirGHvoMD5WBwoNl9TuYQlLIQI4hfqFuiL2qsjJ06z+7sjCSDRB4ErwL226LBSABkoBjfzsbjxZRw1t7l2bD/2deMrOKZ41gIuHhWqMcb2Xcl0ZoaRpmptIgJMlIl9PPzml1dIQpHkuIqPbTQi0uqNe6JdhCKuJ7PY1gG9JoRtEUFlp+x13lrJy9mybD+rA3v40qz0W2CTQC5jz76SPuc/k2p4B8dCmxhHZnjHcoQv/v+3fv2fn29PX/+QuDA/v5OGw7P2z/7Zz9qJ6fn7b/85G/a4RHBA+I7IKOAUR68SXLDxWlud5KNaZLnBaG5nEOqw/2kDQfLCSZyrk2ryxQB+umN6hMocf+pACQZyL5KVToJnlgQ566SJWBQhbTWCMcSOyEGBQGSetTpz6YSfySlbui6noZghgCGnYoOjiiAJM+SQItAn41G8k/1z4ACDAOfKyX6zIbf84g/USNRjKc/dmfX0wlIwgkcCqiSIjztPFWJkwMqRWDA2qga275cauICDszOlGCTYNTgaTRIxJ6ZqbndNR6R17tSZFoaFyhV7RFwUgClKtCeRoDz53Uey+hqcar7qpoWgJBkOUBPeu8TTFIttVO8liPLGR/1DUo6JEznMXgS1sO+35C4T7fhrUegJblL0gsAQCARACzfT6Ajqhw9euoVhdFCsuvpCGKELC8JvffZ8tkjwMv7pLpGAE3LAFUz/g5YyB5I24r9Gura17I76n9XJcRBV4BSAAABf8VyOdUetq8J64w9wRlRZVMsOPdyqupUSbJtxa0CAQWJld9JUbkmIPD7PGN0DAABEvRhewmmqMLZv3vvoOLNlbo/cdj29/ZUMIiwGNfCs/v4O98RtR0mAWJeBGCwiqhgkPwvLS1Lh+jgiAkv3Ap9+aauK9fXaLaeZfcPAQB94l9jssp32iZ6PbguBbn1sK1blDneHoXJ67hP7h0NC/ZgdHicsDrZkUjdCJstezrAoQASCZD1ukLLK0vts+9/IibVSY1bpLf65OSonZ5ZPZppCdgPtR/ViE1V8icmtI7Ld5bbu/fr7ZuvX2rtvvPxxwpUv/jiCwWCsHRMZSUZRHiUlkiYh9BOsS237eQYwNlTnTSmVqKCbmWhwpjEQXFJ+UtPlHF1mpgojMj4oTAApPfT9ZxCpOnteqryak/p7EtBR7cR7nJiJG2GEsd14SeAgat/rigX+MuUg+NT+UeLDrodz1OIXKkW267YiS6WFIhZIIb2GSKHTGZQr3YE4aw6zzPAdgOgs/c5J3w/Y78AAO6sUPAyg9EAsYsAvIbiCXuHinrASNZKSWcVovgdK/57D6td6PSsxFLnrAl16vPLc40IYWLXgBwZA8n14RtgEXLtxFSwE7gOTedBfR+9gpE1cELY9HrFEA2QcCBwA1soTKgYaLw3FHjHsC7MpZJtUVMXsxLLw/LLCFfWS+0MRe1mtDL9+zC5NNKUxLoS4tiwtLOQ9ARETTWaNTSYiX4JCZjBQUCF7Z1d2Vr2Af5C11+VWFWTS6ROrXBV7XYcEXE1WrEslrlYAsyJvdweXIUvWgCLAu91MsArXYoZ4jHGnFrLJPYiuQ2vN9BG7OeJOmYtuDhFkQ3QwhVj67GFCWowP7Fs6Q+ELVz7UD+uvnnnFtEbcmFCNq0mdmmaGHuywGrWIteX/CvxZu/LPZ1HLLlqddLvKM+0wRWoKB2XftR78kGdSbxHXhzWA4BFAQnkMh4b7slKnu7iiW4IfLOnWX63lji5jp2R3glJNkVc2BKDsMrOtc8fP36ktWe/ONchfzhTIYszmTjaooBM1zBrUWdc52W2rd5BX2lMrD8X9k4lpInNyCSO47O+7YrXosUGyNcV+zSC8EbFE+eTLggBnNLrDzgukXWmZewfmE08O982N9FjwU5dKU99/uy54iODgidqQxTL/o//9f8wTDU+ffmq1iapJbmamTV1hqRGgjBGHElql1dQM5xq27s7QtnU4yJEzWqafPF+vAbH7iooYzn6cS58lqsXPmASr9K4DtNVRukgoujLQDlhVLWwkuskRx7ldV70oV6hPpVnronF1GEv6jrXqutijm/1SaT3ioQUtCZj0jCoqgRKnTICFAY8ONQ24g7o01bhvqTMpu/FiixCZKTWjr2ECKV87H7CiDCOIuz5HMVC5t/XHzMnVOEjCak1JZCwkAs0qgn1Xg3pa0UXYG+7ff7537btzbdtZnLYzo7324C+N81YPW+31+wMBNoM/vCejB8iOkCIIvR/KyMjAOfnhsEzLc/BGr+Xw+5g0uNRcl9OXJl1vFgjZ0CuZ4U6uyfyWr1npq47MDJYZAPCPbNPeZY4w6wniDVIILRtBVcYggoauDYbWfYZAjeuAlr5FjVhAwSakU4AhSjIFNV6z9TkGqz0baplqIxOLEnGLly96qYCmFZFMCVar2a4O7GIsURkh8SD5wT1lgoByTFf9OhyffT2k4zjHB3whwLb73dAEDNRrEqcZBgnw7p+73vf0/4kMGBetxMGRtsRKFqhl8/CsBE0vHvztr15/aZ9+OGH+r1Xr75py8uz7c/+7E9Vifzf/+L/aNs7xwJwhkOSWvaBq+wKajgX2kl+lhODCSV0GChRK4+OlAwIwCkF6TzXUWAvwZkcypifFQAAz5HfixPmPuV8ajoFZ50zyX2x5wADR3vnZGAT0BcjAKYQe8w09qk2PukeQNZJbJVJgEILR1G9sEgd9+x+YdZP/4ZWrtYPQCH23IScTxIIsZvGXS0TMst9AQ5I9fza6K4YTVDF6Ou106cy5NncHm9nW+rxgOzlgFlispxfKCCCVqoTXbRPg2sOPMMC4LpCtyUBCkgnNsfklOyI5tyLuWW6qv1H+lxL3Xt8XBVj21Y/W42imnFyJc3i8hP8PxRMEmWuScF2tXdwbwZkzU7IntdfqvIawBk/cYrI2TWJGYCJ6bFiD5RvE/hKNe0fmG3MGspWMem3NCvUw6fWDp81Wopw/Ix57BJwlOvF1PBIrQQ6UQXmbHH26N1mrwAKpdoEIKX3obJdwLgo5yMUTOkGHCO65xa8i2p3EIupVMZdEXSPfEBtS85VH2UFlwQArG36qg3911i7aOBUspn55KwvIBdPGoCW5yF/QlvJOIwpq3sr4KKnHAAGwcRjxmzuS1MIhiDP+s2b1/pdaNBi4SCgKxDssm1t75g1NUFPpIGcJEIiK5eoI1VRf/nas09T0ODZxxel8p79BrshY1INtF+LSZSqWM4mz4d7xc7zBfjBWUsSmsDbAbUD7sRPnrvudiC1sAEEVMAK3f/Js0cKFsXIG6IqjhL+vipG7A+YMq4II27m+AL7wOcj2LiwvNi2d3aULJGMANqyhl/88ldOeEV19d7HF2ETuEYHwNiyG2kveJ3M1oqAq2K5ot57UgSj2pxAB3R0QuuKMWCahNzK/2tk8JFHyyrJ0mQCFznSL87nZYypafmuhiLGGxo2/kFAdCmx815dFbZGgOX9eE7YbNaj6zkfuKUrgCyxA+/BOeU5kUAaEE1s2SvAy1bVKFgcGfEJ98R7QYUHHOM+sZG8X8AOfAXiwzxbWJfsLc6+7rEqiuxLqoL8PhXHgNMBAADose18AV5yfrjvmdk52QdYuaomK45yMhtbwjnle3xlmgrXTZyJ78bv8hpafLj1jKl1+46ZtgFxHKs5meNnTENBXNmvc3wqn3N0JH0Kt0/SCuQ4QtXo0lvh3wY6KBYNxEblGbDXaSV28eZS94ZPJEY6PjpVn7tV4gGuitFTArlUP3n++AW+oOGrDZQW0oHbePg5uk3EcN9+u6axtblHMQ9KIFCgV43/NLPNhZX4GtHICzFEu4a/pr2Q+5C2kkSfbXdgwCUO4RoS8+GHJyanFDednVvXSzF7J4hulqzyEc69AE/7KumdVTwJSCEGgPbwiI2vkSSJBxIH6T0r7jBo2Y/ii+0M+4XXsh4BAMLgHY3hY0uTl7FOAeji+3xuLPDXT0WotsNqzelAhfLFPHt9juKiQgzUqkHOZf+i9kudWZgdvJ78ETs5aA8e3lOifXXjYm8Kj877JoslCPvX7AT8uPQeri7lm4mz+XySaGIpFSBKIFy+UDp11sxwfOl9wrMCHCNmRzDYuh5O/In3mEBGfLy58V7nBV097FtYjgCJ6c8nx+B6BUBoDDKxKyxsg2kIYHI2VBAoLTDiQXQJXv3mWwHB5OLYztXVux2AEwYjOjxj//jf/I9DXpQHJwG1otil75wLDOqRebfeLE7qFHRVwkoAyEEDNFBlq0SRElDFqfiQ+WCNokdOqi345ZaAXsmYxXUbwUDUjy6xqGuOGi1ARMCBoPtxyKlixMgmeQ4AwP9BSvg+wRZGD2pHemUUtI6Pd0bOiYqDZx4OGzSVQ/59//6D6j/xaERVqkN51gFHfdeBmlQoCyWWoWSuLYn4iOgN19UfOtapAtVSzcf5iwLKdaI+WTNpTUH0RlXVkZ8zFeD9+/Zu7Tft66++aGcne21q4rZNjTN2bqJdozR+cibjQ6BgNXt6fS/b1fWFR0MOcayeXoDgh2nvFqwz7YuZ6WZE5Hnm+kVFrLmrpryZWsUBtuIuFdXV9uL5MynFyvjKobiH0pTacwEAo0aa908iaEbBXHvw8L4AgI2N9wJyyKK0P4uuqMDz3JVzBzhQ+6BjOvgAzaaHjcNFX7t7akjyPbuW10uU5uysGCWMBTpuxyf+dwAbASJF80qlnj0gGqF64wwq0BPKOnz6KRUiHNeJgjkluwsWhEKbgWt268JNp0DLOgs0Kyeh4KtmnYs+VzTAjz/+WNeNhkHEazhfPAvN6p6akjqx+5uGbf0dKuAHGlvlfuCr9vjJ/fYnf/JP2rv1jfZ//d//Wb3/MzP0PNMn7v5rKnsCsthzNU+Z4AFnQC8z512VAQLFsj0JZlirnDnuOQBZKFIgsurZHxHdMnXLjjfBnc5cJQOptBMQJUGy5kKBQQQ/1acYcMv0UyZeGADgGRl1dmU4SRBsFJ6h95CD5uxlEkbujxaUqWlT8Aku0VYQPVHCZf5DEC0wq0Zw7e7sKmgnyGYPMpGCs5bgI4FDnB2BWASwFDBX3yNtAWmX4PsSLlQAaIAjIEA0MrgPJ7s1vozeVQAIwC5AEFEDrU4voLLGbcWfEKy4Zcr7nrWQDZRKLyJBRufdJ20R0dgC1odkKAnE3LwnWSTBMojRi62leuYSDokJTBeuzSwzzqB76ktjRMrLtl0Gaqw7kcDHARdBiwNgqO0widzfVxVd9HMkHGS7q/5qWGuX1zorCWxSYWdv8FwfPnpQQNlN29vdUUDCsw3oKB2cCup4b9lQ2b1bTVzgZ9OzswIXNSZwyF4qbYYR9kDODtdGMJXgTfdW1RQqb1Fu9kikTO+xXkF8TgB0g1vjou8TKKVlQ238NbJVIBwMsDGLf9IrKYEyZhurjcMjzqiA0l7A2mtc2BGTALbbPvomMIekWoywsHaUbIrK0sXY4lka0LHYbxI5/g844J7JXvwovrn3+00sBNvyK53vVAt5P7XeVXyhAkOD0cJ615SFYu8kQeiyg7JbrpLmVLuf2G0D7JtBW7273B4+vK/1R6eGYBEQhQoWASxrur+/pzOQhExCmpOT7emzZ1oKqqW636srabYw0QbhxM2NjXZ4cCRbTEJMz/9HH34sMAAR1+Pj0zY7AwNpqu1s70q8VRNcpMzunnGtV7VjhiYSYJP9gP/hGQQ05/w6cHeyYlvZT27S87qlFc8+j7ZqIQAAIABJREFUMyzM0cSBQFtVzPp8aNmcmQiaivaMaGixWKCRE58yajX7nZ+/efNWQTvCvdGQ0mjqUhWXjygWqPxMsTFzRnjGPL/5OUZrmU2DH7HtvxUo/vTpY9kuQBn5pNI7wBQimGeBLwSJHZOoYJUAXq0TBl+xM7CCovHjWMBJoVrfpPlgJX2eH5oYSrC1z5wgJaFlDSIYzc/CMgs4wNqnDUztaQDcg0kBurDB5KPxdzWpxRVl793Z6em2tAhY4cqresxLoE3TkGrM7ig7JoUyJ4QGKpU/oA8zgCZeoo6qRAeMMesBv3iwfyg7jpEj5mFfGFCtKVKM0lxYaA/u3y89KoP+o6MHw1jBLyBizh+eN7YouU1iaeJtAZsDWEcwGTxyOC193ncl2lftibBhuD58OeuvgoVaJMyo0PkQmOP2BhXHboZt/+BYtk2JdoHjfJZbnp0ks5ao6SeGMpBmwEk+U4WaXiTd5w3AzQUG3iftGFybgM1KjLjn2K7Rgmryo+RtnsLRTwhIXOaW3ZqCUu+V33Usct3FdNg85zcG+RQbiY1kP5sR7bJzxXwjqY/fUnGmQDoDM8ST2CCmYVmTh7YqfDVq+3quJXA8WnDk5t+vb8gfUVhUa3GN7eQ9HPOSbwBCevQfTFMzmvsJCWZmke+64JO1dXzMBKEzFX24NkBAAGQ0AfiMra1N7asw7FkDfp/YUOumiT/WnCH5j9g97E3yCbMqL9vu3qFsPG0Ai/OLbv2UHsW5fAA/Q/hSsfOk8xrHuVWw/if/9s+HOFkFkEXFEHKonk33dXnMkZNiIzBRFu77mlKlBrUXY6DoYakK8z4kjh4feK3OsiTlCTASzGXGPf2kCf5YFIJdjGSqBKkcx/jxc5wghijfiyEdRa1igOTEi0XggM6GTohb/ZvE2SrOPjiiCY8ICOlAX7rSKmoq/faFxPI79ErDfBgFDvL5FqVwNTjGmfdnvfk3Rp9ggQOeihf3kevsAZTafPTeohBJ6wVjf4yQiMIawRvNtl9a8pzdy4u29eZNe/PqZVt79XU7Ozlod5bn2srCXDtHNZiKd4lf7CDgAgUGOs0Y4IhFqobMYUZCr/q249DnZi26Jlqc+gMrSehGONbs+BLsMUhgeqaRUChWVwqC/tEf/L4OEKOpjhXsmMGBGBuGAGot68J+GKUjmipMlXmp3b232vb3CXJcWeQ5KzGbINEy+n50AEJ+pkPH76ZlI9ViDADILX39FkxyRcB7q2chKNiGDqy+S5J2REMY6eWEE/RWSVNpIfD7IOoYjcwOxXDwuaCRGA4AD5wfwUgqAzxrRNRC96WKrxFNBQrZYBv4yZoFfCFQC5DQ0/K8902j9jgn2nb4ff69t+tWBwKD0OIfP4Ee/ETCc1988ev2bn1TQf/srOeZU02yzoEDCPVbqcqDwv2M0E+uVyAYVeISC+z2eQUEGQNo7Qa/n5gbVflEjTkBkKsNDrvTMpR1F6Jcom+pMIV5wTmR3RDNHXCyHyXIWqo/Ua0bZqroTI25B9oOoJgOtzeiMpqRpCMowIkLsiNgisSkKn6AWFRHxWgaGd1m1oar5PyfABO75qkKrpLyJ6Co19csI9YStXADJmZw8f5yZOFRV4JipolZEZr3XiJ7CKAqmSuRnaDwrtk7YBEFXNM8GAeLkOyMnEwExwTMdHRWU+z8jCYt/IjzL9puAgPuIVU0V7WM7sdpJUG3MnlfGRBgWpVGBZlUji/d98+oWjFwqtrgFq0KOtJCVRWvACkJvnzNCNt6DCRrwt8jCLux/r4bjYdtADAE2MQOARiyTh5BBoPZUVe0JAA1oSwqedAUGlOVWbc8x+xBkn5YV6JmK9CCjItyuPcOTl/UQBKaakFLlCfbXG0BTihMKcTWCrwsABMw5Lz6f7O2nFPuwS0iXrMAyQIj5+dln+Rn1YdpAFNgjHwjitutXajvlr5ZYgtXZDKBAACA95GoUtGrcx5OxFxhryNkiK/EprgCJg2AilkMuhXzreiqJEkkDuwH1pTrzn3wHLBFBJUKqAW6WojSbRsl8lg23rGJR/ap6qOAis+bsmjxiA4Q9g+/NAqmOfg1ywAgh8rxo0cP2tKye/4BB9WCdbgvhsnyCgJyc22MKtKxq8Sx01w7e+rO6h01FHHeWX/WfGl5sd2/90AB9Nu379pvXr4qdfiz9umnn7Uf/tEPZQf+9m//TjTR1Tv329HRicYvSiODeesLS/KJBJ58trMfs2e4JwHnaqHw3giFOcCRzmrZL+471+8kxZXKvFbTT0p4LDYszyQ+XdVcaUdl/rkLRL6OphYc4g0zq3x+sJVMsqLRkTNZNa7fGnNGG6rAvkpcRu0Jt8znJ4bgPgE85VcqMaNN0WM+3XomYKP0YlwRBNhm3B17l5iDlkRPdSLWsEK/Ff7xIfhj/mRtEg+zZ6H3UgnEvrLvuT/Uv1lTCniiyCPMTdWwGLqZpGVg0qzMJBoWHbZ9legp8cYV4nkU7dDRuGqLC4uK+9NWFxFmKpmudsLOcRumkz2zNpTIVFUzYJFBOvypAWX7JhcIuWbuFfYBOQc+jco9e8PMWKv2k/iw9p1orJiCns4BEAmoEX+TeDr3i21eWl7RXn395q0AAF6DlhMFPrHT6twTw5M8ch/sM9oik6A7TqnKuHSmrLcAkMHPPC3LvknFlguSdLMUaRvF/0oXTcW0yXZ8gg6ZWyUCiqVIw5KZrTnX7ixbt0e5hdioZgxrfHKJiaeQ6hYE61qJ2VDgptgNygl6lqgFvHv6P8+xi59GKP8iFIyMBcxZTeWbN1XRqZioscsp2IShBWMh+jC8JRMdBAZJF6mY2cWCsLCr43q1jpYGg+0R94DuB8LmrX3y6QuJg7N/FVOdncjHsXasT/SL1Bo2NqmJKRQXAOZim7kGbG6Y5OxPt/nCYhuIhXJ4ZFFwn2NPxggYYj9iO608pjSjpNcw1pR30faFneL3pMFRWmQ7Ozta96dPnmgf4IuIqyjC5/kYkDRAILD85EzsLXzQvbv3dI3sK/Y654wCJCComIC3Q4GLd+/eU1wsRihn9U///H8ZojAa1CaBJzeCymwcgBCtOrQk7yS9GA/RbHCiUjk2iCBKkoI/P+okHdyAjHiNdDF64oAkAVcCdyUAnXN3sO+KrPs804eXRN8VZ+gSpmHFUQVkSNIQFVsdBhAoUJGR4MCLPK0k3HQgBz0xZKHp+Hqtw63/l2P0OkTl3ocJAAAnFHGW0JsjFMQmj0os7AMqXbyGB6TKIgamKuU+LEYG/Zml1cCaVyDPNcpQlY4Ap4fNSPJD8qZDQRWC/iFUvne32/q71+3m6rzNTU2085NjaQDQd0yUeXJ83NigVCbUO4eapXp6Eesx1ZtrwVlyCEwznFAfsZxXIcNBELv1KWoYFU02Ow4MpyrF2qF7VR4/etg+/vgjOYcvfvl5O9MoOgcQT54+UaLFeKrRColaQC4QsgMZtbLyvft3Ra9kz2bNAuwQ7HD9W1vbqsRFLCOgD2tJcDo3O98eP36ipB50LZXEVASiGh0KLvfFGvH+6j3b3pax4hnoGQqccRCSWdtWNubRFADE+CV6mYoZQh8q90UP/urKHanyk3BxHkj6QhWSES8mhAP2PuiKgY/BDlVQDAyCc6lKn2pNMIY8U9N5LUznwNbVCYIogok/+MMfqC/pr//6J6o2YThJtFgzJ+FW6Td9zUwAnrX7xmtP849K0GPsucbM+E5ymIqSnFXGRxa6nP7wAASsQUZg6QwXMm7BPWstqCI9SQBibQT1iE4a6OMC/aw8NpS9455NV0n4J8CBDbVBAF4fpoZR/RndA/3ynGfUoRGqIaCi5wvHYhpxxp4aUOMrQA3Xxv5hWgX7M/NosVMY9tDsYh83Nzf1+7CxsD04hr6CZGduUKS3XQQzoh1TDZJwlYMdVYLKroUyzXvDSNGklUoQJHI6mNJe53rVSz4iqsUz0Ugt9kAmn9T6BqBiTcwEagJT2QdZU+2FruJQauojAl58pgXfkuxzjyRnFirll0la1LJQ75VWDfZDglh+xnM25dpBPDaUXu25BVhd99QTT9KKAOhXX36pZ44g7sI8LSDT8psay8b6ARpXy0UCQ6pL1vaAmo04EYGRn3nG8Ul0t1gpJ2enogBT7VWFagnhsNu2vWttCHyjKwMIpp6o13qUju7Km9vbsFv4SJ41djHUToJVtU4xLq6A2gDoBisNvrHvZ+fnlITiO8N04fLZ33kdgblYVTyDEgHk81l/9jysHekqzHj0EgwyP+8xJTW0cBweURWnCu2xomIA3Pb9/wRtSWziFxTLQO2mgnxhzRaeCd9PEi0gB1846xFqXFOqymaCmDXllpihgLu0xwDmeTQslNS+Xx6/x/fMLKN6aHvgOdCmS8v/TE60P/7jH7YPPniu+2ecrfoyz041phYa62DKbWHQkw3G8ZnQPU+1R2h9Ek22tB3YS2njefzokXQ+Xq+9aS9f/kb+iuT+hz/8YfvBD/5I7WM/+/uftYODozY/t9w2N91CgNDv1DTtjSQ/4wqgE0eMttnZLtbkEp/+3wLj7Pvd7shaAmxw3aOFnlQN0/YSZo+C7hKG8z1bYJCFlHsoZoEYH2WTECtWC9S5+3fxWbBIEMlyy9es2CQBsBRjkvTUzg9g3sdUvVI61+PEiYp19RqXEJuEeweTAuRdjBmWaFslFRMuYpCouBLsVjJiKmIUYiO317mFSHFhl0CYLYpGDvuW52PGF0KnMKMO2570rGDfRj/JI1NT5VNcXa1PUcrne+xzPi9VQO5NwmW314pDAAAuz60VwL3xDCwGe6iEiyfB87L/ZlKEpxtwndgVfkYVVfoFxXb0GGgDsWGBKCbBJ6sH2/6QNglXqMc70UCeIUkbcQZrAruNeNRaQk0xPHYMRhKxBGCjkrCyYZxRrgVWCzEJvdMbG5tiTim2JldRoY31nq+E0UAFMSujph37DpSIuppuDQjaoYi7oVvnMwUqAYyVsC5nk3UkD8BWi52HrgE6Fze0cngMufKoqthHCyAsP2nGTEyoWMCoQyf5MEcXqiru8Z9JzJOvWMG+b73VnpDsu7/CKuryowKpfxcU0G+UbU6uyDOXZkq1no0CAJ2tTKthtReqrVkFINv5KelEWTXfOmZuM1Fh7cYFUhUGi7IgWzrmZ6BJKdetLcy39kd/9I/as2fP9D4bWxvar2pHqgkg1r+x4CJrsre7rzMIgzO5m9nRZvyyvqzhixcvakKX2cwqLldBLS2KLga5fSiiyTxLNEAo7Gktb0jMFwQQuu/8ViNxEdnHNgQAYKQ2MRwgj5+VY/ecI+fKbvuQbsvkjFuvNLnKBT8DVICmjMZ06zKvBezCNhIHoLFDUXfsn//5/zpMBVQBWolgcBB39/a0EHwoG0UPuIJ/XivqV1XGJUpU/bOZr0yAEuoCho8bw/mpolO9+zjFVPK75DYiPXXzGEZ+X7PCq7eIhe4OTSm+c02mm7pCGOAhG1a0kU6ozdW+ZYmEuGof4IDg3dMH6Nsqh1voKe8dhDaJwqi4EgDDKIIroyFhiHGBCkHx+GytR3FDWWsMLNWY9HOxHlGsFdL7O0i1ja5RM/eA9EBFXovYEq8BtYW+JccM4kplkgrf6XE7Pdxvb15/287pVzk9bu9er7Wjg712g5HBYBcbIZSXq5vSggBZHsNwu/ptJNszu6H2siFZU/daQ68s6pQMqyQ+dBbEMhkMRAd3AgLVlpEWBKlL0gCABrmzvaWgTT2CN5mPPC9aP0ke68nng6yB1LlaRWB+tz199ljGxYrnRmj5DO8t0xZxquxZEDTuhyA+LAvug/t7+OCxnAhgAf+3YFmf/DlgL6EO+lOHBJ+m7IDiE7j1Aas1JEgO3TdeXdQkHedOTqVqKhVds088x3es/ehHP2pLC4vt3dt3Xa/d1va2ksQIaCZYsoG2ybeRcDCUPZIgHyRfe7UoZkHpvc9R7LUmQJdct7F2oLnu0+1P//RfCBT88V/9WJXPrA0jpfg8VQXLqBrp9Ri+rtJYzkVBdXrZ1FpkJyAwhiCB9pNSmxXFnworrJmiqsMOkvgls+erXYJJH3qWol9SeTeAkckhVADcZkFvr1WRrUaNMbXz5BDxfU0uEGXR1bxU8WErZWqDE0gHkXwOe5jfY7MPsFXzFnYk4BJt8twJ7yh9OM+LKQFyCJeXchL0Pis4P6WyhHikAz4jzq508rmmP9rOqpJy5lFg0g6oCrLO6YjmAWuIA7RwDaPvGCPGZBG3RKiShWBlaYyEBSBQtISgCLY4D3yOgKKMDlI1pVg/JbTK5xG0x+5aBwNhNQt+pYqQfWvgE+YI41odRLOnsCSAMzhFAykAzWZ/4PTVBkDPuEZQGnDLcgdQ4LVKVDvtFYOrfJ7aQ8Z5jgvt7v1V2RP3gw/b67U1JVRcm/2oZ+/yXiTsaikaGS2Xs8fzJ6mkMqie/2IwcTZEBb67qu2gIElJ9qxa0tbevNH6ajzn7Gx7v7nZNre2FKzDNiOw3d7c9sScOkecEwXfYrFMaZ3YIwiAci+sP/sQ0T7Ge2kSSkc/dUXcLT83bWdnW9d1/8EDJTsADam8M9pxSrRnJwK7OzsaaagzWTRXAYiAHtXTiMo9tgF/hH0NuMjzoPcfAIDnN7+w3FaWVxXcMPOepNZVJ7PbuEcDnaVkIHCV8XqmwwqcFkOikjEJ1k6W0CwikWa1de8xYot5ToiU8X/2Jmt3eLCvIJI55Fa1AlxydVvxQFXE0q8aX0QGQZL1T//pn0jn5vLyvG1tb2pKDX6LLZdJE7QJLa8sK8lSAlltTQq8aTW8ImHyNWv/VDWXaih7AQBqaxNw3Hohn3zySfv000+VgHz55a8l/geR7+jIDD0l/3NLbjM5dsJuj9QrkHcFkBvW2vYtcUfiLWy6gN4KXAGPYxNH/VDfwvk7ALUAYs8FV8UTULybJuSYJxXo/8bVmzxJmmVZXk9tUJvnwechJs+pqzvJKqiuFloAYYf0qqX5D2gENggirFjxJ7EAEYRFsygouiGBrs7MyIiM8AifBzO3eR7UTJHfOfeoaqRlhri7mZrq973vvTuce+65+nwOczGHOJfEiUyWIEZUawzFkxEmXOjPZojRKhJGkH0f/yWBSrHG3zftPSOqiac4A4AO+R1iFRITEkZEYgF4lpcW1C5H4obCvgoxXfwIVX/rtxAni/1SInncEtdAvz7nP1Nc2MfYAgBnJj0c6zkNR2CyONYvolKYGfDWOeAZUDFP7KmxdgXYKbFXe9KMWhY4sOzTaCqZ0YRQp1kQAgHVymbgKTE8nyE6/uamrp/1w15he/l3RHdTlFCLWI1BdfuINcDYs/gsxwM+c4AfvIZ4Ego1P1uspIZn4NwAEI1zZJ+VzzTxzbGZEqDDw7a1/UnjFQEzFdsylYfJDQIjvCfU4ky8W9NpAD09ZeZSfp0xvtzjp+0d2UzuXQBmtZnxfMVSqRHjbmewyj39/4i4ET8TP7CHyBG45uQjrBe/i09Q/MeotwsLDQYc5gPEsB20agzbq9UvXjopuq6M9gsleEQ3JeBrQAT50VT1pddXmmQj8aPYfH82mt3xms+WizX178rrEs+R1AMAJBZ3+xkAIAWHquSfpSXFYpoGyojb+21tba4tL8NanNL6cC3aA8TOas2ljQkF/Uv5H2IT78MJnae0UKiQXZMoHLcNQao7d+64f15C7Wa38BkH+3sCNlPU4rlxRqLPwvshEIzf0Ff5Ju7BWgMIyp+qkAr4lKKD9TOIUW3TPe7QeV1Y4QLhq9V7cX55IK6Z4r018C41njIaK2LRUGKoMeb4Zexj55/8i3/ZdwDpvhxRndST3tOm5EP5foKuVOVj/IV2V7956MYekOtNGcodi8acTyfgCAW6R0x2vv4+SFRGAIA4PX5/NNAPfbciZ/fc1ChBjw4bUrKzsVmgJDtBLCPSx8OQoSp1WYsyuNdGC17rEwBA91yISyqoHJg8hLyevh+SoTgSfi9Jcg4xm16ViepFYY0DbgzWfSRwHQAbI+yKBE5ZpyQtFiMZa7PM1p6fk1HsiPkw3roY+svztvXhXfvh+Xft5PCgTXcn2qetj+3t65fSCdDIPCm0ezQFmxVqpZL2CTan+/6TFLIfVLWc9fqxybQhCfKKFiVKD2s3EHPC2Sy1u/fuKREDdGE9YqO4VhIzgkQd8DMCF4tXAbgogKwRQXyGAYAD/T77GCN8/8G9Brrmfl0L3DDK6ocffqggwXoEOBn6ufh8AqWAYkmmqWiTVGgGdfWeYUgwIiQKXgerKfNzDhqOKrNyoaz7WVWFLmPJOjYMORNSjVd/mdcze4wgAsT7L//yL4Uq/vD8uZz92vq6EtqXL18pOMhZIhhKgKGep4yFKbp76JeiVI0YeCcNThB5r7BXhH4DhqCNMDPTdmlBGBtv/8l/9B/LAP7hd39QkEH/KWuooF7B8XC2Ool4RJsSUGb/Zr3Za66y2Qlx3U5O3XvN8xBLARpZqeLqzBdlWTOUFxbkGLBnoVkrGasJFQAeEfqEWUHwgJE36FModYFNrL8ArhmPb0tiCADAM6JKpypRjZGJfdAkiLp26LkRCCTxc6Dg4IJKje1UWpFsc6E1EiSxFugyUD3iNabrjg3oq6yBhB5H+vAUUDHm8PBwAG7xb51Xof9dBdlZ+1RQCVZZY84dQaASfvrFNXaN71dgVQrw2iNKelr16VohWSJ4I0AszzG2OGwyO0InGxZyQl18XowMCe/U/cTPsCclZiqhwyPNP+bz4+wpEKvqzwB52SaL5fAc0mLxEyAsLSYFCg2BG+uMuFeb8wwTywwAPh9WwNW1Abqos8OAoarE/me/YCMAbBSIl8aEdCP6nmTCvcIKYY0SdLE+7HN+DouJJI+Af31jo80vLrZ37961d+/fK/jEZh4riLiS+BsicC9evGxbHxgpN6z6qIor/+EqHXuU33/27CsF6krW9/bazqdPrjz0qL54fCw/x34m8H7x8oXsCxU+2pFoE+N1sjOwWkqglUoZNoDKGPRYiRZdXFprovoQZ+dJVLqmEStIGwqGZbQslQqSfWjpy8ur7fzssu3v7iugo7WFYF094cVYid83fdaj0ZwsGhjLXhdzgHbFAuX5Pa+TCwM6y9jf8TFVcejdDOhD8k3/5ps3bz2GUWeyAO2qcgpQks4Cvb7eo7wf98yZevjwgfYWVFWA//3d3XZ6dqIEDMYa+gCAhnMLsHesXq+YpfRSQrVGBV5AoOIjV9P4N/5G40L1LDlbM9ovCFZyb/i+ra1P7eyUtism3ADeQ4UmwWFElIHdaJC4gjvs97WdnhBjaxgLpT3Egn/YAJ27PwNEE0QnfmLdkxAKwCsF8FHxL1iHoeo7IDZDhy9NIykausHbCTFOpENxbSFUMYDCwoENWYEjn5v3ZQ1TaElMOtoyEi0HKqha8/FxnTm1hpTvRCAPI63e+huqxNPt8aMHik9I/j9t0yI3pvPjdjsnz6IDkywVSG8WilsR+Ts0cZ5nWhN5vi9fvW5nZyQQjmu5Jt7L8+wtiGcqvBXkJUB3bdVwziv+xe2QCLRZq2BqCiFcTwVx5XpRZ5/32dn9JB/J2XZMDAhAy6qTuBQXDFJMC+SzSJoLDxErzshI7VmEe6V/M5y6QQIn299zjMSeiHgv90nidcA0ldk5UZ+xv/w+MSJsVf6kZ57vG5hw+xt2GZZUmACwqYhhmIwj5jDxCjozyiW8b4lbZTNkD/GxLhSY3WiGK3YfkWYxNtDtwUdNMD0NsVq3f/EsM0pOoNPNTdvfP2ynpx7tS8KKraBo4YTY553P5HmlNUSTqa4oVg5BAH7Pds/PJSwkgW3l1/RsKFqMjPJTHD5C64/tSG6UPEP2sOLD5FvJFV0Msa0LGGj7absQAIC9Qu6QuFQtsze3bXbK4BnxM2cYzHBtdVmgmcDR7S3tM8DXtKOx59mnP3v2ZVtdWyxRVhdupmqKhApCuljrZQgQR/y02uOsH2HGqdmuzpNssw0is5aA+tjNgBaAXuzt7e2ttvXxg55r4nOP5mYEoIEStC00UnegWTKmHIyfYR+IXyJ0rzVjOlS11gzjneGECOXmFdtzn7TXko8AcmMDuXadgVO3BnHtMFlZL4Amt2qj9QGDHrbrdev89T//L/qhgXrjXRmV4IFNeMYyN2TxPfdhOQl2n7M2WfWHgcWaWm+xj2wuLiybCtqfKmOVnDnYdu+xnGQCRs2odqXGVSFTdlPx4/0c1Jgel2qbRxoawYnD4jpCr0kAEKeFIbSghhVL837QO9MLkoMiNLqEXHhvvs+mchAyFJfKtSRpZM1iIEPp5XM809WGJf11obXxHlQmQ0fBSOrayvlQVRFaVH1BqYBYFGxm0GrhxHhSGw/Euidxpss2iUHGkl+ft4O9T+2br79up8eHbW1luZ0cHbTXr16oogC9jqqQZ5dShZ7SKDwc0LDS4ZaEHG7uRzO5q8oaARJ+zlfACTn6vp8Nr59bmC/FZCdYDv5TQfOzhqqGsbaS/E3RSK1yr4QK3Ygrnqdnfur3u9D0Fgd9u6By9O4hfPf73//eAlzT06JNcmi4R56z58V7DwYRViu3LIsrPTgPjdfRiBHv1VRyTb9C2dnrp6NSI7midZD+ZP6tsTOiltOuYcqtEVajjlwDPdl8cR5BuvlsnjlVHxIcqsRB/nk9CCb7WIj31pYr6aD+hbYyikfns5R/A9IkWePfNkoOSPIscX7ofByfX7b5haX2q1/+UgI4VGRhf/w/v/2tkgraQEzVsznms7AdoupXD6BYHSWGqWCwXheALAwRM4AcSPMzAiq+eJ8AGyD/objhTFNV5FkSHARZ9ee4IpAKOs8w4+pYQ7F2JswO4hzCTlHFREmcR86ABSwtzmvPQYUUADHQmCAoHwoBulLk/i8ceZ41xjD2gc+N04RCJjEizV4/lKq16JLV6yWQtRIXOZwpM0S7FAjxAAAgAElEQVTcUtBUzdCEhcsrgVkHh0fVD01LgqsxUsGvHlw58j5JE8DLjZB40S6Z0TzSuqHAPPopNYtY/fX0fFcCxX1AiU6PfwIHfE3G2sQGJ9FPwLu8AuvBWgaxobEv/I4ZBtV3WgBLNGqk2w/K0TdF+vLKc+StQWJUXS0CBcLRwqK1Z2XDZqtkCiaSATiCHPzRdet3ADZoz2IcbE+goqp0quhNqe/u3dv3A4CQRGQochsVfrOlnECfyXknqcnZZq/RDyvh2Kr64Y8JWrFbovESXE6Mi/pIZZeg8Pl334t5ANuDfRCFdd5f9mOEOppxYA5u3NLBmmsOOCMj5+cl0Mfr+LwXL160N+/eyv5KpwBmkvRSfDYuri7a/uGe7m1hbl5BsRLxq57OHvsNSjPvi63HDo9PGmQ/OjyUAKABM3wbU3Ym2u7evpJRkmyNQjs+a1cX1wr+AWthHdJ2Z+0Bt80ZPKfNCgYAAbxtWOKB+CH2Mc9AwSyJWJKhqvSKgTXWaffv3ZXvgDFAoCrwsjvZPiC0V73z3KOS/qo0RpjNOjywG/Dl3bawtCD7xP7hWs0w7CvBwN8i/vfo0YO2srosf3Byxlx566WI9g675/hY4AMPTbZrfFzXh53n+cLAwvbCAuA6SHru3LlbeiMnoqECkP/w/EU7PyPJoJK2qp5kgkX5qwsE6xzDSeC54jL7eJ9mtZUMpiANldLFSJTAZtS3q/e4gupRf/LnSQh7ZEARrgKHEoQB69BVPt6DPwXcyB5cKEngS/RdUc2dDDlGLRHkcbNAZXsGItTDtsq0YUWUNEmtQRVAV/Bux8k8M85AxuHxORRMYHDIj7ReW1iYGwAAXAzMEQAx/DfXx95m/5MQeOKQtV8C3KfgpIrlQGCvKztDGyLPibMiPZ9iQchn19jDKPG7OIcNIxa1vwx922ykyTY3C3AAO5QZ8AbDAP9SIGSvGhBBK8TtctHIUvxWRTPF0RqzbCZYqvAB0YlZ8GdOkmiJMMMk9p97dosvwL+FVZ3AunCAf2K9uGfYmpkgZnaCi3CqLldR0Ikoto1rL4BYxYJO61TbLPuGlheum7ZSfldgbbX0kXTzZWaFYw7WEYAT+82zFyCFeLjG/E2r+MC597hdxocahOBL43I7aDYg0NaXlgsaLwZo0+oyZPQZUL6QbeZaBOyVL/OYbevLsBYYnBQ6Ha/6wEpicSQOY83NHnYSz7oHLObfYQfqmup3k+gnpzPAMRTGCxhgIGIAs7ldUq1QpvSrWIZ2jVqXo63k87W5sdo21le1DyW4etNriwuA0K6yswas68MH99vM3LR0vdgvrDn3d3h0qPNFIS8t6dZ94mdHNQ7U4rCX5xlLmWlAdc3VCmtGn9nnJPMuWFmY9SMAgAqZ/koeqZyjdLJo9/QocoMM2CjnEmbjUOHP7/L71hoykJtY1891yFyUVsQsE8rcTUC8neQfXQPn7B5nrvbbK8ROeTHPlLZMT4RRQeCv//m/7Kca5QPjub4R9ds72NeHU4kyRWc4fk89aKVczUKx+NyUEV9XiXIzg0Sd8VcV8HsDe4PKqAsAcHWKLyfY43JsXBtOzSrr6XcYChcGbMjYLDbysJpj8SEeHu+Z9w3Kkiq/K3te7BxgDjrXlwpB6KqmokCFN/qe3+PPBBg6dIUwg5KmBcAGsYRE6gDms/ldGeRK/gMmZAPkYIWWCZ0/98Q1sjlUDatRGewQcksCGe4OAKBHsnJ83HY+vm/Xp/ttfrorSsvpyZF6vw73d4W+QVHmEGLgQGOjGHx4eKJAjGfO7s/zSpCVYCH3mD0TdkKMuarCV9cy5KpSq+ptNgBBJYbeKL7HGUn1H30HjG1GBo1b0VJ91jq0Tpz53etrJhVY6IrDy6HjIOLUPv/iM30mI2GgcnJNmc1qCr97/wImGUlnRreRVhyTpl2U4BCfR2BlGpoDX+4LBWJmEps2RtBgQ5PKOkqwSlhKHAzGBsbSKLvnRqcyy9oQmAfsccXMDk97UAnMpPZAaGpUGlhPaHMfPn40SNElcPK+nSjDzyZJEu1kxL1dSRq4viRsuf6p6dnWY9b81IwUeHHACAdRFfm3/+//116+eNFmqgVAoE8cFIk118u5V8+n19v9UKGo2wbI+dS+5r5ET69+XYENFcTxuog2yhlWgBfHyPseHlhRnnUj4EenJLOsM9pP1aSi16GqTiDLczNIhcCbHYCnodCbRpA0K+cKik+FhZ7BILUARHEG/B62NlVGJ10WSTPIaYPtBGZcPWQCDTodtXaQ2LmFxFURTnRfaveICFnLAHcUpJj9zdi1UEhJpqgWkTgpCTnzaKWMkNPzqVE6Ag6rT909uePVQkF1SEZbf7KX5DMETlIpMJihpBdqYwVHSrq54poigjBowKih/XXFCwCAtea5c5bkL+p9Ayqm1zTD4fMa9rHO5xjnEDEgRKqM9qcPOACdqqrScyja7xj9h8P2lNgMEv1OB1/HXHT2sUcDis69jPCfZzqTcJFsITC1/XHbPZm3DubUqqAgzcCmRL9QhSYQLJFD+xn0QJYEKsipw9EuhfcTAKqyQ/k74xR//otfiN5NW9KrFy+1zqwpwSnBdoQFeb7WlTHgynXA0OIz8e+oe7NQ0sKoHldaDbBjvB/+l4pYWF0EPyjoK7md7ra9/d12cHTgVpmubeHK8opsNteiBAl6cokOajRtd1LJAAAA6zPdtRDioI3q5lZidWYCXLXLc6qk4wIAFKACZFfriCupAA3WKmH9Cbrdb+oEMDEBj8Jipl1ViwfU2BLri5ghDACq/x6TZtBpc2NdrRMWWfrYdmkFOIc5xLmEleMgnC+JVRaLAMVx/BEBKq0UrCmgA/5Idu36qi0tLbRnz76UmN/2p6326vULrRHz6GHxqcXt+FgjYLkXQFiKBuwXfCBrTQDItd27/6B99tnnLlJMTLR3b9+oekqFDY2Bt28+tMMDwEgqv1SDCWyPdGZguWn/VhU5RZYAAA7uLQk6+jMHrpMSdtMI1WI/JhkICyWJQliZ3Msgtiz6v0cWW/k7yQt2MWC0AX/YPo5ZlYxghynSNItEKi6tCSWKQavKJttTQALXhs03AzTi1K7ixQ9yX6L1w9Iryi4AgAS+ShiT11BoATBk/0zPAKDOqJopfysRSWK0aZ174kfWGvsNMMC9cg7NKHKMGCDeWiZuweWe2Nf0stMCQG+5dGAQB6uikhT0r0b0VBBbu/G4bdmZ0sxhXUk6FmZnpE0DAAAT4KaHHzQIkJhSZ4dpUreo3R+KueLul4577Gu8rrVwXKBxC7DtEfsiBTfiEcXhHUZxm/1Ieyo/9zlm6pHzCMBl9riEZtUOaUaogSTixGLuSv19Rkml/HzlFabTc3a9XwBHVQHmjNbUMcV7JMDXl4rT5xaYjuHYX0lxMar4/FynaPx7B7I5AY9h6KmoV2cSH8K+OTqhWHNamgxNyuwbG3fa2up6AUFHenbYVxfIoGvblujsyJa5/98+26wI1iZniddlcowq4DX+OKKFaimrFk7WJOBS9nji9cTviZ2U4BcDILlQXhP2iz8ruin2cQELUl1n7zgGdA4mdiDCsGIUwhIl3nZBZX1tua2u0HZFKyZ9/hZq1DQsRpGWTZubn1XeKLFxhMsvXAHHLgIyC2Sapi3HhRVrylwUEMNo6lGQItpLEUVER8ZxMoU0AGuDzGaKcmY1nvvW7EXug7F/gFPsE3x8tL1g9KYYGwCAtaAAmBib9RIYIyaCGXh5BtG6Sc4K6D2YojHpCWnKl64s7kc7LiAR7Dmq/sRDVwUEjHWI2WoyEgBAxGOUIFcfmSlrCHycKQjJAR8FAIQ21WglOYYKPn0j7ud0kl9CU1C2Q++vBDWJgYw6qHH+VxV13iPiH1b/tB6AD0nN2y0QwagmNA/TZ0K15++uskfoy8hXEvVQ0EYTDhtzxpk5uQ/i5WqkUVoCTPW6VmXbVThTDWO8w0Qg2YhRTBLvvkT/jkV8fGj4PkYo4+38uqL5VFKkNUUkrHr//d7upZcIDCMydNhLnZynQ6VXs497be/Tp/b8mz+0Dy+/bwuz7kU73N9vL1/8qNm0s+p1nlBSy/UtLSy3hYWldnnRa69fv21bHz85yPkzgUTWKpU7PjvijHw/iaquvZJLkjKSRypDqqSfn+taWHs2NUrGee5KdotqltFlKE/zvhaicvKPofG8UYzNtYJTHBvGA7SQSh4Hk8CWgOfi3NQ6V2vdn8d7qlo2QhutlNT0Yqq21e9MwkeSFMEPjf+SUuic0LaME/GYOwNgChZr8kYAHKGkxYgB5OB+WUP2rsbjlF5CDKvZMIi8MabSVYzoMJAwEmB4TJeFcxD19N6y4JAS+aoEcPYC4HDvvA+f6/GHOzJSUrtNq43WZrK18QnRc0VTPDqyKvjsbHv98rV6gHHw3rvR5LAQi74HSlwsh9gIjyYbVkoFqFVfo+0JyOmwAhw7pfPKKChmASdZ9AMr8SYrJ0e0TvZBlPM59VJb8A6AB+V4I/EJYj2iz8+B4E1AAL2PPUbo0Y9Ln3ZXiQiBzdb2til9I1ULrx2gh9t7BMyJ6YFQmmmGqhpWYK1qITRNicY0MTtQGKZ6ZAAGwHRSo7sETEGvr3tlTWRLSHgIikg0VZ00EMpHSEX40grKEp9T5SF9hATOOtpWiZegq/vYzAQwMKPvF21ObTDsRwI0jfGxMrXAKu1NP0eNSb12pVYBVrPqf5wf6ySF6q6rrXw/dtq+x+unFgZEX2E7VKAnm65zTyDSVXWNXmZ6yTNDPoGL7FTPfgB/oUqpKjgGabAnFrEyTbvTQdzWicjEpO2LxfBsm7kf9hIqu/R5vn/3wWMbqUpAf692Fl7rateY5mmvr67J1rGeYqmcojsyps/mTMIqoTKlQLTG7fIeXLsAp951e/zkiVoA2CMI+6AYzfsxIcR7w2vIe3CdCAgS0PAzQCXOtyYTSA3bvbPYBdg7ArBLo4VJKjzfV69etR9//FF2jD5HquGI6NGXm4AJoJPnePfuPdmoiJtFcI3KDC0OmiBRz5h1oCKmqkbtb/YNlXaepTDEW6pvMFKYdGOKfWZ1c63spSSh9H76rMHmGfar+1w2gRSaVFD6AelbTc8q/odnxD0S9JH0cIYfP3zYNu9silnz9s37trW9o/OkMcBjHk+mCl2Bs/xJRX9hcUGCfwAA7G25z1Sy8VsaBbfc7t270276vfbq1QsxALAF/AxgCH8vrYbSUMBvoinCRIFQnnnGHz5uaw1Z/0x7effurYS1eC2fA9V/6+N+299zmwVg9NERzARE4oiXvGbEOUkWWFv7JQfJBOKm1zr2ciI0Kd0Hzn8AfIEvNQt+NOEYAjIGEvhKkEsQq/YYzf92BVitcxUDODn2vna7nEcH65krkVdE52uqWBQmgds7zBqNQr5akSLsWP3+qYryJ3vdQbZb83hP6xGVSkL5arGlivp77/6dNjdL3AcTxdXpUOtPjwHEaGOZ1XsC6mBzOJeqciN+eE6l22rvKUpwbsJQ3NnZa9ufdsRcXFld1T4GBHQBCxaox7eapQo7LBRiM3Cx+fhS1oPqPwAgoC+x0sy0i4ES/OvC6HAyovZJJVzHqoICGLMCnHX2PDGcqfL1+wVoc02sY8Bh7mmQWAPYdZmswox0pk+YOeD4w6yDUOMVn5X4I9eTc8aT5vozoz2FN+wYGhS8TwAAs6Ich8Dv1Ljtiknxgew1dAFkuwu8tW6bcxmB1IvLun4mTUQrCvAX8EH7ZQJWDqCMbS7FLSe9BganZ2fbvbv3JRqLOC+xCX4oE3XY69qbk7TknFj878xCzJoEVO3HKR45/vO5DOBr2z2cNiWwTZMfso+HYuI503lGsftK/uv8KUYYYXP7HJfmzohgLb+jsyzwxO2onrhFnGFwQKAG/y8xXgqNxOrEUuQeAABPnzzSmFjaxPhV4ne1sYoR60o655JWC2wu/i85RBdhPHKX0n6hUMs1ce/8XXtA5Czrt8T2Jwc0KHilHGx2br49ePCgCmvHg6k/xAmwo3nWi0tLij3xgWhlsA/JYwyqoFPk+DdaX+wJx/WMf/VEnthP55sWRdf6l+hgtEbERKIFShODplUUArjSWneaQMQUAbdUiGC9mOZx3Xb3Dl39p35BUeZv/vP/um9KRk9On78TpHrOpjcKgR20GI3wqQTUGwYVS6OsOlxlwE3nz2hBj6OT4F1VVU1GGY6jSJJth24hjGwigqAgS9o4HTubJEFQfkEk9cCYz1x04CCnud6M+eDQimqh3hpGd1Rv3UDYwn0xCToJClMRNCXGCSdfbgkwjSMHh2CE++V6QlPFGHOPbFKh/tV7I9p3UT3cj+WA2Sine2q5JxgQEhfRoa/kqYImGRxpMPhnSlxqLvXQ6ILg3bar87M2Rc8qVZedT+1f/S//c3v7wzdtDrEhUdJ6orWQyOXaMKqPHz1p9+/dl+NBKO/HH36U2JRRZlMf49Szdk6+XYlJhZ9nRl8YgQ/3x9462D9oT58+0UijqKKT6BLMsBbPnz/XazCcqpKWSAfry2Ei6VJltUaJ8DscvM076+67Oz9V5Y4DiSOGxqbvQfWq8WhQZARUiYoN2swYmmE7SoALByZVge2Daru3fHvnkyiwOG8OIcac3l+qVFeoYPdinE39okrUEXrrUSam29koKoiRIJnZLw6ObVBNGfdoGoNFtEdAYfdkgARPPEeADq/FvPoNqdppCoGU5buiavN7rLOSoaJb8/wizsd6qzd4Z0fXxfvwp6h91VuoTLEqi+gdYJgVnKv383ZATxJCXGsn7YdiOPT7ToazrzWuZaRlwDOKJ9v83Lw+5/iEkWnusY5goZxJAUxhBwlVrTYgs0U8zYJrd+WAqtpCmyThkNL7hQXNSo2Zvan173m8nALYmjVLhRpqJ8Q4HFecB8kYgoNqkxCTwbaEIJ2qAZ+Z9gWffE9FUQBLgFTVNJ41zAQBkBLxuZZzU2952S3uk72Ikjd2xQGKA24xDmDUSIjqplEllopwVUYSfMkBSFE9jtG2MHuOQIv3EggIIKn1ccXGoJtZNwZlYD+47cqAlP0D/yFcpHNfeg3YK7XndDwqM6NuAkA5MEeZ3e0udpTY27R1WSWatcUBy1YO1HKtsTIzO68qKEwlaZaocudAOMGOnsBA6Mh+JbbE/XsLSjZA1qnqAYgSwMiJdywKpMkfs9OyBbTAICrFPiexZv8T4KkCfuwqEWwXMx56SrgfP3qovU1wl95YHiagJdfjKrF72QNsC2xiSg3P+/rqJ61iUPJJCLCT56ce4+v962kb7E0q8LQNwFgA/CRpoJpX7kjrzcgiALCz0xOBh9znV8++VAzw/fPv2u7enuzsnc113QtMqtB68f1poeEz7t9/oOuI0FkSbveFmmKuaqD6KdlT1hBSz+bVtZJ/+vmlsn+LHXH7SpT94xdJdrRHqiWR9zVluRhWUNrrJhWUsh/Um+u9aXvrtjOPE7vxeNaprir2JGmcY9YOcT7OCUJiiLuSJMMYInHmml29tJglnwXbQdRpRtZKK4TpJmNqX2BfzMAmK5YiPzs4PlAb28xs17RyEoISdZSqc4E6TBNhmsCXX32mvcs53D84bB8+bEkA0IywWVXSPAL3uj24f0/+qrXx9ubNdnv95r37rOkXPefMYdMN2sIEyLOJP0qinhHKJOoZtSjx1JpJjmBoWjN01qpPmT2a8zpRopGjCYiLGQGGhor8qdXxuYrvNIXB7yX7j92oUZ1uyRiyE3TtAl+tb2J7ztq7yqqRzEWjzl6IXwzjwAWGUK895suMA0934X35fAn7TUy01dVlgS0kNRoH2LtWcs37EGPxXguLjK4DDDfb0Crd2HWP/dNYXyl6295m6oQ1YcwAwL8Qv2Fz8BOcIdiJnpBjAWqe46WSHwNiKZ5ZIwJwH6FRYuIJiZ1ShcXmkQuIqSYm161B0kY1Gj93JruqarIAfmsrOAb0vidZU8tmiafxuhTF5AP5N62mU1MqVqysrlm/RFM8bgSoY3/UzjczKxFawCUBQ4ohbuXfJEQ60OZxTJF4jTVRkiW7YVaKfB9tcPi+WnsXIAF6Tb13ku09FN0bJZ0AkOQFV9cCesNg4xlpLF8Jhea88HPexzo19q8wdlZX1/X8aO1TkljMEudRBtJ43laft3ggfinC2WbgOoHNmrKnw7RNETJgl32dW6UCIA41T/zckoQmHqVVNHkF9iq54vCM+HcEyleMlFyAVmMXJjxyO8mvmSwAguMWKKx2SsDJ6SnE8+bb2uqSfMv83LR+l73Jnue6WXv2NPdF62WKdbQ+Sf+qmNy086rgIZDXmjjcSwBaeuhHwfE87yTcYUkQz3z++ReOP48BSz1ljnYtICRaAgEmSLz5PlouqfLzWmvJjLe5GQCBW72H+vfVnkkRGXaAwU0Xd1zASQFJIJtsnHVppIkw3a2Rn44TNJL5+lLFqcePH+la2FcUajX9oD/edneP2tY209ywgc51On/zL/7L2FUdVi4CA02wS4UBBgB0IQxKECCjeK7GkAAMqZWmf4nGUKIrGJwImYnGVYkMiynRC0Q4VO3taayJ1WhJwIxyRYxBm0oIkoO2bGoCZI12qv5FOVxV4G1Qh6iyK+18DRZXgah72QRKFIob8MCJgituNgRWgM1rQ6cSmlg9QKlse32c1CkgLVEWC/MMZ9iaZmVEOcZBSF0BANwvwTsGPoEOVS4dQBl3PzPu2bRdO4puzTqnT5RDsrO73a6vLtry3FxbmZ/V+L//9X/6H9ub59+0yTHPiOReMVY4H/pMWVNGzaEW/eDBQwW5Hz58UELIhodCPDbmubQxHr720JKckPC+6Q8LEhqjwWFgszJai+oqSDlVWhJI/kTJmM9RS0lRjNwb4wSCvWKwYUjX5/PX1leqLaCvIFOzvLsTEvLC2OK0Td0db69fvVUiD/3UrSvuK01yxgdAwyQgVoIKfY8xLpqnTYJhFgiiTbwvTgsnsTi3ICBAPdYy1GPqRybpgSrtvcikBe9pVeU7notrWpyNQIIofkWBRim52rmbBhcQLWABDprfZ4wJjpX35rlp/BD9VyDmi4tyuDyjrVIyN3o/ZKtgcHFAOCNeH6p1GANJJnkPgmBGdkn4qWdgUErh1YfG9RJ0s75BRhnDkjNmw5uKDomxqzTYJdToNY6QkUP9G4ErILwkRZkJH8YR15KWDTGGSihMtHWqECD8jEuC5TA1LadBQIZzXWM9anJFAABXvzyWS7PDu24HIGiiYkIAdXJ61o6Oj7W2UbsHGMSGOok1kwnboQRIomjnShA0+rE1CRcJeCwATCPlqvePIIY9D6ItQEp0VwQvnThCUUwQLQC2VPE1DnNmRlVfNEV4D56pHBQB+k0bGZPotVcCWNMHSAyjnYDDNkhslpKqLT8ZD+cKjx2YEzQSORy3qhdFceOeIsTJOcDHhJGCHfHXkEaoM16tKtrzFbhzreyHzH5W4NlBO2VOASMq0lS92JcEeQoIq1VNe02fY7ueAEwUY2zo1LSSvTBkaPPwjGDGSU21/QOqb1t6hgB/vB+BKvfN/ue/Bc1Tn1OVCDvGurDv0g+ICjx9jAQC2bMCSTUW0MFAkmX8IvtUAC/jjaKXMwKYW0RpTOOwuJ6jg8N6XxIPT2ih1xTQgIoFbAXmMLM+fGYCVRhZ0Nx5/fbHjxKMI7FBNBARTEBizhztDyQJtI/98PxHJ8EaV+uAlM9cXFgSIJFiAn4je0y9zotuzeLsZAoLsUZYUjCokqidHCGYd6J9K3BRff72PQHspWtREQ3BaxK2JJyDYBYgPX3hJdLFe7ki6nGV/Mkz99hW7xH+TpsT78s68nnYf5J+/ILqJ4PKEvF5Tb8Yd5WJqTwSXK3KMf/mvOFnqe7j/9RrfUt1a7zdvbNhIV5ai44QC9zXZzHWDTsGk+3X/95ftKefPVIugH1/+eJl290BgOpLCVo9o1MWvX3z9pUScTRcVlc32unZdfvx5RuL5U1ynrGRrkw5WXKVPRN2VEGTvTJoSxKUOMjJhxOn9AZa9doJLJ+rgkuJBgsYIaEpVmieTXSmnGQYIAlYx98FJFTMkdgsP8duJOYLDTpAGvRYF2r8fvin3rUTQJ6tYygD2okds1eVq1aBK4CD9sit+3lFhW7YPMRi0b3pt+lut93R83MLFb6Ot+cZA8awTyy+6MoxdhI7iJ9TNbgYDmFYyLaWZg/xGQAAoM36xqb2AtNAoJnDkFEbjYpDBstUCdb4N8e8SdSJs1iP2VknWkw7cXvSjFgAFE0cn+DEve5JalxAM5uLsZ0SUKzzaNBkrPSjqJK69czAg8E24BMYNvyX5BSQWnFXuQHs1dHxkV6viTRq0+qodVRFg4nJtry6Il8EI4G4h2fAGuY5QfvGbqCEzm2QfEUTAqABYIh8w2NsfQ+jRQkLGN/ofHJf9p1hq1DIclsUtgN7wXWl3SEtw9nbZn+5rZkCzM7uge2F1B9tNwMAyHb1rV/A77kANiYmILZaM+HFbBoW28IWDoiWmACgxjpiBiAMjBY7WLnHT6d5KBfRNB0zmXImwp5xrDYcBcq/VbwSKOYv7ARFiZw3nhGvY/8oRyxdGtnhW9gmN+3O5lp7cP9Om5218G530ueV8xUhVPwKey22iHXC7uFnAY3cejutOMCRhJN+Xu8vsy0BbL0+bjfPVwAs1sCJ/K3Acp6b7H6NmKQINDePaLm1aygaatKUijScPwPOsHkApymMkTdwbgGIXRRmXLsntdnXm2kaEEW2UKNurYsGkMiZnCwtvcmp6ba8tOwWbzE2pwUuYd/Z8/apnXZyQi613y4u8StoJRhk7zz7p/+snweHcyPZJMjhoWMYLwrdw3RAnZCxLEVhFmyqFjELGCp/KqVu57IwllATqmEzphbyRXAg2s/5uUTKCHLkLGoXeZOZBjY6wiJjiqye7QRdxgdnUgY+85mUxBgAACAASURBVN5d0bKACH8mKODPiIA5YbBRSeLFQ3Ag4qBXsyrVg+bvpV9Xva8jCurDwzFkKwhdpBom9XorimNwoZeydqJDjdBouM70uWIsqEYFqXH/sf/FdQVgAWmGOj6NhgAsCiqzjHhCZXh/V8ZjarzT5qAXd7vtt3/3t+3ND9+260v6yBys8mw4TN9++60+n8Dk6dOnEhGi0vH2rUWgAAOgukJ55DAG+BlFf40Un+o609cGAJD15R5JDHgNonyfffZUwTf9oIcErxcXQrFEBxsEFtaLUKWOPjtVVtyTy95zVbWnPUz/1b17d5WwUfVHE4DRShwynmWELN+/8xhBVZTMjbOwVAwZFYOqMAMS4DTTNkBfJz+D1kn/T1BSCXv1O21KohuuWingqN4bnHEUWrnPBBc8IwyFHaIrKOmRc/Di/TsMeosZUb2IYam4nxHDZfCI58r3Pm4xOuhE78MzIRHQ9z98qL3kaqqrsP57pjxI9KkSPBJRngNnl72DA6FSpzFkO7sDrYSI1rka3FfCwXuoQn99pf5DUVxrRJApyxGdgq1AL6mBELUfSA37xuBNxhVW0hp2AoY0AZwccLkBfj/nmAqrae+e0EAS77mt7lkmedLZEpXVbSWaGS4W07UMLUkS1ElsFwkMgQZgG/aRteHaQ3XmEgC4wh7ig0keYQ1oDA2K0nOIYJrRZKExgx6sWxgJVhUvpXLmCEtk8lRVdl6HTXGv8bgopELICRwmJzVaLr3fAmxOz8TQoHJNRTdJJ88TyhvX8OH9O4+5I4jXODcHEDz30GIDAgwrZU6CCfg4t9g2tRxU2wnBIM8cJVsC2gi3GewyQBKWlBhXONaiF2eWL/vN1e1zC/EoMTB1nKCa1xPwEfCIRlrtUQEAKgwYgCai9QKgUl0vmivgFSCAq1lmVlHVY+982vmknnclb6ur5czdc0u1CXCGtWYd0AQgYFdQMsN+MW3w/v17g1YkX4/DFUAX1soAh8cVSbCsRpbZ97iKx9oAdrCv+B2xB2qfC6Q9pW/ZEzH4fMAW/AEBMHsd/6091+dzoZtPiZXA+Ene6/Bgv71581qJC4KAi8uLCnSJNlz1vG6vX79ur1+9FhsJf07ASiICsAuThecS1eqcTZ616Zsz1dN7KSosZzHaKvgWbCT96Tzv48NjTYCRYJ9GW9lXx/e6YFBBaWnTBFSPv0zCqIDcy21mVQD+Ep513OFEmb2ObSCeEEjSb6rMouQtSniJdqmydIWtooBikBr/q88a93rBYFRrzqTZJo0WIo2+mq6A2EEz3yORRICQz+dZcg4JcgGTsQ1Uzz//4vP2j379D9r8AgHfkdSp2W83132B9l98/pWD5+vL9sc/ft2+/dM37eriQvvh7t0H7fDorL16/U5gGSKAABgTE1NaR1pnOEM8QxcIJkv/4VA2keuwgOWY7BzPy+OIXXjxHBV7UflsMc2czAy0cGpygfZ/MRiHk6ZKuK/Od5IQtzp5IkK+F7uRtiHOBQkw5wLADIFJwPpUpvm+/XGCfKjfPlcBlRI38toUdMTqKOYQZxjBP/4kuWGdNS2l2tQIQxcWEV/uiu3Da1kPEiAD2YBHBufWVlbV372zuyvfFRYo+yL0ZUABXss1Mg2Eiv/q2kZbW9/QvaHxwx7kHEo47yfTuHqqMJMwKxkqfSNNdZkkObdYndePHnZUxGcEBGD3uBeBeOeIcJpFl2RX43R7tp+cBVeg3dIK2EFSDvBJvzvsowASTECBXYMf5TyTGHFesN0A2DqrY2MCAOKLiadU/S1WBK+l15v9jL4FImhRpuc5eVwm9HB+dqy1gaXDtoxNNSMHLYQp2X9A/PjrtHDRWkW1WuLWtffUojc7J1tH0YxnSvzK2mQCUew4eU3aYcIo5TnQRhkgM0AY+59nDfihdtNmWylmZqfT9vf2ZA84a4B2SWDxRWblmQmcGJG1ky8oPYZRP5tzNwC1cgaqIKpCzYCNE/Hc6GT4zMamh+Xt0ck3itU8sclxrAs9ttkUWxTjcP0Sdb7Unrt3d0PV/9b4PZJmcotqH6hrypQtgFfyJ/wpPt4APKytFWujVPwan8A66D5HmTESBjZoOIy5Hf+ySexTAarmtBfDyuF80p7Qb/j8M+0LT3GbUuyksbHTbu1GK4DpH4pzrhF/P2oXKp66oC2ApdoluA5iBGvYkM/CUDJI53WgZeCknZ0eaz1X1tas/6KinTJCj8AEXJCtJQZCQ2q/fdrZb5OTFDLQJKkWgLVnv1HKI5GSycn25LOnmjHMBlSVkuQXxA3kBvSXDQEqpMpmx4FCJbZK8gv9tRHzZuRA8R8G4/59VzzY3DgDaBGhe6fXmwckxKoCQQXzFQRLtCROo4RqYpBzkAdJaI1oYFMIQSyadJJtFnhpaVkPz+ISTiJzGBJYRJlf7IjqN8/mCvVJaORI738SADkm0KXqm83YlyBzxmL9ZaaA+6x5fyUixzxoHxZ9qY82zAbPsCUw4T9G+HV4jgSyE+Pt+PBQjoLrp0+GA3l+ctSWUU+dmmrf/O7ftp0Pb9rFmTdTkj4q2Cg+42TZ+Bsbm7ouECWCRAXeFx4zhBgezzmH34ls0EFXG4eVbAc/oegkYWPtHz162H75y18omKeHhp4nnMKH9+/1uaClVMahBec6LYxh7YMcnAhosNc8Uowe7yklCqLajDsREzqtUSq9dnRoYRAluNDxJH5U0y06nXZ8eqJ15j7nZmbVdwwrAUq8+o961xK/Ys/+4pc/V0D+x6+/bvu7e22aBCj9RgUCUMFkT4viSoXyzLN1U/y0foErkyReCj6E1FebR1VGBvuzWBcB8nAgo60mrBcBHBVgAozQ4HlfgA5TiOiJsmGXQ7/mvM4NmAWhTcmxVJWEa2YNnj79TNdGQMJsYiqBVCGoevK+UPcsxoSGQylLl5NgbyvBq8CKzx0K+JgmFVo2ACUBCkGFaF9FO8NxR+0/e41rS+Jp4BG0drb6rD2xgX1M4MvZotVFQRA9gQBcjC+qsVtOFoxwK+np0ds9JdYKDspO0jU99oKo3NX+AlBCEu6qrhkIohhrLrvn8irQpD9Mk1XsDNjvqlTUyLisDzZRc7Fr7NhASfrcVX32Ner/PCOAHqsaz+i/xSUL1vE6Abag/lQYLi/b9va27gO7xXrgVLjW169fidFi5f+mwJ91wMkSXOGE3dZQmgeF6pPIAQAsL61IAI8AaBRlh5Xj4NytT6NfadOKE47OCIkFarZ22AYKCBwC1Kq6U5NKSjepEtsTVb/cSuAWLZ2lGkOqs1diou5phHkCS2Taugr1jGRjp3mPGwWq3AMidwaoY/OoHlsjhjWAXs9/2Bfo5FT9sVdU62WHRBm2BoCDccBlU4E5fySaBDYBSvEHA19W55AeRYFNNZqLe1P7GSCiRuFd1N617giTI/iTqoYYCWdUJI8UxJK0361WJs0Gb/22t8dkkdu2sbkucbrp2WlR2j36tKeedET+mMm9uXlHPYZvXr/Rs+BcqupUAmRhAqjSWZRtA+pmBWlkkzQAJlp3EjtN7zVihSdSbBZDSIJo3gcKeQqUUmCnAoCTtCRz8bUB5gOgDALCAlnZ45xv2VsquzfuN+c5sd8ReOOL38cPEvhLUKzskPbcTanja8qGwTmd+TGzgNxyasHSySkSS+jTKIRTRQLoHteaM4IXJsejBw8VzO4fHuqMkiSJGtzci/zk86dtfXOtHR3vSzOAVgUAkumpufbsq2ft7p17BlyvLwXkbG9ZCJa4p9udblvbexplKEV0UdEBldD24Hn0BQqwJyLeBsDAXmFtlVzVlAW1fEiYi35d0+11rqtqzvP080AY09NHZPdqJF8AcNvHYUEl652KmM9tG4iyJcnR6GSxwYYjBXmtleIXFEuiHi6BrGqzJHlkb3nalIN+A9MGkPkK6J49lgSG73N22BOqyMluTqkSR5yRftwABGIBiKbuQD73eHCIbbWII58NUCiaOa1Xapt1Gwzxslv6PNaXswrrDF0mWGxohezt72t9pzVajWeJCKsFUMUiKKFttCvM9nFbBvtSCfsthSgKBwYAaAUQ0w2wHH8qujIi0i6UATR6JKrH6Xrihanu7E2eP4AB9g4BS84QUzs4MxJKvrkVMwWQDaBPe6Zmn2OvBQJXOwR/J/EnftAI4tIYA9TgNfh3bAr7X2uv6VcGN9mbHz9uS+zZOYljEbWmUmCo1hmsCcw6VYp1RtzXzbPY/eTJGlSrAbC5PyYQ8FpabgRa1yhotHEYy8zzC4087VujxRWeKwyOJKDYVN6XtUTkVZOj1L/tNk/WFSBGek57zKCHEWgBWlHcM+a1zhz3oqLJyEhlTVWoODJ+9s/PnLQ2RtoTUzAdFp18PjmHrG+KExqBWP4fX5bxpQBI+DP+rbYR4qepqXbv7l2xqfRaxQ9M0UCXhXgCjSCPIedcWR/L4sJ8BiAxewI2GuBXQGzWm6IWwphpxTYIU6yTYhQZNLlp15dDoUzeIywBPiNxKDEu8TNrDAOaQqhHqi63oyN0Bw6lwQGgxDmmJYu4T2KFk8T4F9IGwE8KfKMwUdo8XKPOTwH+vN5gvQsnnAfOBeeQSS9i3B3utYO9Xe0viTwXoxIbBQCGHUS/x8+VnGFcOc7+wXHrdGApAMSQD8+0ztpnP++HZogx3tjcbMsrqxKt4BFPQLuBfsvMaCoFJONyuq5QgozHKCrAq3EjQTE9lsmUEwJsFoiDdoLDuyKpmhH1OnStUHc9XcDJcxy5H4hpwakguIrrXtoBJFysAb7H+4bamM8IIJAkPdVR/u2qjcch2QBRFXJirv7rGt+FQYyj4CCymBgU9VleWLk6oxNdqSo1e5KOqurwHgESOKisTYRHFKRItPBM6xAQZMAuKOcEFVC0nJvrNtOdaOP9G1X5qV+/k8PfVkVwdW1NFC4ilKuzs/bq+fft5ffftX7vUr+b6qjEjo6PlYDbeHgNWbOMMFHQVfOtpYZfxjhBPAeV68Xws46hG/FzHebxsUFPcNZzc3NDvZUkV1QyMBAYtr3dfVOQSzgu81kD8iDOBYLo6idK+AQtHTEAqC4nOYl6KGAA6BzPU+q7GuMy7AkUja2CE/WSdjoyxiDcGOClhSUBAAS8qvwhVsZYMGbPzs+0v/r3/0qJ5m//79+2XcS1WkdVONA41kKOWA5kps3MzLWL8yuJ1IjePxCcdK+hqE8BlRAyU3LYUYClfaNn4MCSRD6KrCRlcTyu4PcEVABMRHzNNG2iVWb52lgAsBB08vwJNhO8+tz447n27H1+f319Q4Ah+zXJDlWK2Zl5CTgiduT3HwIA2suDCSDQ7wwA5Fq9Tk7CSGxEqRS9Gzo5QdyZ16VQ29Dic55yb9yrKgcTE6Irsz5S0i2wT5TsGqFIFQfjqfnNsJ5SBZiaFgiGMefcWoDGPWnYioy5w0bIdtxYjIbzzntznvk7dGElHNVHyhq4alSCfdKgqHGTNRpUCdS0Rzzxej6fZyudlNJYQcSSe9I8c6mQIyzl1ggCQl7L+qB3wPd5n1TYCaKoqJAII2RpgMPvwbXxee/fv9frCRpE9y2QFNvGM+OeCLi0bgUsOLFykrG+tuHvQzkMACJBO68HwIQdVY2QLeZLbGvGMHFN7h91f6Qpyq4yhAHF2QLAU0Wlkkjeh0SN39XEAhKF9NepTm/9EhgeFqg13ZXnjP1TslFMHL4v+6Okrca3Uv2sNogEd9iFhcUlfS4JGwEvThrl+I2NNb0/SbXbMxCVNNDmpMHX4B7RVQXNPF+E92BfpUqP4x/0L5bQGdfBXuHc8DqCgMX5hapOWQ9A7RHQVDUneFbniOCExINzd+/ePdkAAmnuFSYZoqn0OYq43ulL+BDquYFng1Smuo61jfU7CrwZU6eWAKpt1SIX1gaME9ZEwbk0NLBzFqiSHoDaR2BfMEqWHuJLsYt6V6ZREuiGASA15GpHTMXWLSJmDqaam78LGBgBUvXMrHDpaStcE0HZVdqInAxSYRGIWkr82VdqMxF7j7NdNrKmdAjQKM0RaxeNVQsA4MtKW1YFqafkff/QgmpQOxHpXZhGIJIkYlZVwsPjk3Z6di5QjwQEYEeVTsbETnTa8fGhtG7we1BCz07N0gM0EUA2ga6MK5skSytLK+3w6KS9+7ClJGR6alYVf8YAkvRTKSakoo+WeJDnwZ7AL3C/piOPK4D2PqT67WqmWshq2ocFsES6raTXbAvHE2Y98txHK+/pT+c3wsA0uF3MF3xamARQ1CtZD3tsNFFJbznngmdN4oR9Hu4P2Knla4tFE3Aq7xN/xbm1jzIdG9AY+jrJC+ANnyXGWs3nQh8mtoQkmsuEIaB2IoDtAupICgLMArZylvgcswAmJTbpaR2OM0XzRqPrivYmkm+3pgJKYndhh3hMnIVYpcmgCSyOKQMAiJot6rbZKJxzt1LCuqHlb97z1wUUFCuv4l49N0ak1VhegDtRmZVYeFa6QBG1zbmNj+fDNA/EiFkipg7gS6FI41+wPbSq4Sd29/eszUH8dQJ9/9qg1xRg/YLa5QTYcF0NvSXEf5sYMMSP7FfsUJIg7PDBvsfgmjFs4BX/QwxETCE/V2wPfAGJmIpyU9MGYunVVx4zq+QfmyVG1eFh+UKP0OV3MpUhuceoXpFzo2k9K+wgayfWRAEAVJKZCGCauttS45ud5B16IssF4tUGiQxcQaO3UC3Ph/3L+iW2EuBeIuUcRtYXGz36FebAoHA5Ivqp96uvxGMkc9wjzzhFSq5RyT89/dNTYuHev3dPcRcxlhhkrbXVKiLY/BKnUWSANXLaejcwAibaMnG8/LbvxyNJPY6Re7Q20qXOg2KEG1ga1sQwC/BK4BnrI3FSxTho+DCBCS2OY8XyrJHPru2JgO0DT7T58ssvtRc4g4ze5E/tgfnZdnaKrsqV8iv2Ej4ewVfWQLo6ABdq8yQO8aQC+ZxO6fv0XCSN73cOSnsprLcbXTtxC2uIv7i4hBF4JmDVcYvb3VMwBJzl/fBT+H+1LPc7mjaCT7CAOfmZtVU6a0++EADAB2c0CMEsPT3Sh2bzdafa7PxiW1pdbRP0tdbIJxaK3g0MiL7Uk2PqdBYy9HgWNAZSCsZFrWCDs2nVt15oldA+qOXq+XcSpg1ZPRKphhkl9cgUrp2Hr8SnKgNuVWAGohNcFtXUL/epcj0YAb74TAIxHmzEJkLBENqpg8PGoE9jOBZQM8cROZx2gmVBMQe3anWoSkSqXLxXAvA4NYIPri9VTBm+iBJJ+MEPmy8+S/eg6gkK1sUAAD3rjrfx2+vWub5qZ4f77dWLH9re7l57/OSxEgB+DyT2+bd/an/7v/2rdrC72zhztA1wf6bKI7RxXjoQSfZcMfwJEsj4FvXP4qSHEx+ccFnEiy+ecxwpB9mVsQsZeAxHgmeeJRWyIIebm5ttaXFJ6wLdfn+P/i7aCbz2ckAV1DCOLRMTRNucnWmbd+/oIPFZ9Nup567ESBzkWxCFoEWJg4JC/ydkrFowvKdNI8PAzs/OKwGn/cFzcBEDmW9rG2tteXWp3X90X6JgzOP+4Ycf2tH+gQAAVddFjoAB4d6giEaRyNMLqvWtnjS1mxQtnE10cgzNm/7ACVVtcT5RhFcwhvAMVE9Q96L/Z1+HZmRQpsb/VbKHiGLYJvQy/+oXv9Rze/nyZfv6669V7YnYlvQy/mwqAs8+TB8rm061udkFj2AD6T8FnXWQzu+HARAAR1XAqrqJLVJ0f1ftQjcfMhEwlFZUHlb+Qg9XIlHnO1U/vieq2aBiaXp5zvude3fkLNjIBLgIuKiKc34upH1lebndl5J5t51AnW59BdmIbwklPnf/H0r7oiEe7ItOz89cYbL4Gess+mAJrsbh8Do9d808dgVK7IPqqVxaoM/aasQKJlSRdNLM2cIhsX/vANwuLTtAvekpgAAACJKvWfJFLWPtmDxA0AVDBeYB44dyTrlOkgSPHgS1tho3AEBaAAS2leCfWBk1wjPgKWcLFB5KuAQKtf9d4eF+CQ74nmiXogZ6tFV6JvUzEnAqPLH/6v1WrX0AQPO5A42ZAqmi+G4xOo++wydgL51gmnEgqlwJOpmObfAwlTGJhXG9opsDftE2Az2vK0AHgCTChGYJ+HW0IEjvgfNWDp4AiWSBxBm7xZ4BAODzZuaquiOQc2wwEg/fRPDBs8eWENwGAIZKKwp8iVSG/ZbWDKn9z80ryGK9+Tyq6OzTJXry1RPK3j1qZwiNScBscsD8wF5CW2YfaCzYDcyTi3Z2Yery9KyfG0iLp6cYmKEiiY0C/AMohXJr1Wonb+xbkgCqsfxOfL7VmD2ZwT4NCjfJB1UZgGRo4/Q+TsqOGlTua+qDJlzU5ydhzPkPKBCfnX7W7CkC+rA+eGOxxgT49bQ2g5GdKJ0zPjPiuxIqzqz5GulW7RZJMuLzwwAQFR8AvpJFjw+FBtxvi8sLbfPOhkSwAAA60O8vrtrrV+/MeumMt0619Wg0cYkAXkKz7TP29qxtbq63L778vD28/0DU/e+/f96++fqbUi9nv7e2vrraHj1CJGqlvXz1pr14+UZTXCjEcP4ABegrpsLG2nOGEkwTEEvgtoJkdSEWuyOjG/mTvY8tO61xWUoqFLwYIEk1PRW2tGay5jwfzoQr/aW0P2LX816cSdbRU38c06XYYJ/i2IW/p7VRe4/KuUZj5nfckmB2D4mzixaKbYsRl7zHMQPtgG7RWgC4Gzd4lGed9yWRiaAk606rmAEmmB2OM/MZaUOQeGz57viy9C9zzQaz0AFAwBbtjL4qe5wXbNugd7znticnjh4tG8aMRO84TzWWVNRsAPhJWs+sTwFIQfVVbVpi2/q+udNQzAWS3/TaVPk43k+aP2JXem01nlm+y0wACZ2ix3Lt6SiAYAAEtBlxbxQSYJugBfZBTBX0TmiZQssFfzWhswljgDgiLMAkmiSbPF/AaPqwBUqJBk41Fw0NmJ6I5FJRt/hxp+a643cC7MgBMC6ZpJypO9K6uBJTCgAcO8B/gCxuf7C+TNonNLYTwKkq8RKqrHjF7A7nIpyFTHmQWF00nvq3spFqZ5syg4rf8/4DpLOf5CJ5L9k/5T5mjkjpH7HzVJVLx4z7DcOPteU9+J1RW8lrsi/zs9HEX4sWZoz7cAeF0OQojtHNbFxdW2lffvlFW15c1OQI2mTNTnUxgdciMMk+W1mhmj3ezs9gJNEmMNHmZtyCkjzLTEIX47hOzbzXJIfLwbQc9lamYfFsdKYAGLQvDYYRZ8KUQrgaNrNixNKI431ZG2IfYjoKk9gETWqowrAKl5TC+9ft3j2K5iuKK2AszC/Oa008DcBjchOvspZ6ftIFMJNN+yqtODDAAbn7zmURCeSsU7Qkz4FtQPHJOj+3PhcAAZMuivM7Q7AQDSOYSWZPwybRM70xaIM973z2F/+wr8VlESsho6oMAhwqGOOH+PviyqrmTp+Lvue+TFBnEg9QaaFcSvwc1Nqgm4onFB06DQrK6enHefSs5MlNGDV0b66cZo0QScVf/aBFJXMCOKHAOoIQcgBVoYI2B4AgegoVQOg8c3MDwbE4clFuagxQ+q5SgeQa+Gyvi5HRBA72Z07mbOysfJzDRMCCseWg5+HzM/1eORaBLowdKUAir3OyZEeYQxW12wAARvdMTxViO9lpnZurNt67bFcnh+3ND8/b9of3oo1A/aa/EseP0f27v/3f25++/loVR+gpoOkGYCarv9/JAJ/Fc40hULXv0lUEo+IkzhZ1C7tC442UaFsngT1g3Qe3MAAucAAENECVq9nvwE28phiSEtaCTkqLCa//8P6jxsqpX7PUUiWq1ANNNCiAoQjIsHFnQ7QjnhsVLhsKQVNO3CXEsiShLpwChtyjZ6ZU8eCeoNuSNAGesCfobadiCLWZpB7RGaovBG4PnzxUULy6vtLWN9ba1tZH0WAP9vbb5RmBsNX9laDVrHhV7OZMQ+MeP+0yjstj21y1weHNC+l/+/pdOz+90DhG03qvhIIPW0Ns3DnLBNEJslh/3ivVciOhw2fG9AiuieeB1sNf/eav9HP6ev/+7/9evXNuizGYwwrmXPjPicGUA9aJvlP2/tu377RvWC/ZgaJusecSmPE5ok0W9YpnIEGlQnOtumynliqPghH1lrkiocC+QLGwaUbBtoB8tEOy96Lzwf5mr6ysMbudaiPiZexnKiiTem4vfvxRn/vg/v22sQ7dn8qif04wx2fjwNkXOBzUmLegyFYvddqW2OfYAQCpUVtgZN40Y42VrLGAEvVT25L3TJKngBnsF2wW60VSx+vWVldFjYxd4hqoTvDZqnBhX2cMsmoagxSaPUqGZ6JktjRQcGarq2uDSoOYFOgOAODUmY6NEnCILsrUTwFMKi6qbE2bQpkqGnvI1Daj1vgM3oNzR8Wcz5KTLgCAQI79wL8JdM08s88IeMiztV9wwp0kmX/Hhyhp0YjJaskqAIAeRM6ZfaBZJ9jTABmmm7snG2YP00oAkwgGoAKSpig4qwyH7c0aY/PwQQQmHj9pOj3gESCAgE72Nv6QIAiAvNttDx7c17g5KhusGfuOn32qUZwer+VqCD4a9hA+ltfKFzFPuSjxPFtAIWwEaw4oxF4RE+jyUkDDbbWNSFOjWstcme1p/B1VB5J/iTSNC05SwonP1znWKFEHVlaAn1BQhQq9xrgBCszTelJAvSojtJFlRKQrOoA2fKnFUD22BmNF0a5+/4wAJDEMyA6lOE10TkKH1eTBWSufG9876oNZy4ic8XzQjQF8BgT0JBXv1zBSuBaDxVyFxV3NMmQKhBXbLSpcQnN1Xngu6qVmOkMpPxu0bW3z7kb75a9+1r744kmbmhxrF2dnbefjx/b8ux/aqxdv2tX1bevOzHmKRyWnXJ+eswQF3UNLzzZtGnc377TFxeX28f1HtaLh37hHfOvTp4/bl1+gaN1pv//DsY9wXAAAIABJREFUH9vB4WmbmV1Q5VagLRVBRrcKPHPiaL9iHxFA30kBDtjPyuP0nHAmOCf20tSDwWQRCkbFcipWqPxcPTPZbU26MYNQlO8CnPM9xR7Vp+847UbJXuK0JO/xBS4mueDDf65Olu2pGId/p0CkoLt0G5JwpaWRWC2glVo1eb8eMYPt24DpWGMJeTKsO2Jm9AtrCgxjiREjroKX7GjzCNCMeWOPGBQd9uy7Cn4lUDG93mr/OjxWS4/WvhTPYQWcnZzV6ECPaRSIKc0bg1UZOYfeDPZslGatFgWmVLiAbACgChKaDjLVdZx4cd7Y6Xq+xbgC/MxULLUXTE7o3gDPuX40X9gf1sDylAF+xrPP9w+PjgaxF2dbAC4ifIw8LmFWj0Azg47EUmwkkke1eMCSsw6H42dPQcAuqaI6CVMDmwh4ZlAFP8yeHuzFqjjzmbq/GiMnwFBAravLAmpq//LZig+mptR2qliv2jm87rCKrV9EDGmQ0c9VIrd95zTkUJxDx9fjuk5YGwKACkAzQORRwBYBdIEguYgZAS4ipWiT/ZnWEoOmrpqnqBbgie9rfUqIUvaukLD8nWtJQcDxmdlcadnkezB70Y4hZoL1BgMgYpxR/z9ljHa32+7fpyWA6V+AG55+BSjlGDfgh1t4NNlkelr0f65R4Fm1RuZ+YzN0TcVK1rNGxPv6SoVF8hlsUs5b8su03KWFSDpL9bxZG+2zq4u2ubHSnj37XDYIFiWxBAw7fAeinI775vRc2N+8H8AC7GDvK9tV7pNzBVDCMyNfQd+Ae0Enxy2r6MP0NIFKI8dLmNbFW+II29bY6bAdFuYWdB0CG05pn7WPxP93fv1P/8M+CTIVIG5aQag2BRUTi4kAAFxBHVClfUwKtPQdWrXSdLD0rbN5B8FejW3K3G8hvTUig98hQLy4qLEkosP7UJsubFCCC00SkwTelImrQXLGBhCCR9/tNAkc9LqVGvHiylrGnSV44iFmI0dBPklvAAdRJKpiT8Ca7+c9QtnmvZIAh7HgoKUmFlSI8udImgGBEZXcYhbkMEaPwMGeg1QnLg4CqX5ZmbXXxjs3bffj23Z9cthuL07a7vt3bWpirH311ZdiR/zh6z+2TbQdLi7b//Vv/k2blfJsV8IzJJiildXGi3CfDsOfqd8SYOt6SgSRgC8JF/cbhkRQePYCKvSgYFRUEHrk9aJP92/Uu0YlTPfS+kr42dwk7x6pMiHxJyiqBI6mBRrd53eWFq2szpp53CAzqRGXc9sGjoGkjL0dJJ/PZ59Bs4UuFxVX/mQP0lPHvtfT6WTGLZSgQ1fh+VnfCSVI+aPHD9rC8kI7ONpv63fWGvOyQf+4ntWlFbVTdGomr2nU1wqMZDT7t+rLh2pNdeje/fsCq9hPUKip9qP0/qdvvm9Ee188+aKdnpy1lz++koPgPsLOcIW3K6c22n6hxSoDTqAawyAj3zMNk+f16NHj9rOvfqazBeUYFgD7GATRDsE9STkXRqCc0APckfxDMUYIECPHZwEAZEqEEl6osiVWF4oj6+AzDGW/xIRK2NEB3ND5JEELYGgam+ekx3nnXId1xN4muYM9oNne8/Pak+opk6PxuCICM5IzKQrv7opyTfsJe5V+/5WlJRldrpPf4fr5bGkeVF8g7SIYb4kKlRibHHcBBgEyHISaEaJqgHpjh+1S3B9BCtoPAeACvAh4qCpAGCtQIDWmD/FB+rprfCsJKKCoeytN92d91NvINXenxNLgmhVcV7C8wNSRQqs5dwg28TMCsHwlsM/MW4JDkkt+D2YC4JFYH4NAzMEi+4ggQCBOfSb3qj7GminO3sGeh7WlkXeXOEA17NeIMtBlV6f8RR99UcqrwkflP73iGdGanm2Si+54Wsi4lgAAw+of6x+B0fkFpgtYQ4GAXKCElJUNWnGN3DsaDNgunoPa3U5OhPhbaJRJEysWdyR1K60b1pj1+8d//R8okPvhh+faeyRBCtBa3yDTCIjkoM+gJQEIn8d5oMrCOiM0xD0KVB8E6oZB03cqtXI0MABLb2/VmjfoA9YoxLl2enrUzs+pmo617tS4NACwNRKNLHacE3a3T0Ej3/m0p+cJHVMMouYqPWtGACcmGGf37EzPNOwr1hDQRkyn6m1VAgsoJB0BImAzABwsU/k0BJAkz8CQE3X1UAZQHwliR7+n5KG0HwQKqq/SiYXZegZUjd/b/6Z6JqFX2WCCUHp2fS+8jush0cJMRjiYvYftdx/+Yrv34J4E/JaXmfhBu9iRAsvb617b3z2Qmn+vR9sY+jcWYY4opfpHCWQvDALxtbIyq7YsWtUQvsOvnB5ftLlZJi5Nt6++/EpU692d/fa733/dLi6xCzMeL+cQ3pMybj2i02wpWJTW2Rn9kmYObWFolRQrJ9XNgLo99ZUbQEmRJAWW+J1BQjGIKwxuYA9F7a5YLQUWxxlU9hwzJPYcZQDEp+SakxiF5ptKu+Jdaa6Yts5zHeg2lOiY79mK6LKdJZbMInUop1V8J4BcLSWcBQPFgGes+8b6qsDlo8N9Jc4AzgDGVnI3zZ3P5npZuxSOiMHVAnN8JJvO68Va7VgdPkArzwLAkbPDPry5NiNH1WONvbPAKc+WPakYGhaAqsjEPAYi1XanCTOZwjNmW13jlaG2c1YEGF9dtskqAnA9EgturI9V2KXRNAa4ceLJTgIRaMdDaHxRa0QVmGRpAFrWZIHoZrHHPTZtTMUQjbzudBrMuCRWxJV8FgkY9ku2kKRIibmLFAAA6DYBfPI9AEft7TrXAY0dt5o5oMqqWoLwK0MtJkAAgfY1yYxYk/WNT8AfYh+x7ewz9caXgBzrrsp+sU0QhJMPhElShU9iTtoCwnwCEOU5yqZoGpaLcx4B6HGGXKdZDM5T8uUigxmuAd/NUhkKOvuM+3zzOjHvan9xbrVeAT1HgQBpnnhd8jkBjRKP4a/u3tnUmiLSyL7B7wlQn0XvbELngZgeMciFOVqePO768qKm4VQOSKyVRJy4nfGPnEm+p5ieUd91nVwTa6/EXq1mzsVU2FZR81rszbFmn2XQ23mJ2J41MnoUFGI/5YyrwH192TY3ltvnXzzR9YZFyc+I6e3nrIOXogB/V4t1iSLj0xTrCRykyALjEE2Y04F2m7j4atWdqnbtCfkoT1Mw20bTBkpocvSa8bsUFvR8NKWGQuus9q9aof7in/xNf7zrG+PQgSRoxFfR9licnd09TQPAAU1OT7fltTUbEgR7MIpFBVXiAi0QChf/U9WEigdUbo/g25KQzZ4Pr8AFq/lCVbCacreBAFIN4ppm503/5UDzO2wCqAtS5l1ZUaWYLxRQMXASY6hNzPWmt5RF0UOrVgQ2gYIEgppaoDiiIGUJ4GPg5QaKhuMA3feU39P4hymLCIb9ELBgFMEOnUcGsHQKgtgNnd1Px84YybOzCpCAUcah7O1stda7aHtb79vZwac2Pznexm+u2tryotT1UQN/+eaNDAa03lcvXrUVepgmUPU9VXAWsIGN7yqcD32uZzDqp8TAZPxK7dgUpYzYMKKYgIygFVoXhgBD/e79Wx0MghCqXaCeR0f0Xp8q4GIsFqwFvnRIS1WbShcoML1aBGfZ/D979pUcSXprOCx8ZZQLY13Yb/zH8yLxw6CTGHEYVEGuRBpDp77JGm0kFFm99e4pFVp7YVVQiWCO+1Ci9DveHW8HR3vt+pYRe1Y9/c1vftMe3X/Ytj9utdOjYzku1oB9TkJ5dX0pahzK/BxG+oju3r+rqjL7AfqXAJbrftvb2W8zU3Pt51/9XBSe/+Nv/06CezgbDL9Hak6r/4i/yyGiTE8yShA8AJpcJTOt2QKdToDHRbdbXFrWmtPr6eCAFoESpyv15Rh8K9RqhyhgQSwSmwAAoP1fOhEBw7RvleA5eR6AZlVFdS+TGR4+Dw6o3FNZEwHUFnAjalbadUKPDDARII8/FSzXXNhQfbFH2A3e5/K6en2vr1SlAbEGCDg+PGq7OwadWB+qoYArtMtw/x5LY/AygKfDxP5A4DSBSKrJ2EXeQ4kj1SvOSQEFPA/bKDsj1hPgBXZOqp0GDG2DAsZwBnlGoi0XBRBnIDSYPlv6U1nLqnrFGbCnlczTVy/VdnQ2EMg0tS7tYNC4oZmF8s/ZS8WMc44j42wrMUWwcB4xxVmdN4Ibrkm6ETXWJTbz+AQbfzIU5KukyfTRBKmeCBNRIiddrL3HxDqV9QhQ22AnyyQk7IU8H/Wp15d6/xK0YOM0IxdWAOwWi5LJoY5QIQUAAAwy+7nEjWKfCCBUWdSKmbWFD7XIm6td7DdsG4Km7DklmPK5Bt31fLCJd++2X//61+3k6Kh9/913+p1Qbvk87KgCcJx5CVeZCXKm4LF2x4DRw/OAFaJkh9YJfFeNvNL61CgokiyeG+tMnybPJkKI3S4BJIDHkdSHL6/O2z0qNUsLZp5VsIgtoPLodp+marirwfReN4GWAsLKDyvhAgSQnkpE6KiCoYDdUzzA2XKM4fF6oZDLnlTbliyD9s4QvOLeNBoYRksFy6lyBZhOgGjQwOrtBpKYosDIV0+aYS8EAAgTIQGkK2TQQA2oeFpKiQBC2U97j/pbHS9IjO7yXHbmq6++kr1nXd+8ftE+vn/djg732vraSvvs6VMB86g3n59hK6yn55HM0IVvFXA6sR5v6xswgIiRaqTaNToTxAY71b99I4CJlpKlpZX28sXr9uOL1+3sggo6YA7sSkQKAU2sNeO2Evths2nMakiyJjq66MeexGRb6PtO0Ds5NTlIbp1EhBE2LGakIp/EIwUQ/DN07yTxaR/IObd/MJifmCufnf2Q5Cd/hokS4DitiqkmG/AxLVqxbU2D0L9H/JAKJtxnAQABtvhcgFWJ0NGiSZI8Od6ePnmsYtnOp612fnYq1hRgqVoza6oUn6s2uCpQZIoIdhRGlwP7rnqNscdmLjJd5Voxi4B6gWZMbPF4Zuw37CP2bMZrq3hR8Q+AmhNkwCWLlgFOAFyQ4MhOXZtlqQolAPkUk5A8vniuxMbcxoC/gU0xVawjesNdXSfJ41o4jxQ2uHftq9bX9/mCVZQpDu4usa6BWugmmA9Pi6jzjfXVtUHxwwWC1j5ub6lQNDc/N9BPSGsK+5mWRBJ+rk/gKaysAkiTWMqcCOQxY0ljlqWBZPuJ5gWgpca9SVTRz5GfYcv5ciztOIU4k1iFohI+G3CG/UxMzv2xpRRrj9t+C7jq36riz2uZGmVGnB2Yx0nb5LEXsAuc1+Q2jk2GjNwAXBHNHRQvB6Kc1mcbLW4G/GBfhUFjVtOwtVu5QQl6JidxXlIwYsC8RoHDYDGFE16r1hL0jzTGdKGAAPwrIpnRKjHrJM+W61ALSbXdeT+7+IXmGrbe7XWOT7gKAx1m5vAcpGknppLBDzQAKKp5qoxbnHmmSfRHc7fkXFlPg8xX7e7d1ba+xqjV6ZrodF171tNfzED02FozOgwM8/vS40KMd3nJo4CZmHFy3M6kj+cCN8LNFJ9ZM/YkDCLAOTQ6NLpURCyDe7BbyFFok0Pzy613ZnrKvkmvx6wNNhTt4Z2/+Jt/3CfwJ2mYrDEYVPjZXARuGBjoKBwcBGem5uba9CxiV/QjnMqBU0UmsWJePO8DEofjR/F/fXNTiTqGF+P2zbffth9//NH996CA6vX3jFDUFlkcKLUZCZIHrT8lRAON5FCjFjJ+iYU+OnGgLvGEkUp6FKN5TQx7BErMYLOYTpIHNqh7VEwdi0HIJh9FwrS4tckG3x8Z0ZdgI4F7DlCqD/w7gayd7NDBZpPGGY5+7gBt6/fb9sd37fWPz9vl+VG7ON5vl0f7bXN5vi0gTnfB/PaJdsCIuvMzqcZqrB7K5+ptgmqE6qt75URDKjSQ5C8BG9cl9d5Ct2UMy3BZZGI4sztBTwIArps+Up4LyfunHcZhnKmv5he/+LmUkAm8mH389u2bNsW4slWUsm9kzDkk7BX2B9cGjcjoG6I73fbsyy/1b9NKER7pybioclgK7VD1GaEErfnB/YcyCIBIYTpENASDi5K9xcZuZKSVRJYqv2jH16akijYEJXwcO9hrNw2KbGsX11aFXliYaZ9//kWbn5lrr1++aqcExOpn9jith48eVCtCVYrogyIhG+tIaRTnfnlBgNlvU5MzbWPtTpudnmvtptP2dg/at3/8kyqE6Y8SdZIRgswfRUyrxsuxLplAYaNIVW9R967Aqu/KHPsEJ8O5Zv+LYQNNkR7xAu8U5Ml22BulKpb9TCDBdeM4oM45GfB5yjmiosqaAlzg1Hlv03yplDlhJ9By8la9h+VMRKGsKRPq8ep2lRwbaaVvyhMMHMw66ROyXiKaDhRdEcSYyiiKNsgM9Av1aC8uzFmTANbT5YUTYxKpWbdbGKk1wBWnoQSwREgxugryaT0aN9XTE0+gJRoJ9vg0O4DQXEXvHLQQuddSVbQS2UoCE+fOGioRKSCH/e71sCaBZ/gyZupSNirMDZIuIf2djpViOdvMmK/AU2KPzbPmeX/604zQ20YSHLK+gAf8afDFdFHel+tAyCktClQxlFgwc7aQcGwC5909oeg5hLbuYAd/wL7RJJq0eWgvgI47YKUyxn63Lstwhm+EAGMjnZR5v8qGkuiVDgF7WcGdxi5dKonnPkIHdfXciWhaVyxqO3xPAogAAFqDmvAexoeRfyiArpoR5nlEFsG+e34dFE2J7r+ytCwfRyCQxCZ+iEDSasru4QVw4Pkw1k9J2aBn2YAcPhltCObHH+xDZ+8JlOB9eT3shTBceGb00gIAEEy5RaOvsYetMaJrp52eonUxI9ulgLWm4ug5DsYNLul501dp8JBqyqmoygF/uGfug7aVs+MT+Xv2sewAbT8l5jgEADCLbjFQVRM6bj1XtIqsCWEwVz5XjBO3jWgS2sBW+ef2Z27tsK0wABCRRz8jJ0LDIgCJsNk4/l3bEV9P2lH8b1fXXHkLG4GriFYJe4SYCAB8WoHaeNvb+di2P7xT/ytU/vUNA9VHRzD0blrn1mAI8QKaETdjvB+K6DMC+b/68rM2PdMV8Pbh/QdRW3c/7ahNDZCZ5BN23d2791Q1fPP6ffu4tdM649OtIx2cGpFVg/uS0JsiXXR/JR4jvfFYVpJ/ij2DtgfHMDnr3OtoZZL3DYDAvhYYPTLWNj/joTm2LY2UkUotz9bP0EA7SWsAgNHCRWxAfBW/Q0VOdrWKC2EPmZY9q2tLASiAUCYaWKvMCQ57WW0zg17/YXIkjYaaJEKVnNc/enhfvbuc64tzKpZVlZ+ekmo5+yzU3cSNTjaaYmEYX2oroiWwqrXRQmFPavQo9Ga13JXw3y3aQSe6ZlWzpZdhITWAYQGjtx6bCfgJI9MTpxiTx/4GCIGR43sm5orvZhqS+vFhMAAWCYhFANu6TvFfnCUJMZcItkF5klwzgUiASJ6yD8zCspYR7FBaXlwMmRKYie/F9ywvLg2YfxFMo9WT9hriRz4HUET3rf3i4g6JtQS759wiHLYnsSYxYfx69iYMufhaxaDXPSVOBsGr5UhCbwWQqVXN1HnFHYrJugO2hxlap43pD25XcWI9UOwXOHCmdRTgSFBZ7VFmM3hvDZLuZjbcqD1Ly13sIX+q7WNEjyvPwUCXK/98hZUTAD0xns/0EGhVLlPjEA2S2cdK56Law/TeGs9NIuppXRY09x7gtcRctF1pD6gdFcbKlVhQgEFm5lh/TWLK0sjwfmZd2R8qpvSp3huIiSZD2kz4Ofkh+5M8FBvKfcKQu75Ekd9ssfwXuz3Yq1UwSOyVgg4TXB4+3GyrqxbCF4OG9o2zc/k8fJq0axB3FnvNcRLXzt+xDbznIud6lljMGCvxFro8nLuFRQPtGimIqLkAAHyWgRL7OK9nRqxGg8MxvZmxaAHBoAG4U+8/z5qi03/6n/2zPj3Pa9AvFhelFEMg4d7LSd/M2bl6zRZXltsc6r8anUG14Lzt7exqZjvViS+++EIBBoaMxV9dW9fmYjPHIYBmUoXm/aGZIjbDuEHNEa2gVj0tPScBBPSglUFnCG75O8ENGyBJ3GB2bI2VSUJtRNg0IP7O4g+pwg7iQzGOsx5N0JWkVzKRAxXHkpF2/FtOpgKwOMBRZ6QXlAMNMqVr09gYJ1yjSX5AigQp+cwYJr0XYMXpcXvz6se2/eFN+/ThtQCAx3fX2/riQtvZ+tDev3urqtXlzY2ERQBrUP8Ocn99Y2XtrL0Odgl2gYwNwYuhY0/AjuOX9kMFVE6CfBC4TpxkEgOEPmRgbulRYXzNQnv8+GGbmgENtPIlwQp0MJ5xBHG4BsQAAZMwnlsfPw6UlVHhvX/3rv6tBOa2J4NAska/roN+gqgjJdW0hUCP5D35HtcIyp6ggEAUAMAigB71pHFfOGKJ40wqECUpc6WH6jL+70aJP1WZsclO29hc0zXguHuX11Kv5k8qOjMzk+1Xv/qlgj9RoWQM3A9MUsM+Rk2fs8WEAgCH1ZWN9g//wT9q7Xasffft8/bm9VuNtMEZggTyPqyzaMi1n6WUP2lWAGczIic4Fc6C1YapIJlG7Ofc0VmUcaw+SHq4DQA4CKQnPQ4nQVeqJgHbqMC6uj/s9xycERTu6QOE6iU6+lC8iY+wqqkBATFkisobWp5HP5oiCWuB5IN9RpWVoIbkKU5M+7ihnJxxQDbCVOB4poxwYm1IxFgvDCp+kMAfcSKSDKup+/0JwAAAoHMn+cdZyaDXdBL2DhUxnqfmGatHkRnUBpMCNrJnsV0ENgl+lGhW9UzoPsEobRRVAeDfobvm7yTLoRvzPlQneLaoheMIl6g2ozEBPZlEk/YhJeUTEpKh+p/nrb5OjeNxyxSvkTbGxYUSZdaMdeF+9XPRI5sQa+kr1LOhqsXruWecktSYK4hJAib2C9WdCxy6q0eqppbmgaFtP3+L9ln5P+rWUfRNcD+wr9U7nnXk90Pbc4/8CC0c3ZDJSoaZhqLrdzVGX30DBEomM7ZMwY2DV9HWS7sh4AF/SsisPofXsf88F5ggx2MkATKhxsan8LOMVWNvUK3le6Eqp+83wWVYSRo5CXMPZkkzE4pniH1lhByJNr1+h/sHul7+zfN1r+y1egJ5rovLi6WR4CANtWGCMYTlAAB2d5kScNkeP3nYHjx8IF0VGAraczoP9K+64o/vRrWfdePZA6wCCGSaBZ+L/0Zgc2drW+0iadVgD4nyKp9EVZ61xkePa7zZKACg80HcMJLUA8ymgpU9EKDfQWeN+Su7wvrL/w+AHSqMrlJ5xJuDWwdttpUCAor9A+BnP1ntftI6caU7yWwAG8cfbjty0N/VXHRa3pjec3p80HpUjLuu1ormfWkm1Vh/TOcQkHhqdqZd3lypHQXWyJ1NxlQtiV324f07rT0JDq9nn3E+GYOLryOBPD+/avt7R+3k9LL1bp0EsTb4A9nbau/DGHLNBpRdIYsdV4IjCrA1AMyysT1PzKDfux3Si1PUcNJhJqOT3CGzKe8LMJnkxECLE5BB4jN4Lg7ckwDFvuS9hwCC48vsASUKxYDh7/iTCELzfcdd9qvRKbJWizV8+ByAPZIWzkWSs+w9Eh8lM4hG3960u3c22p07G27/Oz/V2fco0TGxADjfaY0YTcbsH2HfWqQa/wIYoH5vAcy0JHm2OMsIm8P6GkxeQXzvwuMs8ZlQronPLzxNQmwNKYI7abNIMnGbK9iARthCdEDcw70n3zJZwoqaPMNex+ZWog0DgGvLenKWANdpM0uhQf6Giiz+SPPtzfIdgD/F0pLtRyTMQanBl35fk00W5ucFXpLk48Ox3YCXPGMAFZ4ZmifYJCde1oOhQsreYwSq7HEVKiJwmf2SeByxQa5T4sZzBgAQpOY9ia20VzSdwT/ny/YQcU8XfADNLIi7rPiUdg7Wkt/l+jwyuCt7AGAP2yMgDgXS22KphW0YRrLyhaKwp0CQfCVt1Pw7yTyfN4jvMzUrjjPtysXSyrlUDFXsg8pgBnkKPjE/TM7kCUlmRvvzquoNK7nstOLdmg4CO0aTIpRj0T5jAJ4zw8/ELpRehNk0o2xIAZPFKFKSPEOb1LCSb+a5Y2rWXC2pJUjN8yUuv7oAhLI+UuyI/EqxH5JExwe4eEFRBDs91h4+utsWFxlBabsN+wR/5xyGvI79aw0uF3kydcMApsbMyvdTqW/a14Bi6ACZPQQb32fSdH/ykGK2jlnPTDFQMcOJGyMaGVY3e1gt1QsLeq2KgpXXdv6r/+a/65MYrW1utIWlxXYBTUXKyiiDWs13e2dXCdASPdM8DKgJKyttVhc73k6O/IbzixYbYMMHYcUw8Z56WH0OhylOVP+Xlpcr+aei4Yq70Sujdll86P0SoiqxwgSn2WTujxmKWXDqgiqPJv1sQGsMQP8weuK58UbzRVuuamg+O8BDjHKCijitqFTrIQwc1VCIaRCEhD4DAMHs80qc05eTKmkSZ82GLucoAbkR9fW0LIAS7W5vtZvri3Z88Km9+P5baQB89fRhu7Oy3D6+e9P+8LvfKRidmJ5WpejT1nbrE6wlSOmDCA/7+mNsZXzLYIR6ObQVRo0VxBSwkp8V09eVmDrUbGT1elbFKEKBqCCTF5AwP336pKj//fbd99+177//Xs4LlIr9yUxj1oYEj/dS0ApyyAxcBTgEMxbAIPlHOVM9qhXEUO0SXejMiRDrjgYA6+z+zXOzTs4RbKNHZkIqxq7cQvFFENGj1mgDGCiztl676V+3285tm1tg+sB6++yLp3rfT9vbbev9tgzNPuMMJQ7XFYWWYIC/x1mI0kePukZgWQdDojXHp21uZq7d2bzfTo8thnh4cKzkn/UhyUeHQOTzfl80KEaRoGZPUvb48aP27NmzwXhL6Pmhu+3vH7Y3bz4MAiv6aZkzzD6GZYOj1D3LiRp1lsJ6Uc4M/JgGzlcqXwp+taeGvWN2JMwonlL1S+hfXKTAAAAgAElEQVTtucfQEKiKoqW+NoyZ+w+HlaIayVaAgHoW6a8vRoZmdC8tqP8PRx5Hp4Bv3Oip6Hj0/6ly6VFOSqqY7iGNDb5PUGvHDjIdwR0qxHymUFgEv2paAYeA58D+5jhABSTAjpOVQ6lAU0JGRTHj+jKuhWuPPQuQln6/AACjzIDYDdupSVUWInaUM0ti/XFrS4H8k6dPlEhsf9opxoHbMEgQScA0nvLyStdDZQJGFJ+h3lQllFafdiB0a8G/ruf6sha8l3sdL5TQs4exsfxcYKDm77oFIEGC7O9N+lDd9y8AQCwjhzee5z5Ud1fFfwxBVnqeAfv6OosCWmqMoGw9AVPZ81QsUvkQiCpnOewLJ4jx5BpPi+GhS5ytRsKR4Gv9y8fQd8j+GfTrqjI9bAEAcAJE43V8nxYTAkOSNImjtSaQk0QN0El+sTRkCKjlDy4YgeSky8H5xEBZHYVsnSMBYAbPCBwBeggkEQukckZwu4qYKQELKsPXPX0+to3zLwCU/sBJ0yjp659bmG3daQAPVJLNAFhcQm28105P3Gf7EAX5lSVpFNDniA3jy+PJuKZJJSOAmDxTzoN8cRtTxT9tPwElP7x9p5YhWg7FGOK8qDriKiZALJoCPDhNAFBxwC0ABoduNd9ciXrpPYwmfzmLVIgCyI3SPe0feE+3MxJ0KijV1CBP3+A8xv/r86FWFxAgKUD50oy2K2CoAlMlksUWMgPLiZZ7Tnut17+VzV5bWmiYcQCACaiwJejqsU2tddA9gAHAOnUn2oWSszHtFTQlqP4fHu6L7QEIsra2bo0SGB0SMqRflHXCrwC+9drFZa+dXVy3peVV3auFcK0qneYu2wKLjrJuBlA8EUTnuRL5aDaMMh/4XfxTpjHluThW8xmMzZMGSvmI9FeH2WOQxr4koEDijRRz8rt5HT/P55n56c8KgMDrBDZU3JgW03yfhEI++fJc8QY2MiO9EucRkKNarhY8WugQf6vxd0n8o9PEzPBHjx6KvsvzoO2RQBz6f2xAilO8f1ioYuKy5iWyJ5ZdFYx4DvTTYxOJXbBTC4vLWlsSXUA3Dkx8N/sMcWSSJOwErV1idjJPvqZAWdTHFX9s4fr6qiq0JGkA2QCJiZOhKaNtJOCnWtGSkKXnGX+httJiHKbNI4A5YEJAmRS58A2ZdsP4TJ4TICbxDjYS9gHAAXuQz3WV1OKteb7kMIAcZncx3s/MR8AxCxsD8k/LVidOYY8n0ePvAogqyY3+Bw+C55Ncxb4FnSgzIjxloUSY1c5kZq/GxiHwNmFRcY+vg/U5U5V58fsF7hAT8ZwBJ3ROCgBIzO32NI+DpkU0UyRSLHSB0UXJIWhnBvQwprJfEd9vBGzL+uV8jeY0ATWjH0B8BCt3FGRLnMT3+Ly0BmMHJIJauSExU9rHHacbHNXYydKfYEwk+0+/B6OjYowhQGcdBK/vjMDU2Cnugxg8Om0WHGfCEm13bkVg/SiwadrIoJVtyO4k0VfBpdhksjGA42gtwKbr0uLOmccH9tvcgrWi+KLYyhlEv2WsM+Gxg1p/s2z4j/cTy5DWFxgyVxdqsUHc26CttWIk9C72KEx5pgTAYiOW7krDS/EQPlyj/2j5o30EsT+3QHAPZjqWjR155p3/9r//H/qixPDBc3ONsTIcHhnb1iR89mlnV5QdWgQ60J4RKFtbbQ8fPxYtB4fMzUnRuYSP0q+Rng0Lj9i5aPzH9IzQe5gFcsiVHI4CAFSurHRtUSMZ7BrrxUNX4FU3lY09egji/PlMDt4gKa2+tvQHZ9PHiQTFFXKviQf+3VEnpN+p4Cy/F0c1DOSH1BL1NJXKrRxjAQAJRkbRXz3IEr/hcEg8MdSpwYzw8fb69au29f6DUOjO7XX79OFNmxlv7dlnjxvyU8//9G373b/7d0J97z9+qIDt2z9+026oWtJPqODXM7OdwFnJM3N6vWG9abSWOHv9rYJikNHqD+egpXqbdbATRjzOo9tczXWy6uc31ubmZ9rM7FS7c/dO+/nPf6Z5l9/+6dv2r//Pf60+dD6LnjHE6ViHVCR5D5AzDo6qZGU02G/0HWKQ5aC7XQEIGGDEBAEWrNY6JqoYxgWEXVVaDEOJOCnIEYpv4RD12UjMqiOF3VBBS4O5Tc9NtZ//8ll78tmj6mMH8Oq0g92Dtv3xU3v3+q0Uu7lnwInVNQfsBBdcI0E8TpwzwvVybVyLKmkkNTf9dsTM9xNGiJBkTZcAi8dwBm2FXQBF1z27p+3x48dql2G93717J+Q5+/3Vqzft7bstaQ1ItwNnurCon9PDq3y8eju9T13tkVNSMmvGAYbKoBT/ti3g2jnjnGf2uhBXWiPmGWmybBo8AkCHx+1EiHev6ImmNofaHQcWmmf+bRCv12amqKCtiBYLymvgwg7axg/lbGZiX0jvw2PSfD1CzWFejMMEmWnTU1CMPU1iFSE3KuSi/O26DxH6rfojrQoP2Mm4wPTPS/xo1vOJlbyrkuQEU1WQEivkXm0XESRcGAhQpdKmeb7l2BCQZH/ylUTfSLWDYgJA1p4vrXEFLkz9YE8xWompECjSqu2DZKzvfnICFs4UnwetEdqaPkeUaDN7SLAJorAJqnSpp2/GAp3YRDlPBF09Fk8JxKSnrtj5uscOJDysLFV7+gaO5AM4a9U/rSAjQWv1t5H0uHd3QlUz0euKnTSaVKgKV4mX19CMCtudTGqxPgh73P3bptDRxhMAgL0nJ41N64zX+ks+UWszAAB4tgp8J/UeZPeAkNgiKZPLUTs40b4jmVLFHCDvnfYEmh1cnyoKFbi5OuEqZJSD9ZrLS/nm+CLOFa9jnQEAsNKMoCRwka8bn1DATKAMUAuFlWd5dGhFbjFxaCuS8e+3WWzx3LTAMOiGBBm3fUZAmhnBe5IMcG/vqDQfH1d1jP7EebULYTN4PtJ/KFYflUiunxYH9h2JB+siReRdqoqH7svF1wigMdODZBXwlfcjxuB+3AYyBAAkWieBo7Qk+VykUj3wxRpX7MQ6PjdsmtCb+ZMgS//VhBIHskkUC9RkH55bLE5tJBU8uq/cySB7VbZqxM9LEDDc9vKNJDiwuOgDnegwj5xnZ/acK3c1TYlzUkkz90DiiP/QhAlsW2bOV/Wee8U/2s+yZ61PANsPTQHM7eUlVPAbMTHZo5wtgaQF7AIwyOZJQbrG1N5EzXwYGxik8lnH542OCgU0xYZk9GYA+QDobD1p8RRoZzvncxMALPFHkpLEF05gnOjnK38fBQ3+HADINeQ1ATbSouIgHf2OGdGxL+gdV8XSsVB+XxoENP+V0jttb5rq0+1aN6I0bdicAMqwNdCX6Yyh/H0mBg2AaYApxb5KdBzT5JyL9VRVaNZYSY5YctiHObGosPfYP/QdAgBgd5O88HoKI3fv3RVbCBBS7NoaSWYhUHrVPVJYk3Fm0Onoui2ohO84y2JnlhC3mVFmdLg1y5R5/tMeHkN8D/0mGAmuVto2uqiFXUpiajHOEuYtpi7tl/hSEiJAGOyZGKy8jmLJ1IxsskXSZkoz6kyJEUCH9yU+zcUNkjK0k1graRnUWESzVQ0g8Hf2e1iQHFlsjirIqtiiyu4iovbK5IQYjfgLM4Oql780DLQetMIuWB8H2wsLmtfq+cGUu4bGPgQWOeMWxg0wHmaR29Gyz6URVTF6zmhA45yJYRucQfjhzyv5LxFtzmCeXRL/gPb+vJ8CaDp1lTzkjDrHGrZZDUC9CY+F5BkLuK1JTsnXVBmvSSmcF+wZgBVxGDEzH88+UdtcjUlXex46JNjqWY94T7sR100O5VjpVvklfxI7Exs4sR+XECDxFc+T388a8qd8pNrhzU5xBd9+xuCk5ve0CUaBzzNed7Gtra3Kx+D/rOXFmjIlCf9mVg1MBWw+Z0Kt1ORI3NPtjdoB2Ee0CmFfzBiFvULBhxb36f+frffusTTdsryeE967jEifleXNNd1NO0CoJfgOfAEk/uIjICQQ/IHUaAYJ8Q2QEP8gMRJu1N30MD1A356+pm7dWzZ9Vtrw3sdBv7X2es+p0kQplVkRcc553+d9nm3WXnttASQeWTkmkC7XNTdjhpCLUgahaAXDz/JcMn1N9itaR//hf/yf9CVeR0/u5IR7/Uc9sk/9uQSUZ9BZJ9oIAgkYdJJZ0MHrN9zrU2gTT4l8AZpLKiSmI3m2ryoN9O9Iob/X9g+g91ssIUZVCLIQc9TAUTT12AJtWnq96gEMKuLe5kFz4zQyi9YJgx9u/IQ2NTPgVbkZBAwxAEGah5EmfpbeGiUOpXwZ1LJLkosumAOae4uoiVCfQmbyO9lQWQPu25vbPlXjZqhC1gY18OHZ0NDWZ1F/Hx9px/s7bW1pXv3/2wiivH4lyjyGBTFFKLnPnz5p2xsbNHubwltGL9cf4aMALu5hKbqeWBzud0p1LQaAgGT4AOW+WXuqiPRTd8hyIZi8Hck/Fabla8vSBKAq/+DBd+23v/2tkl/2A4Z77dqqq+JHR0rYpDw+O6vglnWjN5Wk36Jnrq5QJePAYLAJUHlWACDPn3+vPct7gMpyf67InraxUjSO4rKDuHGhsZwHPg+BOByeeuSnxsUAGB3vtT/5s3+r/fTnn8mx836IW+1s7LRXL163N6/eKsgR3Y1ZzyOo2+5pHTmg3BftByQZXOva6pp+JudQfeCmXDPOhv59I9Go4fJ69RSONM1cxRlC2WV9PYFhRgnbq9evVA1kvQDVHj583MgtqdrhaDUBofr985lx7kHAMVhJNJ2wOqhlLdKzm4ofSVsqftgD1pk+VJ6T9pmoTgceR1b0doSIfLZIBF0JYS/x7HLuAp5hDKhgAlyi0E7lU/1NQ+N8qMiy/0ju2CNQsVkPfgcDSx8WgR1zmjHKoqGN9tybxnNhzN/6up4ngYFVkO3MCBAx3qJZxhFWsMH7D/ersS/RRmHtuH4l7cLVHCyxTqHqpU1DwAmilCdmR4RmGgCAZ8LEE4mLFaCR2cPY27QdAGRpKgCBI0nIFWJ/0zr/JOq8n7ReDmHp+KxTeTKwUPoeVeVnreg7Zg0BBHmGiHbi9MNmEougG/3XV/uBqHtFReV6qfJ4WoKrgVwva8E5E2ig/l40HAy+Zt4xZ5T3C+trEPtbHZr/OkC6nHoCzIBCsXkBkzRusg/1nWqLab8EvpwrBQianFFV5qpS8j3ZwKrMibGAHgjO+cr0T7cxDE2DgPk2A5AxooCWv2Gu8Dfvp9yQXtUKrjnb9+/f174HvIPBRfUviuU8P40BBBSmzQXNBk1/sM3mdfSw8pyY+CLWjFotTIk1gONK0cUVleCFNr842y4uAVQJ0mgNwm+7pYBzi33gfAI0RKmYWAF6PmeA5+PWIgfC2Av2JOAq73Hr5g1PKjg4aAvzCwqC+F2Sh4h0qapFCyDCYlTb2f/F+GBPKBGusVyGpM00IUkaTiAF3hYYZyXlCvKqmMDPRBG9pA/UCR5n3+KGBpF9BqyBYwEv+2+ox1yvATDr4Fg52r3VEk4t1l/on/LhFFC6SmW/TUzSLjWgzcIW470IAn2u3R7IH/rtsQ18H6CWBILeVuwboIX0U2pWvNZL1XuLR1FI4PqPT7B5BMMAsLQqMe0JmqmBLTah34NEzdV/r5GDSmydn5ftsdeYezAIGYCGp+K2FbMHsEGx47FfCqJLlCqBd+KjADhJRPJZg7jCwNsgbhm0DCQWHCTQrrwFLOjsQDfOOC0GYSkZBMbO8btK9JUourKWa+DZXF65HSBFIwBprktidkXt5hAA/EGln59He4b1RNz1pJ2QFFdfMLPleR/8O2ekW3cBRx49p/UtzQRYKOw3bCf/5ufT055Pz7M2a8YgCWeDFgAoygDh0gWShohjszAg2CuAdJ5d3m8729sa3UbcAANHLQliDnjNYPG599ig9eSUgdr4cGlr6OxaYBSfmHbE+EHWNMk2fkTxd/VDT2qykYEE7T3858homyZhpxghJpBZC9wb70NcJTAXUIDnIa0f9+sTU8JOwi5RrFScV+zjgMRZdwNHrhTzJ0Ufxd9qTbIIW4oBnJmA3AKn+P9UyNkD1e6H3aQ9QaMkGX9bzBuByAU44heJO1nTTMcRAI0/FPW/WDSl2ZPcJXsjuUQAxFTtA4ZzfTo7Mp8+8/LPpQXAzwIWDJ+9DmmTbb+qMcU1FrWAn2FALu+j3ncl8gO2qu1MWv3MFqC6Hf0VGL6A0FTIDWJaSJBnrBHZc3ONsZPKy0qUOYLQXGc3jrLYYS5WuaAL8CJ7dQ7bzGLjZiIOpp3wLIcBgLA4uWbnbGYMYsPRymGcJr6cW8JnmbXDRAXaCvFpnBNYHxY85N+wdPBlsFDJ44gPAMr2dmHanOscAiooNu1J9aNrWcVvwawg16UQDzhmfHlQHPceNniCD4ntVkETtsV/9J/952q8AJ1GKE4GTqrXFSj3CYbpuVnQBIBRqLv05vMQCvkermhbOTaCMuySAcUmDsKoUFOlgkAP4+z3sEG3WAc9FeOqfvJwf4ym27GbUqxqWx3WOH2PgBs4tSizBsHhNZoxW5XCOIts8CTACmKGAgtVHuuzuGY2Xw5I0C42SJek1Buq6uSIv0O4hw+TrqcUr8WmwBakh6gQP4vLOEBnc8LMYOOiKDw1OdYOd7fbRLtsT7/7tr1+/qwtgiaNjbWt7a22tb0tx0Ml/tsvv2y7AAckMBiT6rflQOf9O8R/6HsCeqJyXMgaIwgVdhdDIoEn66JRf1dUKXbkZDw73QdHwcCYVfT5PlV7DjS/jyALFCl8DAdQvW8TpiRzwEnqV69dswhkORsOwsq1FQU7CIxt7/h+Mbo2GJ5PTP/80ydPa5bwpfrF2CusJ6Ig7k0k+SylXIxU0dv4vgJcJdFOnhaXF9rx6WE7uzhp77x7VwCAgIjT0/bm1Zv27Mn3+rOztVsJ17ySfwJu9h5O/+aNmxIpRKdAAbYqzKZxmWppI6gAvoJp+tAJut9//0PNrcZAQvcksKDvkzGESsynJzVx4Q//8A+UcD19+kxnnH8zYqrfoAb1ShzM1WA5MZGVHfjyR6PGxifUV6jKgSpVJBBl2KsqbbqsHaZFwIzKRsyRUS9mXbhanTYA9kNoUWZeQMUw2JDzF+eWc63qRgm5QWHG6buCNpijDIVTQbQMr4NhwBCCHIEMCv7P1H+l9E1jtpoMLxR5rmtvZ1fjtFiXe/fuaZ+KLsiMWrQCihFhWjCAFHNs7CRibzpF/mqrUWVX7QIeMWTb6OqK26EcVPLMAWMIfAi0ksSkFx7wg7PGOvEz2kUUGPeaaJ6cJQ1ULaCPhEvz1NlfPYumRhQufW+YO76nRL1ofOlpxVQQGFPtMr30UiJkVI9y/ZpnDYo/OmqV6uqRLvPX9RTD2HCSRJ9t0blhHsjuea79IIFzosf+JPkyO8VBf2efI2R04YpiABN+nqpvV/0bMr4ExAQaTCTh/OBoJWY4O+dK9tlF0c9/GBTRDpOxipKiEz7H+5gNJz0AdAY0Eou+wjMFwuP8mSCA4Vm56qAq5AjK/BdixHCvaOp88sknsnmPHz8WpVUMHoBTFL/deC6dCM6MnnEVQ1PJgREhkKJ0OQieO0VnpnQAwMDQuDhty9eW2urNlYa40dHxgWbLX1yS9MBS8lhS23Qnu9FHSbEA2yhhYIEjIsd3QJd6llE8Xl7uBBGxfdaQMaOF4FxJvEZ0ub8/Abr8TrGRAHjckmH7FBpo+iDjs1nX+GGL2A9EdrNn3BPqvn9LmfG3mQAkr06AqyULQcwKIAEmVDkqAIhzrzbFmt2Nz2CvKXGusWs6n3NWF1fMAFA0AlvEQshmDtCXbTCLoFDA3pU1BzxOeayNo0XTnBgQswF4s/VNo8X2mTrMH86lz+aFWi0YKdtr4+3yin3hgJw948TANFzHUBbpmp4xi8CUaFNorfUwo/sl0Uz1zNnEgCkYhoVsiFpKMj64/Aq+oir9SkAqIUg8yXu50lZaIJVMJVZL0p2Yhb9DvzZoaFDV4IWFnZVAVaySQD77JbZEABAVcJiXNapX4lyl2+L4rEQwx21DA/gSr3JdajHVbG+SV4DqcbVpLCxQ4TP1WhXEkWbm1NmpgnhiCjHEijKf9usw8ZKEcq2HR0zE2lV84v3mmfdur/DZ5nzJD1XAD5UYZhKtY0z4uLw4KVExj0bjmRNXcQ9iRSLyWjPmJfZYQnD4XuJRfgcbT6Va9raYIAKxJsbbjMTdxmX3SMyjY5HYOdX2MOLc0uFpF2LCTE+5/QktJ6qqBweK+WYFYFNxL1HmEuolBtD4ToqN0x5fjF0AAOBc8DnYGeIYQNow0LI3s2d4ncEfg6mcOTHV6v8BAHTWNCUqYrFmu+L7BGANJcRhOPNsYU6xlxSDjDHN4aQdFWvL48p7YnXgN8OqlA5IFVozZhJgRdevmNwCfcOAGO/De/N3zkpylfx+AIDOjxYmkBbMYaDPvrNsRumESQGi2mxzDgOwxf6lWu52a4OGEQLEjgoQLLYMdheWDHsHRgDfFyNv3CwPcge1TggEnVdxUIAN7RZnZiFmDTg7YQlwDYltNW6eghXngz2ELsPevtZKz1pgkWNtsZ6J5QRGD1oa+D1iSvYNhSXONY+AwoYKCgJ7yT9gqJiFkraHsXFsrq/3CjAWAJ82v2lGs1P0QVifqUy0as5JL0wi15f4AbSj9mVbKLQAYuFTMwYatg3X6vjMrFFaY4lNBazV2E+D0eOt91/8D/9jv0fycHqi8XsEGfwQ4yfEr4/TXmkry9c0c3d7Z7ft0RdalBA+CCPuarpHXyQB5qZZdAwkH47z9ANyAIrRi+PxZnHAzEVycwSAPCw5BiXqg/mW2Ww2IEFt7GCGk2/+H6SFQyOBp9qsQcKyWYedwjBI4M06eF1+lqodnxWjkJ8lyY/jElpUqK2cG1WAoeBV9/4DAIAEzA5dB7Me1jAqLqdaFTVVVPuX7WBnqx3ubLVf/8M/tL2NjfbO3TuqZLDxMEYSmuiNtBdPn7Tf/eY3bX9vRxsI2pcOumiGNe+0/naQNUQNkupvAqnLNgZ1HDoUNL5iU/B8PRZuVQeWZPRgf8/UMim5G/TBl/izUYVNe4BFVBxYOOBRxVZiW6MCE0CQSXoRBuS58j3QZaZI3L57W8j6q1cv9Xm0FDCTXv3JxydiTECrHk6aqJJDt0IQy7NcqX4YWHIl0qAAidhpCQBSeUYzY3Qc8GK0zcxOidp349b19t579wVMAQD84v/71+rbJzBQYnR1oR7a1bVrbfnaimjmy0sr7enTp6KmUf0H/OAauR/uVS0UqgTBUHCAR4AAMPfuu+8VuwG2wFF7+vRxe/vmtUZ5cZLYQz/9yWftz/7sz/S+v/nNb+QQeD7EVhsbiAGCJI6pH419NTzPmmocjg9DS38RQS9BB7ofqoRoxjW9XT21CalnrsSgfhxwsybsVZ4LDhDDS/IRZ5vgTGilqo/pWXIrSRBp/lYlnaAZmrCCWFdGOEvusfK4JIw060LwQaInca8yqiDMgCZUOHHkoiseI3p3rOSMSRXu2+5pcgkgQKaPsEepvLH/MbRdtaD6xUjITIs0hRFnhK3inqDtcp08X/ct2+5RBc74U7xJJmyk+gCoZNtGNcX0edFWC5HGFsOgARQhEKKfEFDJbeym5mosX7037TvDYImcWlHHwnayDfN8WlHRqGSop8z9fNw3YImnAjiIF+ML54aSP1RY2XvbcZLV2DFVUKn4jLqienjE2CNsPUwAKKiuKguQKkBEbIECxTptogJoE9QIxa8RlBxmTVopsGLY7hqE9Izg80uPFFNFtvrzsIWcW54L1VdTBQcVX1XQNe7NugJcN8m/k3ETBCWoq1YIV4qwf9LqHoVl4STR1QQoshcCxILSM0XkD//oj/SZtHDwe4wMReWds6NAJzOeS7hMU2nKz/l8VAtEGxFwQ0Usftm0XKtV0yYzMTXWbt+1qBGVTar/Z+enmt9sEIDza42LVPhzf7KP0pNwtTKUcK5RPdIa6Zfqi8H5sPTMHPLexykIdCztBesJeW3oh9fPBLgZ4GG+t+KCsg8J/gLgu20mLQHFZqkChX/HI/pET9VZNghgvTefS4uvMSPe7AYJbBVzJYx+2bNqUzBLkWdsKiz35kC8CQAQ+4Y4QNot7BWCSUAjg6b46D4tHxqPZkFJ3pNAEjsMTrHNeEB0RYSM+Iymb511QTyRz+baKRBwr0+ePG37e4dtYoJzZYV5gQ+V6Ni+ukJnu+V+1WhmWOsAmjksrlmxrRBwDGie2Ivfw9YMJx0BAHJGeY3U6UvHYrgyGduTooiDZ7Mg4isUG5ZttXkbiIbyO9jFFIGUUFf1eTg+zNlL3DaI0fCxbgESo7Sq0QE4BWaVcF6Yh1yrxbV6ipszrs5VTbPF2GfSPVIrgdkgAgt7jnloB0h1PKKjnjrisYyu2g6qeerzLzFAtXJib8UgqaQMS1MFI52LnjWvrq2utOWVZfm9q0uSHgNl2GbuV73TJQDL6zhrFD14C4lps2+qtY/r5joyTtDn10WAMGjQ02ANKTrw/i5kWFASMD7jvfGLBjososuZ5jpSMCCG5HrQfcIHCeiu6RhiOzEn/epKAAB2ibHKUPPfvl1XApRYXazWqqZLH2FIfDfiVk4CbbdhcnpM70Cwkn/znLEZg9810KxKbSXk2OMURNmzXGda5QDvxbK+vJCv5oYBBdi7sKO9rr6+sVFXknm9esKz36tA84PnXOeB7w1PwXGOU4LlKuzV1Bvtb+caus/KwoYLGNrvEQfNRJ2aINS9tnIc1sMxoeMDF3HMLJcdvzIQp3MebbMr2lnQkYEBSOJ9IXamczfyAM6VQYCcb/YNIABrDfsTG0usgA1VYbbaHTjXEbp2LpdJQ1cC9yl8sI/5mTShSn/OoyPd1mjNCutMBDhUDCqgeKpax8ZVkbfmiv0zIo6KIZXfGswgTzg5sb7Y2Mi4wKwtP8MAACAASURBVGzZGAw7uZHAYX/e6rUV2W8YbADyiLmyLtgRTeyYnuymOfGsw8jRFLdLWGvWO0BDiYq/tJMEChY4/l//s/9Ns3LodYK6nwQ5SS+XJYGTCc+wtbIzqDSjsTzezRuNHmEbM9340CaJ41fVr/oC+SwH/HbOLKrRKW9GnKEMs4T/Bkq83Eh+V8HYlOl3XRJR83dluLrRNk7iNZ5C4yiqT7no+EIjqyL2w9fx6wPqf342SDQmtPlSXdL1dKjzYLZkh67VmggVHjcyKxoeaI56j9n8HMKLNsJhFAJoupZ67EeZj+1eRn4nVWKEVA52ttv2+tt2eXLUfv/5b9r0xES7d/uWPoOERxSqk+O2ND8vhOn/+qu/ao8fPWgXV2eqELDh1D+DYn0xHCJ+FHqzHHtR9vKMQaxYW56tEsLqHdbIqsUFBY4AACRVt27caDduXm/7+7ttff2N6Yb9C1HTCIi5PqlhV7JAsGWRvBJSOne/MOtAokOPENdBEocBwKBa5Rrl/129/0cfvi+K8rNnz/SHxNm9c9AimxT9qWxxvaLt19gcDIEqBhJgdM84zhUmoXp6xia196jkI54Fve/oBCT8VK0MzJl//OhR++Uvf2mnNz5hBJwRWIvz7ec//3lbubbcPdc3b9YlUDjaG2vPnj1Xr/n9d99tyyuLSjQJtniGiwtLSnwP9vw9DBBnDsfBc37z5nV7+uSxAh6P8rlsH37wvqqJiBIChpAYc88np+ftyePv2+7ugUCcyZq5rPmv56y5WQBy7iPjqliPjo633Z09Iab8TKNwxE4wE8aUfQNmrihQpa/xW1Vh0lig81ODjDWCSgc4lNmqiEu8UrRmG7GISGZ/EphQCVPVCtJy2R/1z6HkX8Aj+5okxhUtj2VD3RwGjIKKK4QmS0n4gACZCte09oRHFXr8KO00otSKqeLEgU9m1BIVn5xR9heJL+eH/RxUmX3LtQMysZ+819EHgOIvS1vJoOm22GXbSHqOPTIuryF5xjlBgXOQZNG5QcuGE+fMj+bffBFw63rK3sVZm8nklouAnvVEDAAWmISdIJFkDfUcMmJNquCmLivpqc+jpSyOWInuGX2prpzjAwjUpqC9XfXbPvoWBPkEV0WB5ppC0TTlF7aAaW0e53eue1KbmKYEEGAYjEyyqJWtvsQE1vE50BIBm6G8k/zTA489Yo8qoCfB5rlcNtFgAQIS3PAeVPzlp0rfhX0PmK5zMDTiif2oudnTMJmw++dV+bX/IDAiyKZS70Dmot27f7/9e3/xF2rfShX25YsX7Zuvvm6vXr4sNlaNNix9nOyF7DuuIz33sKgInDWRIaNym58510QySCUDRfmp6aIpXlDV3xdoxX4zM2W8qvu2kfjAtEQAGGo6DGyhEpJN1Sl9nyQY0gFRzyzBuCu8ncK+gkTaigwUEJQSpNGKSKWRf+M3k4grXqjgLMmc96zBOfaQKkqaEV1z3oudkRjB4MyEFM5hg5gWa0VzT4qZrP5ityROjMM4wkY69pGPinJexSsYZu0RVaatOQLQGoV07A/7VwFjaVqYQmrdjLQ/eTwdyRvaGksSoaWab/E5i4cpCCe4U58tRQmfA0BiEnZeD8AMyGJhOfdgJ9Hn2kJfNlXZvdnS/ShwBfBhaWVZ68E90ce8/ma9K9wkcZf96Pm9DRZZ18Ux5YCq70q6GSr4f/sL94WrCAULZ35ets/9tBbFVACekcQwbKptTYGzhJ1NI05PP+8rW0OCUsWc+JokTrEbqUBzUdE2ybg33gdfrLigEjwSTAk2S+3eBS0xt1B3p2e5RK9ZTxJiYha1AB0dChjgnJHc4A+4RhINvlLEUnzDGG5iliko4453TXUfTJdxi5LjQwCAJIvsGQEHEsFFCHKsXVu7ZtbjGQATIKennQwE7wyUKbGVhsiZQP8IoRIbReyQM6DRyZdXygeweREdVAvXSM+CsFce0askqJI4bCxrRyyHbUGcL75SZyDijSPsIYNo7A96nbkP+eAaGcuapfDoKny/raxeU3X05avXEsGNHRJjpcZXO0H2a1UhVRLsfaYiwuSUWAvsP86Ncp/S4XK8b1FxJ3aDqUdq86GvfahNhWuUXYRBXULWYmQwOljvSw4wVc/mom1sbtVEtkmBn5xZsRbEMiyhc62327qSB2VP555kC6o4EhaV1ktaXAOWTXzi8NnwGTX4xELx/xElFxhRAuJpTQmzI++V3Ki46fr9jO81VZ0RwZz1gQZFNyJXcd+lfGUAMxVqiOM0HpApDhbCY2/xh2eGnRK4J9t/2bU/si7kXZlqJZ8iYJn7sCCf8sSRUfknVoh4mTHqip1oRahpBjrrV5eKFfi+WLujo2LO82w60edJ2qBgEtWoxBpxzX5WO6bOKvGD82eAj7AepCuA2PKER6WfngFSwMCEFUPRZUJ5nmyO/AxFJPsi4nXsM39oF5PwNi3+YjG4JYrr7v3l//HXfZwtyU9G6smAFcIGciYEQc7TL3aFz73K3FwqcjhXG2gHmjlQvMbBaVXpyjFkY3UHr6rORvRN+WSkUZyoDmrRUJQQYKQ1/9tGM2q8BGzDibz6jTXeyTQZjEMcv5xWHf6gaklGgu4PI9I/PlzDvf2iPXcjA11JSAWQz1NQAqCA8mtRpgkspRCJSI99uTZAo/rE/Z/w0HsWF8MAFT3Ywe2lqFCX56dtb2u9bb5+2XoEE0dHSvR5Bk+ePpXjITmkn4v55myWr373eynRImKxt78jlBNDT69oEnpfr5N+Z2c2GwJFomNQVK+AOyUKq/0TlXsCSKqtP//ZT4RmPX3yqD19+kROHzQMJwoqyGFjrdmsGEL249bmtoXIis5kQTSrqno0BkitabRZX5yb6m/9q7ayvKjfA3Fjv5B8vX3zVsElzBYCLRLvGD3eA4Mv46n7NHWMNTg54dDqKUnZk4cFgKLKy6T74QE86DPnz9HxoYQM1avTCYxc6GeI8ykwE+2Umewzome+evFGwbaUw29cV0KCAeAC6EmH+ruxvtm+f/bCrRXnJwKIEHtD8Z/vPX78SH1EONqjo4OGmuq71UvM/mXtGP3EmMHvvn3U9vYZn2Nk1MKW4x4/Rb+/qH0eF+RzP6oqX8Z+WfDF+zZnTpXVMqap2nl9Vc/okFD2BIE09ybHW0Fo53RKIRkFV9sOI8f5IulQm0HpBUjFv2bvyhGJuusEC3CJa52ds/GcmUG7pNeODw+UzBKkeMThVaHA7v3kmhRI9vuiXytwK3YBOgF8Ng6E4MRVbyefnNP0kAXtZo19Lf7dOEn1tav/nmqjVf01LUVorXuB2RMkpOwZ9rfeo3oXZ+fm9UwNdOx0qC/3zvf5HM4S4JcERkvhP0GOEijZQLMVco3ca6o0PF+p0jbaI6hiMm7KSYaUbAH+CmDg+SS5x37LZ5Ta8lUJU+FkNbJHTtnaM6I9Fn1VzroYYF3gJoCE6pDtKEl92F2a/V7XL1urKpLHB6qSUfeo1gDRyV3WQ8SLYA0BPEaSjk2M6iy7n9PMMUDCwwOQd/QTzAaKHwAjUwItQHymQVnl2YoWK8qxe0EJHAhkFCi2K1Ea6VlVdReArGdxUXoS2Qg8W6bs/PQPfi6xXRI7xu2++P57Cb8yfhc6rLQW6H+s6gt7I8F5EgWBP0VjtY/T4C75TrXX1fxvElKuy+O/YP3M6JxwZrFtAI4wqHj13NxC149ssI9WMAchLDf2mwBPlbxyHpz/BM+cTSVyzDouKmd0UNxCYPBLYD1Jjaj1AN/oCZzIPqka2dkD2/sEva5Kuccze8nv5+BHeWcFY4kFpDA+O6OAVMBSteBFYMzMG4+2xP6ryse5SCApUUm2lZPUJKsqWNQ4vJw5t9h4tJM0CLp+er+Wz4j+kYFDBwqsK+vDefZnmIoesB77wWdAD09CgY1kD9DOwvvGNoe5NVzYUFKDQJaqzba5fHGGiUEEilZlnP3AnlU1v85rYrmAwMNxo38nfcChKzvRy+zwFHc4T2EasA6sO2uUa+GAagwd1byh1g6epe2tkyWBL9XjS8CeRFHgEFofiKBWlVJU8dKKElVZuhEWswugpnGnJWYXP6dYuXrXuX+BqmPoAJxXcmxQgO9jN1XUaf22vLTQxjV9xiKJnMUz+pRhbFaxSJV42mpO3CIA1VcJn1hjvaGpN97vaDxkhFxGqjrGtf3mvqzGzujts7a4QP+wdbyI/4jrSHqxYQDvgClq/8BfqQXU7VFh7xDv2eegI+CxenxJLwJ7fnam2ATlfmIjbKqecfqhq9UsrQTYW2ITt58ZrEv/twH+7E+LABIPmSnm+FogcVkcev+5fnznq9dvCkCf1s81mUJ7xYCleC+V4JKY8RzTBmYgzMUMbL0AINH/Ob8IOMdf+MwCaqoffEh/wfHpQCuJ8yuwQ6KL1mkIMIdQHf6DP/Sxs6Z8vhjSlUgmnkw8xL2n/SXxUQCBfN/7dSCcqfxrqKU5gKDscsUBeQ+d6/oeYFHyOU1iUPHW7cP22S4KJq4IayHXJQAgbO4q7HAusL26H4Hq5Ddux8Qeu4XnXPGWNBcKKDm7PFfLb+Kp6CqoDaaAMorWAbQsPmkWpfRHSJopeJ3B9Kk4iIk1TLybnFTMt727o0uXTooICC6u8CzCCmBPcOZpTcYecNb0vSm3ITsf8QcyEl0xCTFvrWmAMViBuUfpxdQ6nJ2dSDiZ2PXateU2A9vl8qJNck1i3fN8ZDUcr7dRgcRcPzY7uUZsgPwQcc4//ev/u8/G1OzoqHEP9al79KYNo9DVLrE3zSqIZBKw9MOYLvLD0U9cnnsjTK/J5rKzdgKg7wnRzggtH7bQ6nzQfcQ9Kgo0OCPK4lw86ipBmmgb5cx5ZTamHqqqUf5K0sff+n+Wv66X/+ezO2ZEXTObOQdY159qp8SzLroxLwMQw9fu+3UF0wBAzY+WJbpsPUTsxsfbVql343xn5ufb2AQBGcmak8LRXl8jAL/53a/a7sarNnJx2u7euNHee+e99tXvv26//+qrtrC41BaXF9vm5oYS0quLq7a/e2CnNUpisynqCB9NBYRrDZqdxFCIWsSTqncYFA5nSKCQaQ8ZAyMRoRIC4/BeX7vWPvn4Ix1eKtRbWxuir3DYASd4howu4yADALgi29f7ureM2fW7AqrYIkpioQlPUkUdXC97kp/h3JzAeHwGVXfG43FfDx48EBDAqCQOLQFVkk4zWq7Uhwv4YPSOwNYzmRWDaHauhSnVy+9xpLoHHBz7LRVxrsMG2PR09lZG9QllFDPjtN25dUdzQ588fiqDxHXiqBeX5tu9e3ecyI0gHnbUHnz3sG1tbFf13UEoa8YkBdb17ds3HpE4PdU2N97KUKhKUcq8pplNCRV/8OBhOzw6lUEG6Li2er1NTc209XXmRyMoxtmf6ASozABxz5n2vdSnHXwrEMsop5oB7n5EU/YdHJmxwN8WLXELiWxDKa/yN+P6Emha38OJqQC0ckDRR/B5cvJPRddG2WAGv8/6W3eitbl5RvXxjKG6Xakiyxxunjt7iWtllJYQWgkchgXkVp9Qqkwx9bhAAgHuT6J2BBWVkKWilWqbqMwlMpN78dg09jWCl9Brlzw7XcJ/plyyBx0gHXaUSb1PUfapZvCFsc/EFAcU4xKB5Dlh30kYCdwSnKb6P5wgETwCJFDp4uxxxmi1SQ8n70sFKIJj6SlTZbnAQdYADRcFEVSeYAdV+xG2h+etNBhbTvCAoyaJIkhSAukkX06qaJix++rU7uy/AYCwNNjDURMXO6D2opPjCkiqx9FGGKCAvdbawtK8+50ZgUdAfnXuirDAsNN2uO/JAyQc2as8g/TkhrrLmoaWyMg+i9h5LrSVwV3NIPhn/3j6xohGs5JMpa1lnza7fmsra2ttdW1NrSwATazH+Mioxr9JDVnr53FTfMaACeJEKAJbqmqR9HdibVY6h5ngqiMCnYiUMSkAwIZEAaCaFgYnL1QTXnz/UuApVRaqyUl06dmHjmvRKQAOq9jn57YT9nF6vqwdgbQqkqsSPSXJA5zlZxo3quqn2T+cZ1Or6ZlGDAwKMUme6f9OogeVO/srgq0AEPbxAiHVruEag2MUV7+xr1BQBWpqXrMTNWyK1d3pIaYabVaa9iQBXfXbGyAdBJb5PIkXV3LRxVCacGANHAV9Q4r2AqGZ+HDs0X0WUh60tQSYT5Ke2AmwECCT+97bp4fUAb/tb4SuMhqXe4WNMhi/ZzvuWM9BvNdGgATBd30/yZb8WtoyhkYgO+7KeC7YC74fV8ddZUu8xTXyPnw/VW8xEfpNQSv7GdvKuluoq0YWU6TiLACsF3siQEYqsrnOVEiHtanii9k/+T21WWjPDsBq1odn4IKD7Z4GfpRvwVYKAOzDMjFworiHPm5NiEGw12uupLGSRXwUowFHRzgPTv4R4QbsJvHOWnPt+HxAAPwTzzdxM4my+sePjt0mc3Ep4Ic2xQgzcn9iNYihAPBM+4I1Doi/ZqYNXphVcyGbJ32R1nQtAnLVCz1gWvwgtlf7DnvLLV8WS6bKbSFCrlU9ytP0trvirP3YXYvjSrdHerRtYgs/t4D+XqfE9AoZAF2nzcCIv+NeNfZPk7/G7X9Ozzw+uqaQAdhhT80UmVR7aYqbFNVSsMRXYu/9/Mx8Sp4DG0Ix6JRbTXiNQHYlm7Bap8RA1L0qbvBaGDgpgL/yAym7F0DOzwAArCJ/KEYFzznsKHKF5E+KIfDz1WMecCLnAPA1bQeD3M02OXaZZVS8NVS0iT3pWL2ZqlLsiACIALNKZGVXbUuHWQSJ1bK2jjMGmmOJ+0RH1/jVMQniBXjjnGGPSXbZO2J2FMuTSRBi6lHUO/QYejOXPI1EYEnPGgg8E8UtxPLSkzN45oIByXxNOkrh+OLKk6Wmp50Xqx/fLX34SgO6jvNsHxnfavuYWFLA9aWBpMRKinsphFccO2xDAIixgQDw/O12NAfb5Fh+LZOnJlXURDz9XAUZAE5YftZFIlaHpUuOAjBHWz8FVvaqATUD2zr/TIn5b//mX/ZZAKqvBLChisQhicyvir43ThAnOekhAb0kzQnOQ5HyA3HCG6ofBoIL4rNAO7NptHGrZ4m/XXkequBQcT3nNQ7MoSxaROqHmzAQIMk4X6o0y9v/cJMOAxC6lxyMSu4tPDRA8uO09F5FY2KdnCSamsM9aZNLlRi+uA2/1qHaHLQ51KcKvcUjXhiHyGElMUE+ahJqUP+qPX7wneieE9NTbX5xqS2srLXpmfk2NW316NH+Rfv2q9+0f/3//E07O9hsIxfH7dbaWltZuNYeP3rWdvYP29T0bDujz+gYpfltGZiZSfqPJtrBPj3gx1bWl3AEExLq+joGwEAdU4dYo1Csro8hN03fSSaCUDgO07Xs6EnEUVlnXrFml0r11rPAWUoOMmu3vuFRZawpIh2uJjTPLF9ZUaKMo+AAG5U9k+gZTsvr7nXm82gBwBDTm0+f3uraig4n90wgi+henHWMI3uSoIOjvr21pUq7lJNF4/M8z9ag+7AnXUdTr2ixDRTkKmBI309PCRmGi+pDQBEDZ+6TIjGCJnhtZVV0zVD3njx5ImO3dmNViQIoH9UdDOR33z1sh/tH7RpzvkehUtMTNNtu37mt3v/dnS3NHL5547pUfgP8kGjyRZJ5985dXdPz77+XCu34+GS7fv1mu3P3HQXX33zzoL19s9kurzjz4wr03L5jhy2gq6r/CcpUjcJJlxBWVIPF5BF93cItanORqjyBk9dx2K5wblJdC+UuABTPKiroCWydiKXPzFUxHfahlgJXmHgtSY91KNiTt26siZFhMUJEvAhOSL6dKATQ0JGvwDXnnOeytnqtRulBD/UYPfag6ekD/Qi+Pww02XGyXj1VVTkvrjRFNCbB+2BqSBJ17ZtC7gkwcXAWN9rTNaqqVRR8kGwcGT9DIEZ9sV2f5kDkKJW79NElaOY8oHuAfeBMxeFjJ0Q7rTNKUOizbWqiAqHScVF1S5VvV22U2SYhonecs0wwIQOLXXDlPv3bVjz2OKRMiXHFwQF7AkZsrlgJrHsxUnivBHDq/SsFEwc56BOcCwSYnJlSKw8V76OTQ/0BMMTO8VytXUB1jMk4FwoMWCsxD0ZHJQ5JcI5tISEUI0Pn3iCm/SojsdyaA6jHnvRz6rX9nV0FEaura1qjFy9f6bWI7mILOSs89xvXr7e5aTRRWiUDFovFh2BrOOPsY77SDsXnA2hKIJPErBga/I7OnUCIngCApcV5Jf5pAYBhxN7ns5mesv52XZRCV8MM6inJVHHVdpE9bcDbwb59r4UoVc0uRXk908ZklLm2sLCo92OfEpCnwpRqW5hol+cwtFwNC8jn/v/qjR0aAahAT3Fg0S8F8ieUK8G/Ag8SEOOX2OuqzlNdaU5aoTezvwEffphwwSxz1d/7FR/Bufa9c12uEPpc6PxU5Qn7wq9ju9NKyc/5PYOW1hFJkKr7qbVJzBQgkbXmPWC1kZAx8rcLhCuGwpYqHioWZejuSfyTOKgyqGTfxQAYItEw4GfDsR9+Ic95UHCpPlvGQpfuyaByWhT+Sop9jREgHNJvqmqp2Q9W71YrQRWhcu419rPirsRntmU1Nlp3PCj65F6VBEmUzPosSYoSSwoEGNK0sujYnPwXeyP+SuOuDw91ruMXFAMj6FmV45wBx4qDaiCJDSOc8UnTTGroMT98V/ECMRHXpHVjogvV4AJ4ApSkl9kjKY9kZwAA2GL4EbFwOs0rj+ELEK52hKWFNjlhEJV7wDLgOywyB0PALLZUmyXYWW1W/L6eWwH96j/GHmgSgafsSBOkeqFJ2NjnYthI78b6FpmqMAySGNSgJ35QRArTsDtDDrAFJqcImXxEkzKmpjThaaJa8CxQeiANM5IiCodS2S/VVIFO1XqR/RJfyZ4BKEgRlDYwnovaXGuqkEH83UIVXeBQ+wTi6uyPGg+KXzCbpCaXjXgsoqehuH8d8JP2DkALfElEPaOPk7GREvQtwd6ck6wP76W1T0t2WM6Vx2W/U41OXJGcL0WKPJOAV1y0Wt2KYhHb4zjLdiWFzuE9z7/znmrXHJowoJgKzQTlXviO0geDNQfVf3pK7ZjEaryWmFgADcWBqUnnGjW2nnMXu6DcsQrQtFvE9vWruCtmJfoLNYZYLetVXIDxlwIje0aaPrQy1bj65HKsLWeHvUlcznuwv3XGq6os0L/Yqyq4lAAo9oFrBVhNgdC+pwBGU1KqSAbTZbJNy+5gL2ASVRGGaSIUbGAPKiZyjqyCZQGjgB4BLwNC8j4qxv1X/+x/73NQEzjwQExPM5VnoCpsqmKcaZwAbxjKR2eAa5H5f6EMhZgkyOT3hUhcusfMDw6xjKLml0GWY0kQUZWSBA/acIUmpQXAFXs9ee/I7svBh1oTVPV2FcfVIieO2jj11MII6AKkcppJAIYdXSi2cciiS9W8X/U/V8UjV6PDoGCWXkbEpUxFohKGSBkbfIIxZOOjUvX/+ovP24sXz9vazRttdnG5jU/Pt2vX77T5xVWLn50ft1fPv2uf/8PftpGLgzZycQRvux3uH7f9veM2Mb3Q+iPjbWt3p52oEm0K+9LCsnq6tjbftsMDBPrQQRhtvVqToPIYcxTfSVLVijA9pcMX4R3Qd4w4xhJaO+P8CJgxXhwOEmmoX3ptoU4IW4CEYkSh5vNaUFKCv7Si8ExBUDPDEtE/BbSjrmZa2O+0TY5NtskJaPIWDeOgv3z5QmqZVLNI9qjkUPmF8hoBpqjOsuYOLNxzyOdRWVASUYJjW1s7SorHRVeHTn3SNtY9N10jlor2zcEXKti37gJquqkuEUxwvx6v0xSs05euXkbN655st27ebtev39BnMyec1zL/04DGnsAOntPb1+vt7ORcDshzg0/k7G7eul4jQg7bjZtrmqEK84IztvHW4MrbjXUpw9+7+067fuN6W994K5R8ZnpOAMDC4nI7O7tsTx4/b99+87BdXHB9zCy1oIzPls+Oo0kDdKmcXFbAQACi/ltVAw0ChtKpMaGnJK2HpZY8mK0sUK5E1WRwq7/N7IGIqVkllu9lzKgMbd/Oo6volJPFlqFzIVroCMfDgopUYW9evyblVeyZErVqV8JAQlNMNUDOp2iGCWp4xuxlrks9mQcHHcvCTtFrlmS/C16KTaTq19lV294m6HNLgDFL98bZaDvBTe+/7G7ZL84d49j47Lx3fo9nzeeCZHNu+H+ADdFQi2LJ69hXfDbvG+Q/wCjfA0Dg7HF2Nc5ziL5mIGK0E8eTHyjGBQCAAghsYI25UoKIo+x7z2gd05Kl9q5RAaFxynHm2G3vAyd90R0wSOB9YPAJpf1zofQOLKIrY+BACWNUjq9go/G7Z62NXMn2wpJau77Sdna3297Bbrt//x05c1hTiOThtNE/4No9paSv7wGoodbP/oZd9Pz5c88nHkd0x1ViAAJacWBbYfPRQuEaPebxpG1vbMnZLS4sSgAKcTWNuKpxalWWFAWYHlh86urKqqtt5VNggHC2eW7un54TA4S9y7Pe2tyUnwdoCAhdhlznCQCApARQcXIKpo7F8ABQ8XOMInzz+q3ZZwXQqJ1Cz8RJn0aKijFloUBaCPnibJoZNWEKrmwJHchVjal54A4qoYi6DRHbkX2JBgD2RH+XyJ1a6VLVHwLpfFb7XYAfXx4gkIqLqzfu9zed18Ag557gU7oB40MAfp+qrgGA9A4zCaHKDF0blVoY+5lQgbaC7ZaSzaqy03OqZLMHsOtRVrF1+R1eQ1KVRN5BtplNNr0eexkKPq1APG/iuTdi07nHNTaEtdXrqtc5wNnwdeXsk2RwTWrjO7HgaSp6+R29T4ltxjbmPVPJTQiG78PPRsQrhaYAymFjdOyDUi7ns5SclS6IikbFBNDeqFbIFAAySWbY1iYxNNtj0IoZAECaISo8+WrN6HNrhdkAgLAWrSSJDTgV0tM6DwAAIABJREFUMBQAAgAgI8iSoAPkGQz388KeYU9UMVQrJqJjTNdg/Oa8EoyNrQ3dH9o+ssnV7iQmarHBKHiwB7CHxA7YCfYltpwRqdLsIvlHNG6ImcHevjiHiXEh5g+xyMyMtUn4LApA2Bcl/8V2S5LXgT5GRuRLtK6jjt01IYLWHQlZugrLulnQ2eMyNVlneUm+DDAisRFrw2sCermF6tB6JaNOXrBlPFt+hi2jeIS9ZI15LZ8VkIq9R1I9Mzsn/ZQUEYkXEVNlBF+YrV2MXuwh+1y3LysH0phBs6XE7hGzmHbQE/nWO/fu6rl+//33bWdnW/pAFCYNWDN687hYAQbMEVo2iDSpwg2jgV0oMAhF+wXsKfYSmgj297a3Vc/s2Cd+Js6/uj33IwCR/viu2l/AznDhE18QkJV7lE0eYgSksKs8Rj3/JLpuF/T7DBhEXreBJsFwwTjFkNjBgAtijNPiWvGStQ1gNngUp0DYxNPLSx67fOLYgs+GaSg2R2k2hB0hELWK1NKuOzpSvkBsYHV+wLeBrxK4UWAAbWMBQ6zFhLYZEyPcqqNWAI3ONRhBXFlOTnES+zRMh4DA/C2h2RJSVs6rNkhr4AiYE+sM3yH0WGAB9wvwNqOCa9bDxURraThnNsMKBjJ5JT7U8Q6xh8Yyq62foqPjpehl9f7T/+l/7nMTFi1wIJ+EnkWkx1Bj4jqH9sMHnup3gAElpZV8BxFyYGsF0mzGoIrcCP+2ISvUtqu6jxQt1MBDt3mKHSDHVeiRN5ALDW61qDaBGtciwz4CAOCKTYdCKWhwlT8AQJgAA1TYVTjdR11jNneUZoMOuhpZ/Tp1TWzSbEa3LNipiXYowcOeAj0dp6uLNj3Wa2OXZ237zYv26Osv29bmevv0pz9p1+/ca4dnrU3Nr7S5hVUj72dH7WRvvT1/9EWb6p2284Ptdnp40F6/eNM2N/faZW+iTc8ttePzi/ZmfUPCRRMTFl9jk22uoyh9IoQJ9I3v2SF49jPBv5ReUXA9P+sU32ONqCrSnza/MK9eL/7mwBI04CRwjhh6AuhjZlZXj7X1I1BttdhM9gqG781bgl+CZBSpF/TsbYAtHEaVTahfG21nx6h4usfeAIBFqxD+u7a63MiVDo8PJPAlanap0JpaSfXPRky0GBJ4/p4AVPDcbIw+ysm2N7y+taPD0/by5eu28XbDhtfmS0k4iCXXRtAn9c5ip/BeaAJwPxxCgnWU5Qn2uW6M0fISvT2IE4Z2O9o2NhFZMr1MCuEEdacYSKvQsmvZvyurHoFIUsM+h1ZK+WuNaQNLixIXY71fvn7dfvmrX8mR4lRn56Yl1ri4uKy+ISr+S0vXdI+//OVv2t4ufeP0xSL0aP0PiaJVICVaVIFoSr6LCUKVEOeMWGGCQQAREgmCSaqjFkKhz96BaWdD6nyKOl7BCH9rGkTZAYnCFIvCyWtaDdx3qDnM5TFpeWDdHfxf6TlodjZ0KyjOVcFFwIUgij3osWBVwZTSr6m0w0JPPGt0GbgkAq/05YaKxp5OH2QC4eG/SZbOz6/UXy61WQFRxZbqI8w0IYG8BNV+rfvssB0ADoBQBik8+jDVEAIU1ir9mnLqFfxTSeL7XC8JYQCNJAYGLgyIsL8luLkwr/sPki8BG9lUXwvPODaQ/8fmVbZRI6pqz1xYVwQ7rYSgqtfmZDMNpEYbVYVQVdKOluv2gCRIOLhzWgrUKuDJKlyf+rwr0fKeGlQ9nTSln/G89cau1B5E8g9oNr8w175/+aytb7wRowaqXdhEut5KIlSp1qi2UTEk7sKSGBtTAo7oFC0d2NrQTv/8z/9cUx+2Nje091TJJJgBXD06VqLKed7b3VfgJ19MIAsFuhIg+eORUdllAVVVcZZAZM0o5/6dqKAlAWVwSs8Pm8OzRghUNnhqqmNu6X3HRhW8UJHEdhBznp2dSAcAsVLeE0ohE00EvDJfm7G9Sp7oqTWwjFq1ad0Xuvf0YprWOQDxlIgW+wDf2LV1BBzoUxmflx2WkCFgUbGuokEiWyBBOLN1sk8SJ+gsXQ5GN5qd6IASAAAGCAwx1tM90E6OZMdkk/rq5fXZR2zW4oxJ/nUuC+Sh7SGsFMdKiUEc9yTA1X6sqr7o5RMkOAYIkqAPgLgBAOAEEh+WscNOmqiAK9gt8TmeEyAJFOLEc9n/w7Ynn5Uzm2RW11fJapgLAMwWikyPfLVI1v4PAyDv4YLKoA84YB/XOZwwGOAbJBKJt7SuldjkOlUZ1SQpCwPzBeuoy4oKKCNp6MAth8dlNqvNFICntATCRnFxyAm/aOpdb6/1rFKdZB8k+Y8f0J7iOjSj3EBs58dgSk5auC/fC5DsxJpxnhQlptrMnCvjewf7ih9oO5Ffq0kJJAH4KdsNMzRI/NU3Lr0Bs5JgALj9wkwqimz0kQsoPD9TsYf3NQuRmAB18HEl/2pjokVoaLQqzy7FQdm7EbfDcD0uwpHsekKKk163tvIVwJ748OTYVVjiMuJEzTrf2+38Kf6INU3l3zbJ623gAF0o2wJiS4F3JKsXVzVK1GyJnEnRoTkf46bbsz5Ous80PptryXhPadiUllQSaVdKJwSWDo+Ww97br58I+P34009U4Hr48KH8KX6E15HLuJXusMb0FfW+7DeffXh00DY2N3TeKLTBqEWDi8/mddhb7/+KRoa1Z6qAmTqnbF8BTfaBZh/C3pGtreQ/NqDzocXOdMzpCjrPOWuf86dnW++LzQmoqJYOYq/o8gzp8Azbm+RjybsCAKgVlNxDhdKi06Mlx9mYnjSz8+pSbLzbt27KLlM8AwRQu20xhJK35voVn0p41OvCsyCuY39SCBT7KSB2seJ41gGuNJ703PtZOWvFKfw/jADZGLTJBJKbPY6VV1uSCk1mvXEdzhVdcc8IdJiFsisWOeiKxsSk7gK/FPhBko9fttYJNg8Qc2iyQo1+dVxkwdvxMVqRLPR6cORJIYPna5uW1pref/m//K99Iwe++XxxcdlEoTv5Zz9M8DlUSQay0ToUuVT+eS9p+f+oR4Tf+wHgENSezSqnCQ3JGzgONIrSCfaigJtrEygg5u5AA4DqgwxnEv06KL5eUy5i3DLXeVgQ0AjwAADIQ9XrG9USKr9OEIwkR+zLiT8BHIkSv6N1rfFDQYF1b1XJoO3w8uSg7b7+vp3sbrbj3fW2t7vd3nv//fbBpz9tp22iXbTJNjKJ2v1ouzg5aNtvX7SZscu2MDXajrbX2/H+bvvF3/+irW9st5Pz1m7de6/1xqba46fP2uSEpzY8ffKkXZwet6tLjOZVYyIRYjAjPVTNd7X5rl1bUeWK39/f3ZOIYMZy2DGOtNNjby4CDyNhJMJz1euECJnH31AxQ8Dq6PBYwRb7Rv3IlcRhNAnExBrYRvjvsq2urUoLYHFpSXuR9+BnokYJrOi1k/3TdnLkdQ6iDHr+0Ucftus3Vluvd9WOT49USecQU3XOYQA5ZP4qxoBqOei0WQlco0comX6loTFtZ2evbW7sttOTCwnoHewdVtXLLALuhRYIAgmc6tz8XKdcS3LuBJFRULMKYl6+fCWVdqlKi5JkBJYvixeO6wALJMPQMSv9FGoXoiXcPw7QAcfa9VUJyjihn2/bO1ttZ3uzen0mvU8nJ2W8qFC+Xd9uFKru3Lle1Lw5Tzm4QgBlrR0fnbXPP/9dOzo8a9PTc2p/IMgFdBEarR4rDoDp/E4OERu7avOMDJyeEXURimhosemjBKQJ7YlqvJkOg4pZAEiutQuGr7zH+FIS2odmzfzVhVJ5xVHYjiVgVYvI7Kz2cFpD3IfsudBnp8ft+GBPye2HH3yg6hm9lgK7JGhqJV9AlySYULZ8xo2+RhwqWgdxbFRg+BnBQ/qYh20r/wYAgG1xsH8kAMFAStkIKVaHEhtBnYClIwpkIozlCpl1J1Jt0vuXM0/LFc5Jdr6qUuz1VK3yu8MO39WbEwFHjKtM64U0MmqSgXuMcaoenxOANArpJjSE9ovCMurs3jr8blgP6tcmMQoQ6gxK/8dzGFxfKP0GDNiTDlgyUs8/5z4sHuqvgCgK4Mq5s/dm5hgpuqqRj9dvrulMvHz1oh2fmkUztzCrubv7h/uusB1A53RfOu0AfNbtm7fcOiRNhjPRTDVulGrxMSrqvfanf/qnAgpYN0aUbqyve8wRyP3Fhar519eut/X1jfb82fdOppVcsi72KxKcKlVvwNXM55a/rXFURvojPOQ9QPDkhP9ILADOBLoO7E0qxammUPkmKVZSMuMEARYVQKFFWnfa9hZBKWwpBDCtQ0Pl77TGj0UHADGyjAosUksHvgfsVdWvGDum0PsZZpSRigs1Rs/jCl15wuZpH1Wy6uZCedHa/wGJvIVgqWVdFLBK4I2Y4FL3dv3Gmn6+t7NjRqKqMLZrhAqsp0Bwpn10quEAxjMW81XribUPXNl3/PHDpLr0gxCcCLBIjyvCk+olHVDWB1XuQTKVxMYVNu8Hj1oMOwabZpDEMZr3vP2X9Wf0kwJQQ6cfLoYoBooWQZ05FzNshx3XVUCc9s+e+2jz88R+CpoL8NFZrDguQK2S2BJxHMRNtql8hSLrChvAjW3XQBOiyjUVoJutYADfn8fZT2toBLjMAIgYoPYhwKUKEAYApDXTCUU6HnZRawAycY8GnX2tbom0LQgwwLrjBzOuTkygSgZsm1zxE4uheWQiVWuqiumJFpu11lxzUwjc63OdZNakjAIASIwAALT/irnA84UOj29AUPrwYF/nLMJkJIi8L4m/evuL3cfPsWmcQUBNj0fWPC6xlDQ1oCZTEB9xHlX8KqZWEugAa9hOGI/Ec/fv31ciR2timCUAAOwZiYkWIGNWh+2CiiQkUJqzbr8htpmqnQOtsYBKqoyT5I26FxrwjniMJaX9E9uMHcSGUnWncOUCw6ACruvom60Z0Mhz72G9MT1rsb37/ntidRFT8dzQ6uJzsdUCAGpyiq2TY5zoYwBk8AffyXupl7/GArulw0CX7Ig00Qa+TOdYe8OMDBVph1qMo92RnvWc+6ytrkfCsNY2CnDF+3j8OqK6Iyru5bVmTHd8JyfGFSNpfYqhlPfO31m7gGCxi8rJym/bLLnnnbMmttg412Z7jCA27Za0LKhoUXEj5yqAxbB9k30s4I04KuCSxtbWRJhMNTPjbERxnsC8aplib3XM7VprVevRfIFNA1NhtJ4p4GiNSlS+XCKzEb2M4Cusb7GJ1JPv3DCxJPubZJ/cw60W2AdrZfXEwDBoqGw6LEcvcteeCwzBZCj7JbeqmDFVrAH5WAOeAkH+8p//tfynEDONEhnMfU9iP1wZEg2mgst8P9VsJ9mZVelDmp6PbET3nXnRgkop4C90k0Oi97WOn4O5QhSHN5YcGpXqQlz9num7GzgkV+3TiztwgHFQVXfvphbIgATkqEA/wAWfGSMeB8/vqoKt6mKqmKWCyuKL5uq5oBLk0MbJrHQMTAlLlOru9PioKv8Pv/hVm+iftmtzE+3oYFcCMR9++rM2d+12uxqbbRdtqo2OTbbL8+N2erjfpsdamxzpt+OdzXawu9P+1d/9ncaIrKzdbNeu32rrW7vtwYMn7dNPPpWx/8d/+EU7OT5od26vtYPDnbax/rq9c+9OGx/ptW+/+UrzqqlgY3hVhe83OQ82dFQ5k4ji7KBYk3ihQj83P6ugk02P48GR0Arw9dffaNrArMa4MAv2SqPY1tZW2xxVGCGfB5UcXqnHJ+JarB9OD6MK2kriPjUx3S6P+6qIMwaQiigBHAnLR598pOo3IlbEXMx3P6+RSzGO6u2FajMxIfor9D6cEgwC7h9ntbK8rKoWyc3z5y/bw4dP2/HxGQRFVcIl2lX9fgmQMDCAIBh20d9A8aZM68IRgmZbuKbX3igRsOHBCLEGJAaO11ypAohhPelNoqIuVeNjEgAqiBZGYs1x5vfu322ffvpx+/7Fs/bdd992wBeHwxXXCjaZkLCy1GZnJrXm3B/K3jMzqHv32suXb9rLF2809WCUql4fZHhUFU85AXpRx6nYOmmIDSBAiHDi2QnGDso5bQ82OkHYZYRGmgOLsicCxiSGYuSfwHO4Kha13yS8ClBUobVgjpxr2QCDACcax/izn/1MP/v+xfd6thhVjC1VCVRUoT3j/AGgoMcbLd4f0EW7e/K4Jo/4C7IOMEOQalGVBKnsKQtymQYY0CDBru3IaDs5Pm+0mGATOgQeRtCQs83sVs6TqWmmJVop3GqzfM+VJtugvBfXw71RBWYPsE7p0+dnUNDj/MNeUjBaSt/WsLDQHvcDiwM7yDl3VdDCZwgVyXcEAEWn4xKhNwNUokUrWXGSpO+VH4iNp/ovsKCrZJxbNKecV14ve6yKP/2/bg0QJY5gsUQg+R18A1UW9pdofxL1Q6wQ6j2VxCPtQQA5KlMabYhwz1iv3X/vXnv/w3cFcDGy9OXrl9pPe7u7EqpjjRjRA1BEX/78rMG+UA3dd3jRDg6PRYOn6gXIwD6gCp9E8+zkRM7+1o1b7ZNPPtXz/O3nXzTGgnLOoLG6WnQs25DZ5LQNBPzTngJYRLRqzCNL47OwM9gb7fdqA+DcvP/++zp7jx491PdVFacfUaPBaGGaFYCKD6BKCCiqedonVuhXvIDtY3oBwmMCADTGWCJkTA/pfLkiVPt1JVSVGKpHttga2AkCca6foBPByiSVqfSlyqFYrHr7FQCWHo/PmEF9J9QGHw3gjRdYR/BE7zL7D0XzST171o5nt7+3q4qTpzUYfOIsmFXk6SeAv6cnZ212bkH6FR43he0yUBwgI/GK/EKvxPVg3g0BANBf1W40NJo4tjTFFh+L6KQYPnO1x2crhRqYESRQrpYPxCqVUFeBIjY4dmj4Gp0QFx23wJRcl+OrAA8R8ovYshOTLlGouClAj8EGg1ECAAAkMuUB8KDsmWNCg334wuxvx5GmVaeapdhRC2lbMtCFubRgZoHSTuyddLmQhQJ9xYOjI9LVCQDgwJipDj7H1jCB9h2FdVPB+ZPYVfb+6EhxjMQ/63nwOWorqXW3qCvJh0HS9OLj9wWG968aE0TMFjEDUGwjmChRDu8mRbg6HR8BUMjzlYDrKSMlz1wQ6TPJg6kQ3sNGh/ptTkJ0o/Kbu/toJaE7pbkIYpQo6VBSSkw0JzsRnSda/NRmlmei9Xdxgs/Fj9l/83kwHKaKwXgg5ibV11s3bwqsx8diB5MjsG+5L8UMNcmJ9cTuxt8SH2RfKT+5dOUa36VKbDRpSkxwZGzMIPzRidaW9dna2tb7AdLDZsjnZYa72RkGf7Ad+IoA0AAwLhKOtJWVa2352opGL3NviH1amNztImiVJX6JqK3FEUtEVPTsCwE/mv5DflFaCmbw+X6S+GNfknvpPIqt67OS6QCyHVUMc0o9gEeT8+Re+DmsktgjAVMl+pmiL1XxQQHYdif98s4V0TDDdzgeSgHDFsE2IWBj8r4AZ6HTu6gLu0QiAF2hlko3Npr9qDaZuVntJZJo2Xl66GmdVMXduZnZCdXWq9qD864UBULnl38sMFXXqXbMmmJXzG1rjXk6G/tFLWW0ucEI6zSMSsST+KOb/uLYloVif3O/yoXYp+dnOlsUW9H1OELIV+wlj56exB/UiEfuE4Zgxm6KCSBwOhPPeH72l2G0uP3Fwqn4AvssWMGAHGYiRJtN++Cf/s2/YBKhVXarD06UshJcccA5oJB0TrkcOotkgQUb4oi9DDt7PfgiFyRxDgokY5GxEmWo1YtX/R1Cu7WRHDwU4NWhrz/cVJkxO6j+x3Hxd53pLon3NZr+zc7uEpRKIjQGbnxcRpCgIFTZHELuBeSzO5RF7+eQEPia+o9xNwCAcYhisK6rAmJtUtBNNsdoa88ffNWefvXb1k52282l6bayOOu52uNTbWphrS2u3Wszi9fb3MKKEyrQearZe3ttlOs8Pmpffvll++6779of/fGftGtra+3Xv/lcqvafffJpm5+Zay+ePW/7e9vt9t3Vtr+/1X79639s11eX2/LiXPvyd1+IakJPf5IXKW1Xjy/Lxvx00VzPTOllY2rO/dmxAir+pPefyirOEPoogoYGmxyQoqLOjHqC0qPjI6HNrA0OQA4fZyZV15F2bXVVzwMEd2d3p42NjLfxNtVOj8+tko4Qz8WFjMXKtSUdQqj/jOJg5CFiXzYOVrYdCK6Z/cDzxZhbF2LgCJ3QjrWtTcbJMNYPxzbbxkYR+yHABCnMyEe/FtSdv3GKEZ/kfvlckgEmEJDAodasqvXJsQJwOTGN7DkufYSp9sknH2sPsnaM/8JQTY5Tcei3/T3Gx3mcTL93peT/s59+2p48edy++OIL7XkcPk6QtYPur35c5unOTbf+lQ0Ezuzmzbvt8OC0ff31g3Z2Rk/dedvcYASKxwC6x5eqn6vw8jvjrKkFx1RlK7rs2zfrqqSTbLnnikDAVQLWJXPkQeK5D1VvxsbcE9UBiWkNcPCYHrVQ8qjeTU5DH3N1hb0Kck5AZk2Hqfbxxx+39957V8/2q6++UtCBI+Hr9Pi4jY+OaGICBlh2rpHQuGqvqpK0JayWzZcTb/c1+8HSGmGhJJw+9xcxPhIvO44aU1o0vFSKoFIjKLm/f6gEKb2MAj+r6ptZtty/wZO4VtPhqb6qUiI7amceppPo2TVOS2NgdO2ncuBmSnjSgIRIq2qu/tO6lwSJSjTqY9PGESquncyFqx4TBsoIVDTTusDbVCMNejh51JlWNbfoisa1dU8RORIzpAiQ8SdifxSbSuMqz7xf3J5EkgeTiN7PGVVu1jfXdT/WpPD4Uvbwwf6BhPF4rFbmLqE6KlzLC+2jTz5sN26ttYv+edva2awRPIzq3G9PHj1W0KUe8dHRtgJQuLKiXn4q6k7YRl15qrFcCPKwPwBjeM6oYuOQSThZlz/8+R+2W7duK7H85S9/1R4+fKS1unnrtqpDYltVWwX7CzupKkeB9qoQl6+276aH0gAq9pf7izbLzRs32k8++4nAzq++/kp2W8KljGJCBPHoYIgej5bJkpJhwImrvqt07F0F4lJaPhXQgR4DDACE8jwRzwyaADqJHXKtPGcVBkpIUEBO7TQFY1Vh0hkqsTnWVmKkJYZnyjEMIhcU0rdtf18jbFW4DsXVwq0wtGh3QB+GFinsq3RZtjZlD/F1sLYAClIIUeDa53495hGhpaMTAMFqYSD47JlOzLWkSuxEHUoyOjtulVGgrLnh592oxC6pZATbsQNDB7ZaxaqMWmxQYsinpzXNADCjktsqLvDanLPYEn/uYDyXA/RBO5dBIwfMen31l/r3DACk+urCytUPpix4zQdAb0AHsY4SQ1YgmKQiPaoBMWJnk+Tp+iphT+zYvRf/KDZTgAMVmDQ3HjBkMMI696oEXXvJM8Hl02rige3HpEBAzhigF/9vG26tKE2LmZ7uQCZpQhweikFIiw8+iufCxKJB9dRJEPfEecT/WjzMQDdxAXHC2ARTHOaLcUFyawC8xxkpQWozHQbtkJw9t7UaWKDizT5W+1yNsgPgVPtCVdO1BucXTuzFeDwR+AYLFLFTEg2zH52Qy1cWjViiiyVgbY0B2yAS8fTg4xfFNhQYZUo0fgeBQ+6bs8Y9qD20qvzxp/y+ij4AAaX5w55wi7IV4nOuFPeMme0UH6upEKUDpgRaE63OfFZ6vXZwdKRnwzUqtp+dE5Wf5wNYHAA9+49YAIA/bQLaC4AHE1MWOxwd0X0JKAOsqbyI+E/jGEsk1po8Lo6oPQoQoMRxI3yOT6FlSWBiaR8RN3Et+A9+XyKNlfjav3uqjrWnbAujaWEbYAjAWlO2TfKX1TZJcqnPVeudwYPufA2BDLbd1Q6jc+cnlhZezZcvvZF8bnfGh7RPBtFLtUjBeI4gqCZJGci3HemrJToFG34mlq3OX00lq0p44gNimQi3S/9CdncgRM/3OGvcj0C0C1pN0Lii3abWq+KUbvpKjesTiFhi7tyHWwEcz3pyoRlSFjW0Rl00qXhuYZZJp6Ty5tg9YjeJfUtcmXY8Fww5y2npmy6GE3bBYwNHPAGl2GMUCijEJEYNkJyiG2uaEaAdK+O//5f/b9+OxwEEDy3CWgnEgxz9GMEJ2mbEzM5KxiHKv1XZk+EuMYIEAQEZJLpR1D9+hydmCoVVSB3wDTT9omr6441kVCk0Yj9IOzSjznYAA22AYacm5LcOC/cQkSw2EpuNayQ5ixHKAeHgDUS+/N4ENEnyNZopFEexGjyeIsIsdrJG7xQI8fD7F23r1fN2uv26bb141I62X7Wx3qVUYY/Pr9r+aWsffPZH7da9j9v07FJbYpTd+GQ7OWSG9HlbmJlrbJStTfeYUxGmgvzs2eP25tWrdnF61sb6I20KQbt21Xpj521z60379pvft9mZiba6stgO9rY9eqL1tAl3S3QPqit9OASIbEIM2sH+sUTM2JAk/BeXZ6q8U3EksOQArK2uKvDd2tjq5uKSREk8kGr9Rx8pgKaCT3LPlxFg76njquZyYNXjeHmpQFzg+AVzut0XFPVXkksqgRh0RAAJCPb2d+XYU23gECK4RxXH/fSjcvj06AogUE+pwQK0C6C58ayobpGXLC2ttOWllYYq9cb6hhwujtYURNPU2HBcB0JRqVqzDq7IUVU77dA69lf6zqlQZawdCvU///nPdH2//vWv2utXr9r11bX2zr13FMh8++1DzftEnHF2frbdu39H4mUPHnzXnj59Wv3hFv8AeEDQC9oZ1zUCY+RoT9MZPv7kszY5MdM+//zL9qtf/a7Nz1ERXWqvXlKtZITYQOVaSsBC+0/b6Hi/XVtdau+9957uC8Q4DpfRaS9evJSAJElXVIFxVqCdnFhR/krobhhcjBNxP9UPg9aAjBjK+UUUxM0e4WyxD0jCMMYAQbSC3Lp5Q60jX331pZ4DLQEY2LevX7c9gKQaz+REw+An/2YqdjP1AAAgAElEQVSvMdc11VOCmDgaJ+TjlRA5uLPiNVMvmHds5DxVOp67VdlpQzlykHbCGaAdogIHgMjK8GW/fsQ4Cijr/k0YNH31+gp4kR313kswzB6ktQTnw70oHavecyfwVH6p2jogxtZyvU6YHWhIOb5EUiMi6AqYkwR61jXhoioVssI4pkpalLCVyFEqcbKTqgK6lUSCkgT6pbTLGjlQcXUX54yz4/vYydD+XIHI+FhEcyyydW1tRfuc/spXb15Jx4RAivYObDbJI/+mYiraZSWV7vtuYpUsLM2Be7WLPiMM++3d995td+/dFvD5+NFjBYH0zap/u/pyA+y4Ug/756RtbRNsjkjzgv2/tLik6+H13gPHbXF+of3xH/+JQLhnT5+3zz//rfYr94aw240bN6Xubn9rtX9EpwAYHPz62fHlZ+W1Ss8yz5L15nXsPQCAd++/q3/DAIBOyZ559/477b1335F9f/z4YTs+Oaw2mzmJH+ocjrjlI5RuND9MdfWkFFpaYEgBFBjQ++EYvsQSCkrYM9IQMbVUgktwq0YsnkvCwleCbpJvJR3sGaayVH+nE4PQ0wftHkp0xDjxHnMy4vXB/gE5AQJgixRUqwf5UDomJP+wwkQJrqqYKaMulnC93PPG5vYP93pN9fFnl9Ah1M3SEUmMpWANXZiTw46x0QE42NATa2gk8E5JSb23xcLCh6aXU2tRoIcprG5ByJ/EO8MAokCvKNgUnT22w/HsQPSZX8v9JKAEpNF4uBJO43rYh7JHVSU3E6OqgxqZk4p8lHPcQ5y40QDOoAeZ6yOxcHA9AEZFo1bF+of9+8RJEpm7ONd+7xKDTtiMiRV1XhSkm31K8I2PNCBj/51CQCpmfI97k5DwuAEQbAh2DHoyQBufBziHiCdb0gJ51oSyvfJ4MD7LoPm4wAYE4aCPq23w9FixnOd7WwRsesIjzlzhtO4F8SVnL3Ey77+4vKQ4anNrs6jl1iVSYaGYMthT0Y+LMcK5E4PcC6xKZZ5fgIA8x3w+zyOif7xSwn1SIjcrheQ4PsX+m6KYBfxUlJijTZQ2QYMA+WIt8WVmNBhAyPtIHLhGdibHII6CiSR/UixRsTxqNCexeAD7MKlgAAg8KF2JjGx2Ece+R4wJTbBygUVtqzVtSn4Txh7XqVYI95vHBvNcvN5mxvE3a5XP5H21/jAEhivuElc8G7IHBgvDhCY/iv0QPCfRW2sd+b3HXe2u9iPWKvdObGCA3oyTxKNOuAvwq0ltg0Kp9SY8ri+5FSDogIGFHVUyXFNL3Ak/sB0BAbsHPPyPIaHNAIrsee9T23+ZDOl2XChX8GhQ63xoPDS/V4Cr1qJ07Dr7y/mp+2bNidPDFgGQDQjA6zpGiQotI9JXMsjqNeViDNyaXm/xeUAoxg+bYet2VsAFA3Xep24ji8XT6L4q3Axazf0adpITdQOPnBfWJgwnXmtQgWlbTIvzKNTOVmtKhxlOPs4DTRLeh2vK/tNr/rt/8a/6/IBNGrEuBVXluPPGQXaHH+4PUJc6OD8O4iPGpMUtIcAABUEVAxDI2RelL4vuw+VqV5Cy4YQgn+d95ap63XuHRgfVk3OpDRgwI71f+T5rQUDmgNlvRsLDBozapALR6nkJFS/XwYGm+q9qJ6hgtR+oGpJRQIbS6o+DZejbE2z4y9N2trfV5kbO297b5+0f/u6v2vrr5+otJw3rj822P/13/v126+6HbXp+pU1Mz7e5+UVtNAKniTHoWQhcjFS/F/NbQT5O23fffNn+8e9/0Y73j9va8o323rvvtr2jzfZ2/WXb3Hjd5mYn2+2bq+3y4rS9fvVSyRGJHz33JJnQ4UmmCIKhyGNA6RWn4uONBYp4Klol6ydGwOmJ6HFU4DT1QDPkqY5tt42NdYmovfvuu23l2jU5wpcvX3YBBJufw6r+sNGRLhmJGixB4MTYtATrPOLOB0cjWGpkBi0AzAlF+M1qzA6gWa87d+622dl5BeqiV4+OtvV15lCfy2mSYOKgAEGkxkwAOjLaFhaW1CePKv/p8Vl78uSpqmsowBIYZO63jEa1qQS1dj+jVV09RtDCPqnAgXrS96Q+wLERVTNhAFBh+Oabr9vuznZ75+49PQeSx9/8+ov26PETiVUtLi1qCsOtO7eUIKDazXrz2Tjc23du6d4I8G/cutFW15ZauzoVQDQ2Otm+/fZR++abx21jfbfNzS63kd5EOziAooyRs0BMkovTEyjOJ21uYbp99PEHeoYYKYSIaE8Q9bA30r77FlV0eprtlHmmSU5UySJgHFLATvUsdoe1ip1JEDtIVJmdPKp5xlQCAJHYZ2KDHOxr/xHck9jwTNC94Ny+//4Hur5HDx5on/OM2TfDbRjYB5J20apHR9W6wrXr90rLQwrCUuetnvNzV9KVVFfgG9aQRlkuL8v6SKypVPpRbdXeIE2sWdhKJM+sbBuNkzi0OPrsITQ1VKkpZyONjqr0CABAeXbElavMb45glcXcpgaU2KpehCLIZ4Y54oqOZ0WnD5C9JdEm5REWncJWk/hpXWpsn+0hjt1JyjAInPE5BOIGABzIZexT1LjVplbJYvZB3of7NB4Bk2S83bl7S4DY+uZbCU3dunNba7S9ua3KLSq//LGIHVTjGmupVp5y4qN0iTMl4Lz1R67anXt3NEoUyj73PK0KEGtHwHYq1gn3CODiKj+VQKZdwADzPfPZjJND7JMzeIya/Pm5Koc/+clPNQr062++ab/97RcCB+3HemILLSEQygSAObcaAO5BO00/qSpQYteYKWPFYdsWAUel84PP5ZyGsRPK/PHJUbv/zr320UcftJPjw/bFF5+3vf1t2R3uM+0FXI9op9XKR988n4sYI37g4JDZ4ST97q+OINjAd9cMapJp7m50oIkjyrcCSPdADvy2g91hAEDvC6MjE1sKAPDe8b0n0FEgJHEkz2EfRWS31JahmRJoEpAlUSHgBESGGTSUI8uveu+7Kr+zu6fnK7BLQBcsJCdkAWt4fQLFYRFkkhFsNmdG1eGhzFwVnFL/d2WTNXOFX0KIqtoPAk5TqKund9zCtSlMZA8k7h7ES9XLW0Befj6I8wwgaB3rzKZ3Pm2cusYay8rrlIzWFJjY8VS4APBI1IZto95fQFAJ9BVbyoWbAvwKwIkws21/gQQlAuiKIac/CTqVNLc75f5dpPJ0FfyZZn+HBVAAAO+DzwAQywhEvjeYHGHB4hQnAGlEH0ehW/pJjiJZB/QiVFgYH5cdwA+IMSHV7yvN5iaZwQYkiZ+aYWTxrNssqSIWWIseAp9BAkqi4XF+pmtbcNkz5gEg8Ouv37xRu1sS6fhPbIIq+gX2anTfiXuQnYhfCGAQ21NUfLeCZdJVknUJtxXwyDryjLlHVbXLB1qPYbRip1MxaZRslYBapiRp/F21LLE+7B9eyx8lbMV6cmuX7VmSOI0lLOFXPhdQn/XL/mef0HrB+vKcsL3Y1a1ttwDwPeUelSTBCjKw7/sPeNYVQAE6alQpzxmRUo3wK2aM7GyBIS5mNq1dYrycUftAhIPdGsjzUQJ8iYaEGX1Zf3yTzl0JxvlM2sZZgLXftfEJuKgpKwJNS/ByWICV5JU1DSMlwLpspKr8LpZG2A/mruxitR3xebbTJfJYOc0AwKtMrIC52JUAIk5Ko5XGOgx60z1ZytXzgF/EbzBS+J6p8N4XEpCWTtJAt0SJfcUwuk7WoOyT1qnOoK6F51zq/RIwrGIUvwe7g//X2HGKV+w74lflpraHYllU338AwtDtWW/181f7i+Opap1QQeO8ncHcKV/la0WkEtYLwsaDFhTXtV3IDhgmTRaAgn5ri3PzbWp8ovbxleInMeQ6RK+y4r6fFy1IrC2gqmz9f/PP/0YAQP4YYbYhw4Dpl/IUh/7+MSCQg5PgTEZHNPf6L4J/GpHgyhgL5jFURlyDOntpncwrrCu6fJAuvvdvAgHkGIsJMBwkut/YPTPqX/mRCGBGmmH8eAgSKysDAMUiDkmfq3YBU6L4Cl0nn4cICghgAADTWgcVLjlgBT522g4erBRMPWSsf95Odzfb0ebLtvv6Wfvq81+0o4MdBUqHx2dtfGap/fm/+x+0G7fut6nZlbZ2+502MsbIRnUstl6fHhHTXKHPXF0ct4uzvba/+6Z9+9Vv26//8R/bycFpu3vzXdGjD05228UVCv177WB/u83PTbSrC+bC0qs/I+olaDaoKf0oCpaYU6txNgTPBmcImPjDbFkAAA4jdHrG47i/BcqrgSaNOTk8aC9f0A7Q7wJb1imUF/YIIAH7g9nYBKwkcfw+xo+AVdMyLk3pY71lFNV+AWgwpWCZOdbrG+sK+u7eI+GfFcuA0V4wAFDL5DOEXPednGFw3Ps6KVoUCSXJAlRcz4MliYfCdikxPsARkgIFfb1UJP2cZZQyQqQCQwVVRYUMhbkTANGsU6ujAwCwllSx+cNaknjTu/7ixfdtZ2un7e0eqcoo50V1a3ysrZDQj41rLUHlMQgkoFTEDw73tHYffPhe+/kffCZgCOovPf9/93d/37Y20QNAiIQepbN2fsZ60z9tqpiTX5BqBGr6bWJqXBT7mzdvyMBIV+H8vC0vLWmtHnz3qD1+/ETXELHRJChBzLsgvow16xinnITRZ3AQ1PNvqrzQKenZJKhjn0jxXGJ3Z6JXs67Ly4syegQoVMx5bgQYMFsQvCTZIDjlugSGlvNK8MNnY7DZIzHCRnvds+7eeyfLmY3uhN2OLg6dwJF7Fq2wkrVUT3DMgFZ6H5ThFbSMSQCO13Ndob4lqDaFNJTiUSWipmGa7sdnEyyyBpwFKtaypxVoORi3Q+eL+4ioYSoEcexB8hWAav6wK5xhJQjcxJZp1CrMCFeJI1rmtfP6JjiSOE1R9gT4lsBOKoBKnsQuGAAqaZXwGCzTMeUMe9xzr92+c7N9+NEHYv7Q3xqV5QS5uzu77ejgSFNQ5mbm2+EhCtWMYzXojW7FxZV1AHpj6Iz635MzBJdQ5Gfb3MyMdC2whSenR5ppTRCrPXHhZ+WgTx5DFRzWBAAAK8/egy3F9UNB5Wx57ONUe/n6VaN9BtuqFqVRqOhMTJkSVRWQC7ATdhf7iO/z5aDIVGs5+moN4DMAJxLMO+B1Yuf2AGu1bG1vyu4A1p6d0Uqz3yYA11RtuSgtl6W2ML+oeyOw1lnXGF/Gko213d19AQBMBAAQcEFh8LyTTLOHJCgFuF6JnhklnjbEM/X5snAez87jt8zyS28m9yo/J7aMW/xiJ2xDBpR1B9oammeK5dSkRabOCpCUBsqsKd81/pP7JmDidQLsLmskamkL6PyIFUaCZ+YT2g/pg3bXooNqxN0CaoYtqSkPVeFU/JOEmznpVdnz/XFfEV812BDmC+/Fs0wFzi0hxZIonYYfhG/iqpIDOtCPkGB+x2vsn6fKmljOYMRAXFS/2wmiDsQIE591z65aqxx3RZ/BYGmqlgLKh9ijEaoSkMH4z7L/7GcDAJ7ahH2TYJiAnbR0GmhMpY9/D5IOA35hsEC7T3zHPWND0QoK2D0Y6WWxP85qGDX2+Y6dea3FYy8qYSb+cjEqn83vAfpojFja1o5QtO+ruCSa9rgDfeIXWoQUQcs/jVpPgMJSRNuUyFB9P1WsAQtv9fqqgMHd/T0ljsQzsQskwJlalQp0pgkBmCO+yecAONhHm4UVQFjf07UnMjcYFUDeLTd9MdsSp0lUWbGCqd1JksyIY/qG42nem9dYM8k+lWdN7MXe4Fy6Gm5/qsKB1uNSZ5PnSWyHfU61mmezu7cvUA4bxf1zRiXmWRMpuF8Vz0jYpqe6Z0UinT0URhxPA//BH763gPCr8hPvfYAJAJHE+/wsQEhabey7fX613wsAiKgiP8fuk3gr9tS1wiByC3HOpAFMt1/4jAASVDW/Y8XY5rEPBraH+fAGkKI5JVvZtQ8MtQDAxi6AUI+8tOJyHgU2kFiXreZ+k6P94OxXvpVzEBDShBQn/OxtUwu8tzjX7D1iVopdrLdY2ALgEd82o0V5XTEOHA+5Zd3sqEFcE9ZDx+iu9gD5Qnx1xUSZDMG6G0TxmG58uBkH1bpdhWprKERk1GASiYRZZmmfN/NHoMlYjUkEKJXdaGKcBRRk3wNAhjWpuJDJHPWlWJR761+Kqb40v4BMkYtIyi0Hz1vAUZ1fFd2YKhBGfLVO9f7y//xrtQA4aDGtyr2+DmLYwHxPm3pIWb9rRi1j4D6q6tMv0ZmgxwTp/D7oRpTw7ZyhkLu62qFcBJKIzRTiIuQWhHdYRKpaDAJCZEP9mxgA3vgVW6SXqoIKBQWGjl2FHfP9SoWxUCqDAhYJc6CFCjuJkSsGOPs4Rj6fvhD164BUV09Wkn6CZCcNvQIA2DjoAhj96fUv2tXJYdt5831bf/agHW29bv3T/XZ1edberL9pO3sHbeX6nfan//ZftNW1u+2yTbS1W/fb6MR0O2UO6xkBN8kaiXu/He7vtnZx1Prn+21n67kAgIfffNMuz/ttdeVm++jjT9vitYW2tDzf9nY32u9/95t2uLfVLs9PRI0UVfWi3x49eiyjuUfvlAKHKwEArkj4njh4oHXvvX9fFHQOz+NHD9vr16+6A65ArvWKAj/eXr16JeON0beIhanFOFnWjGQGZ0/y7wkBrs6x3vzMDsrvCZ3NoilW/IySLh9JjxbUug8+/EAVdQAAqOnQaqm+4cgZy+dxNdDVEQea0f3wjHk/nj89ujgRksidbfrZ6M+jauBRG0Lya56sg6h61hE7K5qWHE1VwzvwS/3OFjxJ0IFRoP/2008/UW8/ontMhPjy91+0h999Z+ryOSq1hwIMAB+mZmeUeEPBQ5uAn0FlImhRjxE8ktHW7r1zu/3s5wAAHsX37PnL9tWX37TZ2cW2tnpTff/bW/vt2dMX7fDQFH6cDWujFgABG4YG0ztJhZsERUaM9TiGmWEHTNDFzFueM+irRmtV/5/3hZ2X7E051CidCpwpWqjPIIH5uNB+KngWKaI6PyVhNowv97u8tCB2A1VaszqmVQV+8OBh9e1TWZkU1ddijvTzM55orxOpUvATYdKqnARBZ79F/I+9yP4cVvwPACBF4rKPdioDdWoHtJdW0R8f0z46IKC5ogpQVfcSQQ3zIEFAqlG2306IPR5nMKmAqg6Ohv1vAKBofeVYSErZJ1l/3ot9zB+eI/s+YKervwbcQhFVBQcxQVHyYDwZyOUhOhgoYdZLvyZBHPYdG5qgQsGDGGBRSXZwYJXhgY1l78ixdmrNQjSkmYHex8cffygBP573ydlx2zs0cyMA9SWTLqrif3x02rY29zze7ZTJGg6K6N9ET4P+/4Xl2Xb95mo7v6LSeyHG0hxB5hUg8Ek7PgEw83xopqRwOlD7Z68hjgdLh89BEAo/l6QniQyimqyRgPALqN8ACKaZ8/yxN5wJAAfRcScnBWi+fPVK+1W2skuOfYYMALg65vPp1in+32wmi1qxttgEziLtUkwN8Szinsb/IfIP6AgjieeGP1hbvaGzgyAgACNBICM/6f9HzBLNg34brcoJlFRfR3QpuqpUCVpRaUKoK5V/xxoDDR/urYs/KjZJ8Kz8M8JYUpMudsGPAs6AYfIdgKsj3N+sQewCy6jG8mwBPPg57Ddo1O5xHdPzkdYF7LoebQNzbXpmVnEJWjga0yrGB8GZq3QBsJjFLbXnERJuJ6cBYFSRHhotLKFTxqfuH3QMGrPmTEv1PeuAdfRS9oHOoESseH8zBEyTd7WxjmS1cUQs2aD5j+OoxFP+O+2TNSp5KMaLP3csN6Caxr7xc/W8YxM6IeciwtZFeW84AYn+S4pRAX/DNBiwweqeSJxPLWBp3R0AxgKMyk8kKQjwJaaGqtQ1vitAUZ/eaftgAekVKJtNZRZARgNztlSdLtAv6yXQphsD6Oekglq1xnIul1aWlMwCAEposDSklEQR91afs4X2LNwFAMCqkZgLdC0NGj07mR6v/c1bt9rC0qIZBKXODhMQwJBrBEg0e6P6p6uXHd+3s7UtoBAGk3y8RNIybtA+ChAZPaH4v1TKU1mN+K/ioDOP3YP270TMZ5r7TqxHfAWzgc+X0jk6JcemXQvwiSBlxU1s4/jP2FHWUOtI4qwKMcDs0Fhpge0AKNanoaob4dwBuGFNKtl9IqQC3AOs8VnpxScGxmdyr6wHBT/tlUo6Ae8HeyvsTrdUmBUDUD+Y4MN+jC1I0YBxgCqmHB0KwElxNONEkyS72u08zfFmjZyrRC/aUwHqHTcE3BvYWHta7yOeUXylC1XWCBKtvLQVRLMnfqg2H5Jy25uBIOlwwpp2iuyDnGu3XZvK3o3OqxxTTJn+leJw2o55Po5LjrU/MvVnZGwgzN7FF5XMp8CUmJG/eWYaF06sdmKwKbRxXg/bjrjt1ctXxTg2AKsRxYptPLov7AOJuFdPforLXBvAMcxWF4A82cMsKEaXGuzlZ2kFIIZGyFvFworfpAUF+xbWToFrYlkL6LeexPzMbLXd0qpghrLjJhfRBMQVA4H7V1uFtGpsd3v/5K/+th+HNEyDV39M8yg0GbjM/S6hvg6SqH8MIz4dCq8qt/viLcbg/olUsITMXkD7uajfqX6umgAgFWdoXNAZizb944r7sLOSUyyxCju83JGp2HJmtVHj9ADEuwSk+iYtqmA6ZcaniYauQ27FRe4hiHaq+BwwAIHQ/t03UpTXuicnhTXlQIwENbmoQn12fNj2Nt+2i8PdNnZ+qBGAI5ck47324NGDdnx20d778LP2yWd/0EZGptvB0YUAgYmZ+XZ8et6OT3FsOI2JNtYbaTub6+3iZLdNjV20qfHz9ur54/bl73+nJGh6eqF99pOfthu3ocuSsB20xw+/bptvqUC9VKAk8cPLppFWojaK8mdnj3I664MInUXeqAK1duvWzfbTn/5EY8OePXvanj9/1lVUWDfWmiQRo0CvHN9jI3usmFWMcfisLUms6M3V/ybaG0Il1WOFSj+GAWQOYReMkNoSjj1XXchi0XxIgJaWl+TMMeDsKw47FbCg5Gura+1g/7A9fvzY6ps1hSDj66jAEexKdf7gSP9mBKHAkb09vQ+GBYQ/6KNYARlDVqOKEhRxHUquKrFkbflMHCOHGCRwaWmh3bx5XcDK4uJ8e/7scfvu26/b0uK8lMMR7Xv16o3GBXLD0J0xUowsZL48AABzxbkIz7QeaVMzE21+Ybqtri0rOWadPHKm1z799CeaBoDQFeyOL7/8pj347rFaPSRgNWKQhiCKZ3ltdUW0a89m7iv5YV8w8pE1mpoyHRrnq0ChgB2SJwOOGSvlYEMV4gooA6Kk4pBgTmyZYi2xH7J3BCBUldnTJ+bbwtysEkjE4UhgoH5/9dXXYm2AusMOYM8qVO71dB+MYpMA6JiR1+GKBM85VQpsAgFHnCa/lwDFTtcCeYNqip2umSo25EmuUW7FvaiPlioB9rLE6wRCnZwWW2ogHoXBF6VTgKv7u4IQ874RisHu6RzR20l1CTqpWmVMU6diw5rz2fSiaq78Ka08021leaVTgBbgIdq8BXS0tyMeKBr4pUSlTut8phKJzQ3jQaBdtXrJFFZFV89YZ8WAnhOPSkC6qqXbwDQCtEBmwCuYMtzr2HhPI/1oCzk4ooI90aDV0lqhpILrHx1XlYiK/8bGljRM0BCZHJ/SHGbU/PldXn/ZLtvd+7fa/fffaW/WX7eHj76TbdLv9AAaT1rrmS4OuILNICBAYwI2igCAoxOpxq9vbMlGxQZyv2orKgBVoom1Z9hTVsQ2EEprV9dnTUvS4YEEZkVTFX3RzJz84XdhbxlMY47wpIACAihsLrbPlVeAPIuUUj3FFpAUz9QIwB2YaIcHbWEBpWwnilOTM6bRbm3rmU5OTQuk4E22tvdU+e/1xgQASFKzEqAkUg6IPOJI51/JhivWKQoIUC7xLBKqnClVMYru6HYUM7/YJ8QWpmqXUFX5/lQ/nZRaVIofhVqqClSziKnOxCgK3jNqGUMkkWSKdXYFydU9xndyz6q2CwDAJljglUkWtvfew6fnVjlHpBWwhYbGjNAU42iE/mVXuLukAmbkzl7HdnAYYcE6AO/KyXWvVkU3fThJfyqM0QqI/XRcxpoPGDWp7sbWDsd1KpAMFUOGk+mAsgEXuNd8zvB7WRcFFNAoRKrEAQkCZtomDM51iknaL0U5zve6pKcAgNgJ7kvtf9WXrf1ZLVsBWrmU7BvZryFBNM3txgfP2D5GqV9A9GhPitvYzyQ6imMBGopqrVG+JL30wx8eKXjnXMSn8TMAAOIDJu9oAouYcVaDx14RLxrEs6CuE/KamCKKOMC6BfG830EZ7AdEf6+xZOw3RJNZA0AAzryr0dbw0D6W7pcZZEf7BxIzzAQsARmtp/Y67pcYy5Ny5jrh1mGdGOyaEkYldT6DnCn5lFOfjYBfaQPgd9EWwafIvqnN86jaOQfJmgo/9ZywYbGhvEb6CSXwx3NHzFAshwBhBSi2vpk62GTiTO9f+83kLrqfUnjXfVT6QPufz+hAiBURV6ZUudWNRJV2oV578fKlbIVEZ6s3HvCAa00sy/Vy3byOvawiwqSBsuExl9xnBOvElhIgA9gwNOJcUxAMWuqZqtffAEhi0Ph24vaApLa1NUo1OVrFOikG296Oa59K70Ol9mrPQqulBNwBALQ+Q+BgZ+fTKlAFsbSPGKSmRQSW6n7HNDHTxwCUzl2vqVXGZ9U2nPOmAnXt9Uy5yP4LwBBWXNowBfJMTiqvYT33aPdRW7JH+sIeXVu7LptADAjTI+yutCjKho2MqtAnULHT+xL/Ws+c++L8RR8iYIYFiC0YGB0AfArXiW+APc29UBBOLCB2R03o8/0NWkb4LFqx+d3cY8Qe1cJc55HXUAhSnFqtWJo4wfP/J3/9t3029uCXB1UECXKwuaqCWU0BnSJ/DL6DtwH63utyb1kAACAASURBVCXXJTqiLv4gDjXiqnvtpZWfPfavqBQSOTHlggMhmmA3n9HGi9fnQQ9AgEKyOmdT6LJoGYWQFRrOhtKfoQaH0Mw0LqHEVjowowIKHqaMR/XMQM0DAAiKL5pIURElFFGHVXNZM15QglcVCIF+URVoV21r/W1bf/V9W1ucaYuTI+3R11+044Othp1nSsDte++0iUlmvB+207N+u3vvw7Z2807rj0y204t+o5B3ckJ/x2XDTFycHLbe+WEb7R+3y9P91q7O2vfPn6pHDN2A/5+r93qy9Mqu/M5N711VZpZHASi4HqINOWQEKWpmYv4pPehBD3pQhCQ+yPwtCs1Qw54hOdPNJtnsbjSAgiuUy6osk957xW+tvb570YlAVFXmzXu/73znbLP22mtfX1ltbze32/T0ZLuxuiQQ4OWzx+2rh5+Lai6q25mDLAUXPBPNcD/VuArWZn//UD2hSkR6V21xcaG99+59jdBjPuoG9HsBQfSIHup1HEJ0BaggceCgrvEMSaSfP1trT58+1UEi4RbqX4h1/5k7oZklaJs0DSkUc3qipb59dFiz4qc8lk4V0grgQJzHx1X9595pB8ARfvzxJ+rJ+/KLh0rmNfKlZxDMxgOhoHH1g3MY7969JwYAFSBod4jPYfwBqzjEMUjZ1wS7BI44UvYQgaBFqqwKzJ6aog9wipm4TQAAiSwVuLl5xnnNtZ3tt217e7N9+MH77cF7D9r46JQAGhgibO1ZTVM4bq9fbzScHqJczO7ms6x+Tc/8aBuboCpN0O8Rcuzfe/fvtj/7sz8VMso9Li+vtvX1N+2z333Rnjxeawd7x21smPYY1O6tW/DO/dvt5s1VrS2j4XA+VK/QH8C4Ubni2SzML2r9BBrt7bXtnS0FP0KSuzEuro7HMaVyl/MtpHxyQkh9gjCcmrUiqqperSBibxDoK4C5aguL82pTYHoCmg1PnjzVM52fY10XDGiU2jFsEIIfbJ+p2BPdiD/Ngj881H14xJIr5vzJcxVVrSjMDjRcZTMia4ebpN1JOoGI26WkXqz81zQzkhpYFTg7zgb7FHs4GIhbfhaqIVVeJ328Z0Yndcr/zHqmEjw1LZaEqXIAHscdAEDyj33ji2sVwgzIhdJ1VVJIJFmbUJfDCmOcJtePYCdV0DAAYjdE1dcYrDHZPu8NMpESOuNd1W/soDwJm3qB6RMvJydRuRprJSBNYkqozp9rXwP0HJ3AoDiTmj+9thnbKI2H3rCq6ZxDbNv+PtM3rtrC7LxaAtw6s9v2Dnbb3MJs+9m//km7fe9m29ndbl99/bA9+f6xBAQBrnHWqzeut/fff09rCwOAMYG0v6wsr7TXr9+KBUN1fGNrq718ud6xJ7ATBKO0bCkILyEjAa1qO3PwxfWmIsPvkPhLc6ITVnM7Uaqm/EkATDWb31eyWWOClJggaiXKq9W5W8/gPOAgk1+ogM/Pz6gys7X9VoDv6uqyQF+YT4y5Y08HMOQskugDfEP/d7cbZx675uSIPc+zth8oHqnaImpWd89VDycmtK0YXE+QEn+fdRAQzJhB7RODRLALsyeduPbHQcWmcL/YAu5JVRo0XhBfLdElreEQ9n5K16oxkSUcHNYBz4YkClsG8MLZl66EKoEj2puy96iVS1Tysq3eWGmrN1Y1mYKAl4QMf8E68jskASQABKGcS1WXEQG8gu7pdTEAMCLgSmTMytRlP8R8t0CimQEEfP1kOwUOx2U6Yt0ZSxIcG5vYLf9WwlFxWdY/wb1scGaUDbQMDL5HkqsUWiyg2Fdyz7VFLyfPLSCC94vp9/37MGgEqyAtThoZe3HmxLlAUdYmwJkZEhZMIzE3tdfXosBYAqwk4hcdDZ89L2EujTq7EIgR2nSSJE06KQAA8DmMWYFFBQDoeUpMbEhVPux6QDB8tOjfipGb7Cd7QKKE+EUSLSrMCLrRk6yRdmkh8yQS0YTRN2J6ENV/tFAmJ9rde/cUu8C0JJ5h/UgWAUDEAhLVHtALevV5O2Ai0SmTafo9wgJ6iZ1UBR+r8cUuCCZBZP3SgpLiDJ+D70r7jCZrdFMFYHcaZE6JTjZrdlZ7HztKISWFl0GKOUAG/4ed5rGrZnh1SbYqrwZ6YBfpTFy4yCHhvXMnTGkdsW0qoTXihmpRdjXfban2V8TpLgiE2i/x2qum5BGf8uzZM6117DH7NCBb2k549txnAAF6zllDPdtjRgSi7O4Tjo3kueV8eJ8OCHSKZTKQMJcWW+IjgYT6PFfUB887PxNQUP3sBugGC6cenyuQShTzsikIYgtssIAmPjkAQGx9gMTEPRROE1NEy4ZpTFubb9vWFgUqixhyjmOnXCUvtqHigwIHYOQMU2HHVrpdJ2DUH1b9iat51nyx3onlWE8YFtKhY9zu5KSeITGd7pni8/6hCkXE9zKalZdSUHC+QStktW7hT7D/1SsBM0HT3Qq44D4EALAfKu/EH7uoaQCA0eHYL16Ln/d+ta8TYCLQ3nsPG8GaGpg3K9aTl8wmpUgh1l0Jjyp3UsucRR1T0O/91V//Z5jpHQBgY2jKKjtbVbm6ER4M1YhBdDbOgaCO7yfY7RJ87TJvqn7nkNE1G2P3c6kHrND+LLR76S+KzqTt2YndDDosxxSlA1x//+EGTA8Mb9WnG+tgckAyw7KunyoIyGsOjBxFHVoWPf1HoYYEUZWTkchLUWBxilKLZP9Ur0pVGq0aesaANW2iyfGxtre73dafP2lLs5NterS1b7/8XdvdftumJsfa+x9+0FZWb7TvHj1tj79/3s4veu3eO++3Bx/+qLWRCU0EOD69bLs7R+0YReaz4zY+fNVGLo/b9pu1tvX2Rbs8PxalkwNP/2EbHm4bm9uimd+7e6vtbL1p333zZXv65JGCIzYRN4PRFCpd4zIIorgb953YsBKwEJhyqFGupwKlvppzG9ookt66dUsb+KuvvpLBu768Ii0CgmYM7MOHX7Vf//OvdTBJPnCOVEnSExrQB7R8egYU1vQqEFgE1UjCud6J6rdOEIDDyUxzt3RMK/FjYgEGm6SVqp2FDY/17zeae+3+sXyFPodjvXHjZpsYY278iQANBAwxDKKDl4Ktxm6oV9gtAiCJUchVbxoMBlWzGOVGsknlz0aApIa9cUFv7vRkW1m91m7eWBbdmYAA0Z+5KSh/5+3Vm9cSiqQ3l/aG7Z29trS03O7cuSc6HnoKnn/NnGNoeEfSAuBn9NKTANx753b7V5/+SKKJPMvbt+60sbGJ9vlnD9s//sOv29cPv2/DPSqls2IHYCxXb6C4PlGMEKPOJB0k0VYdP9J5YO44e4XAl++xZlTjgeBwCBxLJ/KFVJZDT0Idxg2oO0acfWBjb5o5QTjq7jreV1fqL5SGQwKiCWuPzEzNSADF49qYFDCrwMNqt24foUrKSDecDDYHsZ+M+OP8hHKotqAejJIDGVbeZ7CnNy0AzuqdVCdoEsCjUU2pQNgRJ9jCbvCZ0Q0g+QLYEj2y7DHBAP+Wxsa01a/t+L0uPrNQ5xzIQP+i55zkkPXkGRwcHKl9xkHcqZwqCZCBT4985PoTaIlaTsVZLRyuXAqsBbWmIkeLFAJbUPwrqROAHKViAupigaj/uOjMrKN0UcQIKJVbsSXsi5TEXV0I9GOaxcISgNJYOz89bd89+ra9efOqTc8womtM1P8rKvNz0P0mOqqukkWqNVOswayS892dfbUxTU1M6xqxY1TYuXFaCW7eudFu3vb/nMnPfve79tvf/EbjOLFzP/7JH4lBIhuya1V/zgXsnKdPn7Wd7T0li4fHRwokkgDtMoLwsifmwezsvJ4V68Y+DjAo8IjksCYyiForoSl8Jc/YCuns/7SDiJUSEOjI1bI4//x+9g82FKAEuUPWGdBsdmaqLV9fko3Z29/RueYs0XfJ/uMzCaxZSyYU8G/U8LF79P5fXvbakMYBWh/nuD4/waaA86oWhZnBzxIccy/YJAWBVTVKQhlAVUE8IHcF6qq6UPlVsmbNjAD3fo1tSkYgGWytUU1VuBA4V99DE4Vn6wTR2iHRHYjP66jdNRJR56uSRVP+YfKcqarz/oP32p27d2XfaSt4+fJF0bIdUGseOVROkrD9Az1TknxAJo1U1DmLro81EGRTqkoWEDG6E97nfTHkLgmvbMt6SH3tofSjJ9mOj8UHRK/gD5+BEudqyVAvc03QSLLT95fF6qwWAAfEUad2vJgERQKi1VMfAEDXUsBpxwArGrW0LapKqaoyIKD8g1kHARI1mrSrkrmMxffCJjFL0NV/AmjpAKAtMOyxWSlgyJ6VDgy2XkLHAvEt2iamSAmNSb9DQBhFLEAi+tTP28iYGQoBiTmv2DOxIA9Q79+UbZXQIKM8qwDHNeF7DOY5mVIc3rsSIO71upT95Zph5qTthwkkbou8bBPjk/pTBYEerY7T9puInh0ChhJz2DeJIi/7axAo1WO+DxAsBtKle+/TAsd9Ovy1P8z5S3KZZ6I9Vy1raCeQLFGQIRHDNhIjyH8xO71o9qwRfggQns+EYQBozb8jdKuEFiYagoRQ/wvEB7iUOFoJZFqEt88CMINiRpOcAKm5f2w61e0wBkK15zMUl6JxUoVJYkqmtXDftJjyv4ECWqzMzKO1j7giz474gVhwcmJKyahjNIuOy55Uq1vyJnV4C8DLSHMLSefZB/gUOBWwVQCAmbP5MrjuQm/+LpAhs/0ql3O7wllHkU+Lrdp5RNgzGyHxTddq9AdCrPTuU5Dg+iKuqYLFDDnCeTtEHBcmyOioAPSwIAIWE3NIyb/2In9mj+m6q1gxPjEu/x2fZ/aXgXrb//E2Q6w3xISwQ4/oVgehafKJtzx2DzDqoj1+/FgFNudww9qLKmJoXKPX1W1iZlfmWUiEr2KwtLQKcILZJnCb/Vh9+7COJikyjVdu7dyKtaegGUZNzkPYl7RMsRZ8X8UBmBiXl5oYN11j1NUWUmxJcjouS2OfI7j6v//HAgAU2DlIjRFOPxMBhdFzyQJ2iBOvHex5zkMxqt0fB6Ged26aBxdF2cyrrA0kpCijqJQ4eyKAHHol0kG4hUB3fbTe1kaHEzy60ibRlEKRWKT0s/naHCCrp7WqKQRbQhIx5tV/5EpZCdQUCJAAQ3QLkmJUFdMLq+DXZ4Jr9JxUFK7pLer3stKvrS8p2TNKCkXWg3Z+ekiNpY0OXaiCz/dmpidFVWej/vqf/0V0nK3t3ba8crN98kc/bZMzUNsn29k5VYuL9uLZWhsfGWpz02Pt/Gi7ff3FbwQC7O9tSxhN9DbGKA2PtIVrC21ldbkd7u20tedP297OZhsZ6rWlBWZP99rRgQ0Ta09Vf2lpUQdsa3vTM8bnSEDPVNVgXVBOZqNPiRrqmdccfiiV/Jxkn8RV7QHPn2ttUJAngSfhev58rX35xZd6LU5GlOMrJ4dJAllbNrnnfVNRp2I+pMSdyjNG99Mff6r9RKKH8/MM7LcdXSvVWHrE2TkKus+ZHY9BnlRStPH2rfrnB4Ma0VNHR7tkD9Evi9sx/50ed8AS73+herP0ivJsztpr6LeHVHAxFLBMCE77PT1U40hIVZm/tGFhp5JULF1baD/96Y9Vbfc4Hbc5MIWA1ozN7S0lT3wugTrK47Q4fPTRR1obCQIe0P9rQ7z24nnN/x6VgCDvf+/+nXb/vbuirZIcAIiwJq9fbbTPf/ew/cMv/qntbB+1ycnpNjrsAGBkbFgVw+tLC9rDHFzu+8X6C1Wsj0+P2937d9uDDx7IWT/+nsr7WGsXw23zzWa7PANBNd09YA1/4nwJgu7cudNVz9mHJFIYaO6T+08lh/5teaWq5pCEJRlmv3MdmpmcOd3NqtVmVix0giw4H0bb8T7ab1SMUdDPjPWiyMdmcL6VUBVln9emupP9ynvEOeqZgmQLwTXdvy8W05/BHbqaNAHQODgGeLSdERCbHm/Aw8nJ0o0YdgJ+eqIk3i08BHuM6juXPST5zzgjtfYcukLtyqOrodE7yT3a8ZvFQ4AY2+5eNRI+3x8gF73u2HpTeqG5G7AIIJy/p8oBnToMCIu/+iuJXABl9xFetdt3brUPP/qo3y93eixb8nbjtajqAGjQ92HJTE5NSKhJAZMmbqQa48rtIYr1R2cK1Pk8mDLsL1OxpyVAhBYAANcnn3ysfY06/sOHXyroZPQXEzBIFqhaiTJLHyr9+tJOOJUdwe+pPYJEsmif27s70lcZH6HySxuJR2Li99gXrioD2ph2HFX3zvmfnnbJB4EJZ0IVsGIS0Mq0v7dntkhNBuB5EtBGEwBxQzRBsM0k+/Nzs+0m4Mr8bNvbA2w6lv0iaEvljfNG1TBiu702omu1jo971em3hW7kFhcDEPbDBsZdJTLwlT5c/u4qIjRw6/KkmpPXGwAAWPIkCjHDKvEUW6J0MGLb2UcGe9EzyIhiz1DmvZPQYIAUfwgouJQ9AMgOYDLYdsh7dgryJfTI68z1s9gf9hNfPzY+pOkRiKQSNO7uQ1em8nmsJA8QigqP2jOOjrWHSBZJyACzaU9hf7pKDPPGLQBup7G9FDW4xv+5i8bBMetj+1VxWLG8uGfrGIQyTExWz6cq3K7QGxTkrlLNdIxW2jYDLZZ6thWPRZTQ8VifaYAd0mdX+1PsQc66JyX0RR15zrG5nR2tSmcSd8RwAcJVDVSy5BncotIXm4vrYH0Jep0Q+P6pumZ+OteVYhPVfOyn+6mh87r/n9dwnrgWPmv1xk3FQxubb12trgQm7VO6/yK7pH0kVV/eg/16eGzhYHwcccjbjU0B52r9YRrQ6aneF1YOdhRWpnUs3FOsZLEU4RVKFq0d8EE+D8o71XLsQqny2ydatZ/4PhVawKaRIRdbsGO8DgFligZm6BlYd+KOAnko4COys2qRLW0LM1gQjDYbQ3yYoqdzzaHws0CwbJjUoni9Eign6j0xQF308x4XHb10dsRG0MhEF1bUxoMWyZAnD2CTYEIGFKPFztpm1tKA4bi/v6v7QjAWPQ/iRopOiD0D7BDTmobvsX4S3Ov0eNzfLcYHzMrRce2HWzdvqRj0+Rdf6OeT0pKaVjsh8Qt6DLwXWgqOY5xkkwQnIR3UxWEfBMDLqFMNpK5WEdYH3xbAK8Vb6Y8UZd66WQZMuXfuSYwG2Q2vbfKygD5UkztGkdrMzDBSPC+xSMe4SerFuCjflvbMAM0Z4+cClLUlpFuh1q0h7XHH3Ag37yvmhpUXMXYl7cXgVU5VBY4AlVxDKvtu8zAjq6vGV3sE166Wdpgy5xbtZR97fW2riI0oUtJ2AOvyydOnvh6myMAMkF21L+MzKM5xTWrzlG2z3dB0giowW2jSezpl8ExkEhjtqpXul/xDeXWNVeyzy8yyli2u2C92MQBAWmGwV7Hhtn8ukvInnw9Igr3mez0AgAj0BADgMqXOKdGAfLAfNjY2CZE2XTg8A/0jcdR9FKumCdSc6wQESvgxZkXZUxWq+h80+7K+nzEbcT44NzkXp/4dNSyHIMhRHJCNhxN5vmz0oB/buCRgCLghxEnVP9NG+BLKPTBXN4aTa4sztfifZ2LzfVFPqGx1wob+fImoXJzJMbEBBQBAiz09asNDrPF5u7o4bVNUgxl/Qm8bVKCrq/b82bO2t7MrqtHC4rX2yR/9uPWGMULj7fQEUZwrVaemEJWYGG5PH33Zvvv6s7az8apdniPKtl2UfichN+/c1Gzk9RfPNf5pYmy03VxdabOIvRwfta1NU/WpaH/yySftwYMHquJ+//iRghZ6/TGCOBo5RwmH9FXI+TcBz87urmiaJKRynMzoXl+XQB8IOE4ZYIPP2tzYKlVtRLlMOc0zUv/1cK8tr6xY1K56qoWw7u+rz/b+u++2Dz/6UEE6PVk2eGfd6DX2pxPiQzkuKNGAGVQUONgYc/4NCt3RUUskk88jwPC4GY/PoYc6VE2qiTo36o9yXzbgDZVr7hdKkUXhRquSlr110RB6npuDIujeeBkN9UDigFq7c/e2AnKqUwSWGLq1p8/bN99803ZRi1XPIyO+5tvEpOng6Z8CkSaphpa3uroq5wY4oqRhYlQ03xu3l9vE9Hg7OTsWXR5Q5uuvvmnTk7NtcX65/f3f/aL9+lefq+1iemrW1LvRoXbr5mqbmZ5oh/u77drioq5x7eWLtrWzpXv68OMHbfG6gSPAg9u33mnPvl9rT75/3nY2dqW8zs8w0PTpYwhxlNwfKH/GLukedndkxHmGPD8pzUMhlqAcFE0HCjBA+OJ32btU3qiuETiTJMHckHjhJEJ3kyWiRbLCWaMnz1R63p9zKltS2gRGZz32iGtA08Ij4cyUSZKuapHGJzrBtM1y5UyMBwWatHo4wEh7TAx6UF21ChTQIOCo9A/ssKC918hKZrKjKdGDAUEgMytaJxQ7EiBAOe5ZSPDQkJDt3d0DBcMKZLoROgbcTJOsecYlYgSLIPZOzJWq4CuoVB+7J5504xE5u2VjO0fLOspBi1ApIFIBbAf09kHmsLsMQDcBb7RzEHReX2b29jUp1u/t7yr5Bzw7PNrXOM/DIxhGiPpYj4FAKSOtLCh0IhFNHoh6a2s8Etcrmt2oQWOzckaVKMM0UAI3MqwRebTsIETGWmlCiJz+kPYPzwm2Abbg4OhI9ol9yW2L3nd82tpFT5NEsB8EobC82L/YMf5XVac3JFvLs+f+qQryJX/ExddzU5Bao9EIXiT+VfsuwYN8alEmsTMnZwSex0pM2UuwGQBxjw4tbogNchUzSt6uYAL04O9ogYNey/WTzPqZIoZrYFTXeNFPUkmwEkzbG6Y33AmpgY5+9dZ5ZMbfOQi1//ceQSCtA/NrpOpgcsnZAAxDlCl0UP50P2wCZ7fhuY/9UlNR+D1se0RaldxUQcGjMH2e0UoRG+YSCvppG8J2DxMMn+kzsbW37tySGjlTcU7PTgQsIezKFBpAJ/pN8esE1uz34R6CurPt9OSivXoJGwnxQSpH2BKDQYl1BLZVK4RtQ7/dSADB4CSFStoBJNOLr0RipN6DwLbo+Q6yPa0odkHA30CLThIz/VlxFe+npzooGM2/FTRHdDACuQ6iE4MJoKupB3m+aYkwgOS90iWKBPAa/QkYDbPIrLlB1XMzWIcV9MKs4H2x7/h4nftT5tJXWJ6pVbUPrHdkUMgzyQ0i8ef8wqKuQ9VKjf0yRRebaMYI9s05iKi7xVrgdznDaOVwPt9svBFzBb8tbaESmLPQmEYsybd4zPKlziXPCICKOGT/0JT4hOHYHBJO1opkiOslVhFlvUBsbF+m1WDHSD4P90nY8esIYSJ+TC8yfhlb53NKRkBsHOaW6MvSXjEAGaaS6SdW/ReQUFRngXQloCY7WRMMsKe8hpgsdobYg/MRFl2SHSeAKOUzRhORQYvQsr8AXUnS0pZDTBRhTMdDgD72z7R6AvRY544K7JREocXGGrLo58tX63qv9FULvCjGldhxAIwTYyWkiv7ApEa84ktevX7d0fZhIbB/0WLi/WDWAgAI0JDdPFNskgTOdsnWEbV3J9QB8tzn7+Kl95fboRxzdrmZm4/NiIyWTjF2UrAiMR/UBVAbYk0TkMhdtRTxLMX+LeZWGADcU8bNJjfCPnC9/l3vAfaDxa1pGWBLc6bcukTuofNHIYyWyXO36NhXT5tFIp0v/A0AsQscxFp8BWzw3hsppqIntPG5rLGm9VR1XHHhUFOhRIycAkxZJ7UIlFYDv865grUhmzHqST3YXpiD2pe1tpwBAQAAWAWmyk4xdrb2vG2Xe/F13WVLAs7wGRY7n9Ne4Rz4nKZN1HFtwKAA6WnFyfonNku7M+eYc5GW2JPSd5LYMTHf//Yf/uZKfQEV6CmwwCgXGpy+Go1pGOifTwDCwRXqhAhPCffIURQKjaiGHLjb1PoMgBKNIWjsHEn1MqjPs0IDHnB6qOPo8nrv7vxfkwqK2pLr82t9OMoz1bU5cDB67qA6egDSAqgN/IcAQJxQFpogPmtngML3SKATgS+NuNJkA/wnm/FIhhPUSwe32AkaqQR1h77mo4M2NzPVZqehydCDc9rGRPU4lQgM88uhqeCI6Lm8uBhq6+tv287WLtFHmx4fbaeHu23tydftxdNH7eSI/k334YOMnp1R2ZrR3Fgc3Iu1Z21sFNr/VJsYGxHaTPLpoMzP4yc/+Un74AMn1iSdgAkcbIuuqLFQFUL11VQAkMNH9YPg+86d252yOFoEKFqb7oaS/4kDk5oOYYo81UlXKPnSDG4F/8tCAiW8V4lK0Pk//uM/UeXv+8ffq/+NNQ+qlucJSpsKMu0HfI5meZ+bAZMgc3ZmTgcPY4CD4gvkmao+X6IcndiIS9H53BV9EPeMA6GaCPUPh8/saBtrDBMgAGr6FjTh9SSkqkwJEGI/OPFhz2iKBuDH8vX2Rz/+I63j86fP229+81u998EBCWgTw8L0XJ8J7pl1wqDcu3dPjAumM9CyQMWOAGRyaqz1hvHaiHZC67P6O/vp3p377dN/9ZP2u99+0f7bf/2lAgXE/ZS0T4y0leVrbXS4tdPjI41s4fpJ/qmEcd+IDo5NjrWbN2+2e3fvt8nxmfZffv537fGjZ216fEZrllGMgEG8jv0Twb2Mv4NRsLVjBovolojsnZYYi6pdFmpir8iYU7kfHdHcX0ArGWWMdIlFqroyQWDliRPsB94b5gRrq+C/5tIHAFQAg8J8vZ7E/PatW6oYA5ixJ0NBkzO99GfS315Au65DCH3zbHh6DRNABsHP+7tvNa0D6Gy4eupKjhX+PYVhwpWdUmznenCeXBP7GooZQSObzyN2WF9PaFBFt1TD2fuaf6vxVE7gsG9cH2sDQs6X2qaEdBugE2BAQF7Jv4RRy4ZHI6UTIKLSKqYZiZOMot5TvbT1eR3IMUDpVkuWzkpr84vzqso/ePC+wMQXL59r38ECQFCV/Q19T9egqpOrf1aqdrUZm8Nen15uNAAAIABJREFUdk/wZZtfpA1pSBRUuxYqC6zNRTs8ZByTgw8+hyTuzm2mgkzI0YsVVRoABAjKyxuvm1dgeSDV76P24IMPtDcZ0/Xi+Yt2cnCqyhvXSZXq2vVlMTd4Nijta60vLtrONvbbQYKohlR7oe2XSG8mDPAzghquJ2JhBgZdoVJrVLXasU7SuewZDM8sYoIU/A/7ivVQbypaPDXaUgm+gn/3o2PH6PlXtf/SFfJTJUoGQ1h/FQV6PYFEvE9mcId+HiDf1ErvO1VTklAWpd2xhVsB9XcC5KoMm8jcrxgaVAPkI3gzTTLaGOl1tZ9ydZpqmCqeqlyamcL/ST54FklmFMxpbzqGuGznbWZuuj348L1269aNdnGFKC9TIBzIwdDCf7BHADn//M//vF2/dl1B73ffPWq///3vpebMmk1PzrR3330gkPXrh9+2x98/0zkVU2eY/lSDD7lvX4erUgTBimUqBuuzKMySVGCOkFeBLFGsNphNv2m1XVZsJO2igVnlnPck7F2SH2ChRnPF7wQk0bOXvkOqkCWMXFoJZpM4Dgpbqg9ceP1Dlx0EI3jaJBiaSFS9rtweldT0orsKR9uKY1rRaWkBKAouiUXWUv3W1a6oa6WPVyNGW7s4Q1+AFhMzKzirpuZaq8UVbq8Nny3myaS1g6yZYbV6XgMo9MEHH6goQvsSrBzem9fhc61ZBN34vBGwe6RYCeZeXYmFeWN1Rd9/8WpdFXRip9yz2W9uD4u+iNat9kUSi/hJKq/7u4y5bKKjE5eS2HIWDADgcxzFM3pMrW7DFsY8hKVaInyeXGA9CzPhnJynmpnkVAC5JmIYOON38B3Eapubu210lElRSwIARL+vGNSV0sQ0BlwUV1fgnRYRkjSuSa1CGRlJ0WXYz48zaX9n28fznJmda7du3fZYaMaZ7u8LXJGfqHjeZ9+sQM6ZCosl7qke+cvmsa4IX7amz0HTAYCbe6aSzP6g3Yc4IsA0MeexRsl6/LM1r6KH5hRHNubKgJ5AfHQOYIFUG7XAPwqXVKFL0Z+1kYZOt6ctOug2CJ91F9aK+c1e5T3LZwZQhPGhZ1T2Cfuoz63fzb43eMA+89p0dh8QfdytrZdXxAhXYvAxaQYAQYyNvQP5NERm8QH4UPYuwBLPn/Ux24nYAxvluE+V+Wq/4d9uIy2fUEr5rDW6PhLOhWZPWxhsVZcfOvs/OzerYo8Yw/v7ei+gCEAlCy06LxBoUxpG+A5PcXNMKhZYUfvJjRQvRfC2Zw21rIvzln4Fneo/cafBOzNbBoswyVUTQLLuYenzveSmyXWwYVwXo30z3vYQ/SK1ApVeyV/9x7+5MprUF/ETUlqiDPyMN0HluKOdVlDCA+cCuUkhMEVNiGNgAxUOZadRFE8eJBtNFH/1yNuhKQis4CQ367FQP0SVc6My5VLFHHAofyAOmPeVs6x/VFGh6w1Rwl9BtTEKAwCDziZoeod0lWptwApTM9wDwjWzKfiZUbJRgR+e7Vjif5WMBNnmsyIEx2drvM3lRZubmREDoEegw4btWWGYQ8D7GhGDzuM5zDub2+3s+Lgd7W0r8d949byNDl22sRELPJFsvHm7oeANtJPnhgMh4SeRm52ZbJsbb9ra82cKbFWxoqd6dlZ93Ii5YfxIHnegnV85eJQzGYGidSr1TAedYwr06R8FKHGS4wqFe95A2Kg0OVDEiObvVLzsrBlV5WkA/Iz3gLKOo2bvme5lJ8QXexWmAp/xZuOtjLAOZq27ngUCIAcHOsgkhhh07W1E+CY8Ro/PBoXGGfJvWguePHniwzNpAy/KXVW8dE7Gxtv5mQ0AbQIegcM9DUlYSAayKlcJJETPKwFF1o5nLaNNsHx8InqUKIoKnK+kuk+/d6oOjC+D8o9zIXHjfaEbEwTwnERzGmhzwXnTa0ciI3T7olciaacSPpuYcc8vxkNtE2+22+L8Qrt9617b3tptr9ffKlAQAt5rbfnG9Xbt2kI72NtuRwf72mPQ+kj8l1dX1I99dHKokWrsnw/e/6i9fbPV/tNf/7wdHZy2iZFJBRMJ8kJ9J1nhOjO32G0ma+3ZGq0mRV8Sb8vJHOtF4oMt4tljSAm0OHPfPXokaqXX0orjqMFbn8FzlO2MUe+dkBgMxl5JT1FeU9UPchslY/bTjdVVJWa6nMsLORtTQVHPtaNirXBmJI4ReuEXSDbDsAnI4GvsCyImGFZlYIDx5CqTq2rcLz+nJqygHpYD/bAo4Uv1f0yVTa4bBhGBL0GxKcNMjfCZxenSSsNe4vs5dwFdBcSV81dwOUaLz6nuQ8+hdBPYg4jLCBQbZFmp/7jms1M95r0KWI4QbOwu59lBvhMa6TmotcrJFu1E3LdE+/Z22tz8rPRMsEnoODx69J3U6h2McF6xvUYlpmfG29LSNSVZZkLstvmFBfWAYlOjpGx9RhwyoCk0d9SwJ8XCoQVgdnbayWJr2mNv37zR+wOGE0gS9LOP9/YP5A/+zb/9t9pffN5nv/us7W8D9M4JSNmWojUVZVcMM0GC721ubCqwYYJDgqsEAgHG2Q/Y4MwL5zq4tiSwgEAC1Kkgzs5qvOHC4nQ7OweAGlFAyD3SKsQUGL7YO6E1Y4MAJgZZHpw/CeEqKQW8JfA9FgCg3tcSpXOS7N5GJ1wRl3NFT3axWmXiYxNg5vkl6Q8LQIlpz32lSQzSE6vgXAmCk073gda+G6ioOSRAYdt/Aig4QDPll2sKU8CsEffwYhgU51wihEdv95Ba6T7+5IP23oP70qMAMMIvwcYgEWAvwqhiz3/66adi09GS9O2337Zf//rXbXeH5Ge0XVu83j788OO2uHC9Pfrucfvtbz7TXgIAgAUQsETnY0CgeRAYGQQBXGU3kOeJAY5BuH71ruNPqdRSMe5GiBpggJHp51CU1m7kmA9tBKIDElSo1gWjfM4PiisFTOSaNASpigW6vjaQ/HiDd8/W+8ZgoZ7viPVKeP6cT9ovwgokLki1XlVrgSe0XZ157KlabkguSXiqEKRCGMUbt5Ohh0HBgj3x7OnTEq1zdVYtLNpHZsRkX8dWA/Jwzjmz2ACAH/ZOeteJU2gJfPb8qXRN7t9/V3Ycu8V1JamK3XGv/aTiQWwP7CNiB66VQsz3jx4pFgJw5HM5e2E5pmrOE+N941sCNhP7nh6zLlZXd8JDwYUiEW1FEQw+q8lgMwICuFeS5LTWCmg9OVEcFEE/7lnPtYTslDOI9uwKaVpNeKYUKTSxqNfawsKigdNDxtraZiQWsH0ekW1KUVI6EYP3BzAnAVlT/sXmlFaFmZ0CcTSVzPH0gkZCr0rUev3lK+/54WobYnzhiauxUu0fsTiw7MSoAXjFq7Q/TkyKEQhtnWe+sbUp2674s9iK8u8l/qZCU40Cj53WmUYDRO03tIPWGMUCHa2L49n1FCgC7AU01/tfGTRzq4Bbnn2OLTjcTxKde2XPkWCkTScVf9l2MRDNBle1Xow6a3kI4KvJPrITYiI4nvbeMFMRwBnfjE4PcSy+k9fjX/Z20M9h/COClJcCALwPabG+dHtETQiQ8F7FFE6QfRZ1DdXOrTUp/8XraekgzuvRM8/1Ve886xcGmUX4/CwBz1kTT2233TQb0fmdABrdv+O7PsPO4oDaX0xxGpjSxDpRfBkEC8PmCOCT2EdnqYrjKVqK6VJgqVrqKbwXG5T3DPAQX+h/m32R/QJ7g/3qMe6t9f6Pn//dFUIqneokBqKctFSWq4IYAGAQdRaNsxLZ0BOSwIfC4qDOmzkVIVG1SgOADdfv53eA0Ed/jVQHAGD1kzCXu1bSnTaEOMM4twQa/v10l1aCPzAvNkF+kBrukWQi9+qk0cED1xeULJ+jg1X6AemFkWgQipZF7cWY8EAHGQ8JPuLQHNBDY7aaJKIsoiNSidHIRCos0OwtQiI07NL0TPU3AVpcXraTg/325uVaW3vyXbs4PWzv3bvdibStvXzZHj/B6cwrsX318pWS/aXFeVdyR3qqqL15vV4VDveu4rCoLJNwQqWyuvixAjASDQJTNipGUkJvB4dWvSz6DaqYrCcOAUfF+4HcWdBEHUYVuF7pdyXgomDWyDibXWNo5hD7c/9raDeqkJV4CJS+qLPzeoL6JH3ZW0k2oe6bdobx9mcgEuceQzuhOcTCjo/b2ouX+gzsp/rxCvWmwsvz17WqMudkw1Me3G9K0gdoANLPmSIh4P5gP6gFBsYHAYxGmo10s3GdSNhhwwBgD99/776Sn+drHu2jEWEa8QXF8ULUWwcCC11VQQKDFfiLqlxADLS31obb9s5OGx1jtMlpu+y5B5ZACkSacVSMExwdGVelnj7U9FxS+VhYosf6su1sbwgAALiiBWDlxmp75917bWxirD1++r00I0iu5mYX2ubGTvv+uyft6OCkzU7OKciWQ6oqLecBAODjjz9WQMO1E7hR0X30/WMlr1lrgmIh06WW7FErw6ZZ3rmtysKj77+XM+4mnVCVF6uECR7Q5q2sz+ewpwCc2Cs898EAg32UwCxJBa/n+ULpc3CFivGmzkxo52oFYkLD3GwHAPDGfCb2QCMkd7YFiCVxcfWyD4wIbCqQNgY+AUPOkuxRAQAaLTpskScqRrr2qgSI6UJgXuvE3qE1hUST/SlHJ+aCUe9Up7iPnB0ciUAGCU8e62xwL5p9W6P93P7kgKNzXOWYUx30+SEBs8outtVOsISnSqE9ACl2RL2EIxaNYn+w3oCM164tWiulYQ+2BVKSsLpf3NTP/T36r3tKvmAz8Zy+/uZbvZZ7X7p2TQkRQaYqcxLtsj4CwTi2DlV3QACSD5IEzqbO6NGR5mlzXQT025vbSu54PgAAfNYf/8kft5u3bim4+NUv/7G9evGqzU57KsP+waGo4rzX1MyMAEioyuxD1tcVGNvRBDsRoOV72mespSjzlwpGJQxJVXRgZjkBEOt08/Zq6w2dSRTUVEErccMaceLhRES+ttok3rx+q6qa6PDaJ/Sk96vP9KjTe5wxof59WgL6E1j8fu5tTTKiScFFOXVw58pcfKP3TyWhNTZQP2ve5wENfEZLr6ha/PS6rtJvAcsIQ4l5wb9hYHHY1X9pNWXFNiMIzJpSjb1VEFaUWidUFtlk9OQ79++0Dz58r127vqg9RJwD8GYR2V578WK9/fa3v5P2BOAVe4Q9ydQbRs9SdcKWQyNmFCts0Y23W+3Jk+fyu2JrjRC4mWGoBKQm5GTtQpmOrVCxYGAdw5AwtN7rxifyejMAzA7KV0Zu5v2UrCsB9z50f2ufnh8AYDCmSUEl8VSeuV471G8D0LlXRa5fzco+CRDgamZNUxkdlZ9wjHGkpIckkb0DKBjQVhXtcZLFnmILkgspYRcwK7HDaJxcWrMDJhGtMKsr1/V+Tx4/togvwNwpft3j11iLCHvmDHIfAACcJe411X/OYFraOM+0tLG+qzdutPfff1+vpQoewb6cWfYnTDViQYJ57A4+h30MDZ57/erhQ30OoDfUae5d/cPEgycWrramVonDFp1YSSOg0DlCaKaxu1himvbcPFR1XuMR2OgN4TsDMnL9YQopuS9V9fgu9oHaD4bN/klSw1qRFCqW22XkpQtkGo93RXGKsZwTAgDSroCtJ2YEWEuhAJ+mVK9GlVu41yKpvA+v5zlZn4n4alTPEZ/Hc4LBxTaADQurcWNjSy2oxMYALGHuUj0mCTWlvM8EwQ+lXShgIfEn+5J7oQgl8TjW/6zs2QBjRi3DFL8KGPF+qpbp8pup5Ied4j5z23i1HVbuEV2V5EEBKvm92DvZ3pqIpvhB00XsO2RDSwAwsTJ6EryOWOba4jXdK36NgpP99A814XgUZiKwTu5999xSMmmSzxHpTTF+OZotAgEOjiS8jT/hP2LzJN7ED8R8ZgpZgFz3UUKkXa75A0DUk0PcZuFil6YdlOYBUzIUE5cAvISUEXWmR74EM+1TijVUrAwxCQsQCDCDHcNmpMgY38XepO2SmMH5sUcoxi5xDyp4VoFusLic+GeQgW4AoHTkSgeKolZigTyzwTxYuk61XkQNan8tsUHWpPd//ue/v2L2bYQ/UuEKquEeqhpdUFXxXLQc0AAiqwvpFs3z7lmYjMNTxlpOOQCAEqVyIEmweZ8EOZ0vKkpMKlEBBUisIxZoO1DqtqW0mKqBf6/vWPL+odNmuG7nOKvSFuqraDJXFmeQQx1A0SJ6lQp/1LMxeF1/ZtHDMCJxYOrxLhpbnGjIELwHQTZxiZJ9tWacN4VjZQC4JrQElBBAByZpGOm1SyqaJ4etd3HWzo72pSlwenSoAAbqKZWo2YV5gT6f/ctv2/7ubrt+nTGA0JCgLaIS74p9knoSZQ7kzta2rkXGmNnjEoGbqyQNcbpjU6zUy9lH6ph/67EwQ+o9JyEDtaPSRuLH50ClZkQXFTmrwI7oZ/ybzU1iSRWLChXJEoEZ9H312Go0jilNJHQcYpDw0MlRUaey6UQCahjBjpU2NY+7+vZhAFgo5cziahoLtq81I7DH4a6tuX8eS+qpEjaCPuSl7ln6EfQrr6wsy0kjesh7vPveu6b17u6oPxuqKAEMZwlkXX1sXKuo1hZeE5qLsOPifBsdH9Hv4mzH4PAyieHgSBquOS9W1rciLn86MAJZRVU0dEy3juDEMQr08x+dHgsAuHf3jtbp7esNTUOQYb5CFRnKs6u6qrb0EJnbbacnhwoSAKfoI56enZbw37Xla+3p8yftybPHqm5wfVubu21vh+p6r12eQSu0EcMZQptMxS0JXhTCCWig8+MMdA+i30JHcyVK4FkFpjwLtBC4N4no0ZdZYwdlIC+MrrOm7ul2JSeVM1HkAEJ72DhTrZQQ1GuSGGHUWVuCHIF2x/R6c1ZMt/X7GIDByRhAMOWYNedsY7/29l0tDk2T3+c9WYsATgnKufcYez6bc8DzgE1jUTW3EfF3AhEqRgqkMxJG7V2lNDw2pqAYFglOHofvpN+ziQmoPBanaP4VxHEuFUBNT4laJxYOCWrHAnOSIAbXoCBs3YRsYIm9mbo8LOesucdUPjRtpj92KXsWvQqh2QIeJwT88Px4TgTGBHTqX+5BI3TVlbPsio3PCWfjRz/6kfRI1l+tt88//1yjUUOTp6rjZO9UFR4nUUbTXWFbEkWWc8IYSbae2lM2NvUeH3/0sYS9Xq2/bt99+63OHSKO7H9+HybMxNRk+4df/Kqtr60X68igI8m1/EixJ65fo9XJax/fEx+V6oeTpGHZA6q42A0SVwQfYfOwV3b3aBE6cHCpALO1kbFem5hif7mKB5Pl3fv3td9ev35VNpfJFmgr0BZ2KqAIdod0LSTUx7W5J1LpuEYSelKEhZMAhK48vlDFBGtN8LP4cKkSVwtK7FeCKPvpjIXsAwCpgotXAA2zaJc5x6kQKTiu93Bim4JCjdzUuE3vKbMxPZ3HOgGumJHI8XfWLwkpoTLXb/94LDHUjz5+0D750YcCjQ4OnXBwNrlnAuY3rzfa2tpLPav33n1P3+f+aEdLYqSgWiJl6NnsirFCZVaj245JQEx3dxDJGE3TXvvCVPa5/fjJFb5+UtCPj0zBDjOg2jbTflmMuWgA8Pu8NkWPTC/p5kmXDkWe1WCcpnUvLYu8j2JH7FQv04R4Lq4Ue6Rhnxrra0/s1tdsYm959KrnY4dWTuzC/+mb9p4bFohCkkHLHiNeVeks9f/03B8dH0iI987dWxp1TPUfG0iyIa2jw6P2av1NjcHsayKk+hr1efvf6Fqc90U6qyLIM6fiTTKGnhGaAPgO2n6yl6PcTjsXtk2jAE9gESDwOq04B7/BWhKf4UvwmTx7tYxonCCq+vvyLewxbKHZYdZPYm0uzs61v+Zm5yXqjA3hvWE+zS/M6k8qndCXea0Fzv3cwvrVNWeufIEMXA/JsMGAc8UsKZywXoAITDbQFB21+jJK9ECsU/wQZwafYlsxJKaE2Jepguo60OxgNDHj6ixsx/0RI6jdqMTH09LGGFz8MevDVxhOKBwA6uzt0QpBbINwKMCgBW0pJPCePp8BRT3+3AXCpqJhzl7eVyLpwyNmA5YgquKUYrUlySW+DMDu3gR/GSivCQzd+M4SgHQarDXQehbQCGXf14H4uoFN7qOzAWUzA4yz1vxMtPOiqPM82e+wGcJiAgDgM9ijxNI+PyV6F7BCrX01wpYiatlUmFiu/o+368tLov/Hxst2qe+ftR3R/rMQoIFlaappFGcAAMcLZiV4pLpyjVqzVMojiGv7iJaCY13OvNhwYoUbSInwL7/LObT9tB2K6Gy0E1LsNbu2nuXwUMf4dijqdXDLDGfAzOM+88O2NPY39iNn1HpQnu7BeqjIqBZgF5k0ya3OUPaN/GrlXB3bnby1pipR6MZWauxoAYMCAFC8H0Sd2EDcfFA27zMvr1GffhVCKrP1M71i4JNVla4e/jweBffqUTH9X8FOPTqhZKVMmkpbh0aXA8jns7j62ZD7EVmEJOB5DX+6H8QOIk6Ry0xlYhDESLlPzqt6DJME66FKyT8jBUtNlSCxUHBX9414msLpXpEkwoNOzYJDPrzahnW4E9wpAShqme4V1X61JpCIIfxhWtQZB0PDtC/a2OhQOyf5Pdpvk6PDbWJkqB3v77WXz5+1jdevVNmZnZ9tCwtzSnyoODx//ERVD8SUSGypoAMmsKZUNRcXr+n5UtWXEvT+voKjhfm5NjkOXZwq1YgckajMjOCbmOiSfVBQ9sS169cLnbbAGwk0P6MPji9aDOhNx8hgLENnf7H2QmPtWEvoeCTgb9++qVFZEZRyRQeni3OkzYGAl8ANEACnjNESvbb2On9qHuyJe4Ml+lV0aF6Hg8j+Dz2H9wLBR2CMYJ5AFyVnniOABtdoSuVYW1xaqtmwTEOYbM/XngndR2EUlF6oPElFgxLnniaCVQS+eLbPnjxTpQKH5es5Kj50zyr9E6Myzndv3W0bbzbaw6+/0utESYS6GpGPqqqpkk4yWcg3AdLREdfg3uPeEIKebl1ZXlkWGMMzePb0WUNR3KqlQx0lPmed64YieHEOPY55qhak4z3/8t/8ZVu6vti+ffRt297dErPk7dvNdnJ8Jsrh4f6xAIB7d9/RvUR7YWtzywBRKe9aOdcMEPecG0X1grinVWdEgmOmAgaUCVAndLWSDjlwtTiN6By4TaNP9Y3jjXJrKox9kKcEeUqttU/BB7lm5NN+gUGuTOI43D7VBygjvkNyfm1pSXZFyDMgY9nBIMJ2Cn019bAB9Lm0qUxOqgK+u4eqsXv+qHjy542bq0o6gzpD8Q1Vks9z8gGgElq2Bd3Y01SDCCgBCkWdLfDT4IMr9WrnkgBgKbirIpAxPW5ZSEATW95Va9lP1c9Njysv5SxgZ92SY2ZaP3EjaTWrSJWF6skWnRSBIdEdnaxzDhXUHJ/oHCXB5MzzMyp0/P92421be7HmVrYJwDdT5pka4Qr1uUCAfp94f+TetaWF9u577whgeblmhhDJPXaMcUbffP1t+/rrr/XZ2MSMyOLn/JtpJ0zxgAbutaWf0WJd56WaPz9HhdM9pPnfSZjFQ7lGJThFT1RQPjQk5pJ0MCYmlKACgjmoL/o0o1NnJ9rQCBNd3ujalpka8uGH2rNUpNXecuOmA5Wifer8iqnjWowAAImN9ZN4zRYfMaDBl/ZHVZapwInCn1F2RT/N/svZi39UgFfim6k6OzCLEFafLcDrHAi7FQ87yl7vty5GUdvXFaDRNGAo/z47fHaq5lyXEooas5TYwercjoWo9gMI3bi50paW5j2l5YSefbMRCORevHjZNt5uVrveUFtaXNJzYzIKTJPYEPwgawPoLYHBEfyBQRaYWINjxbhfgkMAvA6AyfzwjrnRBwAcxgUAqPnixSTo4r9+8d8ASInfOZYqULQYABVvd2vpwpCftxOXAvaKuRkQIL+nokpzUSWFmoAAqdD3GSgO8vO+fl6u9qoCx/zzMTM/ZJvUYy6FNz0D7BegOv6exMIMMEAsA0KwBwCzz89P2+zcdLt797YmAGh+/ehIu7a4pCT+1as3mmRj0MvtS1xLdGpopSLhyLXlegFi8V8pcqWtBluPThbxR6qwnFvecxA0loAaWkDqXweAG9J5VlIjITzaH5gWdb1T5M8zg1UEAMBr4gdyRjSq8AzdptM2Oz3b5mfnC3AGQIDJcL2NjmUCTBhG6MjQeloJdqmdizJd+h0watjL9MQn4QDwiD4UiQoFJGJJ9qTGEQ71FLthh/EhxGy7e4Bufsjps+a940+JVVH/J1YNvdpjID1LHbsjNt45PmFcn4P9YI+SzAIKUVggjjg6PtUZ43VKvjS9zEmVxAbVe25xR+U2YhDWSM6yM2Hk5PmNAExIUPpQCas1hBD5dkY0WrmCGABVhTe1vL/XLcTKdB0DFmIuFlvYtsp+wHuuxiMX4EaLtG1dQDXHebynElu1AsO2GBP4ji3Snr26lH9kEhRxOrZL61WjamMXua7EI4lvpO5fM+95L84ltpUkmNYoqP/k19hJ8iP8M4U2FYKuehJEZDxxWsKc9ruQIBCjKx70E/9OY60KfPpcMXIdnwAgaN0q76R1kS+z3w3umbFjDbNB5psKhjXty+1vLvrxWtW067rClvJau3DrMb7sJ7cw815qV67rMivFxSfeR+LApzAxmf4x4TaEGglJXmEWSN+ms5c6gKOA7i5HLwDSguKiWnYs0i5N/7//9hcSAewbZTtXX5SDqPL2A7l9zXYVPNPXDohDleEHUS9F+PSAxunKyYtGV6l/oUepavHZ0Jv6SN8Pr0+JvAJDLwQPVc6pqnQBD0TDL0EIo/l+H95X6JUYfw4aHKhXv642Rj+QUDDJR5ZmgZ0OKqkGL9IP7iDdAQPvnyoHVZ2oOTrR8EMUnR/UsNQ0g66TmKh3UcIl/rkokhxk+jpHrCoqQQpExzTPksDvqh3s77QefSnnZ+3JUepyAAAgAElEQVTl86etd3HepsbHBAQw3g+BlZ2dLRn3w/29trO1KVSXvmCSfNZG6pC9niiobESMF4nC/h4CdlzLuemioLujHmdGwhbkWnOwb96syvyBDDHOiXXJM2Bjk0TzeyTV7llHAAnxsrmqpF+o+sw8bX72Z3/2Z5qrTG9vWATpMSMI18g9EO/dXYnQiSGwuKjXcrD4fNaN72Hc6Kt8+fKVDD4OhAcJ8ghdzNXQCTlUklOuE4AjvW18Bu/3zjvv6J7QByDI1n2O0eN0rc3NW9GTN1Y1cXhIn8v9Ckw53NdDVSBZARaUfkCUb776RsI8oPIEQ7v7e1rH3siQGANL15faz372s7a8dL1By/3VP/7Kz2xqRg6tf620Dxy3levLXRKSCjIVJklWA/ZR7ZBOxZkEFAlWqAqL8aFZ1d4ToKM8q1u3b2mUDnoP7CsLidEDaLXw9x980P67//4v1Vbwt3//XzTnlmfkRGy4bbzZbBtvttT//7Of/EyTILSfAX+OzCJh3718ua7r4GxIm6GskCtM1ZtV1AczJmDVlKinxDddIcvYFaHNooTX2KEhV6Ji8GNchdbKwCNqY7sBPTeCT2mZ4rOMlrtfjfVh7WPQY/NYP/a8BYisvothZk2oFvP5sn8DAAB7xK+vCQLlNPi3EevZNlYoMaAY62XK2JWCK/Yi7BMYOnEScT6YQoJiEhMqulQ8fP0nAny4f8At9qoprL4OI9XVf6YeTo+uiz3StAJpWNSMYJK9SjqCDofKphGfEncD3XZfngIqBfRMPTErxAGG3ZCSteppTEKSgBibSaCh+xdV07PTzaCwbbbNz1ipEQuGVUtJAI08OwKl7IHxSUT05tvuzrYSfdaf6vo779yRLcRu4Jfeffddrdmrl+vauzAQsBUBzfkTm8EZgvYInZKAB9tLIi2laokUmWJMgGb1YQtqmY5pRgNrJH0eRigd9wEiqmGrK6va49ht/x7VOgMavBcA5d17N9v07HD77vuvZd+WFhfbRx9+pBYkRF55X0DP7S3YA4c6txr5J9aUR92dnXsEqqpJBaAC3Kh/vkB6PaeB1g69TkJ0UdK3MJIrWP0+zn7yj69La0h/CoDZifbF/j0HtNpLaWUsXy9/W3OoXQmrOdsVbHuUF7/nn8W++H37Y5m6jBMNgOrRZZ41uixUJwmIAQA7mq50GNyixbkS26x6Rrk/AK8E+6w14nB8PXv2vNYVxhQTUbCrQ7LvGUsKSI2okxlGjtfSEtIvNvQz+iQlfi796mLADv1OnQ2vkfWZoh6fAk2dxFojrz3rnaRMAfdA28Hgc4y2koGIS2k4pWIXNqZsbhdt9p9v1omfp2JmtoapsVTISDKkyVGsHTNALGwqsJ/7vjBjTGtQ+wNQHWYdLLixseG2sny9TU5QuTaFdnV5VWcTiviLtXUXD04ZoclYXBTkF/UcSVqJA1I8YM2wJx0oVTpHvFa2uOJIgRBVpTSQQvw1VWec5MFq6gD31koyWAUqwB5yPEI72rxiFv5MoUWtQTXuLM/Gz8uVa01AOnAbHHokXDOfwzGlUsuoXCq3EkQsqj1At3qqS28HKrKSf7UrHiu2Yd05U2Zp0CrD73i/88ysheP0DoAEcWWYnLJXl01xGC0Aiguq4KU9Q2sb458n0UNpKprQ0+z401MTcB7cN4wC9eH3eurLN8PNrSuwDbc3YSVQtJpSaw7jtTlLsl/YEJJvCg6VROYMOC6wvkBELEnuiefjJ4ljiQX3DogpdyUuim3V/ZWIXE9VdGs86Tn9AWjm50VS6nY0bAQFJV7L9wKoxN5UgtMVHWUTulGhzl0zUi8tLYA0VMSJXfhemCf333lHewkB2jDpLGRoAMQ2xqKX/D1MHN1DVdfNEiF+HFPiv7g038bH3fpBsVEtHsenAgBg30pQlnxk70DAAGdLVW2J5DoflXhh7bWAUNKRK1p8AMjkgYIP0jZR49nDRLf0i8GCQdZOfJdZdmYDcOYlPN3p2FSxxTyMzuYRL3I2U1SMGJ+eGyAL7OZiRbJ2uc6IV+LDlOxXsT0tt4kNA3Injk+Lj4sUBqQNfrhNIiLzFox08UygAnbm//q7X14lkbZhryp/Bdf5d1oElJzXLFcl3EOmwWkzlHCgjFk+ONT9osx5MUUB8Jg/Elz9s9/fnyoWPiAGOihLNrgeclVA1BdR1D4n2FGqdT+HDm0FGwn++hU/V1JCH5eYWCnpxgnqARGNDiDoNgBWjWVDOGHwBuFaozatqmkZ+UEKp5/OVYPkilFIkMzBwDAG1Uv7hSi3ABMEfqVoKmRSc2lRUaXn+KQJ9L44a1989rt2sLvbrqFWfXO1nR7stf3drXZ+cti+/uqLdn5+rFnZx4eHSn61Mc68OSR+NzmtHnioiF9++aUq6qItj9NzPqLgd2Z6SklgBMScCI0rQHHvqSuErIdVWT0mLDQpo57MLGeEzKQOAroHUdTHaW1tbiq4hhb2F3/xF6qe7+zS37umnnB6bnG+N27d6PpWVZHf2dJ1cKgxvhEJxLiT0EMb297aFs0SsRn+7Tmt9A76ObLPoeaRtJPUkeRzD+z3BJT0ma/eWFUFlkSJgydUrlQ82VcYV4ISnjnvxfPltTKaVDSHekp6edYg8Ig5wgBgPBgj2nCEpipeifHB/OCZuZn205/+tL1z956qnDwDEjau7dtvv2vfffedEsQoeAMAcD/SMSgjiuAN1Deq6qnG8MxoyyC45555FqYj8VytCbJ0bUljCF+vv25v199InPLsnIoXdCUDLT/7kz+RGOOjx4/aP/7Tr9rxyaGc/O3bd2Tk6Ydde/aijY9OtB99/CM9E6mH04deSsM4Iwn/PWMeL4aScTCp/EdF2NZX9Hac5ZnFx7he9ppYRgQ0heoq0aYXr2wVVR/OT85rH00tkK6S09gtnT0AugtX9gNNSvmXqoP6py0qyHpnJjNrbidPNdpOHbCFRJ17V/IJOLVEZXCsG4OYfjTeC/uRAIEAj15PMmLWjdfReqA2gqFejRlyZclsA9PyxEpicktVVt9ubJUIZoTnPOEgQYw1KFyNcIXBSXGYUTwP3htmDvtIPXJF4dXvqfevzwoIe0NJvejipglSBYu94B4jSsu1iKVVDA3upS8na2aaRtyol7if5LIeUhGemtGzIHElcOGaNGu9ghclcRJVqlGEVTkwWn+q8yn7cuOGAMZoC/CeagUYH2nbEkNFnXtJr+Wa93f3lPjxbNTXWgA06wY4yutgdaF+TA/sm7cIlkLzB9A909QI92kb5HJg5r3PeruCZUcvIKy5ssQX9vzGyqqeNeAnIBIJA0luAABs7gcfvddu3FpoL9afKWm5eeNGu33rjq6VnmcAKERfHYizZqYWxz4zTYYAzmBEBcMX7pl0EuPKoWzlwIjJiPYowaSKXX6B55X59k7AHWDmy+fG/iNq9zDiQutPdTuFA4UZFwZyA0470fL+daWwhAl7FqqSirYqyB4t2i8gmP1XXSsFEly22fkZ7QsSBXwA96LRcEosDXCFgZBEV2r3VXQBfGMkFf4BQBcGCb//+edfiAUA1RYfRdwCGwBAS+1GGidsMMHJnQXp1IZRVH2do2q55L6xK6p6D/SCJ+5JbKNzqfOX8YI1iWGAlqx1LTX8BKkBF2wfAtr1BcUSRyZ+82O1UFtFnV3BR8++GJ+J+xJfKUmuaid72sDYqZIa/Co+itiE98YW8nON0QQAOLZgWJhFOkeJT3uwHYyHQ+tlYsriAjoMfp60NNJ+AUUZnQvaMnhPKNM8DxIz1p5WoADA7LtcL/eY89kP+NGI6k+5cvDtwpiD/MxaJ6mdlK+I6Br2m2cLAKFK90lElml9mxMAQNzkoo73YNbQ+8JJDecZsEVJrwBTs3bZuMSTFIqWl6+pFQCWKdMQOFP4WfwXMbAKOIohawxjjdk7Vispo389ZhbbxjPJ9XjPeJ/xzIiTYNFiUwwUNIGi0jcq5i3XrtF4sJzmZtv0FEC4VfXPVUG/KKr0kN6L58M1sEa8v/w0Yn20zk3NiIWIrhGfQdx1egrQaDo9axstAecqvlbZkmLBuM3NNkmjX+WP7aepnsNm2NymZ36/E1InKaMdgHUem5zUHiD2TDLPsxospioxPzxoM/OzYpASr+CH2GdKsLt2AhgCADUUsiKCaXHy5DKyB80MJ/6OjXLsw144VAzBGjEae3VlRUC1WC1HxxIPB6zmDInVOCB+yf0D9mAmuCaAkABZTO3Cx6pFb5ree1fIGasLuMC+AHgCiEBUlj3I97B9fBaAsyrhlX+pZaVjQDguls2Q6GPt3wJ2Hec43tK+V3HVEYTaIDUdxIyaaIrlrIR16bVzMYK4uO+b3PIaPxZPpTMq0MOsYp4lZ0DtYqfHYmxFc6wPatqW2aY3AQCxfRSeBKJeXWpP8zsRHWRdArDyJ7aQ98mkCAEx+LzKUQOcdIDtX/3872s6X5+qGWNtVKfG5w2o+ebBsoigMjFovB7HGnq+Fk60Wxv7BHVxAjJI1fvX73spqn4Zwsy5DerrQJmHVhSzrjRko9Y5jBJnwwAYUXQfUWiEuQc7UhsJBb3VQxxjKaSZrHpAPyAbwCOp3PvRDz76qtVJErU+RTv6Q6QOkQiCDlVTVA2gH5v+LAt88L783LR/U7A8i9UMBjalGAMo1/ZQnhxqF2en7duvv267W1vtwbv328zEWPvys9+2s+O9tr3xqq09+76NDFHNswI6iQQgBOInoFMsLcjb9WsrbXNruz18+FA97FC9Fxbn1PdKry0Gj6oG1C6unUoagS2bEwPEQcvMdgd5polmpFSqla7w+dmdHEFNt4AaSBjGmvdmTT748EM5WtYTQIL2ANBARM7oOafahRHDIaGOO2hUQ1OKo+OQkRSQYK+u3tC1QdHHEUTxM60MHGTuB2caxE4BFY7/+lL74IMHbX5hvkSCCJIP2zfffavkNSIerpoaCfW+gBo1KhCFQ8k93b1zR/PpGQtF7z1/R3DoYP9QQaIMDNQ/0PmRIYETD957vy0tsObprb1Q4AgIQOIRAzE/O9cFjVrn4+NOWZqTJEETqmD0KkE1PPHzYuOTfLDuf/4Xf94Wry2KufHqDftorZ0fnQnEQkmcHi8qsFTEGKU3PTMj3QMAG/YatgEQ4Mc//okErf7pV/8sEAHkNzRnKvg4AgIYngX3QjAAKCWAqPro+uKgJP6ViKs6QSBv0RULcbpiyj2wx7l3JUSahe1gggQyDJQkWh3xqYC9nPnB6pOSuvqP6h82jmefpNVJhpkvfKUS6woj4ISvLYEsQQnPlD9ZY/ZbDDXXLdGWsrGsD2tCxMpZ4WcBobAhFuB0EhvgURXTTNJgYkW1wIjxZ56l9mYCVQfaNae3qqfcYyoVTtAcXE4ya73mGrNn0zYDO8tigJnhXkKqAgBCw1YXX1X/vU8iLqagqJJyr2NNWLkoYGpsTJV57BEVESVWvauySefqacW+ReuDSiqBU86gwIlhT42QLxBAU9XiEtxaWV1V0o4dIPDaePtGZ4PAk8Bi7cVzvadESmdnbQtPzwTI8TuaHVxABj/vGFaTUwL8WHts1/rr1zqTqqiIlWadC66/P4rP4HKSPOwL+4CgiM/k+fL+jJriGi0eCM3QgpeyOzW6dWV1qa3eWmzDoxYJxMBQ5WRPYwtRpSdZyiitkRIkZJ+wrzmfW9sGFF3xt8J8hJN8Zry3AmhAvw4YEtDLybk1IyyolnbDPnU1+zK/mzYT6RcNMPtS/clnk6wEsE3iI3qmkuEoopPwa4SHKpxJvPyZbvnjnj35BOaf15kzz+QJzWPf39cUCJ6zmS7YJa9FF6AraUjrgOnFCD9yzhjHK0bX8rLe69Gj7932c9na1BQ9pONiq33/6LHilYAAcgo1iSYMjEEgJBRVV4xd+Y9dt21J+4mDZH5XMVQ3/cTJllg3AyKk2NbBSlvuMQBA3qcPOPQnPek5VH9tHwAwDOCAmPGp3gOD8Sd2ILbJDFUXSuizdmGKJAOK8Yx+V9VBtQEdi9qdXlrW1IkuY898H8QLQ4y7M+6mWIeqN9uC3+d8kfifn5nBBhCj6m9zjIP/4PPwuYkluYawHsPg4Xuh+CsmoVjVsdqqLRShMk6e2pm8/nxGKuYkLvEL2P7EX/hb1h37wWckhk17RfYMP08lm/MIQKKJLpWseAqRwUJAQwCAGaZanJ14jFkJu6VwSFGD9d/fQ4/gUv5Xo0QH2uGk2C8f6D0WoU6uxc/N94e/kD87QojzStVzienSHilQ/7zt7O2UMPWYxEyXry8JHMH+iy2rkdsqmZQobdn1VMKLzcfIw+HeaNve2tP0gcPD4zYxOa1RdDxbWidobY0WQITetEfFjlGmpMJDin58M2AjQtvoEO0deFIVTAXt8SpUsLgzc7MdAHB4AJunn9BzlnjOHiV6JPYr95sCErY9QDBAHs9teeW6YjiAKBJ3WrGkJ1aMH+xBb9j7h1hU8UyxZfgMng1jpmGD0UZm8Jzi1lF784Y24EMXjBqgvwuXyp9UYOkDOrEfPFdYBGKYCmz3SEn+HoYjvhk/uDC/IDCGGDAjnvksxzcnAnF0/mWbfFak/VBn2LFGwNAau1xgl/UQhjzZgTzkyowyWp+1n2VrzPpmbVzMjep+gaolCBg7KMYpZ8SmqwMwleuq5WFMzAbOhsEFg6/EaYDLsXf2fRa8V9vaQN6dQoteW20t2JewFHlfYmrWmeslZiRGMQNprGu/EZNBk1MsKB8f0ftff/73VwlulRRX1fYPA14jXenH7N8wvRR/iAJjUCyO5gqNsEaxldKd2wf24/gVIIo6UdSmWtBB1dck96bQEnyrfmkUvCoMQbp0NDH+CoAzWcBojBD5mk+cilgedoABswLO2+gAEuNAYEBIsOa3s6Ec4NrxB70LfQSqkBFX/26/H8dUGQkqVa8wiFSSRlURi/qlXljRhk3z0HrquHjcBVRrr7Hpv1sbG0INr1OROthr/+k//D/t5HC3nR5st/3dDcK6dvPmapuYcr8Vau/QVkW3Oj2X4QDx3t3dl0AWhxtVXBwsVS960jDIR6jqgtCWarPUaUeoim270jhsKnIXVJcKa4T/QtVyQHGpWcjpZ0yvNuvG++BkJ9Xnn83+RoaK4Jy9AytAVNYlgtrh9tVXX8kh55lyaDD6VPuTIPIZULVwVhhNq5tWX20lWzwHnlsqu0KuNYN7qt2+fUt0eNH6DzHgUEAPpDwfnYA4fRBQABe3A9DeYWQwIM+9e/fa+el5e/jwKwEh9P+fnYCaH7nvFsMwPiYnScIOSvvuO+9qP+AMuHevt+n7AmGSPGkPBpVlzCS90fQq2gnQSpJkGO/PWLcE4uoPnJtr/+7f/7t2//47Urb99rtv25v1162dXbVtRpRdoK7OvjSl3iJRVMstfgLyy/1zPZ9++uM2Mz3XfvHfftkeP3psfYuOZuW5wLAE+NzQW4UOc51C16MEbfQ1lH7sAKdB4nWqdDES0dVxngkJmkT3Li4kzqJg6QJwiR4tKuWmZQY0SVArqlzRTnmWsSH8XWwCjSgC5bYatZMA9+t1gGR60UpMrkxFlyCxH9lD/M/1kUyErZGEjyQTx4d90L2oh9hVUSf6peRbCWzsUGxL7DS/Oz7BmbySFoOQ7QIxk0zJnomd5PGvqtZJp8QodM6EAIUxRioapSagTK+pPlfBWNdx1kfL5Rc8+SMMLglzli3l+w4YYRRQXZnQFAX21v7hvvQOlIQVMwVnB/iCWjYAVKojsHtQVWeNCF6oZqM7QjIsZLwSGdYdu0yQkVm+Dgrcn+fRfDWLuxJI7JpUrPd2u2pjbLyDXJ9FgmvuQXOeqwc0TKIPHjxQfzE940+ePlM7j6qW0owYavffeVfjCtmXVPPX1y3Ox3pzXQCu3AetBA7CRjoxKgEJVXlMQExLyLvv3td1HB7ttuExlL4RMuzJXqjdpvoduUbAHE84GROQgy3CDXLvBG5MN3Cs4HGA7sr7YcueAmbRMC1q6iTeoJAr/AlI7MoH6aVdm99AVdn23NoAAAD8O8FUQAV+LyrT8tsS82QD25eYkaWnJVuq8wP4I00T72dT6u2XXIGv1j4ANgTOCgjn2UhkVpV/3z9rEQDAsUhaRytBqTnUtHrwGYBJgH8ArbDdDo8O5efu3rnXpqeZRHPSfvOb37V/+fVvuqk8YlgIvYtInkGUfDleKbHTij/4LIMZfc0T9lP/WRRroNoOA853IEsBOjk3Xme/V2x4fL38ZNdeWTFb4jRpg7h3fxDA6QCA6tfx71eFr/aJmJA1ygt/S+xhoJJRq1PdGFsCZuwGz1wTbXb2laTyXMyWSAuoJ5BwRgABCFh5LxIjbRn2q1pW6MHHxnpCCj5KgmJl58M44H5czDG12Ham3+Md8InvA65xrgJ0dBX+Gv8mW1B0Yr2+xPa4dqnxj47Jt/EzEjI+Z5DBhW3WvVSlns/mOnkNZ5tYz+JrFvpmsWil0Ii8AgGI6ai0n51aJJq4Ray/Yl5QlebvO9vbYhHQEsXeI9HBphikJME3O9KP1qPksDEkMPjPACcj1WtOzHOkpM+aJ5oAcH7Wtne21CrA9TEOEZ0C/JQKg6rQEyOQbBq4Ah+TPyu1e6bgsB7TkzPt/PSyvXm9Kb9wfg6YM9fGxriWc9k2nqEmWFWsn73qEeZmwgigFtvM8Q3PPnpMC4uL8oGsuQCWTkzTdnBufkExLT9n/fQsa1/y3CkyYZcAN4g3YaYwy54YH18FNd8Ud0Syp8VGpdr7fG1NehFU1LGnsqnVksV6cF7wmbJ5VVA1EDPVbqyuNHThDBQatIEpQi4AiAYQxr2rXW1kuESWYXYwBtFjrfEhPE/sKNdk9uEpMH/lP54qgQ/Bp1AEAgDAf8BoDQPE14w2EKAQzES3b2cdw+JSwi7tsh8K67FOqpYXq4I1Pz23XpwwX/Ug9kHpgHPJ/xJDidUUYFr5l7XvAgD08xtrFAVM4PcHNT34mdpbDw60tvFX8YfOa51HBgwKI4TX69oLJGIPAzJRDCIO4kyjT0bOI7G/EsZ0ss9UIKaI0FZIvFfTCP6XAgCSZIGQJNHNxSWB1difolvkz4yNCCIRhF69XqEaFbKu4LkSZR3IOPuEATXn0TfsoECo0oDzcrCRB3fV9dBnMQcDgfTwyBhTTS7P6OAhlP1SFB/QCEgQx71ATc0m+EMAwOr/HiGTBD+VSRsiKKlRFo9yaBJ4Awam+ruX1obYqsVxqCBUGuNQyuHetDUXFFquZ3oIwWZdMNIYZzbDydFhO8Hw9K7a40fftFdrT9vO5no7Odhpw70LKf8DALAhHn33SEg3VeeOKnt40iWfGB+pu09NWhin5rCiHSCF2TP3+ZN8k2AQFDmh3u8QNe4JoyGET9WqISGDPB/1Mx4cKZnDOeOQ2Kx8BfXX86iZ53xPfe4zM0pKMaI4hs3NDfdjj4+qRYCkGAfNtWk/9YbbnTt3VfXnM5mvnaoIP1ff+86ukisZi9PTolU74JTjmJnpaGZU9BDN4/sbmxvq/9S56SrHph3bCU7JCGb+rRxoiYhwPxIJOjf1nuQfEbbX62/knDAICIQBSPGsScL47Du37ijwf/rsmUCX9AQb0PKGV9BXom6iVFVVVer5Q0bfJ0jORbJq7ej4qG3v7nSBvITTxsfbn/7pv25337mnnyNqSN/gxPB4e/rkcdvcfC10l5FBGvMpwRv30uHcV1eWNT4NYIHqIcHTl188bOsv1rvpAkmWleCf18xat2h1bT12vK6shaqlnv/qOVNSOUCN5rXM8PXIRFP9cdQwIkypYt59n7bKcwj1azB4U39fBY2yY9UD56oS6zPm1olSEOc1bgvoz9zme+pTVj8zcV9Pe1yOc2pSyT9sBpJbmDj0ixHAcvZwQCSaYQxw7wiwnV84gYoYz2AyFDtmW1IVZZ0hElqLtAG+KMEpZy8KXY2FZd8Q7MGQUA8qPfGqwtXkkToPSf6TCAYsk2aFAGXvwezH2Or4CP7NuEgommpzUQWd6mfRxwGQJiYF9GGvUJPe3NqQbUmi7Wd4JjYAkzfChuDcAQKwD3lf6KVS31avKAm8K2hC2gm2zl01TKLuBNAAb1TFeXaxKQTKqXLieCP0l9/3SFHrqtADmmQg1Q+EstAN4BoBfdaev9D5RzwKsPL99x+09957X1UUvs8YuefPn8uecP41lmlrS1op7E/8Kz6EPaxKQYTSRPccbnfv3ZG9ZH1evHzWTs722+I19w2zRxBclaL42Lh6prE92GzvK/dBhsLLujDdIBV/J6JeuwQtAhdr6oqqUNUiEKA+wHkSbdk5jZ90MuKWmf4+SOUzICAtAHwvyW7OrBL+YVcF3f5lXQiBhAXg+GyaLmng7kiMMjO1GG3LvveUkQgfUnFSJYkqrEBGj+F1y5jbMQA5XAiISF20h/DbZrvwe7pn7FglW/it6NNQWMEuI5DK+xAkf/XwG2kzmKVW4oj1Wa7w2RYMFhsSKxmA6Os79RPgzAv3+yWhZ52okidZSxIeMefET6lS5jnazvRFFAMAJED2OeqzitK+kf2QJE5EnioYKfjmPmEhFVVd91gtLaaEO+nWaM7ZmS4JhAFEgMwz5Gwx9pg1wu7yvgD5GouFngm2GR9YAIDWjOSqwBD2LgK2rMn4+KRGdMZncX9pM1SgjrgdPrAYVIpjIsInpp01Y6xU329BYk+avku7m5lrXSxYtpH30eu4h9K4IjkOFVpAbOmm0FcfRgv2IgCAbey55t77IddYNTETXT1MxRJW38Q4k6hgpZ6qBZTngyC07OvSoidHnZy0qYmJ6qVuOhdORhhdyDQMr7nPnSeb8Cd+j/MWAAW7jI9iOyNKh43RXHi1JhL3MR3DQo88I0StEaXmmnlv91yPiUHBGkZfBt+Oz9A4VYnJtXZ0wBjCQ1dfzwUBtQv+pI2tngsJvMZV1zg9sYBK+6aowXNn8L8AACAASURBVLLtYXZhI80yu5KeEhNf1PpQTE9T3KG1n2tMNW2tvB9jIWl5lb2TIKxZLpxJs2DRe0GHyGwIfodR0titqcmxdvfebTEE9nZ35CMkbnjlXIdxybZXbmUwY7HptYlHWEP859zMjNjHKoAKtPHUBNpezOA9bqdn1g2ampluWwIu9hWoUaSDOZA4iucrdqUmKtAaTvuEwdkA8NLPaUNd7kFuoOlXnKk6H6wz37PWSR9UI5bWGewo8m5xZB8IOFP76pjAsdhMMWCKDaeiaoEy/E7eOyyZ+Bbt2SqspP2DcyNGd/X/8z4qFtSZT5yQfZ+YUAWpil2S3zhGr/b7Aj3EfCnxS1+XvUcAvQCHZnjAHrAuhECryiEzAYB/k7sBVLH/8XMaQfk///zvrvrj6/p9G9ykE9+Cr8t1VQ7d/RGUKEY9lCX9O+OdSvAu/w4TQA8p1YKintnB+6HGaRO4Y4hlPHRzDsbkTIKC1xUlWIijEd0jD64CUaHuAxS2OJrclKslP6xiBPCIo1IQqx4y6En9+eBywuW4+vS/3E/RIQdG5jiZsFo1iQzVaW0szXP2VciwlUEn+ccI8js8xCscQE0RwFiccDiV8Oy3Pfq9GV01M6151bvbb9vrF09b7+qsXV2ctrdv1tvGxhttnO2tDQm+YQRu3bil0XfPnq8pqFGF8RzAYFmHmeuT0ArjnQ4P29bmWzk8jA8BjJVWr1QB538ju07YcOAe+2R0HHQVY5HxOSDtVFXZI6K24iiOPMaDKhlGmESZ31FF/hz12wlVTeg1cl/TsFS86dnn9zCwJA+8HqYDfegrK6uilz998lSfgXOkAr+9s9u+/vobXS8Hl2sPiMGe5LMWFhc6alQCoIyI9CF3Mqh4rAwwQQhryzNi7756/bIdMC7OWVo3ii76Cbweddvnz9ba82fPlexZrX9ILQCAB8vLK+32zTu6L1S7Iz402POVEXTQz0LbZa1tDNlnrYFSr6yuqAqCmBz9yBnNo+pl2YLl1RWtP0kzbAeEf+Zn5trWxtu2f7DT5hdJSMb0zPf36UkcVp8d9/fBB+9r9jWq6w+/+qoND0FFYqzkbjs6cMU8iSrXRJATgy1QrPpbUzmgsu/A2ZVqsY6qopz+YNkQKTwbyIGtwpcUmYuVYmdh2mmCOQKTsFfU16c+9Sjb9+0CxjT0PCU9RXNLv1nnTGo8UQA/KfqWGI+StkKJ2TOaUy0quwNy9gFUcr5YcxK3BNtUGaxCbQAx1xynlaRbiXm4rTUVVvRyUcz7iHOegeyhAFL32qk/EwpnieLxuvRuphodkDSgDKAL6yigojQEkkwYKLDtjm2mAnp9ZVlCUHwm1RDNh1brkynXiCXS6sM6EFiura0pMJL4UI+q9LiqQVwv9ihUuMkpVIe9RpwRfpcRfiTeBB/Pnj1rbzc2ulm+Sdi5RgLb/Jt70Yz483MBM4A2rEuCeYJVwIS0asQXZV25B84ha+Wk0QE+yT/Ub5JHQADegxuiPenmjZvto48+lnAgv48g6pPHFhwVyHBxpt+hTQgwVEnbJfbErR/StCk6oGyjlNKb9tH5xUlbWJppC0vzOhN8QfNElAlbgQ/ADpBchKnnVp0+Y6QKtWLUKUiTuj9CU/1YAn/lwN8MgB8Ak1UF4eeZ2BPAIerXCrY7AcoA6cWmK7uh81uJu/vrXTzgTGhM5MDrWEcnpqaCYpP9PE4lLMZeBAzHDs3NLeh6Wc8w+lhPVZx05szqcHsKQarbpmAA+M8+I5CkXy0AJTSYJELg0BisOpgHZvdQeBDocsWaMj7qUno77Nck2HoOZ26fM4tCUUlXzU8gaBaFz5zjoh8yEgPodeeyxJv9+c4PO1tSibntR/99+3vcwWjajgJGJLZKYGq352Qt8VdovXp21buayriSZ42ggzXkM0TirwusCUqARfhnQAB6baHtE6/AEuQeEO/b2thSDIIAHP4DwT8BCdJTKlCGiQA1eg0WwCAAcHpCL7ELGQD0fU2K/lQF1kX3XxXpxI7cs2IfCVAWpb0qybGfvIZ9wM85N2mX7GLTy77YmKbmCCjnXHs0L+9j+29lc1pUOL+Ky6WT48TbwBBJulustPYVEzvBNABgdge9znhZ2gVo5dWGEDiH4BiMPWwf8SpALYCxwdWztn/gcZj4z65tpYvVKeDZnlCw4bN4bc4FhUf2c4RHsbc8bwByF4NqSgPieEuLOrckPC5OjRuUOEenYEgguhiEuhYYkKdqcTo8OG0nxwbvzpi2cXImkAdmJH5DdktgvT8r1XMliJru45ZntXF2jBfT2/E5xKXziwuK0dC34n5kP0rcFrsLg4LrImmnFSzTijzVolh3avtxEUmgMwCRJhwwLu+0La8stdXVZQE12D8ACN4L0UqmiLBnARIBHHkPng/9/io28Z5jI1o/TXGSSPmFqsok0Ni+3V30TWC1wOxgItWw8gFi0ucv1tru7o72LYUV3pt1C4PUgNl4Q0iX2DHTKxRv0WLKNCpEHsXgR0jRwClVf50vFdTSIjZQbK08AjsvpstAHDToL2JXk+iHLaDiq1qyiklarD0+OwBA7FX3u1WAUsW+NGYGz65jyAiselx6WlcM7jmnGBwpqz1fwobJW9OGrOIQ48ilO2bNPTHYS1dOrYWl2aLWgwpP43ek4SSbY9YaLQl8iR0LuPI//c3fXnUOdqTodEXPk5EtVVgZ7DL+MWj6k0BxQBVRNOXqUe96I4Is83AL/TXKVYrdoBWqXPTVXUPP4D0ihKff9dUXCFD9fxVRDD5gI0AOMPNlQTAHIkF09PN+TN+9Vul30fOS9Oc9uxdpY+Isgq7LUtSP/fvpbU9y0f1u/YX7ZL2O6HU6PTW1F/Gwcea7e665+txqXEQouJ7vWWKKJeiBCId65qlaH+y3/d3dGsWCYv+kZrV/8/CLdnl+rD7+48O99sv/+rdte/NNW5ifbS/Wnrebqyvtk48/dk/q+ittFIK7l+uvlYTSBwplnpnR9HXv71B9Wtc6qNenlF1d6bxUIM8G72iemg3tZJQN6dmve6pqAH7g1BAGiVALzj50Q3rJeYYYd77Yt9CccJJUD+nHx5hxAOkTgzLLa0j+CaA5RAAAZmkwf3lTs7q5TpKBn/3JH6tviiob1S+eGQcVg2GhwgmNe+JPEF3YBaHcUXXA8WmvVNUd50BfGftNwoNTUwqTYUu8eEFSfyoNABwpDh8kHARWTnxkWJQoRuJ99+0jt2UwIlBVtyMhqnfv3hONjUD9xYsXHVMiexuDTaACKOMxOe4J5gw4mcHAUoEak/Hn4rgv3ls9ffumTPKVCqkofFKQd8+Xe7XP2/jEcLt3745UlNk7F2dURKBH72sPf/TRhwIAcN6/++wzrf/s9Fzbof/uzYaeAVVH2Rn0OyS24j9F9yyRsVB/JQZY7AmzuK6EwidhV0Uwwlc1g9UaEUcS49FzKtaPg6aaXaukwSgyX9PVLhKWiAW8XFFXNaWmOQRxdjDaH4HlwMGBK5+pBLIAPAITJ2e+b1WoK8APwn/j5g05EfYZ4ED615XAaGKAaXp8RloXMr3F9os2CCclhhNL0CZz2LV4/j5fBlRgBkRszf2napG4Mq2PteIMig0gEZrO6zgwh+4K3a+zwf057rGpPG/iyNhW3n9haUGJKAEOe4/KNi1RorL3egqUAABcQToXAMAZNuByJX2Ka9fQwyAYKPtAVaraJVgjkmuSX8CETz/9VPsQnYqHXz3spijo2oqdZbqdNQJsp/saD6wX1836GPRsbXN7S5+R5Itzk/7XaE8kQHIgQJsOIljzXR8x924xIMQcZwT0qZ9wlOSQOdbn6tHnrAJAEwRwtjnjvDeBFEEzFTknpwTE1pVBQJTAmGBienaqXV+eb/OLtD+Y3q9gTKryVvyX8rLAZo/TFYOr6Mx+dk4ktK8uTRdlX2gSRO0FfupEEPE0Wuu8H/3lKkpo9lGzd1DlyTxhgIVV0FHCpRZf71GtcWajGADIvkxvO+wOncXarw4SHbBh10keM0nmzSv8gvUXzs4utC6DLWC+PuxgMffqnJvBYDDAe2CQas8oLwMTObOsJe0lJGr4Lqp5AmgrTmIfoFJ+ceZWH9YgFSXWkZgw2kYBArQiRWvNGgtwHGBSxn5JQBiRtAF9EQfm9ZsV48VuKO6o1pkAAP48x1uZ5NAlcgPVqOyDwYC7aiXFLHUiquC17KXjIbeRmbYOqFXJNgBA9TSrAlZiipx//JOEr2piCmw0fpcqptmF4yoYXFwgFHesSiNJNGtLSwGJitgQ+Ab9n9jKe9VCsxM6FwEIBciVbpNYC1Xt7gCwgRZaEpa0x0VDKgCNC2BUS8v2pfWhYssOQMOGZ6qJ2u4ce7sY5zadxWtL+jdrh90jCQ1oyn4hppP1VzZDX7sBGa7BwmgllonGFEnECMku6wjAb6aubaUp1YxV45kBvGBjiHWYFIRd4CyZuWZBNjF9GoJ2O2rZ1CjAiOXCcijdDbUCFovSdv3MbIfmsY18Du2p83Ozip3Vhjo6pPGutNL4fM0JXAa0wY7yma9fwa48bEeHjk8vL7kPn2kAANrkFMPDiqZaLl2rCwnesvc7wBKA9AficNZNIq7iCwCA+8ZeA9RSOAjAhX2HIo/PeLX+qu1rgki1NQ47EQ9DkedhMTmDJb0ebW27bZRxjav0/nscMz38PHsKXOiGAFqdnNSklmG3jQGSAwAQ69AWxnsKcEXngRbVoZ5aTDVGViLTu21jc8vtvueX0iW5d++ddnp+0b5/8ljFLHw3RSuJHJYQInuV+IP9MDXjEd2I/3WaaurOqpYZKvwlcM4LrPeETlOq7wN5VsUqKgBjeyp3dWzgmMjgVQADg43x7YQ8pu/37XFs2GAemffR94rVLRYUTLfSoxvsqQ+IyufyzF3Qc7wZsDP2Np+n/FvFbbc6BTjhfKptuQAAMdmLydYxLMhfSxME/Ro7Y4O9aZVgTQ2wl0B9FbVk8//H/+/nAwCAA209HC1wtQMUii3DbVJUt0l52CCtcnalwtg3Qh6pY6oEyewAPU2z5+mdGVGCkIel/iIBAs4ECACtzD/s1+rijDwH7QyCHEeUqlIC2gAWRu0rGM5sWiVsCVDL61VLgn+v36eR9+teJY5Yf3PqHoS+BgEKGt+fFTl4rWqRkJFDlI3g66CNgQyPMl8eOriF7KiA83s4HIxSaInDBBr0ikFlqzUaKcVHgojT42MZQyPKBGhn7dtvvmq7O1uiTc1Njbff//of2jdf/r6Njw23w4O9dufWTX02QldsvumZOQUgD7/6pr19u9UmJ2banTv32vL1FSHC6Am8fvVCwdH1leu6ThwN/+b5qJpa4h2is7WepgvgDJQQXbgKxlpfW7ou58zkgYyTofLhcYQTbXtnu6uOJpgB7MCY8wwRQFlaWpAz2913Tya/h0PiPZSw7TPScLMCZCd67Beo7ajWAwAgwsfnqmpc1XICS36fQDHJGcmYZoxfXKiiiDo+P+faoK1Bn914u6VgnmdnSjNBm8Ue6dliljhnBARc9C5Emc5dtWL92UvrL14pcMboHkLP397RPhO1ecij20IVTHBOQMNnMseb6iJniHYH2huUMNTc7pHREhTTzOee7uNHP0KV/1p7+vRp+4df/NK9auUMWBMFJudntRajGhU0NkE/EjQ/j/1BP+LZ0+eiXfLMYYd8/NFHqmp8/sXnqmSNj022o4OTtrez3yHjBpz8XxgKedYYpgTUEn5BbXXItDaeAQCAQCSU/ssJ6FokFHOhyq8q6HWmOX9pXUqg3CG+Qnermln0ebGPylZ5VBBBJcHjsSKoCNCRmAeBxo6Ktl+OyHOPLcQGWEaVgS+AJjnN6jPDvrH3EFgCPMJ4hwWDQ9a9U6GrftOwbFLh61gAJRSKpXEl3uwmB1ceLWXGkVdA9kkq3KkWGuhIRYrqO/+OAF4Sejm+mn+byndarhKwpj85FUyPcjUDRpRqjfEasxDlFSMhT2T/uW9T+RcNwk36LLJmAF+2H5cK8CanLMbocYGmI+sZa09QUTMLZHV1RdR6gnls7MuXLzoGRSrztmEe58P+53p5ras79ln87/1ubQlswgFBZ4FoOG+35XDO3LIG+MmzpV1pa8ftB5xlWAXcMwCAxi5eWNBSbTvHbk2gR5z3o70q1xcwGD9KQClqa80TDqVblFhUgi+g/nlsGv3Oc/MeYce1SxFc4yg9Vi7JbIJdnlX2FftRCUspQhsgy0jAfptbgg5Xcq2eHgDAtPTBufGpTrvKz3MMJTzJUWISJ70K2/1nJbiOI6ItUO8BSF+jgr03+0kbIAitbXfu3FbybxGlnbYJiHlxKSCYdQEo1Z4sYJBngO29uhqSD1AwKcCRxI4kx1olOtMVR3XJbSVNZjM6xhKbacjAaiYXBWgUHVmaRX2KKM/LVSgzDbo+34zv61iP/ZbJFCF4JoDTAZzZb7C2DHY5aKby131VXJnP5/vnXWuMX5XAOuBjAMkEubnP/nN0gSStngJsCwySHSpQgbNFVdm2Fr94Wm0kV2IAyFzVXHNXvfzsvTeoXBssGB+FyTWiyTqcJWtBDLWTs8N2fnHazmnTmQAAmhUQgP8UnbaKVDwBMTHOSg+iAABaqAK8al1KSyW2NPeH7QGA4D6lmTI2LpCfz6FFRkBQJe9ZhyQDSUgc32bk4qjbpNQCVsU5jXnujxwkiAZUMjgCUHjk36lxYZ1eB1MCaqxgnoMTe7NTJRYnVkaTFkC7Ole8Gn0urtvA+5CYqlwDcZBAqHOmYxzq/jxq1hVQ/LeYPj3rRaHVZfZvtdxqlLingmALLUSKvfGZ9lmCueGWunFi1ekp0ZwpbvGa9dfr0gqgJYwWUb4AWlGcpxiASPPh0ZkAADM50NSA4YjGCuOc3eIBM4R4Qv35wz0xv5Ib8Dy0x8rZef16OsMa33pxoRYA7DZnBI0XA1BmQOIX2HPrr9Zld+I7B+2fqexR8nfx0xka10yb4Ei7fh2WC20Fx+3mDY+aRh8AdsP2zl5784ZilUEXfkY7JvudZ0COgD/a2wUcJ/ZmpDhs5Env0+FhPYNnz18ofhQDZmyyrUp7a0TXzt5SkUvisI4vve8AgdzeilAwhQG1x1RDNnEGa8E+DtMmvqRrL1M+GoaTbaBYnsUMVwKNdgU+puj8HJT46H7+50KB4pmKMYjfnJMZOEjcFnsVIJ/3FbigKUQVKw0EOCk0J37UGagW0IyI5jXEf9r/FZ86xi+BfPkLA/rK6YYN9ib3UIxXwpBmtp0YRCzfR76oorHa9Xz/xP28R8TUE0sBgvEevf/h//3rKwtrNb0Zh04Pri4QFCuBnZxvAQMytqK8nRWFyI80Ca6NsQX9dCgGqvQ5LDLQNes+jkc9fZqLbgPOeXe/TvWAiUUQRVv3ZOcz86D7nuuHmgU+XLUwYQfkwdbDN3hgg+o2iL7AUNAdG2JXGEH0PWLQm5JrUUtFMSdYA22O2izdulSlTaBIzSWmH+XiDKrQnpC87c237cnjR0I1l64tK6maW7jWllduuveXisyUBfbSJkESxAHWw63+EfcoM4f1qK2/fNH293dF9ZkcHWpHO2/a7//lH9uXn/+2jQ5dtY//f7beu8myLLvu2y+995nlfZuanu7pwTQGACkSEgmR+iQKSgxRoT+kDyWREMSgpCAFEgMCMwAGM91j0Ka6usu79N5bxW+tvd+91UR2VHRV5sv37j33nG3WXnvt9+7JwEPrB5G9eu1GLC6txudfPoyjo/O4d+9+vPvuB0JJV1eW4nAfVewlMQ6uXr0iiqP6gVQlRhhmKw4kjmc0HkOtkTHZM0dCOzU9E3MzczKEjOajCkoAgmOggswILtgFJHCgsAQBErQT9YrAldnUhxIJW7g0r4o0YhkYOgwvz4r3YZ41Sfnuzq4MfrcSkcq8NYoOw0nwXUFuOVAMDAJjpTKMQ2CMF/fCtd+4cUM9yhg93h9jv7GBYi0icq4Es3e5PihXONP5+WQt9IAw7wgxh4IHum0UGZXaTQXO05MzcoS8pxM195tCA6xZr1UZ5kwX80GK+gcHRph398QqEIjQQ7AwKOOqtpLeHq3zxz/8QczNz2uU4C9/8QvR5UBwS3TKaChskJ6YW5iNO3duxeAw41UILH0eEYx5/vSFgmOeN4n33KwVbJeWlqUefn56IZFDTrnOlmhqGC2fGVdXGiS3EshKKLuTPYpx0WPEtVgCVN+Lhk8/eonkwSASbTupVJznMqjdhI6Rg90Z3Sl+KsOAPbIddMDHdAZ6Dg3eUCFQL2lSlrkrVVykkAsS64oy1SeJw/RyLo+UWCo4lCCoUX9+j+uXyKVEnuyMCdjpg5Qt6TV9uVg2bcaRe0IJktzTWOwnKU9nANwdAyYn5GeXXADZdzkniaZB5XcwB6ACAEDrUDky1kKod7/FhgS25oiaCooE67SqryTUGhuYfoNAvgK77hx56RNYS4WLZv2UUKcuAXtfFV730sTgUL/ontUvV1XKAowc/DpQJvgpkE+tPVNTSsCg1NeoQO5D00CmpvTcSRCrr9XUfyssO+iBheH+3MEcOeVgBQHTUYGeVH+gO7rKzxixQ+1ZgmMAJxgVXBP26vgQ9X63YAF0FYjEPblPf0BgiNg5VC5FR++NY6o02W/MmnBdda0AAE7WqKxgh0yPNSMof19tFVVlMjvESUijZ+F1NeOtaND+eSOoVD6QJ1OAQom9Nme5KqUFkjcaRP49VzPL5zbVEScoEgLuqdfZLkmXJ7Vyzs4NePAa1on3q+oUgO07796Ljz76MC5fvqR1+dVnn6klBNB9Y93+55A51f0OlssmVJU/zqETl64H+8oFFPaR/YtHGXdjhlZwInZj2gT2JzYBgUaYZGpLYQwgQl7R01Xz5jkY5PWzcmtSW/m6xpc6EZE/oLKnNbAN4h5gW+EbCf7ZizBKCrTnEgn+1VaVrWIVF1WspckxihF9bxUAWwfB1yhAIRkQlcR+FxDQQK4sEFXlqkS5+D7XCwtLY4VTkKyq6xo1rXYMj3HGp6pfmtG7Q0PS2pH9B+jt7be+zvaufJKTDCjdp9E3wJhn73HEbqnY8tnSJdLYOrdgCGhWf7iTU5IjACLaRcr+1eMViJIjWAscdJujx1Jy5gF9mFOPb+KeKnkX47Ni8gTOiqXLOnOWARGtk+JPtDZDtlmq7cogfXuyg1gVEg90TGsgzmwU/FMzx70Zwel9QwGOHuIhJddMSDg63JdPl4aGku9R7+WcZFWFP4P3XlvboAHdG1fLOuD/iUloa5QfSJYKPob+edtcGIKeOIZ/5ZngyymYcFbUngD7QNMLDG/zBYsDwGB2bk7Ceazh+Kh1EOi3X11lxDQJIGA+YsgID1sXAaYrTEi+UPF3m/S57HqJWvsseK972lmBWmYR6r5TL+TGzZvaDxRFPNUGhq/bNLge9KokFJjjGttgEOfXIodOIEvwEkbGRZzEzPS4AICjo7042N9RGxy+zCDEoFpfnj1H4Bu2se04xbIrV65KC4v9jV/b3WGChVs51Dt+dqa2sknU+Xt6BZgAAHTEhokYGx+P/sEh6UXht2QzNArYbRa2ffaNxBC0Q/CgiI/YiE7gQ73/evbEobCt0C/T6D8mfACMAeC7tahiCeWLxIk5Spw2T9bROgfJLi9h9vy/87ecAKMJIraL3IyKWqmbw3uLnaxxftlmyrPtEh29n5XHJuOg4j3FdFnsqeQen2Bb4AkAWp98TQHq9u29irWxO3XOq72Q/xcDoFtYBRDI8ZTEFQKFc5pBMbAB5jgOxUYqgMAtL6fR+V//n39/oR+qN4We7D6bElFsmjGAFUhZEdggAYGZC/UkID4AhcC0EQ5TjHLBEt11AmP/wc2JgQTNh8Ua6M/E38m/nHwlyqDmGWw6mXYCXU7IGyS/EgUq51uLUEijDFb1ayWizu8XjdFWvZ56o+Lf/QzdmB2OFM8FniQdLvuteIkcayYCDvZwrh316gcB7QCzSW08QKTW15bi8bdfxOryyzg+3ImZ6cmYnZ2PsYnpuHTtdszOX42DE4AHjJ4dXFGYRSVJhJfEop4l4nFsCo+MOfb8ytOjOD/ciUcP/i7+/D/9+xjoOYuPPngnJsaGYvHVCzmIhcvXY3f/JB49eRXDYzPxwYefxM3b78aXX30Tjx99Gxdnh3Fxehj9vZ24ef2KAIz1tRUnsRfnEghRrx1sBarfVEPjInZ3tlx1uAhVvyYnprQO6BDwXKHG22GexLXr10WD5mDgDOhrQqjFLSHnAjQOjg6UmEvUkH7Qvh5RhlFW5uBgvB4/etKlbYFIit6Uqu+8xmq+UNK2FSRUr00BBQi9Ue0mWYB6RhC+u72nwJA9jEEdGkaB3CAFSTBjEnEGCj7VT0iwwhgPKj7nMTY6FNeuXZGDIqmDCTA9NxPjk+OxsbUuuj/CT0cHx3H50tWYnpjlVKpyDrjSn2NSWGdpTpBgEHj19yqovXHjutYF4Tu+QNwlJvXwkVotBoc98gaGAQaOe7tx60ZMTI3H02dP4/nzZ13k3mr9nl6gWawXpzE8zusRFruhEUokIYAsjx89jZWVtbi8cFnI8OtXL5Q4se4SeDmzMrNoh5lMsM7VnmDQ0M6K/VCO0bCggxfZlHTCMtY9zRgXBUb5e251qNYfhO1caagKrmxHS6UZY8prKlh1QOs2HItUsoNd2S8BHVd83U/aFbJKQawm6HXVXVVCBatGyL1fjnwvul+fZwfdTFBgJOecRk3ikKp3z8mD51HXxAQHomYieZ1KGdcJActqUDOB2azAykYCjqYaNIlaBfsKEDMYUkU3dVqw/1wjYJ2eYYrglJCfq5RNUOS/mymmhCDH/ZS5VqJEAFeUtvyBWVK+V2i9OFP+DdAoev7oiPwA9ELWa3jUfahSge/SyBlTeqoA0hoyrnQque7t0RlR+8FAn8AYxvEZwfca6vxchEZaWfToNQAAIABJREFUkhzyg24iTfA+YNvhCqATuwr88Y2AN7T38DMCPc4cfgDqJO9LQE8iVr2HJ0cAAY1fgR3AOrNfSDgA+FhDMYcEejm49zjAYwFJPDOCDe8zgu4LiVXyWipu1r2ImJrx6FYA4vKRldBVQF5u1dNobAcEdmgEKKJNbhFovpyI1n508OYwr6YJuVKRlN5Wq2E7yefnZuk0iW2B/kpOskoJUKrEm1G5Hda7Pyan6PMmJiFhPlQlk+CSdUZZ/969e3Hv3l2xk2Da0M7zq89+FYtv3kiXZHFxOXa2SXKYQsEeI2hsVO/FlOh4JrbsFlUpaST4XNT5aQoo2X6T4IzBNZ8JEgzaUn7/D35Pdhtw+W/+5m/iq68e6JlAXVZFMZlbVSHCznXBsm6RJQUC01a1mRTyATkqUmyaHHErId9kw7miO9QFrcUcUDuonyc/F0Cr+yzaavai588U/3EOspe/1kJxY6sts0r1DuGyCpjiz1UNZt9bkNBgVnOd/R5zJY0injs1EfZX9tgTjGNSqe7Su8w4XQQUSU6oOHYuYmCkP0YnaCtKwJ17R4eph35xzx/nT5eG3ufpENhA/MThvnu7uadikxXoVzazfJeBG59HTWIZHNQ5pErNfRkA8P4hRtNpyWon1+BnbiFbJwSm0pct1yjf/B21h6XYVwFfOu9iiqYAW55j+ycX3RoA1pNfDES47x8F+mmYo+OjirvQjyrxN2wn+ibEtHJjCQDX+L5Scwd0N6jUKMxrSpeU3k+U8Jlp2QBusHH4QhiZa4WFRlUZUHp2ZtItoRJj4zl7chb+uiqk2DfFdunTuyDr7l5sb+3F0NBoTE5SnBiOZ89fxerKRpwqlnIPPgwAAD2eBX4F8ExnPkec11mvPW6/YkaVco3+AZ1tClLEjMSwZcOK8QaTTeK03H8yxiruELBT/i9FS8WSg/1wcRKTE4zam4qjY1oMtiTuPTc/mzujR/R9TXfJUePEt9h9WJ63b95RSy9sz83NDRUSXTSBRbbfZadxz9aG2pfyPLZe8fn5ufQfYK6pJJzFGwPI1nfQWZHIrgFUaQjA0Muk17R/gFPm2DNFa1/nTSWhFFuu4qpABSnlew+7TcytQF32SMvGdKv1LfH5BkhoWqU8IjeZ7YmqCVTKKUDaB7De0MOowlHGS/xeJfVj6LfAomuJC3KmOe9a0yPrS1XsSnuTgQizD+z/OafFhnTLsXNVXlPMCttBXVMW2yVUnYAo+1/2PZlcxCzs+7p2a/V0ovO//b//4ULIfak0i+Zv+r9prVkVyv7/CppF72HhRYvV0esizBUEGP1zQuxeJVfxHRRYAIJ/WgnbLQEAAPyRYGAijwUA2EekgBQBnN/9rSkBZQC7AVH2M9Z1cA2FhHuupx1ZOTMnHR5fpQpajb35jsIu7yeqbzjIrc1cYIcsGhsRBU2QUpKQ01Mh7hKlOTsXzZ4DK3pfMDJqVInvxflxfP3gV/Hl55/G2fFOTE3SBzofV6/fjis3343Bkak4POnEPuIlSUGthEHoqmZ2O1jRvclBnihA9kZNysvJYSy/fBIvHn8dDz7/dQz0nMbv/ejDuHfneiy9eSkBurv33ovTi974xa++iN7+sfgH/+i/jfHJ+Xj69FW8ebMYExND0UGV/mA3OmfQqXaEDs8vzMb1G9dFmYLquk6yf3QYQ/S3xXksv3klo7O7fxRjY/Q/jjmA1gE4kQaCR6v1iZYOEomjWFleU2KJUIvW9wzHmFWePguxcX8kAQR10IZJkNZW1+P16zcK/qCBAQxglAi0QD/dLoDIDMI4h91xVRXwUBmHXcC8cQnMHO7Fk8dPYn1tQ/2EBAVU00EuYUf4Xui5Z3TbhRgXnmhB3zB9PYOiazFWBwBgZnZW1GH1Qc9OxxBj88ZR5j+LBw8exNOnz1V9uH75ZgwNjMbrF4uxv7Mfd27f1jn6/IsvJGAI1U3Vh+FBVR2npifi5s0bcefWbVepewYETPznn/xFPPjqocWDJLqXgS20ZpT841Tj1gisVAHuGxRSK3ugPI1xKkdxdHoUU7OT8S7MkbiI58+eqcrCvfOMaEFgvy8vL8rBDAhpR1wKtNMU60p0q9pUYzEJ1KqKZXDAPUz8nODMiK4BgQLl6hxW1UEBVI7BKbS+bEAFbDVznkCuqmAgp6rmVUCl/jgHYfWZnkZQFGTPbXZ/r79f4EU5e1VFkp5uRWEDHhVolp1sElRTCaG2s5fFwsg+U808zn6xAgCEmKd4YgXsVbWtUag1vqro2jiqWg/eDxp5JcZ17wVgGBx14ilmV1ajCMJrfJ/oZlkd9Bq09BCy706F4wRIXb20JReLgTGmBPwSr3HVsq4Dm4qTqwqMKZOubnNtVHwU/Evca0AgpNgYKRamZ9OltjZiWXwGtFyUka0hwrqnkjCtE0lnVE+xAs2cLb4Hk8gOGRbT5KTFxopVQLLJl1St+01Nr8p3TRnZo2Vgb6/LHpNfIRBI6nmpHquXcGBI10Z1n32hZBc2g1TDCQirZa5HwTgJb1V8CWDxVyXOVwEYvaBMNeF9CUABOErEsqq4PI+KA3i41XkvNeGk/ZdPryDqu2ydShRLb6JoixUsV8Ggzo2fuYM8JScprlSBk/eFp+P4TBl8I9EHmLz7zq34h//V78XCpWkFyfR6b2yuSyx1eXlF4CLaCvwuwfm1q1flqx8+fBhvXr0Ry2pthVYxV7OopNUEgwI6xGqokXColmeLTXvfa13SJmjPw3rR5BDbWwAntwl0BNZ+8rs/infeeUd76s/+7M/iZz/7me6diRCsh9kWqfifExfaOgO2iT4zAoSTAVDV+jbw6RjhTHupzmnZAijzPOkuCy7joHrOBQAUMFRJUIHlDtINSlW1q9al9oheo3gzE1ASAlWLLaSLrk9Vu6pNsIJ8iS3K0DieIxIjVkAYzu9nHQPVpLLQdEIvOfHRmeMyfmfuynxcvnrJGjgRooa/ev06g337nEr2WA+oz8Qruq6DQxUAqvrbTQzSZ9ifnXcTdiUGqdWiOFqV+lMlvrzO1UMzxuqZVLxdrQUFLBZjh91fa9LEsba5ErpWu4eTbvsvRjxbSb3ie1cOmxaMYkk1sXRI+Z94DABgYX5WQnFbjOPb25GSPO83PjqqzxNjS4J+Fm8FUOHdxUQSC8cAgADMfs+pJ6GHFbh/eNidnMWaVLW/dBjKT3CHxGIz0xOm/AvwQNDw1NR1wNvcB/YJ1pviXrGlXC/Xt7y0Kibk2Nh0DAyOxuMnL+L5s5dqA/AIcNpUDQDw9yoSeVKA6IDdgpttVFOssH6HZ7YTP8K4IWGj8FWFQgCF8YkxsY2kUbS/n0wJM2nYvwCz7GVYpsSO+H6za1zRHxtDBJviI0KZh2otvXb9iqdKZXEF28X7EefCNlhcXIuBgU7cuHZTYn5is+7uCjiudgXiZbEXpdtwFrt7vrbZuXn5A028Eeh6oglebpUyEAYAIOZrT68YBIDUrBdsDybxlE1gX5QoKWtCi7bafHIaWAGdFUPxgR6v2sQW7ZyvbX/U2q32Qsc0BgwqyXceyvd4to5rXIxu8kKzEx1zFpvdZ6vyS66Z+JEv4kyYGrwe8cliKgHWAP6zB9HAIg8T2EexPdtXWd8qVLV9X7UAVNG9pj0VMCmGSbZ/t2NV2x3GRVpwUvYkAUS3jnG9fdH5X/7t/y3yLQsj+l46U6Hz6UjqYdUHKIHUDm4JOWVQV8amkuwK7jGS3wUAugF+GkqMEBuQxF8XCG0IoRHNt/eorwr6RZlIBf3vMgDaiYENRyPEUwG8DbDBDowR31d7QAYdMlg5W9KvebtSKTQa5CZ7cXW/9VkdK1dT7b5Ig7ixuhr7u7tx+dJ8zM/OxPrqWjx48JUUMZkFOj4xHXPzl5QIY9TOTvbj0Tefx2ef/jS2t9biow+/H5ev3oixyYUYHpuNwxNoax5dRU9SOQ6Q46pC2Zm7p5PDijH18/AfCpbbG8vx5Juv4vNf/TKmx4fjH/z445ieGInNjdV48/pV3P/gg9jePYjf/N2DmJq9Ev/wH/1R7OydxMsXS3Hp8pW49+5djSV88eRJ/O1f/5WmCVy9djlu37utkVNESJ/+7c/ji9/8OgZ7e6Q7EOeAIcextromdBJ6j8ZOMUqp36NPcIyq7mnetDcvySMVbJ4FtEwq4Bh8BYHQh/mvA/jRIyaAq4YoqQMggL7uCnQg0WcSAD+n2ifl1XOETRDkMwW3RmmxZrAPvvfB/bh2jXm3R943F2cSIVtZWutS1dFKwLgRiTJLlkBZs24z0SViQYzx6tXL0mDY3d3SenFQL12+rP5+kO/5S3MxMz+jKvzi8hsJi02MT7ofdecwejv9sby4GtubOzE9Oa2E4NtvH8kQWzn3Qq0KrAfOAiDmBx9+aN0DRqycnMeXX34lgIfqqcThLrxWrKuCr5HBmJyeVOUS0AS6HNUuDBLBE4wPRqkcnhwKdOF+eE6sJYeqn4CZSQoIlw0Pa59DD7TQHxWYmpUM4m+hE75IZk17ptrbCHbqh91k3LaqKogOrF0tbwthVfJINcvj2BqxPF6LUS1qKeeVvukCGQhU2uNcbB9dgTZjqq3rkSCnqMimUlaAXH1cPAsFk+z9FK3j800ZbyhaFQDXvYryPjSoJK2q1gQN6stU//+pniv3zdriPDnr6mGVCKSrFVU1U/Wq4+qtAtsWACBnl20YlRCUQ20H7fUzbHQlmW8xvlrAr5hhST3Gjhc1jc9SAJXVcv4NSMn3SsjNbQ0N4s7asz7ag+cIIHnEaAXaej6igNdz6FOQX1MXoFhjKy1UahsoxD1BAvav2giyAoOdUIKarSj8HSCSShTimEzMgLWDfcWGY2ewt1wbgVbN5xY9tt8MBr5Y9xINLACgBN7YE9gb3gPBUiP1XgPOEsAa7y0/JnGqHHuVVVKqkoyv44xyf6aqOyHimFcrDEEO68BnEZhUIo5AE+vaTgrZV8l2dPKpypeTm9pHFSi1WwAqUa7vFV1Z309fXgBg7aluhSeBqKryFMhelPMKympclUBK6a+EtA0++P578U//6A9jepaJELSI7et5AXIw6QAdGFNQzSLS8zi/kPAtfoZq/5vXS2obI9iHBYA9h+1V9EkxPToUEaiqlqiqp4mIP9kaD9zse1OG2WN+zqbKA1Tfv/9+3Ll7W/sbUPonP/mJWgGU9PXRk09CbhE6gXXd6SSN1lAl5AUCNACLq8WNTTOoUi0NXVAzCyReA4+M1Z7VeWkmCRh8bEa1dm1CBtndWDE1U/h3MSPq7Fflzvfidi2HppzBASu3J4OyAR7RLTEDzDGWGT2cc8WpVFwHzMYyGxLwfSSGOB9JGUaIjZY4zv2NO9fj3fff6U7BePz0SXz99de+t2S0KJEV8xW74/G2PANaCWn/qNac8lFlK7kezi3P2klRVffxg+7tVWU/QeRiDLDmNSXE1VgDMfXMBeJoSoArh11QJNsu6vP13MRMsVYJ9tMUcgMAFfPL5yXrrHr/C3gzqBExNGw2xdjIsHrMidGxE8fHB6KO8yxGk9mq5ydGEbES1c9RXSv3RTzPs2nfCzEvid/yilsmjyXw63NSexbDA0tRrE/YIBrFOhDTU+PSUSJ3wH7DACAJU/IjYPrcrNcs8vG92Tm3IpKg7u3CGsOHILDciafPXgkUOEd3o9cAUPkQ9eJTjUX35DTPghg8TVtxAQCcnfK7/JznTSsrMebS8rISfZJTKvXYgdWVtVhZXhZDoCq+9u+AQYdq27h7944SyZcvaQ9Co6snpqcZgTgm9uXh4S78KhXfYBG5DcqAMteD/VWL28a6/Ja0a3oNHLO/pydh4RqQ4ToQSSx2ido0DhnFOKRKvoFFg1uOs8kxEMhlWsGQnjetnrwXE7fQLmNP8z4q3mQspzgu2ZiKgxAtFkPKGideOz/LjAB1HwVO1z5qn7myTdhgC9I2U9jado5na39M/pf2sd9shaaIYxtSIxgLwNMzz+JT6YwY0HLxgZ8Xa4f3AmjX5IX9PTEmxAzJKSva2wL1rUVRIHfdh2xFaoZUHFo5a9n7mspkG22AQnYiW4+7hau029gmnn3nf/jXf3xhAwLFwOiIUYWGCeBAuvovTOsq6n2hKuUAKiArh10LDgrrgO9tBoAqC5mEG5Wgt8PMey5evbNUOagcl+JjtgNwTZ6t7K1RC2b02V9CdFp9xe1A1b3WTRXRv9M4Uw7ocYr7KOHP3u66Z21WNqoAC1Or3HNxrmT/5PAw+nt6Ynd7M148fRI7mxsxgiIkgeeR+8tu3LwRt+7ciaERKjGTQh55n/GxodjcXIpff/ZX8eTJ13Hr1vWYByCYoBVgIY5PB+PkrCMNAOjuNtyeB24WQJGl3xaW8EFFeRpDSXLWFzubq/Hs22/izcunMdA5j54LV/JBFt977904ODqO5y/exLUbd+Py1dvx9cMnsbKyHX/4X/+TuHnvjlZt8eXL+PM/+4kO0ic//lHMX54XDXNjfSU+/fnfxKvH38b40EDsba1LbBCaEodpf/cwpmdmY3RsPLZ3dwRA0cu/tLKs60Qz4AiBkq1tCUDSBw8Cj6HRiMEcacOzlAp/b8i4AQSwHhyq69dvxNWr10R5f/Dga60NTkmHAFRu23NlMWY2BmZ/gGqyljdv3YgPvndfxpd2A3q+ATYIJJcXV9SfT1Wb39vbP5RqNJRRqFUkVAqoEYs7OoixURwo4xRHNP2ACiYVeoILHAPj+EjYh0eHYu9wN37+y7/RrNj79+9LwIiKA+JTz5++jFcvXqtVgcC0aEVQjHwWk5YkxXb3MEttNymqoL3cGw6NRRvoo3UiYnfnQIYDJgLK/XffuavZ4J99+isBKMPq2zsySMec3TOUra2FUeAT10OQRKKpfZi9umUTAHEsuMP5OYrZ2Rkh5OwH0+NMMVUldd+CKJXM25ClfcqAtElSm/NbwarokuiYZPXMSYtn3HKfVNWhTEt4Jb8nOlrOeC3F7jLKRUHtBuBZmZT9URDajCit12ATDSg6ACvBsAIwhGoXop0igDb0pxqzpEAyHSC/U2OWChXHoZKUeOqEZy/jZLBNBaZ4PdyXp3YPtQJQOXMgL9uM9etWFZvKe9eh5nrX6w0MF5OhCVDLB/B+bWaYbJQcrinS5bT5e4Pw535picNVYOzqXSMw58AmhWk10s1Gr3QUXfE3xZwvKlgoEQM41fM6PiHY3hd7g0qtleLdsgNoqL5E1pH9LKfpmdYE1owZpB2D/URQRKDCGhflt/aaWr76PPqvqH4IbTJ2FACAqjRsqloHAsI6Kzjp2nPYF3wG59D37r5ETWUYoOe5T4kigFsx7kSTT8qvKhMnx93pAfwbAJkDyvprksnoiO6JPaT9kLPjCaT5UgsCEwqyglDgVb2Wa2xAdusjFEuiRgUajECU0qJMtffsw43nVtGhwD29f1cArGEbUvXDl8FSMPuLsaYTcfvujbh772YMDvM5jI/Ffx8rHqBFCeAXDRXAkrHRcU2M+ebhQ/n/H3z4g5ienk1/8TA217cSGB2K2dm5mJ6ayWfcEUuAZyeWiGaJ51zpAl3y/6VAXQE1ewibR08o+wKG3yef/Cjee/9daVB89tln8emnn+pnVP/dO+2xgzx07w/YmTV1yM+q2nzKXlVc5AKHe/YrYWGfNsBpFYGylSopvCRtskV5vngu9d61N9r2oc507d+qijeBazOVqb7HNarPPANWbkN9s6l5Urace6hJAO4Y7sS5ZmVjZ/y+WDH2gTQxElDE9zH5RROViDn29mUD0ay5fO1S3L57S8E5NvPlq5exuLQkv2CqNz3njD0z84y4Q4H9qafc0MNec7hrLcsuFcDc2HmDILwnz5/PqKq9WCwJZBcDAP/XUHYbZXOS/2KfqQ1AvdbVblPsj8amV1sX12UNGidE3RaOBCBIzht/1zwTJfRDtJCexFB/X8zPzcqG0q7K9yjmYJvRqnI11OBUMafQN3HLHOKLJUqZZzhtEMDK/sFRbG3vxtb2jtv3BNAPZrusBZl5Jnq2al/qxPVrl2Judjp1r2jv8GSW8kskpapup5YDrQqAbdh52jN3dvbEvo0LRuR1YnllI7Y2dzi1qvyrUDZAQcLAfdl5t0JZgNKMiZxHn4mXARbYpC4q8GxhGtGWyvmmeEQyfvX6VVX2nz5+KlCS82Ydo2p1tL4IjFgAgNHR4Xjy5LHYTIz8Gx4eUEvG6Bh6NgcxONCjAhxMtoopHN/C2LbYKGwXfk5LAuzkF89fqIjEtfGgGI9oO5bFw13A0zWLWQ+NyL8SV9Uf+becmKWzIhHE41hcWta60OLL+Sn/V6BEMc0BdNo5lRmRjlH4PkB82SqfewMDlctVAaDsWtmrbjN4riXvVXufM8b5EpMideS6cVmfi8aKJZJ27zVjIkyJlpvNLl+WsZOS+j6Y3LQfNmyfmk4iwI8YsJisyYIvfTAAKfXld1tbcxx2jrcljuWr3QpQTJI2AFDMVtnVjC1rfVUISiaAbMu/+Nd/fFE9Qn4wpc/oQOptR+LE2uh7IhiZeBdCWWik0+/GkbuylaPx6oeq/vQZ800NgRIAdPJvmn+hk28xAKgQZJbPe5djUtCZVe42/cxCgoVaW3lSfdi9mfanqGHjwHr0sxJXYxSFFi/nrvpzRDJyqwDVFlVpoFycaKzfmV5/HE++/Sa+/O1vRIGfn52OUZKSfO3V61fizt170YMaO6JuF9l6oYr2cXz55afx6NFX0dN7HnPzC3HjxrsxMjYnAAAGQN9gv5xfgxSXyJOxdJJYglUQOYnmQZU9pBUAZB/xOgLHTuxtbcXDLz+P18+fRl/nPPb3NmN0dDDu3rkZ125ckwLo9g4I3nG8fr0Ws7OX45/80T+P2SuXRfFaer0Yf/HnfyFj9vHvfBz9I4hHnsfB7lZsrS5F/+lRbK8ux28+/dvY2lxXgmn6zGDcunUnpudmY3tvN7b3dmJsYjy+ffStlJhZp/PTk9hcXY+Tw2Mlsqi4CoEnidWIGPdi37x1M+bmZ+LVq5fxZsn0JV5H8g8VHVE+FP6h6iPqVCM6eJ9S9maPUiUrATVQ0nfeuReXLy9IbMYpDcH/hqpF9OKjIsvBRUjm+ISA4TCGh0YVRPIUWGv+7B/sqJdudIRRiqMKSnGkJAIYx+2dXf19emZK42BW11fi4aOv4/733pcQHIHm+ip9Wn2xsQZlbCNOjkFhMZB2/FTaq/J4+dIVGWmCJhyOENthq6RzH5yZ7d19JfD9vUwpoIG9Vy0NOHyEaxjdBzIPYwBxRpLj6vNzv7aTSD4fIySjekJVxCq3/Ns9XkazeR5mR7j9BnFKenBxylajXu2OQRHV++xCiuecS/YWdgZDWfAW3/fepyLZJBMVgBJkeQyKK2cyoC21V1VlknLJzwDwSlxGiYVGHTmpUwKVYEE7aS3wDQAA41y9Y5UIFtJMkOZkNHUEslWHay+HUYrJBjVYKwuXlc0VmJA9m7x/aVngaHG+e3tuY1DFI++Z1wsIJYA9YC86aBWKzzXXzN4s89b9li2tNStAowKLqg6x1lVJ5DpqjKSIJWnXy/mqL1/9oRUMurpl52n2CutXTr2pmkP5TYZW+g8FScnYqmsi2S3dk9IUKKBC19BvJ63PkgyNEwEE4RiHdHp+4sr+NiKLPaoGE5Ao6BBDrKOEjPuFBUBSqWAesC/3Gesv5epsGahnxjOBrs+/3333XQVcUPURYEOUiqqLaLI5K1gzzGc8xstJgYNgTwnY1/+VxJP8Igg7MKjebQAA/BtUcyUR/ZxZBIPMXAGM5D05X/ybxIcqE5RrKhU859qHfibu26+gXiJFUh9vxAELAKjn4D1LlcjMFyetTh6dEHnPuC2m+WrVCN6KPZzIut2mwIFKYjh33KNGmEn0azrGJ5n7fRqn5wcxNj4Ul68sKHgmaifQBljkuc7NXoq5uYX49ttv4+sHD+LK5SvxOz/8HSUaEudc31IbF5VCwDSCWeyQN09HY2S//eaxAmax2KTwbLZjafG0WQ6VJLJnoNoCtmCfAX0AXD/6wYfaBz/96U91TQZDKH5AP4cS35e6NQSK7s2vBNnxlZ6EFrSSiDrHFoRrqLNln/zaBBLEB21aP6uwU/9n3FYBNj6jTU9/GwhoP6M2KNAt0mTw7NjP9HOuV6LQfTDNEKR25bpiUJ25Xaru9NA6SKcoIEaqMKWk7KfOR8WktKCpUMSnUD0kuSHWjbOYmZsWY4T9rx50CigS6nMQj2+BSWVdCusCqPeWBAIB23OvlfdnQy/m/kurpKqX/LxAcvwy55uvsp31Hk7ULaKqaLzVv1zPrEZS1vg5erErAarnLsAyK/0Cp1LPwL6kRmS7TGwAxvo+9SUwu7/ozU6GiBWnJidE92cFj48OlESqbYN2QgniWdDQmlhZwVVVFJq+AVbp3CQDRVR5sSyY1hOimnOGGq0DF7V4ngWqlOgrxZT5uRlV/kvbivdmn2ArARHMktvT7xa4CugrMOmU/avyXQwOjcbu3pEZAD4UKbQ6JC2mEn+VYGsK2Ho/W5uhgGrsgEGInIKV2hrEOIyj5gtdJwpVt27d1Ni+r79+6NYk2kz0u66wi/2aYw4vXZqPw0PGT6+rMOB49EwjvIeGaOU8jsnJ0bh0eb5bAGLdsCe0vbCmiBjSUmuGhMeNU6DCX1Hc2d3elUC0RGd7aTc41j7HBqLKDxCJL4C1gf+wuC3+0BPLqPAb9D0X0AojlbPEesFKrDhNrBOdL79fVfSrpUy5QQqK1mhRF4IQ/24LAjrfc9zldk/FWS0Noy4Q0Mpdq5JfjM8CRit2oyBQ55B9y31yv6beu4cfY6K2O8azirls5kAxbHiNY7/sQeJvKlDYl8K28Ahrt2oX8KECdraV19+lFZEAgFtZ3LbOGvGlWC4BvjYAoDg1C+BcO36dLz5bOfP/+Md/kgyAJoD2vOhUFi3pQ/XbZZX6x5WaAAAgAElEQVSoS399e7YsvyMUN3siKuGXwUnnX0bO75XGM6uEFvTJin9OB5BjYMEy2y8jJwVv9YNY2ITPLGdRegIKLmocRKItfL6EUDIILPaAsfNGsVd0/lTkhEZCT4ce5rkX2/dh58zPvdDZWw9tCNQPCvb+Xiwvvo5f//IX0XNxHn/w4x/HnZs31f+/trqsargeWN9Q7B2dxMjYVNx79131zJD0L6+8iF/+8mexur4Ut27djstXb0V06AccjbGJGZjb2vAYDe6lAmaNkzhg7As9X8zFtmKm7h/K3BnjJvbV6w27ArYC8o8X3OfxQTx78jCOj/bi/vv34s7dW/Hwm2/iP/7Hn8TW1kH09w3H/MK1uH7zbvQMDcWVq9djb4eWhUdiM9y6cyvOwrPhO6eH0Tk5jKGL0/jqt5+JDUDfmCr0zOY9OtOowSvXr8XMpfm46O0IHHj8+HE8efQ4sHGd84tYX1qJo/0DOR+CclF7JKRIkIvaayfefe+dmJgY07jAldVlMQQwRIidMGIQA7u0tBIjw6D7FkDCuOIoOBglirTNeD9o+ygQj47GzRvXZTBPT480a/X8nCAAAIXxQsPx8sUbUeSdyFF5wOkNqbJkaihO7zgOj/Y1ipHWC2hbY+MjQqY5mLwXFGI+j0BkeXkpdva2NaP7+s3rMrLQQldXVl1pOjblSiOihEKeKZHm/gkOMLr37r0jDJC1pLdVDu8kgslz3//+/RibGIsvHzyInR3Ekc4DHaX+XiqIY11ACQOuSscJ1WTPu2Wv96MToITC801NN3bPPEYJzQASBdbWQJzPKl8ADNIBSNV20bJzTi5BN6YGY3f37l0lql999ZWrZAsL2t88x0JKuRYcbjnMCoYrYRa4mYlIiYuVDarErJwBgGOppqJwz3tJhyIDQf7NdfDnuwCAq6xyI6omlx0EDDlE7DMDcvZCJdhVGeAaq18PJ1qjJ1kz1rTsWoF8RcslSK4Z7+wf2jeKpUQQi2NVW1MGo7xmfw/tAAOvRW904GpsHWeE3TbdtakiVWJXNr1ACALJcnRyVmmHG8qeA/sCD1iXEmiSsxQ11QwPTwjIMT2pSu/g2DQ8C8FSrUmXnvPIKwnS5ycjoZTXBbbkZAoxD5jtnf9m/zK+sn+gV2MBmaVMew9J2RqqyLvZm3/BtBsoqJxdHLcnfZA04MFhsCCM5GTXFUONtlL1tKmIc+8wbrinqgDeSHEoAlb2OS00OHu+qMgDAHBfBHG17wr44TU1VmtzfVPrMjFGMOiRowSsrL1YLqlfYYbEuYIZEllszQqAx+5OF7ji2UmYV36yoQpz1gWkSRG9Rv41vZRcT1X7DcinErT6HGtSjv206eyuhjpA0gnJZLD4e28XIKpv2P2Y7cq3qwS0ZwGqCuTsnMUJyf/EcMzOTcbUFMDGmUAbNGlMo+9IT4U9BeDKNV66dClu37olewJQ5r5/emexSx5hy7pYTPcs9ncPpLLNOpEYYPMMAritUIlOiV5WnJB+hedCEmANiF4Bv7dv39Z+h4aOlgprIvCRSQDJZMLuGzQD9GjC2+avzfrVOrWT7KKPVpDZ/b2MUyuBLFta8Y6eUI+nHBUrqwCA+p0CCppYLFmlWRnlPWruvfZICwBQICsGTe0RbGkzbpP39nhL65DgWwe1Py2iSFbPe7PXFcAn3XVinPnwptKrxTQZXpqA0jlTW5bGc4mOb5CsxK5rlKgSj9SeoagCewVQED/HPi/AQ3FzS/eEZ1dJu6uWDtw5XxLEzbUsH1O/L8CPwkFOUimfVQk9CawSgLwuTledcT6fz6z54fyugHPWLhkdBVo31+7pWxVna28A1qY4mijSF2fSAoC9iFYVI6thXm5vbigBxxYiUEqsNDM13fUxrJuFSkPFJ66PFg8AA64LgTqKJvJX0aOx02K15dSO0lIxKJ6TDgawUf1iVJIAc91Kant71TOv8dlHBxrlpyT2+Fj2zgygLSW92ID+AUBQfApMSWKv81haXtXzH8kkF6HVre1t2Wb2gZmiJOduWatYoAAA2fkUqi2QskAeQF9sOq2oJPK0g/K9x4+fxPPnL/L+3G5SthSWBboLFI02NtaU/EPxh3lBCywsABi7FNwuXZ6TNgL7g/tkfdW2JNE+mFAwKzxpCLCHz4dRiE0BnGGqlXULBlXEIU5jj6DnRNwFCADKChAKYMB5qdZZpkvRAisw8YIWkX3FA4rPOpmgqpBqEA3WluKMbM20ro1bE/k+123wz61KahfItifZs9QlMZBc4++okNe4Y4NyVRzuxjktLQAn2AaX27FjfQ9AkC/iQPZsFXPUxkJ8pLHejilcILKeSk36KLDNTJ8TtZVUS6SE0ZnOJO0mawa0AdWyqfy/pkWko5QdMevX8Rd2ocCJskUVlwk86APM8bhwxw0GDgQANE4i3XAhmrnAJBymxBoaKGdSh7HtjNuJePsGpAbbdfDZM5uUtVKKFQc5R5JIxVgPW6ZPjqGMoI1/jv9rPTip8CoZSpRbwW/qCWR/vj+rARpk8Kpy2KJyOCB1tUroVI03SvCjHkQZbG8ukKgUvUogAybAxdlpvHn5Qu0AH37ve6rQfP7b38brl8/jYHsj1ldX47ynPw5OzmJiai7+wT/+w5hdmI+TM5Qwj+Kv/+Yv49nzR/HxD38YE1PzsX9wGiOjczEwOGJaZIrm2FE76CcIBQDA+HKQZIig1aRCruijEjpEOORI6u0wFujtRtRvZel1DPR34sqVOVV3v/32m/jJT/6z+qXm56+IMnXR6Yv1nb0Ym5iKgX6Ut0fjBz/4QczMzcTJ2WGcHu/Hyf5mdI7342h7PV48+TaeP3kiMTgAFfqJDg9O46KnN27cvhk37t6OMYx5X1+8eP4svn34TWysrsdw/0Ac7O5KUwGjI1rOxYXGy1FBE8J5cR7f//ADzbQmEIBmRQWFDc919fUOaC4qQRsJrhWdTYssbQSE1qBiItKxvLIc6xsbcqQa+6dA/jh6+2CP9MTMzLREpJAgePj1I2kZuKqtdFcMg4mJKW0TrgGqPwACs1rPz5jdmmJ7uV8QgLx65ZqQORDwbx9/q6AEPYDRcasUK7jRqJITj+CkZz/nyuOcGcd369Y1VQG5DowoLIHf/Pq3Ag/29iMGhyPu3r0U//gP/2FcunIpVtfW4+nTF/Hk8YvYXNuOzkVfHB+eeG0Hh2J1bUOB8MgwThZhFxu42j+V7LrH3Aq+tD4MD6Jq7r6xqjrBjCG6KrVsnjO9hQRTlYSrenZqQOvD739fgo20RkjwLVk41XfMc8NZVa9YGbZKXiohKbHRAgDKIcgAJkqL8QRUrP3Fv3mSXaS0Rc9sV2z8HnRROHDVzNcBAyGq4kgoraF1FS3V1TMHrpXQSdn52BTtckxFV+e9ioVQlS0Ws6HTcx121mWrVMtLdgEBjVD4Qwvs6HVSxe/2CllpO/t6cRDtfu4CA8r22/7Z6bKGOktZxWsDJg2S7SS/HBWOUv/Odo9u4Nxxv50qbwQELcVcTYxIEMm+hSDflb+qvklwrVUxU3Uwac8eEdcAElT7L3pIFhhpBGNnMmZmqY4M6RnAeJGeBX2SFx315EMfxmkDsFEt5/1NNz5T5YS9yf076DxS8sd7ca/QT/mDPeC1rD+6IgiS8neNnzv0JAOvW0cVG96H/V97gMSRflLOBj3oBHaLr9/E5saG9ivgGXtUlFlaGcZd1ec9Tfl3UsoXAOTGlifDVBWBs8d1co+AM5xh/rAf2Ft1fvie20+STZLtNXWu3NrivVYAQPNagyUF7rT96Xdp7Q3o1BaUbObI615QWD7cFzuLABlRrNHx4ZiYHImRUajcx7GzC5Xf68s9jA6jtzOvvmOCcb7m5+YEArCmtIxpdGP/oJk1h8dqAWB/AABgC5nOwqQALgBfy++VfoJBM85t9ZUa6mC/8B4E4qw74A/Pn0B8chwtFet4YEdhfhFso2D/7NlzUXF5tl1V7LRh1Wphu9GAI28l77mnqlLE/Xar16pkNWBOO7EpQKrOmGx12rQCbRyoF4DT6KPYXthI1r6pBFmv74KM2VOtULMBHqUNwFQoFTBKc8KtTex1AADOBRVaJe8Zg9kOZC9s0bPDgfJwJha8FiFbklwSbVemO91R2Hp+OR+82i3YA0XNl2gw1eOWXkUDnhj4q0TQIL/XpeJmfgY4zApVwsDPeP8K1g0ieV0NvHsiRoGBBPYCglKx3wCwK/DYiTpvVf2jYCL/AWuG5Kyf8bVuo6UoVHMFnaRYy8KjYjmrpzHOGOQxQDP0fRB4m5AY3eH+fmxtbggAABBdmKNafRQUU4gj0CQihyAm5T5IqOjVZ/+jSk+MQfIHC2BgcFi2QW1Cpx6Zylcxobi/3v5GlFAj8hhjjB+Cfavq/kG2dFlcDSAHyjvvQfwp1kIP41kno6e3X+A5bIDj43OdMZT7GXPHWEh+B/E2KtoFDFVCWueuQH3HRvZz5Rur0MDvYFex3Wtrq7qOudkZMYHeLC7pfPts5ES21BBhjSazyk8MSfssI7eJ25mmdXxkjROKP5NTYxJCpVUVvyPRvtk5x5U7iDqbdWU2FQKo15TA81qmoBxphKzp/yMjY9HTcXs4fwAAdnYpOtFm4Wo4bazsXXxiVbBdle5Ri8URMTsaHASeKiozFc0tl8UAoMgE+GNWi0VOncTWVBm34cm2yef7LAhYyzirkt6GfeX+/3ahxv7I7+9zWrGA7U3FOLZTLlqp2o8fTlHoYjQq5y12Y1b9a3+aqWJ2ps877UJHBm0p6OR5c05MW5LZPvXsG//pPU9cVtN7Gnvg92wLTTegs4ty3GOBEWoFzc8pO6T1/Jf/5/8lC13GXc6jlWxXYKaNnQbVBil7rpKCW4atLr4eSB2CEkwoR68AJ1GhorhBHRKSo55/eoitAeAWANPgHEiksq6vXE6kDITbBsqxnAsR5OcWEWQxU7E/QYCBBBmk4JvGtpC8WmwHmmYsFBCSPq2b3NQGQiwH5FLvgTEnAaJfCQrz2GiMDY/E1sZG/PVf/VV8/cXnMRggSKfRywHpHYjx6bn44Se/G/NXL8fZxZkO9sNvvor9w72498470ds3KLES/uiA5v0QNMuIizZ0IqTOQWRr5JeWy46JoESjsooNsG8q1wEzT48PY4jZuGcnMTICStcb62urQig3N3d0uA8PSGw60Ts4EkenOKahmJ6dE11+AqRyfSV++fO/jO3V1zHcdxH7m2t6T6YhEMyOT07EyOhELK+sx+zcQkwvzEanryc6fb2xuPgmlpeWYm9nN3rOIoYEAOxpneh7EhrdE1pP2ABHjFvp64nf+/3fU/JAfxRKp6CsfDFikMSfZNizzo3m21i4kofBJhDHOGM4Xr1+FU+ePk0E0v1rnQ5o51DMzU6JLqyq/PKG1PR5T2j/ORhDyTIAAJ+BQ8LYUoE6P2c/QHdz8sY5IdAbGR6NWzdvKdikcvf1w4dKDplmwFgr/l59pDiyK4i8QDGTujfvcxGXFmY1MpIzwf0CQrx5s6QefiU0+7tx6cpsfPjR9+QooMr2DTAK8SQeffMkVpbWY7BvOF48e6mzQAvDq1dvYnt7PwYHfG+HB0Xj8vg0zUEPqH3NOBLAAwJnkhyMzsQ4TpTK6q4S3EoKdaZpP9FYNAeQSu5P0KcYEk2a0Yp8HzBmeWWlC+iAKhMk04ZhJX0nMCQ7VU036orgZCGrlVjlGKTUFqizi+3A7lTAoyQ4Ry1V0FqILr8jIaqkeIH7qCIBVWzEVV6urxg5FYi7l9BMiBIvoZ8Re0Hwz7VjrxwwGsDEWfJelcQVEMC+9d4qNWWPCVPvpdhMSR9WlcgiQI1oW7K8cIiZRNQ0BFHfs/9VgphZbW0H7kbIG1EwV84c7FcAVMG/A6BiFhipriD6uwAAr7OwEJUgO83aG5pNnJS2Amerf1DXlpNlywdVS0H5HIBBgQCVlPRcxOHJbvQPEgii2TEak1MT3UkA/N7RwZH2DxUi6JHLS8tqo+DMQulkj/DZgF1UnVg7EnOumSCUM+uEzXvTfYRWgub7BOloi1SyQEDGGgBqLi69kePnZ/y7AADWh0ASG0YPMrdD8LbNWNB+J0bqt2RUVj92aMKJTSqPSzCVVjB0aBAUzLGx7Ds+AwARqqwFOzuxuUXFzIGfqZWuylarQ1F17XusDyDRqaz21N7j95pWNWuttJObt4KrfGiVUFWMUhWPCuCqZcS0yBMJAfIMJyZHY3yCkUwRG5ursbOzpUQPMPfOndtav7FRWskiXjx7ES9fvVA/PtdHhY4gmHs2AADIzMiwHbG0Sq8EAIBxgbQHALgLICHISltIGNVUWrMydWGxWYJiVUSPrHFSSZtIvadnSvw//vhj2T9ik2+/eRRffPGlgFzso9ZU/e7V/lSMDCcgzXr9l2yKAmQrQJQYc2k05bobvLAyfYlaGTDP8X8p7llBdQP0vd2Lrs/I8/Z2hS1naWfF3PoEpsPqvCVrzMmyE4Fq8aqgF7bWGHQ2Eksq29nWZiDgotnXuc/EFs0pItgdwGuCe0YIc15Yz0rcCqAF6Kj+aVfY7LNdieei3m63EMgmBo9FwOwvLJLG/wtMKRvFGECutfqpsXcFfJbtrT1Uz4P3we7znp6q4371SiAqOWKfla/Ah5R4aBU+eJ+RITRR8npTRM/xtcUUfaYTxD87iYnxMdnKg70d2ejr164E1PS97e1YXlpUmwH2DF9GnEdFeGJyQn6R+zyQEDG+miJJn2I6g/u0GQHETmjk9cmp9xnnqsDPWjvAmhpZTPI/OTEuLShpsuxsd7UulIMInOzTdCSAJO7Hie6BdKeY7oEG0nqyEGjDXVvfUmwMq6s+00xNV9N5xrZzxWJqJouVjywatn2zZ8mXjSfhl+3d34+RYYPdO7t7avGsNjIDigbXXVjpi4HBXgEw82IDjKn6v7W5pklS6J6MjQ3H6RlsTVrQaIHYV5FKAqcXF7GzjV4NlXdPYuDvtAPgg7gf2t4oWECxh+0J28ljUF2RBxjZ3NpRuwZ7jnUs0Ixx5KbsA9jByGRcMe0Km2oRHh2xiDGMAM4v8QwxLcl/sQCsLdNoCtUUCYtx2rmzvoAUOjPDMBAcv5Rf4XeU2GZbos9Zo1viNvem7YyzpUKIxpaawejc1QC84ruOhYFtBw2elH0lN8UOIdKMQLBtOkCGCwFV2OL81aQk2mq0FprU4fxVdlVxocfaV/5cAB6ggUU8c5Qf4IRakZqRs8qdc884hs1JMwKjquD5Hf+ABkAtWP1foibZ31c0FOjsFYgVTajtZBTgFp8+A8oyfgo+WpS9ChJLzMHkU9Y5BWpafX4SAcyKf4EM7WBcwZz+vC1OCGNAQmXdn5u9IHXvrH4AFEB/5w/IqNQw88HUvVYAgqCWrpue/0T52DDaKFKF91QAbbZWH9XpsdUl6bUBbOC6OGjQ25dfv4q9jZXYXF+PO++8F3OXr8bW3kFMzs7G/JXLcXRyZPG4HG/FODCjlTg7B9r0wyvQ7fD53gxGy9xX4VmxRoKk/FzBuFjjVoilio6RWlp8E0uvX2u03tUrl4Qw8ndo+DUXfW19Q0AAwc/0zHzMzF+Lp89fxfbevqYC0M80NNAXr54+ip/9+Z/GxfFuzIwPxeb6cgwOuDLG9U1OIfy2EJvbMAjGY3RiTI4Y5w1dnVnMA739MTEyLtCEJB9n0d/P3OljVY5xKvTyafTM+bnABwAA6KxU/9WzDh19APr+eaD+y3r439lPBMqdatlU/znk9CpRUXjx8qWeK1VdgkNEEa9fvyoVXIJNTRBYgcGxEYdHKPsOSdOg06E9haqPlfBd7VQIE2dnh5rbevPWNb0nAR1GgmoCASnz3l+/ehMra2tK8EfUEnCkSgGUZZIOxGBAjvke4/4mp8bj5ORAIyU31ldF/Rofn4ypyZk4ODh2D5ZmTodUsWnN2D9AKPE8hkdG1eO/urQW/b2DMTk2JUfBPmWs2ZdfPIjnz19HTw9AAUJXJJJm4DigaZxbVcH4voEVqGSmH2GgcRgEIaxnIaNWMne13IFrJw72EEscjTt37ihQ5neh4AEC8JwRgWwAgMWkDtsJ8Kdd9VCyqZFudgRl4zjXRecSEJF0VDOcCiF3cKfrkjrtiQAZkiOMPEAN55sAld5YVWw554P9QtolLJgV0wooKxDkd8wschWefYZtQrFayHYKOVZbBetGEsj1CyTAoUuB3kr/HhfnfU3Q5FZg07BL+wAnbWfo74nlkDa7neTjlEvYisCgAYebVqtKBAyeOLitvrmqhmgftEY1ptfsUhux+qWgXc+jzpvR9BzFl2wJj+FrFJerx7/2TwXVmcN0BbSceBjXrqqA7rvnIkYnBmJsgmQMgST6dj36SYk0LUKn5xr3xZ6HGYNSM5UN9iX70G1XFgRjP1W1xMkvIGxDt/N7Qs9Ep+FYFF0qYe75p7+yX5UdPn99Y037cHpmJrZ3tqSDUcwW1p69w1QQAggLbnY0jxxggutGZbrGzdW5cDLm5MjtKj53oiWmBo4oowMD2uNU5NhLHlNmpWJrAZjhUgl+O9CwsJIrkFWNcWLnthPbBlM0CySoxLIJHxogqZJG77NkMUhs0X3bxfDgPaHQM3mGFoCtnY3YZyTtMWtNcu6qzKXLC2otAgBQlXX/SHb8zZvX0mFgVTQZJEEwAAA+l7YH7r8mQxjU6qgF4GAfYTirOCMIW0GY+7dbU4YuDPRhuzSBQCNQDVLWOQRwJGB///37AkCxCYtvlpT843f5gpHCG+u5DnrspgUCfV7qHBS40i7OVDKK3VDMhu1Rp+Tb4KgT7obtUWeqKKr8TJ+VVPECOP2cGjptxSm1X9qgYcVufr2DdoGjqfXhzzTlu8CKAgGUaFPNh0mRwS1Vf/mdTDCptvF+6AQ1AXtjw2pUHDZYYGMrSZe9znsRiFzgTlby/YyZZvN25VCK3Yygu2CiDvuzGT/GNdTeqPgSAKC7lrnI3/03+9Z+zaCar8dgTO0FQGQzw7JqmIkAyR2vI+EqQEJ+R+cczRAzAFhn2t74I1ugZK2EIa0doRaAwQGN3aOodbC/qxHGgABMuwIA8JhWNK4srsyzQNSZddGatkBzqvWIeLJObmchloaxNKm4AfuA4Cm2T35fY/AGZcMZF8jvCQCglemIqvdOFvjYR06WULdH2BTmk4V0zSIjn1E703kn9g+OYz8F2BAi3N2z2ODUNO0+BqIdB5SuiZ8tX+QFmgyRMUTlS6ypQSKzGe3P3EIGfR8wmFYkziFgAwCy2khTR6a0U3wGaUkhse6N0RFT0SkmwcJgZDhtEGhf0Z56fGJhRvsdt4GwljxX2j8AylgDnpG1NjwqThMl2Ntp36tARruLjFh0VEjSmOuaXCQ9poMUmqPVjlZG6+HwDLmfN68XZSerncJjKxM032MSApo0pr97HKD9Q8VrlVPW+SsGuibRkHtpKkS7Hcx/r+KPY5c6E7YHVYApW6l4LwsIdV7LF5VdoqjDZ/l3bGPVJo5A3wBgyVQKY1rkma92KxgAtQCEuFB+IgADZnZLu0q2KosFBSC1k/p6vwIo+BmATcW09TsVm/F/+xu385Wfacd6nf/+f//XF92KVKuHvygXdnSmt+sQ/Bf99k0Pmt64BQLIWWWvAb/XTqrl8FJfQEFpRgmioHYBhJoja3GYcmgVBNrp+DV6UPK3nhWNU+gnsPkOAECyb1GEhhEAICBhmLw/vX9OHPBMSBtdOS+NyXKlEGdTSJHEHYRGpZpAroMUF/PzhEBnG4UMxelpLL54Fn/3m9/Exz/63bj37vvxemUljthAvZ1EsEH6XcnngGnDqPeaqueRKKA6OEl5U4UxaZcVGCjxEVMDFNG9H6IO00MWHbUkkIyiLgr1npaF27duCgBYW1mK0WGqY+Oix+NIfv63f6vqyA8+/kRTAV4trsbW/r6oLRj1IQCRw/3425/+JFbfPI+xEdo5rCQL5RxBkdGRCaOTY+MC0WntlUhR5yJevXwZK0srcXZ8GvPTc3Fp4ZJaFBAPJKBj9un45KjQU/WkEwxnBbh67Cq58Txv+mxMZXUPF3SkZnKDaNmAHH3Ml6ftIoJeXYkCpWo7e2Rycizev/9ufP+D9528r6xEXwdkdF0B2s4uKqwIniDYRPXJ81N9vkDScRrQfi/HRz/4QMnzr371K7UmYPBB8yUkeESiaZEVaP8ECaDbgBv33rkbt2/f0nSErZ2t2DvYjZmZKdFclxZfxRdf/Fa9dRpNRc/+eUdzW5VMjw5F/0AnDo/3YnHpZQwM9cnJMa7l9YvXMdg/FLPTs1oZevhIJp4+eR6ffvobiT/29qBrMK0KF9Ww0p1w4JajZrKfSwlXVqbdK+UeRYOBnm9rAU5XiDhbBpmMik5NTqoKVvT+tfV1VU15RguXLisBozJAq4fFHK0j4N489+CSAOGgTKmzmFkFyWXXqvJWjB1T4B14OlFJBy5BH0SFaAkBcEGQqjUDWgrkWB+PvZPmgZLVSnhKGCx7GKXk7GstZ1XVKSlWJzPJYwXdR6rALJ0dwRU6EZV8mZpItZgRmYBF1jOx+XPSpoQrRcX876bFqZJ8J+wGYtqBfCUAlajU2vB/B7aM4GoAlm7lMymvlZS0GVTOj+wXinXl80Yw4MpZfV5dnwMxfw52sGY78/2qdpU/q+q8K7Gl0WA7revuOY/pufEYGkHvALsJum4BMoEwrMVFRxUHpnqMDo+qj1aV4eERaYuwv5iXTKBq4MljSqvKxnvwfvXcit5JVZ4/vA/9qPSgk9BazRdgDrDxmgAi6KdFUS/QiveFog4bAU2COjuMKCSwYAur6pDgKEkt9t/U1QKKPW6LNgOtn1girkg4UTxXYOznA6iVs4pbuhKe2WxAojlTTuaKHu5Er6FKNwFeM3GnAjPuvaoflbTV3vNzdeLLa7iXAuvoRcY/Xb12VYypxcXXsba+ogAbOydUvT0AACAASURBVOs4xD6I17EeNRqX6wY0ZY25NuwsLA5AEEA12aAU/eLM17mBYcX6o6tR9FeYIkrwMyFgSorXG0pzS8AwNVAAs7mHbgKRFWYq/+gB4BMAs+kR5nkgvkW05Eo0ow8Hu61RbbZM21awfhUMske9B/J5ZWtjc47bWkpvK20bvDFFvQJTsYeShdg+q/XsVOX7TvGnXueQrxFMbIMHFe/Vea+flR0R+Fx9rBmC1nlnPC0+gSkCRaXvVvkycBeAQDuMRDFtg/VZpS/RjVezuNOiz7bBDgCAAjUMiJsxwTMXq6DVg1zXXrZMoEa2GLST/nacLCE+7aWmDaASF10vuwFAN5mdVUGt9Wef894lGmg9HAM0JC4FlhcAICp9tr9q3yjWNGBIzzm2jLF7xBjEn4P9PSoWMWYRXSuepwCLBPsEqhTYnZoFrtZKtkOJqVh2+CLs5jlCxgZsoK7TUgOTkzXhTPDMmBJAPOAJGUNiJXgy+bkAAccBuf74l/Ql7Acl46xlFihI/pm8Zdt2JsYCNo1Y2+PszHjimdq2k/wfKbaQ95LPa0A326hGx0bFgWSBVFvh9WvX1WqkVoRDs45g7NIKIV2sBBNdQPCUC0YeIpisXOUMQdgDAQCTEyOagjAxSfUZh+pYk/1SGhDyRWJXex/wfjBZC9Bgj4iCzlltCYByn7yeyTLEsQCQJP9U+Nk/+EU0Vfi5gQ/i5hExJygeEdcySlWFIVpViGEk8tlvMdqj4zg+pX3HbVMA2badjnWsOYPddHyJDdbZSIfAuooZW+3pyk2buKbiTRdAHDvV2atEv3wX+0HTrLLdppjViktp7RwGFDawULGG9rmAHgMtrB95AQuB7hpfFO9ke5m+MIF4bKh9jKICX85FGgZ+/f27uXJdZ9lDsYGVWzbjhSteqtd+FwCouMjvbd2Szr/4P/6NAID6wKJAFd2p0MG2cW9fXDnnurC2067ArpxRvUf33znOQReTSHkJPFH1N0jQKCJKyb/9sEVV8WbxpkCTP6tKEpThT/7M3A9V+6UfkBuiRgxaqRxBqhwRlhRGKntOcIy4ctippGE8q/LFz9mINpQWPhIbQGCE2w4sFkEF1b1XQl57eiQ2hQLonXvvxtzCQiyvrcbuwV4cHLt3nX4okjhmvxdlHaGjs3OUvi2Mwea2gfKBYDHN4nBloEmyLFSogxDnWpt+UNbt7fjii8/j4dcPNNqFKtSd2zfj5fNn8erF87h6+YrU6XG4r16/1ogiDuc//aP/Lu7c+yBW1rdjn4pCf1+8efUqVt+8iqE4jxePvo6djeWYnhqLweH+WFlbUa+TVPIHR+P27TvqgV1bX5NAnmli5wYAFpfj5OgkFuYuxXvvvK/n/uLFs9jYWFEfPRR2kGgAHos69mVAZzpfBR2iFWXwaZaHD53RWaN5hRZDo+MQMbOU96sRaXu7iGlFjI4yFvFe/PCHH6n/F2Dk2uXrsby8Gv/h//vT+OUvP1PyTzvE+ZkD4KqW+XMIRnvixo2r8d5774jF8OzZU/dW7eyKTkgvWl//oEYXgqRCPQMpptqPE2B8C8qx165eiY2tjfj8iy8EBgFOrK8tx+bWuvQJfC6geRiwgtY6CGtifDiOTvbj9eIL/R3ladbq24ePNO6KZ32dVohLC6p6IZr4q19/HqsrWzE5MRcLc1die2tPe5YktOwFn1PV5Qp0qq+JnmQoYBh+9igVTcCQMsjVVwxQxmdyZkiyqV6499g6Dbt7sDDG4vKVq1pbkn+q4u5XboR5+Hx+ByYDFUyusQxtUZTruZAgFFrvahioqbU0KmhSv24f7BVEFN3LWbaAZF09X4P9ctCMWVNwlRUHJ9OpB5BKxkpwUmVWKG4maZoiQn8wdDNVQNzTyHtVa0MlPvRtI0rESMZKBghYpAsh0Au6e0N3K6NvZooFdtjrpTxfjs3oh9XEWcNylHWeykFWK0P101UC4+DS6LyQ8q5DTeG2VoUSoMetYbZJpUxtymlNLrCDq2spJ6cqFtVTAZ4e6VhnuhKhbhLfmkagSSh5jX0DPTE5PRYj40OqEg0OMjfaPaT2f4wdpPp7JkHPK5euxNgoFTVPnmBPc3YZLUp7C5XbqpzUPinF4NLHYN2x61OT2T5wdqp9XFUFWr34HTQJbty4rsdBxaB6N6saxb2hO8JYUMBNBfISexwSowtbrb2VY4WwV04GPI8b8IxrpipGYML+4vcZAUXgiY8qthYXofOS1QqSXdbfYoMuEBHEVVLo51XV41Ib5xYTHM+goZKjSqitI+Jk+K0kq6WuXp/RDuaq3xFwm+oYa8Z4UdhkAtBytjO/67Yr+3MAAAdhgwKW+XwqmiTegDMk24A762sGaAmC3ebhpAwNge3tXTEAPPKMqlBRYZue90ONS3OVv6o1da6w3ZUgaB0U/CPiilr3jK5veZGRuPt6tqIkS7MoGT4CHRtQq2KrdkWyEr63YzszAGpcZAWHBaJVrFb72GNGnQAZeEm6qSrlb8+urvvsglVZ0Cm/0AYASDhrTfx8ctxdBqiVXLeT3oo/dZZPm5ZG1kzVcQCAkREJz3GtFr91glPvw1oXYAAAUPtOIGbaqK4PTaq3kwEnGAWYSFephKZTLFbsl/NkFeSEkzYI0k5Cah83AFjDxKge5RrxVcBNXYPW5iJjvUxOai0LfKtnpgSNBCqTjdrDxZgrAMCs1qyiyv53BDKRMFIQ4r7oNSfhJ1ZEMJo4bH52TrR6t/h5/FiNQ1NCwmhstFAyVhWzg7Wm6IOtAOSmUn3m8cow/vDrPDNiI1hvtN8wZWljc0s6SbwvgMToyLDOvVi2ErhLvSRaMPpol/BkHKjvKhbA8uqEYgMo/7Qb8Mw5wzBbAQO0BmpRvuiO/uO8EI+Ivn7i8+69Tq9dZiDJJsUXEKs5iTfTVj4L3ZcrV1XcgMFHaxK+ElvLPaFVhe3cO3CrhH0Z7YV9YgCosHAOZR3x7p6YmR6XQCBtGQDYJyceeerX+VyWzwAcMbDu1k2/t30G10m7soqn6Uvb+i7YeTQQmDbB7RJ7bG0gPBsxNzcvP8DP2WHjE7QV0AKyrWeJ1pdbb5kY5Yq/PrunV2st8JRxtR3HJiqaJOPLWZ3bf6pYIDuShQAx+tJu2CY157NyNulJuM9R9rSdl/JvF3er8GNbyrP2OfNYZwGtb9k+swWtRecEHgYF78XvWXTUjo4QED/LOG9iOXxvjR6vs9a1e12G3NtAeP28Xc0XUJ9FnHrWZXsNyDRsyYrbPKGpChKd6PzLf/MnrsMIcWl6WYpm9PcZ7XaSXz8vQ+bA2BtPyVRSjNo32r2wTJbNDmjpEGT/F8ldG+0px1EBhg2yq+IYEx6G1P1hCyBwh9oqN5yzGlXx5nUpCsOuJSFGFIYquPpiCKiz77UCSC6uPlvU8RzJ061m5WEzCGJVa9ZATl5HwoFHt/Kp3lyj+PSOg0AODtO/cxZ7h/txfGpFWtENmQN9zHsxYoU+EaqoBgCE6GlUTAXQsAWsnAuNly+Pp2MKgA0BCYWNAyNd+mJveyeePHoUX375pa7x0sKcVFWHhwbizeuXsfj6Zbxz92589NFH8frVq/jlp5+qV4nK/X/zT/5Z/OCHvx+Pn7+MJy9fCQ19/fJlfP3530XPyVFMDvXH1Uv0Kw3H4uqiWhmOTk6FCk5NTGvkEuImJINQlzDeVGFev3wVWxtbMioL81fi/v0PlPhtbqzFi+eP49XLp+qHmpmeEIgxOmKGAgZIlFWE8o488oLnAdNgZMg0KxmkFGipYBDRJ74ItI0o2uDwRTICiocOwuVL8zE/PyP1flDv+++9H5Pj06Ks/+VPfxY//dlfx/4+joZEDMtlY2qKGL3BY7GwMCtFaow5fVoK8Hd2FWhKSFczVkdiZnZevVPcC5V+6G0EqjwXeuwuLcwLFPjt55/H2tqKjD9OYWJiRC0BBD+gqVSyGHklVfLjw+gboIXiUH3Pt28z5u8dJTWPHz1RywT3NDc7Gzvbm6q4j4yOa0TO9haiaKjEHooCzTQCKGE6D7RqjE91Wx449xayog/tUFTp+bkFVe2xxExoQKTGgbsRdAXBEqq0sa5nVMmGAq4OkxImBYzwLLkn1pfggPPpwBSBGlc0SWb4fLeBmAbVJBDN2BQl5NkCwNlmnTlbJc5lQRePhcL5W3QyqcKI35wA2vSqaivRpOzpL2q+KkKnTjiKFgoAIHuRgQH3QXAiDZN0wtbnsL0R1U0iR6cKaopZhRPGmXjf5LgdjXyzwysQxvYYxJoqiNF/bDzBUQWWdlau/rd75SoIr0SFtZFwY4KLbYC3gltlFniUVjCtCnGbHkwRvjUdhs+vCrj/7t7fCoTq8+2rePcLiXgpSM3nW/db/qbxO078KhDj3MGIuX33ely9fllJ8Lb2/LIAANGCcyIFQCS3MT05LTYStka+4Tw0VhTxJnwSib0/z+te61KV9+rdF1BzapX+pcVF2V0CQl63vrGqxJXezIVL893qMa0+AnWyL5sAkzPw6sUbjTflvbVvsjJKsMR+YL1ZP66FgKX0MQAdSHwAPpiugQ1kbzIxZGdrO8bV3tCxmCzJvSrv7jcGYMKX8HmwD3gdZ4BgzMyB8n9mzxVtW3ujxtq1xtfxjPmdSiwrwdETznuuNhb72DyvLWDeLQ0ej6RKP8kAeyJpzJ6YQeXJABV735VsQlKCf49J/OSTH8Uf/MHvJ5sh4sGDh/HVlw8UzDrucQA5PkrFrSdWV5jd7SkuAtYGmIlt21LXit9jP/lzc1xVtl0oWUqWj6qzyWbjd7ne0hQQLb5EsdzfY6E0jW9rJi9VoFhnpZiL/EatK+vsdhXVj98uqmRbQIEGFcfos4vVmPcmu6DKbVNAahJQM76KFWJz1LBAHRpbeK7iwQpedXfJXCrbU7/bBgIKPFQCmZNX9FwRdKU94js2ofZSvSevKdtS6+2KbqNXUkBo/dwsCFfQ+XslV+19abvVjDYrG1SCl2176oSnoS2X/TKzxdXHikMLjHEF3SCWBtj1MkXKPreo6TUerAtWyGC+3Z5R9slCtykcljaYe9TeiYiRMZLvCZ0RKtYjw0NKotGK2t5ci8H+3qCqzWQALDM2nRja58WABq0qXD9JpvemW3SlSUWMiiK8eqxDwoFb21sCxtkH9KJjWzmDiBJTqa/xr5x3/PX01KSKMppEID0Iki6YsfT3b6jIRTKBneT6KQRqnOmFrthgqdiaST/XftcQcgkT1tnHX0rdPjuPYS3o2bcmzXC/xKuAiMQobrcgWTQFnfgKFhLtDzCP8GOemHSoCrrWgFg0CwOZAst2AQRwv6wdIozjY0MxPzcte4deGLE0QtX8ToH79Zyh/cOWcPJ/rFjCoKVZQWUTJCSrgqL9rxgZxGTJbOI6Hz16FCvLmzE/NxU3b95SEv/q9RsxECcnZxRjwPSFrQGQqfGlUv8/kd6BRQD7xPwAGM4woVusdGLPtbU1zFJktFVE0HNpAaBln9t7rysgmLFGga9l+3SegSa6Beamd94tZqHiZvmpbgtA6tNxrmWL8+yQV1VBGb9dYoDE5DwD4kqA5PJ3Bf6VDSn7UiAlz6+KGqXHon/XfauV1J9fNtQtDYwsdqFHIFxXE8B+XGfzX/3Jv+ty+B1kOxgvJ16Jbxnsv8+I1wd/18DyPtx8odFCSbqbOoO/Vl9UBY9uAbAmQD3IttM3RaYqXz2mYRDkQ3HPHn8SQ7dd0yfFA1GzpseVkJCBAEPPYdzSyIiMAt+jLx4l06rY6C3S+VoQxAKDGkf1Vu9yKUtCa3JfhgN/9+PwOdXPC4LHJgLNjJ4BjT5hXaALakRPTjEoES+EN6g2EPQpib/g4J4JKNAYti6KRfLvBAKjYucF68EBAvQUjSGjYgPCyBoeHcc3Dx9KgRr11nfu3YnTk8NYXVnUaBF6968szMf9+/clzPf5F1/G2vqmDPKPfvcP4qOPfxxfPHgYf/FXfy0E8xQF2/29GO3vi/vv3IkP3nsnDg53Y2NrXQwHru83v/47Va4AXRCQWVgAPd6X+N/im1cyElRW1lY3Y+HS1bhx46bQYBDPpVfP49E3X8XpyYHG6VEVZ5ODOBqdtUo3f6c6wH7l2kkcESRhvJIPhMX/MIiffPKJ0LmNzY148fKVKPFeewvX4Ywnxkfj1u0bmre6urIkRPzWzZuxMLcQO1u78etf/ybeLC6reg9tNDp9sbtjzQGeG3uBxJxZ1MfHB7F/sKtnweQBztqTJ08FGIBya2pBP6Ijg5qWAFIMCwBEmao9IBYIPHtma2dbQl5oNfT0Qs88jIEh9wuS8F26dFmJJ8k8ugYIBrK/rl1biPvfe09iggAEK0ur6gm8c+u29unLV8+kT4DDvHb1RgwMjOh5PHzwrcAZzjVshZXl9Tg8Oo1bt+5KcwAww4ku42AsYEc7ArPTNY6mD0dARcYCduVwZTxJwhEDSqFP255mHisHCccKnYzPqSSkgt0CDUr0xSCQx9JUkMXfi0JslLSpXnFguAaSfc6nkH6NbOrXM8TxSiwn57UL3ElUX6M4hwas7J1VLQIakvpmTM66kkoLyvQr8C+aG//mtVyDKgaMEpJokRMjC665Ml2MAJ4N2hjeowY++D97TsFMUj+xRdxzTcMwjddCfBVIdhOFpIc1DrmmvlTiZScMEKnKs/qRnYy3fUQXAMhgupKP+hwDLgZ/isVl6rmp+gUgF+qu4LcFxBZdj+SD4L8Akfb7O/gsYNn9cPiBSs4B8hauzMbUzITugDPG3nQPbzJATul9DZ0RFhd6PYBZgQAvX76S2CUJEu9flbdKfmDe8NoS8CTg53WsHUn4tgT29nS2DQofx8zstNp6OIf7hzzz4xSXBNTzeEatWfTE+vqm7BU0TPlh/IwEaA2gWIT0QIGxkiL15rtliv05M0f1aEx7lLUjMEFxXiK8PShmb4pJo9YFjWxinnOOxDV3oxt0GHgu5WYn9a6MNyCAz7nfu77+vuqnAq9E/wGaKsBqzrF/2NW3SA0OKPUFANSeU4Kd88w9hcNFCtaAM42tJNYH7L1773Z873v3u/3UVP8BeAA7cbQ8S4AV/k/Vbm1lXT6H65MQFuOzYN9l4lMxkaneTb9/JWZF7bbKdH/OSTcTrQooMGVcXcoKdgLUOutnrjh577maZRDARYFuZTuZfw6Jmh59HF3FeBVjlU1z/5Bp6hlddl9b75FYRDe5L8CgPqf7kDM4reC74rpKiiuurFhSEz+ymFTXVb9TCY0nOjmQVYCbVS9fG5pHrgYWaFC2rs0maotoVRJX19ANnBHby97+2qt1H2VLvnufivkyjq61KKZKY9+s3WFtFoB5Rv8h7OU2qHb/OPdQ111MpwK8sSlcK89e7V+yD35PxfQqUFeFOhPWBB24RmJm7cOcWuHfM4hHEi6doUnbSJgyCDFjm84Zu3lxGqPDg7EwNycxPo4tPg6bWAwb3m+YPny0TqgyS5HfybqEv3le/F627iFsyVe1dcK+UoL56nXs7mGfh90Om0ACcTzxHckVWgASO8yebhwAzEH8ZwGgqoTnJAUV3xI4r9Y5nyv8J21R9G0z3s3+UmM+AT8z/lfCCfNDI+2c4PO6Kkzgs3kusPpo92It+LtEXNXGZIr4piYhWBSWeJ5W2ZpY4jMCq85sJe5Twug9CFyPSPwZu7a5tSa/XEwBroPnXvoLZrE615H2CHGFRMrd5lhjF7G7jg08OaxiKPSnsH08w2+++Va+h/G5165dj+0sYmF3hkfGBHAzOQVAAwCHXAfAGoYHsTmMMQE8FGujWv3c9tyNPXKcYJ1HF4vc8ltfTt791c0fM4bhez6Dtg1+H/sr/T1Bxvo3out+TTPOvnSD6rzbTvmz5IsSQO7arfLB/QA1Q4rviR15PQU79gLPqgDoYpmWTWv7wrp+flaAY/l/AY/JjCs7yeuLLVSvF4s8Ywb2oveEQRdd8//8J//uAhTLi+fAoughXGShQN81cO0bbjuUtrFugwdd4KBLlaEa4L7fNkAgx1lsjQwey5naoZehAwAwHZffr6kBPhidGGKWMT1i5xcxKEqGk32JYSTVZQw6EGr4otz2qZrMoZQR2T8wSCDVeaMpLGYJQ+meE1XR2pXgQo5gKhaBN6ZpxfwhUbAjQJAq4uwieytPofswJ9LVLVNJ3Bv04OuHwaz0O3fvKkgA4WaRMJiSOc5+TwWd6fRqI7HhPW4iZLjUj3h2qv7hly+e63kT9PF6VCxJxvt6LmJp8WXs7WzE4d6m/g09FlQLgRQAAEYQ3r33XoyMTcfG5k5s7uxqZApjsmABXJwcx3v37sbUBLOOt2JialxVJpLVT3/5abx8/lKJ+f377wt4ePXyeXz26S9idXVZvbUklS9evomZ2Utx69Ydi9gcHcbx/lYsvnoW/T3nMTgAcGK0HwE+jas6OIqZmbnY29mXweH+3nvvPTMINjeEXFbvOgEfqPXHH/8gZmZnhTw/evxE1fgKUDkwAgoYsTLJ2C8MGxVg07p6CJDOQHDpreqR8YMBwEgZQAwmEKgKT1tCLyAQyPOeGA9mBUzIqPKZ7KPxsQmBD5xJdAgwyiQ5gCM1hgfqHckhVUKCcp777Oy00PkXL55qz9IGwBAjHBaVRpwbCTcaC9DFGCVz5cplsUpWmXvbOxDXrl6LadHpByWgBVXfwjrYhCHNgl1aXI793b2YnZmWjsOjxy9jfX0nrl29qakBOAUrllvcRtS23X3RZAlUrHY8ILDClHqj0K5m1Mi16ls3Ba8CNwUjg4NyGtV7zDnx88cBW1ymGAUl3FXVbAVD2ZbhwNAJZwEIqrLJYZq+VZRkJwkelVQJCM+Kn5cAJRU+JlHQ7whoAyLLNbHvSOzZmyR82AmSSBIS2Y2swFWvf70f94mz5os9zv4pFedyFmI8oQQvxpIBH/WDZoLvYNJK1CR42K9yzNVaURW6LgrdnRwiC991lulidc3QQG3/CJD6VYWy426JhnWcfFc1rdatqsFa82yzqs/h9TWmtYL2qihXixXXUe9pQMDgA+/XpruWo/becZVR/ZhC012ZhLFx3oF+SD8e52JMglW8FlBFQAwzrOnTM+VAWiSq6Ay6J9QjrBwsVcZagTfPn6DJwHFIsIdnyM+hl/N+nE2YMo5J/CEoPA+PADYdxc7uthID2qNQj6ZyVNdnWrrPOLocquDkTGDOmVk4rlYpCMx75+/qWaTqxdoAgicIwLmiIkcLCteJABcAAPdXOgA6Yxq3ZnG8CrwEsFB1y+Si6K/ak6qs5UxmQ/PdSnkVBZrYgag6K4c13/jYdqISutofXnPTNNl/Zmv16ezwjCo4wu65KusEuSqsJAOiKvcTV3COADocY3Cmbly/oWt/+uSp1pgzBKhDUAerZ3VlTRowCMx6b2e/a1JIK3aBFVRMm/Z9GvQxqMcfgfJi/yH2ZbFDQBaKEjznbjIb3u+8b61Lt/qTOh6VGBeVtc5OO5bTcOYMiOu6sEFiGqVgqK6bs91VJW8ABMUbKXpcCXj7/Svwbgez7WS/XRWv31Owne1LtWfUrlAJbWsUc0PDdsW6wESS6O8G0LV3Kq7ltSRdOnlFNc2LaF8j12ANDc+tr2uqfVvX5livNAGcRPAavlxQc9xXsbNsVo91Q8rHsX/dEtawKur5tNeCfe33NtCDb5WNaY0Tc1xa8bTVxeuz6/4q9pYVTT0IW1Q/YyXSPfSMA1BqB2laCtXns5OjGB8dioXZaYn2ClxNcVxmwlclnmuid1/TSJKJAgBAHFqMARhEOwDZcZ7sRTMj8Ae8z872biDQNzBA8g8QadBX7bUCN7NCm3PbpZ2U4tnYOWye7OrwsD6T6jsx5cHhcUzPzMofdAGAoKXJrQAIOlMz5OyRCAsAyCSqa/NlMywaW/7K/saVdQHwfX2BPouKjMR5jBgccz7BdQAks9YAGexFxLatIdFMBGK8sKr/FLAA/gQAjMbCAhX2iJW15djZQXV/UP7C+8LTyAQinmFXAB8mVERiDRhTzj7CngnUHiAfORXwi++Q+N4JmhojsTC/IPACMBw9ABJKqvv4Mqr6gABiFFDZV0tor9oBVNDb2TMrMTqxd8CIcgMA2p0X9p1KdD2V3fs0CwS27835b5L5Rqeoaxe740jbMWSuYbIiCzQsBgBxFAcTAMCJc6M/VAyySsLbdkHAcavwUefcALTjN3xFgbP4enKQKuBUMYnfq+IVsUntmfZ98rm8RvlnFnaKFVB2nddUXMn3+FzGfJbdQoRbrLfULZHt/J/++N9eFN3ZKtY4oqTrtEZ21Yd0k/0WbbbNFijUvYxWBdFd45UOQwuaAED9Tjfok6Whv6mACe+IRkXYaKgqDDjArOjLwCkwPYv+RDahfqO+z5++pDmhRMprhxmRBN1Fr7XABmMDuUdUlOtgyNhmzyMHQZ99YoNOMKwA8wxlzZEc83SiRJir5hBiiKhSKdjOYNVBEj9zEoBhRdiDQIV1AJmk74SE+S9++pextLoUH3z4/Xj3vfeFWAIeIKAhh5RoaVX0hBB3R4ml2KHmvJ6Z9nN+KtXjr778QvRyqsR37tz1/HgCleODWF58Efu767G7tRzb26uxu7OpVomeXoxvb8zPXY7JqTkZ0PGJ6bh87ZoSb3q3nj15FotvXsfKEvPb10Vbotf/+x98T4blFz//uebB/u6Pfy9u3rqt9Xz87dfx6ae/0BiXazeux8TUXJyed2Lh0jWNCYSaekgv7MFOPP3mq5gY7o+rVxZ0/Xa69IRviOL88ce/EztbO/HFF19pzQnC2WMgqgTb7HFQVCWpwxbbwoKura3HyupaCnq557FEUzCaPCMKLYAhGE+mN2jSQE+fnonUrweGYmh4VEg11NCPPvxY6/vmzRsdfirwBJr0/7vqx/jAYbUmKIAZGFBSgVqr5tBOTgjokaG5OIutrQ1xPuj7ImgXje38LO7duxMneh1jegAAIABJREFUZ/SRbQksunL1shDHZy+ed43GixfMmT2LublZTVLAKSy/WY7trd24fu1m/Oh3PlE7Baj07v6OPosERI64YwE5zhrPCIFNnPHz5yuxsrIdw0PjMTw82m3BAOjAjlCV1jiY9S0h96psD1L9JsB3jzIGXsYO45u9YmULcEBt2iWGGuoY64ahlECLAmVQes9oFuhFG0JSc4sJU7argiYnjQ6kFQhpNKnHv7RpwqXYX5ofEnoaGvS4qqw8kRABAHCaEW3EmfM6j/wyEAIwgt0DmKxqIGe/9DtcMWUWM7ZkuDuOju/D3ilRqboP3oczK/VeOdCqiCE+4+kC1YLlCpGFMKUenxW2AnhrpCFBPkG9tltWbquiJl+d1dOKmiWKmiJUbQBAlLoUUqyEUI5c9OgUfUzaZCX09Qz8e65A8Wx0HUkHr31RlOIKnguh5+eqjOmsWt3avsK9lG7D8p/e3k4cnx5AHFeFC2cNeEZgo2cVnZgYn4wbN25IlJKA6PlTmDEreoYCnDJRqfGLlSDIGWdbh0bXZpVSQfHFhRJJUfRzioLv16wkEn962Pf3maIRshXVv8q1YM9ev36tyj+gm1oPOs2oMU12GRwUALoFOyF1KEpQDOCQCtTu/l48e/5cYAf7FNo/a4XwHKwq1hF7jS/zmUl6v4bukBy4QlyJpp5fil6xP6oaaUq8n7kCZHpuxXJh/RqB3a7wEkKa+YwK1FGydWZQoPZuW3PEe8wgFFoAgHim9/s6NAUghTqLsi6WQQbqUi4fglVFpe/IwdPAQFy+fEX3vvh6UWeYLxIZgFLWHA0IngNCgGYrOU4pumzRRQEFsU31VcG59mYXxDariy8+uxJIPgeQj89vwEq367j/tWk3qApXxV/1fvXvSrjrOqodss6VKmbECGdOYCqpBACwuKnZoZVIAlKXyFsVZJQ4pq4UrysQpK6hvQYFxFRyX4AvU2i6QN/fwxKteLQd+Nf+qsTL1+BPq4SsgvSKOdWakT+v1xkoNgupQIM2wFyf7diglSzowxpRwOqvr/Wo8bJtUFR+tdvuAKiW436/Mz2lrqV9jXXv7DvvF49YtQ0i3rPeVPdLH9Ql1iTN1j914cw+UPeQABxxL4kR60ABgliO4gHK852LsxgZ7IvL87P6/P293dhYW1NsV3uV6yaGpVBBclsTuKSzQ+Ke/eYANjAUYXaxn2SrKMZRdd9HLwibxkjkPrVZMnXJyRC23SB3nfcuy+nkWEUU/lgo2MkT14leAXYBMGFikt5sJrEcq6VWhSSJm2JvAH1gC53K/lNgUr4jzS/bRE0yStsG0FGgeu0j1pf7JBep/T4zPS1AFyCE4g+aSuxDEnHejyJf+QqfYYOieu8sPrKEoyMAKzBDR2Jvf0etlejH4M8qhlGimHtscIixsGNiPxNHYntqZB0A+AACsj098oHYNeJLwCVGOQNgAIjDXoPhwf3x3AWO8DpNZ3EfP6K5igcPjmQjAQCYBMAW3Nze1t6UT1Bbo9nKfK5aKBOI8pQ4t10VUNUUNtOPpzimxGtbjPFiEbzlP7LVtM6DoGMmT+A7NOipAe8qnlBLpBiJb+sp2Z641aewwwL/+F2PxmXvNK2APAfWlTXzOGD7BO6tQFoDe9bY4e/d62iJ7/M5ZhLYV9h2WsSwAKiKnSQILODfuZ/2pGI/59Sdf/XH//ZCKCGBkS7c8w6rn6gccftDFcRmz07NlS+Ev10F8e+2VJf5wLa6cz5Ybt5iCl5KjEQNdpBT6fZ89Jgy0uolw7HK0FPloPrA4uBoWZCLiAk2Ne+PMc9RWzACkisb49wH/aD0TNNCkMlAIfEIval/Ph8UPY9FkdPCh5Fa0CSSHYwP4IEqL0Jk+pXMgczUGAkQcyGrKEwf1egojwsC0KhgS7IXvRF/+p/+NP7yr/4yrly/Fn/0z/9ZXL9xSxXyPcSH0lHwuxIgE/qECrSRU4yZUEfENhhdcn4Wo8NDcbjPqLyHGr1379476jnnsPK1v7sVDx9A01+N48PNWF99HceHezk79DxmZhbi3fc+0AxVAQBjk3H95g19LgItqLaSgD948EA9tRgbgtb333tXSTDMA4wT4iELl65IFGN56Y2q3KBvt27fies378bk9FyMjE3K2FCBuXv7Zgz1XsRvPv15jA/1x43rV+K3n/9GgiQsJ1Vm1Ec/+dGP1af+6S8/67JE3HMNku+qCgip2jz6+1RJZw7s6zdvuseZxFT9Rx1on8zqdg8ckwdQXEURd3lxSb1l0NurN5b+NERl6IWCDorQIT1Sz549Ew3fIBujbqjyDXv6RKejefbs9XFaFejXPzqK2TlAEI/UImlH9fXVqxf6bEYRErQzlxwjASrPXun0nMflK5difmEuDo8OYmdvV6KOvN+XX32lqjy0pK8ffB1ffvl19GkCR+//T9eb/FiWJld+9nye5ynmjBwra2KxSKpEUdTUaDUEsHvV/0cL0EYQJEAbLVobAdppoZ12QktoTiWSVSSr2BSrkjVkVuVYmRmTe3iEe/g8zy78zjF793pK8kQgMtyfv3fvd7/PhmPHjsXs9Hy8+ebbqgJsb2/G0fF+HJ8eRV8/1cpR3SPKteOj4/Hoyy/ExhjoH46nzzZiawtRHNYWzQJPTlBA3d+vRAPknF5ZADIHg9ggV1HLwDl4ZpJHQ10tcKCMnJJV9eiTHI8KlKuKarUFqWqbivhUXKvFoLFPGfCkDohsf1IJrSFi28A9FLvAPV52wnJAjOJThXFQ554EnHPH3GQCuKo8cL3YSYtT+VrrfgGQeE+SKJB3kPoCMFgj+vBqvjqfi+OAwcEa+R77YpKKynUnWxW8jwSmpEgYgQ8zy0lI+GxaOngWzH42uIXasatPfm60kfSqjcFBq6tAus4M6Jvn5bKZNEZy3J8ZFTWz26Ko7G8COgeZrlRV9coVx5wC0K1UpD1NXZVyqg3RrxT97ZV5P2w378V1qoImQMTBkivARRm0OJKuFxT9jN52mBsdMWbklNNJa19FxMz0rETh+AymftAqReCI8JQriVY2rikXNSe8kicJLkmVuiaVeL3FfMn2B5JttVQI/QfEIgG1UGSxVBA8ZD88ePBAPftcBzaD+7+1dEfMgHo27Ef2C0Di1iYArBksIwTt+KSeXt0r9/Fi7WX2wntvk/iJCTEOnbcjtW09e4IxMQ4QXhQco/uWkGNLFA3fRhzhoINRXGYRVpJqYI5xeTC3YALVlCFX6BOrSB/fjHdy0G0GTwEOVYFTEJ7gFO/BWSq2XYE/BqdSKyeBOgVNybAhYMZmYW95HWvNFBTugfnXJ0euviuwYpTX4pKun+Cdn7PFWGeAaF3PjTgFsN5xSiWg/G27cN4NIHVGUsCX/1cil0FraWXw70ogiS2UoOWcez+HKpbUOcyJF1mMaAN4Bnad1Nc5894k5iJpMfus7ruothWnyU4lAKCzl9pJdb55XbXmVNBdn+N7ddJmO+CEvwS7SvC5AIeK+er3+HcF/Hx23YOSrRTA9Ho3OhLV+tWunFXPfxNIN60EZr0YONW4rxROJWHiXk3/byjFZc/qvZqWNLOQzBioXmFPMehODEkQB+CyAN6mqcoJUIGh2IhKDnRmU/+lChZmNbjAxmewVgWw69llsqQ1TPBDYtgqgmW/cE5Y8Tl3WxY+C9AUxibj6Ho7VzExOiSWJ758Z3s7Xq6upg5JtjAqsUfAeFg+07R3AHJE7PpUUfbzokpL/OpzWs+X6jg+Dh0hkvX9fbR/YBheSzer6PEkW5V41xnj2hGDxJ5ZIwVNE2v4WP+JIsaQ2AkarRehdgG0pKj+08oJ65HkX0yrI4/1ZW3Fikn73dtlHl4JqK3JCy5Q2N4X0AGDjHslBsNmE1Mx4ePDDz+U5oD8hiZUIIhon+Hz5gp+KeEbPNFQco3/AyRGB4o2xOnpST0vYj78mCrHqfMAgMO4W0g7E+OjBk1TGFaFEGKnHNlIHE+8wDQG0fhPEepDc2tUIADnglZM4lp8wsLConOgvkH1/LNUsGDRbYBRgaYV/qCSYMFs14AdxBduItRkpGSFAo7xVYzO8insZSXt5IHJKK+CRVOMbuxadz+0JnLIhqLbklppQsDaOnQJ/lUrSQGJBprN6LFosa+lzo1AkdSc4vvE4Ab1illghpzjlZyK1QLpyo9VvFX3Wr4dm1e/z3VUCxLnqexOgQOcB7UzlmhsToWqFgoxuv5LaQBQVfMYJwfDRvpFF2ghkU1/kRWXJYzVT285vQXn0bm2AwLh1/tAiWWRZNQcOItmq88wugwyaOquRemowGskQ7YClHJrqUja2TvQ5QbOw0wARupR5Z+kqkr/LqIfV9fqM0f8r7/To7YA/gAGDCYroJ/+UVFpLR5Yox00X56qf1HzoAQRILdGKLBhLq4vRXusvksjjIdak3IA9dC6vcfqW7FCth+WFZX5omoz2I/Y26hQyoOjg/jg1+/H3//Dv4uB4aH4j//JfxZvvP129PQNxMb2bhydoEA+GBdXaAN4jSWe0ccIHJyU0fzL87M4PTiKEfqrEHM52I6tzTUduJm5uRgcnoidvcMYHBmV2N6Xv/kkWN2+zmlsrD+P48MdPROS8emZufjau9+UMCEGEidIkknv6pOnTzW2CGcAfZR+Up4ViSDJCBWurc0NPUMpLY+NqwKFgUOshef7h//RfxoLi3fVZoAK/S9+/gslvb/17W/E1MRI7O1sxDjPuXMdf//3P4q1tZcxPTUrqvrE+HTMzS3E6vOXYg1U4mYBFavQa99ldVDq17297n1NxfgKmNnvbDUp/o/Ruw9tH+NsZA9xSar3ILk8N9TAmZsK0kn/E4koI1EsiMKYqW0lXGPjYzKipuWGEjh+zutmZud0fSdn0N1gA+xqH77zzltyUl8++lyObH7er1tZXhGrAUOO+uvc/GzMzE7G0u1F6RS8WKOdoSfu3b+vqiHry0hA+lp/9atfR4eg/oxKdm/09w4wGt3BdOdCe+oqLmJiclz3NIOYS/TENqrY0IT7hmNtfS9evNwU+GKV/5zKoV43KmiLoqs9W16xaFz2qPMcWIdCaO04XMFohP9U59V9FqrPs5qYnJRTYkLC5uZGV+uCc8bvAjS40miFWf5wLis5LeNaqHL1TWlCSDps0FLsHwCgKgfZugMyL3HJvl737OfINx4kzp8ERvTDU6v/Vu+oQQULdnItTaXmWvuH1xGY0HLB2RATK/tOaw60A8hmzOH05JTufZMEJecS19iicpA4btbFI8/oBXdlpVuRzZE8XKvZRDnTOOdcq82h1T9XTqYCdmjRpu07Wa2f23HXOLimmlZJeT0DJRGo6Qp0cAXXSXvRjJ14ijmlaTEODlW9zWTJVRdPNiGIZO2rIlPVtwJ5qgrO5wMAXF3RDkBwT48mYzfPBeBWvyEBQgnsMaqPfSD1ew9P19z3qkQrCem2dDBulPF8TWuCgnaqueeIL/oatf8rUcleT8A+tFEIz2nDgckDuARDgbGd7BVEotbW1nTu2O+IgnJGsDFQDct3E7CyTwk2rdtxIptc/YDVSuNKmpOTGh/F9dU+tZCSKwdOOpK5RgtUq1KhpExtGancrH1xU0dCPf3FWun684b2r2AntQWaKqffr+juamdA60Iit44lquKmymt/o87Mz1zptdKzixKuDmuU5BUCjthxqLQ9Oiv1bLReR8fy0dqTuZ418YGJNttbO0oMLK7pFpyqWmETm7PlkXnt6/SZafrwvbedDGO3+LxiPnLPgCC1Ji5A1OShdrro81Y2s9amPrcCyHYyXu+pc8I+plCUdqqC3gJvtdiZwFfLR4GE9XexqpqKVHOP7WfKdZYdLnBT752Jtc9MzaNvkudao1I7b1isTeBf99terzYAojiyEog8t7W3Pe657JqnftR6yg5fu6WjfJOeBT4mn189R35HCXvatrJLxczSBKKq2Avc9RhsAa85wQPbaG0U21j+FCDiCQaA78PdXme3ySaQmiO2tXdrQktOxnIy6fZQt7e5CMi9cV4KmZKYngR66W0n5mH88mXMTk/EvTsLYozSokIct7O1HROit0/In3N92scdj0MlPoV9ODQ8FFPoClxdK1bkDFC5LvvM31TbYb5AMYflRBIOACAWG+A+viLzCU/qcexRTLlibQichykIa6+mf3RgYY2ohY3WT9aHxJfr6xYNriJ2tt2bb8YhVVQDABYQpMjjhJnfU2tZtvoKaE2B4qrUEtez12FI8HzfePNNTdeiOPTxx5+kPkIKegqc8YQgn1+3LZX/M0XvSnmPclcYG73Y7kExnVzs8ghIPsstRWZeor/kCQKT+pv3JobkmUtDDN/f01FLBuuFBhf2ACYYwC1MMcBPgJGNdVqgNrQ/zPAwE8VsjV4VKtEwg1HBuhI/uTBi8IspDBrTjVbNiaepXKZYrLUpWgBxVuiVRzrQ6MYxZZP4+6t2rUCBik0KwMTGAIDKBrUKtGUv5P+kU9Bqk2q3H5mX6N9PYEAxTwrF+lquBP7yZe2nAbcbZIVfbQQFZqZvKtZYjeWtuI91408b/JTobQu4KPDVoL3b1ss2YU8cFzj/0Xn5V//m315z6Ale6wBxsV2nlQAAb1IGDxoIr6XX5LrH/ZIEQhKEyqqQFqWPagB9HQ7o3H9e4zMMNAAAsCgYIPXxs2iM70k6rvrRpITt+ZGV/Euggu+zgemHoUcfsS6Cs/OzODk8UhsAKBjUm2HGhBAYcJjOzgUAYIBMSfL4wELpagatFMFzJBfXoQA+HbCSiZ6OAAAp8eaMUD2sDKZr5BTr2dA8CBK7+zerJBhWDAkjxQgyPD6QjYRYHAjSyupyPFl+GhOzU3H73r0YRgytfzAOT85ih/Ecl6e6jrMLKluXcXqOboEpNQowoYPBkuhEbLx8Ho8++yherT+Pq8uzGJ+air6B0RgYGVPlXcyBo4O4uzQXV+eH8fTxZ/Hoi0/j6BC1cd6XJGxGFB8MJPdOXzmHmgSGRJM/GGKNf+v1jHIHA26ZIOinN57gleePMV/XnPfB+N6//wextHgvTk4u4r33/lHjCVnu6enxWJyfFuUL8b43Xn8tfvS3P1Qg/s1vfCsuzq/i0aOnoptLcARhplTHJSkgKNSkh5bjNkjjfcI1IsKHsVSlSmNYoJrRX8d4NRIDV4dB3EBvEQIkYKYah8AgzI/pqRl9NtcAmsle5f35fwAAVYWHR5TgsdetzUBVmT7fOVWeCu2kb/zw6EDaDASpTEnAmXL+uD7WmZ58ocP0502MaOQiCv+IFq6sruiZ3H/wQD3oXMu3vv1tObXlZ89i69VmbG1sx+HecYyPTGiEmFDhzkUcnx7E4Eh/TM1Mac3EarnqqII8jtDLOQqxEc+fr2nNee/STuD6WBeYE9DMuE4BaAr4YRoNCwQh2MBQgfCz/iTBBOCm37l3WMnZiPvhMcrq+R8clOMGgTbAZrSz3l/B3zV9/AYA2lWfSkx5xryXqhvnZ7JVAul0Rf4s0FyCfbUBXFlhWgIsqb5NQE7ww79ReR2iMtJLEnEg+jSOsVpy9LmpEF5BAfckx9nXJzvK79U98j2JmtI/OOp+Qf5gD9EooXLM+jCRQWCVKmrlGE2xq8or1+mKFur1ruSyx0hW2rOoK3At7mzpJ1TbRP3cTiVpd4zZVKXN1bNKCCuArudW4HIl5QUuO1lwxbtYFg29zYCd7L7LVXa4mVjTuqNgC/bWoHUaqKCzHvxxld7nHoAbMKf64xHXBNSr6pGrZTkzvcdJpWYVJwjCeyBm5d5yA+SM7nSFwv5JTJbcowUAFPCkdWDOtUZbGkhQhfKKiRP78kWApJx1qjOsJwwqzraZL4NS0xbgkdNFVldfen60Rs521JIk9kLuRyagoL0CaMZ6bG1sxfYWAlMnOUPciYsDRdpYzFphqQneeWYluGu6s6eaCLhO21ZJXMUNel45H9tV+ps0cPYi/rS4lQUaVOCjPZatQAVKVBLaZcddGkQrCmUFRm6F8T6q5Kxac+R7kmJthoiBJNotAILRROFaaNcCeOWrSX7RD7LuS4HGPEcAMEBxPpdExW0hBkpqvbiH7n2IxdSISFVlqYK6OhN8tkAHjSRrBX2tmeNKAhPQvpnkNqPkKlGuZ1z3VAlkO0muz/Y9p9in1Kab2du1rvU+AKF81fvUvVaAWQFpu4pX11K2pJ1ot++/7ER9fv2snrVtTVYD83rb71n7sf2eXH9dq/ZlCo4WA00AQLZxFHghP3BDY8ZJLDGFqPdZzOIcO5FuwANfg9ljFmZu9EoM0novYA98XdnikoCTqf0Gswqsau9vFXg0gaLGRHsUWldITXliG1DNvF594bTi1NhNV/kp1inGSyp+2XIz4wAnrjxq7+JCU5gePrgVR4f7Smo5j0wQ4fomx134KDAfBpNa63I2OsKCqOGjGQCAzRlFV8gi3uWXDR5Kl+SSAs5gzqS/UKspCerJ2Zm/n/oMBSZVLsO10PrJOlvs0wwlKuG2oVfS75BAskAAYg2Pc+XaX21gKz2jnjchPifXoa1BIB/2kiprgozKJfT+tD/aX1cCRzzUD+Cwtyd78M1vfjNu37mjuPHRl1+6EfjSdkttUxJdhCKebDD8bSW/1Th8ZgBACqUIuPdh09xCBLOV98EfcE6g/w/KR5KDMZmgTxO/eN7sZZ0d5Ww90gLgGhWDDAzoGcDEYL+5DcLx1frapoQEKVJIXyFHvUoMtW8wLq8Z+2wxbDZY7X9ACsV30P8RQb+8FgPZ4JoJ2vKnWQhug4ZmCnidasxt2bNMrRoWTbK26sy3k2cBi/huAQCeGNGNf9KmaZz7VwCAxlartO34ojXJAw2d7gEsYBBgiFwj91zZLtahCsXeuzWVJUf8aTKF/9Q9Nr7QtkU5dksQUL4m2fWcjfIlyl9LXyGB186/+j//+Jo3RvTHwbD74ppkPXsFFCyCQDlxV/BMn10HUbRDUTgGmH9+5R5YLkhVnRLf0exKo5tyBuHAuIsUJ/PAlRV/jg2jF5ONLEQrK/N8vqoIVNloXejvi0GSANHdL+KcgDjnJGqGNkrxzAvt64tjxEYuLjU6hKSqkGculesR2ptzlTVisFVhkDPJwED9i8lsMIhR9LnsJWmpTMrJpQGsTWp6WjM2kf4bNj0CGWcnDr7sSOkzilhdW41Hzx7H6cWZepCHR0fVs0o1CCp+pzMQvX0jcXZB8HbpwP6KpIv1DjEkrs/P4/nTx/H+z34Sa6tPg9wWMazxyZno7R+OicnZePudd+Phaw+l8np5fhQry4/i89/8OnZ3qNxHrL54GRcX1zE1PacDD8AAugpCfAjFam9PQRSJkWYXp6K9kwYj5xh8EsChoVElf1TedvehXtHffitu33ogSvmHH34Uz56hkE/CQqVmUL3wr7/+enz7W9+Mzz/7RFToqamZ+PKLx/Ho0ROp7xM8SWgLQZecqVroshP7C1FiedYkDDxXgmVE+zCYvEbByyWIZV73hSlwJIsYZQLGh6890GcgqkgfP8iw1NlPz2L91Wa3LxSEs5SsoU0WvbvAIlWL+xGNG9eakfDBmiD45r0JOEohnTXcP2Tk4VF3DjLn5OCIXruIyenRePvtN+Luvdvx5OmTWF55JoozaCbJ5rd+69sW/3u1Ea9ersertc24PLuOuel5iZwxmmZ4tD8GhvpianYipmcm1XdPZZSRaEP9g2LL7O0wVaInni2/EBDE9femKnyXyjbg9aWSaUNpR0qyDzVPtubiUkAQoAC2hMS5qHbYCp4RayHa/8WFQAJV4o+d4GHULLoy1u1JEy00RwyaCePZ1RWsVjJqVo6F4dzr1REqXOP4qACXuA/0QWZ663erKnLmOdME4nquI8x5NzWRJEJ2EDEggAicaPYLFm2V514VZida7hNuOyJuULoDEjJikoQpeHyf9UG7oj0RgbvUJADpK3htMKtO+l3xET07/130+q862Ur+S2irAnUHoPZxStTyeoV2Z2tDgSt+XYu2XAyL/1ePG8FUQx1vO7z6vDYAgE1U0Fv2s7fG3HnUDueBsZ4SD+1SZs2ssKCV6aBiz6C7kvsMcU07YkRjmzYq7mNoBAq9wXEJCuL0EXLtgiuMpLXQKy+0o7bQbQEvZqN4fC1BE+ADD4egkNcDSgOmch0nJ0c65+xd2yLo9xcKJEYRlxwZ0bkDACAIpH2NvcheoL1ocmo6JicmBSzyrPkMgYUJxLG3GxX0FA1C7BXwE8Dv6KgLhBbIUaBcJbRilGQ8UMmeAlglhs1Ej/J5FTwVIFV7o/os26/TWrZ6O2vPCVS4Mjuhzkn5bQc7plsr2NQEAM9zFkAlpoP1IKhmChDGnw4gnDqj36Gixb7gHgu80XVc0WZoiq8q/bBIEDndP1QSYn+T1R0jcTojdc91rUV1daDvZLES9bpuCVVVJNxqEpC/zaqefj91hdrJsdewoYpWIt0GUyqYbAMHdc78/g1IkW/n+2jpM9SzquCTe6jPKgCgqPKqjue5+ioYUfaurslxguMisy7N/Kn14n3qc7CzTvZSITzZKF8FFeozyh7pmjNZr2csm8hZU1uLY9xa62IA1Puyh2AQ8aViTRcESaHLZCo58chpJC3wodbKyYX3kpMjawIA/LAOFh80O4p96ufsyqJ9Wc4+15o0LJkq4BWNuoAPA+NOeso/em2S+ZfaLZqI0GVHOHmWfgo/13tcxdLiXNy5PRuIEhM7s0bETptUhDu9Ur2Xbgctr5lIkTBrzOrVhZgCvJe0CijO0B45MBAL8/PycbwXMRMMHIoPKgBGj5JvWFEaK5dtGGV7WC9N3tFY714VCVTEATztp12LYifjBvFJthHkNRZJBjjtFQBAfIJdZ4wdhRx626lue2a9wXX2CzFI2y8iGldJc+UN3Wet2MKjI/nct956K5ZuL4n+j7aMwST7HmyEBPgocuo9DbS5hSAV6JUMEQ6TBEYMDvXmhQq4AAAgAElEQVTFBK1MI7S52p4bAMEnMHaPQiXFSPwgeQXTmcy+5rWMl9YEBo3IZRJSZOvhseJ82ITs1ZVlJt/syD7t7ZL7Oa8TMCfmFoAFbAP0wnheZ6rqV35ZYLP3uhkArCkAgPaJzp0BVEDmtnilLZtjj3Y8Vzaofc7LF7RtXPv8twEA9ih7o3wZr1OSrlGnrfGlqaFRTJzSx+CC6rlQJHbOag0LASopkOvnmqz1FN2HUdzOhZUXqtXEe8znvGnlauKvHC+fsUj5Up9x+2XvQVo8yXkaf1YFoM5/9Sd/Lg0AEt5SnaWiTmLCn8YBGp30Zs9WAZRAqYqJVuA501Q5AQCUvKJg1GNBp3LWVNRtYwiMUPFsKjxGCL3C3KQdsHso+SYJhivxiCP1K4nvxVAi8MP4CeZ1wyhgY4Ek0Ragfgw7bRL+cUbpYYDOzmSACNpZOKqwqopA66aSl8hJOVYlBjWxIFF3qfGnAF8F6OoNSk2CelDdB5ZzsQu9siF2EMD3XB2GMnYpEAAbj0FUn27PdWztbMZf/+iH8ekXn8boOLPip2Nyij6eiK1thJymY2xsIU5Or6JvYEhoHpVcFOcxLMP0W/X0xsbay/jlz/4hHn/+cXSujmOgvxNDI6NxBIjQMxBvv/X1ePdr31SlC5GRw8Pt2Nh4HqMjA/Hy5Wr8yZ/8WfT1D8f9e6/Fndu34/DgICvtp6pYvXz5UvR/nhWVbu6jGAASujojcaM/qj9Ghsfda5kjo1B3PTu7jLFRhKqmU4zkRezugBJHLC7Mif5+69Zt3Q96AreWllSJ+eUvP1D/Vk+HQNh7hD1ZlOB6huUcRT3GIZ24t3pudl7Jt6ruh54g4G4TT3HAYdAvTILHH2kDTOaIr2vTvW04ruLFy7V4+mRZvhKmBBAMSLIChtSZoGKs/vEUTSKIFNp6cqZzYWo4FLU9JStcYwnSUTF0klQVtqvYP9wT7f/hGw80zoqjtfz8mcT8MP7cy8LiYty5d8cU0d7+eLHyQrPEry86MTE6GdubVAg349bdxXj4xv04vzyN/sE+96zNzkshfGtzM3a3tmX8N17txcbGdpwcM1aMnlYHj1K0BkRhhOIUkw5cuaZi7+kM/RKWIXgCKCJg8LiUUOJcfYyF8JL4Al6wBtCcSU4KJOBc8nNpX3Q6ctpam6ym8B5lSNvBalULqi3EbUqXOvtiHPBcaHVIQS6SAmybArKiXQnYuVDCo965PleZS4Gc62EfQbsW8p89r9Vf31SwqkpaYbX/ruqB7HGqBC8tLakSwn4qccFK7stZVGJnMUE0K7z2hepXcK1xl116adP3byKBq1HlVNuOx440BJYURZm1Le0EAywOyttOt2xoGxTwz5PWSm4numolMA0FsKGqujdXExeUHMPCcgDL/UrkbnpSIoq8F+P9qPZjmwk+uTZGVvFcd/ZQO27WxbOpXYHhPAICcH8SkhoZlj2i7YQvJfXdvnSLvwF2ah1y8gD7gGuicqNxfCmEWD4U1gIfKNDxlFGDVNg80hbwlvuTgF2O7ztSNcsaPASrnDdVrgCKNZaItrp+T5+QoKdH+9VoShILxn2W7639xf2wD6TL0Ws9BbRr/JyaqhT71pM7zFJzApKjZ0vQD2uXgWwxUNoBWu1wJW1UIXPmudo68svnJqd6XDbzyysGafpDvW+qkMD/FwAgO6/g1pUV719op+4N9wQQs3/4ErvmCqFMVwPFiMjESol56h0Uu4k1BvBFoVzCf6pCuie/+lPpm61rq6p6JZ8VW9TPuV7HD3kW2NTdUm5qX7REFw1wNIyCG6BhtvK0g8J2FawNANTvVeLt6pSfudggrd7ZOqeV1FSC3A1+83or2BfzLcF07tOCkM0UgQJH6vfb1f0KlNUOkPuigFteb5teY0Sb0dUFqDjwb/aU3yJBYLWwmClRiVLdd2lNFCjTvrYCNswas2Bkm/7rZL8A0jo39e/W+MXkBJi11bASxPYQU8j2rxIDg1dOBpzMux1CNipp0hZPc/uJilpib5S+Q7FwPXaPayS2LG6HxakbAVwlKhK4tgaRAVfaZElCERC+iFtL8zE3C9W/oykARTmnd5yEfWJswsKhCdaR6PAaWqkODvdls6TPhahvL2Jw6IL0xeLCooo6RVfGx6EtVSK2MOUU20mjwpR99hl/xK7MiQOy77sWq6PYUy0OfF/AlHQAHBfxLKtKXSwn3pfCBwCEpwpCacf/mylK1s3PYADV1Bj8f+197ye3YBVzDxtSNor47u79u/Gb33wWy0+Xde/FPvXITwN8bIhqU2RsN1+yS9hFCn0wXftpQezTqOn5xTnFjdYAs0i07fyFdBxIwCanxmJ4iHzqVKAeGl2LS4tdFgi+jqIcvoM9T7shjF3WZPmpny/Xx/Sr6yvbXGIUj4gFuMgx5x2mCrgtuSrdTmYdu1IwgrnLmECEHSlGsP4aY1yJdEtno/yIUsgUkS/wp+xbATKsUwFrdSYrbpG/S+02AfV2nckuTLAF+yJkzN+vP0YgshVHJtoTofh8tfUSd2bFvoBP5XBZ/HHLT/HAS7PGbTayxVkotS6G/YeLCc1X2QzOaPlfflpAQbUw2RbaTxe4XPmGwOn/+s//UlciVWMcLj1JQkF9kTy0emM5fYkelVZAj5A8G2Kj3Tw4DBEVMjne7DGp0UtDAyjNX8WFqCuN2IepObAMDDqoF4mDOzIsqquq/ULhL2WAJBoIOkYP6gVqpAMxjeAfCRG0zxR4wMj4IbhHRUEhI7typjifgxHhAZKIdFHXbDfAMPH7bQBAge0NJoLptG1nVgJPVcnSxk0AoNutl3PHixpFUsH14gDY+6JnaRb9kZLmldVn8ad//m9Fzf72d74Zg0P8bFMPeGvzIHo6Y3F+3h9HJ5dx9979mJ2fjfOrkzhhduvwiICX4UFoOlfx6MvP4snnH8fVyU7sbq9p3rQNHkwQFDwn4tatu6oiX1yexMwM9PTJQEn+j//4T+P46CJef+2NWFxYyHmlHsUCRR1EE8q3hJSYDQsl7cpGliofR83KzASuplw5KMChDUtR+eqqE7Mzc+q3X1l5Fptba3H37u343vf+PVXqP3j/1/H40aM42NuLpcVFVZCXl1fUI0ZyBFhEMO756Z6uUPR0OcWkgLIopbppZ9rT7c8lGFZ7glgUKdLISK5xRkFNKdkGmKFSNzoK3X1SvW0IRT59uhwfffRpnJ5cxNLSHeklkNTyfjge1FqVNPbBnLAAm4xSzsemYoyx7iLXCYiVc5exkaAaxudUTAUM/OT0hOj/VO0Pj+nrYkoD+4JJFBHTM9Mydnwtzi/EyeFpfPn5Y7UA8P8vV18oEXntjfvxW7/9TQF4jD10Ijkax4dHEkNDYwPWz+HeaRwf0R4ABdACiAjAkAxzTzBU3njzDVXXAFZWVlY04oYzzjx1GAFQyFgD+gZLvZzk1q0TFsFh3Vy5tUKt2gQ4g+euoMMQICHiHO8fHur+SHqbqkiTyPKzGwY9KyA2kFeBQi8q3+wdAJE2uFcJxblE2y5s7AFmBvpVaeV+XU2xPZBD4JpRZN/dVULSrlZVENtUrG4Gx1UBLSfH+rCW2GEqj66SWEi0AvjyLdhuzoWR6FIVFn8uK0kdV1BKdEnVbMT7GmfYdXpZybcDLYZTCvhJ+6GpyilJSF9lR+/yUjm9r1bnmt81na1of5UkN2h/BteApqJvO1HVZySdm//n/W7fuaURoyhWk+Bhl6jsoheCCjQBD33xKOGj6u+qjIPmAiyxS7PTs2aWpADY7t6O2E3VqoFN5fNM4U2V+6wccGag9LNvre9wYHuCvsTpuUSxhqXw3yfAl+uSY79knjcBlu8XO8T7cL+b21ueCpLgDC10qjojKHTd0WQQxqgCLhJoYIe57yH6XWkbOjlVwA3455YZ71+Lz2YfcPYau9cyBcRyFBPPQi015404XPsseTqANYBI4Gsv1p6pe3JAQ+9n9tYryfSu4Xqc6OUECKpBldQk6Al7QVXyVoLcvo5ulSWD56Jm+/3Z48QEBFuuonidAQDoRT02AxJgRVpHI93KHfuN540tRMMG38L0GbF7Uu9AoGzeS1VdFIRl+6BYOCnAxrmoAI9rrnYT7f1kAXQD22QmVTCr+y1mYZ7JWr+KV7jXSrhvRJD5j1q/G7FLjhGs93Dc14h7ep9U4uo92n4ftWjl7Gn8vBksGdd9ZZTfzep3o6jfVMkkhdytsBcAUPdZYm6yqV19KV9rgawNCNAE3UXHb6pk+IsaadnYuLqv9v0VYKN9pL1qO9gGWIrZafDgq4CA42dTp76iLl7gSKulQQG+QNoCZZs2KyebxSBwT0PbZ7AOtacqji22Akmip940YmZt1gMJIOfEiRusOIpw+G2o7D0xMT4StJvzfWIfxe29TFPaFK2ewg43SIKMPyf2xiYCwhLPCujMljSOjNuADeY7NrANoai4vb2js0bxAP8PuKnpJ1ktPtjf746z5npJrjm3CBDWmcWIcM8S5iYxFkvZ4GBXkyftXRUXhkdclKDfnXiD5Ba7NDc/H5MTrog/f74az58/t3YI95A5k1seXf2t4iqAMnuFnxGzzMxNx8rKcrx88UKAavlCPlPAVNLSeU+e3wmxbJ7HDqDEJSAqIA0tA7DDemJpaSHGJsYaVkMyRtQeJ22iC7HMhob6ZP+IDWEUw2hF74p+ePIwBLu3d7bFyGBENPdCgW3zFTkHLE7EZc0u5LyK/bG5pVHhFISPT87Viqxx5xKO9T0VyCdwSOAuvfa02Lo/nXwBu1n6Lh5jnqyg1H1gX+l7qVvTBhXb8cX/l+0rlwGIzHsLXFGLTTNNRfZDLZuNbevaTzEfDSa7/mY2mvJoioAk21nYq7jM0wSSqu8yt6Os1ijqen/bU7fMs3fLnrZjsW4clu/VBnr5WYECAhRyRDQ5Bfu+8njFwf/N9//qmgUjmfBsyBRRainL8nPRxxR4WSSinFYFwo3RsbNQlRO+SZdaRMXAc08l3pMCg3Im0gKw4qwoL9mnw9+MaRsGsYPuS0LUrXRcx+XJafScX8Qo4/wYYzQ8FD0ggigM0w7QP6CASJVXzV62oJdpmRZ+chWlKBlN75yNbo2BacSsCl22s8mxKUm9ah/4CmJubMBqY60nnVQsPaQ08HooGYAzZYwDgqge6u/PV5/F89Uncev2XLz+5v3odM5iZ3s9VjE+B6iqjsfW1nEcHV/EwzdejwevvxYXV2dxeIwgIfRVKlTDik3W11fj6mw/+q+PY3X5i7i4sMghh25waCx2do4DgaOFpcWYnB6Pt995GJOTYwpk3/vJz+LLL57F9OSMqm0En0fHJF3Xoo9zvSQ7NRt1cnpKSbFQUtGujGyRcKOybQN71kUT6bGiukyQxXx7lLoHBnsV0NPLvrOzF3/6J9+P5acrsTA/F1MTk9ozzFLl+kAq52ZmhdRisLgWPZscH1fPUHTeKyrwdqhVTdc4P/bURKmzn2bVyNfN6yenJmJuDlo99KrjmF+Y9XjA8zNV31ZWXsTHH30mJsPSrbtiNQBssBYAJZubr2J7d0fjUqoy5PU/txZGquVqbnzNfqVfO6thBrXQzKB/ikohCrokw4Nq6egfwCFcSrzw4esP5OjQTjg6OYz19ZdyQrdu3YrBvqF48Xwtzo4v4mj/SGrXOMmp6bG4/9rdWFic04bk/K+vrSlZEoCWomzXl4AYQ7G9vRfr6xuaatHpAdG3oYdKxghIklZ69p6vPo+19VdK2sdGx7Uv+Ex6CKXWOzgsJw/CXKilkWKoeRb3w9Eym5zgwH+MnHONBwjVSGjGyutKHrMv+KsGtP7dVLE8Om5pcUFByO7OjiY9lGATxpgKvhI+BDfVL+p0GeBnkjYFKeu6N6veV5W9U+zqaZxnwlPBqbQHlKS4iupRUf4MrkVCObk3C911kAbw5J45EgXOUiUGfL6rlOhrmInRBgokqpf7x7N4M6HPUYIKrltj9yrYb4JhgwiVxFVyUEmenKNsYvatyfe5/7MbhJYzzBYJfi4fYxm9DKbtvNqOUdXiFHOr6xJoXH2yYpudxejYSDx8+CC+8Y2vS1APxszK8+XYWGc0KYKbgzG/wOST41hdfS4QU0kgvZuwp3r6JPAJK4i1Zj/COuEZ8l46b8mc434FsGjqhKstJOCIyrHv+R5Ba1UjVD25Qm1/NHphXw0NdIUUEaTViNGd7S5gwF68e/eu9vLy8xUxSSr58/owTebUU2/GJwR0A8DxPYJxZjQzppS1x+8C9DPqT7Pss4dQvci50CUI2CSF/kFVGmFbVW8v91TVCb0+kZ82ANCcr6qINkJtFswryOlmu4gTE1dxYZrwVQw7V4XdSlTJYiWmtR91bSnK5e95X/maEXOlrxkbUfY/VdFz2gfBEvtkanJK41FvJuhO3PEVJDjSg9DtJYiR4nwFUuhspHZVMWYcAnqPs69vJL0SljJoUImlEoQ8D10wraYnZZBfgWCTvDeigU3Y0YzMqjilncQ7gG4qTm27WXatvTfa4AG/a8Gxwa5Gg5+/Y6iyEfWsCmByonxTwM/2gGDbTIiyHUWttj3MCR9VPWu1U1TbRteAZNDd7pn1xAj7ClWAcwPXmrcBgHaC7zWC/u+EzrT8ZtQlT9bFn6YFxL9fIqaegIItI+ZVzJxxNkUu2WAKMgkUKHFSXNCsoT5Xr0wkIe0311EsHV5T1cla4/IjTDKhwMbaYlP4Oc+tkouK+dVbnn3mgwO9cf/enZgcH5MCfSfwP7ZlvIikydV4V8o52oiVAniS8JJsYT/Z75PjE2I6mS7tNaRoSMFPz0RtELYBxASIxMG4wZexxwBmlTdcXil+wMZWDAU4VwBA+UOBRypAhYABfR5ioQkA8L6K7/JMasLMCBOeaFs4UcWfs4s95czSdjoyPCYAkOKGWjJh+OWZrOJfGxyiAGem0IWYrLAjAQDWXr4UM0tgbE4okD/vOE+p+IZCgidUEfn1RN91v0BdWJrRw/66UvFndGxUsbZYatXSTX4lhpGZFggA0gYAAEBLxfTstEZisydodQQ0B+iGLcezk587NUOJFjXWBWYr10OewtrRBksxiP5/2pJpReY10hpK9mMXBNDvYnsVTmj0ufM/xzelG6KzJvDF8Vcltex+i8kma7CrD+SYoQGdm3aB+r7OYSby8g05BtAsmNRp6wJujYaGT5vPnYk+BgFkJwq00dn1NLc6842Hsz3o5sXXZqgV8FY2DnupttSM5Yql1Fy/BWXbU3Ru+sFmql75Yp6TpmqEJ2nJfvy33/+B3JbocEKmzkR7rb5OIz0eN8MDVPVfKo6DspVSXRYlyCN1WFRupmizLKwT+hTWEjri/lRVA3pCwQriGwSjVh+1WaPKP9Q/oKT/4vgkLk9PYnx4JCagCl9cxMHurmn/iG3otf0xAgVIyCK9lUZkitqjEYeDMBrcRyU2Q7dvKlHuFuWjAsyidbWRcKOKfd0xOjq4WR3gcJm9UnOL7YRJ8vngagHw/ilRK+rSaunRF3+DOu7u7MdHH37oEWCXZ3F2fhCDQ8yGBjxipvdR/PQnP43Li07MzS7F3h4zOc90mO/cv6eK5PDIRFxdD9JEEUPD9En3x28+/yh6rk/inYe3oy8wCBHLy08FJtC/s/J8LVZfrMWdu/dibnFeVHD6yAkef/X+h7G5vqcEA/SX4BmaLQk+AADGRIhlBvfTMw6ESc6pwNHLBhI8O0PSjFAM/e19qgZDB7o8v45nT42oTs9MxO/83nfjtdfuacTJ8vJqfPbZF/HJp1/EydFpvPX6G3Ik0PhRU+VaMP5TE1M6fBh1ArlScgXwqeRKPcvnpkhxGCrhKioZ4Abbgfd0HxnVXILtEx3aqekJdMdj6dZcPHhwT5Xy9VcvlJQ+X3kRjx49i3t3H8bE+IxG1xwensTU9JRaBy6uzmObytEZYMOAqpEY+hcvVtU+wZcoeiDKKTLkimivDC3XKJHDEohCjiQVpeWwNa2gTwgzY2EurwnaTzQr9ugINXMmXMAG6YnD/aPoXHsKwPTUtAQWz86Oo7e/JxYX52JxcUHX+OjRl7G9taFRiNfX5+pH6+0ZjPExRv2dxNOnK7G1tUfIJnoeSTFrjBPlPUbGRiWWCEWQ/uTp6ZnoY5LE8alYAAo+rkNU9RLvq0SZ+3aLwHW3morYIu/B/vEzdpItE52BsoLAdg9tVubbVaF24ky1FQYAe4TxNocH+wImsBOqpGR/t526K0B8MUMcBgB/2Cd8sU/Yw6ryZyJjKrYDRVMEi47coP+2x/63nF5X+ZteuRrJl/R6gYglQOccpKiter5ZHSqRpqKwVrLia2j61yqZq2C3ErwmcG8Q8ZrkcsMptRRwu3YzhXLaQIL7+JqEsBgD7PdKQEVRy0TETt/MHckWVkKR7QMAAAZOHJgzspNeyHfeeTvu3mEM5nHs7u4ILMMmsLYCefb2NH6UdR4fG425GSrtvdqD3B8BHtUngjz2WPm2IhdTsRKyTtCr8Vv2OewDA85DGgVUqDv73K1AtJQhlHst5WbWmZY0mAmA0/hTbClgBTaXqj7rQTWfFhf8JH4T+wkoqH2W4KEYK/2DXcqhgImiAGpMkXtNBbqwZgoEE7TPCUA1oqhLR89qe+3HEqsqiiL3LQZNtrQ5AbUYWSUc9bwL7NL3WxX8Sl7LbzagkEV2SQS9X5ORJ7q0hanMpGkqTMW2a75X45sMzBk0hOFlRpr1N85lQ0v1vKolBOb0FFcVr+yN2xrd2lXJVa0DTEh+VgCFA0SfnXbLjJP/bPXJPe3oNTUkWokv/tH00GYSQ41oU2BaQFurH1XWINe47NxXAZl6HrXuBexVAl7BZ9msArLa57nsRe1//H8XrMlkmZ/VZ9d5LgCoUTfP3tushGu9stBSv1s2SrYJ4dDWZKa6Rtsrr2Mb3Cgww3vNo0o1Ai6T5qLOaj2zqt8kEl5Lr1PqN2Ss6s+wCGAVx7oAaHcUdtb9Emkzk9RMGq9HVjkTWJY4GeeR/cokgBqn2gJKSAKrTY6zx1pVQYU4xOe1aeVVbJl6A+iNSBuIxG19XX9rDn3uMYNlbrNA/Jjksr83Yn5uRvRx9ACWFmclJgcDi1dwZmhTIlFkn3MN0Mi5DtoEeM/dHesB0ZIrdq9GYZoKXaOBYUmZlWXxTdtWg2UN3dqMzSoCsO4FepKjlABfgWH8rfYgsSVdkYY1ybULHK32Xc6t2jHJFwCyPAaQ7/F5O7u0ZDLSty9GR8YVp3ftR+3bfOblP2vvDg9ao4DvM3r0wcMHYg/AZi1wD9uu5y7dhB4BGfzh3AMA4EMUI1DBvkKQEcY1VWxs44WKPrTAwVQldlE7l6aZ4COgqtdEATAb9vOlEn7YpsS8/D5gE36LSWS0R3POEFPHt8DO4FnxPBhFzlqwR2GzUnCDsUwr7/7BUVxecT49FrWo9AJiUi/g/NzaWLxesU0K6hZzs+xETWXz1BMDXmJUZfx1wy+kb2vsnHOqLvOqy2BM6CwZiiRgtnUWGSwNjHqfTM38XuzFnJwhcU7GGJadzfaC/NRu8aPL/E7bQlCpqWIpwM9zcvwqB6CzV7bZgKNb5MVMyDi22BTlK12gLNCxaWnArvEzzg5nqFgqnf/u+391TUKuoLEcRwVbaeh0kKhsaJSOFX45DHzBAICCrHE1XCB/C2GwAqY3igNTGZQMaDWuLoMPDhmOUvOFW/3/JDeD9F+C0HA4T05ifGg4FqiqnJ3FzuamFnCCfkdEwOjTpK8bFBqlZGZR5nxVGYFWlUiJFToC6u2pDWJV3VrceuBloPl39WJ6TnRHgUE5SgegXlwHuP5Ts3TFirBulKkuMhI4knrkXif+yWtOzy9jefl5HO4fWK9gAPrzVjx58mlsbz+PkeF+0UY//fRTChkyUq/W6ZXvj5m5GVWbh0fGYmRsOiJG49athwIDEMf66c/+Pu7dmY9/8V/8k5ieGIqXL5bjhz/4Cynui6Z1ch5MPBmbmMCrxLPlZ6osvfX6W7G3cxBrLzaiF1r7+bHAiRo/RdDKevBM2eCsJYJVt2/fVjD7m88/08+htIIqYpj2dvdicXEpXnvwUAJ+6y834tEXT/Qzxtl95zvfjpHRwXj6bDk++80Xsb6+FRcXPTE5PhWzU1OqmBcI4VaTHiXPFZxWb6aqSRmYer4vIJSZLfVVVR6eIwwAngiGkz2OcwQddW8cjvEq+gYj/oM/+F48fHg/lleexNraql5HX/zzlZcxPDSuJPnggJnjpoMx43Vmdkr7k8o5AaQEYZYW46OPPopPP/1El0OQrl7fTD4LEWVPF7qM8XcgylzpwaSeAgBYoZaeMAwZQMfpOXQ4Em1GkZhWqzFVCbqw6VDvxSAdHaNKjjr/aCzdWtSefv58Ja4uz2N6eiIuL0+U+NBLLHGc86t4+fJVHOyDzo901e6NSl7E0q1bcffeXe2Tx4+fxNj4RAwP0aNMD5vp0yQ6gERU913Bz7FIKfBkyhjCW658Ly4sCVgSLW1zs1Xdo5JO0OO5trY9TfDWrnARtBW9jnNelF/ef3PjlZIxACX67CR2mgwAki87AkaM4aiNyFKRUNtLT0dVlQrACqhRe1SOfnEgQ8XYYmbVI+dKWFvoyu0xlSg4qGh64wkE7BwcMBatlPWscVAKbjQVAxtkhNxO42bLgWx1i07cBgCqGltnhc9qv1bXndRVv78tP0mVQDe1jzUAQlHFS6W60HdPCjGCXvR/A3SmwpqRkjO1M2h2tdgaGfgc93V7RvL4OOKR1m6AuVOMkZoGQE8/1zoD+DUxKWDuyeOn6k9knRm1VyydSvTwE3wW4rKAK4dHx3FKAp6Cla7AM5nBPqOSYMAangkVJSox9x/clm2jrQBR1NcePHBynm1SL1+8lH3gmvGRTjgB8hgzapaHWlW2AROp7pMksgZuPWFqAEEV1TMFSewdoOABt0cJMEmmW42brFbx1SUAACAASURBVITpZoJHD6GTb+97+0k+UyKT106i63xUkFYJcN0/v1tBi2xD0v1r37UTybZNFguIilMruXUQ2VFAXLZeytEtNkMlP5mn6bw1AABaCNafwEcr6FJi4P3K63RGsxUPu84f1gVbAODNddWY0QLX+D3orFyIq6AZtF437RSVxFa1q5g4Or9ZlFAckgmbAKNkANwISLuAZlbQczZ1xSRfrRizpu1nUcF4fV9+JzWXClSpNqb6vQq2KzitytNXn01Rz6uHnPeu66rAPjm03Uo6n1E2s/YEdqMmKtX+cHJ6qfGYvgcLnpX/5ndlI5N1UXvpJgDgKhuMOb5gtlTbUdnHYgdU0uy1NzXYwES1oRh6ZZ+5+OW9WuKyBoCchJS+goTd8MPsOyVBLeGvFCUtUAwmS53Hrpo47BBabnO6UBU2uEbsSymOs54FShQzjtdQ2UUwlS+E+zhDlWiq+p7V0Gp/7OnQkqpwUInj+NhwvPbgrpihTCrCD8I2LRFfzgo+ngSRvaAE/Nw0ZBjHtNlppCCsLrWIkOwaaOM1NV1D+UnGKjxTflZFGu6HfvxKqokxAe6xv00/fdNzzXW4bYziD62TFync6ylDVPHN4BpJcWrm1h/rHPM9aaBka6GAF8pnGuvaCEfLfsr3NcBC7T+KOawxryG2ev3N18Ue+OTjj9N+E684FuLwU1xlHUtfoYol2vsAANf9iuNocYXti88bGh7Q6ObZuZmucDLXd7C/pz2Izg2+icSVnO3sgnjK7ZqA0fwu4DXVf/4Q+3KGAWzYY8XQEMB06dGMgDRUlSkE7e27PRNwgMRekigJAJRNkXCmRF5D/vWC8yzhP/I0jwhkrdkT0tgoalnadnwRBSgxIFv98W0WUcU2tr9Ne1HZFRdl/KXXkNcqX80ku9Xa0walbVuyDV7FBscrhWWXaGF9wyBtssvyRXq/uFaRgnic9XW7MqCJgUT2aLUXVUFI3qnVkl7XUuAWzJsCme2Ded4G4p3v2E+UXen899//K6nuETDxAxZVBrvfAktVhdJoG3odskJf/XnnCJMQRGOk/SmaJa5q/Ij7hoUoZhLDTEQenmipJ8c67MwDxyAoE24p6YOWBWNwLq9ilLmR0Ioi4tbcfAwi3nbEjPnwAWHMH4lN0gmpPpbiuFDCmp8o1dFLHQJQQhy/1B9bary1IdoOrbvQGkvigKMMrpx2i96qQC2TeowFD5X7ql5iI0xN3snGl9K8RqRAVbciJRt4/eUrV2jjWgl/X99FfPzRz+Kzz36hf1Od2NneUe8U/Z7Q77k+KODQPkfHmHQwE3390/HW29+Ryv+rjY347IuPYunWbPwnf/i9iMuz+OjD9+OTj34Vr9ZfKvFdunU7BoeHpSzPqBVQT3rvv/G1b8SrtY1Yebaqz6aXi+Sb9SCIpULFcyXJlVo+SejkZMzMzeq6EAjkb5J/1qN6Y9956524d/d+7O8dxs//8Zex9uKV1nRuYS7eeOP12N7ejJdr65orenJK9Xpc1WMmGxyjzg6FNwUnPd7JfW0OPkwTU0CswNhVAYygDYgPStHH+P9ymFhXDCDvVX3wxQo4PTuKgaHe+O3vfiveevv12NhYi82tdfWfTUxMxZdfPIm1l/TD8fs9MTpGT5x7jSYmx0Q1XlvbEHADTR7K8PLysirkGCFADF1/T6+Uvs2UcALRNTY1kSKrWtyXzmgGIyNjIMcXMvL8PTLqMXUYfBJbBBSPD09ie3PHGgVKGqHBeUyMzm9Y5OT4+FDAwtLSvFoEAEYY48La7u7ux9npZYyNgeqPiTLNs8VYwXiYmZ3RPiC5QiDRVbA+tX2oUtZrjQScPsCCx5eUkql/VoFnJfDsoZHhUVEMCcZ9bm3o+KJv22fR59NUtWwxysCtma+c1egSauHzJFRpaqZsYxp6ggv2At9TPzfMABwYDrWvV/Q7B2GIvjVicUpGaGGCIZRUcZ5TAQAFApT4GcFO17mkAGubEVBJstWc3RKiyStyLk21tEHHacGyynDZuO5GqgypPGL+XYFvVV8qyK4kqg2Oynl31bhNsy6BNwIaro0v3rPdLiX6tCpAnkKD3WicWInE6ooFcNXUBgXXrbnqTp4SmVdiB/iE7ohp9twi+5l9SECFnUP3pVhDdpboNRzF559/afD2guChEHMHdO6Ndz8pbBmuFVoo7R28P1UX/CWBLdMvDF54nBKVec7L2ss1ubtvf+cbUm8GxEU1m7GigNecE4AF9rX9i5NJU0E9eQffUtRQgm76YLEp7AMJVzH/mYkItIuccv6Z1GN7onvTNANGPhHE2u9Lo6A15aASsgKzVSXH1iDg+xUASK9NNlVdM9eCva+gRXskfbEr7k1A4mfejLzj37V3K4jzmKkmAAM8wr8qQGqNCa5Ax/u8of3XNfM3z+/iHLoy9F7PCi/6Lv8uqm5dB06b4J1nzP3wuZoCIJVwRLhq1C2gnpk1PDNdb8fgZa17gX0V6Or+UhehCxZhd1S19FinAv1YgUq+2dRNUp3aI0lJLZDYa9HoK1Sliuuq51FJfNFzK8GutcYmFcjWTuLrPH81sa/Yqa7BVUevadGSC7S0vWppi6QtqoC1wEOetStcVUlnUXwPBXjVfTjRh0nTBPkVEBeA4mu0Ar1BL49hq9eVPa7n4b9dMKhrAhwy28FTevi5euuznavbXsU9iR3btHWRfI9PjMrPUwTZ2d5ScYEzSGzF9ZHsKsHpglodCZJSYBGbiEp0JjcAA8S5mk6FX2r1JXvNbIeKlaPRofi7BLp4DS26us8aV4hyflLzEfuj0oRwHBRwAAB0oSbG6cXvqJ1qe3dbfo9Pwz+TFHI+9netgSKgLtlXs9MzSiq1NAl+AOwWWF1jNskRrK9i/bFTNI9ywg3JKFoA7E8SaUT/avxenZGyWexV1pO14dkiREgr1+z8nApS/B7x6/bOjs44MQhtX8Qe6BkQT3MWaW9kLa1TZOV73hcQVmct26TbWj/4OIO4aTfJaUZHpNNFnPTk8eMGKIwQO5ZCAteicdqjjCbsVWWQ+Ajb0wO75TKn+igv47ldKvaH1TU9MyWQQfsIraBkXZOv8YxpNVPxWwyICwEA5GwUkoil1aqR9lzsaZjgmXRjB/GjAOZ6vvsHOR2B+Otaqv9Q+untt04ubQAu3gBrAgCo9foC4Bg/QMGKqXKySvLjsiliy1sXSEyPbJ8o1lWd5QIGu3YxY0EDwAYHyycoHwXIy+Jw2ThiCTPDs1+/Jej5lbDINkI5XNlWs0vkwzLhb8erGb2YDV82+5oR1/3KWyX+fX6m56qTKrvvwhBno0BYC1daaDJXSs/Vdk9DPLsTTGTfVGBuwMNqKS0b2vkf/vJvrsvBSfFVcpcEbpcyIIXiFvVVlXtRnWqevVHPYUQESaSpKBFM9CASMhajwyPR24/gEIEIqJuVHunBoVqMg+NzfTCgzht154GTjAAmQOsfHRyIM3pvrq7EABgfQYAEsbFBbYpicZgAe60RhQT+2jRJk64ymulmNjpXyXYQipyBfgXHXZSk1dfIcSsE0vSjRtSiNhICiDxE9SblPGo2Vzm/CnKUQKQDMcPClDbWQJXsvv44PTmPvZ29+PTjT2JoAAdzGD//2Y9ja3M55ucmY2npdmxtWJQDgQ8o5NDsV18810YZHmbSAYZ4Pl57/evx7rvfie293VjbfBGjY1BBr+PwYDf2dzZjZ4uZ8GsyTO+8804s3b4VL9fXY02I6lC8+fqbMT05Hb/64Ffx5edfSq0Vuj+GvVBVrh2GAc8WdBU00VoLfs5lxHUIUxUeww319sGDhzE0MBy//uAjJc88O34XJBNDzaGHX0Iy3dszFL2dvujrdKRaj2gWiT8iKBgzVwWcGFmI46airhOvhjpaAU87kHFw1ND0TFGzcBZO5eSUivBZLC7NxcwMbRYIew2K7UCg//jxs3j05bOIawJLU8pATHFyBJsa+XgC/Y0Rcg4eCezFLum4BQCji7HEMIDqN0GY0UH2YwV3pmR7fyLOWUGuqEydmvNt6jqfD+AwNTkZR4fHmh8Obc9FW1RlrQgOsOcWCDuY8/OTWFicjdce3tUe3VTvG1Mm+kWHGxwYkQAMlOndnT0FQ3Pzc6o0sE8YIQM4QOVS00oUlCA+eq2AxpVR6GS2CVCfOWM8e+7LiSdjU2w0eU9PDTirzqxWhQW2Bf3cfv5Fg3ZQmkJMOS6re+YT0dX87aRzVhmJ/SDjm1MB+B331OGoDLwA3uG4sR2cATsEZaPei9I7qb48U/HKGBc44T1WQlZOGjyipnpVk8KYlcIKwh30ukOtkoUKXgsAI8ArB6hAqEtHu0mV7QIE9fPsL7VjcgWlkOSi+st+CtV3a0PR8gss6I52bVVhuVaBsBlk1r1UwlfVc9tWQFLvY/XIQeVs0Zv1nBVBZE9pD8AVozF7YmpqQntRQW5WzhGuIgiCPULSjl4MQQF7bWtrR+rutMgoBOm2lNj/cS2eBjLSFeXDz3G9BEa0AHDOnz57ovPMMwVw45ywx9fX1kWrffPth+rBBDydnZkJJjxAudx8hZ6GWUdilLWetamCBklIBvjid3D2nCvef2NjU3tSvdiXJAOubqKL4+fmVgu3+KG6nMC/+qFtO+wj3U/cTl4rkalgpvwery2WoH/f9GTOZjshL3BVAVOLal17qoK12ruVqFbQ5WTY5wEf4vFdrvAUrO790yg3O8Fovgx24F9J4hFGMjOn+qzxwwWIFCilSmpLqEuU3CMYcP78quyx/jWCk3NX88uLRdJUL329RenX9bb2mdYs6dg61S3Rw66AclWvMml2dbrpOy9/1kw6uSl0Vc+wfabLx1QS7/Wv9W0A1gJI2pWlxiY0II3tTSNcVwm27GcG4bqOVltQN0jv0uM9FrHEtWqPCHQV69JjmCvotv1yC0B7/9Q9eX8YjK+CgECuHD/WBgHqswyM27Yo0WA2c16fEw3iORJ4t5nqLLQFFIuVluwSzsHs3LTOH223MCnV6nl1JTo274fPa1rAYJNeG9geHFDyj36OkyPHJgWiEkuK8nt+lqME+5U4steq/5fJKDCGinElsTAxlBC8sx6ARn2nUBkFAUgLgGaaTCL1/yHpNBHn8TpE45yEeswvZ1TFgN39bhsV60niPovYLixVTQhyLEZVHgYgwHoVCSjkFftROgOpsK7zkfED90qrFg8VViD7iXNZiWH52AKQeH4ACcSvaPcAAHCvz1dXFU/QioXtpd2KmAy9AXINMSt6c+Z9jiklCtvd35Mf6VaaM+mqfVi2rWwl8QWTCQByeObPV1ay7c/APddDHLm1va2imQS1pZnQL4BawDCM0vDawPA02GSBU54BbDdaPNiLaL/wmV2/XhNbtP/dwqjqd8dTUsyQJvY1eMq+Yq+gZVRgMUUQnrEA6QPsIIwKgExrQF1Qxde1wfTi/70njeNznt2+JRZogmOWUbEGCbadPSWbki2ULoxar6POaOVpXHRV5v2zRkOoCill78q3tH1ExRh6jWLm7Ndv2aVu4txQyroMhAK5zaCyfzXlvpl01wa4Pe7ezF0J0KJhRVEtK/wGN5q2ItnEasNPxmO3NSL1RVQ0Sw2xAvqKRVn+R/FM+cb/8Qc/vvZsXNO2JdCmg3iWo9kSXVDwKp5rF+koylsPyC6JPEmeOLEXUugn+Seo4iBNI8o2OKDE3wHJWRwdHsbRPur1vmi+6PWpgFFV+6urmCGgghZ0cCBAALE/6P70eUuLoMYuCZJx74bfz8mF+jp4IBjgRE9U1QRNzjmsNzdOodGlCutek9o8FjkBPfPnFOrU3hyAHKILyQgnTSUXvd7HlCcSJpasVJXdjwMSrM1+Du2qL37wl38Vj774LC7O9+Jgfz2mJvvi7p0FHZTlZ8/03BCKor/zk08+jp/+9CcOXGWk6MeejVt3Xo9/+s/+eczNL8b5NYJkp7GxtRbray/UUrG6vByv1l4oMXz94Wtx5+6dOD49iU8//SwODg81Cg7U8YP334+Xq6vqW+feQF0xtgS9oL5UzF+uvZTewtKtpTQiF/qZWAkKjq8UpB7sHehv9t/Swq2Ym11QC8CTR8tKJFlT9uXQsAUbr8Oic329w0oSOVpHhziMs9jb25aon5Ezo/T+siEQnT51K0rMqB0wlrOow9EYhAwi5PgdCGkOMIqq1wQFKKmD5vXFzOykeru47s3N7Tg6RMl/VNfMaEJQcvXuQx8eGQ2AWyuemiLHeyso6VgAE2vJnq2gv/ZpVbkLzS0DaUqpaZTcLONcKsB375sp+SQvM9PoJFiQU2uUYksAAOpPhtKO0T+vvllYQUcxNT0er712RzoGe/voPuxr3vj01By1KSVOqMFi/GiRgQHAdRMIIKq3R2KFHdH830ElLVwvQISEUfMPIAr9+AQsrKcmAiSLo8ASdB/4XVUAW3No1WLT0yvHWUrp0HILOe6+PpHhQrp9bk2TBoBRxScDLIGUNY8XG3Z6lgG6E3uNflPlgzYKxvSdKEkttVolUd6OrrIktVgBV0tJtkQHK1hVYKaEyv2gRWMspNzOphEqreSn/q49TnJcTpPPFIspQc8uTS0p1u1AuUHV7VSVVBR9joAhP9t21sh1Cf7UmWqcYtnUZsKMz6gD8gq22/fuoMX2F2BL4Ngg9EOE9049OYbJEwjZiu7m/rmra/aFCH2aBoBdw07BMuGeVFXJVg1+h1FH+BwBjagSnwBE23Zov2ZVjc/j/FJdYX8pyMffVBtCKseTKGxub2Yfv6mfUCV5fwJiKo9jE9BKmfhxpp/zvgd7+/o316j9m1W7tvCekX1T/AVMRUdUWDQxOI/oiAgQZA50ik+KRZDinBUICjSVmB2As/dZjcUrsKR6YxVAqD7Q7KOyR1VZF2W+G6TQr5sAWSb6lRDJzpXieQZ1ZdPaCWI7Ecuj0w2yoYZjm6pXv+6pAq72OWj2k4Fg+wZEVd3CqAQ19T3UCjFgYVH2CK9z3z/TAZrpB9gYQFO+mOgAWAmIiT8r1kOxALBhgD+soVsv7JuaVicH5zpDKX4odlpWq6rlQmBga+JQ3XPzvZsAQPvnDpStd1OfXxVfEsZKbtNpJshizZkCELm2LguEPd9iaWgftpiU/L+KStVv39JEqoC8zEg3hmqNCKxkqeIqjKemdLRAvwIAyu8V4FEgV3u/2ra4+ln0du+LAoey0pNUfQMKjP41nb+SRxJ87XfAguwfbN4DTQ9A54b9VOvFGa3fM4OU+G9ICQBAPD4ZyrWZc34eTAeBTamRdzlmTb3ofb2xt7Mbx4zUTcFYrrdGybF2nHtiC/YmexmqNvuT5JJ/U+1mL6oVQdNHzBKoZJVnN5q+27aZVgWmZR3pb/IaxiADANBGYRvdEbOK+FVC0L0Aba7gw9Tj3motAdPQIZibJWFPWnqyLFxcgxZtZfgq4NQ5LvtRbYzYgK3tHZ0fknfWl8/nImuvCzDooT10UL5dieQl2k6DKZp3JSCW9yLWHRsbV4FDjNpsv0JkmLNA8kvcMjY6oc/a3NqMjc0tx28p3Mt14xdKR6UEFgukotDGtfIsnj59ItE9/DGFF2JrwOD1V+sSTmYtpOkD2KuWJyaZMe7cCbrGagPQKD4h2UbpHzYabCUq7efKf2R/c22dBBuwQjQXv0bybw0UxNnNEiPOlS+ikJfMsYoxsV8qbJ3DeARQ8bQETf6STKRzOthq5V+Ie8ReObb2l0ZHF8CpMdk52SLHfLoNqkZcAqy5KOJ476ayftlB+4AUWG21FZWdKQDAQLLPdwPSWKXfo7Nb/cFlGG8AlY6uDNA27LayebLhyb6qnxdIyu/xM9pMnVNcSj9DI+G77DoDAOXTZBNh7WTMV8VtA6Zu03Ne6jXky4XOUpcrL5p+5F//5d9c83C4eQwNTpAknQRdTICWQbZxL4dwKWXcfm1Cspjz6FxexOhgf4yBaFBlGRgUQkT1n6oIlHIoNQdH0EXO4xrEY2fPyXUGBPRRclAQaBLa3tOJqYmJGOjrjVPQN/rwWbBOT0yOjWvmuzZjzoJmcaC/FJ2uqGs1RghjifolX9y3grZWtUAGplWVqGovjqecWwXg2hwJNvAzH8R0UIlAubJsbYMyXrWpcAA4C29kU2KqN4dE1i0Swwpq/+xP/iw+/+yjmJsZjeOjjejpHMfUpPuWQAhZs29+81vBmMV/93d/p15ykFCCwvX17djbO4/p2VvxR//iX8bXv/1bcXB8EH2DPbG+/iI++OCXsc+olqMjsSroDWPdcUgYj9UXq/Ho8SMH6NchuhKVMwVIYxPq+aqKk+exD8buPijqVDx8/aECXeji7AEOugLg/QP9fX7KSDzPuMfA0Yd3sHcUB/snMThA4hcKjGfn5mQEURYVxegCvQl6pZhsQDW9J1afP4vjk0M57XpWDoCcDHZnqQJuXbgq5UpwQzvV8ciDXJWBpkJgcb1yPqDVUKUuL1HgB7CBhu1DbSVk5tJT/UdrAvGYfQXEOKkKDNFRIDHGgIvmk1UM9ymj7G4DY4Nr+qMPO+DSWTcg8rzfVmUseyQBZSanJhW8gjRXdbT0DABPVHEYtNCVgwEAidPuLFPW5OzUDABQ4eGR/piYHJbyLONj2LfDQ6MSTAPNXV9/pSQLBo/YBqmLgaNgbB8JChVWZvuyH8Y1xaFXdGzP9yYYILnG6TgIZy35Mq3fVHECiidPnmitRaE69SxWgBXAA5wLjptzzl47YpKIqjDNFBPW2SynrHoma4Q1py1JdNtuUGvBKWwk1R3Q8OpNVTuReomh9pkG7lFYRoG5N9G0eG4XfB4MA7OOVOVB/AZBq0wK+LsBQpuRZ6yXAaOiwjbjp8pJVNLN3wY6ECttEq5ydm2bZnvpr3KOZfurYmv7lXBCMmsVUJe6b4pVUqUrmmUF62ZkNb1nlVzaYefnqnWlGTHWZePk7/E6Wsig88/NzYrav7Wzke0fBHbZ9iUD7moI4n8EMvPzs9LYYB+QHPv8UdVwxUvVdthqJMCn53r2aABgj3ytTt6U/JMg6o97+2uUHdemVrlcd6iVXLNEB9UuQjuYQa5i/Vhcy/oUBuIMXlTLWj0TRpRV5cvArn0cPpsvKvtTU9MKWqkOUQ2DGackVVT7BIlqhnRep5lIZm14Ek1DZayAqBsDtKrQ9b0GzHYQZV2LplhQCUV3b9WM+4otcl4961aJUjuRLLp4NwnM81itXR5tZE2Qso1KortjU72+Ao/yNSXmp6qtpgafC0zi87WmJHgSRvRz9jVY3bz2NffoOADK94B87ezsnGzSq/UNxS+em217ZwEq97I2IIL3VYH/FYzKvjNSmeu5UX1yoNmmdFZM4eQmKzvZAlD2o55VJbvtoFcReo688mjcnEWdNo91NvjhSUrVE69r0yQG+0vbDNtWM5jMvjN7xXu6rrXsi76f2iwFyBZTqvaLfWXpTpg12AYASFhc+XNCjl2u/WOA1P7fMZeNVyXrlSy0QYOKFyqxt36J7Zaql632QAMA9g+ym9fXYk9KPDjHg7F2pRBPcYYKbu0btZz0XCveItlDhBTaNZN2XL12PDkucGBUgDlJvSke9E4fi21bn18TZNi/rLvYJ2Ie8fs1itTVbO6H5FbVXI3rtMiMQRI9VL3HYGoEaO3kra8kJEf8RBENfZXRBDFoLySeZamJN/Br+F9sEs8XAWCScj5LbbFxHROjYwIBWOOaiFMAONeGvXTyApvJfr7EEgVin1qDhCSTOIqfc/bYM4ep6k8BwEkQhY8RgS0GD8/i7MK/D2uX50Isy/7gPRTTJ4NUdlSjdD1Rhz0DqDc9NavncXR8pOfMfq72KMBptFoEwjClbHzcVV5ph3SU/N+/f1++DIHljz/+SGvLdAB+xnUBIPN6niG/s7+7p+deNHpAfZJ74g8B0sPEPdhiJ45mpaATcSaGMAw31pGYybbe2jgwUNV617lWuyajHlkbNMbI2XgtIo5DKYSogo3GMTNhbFB5GNX/g0PEmF285NQSexGz9SUQaD93LmALAMDFHusX6f8TAJDek0byOqEtPaibNoMpWAnqubSS59B/d/dyS3ukYpmyQRXr17+rUEF+qmmurep9vWf3g/Q/9i3ko+ULxU7MdtFqL6rf9Wvy+pTLOvGv2PCrFX6DBzUVqVXULLHdVjW/AADWTj4rizWl3VOAQDun7/zr7//g+hiKHhdD71Jvr6qUXgAbcRu5FFtJBJiFn56YjAHmjlKtYLRez3WMDPbH1PhYjAwNSoyPDSrVwUEUiwf1Oaqc4izYgIzHYjZhPjAOvXQBSO6VhI7IaMIXZhNrsaVK4hYBDpuMl5JxJ19aNC1cx1XiFopTrQJKqgx4dp1QoSqadJBBJz8ngGIzth0GwZz6T0Gi1Cdlx94GAMoxNtX9GmFhh0HSSr+ORrlduF+DdSexJJY2zfVSlcb3f/F+XJ2fxttv3I2f/+zv4vPP3o+Tk/1McDxS5M033lTLwHs/fU9BLMJyJN0bm9vx6PHzOL/sid/93h/Gw7fejr3DffXXX5yfxM9/9p76z6iA0ZfVub6KHc02PonZeapmh/GrX78fooz198eL56vdGesTk07eRIk/OdUYtqoozS/OSYUbwwJFCuSZ16w8X42D/QONgRsZGRPli0Se547o4car7eiJfo1ZIUHm+wgJkkCCMqIyenyE4vuZ1o5xNkND/bH+6qWqaVaV9WHBuJT4DgfaPckWepLTVs+fgx47/+wFTwEcWAwVWBpUcFBfBqOQ0qsrnptF9hD2wIDDeADxPjmlynQZu7u0ShAwMm/aPW2MhYFWpsCyRecsISEpgmdwpQQok1VQYu6P3kEFshoj5ESxjBbvSSJ6584dBa/7B3u6ft7b4EJHKvdOfh348n0EfpQ4EQRQebgg2CX4uY7hUc7wWVwGUyGmYn5hUQGFBNM6vernApAC4KmpInz2xBijZKb1PGAIvHixFi9eSmtQPgAAIABJREFUMBEC1VrEiEY89ohWjT56Kq2WT+LKegm57fSK0VDMIyh3ON2i3qKTQJDEnh8fm7BC+tW1wKnNLaiJ0Np83/ypRKHanNTO01/ikAaX1LuuMnIqb2PwxdKwCE0FXwIGWjPQC8T02KMDsZ3sLpJC27kWuEEQWRoCdT3lLCrwLU0AP2fssK9RiV2qu/M75YDs+Eqt2s+QhFPvl/u7cYAZHHf3/00V7nKQZcsc8OeM8hRP47N4PhIuarVF1H6uecttkKGS2W7lj/dSgkZ/uXv5La7oWecOaDpiRxHovP3OWzE7OxWrLxmPuiIKovYgErRSi7dIoMSqxmGgTSoAIygV44hALVln1R9ZYM7YyGgsLt7S/iEg3NvdzwCUuceuDpMsYfMqsLTQ5rn8ENcJMFYBmBJbAj/6JNkzOfEEW1pVBl57eHCgPefk3/ukEnJN2dG4WN9fgX09fT7vgKfVN1yjsiyCSVud+8v1nLJtrUBsTf/JCoWeBWreLRaIE72mtaQS+kpiy27W391kLQHw69yL2pM5fvJGIqhZ3CkUnJ/rtg4z+ZzIWGW5EruKAUwNJjG3sFedaTO9LFCI7wEk4axB9yXwFBil6+E8OHGlYsZ+s04PI4m9fzzJxuKTElvroZ3E+jVu1XKMIgpx/0B8+OGHSnLeeovpE/dk29Hlqakm6iGu2EKxkUcJ8lWVynag6cpXI9TJ+kt8LmOzEpSrNhxVh7LKXeeyDZ607USpaOtsAwhlBVcFiVb7BOsP06+ukfdznOPkV+KetEBdAGBZ9LIqWHWv1epUgXFdRwWpZWfwGXW95XcVg7L3RRvOCn7aq9IWwEbymTxDCzraTpXdUrKeAEkBbnU/tXfKb6aJ7Pr9er2fQ9NKouqz7LHXnENLMkfvNXuGJIv3RpsJYTruTWOwu2AVIHOPQAPYeBIYvrxQzIDdAbA3oDIUzKMXQzfKzpghSFs+cbFikkwu2ffVvgIwJTCa/Q8IfuRxefhOCi8kx6wTsbT7zO2vEJ/TzzIBKoBJxbOcUS4Ks1iRiGEPivlIuxWMGmIyTc/pthtdWSEe7ZKcYkRsQxGRolMVJtrAZwFPVf1lrbHh6JpwrqslkDWqZBTRQc5nR0wuRgaeCAjlvfhDbDA3y0SVayXtvE9ftobZljf2jn2vti1pPMA0MqOi2no5e4gAEv/QisXvY3Onpmdkc2ATPHn6TL/THUt4fKznS3yAzbhz964Yg8Tfn3/+G01ZYg9xD+RJu3u72st3793T82Faw/rLdZ092FwU4rge9rlYCbnuVOt5Dk4uL7RHTo6P1GrCc+Gata/RcEONPkdMAlqzf+cX5mT/1tfXEpi2fUKrqQowrKeKOGIWsq8BdhD+i+jn888vBMxMTk9nq8OxdNs02hR29BnFEQoZBgDEnMBH4Rdh3KXf9Bl28aEmOqWL0Jkq28IhwC9LTD6Le2VLy+c0Z7zREamCHq/FrvPlArhfU7awbZf1A+Nkjk1vjDCtEdH2J+33KJajvmfeg+7Tul35Xjc05bJVvVvMaQo5ile7U3tsj538O2eR1l7a7SbHaeyr7ut/+uGPr3f29+1AVT2nH5BxDA44FCiqJ5fgKpVoOz3q4VmanY9xqiSHR9HbQ0DbH6PDAzE2AkWbise5RCtKtbQumEMmtA8D2tOjwIjkvYS1ujT9FEzoPuSsHpRTcQUNtUwCI28EOxYrLpajFJqb/dw8gKLhmlrSqCPyu6VizDpoEbM9ogIehSZZPREen9UGI1PeeKyZqoE5x7YcWNfp5WuoPmnAARSZM4wpPY04EnrAQChP4qf/+F68eP4iFucX41vf+FrcXpyOf/O//2/x93/3l3F+bnQRI4sR4WAjGLixsRWjw6OxuLBgNdroib2Dkzg+vYrx6fkYGBmLodER0fOHB/vji88+U7VMlO/enrh3+44dwshwLCzMxouXK/GjH/91fPzxh91+HxgLzLAfnxyXOCBMA8a7fPLJp5r3TpB8797deOudNzUicG19Xcab6zVFklGArtRiEM04GNEc0d2dAynnT03NxujwWHf2qw9vj2iXxG5SAj2/jNmZ6Rgc6pcIXyn0EzB6jnIl+EZzAQFwWJ4lTkXB80b91RIAyj7KEsXitSClha5WUFYBNNMQAB9Gx4ZiYWE+RkeHhcbiaJl7Dyra2wsVzmPuUOWmpwvGBgagKmelLOwqtROB6sniszDqBFpUGe7euau9Q789VU32G4BX2+jheBYXqXyiubGn51IIO+fwNPvkWDf2AJREnDxnFzSfueIAAKy7qhLhlofTiwP1VYNMj46OK8EkAGYtaQtQ64uEA6ELXmjKA3uSIAAWB2KPPOu9/T2dR6q3hWqTzBTtmvXhTJXSNp9RySZgGc+BNVCAIvtl0Uf2ikZMnl6oHYFeOhRphVYn46OcQfVAyiBmAlSVLLOQ7Iw0ooUgTj38AJIWNFIwzjWqR7SqTfR2QQVlcseRnKjsn+jWprGLJVJiT1lddKBlmnIF+ZUE8nzd0uTxTjxTEHbWumxrOaZyeKWgW0GteoeTNoeNL4RZzlNovM9Ds7+rjcZUmro+BeOpo8FnCpTR2DeCCoPGOlGlhJ1IttY8q8zthE6fq1Gy9D1nDyD2NJlTAnbZ/xeoIo/Eu1//miZvHBzvaI4yNo8JIqfH+BYnbxrVOQnICF2TNqIhUQ/ZDwLiAGCY8nF4pHvTc7kOaZtQkaPCA5uFP9gJUTjVI+mksS14p1XtIXiacYBEaVnj5TwKksCHz5GSe7JcqqfbFVkLc7KfXAl3T7F8ksaC5egf+cTWjPasTnpUqAMl/c6FWXHqk0+AnPUmMDRbxsFhAZplM/TvBAQq0atzUtXUbvW/m4TZ75ZvrIBJRUWN4fRXJXflIyvRq/YTAxCuWBGAqZc4K5nVm91UWRw8qeqb1NYCBitAZe0ZZYVfIbaowL3NKriC2Sd/4D3v9zAQUv3PXEtVf6cmp+LO7ds6uzxXfge6LoAvif/777+va3748HXtH3zd40dPkrGFHgJn1QBEMQKKtlnnXcF9nv9qv7oZRPp08YzFtsg4qbbFjQpPq+2Q36lYRPFKtkRyLRIxTXtQQEQ9J5/Zm+wdv9e1EgIHwC6A4Ef4txTgh926ZbFE67fcAH/EFLE9rNiotA0E0BTomjbRz/umhkFV28z2ysA3WQJ6j2zp6tqtXKuyTbr3FIbtAjO5X2tt67r9OwnIWMDGTCEAR0aBXV2q3W0UwHF6SjRyfCZj3jTa1x2qFpJTLIOtu9JIPX5vbHRE9G+uh5jIVXIzC+ipx16pFUCj0lz4GICxwXg+fNIVRYZdC8QltVmCgoOwEQe11uw52EFcE3trcGhEALtp8YBtF7F3YKYirQYWvisKMdXtrLgqtrWArfuYBwQCwMoibpifnTUIx9mRvzMAXbZA43CxwX29puMDuKn1zsyXqlpyFuTPE/Q0s3LA/fsIPydbE9ACQIP7VQJOsQiGKT3YaVOJR4iRAQH4DMUmyXzyvmzU1+ucFJsFP6t4M9nSPCNaxKhiE1PwrKeyXRFRQWI71vgnP30vpwiUwK1tO3EZ18KIZCruTDJD6PrJ40fyVehese7cF9dy6/Ztnam93d3Y3d7ReuIr0Ps6OjhwEajfIA7gAe8NY5qWkhqzSEGPNWaMH2fzSoUf6OLWNVKxdYj3GNEIQQBTJuRUgou9kB3MNjD2JQUfKv/Q+Bnph6YVbZ1U/Fn/MxgsCaKwpwG5QQic4JvWf8kIvW5MYgCALwosKhToX5kue9xS6nuY3sO+t31kFCIFXb9v49NaqvctgLHsbfvcY0P4Kv9Tvu//DwRwwbkpINp0uJ1RNqcLgFeBpgEUVJhO0WqYS9X7XwCsbaz1GLoAaTLZ5KuSbWWQp4BRx8B8tvUVYGM0MVw3DqzWz//l/37ven1rWwEBKoSq+ucMxK4BhkrE7GDmTaOe2zcguuSduflYHJ2MaxCoIOCC+kyvIwCAhV+4MIt2ZS++ekguDA5k1crzPk1D1sMoylf2lLWVuhtk2j0eCjWzN7sdfLoC7B41iU6UMmdOlJAwJQvMCLREZCuJp6KvESqkOvmzqpjVHEo7F4Ilv66cZVFAZTRzYkI5ktooGD4emqhavSi9nsbRIXQY92gyxuP49CAePf48fvSjH0kQ6g9+/z+M737n23Hn1mz8+G//Iv7i//o/4vz0KAYHRj0D+hLNBigzEQ/uP3BPztGRKroI+PX0D8XpOUT13picmY+HbzN2binGB4fj+bOncX5xElub66ryf+93fy/u3r6jxBqBwM8//zh+/vOfxC/e/4X6yHo6VElo7RgRfY0DDkWNhO6DD36lRBPa+d27d+Luvds6TMsrz3SdOBRoQzs7e0oaG7qwq4junQyp/I+PQtUaiMNDq2EXCCMCrVSV/Wzv3bsnIGVt/YUS5G4l5brHyaFmkWYFVIidVU+7RiNPRZeaIzEmH7q2kZAifPbmFLhDAAp4cX5xGgMDfTG/MCvjzdbDkNL68PzFC52D+XmSipF49mwlnj5b0T0wRqz2FskBAUUFHK5Qup+La7ZRYSbuiQKM3//934/F+aVYWXke7733noKM6rnk2vnC0OM0a3JFVQb8uisBcBW4AWDgfJiNjXMAnZ+emg4JH3d6pXK7u78VnZ7L6PRdGCCYmMy+645QXlH5UymWM4ADYtwPaDfPcXODPrl+JeOg8+wJqvgyloIYAaGc5NL+AmhQQWSJkbFveA7qbRwcioNDO0lNAxkeVvBCpUMO4YrRPsdSaUeVlvsoVdhyEKxDUbBIQFh3ggyNEUpdBKrEMKP4qnGi2JYKWOUModB9ZSpD0bt4Gq74lhq4Keg4avYYgWIlGdxvJTO1/2rvm/5bjBvodnaSFtrMIKuq/3UtmlFr18T1lhif3K62iZF3axP4TBVttkDgdkKv4DLHEBbltl2VbNNiK0A368ajEvnQOj83nGeOximEtpIFwFSN9yNAVVLYF4tLC7GwOBNTM6PS/YARtPr8pcagHh6YCnrr1lIsLc7L3wCacQ3YWhT2AeTaEyJUBchEoFoB2D8k7dgri1WWYJYBHCpH6e8VGPIM3v3G1w3EHh9q7xNAUc1j/xBADQ8NixVXFQxTwj1VwLRzKlfH3d5csyGa9jE+TxXzCiySkVfXwTV7/K2DVQIiVVVSGAjgnjUnGa5ktyooqt53nFxUAlY+2gCNvWY9l2LWVdW/DQA4eMmqTde+Nr3n5S/blWbTFpMFx2hhWIX9RQHPfszUhbGNdELlz/GZKZstsFRiZabfcpZrVBfPulpoSgjRQG6Na3I7JDaWZ0JSxTPkvbFjJPt8nnRvRobFsNKEE404fZxTYKjq7cZvfvO5EpNqYaKlhDW0be+oJcoK5z7XTobNfCjgr75XgWEBJ/YbCZgl7b+eWzvh7QbwKQzHz/S6nAohEFXCb6a7l++ov7UHqsqfUyBkNUzU6BZafMYBymhHmVKSw/pj33d3d3RvlZj697E7zVx6XVdrwkEBUN09mAyS9ns4CW2vqY9kfak9J4VWHUTfDNYNUjUgSnvdxDxJ0KKovt7XKdwq309VFJANv0yvOG1xA4qt0Byh8i8W0Z5HsLFfsTseJ9mJ48M9+Xbo/wb8zTzTXu4B8D9TNV7sVBvQrqYN0e9QX48Kbu719nSQArTZn4AB+FJsEueAfQhLE2CK1SaG09g1aRp5HJztgEHoAUa7HR+LOcO6S4tJonJmxXrtGQmIKvy4GA38G3BC0zUcZSUj19evOKEX9uGBKtJDqc1EIsd78vlm4nhUqXKIbOezjbgSLZ33l1DygCn++Hn2sQGPIVU/i+VVgDlnoV4vv0/Puyqppmbz2VU19/6vtjwLTXZjEIEbBgFQsqf9BwAA/zYzOyc9LoodP/jhX2uCU/lRVoPzwdkQ9X54SAUaYm2muKwsP1XLGsUyfk48i62u4qjOEOKuFEau0NFa7+qNVLtFFXjE9Nig+HQqqrl1Hi41bUaK/vjEYHLTqIAIkn70G7C5R8eHYh+wRvIZAHUJzHANtF4Q5/WJzRpiHgMAXF4Jwtfeop2bvUtMRosBzxI2Hc8Y4FD6ZADVAJkZnwjcquJrji5unkOCpq0CAaPr2bu2aS4uMIGgAJwmxmsYkWUbKpa/aTH8Lwt4urha79H2VfW9AgDa/qwKd+UnrR/XiHWXj2JnFfhQjM6yP2XrSzD8q6Cs7q9rK2HHAuJmgSZ1fjg3FEjFiMwCRxvs1P38r+/94npje0cPCgGCqmKTVCsR15/rGGPTgPbinEhU+vpjfmIq7s3Mx9gg6CGBLRRIElsSaCdPGEgODf8vFXjNdCwaVfY2pEpsVTnKyJbhr0NcjsuGHAPZ697/7FcSHUwL42vXIqYBcrJOj4ArFQSVMvxQTeWU7ZD4PkE6IIDGqSS6VE6S1/AzBxs9qsB55JN/txyKUagyJoVQ6cq61LJR1E/Pj2IHpc8Xr5QcLi3dUhVkfYP+5sfxwa/e15g/qg7vfu3t+K1vvRu//Pk/xN/+9fc1QmVp4XY8efwkXm28VB/jwuJS/Of/9J/Fyxdr8ZvPPo/7D+7HIsrS51fxZHkl+gaG4zu/87sxNQv9/yImhlG+voj19dV4vvosNl6txe9897fjtXv34/jwMDZevYwvv/wsdnY2Yp+ZoKcgVQTGjGzb17W7ItVRoLO29kr/xhgyg350bFhtDnt7O2oDwEhh0La3dmSw1f98QRLTJOSwOoYGR6OvF2dT1HaLJ2H0qwfSfbHX8eDBAyX0tABUC4mb/ZiMwBxnPC9MiEIFDULZvtvwO5htVz5xtKam1j6sQKoL9vB80yBD/wdsQQ2XvY/xuH33tpB9o7jXEsKEmv706Up8/PEnYgJQYS4RnxplVDTbCszpx6dyb8GWvjg+OZLR/qM/+qO4d+e+nPnf/M3fiGpaCCbnrYxLBYxV+eJ+DAwMyjGIlnmF2CftN/16Xoj8oM47MT6ZSfmAqYPb63F2cRL9Q/RcM5+5XweK9x5JZBnH251kMOh2CBwyAJHH/Dnorb62leVlCQCqGsMzvfCUEZgFzGZXIiaHz/M3zZRnwbhFWoUEtoF2Zi8c6+e2iksxTGgZIejhrMKyqfXlfFbgr2AzadYkmgP0eKvy4MQDCp2CkaxiqFrQou2y1sUWqkSokncZ/FYlzkivgYYSlDJ90GyCEhCrZ1jJihMUnzVeb+DUFSXpFRQNPVkI7KvGCXVDsZZD8zko26fwPftATRlLCm0ymQTPtIS+9N7ur+lSqnkOvIYgNrlWrXE2HuNXAIAdYKHTeTbTeRdgoWuTInGfRI7c1ksfMM75KpZuz8bi0rzsBa1DO9t7Vu/vdOL+vbuxuDivZ8dEhurFtaq2QUHRmHNEX6EkrIEAs7NzVcx1LWorcJWvaMc8O56hxGSpBg4MxBtvvanEkQoXzKdXr9aVQGr0rMYJDijoFS4tCmlWM0h2lQB0BPBh5/j/Up1nrxZVWRR3MQas1q3z0AV/7F6lQi8g020DnPcSxGU/kSjwPfZ5VTW9F1oAQNq+Cl5Fee2KZtKuc7PVJNGk3F8Go9qzmNm/rFfZpUq8mmAKYdBLVZ7EgECfICdmyIZ1k//qiWTsZCO65fPmyqRHbQLyOPnB1lGB0oiy1CpwL7EpsvRqsh7uRT4PWitQ0AbEJomjmuepDGOp/eCee+y7k71ZJWv0ORtwPZMWAPRvCXgB/OQe4tmIWUbwS4Am9lQl/M2Ekko0ff5T9CqB3QqKNa89mZqcDU0csSfrntViRLGfSVL5km1L5X0xMtMO1B7kNQa83NZoZpXHRVYlF0CoRNhkuzMQJ0m09hP6MKa0A2qVH6pA2hvF1blKurhR7GAF512tAfZaVrnq55iSAs9VFEj72Y3lUnS1PYrvBsjfpRY3e16VtRa1Vqyv1KkQ3T1BIq0BQpzYcYkTW8iXPYsg3vS0e7ZJ/rknTfHJkX0wRvjDudvefBVHRwe2b8kaYvy19mLuYUYwd2NLRmwPDVvkC2CUFqeRYSm+CzBIH8W1UC3mi3NbYqJqm0Fc8BRGGmMwza6r6QO06rKWrDsJBc9H1fpLA2zWPYF56QKekkrp7gzF3CzK+UPqG2fNAD3Lh3BttBTwLADXUMCnLQ4RQxJ/9goMBOsURczPzYlVyvqhq8H+B1RiXUjysefEjvSlV+EQ2yG/rz53jxG2roqrwlqb0t6heqpxdyFBxTr33m9NO473A+fXWkQ1gtU2qyeOT84TcPaUJ6zx/MJCLCwsxdraerz/qw8SAMzipvY3sY3bLeYXF8TeZTNRfEOTSeNtpa/AGWLS0X4yDRuhOYAPKuSAnIrfsrV0UvGSX4etW32+ouegltJU00cvRtTxi7M4v6QtYiLGxsdTyBRw8yrWXq3H4dGhY8SsinNOzfK8ElhBvD8yOh5Xl4yAdOHuOvpUaDmV/0EAEE0Y2Am2+2fS8LIvJBnjP08BkJO1gGC2SBUrthhvZihmYbehO2X+QGzHOWy1sFWv/Veq/mWH6nNqvSquz43dzevKPylPKFZ6juYsQLHsEK/xetmmGWgt4VXbunbcqH/n/TZFHoMOxWivGLGKSXnscpy9i2byLYpNYcI6N8W32K8QK1yqQPVVtlPnf/7hj6/PodFdXUr8D/fJwusQ4CBxVoz0EwDQG4R1owNDMYI41+BQzIyNxwQzMwcdSLAuCqqlLuz+9qr2dFkA3QfSJFxdGlirOlQHu33jFRTr4bWQxSS2dtHrcioEou4zy/GGqf5PAKUAVvQVq3cXUkxAKNqEYkTupVdGhz+iAKch5F4xpOoXKYQ2DS6Lre+l0reFQ6jQX8VF9iKdHh/E1tpyPF9+Gq82NuP1N96KN958O/YPjmN9k5miIYX9g4O9OD6hZ34o7txejF998It49vRx/N53vxtvPHwjNl69iq3tDVWb6Kf+7d/+neh0+mN19UW8++67oiftHezFo0ePZIS/9vWvy1ACEjB66tGXX8Tq6oren0R9dnpSFK7jI6irh/HFF5/LIVjYbDC2NqHdvojHj5lzb0EtbzKQ4f+HrTftsTTLrvNOzPOYkfOcWVndXVVskj1xsAAZBA2Dlg1JX/g35D9gGLANGPYXf/UPMGWLpkTbFCnDpiipTZnqqdhVXUPWkFk5DxGZkTHPg/Gstdd9b5UVhURWRty4933Pe84e1l57beZjT4puCwAwNjHYtnc32tGJqbtQzUB+JS6isTe7nrW6f6CWAij/BHpQxIcG6d00HdwVHGayupJHz7hGoQzSF8YIvuMeJVPMguqpz5jFHgOgerAVfGokm3tqXHkulkD/nGmNHUuFpuuv92E1yMN+twE4FqKM8+Vez58/1y5dhro1KQo641vQPCD4hobsPqgDGVNVs6gm1Cxu7cmqXBA80eLgAAvxmTFVN3/w/e+3K1evKan+q7/6KzlKq7J6nCcBR6ikOYMCsg4PFaQAIrj/DsoTI1xQxKXn3aAIjogZpQSVVC65j919RDw3BRKQpGDQSWj4zIUzZ+SgSYicnJ7KuVkjgFF+zFzfl2MEAAIYoB8PDQiStvV1AkUSL1cv2W/nls7J6HL9rBvvwdrAOFlaOiuknACGCoWCWyoMUh0mYUKAcFTVf2iPtB64V9RVRa+vBcui4spn8aVKeVHxadXh/3muODTbga6abkfiSquDb7cD8ZUeLe2hAmUI/IP06jXDFgOVonztT1B7axN0Pae2fQCtJ7oOBzNuc4ljEourAFEH5QYfqVJpHUtI0ghz+v1N7esHjdTe1NdDqzNeYlo9mq6cYCeaanC3CwodfLqKpqpSJfNq2VIwPaQKaEd5830k2ZXjLYVcgC8AAJKLnV3onsxw3mkTUyPtytUrbXHhrOj/21sewUaAameMOJiTGAJAnGLGSxEousfbPf0EUV1yWs+r2CbxTzw3VeTU80vSH1YHSST9nwtKBlkXVJ2VAGgCDXbCUxI49zwX9q2YB4ilkRirgmGf2KuWVlU4yvFokqS1BPtnX+1KFe+ZZBFbkn2AncNGsvfVmlNTPdjXVN88X92Ue9PffU394rihvjox8/XzvAPKGwxK8Ja2Ov/tM/X1xC77QWBuXw8lQafWmvNVo/h09kpvQ6B7JR+AOIOnngTAvjeYR7BvESr2GOfq0qWLqngBxmRWN+CYKqWnjD+sKQgCStAK8Bxz+mDfe+9dJROffPJJu3//qzYybHHRMCFYegJ1KoDRjMAe7++VtlEBQwZfrTmTAE7gyInPWeyO39fnkrVOe0PsRc65gtVqXzNbxwl7zlwU/fW+BZyEJhq7JACk2DVqLTu0EG2A4v6qpeOtUuMOWwjNllP8poFGBbtisliEynu8GwGZvdAPLNieUfll4gbFnFPpRaX1g3uUmB2JR01V6jFXigXSE/Hta7/SGSo9gACrXveOGpx/99s+roW+eZgd+Bo0clxFt2/22N0wrbDv9stU46nkT8/QbjKmscTY2ugRbaxviUk3OekxwfzhZ48fPZAtA2iM8HX0OQz0uT0DEMV2B5vD1IB5TyA4MRMPX6mYVwmrleAlXqjqLEwxzrefjUaHoqeCz9w9aDtb2+0QFllNzKGya+FQt9JKw6uq35kiQdxGtuZ4hSTjtE0XCyCxA8wpWH9UyHlmjMeVPgOvnWEC0mHb39lWoQF2An6FtSCuINknfmLtFS+8eaOqOc+G+6R4wprMTJnZkEKdigTSQIA5ChvC58g25ECirtha1pp+eQqCPAfa92QDSxCZtuUAcOwTEnZaXfEruvdiGMO01XnfP1DLBFVtYmyKDssrK704KM0P1ifxNAvWBPo/QCOA3dram7a7Y/CE9QRIxrZQ4YZNxvngWROfAdyyZ6QrU6NW1ds/M2M2T7WJ0C6AD8JWw9wWyw1h6hLf3dvf0QSE8xcutvMXzmuteAaMcyRnkMj2WLFFufbyX/guYioSee6Z2OphEAoyAAAgAElEQVTgiP01bnZnCbMyiYc9ZGCRc9Pk8wlLiN1t3/pbD0vrJRO8qnLN65RQk1FWguvCiosYiuGrOBIWdta88zUl1lmMn4DRSbxjDwIIdAl5j//Ys9PsJ4k8I4pZLUyuIfrcxa+7WB2Qs/r8EyeVon+/zkauwUC2o8nsXxW6SmdCNpqKf8WH+HsVKBSXwOD1OkY/KxoYLFjsl+Kr//b/+BenAwTFGGyNADxWYiYsR6P9BtvEyHCbGZ9oI6B3A4NtdnKqTY1PtLHhEY3no3cps0+NzrqnMeNFclNJpNzTY8MWh9WPfiRo/SYA8E0nKIdTqIxNXk/jqgw9N0tAAK3QPRZS4S6lWINOnkUZ4xnhIb6vyr4cGn1XRTksqmACaIwVjoYkQr2zOCmNzjDSzoPalTCeKabrb97I8PH7jx582V48+qK9XjFF/Ee//Tvt5ltvt1ev19vu3kkbpNVCs1RB2Dbaq9cv2/oaY0n2hDrfeeuO+vWpMCHahkGkX5UenN/49e+3uTnPMsWZbW2vt88+u6uAmIr5ixfLMmRQGn/14Yftww8/aDduXCtV5IM2PTnRXi0vt9VXr9uzp08V8LhCMiwhFw7/vXv39Jk4Zypwc7OMQaJ6Zkrh0cl+GxphtMVaG5sYESpOkAstngkQVMtJGnEUGLL5uTMaBXh0cNw+++yL9vjhEwVVoWyrR6mqbqITbWwIhQQMSLCBgeAroo0cfime1milJIYy4ATd1dOmQ9/XY5ikRAdRgX6hphVk8z7Z8zlQEotUL/2JaE8SnFk6IydJcg5QA3o/R+9/KdeT/APE4EA0UrKqgKkIm0ZnerCnGyTgXBR1DKcIkwI1fNYAx8cF4/wYFxMj5746V2+4Xsa+gC7zHAh4ccx8j0RL0wWOjwQ0EDhrhMwJyrgEuosSymNCxdYmirQ7+hzWDzqb0M9KPPlMnpkDKlMUcRyIBAKAzM/OCZzCkO1s77Vnz1609TWmErivl/dCPLCfSmoxQldB2LtRNAY4IGDjrPJZnG2o4LwPzoh9AjKtSlGf4j3bRQlUX3UzIz+5937dBwWUGh3UzXdWYKyeeSPYCsKrD60seK89yMYuDCBX/QwimYYIy0N2R5VTj18NBdFJdF/ykLmvqiQbaOA1akMQUu+KXZ639WzcrpIkN9W9UB97AbJ6bl1JzD50O4X7+/kKWIBDCTKu5KQotQmeIpTH9aU3PgkhPxsawJE5mfbydLRbJRwnzJQedpVielJ7b33jTQEAe218glnaZ9rc7KJGplLR4tlzrggexUqroB/bw31hr5R4VKLd03spKrFBG7N7ACwJglJ959o5q6qWSw8iVWoDSVApOTdQCKlS8XoJ1UpLx3skfpBbVqVN2h2dhoJGGxZVExvCF4mxz7dp7k760RNBxNOAmQIA6ZxYOJO+zuwb/s3vkPxnLBVBpKtCBki0D0eGxBpIQu/901XZHcx0vecKIvqYALaFTtqyf3ytrpgnSbW/9zOH8pnEljPctYt0lTj2XoCn7FO2zcGeq+NmoTDad1/3QPKO3cjnZtwjmizcK/6TvQbgiegVz5wkmOdKsE1gRxLy7rvvyM7Csnr//b+V1gSg4uioATvAea6XaiW+isQEWwPQxP7BZ+ZZCVSTf4pqPme3A9p8rrzWOhs1Uix2JM+9x8JQa4+fVc6gX+uF7Qk6isjZjdFirXv+TUwBgAnbG+3XaqWI7UjSLNAh7SgwcQQKIv5sW6H7lB6TAY0ErInbuvjNAo38cSZg6vspI1OHGWdp/0hcRqsgRRoxKGo6DJ/VY3dq/RwHehvUv/sKOv1Jf/csvFJcYyjh0nQZGVHiid9iTWDxUEkX1V++sBODDgNUtlbTf5pG5OJDtzbXlbBhCzS5QF0+DuY508Rl+OOVlZeyUyRz586ekyYQ8ZyKG0ODbeHMos7jG7URcNbd+zuFjhNtX6V5JRG6YmvQuocvh+UB6Mn7EQ9wb9MzzLO3uB/vc7R/qPgUurZGfAtcPnRrrdosYeK4JY99rffR+EeLDrKeVvF3LzlaAJon35rG/eLXLRI3qIo7+lbYRs4dDAYmes3U1BxiJ84n8SFUdM4dn/X61au28sq96AE6JPwJQ6vGpAIAuGjSjWs0iGSbGJshwJmcZmLC7Xgn6PZUC2/9zefED/P/sBV4D0SrWVu+x/lU3nAyoPhLk6wE3MGusC4ThQfFWOQR36hGk7gB5tLGSFy1dPaMzu3rV8ui5iMQzu/y2djnbZgBh/sSflyYm1XLiDTMjk5qUoL3cdqWsfesHXHy3s6eCjiw89DpoijLPRBbwjYDhLh+46ZAYgkW726LhUXbDnsPAIBYF2FbYnFAFPwOAtRQ+VmDvYOjtnfA6ErWjnWtNQUAKJBdIHVR/vHTFkC1vkQHJMuSKE9IXK0x9aW9EGZip+NkFpfWuDdCuri+5cd6frGKOrazXctXcs/ELPFF2TdhBisnLl+VIjBjJDumgpl4sDOI45PHRssnSb22QjQKKD5Fw6V8evxrwLbYrFyPGV3OJym+2e7C1MmYR0/SUjtgwC/t10MVVALsylb+V3/6z+Eg1KgGenPpSd8zbQHVb/phqSCMj7VxDM/oWJuZmFTlYBgxQI0P86zifqqUZxv6w+KwhOAAKhCAib7liSYZARQnkhsN9cQBcakgl/OSWBHrKCKJ40cBAP1/qirHxgAV7An69YCH6kErioYrUyWEWMbUiOpwQ81YTicKvuVoqZq6uleigSgvVt8Wh4ce4sx4f7Wy3F4+e9abs7y1/qoNHG62/d1NoYUXLl5ul65cbcOjk210bLq9XFlVz/yVa1faxDgVjJdSC0VkjsOaXlIj9w74nz593h4/etr+7t/9vba0uCRjimFGUPD+vc813g2q1RdffKHk6+bNm+3nP/9Fe7H8Uqg0xogAiOv+4u7d9vEHH7azSxinJlVTklx6X2c1Q/64vXj2WIb47NKldvHC9fb82RvqjaJ37x1st5n50XZ8uttW37zU9atay/46Pm4/+OEP2vWbN6UGjzG5fOlqu3LpqkYDfvjhR+0XP3tfr8ewsRfoqwIU4v9JIqFmkvild1L9+JrP6+pvDo6UOHujRBIoW809it69UT7QGhNg9AW2Gi35DWVk0cD7aEFKdoQ4c54MqsWISaeByvvEhBLf9H5vb22LKkqSyn5xdcPVEycKPkc4qvSrElRQjeffFvrw4ea92RckwCDmGHOLg5nVk31IFRXHyWlBQIYzODs3265eu6zXvHjxXGwLxqYxMgf1WMAijDXihogcucUFZfONHrUuhtVaAO5f5OxCdySYDtIL+wTwhpEyBM6AFvRkP3n8rK2XNoRH7qCrQC/ughJLKgFcg+a9Dw+r0uoJACVQyPOv1hzEaWAZeDSgRWZsc6spKKJWmYNViLmAwKpaqrpblcQeijw0aFui6/CZw7F6TnYlg9UnGnsWg6vqbAmZYsSjw+B1MojYSaY5QE2gzvuHfhuk2+9rMTT9v6aGhJUSGq2ry7kv7/MOhAitOyi6bZnBW85RKiju8XdVOQBKKGdeVbc52BF3yVrABtoqFDjVdBl+R6wo9agVFRshqJrQYZ9mYTySfqlrL8y3I1p9ll8qSMH6T0xaq4F5zKwRgAKBBeeK4FdOrxIDr2Uqol2VNS0bnZice/sj3CjgooTZwmThmakKMA7g5fciUKKqxLMkqOf8UWlSJbdmqYfurdFTdUaSCcdPqi2qetcvXryoz+EsmBFicBnb42ptJwipPSlbCVjpHmLAVc5S771rrnb2tWq2VSl1FdnMECVNBUYlKY09SoAS+9oPADjQNu2Y76e6ajtZc9CL8u0dXmBGKbSbguu9LP9Zwbb2naZP+PwmmTQrymtBsOzqf5Pt4o8m0FQLBkErQCzriH/jreYXLdamUWL0FNOfOzerAHj1zWu9Lz9HXRx6/717X7U3q+tqT+LZwJhDgwSgiGcRpXADSMdaDK49YJ6LH96HPKODfVP+FRP2gS0BABL39BAyL5p926lZNNZAKIG9yKwNdONis869RNgnop6xwQP7TUfQKW7kmvVZAYUEAnRjqXR/9V6xDTBh8txiJ3kLnZkB90DbThhURiyY5/jlvS90dm7cuKGfw1gEUOE+AXrZh/RcqwpYVTSSGa1dn+UMEBFbmsC+PxbN//dr5HBesTf4ZopaVuU/1kQkAaF97KQE94SSJKtLS4sGMRpAGpTsfQmQqmJdQl5cB7aYdZC6eol98t5jI2Pt4oWLbW5mTnaDKiz3OKKWvFHFriReMCXZY6w5SR1JgJTsqVjr2RzLZ89Mz8h+E3dEGBBfOYcNrXG0AgomJsWuwacRgyDgTDUXEHFomN56j65lj/G5sXtiwdQkFcf/Zv3CUHSiA8OgaOGlc2L2AeNgMe7oig0LBCAfgJGIfSD2xP4Bkly8cEFrkKkF2GNsGkKuaiuW8v2YKPyJvWKTsNncL19mSjHaFa0DA7sG3yX9KeaW9j/rV60zSpxqKgo2PIKf05MW0OPzBAQfmf1K4ZR/w2Lc2t7V51ng8lDPLkml/HDlMlTzAQCIFa9fuyL/5gIfrbE7bWNzXSxNwMuDA3TWTtvszHSbn50RMzMtMYl1AVZg0xJ/EQMSZ9FWQIjj/XDaXq28UtEGG0QcAADA/rp06bLOGMU9nqOZUHsyO2YT+cx5IsKhziUgJ+3TGmF+3Nou+1M6AG4dkf0/qrGwvUKJQRKYEzAHWI+wy+I7+os0iSf0dxVZzJhyLJKMLwBnWs4ECPeYuR1g7QJ1J4rn30shumNmxqelOCJgva8QGPsB4zfAE9cPoC7fToter1AU+16t4JyOAr8lFlwxld/T1josu/77T3wdBppYjtWeyM8QXOT1agctNkTOgwF+9Sx1MRrAw3/zv/+F1hWUD4SHh6yqBIEaVcGx0TZwdNymRkfambm5tkiCAcJRzhgGAE7SG9z0fz6UTdvfX2uEx5vIQlRxZPTjd0r8/cFEPxIThCgMg06ew+/TqQp4S7ha54BYQkiZ16zgt/u3Nl8hVPo8XT+9PXuqlhCU56kEGe90AZykqTJR/bkstAx7n7IticSL58/bJx9/1LY3NqqPfaBdu3y+XTk/3x49vNc+vfupleHnFtr8wlKbmp7XYTqkx/3mDfVYQX3FYJOonzlz1mJn27tWOpWKPnNkt9vnn91rN67d1EbAAExPM6+UxH69bW2utRcvnrUPPvhACfXM9HRbXnklNdi33n5bQNBPfvITGZc3K6/avc8+a7euX1cP3y9+8fO2s7/X3vv177Yf/vZvqQf35bPH7Wc//WlrJ8Ptwrnr7cnjV+3Gjbfbj370o9YGj9v41EBb31xuH3z4i/bhh79UHy4OHGPMa65cvyZHT7B07uyFNnA6KFoaQnkf/+pjK9WOjcuYc98xnq9AhVdWKpABCXUiETpiqlzaN33zx30gPGKMPWFBLQdA/K5HlKRnx9QxHZ5TP2v1qmnECo7Yfesg3kn0e5/XzDZJlVX9otOI5HgsZRyOaHJbO7qG9OimIkFFimCJS8bJU2gJbZ3PTOLfIY1QWBmDs6DkKr3kiE7GgIVW6wDtQBoABM5Uwd597x1976uv7ou+TOINPS9iPtwzwACCLiR0AQBiQBMA4lxzf1wDATTJupHYfrFH+txmRY3EedJaQtBAUMfvZTyiUP7BIbEG2A/sBc4iFb4oTfN9Id41FYFgZXeHPmoQ6apqFX0+1XoFhhUoq5LSF4izzkZ7XdHitWY1uZWBtQgKLGpt0fCpZvYjybFhoaBLNEsTHrxG6qfsE1OKoGn2kz/X7xmmkm1kZQL1l4N7V+A6kCOtDE6e3K+Z/k1adcbUfyfRuBp7FrSeoM6JfvdBSSDiQHXdRWnuqfgUuq4RitXOol7zMVSBd2vOsoEafl8tOgrgPHZnYgrBIfcTp+8fwItEQVMADg+0NwE2xVQ5dXBFMEulHUVm6PYIL/Gc0aoJ8KSkrAAYjVMsDYCc0VSlub9QoVX5r73hMYfWItFzoezHNU9OFBiEJg2V/40eNZ9Kn/YJwa60G1KtMNAUm6W1ZMwclQOCyQOAzUElI1wPCSaBM8Ew+8/q/QPSwOD9AzrruouuG3AwquO8npa1rIEqDD0hSPvu3uSRmjoQgb1U9F3NcBD7zS8Sjqx1EntV2+scVaG+F4AY+HGvukLxSiwFgKpFqxNg4rMM5lBAMEhKlXN2drLtH+zK3hGw04rI9dF6RCUX2xXw8s3qqpIBiWSViCVxDxTYJKwATW+9dbtR2fn8888FevP6hYXFNjkxJYAd34Q2Cv4I9hQ+VrR9TUsBxE21lOkS9NubtZEYKAwJgvDT046ib9qumTxeN9OQ+xP4xEGemNJNhBD7sNptjHF2QEnvOcU8FI03Ff4ee6BPPCsgUPQDMiYwASn/lo2qfRDAmvtkvVSNrODaFTqPXJTPGaYKPiuA5tr1y+3yZejwR2IU8nyIl4gTELfd2PD4VFW7a8wsM8e5rlS5XPoPA7RYUoY5K5j+Ou0/980eItHM+eFcsV/YX56AgxDbSFtfW1O/Ov+PLeMMklQbRHEb0M2bN9r0zIQAof39HYlgz8/PtEkxQHiNp0sQ98BOevT4gc4swJJEsodGROvn/anqkTzwR1o62LcZt1/SRkixBH8T2rza4qpghe2UNs7klFsYtrd1vfzh+mEmisHWSAqnVcAj5sFv7h0cqGqNXg5lNSjtqtqeWPCSPebE2QAc9G/5N9GUB9SeBfihtiS0tVDNrzYVAYKDA212blrtoYhW85sCkGoUKOsTHQnsvYD/ApexqbGrCLMS16voNQKTzsy5PEfsBkUH9iE2g1ZIJayAGZnPLp8KuwygwKOFtU+LOYM9UMtHtTMLYKCvvYDg6BHBBkK7a3wCweddiTtTfBgdgy071Hb2rF2U2CgAAOsmOj9tbeNj7eqVS+3cuaW2uQHTY61BzddeHB0RGOVRi96TVE4psMKckJZIxatodLFGsEHwb8TIsEZE4x/2aFTYHojgqrgyAkvMGjYU7MgfWEfWfmaWlhK3gcGq0vMvZiE+hLiVZ0yxjr2CGPrRKUxlWqLZX/ZP8tFVoY9ml5nSZjupb79anpxIM1qzJiZUu2KSWB/n2hGVS0a3xutq/55WzCS7sX8CMErfI88hzL7eZwRcrSTcdts2OL/L98Iq4LyZfea9bD2sGuNbrQn5dxJ4wRbFAMDf53r7c2hey2fEz/bA25oeI5asplC5tYx10RQqzlK1qIUBkHvVq3gmdV36vP/6f/vzU/ULQhsk2SgVfoThmDEKA2AARXCoUWfOtCWobiwi6GShMPy/k/2qkqfHsxx4r3qm0RUE1QIietX6JEpxbnlg/YhtfpaAWq8BmI6j66v8h+bvXseqZFTQgjFjwdMOkLmSqVTpgSvhcssA6GL/odWDqaDF3sWbI+CGX2skhnskqURFk/EeX3z+mRAiqGVUp65dvdSWFqfb61cv2gcfftg++fQTGd3rN263mZnFNjg8InENjDbIJGrDd+4w/3qpjU94zAcCVwmyNOt4d7/d/eSzdnRwIjoZiOzY2GC7cG6hTU6MtNXXL9uL50/bw0cP29TklEAE4haEAa/euNXu3X/Q/uLP/882zYi+oaH20S9/2caHh6Qmur2z1d5+59vt+u2bbXpuVlTcF88etk9+9VE7OR5sN67eaRvrB+369bfae7/2XltdW2m7++vt8dN77eOPP5BK//6uhZRwvO+8806bnJpqdz+7K3G8y5evtJfPl9uTx0/aq5VVKXBjpNKzSyJoiqhpXjg1nTmNNzcQ0+2Pml1d/eOsEV9KTBGHkfCg6f053FB32JSaP9obCeXgGgBAiHwlt1bVdxUwTJUcMO2/Sk4MEHgKBoY4s5cNJlG5pi8elVeC2VkLF6rP3FXhYlUaVafCcGrRqlR8cHL9KKYoziiz9gVmojmq4kwTj4NLJ6knEu7B4AOEvPdr77bp2SlpSdA7pteoimA6Il/0qXEdPDfuUbOKaxa5q2pOkFQRrX5Sqv9Rzk5wy7PD5iwunm2rr9/0EGVNbChA0Gi9wRiEkei1Y71YJ0Ahr3slECUOg9YC2hfsC6YI4EzMlvfUDifRfuZBRBOcRyE/lC+3cjgRtr5JVNotRul2i6rGqbWAvdVVP1U5rsAfkI7qTQILUeqrOsh19CrwA918+lT8/fl2CEms+kGG3r0UhTisgaD27vsr469Axn3jqmgdQ2Nn35vREVtNUALQ4y8vmIEKawUYvDCS74DQoqthRWD3ch2cdaoM9CIC2hHYGhQwLV2tYlSExoYVIILZ7O7SC36oCi3JHO+1tb3ZY/UAAKCP4upBzVEvaieVCaZN8DfBGfbDwnhOvnluOsei0fn6CXAiEMdncX0k3wLSlHAPiVIbqr3WnJ7ldtoWJUZJhXJAfZMEXtyXenqLBYRYFUlbqnEC7w4ORBfMvHBVS5XYeAxRzrBaYRilNDzc62sNMBlxKp5QgAnReKHI9jQNutns+MRUjKRZonY0P08BLvJ3GWFr4yggPWBFBTcJgL7ms7NHRfk1I0TnI7TDOkP9oFK/nTL7w9eKDSUeiUilwSJPzuHeWdsbN6+2i5eWNP4V9X32BGJo7BeCet6H5Fxjw/b3JcjHngeQlJ3aO5CNCIOMZ80aw7CbQKRsZ0e6AQIX0EGZmJTaNQE+Wi5mDQC0WncCFhPq3NhfbBVBchgNqUiyFwF8+Rl2aXiQqqSZkF17gAGWCG7VIewBJ/w7vegB/pyY56yWU6sgXDFJ2XuSsK7KRBLXUULzLJysdO0astk1Djn2RxXSsou8f6p4Pl9OlG0zLPDrqU+uolEZp33r6pWL7cLFJYHMYdawbvfu32+PHz+WzTZjiWvhGR6p4OGqK+179qG99SlmiM+mp5oEZNKafaMQwD0o2ZmZ0doKABCo7z1If7nO9LoF5/BhVPuhd0NVz9ng/m7cuN4WFmdN1T6i9Y6CDPRt++rZ2WlNTGINAFthYuLLSKDGRid07odreoeYYnU9SiwGSa4n5E+3N7cFAOAnsSmqNNZIWIpWnBkAAITe1AYInb90f5S0E3cU7VhaPzW2leQf20ByRwUbG0I7E/R9ng0tAgIoIzIpR2fkJQAAlWyPlSVEMAAgEFI+XBtcGgm0IbBmxMDERN5LBgNtZ5r2BHuIdQFEZf03NzZ0JknmE19QhBJNvWKNrR0DNcTK2YPc95vXqzV+milRJWZYILM+p1gAtClo2ky1xHjt0BQwiGf/OCCGpUYlDjOuerEhvodY46effi7QgyKMQG61FHkyg05nH8iWiRGwOS9eOKcWWUS4sWcDg9ZUYA8tLsyXgLqTzAOJH062C+fOiQkggeRDClJ7YnCo3fkYFtqu1nbpzJLiP1735vUbMZlYS/m5SQPUAMnEVGaRTltwt3QksJ34NN6X8X7yLRIvhdLvUYDSi0Dw/QgxZc1K67F8WAOt4wG+x/6WDjFsKvYnjLEeS2qoxgAyvUdMiprc0Zv44nyrS86jJde1gIu1klaoPiX/xER5Dh0IGmZobGdX+HAM3uUW+V2uN0Xu/oJNRitnQpKnh1XxW8wl23edR+KoigP/fQAA5yHXHDtnsLfGLSP+J+C5yUbLHxcwyT43sOU1T+EmbYf6vP/hL38sDhgIIF9OVIbaIFQCehoRChoeapMjI21+akqCfwAAozVqQKg/yLVE/3yY2TgKMEv8IBvfqPWwRoWwqGwCO33TRhNM9KMx+b6MSp8CdReW9uy/WADoGIguW4cA6r7R65qLKKEEK35zEQShyQL1UOpzMuO5f6yfHEuNgIEGL+ptZRNKQEtYy9MMDA5oLRE32dxoz1HkRJiNitc+M0npuWbdBtpf/sv/u/3i/V/oICIEePnytbaxud2ePnuhe2G0zB/8wX/Sbt66LaRuCHGzja12WNQgAnY50Z299uzJ87b+ZlMGmhmzjPE73N9sZxZBDw9F4w4A8+zZS2kN/Kd//x+20fGp9sWXD9of/dH/3OZn59vNa9faz//dv2sP79/TeJK37txu//Hf+wM0uNtHd++2h4++asPtSIZodma+TYzPto01RnB57vIX9z5rr988by+WQfLXjIy1gTY3OyeVVxRQGTEDA4AKy/XrN9r6m/X28MHDtvxyRSPeTPdzT26/CrUPv6tCpcfVM7A+MKYIYYRTKc+eYc8JXat+eD279O5QGcdpVj9kKtkC+JqDG/64WuAqXQKLvI/ZJxxc05BECapARUmdgjv31ZnayzOZEiiCYcVQ01rihMxBL59OtcnjC9nLThBSZbXqrZNPI6vd7FPeg0oE6wmwEKoj73v+3FmxS/YO9tqtWzfbtRvXFLCQrOE0QcyhznL/BNIE2ZwBKhLcI1Q1em6TFHKfVn326Bor51qIh3/j0Lg/Zg1PT8+2yYnp9vDhYwXMCp5HxqpPzIKZ6VeD7kjgQ+DMGYnQH5oWthd2OG/W1sUUwEFMTEyVAFZsgJOZAAAKjFGTL8eu4LXsmhkfphZ7D3RifKoGVGXTzzzr7ZhIVPS+ZJj1QichQQvPzDoHBgr9p+ZLh45bSuUBQXuIc+1rgV6aI90FwBKAqT61XHeCKrINiS6VNgkMLYEko9b1UAW+7L9bW9zTGWeWZL4Tpyml+VMj+LyOZFSjEzNyqKqXGnk1xCSQDdOx6adEsGiaWcO0vjDajjDySMn/7OyURCZJ3qioq/ovGqTnOLs/+FCVKvaD7YOp/lRVWNvXK4weQz2ZZH9MAbNm4ooNUoGq7t8Aj8RIt7d136yd96oDTwv52b/xrMIE43rUpzk5aX2DgdZ29/es2kyFesq6FyT6VP743VSxXLI8VQDH3o6PJNgB9Ap9UAAiKtS6L5SsrfEQwVpVs0ulGT+RFqvQ/i0CZIYSfzLP2mcGFoJF8FKlj8+On+PZJvkOWJNg3RX/rroqIKgYIQk2+Jg8Rt4AACAASURBVEzZparw9zMMEkw7oHK1wxMfTGemwo9AFp//evV129n1WFs+n7W9fv1Km54Z0wQcWsJUUYVWS0VvxD2ugO8AAuz7p0+ftaEa5cc1sUYL82cEAvC7AWcE3oi+vSDAExYAyRpria7OzPRcJTf0f1Ld8yQOXoMoHDFOBB5TfWXPkZiR1MNOoTKnKlgbEnAQe8ECqHJa4E3Ov6OcvqkLVYXtop+0Wvo7eiwFxAD6qrJZjJ4AV4qnopkT/YiANsXmzF5zkFoCqX0+z+1EsasdvdliZ27tEdV4j5HFw+3ixfPtztu325R6sLmJAyUznGESaybFvFxe0XmcX5ivCj3Jy257+vRFe7O6YfXwAY8RY+RYr+LXLUZVcrvWisSWOWfZt+qzX1jotTxJEK5a10jYASBIlrgXetLZm7SRZCykbf1gu3T5ghI4+rdp1xtEzFAq/miQHLeZmak2v4AmhW30yLDbc9ZWqdCigG/arsBzVNJhHuLfq7VTRSuAPUbnwhg8sSaTtKWK6s91A8wTRxBz4ofNjDNolhgVMJY4mbnwXCf3RmFMe5jqrvYxYOy89ip7OYUyWrayhlwnALt8TrGHyAM0GaFaDyWGyeQejRc/UcWZ80jBIYWWjj3iNhG+z9oxSnB2ZlYADa9hvWBiEL/4vobkL1jzJGCozQPwUXQIM5l1QMsK2ysFesXpxcjRtVP8NNCwsLiodgTOdUQExdyosclJ/gCAXK2mHXNGCB779tGjp20QNsfCopkOR2Zx8H4B1/Me7JvpWUQMJwSKaZT1i2cayT03N602T8QS3e9PSwVg9K6KIefOLrX52dm2sQ7jZF/Jn+yQWsQcG3LNxEqsBffICL4Xz1+016+sg8KaAWriL9NXjh8QCMy4wnHGVU4KxGPEtNptq+LM65WEnw62jU10A7gGwF5aPMy65D5dbPKesV1zi4AEXCmYoBdTTMBU9yOY0MsJi+0WraUwOJ0TOqr3+e4YUZnCpnNeoFS/r+r522/E77a3MSTOC/J7+Z3YZH9mCkBVUCpNDvlWGCawSEJ3r1aKf9/7BATr/3y3mXiseQe4JgeNXkzX7tzLlfumJSS2DRuAf6cAqM/6H//tz06p+nPQCXZ08OgPZjTH0HBbnJlqc1OTEgKcpFdnZEQAgG6sAmcnZqkydLS97sa9oO7hY6xbGebq9wxS2/+AckATiPhhV49+fw9Hr/LvoCiJoiv8Ft+IgB89EhEDVKIEMqONbOeZAESbFVqNqsfdOD8lDFHVLgCAZ6tKR1WytOAlMkhmimE8OtjXAXz04EF79OArswBOjkWzIWCZmZtu//Iv/6/28ccfKei4evVaW1g8254/e9nerK8rqaEP9g//8A/bW3e+pcRmapK+JGhCuz2UWZTAUwLG0XZyeCrGwZef320//9nftOWXj9vczEQ7f26x/dp778iogNQ9evK8LZ272P7ef/YP2tHJQPv07pftz//8X0h9Her465WXbWZqUoaJfqHbb99pXz161D748Fdas7dv32p33roletLjx0/a2putNjOFwupke/V6uX386Yft2fMn7tGcnBKCD9XtzBkHduv0nFXlRX1+bVCGjqqwVaYdyKTH2oYe5MxBLQ5GIjsViMbIJkjHYMlAgiyzPoU0B3Vz0tz1/iiQl7gKCKf3XN5LCfco9EAHjDiIsA/6Awzt1ZqCocpzzV+V4+kTVuOzCBr5/CRPCbb5Hi0GJGYkGaa5uWqPgbbSr0XAeG3EplgbBJNURdNYHFc0AAB4H75npV23F1y4cE6VV+4Fgb8733pLDhdnCeq7uc5omm0FSfxcyD2tAPvQC3HEgCC2mHxmaHc4DaoRXBtoOX/zHlK8RUl9f0+OkzaX589eqGeb5B9DRVU2IlpiGg2711nBUam4GzV2gh4VVQxmlIeNeELzNkUq9gAnYwquA1OL89iB8EWilspWDLVVjm0fOnG+BNTlyCpAM/Ltn6VFQBX+EhqNOI+r/swR3uuJocYOOkCJQ/H+6YIk9/52Dq8fufbrSNwTgLsCd6yWnrAABP5VJWJifEr3RqLC1/zCXC/YEShWz9BOyNMY+MNau98ZzYyaGU3/eZ+AGJ/B70mDozVXKg4OlPh7DvKIehbfrNPasQespWkhVNKomEHt3tza1D7yZ7tfVJUDgTI6aP5/BRmMfxpVMI341OvXb9r62lYbHh5r7cRIuQqDnYfvMbcCsGQP5zlxLkhMEjDxuw68rdPBs2D/G8TugGd0Vngvg49mfnTUeT8zz3OGAeDWu+wxJflVvWCfWH+B5N0gfV6npLGo1k7UnKzzXFzZ8NqYLl2/J4G5CJmZruiqeo39rdgnwUSqBbyfQKFi+slm9ujp5QNFLe/6RbPOstkFALh1IfRGA2V8sZYSKS0Ai7WaW5hrt2/famMTY+3Jk8dqTSJ5Zb1Yf2jVk1MkTqeyy7wX9hCQMqAGyYaYVwhk7u1bpEmjHZ3wAFhKSFRjbD1VwaPKGGWHlsqqWStHKHAz63xBoJJEvwBWYRqMmmES1oUZFg6uuS+mnPAM6Af3GFyP7+R9NtY2JZbG68PmcqXMPs3nvrMFCU0jJhobJf5AtTW4OtS3zzVRwfZIujHFLktgGZ+T90pg2w+AZvKEz7z7rw2iR8U7QqSuxiXJYr8cHDDq96BduXyxfetbb7Xbt2/Ijh4dkhhtiXGGrgKK8QBypiJ7LCZxBPsHYABh4PV1xM6IIbEDMEVUburFcL0guEZg5t+JC7In831a4JzwQKmfMAWfZ0bvNBoFxEmH7hknsSbWYD9ECR6/AvX97Nkl6QAAXAKKHx5Ep8MgwMwMYNa89mr8OHT+N683ZD89IcSVTZLnBPysA/+/vQPTxMJ3xDxonQhkRMkePZXSDQn7gr0gAbhiL/nZWvhYegFMw2JqzqkTYuwdSRssAEBCWkGpDj95+ky5gc4b7VUVa5kNdqx4zbaB3uOMx7ZdQ6iQcyL6fVUnuR/iXoBc9g7JPteYPSPK/u6uWohJPi0gPKn7BgRKa6B9C/EhYCmsNDMtSeDPnT9XDDVrIDx7+qxGEqaC71OkooT0igxeM6UA3wR4yNo4dhpQbz6vleB3sSd1jUPDbWwU6v9ee/V6ta2+WZP6PyLcI6PjJejss9tfhIq9Y9/BKGH/MB2Cc7L88pmEJK9fv9rGJ9z+yeuY2EALE7Hx7NS01oXcAg0nneNht0IYqHAsA60fUMPTk/ZlmylukUh3PuxEZ4u9hV/gWeCveA9eQ37C+zIinte4sOapSZh/xFAlsry9KyHAU/avRhJHzNSFBb4CbOKnEsPjk1VwKxV/twdUT4+ekWN2ffUxADo/rgShPsE2MEmv8z7HeD278DWKf9/I22gXBWxw4vE1ACAxU39FPsWS5Kvy6xJa9ghezo2ft4s9AQySy+a6NH2nGFV5r+yZxAZhmactr9/ed36gODmKQUvXota239cmXxn47//iL09BDXGcBOEkqiRzQ6cnUvg/Ozfb5qen2uToSJsgiSPII/CoGwsl0sGixQ9yk6meuippdUSeFRvNB95jj0xL+/pM4f5/9z88LX6UE0U+IuzrKrpBkUj+NQ5DSIz7wI+KYqQ2AFVzR80EcI7ZC/K4ARDSJJs40ySJntFJskNQC5LbUV2dKHQK9DgQxsMw9g+UGwDgy88/E/UJWhnq1RcvXdIdPHx4rz1+/NBrPzQsh8g6gd49fPSovVx+0X7wwx+2q9duiNb67jvfFUJ7UM78hBFuCG0NDLXpSqT/9J/+s/bXP/5XbXNjtR3sb7fd7fU2NzvZfviD78u4YvRfrW0IbPj13/h+Oz4ZbL94/4P22d0vKqg+aZcuXWi3bt6QU7t7925b39xo9796KHbCubNnJeQyOzMl50abA5Vc2AMSZxsakN7Ava/uqR9bGhSDw21uFqE6KlrHquLB0lCCLmTfY7Jwup7xOi6HJ1GVwaFS9vZsVvYXiRVBWz812s/HiRxOLT2gVCHVY1uGoT8Y4LDxRQKoQEkjmrpAhvfqT64csEJjc4LVq3QVqwD01ABSFLYtAMRXnJ0Nin8eZgGvz94nYQr9jJGKVBg4YxhlelUx0E+ePFGvKvfInsTg01dvxNzgCtcmSneNoMGJEiRjpAAAuNaADUvnluxwy9ExuQAw5O07d9TzGse4zgSGbcYXmqXA6+VQKzmKYZSK8uaGvo/TIqjm+rUOsgU4aQIm90D7/93bRLEE55XqCOAhvdCAA662DVu/A/re4FCJ3ljwRz2MAGElAOh+xAhuORAQcCHhJjsQbF8qCbl+1pHgwMkcThJ6ppOhXv9IjRkN+wLn1+8kdK+o5JTdcCXZ+4C9eHD49eqAnUPU+vktqHYdyGV7GACi+jGrqmHmiau9VqqvXvNmtWYEorBbrCv3QiDGvaUybfo0tmFUe40Wj4CeSqJKWI//t+13RVwVZE0K6AR3Qn+PE1TLTmvt4qWLqoamin/v3hft+OSgXb56oc3OTbWBIWwzjt+gboIaJo+4l9OKx6qInhS1bogRWxNiPEmjY/+oPX/+sq0sv2mT49C1YT0RjAOsoeHgMZUERumJzxmMww1LQ8yAmh7Bs+F1CWgCzHCdeWaponAu+CwDQU5CHSAYxBTYNMBECwMAfLEm6qEN3bTko4PcR2Hdtsiz7qsGr/th78eGJADQfOoCYxTkEwRWMGL2gkf4igWScW4VEHHN8X0Gyh2JaQ+mFa5+R20tfQyk2Do9q0GqjJnwEOGlfvCstHNg5JSe0NLZxfadd76tavzyykuJxDFZQaPiFOzCpDnSNBl6yvkczVvf3RVrBOosST1MJu5BVUEJjpouS2sH1SdpjIwAjpqCjI9gbXl+PPuATdwfr9neSltITVMZR9elBCbLFqRw4DYBQNzxNlnVNp49SS7sp9VXtMW80vvymoBr2MMwiZJs9YI2nkMxAAIQcBYiDpVRg3n+RDsaeSvfd1SaLl5D9qZHFHd+h+8jPhcAgnug95jXUPnco0dclLjo63AUPX7Va9T5QzOnAO6G2s0bV9vNm1flcyhcDA6ctNXVF+3zz+5q7C+6RggBY5MAqemftn7AaXu9+qa9fLnS9g8A3WAs4U8n2smpx0HH5iVI14SpAlG/mfSn4JPR0W7vGlACCDBJrMY+AwBPIpqknD3fP36TveopJTOekDMMmIq9cIJKUkfiyF4GIKBaDebFs4DOv7u9L7AmIq/sT4081DQP6wvx/zu7tD4y9eJAySCtI6wzCSwVa/Yv9+5ihyuP8hvF7BD4WYxIxRcR5Rwk9jpU6ylJv2xq9VkfHB235y9eujA4bGHRtFkmphKjTqw6x/Oh9HOmEDTEvjLBIKOyBSpJLJVxca4QB4hKoiz9sQIb8f0CZWgnoF21WE5OGGVhZAOJYS5cuKCpWX6NW2N5VjxHNCTY69yLQVHbZGJmnq2YZRNjyhmIhSh2RRAS5kcYaBZgNWtCLZw7+22TtgzG8R1h7w9qgkKBOsXos+800OGE0JN/iMMBTyYmuT7GX7/R+OyrVy+VvoFzCthJr5ZXVIyhn5/zCOCyq6kMFrPmnBL/5f7wsT1mE+DaGAxLQHpX9omhAVVoCWDP5LWsW75YI2K2FNIEXFYrnAUiHdOzV7Z39tqx2kzMAohuTPI3/E5aUthj7CePBHSi7sQ2zKVU3muti7JsbKMresSPOQE26Jn2ysRX/RMYYgvi0/RufWPpXexLu2UHovbH9/3vwd7rmO8ZM+qYSGe3Fyvab/p3DZKGXRAwyz6/Ey/P2cja+EzYHgTg9310RQHFF9VWkTYJ77luclA/GDrwX/6TPz2lisCb4Ow0X5KDMTyspP/c4kJbmJlW5X9idETsgIh3eJNY9CWIr4ODDtkPsiNkcpRRg4zn8hxN6E0Ovrt+i6BXvtkhJep5QFm0fFYevmn6p0YZq+dflCZohTVqQBVAqX46uU8ALSNUi66xf6kks9E1H/io5u3ayIUGp2vS7FdXbhwwMzN9QAZRwXcJ39AmwPdfPH+m0XoIAjJaDxGcs/Qjylmcqsr+wS/fl0jM4f6h1HDpR4Qi/+WXX4gSNyOxjul269bbbX7xDK69nbtwvt2+dUMj/uj9osrx8KsH7U/+1z/We54eH7Sd7XUp09LzvTg/X4dzoG3t7bWpmdl2ZvFsW1vbbC9erPR6rK5cu9p++MMftJXXK+1Xv/pQh5dxSDjrqSkc5XRbX3sjZ871MzMXmvniwqICMfU/DjapJFPlmJ2linxW4jMYbpKL9Q3T1Fh2U9OPpCxKVQYVWMSWCJBEi8fIFJqZ4NJzMJ3Q1aPTvokQkdkt7hXWuC+IxoVix5DnvTiaGj3Zl8j09nXE4npj2hyYeBazD3MMe6q/rnxVz33R4G2o0uft3+XQd+endApOLbwTBsCFi+eU9IMYY7wJ3AloMeBMdEDUkX2I+A20L1fDPSs3lRz+hgnAnsUZsUcJkqXKPHCqwIVWgF6ABBCm/X/SLl28pL46rmdtfc3P6RjnbaPF/lei1uvj8/d5T54dPbU4pzh2kgHTlN1byzME6AEYAwS4cO6CzDx7wurUCnH1N33nYYRkBCfVCUABqhU+2xaYOWA0Db8jBDbOw7ZFyfJQN+IxwWOCTu0TVIJVbSQwGxGdO73iDnQzLs89uxoRNjbWE4D8+j71dcUwywE4dtZXDHvAKGymE61U7Dv17f5nFGfte/KoOGwA98fzImgBdLt65YqSTbdoABgRNDhh5jVWOkYzZEw0Su4b+rNGfUowsH/kjXtzuQe3s5QQZgEV8Qn5OftFydTIsCaP8HP2Lt978OArCYq+8+6327UbV1obOGrbuwRUple7YmsGATTGiCFKOHJ1XZ+/tLTgRFr6LQYLYVCtrLxpM9PzSraoVvB5YaSwbp4S0YEWTv5d1UpAqv7cvip6/JF8g0utWgfWPIlIWieyl2JrYicEJEgYsEvEBKpIe6YE9pixrkS0q6qrkp7KBjTemu9tv5XxcmlBMfMiv89nmn7p/cT1Y0tcea4KfFHxVYEsFf+AB6lQpJoRBkACIq+B27xSiRGwiy8fiT5GCedWbzdUUCcpVjOPXyXDJWm6dOWSRErZH0cnzJ5eVXWWHlUlboDHCIMK0DbtnC+qdvQRoyez+vq1PkOipmMTBfzsaR9AgXYbhWMg7gGmxczsrBMBTSJxexX7tZ0avInC+vi4R4U6DhrX3oFZJ6X2imHMVrM9QteG16DjQ2vKy+cr0u2JgBXr7soPLVC2VwHQHEsVW7EvLolNSW+oFb6dVAIYabysesUPVC11Uu59x5damirRBpzFh4xPjss/kwjDCDt/7pxasL74/HNVgUm25udg8R1rig+0dAoTJApJ9nyWtAPb9NREu34Nwb9zGhVHVXxnZ6O9fPGkvRGdelAxCK2AFsFlFv2+lMh5D0AZEoz19Z329OnLBlYF/Zy547CA8tzjXzPCObYxf/fHl55cwvnAjg+oN10+lpajgcH25PFjARG0orD22AHYnenR5z1pzWQdYQpEsDeaOWlDMdttUokdjDmYK2eKCYcGAH+S2IpNWsUr4mMACU62fcJA29rYamtv1mv+Oi213rMwJdhnAAVmJzgRwmcJ6CjtI4EE6EYJ2GaE95T2OMws9i8CcuwjKN2i/x8xao8E3LoiWT9PNaFVoRTVK/hyfmNKOfEJ15akm/XiTOGLAaLSp83+QtyaNRYDh/yhr287k3MEcHKtdR0BI7kP1kktV6duoTTt3oA9X5xxYlNiUYAEbAG0fzEVR0dLr4UiggUeJfA82PTc3A5mUIh1kp1jsgvx6CYAOQyksRJYPbUaezEBueYIuVq41uM9ATacJLp9jUIKFX+YIvwNSERVnz3FfRAHbUt5/1ACpgJa1P9thhn2jvxAfqXEd7lvgVX7tEY54ceWsdfEtCBhV6sRjJphawS8YYqXYyJAEO5Vo6xHxzzeVC0UxNFuVYK1o3uVsDY2uka7yYfWRKAanUtcpz1T7F35q+NuZKz9Egmsx9gZ3CybVwBAbBzXGKA++ePX9EACkJbyfS8OK/CmaxtwLNifjIcgmLg+CXPn2w1OpBiU9Q6Tyq/zc5C2U01oidZO2knt27upTW4lc4tvbL7BkyoW1WjdHjtIz6Ab62sAgaKzgQL5omozDQCQGDc5ysB/8T/98WlG3WlzMtpoeKjNTEy02amJdmZ+TgAAgICBgREltiDQfIgFNLqxLjYQpRDbq3g46A1tsh/1izMKSiSX10f1j5BDf7KmIKpekwBLtN7Mnqyqfw88YKGq2qZxYJWE8T4YQoycAw9/JVDSIa9ecd1XBP+qb47kIGwHJwnWT9BrSQrLuUBP3VcPG8EItOr1tr21pSRXwi7bW+36tUvtYH+3/ek/+5P2+OFDJck3b1wXzYffU9AzPNSmpmfUAjAxiXDbRGvDo+1b3/5Ou3H9isQV+SyeIYE7jIOhgdP28UcfigUwMz2pkU9cI7Ql7nMbMTPojpPTSsioaPP3/OJC+94PvtemZmfaT3760/Y3f/M3MiL0q7EME+M4Sat1r6+/aQf7jBZp7czCGTkM+rBxLFT6PTVhsL311tvt6tXrur4g7PRC8kxYB5BIKgwIlpw/f6FduoDq/4nUgEU7rLFWToy7Spdnj3fJEc+Ca4DqBoqu1x+YDeKgvWaU4tT7hNo4aTq8fQrKCfZxBknSUx3Xzyo56w8wEvg5wfMB7zcm7I/00ebQJ1HK4cb44TBMgxyXbgMVTqoMoOu8X8TwGI/38ccfy2DiBDmTBH0EHoyNdBBuI0JfI+/Dz9h3GiszP69ZmjhDgADNeN2g19LOHGYGvbT049HXhkI5Tknn+eRQTkqibkqQLW7GV6po5tv4Pz5XTorqnRYPsST63aYUYDNyifVhhCVCOhKgWVlRtYRnLNXZUxyw1Yh5lu5zhv4L48G9ukKXpW5MoGEqrUQFmaNcCb0nK7D3TPGPoQ9VCiVwPp9nQABBbIOicBwor4cVwblYXl7R9UCpFxipIMfOS0a5kgs7KbchyKaJPh4hUQf3OFarybrnnD+pKMYOdgBA5uV2yDHVjvR3U+lmb9EzCIWVYABHT8UElXQCDxSHBXwNDpZKupMA9sBnn30mrRFAJZ4R54XkxoFMp/kSloCS4LL1STxDhedzF2E9XbxYCRXB1obGTlLJvXj5fLt46VwbGRuSmBatASTscVa2l1atdgsCAMCarml+flZVRgI3rgX6I+M1X79ak84BCQbPx7RYr0law2Lz83fWnM8xsJGe0f+/GBDVhf7kQwzf+h6POtoKBvm8Xvm55gWLev91DRwlb2EGlXqz9lHU9yvI895yO0ZAkdghV9VCP+xanCLO5ITTwCP2oF/dnyRRRx/gobRWksxFdVkK/VQk66xzLWHQmB7qs22Han2csBe09jCjxATsGFEkjpl24vnTw23pHKDndJucHhcgsLm10R48/ErvReIAJVbnpYJ89jFBr6ZIMB0BaitjeUuJe3K8xFZbE5hAAK1grU8rgXu5dOWyfBLVQ+6RpIMAGFoz+5BA3EwNMye4BvYKz4HXQqXm97HVVPujEcDPsKdqOzgdaOtvNiSkFRE9fodz4zYB1t/PMXtMz7xacFi/DlC0XTHjzGKhYqKUaK368A84G9amUTUKn5apA8XOgAJ9+61bKk7s7u8KnCNJBIynF/7Rw4caY/v222+382fPC4D78Y//ur18+rwNjVmoTv3e5VvZVyS9bJfFhdk2PTOudgC+p/545rCrYAR42gFtaumB/j5sgekLFy+q+AGg9/z5SnvxfKVtbu21sdEpjauzq3IEJ3CrBH6/djb7Rpj2znj5RqqcCMCpLxuAfWJSfoc9Ynq1RUPR7OAesY0C1sdJ2qZ9julx13QeROPwb24l0DjQ6SklaWpTGqedwC1Q6qk/ITHeV3Kr2Fah5kkbGRuV+J/p5x59t7ezL1/Ia+SnSqsGACsAACCAnn8lqbDmqIyzOox5YxpL/CbJKf5M/n7Ak6QCYIlpRdVYSaOLL7bzFAZM246vNJvCSZlec1osFwET9lFi3dB2oCIMAA/xRlOCTOEqcVKAruimaM5AAZacOYoS9oNO7FlLrsOihwaNuQZeG8A14x5J7vk+IpTSJ5Igo2OYJG7YVNYj8UESNtavP1nUlKIDJ9Csv0fwNs1jhw2QSjUgQnRrNDHkhNaSGU2uwfcDArAJmGgQ/RuEJNXuOeLWR/RP8C38DmulvnmKPDUy8tKli5rqxb0lNkuSypkg+dfUsB0zQrk2YjWemgGeY7W6ESuzv5WAwh48Ppb2BcAQDDz+cJ/u8UeXxwKAiqk5XxGeK6Y3ayumtdgRMCAcYyshr+T/65X7pFkp6nU6MxWOxsX12Jrx24mJAiQo2e0l/DUqtPJTvbYyvi6h7vI/x1z2K73YpoCC2BQn04xvNgs8yXbeDztrhl6nicfPeK4B1VnngOTx58l/k6wHBOjus9P3Cssi1+Szl4liHhHc//uxez0A4L/7p392urbhKooCEfpqR4bb3PRUm5mcaJPjowIAqPxr5B90wZqVzqYiKUjlyQvVUfqN4CCyYTpSHrySg+r9c+9ml5DpkBWtPgiPLroP8XECNShBHw5bKiICAJL8V++Hgm02Iw6uNmkQFQdajNqrnsjqVXTS58BOipZ9Ql3FgLSj6Ruh5ATOSHtoUmxz9902iQCC4CHiAYqsA3Y60O7ff6AE/3vf+64Q8j/543/SfvbTn7TDPXQDcJ4EDKbiIxjipJP+KHqHZtrswtk2v7DQBgd5dkdqIcBIECTglDbW3whUeP7scTt/dql9/3vfU9D0qw8+kgE+HjQ1icrw5PiEUOG9g/02jcry7Vttc3enffzp3Xb//ldtZmZOPXoYvfHRCQVBCPkAAFD9h5q0MHdGwiAE9lalNQ2GhO/W7TvtzOKSjA7JJ/R1NjCOHaODejvAAWjwuXPnTXEqDwAAIABJREFUhXLDOEBwx4iYk/n+hDrURRmUSrg0Tq+qLnglVTgq8c8zD2CAcc77paKF48zB7weeYmCyr/sF2LxHOyZLUOJeoJFxV2U0BDIVXTsGAGeW1gWeOwCAaHWjpqPy/yRtrAVrwmdIV2FnV2OTCIjVg18UrlT5NYeYfiRUj6cR5XNlWH22UB5npmo+u8+eBABrCgCTJGS0jl0pg25r6rbVdjXpokRyBKgxTgiaHcKhU1M1YmdIwST3A8jAnO2ls0vyj9AZOWsaXbi9o4BbAOHAkLQweE8YM6jXgjbT203yPzI0qoAIupnGIQ06AOB7OByCanrT9PyrJ5f3IiFIsoDzTyUsBlzgRFXe9VyG0p7CXHgHq1QPSFYIwG/ffkvVvE8++VR7l0pz2qJkD2vuKkFMkknuNwm9aKpSk3fCzzWGwktA1xnwTiS15wHLpsb+pnJigAjAw6r9VEK5ZolSlRYBQde161fa1MyEJznUHOQAa1wfe+qrrx6o9xNALqJ2AC3SvyjxPwFdvQqQkz7+7QpM6Po+h7BIMhKSfcZ7ESCLEqyqx0AbHgV4JeGi2t8BfQYhpi0c1DfmVYFoBeAElgBj16/d0LijJ4+fKuGSUvFxoenlPwCF44hz/zqvpW4t31VtO76/6t3vq/T3xs+WU+/GIRbdb6ATuOMzAjjiEwBqqOLEPmUPsAfxSUmu+/2g7lUAlicoqG++T8MkPjbXm4TQbBVXg7kPg5jeUwAAPR2AaqfrJVR9LQi2cRabUo8jDApmhg+4h9Zj6RysR4QwQoESrCzqrRPlQ599pn6IBePJLOzhk1MHTVPTE+3ixXPt7Pkl7Q20chCT/fjTj2UTr167KmDXFTurtNPiAohMAM87k8jxt8Yn7uzqOgG3uIZXr6i+IyLpkWesaQQ9b96+pddJQGx1tTRfdtpWJV/EPVSM6UfnfTwWDhYlI9dcgWW/ck3cN9+3MCDsHIOTW1u7SuhoTYn/SkIfnQY9exUcOt0IV4ttfwwq+Zk6gHRlqtsnoZO70u2CCTFPf8sbrQEABPtiW9x5+45sAz7i7t1PFRPCRESA7vXKSrt+7Xq7feuWfMKjR8/a377/oabGDI/R92w2kOaAqwrmCufRIfEMCQJgh0cBUhwYZ859WqJKQNL72ezKXURmh4fab37v++1HP/qttrt3KNDvpz/5Rfv448/awQF6DYzaM/gh+0lMJ82fzhYlqE7cyWus8+OCFdo0xChmnB23WbEUmwoVMBGwfTzzhfm5XusdP6NaS9sUa8V1qg2gbClTkxBPW3vzRvHVmSW3wI2pvcIthlRz3TpTiU4l9gIc8KulV8H+8ui1Qa27BPhYt5oywP7lfUj+UfKX6FfpAPD/AFcwX2ndo4qNX+L7nBf24kZpCZHwu5jWgZ9pTQkLU0ylahFMcp8xpwH/sAEUclhT1o41zmcAqGTKCSKvnMkkMKxHAHYAAGkb9Y2Ji62zDzxVoYz35zxQveY5YMsYaa5YSO2O7CGLsvJ8iSFpR6TwIWCF/aiWCfe9c0+0LgoAGR1RJZw1y9jh2GO1jpU+1dr6puINUbTZN5tbvRwCcAF/C1BE/C8BQY0xHBUoxAhm4nfOCeBQQHmup1eEhLExNqbRfzov7Jfjk7azjYbGa1XpAQDybLLPDWpQCT5WTEeRDeYucSO2JkUPwAwAAJ4ba5B7VIw4N9fGxidkC1+9WtV9as/Kj1icWwVZgMpqzxbrUi2Cbtcl7hBgUmfUgI5bMsO8spgv57J/nGyS8nriVdnvT5KTGHf5pfO3JNBcm+xDTTpKHI95kL5OlfwT66fQl7UkT5JvrjZL+yv+RMvO+WhykcQMKsKoDbPTEuO9Y4PzbJLP2p9308r6842AEF0xwvFIhMiTZ9Sx0D5k3bvc1ethtp0Zy7rP/+Un759+9fCBxahqk4H4jlMVOz1pYyPDbRZElP4SFHbHJxS0hO7oA+ONlJ5Aof21ICSiUSl2UuYgwUHjSfXGdhUQDFMCYV6n4LaYBCx4P4hgHLsEvqpSr14qUXAAIlLBdw2yAwC6ihqbgwq1UBs+qwI50UCT+BcCWfWMThG8KrndxvGiEhxlfRD8w8kQZKdiTj8w1R8OzhdfftUePHzQ3rp9o33vN7+rPvpPP/qoffzRR+3+l182kL0f/fAHbensgtBNguZHjx633V2oZJMaGSjK3PGBUPbz58+qr4lZ2IAO7//iZ+1f/dVftoO9nfbtb91p//k/+kdS2v/Hf/SPlcQtnJlrT549adOTE+3SxQva2CuvXrVBeiwnJto2/bJHJxpxAmuA4BgnRKUfR3l8jHrymqoDYyNjbXx0Sn1tG+tbMpxDI4NC1k2zmm2HopLtSyQHY4yoEiNUSCik7gr9f3KqLZ05K/Ek7jWIZn+ikWQ/Kpk9B1IClb1+yOpbVrWmb2QfwA7vB+AhGk1NjeD5YWh5/4jAJKhNktMLuCWGUj29pczdD0Qk2Peh8x5T4KF+yw6wyL24auf9YwTbAntmEfj3aQHgfIAkKwGuKl+CcFTV3Xrh5AADJL2HGvFFMkilAXqi+h0LhYYax/dAekP1tuiQEwWccAAKJXZVOeNMp+/PtDL6NgF8YAUgJESvnwUN6ekkCaUHHKEezr/bPo4FRJjG73Fs62vr7cziGTlqtEmeP33enjx5pvYhqLMAADgfrlfVlppVbEQUWjB2ADGj6Hw4MYkKvkcMQbf1iB8hsX2jWWI4uU/bNlokdiT29Fu//Vvuh115pSCfz79793MBWICdof9pLxS4ic20wbd4nZymdBBA050sxrgbR7K1CdiUvddv/wJSGrzIDFgzrfg3STHVLFMQTccdr35w3oeAdH6R/WTnlao+AQWBgvqdt7fNxrl4Wa8hSCAQSC8f+5JnxF7iPUXTr3FNGZ+W3nrugddSfeH/ae3hc+yQzEDZO9gVC8Wifx5nxNpY18EgSRyjHbEZV6xWRhRSsQBoWH21KiaURrQhYMToMFX+y2H3IfFJHHy27Vj4O8F8PjO2oBdYqRpikFchaR9gbHCJvUlFyOMTI4jI6zmLHqVkCnACGT13BG2LOdT/fQds1p8Ie45rTAuOgz2vW3oqzRDoPp/bs8icr1nMtZH4Zn8PZgyJZ6rrvn/uyIJfBhEPe4kIzz/VZCVgxSbUmpTgZKoxAawQ5QMAkF+s8aYKnpgKMTzYZkv3BFFIetJJTnd2t9r9B/dVQSR45vwAGnKuz509p4SGQJN/E3tQ/VSVbHNTz5TrZA/ypdG221sVkwCOoBszpL1Gax4aPQTt6ZHHN0ELJ5AGnGR+PUE7AD6fx77GZsJYY22vXr2qvcrP8J89+uwJzAkC4v12sMdoNa+9n6np06nie/84KNZzqUTX9FOVVXoVNp65zwdVSFd+TKc30Kk/RVHh+Sm+6gtiec+JqfF27drVNjs/K1DuzerrduXKZU2LAYh9cP9+O7Ow2C5dvNi2Nnfb/XuPlZCzZtKa0GFwxdyCjvg0ihYUYPhMbGnpxYxb3JNEL/tX1WgEqaU9QosW4Mxo+8EPfth+//f/I80bZ0Twv/7XP27/9v/9icYPj0+4tYz77wGZMAZrClW/7Uz8GdCfkq1a46isIpIL86bYbbDj2B+aJjGJgPJ5Mei4N/bc8vJLAZb4Ofwb54h4DUCd+8BO4iPYP8QZgAeaiAIrcW9HvwNgyDUBEOBLLdo3aOV2CkolNoodBiwl+UcDRywApp6M28+SoPEMaKmEfRI/o0ovivlDCCYea+qSkjUxVVtPL0h2T60Gth0kc6wl/45oZtTls0+xa15zP0OL03qP8l8EdWGbcfYzQYgY31paVkoH6FBCIiq6mQK8L2uSUawUFvLVnzhxjWY6wLyBVWLgh5YgYiXeZ393V2cBMALQkbXkfVnj6JL4fFiPhXPA9A+1hUwzltaJmZLqAU8gUY4igWgKp609Q8h4Z9fCn6enmgjAZ0e/hve9cf2awNanT55oX7BnYcOh7QSw6lZa6xIdQL8frkpvxHSr4IIGG0U+aUWQ96iNwZpY7LXEOGmJsuYLo27dIkl8TdzCtSf2hAUgvQaNN+wmArHWSoCrKKqx1ft5Fvhos214HYyVsH9C1c8UCvIR6VP0tcJae8e6KvZxgHe0eJrWHr/n5x2hdrNpvwno9fvI7M8UepUb9AEAYaiz1wCc+pPnXmJcDj0C4ry/Y/NMXfKYUbcadQXt/L7jNrdaVSin37d9SuGhE8wPaGC7buAn+U78uUHefpH9wSpKdWwF23+DoP0AT+8ieux3v//AT5+vnD559lTIoMd9Gc1XywVjDEiSCJD5PnSb6ZnqI3Y/rlS6SxQpBzQ3ioHgKz1y3QJ06otWFe0oinlNAq1EVjLiBQiwBCwtFRwbfidVbC4cXxbRzbVGfviZtAJqbI0dQInYlFCH5nZmHFEtlBY8i94zQZ57bYfsb2ZDZqMGBBDKAtpVY7bUa0kwpoRguO0fuWcJBHBxAcXiIf388cPH7eWLlxLaO7u02D7+5EMFGqYvk1CPy+CyQXFUJP8EIwRFJHsEvxia93/207b6erldv365/fD732v/8B/8fdGs/+pf/isZO9DY9//25zLOGCLQ0M3tzTY+OaVepr3Dkza3sCjHgso/68l8XNGCUI8eaG1leaUtv3guYGB4cKytLK+29bVNGWLmMtNDR2CAgWE0F6JwGDuM2NQ0VDgodZtaExJaDNTiwpISP+Y786yC4GLgrVhuyn8CVD2LCrAtRGfWSdDk9G0TTAQsSEUqlEr2EMkswQD7jfPgRKCbKcz/9yos6nd1UuJRk97HSVpigNMzm5E9StAzHSBCWnX96p2Wg6TK4z5SCYkMdoBBKJyhFCdxZAYsn3/nzp22uGTF/rufflLCIlbpFTh0clwOcE5nnM9BjR0RnNm5uR4iD+X11bIFqsIEsJN1z6SCe00wgD0yqWR+fW1NxovEO0rOJD/077KY9JZC2RufNNtE60nANTSsRNOOyDN/2Q+ixB6ftKePn4mFwhzuiYlp6QFwXWFMOABg/I1p/i7YosSNUJSVz3PtFraZlpBOVM25DoIjVdYq8QxtT+r1dd/f+ta32u///u/rcxktxB55/uy5WgDW16EeG3gwMjukSkScW/ZSKGpJqjiDes5SwO10RgIsylYVOBFQNIGsBE5FefS86WSvBFgEUATznDOq6byOKhafoURyAAorwZPbOQheCG5IypnDzXVSKaBizx/WF5tkGqGr2TxrKqUkVbwnI7LC4ohjxYYGbOP58lp+RlVreflVJadWzcX+EJSpf017kxF6phCSKGff9c5/AWOiGZa4XdpgEEwS3bSEo7xhw+6y/gKV5PgYg3New4wcisnPukdgKPZGbR6lbC87UVV1/56BHb3viVlfCabjF2Gx5dn2A4wKx8tGxJ4YVLevczBQfZDVbxhwJHYxAEYAPbX31dQAEkqJlJYYZip5vk8HGWaqOLhLYhkwEl/jfl0HKwYA+mYSI2xaY4EDAAiYL3Fdn3sABCMt2sMlxgZziKSBWOuYpHHwVGDVxcsX9brVNesA0LqyvbOptWUvYj8YkRVRKUT+CCZhvAFMkmDEJitJKSaDfQNACH28hwqSARYBHNjb2CvZh52dtvISWvgbJU4E74jvAoBzdmkHothBSxbVWgABfAnvz5hCfBwaIYDPBNKAAMODpm6z7hH+s28AcB3vBeliAjH9RgFrbBwixG53CvWX/az2Ku1lg0okwvgQtyzYX6USND5iQVZAF87d0tkz+oPAK/dFtfp3f+e31RLAeVpfXW07W4jcIXZ82l4tr7ev7j9qr1dXlahL/IuxYlDShz373e1unGkAMdPWRa8WWIVCvkcucjZerSxLs0Gj2dBUKTG7s2fPtbe/9e3euMB7979q9+8/bAONEZloyHR7lWdFvEcCHV/f2aKvC4j1bGaxfTTVQSrwBobxmaruDzG+bl5rJ8bZQNP0AuwqYFlaKxD6o6LLfQkMlz030MLvUghKi4ra/6pdAF8E8xE/zLXyDPBdsChzD+yfzXXEunfarphwQxJgJtGFAYAA8+vVNZGQsM/4PGnUoCVCu4EEZ10c4OxLrK3o4Zw5vqjSW3C5JjCVoDI/M2jocWspVDhZ9FQmFwqsbeKJXwYpSaC1vxldnJi9mL/Zo/haVexrKgD3rtbE01MxcAALBTJUnCT2Q7HMknTF1hs4cvEQxkWS8Lw35xE7wfsDLMrnV7Wf58QztW4BSe2IYgX5K7V9nKqAwWdpRr3ArtEqeJnhQ2bA5K7EngA9xF1vvXW7Xbl8SUxH9oDlEtwOSjxMEQ8Qin2LTSO1hH0C+4D7hRGMryAPWzqzKP/O/qIthTiOWIR7470B4ZPjsA/m5uZ7oufsCRghqRBjO9HtwlY+e+apD6wpzwMfzJ6QD9LZ9nQ1s5IMECuRxwfp2jMxCXtDCyWMjLE2PGjWVw/orv3FXjLLj1Wj/aXL5+yDSuK212pnkDQ5V9ia/Ul8AID4sAAA1s8x41w+TczWDmjI3sp5S7HOgIN9bT+A6DZP55ABYAIQmCFjPaaMuU+OmLggPtd7IDFgJ7orO9YrDHQjDr9WgOwbt8j7p+gYhl8XO/TrpPg8Km/45crqqRJnZu2+WdXGsYiIhevo/RchWlMBxtvCHIJKrvoL5agg3MFspzSYioroOBozZAPoalU5JrKavl4Lft7fkx1jkUCITaaHAFJZVQYrUUIbdMVEiX5VcWAvciC5N00EqNfY40Hvt3AX1lzvW6KDHDgFLQpuTM/LpugPCGPgHEz4PRLU52/NMtd4vi4x5J6V1HJYhobV53V0uCfUW597dNzW3mxIdAbEeWVluf3yg1+0hw8fiFL4G7/xm+3K5atax/U3q+1gjwAGatxrocq3b96WId7f3Wl//eMft63NtXbnzo32znfebndu3WwvX7wQgozRxcn/9V//P+3zL+7KaJ4OIOs5oAkDQ9DKBkdEsXv1mt67FwouqOpqdi+K0nuHasVgzq8C8GMo28uiCuEoz1S1D6Rwc2tbVQ8OxMYmo7VI5kDvffAjXLEwv9BGR7i2DdHnWEvRz4XodirG7klzRSxGodtDRsF8qL1Xk3iHusPPEuwmyXIiRM+w+73DDGAPBuhSRYjDLQdah7fm3HYV/m5uuB2U9z/XQEUhezDBMf/G0VBd4XU8F4ASGzbvb12jRFEMqvH8uHc53gE7b+ha/8Hf+Tvt3PmzcrjPnj1tjx89FHWWYIPr5TwCFJGAwxLhfUl+pWY8DwAwob0lkbZN2hCGBQDwOo+/QbgPyu+QGAI8Ayv1wjrZdOKjJKKmHJwAeLQ2ODygkV7qmxoeVAAN2wiqNs/n1q1bCqwlgllq5uwB6I7LL5bb06fPVdmfnp7VHGj1+Gnc4rCCZ1elLQhqtD6zz7E3UYr2XmE/ndFYLgvmERipsk0fctkniYZNTCihNb3wsL377rvtd3/3d7W3GZH45RdftEePHqn3n7Yc9hYUTJJoAjJE72wLOnp0qOi2Ke5zFZDJjNwKGJM4xo6GIho1ek1CKd0SAahAm+wVEjYJdKMRMdPuvPWW1odgVfddyYFpl8ytp5VjSBVzgmwCn08/vav2HD4byj17iqTaNMI3FmE6cSLB3iCQIqlnzRmRxWviC9SzWTaZ9ZSWwoBbeXi/6DYoMSHAk7yLq/SAKK4smi2l81wVO9kq3bdZFFT3ZfdLMFJOHgE0aMc1+jMBrBxfG/KZCkpfCW98hzmEtvsBYmzfv47Ah6wRELs/oOD1BqOtMo7tjNaCEm/8k8ZeeipOf+Ah/Zqq5udnrpa4so8t4hxHqLLf/8ge1jlIYhQQVfPFS3SVABDAvBMh7YDsPDPsgD+LhNxK/sDvKYRo31Jpr+cqhlhpAPT7zKyjEoJiOB1KzKtTtJeoboEkYoDQGiPWwXGbnJ70uD1EVYsddXJ62NogQnfeiwSxfHaCa/wTn4t+iYj0xUoUuDg4qD3LffB69jEJN34OlgsAAMw1gnGN6tJEjN3GNXNGsRXcM+C8AuWaj041c59K7LrtqqbhDAzIhpDAoUfB81OlVgAANM0uKUX0loAdAIGbN2Ok/JtGB/a3pxnQSqVHwFnVK7yPS2CKeemVhMee6LkOj7XRoQhFHkuw9uw5Wgpn26vVV/JBCPb9xq9/V+xA2GIaPYbiOQWNk8H25OFy++UvfyUAAPo4lWWzJwHXHFuZncSzZRKU54yzl1g3VXonJ0yP3t+Tr8K4vP3W2yoyYBBoA3z2/EVP+FXsDvyzFPHdY5x9HrspCrtaMr1e8bM5y915qR5f+Yzy0wEAhpmoNOmpNCNUmoe1jjDTWAfYmBRObGvc7oAWyfkL55SQqedZ2jOOPfgyjRpbbL0AXqfJW5OTAmcBzolxVFUfHW0w+gyiDCrxRwAQ8TaKLexJWj5ZP9YDJgZTlRhBJ8HJHQNb0pEoJok0rcpuOp4ZUHIICMM1UkRwBb6rsibB9nn2Xkwy5NF40Z/RHCcBN7YBtR+rwEYhwOwCx2a2MRYf5f5D5Wdv5t+cBYSB9QzUNuvPTp6Av+Z6klu4p98VbLGs+ka25jMBBifGJ9ROyfPkGfIevJb7If4QIClWhMcus49gzPKaC5cump0m5qjHtMJk0uQxWJnSf6DiDt0fAettJemXL11sF1XkGFPRI4UFt+b4mQN8qlCk/OO4rW+sWwhTDAmvKecQEUkBJuQqsByIKU9Pe216tJ6EqYcPp6UWZghFOMA5Wi5VjVbbtxNqWHIwL6ORw3cZ/5fknx5//HkAJlwndg+/zVlTLbwE0aNjohZAGJvFaspUIQuTph3NQD9nnb2ayj3XZDDbPsr7sGOR83MV36p9Jn93wIGB1N5mULrZadSJ0l8/T/7wzVyvi8+7Sr5sDVMp0I6rUbsqplaLgJk0tnkBALpcpMsRky8GkOi/3wAaPmsWkJUPrfbHAHGJLftBkfjkXHsv2a+lCHNMv/vhyuopD5BDSeIL5Vv9bAQtyvtRAT9uJ0dHbXoCIzVTtAlX/9h8MbK9BahVd2DA/HfPTQ6tQWi2BG5MoSZ4598YPBklkNGaN52Hp36uSrSzKXj/vTIATo78kKxK2Y2FSEtAP6XSgSO0ICrCFgPUfYDGJWhVcmfaT//GEO272iCU2HwD/Ijx6f9bjrdEJdh0okAVEssmoc9flR1VGvba2up6m5xgpBsz2dfbo8cP2gcf/LLdunWz/c7v/I6SjV1U23cYe0Z1o7XPPv1UVfoffO8HbWF2XkyCf/dv/1oMgFu3rrTLl861S+fPitZHVRD1YbQAPv30k/bJ3Y/bKcHUiCl3o5qLutDm5pba+sa2KnUESpPTE21sgorcvpT9Tw8H2+LcQpuZHm/bWxtCqNfW/Pf8PGj4Utvc2mk72zhtI9EEcmvrr1TFSQ8jB9+U1YG2uHimtZMBJVA8SK3vIH3ic/rDmvO7UJUlqhQZ9XL02fi8nwEBBwi9fadkvQQ8Sqm41/+vkWbRw+h6ZuL0eB/2k6hvJG4yIDUvtMRnctgT9OI0usSHXtDMBVc+UxW90zY3M9ujRxNcQD8MaqrZzeXoRFknIBHSbkANNHJ7Z1vJ2G/85m8qCLG+wXHbWF+TTsPDB/clCihFYlW1XFlWQiZ13kP1HHKIPCrtUG0dErlR36opfxrxA1NgbLztbu+qpcTMnZqaUYrSODKMSHp6SfrFZDg9Fr2XpJP3JSDiGlCHBxBYK/0Bni2INCg3jJYXL5bb4cGJ9j4AkR2T1x5HgzNSwEOlT9UzUyp5XtiW9LYlKSUx4E8qD2vr63Y4xVyi+scfngGJLVVx/n379m0FKIwXI1Gm0sP4KkZ0kuSSAEADfvDgYVvXFAZ7maDDqUJ7T0KvK2EcxHT6lHM7R1YErt6Ym65vOhoCDsisas1oKJJDJjwwSYT9CX2XICFVKOwstqUNEjRMqn9Q7RbbO+1Xv/pVMQCsYMy9mtJmm8r9sK6cO/aCREE1M3hCv8/PWFO+Mm6Q32dteD3n1hoWrlIZyHH7iavS7iEn0OXsmjZXEzNEXTYARmIIcKVe/mOrggfsC7ByeurAyi03fg5oSDiQrfWvSr3PazfylWRZ40BNJ+n5gCQPqpJVBMFrAojnWSfh7AcAIrAk/0OlqgS1UmnPM5e4YN9kEX8/NsxjTgMAaJRlbzRVjUEqHYOw4QKMKhkRndb0VbHjilmR4ChJVAIqs84MAGBnqORSGRYwUwwLgIzYWDEo6nnxt2m6w73AP/47tF5+FtssRk9pBSCwRkJEckV/OkkpADdaOPgBRmedv7gkwUj68NkrBMRo7RiknFCxgn0+PQlANyWwT+MoT07FeGKf8J5e2+P24uWyAACN8hweUrDOazQac2RE7wMrBntAovHW7VuyhZxp9jr7GiCWBJ+vULp9z/Scx89R4Z9oe7sHGm/HFwnvd779jvYpfhx74x7aEqIsYTcFoAUEucobMNBJg3Uh3Gam6vXoSIkRIsg21CvyMKZt8HRISczuPmd2tJ2/eK5NzUx5AsDWuuI/kvP52dk2MeYR0BQlWMdXy6tt5eVGe/DVYyUp2NyBAgBgObjA4ZYUA+BDWnPAY/Yua8u62HcMKJ559uyJbPJ7777bzp29oHavx4+e9jRWchZ5NkpE1NbTJfn83GxPv29vbcoGfzNQznlj93J9sOEiygpYSjJLkq79D9g8NCw7ybmCEaG4s0CxySn84oxAIe6Xc0+7HQlgRCj5m4SWfcG+kqaWEgUr/uO/sQuA/7y37rPmePOcROeWOCcq8KjBGxTEV6JzAnV/cmpGe4259C4QiC+kyjS+EP+WAhT94MRb2GWKfwAAaRnK+rGGadHANnRMANsjtyI6ceNDZLOrxbcTnLSelYCQUKdrOpYnHbEvPKEjsZZ9OfoIzjUU57CX6nrIWWTfSkRXr60+7xRyBHKXaLTPkdeLPWYtGjMDeR3AZMYRAAAgAElEQVT3IK0QJgCUwKrECktIl/gLWzIxZcbJSBUHJXo7RPuIW4sR1caXsZ6cYWtsjSnmRluCdkeKfNgLzgCxXERYM/0iGhbY2+QvXkvaskfalJgqI9pf6BzAFEDvhGkd3CN2KMwv6P60yQBAwuqcmPSo6G7vl0DjPuNRLfDMQyIP0rho2kFKFwkQwQUnM0Ts+z1Kln2VVjdX9mmnMQslbIO0aYjRgDBhjYT3niJ+8QSAxNABbXotS9WaklxTbWm9EYLdFLfYibQSiFygO+7i9f4WgH7wgGefvR+/zm9rglhdb/xbtHiYKJH8VG3p0cMzZtbzz/2ApNp7e2Ca44vcb5dv9BWP+kD9DrDoCu/9CX9yD85LAABpHSiGdCuqAIC761sqH6q6ziEeGJARAG2issuGRLgCx0r/KAkBiWUekB5XVUl6KByBeS0CG4MAUwFqX+8//yb4N1Lk+ZgYgVAkqcglUFBAVX1C3KSCffX5cxyqCpR5xRF8qIqRDnzRNLnPXLf6IEtQiQWJmALO0sIgpRbfx2pIRYO/6R1x+4N7gXpbq2+UIN+LE+6CfyNQ3iBd/2Xo0FJb3dpWwjM+NiHAxZSk3fbLX/5t+84732nvvvde9edutoPdjTY0eKp+xr/45/+8vX71uv3ef/h77dqVa+ql++Sjj9rdTz9qkxP0p51td27daAv09+3ttvtf3m+vX71RcPXl/c/b+uZam5qZbBcuXW5b27ttY5N5v6Nta5tk0EjfxBRzZ5m3vCU68Ovl9TYxOt4uXliS0M/62oaMEsyA2dn5Nje/2BBEJdCZnVuQOver18vt4cP7vfFnzCW1UJsPP1USHq760RTguC+KqjWJCg7j8RNG9DAWxchg1rf/IAcxzMHKz4ya+fAZfe1GcYQuRuAvgZAKrkwjtuCVAvOqssphFTqZ/dVvvPjsiMfwzEnq+dsBNXOCq/onCqqDaiv+UtmgN5dZrTttb99ILJ/BXqE6FRCNv/kdniPfx7GpwqIRRVC0UYCfaY8fPdAoSkRmOGcEHxnNR7XNztSJkv7/mPdlNjitPlTKzaQIDRJkl7meOJVvBvz8W9X1EQKYI4Fd6EGA0EOtvXLtsoIdGAZQ/AAPcK4IB6UHDSASDQgcJ9UPVN1pASBwHi51dCPDtrKiKZdgFtT7sHeShPTvDa3X3r4CAT6X14CYywbW+Vw6e7ZH+6Sq/TkjsKjqTUy2s0tn7WjfrGlyBij75ctX2tlC2q1u/6K9er2qpMlBXIy156XbllmnwU6SYDC0QNMstZeqGh04u1e9UiXFwS7VZapSJCkk/lSuoNXevHld50Tju06O28UL5wXwatoGQdeUwSmCfFUyj470PLguO2knZ/Trcz0Ei7wOm52RQlTx+Rl7CTDXVWMqWce9mdmcAwVPExMCdQh+okwMzZXPGZvwGDVsAfRiC8l5HXr7SwmDwQ6NaTvcN2hwhHhtN4dcAbgq1R3tz4l51PFdEU5lLuec9e7vw0tFPwCA36OjAiowKPOv/VWAQZ5RkmJPETELKGdfiTdJGlWVvv2h/+e8VALTsyc1DYL3TAAk9kOPst83JpJqSp1XXk+Ajy2h+gX9XErBAttd1bGNtC00YOK9mkpbAhfiAe7FAMBIL0HJ5JT0TMb/2w6EQeBk0HueooIBRY0qwwdTzTo5kQAtSRaUUgJ6kiESVGznwdFBu379WvvWt94uwciBtrr2uj18+FB+QSC7+qrNTCDYZl+ePeMpGIAOVlv3GFAlDwMe8efxYXsSuQpwCGNJ0y8oYAwOqXLI/ucMsT5U4gDJSAyxm+xrjaqlIleMDc4ae2ZifLKnvcC4u8XFJanZf/zxJ7pWANHvfvfX9TnoifB9kheNF0WfoJVwU7EuDBpV8isQCHE/9pJBMoGvaHScWWjnzp43pboNCFwAEBwDRD1w2xFJM+1C129e13Pd2kFcbEXsQ/wb1cs57OSxhYYBkV6+WG57O6dt7Y3b+lQNK7aO2FcAOSPD8ktuPYCSPd3mF+b0/3wJjFGy7uomxQliT2wpIxsphtBO+Pq1mUfan0X/5vMSMzjWogrbCdT1zmn1Dyd+64/VfJYGVeASJf/Y2ik+j2bosPfxZfoDA7ISVet3mN1GOxU+lhF/+NzEhmo/QcG9ADKSe86b9YU4++hg2B+zNvbHBk6tHcJ12d54jBs+nQSbnnvG4rE+GwJeofQTY8GqRIQOFprHbFqIjQQWgWcnlAYRabekGmyW2GtVuRMbdUmWmSgkegYAqoDX0xsxSIUNJjfA77o1zww3g5NuUxP7t8BNjU0sEFwgYQmuOpF37MH3SGDln9dpHWWiRLGJBQJ5vDPPK+0IASwoPPJ5+ImwPxUTFoOAe+LZ635q6opjBTMUKPCwd61X4OTMPsrsFQSxldOokGnmHzeH3eI50s4Ba1ajBqH1Hx0KQEOnRAKJVTUHEOM8CFTagSW7o7yGc0g+Ip9Uk8rQRsHPy7+wplUd5zOIk4hLsKGADzwDF0GIDU1Xt6bDeIEpLnpGlNTgiEfR8sA0VaHo+Z7jVBX1aq220oOZu4pdBpoYlPZXVcwo4d3sCed0NWWGGL+mJaRtMy0ryY9ceCj9Ep1x33tyTQvqWdxXqX0f0JdYSj93R2jv5z0/XsB+fi9+z6Ck4w4z1r2PA0I5t3AskT1jaZ6IsdqvOJF3gJDfCQNc9or7KwBfBRzZ8wAZXbyo/Vds5/58xjFjCQ732qCct3w937GHTs6gOAj7+dnWtgd9VYItVfye6qHVSTH22hRlZJMw8be1IP2VnmQZjqqMslkVRHBT0J00w9KjkLgIEriMMALt16Hg8PfN8MwD5qbSc+LDQxLvAJjXpPdPNJFh96vEmEiVtgAALRhBEw+g3gOF2yA/QmGiGyChkm7ciehn9D2TQJVBditAgi8HbnzxcIPGR2gMB5DNLTpPjW2bHJtS6rJ/etQ2UMfeWJcwHzNySZKgKyMycvb8uXbm3FLbO9xvp8cHrR3utt2tjfbjf/Nv2p//2Z8pmHzn299p3/ve95WYPXrwUBV+RgzOz820d7/ztrQGXjx9KoPPWMGZ2em2trYqWj4K7Ridp8+X25Nny214dLpdvnqzLZ29UAZhr71ZfdXGx4bUC/j+z98XVR6hIKotVIN5nhq7d3Iq6hFMANZMhrw1za2ngk/SYRoU/Xa0G1jAgpiMvUGwGpETNtRbd+7o/aiw3Lt3zxXgUwTfarbxNw5av8M3jaij2ebQeN+kt80Oi68E6jxLzkOEoIIi570SnCfgT3VZvUnVn4wyML9nSrNBhCR3BJyp8iRZgIpF4ES1md5Lfo9AjLWSIKbG31CZqH68SmRS+XAPNfvWI66gJX7n228r8X708CtVIAhoSci4DhJUDLequUqEt1SZxIAKsa3kCsDOhtLGnbMFKBijaLvQVbsJ7JjXLYbE8KCqefuHe0K83/u19wSMLL9cbp9/9rkCcFoPlIi1AQkuQUFljy4uLOhaqKpvbm7b8UrB1s+OewAUoUrHfYWSiJN2m4TvA1Sc6yfQUnK6uSX6JdfB81Jywj5Bq2B8XIlIEHESAiqDPD/WgX145fKVtrO9K6V89gggAGJMmgm8Z/VhVVzSi1tGWfTKUu32OCXbjjjJ2I6eQ+uj/up7Ua8n6JLtc7DAfaDWjbI2FYIzZxbalauX1Rr09PFjBSucOUTMaFtQVWcCIMlBs6tWrnbyXuwPkgbADMYBslf5Gd83eOVKMmuS31MgWPfHc1ALR1HE4z88o9n3DdjMvRNYAyjwu/yMCmKcPZ8Rh+brNFAoEa0SkmKPRg/C1U+zhozNek9Gt8XO2A6er1RRufYwbjqw12MN43Tt5+p3w0qoEbPQv/k9/KVAmVLhjSBn+p5JeF2R99kIE8eBROZqW18nAHaCC9ZSNEz1Hg5IQCvXlGvssV0GqGg6KE0ww750VcDPugesyA6WAFgF2PwsFNpMG/AzbAIXOXMZgYR/54y4sknuWYrGxW7p1+qIvWUfY+v6f8ZeYM/RP8/edj/ruqf1aDb8Qbt69YrG0FFxPTzeU9X45cqyrpUebNhNJF5ffXVf64xSOKPrOPe0lL1eeV3ijPYHaSkwEEYbz4D1KVaWFcgvnTsrMJQKmthxo2PyWawj8Q3rRoK1VJVUgngCcPUYj1hZngRNPoFzPzigdgVamVZfb7QPP/xI78FzQ2yPRIvXP33yTHYRu2DGk7VNEtNwvapaI/hZ4CqaCSSjx6fQqq1jYBG/C432Akao3vvivkRL6SOHaZdWl0uXL0k/hnXibCEM++GHv5Qo3vVr19rVK5dVFOKeuacH9x+2wQHs/0l78XJFCvRUF0k0iesAYdNik5HJzKvnmmDrcKwAdTiv7gEf9Zx32EV15jV5pTBQ6biUGBxr4rHPBn9zXnvCzT3ub8e8SpAfO+Qb935WcaymJIj9qh72rnWAmFVtb4DMtPMMuxWSWsDBgX3a4uK84lxNuzl06xL3A4sgX/gb7tdxwlE7APwsAE8V4tlZ3QtV58TAOa/Y7slp9+qngMb0JabPoEI/PTMnUOnoiL3KdBVaJO2vw6ilJU00/wNEpEdUZCIuw+6x5+NPA56EPYm90HSlTGyo2Jp2NvnEXotjVyhhbyaed7LjYg5xACkZ56G//UlxUYm8BpQEbI9uCdR8imMcAuUYKloONPZU4rTYcsfbBtCTz9gGFsArXamMb3NCSkyvZyyWzLoZusWiiZ1gP6sQNjEhBiQgpreR9yH+ntgNXQrOK7oBnGX2lvOfQYGGTGNSvEfs2RyTsFeIUcRhZqqXxCnHe21PYUpQbXaBCsDfk8dgGci/q1XP7ZusG2wl/D3tMlD/A7KEeYelBriQz4DBo9nxbl9xUclgLYk6ab20taqCTC6XnEt2KUB9tZiEpaS9OoReEAWaLol2XaN02hidLGAp9s35U+LkfoaZAYBuNG//uc45Uw5XbSwqDJXodnKvxFYBu/J7BtoMaDjfBEDa6024ydnz+7uFRW19ajmtYnhaF0rsO6BCzpRtgH9fGhjFBDAQGiDMoIb3rNdCNq6Yav25TZgEXZtpV0SKj9calU0MoKjX393aJpI36leq1VqcEhvKxWY0ldEU98dzNfQVR/UzVSxVLgjARPFx7wofzlSBMAsCGrCx8tBzQBOIaAFKsIaHadTeC8cDkqNBLKPPUOMspCpagZTvqwQPqk87iBC/d3TKrHDPCk7F5f+j602Y7LquK82T85yJeSIGEgQJ0rIpUZLLrqruaEfU7+yI7p/Q0VV2V7ksyZZVdsu2REqUSIrERMxI5DwhR3R8a+117wVUnQwEiMyX79177jl7WHvttbUZau4yPwNkiNNVgFM9mEIiARveEHSLSmQh0jxgBegEDjZ4QcA6Bdii5MyA0qJOvL7aXu1tt+nJ8fbf/+t/bfe+vdNu3fygXbh4qd384Fa7+u4101GO9trmyvP2xee/bn/zX/6m3bt7V04LR0+FgWo7QQuVSBwN1LTzZ0+104vzbXcbw7Stlg8YGsxaxulL0ObkpN377nFb29hu80tn2//6V/+pXXnnumd2P33cHty725YWZnVfP/vJT0sB+bwoabyGtaS9gA2W62DDQ3Hk2VGtwfiz3pqzrNFtppqHIqnAHPrczrYOL4nHBx/eakwMoM/NkxD2BDS5ggaS5jU3uOQANwecg5xDNET5ZISLWuZD5d8J5Y2f90G3Dyjvm0SBwy8gbIC4JaAluTOrxdV+fi8AQZB8km0SRf4tQ1sqoPze9evXRZvWOSukl/24tr5mMOCIfm8DbJwLgRHVM6szdILoyoEqE9euvdM+vH1LPf+oF6f3iUCA9+I9CMK4hl1GVu1zHty2w3OVc9vv++wDYgAAZM14zSDu8v0cU0l2K4AUlk9ghiy0T3/0qT7z4XcP251v70hEz2hqk86IBLZOTqTGKyXekVG9hiTcFRALXyX4Yw8DpsVexZCy7nnGBOWsI+/HF8CVKo7z87WGnukKiwJHTqCE8wSYUDBXCS/UP/omQduZdvH48WM9N5D1NOF6T1mYNAhprqVDtaGbD6p4MeBv71WSKe4HtF8OSPOfjWrLsI+6uk5PI2ATwmQEQEtL8wIBYqepfkqZemVFwAvXRm819lLUQ1heRY10MnVOf6AxogvgfeokKYAJoEAAYdZJ66rqFv2+1o0goWE/w6Lok38DHqk4mfpttoGYPxotZLesHrhqdVG7QCXvWSfOfoIF+0ifR3/16HgAgNgHv8ZgVhw+9t0BdzRdenZRgofOT9TzUxKNr6ugJBUy+ajONvRnW5UAAuqJMfe110iwBBcCeCT4Zr/sRSjhrgAEyloMbOUz7LaY5T3r3nONP0S001ooXJerqAZE+qpZrVQBGsPqR8ZieaJIASs1fxs6txlD4uhqD2XtpG1QPbSxFa4wpWJj0Ivry9prT58YgOIPP6OSPhQOU7IxMSa7iM86OHrVlldeaD9+8oNPxAxgadDL+d0Xv/Vca6ptpS0AaM10mTOnTqvyub3r2eFWep9VawH3v7W9qf3KWfP4y9cC4BPjsI4kwfK3BSDyN0JunDGSQBgHqfK4j7PWpNYPptvzZ0zceFHsBSdIseckbwBbULuVyKGXUEK5XKPGemqEKACrmggFBMzOT7f5xdl25txp2QPsBu00czPzbWxkoj159EzjMdEZwrabrmtfhd29cMGjZmEefq0xgBQqZrWOrM+HH9zSSMV/+Zd/a9vbgIILukYSCarQmT4hwENTByrJLsCqa4PBdqE5VICrxpdiM6vCzH5QwkFbJK1mm1tu+Us/bLVM9UDhkObb72lZgQEzs7cNNe2iQELZMeK1GiuqJLMS1xSy2FwBxhaX8CMlpjpppitrRaLG3pX+U4nheQSkNQVI3thzSd7420mSPy/2NGyZsGrQioKRwrq6AHAiH4aGDhXemdl59f/v7sLEtMZEdJWwTzC+5ubnFO/CnLLWl+0L52qYKJtJZ9s7ZCD4efS6KAIXqoKevZ7n19vZ6D04BotQZYoktukWnYPNpRaEo0Ml2JxbJaKp/OMjaqoJz4L34r7kH6stJjFgKqBZz4DFHUBcgpg8Mz6L8wqow+c/f47mhCccpJAoLYY6d7Lh5COHx9ZxqeKSbKeYm7QEAADUniV5VuvCuPYA09W4nh3Ggp+cuB0PRsw2o5JhH+PrYUWTcIepylQjs6RdzlVZWPtOiT3gBGBS2LMAEIzj3gOgcltC2J2skcY7aroRejyeFAEjMkwmMbWUmB8rRh/RvXuiA0eXQoj3a1WsO40at67EHzkON5CeVg77EtZWr6rPMQAgvYNqr9Dv8opKgvk9J9Jpyevzrfi04XnvfEv5vxTs8pr43OQE8ftJ1tMOMxS0dRJuNou1P9y2lvdIW5yESGsdbI2K1Vc2xAk/bYQ99Z9X+ZrTElDtxdUqwHpQjA+A7zW2389Z7p5HFStyDpIPqchWBfGR366tvx4XFcYV8/S/5uHppgZiSAp2SEgitie6BzhOTxvUIvIHOgwLQDDD4dElAgS4eURJS713F3SoFz5sA3qG3d8bKlQSDFUABwBAHqjUjUES6avvqOE1o7JGQSQIkaIlI8qgRZXIiBaHUYSlmgr1MAuXgIl/S4xHt+HgKsHhEFGSGmoFSKwDG4X7JugHCOG1Hsk2Kbo8n0kgQi893ISNtZX23/76rwUAkNSjcvzpj3/UPv7ex21yZlIgwf/zn/+v9tmv/k30KIMjVtMcG6NCg/r3jkVOUPg9s9RmJsfaaDtux/vQog7azt6Ogi0cP3QfKNuwAp6/XG07u6/a0pmz7Qef/lBP+PHjJ0oeoctdv/pO29vZaZ/9+tdSbMepYUigVXNfMABIFqiKIiDHpr7QVbOXO3VkqMXsiqkpz3IH0YdSzRoRULJuBHrT1TdIUkalAdowKDz7LJTSYfL/9jMJ4pZD6gPpgxOjECEv9gBBiqrHI072E2gDhGX/yAmMjdk5VVWQqhhOlv1k5LDvHQ76GoDBhtaKsHyFpcBn44wYIwUog4OEziZV+qOj9vTZU/2ORvsoKewdMpVU0GNVpdBzUH8ZScF0++ST7+msaoTg/oHAF0ReuHYC/VCTSZTpb+f5aV5sQyjnlan+xxbG9JQFgEJEnGYLPHCfa19ZPRSVzf1hRwrm+TfKvNBNd/d227Onz7T+rlaciPZJ5Yy1dcJuKjqfKXruHmOSrGychITXij6ppKfvtwp6m1YKMzD2PeWk0F3uR9VYxugwd5k2p6kpsUyeApxJERmRpjk5PyjAQzX/XRSZ9+hVZ0yZEwUCYWyWDG/1FvZ2y0lQEiVR6AY9rPxOAigbaitI60xVW5QR7b7qRWBIAMEs4IWFuXZ4CJtJ7lAq0VRE+SdnE7CMxIazzOeg6cENKRirygotJKn+8/0vv/xSoF2Sf8509rJGd0ppnR7iafVHss6sCe+3ML+olhT2C6wDPnvI1FLgMQiY2OvsIWv5hU1iACDVnLBQgqAn8JQTFLLlCpFf1yvsOglIK4b3CdeFM1Q1qkQuWecEADnjCXSTbCcxTysHC5x9H3viRC7gcSoG9he2F1QbLJZp9qBthWidAN71jAU4FKgt4JTzUIFFZ5eq0sXncY7dSuc5xwkIWOuMhIovG56hBFAJgvj3EABgvRJ8EXgH4Ag42WEVBXBk/Yfz2BMo8zM+OwBA4gwFQAVyIICm9VewbAZHGIpEIdgVAADsCjT3H/7oh+3WB+/LZty5861G6WI/qVThT0hgJY54dCww+tKlSx0DgLFsGkmmSk6JlxbbQva/qLDsQ66V6zYAMKL3SeWWZIDEykJqBOdzPWW8wBl+n0ofom1MzAlAI/CqtJAcCE6qt5iztLOz19FlOWdKlgV8HYqqLBbkyEmbnp1S4v/e+zfae++/p+SAVr+7d+4KEIJp+Pzpcnv+bLl0M0xjxfdn7G0APqjIFHjwYdh52vjQEfp3P/6xXvuLX/xTW1t/JZvTGkw52AeO8gJ4oADP5hbbpYTVUmUTIMckEqjORWWl5Y9nIBG4WY9b4/4RAlxdYU65i0KOs/CZQ6bQHwMAOVMJghPw94CABfx8dhFRBXyzkGoSWJ9h044TZ3IuAADUDTjyWqwGBBPdDmj6NCCJxFYFiqLTNNoQOOa5oRvDfUvLogTEOEfpV0+xIDZPLYHQ/xESnUYQmWkuR/oMbK/iaEDxQ0DzzbbyErabKdPYOIAZ+QkELfH100xeohjAKExAMDMTnaY4rklCkWQhfp8zEPtoANVVddmSstm2gb3tdYvridgqgBfW47EPJ+bls+ODiAv4far/nK/oJ0CdJ1FnrCdgtNkYzoDyPH2/fk72s47dEDvN7nBxwOeYvc3r0LXIlAeAL9rU4oEMtlGwGhWrRdorZaNJgomP0kKs+yoWIjkSwteKiYgp1f5lNX+zQz3pJoAS13zwylOWOBcaCegB5ornOEPSIil9HSWn+5y/+XZqySxGwCueDWeRc0MLwqtXaOywVmaEEcPyWvx49NLkdw+PzGpIPFbMZ7GdSttAOisqpuGfPKlDsXXR/vMcYBFXhF3ADCCxCx59ix2jl6MnwMQDx0w81J5p61wLm53fM4CX4l7fkqfctCrrie25z8T4QxsQX5eYJ2Bf8oKA/ENGr2IKjWTtQUrFjYPqvz4LlkmJzuuZVA6YQndHxZdNse6cEvsCPrUvywdyzbGNeR/FBjVO2vpCmdpjtk/WIe9jYMyvy/smfhz5cnPLIpBVYeDvbqHKICQQsXXwB3CQ1Vcjym59DUYg8T0BAArWX6v3ZZJDVz3T6f+LAr+DfLcGJOF2r/WInJM1AdyHYgdTFH7RTfqRSZ3Sc/VPRiwmCEkE3BRoc/gQ6jnwzOBsOqlagjzWSDAtayWKCtzlBYzaJNgbJoXVyKtDL8o/SZoqOjY4QnCrR4pN4XUcl1Hb3dtpr/Z22snxQXv04F57eO++xvYRWFy+fKW9c+2qqhNUUtkj//r//lNbfvGi/fDTHwkdRykdJ9BGxtra2oYqCKKBLy20s6cX2/T4SHv88F47PrAwCT1Uqv7OMKpvtJ06e7Zdu36jTSOYpJnMpkN+9tnn6g0m2Hn3+g0hhS+ePW9373zbNqAYkZxpnOGYKn9QTYUSCihxVYrAdIPxTdXzq8OFiuqY6b/sGHp/WQdvWBScp0StY325765HTerOFicDEe6ddN+74wQhCrV+hkmqckh6x+Fd7KDVRkXijHIQFlri3qiMSxyPkZj0lB6h2GwHymEm+SdZD+WcfR4Hwu/w/+49s0ovf3j+EYsS9ZxpAGfPKlGGvQFTI1VqzsPW9pY1AsYnZYz4fD5PAfvsTJuadoXgzFnUfUkI99vW5prGPFo93o5GwAWjjlTdNhWX/6eCtS2V6sOqlo+oz5BAg4BU/ajVC8j7cM0831RTh8YrM90BAHRwqi9V/Y3VaqSE7+REKvTnz55XxZlE0QmHqwfqEa7qpWhqpboduhbXoPOmqouf5TBh5nWpYoYy5VDHxhbHzv3r/Sa8HogCsh2GasrpbXfSu2ediBpXiGPGEUKbi7HHmfH+YgNIbM3X6P+vWa9STu+/YleScMU5BSCKreFZQfmPhgGAHoAPgSjPHZ0OV67GG1RRvi5duqxnD4PGCDa94A6oCV54r7ROEGRyFqH/oypMX/Z1bIOmh5SQVTXAe97veFtQIIKORfpcc05P9Fwt/mcBodx/qIlUG9R7LaEomsvSP+oeyySNcfJhAAwdpBL8Ctbd0+7zN6z6xcf0Z902g/d9u6IeplLsdBLYBBjxC287bf6dBNnJSk1pKPuSIJQAj+sJ3V/BdAVj7AmrJbuXWqw0KiKZWpP93vXM1pmugLXoQJ2/9LqlP9M9s8M9NrSJsZO+D1Nnfc2uTlCFD/DieKEHVtIXyxplwkWeXVfdxdZWe2HshWxxtbfkWkh6YqPD8OKwqDp6hNfXC18AACAASURBVLCsx4wBSHiEm68Pm00gD+CeJEyiXSUoRmLO+aHvHttKm87q2orajmAteY74otYIn4UNUMFCPa0O1iSE2Zp0aVgXQFP+zrqi38NoQM4V4zE5t7R1EV9gY2lpevzI6vZO/K35YltvcWIAccD01TWrc/NMw9YCzITlJVG96cl26jSaO4sC9S69c0mtEpzfL774Qq15YoTsHkpgeHVlXb5XRYqITdbad3u5nimToNAM2trYazeuX2w/+MH3Ne71l7/817b76kSxA++tvaXKkpNO2iytxcFYQFcENVO8qlw+q+7BZz2lB3BsLSgJN4qpBfi8p/Xaf2XBX/447krVq58CZGZq/zUMjvukv2cEKMmv63RHc42lNL9Kb+QYIpW5qozDFBNorNHnGv3H/kM00fZ2R60MimtHKWq4rYFkLYAA748+T8DH2DOdqxMz8dL7rcp5VRrx7afPnK4iW5NOEppNAM+vG7PgGbe8TXHY4yZlm5nmhH7TjFrbTp89LTuLTkDiBxKLANe8PsmTgRa3dNpmQ793Lz1MvDd87UCPpLeBBkVYZ/6wX6P1JXbaca/3xTW5xYlqNlMSbHc4r+h5kKzgQ7DTAlhR/R8kTmHo2McY8BVIrQTayRrXEsCHZ4GtEKW/RClZD0RFHatVTFC08IWlBdkTgXx7gIvjbRINqxrtzOuPZR/M/mPt1eKpPYYYqrXVVK0nHyq9Aa5Xfh1qvxJKT1pBr4l7xI8B5vFH8SMCrppC4DZPCwC7Pccta9Z+gAVCPKKWxD0mjbFuk9YtQR9gn1YhtyOIEVLALCzbMMX4PjnitGL4KedFYp96L6SFMUmlYmWxCs1AMVhSI3ELAOD56meVzPL5ios6DR0z70KDT77YA3oB1g2m53kntkoOGVBpePaHgED8+NDfxf6lSMRz6QDKAn7k24otqmuvsfA5u2nVjZ5OQPh8Ntfja3tTwyfXHQv2dhKv+KN0F2IDHV8Y/Mj6JIfJPXi9+zgosY80AES3ZMtgrAsAGBrS4ZsGGmVROFQq5pcptgN3MCsyNzuYf5/UDHLQGBZKN1FGWM7B1YQEFKHcEPxIJ+Dk2DR9DlVV3EUpKdZCTHUcM9cuYaQKmPzwS0W5hI70WpJHMRHoz4ka7Zh7Ohi7Uj3XGbmVwNOjM6pSl74PPkA92T7cEkqk0o8xB9kqahl0L/p/krCQUEItpKKtUWwT421jfbWtr71sW+ur7fjAwiFqyTg8Vm/So8ffifIHQoioGwf6kz/7vvqjHz56KjBhfGK6bW/v6vCjVPzR7VttYXa6PX/yoP3ql//cpsZaO3/utNDrNQzq4XFbOn2uXXv3ZltYXGr79BWCeE6Nt9/97ov2q3/7VzEGbt/+SGyEl8svpYKKEZQ4S4lL4RAwKHIkNQ8d44PRYm2CqAWR8uMkqCEp5jVjnQAO4MHMjPscMUJUaTSbddJzwaU0TC9gIb2hT/qwgkpaaDGAVhCwJGFCWovOlgNtCnGvJsq/kxhxgKhU41ACAGRGLMEge4prddViTygylfYopKfCbgqf+52tAUBPoB1aeq+lWD021h4/fqRKvfu53OvGviRgjTAfDqvTKCChn2JE4FQ7KwroKe2Tl8vPNWtW1RjosJOTCkYJHAmuULVO5dDIMsr3L7VPCQYIvqI54GSW8UYn2p/ctycd0D/ngCAGR4DbyZHmeROg8nkg/mgaAHIg9gSQoj7Xycm2ub7Zfv3rX2uN/dleT/YT7RJWHCYwSMX0dZtHwA4tgsGcWdmeEj/j71C2eL9UHs0MYC85aFPAOeL+VsAP9plFWUD4D9ROA/Ag51fAJ/3cQobLngWk1H4uloTBi+g/9L3XQnFLrb2vqBglHya3CRC5bj4rQRKB1I0b1xQUEDzD7CDQphqAYObmBq0iiEl5kgtBNQnJydGJRMb4Hc9ad9UYFlCmHnB+2IPsayYdUElg/9F7zTXACOB5iPkw42RK1NIDz/3l33auowo62OeABh655mcqYSr1slslGLvNOqu1A7BO/dWmChJABGyNnZcPKrFMPqsH8+ycPRLKYpoePdaz1HTKqyXHlbLeiQ5BwoBCvDYVCDvnfvTrEDTM3o+tiWNOoJHPdbDk5IG/u30kip+p9LFbAS41plbtBhlvatps7Fn6NmPLBMgpoCyRplJLZj1znUP2Et8bAtkBRUxjtG9TQDPat1gFnPL7WYDP9+XnF2Cfn2ffyu5WgcArOVQ/7p9j1tDsP7dAeNxlse5wHqPsn6RqZj7x+QACJHMS/JI4qMkhvA9aNVD1WWMSMkafsq6ra6tt/+CVk5S5GfVbcw0ZASrNis1tsfZ4nwS4Ft7yiMyAjgAL169xNufa5vpGu3//vuIYbB1UXNaFxHZtdUPVbUBezgxMBoBdB99WcOdvAnL2KeeDUXCs+/QMgfyslPWpCl+4eFE2Fp0E7C1xFfe1/PyF2D97u4jzUowYabvb1uGg7znK1tyrgKZ6llpH9e22tr+7KyHWS5fOapb56suVdv/BkwYOS99/p8lCklgTPWQXSSioiiPyV2eI93eV1sBAbJqA/7Ktw3OXoo5DR69LB54WAJmz/zYAMAyohwWbJCuJFVRE0mQqi6tVOaArCMge/ZHYsCu10LTxtUogj4/kW0n4AU10dhXsGpjmZ9H+4LxYif5Y/ptrxcZyppn6EyX37LUUpnhGVPI1wQZg++BIYrOHRydtaho6+GRrI8Qg+xJ5xo9z5gEA+F38Gu0u7JkAroD7EcJknw1bIFnziMH1oEtVXostEBvIerrwYiZHnrPH6Xl0sWbdC1S04B77gD1LOwOAR2w5xY0UcADTLDJrYDk2ziJ9vVBi7OxwgopA3WrDzeflM1TkqTYP+1cnngBc3IOLD75X/l+jgWdn1B4I8xVAcVZr3veZU5KUb6e4qOkMxWSqAuA07cAFVJJDpVCl+DFiwA1mgEeu0vMPqI+fTwzd+TJ9lpnEvA+FRdlxEsxxmGAeaY0mxMbGVsdWBEDCcMK2jZJ99oL3o8c7cmYEPI6M6pyzf9gLAQCGgFx8qHKgauVQwlvJv21Ezxax3zIDIDmm/WUvgse/9TppWZRfZ39FC2jAhLRfzoQUV7y7xL0TE3zT1+ea5Y8G4r7xubEr/ExxMbEJhU3YHOzjYk4mNuHWsXcRnre/tB/Ol+/ZBQKL6lZBe8ACHH5uzn/Ogu5LeY+B46xrAICsZe5hyCgdAiU6K79ZWX2tih4BE0lTCeTpwXUVmF413VQPMwb4AuHqMNdCX3G0QgdxwRKEam0ighXVHpB+J9X0B0m0DkM5eIlNgCQREB+fmIYnWq2DNY+RQHDJSRvGP8GFmAol4Ff4hg5CKihcu9+3ehIHKszZNDgkLWYFozIa+jB/joJ0zSo22JGfKYAvXQFJmhXowZJJ7VX9dHa0OGE+ByoMBpOq787uVltfW267W5vtQCijhfGO9g8s6PX4UTs+of/ZyTsbAKrt0yfPNWoPcSEEYTa3dlSx//GPftQuXjjbXj5/0r79+ndtd2ujXblwto2NvG53736jytyro9ftzLmL7YOPvtfOXrigkXLkPlub6+3bb75qDx8+kJE5e/acKhIPHjxspxZPyQEZPKE3y2spmtC+jQRrSdAfqmcMgBKHWYKwk04vAEM0Ns6EgV2DJ4XMi8LFDPsKlp1wGeE0chplUY+S1PODbF70KjuIXjk0QXkvxtbP5rSgZE+X4f1SjcAAwIIg4TY6bKo+ldGAVzxT7o3PJEki8DpdYlDsmSTGTuqs3m8lZIMHfFaSf8AAvk/PdnQCuF+LsxiFdaI7qHhLpMYjl6amCBQAmxiPBdDg3jr1hy8sOtA4PhSohFPV2KzZWe3J9dV1i16JqUKi6optkmGJ7SjBcA9cUGTuKYGfjA2j4Ha3BVicv3iuzS/M6f+fPXsqGu6HH97WnuLzEfl5cP87/b/n1DMvfrcYIbYy3LMEbPYNPBDEcGa4TvUMU5WrAIZgK1VY955bVZhnwxfPjTUGALGqvfvbljVecl+jck6fOdvm5xbUZ4l6doJQ1oKkzTTHmjFezkzrVD1ZAR7Tx5mqrIOfEr0sRlMMvZTMjShUotyL05mSbUfKGLRz507rnLLPcEgo/wMMYGto19naYrQhs6btDHlOAADsfaoVB4f7UvC+ceNG+/jjj/X8+T32G1oN7FnaVKCLcr1oAgBI3b17txhQr8X4Yc9qFOXOrpyi558bwQc8sl0e0fuoNaYUdHEnBgH6di9VUFU9TpXZYnH8fr8vepr1mzS7MHhMxUtQF8En9uTwK6DuMNkeggEJYgM6JHEIACCgoeuNH1JRBz6zgJsEw7EDTmRdCcpeTRASGxXANHYlUyqGYAg/i11NwuP7RKUccAcQ1QKeEdFNgMG1JJhMUDwENJzAe7yW/lRlNIFEl+B3eghF/S1aNetjG+Iqb38Omij5/DwMLl+Ln3mCFlfqPJPbAU4VKqq9g4KFmD0ntJxRPZ/TH84kPsMTixCLJWSxFtFsaXrAWDPtf1SxDon5O1evtPnFBangMxqVfUkiBv0Y+jbaGfKXEqh1cHpq6VTHXMQ3cEa///3vi1YMAPztt99aTwDhzCPbLew89mV7CxFcdBxqzvX4WFtdW9N70/J37doNJWaouvMcCcY5e5wj7vf0maU2N+8pS8Ru7BeSE5hXrLt6iwE3Vtbaq91XmrDDzHL8s+OV6OZ47woUVRJnG+lZ2VabZ0zfO5cvSRBwdeVlu3vvQds7eN3m5hkp5vFwvCUjhKWNM5hyknGZ2bdmkniKiYCKEoRMS6WC07eo3Wm/s1gqzBCC/TeZNYlFh0Hw8DwnSE41LOyVcEvFxCnGToCptJL2LaUlDvjaIzE5apq4Mz6qYg2gEur+6BeJbXZyXHvOGlAkwIi0yndUCyGxRZgP6UMn1sv5J85V0qHqL+CPR1yOq0V3REUkYsiDQ09Tmp6ZV9sI4BJaD7IHAgH4fUZy+lymcq19s0Wc1jMBk/RQIIyN5nxGh4t14vuARLGT2uMHgLhuixTQO+Gqu0HfEgUWHdm93Hr2pUGQhC82IEA4+j74mKyH7QL2zOfJlOgotpupjP3n9bEhfp0ZNEnYaZvj/4nriIMAcTgzxCLEBRk/l7UPc4hiHcUvzhB2bHhvFFLJTcgtmChicMeifRKTnJrqhNA1Oq9a+7RnC0CVtsEkZwR2CZpeS57Osb3diRmL0VAMScU+mjbh9VTsPTHZZmcQPIYFsasJSl6P8bZ0GptVZ7aS62gtOLexv+aMSfuINjmNwvSUHsUvtD8UIyQ+lXtRfAVoDxX+oG/nju8NuB09k4DO8T8+k7IABn4HotMBCz1twlpvuefYjKGNSaw0BFnyuj4h79vyhjZH9m/Qbqk9GhFvjZoGaOtbMW1zDHiGASCgqzLk+FX+ybr52iwCmWvq4wtfXX4n/pCfd7arnlH2fpebR5enbrC3eWFV9Cypkc+WXwpCl5AeQRfIVAWYOKsEV7mwOGJdcDaDr9Q9R5WORAOAMEQETg5egQA4FQU66Xl8XaPYNMPT/SQYFlfondiT9Fuh29ep5I/eNVS0a3RWF8RV4pFxJ93i1vfzkKVjkEWqpICbyPskcQwIIERlUClSD14FRqmEUO0P5V9zngWGMDYQUSyjv1K0LEoonxfHiXq4gpHXBEq7qtpurq62+ZnZNj0xJcV1DOvzZ0/a9s6meqipzpHw33z3Zvvu/kNRuhAMQniLA/rpp5+2mzffawcHu+3vf/p3bWv9Zfvkex+3mamJ9tXvftvu3vlGB3b+1Nm2wzizxVPt4+/9qWYB49xePH/atjfX2vraSnv65HFVzFt7/vyl+/xxxhJYmu6rTVQpGTtSztkJvB1Y6JFUIkkmVldW29rquoUAqRqqArsjlkj2XtBxVaLUn5nRj4UO1tg6dgbOVb9XY5H47AS5qZbF4ARtzN624bRDsYKthfEI6JJgYoBtYNw7xs9F6xzcW+j6JEqs7aWLl5QsBmH1uCmP9ePwWn3XFb9UTrkOEuSPPvpIO5T+afWc0mIxxT5wL3eSIjFl1JsFnW2qLS4h1Dba1jdWVQHme9DCMeDsQRRfub4XL1+4dWGO1gUrvIP+so+i6yFnwIzWAgCMDButxhDj7LgmKr38O/3Hcrhjo0oy2dfoOEzN8IxfK+nkiyAYQT3ApY31DQW7zK5nDT1Xe030c1frFmX80grAHifYTzKTCiM2iF42aTiUwr3n+1qwjtdNz85IxR/mQITxJPCJUxRLiOrURLt27bru78njZ+3J4ydKdgWY1hhQ+eyud9j0VH4GQBN0OxQ52aHSLrBRJgiiL7k39pmIImqu5gvjQGwTuU9aYswugEk00yanAIQMblCduHb9qoIYWBYk8kz30J6u+2avs35oLbC/YGRwZm7duiXNCc4QlH9AxrQCGFRzEsc1kNDACJAYEYH/4bGqIg7o2cNWxeVeEAaU5sKIHR6/B9uE3yMQoWis/VUtaHHUQ6q7A8RDGX5pUoyOuk1lwCZIwhxnl+TCgW9614e9cgaqhgFCnG1AgSTToppWO1Gcb4IHBXqpUA8SlqHz5v2wD6H8BQBwi4KnL2QyAK9Lq1DsVIKqBDyhwOeaAgDkmmLPVOkXGNYDAGZYuGWKr4B1udf8OyAZ6zecVhDAPoAC7xGhM4MXHucWIcYExtkbCfT5N/6MoNj98t7fukcqUzUzPAmBGDylb6CxX4oZjqmTVaLosV3oXSB8xzUDAKgSu78vQF6ibPTBA6KNjMruUvEXm2pivF26fFl987Qpfffwu7a2sV4g9ZGE8a5cuqz+YybQUFXP/HPsl225gVhsF2cJyjI+//PPPlPCHvBOxYk6/wDgDjRNq+ZZI0yITXjvvZvt+9//gea5c24sJGdAHdsP4wd7ig1iDWEJqCLqmoQT0xKpResEzRzOGzULWpcQBkws5MTM+8HAZsHKmnjk3vbtzU0JAP7lX/5Fe/H8efvZ3/9De3Xwuk1Oo/xv+q5H1dX5r9G5Fuh10Pk2uDQcsdb9rOLC7GfHlQNBzAL/084S+69rLpZPko2AW2/bh5wRFxaquq9kw/fd24L+nER7owcZ/NwYfwy4TksAxR0AAKYu0Xal59CaWFnYUZI0fDH7VGMP19ZkP5L8kyxT2QcU4TmzRzkz3Fco7AJGFUtPtGmSvOlZJZqwAJZfMsIVoT3aEE39Fo16FLr1sYADCWtXTzD+WmcToUWJwVm3QtfKVA/a7sSMgB1iJXf2oXxlJd6ybQUCBDTIurLPOJecx9D+eeb4B1gh5AYppvV2y0kO65J4MTpDedY8I2JhsUgK0OC1/E5Af4pYfAU0tpZAz24goWbKEufy6dOnijXwhWKzVTEhsWdaZQJ4YtMVh1LZHYinZnQfMQAaJnyF0cZ7aIRftUGrwCU7dSiglvfRuo2MtPkFhFAZdzzSzl84KwCAe+V5UhRhHcTYrBYp2p2Y7sTaagpaxWrbxfSxPrSV6mEmho2aXn7HBbSQuS0s8YmLaxgUA/T6t+Idj0UNyM9z55mloOm2aduzJPI5z7YD0adwQSYJbj47LB/lXsPRyDXaFo0t7oU9GRsmXzQQmu3A6UqI88wCELwJMPZV+Phn3s8MECf5ySWU69Vnqfg7EAAMACAmknSBEDp0GzL3xnvLJ4Ypm+BvsDjKM4uNkGsdgiT5uYrrJQor8GvAckgOG79uO9izZrtY4VfPX5hDV6onpFZKwEvtX8lUjWZIr6jE8yqAUEIehdVCk6MZEBDAIlZWwZRxqyRe/TfC3v0eHvNT9MdqLdhnrqSu3IIZ2jxQctkAoKvqFe378Z10uC/Fr/Gt5iHFeCsRqOqH3lMUDVP7SeAzhkaOoMARo1FmAeTBIGpmKqBnv1KJ4z1A+ggyuDq+rxEjjE3CyVdCjJdPH9Xu3r6uWzPDNZzwpK28fNGO9vfb6cWlNjGKbsCkUGWqemfOLGljUZUkELl5/b326LuH7e9/+jP1b2OgP/7oo/ZXf/W/KSDa291u/+f/8b+3kdfH7T/85V+07c319s+/+Me2trrcLr9zpV1791Z78Ohxe7m+0X7wox+pNxJDc//et436yJNHD9vD7x6oKkEfMagyY4roJ3ZlxRV57hPqkZMt02YxgAr4pqe7XnOSD/69/GJZwRE0YBI6ni0VF/bXxJiR1RgIP0cji2x2H0wnJQ5YPb5N82XruYO8RkQmwX56z5PQdMBRHWYnBkbLEry/HShjFFOVJ+Dj52JyHB11DpQElmsjGKRKRDIXSjWIcxxVgAHuh+/hdDDkAAvvv/++jPVXX32ltQNo4Uzy/+rNYjatxrfYkXJvc3Mz6i1EC+Dk5LCtra+IpojgkIMTV8pXVl627Z0tVdERwAnYwXMDhAHZTsLgHmwna5k4wPPhrOCUeA6eSuB2jiRFnDcqGlST0SKAMeMpHSNtGRFCRuVVuwjXz94CAOD+SBS5Rp4fa8A1IlxjSqiV7wlmxNQp5kWCCTmkiKvIwXp2MX8ifMheJjAmCGMPam4167//SmAj+5F7wZnChtja3JEIIMGUNStsjdy+YbZBqvpUZHg2Us0tVoSSeZg8HcWbGdwGTrMXIwhGQJXgFUaA51D3zo7/n1+YabA9mfSA4yVwe+edK6oI8tkbG2sSQVt5udyJS3HF7Jv52XkBABNTEzrrt2/f9vi0VwgHPZH2BNMNWFv2dyZE8FyZxMD7k4ynL5o9JBt+cChkHHCW++Z5wrTg9TABGJmIACH3Njk5Lc0PA7XWceFLjrr8j8E4A4cADRbtgxli0CNJ/BDUC0rO+yghVS/zm+PA5I8q6UlikuAjFYr4jZzTBJd5Vvw8ez3BxzAZCRgRG+L36cWM3A7gxDEtK7zGrS+m0gaMSEKuKmT1jfaVlF7bZJhkqR1Ho4RcoTP4FSHAfuRgPifgQ4LWTFdw+5b3OpX2rIv2N8+j/CvXTQBMEKuRh8U6EeBffdsJ6llDAm82v+2Yz6YTBgurptqHXeGZMl9b9xExR2IW+v0lhmcFfXrgsXPRAaASqwCbRAf6/9RMW5ib1/cELB4TSI4oMTp99kyjx3dtY01Cq9gWYh4BwIx9m56W0Ch0aSjCBmZcDVMSUuyszCmnNYA4ADvGawMkSwyNdhkF2w4uWTeCTfya+3MnpMVz++OPtTb37z1oX3/9Bz0//ALr8HL1ZVtetrYA64U+jgS7ul5+Wyhyb/yy2BWvR8VoOn3qjERksXv4Ip5LkmbtxfR2apzlWIO2DKWdUYB//uMfq0f6pz/7h7a7f9wmpmbMgqzKvMDxKuTwXMzONNDBnsleTlU1FVnuI74wa6g4q2j+YYc40XMSkn2ThD1V+txLAuCci/j6/O1WlariDUSdc54zu573EzBXY6oTi/A39hfDTpJP0jY5wQhjGEq7Wkdo2exJjQjc2RYQD1MLH482BNcCE43fRQPKVPNT2jMpImDbSXa0HoymKy2qpbnFBj1++eVK++bbOxoHOKq4CaV4J2yZrsPf+E+q17ScCtyrfUv85TPHlB4Lyq2tbxhsL1FVfJ/aAUvfxfaVvnaf7+iY2I46VtczL50pKOx8sTeocAsAlehimFqu5vLF3kjsyF4fgtFi6jHGd3tba6hEGTZDTSpJAs+543exS1wT92fWlQFhszvn5fc4A+wr/GzGigcEybQgfidArvZPTXlQO3BpAKiduYThFCsVY5rrAyDCZO3ju/YRzZ1Sm5EKZPtmyWkcKGN852j3ZG82jTZFB0uASTHYBEyg4I/+VDFkM27Y45Rpm2VkN2O5EWqmoGehd55hmB8cc8U0tPOqjdW5klkc1jJyi7jPtMb31vMJABAgFJDGrZpbsmPu/++T3/7MlY5EJdZDAKCPxUPf75lAEUxOIs16RSNHdq72jux9NDMqke7jq17Aj9cPwYC8JmBE9ki+z3PK3uSZa/9XEaGLCShQFhNebejSuLDPzHVztthbipdq3+TaY68S1+QM5ZpyvYoN49sBRTQm15+Tz8r/G0xIiyMsLdtifdZnL1fqSJSdrYRas8Gr3yFVDy3IlMVBuBAhk6HI18PsELogI4Xe6CCSHFbvLHQ1HDeIdd/TZ/DBCori7Bl1goJG4MKDzWg3zKnG+JHwm97YgRJ6AKbuO/izNmkWNw8+LQBaoBKAQe1WzqQe4nBjxcmUVRsgZQP0qMa1WZCjBBCL4imRMkQ9VDEyCo9jZcQN1C1YDqwJoAKBIQq8YhFAfZ2YluDIwas9oX7nzqGUPiLaFpTeUwsL7cXTZ+1f/umf2h++/H1bfv60fXz7dvuLv/h37dzZ06Jh//zn/9BevnjRLpw7qx6+Z8+eSGyQoOfU2XNteW29PVtebrc+vN0+/eEP1W7wy3/+57a9udE219dk5D66fbt9/5MfCG3+zee/0UxlKbWK5nvS5lEIL2MCHdgOyAbcyFWNNAuA1Gk6jLRz586rigBtDSMidW7NDy0aaFFpqS6xF0jC8tz5O+htBKlCWVWFrYTugugGVaTSlP3tg+k+fA476LsCz6KwJrHAGZMY4YDSL5c9lUAQ50ZwxTkhYCMJoorEF2gzglFO9GOQvE/DNEhAZnE998/mvXld+pEZs0jll31AQOvEhvWe1JxsVMZhlFChIAi5cvmSxLFgFLj/1329PttMo1hsc7OmjamqtL1dz5WWgWklwjgWOXKAL80aT0+Ye5NsA9x3zzGE6UG/KokyFWf3dlt0i+qWAjp67qsnn150ngMOHDAoiZfV6ReLccCEBlcbYcKgRktFpKOgqTJpzQnulyCAP4AGrGlGIG1vbut5YMgvX/EIrCdPn7YXy8tdu0H6TjGUFs5iQgS9dek5NnBjEMCtHaD/rB/XK9pkgYpOksvZHxpMEQjYqdbDMjJ6pSprCawFAMjrhCRPjLbpWdoI0i9swTMS+4VFniGU/O325MljBZpB6QmxENDk/c+eO9OupLYXfgAAIABJREFUXrsmkNAAhj8bAIBKP88gyf8w8fWEiFkpDJOY82zYP4ApCiSqlkaLDGvOurB2CJ9xvrkPelVpWcpejjMXiAPAJxq3AUR7rNTnfB7446p6X13M/wdBt6MrmnCNBxwmB1GDFuhQtihAwJsOtNduGDrZqE7HRuU94jeSwPNvXqOEqBJGgldAMZ2/AvDyjPL8hyCCfk9CYP219AFTr2GQa9B+rGqQk38L6XaUwdjT6rNMkM3n8AwBgPkyA8BiWe7BLz0AsWDMopA2ixhTjEWtHuCaVGBwvQKgwShLs+n8LGPj+P8AX8NYgp8rAOd5q/WQuMHkSQRGXfkalRo7rCCeK8yYgGf2701sOhgAsJWw79oLGk83ruRuj8otFfhSgef73BNBNq/ldxfmSaCh0I62J4+tpREfsbm1IWown4b/d9XTwnYAAH1wal0Tzg/3AWAbkOaURhwutcmp6Xbz1i2N0n329EX74ovfycYLrJ2dbmtrq+3Ro4cdcwvAMmxIbha7h1YPvco6u5pgc9KuXr3WPvrwI4mukiB8/vnnOucJmkN957m5p33CLUSjo/IfP/z0UzEPf/6L/9H2Do7b1Mx8td6ZGUU1Wr6FOewSa6lRkXVwAgCwJvgb/AM+DX/Jny6u1Agwt474PEXcLIKqnpE9DIpVWS6mUs7028F19qLPlkcB8kUyKgvzBgPBxQW+FwBAry2V+/h9QJL5uRklbvhaAADpPjHjfdYjamH7bDDWdm5GQC0gGc8TX7eQ0bRM5RkfrVGrPWMyvp/7Y+oFexfweGl+QTHXs+cv2ncUg8SMRZzQvojlNwPI006kN0XyWL3SxJICs+sscm8G/EYFAPBaElr5Bp317FuPS5W+SFVAFUdVOyL3TUKeMxwxX4Bi2UoxNO0/9Zpq5xzav4grq+2hWhbY+/xh/fm5fbvPVpgc7GPaJh1DeqSzgXq3N2An3IpkAT31bZctjN5XpiJJe2qX8/xmjzifr8Jmc3EPoFGFiikz6pTflH5NqsQSKIWts7cjXTCP75vQfeTzuTbaSTBL7A/iJpJ/GAB8X9pWjGre3ZU4ONdm//haDEsXOt1bb80iA0AzM3MSBue19gE1klRxs5X/DbC7TYO4lLhOumvF+MxENhVWS/jOIzkp7FqcEPumEdUFAGDjUkH3uen7+3POhuB9zlruw68xQGf1e8cnFBrk499KwIcAX+xCgH4DVj0LMAl4fHUYxylY5rp74MJxcs68n2/PAFDcMIwxCjSP/Ruy7oY2KdeUuOL/L+7I76cQRMysM1420KyLvg2xj4G85uwd1jfaaLqX36yvy8ymu8+N1u6PFy2vUC4vBpQLV8mSeAXBGCIWQ8edi+oq8IX25aGTgGVMUOZLuv3DHhiRPo37qxF34gtUgKy2haL1DwOh9PwDDOT6yrK/QcVQ5SPJvjwnDoCRhQ7I8qDzsDqH4i0pkMCBrIVEhJq98lxmjLiSXVGCXY00CtOLQejBo20A+idRs1Hdr6iEo+5vIlngPSbGJj2zlwM7OdGWFhkvNG0xNALco6O28ux5O9nfa48f3G9/+zf/RRRh1P8xkAQYoJxf/v73MlokTCSHz549lKr8JME8gdjYqKoO79/6QEHBT//735k+DPp18loAwJ/+6Z+15y9etF//6tfqFbeas1ViVaHGgCi4IWiK4Jf3DM4O48pGxMAhZkNCrTUaH1cP8crqWltf32gHpfrLGEEHz0aVWWtaL2K4s+lJSFiTvEZzqasyFOVWjLSpkNFwcOCP8fIoJ/fwY/hxIDmcCY74WcT4PKbuWIFBjEyqGLxPNCTycwlATUHPrraENqI58zgAf657IdmzEQMKEJCgyEbK1X4Sqxs33tW1IzhIUMYaZ5+NjbPnZHYF3J0/d1b7AKobfazsRYuj9aMUASoIyLgvkn/WgMDyzJlzor/jVLheJWAYoDEqgGZ/8MxTcYx9kCDUFImeQa8Lly5ItI/KNEnpzp6dRSpOnAHuK4glv8N6EZRTeSeh1qgdqj81e5xryf7g/LFGAZx4Bux7vni+JMck+aqavdpvqy9XBYZQAfzwo9tiH/Ds6cPl+hBQ8qx7xNk8yoZ77lsAbCekmqwWH1f8AQB4ZtK1UKBgvYS0w6jqUc5RY27KLlqN2PudMUicf4ATgzpT+lkqE7QBTc8iDjmj9Wc/0sd8/fp1fW99Y01JHEk5z0w2suz5/PyCkvarV9+R/aXqTzDG71KBBBQBAGAtoquRwFmAzvS0QKfnL14qwLh86XI7f+G8Eo6Hjx6K0cOc9YBrogWPjLXnz19oNrFH/QCW9P3dSvCqIqUAtSqZAspqRFDaKWILksw6aTd4a6DRdjdfqjYN2rXys+g3DP3H24449z0EkAMSmPHhBKJPDBwsBqzJa3ONqXxyTTs7W1JyTntSgL742PwtuqfmP5e2TY2oc9XI9z2sZnAtntZRw3crIA2YleAm157rTWDoRJXg3O0L9nEB0W2Dee+wBxIfeLShAQG7SI/dExuwnkliAX5XAkYFEsf2JdgP06FjAxRI4/YQhwicMwIahPzY8wjFuiXHGgC4Us48JxD6Pr6U89hp1KDXcnxUo9Gm1HrAaFyKENgpjWmbmVGyLcCpEh7OANRrbG60UrDfbmdwNZ3PMWvLCQpf2FPWBJCC+0Wci7OJTQKEM/C8qfuaX1hsf/7n/65deeeaWDOff/4b2W183NzCvCYW4OOwlyT17777npKjtBJw9h8/eqQxngD+oYveev/99icff09jgu/ff9C+/P1XspFcj4o7MMk0ocfj8PQ8xd6calcuXWp/8vFH8jf/+m+/bq+OTtrsHKAsIJEZeRE+U1yn59SfD9bAz92MQGxQfCL+hvULo9LaM2YO9cm8A3CDaAZb3wCKBoWo4XnINbx9Vq3CXZJ/pe80fE1aAtmTok2XeF2AuZz7jP/LmDd3g5DYHiseSvIHW+DsmdPt0sULsuswKfgZ7+02wONukpBG+VasHRsUXQVrUByrpYWqPhoRgAB79PBPwoKcdossE4smYQ3CytxXfCXmUNkDknoBG8Wsst2wwBgsQI2Grhi3E+U+GjA1qgU0NpcYsY9BLO4XtpVAsio2ZCKAbKoMp7XA8szYI/FZoavzWlXNpS9jnRDOOKBfCiXaXzUZiTXyvjQDhbV18uSWmax39lZ8TwoOnFmB0QAdxRjg32GeUXDQyETRzi3mZ6ZZ9eGX/4rIOnE7TEwLQjaNuYzoLffmL0SNacHAluy2U6cXBQAwxpniYewy1+/JHiOyr5wzjVtGZ6Uq9yrMHB5rxPip02cVYjH2kdcQi8ZnsCei/TA9NaO15d9qN9BYQvfkm25vDQA/MgPSFv1F1NrPrAfwDPD258n/ztcwkc4ZHibtYfcOGZLyM6VtIztQ+cD/zAf3a/qmsOzQT8en254Y6E7MnevL+wxjiuwZXp8YR0/PSrN1zxWLl5be2zGGzonE7Ps4hX/n8/T5g+kCvP8wrrC4/KDAPQAAHJP24zDZO1lj3qfz/9/s72sKAL10of6rN35A609VaJiAacELVciF+SGYKqIPq3E9ER1JUpBRP12FvhBb0Ry6ecpFOcEoVkFeEzEV4JWKMXUmJQIZF1V9FupBdDV1+KDiOHyIDCwIASyaHIk0CbaVYL3RPFe6AhkCkCha1kPGOOVzQP5JKowWOtkPOKDKSVGPUi1KYi0xnhFQUSuHcnsS0JCa74kq/wAAGlkmet5JmxgdUb+Z+ptOTtrqi+ftYGe7nZqdaYe7W+0ff/Z3GiNIfxrjkrhOqvYY/PPnLrZz5y7IYHz51W/aixfP2sj4WNtlpujpxXbrgw/a3PxCu3/vfvvtb75QxWN8dEJVWj6PIAPEE2OCsBDMAACAHG4d3AJscOJJWmI4STJJClG6XTrl8TmolUvNXn1ao3o/IZgHVgFnAkJHzalxMjEWrCfvTaAiKuW0Z7mzXwmCODQYc6m77x+oiuNq2ElbXFpSBZnnFUV/9qkoldvbnUHgs5MIEXAhrsj1EgiRWA4F+wim3B/dGx6DH5l/6+SEfbOzta3EzWfIfUaAbCRifA7XSBJLEofwnQMCO0qCJ6jb3OedO3d1LQ7WXWkEAKDqoOrY6IgQZ6iHBB5UHvicVOzMRjgSm4Dnw/q4hYGe1gU5DJwdfYK8FmRXf7gmUYwZFWVnYZX+EmhU0E5Fl2sfa1euXm7nzp/TNRDMQsfvkhyJ2jgZ5lrE6BDt1z3fOCOobAQ3MWI8d4l91QxlzohbBTzahntIVYkggZ/F+aE5gP4E103yTlANQMKzZV8uv1xu3/zhW4FR0OiEkCsBoAWDNc08ZOtFoLJsIMKjAIVml7dTz1f1+FFNdJsQ68Q4QQdl7FGuLRUsBTVl2wj6g/yGPsa+pYd5YXFRnwlbgt+58e67WtPHTx4J7MHuCQCTkjdgE6P5zBQ4f+GC1uflyrJop7Av+Dl7HxYAlSbOBesZBwKjhT3HJIHl5RVpjtBG8NHHH+n3/vCHPzT0TEhKgpgzPpKA8t59Tw+wLyEptP3Ol5hiAng8yxgHZwDGPiWMADtpCz+54hF1+JrEMjh7PeqPzTcFNAFr2C/DJCJ+In8P7X9ACn6WexgmwfE3Od8BDnUGqpJppgu+yQ3Z2L4EuUkYIwTqgM6TRPQMesld2TxsQ6jyXCfv42Sin9TR22WLdqnvs8CWiNcm6AgQ5fNl+m6StWgBJBDiM3hGuX+vqxNGgdgFAKi6VwFJri8BvCiiDV/GuXaLnIATXQBVbNtHJp/4q5iBJdRGog7tn+kUgABPnz1u333HHtvUdUDL1n49PGorL1+qkp/eSapWVKmxK/gBzj9Vy41N+q73Nd7v5s2buifAMM4S1T7OElVXkmT2tGx2VUGlHVMTb9J/n7iJ121tmnWQmeNoreBHAQSw+fwOdvzBdw+1BlevXpdGyvrGpsBigFM/D9PR8Z2eHAN47fYrzqvG1x4dySbc/faO1hA7jjbKxQsXNVKYc4XfkJYP/piKHzZd7TaZRAEYgLbLkajmly9dbLdu3lRr1q9+/Xk7OCZhsaCYqn0lEie6teKzN9tTElQnLsAvycdVO1uqcKVAoCee0XTYwmgB5NzndV2wP6iADQP3LuB9CyAgLos9iIhzkonYGwfTpWhfVNq8t6cX2d9C6+ZMo/AOW0K6VyWoCEOA9wBEQXiOhA5RRUAcX5sZNrwGVha09CRoqtode6KJRtpVO4mnDbhVjT32fHm5bWzt2EdOGxQWZfvYYIkYJxql6yqyBdzc2pfnwt8Z3ZazHWaW2ytM3+YaiAP4fSXClQ+4AOD3jV2IDckklth7Yn3FKwWWOfkyfZtrJMn19ZgBynqk0Ji14WOpjLvK78/GL2f/JimWqOWIpw5wbW41OdCzio3l91PcSSXa1+QqdphwXJ8BbTUKV3uh/VOmkMiG0apRIukCFWoEokYCjo6oCJc2zuQJtg2AmVNtb49nOd2WTtFiyjXvie2U+GB3e1dtAGgxEfeOTXiCFraC5D2V+wsXL0knDNdH+x7+l9iS++E54uOJ67gnt2WNlNYArZA1hUc5SrXcSoyXqU9Tyk/cmsO0n1dmTxWjDMZffz7j4Qtsyz9TvS4n5fxuYDO6yTWDynaNAmUdBGYNWMTZx4kP+Tsg+TApTjyRJDlAAK/nZ4lbhoy0vGc+I58bn6V4AWZLPFUVqExGf8sOpjddQqDOZzPeb5ioS8C2tGX+KKkv3Qh9bgEy9pBmeGiMO/u3WiLy+wHgZXcAAHi2lu2BtmPFfV1012fgAzik13JRIWTGuGqxqZRVJYYNo0pt0ez+6EHVRsksTPfo9JR+0VCgEWl1SqjQ1krXI/RX19n3DsW48ZlGMh14BbHlbxnFesgS4uC1JcxHMg3iYAbAYJcO6CsWPeqTuGxEoYqiRYUm0issa2MMGANOcuhNPDLNF4EOtgAPrhsR4qkHWukThATHTbFipMnEWFtcmNc0Aar/e5sb7fX+q7a1stxmx0fb8cFuu/vNV2115YX6yjY2N9uTJ8/axPhU++EPf9yuXX1X44MePr7XfvLTv20vll+0kfFRVWihaZN8E5js7LxSz+DczHybmpgqYTaq/vTo23hibAjU6SUKNRojw3iaoHhJ8lgDByzzostg7PgbRygqVFgEMo6v2tjIuJJM3k/CSeJoeH+69/NNFWvWnkAZ45akkM/GsJH8cxhMcTNCRsV0e4exbwZJ4mxCZcJA8730bwo0WFxUsJYZ6TgNknHuLeJkCR5iaIKix8Gk11H7s+Zxy/G9dmUf3QCCIT6DRJW14asX4gPFXdRYN5wMFVv+Nmpt6jf9YwcHVAo85k5V5dmZzrmePrXUzp0/Ixod9ylnWsCFquqd8FuPGFLFJQEXpfv4pC0/X9a8Yif9pv4HANBaCqm3ErdG1J0+1S5cPKfn9vjJ47Z/6DE+nHXuhR5bhCGxBawF1wsoQRLE2pr9YMfi8Yr093nWL7Q/9giAVQIC9bBV5X1Y5eT5bG5sSgiLoJjrhP7LviBA++DDDzUq6fGjx6rSyaEeOGml5YZ/S2ynxOwmJc5nOrqr/7Yx/CE5UPJe7pDnwesW5mcFANCrj83huXNPCW6SFHL9UpkuMToFWVWJYl14HhbrOWqzc/NicPAez58/U2LvEY1TcvQAAK5YmL7G90mQLl++pM9HPJB1yghAfifJZ4Ihzg1r/fDR47a+vimAFubEn3zvT+QjSGCoPkFj5v7VqqPgY73du3+/bcFGqGcIADB0vtg/ZrDzGapC7LmHO0E5/9/1CVcPcJy1HbRtdnp3E4ykGh/V3QTdXmMnIfERCTaHScMQSE6lyJ/jdY8/CXjFz/I6J4I9AOB96P5AfHtGZiX4SJDL66jAQfmVrSpBt1TIEygHWIid4nWsEZUdkroE+F6DXjmd96QiPry3YdLUMdaKFRUbooqaKKOpepVqfzPDy2J4/ex3MHT3TDowCV2e62dfcNbDuMu6mQHoNcT2caYkhDZpgDMADGtz9tzZ9uGHHwgIQ+8EWjwAAPZRfccE5gApr/aV3FIxU09/UeaZj41dRmOA/cU4QL4++OCWQDJs41dffynle1g50XyBWs/r5xmPpZnaTlgErkxMtHeuXtUzA7z1PVoQDN/ZU4xfVVtVNEM8Zks6G6/RtDFNmLgsrRKsLc/y8pVL7dYHt3TtBPDffPOtzt4bcQYVy32YSEysOdVg08V2AyhwPXwfG0BMg7/W0yPwpid//5WYE6+UIEwIqLlyBTHErfbZ579pe6+O2szsfIFzjB6cVPFF9wnjpgQ4h2cpyTtrpjbH9ICXyj1nyvfqw8w+6YLW0kzQ3ik17QTmDn79NQS0hsH3MLm3nUXgLL80hB36nt2whFQskqZIz7ax6GFRzPc90pdJAK74VxuogDlXnvkZGi3qDT6ENm7GQ9h4+DNGQZ45faprvQFsMduwJkaVzhD+Z3pyxhT/iYm2vPKyra5tyAcATLAnlMQf1Wx5FedcDWcdMm6Stc562WZFaNeJEH/Ewi3Kf/a/dViK5i9KvFkSbydI6IZw73mGSpTTQ132ABCB7xOHKekpICfPMvZ1WNW0rXALUmyni0CTeqS8j1urrA8Sm0RhgS/tMc2eP7KmwsiIYjt+H78ngKPG7iaOs880GI9tJX7QeavWVqdflUAWXZxETKzPI2LPCQEmvpxqVS7gVvZ4bFQMAICigwOKI6Ntbp6k3O3SZAo9BfxINpg4XADAOOwbpvpslx6VczmmLCE27JHXjAR0m41jPevpEGuzj6SxdOjJP5zj9PFLTLKKqmHviX4ukMM+xrlArQesRo3uDUNHp9RncwDOGyUulkDyugIB0o6jqUhdC5njfWszOY7pCoO13sN8L6/hdaxv4sKhz8xeyxkY2pMhGyA/H9qQvLbLgWskrZP4mkRWCXlaO006D9Bhm6L/xIrsC3wBJq294zMx3P/WADAzWjZ0KChYfsixNcxc6+ukiJl7GPlyZ0cAwIl13ORo6F/hIRHEDT9UtN+MrChklwTWVceapykxv5phrCQNJzAc4zMiGlWPWvTKjdYD6MeIyXgVnz9jojSjvSgMNgr9GIhuMww2WNAfNlqCwDhSJWXVf6lAHgSxtqnZa+4xzpcfqv8lWm8honZgXuj0CrmDwc5iuMEUrFYPp2ZAqhldv1Us6BH1XE1MgCDa0VD55TX0w4vuc0KSONfmSPZQXSfBhc7/8Lv24Juv2zvnz7bZqbH24tmTdufO1w6CRkbbb3/7O40AOnXqbPvwg4+lGP71N1+0//a3f9MefHdfonHvvveu6OJQ/FdWVktQBqXZOQX0oI7MNKaSEro9wQHPAVV1FO8J3AlGCDBQGx8icFKvnXIlXAHlBM+v6LsY5SMCXo8qoeo/MzWrv9N3zrpDowM0MO3KAXiqojwjiyi5/UPPSsrGjOlxbxOvd7//pFpd2Hc4nu57dWhSbeRaqYpzHxg4kiOSLJJO1oL3gcLJs8r5IGgN3TNBLdeEgwGcoDKjPj6NUGSEpAEhfkZA5/7qV504TM5h35N1oqoR18XrcPZcE+/POJtnT59o73JfVImpGBngiDJra+9cudwuXjyvefFcB59JQIL6NetIIMHaQUlVACsxSxLyM6o4YdyfP30hoCjUco0FmrADzjUryKGXdJogdFEgAE6SMVuMIYSNwLrdvPm+1hYGhc+M2zxITLkPJgfgnAg6TDE/pXFKOHTWEyo/z5ZKVZIdAv1e4MYJSCpyOE/6YtWHfGyg0Ulga5evXGlnzp51W8/+of4QSKGsvLdj7QZpfOAUmYIwPSV7oKqsGBIOjLgPQA0BLxhqiYbRSmB17elpeuPdy861dY6uEvQAZxEuInkQqFCaAzhlM0JIuHi/aVXfXeWgjcXsEgFJGxtyBLAMeEY4ftaO6imsB+ioUJoJliIKGdAkjtPaCU1JDQDAwQEK6hPt1vu39B7a15sbCjxYIwkpjtNSg3rxK7VWbImFQBJs2nAUqXX/lfTx/KhMUmHNOrri7ApRGABcSypZPRDgYNU9nsM2AFdp/DtQ7zyrPhUVA9Q9GyGBrH5nwDJLYu8k1PYnQAN/59/cQ9p/wlLx55tuKPsX1fyBQrDEYFX1M/qfIESBeAdcmymTMxaF+awBzwmbANBi2r/vOf2hXbBTM4nfBFFSrXAQnQpGgmv195ZyNUEF9wLVlz/ckxN0QKpUNpr2vUdLVZWuozq6/SgJfc5NWH2AQfpZTdzhnGRWvQReD/a1h1HwhwngdiazgvBPMI8A+rBPML/woxLsKhXq/QODj9I8wN4eHcoGsp6AsIiXYscfPvQUFv7NM5WdPz7WewJ8c428B18ULfg3AADXS1KOTcb/eKSigRKBDrQOTcCOQYvkiUdkxneNIDxHf641kGRzajoNwqrvvnujffLJJ/oMxOJoEeD8JiiNreNv2A6819SEwUIAdYO+DvK5lg6cqcCfn+FLZZNEn654cHRMTIa79+63g0PiNU/J4L4CACSpTaEr+y3Jmtk/+D0H5jmnbFUzWtyWN/TjBqpe69n5/fr+4ATgSS6GMdtwPWJfHcv17M68PpOphslA/FCABAEHpYVhETyru6cFSePe1GtOEmTwAv8Lg5J9KXFaJYluC8W38Tc+gj0rYFuC0byOSQGrnR5RzrHBQKq/XjvA6m3a3dbWVf0nmZMgZImw8dmqCBd4RKEGJlsPtoRe7GfMa/NMbG9te/FxFJ7wM3y+wDlVm6lwOw+Ifc7/Dyvvuf7sg1TX30zmsja2zcP4sd8/BgdjX+0bDjr2beGHBTwwphhhvGoLqhGlPDOSH8BBs4E9qYj/t76T42+Sav72eRlVjKU2P2zGjgFz2Tv5GgAW7JzFyMV+nZqS/0UXQu1AsHf03GlRgp2K2PCEfo+1Z2wzsYHc4Qi9/YAqjpEjhK5nozDCYxjlS8YtiE5MKybPMexC4nQEBd0uw/oBANCKp2LWQj/Ck5iOtj3Ax2fPaU2xjgSxDyMleW+xL5VcuurP9SSZ5tl6QpMBp4xMHp7VeFcDKjqZ9af3u52IXrE/5OcqpyNmE3hVrBO1Zpb/TXI8LFTrDFYOmvj+DR8t0LOAibIHb4NPsS1DEKhL+Ltc00VJt+j5y6BXKP39WGBfr3/ulhG36TnW6mn7HTOpgEpigTCk1OYmNrhbSyW6OgAAIobarYUmgRgACBCna/x8bc0hCU4WVBKEUD+pCje0vBKo4sIxVv4gB7eiE9aIJ9HOCs21XpOdO0YHZVr1YA7ENKzgm/d5U51RKGFRFYX0Fq3I7+BFywNhUwScSLCoxLlECrmUKCHzu/k9BYE8JPUFjrQpnDEPQWN63JesinPRT/N7vUMZ0711M4qr10MsRVEwavMNPjObLSrXQidttrp+WB7y9CwJm0XNMLAgvdAP9/deCTRYXJjTGKWJ0bG2u7XVTi/MtTtffdn+x9//pN28frVdvXyhbW2sti9++7mq7CQFL18ycg/077hduviOeg7/cOeL9uVXv9VkAXrESQgRDKQ6Cx0fEGhyCuNJtWhMgoXMRKfsR2JDBRclUrYEFdyL5y92AAAB6JXL70gwCUfx7PlzBWysjfqZoeIf7WuEGEEcO4/kyarvCC8dtoM9z//W5tXsXwQAcTgECQRFfs4JIvg7wcywsuUeRlPlQDcFCkCX1bxiI3WhoJLcCMmvpIy/UxF10mSqN/fEa/k8KkVKFmvP4RxSqeR+A5Clx5vfTY+bUGMl6xap8b2YYszkB1eFbVQIBDkXSiznZpXE4FxYfyYG4JxWV1ZK5O+VHAMBrR1EAW/V73Txwrl2+tRi2952ksjnEKgS8KJOy/qQgEG/DTDHWQcIOnOG+bkT7cVzRKa2tIM5hzxzzpr744xY0upBckBPLS0IOFnYAFTujl8ftXv37iogxbmkWp29D+1WYMEeoxONLpP8W9F4Tgg++47rBlDTAAAgAElEQVQ1BgDwfGzEz1wVoMrBzzrgkhFjJcLHfmJPqw/viN5JUxn5s7BkoEaBxQG0WOjoJD7HbZ89WQGoEzk/MwUJGp3kgCh2amF+TvR6EgDahNDTYB9DC4XJE1piXs89RogmqLWCDcb/FCBpoGhO9rPyUwv7qaI9psBdYkTHpgHTbsG5AjCCrk9VIEF66OZW/n8k9ojWoJgo0c8I3Zzrc9vAqoP/k9diAJw5e0bsDSqogHicW/bJ5MSUqpysixSomXhSAUS0HAI0DG2sEp99J1NZkyQaBnHeTACSxNp3uJ82oG8C/gT2ec6mKPcBgJyyhKH8R8FsVboj1pggNIDw8JqTYORZxoaklzjXZlFHt8rkOpWMVT9w6P3DJD/rMExO+ByeH4AN388kEjt+0+uxFwG9IqSW9SCZwp5xZvisBFNOdkq3Bh9XY+5kpzN1hUkciL6y9xtq/uh5MM7VLADsdFrsANoSGEo3oZK4CIhyH8PEwYWhUutWpeq1JohIZ2OSxMU+P6AN5pEAmARdwf7YqIQwOS8wlAT6kpwcHsvWoOJP9Y5kCWo86x2W1XDNIyTr8zji6Sql44L/wwezHpytUJa5l1dU68pow7DierHNMMVM53UPt20Vvdr7JRoL6GP1duwc54TnuKIefcb7zsifnzuPr4bKf0nPnMQfOj/3EDCIe/YavRZwK3s3SqXVFF+esdoMK3mPYBdJCcF/4hyNTURgEdC+RtnhI7D17TXXVxX70kIRo5TzSfW/JlZk/6noomKRwSHAzzBetL87hpf9kdrkdnY6lo1ApIybFog06GetgsvwDCbeynkcxn+JFd+oyKX1s6tX9uKXjkGLfVoDpAU+ys+5Et2dq8HIaPr00/LDfgzd39Ret814CoTZSEoK9DGvBZrzNz48+gjxOWLclf0PHXtjy6OCsd34U84a8c7LF8tWwS+AlT2PNgA2lGtOPG1bkdGUZmd1LRhdUuNn6ETCSQhMEbEUDmk9dAsA4JbWo/VTWMJSCpstCYrtosFtPzO353JfqWLy/SR5Pvem7PO9DjBVDO52MPYW70PCzbkFhMG3EeOwNxUnVlW6S/rK9iveqcq9xnJi8w4dI1Ilt14FLMAJ2TKxHMvneEQp2hLWM4IdCPOOohnXQHKviRC7tJ6OySZknwu4nEbnAB0H4gpailhP7wfiZwqsshujbrvkHtSeVfRzjUkVS8tjA9FOcv7jZ5YJP9zH+XMXBBAEUAcYIk+Ito8YAIcwgczI0R6vZFXg/SDpTM6WM0bMFB/ts2aAQtptGoXI2Y1GTQ/Ox78pP6tx8fLH5SMCgqtyzRjiirWS2CoXDChQ7WScNVgyidNSrCX3S2w7jA36fei4e2g3Yks60LJ8eJEZqlWiznEVILyne6Fer0evh2Jb6/Y3Xpv97WvynxQr5BmlIxG6gQ8mzyK2POKIvK8YEUculitWrdhYn/nLp08sAqgq/WuJ6jXN6BzXIFk2k6oGGIJjV19wxFqQSpBFK8roplRKJAJkwSIJCvLzJMg2ez7oEUAotG14434wDqwVMFL9LTqIFp+AZ2dboh9DdGZY6Xfyb+OcBxYjnQRfY24mJtsU1Qs1PiKWRaXddJuOWVBAQNeLhpp5iVVJQFDAwVsVJCWX/YzjbCSNB8FJjLmCx5Ja4Mp9SpNT0NNdGaDPnp59ksE9ZsHjMBhPBJL4erSdsOFfvWoP791t//JPv2jbG6vt7OmF9v57N9rS0rzERli/ra0d0XB/9W+ft4nxGQlQHZ1st71XW3rPK5cuqvr/6NF3EvJiQ03K6UMppd9xV7R+NtP4iBNoZtpubG2KGeDE2EEWAT+I4p/92SeiF668XGlffvWlKhWsv5CoYo1MzUzpc0kUMXCs+YXz57XvXr5YaWsra/oelV0MLZVNgAOeCwlC5lwPqf8JOJQck/BCy0N1vJDbVOdmqrdZAc6sAQLo9HxlfEwChQAK7KMk93yPa4uw4TDQwBBJdLB6fuPkhoF8kGsq2Xy5whnl1CZ6KYbarztSv2qoQjYKNoB8xo3r7+o+oWcjYBdlbCnLliYCr40TXlqcF71sd2dLAQZfSv5nXf0iiXv2/Fl35rhXquAEFk4wp9v+/pGeN/cGE4TgGkOHQBbXRGBLFQ6QZbHGJGl/T0+2a9evtTPnPA4JR4UgFdfNzzXibwwlYtoBTJNUq0mp1qa1BPfx8ccf63rZW3fvOggeJmupoJoCR6ICY2JXlTtN1oBRMDaiKj4/5z5R2VbbSNH8lAQeFSiJXgedQjUKz8GTBf5IcuN8cAgEdbRaGBAx7U+CUSP0To4raEhVO3suyZiTMM9QJrhKNZ/nF9BBbQiVMFhwcEKJA+KaBBv8LoyKBw8e6LmzToAAOHo9T7QiqlINuEWlc3n5hd6TZwCohNPkuWQv83tSYGbKB6M+j47FKiCQQZX4ydMnqvKzPwAaVOHc2e30I2z6XI3GtrAwAQAccLJfHDDwXwL6iGfqHBWKDlAdnzGsWGXcU363d+ND+h1tZba3eV1AhAQffN+AkXsvEyh3n1nPKPsmCYl8n4A2+54ww7LmSa65D54RbS60I3FODFKaQZS9y/kdBs2xSamCYfvye70PtSBWAAD7Pbn9bjmoHqkSXaNF04Zn4MLj6ai+K4jo2HAl9DVCUjgrYFpAH+ecvS3fn/GY1r5Qq1sB4wqEKslAP8IiUwa9VElkeoCSOSf8ZsFQ4TgWYEv1mzgg4z/5OQkIazc/775+wAC1l1HB292rgN2zyzm7BtRgc823hcUlC40iEliMhtjoJB+sB61B5y+c0z3CpoFJkHYCzjzXz5fYMqMj0pZxhdP7m/MEfZ73evbsqUAInd+O9eIAOeAWZ0PTAADvV1bayuqK7hn7DNsLAJjnA0jKZA2DFA4gE0ga1DB7EB2OkRHiKUiExbRsJYYrcTMzZjLeK4BGJlR4rxlUtA+fbseHtEMd6HmkkiXWZhX23EbSU+aHAIC+X++V80/bWaph+Bju1/T3Xk1ccWMF/z5vruIpcK74cxjMZ7P/UfxXQbeDZmvwkBAENMgpCVA6KmHnVHkBokciEdUJ+SXgdtxe+iSlgeF7NztGjCDpWzl+wFbzM1rCPGrT7UE8a2ID1twtcN5fAXcsUWVWLW+cHv+FpSXT2ccnVdFF0Dn0bL/HVJudoXXFSZETI1f0AcRjDyNyapaVE/OwdLgfYryF+UUxZwChKAbIVkFJrwkh3E9o/fyM58p7qWW2GFRDO80aYx84w7B9hgyAVH5h2fB9RhUbXCk2VLVWqVqOCOioY2WKXawjYBz+jfPukY0WDA7DTezlYkl4lCVThlz5x49RMee1gOoAYDMz82J2SGNA46kBXg1MkvvwDGD0Shn/kMSddXEbb1iV+GPek+ebVpsFiXyjN4J/pKJuMFY6ABoVOC3fSBsC72vRVY+c4/OIAfrqugut0moaHdV4X2LECxcutovnL+n+2TcwdrknzjNTyfzsYdzik2p6TAlQuxh82KYo5gxE4XMWsUWIdzrp7Rk7AQB0xtTOY12JPH/T5vt8iddJK6nYlLxZxzgobbgu6WXfVFKd+J/3jS0kKR7G3mJxlwbBkFkSH699+JY9GeYAzjNL706Fqb4XP/Yo7eC9TlFvC/3eAbzCAPBavPllsKB32wYEyDU5Y7GXauEPKF72kGsMAMDzDAAQmzzyy6ePlbMeQl+GLkhAg3hAIT1QOWEHSDW0kLX05wl1p7pWdMWe+uARffoCZa75lqElcMFKdovObyDBSG6SJP+qFyXoFN9LcB0AAFRNaqgVnMXw5wYzTzYPM+9bO06BOOqc0yAjoEGgSQQxdW8ytmp9MLWFxXK/Br0bY514ovrTO/VHJwdBNI2Gj3g+dt1P5tgDizjQ9YMkoED9c/8A+uahDA1I2u0Pb7eFuQUJhvEeJFazU9My8AfMJV5bbc+fPGp3vv6qrS0/b/Nz0+1HP/iknTt7RpQtJ7cn7cvf/6H95je/a6eWzrXf/PbztrXzsi0tzWhUzdVrVzQ66c6dbzUiUH3NUp4eaxubW21jbVPBk2jVMoi98IjQUY3ayxin0Xb50hW1BPCFA0LJOLR4Ni4UJU91aBpZh9Pgi4AYpWLGAjJl4LPPPldwxqgcDLIpc6aAUdk4tcRYmNeeJjA2pgQeYGiYcFuMx3OwBSyNjqvKnWAZQ4ux5lmBkPIskzSnOpREnkPFQQsSL9G3KPsXM4VANY4ryZqC3KoO+3eNXPP+169drfGDBKbQd3fErJhSXxbXaSSe58B1keDZoXvv837nzpxTUAtoZBaFg/gE7rkerl8VZFXi2UuvtKapCFEhvnXrlhLqx0+f6voQeOE+cYKimZciLMwQQCEcHCJzGH32M6ATvfU4rFf01quvfLYGeBhdP3v+TDt/8Vy7cOG83pcklQSUIGRxaaFLfC2O5MkMACAkr3yGdAKOj9q1q9eUqLKWVLr5ffYia2JV7Y0Kclzhh8VCUiz12nEoUabPYWSd6FB9G1EvusVtDLocEOgeMWrPwIETOwORVDthSrCO7OnYMmjxFy9eaOtrq+3Z02cS32MfC9lXwNePBQw4E9otz5dnzR+qqwAhsYlxWN6/RSekn/6Ee2A2t3sx0zrA2vHMSDTZSxIuA4AbHVHintni9+7fFZOCoIQ1ZUwpa5VWF5IYfgemA+KItESoil8tJLwnwQUiiCRXJDCwVuizTtLVtSzQP0sgU8JvHXBbgK6B23EF+6FpJzjwKNUa9dopT9thJ2Dvnf2b1YVUkrhWksrhWnp932QAKOBtbrtIcMDnSLG36I78nvdOPftK5LhEVcsG4EEAPtFFj9HtmG6MfiPY7RTvqxrGZ/OZATeHzABsZZSqBbyKEWWqNl+Addjj+CG+FxFABUYwsST85KkTPJ/si5xxAlp8X/yp2taKghkKIq+VwJfaKaz5EUEzsRwKsMleVV9osfvwG5LSKlAV+0WixV7FL+ATnEsRn7DX6IllJrpHpMGoEbgvRheBr9vI+Jvv8xoYNx2tnCku9P6XyjlVIc5zRF/dt+2EiOSAL64NlhECmVQPsVGyaWIHOpFmjZM4cr8AF54EZABP7WgjI2XrxtvTZ0/FpGMfa1ygEsBxtzpIINSjRq2SP60zt12isyQxTr7ovTcDLkB3qkxhs8ESYp/ubO9KMG501FRgGh653oNDwFWeqStx+TI9/I/1k9zPbUE0NIEO9olXTJHGDgTMSZtnqldZm8RpCohrj4cBo4Sj6LC8PyAHtiQz2nP+dK47QebSLYi436D9M0lDYsKAewnqOxZCAVA6o4MJUPkcsXeUSND22U8n8b24WpfWjMQcYWU5mc3YTNtjnrESHRW4XPVDj4n9241/LqYABh1WC3R1+YOaAhO1dfYPa8XeUrFM9o/RjB57SyBOkohWjGbGC2Q7FgDE/jIlOIxDK/+zV/l+mAD4SeVrXV+z7Sn3RvWYPcqz0XjjtTX9jK+wBPzv/nu0LrJuJJu21TXyNjRHGSqDpxaZ6wXgtI8G9pl4GRuoZ1GUak3yEvWaCRIUgE6U/KsN4wg9KRc88MXYVe41k3c4Y2hCRUCNGNWAGgU3C27yWYBS2CrG62lUslomAHaiY+bzhZ3ivXa3PYVHABAtYAVUcG4jyKekWb34E4p/5mZhILI+AKHVRlKjFWm747lG1wowQyNSSSjFunHhVRRxaaVZIJSEN8AetmGkRuuyJxj7yNQjtfWNwzxJ1sm+Jz8hVrQ4qPY1oxUPvf+S1+TzDBIZzIy/lw9Jf7/AJNscTaup/v1o5Zhx1uusKSar0c6aNlVf+YwAQNxOkvS8Juzx5H7Zu+QE7B8+KzFA4iveg+/lvWJLktd5TzDm1MVw5aMDDYMw5HMPw7iB18cGJV5I7ph1yL9zdgIA2M8UA569QRtIaQGIUc/ZLhAFPyJgT+NcDTTqvFeOohjqX188f80m31fPCMn+qFgA3BagAEC9NAEqGdcND5Q5vciuCGixEvymZ4MHORxz0LUTFIsAhkAFc3KkJQ4yNN4J5PKQHcQcazPH8QblGaJBXmgE80qltECFbvfUFpcwC0EMSQX97K9ftxnUxwt9clDmg50gKpsIj6Bqvj/MAbqo//SWm16njVcUlNxjjCsPTQkpVUXNQz1WsnD3zjdt5eULoYtLi4vtxvUbmtsrgbVmxV1V/EbG29PHj9r+3k47OdpvL589bdvrq216fKx98icft8W5WTEFZqadEPzu91+3kzbWrrxzo/3yl79s//iLn7TxsdftzNmldvP999rDRyRhD5Rsma6OYI17wra3dpTkefNHPEpg5oBG5rE3fGVm+9aGRebcrwO44h4iRsAdnByqCkcCgjHW6L7DQwVbVCsxkL/+1a/EIECAiK8IlQFqkKh8dPsjbfx1aMkvX0oEii+eq55ZVElRFK8KOs4vtDz2H8mpphvUHNN6nF1VKgfPz9/GAYOaXjwZ7+oVk5AjyWEJw2QvY7BV4SpGCoY+yQqMBypMfA7JPwJTjFQT82Fx0ePlXjdVgXjveQTbXkHBdDsO1PwIBCaIJ/nsqmfH9FN7rB/Xb0PgXkSBW69PRJnFQIOWk/yBCN+7d6/rk8c40f9/9tx5rdM6kwkODtrG2rqqBtwnCbV6E4saj+iWkxgHjQTnBDsyTPRBjqMiPS+KPJU97uXFi+cdqow+gGl3c0KmAUCMSkPl3RJIxvpcu3pde4zAiHvTGKTRUX0v8775N2eGBJvfp5cfh0YVgX0HPZDWkvSRKniv9xIlF7YNAf/ImIQG1b87PqHKPIkBmgbRKKEKyTXzDNCHoA/43t17otGShKdnVBypUmaPqnIU94fVX5S4CQYCbCSgAqANnZfnSkJu52EBudhHnKzabqan9cwI9NifBJc337+pa+QLEAYVf0Qu33//pvb0d/fvax0zDWCfUWmqUG+33b192QfOH++ntgmBnyfaK9MzswYPN1By3ys/Yfut0YkTZl2omgOjqIBK72EnYOphpx1AZ6x6DFWpwzf1wSj3PezJ53d5rvEDAYG1T0stXy1c3TzfVP8csBKoh6KapLdLZLDXlUT3fsFUaPuGvq3AQIaReO4hQX9Pc/W0i4AXThrtsxIISZ252AisDZ8jQBIAWLOdLTxlu+Tf1R7f27MPKv8MYKXRewVY83oLlPV08I6xVNTj2C8BFoDjBTjyHvgh9hXsLL+OViCP/mJvS/SqFLqVUB6aySSfWPTETNNIn7GpprAOTzx6Ct0SevMPYQCdSERtdm5OdgtgWM8Bhe3ZWbeR7e5WJZjxtL4Wrg2wQ6A14N2oAUQCWPy1n8uYbAHXpQS8RBfZ0xcvXJBNAgijgkgyYdAhQJsD6xQC1OJTAdfiKXqGj1W80DSPyXHZpDxDPpN/r62vOWkq28nvE6RnfCzPCBtOUUBJwuKibBU+j/No1oZBMPdGe748lX/OH+1aEVCllclBL7RizjOJkqvLsTE8X9onuqR9MC5WVevJaTEKPKaP82IGo86sQJBU7gCbDKopUObn1RIyFNXjZ2E/EA8AAAAywj7i+cSXJThWMH7kymRiRO2rAj71QVWxzGcnTo1/NyurBz4U21TiEcpxznLmZxc/v86CAfaA/F1s2ql+WyW+S/5KlM4xhNfCjE/OCfaw2C5K9MxEXZib02tYA9olKS6sb6xrLwDAayrFvPV6Op2NAgE5a+xl/IEm6VDhlbDqUbHsMgnAdPEwgFKVVXuvwHHbh9hOMX5Ku4O4KcWTaBuFDSNwblBJdexXiTHXWwliepPDAnJs7+SbnAM7wHthA3IN2gevLbTIeZQ/EJjlItLoCEWTfcVJsAAAzLiWtJRgU4lR+Wy+j78EXPPoaLOeOdN8dmwqnxnfITsxMaHXcH6JS2V/Bf4ZFBQbRu0DNS2lJj1Mw3itSRsA5VwLcZ+nA6FvxPhRAxb4fhgAjDvUPWYcqvy914Nn0PkIYti9XYuHV+xOnOBRfX3LrIpKmixlgWF86/LLFbXoUfSLrUDXQzFX6cnIX5ceR/IQnV30jcoGeAJBGrYzMcdnM8VP9nGAx+5M16z6tFHH9ihhJs/S36b+/8+Scq8P4oc9ICv9uErOfd6qhUUaJE6OYzeSmIsdUFR8AegDcKrLR6ulfQgeGBQwiyGFhNi85IKdDaw8NiybXFv2Gu9htoP9qhgGpQcQQCTPWM9E9sJWL8BFX9xIqxH23a05yrsBAA4YYXJ41A6KAQAmf0xfix60NQFoEYhhz4XaqPboXEQQuoUrCk1QDS3uW30cYhYMkuQE3/60vkdiaLiFMqsPuqd+ZVFDD4kTyCi+/Fwbrd47/0+i2DMAjttrqihURyR6g1ExhSmLJsOnvpvJNlL9FKmyeMN6k5v6BC3IB4G+Z4KGDlkT4yGaBJ4+8Pr4qO3t7LSV5eft+bMnoveLgnfIXOKFtrB4ql28fKXNzS24N5nRLvReHu2382dOt9mpyfb4wf329LsH7cziQlucnWk7W6h/bxqNnJhqp89caKfPXlJf4S9+/rP23cO77co7l9vYxEj74neft909UyGp4E5NzSTHVB8TTgTaOQ5Lm+zYfboxRHxfayFKlJFTJeAjBJ0GAE4tMvpvrq2sr7bltZe6LhJ+GaHqnccZYtRwArAHQK9VcRmI9wDs8Dt/8vHH7dKly9IYIHnBCbm7BGaFkxKCCa79+YtlIY88OwAEnJp67WpWM/sniTzPWePeBr1/MRRx+ElGXWEqwUixQ2qiQzlA3kOz32UkbSDSywO4RFIICMD3VCnd3RWdjv3EdS6eQhV4QtUQ7b+incNWUeDHCMnqSwfcABjBKXs+Lq0s451oIVWVBESq1kE5rGobxivrJWR3ZFSJsgL9ySlVKjHcpqRvyTkxypAAknvi2SbB0DGjP1bjAUGxxy3aNT3lHsXpyTY+Naq/cc5cR5B71otnE5oc60zFYG2dZLv6T7mvccZaIn4IjdeJKdfGNXDvrEnYGlwO68lrzSIYEcOEAIJr3Fhfk/5FKJFcM2fu1Okz2rcHrxDjbAqiOBtnT5/R7zroWde9USFSVbHGc0UwEdrdg/sPBGJlFCNCWno2Rb/EronVMj3tUUaDsXE6T1Q21PpEZdR0Lirt6nlTuwkBWkTxSh25xnP5vTw5gbVVP//hgUCnG+/e0DO1ENlTPVcqnu/fvKn7WltZ0fnI+MRnL54LHLJg16ECTLUxMAJLomVu2TqraQRNQQUggDVdzPzheiQypIqkzwMBCrogtrNOUHgGEoMtEbSAb+7dO2mAEakget/1vaQ9YOxWhzhkgw+u5meud5LnVCxFOR/Y/Pg8pxQRQbIvCQAQx+t/GxDn/4fgdK4p/gmxV/Z/QJAk1wmIVDmualqqD/GNVGntawcAfKH+qQAHmIztYY3Y+1lbGDrx49zMEBjgHjJGtffhBTjW+DBulQogexY/JPBDCZ71gjjP2F6+RHF9hWiWQYqMBlS1v4CeBDS6bkB3geeITR3pj+zTjCnG0P73dnbNZKEqgghW9eNbWLJGiKmK6J7k+CzOnIL+2osBoDifAARUp6HNx26nFcCsKyf3/I1mAwG/Egb9jhM42cbDg17UdX5WzAWum+9TadSZWlxU8kblFAo19isgHZ+pkX4jCMTNdtVHvof95DPw4SQtfCGiCmjO67Gbqvjue7QfIl7Yn5fLKwIGFHhXzymjWDfWN3XW+GyxP4oxB4CUPZyKWBI/9h/JA6Ajgaer/32cKFGyAsMAPHlOiumUHPh8wDJ0nJcxagaY8IfYGwCAaPJ4r/vs8mWNC+sA2J9G6NJjlPVvxR39WK/EDw7iYU33yX/OVSqNbD7Zm2JypGqfVlbTfx0Xvg0AJE54G5gIGOUA3q2JAgTRgqkxxmaGlege/qF8YfQ1lJgycaCYIlThOWOsi1rbZmba/OKCgB18AkAtIA0sPvmISuRkb2EJVMIwBDtDWQ4rbUj9zx7xMzCoxX7MGc9I4bQcxNbq7wJkeD9sPWdHFrXATvatEpNqyZBoIlXzAhEsvpjpBGNtatwjT4lvSGzYHxQFBKowMUQttkzi6XWYbFu95/BBTn7dvmfRU7MbeK6c04Cq2f+xFQD1PCslWUY89TvSupF/NbMGQI0972IIBYYTdq1eiy0OeEMBgviXmAxgHvYu1x3fBQiQee6yN9V2zecT62FP+OK548t7RtqoKP72MQZtfYZGpGdEsQQmbVT91SqsCSHWmyIHTAt2GGQBADh2OY8akQ6LWVpJ1h7pBN/LMCSHcvuzNSTSzqlcqdrMZJ+rPz+52xAAiM/jfodnOsC9zlf67yuZ75L7tFBWa54KMCWuLN+tSbP2HY4/zAAiT+muJQXvymlz3gMWkiNlvwR8SJzQ/bsKP2bE2/6JeTYQ6nNeGVFJP/PoCalVLmz6tKcXKy0ASX9dbl1ibwfwUuHjly+evT5ALIYbPX6tpP9Qo0IYDWhxQCXtpaQoY1GV7qALqXZ2AoBF9ciByENKf1Zu1slwet6McLAxskCp5seIJsHRokhRuEeVAzokgPGDshhUAjA+y0qd/vIcT+ZxjqvqP0J1j+ePYykWgA2KkcjQpbJJMN4ej2mxQ1dr/DDdo2QkUSIqoDgDQQhPWDBtJMGDJHBwJlApCSJIKvZ229Mnj9sfvvpaDn9+Yan9+3//H9qVd67JMfL70JswREuLCwIu7n/7bbvz1VcNrsDxwV578uhBW15+quu/ePlq++DD77UPbv9pO3f2Qrvz7Tftpz/9Sfvg9vttZfVF+80Xn7WXKy/a6uqKKE/0iZHIc68kYKk+IFII4klyKONZ84kJVJiHq0qLpixYVdYJqqt5rr5PGsXe2xED4OyZM3omNlIELDtev0LuOKRJiJJop5p6+dIlOUAqBU+fPTMafYS43D2tJ84JkTKM4p0798Sg4BpYd+7BgmqoJFvdOWI7BKFczxA95L4iTsT1kgDhVIYeapwAACAASURBVBOoa9+VMwhTJlQ47RcMcFXFjajb4RDwnD51WhV9PncoeJJENGgz14MwDY4WzQoF9AStpaxKgktQLmdQ0xpwKFwjlWgqRkHotaaSxPbaq+92YkIzsD+49aGSfpI96OvsY9aJZ7O6vqr1OrW0JJYKwASgBSMj2ddZD+4D5kMCKQIXgmAqzqfPnG4LS/NqBeBZ379/TyAAaH6mRHD+NAd8Z1dVaxwr1yEqGtczM120WipiS0L0uT+L9PjZKikop8h1aE7yFN831VA0/MNDV/F3HZiLrXB4qP7gy1fe0Ws31jZUEWMsIw7q+tVrOhecQxIldAQ0L5pKjvQx2GOMkJzVuYHNMDM1LedO0A7gwBdAlhPb3sGI0l0KznyGgUzOExRCKwVLkGvfIAnrIlGuAibZDwAtLkC4MsdnxFl7jx9qdrrmpNPXvLmp90FcDOYC4p0AANubm504Iz9/8PChKh5zYkEYxU/QBw9SgdUkoA5B4YgAAKr/DiJgeRXtTpXYAFdUU3xPw6qdg9JjAQARvxRAo2T/uO3V7G0leLBkasxrfEeCW/4dcCmMM84RVFn/ru1VqtyqVkNPhacShpe77Tq6YnxIB2DHVhVKz+8nWOwCts5Ru+cYoScSWl4b6i2vja0bBg3DJCdnXT69gHAHB/Y57F/sPb8v9hWgxxg93Hzfn0eCrmq5RnQaUMp7BMRQklu9k/aa7luUL5UQ57xsDed3Wz3KVqWm6sb+gu7LPmA+tKd7WLiL62P9oeFyXa4cG1TnGjjzBN+654xeq6ZBwC9YhbJ/RdMUOFDJofV18DMA2DBMCLhpk/Hscr4Iyvl5qnw6fwIJXNHHZlGZFy3/+Fi2LclQkn9pYkxB111yxR1m1qzbyvBF2BMBmYz/qkkFVPZM59/Wzy5eOK/zxzMB6P7qq6/ctlAMD5IMB9Mn3RnEdpIc0+50/8F92W6e+bs33m0ffvBhlwyy3k+fPFNll3v/7sHD9vwZjKpp7WNRhGkDEPvJ1G/eB3E47x2DNqzHkM6twLFaJWgl8Lx4FwPSRkAgn0RLFdliNbCv1LdcQrYzcyiU2wa4QOAWvSSNXLcB3IgHlrDsIddMlbPvIfb58Ji7gBapiPVVt7Rq1tSlQfUvcWHXbluxnaaFKCGkmGMl/SFQyO9lfYYMJO4/FfDEsClEcq1u/zBrh/1MHMR9Es9hqzhDh/sWnwRoV5vNOKK1BsYEWhaYtnTqVJdwsJ8WTy21re1tTejBf3vwjPVv+vu0hkcSI1WsU8QYVBGzdrGp6ZkXgFbMWI83Nkgfe4EPDnPDrCcS8jFrZwD+SCuABLzOHLa+nrf9YQm0jbsaL3s75okg/Fy/p5Y3g7tqaQSsKfV1/p9Ke7QL0j8eXRZ8GG+bM6Z7h8F03E8lyV50ZddxAn86QDwaULOzOuM8X9bdALn3MbaGa6RdyT3uFIE8ijQAAN/HJ9O6ylnkGrENxPQC/qtlwAACBatJnVHOgFmKHgWZpBU7Z7DV/pjRgGFmpkigxPvYU5sQ6hWQqXhmvT179kJ9/wIJSr/FIIxJpwEClP+E7SZTbSZA2AMApHwlP1MyLeQtavkuEsoukEOVv9H5LzucM6RcQLohBhptM+yL4ic7AGAgbJkWgLw+YD97UeAxhQwmx6AFVQc0GlKeqGC7mOkz/nzHzCrEpa2hqywbQMp9dwfu7f/pRvJ6PYf2IgxPA+9msrt8blYjr017HQXm2FN/RNgRBgzyvuw7sUhL80J2/F9evnhN8g8IwAQA2gBgAkD7Z2kzErBTexwoFHYPpgwYi2XUySaSjZFgZlgdfRMJ6UflBQAI+pZgRkhXpw4K3RRn86bwXzaYjERRuFjE4SioCDF1zwn3IZr/mKj3JyBjfM80BX1fo2/KwJOYkBAlYVdQrd6fqL8amQSltFP0WoAI6uFVtcYPxFR+0DUZF0AGKJPakCdtTwnCarty8UK7e+fb9tXvvxQ9l0DhP/7H/0XK/AQMl9+50m7cuK6gagYxj53d9vD+g7b+crntbq63w/2dtr+31R5+d0+vn5pZaO/dvN0+/fQv2+2Pvqek5ic/+bt2471rbWFpTiDAf/7r/7t9/fVXog9OT80aKHndOgo5VCSqVlCW1Pdds8OhDNM/jrgRiQMVCJJj96HY0HDfOCH1zCu4s7pz+u2zN9RLLc0Fq13KYVZfUAIQaKck/gSRfKVt4fbtD/Xan//852qnmJ+bV8LJIXny5Kn7ZCfpT38lYxxl/iSLAQCGjjGH2cKHBg94/g7WHOgHLPDIyl6QSM+bSv6MFWsBABzwY8z5/GlV7D2zmsoAoJSNuWnpRzLMVMT+P7be88mS7Eryu6m1Ll3V1bobGGCAERiz5eADaeT+ryQ/08ixJZdGLteMi1lgBBaidXXpFJWVmZVaJ+3nfjwiupcJlFV15sv3Im7ce4QfP36MuM9oT7H29KUrcSlBFZJNgnKuJYrgUPpxKJ7b2yeMOVNKdiTUZ4dFcAkAcOf2HVW7Sf6pugccof8bh8S82rXVNZ0Pgn9UtR0c95VEGXGMPvt8fFSJOAZNyf/iQltZW5E44NabTQE2XCdsAP7wusOjAzlEet1UHUAAZ8L9idy/A1YHEH/xs5+1f/Nv/hsF9oAAX3/9le6XCgjJNwkuX65gAJqMyZZE0JHARCP5SlhIPVQTE+3Bw0cCFjgrVMj39/ZVyX/08KESi30CCSoas2gjjCuQc1uQqW+cWb54HhnZA9OAgIAg0DPQqVhE8KwcJsI7NQ7RSasBTK6b88dzBwAwWBaxN1fZAdwISHAOCrxqSkGeIa8n8KH1gr3K3kLsiPX8/PPPdY45v9CdqbKSxPEeVDVoQ6GizxpiHwj6MiLJU1GcfFFhZB9q7wjMcNVRYJMc3qiTv+oHl3p8jcFJNSqOES5PAlQlH2Vzj0+tPB+FY8529DjiC/i7Sw5KsTfaChQAk+AkyFf1vxy/nG0FOJnVG/8Ue4QvGgKF9kUOpnluPNdUCGNTeJZmlV13DIAANAYxOCcZx9f/nWAn4AIJUCooCXAcHJgdpWem2fP0wZKML8pemUnkWe0kTOylVCx6X+tAJqC2v2//6pGAU7K/ALEAXIBgok7Solbj+QC7eN4AXjwXg3sWjopNTx8nz86xofcN9kjiWYPKEPQCAjHYdAoYYebANFCCOOaWAeztOPbJI+x40wAOsrtn7plXAlagR5IDWhQqtqv2LidqEQfMTGr5m9MTfc6t27e1dui7cL4DYIS95D7i1ubm58VqW1ldVvKjtrOlRZ9rndEJAQfYLq+V/Rr/znvx36mOIyQIaIreB+cIPwi4Sasgn0PyTmUfdhN+mMA+FT8F8YhGAQDXqMmAbdyLFeJts4YV2uwNno/OQYkXp/rvVjT3B+vG1J7WJ8L8nnt4S+B0ys/Le6CfVpEzy17g/fAH6dMWAH54WEKMgJphkDiBC1tTPfESL+vpvL7+vg3GYpQOrAOkmbHo4hCJuXMC70ft2W4Klr8/jDl/3AKQuCHXYPHPquTB7gnYMWaWC+/H1Bi1B0pIzTY5rUxcC4BSEuK0E0ZQmTiQWAdgcx/G4+aW1nZxYUlxD3tgCM6j4zAEEAM2xc7k+odFOCdJvm/iAOwczyZgGfEJNk+j786sLRSAM/7LB9NaYX075nUPAFSvs2xp2SgXy2DXwjazX2MKVh1ygSnYlvmiynvkooV4Aybg3y16as0CfBdnBX/AviempbiSRHqoD4CdIe7iPqnaE2vhwwVGkIQzvm96Svo4rDO+TGB1VZIpLhjgIqZtaiNkrbhHt8iaJWAG6pVsA7EbtjQTEfhbgoMjThhhAYvaX0iXx7BWdb/amrDN+GDa8bD/0b7QmbvIeFa3jOHfAQyJ0QXuj461c9nY0pJR3msgQGyCav2zndXolqLUu7c/Pfk5z/FrPEtsD9dCXqAiDfettrFiVBH/F1AogK3OjbP/vmoev+ek3LGX/LHaEtAz6AsrSfBlvygA8FkUrC6tpxDwqmMAlJhjit3axwUUSPOmWqG5PlP3bVf5f3KCH+S7xbJzvEALgsGL2DnZRxUODISKjYVYtNj0xIrWIfG59CkUIFZgTX9//fv2eYz9UAqYsoW/23mrFgBAAIJFHugZCE71/Qd3ANGN0Y8hDACQh9wlQBENLKS4q8ZUH1iv1Orgy8xlU2hSNY3RyMbJIoJYCW3OaL7SHKDUFecUY5tqjhYlrIXBrG2beHLQ2gygddDjoGbQV3nliidVOwXcg94wUyrp1+kVKhMYJgAMbRBxMB5SkChX+uh/YqSdk8dAa1T/x0ZaOzk6bBdnJ+3B3dvtyy/+3L758qv27Nlzrc8HH3zY3r7dURD++U9/0j759JO2urLSbq3dUqXsaH+/3VxetCfffNF2tzfa4sJM29x8rTFB+Jy5udX26NEn7ec//ysFBiT7f/nLn7WVtaV2fHLQ/qf/+X9sv/nNb9rqCoYRpd9LBTfunQL9nGzjk/SAsUbua0eE5Ne//nUj+X6rmcS/b8+ePu3QJqNoVDBRLX6nnkQdoPERVU6DymEgErDKsXbzot1vZUo7NKdTBVsYYZ4hSRwb++HDB+3x4/d0Tb///b+2rc1NGRSSHZ728bFpcOzzUK4DHiUIZq8NkXuj0aYS8rs8r+w1PjPV1XxfIzjoARv0ahEWi/Y+WXRpvcdlGxk1PZ+fScilKgIEdO5V6anErn679xeDI0Nx4URDBvqSvuu1rppEkMT1QfPmWeEIhHhqZrV7x1JtCqjCdRDUc78EkFQQSNYQWuS9qFx5LKARehTu1aJyGSTWZzo6EHwGIII0MErkiu8JWFPQ434tnCNOj0CPdYgzNh3PkJ3m/FYCAvWb/jXOJFV5ztdnn/+k/f3f/70qaihj0w4SYTPOC0kP9xnAB7sDNTIBtvvvJjqQT88PBonGHq7KGW1tbin4nJuZ1ZljIgaJMs97Zs6zhgEAVSkaiNMFCGWteI36uBnpg2jmIGEjgOcPX0p4mfxQwI0o7EVBV+/x6IiCPF5HFZZ2A5I7FMF3aW3AaQpIMtuIdTfTwXRf7ol2BPoFzy/oh/be+vDDD9v777+vcZLfffud1pigkqSF96JiKNbDKXOMPWaqqzZUpSbzgvk8BAC7xK5vwOqqiBZQiqhoXw1gT/OFzeAavM/NyvH4JsbLmiJnAMAiegb2etov/07gxe8aZFqQTYD+HAdpn+Ikl38HhBii+QGXk7yy1wNuD18XEEHXX20dCfZM/CpF5/TLF/Mt75fzOAweEpyk6sEzjWJ7KlN5vZP0vqrPHqNtBXtJcOezYMX9VEzzu2EPJAhhnWMn+uSfqtNkW1paVq88gK8nGqA277YvgnESGcp0Lgxcyd6nmqUqldhTtF2RlJ9ovxOkLi3TagS9/EwBtZgKNQrJo7HMVvCIPcAsKnDWk+B/1qOwECvPGTCbaw8Yw1g02nIA3fl+D6AxoWNMyTTPQmCS/NtsTQUpMWD1B7vaef/Bfa01QKBsdN2T/Ne4W5HSFoidWF1bE2tJEwHGnXRElBSfRGLCenOt/C2wgpGwJSzL/WDT+T3aBpSACHj1c7Leh1txlOhLaR1Wo4HGVABVhSsKq/cPWlCeJMBnEeiLynzuqt0Q5CbmgyEBGEsw7kq9E/sEoUkih35Vn1fgn3y+xqCaCqzZ5VUd5j2SdLK2EWvL91LhNFhD/7b9slX2fSZ1nwVI5HuiJUvRvqaHkFz+gAUQG9u3E4T6X5mmABPT/4fgQe67H6sXX5uznJjCMe2V9hVVNrWqABwXRRfNpqmJ0qWp/d0luTViD+YTZwogVAlftbvgOwHw2XdJRGFxck5h0OEbYhvli+jxL7V++1jHc3l2eQ5Z94CwoSWHrpyWI17Hv9mPiYcCaIolBpuj1MiTiIaG3yWBBaiG6p/198l2kqf9eGlWkxMkq/5rQsbaqgT5sA2cb2IKCy5TiLj2WOyJCel5RGgXf4B9xjfyPYndAlx0miemg2MPuGd+zh6KkCHtR9gbMWAvzIgkU9OUhQJXaZFyDHcu1jHtPyTvZvAZdBDNvWIdYkEVhWqUIaAD+1u6AMU45vfZz2bgXQgcRShS4rA18QpfjX1lDzCxIcUpbA0TxvAHAAmAG1x7wMgAAAgfo51lYAJxQfIvnyPyl/SmqwhVFHT5c5gPNeUhSXpAc1I+gymOTxxbe0zlkKJOqx9fOjvduYYpXbarfHUfk/ukyEdWNX/ol5PIJ+fCd6ndklYwCsAq+JYuWzHf2AexF9iZ5MFmZrAv3FKRVrC0R4TN1PvrfiqezmD57+im5Lpz/lTcKvAq+S6+U2yhEuT0eaie/wEI4Pikb5UJqMA5iG6NzvY/vn1zw0OUIjvTAAoAEK2BRWfDUQ0RHbKnQytYqAUeUvuNTBjZy0Pnv7XwxR4wopfZwiRKJRxTJIcYTm5iuHjcKRShCJ3IqBfyRXAeAKI3Xr5EV9F6JDo/d62iCWmdnZpqt1ZX2+z0TLtCXZN53VQW6CWWGJ5FRkIP8wxW9+0nQYyBF+o3qLipQqdqIv299NoYocNpIlyncRpTU0IFry/OFRQgYEIbwPhoa//82//cnn3/1AGSRBUZ7bVrClzNY/3rv/7r9vOf/9zzlamIteu2uf6ybbx+1m7fWm6zM1NS4V9ff9tOjhFQYx2NNjFz9L/77//btrq23J6/eNr+4d/9g2azcx0krFQQgnRGVZ6qvdBsrpmq7ORk+/nPf1Zq7Bftq6++UiBDkuEqrKmEGgl2AJUbwbTrdnFdY5+gZdZ8ZamUVvLPmkrVWXPv51TNBwEmmdWoGA5gJRDMeiWw0uiq6u1EqI71p2rCa0kET0/oL7VKaQIWrjGOOjT/PEP2ToIvEucAUElaEvDEeYI46rpK0VlK4aNQ+zxuK05U/YMj7iNkj2G0FVRkpOTNjSi0XrcSwSkgJo4X0T0MMdeE0jOqtFyvmQ4OXNm7atc4OSkBGyPG/ijTbXPvog8uLGidSHRRzMfZ0VahZ4FQzvFhVfusr5CZ3lwHRhxHhZ4B60dFi/exKBUq132ShY0gAeBZ8sV8XK7V52hEooQ4ayqLUcGHLg3dkc+B0XJ55pYN7AmBD9R1hJL0PkXfteP250D7Yy0jrAUAgAPCMSO8yHOakfClqYWyjTW+RwrAJG5Q+a4RFZvU55tRMqGqpHpPJW5bY6kGiWiSCTshjwMU2CQap3sZYYlwbfl87B3XzbVopFDtdxJigpOtN2/0TD/66CMBg+yDb7/9rj17+lwJ1OzcfNemAkjDmrMPuBaCJWiTODUh21eebMHnoMkBwwLAg+cPI0RtMwU80XtMn6Dmil+7UkiQoKnPSrKhN1oQMK0JbnsqoT7aBMR2cnWo2+NFGUyFW+czdhqWWr3WvaSX2sf8Lted/Zfe0zj+VJ9kvwuAUcvPjJOknF8HEe63C9iQgCXBvz+nbyPrgo34vYwNaq5mYrOi4O/gzYAv/6aiRBKgv7sxakOF4J751vnQCm5c4Z8UYMVaC2ipRDHBEPss/fWhyhuoS8sawVvfP81acH+aXY3dPzvthL8CMDgosWI5wm4BVwnsORMSkZMvw7/BWLpoY+N9wjQ2geaH++AZbUfwMyWfONEODw7b3u47AWCMqFKP8AQimwcaNavnTLteBUA8f9tc71sF7PKPBtkUP1QLGO8T+0e7Gedub2dHSYNASvw9rXpFLSYO4FnhO/h5qpqJb1hjfk6ABojGumA/2OuKWdBQqgIIlX+LBpp2H78B++bRQ7RvxlX1p2rIWQcgpyrJ67DNAvJqcosCZUTNSlyRZw4gm6DRlTLbadqAuCdVSjmPUwiAumUtiYNisgIOREHG98rXkmyM63mYgg8wB/DuJIHXsE9ur95SIMt9E4+kHWAIqoVyHdqui8e2j4yDdasGLVdebyca9u35CsAxjAf5ntoZqoLK7w6DdduOXgAsQH1ardzeaRYOX6quabZ2VbeLfiswUAzZPDvbgAAASY59rT8EAHhdKMQ5iwne1ZZDlTTjQqufnLgLW8XehBKe6jCfg83WeNpKAmGgaq3EfnFwT9KIbSOW90Qc2BwjSv6pBCc+lc7DhRmsiSfY16Fp5xnG3gX0tDifARI/A2LjHghNwpYWpGFcjp1IFVjgUempZDZ5ACDlDvU5rvyPiinK96cztaQYa9ghrhtAjrN0+xaaJJOKGbBBapGVX7H6vkWVJ6wtVUUVYjOERcNYwAezTvz83cE73R9nXf667Kr76Q2OAeCYFTWp80HSzX6BWs+9aS3E7DKLU7az2EqcO65f+70KlQI0sJ1M+5if0ySvtLANQRm1x+neKejYl4llxeQose/2dd419Wp2rvyB96jX2oCcNOAQ2FVeB7DsosFpaYjwOSoQ10Sf6CdohHyBaGH0xZ9GN4DPTzKstSpbHY2EAAB6TU3N4XX8N2vE9QV4l/8vto5yMDEOA/D/UHw368R+VMJfoo0BfFlr3j/JfZ5tlx+m1D707ZX0+3ecAyUmyeSIFH8MkvRjihUrVGyRM4GgdM5ZPjfnxza3Z0Up+ZdwtwEw9/Sb7ab1uijB+WJMp+g6tJ15z9zryP+LBgACS0JM6GdA/d90TTY1FBCQRCnwFjolI8uBL12AGAglNqLxMZ/cvdAJbBL86T1KONBGFSdt0+lbKpAh6HTUi+thUCEIYsJ1AFwMgQb3hkYZ2gmqzXLfMxXhJt2HAJSbtoCi/PJKm52eNg2JHlmqM4ypqPmtUrLtLrRGGdV1yoEUXTKIt2i9GtfRi6ypMlYCNhwAenPoi/bnWPBjnMSaQPryvO3v7bW3b7YkBMNaMiv9iy+/UgV9bGyCEoMcL5V3jAQ9pR9+8H6bm5lq++922vnpYZucGG337t5WP//b7f22vr7TXr54016+fN22Nl+1NnLV/vZXf6tRI1989ef21ddftd3dHb2flEIxWhrv5+oN1UKSchnCSkhELZmd0cgzEkAqsGxAAhmMkBJ20QZJEm0QBBxVhTeotCjR9LCqWjUjxWf+G6cRQSKMtNFd047YiwTZ0E0x9Bh+jBKAAEOPQWMRCSTogWa+v3/Yrm+ciES1NPs0RsN0ngKuCpxwFcsaBgkAcyZy0OPsYQHwemiiHDopUFcgx/tqj5IkXLOuTEwwO4CgGyehY17JBOsAgJFeNRxX1os9NjtNkj/jfVaqr6x5qN9GjA1wyCgrgHbgz7NCxI8gm58ztx3UlXEwDtJcNQsQoTm01wTeZ2KFZHRSxUy6Z6rHH3/8iZ7bH/7wB41yIijpDG+ddMDFvj8NZ2naMjQ4rg0wh+AarYiry3NV1gmAHr73UGfo1YuX6sc/eLcvx9Gva2uP33+vffrZp9o3gGXpB2Yfcq9JdJcWUTAGZDhpL1+8aEysSE8a+5SkNsEogQWBAomKJjAQ54umP6peYCe/VsO/9oBm09w70SoqnVTDbwR26DzJZkQLxaiwVbhLBf7iUsEE9waY5h7KqBRfVxJ1rYT97t17ei+zHXa158Y1xm9XbRAof8cm86xNF7S+AHuEoJJzw3OiAionpWkeC+3unXttUnQ0Bzi0U2B3sEFcK+CTNUno03TfnyuyFuvyOzm2ds+ag1/2WipwSq41QSUqulDkCAR7Or2DZfftad5yVXC5rtiJJBBKCAs04O/Qb1VZqkpagKmAfT8GAOIoh046ScawwmeH3Pcisg+4R/QUksxxBg2+nFZChR6IFf0ToMR3cB0JRlMhjY1hfdwu4gosVX0Bc4c8Y1fwYs+y9/ib9yMBzNglt6iZfTYENQBHSDC53jAu8kz43FBoE6A7iLLeCxUVzjDXsL7+WkE5o0Zx3wjEzs3NaOQr+4w2GA4u1X6q/ojMAlwiXLe4uCwBTq6LNaPiyWfzx2CEr00sBY1T9AQi0WNrBGAC6AiIJU5gb/NMAL8kXFjVEgJxAmmDHAaHSKBy/vk+zyIVKveJuvKnWOTMyU0STJIH/Q4MEKn/uxeYP2q3GWntJ59/qgolQCn3jq9iL8Po4XpJVnTui2mIb3j54rmSl9CuaatKEiGgYoLRxfYFHmnoJI081yw+KNuwrMa7nvYkfocSc73RM+b3sJWAAbehlU9N6/ex57FJD+/BYmDO+YnF5jr2Q857P53CiXJPEVa8NA5tG8B2RnszbWs55060vT+zr3P+AhzwPDLtxefcST/Vbfci+6tnZIUBYEHeJE46Z52IlotHPGMlSwB1l46BnCz7+0mEc/bjV4d2w6CSfVufVJuVyrO2n2jVxhKqM7E0Ojcw1ADiYENZOA/dFvYc77uzvVPtIdafYVMxDUOjZLvWJbMrAgDkWtVKx5QA2RAXpjoGZiWifG7nV7vpJo5NlBTPWGcDIMK2om/VtEhejcAsP8LaAcJ7Wo9ZJqm4JvYS0FBTEAICSQhQi+2efXyXKsaVk0iDBAX/i3PR5gHX3A9e4rkCiT3RQIl3jc7FRnB2uJaI6CUBix1jyg+2JQAA16FiRldhpe03E1KcF0l3o9oJw2Ilf0ghB/AfwT/vreo9r5iMeNYjIQ2CURyCMRB7nb3EdXDucvbjj/gdWpsAIORDEL0mnqhzQUwSrQrbNN+L2GQCTvFljtPVNnRuqr5ywZPTmuZTLTP5nRJlT+wUf4gNyehA7ZlipgkYk59yC0/2WOYGBGzSmalqeeJH53JOnLFbknLq2sQrlxxodyUO4PXD9gLeJwzu7OchaCBBw9ITSX7H93pRSk/p8Pm16DfX4elL1Yo5YJzLBg3iev3ejyaQxLblOnjmnCvu3aJ/Bj3sr3sAgPdSgcd0+n5tysa4qObfdx5jwGnkP73ZutG4Onp0NXuX6r0VGjX+YXRECLP6oqXs/sOeqlRgbGD7ecsxuqpGlJiKNCKpZtZs31MCIgLsjIcZMATyUOVYa6akbqBotXHmYSbE4FqF1waKhFrGvQIzJ6wOTuVUqred6j8o4QwBM5/BoXnD5QAAIABJREFUxgIdo5LOoSmyQ/6tUT9FxbVuoRM6vkRtLoBEB7Hoq6JGltgJFTeq6gTC0G8tORAE0MaPEYQkPa+ev5AdX65RcATev/3t79qTJ9+38Ymp9vDRB6YtnRxpe3362Sfts08+lniIRqQtQFVebNtvttS7PDU12y7Ob9r6q7ftyXdP2r/+6z+2o6P9Nr9Iv+RN29hal0GSyqzoQFTYL7UWcXjqsRthHBrtClDIHBhtb79xwFPGCkAAJJW1SYVFIFH19Wgz07NTAT5rRAC5uLDo5zfBOJRlJYIYMifvrlYLDCjDEEEnVaOZL4uwYNHJMbrQrG/dYszgfNvY2HRyy3VXKwYJHYciNMME0Ql+HfQyopDgYkz3xDVgfHlNAsQYmhgL9ibXiWMRJav0MVirAADRACDBR8UW8EIIuwQG6cXy7xMQkoixRqwBARjBGdeAcBVrRiIg1eOin8cYm35vqiCAG4lbkG8CCe6HObWqDkDxPrsQbV9USapHEsyCauaxgTy3szP61y88hqfUteM4P/vsc4EAfMY333yjufKh9fs1NpSAhKxReraFkl95CgI/N/3JTnt+3n17tJ54LQCnrtvLZy9Eg8Xo8vsKsK8u2oOHDzrhR4JrAiL2Es9L9PtSV6fdAXCIL1ps3mxudcAHjguGAgE454lgHLYQbSU8Jxgok2NmYHAvmvqBwm/1c4IEJxlI8sAzBUCD4pl9EIONk/ZIwCsxXQjC2ZswDnju7M/0m2cvYA8cpM/VZAP31AUMOqNnX6wXC0exTvyRrZLibObHG33H4bHufE6C7lCKFShyDooRZnDD9w+9lKRE4AajBiupZU9mjJDbZwC9nODzvoBXDsJLLb8qZgma05udM8kZE4WthHsysikAAK8LmydBSJIbiWhVJSlJQt6P9XXQ0YvGJilP8pVrSAVHgVglpD8AxyUE6ucIo4bzFZon7x+AQg68kog4/CS5BKZmvUA5RUPCCZUCnmIkSedBmiSzumfsQipSOYsJKPIsU5Vwz7bPsnxPJTq8D+cM+n6uKf40z4S9FpEy3gPAjvVfXlzqlOptr58ULXUUc6uqHNV/gIDl1WWxe5wwUYWyoCpJJHvp5oY2on66BNdPhY5nwbpExJLPSfLCvZyceRRo6etqH+b5JWDkucFy4j4RrMW2QY3l3iMMlhGvStbV8uS4JwBNAkbo2mkZ4fr5w9nFnrOuai+C4dExgWBATCuWAhxhcs+jRw/VjoBvwt67ZcfK/wBIXm+AP4sDosvx9s22AXgJj8G26KtsmvSg2e0O7pMoaw8e0fLS94dqIkftKYHz3ZzvjIpES2FB4GJAEa4RBhAAMKOT8U/ov/DsSHycNJolY4CxXzv1DhcLRaBbw97AKJmqNoI+4czZzO8nyOfvJPpRsmc/sP95bSrtsqsSLLN98X1XsN6xQi2w5eKNr1kxKzFezdfuzv9VJnIYsA2o6OA6rKC0H/StJUqUYcUMbFsAhAAA7F2fVReZHLcCFJttEwEvbDhgkll9Z+340OyPsJt4nlwvZ4UJC6IZV/DP84Fd4raOcxVZ8GGAL9ljAttq8oPihRJlZE34DN9Hv98AUqVVIQFHi6WZITAin3trbU3+iTOJHcR385zQ5BHzYNxtO1wP74E98/OFOeS9EyCP/+YPNlfJUCVnrJfFgt/JNtAeQysoYqFqUxUjx+J7WafMfxdgqH1aotXFGmRtuVfOoJM7ND9OBbLmefK3W89GVYi072Cko1mMqpoXYy1CrAa7prQRGWHK+8WeD/0VdiW2hrhQjD8AbyVuBijZ5zxLjfRV5d+gfRjZ7rF3ESfgV1gHsEPis8SMubrRHjBgLHU7FcoAADTph5Gf5edF+2fMMCxajWx1C4+/inlVWhu2uRGN9TSHFIABKTmPPSPHUwB+7EtVLKi2nexH9s7wdckHhy2z8V994cltxMnXNIWmCqtdEl/MTbOBit1QE2UCRibZ528+b1jYw9+kbUqxc0240bOtnv3kxrJJou1XPjqwQbmfMAy8F4p1UBMtlIdVu1vew5oCfSEitlOtKMU2yhQBnYX/vLMjAIBNMwXSNDUl58QGsZCf+yPoUVFwwAGsw+KKy0VHaxOdvkST+GB6PPKgUgHK6BkJz9xct32MUSW/fJ4C88GsSxbZQY83V+jGeWAy1GXMsyFikEmchaIN+/7LASSZJ4ldmJtt05qLPqqNJrEJDnShn0JqOei8D/1rQm48pzRGJUmwjYL7Vao9Q4cSR4Vx68dnWOipq/wUQqyEUsJgnnfPqDCq7zbAVBtm2jfffNu+/ubbNjIy1j54/2NVZ/fevW3HRwdSDiWw4nBRsVxbXVbysrOz3f74hz+08dHxtrm+1f7w+z+309Pjdn1FkHmkCovGoNy4F0gzZqnqF2MBtFKIa/WeqOdpckoBPAl45hPrGdTs1swFD/Lt6ocTC++dMzFL4jxZO0a6QYPee0ff0pnuBUEy3p9ED4Mehyw12StTsRUEQkfTSC3GML1TdQ0niiG/c/uuqtvb2zvug7shwLLCcqizBG0YfNHBDw7kqLgfgAOuCUPLc6BiHKPH7xN8hFYXClv2J8/b/ZQORHi+oVSyRa5uGPU0V5R5i/6lDcDO2FUkkk/ukc/mfaCMqlUCquDllcAdVFupaLt6WwitwDyjh1J6FnU1Yp1XjVNOzxw97fSzk3ASVJwWNV703FpX966bFjyig4i6dpxLPw6GdaQizdeTJ08aCHoSG+6ftXJPnincQeGFQDcEcQwAmEJoFBzntLTMGkzL6MEM4CZfv6StZV1Bi0bjlZAe7A9EwAjoCTZwPFB/Yyt4BgTmBClcq9oADo8UwEpZd4KqkqcIfPzxx/p87sOsg10FZafHJ21mkjE+CwLyAB4AKDSH9vpSZ8qCOQ5sbKQRDHLQ4IDQvWeMaJK4JAJVI6NKHLEpVAQBC5m2wM9TkeH9uDb2AGAQQIZn73qGufsCT8UwYt8amaal4VznM8kM9lwoc9m6qZmItPXK3Nh4v4fpe1hA1scKxsx/b7rOjuVTABfPmrGAPi9Ul9wn7HFLnIvpNjM1o+fo8+SKfew465XENQkO/x2nmgSL3xP1uZx5KiJ51goAinHDv13ldzAQB5l/p3LOe+VnselcJ8/p5NQJoeZ2l9J+kpMk3JkeMKys2XY5eUi1jAAkwk2pLvMeJIfYR1G5BWp7LZLEuk9/SpVvngOfH9Gt2J6sXwIgMSwUSDrI8p++giF2SQWZobzzGiWagwkBCUZIngFa+Vx8AecIW+lrod/4TQm8UkgAXEHl+bJNzUyq/x0xPFAngEftLU0yuRFgxSxq/p1nzWcO15KpAgaBDbIAiFEB3KvRmjhfroHAPGAPe4v3YFQedUeuzzO2R9vtu3d1ZrCrGsU3hXbKLa0/54vPx46nCs098r4K5isZxEdy5rDVn3zyiXxF2ptcpT/TfmGUKr/PpJ256an20Ucf6v0RbGNKC9o+ApfGxwUk8FqJbIrCTBxiEbw8XwX/aNFcXUmBHDtq2+mETTo+0lmhb9xxRJJi7C+JgqcvuL834KhaLatlh3POOea6OEsCNvA/14jWLeh3O6ZRJY1Du6drzchK5QMuBmEnHZSbfh8mToCsUNNjF/gdPpu1B9CNgjzPCH+tQkslrmqNQzC6GxFoGzMMkCkSmcrrRNkJp22QatMVz6kzwBa8BwhKoJXPzNkMwMArh2BdbFOC/6x/3tUxUOlYVYVPrEr1c083EkJsB8wR4ipGSirROLHIHvZb71lXyQQYi0MaOOY1AdfwidhIYhoYANiR9LwHjO+TQ8fXLlAZ7OE6I2Ss4gL6BUXjFSCIlkxpX7B/M5qX32W8LO/FNVBkKAJSN2ob3wU7Lr4AGxjNBY0DRaEfX762priWz0I/iOdG7MSZJ56CAUjRwL7gUtcjgBDh3RrXmc9Ikh6QJgmcQQyAdbMcsN+bb7a0TzjjAVPFekC4++RYPmEJYc86gxbUs9iv/ZQBE84qYtlmavq8Kj8o4F2jA1UYgwbvSQL2d8QJHmstoP0cgP+tzgTv08edzr9spxjpPaWcLrZQe10jyq0fpalBFaOMSbxvRHHQ9pud8vvYcGLI43Zx6fdUnCbfbd8bkDrJq1gFigUKACzqf8YAm9rv6WCdjS7x3Px32naUdA/EpePbnYQ7tiYfEJBWTAeuI3HF0D/ne0MAQNdSMZnOfOliZLKDP8Osvghw8roIUPNZyQWUT6s9oRfjVWvoQEugj0MvdXYSa8gOFOu9BwFsG4i/pXFSzB4BcRpRWACL2jZs34b2ku9p0oNA4RQSzCwY+c329o16FzDOGTMQcboSrmPxYpA999JVJtF1K4ANlUo3otmbng+vgIgHr8NLEHquv1X1bjftgMSzKlLRBZCoQS2CDWPx+P2Djn6kTVE35MS0X0j9rBaNFdHPqm+ff0s8hYPHH6pxpdROIOMZuJeqcAoQAH2p3jAQ7+E4N1O4R1wNryDWqt7+Hg+CryCMQfmGaLOQekCVgUgamx2DAuqPc4PyjyPHoONoN7a2tL537kD7hS2AQz5umxsbMgigu/QF//IXv2iLC3PtyXfftP/nP/xf7fnTpxL3ovfr5vqyzUwT9NVMWfokz07bu/13hZreaKyRDKXmjLtXVfdTaqNMLSCIS1WV1wp1Rb/gR6Ol4kxDS8W40wOoymb1omOoWBtaCAhGU/lMMkywHCcvOvuNadTsLwLKe/fu6vNfvHje9nbfKujAWC4tLrXZ2XmhmtAcSZZhn1DF4IvAEKEzjCrrTdKYgALkmiB7d2dXCLoDv5kOHU4wo6SyQJLcayjGoX4GsEovDgJZPD8lf6OjCvyFeOuQe+QWv2OAwSMILbrkyvTDR/el7fDNV9/o3jTCieBxzGr8olTLKZ/bOVQ1gM8iQfbEios2NTHZ5ugtPD1vVxcWjeIPo96kolqJotS91X867lF7xyTrDlySJHDvFkd0IsCzUS9XGUlVUJkiQG/s7HQFA8eirvJMcdqir1bCEnYMTteVEldBSH7oU0d0EkMo0TGNFhpXcMhrCcDthKx1wGf3NLArtUPoOjQT2eMpqVSzxgQC7B1E8dgbr16+bH/60x9FGyYgA/xYmFtoy8sravWAeUIrAMDC2z1U1i182YncnJ8p2SNpILDwqMaRtrG+2XZF/XVPK9R9aH98oWGhSvIttBnmu+BcoehAR4W9oJYFnPKVq12wQ15l6gVKuzXOledpCrmDolTIoa3PzkEfndNeTBLIe2J/thEepd2ijbR5hNqWljUqkPsjoIMBgPNLQMzvERhB72Zfsk9E860KE5VrGERhaCUoTuUj/52gPFW/BOq57gCKcap8Pw4wjjWj4Wx7esHY2KIEEUl4s/cSUCUZ4L1NkwUs7Z26QeeeeqepGjW5JIFdBFT73liD0wSNBib6ZCUVP6+FKZrD+2ON6S/VGqJAX2MuQxdMABUfmfsKoOKEy735nEUSAEQtcw/s3QhiDUW90pbAGgIAiAXEeZ/yJBOuJ0mAgBKS1gmqghft4upcZ3Nhca6NT5qRBCCtGKLYVXOz80U9tVCsguVKtrMPYkc8fcb2nevn2lh3mGfcE4AdwNSwkoeWBYBeWn6Ojg48MlATWiZke5Rsj3j/AwhwHZmzDTCcBFm0bfXmm44de0jSw9hZngW+WLZd+imXbXZ+Xjol7KNXr15KgBjRWu6JatvO7q6AAO5FFP+yXXwuPgF/zPnMvjSz7kL3jx3z3rS+Tc6L9xaiaRbv4rOyLwwAuDUso7uSOCgALTvCc+W6+RxARdaFe5gGCFQP+KhYRkyTyj5NUpJAFntNiyjXIOo37LzSb5BOgZJ361nwu3zFFsR/Jt7jeUjvhST26qptbGzoj5K7qroFAEhcmCrljwGAYQvADwCAKlQ4rnMCMLQT/Nu95UO9K8eB+Z5izWrfSHIXqrY/y1XzAJMXl57+IftTACitKijC89wBa0QZh+lYU4CIcUjkAJ5zr6mUc88RrCNuZC+HgYS/hSnGHsuEheyN2M3sswACEg2V4F7GufXrwn1z3Y4PJmUb+BL4xMjO8fF29949fRbXQDxF6xjJVuxSWAABZMW0w9aIuXYuNiC+mPchMUZ4EwHS7DHiJ2zTvft3rKCvuAdWmnvx0yaFvXL+YkG94XVyTnkG2Uth9bIGiGRSJAozwLnRuej+PEtiEFpRDVR7WhHPyYwlMzUEcjHqWkwnn0dY0Yzdzv7SuN/SUUlbLPfLXuWcp0WI+CYFLF7v52QGN2c3IodhiQ0T4XwWcZ79neMkrpuiDy2DaICcnTF1QdVgAbO2F8UOqWkeoeTHZ+fvJPjdfqo804BRCflVUZbrGYrN+wwN2urUsms/mPwpf/f3ZYZPYqMhAOAiqn9XgJ/GvlqAULamcj3F7uMGIxMryt+FPVptRio6DMAG9jTrzV5V3Dduv87rolXHfyeH8jV6pGHscfJU6xz0zADbqF6YFLBCEzikM1bjOzuR1z4Xzv3avppRm72tYtJ/2t6+SWUaRWRRLIrgroup3Ft9rtokpgHzhgrYB32WLCKBvudWW5zBI/DULisjBcXMF30jrYGji/N2WCIYSfoDAPB+otd2i0zP7Q/bDJJQ6wlWL0afiHsRNboHqknGr5R6KugNAECwKz5Hs3+rEsLBZtwX1f9U/Sczy1R0P2h3FwI8MiYIRNkPzwBANiOG2BuvF7bp+6WqP6MOB4eX16MuTlWDIAZ6IMERBxlVzr0y5K4aUoy9UBvAH//LH9url6/bBx981H7xl79Q4sv3f/Ob/9hevvheegAz05Pqf9zbedtev3wuQ50qAAcw48DChpDhKvTNqCQtADqebjP7AcXP6sg8ewysqO9FhXRS7DWxk7xp9x7cEzWMtYSqnaCe8X04GpweP+c5sxanVPWZK0wAPD6pBMKVC8CQ2+3x++/LMcB42NxY17VBoySpOqRPeY+qPg7FFH4Z/hLLM91yVoFvAhxRW5eXdYipVOG0RInSRAKCMUbuuaLnUVj9HFyu2YmWZ0kHDHKiB8ULgOhco+74mQMDqwJzD6EFDgMhEnuun+TqvfcetU8++1g0+6+//FoGm5wEyrh7iyzGqZYbKs8k4SXwdP8BFPn3VaFDsBFVbPQv1NNe/9M4N8TScEyjvkcAKaZD8Fz4HdopkpD1VVRX3YSWNveTshZS8lYAaCR6eWVJ90pwS/IqlsP0jO5NI/Ku6PmfdWJ05UCKdYLlwT0RSFyc0uO/I/Sf2ccaO0bSMTlRQeRNF3AzRhNbQMWdaxNbpHqisG+Aa6lGRVGee6NiSNJAJePp90/acdEACXznZxHnQW3fIkxMtNh9t9veVIDMdfBzCWwdI9LoRAl2DoHM0fFpe/7suQTEOBcGACYlyEOQpbPXbuTwoS27iubRhQFGYLZIy+HoWAEeQZ1YIfsHEuqLEFhasRAIok+UvYaWQVBt7DqVpZnZabGQ3Avuqid2i/d++Wq9HRweKWHimu5Jd2BUgRW0YO4xwYRAu9MzJWQAAEky3HIG7Xy8GFV22HHEOTMJxhOoxHHyeXHwGRMU0dk4vA7UKDskUcZC0AWYDkb3JVEfJkY89wAZEXodBsdpNfC88yQqvq5hCwK4cYCxMABSaRJldKAbk+twMFD2tXxGhG+T/LIGrOnKMkwYA7BUxZNQlKxOF1jEhijIqgqtkg6qYxMT2pMEzAmoYo8BdjIVID42ZxtbwBw4ronXhEFlW4d/BDAmnrAw39LKUltcojf5pr1ef6UzLgZZ9duzT+fnzCiRDVA/voVFeU8FV5qH7sBMU1NKKEkBHX4TrQGYGQqWbzrxWY0rnJ0VW4DfMWNlVwK49FSz4Jlm4TXy+aHFBru+usp0FfcvJ5FLgGZBRIu9KSme9BnPHmFtEAKUUOjYRKNvmvXFx4zLHpt1RmzEPXDOAKH5fT4XOwPYwbPCfkbJmdfyGs4en8FnEjdEzNBgQKYWmBHmzLT/t6jLAgU81ovr01ipOo/4SK6L9/78858IbHn58lX7+ptvBJ4TL/kzLPwJAwRAn+9xDwm2tW/P3f5iFqCTxSTffn6uJGYaQPYZ3+sKD6WnwhmykKsBorTFBfSoaFBno48Rex2S7GVAlYgAJnGXPRyItyZWCQDgxKSnNSfZcVzjKtzQpsQ/ch1KkosxYFVzJ5sEjST2Hl1Xe7k0WKRsf2tNbEhsGGvbM2DUWOugnjFy1QIlRldNvQi9HwAgBQytNQlfUZAjwpdEhHtUMq+Kf9iuZkWIelwFHoCGU7UDGngBGAdwoIpPHMgeSMzIdbCPYMGwPgIAELK+6W0ke0q2rQpB3i8lQA4AtjAvRih+FP9igNztqU7AXEBZXVuRBpRaKhjBOecRzIwrFpO5ClgaQVesF/YQZ481yGg6sx2TqFJRaZ2AcGypNJZkRxHawya5aBidDbEUmHhSrY2K+2HDwtoYCFBmSowZFAh3jqvtQKLDN9e6Z+Jtj+9d0f1S/BFgVGdHDCVRw52wE6tKS2vObNfsSz2TaqXxc8Y/WxsgORf/PjwAvCDpB+wGaL6UJoBb7jLpqvfd8dVJyH12+gKu2hOcqdkUVWtO/s2p6vO9eDHnU7rmS7erBagWmDgYl+uiWT85a+izfwxuSdstTL8q4MaH2B7ZXsYnsrZh2iSHkV0afF72umKtAhTkZ7u+/R+PB7QWmeRKBcL28bGr/i44Jx6I3bJmCJp9tFSyLgYStLKDiUL92riQnsIG9yIA4D9ubNzQq0D/qsQAq8Jrdc7RTlxLFPioV6tnisq5jR2fnJvge0YzbSBPQU34I6FBJ/5VyG/n11ft8Oy0AwDSC58WgCTMqvRGOK36SYKc5XOyaRIICDkuyrJEIwrA4PVyEpq1Pt6mhbTagGr2Y2YQ13gpgm79PkaKfrrJKbEFpJhZgU56lFTtBZlhg2rGY1+1SZU4waudBvbED4XKLIcDNoTRMld1MPT0HK+vb1isZXpOfdlx8hiGqUl6GY/lkL/64sv24tnL9tFHn7S//Zu/VSXx3bud9n/++39ouztb7f69W43cElAAgcGN1+tKFqn84+zDROA6qe5RYaW3iuvEwOsQQGOX0fU80wQkPO8wAbIRubegyzgOI64ecUTgtHYbKpOTjNAaMZQAABh2qN5USEgOd/dIrN6Yyl7jiujBxomBnJNoIP5y//49IeZvt9+YQq+g6KJtbLwRmjkzOy8QheelwBnaJGqrCwAsVK6txyDgYMpU2xj7nbe7VWmgsrnQqRdzzSSyqcCFKirjXNSnGKZU4zAwKGQrYS1avJ+92SsktTZANaqn2DAEaVCy7z+41/7yFz9rr9dft2ffP5Nxlhjbzo6SK403ub6snrSqMtQc6c9/8lOJ6XEtjEtkzCSJzhiUfgnCeMQiAABVK5wFawn1j30BCEAAS9UlvUUxUgQeYtFUjx7JJmtKkiujU1Eoe0B9uEWPzQhCjPz+DyoVCIuZAsdreTaqVs/OtcX5Be0Hqs8KlO7c0melF4vXQU1mPxP0I/SpPUzwypix8zON0iMIsOClA+ZOhO/6WntP+hIZRXjTNMIH3QXWSsk4ieCYRwACUomqiT3hsIkVEz2IyXb/3j0lWzzzg4Ojtv56Q/sQQx/7cFYaF6H9o1FCwMssd1AeizYa1IFWKYbK7p7sBNdEsE+gTQLOZ2Mz9N9nZx6LtmidDaq4AmbatXp9V1aX5GyUyA8EVQnsGee3ubWta4ZFQHJC1ZjA6bDU0n3uLTKpvtyDA+1fzloYFm71sh1JS1UcW+xGghCeRWz/MHFNwFBai9prCdq1P4q1xusETNW8XCfrvYp//EeCgwTrCYDtG9zXGhbcsKKHHfRXSdgOxqXp7NaI04C9vC60ZvWfpqVqII7UBzGuOCYwCAuAc8A1IOpKwkw1lf0jxhiMs5G+D/THwVHsWOc3a4SQqvEFVJo2PqWglX3AmggcLwHAJJ4AxxLnvLYtxPayjhbOs0Ly+QVV+cs2PTslwHF2fqYdnRy2b775Wgk4APXSAlMvRoouj1+GIcNYLoN/JC6m5Xo+NtcC4EU1Hx+CYG0q8+S4+BN0LHhdKo9cH2sDcKkKXFXsLy7PdO3oVKT/WXbg4kJAl1s1bjSVgC/AgGGCiP1K5TPgnNZjDmDQYD9rubC0qM+NAC6BvcCEaomigqgWv6lpJZF8PskR5x/QgsQKP/Vmc1OsKp8nCwoHkDDFsx+bFQAkQXJ+poD2xtpKtIRp4lP6hK/dhgkzyokLlONZtS0A+PFvRsOi68LawBzrYhnRnn1dfE99zwM1f31egZMJRlm/2Dyf6RINrWSZ7yVmYy+nRzzgpwRGB4GvX29QylUKe5s+sS1gXL9E24mT9ZyT2JXYA/9uqpAOyA0o9ArfOUuqCNZIsyQCed/EqxR3AIIcn7qPXfeHzzp3i6VovppOdaFEGr9G8u82R9u2A4ohaj1E0M4AZGIzfI/O4I37ui0Wae0g2gBSDSTKEBiTQlXF7BrTyBhNwGgE/m6I29yumrFsXOMsY2/HUIo/UWsUa6l9OeXYjvgXm5T1x+fABnOSeq14gORSBbrS1IpOkuOhnhkFs469QuK7uLTU3u3vqWDEyE2N+BRwRjX8SMWgaEexdtherkcFBCXBBm25d7ObJtvJ0bHiA+KqPEf+DqDC72ifj9zoGtgH2CTbZyrG421+AdtC3A7TzwWi5C6OccwCUIxMa4NE8aCRO77MF59D/MTnhz2Ar5ifmy3dngnZLN6PiVryCwiHDwQr5Qsr+U57Ae+fWBT7Y9uWNiG3DHG/rEumheh8XRONwipgLOmlihbRF9EUgMG46+zzgG7e/6k6W/8nAEDObQ/QcWQdL+fcD306r0sRbaSSbhc3DCb2QF1fJP7/Y8TlvGoKkQ63z7/+XaCEMLmBiL3eO+0GuQNsVYEq/J7Ag8pTNSpx0NpAopQcNevV5XlnMFCupzS+AAAgAElEQVT6UYO2PYoCtOfFTCjav9e3Rm6XHpesUXT2alGHfj9aYGnJ6AB8ikv/YX39hs3Dg+EFFpCw1cu4nW5xSjFfiUv1xMtglaq4DEfpADgQ8Zg+zYLselBRblZG3q5GmpL/H7cAZEygN6t7w7KxCPiCyMRId+h/PaAYHBaNwxhEFUMXtEbJDqqcg0p9wAzfry5Regei9DOuaGKyzaOOS98KQERRuKRIX86JzwKxB5EjmUjgZ6pHP0YxB0MAAOKAMqTnbfcdI7+g4tpwEyQgfofauYz1mNG69PWNwT4YG2kvnn3f3r55096+eStq0d3b9xQg0Qd1eLDb/umf/7EdH+61Dx7fb+dnJ+3F06dqAyCABD2iUrizu6NroeKL0aBKCcJKQokJiJNhAye5Gx+zAYsAm5KJcqjsAQzh8sqygjKciMeSQG90kIlauvZKVajTZ8n4G9ZOqu8PHyixwwHx/vRuQtHXhh4JdclGHWP83uNH7cMPHsshbG1sKpDiM6DItxscsHvkoW6fn2NE6UF1MkWAmIkCjx8/lhG3cM6Jvo/R/f77p+pfw5nhWK2A7Co+ezFGh2oJ9wMKHjVp9kACSI740jIUcioZDlj5OxWfrS2uHUFDhzGp0jCmjs/k9372lz/V525ubCoBfLe3r+SWvkwMBzEQSa6eGdWp2Rld92eff97u3LsnmuyXX37Zvv7iCwk6QemkDQBDTzC3euu2AIAoTVOFAlQiwGXfb2xt/sBokkgOkwk5nxqfc3jgZx8gRCh5ze5mzdjvOG4FJgWE8Xqj2LPdhBE7USujohkBMLe94/nGmgQxZdEkUXLP0ZFYFnWW+ydZpp+ef3Pve/QiltAijCbO285b0/eVqJXoUPr4CIpgBQEAcMbpz+d+ODsHRwdiAtCGQOVfdgowBwZTczsQwZT7+VHUPpYoF/cXRW8JAzEyEzbV5ISmDrA23MPaqjUqCDLYhwTT9IjSm8t7E9zx/LkeHKMmQ8C40HtNCQygv5oKDEFMAkYAPtzyxx9/JFCJc8MfzgOBEe83MTkl+3R0dCIwV8El86UXl9qL5y/a292dUvP2yCnOphkAVjrGXrHvHMC7P1HicQNR1gQC2R/8HYEgNlkAgDhqJReV8CSsiANPAB7HzPVSYcM+JGmLs877JZDIWdHPL72fQwFM4tE5+kpIQxEOs6CL5oRQpJLhvw1sW6BWVd2yl6x36KZp/WG9+Cxsvys4fg+uFTswM0WLlgWi0u/qaRR9UuNrZYxTwIoSRqtA0xV7X0fABWxdAsr8DFtG4h0b5zmi/l1VuedMx8YucP1McFFsceP+4bv370oMkHaAt2+3lUxz1hHg470tTAoTakJ7GiCAPYSt597FHtPYJY/NfXD/vkBbgIRMMXGfsm2pQWVP/GAvWSDslgHi5eW2ubUpjRK3D9E2YOadGZG206w7Z4XXox0DpT8FjrDZDGQaHI9YLmAda5UgMoE3Nolzr6IIICRMSuyMEuGapDBN0tLkK7ENTNa5c/uW+rVpd0I7QJXiYqmY8u7ez+HZ8PMMMOaqZGI5foYN9Rgv7ycx46D70oc8PlaCu9cS0OX5YiuVsKmVp8Rva71y5p0YOFj2tXi/iv4P6+baTIOAWRF6zfkOJTbnJOc5gX/2JO+lc3Fx7VisVLLdH9vxXxTbDINh/m1acQnt6eU1BlBMUwMoidV8rgdTpbrilkH73penctnHqrwPzyaVVsUYYqc4GcU/C0RDVLUAxrAbMRtoLJBM4yvcllWCa6P4dFemw2q1zTeTk2cj4coCnwBvzV4xAJBnxNlTxXfIVB2AJZpchPbHjcEJrj9ibAIDBQD4PNIWp2RNc9xpT/IoZlfCneBKkFIFFp8tzoKSoQL2te8KsAngmFgCv4pNEUtwdrZtbm0I9Ccmly+mun/ERC2Dltb2udcJKCahk4bZhAHATPxw29+ZpiGxdsR8fnYkvKzlUVd0wq9bl8P6HhbZdPxLO6Ps7OVFjV92SyHPxuwlioaM8YTdRIHAM+8DmKVC3wFSJYBuAAxx0VmBHSkWKd4cGZNIO342CabPyojikORKuqHKUfh9tw45Pg/NHZaRp3hYzJQ/tMqOI3QMs2UUtg8TTGwD3GrwwxaYnIchoJbWAvaaCswlTBjBwCFYQNVcE+TK38ffBkyNf01eRfEv+Z8LKE7ic2a5l/jb2D5V7UsE2fbAuVx87tCHB1hQDBCtuWIZWAarBxuGa61MWIWDAreUM/etQWnFMhBrv+xr6dsTVdylvQpNYb1f2SyNkPYZysjbMMtz7bINYjc0xanOHVzYjP/SPvu/11/fUPU1fchjGWQAq9/AKIUDFhvwq071MOOZOqqkZndaFZiFV5LPAa8Hfnl901ClFo1CxMCbdk6lJlWebqyDaSKh43LxnRGuav0waEuCLx2DCmKMAFvpOJU1bYBykjV8hKhSRicLEzjZqK97NGX0ODxj4xJLW5idM1Og+n8IPobILeIq0HhZBwwnh0rVrjKC3qAOLghyOIA4MKpo9PbzN4YOpJN+fc07v3DSwwHRw7ykncJ9qAAZT7/7tm2sv2o066gnT/O1cQgYRAz/TpscH2kP799p56cnEo0DJFhZWm0bG1vt+6dP9f5UfAn2RVEfHVGPFSIrFsuxiJ02clHnWIfMP+W+QtnKazFuoupN28iSYHFdumcCVYTwJHQCqmlHJSoXvV+lSE5laWVtpQvEQWqfv3imYGVqwjOkU4GDyUISuLa20o4OD9xWcOGNj7L0zQ00G6pwBKxQFU9VBY0RIsHKyDqCwgR+OE+qUqwL95D58Txr/m3xKWsJ4IBAaH/1q1/p93//+9+3p0+fKkAU8l9ovYw6UxpWl7W23AOquVTYOY8EyQS/9FamqoutYm8BABDs0OuG4A+JqKnzZ9qri/N2iqhip0eMZ3br9m2dLWjjK6trqiRsrq+3t1tvNApzAqr33jvPf766bozoQvn9quwAmg8ei0k167TtqNe9+hZB7MfqzBfTJsg7z5L7T0Cs/tAS52S/ps9YSd3omCrLrCHXTpCexAeHZyPJ3NNytJPTBpE00/xKQnxhlXA2SXjv3b1rpBhBwVlrTqC8TRACcyTBuvsSHZgQaAAAdAEc/aWap20VX+audj1pjAObdasEEzQylhAHSTAtuvsIVfGaE94ICs70HoASgE08V43YoqXh4KDoyxjwMel5sDfS94w9xl4jose/Cezs1KBennkMIDOyEe5hTjgU6jPaTY6177lf1lZVupsbVS9++Ve/FNX0yfffifWDaOLx0bGCH6v3N1UMYdEQaAIwrGI/1jcEwCRodgDj64vTBMCxYKBbQcRKECvL9LYkoXHm/DcBiH3PgAFWIGoS/NhzzkLGvbmKYVqofj8q3eq/pErZKwEnkUjAMkwwSiS/qyyY1VOU3QoyAELt/0xR9Oc66VASIz0cn+04+L7i0Q1H7AIFa5z0QRX2KIGDxym5EqXA4mbkB/Yvzl8V0JG+z1tJjKp47nXlS2yGAuw7/13V5AC32OLhWmLL0/vqdeO2rgQ4KhhRlcNgA5VKGCWsNzYIe7a8sigwwBTZYi0wbWTEIqeAVHweti09pdha/iQhUNVWgoAGC/FLYZ3JX0ufyBMdIqSY5FEU5LUV7X1sC8yBp8+eaT9GVZt9uoR+SFUICfBh+vDsIjbKtXY2vAAgYgQzRDzFh2tIhT7UX67JFb0z7UkAR/wntGgYAtg07Dh+OH/4HUBwmIgLTAMYHZVfYE1ITLgOX7sTDf5wv1Zyd3VPAoslNMbfOTuK9WhNrMlJfCbxiARIJ8bbt99+J/8DcMf9YAcAERUf1jmkXcyJsBmN0ikqvReBSSRu0oghHvPv4S9TjQoVOwmsgYE+WE7cl7+zf32GPOovviGAg8W8nNyG4p7gvw+yE2g78BfLs+xMepPT2pPqb2yTryUCZ30C0IMLA6CP9S7mIz8P+0cBP+BLgXIWw3UioPPYmF5Ei42r18QkLrzxvDxiW6rv1f/L72aaQwfWF/sCMA1bTSHDbRmOQSw+1lcPJYpW1HONO6tYReOK1TJ17XbYSi4AbwD0AmRyLawZADk/Y79E38iMliOPPSwQhlhSyafG2XkykbS5qtU4ny/girji6qr0NEbbwaGnQQHsEzsm9ry4YpLIvt7DIpH9qFuxrwpkNWOKdgEzihJT4E/we/LbBfZw7RSd1DowNak4lXvmHBvcRqDRIDGfz70T86Z4GXYoz4iWGa4bP25tAgOPfEbst8+n2xTVp67zdC2wH7CD9XIbtvVhdvc8VhH/p2vGNo9aNDXnPdT17GFiFM4Ge8h5loVnudbsCbP0aEEcE1AIP5QYGgHt9Pa7fain3A8T2S757VjVzuuGDIDhuVYCLXvkXCPnQX500GtvO2dgM8Vh51YeS54YM/FmfHHvd21FIsjrG668tyroea3B1f7L7ezV8kDbU7ENBX6FxVfMC0xeB1yW+G/spsAQRFYHYwCH65h4RFNUSuTP11RT+JQTR8C3L4r3YKWL9F47x8zDXF7AG+v3vz9/dkOALDQV4S+xAPxDfiHBgQNO02c0Uqz6FUTBGNAbXBWnBxV1QlTOLSTThAqPigkACEA1AsEYboE/+vz0ZVYw541vA+UEidWv7ZO+j3JG2XjpXVOAUrM5I9SgRS2qhfrz2dIRBCzaSeaKOmFxT56Umqm8M7aKCuCMqTgg8rnXIYIkbYGJqQ7dtaGJGrFVZzFASuI0RmdaFCJaMDaF8O/UBnWPXFBeJQyXVMEZecMIuOOik422PYKCvZ12fXHebq4u2rtdRPSgiLW29267tZuLRrUe5dSby+s2MznXHj54pCrikydP2+v1dSVKs1AXS7yCxNh/LPxGosd161CU4JWrQKYWiWJVM6gTJBBsud+dXjFoj1Ao3e+utbu5ckIyRy+oRyqp6nsGXcpVHyrdd+7d0ebHQO3u7bSNzU1VVRdmCcZ4L4uwMFVAolbzs+pXxzBS0XZVAvSLfs2JNje/qGfIODtAQyvcV79Zoens//Rypo/aglyuZKjiUkEI4jCcEYwu74MD+Lu/+zvd029/+9tG/3kCgNw7n40glkWdHKShzZBqMAEeFHueUZw198x+dAvIlRS11dtc8541Yklz5tGGGGn7B++0t/LMAJUAmAALFGgloUcscXmlXZyetY3XG6r+yBgza5xxQdWqopm0OG3RBy/awfGBDJSDAle8+wCEALC0DCqgiNghibfGSI27/5hJBNw/qDpBcPYD1wEDBoNJgqBEYMJqplEeJgjl/uYW5lTlO7+ETWAqKmcJ20EbAOj5wf6BK9PHJ64gTE8r4GXfEVRTfef5cJ1UKwAHookhx3tt2hfUQ4nkqTXhsj189LA9evyeWABPnz0VICSWlIQ93fbkVgBo007EXFlt7eOPPm6fffaZAqcAZ+uvX7Xvvv1WDByS5E8//VRsB86Pqwemsi4vLst+cC4AGVhPaIwepQYeeK2kfx/2xTl9oWNKgBLQA2ypjeDRg/b5Tz4Hh2zPnj+V3aFVgbWQuvc+1ZXzdoI2AX149GFPTMuWsJfYUwCSATrZIx2TrKjBUq0v/QKCD1W3Fci4WsvvxvElmXYQ1dN248z5uRKuwSxmBT/lnOMvuE6Bu6Xw6wDI1XcHKPEn+ZxC4hkfVirGcf9JBOJ45bDr3Cb5sGO1Y+Yrc6hTgUog45/CQnOyEnooCtIAmKyHgzE7/DAnWFP+m7UikWrXJGCmFNsHOjCAiWMbTJJnMCBrkrXTiLCIFJW2S37mKpNFsrgGJZrTtk3de90gfLdvwHGRJLm1/bLvi8uLooxzbzt7b5X4S59DJDzTnHlPqmG00zGBiM8E5IDBlsCO889n5p7F6Bs3YEB7GHYIG8t9agzY6UlVtEYEXKedgt8nIVDSVJoF7Nftt9uydTB7VtfWdI+sk4XAWB+vQ35PwGBdK3ZEIqsVm0DZZsQhuxXbZjFTrx1frGV8eJJwNF24FxILB4Ruj1HvfdkYnjX3cnvtluwkCQ5UaWwdbQpmTAAguB1Je4M1ld/tEzYnVg6uwyaB8ef2IM7fRVteWpHmCVTcP/7xj+3163Xdf5Ic1o7PcHJH9ucxsAqMSwfAfrwmetzUWUCst64FexGfTHKbWMEJUK/7lO8nMObnCbRdbUP82O2oSfAdYOO6qve/AuxhAKwwskC0FHpsnnsbkATA57UXIkv7UH4e1kXsUkcVt9BC6kkViPeTBnSdih2KKVE9/DprVXDiGbPf1aqKqv8EbBGzBwwwuwKp1sqBMJmEAgsEddI8qz/WiHmn5yV7ovY1wDsnUp4/74lK1pVy0uBxfI7zrKbvL4MRvc3R1KgZdEmW9D6wOP0663ggcBnghjhdrWGVe/Bz/rgYF70s06Ld0247rZxgxAkgfmx1eVVASfY99gXWD2eAdWLdANBiFz0GD40Rj3Du9lHlHmhKOR7oJ+WwVwDmZYvH7T9477QK8XNX0UcUe7AGAIzsDc50piDw+xQQee8UTeLbYmcNIjn3Ir7iTQwa2VbDCFQr4qXBE9i6Ge1oX2d2g5LhwahhYrKcI/I7gH0JydVeUD6TvvBqH8QG0So7bAEAANAIbY1+dhEj55S/h+zPtE/lmSsIsiMsFoh9VEB4AT3aUD5vPaD9wzGdtrc9yyf7MTEo60SBtM+5+jYF+8hq+S62gArFgzagoY9O4Ts2XkWGuj70WH4MAIQNRszncYlVCJCItgVQk0sT13dgXN1vAMr4XBOShsWDAD8AeNazGt5/f28BUXu/72JK2IdmDI38+1evbuIUdIGVUCfw0EMpagIPVCM1mBOsQABl/1IgrIUlQQ+CpWAoObsWzvMyQaOiB3BWo8AEFhRdQhUbUXWg1fXBlBazUMugLa7C9xUfG90BKpv5qhFGMJnCBvmmtWmJFnqx5BRqQdMbJsQFtBW1Wyrj4xP6I/gg6pEYrDrUoXOIylSHOEgUryHYEbJ2aSed/lwOFJv/mN7Affq7ykCNNCWFvIcr6Pvueb+4VGAPXUk/vzhtR4y+ox/r+EDifmdnqN1DNzqU+B/3uQQNd3xK48s43K9evmrbb98q2VPPkpBPP3MZbokxHet3MTogl3JAhcpplMhgo6ffMMJRGENvYYu00NcewSIcCwE0QS/vQ0WGn6vfrCppODeqkh989IGuiRnIG5vrcia698lZBQJcl4TWTo9l9BmHiLM8eLevBIWghNF2IJqs9ewMbAOCDw6lq3Ykdtrjl6Yo8r68NoZNFVXReq5FDRbNStMwJgWaxeBwdnAACMcB0hBI4XgtqjbZBVOcpdFRxDINiIDyA1pwDtj76f9CGI/KM/chyrkqOhYMPL909Y3zSNLv9begnQR1xkbanbt31PNNEghN7ojA8eBQz01UvpkZVf5Xl1bazeVV297aloMEnZ6cmtG+FFh3eS0EHVoigBin++wSVNwMDI3FLLVU9i/nGBqwQTKPuyO4IFiFjs3IQT4DVNszuQHFGE1JD5xRS5J0ods1b5r7czJ0LRFIJdHVCw+4QcCUwJvk3UE37RoLHpV3cSlWC3TeVP7YX/zb4NSVXqtnpeoZKtlVOb1xFQLnCfWQqj3XybNDVBEAYmdvV1VFACpaHzhXVOBFRdPsYvYMARiK4wZAEANUP3PRiFnLne3ttr7+WkKg9AsifEQrDEYfVgP3yB5ZWaItYE4gEfvRqD3CpCjz7wvQ5RwfFR0/bV7s6VBFuSfEOFHVPj4+VBIF64ZASFTBc9aQ9h2zEnjvSZScTzyHmkAHmx4V6gh8KViXdowp2LENBbbrPE8ooLLtDQBnYMSgUqoT/O4w+BdAkH5ORCurQkArVYI37rGfhdw7QqqSpm/3gb0dZ0R/UMLwWg4dqve4+2G7gEBggh10+pk1VrHmsms0ZFWHQvn0f5cPKgFB9h8/R+8ERgjPF/Bqc3OjEmbT+Fz99plirBsVUEDBPgjD0rJWGeFmUaj4cSXv1Y5GXznvleoc95UgMX/n96gIc+5y7aaJnrWLs9OGPsVf/MVf6Mx89+3XAh1hGq3eWtV1bGysawKAEvnxqtjDAiumQ9b+SAGn15w9xN7jPT/55NOazrKjvmEo/wTbGgW2sFh9zoi8HrStN1u2FzVBBb2e3AuTQyyw6/4+bDYCW6w9n/P4/Q9kn7A57HWuAYYOa8D5w35gx3l/V9avFc+wJrwngC30YHwPwSHVVq41gKIETW+axn/RiqNnDoujxguSzPM+EQ/j32Z7Hbc3m1tWP79zW2cQgJTPZzIH5wYQna+snyv1nnOdNpLEdPgPFNVpD8J2cE0+WwDQVG+nZEO+e/K9QPtMGAiQYVvJpCD32atNp4AQ3gN/ZTYHn1Eq6xq7O6t7E2C4f1jX2p9Bn2HrhxhIM0gXyrxZkw54fS3YY+iw/3XrQ0eX76qPTjZiG/LeAYgMAPRtC/w85zr37cSqH1XYayv49/yeNca0Zn5zbQIgU8EsG8J/49PzudqPdc9pa1IMVHPfuR/vIzSJJqRGr1HNFa+zD3luYujUZ8lXVUumx3MipOy9a3Hma2ntYOey5i5COGHm8/lSG+yY73F8AIiQQE5PO/FVXDg2Kr/BtBqNl6VtqaYc4EPQbyIR5d4NnHgtw5rSOnWaDVUUFLPBkw94Hso95jyphn0JqE/LHrFEng/Cnexb7mFxCfvAmnhPZdx32FB5tmK3AOg1M3ICILCe/DtAZADMgKP4cGw1IAOfw3Nhj7C+TuL9DPSsKBBNuzATJln2kNegRN9UTPN4XnycQQqzxSToODqqOBlbBquO0Z8GJj3JhOfuXM1aMbELLEgAXvtxT8/iXogfKSLF9nJPAAsIS8vfT8LsmWrnZzCPaQEkfnCbwNAvJG/gb7f6OD8UQyiCel1Ldw/EJZ+TDxbDweBTmBHae2VnfTYDcPeTQgw0FPNtYEOS3yamyHraIDiuwF6bBdRPc0sSHl8tELH+o7MVxSgP8BdWhifauX1QoxLHxxSLhPnE82HtusJdrVP8bUARV/xD56eY7meqfSth1Rr/ORBi9/0Zaxn6hNhRfpd7UcHl/3j50gTFoj5EXCFJTwyXaHaMbKnglYuQOJr6/L0sXLSQuOoTywMs9pdo7mwD9SmV+qwZAr4xCURkdiOGZiB8IDRr1NXXtCnw4JR0RSCwHmAehvx8UWJ0P1o0HwL/92ibISErwRLRrMsRqOqu3nRU0Zv6o+dwbBht0RJcCRTlqSpqQmIJjKgkU22LcUbkQQGwx6FIKZ6qzYRFgXDEqGyOof59gXAXo9WuFJwokFNyaoOv3pHrEU0BANHFmBOAXSACeHosmv9Iu2oH73bb9RUJ+0nb2nytA4Nw2/07d5Ro0AKAkA/Jv/pEVB2w5gK4BiBDFPzN5sAhgyxb1yC9NqHJOiA26k9CjBFVQqtK1okAHyG8o6Maq8a4PieJGCDETo7as2dPlYSxQQkuZawuz9UDyVglqur8zsuXL9QDptmdgFASWDutKr/7qm6toQDrSQq8D0knxhq6lA0IYlGowDNy6EQOC5olAd/FOVTvaT0LngsVYNTRqSCRBJOEU3lDMZ89ijItBiGiR3FEBLw4DpwL9+SKp0fimVrE7/uAR7iKqk4CATEazh3cra6saT8QmNKrxnOSCn6xMgy4mO6Zfkz2IsntL375CwnjPPn+iRz19IwrNLwvzun50+fd/p6bmRe44WSIYN3JH2eO91O7DSOyGH0FnfvitC2vruhZ88wAJABhJB5Ws4AVeDPaUe0fl/pcUYWVxKFDYWEufsezXInPKzGsICbOkZ+lIkgVnz+AR55z6mqWkxMQcleuuC4+T2Mep6YU4DNvm3Xi7LJu7D+cIgaZ19FWwfukmsLn8lwA8EQvXKTHd073wzm5JcBpSntla/uNAAC1MU1OykGnF1cMjpo0Ipsm5ew5BRAEeyR9YS7prJVNAeRj6gPPc7f0DgiAaAFgL0vcaXRcQn2cY4k2Sr0XFgaJ24T+m9ep2szaX2GX3Bsu8SbGQBYtU9VbKaMzVznBI7ocDmoIHLQnzlyplsOTkNW59riZY2OqbCa4lN1WwuDgHZtm55YxWA4Ykuzz7wTPmjYjMUNXZgK28Vx4RgLrqtKaZDiJX4J+vzfCT4w5skP2uTTTzEFhJTQl/tcl+ua7a89yhuJD3OpXQmOdkJ+ZHgaiXIWXAvx49SgWmKHKmvaze925zocP7qsCy/pBO7XYmtt6zLTynsaeKnC/NvsHW2j2FW0XfTKj51yj+uLLlexpxvW8zpJYUhUwJoBS9YVEa9zPJvs/gRo/1wSJiwtV/P7mb/6m3b691v719/8iPQyo9pwh1peKNVU7KTcjMKnK9b6TGej6VCKrbVBAWX0evpGE+m//5lf6fPyH2qI2N7Ve8jHTM51QHu9Pwk1rD9fm2ekIbTJlxKNuJ1EpB3Buvo6IOGE7EPpDF4bXM90EgIXr4WcwiPAhMLIcbDvAn1uI6v2Z2EskQNKOmZrS2FDaBuQPAJ2ZKU4P9NW1gGkCwMN9tw/yGon+qQXNAoIkYACtJNv4EVrDsE3xZzwzrkeaOkX3TZKrcaBMcZlGVNA0ee3lEji0tsp5m1tYENDpQosZTrw/ZxcAEdZPxwAApC3bGrAOACMV6QAdjiE8KYp1B5zk82nr4nniwzY3rOuQWE0gemkWuJ/VsQRngvV3247ptwHuiFFoA2RTiZVU4E4PIvVinwJ9KijWetzYllPR9O9xUItlOviMLi4uf5S9WSFgB2KoshYBsAGAmcQlyUvG9eU5uW2mP2MWoy16rkaTucUy68TzxH7hGzi3sXuKyWrGPDF6EhQVERR3uVUkdgtfxf7af2ftorAzFH8XS4TrAuznGn0uGe/r/eREydcm0AMfMjkhtiYsU/wK9o/fc7XcVXQqowGYogXAvXFdTCHiZ/K7iq3R8LIdFeW97g+gHTYRU0V43R7vPLkAACAASURBVA5g/uGxGJ3YQeJkaSSMjrTF5YW2sLTQaWYAqLG7sOPcK+eGlleYf+x3QIsAz3ot4HkJ3Eqln7UZ0MXZ36wfe5R4gM8lT+L3fB9mteU9kydlbLjEiKU50lPeXUX2KHKxFGrvajJAVfUFgGty1EQn3C7R5ukZ/bdYx4rXXHke+kvAEc4xX2KHTk6olSLXxjPgdwCLfN7J+2CgEN/ARqL12FV8xB9T9VbVvtgH1qUJq2+04IvySx3Q5yTfZ6H3MUm0eX45C7rWgUhyADq1u2W6xkA8UOCdjnSvu2aQ03tW96rC36CFYaDT1k3iGIxWlJ0j/kn+CCBhOoBFGKsYYDCH9r8Sda48UPnqDwQTMxKy1yBx7O57kr+upomwt3KvnD3eL5pa8e2xK/bX3svx6bxGcV6x4DhXI//u5csbXtQFS7UgXcJSVC4FdihW4lCKSqYkpnrKUkXAuPNaDAptArpAHnD1d2juLEk8bQYaM2jDLK0ALlhjO3zbuRluNNQSiyEZmdSGG6BcDvD8PkPURO+jX+j+5fdurc0iuqYA0Em9qfw30gog+BYAwPdwMCCWRZvktRxePgujR7+jHZOpozcIoIxQQTiXMjvvxft2VKUaC0i+digjfdHGxicbjAhRddWDaHEV3gMDa+QGcaCjtrm11d5sQe2/FuJ6hdry+Ykq/bfWltvEGCIyx237zaZEg3jdrKqtiMONqMeY4IGZvhw+HLAPoZE7HKsC+FJixfUC0thYu8WDL6GGtWmD+OFcMnpGdOVRj4BkX1Dd8hzmY/UX+kDR/wTt0Ujm0OFgTEl6qL6QZOL8MLrPnz+zIrOQu1GBAwRHfCWgDVWRe6CCIwGrsREFVFDy1fs3Ri/3aXtw/1779ONPpRfw8sVGOz1lvafbu4PDtru3p0CP9wfYOdw/aiM3XiveQ2PpJjx2LmromYahpLYCGTkCzer0eTOIctPuP7hbiajF63gf2BBU6/k5141YI2sKiOVxhHvufauWG14DWi0hSfWEwf64UhX3Zz/7C1HTX7x43hYW5trde3e0Zz/55BMFlk++fdJePnve3u3sKaFcnF9qc3MLbW9vv21tbgs4URXXSKHBEpJCJhWcn6qaxkg/ng+VPqi4jMIDyCKRVBAqsMssDQcFTF1YUHUBWj7fJznntZwr9eZPz6jvnefp/kFTF11Jmha4k579BDgGge04eDZQctmDfB6JFWtPgsAeYJ/yXiQafJ4r6ow4nNdc3yRFCoAFtnAeT7TXEEEErEoiwghCzjLrLnDuxOPwNNmjRl+Ze+Q/sIkU6Fd1mCRcZ56ZwqV2rj1SI5jYY++rOny/q4C+//ixWBBUE6HqTk/DhhnVmWYkH2q9BDca2To1bTbCkasRHhPF+TUdkQ/HQbjVwmvMWoEw84wC5ioQL9VjXnt2Yvol98mtKagHGCuUn5FnFvKrgIh2Fu5LSYIp+EGmY+/7apqDSKHq9X5OSP18xRArobaOXVD2O5UHJyJmafjc2b6oN7/o2QGUrNDu5Id15XfyPlyb1ucSZXQzOuRclZcPqoXVCmWgxFRcJYyz0wqeHZQ42OP7JIW8j0S7EM5TJclVWOwAIADvhS+N3VB1RW16rsCKgl3V0txrPp/nnCAra+HAwv3hqRYZJAk3ziA96xM9lLADAqbwuCX8dXkpYPmv/uqXsinffPuVbNfs/KzaZ/gSSDbHv2/UCgBQBLDJemDPSZKtb+M2QwFUFVTTf37v3n37dQJbBFf3YXWdGJi6uJQdwc7xXpwd2mZ4ulS1SHLY73wu4BwVuuW1Vana4+Rh86Czw1qvrKxq32v8XzHtEnild5vPDYuLdcS+LSwuiHkA0Idw7t07dwQAbG5sqJ0B+3h0cirQhvejarfI9IabJjASwMFtBRMCDLlnniNMpWNaeQbVcK6P1/o6Gcv5Ss+XUYYIB6tdgBGqxVDjfQw2G3CVDao4BLtONTUAgGngbs3gDJAAAIREqUIPs6pRPA/Z8Sh861w5wAzgkPMMkEKcgA/3+LLz9vrV67a5udUFp2EJpW86zE/2ZwAAsXYKAMznX19GD4a1NT1+ePa5d14bAMDtMBU7UnRRn+xAp6MAuyTm/e8GQMjIPZ9v7EjuU+eqdA5y5pLc8zffE/u1dEQcz3nduopi0e4Tn5L8RVdDdqBi7/RAh85vhkABrsXuUsKh0dsAydhZ60QE4FF1+pCJHZ56k2us0FuJpwW+ba+kRaEZ977nXL9ioMmJtjBvIJv44OLcvt6xuMF8KOWA0OxdriWxkWICxnuqjbFnR7labRsq7ZYpAPMxafxgO7Cd2BHigNOjE80apygj9lXlErQiMXmEfYNdRceL9j3aBgQ6CHyfVYwDG4KENtR19g5Jd1oF1H5Qi6MzUvouAYnFCri87ACDtD8m8Uy7C28BsKdEr3IbNiWfgx0yQ8NtfR4da90lXpvEndcA6ASzciILO78XTdceKmA7YHSqv5maw/2oADEDI9hrrbi+pnfh12EaQ2e/uODM47NJoMntzrVmxOCqSgNUaY96L/Hz+E0J4tXejg/JmXSsZnDAIKAnk7htr+9fTzKb82bf8l+L/CWpd/xU57VyQ+eRBkXOzovNXDFD11KqfW87mIIEn52e+lyf1gltJzED3OqlgnPa1UVY7yfyKMdWmpldlJMWZhLPuB8TqHWqxLWPX6LJ57XieSlfrTw6/06sYzvk2CwgVLQhFMP8b8+eCQDgK0YrG0DI1GBesh+yAymhSlSpYQYUUsUhojqaPodhQKcHCaoLjavmzApNS2BVD6gKHV6kuq5h4ILRioLs8HqzeRxcOlEJeqTr7sa3uLooFcXLy7Y4N6tKQe7Jos2u1qsHC3VNnCeHA8S4+j74fc8qpwKIONKcAmrem8NJVXNtZVWHFpQ/iZrpuyBoDny5H6h/p1A5oJ1q8xuqZnMjZEfyHxV+GSqouIdH7kvS3GH6d87b5TkgwHFbXJgVALC7Q3/jnoxrNiYIs8a10NN/jnI4CWoQJwfKBPBCXW/MAuB7oInp3U+S6u1rWhZfRhqNOmU0HJVV1GIJbDBuVP9JxKjiE/gpiTgjyKefzNMX/CxAN334xbCYNOWduc1UzAiMqXKgIkjAhEgaFXqqTQSg22/f6G8+E6cEtRbggXaDly9fti+++EKGGor6nTu32wePH1v07OCoffP19+3Fi812dc1khgu1ZZAAUgFS8E7vjlIzj7liDUK9i7Itz5b9Q/JpcM2HFKSVZ2G2gKuRj9572ImIse95z8y2Z29KoK5Br7MKPJVQxhES0Kk14+JCySTXB3i0sbmlpJD9z/egdhN0UHUDpWYEHevw/geP3X86Nt7++Xf/1P7Lv/zec7knp9vYCC0Elxr7JnEo5rhX2wv0d8YsQuc9ODluJ+enShRWVpfb6LipsEyzgPrO9c4iYFSVgiDmrA+JF4k0+5iEnPWnz50zQpK+vMS4wRUBPXwvzoTzxbOmH069sKLYkyx6YgBCeHyhCExwwmdy3/TRs68RFSQYsQCO9yXOl8Seyj5fB1DsqveaqhzngN8l6IZ2ODM1LQAN2jGVSCjxgJhcAw4T6j1Gl2qMz7J1HPgmewenu7S07OvU7GLvd1csGY904j0v2jeTQhhLead9+MEHuh/WWOJhcwvtzdabtr6xqfcjgH/+4mV79XpdCT8AAH9LP0EVOUaLcn1FtS7nELQ6VXSuR2e5QFP2LgGMqiDiyrnqpqRZYn8+t2ZA4ZTMmCDBcGCOvalqTp0FO+oe3FWiP0D5fQ3DHreMMfJ789pcZwII1lOB7yD5TtXaYKZF6mhf4d+iP1b1NCJ7ok4zRrOocqk26L3l6xBv9D0X4b5z+tHbiE+N/gt2RlTUQf8g77u0sqx1831cKJjl2cbhJ1hKkpA16cAATiVgSlUlQsdMEhRWHf+dAEC2utgP8ZGpgtpWuaeYe7MIoWn7PajuZ30qAb8bMQB++ctf6Ix9//Q72V0UsQGKOLus8e27t7seWfwF2wq/QMQDM4jgipGR2AEFMWM+I5wz76WaMATb6/hY16Ok6ZoWsiWBD2n9AxiFIs8voknA+1H5B8h983a7rdxaa4/ff1+2H/Bxu9oGrO/CiM1D2WdT6EuxvarLYkEVoMRaY4fUNvB2Wz4LmyLldthY5VdZw8OTY4GCxEvoDaytrKm9DjvP+wEkcEbdCgkAzx5jbN6Fp64sLOiew6LDJmGLEJdVBQ+tnelp2Um1KEx6UlCuV72mRTu3howFJYnFAAe9DzTsSzaJf+NfWQtVaguEoMqM/WU/KoCsWDaipznDQ3EutVGMjnXzy7k2wH+m6bAvDVAYPDQQ4P1JzJDk0XaBsaoOsiVwrM8vJpLGgZEoudrsONHvnSReCa7AuoxndryW8639VABA2KN9xb9vQZJdUIHGuk6JQ7vEpvYr3/e5Si87CbltmhMK7FcvzKl4uRIhB//1pwoFuU4XD0yfDxhuoGFEPrkbgSvmiVkb7KMkMAYf3UYKW9drbHuXz5AfUBU1cTTtIrMSwEv7VBIy7AV7HgBAMRvFLhW80opr4II9QXwSEAPbEJBd8aW0ZazvwZliH6Nzwv3CWsT/sH4Uoth2+EQqqjwztWResfA1irqYULAEYAGwLrEnAhIPj3SWOEecY/y22HGAhBL361lUfn5+hslptM/HTc2PTVbCWDocAvokFli5RNnf2FAAbTO2zFxJsgkowpeZEE6gpf2gqQpV2a+pK+QcGv2pFtizTuyXmIbfZ++LjX11pZ/lfdOuw/nhelU8UkuIz0z2Nd8ndoBVaKYy7ZCcHfIBGEsnZacM6kt3Q+CBAYDkFToDjBQucGyYF+bcJ3HV2S/2mdq1ionXJbRVEQ+wFgAtxd98vzvT9Rzzc56L81q3VMdPO5fxl4GvXnjYCX3P1BGIlskgbTAWVDoN/ShnT+OJ7XRh+Uc16O4zZXs0pc7Fwe56S9A0diRrl9al5Od5o4AP2asuskQLqAd2ApQKAOhufNA7lGCBi8EQs2h8BcFMtfPgiLmbrrxr8WoB+LcNsAUGbXwt9JcRckRDQp1xvDU+IzcmI1cB2DDRD0qThD89RULIOnTTxrATdhiMduHhOsiV9HRbmJ1RpSAbUQus3gr3u2MQRJs7OxfdkX+LalTzvxO8R7kSI8bBI3F57+EjAQH8DskK3ydBpEJKlc5J+U0PANBWIMvDWhndere326kKc91SCd/dk/FWkg7diH1zhSDWRTs62G0wXEbblar/BGMYbPVN06Khea2umJPsHRyciKGAIRbiWQ7TAbZ/j0si6Mpr7Lhs4K+vTQ0L6pZAIuIWQoDHRmr8CyOFbukPfaHMkY+jxrgrQBfCX0F6IVwe2wI7xMmQFd7PXSkZoVo5137yk8+1z5gvLXDgFGTbDloigndvaw41+4vkMqjs3Oy8xrJdX7m6y5rs7hy0f/mXP7Xtt/ttbJzEyaKHctrpEyzDEiOd/n4SQlFrQgepXiaeM2N12BccPpybKmM4tin3+9PXxbZkL5FkACzB2OC9qKJEHFA0YBK762uPbIOhMDff7t67r33x8tVrVXox4Kw1n8c5AQBgbTODHmdN0M7+f/XiZdvZ3lFPLaDK2Sn0wEMlyvRZqj2kBAhZAyGkzCRmjCNVPRgq46MWwRo1LVuTRMq5sZdo52D9eQ7sP8T9aGdIwnbn9m1V8ngO3z/5XsE1tFdep5616ldL8MTrSYpxpjgj5lMTtDKZgdccHTuZomJLUAEIxPlbX99QkB0F3Ng2gsdUx7BR6jFcWJDNi2iQAnD6vcfcsqC2AQBG1IZROAbE05xjG38AgFRalcxee7yQxpxNevY432dPJziQEOKZ+wp5/vxNsMPPWR8SSYEEJydKVI8OjiQ6KJX9NtJev95o22/etinWoei0fF80w+rFcx+4xW9UPSpl/B69N4UYRgzPh7NpQc+i6paInoGsXmFWzqaADpILO2Q7RWlrVEIfmnAofHm2eRapBPB+fo1Ve12tNwAdH5DPD42Q9QyoM3TsEdGy4rbtVuiLDuRl/e2IpWXj6pyvwW1YDr4NmOsaOwfbCz3amZvdw+u5HsCcIZWX32ffCDyqMXKcoZ1SeE8gE8fvql0E3IoNVuusYKfojTyngAMOvCwYyFeqs1qbCn66RK7YEQ4oPK9ZAFb1G2aklwDiShbxh5MTY+3RwwfSpzg6Pmybm+taE5J7WgGsbTDSlleX9b6oZGs/j4+JFcH1mdY83V68fKm+eV2n1LvH9RxYP8CtFSaSTM9IOBCgAAAORp5ox0vQgWFweF427VwCIt++ld3BDikRuroUAHCbdiBV2WghcisS74lvtUIz/hXBW7fPhOUmJmTFEKydRv6yJjXSS/5ODJ8JgZvYVrGHaP87M4CILZ+amBCLC1+R3m234cyq8g4rAaBVc9ynpgT+ZgwtZw67wuhNfFlmvfPsxHZAHX0Ou2FRUbNQrFidvnPtJ8T/pBjuCU/yxZee9CNwQD7eZyLiyrC+XEWr3mKxFUk8TasNMJdqs6q3Ywb/WFOxWyandY8865wDfiZR2FpvgTYFACSA1bmqIoFZiACUxB5mLTr+rHthQstgZHQABELwFBl4fQDGnNkO0KjSarQewtjhd3XvFfP4rLl4FpBO8SrdFgVS6iwTn5Y9GMZKaq9MBbIqlnmfUL8B+W3rej2s3Cv7vheotO4HlU3FIOUvaQNzsmNbpsRPExKwx1HB933lWlTtll0p1khNNGEdOb/4K2IU2YoqUEGZl20E1K2RxiTreX6c8bn5Ba0LPo7zxr4TIFAFL+IEwDD8dVT6vUfcpoH94N40DWfcADfPCD/IXuCeYDWoF398rK3cWlE7EoA+10s8gRAfLThh/Um36BTmTK0bOj1KEt2KMRQljD0O64v/VpuLGHVeX+6J9qf5uXmJICsWOTxSawBxLkmimcbVVhldEhUDuDe0gZyoZq+Sc+S9+d2wsNF94gtaPwAGNi7tkIrTq0ec92VfAYTGt4RNkGIMn5FzHZuRmEGAXgNcMgtAWgC0QxYI78k+bhHH37sVtRf4s7hfz3RJ4p3YL/7cbBwnylpPTRzw76VgEJZ4QDrWEZvFe4WpFdAPTbfECTmjARwDeCRGiKZbwLd8X/s343fVxuf8TNcD6JQEu1gx7Dvde8ahV1ujvlmsQf/ODycDhYHF53NtAkQHLZLJozswZNC+4Lcu4dP6d+yxWwDcqhjwmtcKiPxfnz67Sa9AUKMsjF5cPSfcNJRe+ubSByZRMvWHmwopGqhLQd5kQlTrf97JFiiKwSvAIPQvG8N+CkHQ1WwOoYhFYdMC4pgy9m8gwBIHlcDIKFIlcCCndeBI9OckfuHAKpuGhT8ulfIkzer3J4ii15gkufpbMuIv6tMcOH6f10AnRrmXyiYzi+kP5HAjYIe4Ew4Mhwd1kKohhvocHQJGodQc1b3dHSV4VjOdVYBC/zLK3Bie1aXFNj9LMnjVzk+P2pvNV+3iDNqgwQOSSu7dLAjTjqL2Oo6I2jlCSB7bmAqZUMlxI8w4RAfUHmXoHmbT5pyUWxtgWGGKUJ4M96QV+tlbOYARVhEVudRJ+R7JqIKpGzusvn/KT1szskfZzEZVRaEenRIQ8NOf/kTV2H/+l38SwDI5Sb8UytVUiwkQFzUXluskaVP/6OyseseoAL18+VyH7dOPP1Py+7vf/aG92X7XZueWNf80B55tDA2Yz8dgsmdybkCnQ2fjirVPUjmp6gtI6zDo5rkSqFKt1tQD1LFLdff99x8rkMV5UCkaGsn79+4riEQtnr20unarffwxlP6D9ucvvlRQ8uGHH3UAAJRw6KYYSDnEg33107rHrImZMD87L4N7eowaLyAParEkeAAvtBtUv1Oh2qK4iXY4IXDh8OjAM4CLqoez4cyHxkYizs/+7b/9HzRznukIX/75C9lFbA0JPQENlTP6Z9kLBDdUuQgGrPy9qnVg71CJ50wBAGCLuHccj8Qsi2VBTzCvJWnmvdUfqN5Pa0V4xBKtFQ5C0tvKooSKTYWSYDWoLDYBCn/6awlmsEUomct4k7QoeKggNpWVqkyB2pOs28gbeKPi4WrCha4x6sXcI7RLwCDuhXWghUO924AnvAdtH4ymrDFxBAIHh8d6XhM6d4AS9Po76PfYTI/f9KhUQF40HSzUoyTSqbACd1MwxwWGBABI8JC2n4hNxfaSECRodlLN3nGFLUm1kk2qnTjv5t7Q2Al+NnSsukYEoLLGBQC4wlLMiq533MJMXHeCBzEeYD4hzNhRBx3o5Xpc9fHYV7dCATLUCFz0OKrlK0Gg/EtFCQGpTa1MoO570s/KZmW8E58JoGI9DPfT8nuMoIweQBJNfr9rOSgNG19zr3vAPlCAJ8DWVxXKap4fe4ZnAvgoOnhRLkP7TMWORyUfPaAqxhcHhGBt2KNzM9NSpqefkvPNZWG/SQQAAGQHJyclkCnmxPWl7HxnIyYn2+3bJOMzGtmqSRyHh+20NGDkk9uIaPUfvP9Bu3/vgfYQFWTGq+Jvb9++ZeVuCZCeCbzHppkFYuFi7bUR9/zCSlFEpOkpiN9aSPbF8xcC2D32blLJOoCqqmwIGFeyOwy0piZMeadwLr0LwDJ0JRgZnBYI9rIUwqleeu46zIaM2BQocGItFdrMAAi2NrcEJAAgiEFx+7YAUfYgrQycs/1DRDnRUsB2jHTioFwPwDYgY4oOYh3WnPXEd9zXOMw8CVJZ5wX2n5NiCzEaDHHFVWBW7W3bzknZHr6UeBcoyLVp3FtECdGS0QQjzy33fHFXlLvCUs2u91x1JzV9Ytz35kcB3nu1AvNqx0v8hj3gs8jhdbZq4kTsSWyC7a+TrVCNMyUqlUgXO0pbo0ZwqQ2p6MkRC05Ck7PXVSAr9urev+jwCfBTOCszYjDFDatdkqjgPp9dM9JjHwMgxqaJ8VZAWGJ3syxd1Y4t8XjEXg8r4mSJk2VHxHasXnHsUyX7GlG9uCDwjAKEquMAIzWCk1iU68XWev0NyrDOd+/e0/dowUSsj8/J1AHHe80jsGuqhVtC3KIhIFgK/lUsQTuJaT0I67VRMTM9LvtMvo7Yc+32msDHvXd7siswF4l13r55K5CN/cQZAZQCPCCG4GtuZq4TsevGL5adBkcZ5khiAGTeu6awGDgGYMTGs4doXVJeoLGHvchl36ftZ+O496Jr88k+SouXwPhqdcleYy9yDbRXaN+XU1LcP+oYVbpj2CXYO2OjAiXtQ/q58zwfCku8b9e6mjEPjQIODABez68ZMGftiKeJgRwLWyg7cX32k7kkfbuMAbkeMOmT8b4FnNvAXsQWDM9IFxsUYhdWjUETJ8Lcz2UBA0OArgP7BpNxFKeH7R7bM9APyGcbzBtMCykB0tgq9q8AgA6wMBCQZF9F70HBdGg3BFhqUplZBYo31frdixz3YEjYNU7kY4OH4GauKQAA1xXwh/tVPve/PPleXQlyGnNzXe+2KgBCls6FLmnO+Ck9PL0AkpJetSFaUVdqsl1A5qDeLQxGOvLhfCsgQAKs/qbtrLtguxIoAnUOE8l7lPpxMiBhmiEqISPP5bRBLwEYrqfE/RxomQqnvxFCm5lWZV+JcYmx8H4K6msqgNDU6tsxCOH2Ad6XZIK1SiWI7xGAqMfo4rI9fu+99tknn4qivrIy1w4PUfJ/p2Dn8NhzUUkYUP6nd5gxW1DyoCax3q9fvWpvtrZkGDGUOE+SESjeVKTu37nVFuYAMUbayeG79vTJ121ne0MiLIzY4ktBPEJQ5dSTAJj9O97cR9cjnaHJybCdp8ckm5IAxj2CBH2o2AN3J9gPrTpBJVTOUO6GRpP1Nw0xVfplVTkwiKyPFFl12CISJqJXu7q2PgJMAIKzqUkEYZYayfLeu5321Vdf6j1ImBSIl4HnuhJEcdDk1C8u1WKx/uplO9jflZbC/fsP2unJZfv+yat2ckb7wVq7uqby4ApsJgYAFnBuMDgBNDCEqgCVYdHYuAErxevvcS4O0D3zGwCABIWAW+0UI1bUp13i/r27Eitiv7gKPqbkhtnU7N+DffrQj9uDR4/aBx9+1PZ237U///kL7ZP33nusRJOAaKvU9NlDJHJ8Jnuc3wW5h6lCIk3yr/GUNwA9sEY4TwjcLAjtlPpzWlJI0KF4T06o+ndyaiVzqjQa80USOBAiYb0ePnrQfv3rvxcL4auvvmrfffOtHDHPg+dPtYt1QpQHZ+hxV4zEOhOYgYYEXwTBTl7pQ6dvzxRH09/cd46Bk5bC4aESMZ6Ve61h+HjfEaTgxABmsH9JikTXrSpKnFnsB8AOVQTpFZyfq0+WM0w/IY4VAI9kPEh+aI7sO/Ys18hzcMBKW8tsB44B6vEH3QvOCE4J8AoQi+ePjgO91QR++D5NIRijbeCwbWxttkPYPDUJQJ81SWuCAQlpekyaGhhgKnOoASK1LkWb1YxyVe0dUJG0SDBRCfSN/ABf3AfPDoAq1V4FGoO2KtbNVVTNgIsv9f3TS45P0bxrPwsn9V4b97Zmnm0vFhiHnlaDYTLM+0WQU75grEZJIcbXaZrg89yuNQyMYTz4eg1ymi1m0SgCVFdHi/JYoLYC9AKYAwTnR6F35kw7iPZnsJ74iQDfqYQlkcl78v5KYGXOox/iICRjNaUYXvoNQfe5FnxT7ofvszYG/XrWVmyw70MOu1gsPesgFNU8GwF2d263hw/uKQmAdQU9eGlpQUAga4WN4Qv9FU3I2HkrLRLOHAKs2IeZ2bl25+5drXcowWp/OjHNPwkS+jVrq2vtzu07ClJ57Z/+9CeBsPfu3m0rq/SWn7YLTcp5JxFAzjTnBl/Az2DJEAAjAmjtiEuxEPhsKt8A69gKxACxIZw3EnMAAQS28O38DurYXBd2dHrComU773Z7MUuSW8R5Z2Z1z1T+AQeoaDGpBF0TmGDYOYmwPn/RXrx62W7duq323pi+ggAAIABJREFUOOz9/8fYm/1YlmbXfV/M85CRkfNQQ1eP7KbBtkzAlg3bf6T9oAfDBgxDkJ/sB/LRgkyQskh2CxLJ7q6uISuzcox5jntjuMZvrb3OOVnWg6NQyMyIG/ee853v28Paa6+NsrkEbquCh+/C3hjAZLoLZ8xnljOC/YvAJ2tOcr+2uq574z6w6RK9K6Er9hN7f2PzjgAh7tPBpYElBfKl4cTPIu6V/Z0KpUaH1TVq51SFPACA9qIqhu655u9uKXP7BPeUihf3ZvtogDLPPvdILECcpSkcim+UrstHBYjMSMzh9KicwWGRh/d3zOLWq4Ad2KO+wNFPtHKMbKDOTER6wA2Q5Ex2yVr1Y+cc24b0SUlAuh/27yaId4uq7YT676vPl7ZNtRYWoMW6SUdnYNME0tRkrbDvuA7FqcXU9dQmP2dXeqv9o5gtAXExjGK+yl714quwe0jQibfxrxJVFf15ygKCqPaP2U+2T2qxKhDg7ta2/g1z5eDwQD6T96KoAsDN/XJm9b2uAm+KfGILgAeKPMQW7FMAAGyjkmy1nxV0Od1kd5ZWPTGD60FMl2tk0pFB/Wv50rt3t7WPaKfT+M3F5e4Z2H56coz7qd1XHfAZgc+ARLwWe86aYd/Z44kBDYL3onNmZdh3yNcPEnXun/dK7776/wVuGkQIsCzbLf+Wtpd+hLv0PIplHKaRRr6zDisrijWj7eKz4IlnAJC8Hh+u9lPp9yBOzrnDH88LAAjQBmiKjWAfch8DF19MOLcGEIMEuArb2OlhBGwtRKrcTTklgpQf6/AkYU4QQbzN3kp+2flKaVXRhuv9zc9zTmJX+mS6zrlAQwPO8XPJI/O5Q59cqe2ggOB9kUlE3IOmHwwWxFp4tm1J0DtAkpGLxSxW7lOsn+yRIXAR4CZCmrl/+++eDeB41mC/26zDJjL7RAwAGzb3dq2Uor2qvuMrofiAAArGKzHXDRWCTtIv5Lf6jUAdo5zNtYTuEup9FrQ7pNXzYEQ14l3eEAkApNa/tNRWl5cNAFChnvL18ncCGicJnh0vEKBU16VkP3BSSf4J4rk2jJYS9hJ1wvjxXkq2GgHThai2cQzaGBU8WPDFYAYgSR4qBhajTTXn8aPH7cdffNGePX2q4EWzN2dm1If++9//XqDJ+samHN8BI46OPH99UdX+A9GfCaTSf69KRAmjAMWtrzLCDVGRqTa6OGkvvv6y7X54oxYAjw+8EioKc8MKpx73F/TcQXlPVwvayjdDo+WeoTynsp/N5oNkZDYAQKcZUMIg9NryOjszA01x8KHtYGTUkgDocXGhZILngWPh90KfHY8v29U1Iilz7cGDGlF2BRhz22bnMJZ+bqbp9fOZ7TwI9pfa+tqG/g7Si5OCKXF5cdraLWIr020RJPgWSjmtKvR/rkB61AhLM+jomaRabBFI9ngqawRz7G/2loz+lcGs3lj1MzxFIxcA4D5AROdYJ64bwTe+R+D66MFDVa+tCeA+Lgn88d56tpfqsYfSurG5pZ45qPC8ZnmZCuOqzm/G0AwDIyW2FQhyLggSqSpLbXwGI8+fVKepnt+REaGnNhoQrPPK+rpsgYTRrkcybgBIogIKDHAyJYGzleX2oy9gJdxV0kAVjwAXsSuNHRSdtpBhktZSA+aeqZKxTz6hd3fF6vuuODJaEyEgU9FhKiQIZA9x3/zPHtDUBACtUpsW8l+Udtm+FVNmeYaAc7Am4rxJ7KnGsU8J4LENtjvuj6MiLuBuaVlVdipuR8dH3RgsV4AyK9tVeNaEPeB+P1fZHZARPHBGnQh75NGqnj2BEwmWWAMLixKvJNHg2b36HnHDY1Uasd2q6jCvV5+LWfEkCgUpBYoSrHW2mIrQxMJYOsf002LzsalSb0YA1nN6pVEwBzC0qnWgnUdTPQrcInhIUKMzP8sEDM9F7tBwRfm29SQWqQrYYZq2pqpEVdG1HtVzaYdmoVneM8+N13AOASiS+GJzeb/0/BvotUM01bUE+8Y9k4nX9AG8QV/vOY9njbhVGYWPkmyuMe/fJTGApFprfmoQBJBFla16BgpSBho7vEaAM8m6xIG8N5NQeE9XPzZAAvoXlTyFVUESwPdcDU+w777ZVA5SneuDK4+JI9kK+JKEjPvh90g8Pvvs0/b40YP24sW3YiF5RBksLbNLYJ/xPbRXaBdirCV7l2tmTxOMQhngGvE1BJ3QizU6rPrsoebmHOC/SP7poee1BJ6cScBL+uCxKdzjiNGVV8y0Xxc7gWfBtXCmARGfPH1KYFJiXQ5AWcsw0kKdx4aanYP47KLa5zhfYVLBXBhfoMlz3I5Oj3Vf3O/1aNyWSUwW5mXjRlcjAaUEfxkxyuhT4g/2Nu/3x6+/VtIDaCtggMkxjEI8u+gATK4lYCKHw2roTDTw3gwIYCDac+Y1ceAEpXdTufHjVtn39CJsHjYMEEAgHSLHs3NqueB6+V1Tiz3u0LbDwLqC/ZoOExAJ5o/PcY0SJnkY00JlO+m51bTxoZvEunr/8gw4W8Ri9tfFGiowXe2IC05+ae1COFh961MGbwwAGODDLsUmxNbELg39sWMS9rjjAwfrZj7p+qtiyRklzunwPk20KOX+0hAIuODg2/cT3Z8kCsP4x4mSLUFiytiwxMx5T1OTXRxI4cQFmxmN0mStOuaV1tLxeNo1NK2lilyK4UvolDtNDJb2gLyXkpKyzwEO/JwY7UrbzoKuyePsqFwqq3GVXuLZBi/CXOX6+CzrCKzpWTOWWKOCV1YE2MFI5D1h9JA48wyTAIvmDzOSlkO0sc7MEuJZiwEwNWOWicbhuuoq0c352bbA1KOy98T73CN2pZq05NOxKyS+gHvsUfxVfD9/ss5p4cILJSnjlElfpzQxhvpYFDSi3RGxOjZYYmGzMgwsxW7zPf7O7/Hls1xJZLUN4DdU3Y7KPno8esYwjKrYSrwqlq4BB943AqLsOhUqik1h217XxYhQzmlpA3AdFBCYBBWhcs4dk7I0xeTUAs1aI41n9ufFb0SvTclwmDn18wBhyQ/sK/tznxaA5BY5c8PEGTuU1sn4qOxXJfKV/HNWfE0fMx7yXj4XNfUtbX9VNMlrhiCDYxQn2vlKfNK9rn6W35cd0C/Vma8ie94DM9MJEXaTQdwqMgQrEr/4Pv3cPs7JzHzKeU0xxXFDaTXUPhQDQI64DJHon0oGGNVzIupoPny4AELQRQG3EIdE7aCFMaKkkncdsBLpUOI9UDL2AtrQ2nn0sw6FGl+jCk/CM1FigGNVcFSrmH4VHpoSqKKSC0So4JYHjoOsLL1DXPRAaiQOf89BCg0+zghjoSri/p6cv43jnIyder95YLoNVH4t9sbDEJhAlfLs3P32VBAWF1XRRYjss0d32zdvdttf/MVfNGYf30XBWLS3qbazt69Z4hhkwAAC6wA0oYty6DRDng+5YVQQs8Wn29XlWXv7/Yt2tL/TRhdnMsLQxLluDCn3yeElKRTAUjPlQZyzmUPPw3APq/QkinFkds69aGT64CXqhsGAZn9KIm4UL44vzlh7rA4Ha9WJ2xU9VRTVSsTSW+6+f57zRVtaXmg/+cmP9WzGYwLN87az80FASRwO15pgnQAOjiYjs6amaiSS5gfD4qC6edWmpzxzl4AG8b/JZKHNzRNcMct9TvoyonnOg8xRQXavFok4yRLGzMJECDbiEC3MxTrnfkNJTlXRztuJDgBAqgxbW3eURPPs2feISfJZQVc12ocqvSWjhJhz9qBoCQm/IJgGKFlU3xa/x79Zc/QexJygz7Yqnfo+8+ZHntGrAEiz1V3hAIVVxadGgBKks9Y4kllRxppmfwPQaBRKHCSUa5TPmWetSjsiogBYY1FXldwuW4FWgpuaEWxaIj2EnDPRlJidfXSk92Ec5P2HD7pzpirD4qJaYj6831HbQvrYeR/WLfQ3KojuNXQFBIfI70cMhv3pdoEVVexgGWiiBONPCTanLcSIUCFOEmCQtYQdAchCkMz58oxc2AeHojyLYYBIaGmeAKpwDb4OAyZ8pcrKn2oHmZmR/dKIQDlNJkDYJjgJW21rKBvPzes6YQW5HQtxSs/qVWAHaKgkmWADhonPpYsZDi4JIJSwVxeX94d7FZX0jU2np8KHPeJcct+MTWPNMq+e/RpHmCBVzrcAEFe9MscbE1X03ozSK9sSGxOqsdYL8b4KIpIgEPhZoNTJKp+N4JFs+bzFiJz8Q4+3HkMcYVB2EpRhD7GSHPWAm+2m4LMYS7GjwwAwz65L1nmehbjHv0j9npYLrqV6BEVTr3Yx3kP2uRx3gj7dU/kZgaECrbzG3IerUgYjsUVpSwKQ4nM0jWV2tqscB0wh0fIYNFh8FmKMn9fzVXuDA8+AIbnGsHGwwdjBN29eK3iHlcX5RtckVTCYPs8/eSYAmj3CZ2EL1IpBBXNjQ9V87p3vwXyjnYhK+ZMnTwW0KRG4gG58rAAJHYCwKC7Ozs0Wm7ENc5HCorn0+wIO0AqHzUH5//mnz0Wzhya9f3Ao38E6KuGdsoAYPtCtCJ6ZLr/FdI1jV9L5EltpcantvGPKzr6YBQiOIYgIM6uVkB/MCIGDywtdTyh7iJiG80X1kVYqwEYLuW7I3rlaTisiTIiPZ3oLUCPWYsyhtEfMkBGIcXJWYK8TIoEWouf67EMJTkCtaSYSF2Sk3HkJ4rmF6uGjx7KjgBMwJzxetK8ekYgpHqr4LWc9vfGK7WpiEr6HdcNWOtZw642m8nT6Ay6a5FwHfFOigyAw7XwCa2+U/GWigsQX9FkGWC1mBwBLvOPAOHs4f0/w7iquwWon7U6EhiCAAzy3HQoIKH9tkEL45aDAYcDOyZyLWUpGqx0s8c9HCXu1GHB+U4SichnRan6HM51znhgzFW38WfQ5hnomnkNOyxe23+Bfflfjk6tPO3FzRJuTvHnPW60+8bjvx/6Ae+SZUDTRmFFlXwYEYCpgA7BvAV35fAB71i2tdWqZLJYPzxQQgNcT/3AuHLf0PfGyy7f2mUq0YYJIk8s6HQJyr3r2MHofgGSMcEY7gM+P+ClsR3xrgHXiByYK8fvqoWcsZTEQOC8qzMwDppd9qTapsA5VKa9R0KypWi23AB/JpdAici6TEYvJt1z06RnLsetpj2HdFJtVi65YIMU4iI4U4Ab+XvFECTqyLpptX/sfGxmGd1g6msxVYwz7fer4yQmz/SWtBTALiSFgFGo89KVFRMPS6M+Uk0/vtbRVu6LPtQ2T6QB9XHdAkbDxFG7/YGx74uiPKvh+6+4+k8fwGvx6Cs8BJNirWfO06OZcBBAfCgAqvhiM9cw15/nlXnVf5oVYv6Dym/y8Qwl0sf6Xz1hf9Lbufa934HsxmJ7Pzfl0DNavf+wm15rXiNlWxQXb7vrc8uuysf/nNy8MSlRg7HNMEIVohedbdoHNQNVUiS4BiwCDGaGNHgVlg5ukHgNKBR/UMX2HSYDU81BzKrNAeThcDxV9GxsnH6LPlAifevEBLib0txRdd6qJziyKtfopTPvgvWRQcYLVJ8n1Z+64gvkyNCxUqCIKiDW/dFcO0vdF1dWOioOoGaL071NdqR4rBcxUIggmLt0jp3F9q2vtn/0X/6z97Gc/a19++WX7v/71v25Hx6eiQXLQWEfogkLKETO5oOIdp1jVoDbt0YB6Nii1X7YpaDBTt21m6qZdnh5JCPBgd0ejAZmtyvq5t4hRLu451YzPkWm80WkQan7jQCF0HjM/bHT5E8pxgrtscv5kPSPwR/K/y8zXQqbyuhxcVwhqLM4YMT96nEkqq7drcICUFN06cCaYNHV0yr3fCDuNr0sQiokC7pd58OCB5jbzTDHsoLqnmnbAcyEARYSKiiT08aM2O8P3eJ7TFnccgW5C+wc4WGyLS2vqlfTUizP9nsSjpMLvigcGm/vF0GpsU4FQHdI/GNUxZEMQv/MccVasMc8Kp4pzZT1wJlS80CsYIqYIv/H8yCUAADiH7EMq4Rho6WpIodQglRIohJFKzIT1l6EXxaqEn7KvYccooPJIHYkMFT1MCvjLRuMl/jlpZg6cIz7l9Qd1p8IHM4FpALyHe68ZKcOYUMAMMwM4EwTpmscN4lrgmoxyKT0DoLEfCUZxtPce3Nef7vNmfRAkumrv3r7XvceIZv1kU2Zm25PHj+X0nSg44SWoiyNV5RgmAkAWUw7o3bu4UJAiA1xVMxIL7kmgYM2NZx1wkEbK6cUz+ECQTiAQoSZXlqaVfPEemaPssYTzqpTGSfIz9jL3ntGW2AkSJvaKkpPbGwkacbbd42/FXa4ls50tKloOgwA3Ezuo6lVFBOcsYb5KCJ0cu11F7IQK9GnviB2ENsnoNLNTDL5xDzzf85psgH1RVa7GbbkK7QqBk1wnLpn4YcfowMGifQaniSaT/AfhD60W35IESKCjklcj9NERyYQFJ83+X0F0VRy4Ll+HQQR+xvMT3boSH/ZoKp2hgML2iP8M2GABhRqrR8WqgEDdV4E96Zvl2vFt/K7AruqZT1DC+UxVxYmMK/raK7V/1UrF9avq0zz2i9fOzqiSxnsDNHNe4nvT2pWAQcBEnckk5+MrJyVZW9YEu5eRq9zP7u4Haa9goznTm5vrYgHAfsFPIOj19OkTvQbaLn2xBko93uru9j35PPaz6eBN7UqbdzZFhycAox2I/c1aiJasarTbcDg3sOlYV8+Kty8i+XhwDzsBAOA+5e377NdNJetc3zffvnACMTevewoDJ2Ca1qtLcB3QhilEWwDnf48xeRL7NFMFH6Vq4dSUWptg8bEX6aLHLhIzcT88J4AMBeWylcQATFrxPpA9vGbsoQEA/DLFFQX4Un9f0fMF5IqQJjaQZy27Q5vR4rLskNtMUHwfC0TpgfEl2dEI/lH55DwCmANGEJ5Ka4j9NAiy2QecMLFnqjAQwCq+3rGdg1kzFqmuGXxlHQF90x/NHouIWALdxArRQtEnVrKuNpbrsfVAJh4vxzOgj5tnyWclXktLgQF6B8dmxPgsu7KfqUX2lY6F2UO9+B7AlhJdxe/ub9fvK6oO71ZQQXde2KNORJzgyD7U+6dXOfGyALxiSSZ2DagJACAgFH89+7FeFTEyr4tN64L8EqAVCF7ipbF5ec6y91VdTqwWPS4lomIzWvOKfwf8tB2i/95xgFoy0pZQo0PvbLj1hviIm+Z3ofizV/HBimUUD7iCTOxgXSULE8MWVItUevprcoImRclnGXgh5pHWjthU1MNqPCznDMbPvW1pHsE2YKyyxgmiTyG/AwhAO+S5wHpiYuIegD09OwlhmlFAPBbgu2M91NhcXp9JMumdByDUmFIJNTOW+dRVcoCTzJPXe/dsEgGtFSdGGyHq/9iRsOGY6sUzVOVddtvtavKLVVhNZVg+oYAJ7BNxjfK5At6wyWJBF1vVLCDvac4S12RtAWLfqzaCYaH+f4tfJrHuE/s+gXUBxkUlFZlrSpDPoP2XWSQG9vMeSaYFGNz20zaUIw3eQ+sof2owsrc9fi+3OPfV8BRnXQygbcUxQIoxPwQxhoAnv6swpBh4+axh3prclcjDxSyD8937VGylfFSt6I4pBfZWC0YmdQgcKPq+AUrblf4++xaUvDaxTz4zcUziBNu5xJdozU21qf/j629VgkzSnsAjRoNfyo3EyHCxHWUelX9V/dALGClhjfiIRWcKnSlDM0z+7Kx78b18Tg6Bfl5jUtjIWnwCUzrXQVqhdNRsei9C2nOyAQxEKEiv3yVpp2IYY2hxOwd6/F+r3FGjcIYJRHkvgm/mDPN56j1i9nfNN2VNhkCAFa8ZIUhCOVJiSKCBAeRAM8OX8X8CULrZka680nOO42UtopSfMc28n3rbQY9Bdgm+2m1bWphp01Daz0/a7vu3bXRx3lYQCKokJ8E2dDxRoYuOmlFfdk7uoyZhMgjjZI1eOYyYJg40NmzmhbqVgteSyBPQAB5l7EgQvTimoH05eLw/hnJtfV20RxJJ0VZnTUP2Jvbhe/bsqdT8eS/NYL29bW/fvHO7xowp9ThENvnPf/5zJV4EPMxIJ/lllN27dzvt1cvXSlx+/MXnbW6GqjkO7LItLdrgvX79rr16BXWTvb/c5uaX2rxGhTHGxmJ99Jqyh0g+uReDEQaShns1z3V4SI3cgc6SxGEInWS5l8n3mxEzSoQAmgYVOvYd1XqePQBAaFroSLh1Yqn6tq5VtUq/H85RFMwkXXIc3m98DYVsRFUr2ie0exJ/2wb2AZRSV1jPz02BRcSQ9dcYrMWFxvzdrbtbbWd3p717/74q2gSnqBMb9OCeVghkdc5dHUqLD04uTvPJo8equGVc4OLykoTDlIDsfCj6/FyNDLLzwsAnaZZhnp5uT58+VYXNGhMec8n98MyoYhvpdwLIHiRZUSW3aNisN0AP/bjYk4AqDrxn2tk5tGS3TPH5XPP65sZHiLiAr6J6cWao7hOQA27oTA2o6erRLXtBks39x34SJPEz7pb7QTSMNiQn+5muYiqubFABQaXjWBVGxlm6kszvOXG2iI2CBIKKBEC1v61kbadJksDek8DYracqiG4NkHfu9WQtFRzp/fuqQEBlro2/D52UnbyBUzstT1lQgBS6flX9k/A5KA09vjPjFVg6yI8jzt8ViIgS3c/uzWv4k+sPTTN+0T2c/fxdkslQfd0fbMEqrWPNinaVy0Jw/Cy9xKwZ6wu4wucp2a4Exc7cQYwrk64miqJdI7vcMlftDyUeJq2CCpbxy34m2C3Usw1m8AXQyWc46Mp7w3ByW4xZJFRu3Xbkz7agH73/pq5/aB923nUVOSp3n33+ic42dH/63/EHgLFc5/nFWVXZ3aqnyteME2euc/POhlo3aHvjZ4BfXC8aG9iJ+/ce6Nzu7u5pzUjCWTMAAypznFMDda7FIKAKw0gJulgXaFwYUMf+iuFxawBzCApFcyTMLvt1EpRb7WUSdZJIqu20G4jOvrLiRAhxWqjtTHo5OVHigV2lDxm7BTCGqCuTCgAoch2AANwPiT5+kNHB7A3OoFpx0htKAjPP5JgFAQA8O7VdVhIt3yJQyWAcvnxtdU2ipexnkhwnPAcFCNnPcw4t1IeftOihW5uYaGLa9+qaJ9IIMK1ktVeo7/t7a7fYp4jdWTaIPuYRccNUNxUpiWUCbAe4vVgddo7pLUsrjGH1xBSmOijOJFmZTMu/Y4MFICEGB+hRSve5HyedtFBwDqwpYwFW3398YMT6khDnfDhJyShNtwDKfiixsbK+/YbHGDrJcUtFd369LYuNVBTzOtcCfKpwkJGeqVYL8KvRar0ivQF0t+oYOFeLUVXpdU/RL6mZ6jwPgYWiOjuhKCbzgCVhoNig+YxAKoPyZtnqGgucBQCwLwC8z7hWj+GGUs8IY/xDQADFwKX14gLiWDGuQWHHQzhH7A9FDX43z4azKv2hmjAiZoNa/Jim5N5xx2EGx3h/zh4+EmaOGAaDYhPAmsetusLLvghDRaAHtP6Kf5M4JSHTQ6y9ze96Uoj3UVieGQ+aCr7bcGBHUHjytZp4632SRDq5D/9Owg8IkFYA7JRAhtLmooXKe7QXmxPrFgYA/4vB6WfK/gcAQDgx+R7F07D8AhrY7zjBl60sWiDJ//UNeVb6/J2Y9kl0es05H+51155J4fgjBkBYx6HDV85mT1PAmv+es5higPeL/Sj+Ns8jvjuJb4rFARYSd4elEzaoitPls5NoqwAyYDz1/rePI+IX83m8JtfoXLKE52saj4Dg0vVQsaFYpfyeW7us05R4JLmP8p26lgAAKZIExMt1J88I0K99VsWIXCfv5/01YwYADyiLKsSyO8w9tSIGmgPKzZFIgHprc2g8SwUW1d8hKuztjZKIGPUsqiYBqCk1SrM2OKnAsLAWgPDmjipqaEYJDHn2IIbzpRYuJ5/ejOqLw6m5j9WJTyq2WWghbAoqXbHXIhV9RaIhzDFfRvDL6u0kMFQUSHpc5btSpZ4gj/8vFOzZQORA4b114MpJS/St+nSnpmfbdFE18rASxOtgdWN86kEO7o+eKyhBiAHejEk8b9o8I9hG5233/bt2eXEmAID7x2gE9Dg5Pu6SQJmgjLyaIuleKRVexHtMZ5fjvKKaviOaJz3w9M5pTwycmiqS5QwTBCThN83JlO6gqqwJe411xdEHhEk/VILXgE0wDBBEI2nif17/9Vdf6ZmQlPH8D48O9Cx/8YufierJe7saQMVlue3s7LW/+7vfqDL13/93/63GNU1NrtvJ8Z5GWvH6f/jH37c//OHbdjthhjsqycwNd3DsSjWtA6bj4igySidOMjTe0L24T758iHvEz8bfbAutpZAYO1T3wvf0RSceVhW3Uj6VhZGdrARzbtqHHfqwR7qmVOYJ4pQ0TGe+slkAuhb1SDmh0GeJ5uiEwIHktQJHBCzppzVSSbXmrF2OzR45O/EoPCo0EdTjvdY21tqTp08UZL589VLJQO5X6sAzTmrmZt2KoKA951MJmT+Lzw9DJM4UtgPf49/7uzsC5dxzig1yksh+i+CfKkdtqj18+FAVUapaVOf4ytx2zgTXGodGUL2ytlpUaMCRa1UOYBGwr7h2AnVyJ1W32rTWn37ZjLICgEqAGFaR6LDQbaepdECBRT/BfeU8E5Ik/s5Z5Vmnb4+A3ToOdog8J84A+x47xEg0jWwswScF8aUUX+bI6yOHSWLvZ7xAWwYsrCS1tc8FhCiAsFNPUh4HZrTb/dFcC9fLPWI7GUMV5hBrrEB44p79JLod4FmVhmh2cD54r3yOnhFgJHukzkMCjqxDAtb4DztDA8J8DZOLBAO5JxLJJMJx6O4jdptGDwD0dHi+TxLBl0FgV8+HFQ35qDrvOSuwJwg0BH7Nz8k3Up3lsOaeWe8uGKwALhXGJGpu63CilCkOYr0VOMJny94W2q/Av8a6xXdm3rhAn5qLzjVkioeqGFe0z5x31UvsMVU99iRzo5IXAAAgAElEQVRnD0r/1Q3UeqpKzLLfap9+8kz7EnEwBCs5U6LzzlqjxZREABT7AfYuQBK/Q18qDCEAQ74QD2R/vXv7TkwAWnguLxAeO3Q/O0yl2Tm16rg1JYrRHl+mpF6Cavy9xsPVhBsCNcAJQh3eT2PFAN/EbHKynzGgrpBH+NEVeimrX47kX5Ug0J/PmNPbW4kSMp4QAABdAqYOrN/ZFIPsoIRXAQkQeIXdJZaAChimx5OcwOpR5XfWPc7a4ySVGTtIm9EV4w0ttJaed9aNJBs7wzVrpjrthbROSMvF40fRJkArxqwQn0sYDbyPBVSvlPxzTRrdfHPTnj572jY2N2XvAQEklPwDVmiAuJypHwIA/BtfxH3L/9eIVccAq/KHqcjJ/i8uqCf8zt07xYCDGUnVuADG26n2+vVb2foAFx2nsQpMJGgZLce1A6Smcs7nurJYwsCV/FJZTEw6pB7z7C0uVuzY+dg07xlXVs1s8pQYM+wEEBAHlrJ4GACxQzqHZW9jr8Ik1DSt+j+JQOytKfF9+6wr6R4LGkDMYKQTsgAAGdXqmLNvAQ3AqnVBoX9hUc8en8/3EpPJT04A0Uxt18jAAmGxa9K3qSRDk3Y0BtsAnXv4LdpNhZD3FcV+Ya6AhElbW0c9n89zdV2TMdAMurkSbV+TO6q1lfgOYJC9yx4C5MduAxgAzPF6zibXl+u3mCYM434MogojpZMjxrHaj8xsSlzAWhhEdXFx2GaS1yROCyjA7wg0g8Yv7R/nPwAo8XcZl65YcSDGGMAfm8D78J7YHcfEybmIGmukXIlnyp7U9SeuEsNUAqwev6p8oCjiuVcBIWMLAhrYxu+64g8TAMCUkdDkTG6V6Vtgkqhzvr0/0L1xbqf9WyxD5RwDcWznSpn0YZC7Ouy7ZNggjHv4Y5/zHIbxdQDugGmp8uc1Tob7MfFDu2mf6pg7r0vOlOvL+UuskGceYCwaSwKXS7NHQGWnzWFtjAAAEft0/t0zI3i/xEABAIYgQM55Ev/shW6tK/jJv+Mbw4jkTOr9/uU//m5iBMwBKI50iH7mRoWoCumr2aDq6wWFhobhgCPK1iTHHEC+JxQTsT1Gp4RKWZuCRDe9RzF6ojqVsFGH/BQthfm/VD6zGbrRI/Q60ktcIoHdgb2xjoBG84le6fnlStRqFBggRh44fwodmqdP1DQRGyxv4vSjslam9ZwXom6aML3CBgM8Ziy0FqFoGung8WUe8+SgrKGoLycBRdtGSvMyFfDOqCKSvnxlG0JmrbjKiIt2e90mmqF73m6vRwIAxpcXbX/3gxJEbR6JSBlQEfJalN7eYHEg3flNlTxgB6rvQomgcI2oGuy2uXl6uABDvE9InEgmpPa6vKQDb/SdP00pZO2kFDvrKjmfG0MMwMG0gyCxwySMtfDYr36WON8DLIC6hUFFHZ99CWI8GjPf+lK0r5/+9Asn1/N2/lSNXrz4ro0uRqoYkAz++te/bvfowZxp7cO77zUSiM9jjvr3339otxMqLzNtb/+w7Yl27bFRoJuhHYfSnQNmdD3mq+8F8jmyYRke3iG6x54TWbSqhEE2lcRUAMoepKLDWcApICxJTzrn9s3bd0puZVAn9LNypgHFTOdSlbXG/ygpgH1S41yw5MzVJcmSUjnPTpWFaVXSANq49oAvFyN6co/a1ci2QwaFForMtp2b0RqLhXF8pIogo3h4JsvLrhSb/jXxBAIqrtUPbbYDs7R7VXixLVTNZJ5yifxcX7Xjw0Ptc86cq/qmb7JOod27jHqrubwwPwDwUPzGflFljBDX7s6uhDtJnO5sbQktp2qAIjl7moTkiy++UFBEIHl6gsAgWhvMXr5W9Z91ZtaxhBpvXJ0jCGdP4vz39vfa3i6VfOuTpLcz9DaCU097yKgpV6epGhIwEIwSuOQ19OCrGqnPuxEAoDnhop+6t9/gU4krFqhKpVFnqRIYgLgOra9ALc9/OB+XvZtql+2wKYNxmAYYzGKJ89E4LkafISzYCR068LTTszNyUG4WRhyb9mwl8YjSJbAJiBwwIImIf7dvI0hAED82DARy3RY+sJ3yHl/WNXgOtVtzIj7D9/kePzMAQE+kk09Roiupse/yPqXqLMYS+30S4HBehzTTYrrktbRPEiRiW1NJsP80TbSyfzHslNRXVT8it6kkyQ7Xvki1T6/3LXfgSIJwgxMEeLfFAECPxToIJMR+ThbsIxFbXJpvP/35T9oD2nJE212Wb+JnHz68FzMl3ZEOkpyMqzhQ1M8kQ/hGQEiAXj6DZJVzsre7346PjiVIOje34N7cSrIa/rn2RfqeeYZcC5MDlKyenrgIQAubenPvVAsKmh9OHqSpA3C5tqqkEwZk4oww0ASs3k70njwfAEEAStaEp8QUFBgl9znr0zM1a/xEyeu9hw/0nl9/840SfgkUbm9rVHCeNbaHZ0T1FN+OoFnE+ZRsAPwRxZRKtmMm+0jvwVLMLkVw/AT2F8BRIMq0Z6yzZ2GGEaelSCFgrAJQrgG7Jt9N+1gBADDBHj99ov2P7ceGcn0B3hLU98F6AnszkthD6l9WNdkVZYPKrh6TvAEwhc1gYKpJFHf73j0BTLSaQCU3YGM9H5JDrtfP0ULHXIO0MmoUoNb6zh35ImysvPFATwSwKzR01jTxCMaH1oswnc4OT2mMF7Ckyu18X73VyMTM765KNPZRZwXtiCqWOB6yLU9bX9Zf1f9KpBWfFfiUxLOLJWMnAO0ZT11TbrivaKIEyIQtYR9QY7iriu/7D/vHaGkYuQLIYLKopYJK+4ns4t3tu9r3nM+DQya/mFbPNec5WgvAtpqYNswhilUBOklE1HI0Z20WnjvPGaYpV5nWAgPhnrbDXmMPC6TUGEozYXiegHjsVyZp4FexJQBUnA3siIQyibGrn5tn0qujO7bhi3sD+ODao7vEZ/HM+B2L6/YtZ2ECxv/E/g/BI92zWjBd7MrvM02Bs5hni31T4od4Ye2NgNA8g+G+kM24SSG11N3D7qpikfybwP4b2WS+rDXls2ahYQvMuZgJq9RxezRDoiEEoAjTmSkA2BmYAAK6SNyL8aJ2BGL1GqueUcHpifca99NnknfpLBaLIT5ZYwMH+jO2KX5O2ID8rgHsvsAWf6/v6bz1rQX8bgCVFLmGOZry3wJn8v5hhJab7WKd/Fu2v66BPx3LWNTWz7XirgIW1K6ViSK0lxUjJ6+NoGQAhRiNHrjI6MSwfdLi0Bcy8rvx9/5dAx/WIeoL+1P/4m/+nwkOlA02pA3wd2+gQpbKQdQsIt0om9d9XE6W08f99u1bBdJ8uTemFxjCeXGBBJwEp1El1+YodAbEnPdjUTj4BNz8XP24CP4UxZekJNULqNgkJ6KLahzJjGlR6o9EMd0CS1G25n3zkGOskmRgVLL5cCpcL+/Lw+ErARDvwc+p+lGFGEOPvrio3n3TktKHGzEyjEiMhSt9rsy6r950UAkrVn+1BVxKJIOgWvehOmcbX1y0wz33+k8QX5mbacuL8+3i7LQd7O/24hE4iDlPTODzZUSpcs1aVdjPp8TxqJ5Ou+eMRAxDLaT0hsrvaZuaBkVF7BGF8Nt2dHik90VdHxqjWBAVOIca7YNhIRtey3tbgA3RsYl6tTyv2UEa+yoVXA6oRhJVZTf0Oge9fbWaHi1X5SaaMf/06WOhxU+ePJYK9ddff93+8i//stTxl5Wc0lv+9NEjCSi+e/t9u74aqbrL6u7vQ988b2A0+4dH0jTgE0MBpZ8So0iVhPtIJVEOJgdfVCafH75sKPqWF1WoaCtQD6wTD9b35sb0WFGJa0676KACICzMgjOkAr29tS2xK87Vzu5eX5WJEJEoWw6+hKDWKDGuBSQZESULNd4qgadP1YbCwm8EADKiRfEmkV1dWxG9DjG6q9K4SI8/CWBEOTnH0H9ZBiUDH96LNUSSgM6BneW1KlSweAKwyE3QE1xJvGl2Vvd3IOP2GGuL2CHv7u2r3YPXeHa3RXgcnBKgQD8da604i8whpgJIqwhf9BG/f/eu7R8caK0YTcZcbs4hasOs3fPnz8UgoIeXhNxjvAjuAOlwmvQKkgS6qohdYKrK4yePBdQQiDFmiODEVG6zADwGkBnEx0ouwniJIafSR7DG+XJyfStgU05atOcCMSsACD03jpz1suNzMi0afwHujCtToAbjApsz6JnTvlW/gkFEVfhrHFFotkPHpASVHs1O5dYBgcDHYjQkOcj5Pz6B1WA7rkkSouU6UBw6qozPC3U154nzlaAuz5rPz9p1SX4luz90pAkY+L6qPSUOyftb3RimWgn2lO4CP2P9Y8ucPEf8K1U2U4LdLe3RUfpvQL8TxfRi1IHaurbygak4yDeJLFeqvp4k1VVMXNgzwItflD+Wxsupnie/hw9JfSXv6wk2vW/nHqzLYbA+AAA21foJZqRwjWIASpTxui2vLraf/fwnsrMEGRZHdULNa2mXS9BhH+iKoQBwYo5pi4KpnWd3VzTzP/3P/lRngbFeBKWcI842Pd74GfVUE9TOzrWRKOEWJFZcQUvFDGyEu40+ZGwk4COLlgqSFcwr2SmAhaCb/9EwQCeA6iQtNRqTlXn2VVF21Rzdl5W2WHTh0dWVkks0dwA0OVdMVGEPLa8utwePH0qv7o9ff6XP/vGPvpB/RcSQ5xCqNIk1CRQ98rC8aP3Bx54IHJC8qlgAfLbPADo0ZnHxvFkvFpcz9PTJ0/bwwcMGsElbBc/DY8mwTwdKSnmmrBvPn3iA/cJao5sDmEkxxJU7dHfuCBTlubEG3FvaJpOYhkmaYkmSC973zuYdJZUkZtynfExNbVIf9zxiqWYUsU94Bu41X2yrVH1XzLaxfoR1d2A1EMMAvu7ueJysbZQrpKmsaj/cuSMdCj6b5+f7QPTR4rP372+3e/fvKjGC6Uhb26uXrxTjkUTC9oRBeDuatPklt1e4BcggnRKs8ZWeg+NjCiUUPZg0dCk76sqq26UyArFjRJI4q+3DyTrnmGfiveqEOpTogLAAinwe653zKeZAxawqwqmaWNNeKC6UCCngItfmONXxfvQkxD5D3BjAWSKO53oGrKOmU1xctL19xGiJH22bZBOUqFr8m3VVclcj+FKx7YFW9JVImJrAbX6RdSeOV9GpGHn8niuqJchaY2G5N9pmyDd4/jDvHj58JHuS6T+AaZsbG4ptwrTDRyced9ph5o9EYmlprvYnXsN7qZefEcjFfElBTjRqzl1pJwmsrgSS+86/nZMgCl3MyqrkE0uidWD/7usQYxZWQgHKmoxROixay2rfjB/DoSinqop62jjFqiw7IAZynXG1o00YLWyNhh4AcHtOhP34HGIp/qfaLyD1nBZDYgm0TAwUFMmuEvgI0zp/cbGvipkVAzvRrwLZ/+d76XMPAyDAgP1FJsUN3yP+zHFhz2SxL/XYYT+Tvoc/if4PryXJfIBpPvQ/BQBo4kWBFvx8CAAkzpIdLJB9GMf4Mx1TmMDnPeEcyaAWr0nxO8LBP4xb9B611/B3KhgVg8x5VESfhwzHXtDXumqtTf1Pf//biUV5UrV1jxzGSRVwkKNCNtTfUBfnhNiBGok4r8doYCiojHEoOISpPMrBMMKHignK22P3/9AvmuqV0BMC9npfIc9FtZIQSVVMtLE6JWmvMotg2rTpxDGeElgqJEyiJqVwqV/q+nhMv3BiHvVzU19ZFwyBnUmJulS/l/pubm6l4Hty5lE5Z1Rmod/V/EeDBg6a+H+4WfK+3sTunZLRuLWSNVVN2ABRqBbdk0oFNPGrUbs8PWl779+0y7NTfW99bUVBD0GYR6SVArz6FJd0wEXbKwSaufcKAq1a1QWWCggKNUKtHXVWEjYnW9cS4SPh43cvzwE0mmhX7I9jzRx2cBwjYmflEJQ/2SeqWlQ/q1gOjEpaXFDwRZDCNWDYjexOKfijPQHj45FCTsoc7Fe1jerk9VVbX2e80bJ+9vOf/0yz51++fNn+5m/+pgTpjL6zr+9vb7W5aaYknMjZMZ+ZtTg5Rdhu1GjRQF2f5+EEY05J+PkZVQcAghJbc53OBrz6HtW6UiOD4sTz/HUeiv7voNitFqahGrEzKui+YRZTIxur0iPRJAKXNq0EmlPAOrpiOSVRQFWEitKZKhtzzhOEyHFNit7WCnmeN7DH3YwvR3ZcjG6rsTD37t8TS4DefpwCnDAJqlQbCwkge5lAlPWCRs8yOPCyeB0AACBSqjUKiCR0yDxfn3mtjYRSDBrR5mDwx5TyBE1UFbiO9x925OAzAoo10HgfKY4vyCZQeWf8Fr8PAMD1/eIXv1AljoD49fffi37Mz+9ub0tsUNXn2rMEkOzlg/19OXP1Ci4sKWDmCM/NLSqoprrmisW5rhvggABfwXwFn+6x9R62sN+BfpZ+wFShCXwQ1STQUPW/ZgErCbu9MQW9+ugVhA/Q6KxvUOieWifTr1NPxVJBn6YR0Abiqp9sR+1BVM3T1hLnJBZVBXgGsjwe0Mly0s0p2Wn2W5JkXsdaRODp+MTK7VwDAb8c4byF9YZofK44NOk4UlfZo6nh0X5i0pRzlD8oBlYqLzofdc35eSoz/B4+QolG0UaxeXHIQ7GntGqkAtoH0TUOCyYNGjVUMkHgubYCQuWw6fu/HHeztmN3HYibJsiXfFMpd1vDwYmAARq39Kh1YHq27FfTXnMigthWPdcSPBK4XfOW81kGA5x4eN461UyLnmGXXLFPEuFkGrCwTd+2xeUFjQREAR/q//HxoQ4qZ5h7pKJm5ornhuNTAtyvr6173v0NweeVWlp+8tOf6jzC2uI8AQBQ4V1bWWsry2sCBrBjU9jihUW13TngcgWWz9xc3xBzifd89/at2AAkL9ha2gx4DS1hbFmDWWOJhJGIbG15IgDfW1tnzvqsEnCBEqWG72c93RZm5xUgU+3iGd/fvidbs4iNGpvqLMX6hbm2uLKkCpyEER8/ETjy7dffKJFFnwTg4LtvX6iyTtJyf/u+Ch4vvv1O4AhsS+Kj1fX1trF5x4D+xbnZN9iT8UixB2vNGWOKAgAxo0Pxf1RGqeLjF16/fqPKKbZHMVwVBIg1sF+sOfGHR3/6PPIFiyF2i+tmfwl4KVAg1Hre1xX9pWqRam1z4458bFhOfC72LYker3WMZQFV3ou1X1qGsuzzkyIP3/dIxaVO14DnaNZXEzPw/bsPuj7WybPe74rKnrFlfIZbxxzPPH7yUMzBTz59Kv8E+PXVV1+17757KcAFduSb1+/bV199I7E4jcadrp7smiyTwJskM4C1/HBVVjMWLfF12LfCCANSWvNUz1Svq1gLALtvLzXYRTIXyvgQ7ExilBhQsVq14PB+rDMAAKDG0B7Gdju5tTYVrFsV4orlKdtKWwMtLzXxh2cp4IXK57UBCOIT3ifXkGpm7DBiwosLM2185cKNJwBsSrSPZw+7L8xinmmKlH5Psxr5n71MnMhe3byzpT0dkJKE3gUlxKStj0K8ojylQLWuNXHRAGeSLsUviHSuALZNNcBqfDosALUE1cz4gIvcs1sGAqb0tHbpIJQYs/fbQgfYDHMC+dSqgBjIqslMlXQO2zUk0lcFRBUjxRY2c0k+qUB3bD2xu85WJcScqbCwVBCU5gEaWm5vSm6jmFaC5BdtfMVe81Qh9qFbH2mb6NX9lQBXC59s4kDVPoAz1xcfFj/fgwLFaRvQ8Z2punQRf53kfejTh/vf8YuLwPahPQCQeCCfqbevz2PNdYbrewFxOgOoCy4kppjvAbSGfjnMy+FnDGMa+dJqP8lZzX5O7DLciz8EABytta5Fk/cW+0LFFLdveL0DzvXMlRQWlT/9qz/8ccKmcaXXaGgOnUTYquosg76y0vXqemF84COSxybSOJNSowV9d6XdC4wIzvLqqg1arSOH6v2HD+3w6Kij3ysIVQBiJBWkXJSpmkudw51NIOSnxpak7xoDGuEURP9gESjYBikVqg2FniDWAk18nnteHGry5Wqi0W4OtkV1nHzwPSOBt+3o+Lidoth+dd0uADY0gouEysq0PiwFJIiGZRYBBgRk2BXjsC0c4BFooLrJYzbVhjm+E43tmqL3itEiJ4ftePd9u726FAhDPy9JfWjlNnQXWlueDUkEyL56F5eXRKPHIXs0Rg6XAx9X/RGRO5LxIAgUWi+arJMwrnN8aQR5dc3qomJpSJ2972nJIVXtUcGrA0glJoxEK2GM9Y219vDh/Q7BJYjd3z+Ucj9OFOX+mWlTm2MYCVa5oCQEEcaCERBAgc8iueL9ctj1fGem2soiRoIJCoyXMv3r6uqmXVwiXqJB9jKyVumflpLy6PK6jS54nuM2nWplrZ+qGtXvF8qWkyMj/8M96yRkQOmpufCsNa/HSLhyHzaL9x33r0qPSoFNwUh0z3UWupFq7vPPWDwZN43J8XWw76h46ixTSdVYTztWUY2hP/ARmiFtmiEVOvY2dH5pFUwRPJp6yrkwg6AXbsEZ8L4EXmZ34JA9qUP7okA2xlUC2rjNiEBuQQDNcanjkxgQbLFn+JxUmjgX7DnoaV5bg3LsT/QiDGYuaK2gI0MNJpF/+/adAnr0DX7+s5/pOl69etVevHjhitz6envw6KGCX66f/mTOk1S5YdGUEwScIigQNW56rmsJ4j0IFAAhAE1wRoBvBCHLS4BTHrUah0PCwz2lMoRyOhWXt2/etg87HyyQKJDlRhUDKTkLFQc0/XiMUBDloaMNcybBmMAAEv3ybDqV2N3SX3FSYTBHe6ScfBgI/ZmuN1CPX/oBDUIpuK7nwatSpVKgD4iG7SvF3N4GG3glsA3YECdqsVHvaSW/MtOTjwAAU91sD5JE5+9DB2wAzvTdH77O5zQJuG2NkvNSD+bP+KBQ7nU9xVxJAMh7MAMe6qmEFRnXpvZ9K1kLsacVQ5UhA4e51uxhzpyns1SVcXC27fcYF+e2I9aUpJdng63jvaiKZUpPqqMK2urc9yK8XWRjW6VkmhGnsPxWeoBGDCb7ZVq+xrejdnh80J4/fdY++eR5Ozs7lt4HoASV6axxpu/gb/Ep2DQCa6qMCGAavJsVYwix1529XVV0AT0ZXSoGwAJ+fFn+6+Z60m6npiXOejEayz4nENM+Izmo80I7k/x+KberDxLWYtHRARQAjulnZu+sb6xWlXTSNjY3ZJdQK8eHsIZUHVlb7Af+j3NE26LGiq2sejrL1JRiDvYJY31PLs7b1vZW29zyVAaSKlqRmCLwy1/+Uv9j9/7pH/5R1XqYBU8ePxGA+/33r+W3sVHsAmzT1va27ndEZbm+sB+ywbOzYrIhlEqFm95p9oMnMjztAADsUXpW2ZNUmwEUAfOJG37/+z+oOJMqt2KY0m7gDLMOBpZ9HujLD9gPOACQnzgBW8Dv4H8AbAOocQ0Z3+iWSzNEo9KvhJ/JKNihWY9uTfyBfefZOKG3f2KcI5oSfAa6KO/evW9Hh8cCC6CvB1ywHWNU5Jbu4XYC6DzdPv/RJ+2zz5+39fUV7X2AhFevvtdr19futJ2d/fbb3/yHtrez39bWNkSFDuPRiUZNwCpxS9ZGceTIbQ8BsDMKD3/O/kslVYlKId1K5GrqB39X0jlo3QGYVlWUc1agZZKsMAZkAwrA4eyJPVETK7g2YqucG9uwgaI6IGgllHlfAbmKxQCjsLVm68kvVdtKbJgZPvZb2ET7jL4CPI9o9TRxg1m2FG6ePX8svw0gjsYIsfvW1l21+JopCxhr/bHFBbQvbvWMAaxwCLJ3xaJS4l9TxlJswaZlzDnPjc/1eFiS6VCk02bqc+7CHSAfLTnYimIbkawXO057uxi2Lky5eJhkU6yO6tlnLbBHvC4Je5jR3J9HKVtAL33kSvAGFHX7EPyhmbsAG2YPOLaL6Dm5jrvyXNxUTFDJLaCrk2rO5rIKWzAZwxwUyF8TyVTQ7MSE8b0uTIqBVCCPn6+p5lwD15R4OzFJgO8kp/w88egwCR+CWjpXAF21N3tgvBceze/2ftjtD9x7vueczmzJVMmHP/PnOO/MevcMgJxQJ66KSepsuVDn9jy/h/fp8L0TwzjP7AsEyRH8eWZX9HFbiin9pIjEMIrLxCrxtWrqWNeSGVHjAC0+nylkDNdx6l/+7g8Tb1QjbLzQ1X2P2YNyLjGwqqRRFerGFqkX8EKH1P1G86LG4hj1+xrN4QNEtV+qxKjoLi7oT/4nSH7z9q0qb7wWloA2T4nD5aGpL7jGHMXAKFArqpMWlcA/Y5z4/QpcuTYOXFoHQrezGuylE5366oM3j8NLVSoHkQfNwfS4D+hXHtdHUD6mkkAiVKJ6Y9ER+9FE9Lqnn079RSRBNabH8WxvHDWS7BJRQm82ttas6J637Xp02Q4P9trR/m4bnR6L9s/cVZTpeQ+JI0rca1oOHCeLY8c5ktjy2fRDAwKI4FF9IYAIHGiqJBcXZ/q+5r1Xn1AqfkHhWG8S4tD0NYKsED/2EgZADkjO0AbPInK9sNTsnKlfHHBYBmtrK3L4bGZVDOaZEd/a7u5+e/d+V6JxgBmZay/KaiWgbHAYBN7DJO5mXhAghOrFdZGUaYzgdGunx7sST6TFgWkKoqMDZI2vtVaAOFTTbcym2unxqSjf7Zbq9JwZyaI5u19eSHW1l0iBlSS/FKhjBGT8BlTrgBasg3Q1SKC1HnyG2w7Yw1TkLT5p1Vqq/6wtF0EwkAxkCDJ0PUjV8+hxfn3fkpg0ov3SegL1lwSzaIHcD5oBEseJcq1pwu67RV3f/X8R3IPuKl0NzmOJo0E7Yx/Rw/n555/Jluzv7Srwj4I8+47vF09Sn0H1CxCRe9c8c/oqV1bk7LEbJBhcQwIjB5s+L+w3KlC8H4EAhhL6PXueJIOKAVUxAmJAAF5DlQ0AgGdNcvPo8WMBALg+CfbNzKi1SZVz6McjqKcHqpQRiICg45BVUSyH3D075q6Px52oqETEasScnukZhAEAACAASURBVGfR/LC17IGf/vQnum+SAdZJTlVG35WMAACLSytuGarKQ1hKCbAFNMoh9UKrCtpBiqVCD6nYJadoKySxViBVyXZsfjQeOMeZR6/Esp51nkccqFp3ykm5fYZnbGYA14TNlG8o/5ogMWg/djUBqieT+Kzp2qQPANCaPkA7SgfiDg74dxD2PhDuBaHYc2ZiuWriqouZCCQAsffd/XQVhX6ygDRWKqhwNalGPZVd4x4Q/eOMXY4RwrsRJZVsboq2kWqBCAAgKi0+d9Gj0kQrhoVTArWu/lvICJYMoBlngzYv9g5JhVgqNTZQwVpVv3Sflfxzb2nBS48g66n+SL2eCS0r6u/XqNJrV5dcQXBV5ujssB2fHAl4gOnC90i8Ls/PZbfoh7eIlwFAeux5T/6kQkViCjBnUP1C3wcAgFVH1Z+ef5InEmDOFzO/z07RZoAmOycA9nYwYzqxC2spfzVxvOJKs0EG7FMmzRCtcW1uW+E9sbcL1mu49fxvbI70ZTRhZdFMgrNzVR4ZiUWQTasP+4eeZ/YDUwA21te0twDgTy8vVABhHd0Tfq5iCUDFr//sz9qf//mf67W//fvf6MzDrKJtiOt///6DmHUsOc90Hf91l2TWlXfiF/ZU6O68tyrhMAkpwowA8Ofbo8ePlAQT4NPylOkHFqsz85BE4PPPf6Sg/N/8m/+7vX7zVslz9l6KM+xx9qAr2fhLYiL0IqzOzb4NY0rxS43AI9lNKx3rFGo3CTtxh8b+qeLqscOcHWI09tz8onWEAsTxWrUILC4KfCHR5lr4O68hwQM8Adjl/gAk+GLN+D1VjDfv6DOhst/cXrU7CFrOuY0NXSH2PgDv8fFpWwR8Gl23F9+8bF/+AfFh4ma3MQbcT9I0NUOr26op1MSIZxcWzpZwKiALYsbLfSW6QHlNgqmWO4kGVpuO7ZOTA7dOkMjCFjTFmj3+ceLgSTahj8cucoa53lSgyasUq5WyuoozRSlmTwW445kmWcUXuy8e9qMTPvYZABnxQlrSAkgZ2AEAAKi0reY+CR0gyM7Nmrn18NGD9uzZY50RQERad9gjFuJe6RJmniuvIZ6dn1tSbMgzGo+u1a6HbcJ287yViONna8Qpz4nzz3uIAdBa29hcV3GT+wEgYW2IVdi/vI5zLpYKk37OEOz1uE3dX4GvFvTtWX0BlrO2mXIU5llmzQdQp52J33dRxEVmjfatuNOCvm4943tu3TEoISA/48urDUEJf1XBca1d/3xELvn5nNsevDem1OagSVHYk1L+N+DiOGEy5ZGAKnzNuADIOQq7NEW/tAwlT8t9JSZJsh72TWKTJMzx184nHNaqdbbykPjxYUEtoE/AB50bxYJmM/dVdt9vEvGcGdu3KjyXsGbsjD//h3pe1hDhOSb20r4vQCMM1dxT4oNcRwe01bPhMyIomZZIxz3+3ORcWdPkZBL/7WIP8r5MmXAxLLFQ/HYXqxVbdOp/+ff/YaIe2a4S40pHHGlUdLkY6LYYS4I4FpdKmHrK0yvBKEB9zwEV74txVg9UifeRrHUohio9CFO4ohdUJq0TJDVOfv0A1bdeon1aHCXFpjwEcXGFyGqe+R76AHyBlvNargmgwFUnz2HOQoVakb7VVGi5J6PbExkZnKqoXbemoHIQuUcOjqpaJaQRZI970wEpOmnYFh29XzG4EVizDiy0RIBnhfSbNj8DLfusHezvtKN9+r0PBDDgTFaXl9UWcH563K7HI09HmJtt56enei82xtLyitgJoNYIlckoTK49y5fqL2td1MfxCHT0Rs+Y54FBpc+RIEiaAcXGYAFYV1BRaG9USjWmTkJZZawWzZzQnOZJk1HFIKqqpuo4AitnbX2dEWsg8rANbtr9B4/a8hLifrftuxev23cvcQhQAknshjQcesIttAVl00bgVk4joougnQrQxmMl/ygajy7P2sXZQVuYJ0m5avv7u9XvOteOjk5FEV1eQRRqScG7WAR77p28umI/Qm9kdq1nlQ+drcRXSkFddLvqy4nauQK2GrVmcZ6+6ohhDvWf13VoMUJ3HXhicT+eP8ItbPqMW9F9ynC7UidQa4ASimtSgQUAFmc1r3PlpfoNq+2gT3AslBVAwzbBgJ1n0pqHAL3MRrYUdovxAtWexJaRgiT3X/3xK9Fz8zreW339tHKMmWYwb+NdWiHSGdGYSZKo6mfSPiJw94QF7oW9mgCFa+PzuGcSE6pDv/rVr1QV+/3vfqdqA+eH/wmyob9SzSOgx6kvqE+O/lQHMewn/twSBfe2vX33XmwdsUbOGf1SIFAxfrA1BHyqjsAiglIbaiXAa+lihBbPHsM2MCKMa6ICBQDgVhcnZnGoopmi0UCfN7aJ4K1m99qeubqMQzFjaaxgkQCI35XTr16+BCZG6qsKr/5i936nkmdb53sxQOCghSRciZUCIyft2BxdB9dQc95TDZIdrWAi4KqCtWoXsiBmIdcl8iZ64UCx2pWS4fig3izEwQ/BsDjS2HrPjXcfnoDKUhlO5YbqI9+XvapZ23p9qmSViKsiUeJ/SlRgirFfMjt8ekpz7WltQDgLijyMG/bk8gKsF9vCJE8GIayFIAGsESK2ZlQ5eKLfr4SrAOFqlBUAyeoKtHeLtCV4TGBjQMQjHofVJDMaPcnAFTpXCy4uz9oGrKxH95W0x8axPqHhHhzttf3DvXZny9VlAsQP79/rOn/5J79ojx8/FHvtxbdft9Hooj24f08MIN6Pc0Nw7XFNcxrpSRKG4Js1cVjLBVUpCfKvx7Q5wMq7kUAe/uyKOCBaQNiPovwyLYAAWlU2KndMLimNGNk6Bb/zih8AN7k2khMSmpVVgBeu71zPiXgHvw4IwTlFSBQA8fjwuK2srKsSSdWf1xtcp5pm0UvWtSuAFLWXM+RJMh4D+atf/rJ9+slnOqOcd1rfSKQA6XleEltVUG4WiEHiafli2z2zGdkrJDLHRyftoMRg/VrfK2r6MLgQdONe1MIF42F9Xb/L73AmSYqJ2V6+fGU2lar8UIHdKpRg1H6jpimUwDH7R0BfjTsLe4bXhg3K72OHHdvz7GsU54TeeLPMlEDViDmSQVXKWd8r+4W0n7IXSRDxLZwLQCP7PRexOLvcJ+c2gsJhwnBNPE/Fs0qw2T8z0qrZ29tVAvnjH/+4hB8BfmdUlPjwfqf94Q9fqu2LxIjzz55aXlmW32DPIsYLiOXWF+ylW++wmFaqN2OS+CoMCCJXXisF/wLpBQYI1bbf9cz3iHdis/z83R+d6SBhSHk0oBmW/ZQM2C68lmIHAFR8Q/yKGamA/wZBaYvxWlqjJa0d0vopUJDzKGZHFb0CxCvGSyxQ7ZqpGk9N37atLQSdVyQACJtDhZmZ6XZwuKfnQLyWwhPPL6AlgCP9/sRhu7sHZmWOAKE8CYcYBLFPx5IGA0OHFtt2mpZJ23XOiAoMVeTg2ZD881mccwAknhV7/UQtawaXHc8bWGdNImxt3xYWbNn16I+VnU+LbRJQ/LIEm8sWi8koEJvE2+APnxMdA8V0BeDKLgxBnZpixnvxfBWH1rSFxB4pks3BrimquACFkRP+9PO5uLfQ5uYXNWb5zbt3sr/4H4EO1a4n31DAtScrwapxpX0oPs7vyI8XoBFGZ8D6j/xSsYWTg/EZCDR3+/SjyQF9hV5JcsWwslWprndTE3qV/+yJXD8tWr6WaqMgThq0NQa8cKThcbre424P9jPxdAiBTWGhfTRNyUKMaZFLy2KeAzZRIz0L8MhnCUyQyHUKq257Zw92IGufFnXtTY7pHOcn9omI7tT/+h//YRJKRYKloBRROo2CLgklxhIjLeRj7GpuREc8a9hV7iyUboqHwAJVMgLyTRCvQIIgv4LMJC4KXAZiSLxXjJKrpUZGRJ+oClUQmhxOGZ0awxBKFQuRxCejBbknL4r7nFMJ8ZgkOyhXpeS9RYGzQarZsVMzSvxxxmYEWHmbfwuxV9BeIx3qulNFI6gjOEg/50AzwoiVNA9G7ZqRaxqpeNmODnbah7ev2/GRRwcxo56AhKAD9f/z06M2TRBKFR3U7Drzjj2jFqrywtKyepc1Smd80WZLcGZayLODE7QGQpcDaYYGqCp4PUtTiCdtIoFFaFweWcjrVlfXdM/0Wrrnf94tDtJiKAqNVFVRFeWZQDG/bk+ePhQCDCDAjOXWCFxW29n5VXv9erft7R22mVnEaVZ6ek3BXBgb0cKY3V4O0vvJzzyO4PwMXYpZOZvJ7VVbXZ5r29uMuLtqb9++VtUHp34C4r+00p4+edZVMqI2Cx316pq1QnyLGMrGOQceg5metSSPcRhu9fAX54svJxVG9fkhRjXGwUJI3q3QsfifdSTIYNwKBkF9gT8YX5JD70RsbvBZpSLGsxN5wY6E88y1qoJRlOfMoAZA4zN5Xjj82AEjpKX7cXrS9znPui3AfXoGINjnAG0kCQgw8vfXr75vX335R1WOaAsyOFJTEKTI7RaV9DYR0JNgwGrhutNTF6VhACDWksTNM5/NdkH4j+QImj202F/84k/UF/v73/9OgboCwfV10YBB4rfv3XeSXiOuYCxpZusMUzms/k6QwOdTnYORgFMcFR04bQispQLD5eUuYOAMhiqm5EBznG9UVSSINSX03GrE9DJeXiohGF/1M9yTyKrqCI25AgNX0nsHK+fGf+WU2AucYZxcglYNFikQKHbW6LRtl9qmqk9YCtfXBLM181qzHI00s5cUoNZnxaE7ORb9pLQi+iDHs5cdnMbxm25pFpquAXBX/XJOUJN86NzUOKYaae1AWDOKXZHT/VZlKwGH96Ntl4FfC28lwR/6lyRaaQGzA7WYH++nay6VcfmQamVyZc5rgf2j+v/o8UMx3/YPdgU0QunavntXVfuLM5KU405UlzNv0AEb6dnsVMH5N4Gg+zWLZilfZACcAIRAlmBEs+wv0Zgw0JOzoL71SiC5Z9EdK6ljzQnwzfrC59207Xtb7UdffC57SSIW5Xj3K862y/G5WgCoxj15+qwS5UMxAv75f/VfamIMAqu/+fu/bdfXo3ZvG5E1Kqke23V5OZb+h4TFqhJPwuFKmG0b52tv91CCpTNi2bCrHXBNSN7VwnbjxHMRIeC5LhHg5tAIUKVZfaBub4gSM8kno1Sh/zM2F+AcMTj+xxdgl5ZXzTpCZwSbSwuPdFSuYQati2K+t7uj1gbOBmcZm+RKs9sgArB1sQbXQKI3Pd228N+ra10VWdNMChSxON6CmEicjYjWmdljyJV9zusR2dtcR6T0VEB1qqdhNcK4BAhH64D9QuzGWDCScUBuxAbl2yhmqOBBpdGtkzwLMW3UrO7g2KC+WScZo5xzwVmgOsq6J+lQQQPQUq1v9plk0YD2tCzo/UjGZ9weFbYIa4Z+DIkYbBO3Y/Xj1LAfEQ/k+s2scmXSyadZCf63WT4pGhHLujrtsbOcVzRX+HzOkiZRTFNJt9bG/NyCWK7EAkrYJlDwZ+QPPvvss/Zn//mvZc8AmP/2b/+u7ewixmzf7jZLt0Kw5th42IKhouuaxjBXzdLxc4XZ2gN/YWA4jvUYbDFywigs4LTCLD0v9333wI2ZQdbmWC0xSUCI2LkwrEiI06rD+cc2YKd4TvhmPv9Qex7x1FpDQO2IwXSTVcwWIrbEtqlF5R4jnVfb1PR1W1j0THLsCbEiz+rs/KTt7HyQTcjzwv4Cit2//6Dd3dpqC/NLigf294/ayTEsjTOde9ZjaWVJ7aQ8X4NA7HnHgnwWLB91YJXWigCgGgkZoIHPPTw4UlEgmg05f2ZluR3BAMBaTS0x2C7tj6LAa1/jayh2VmxlkT5XqBUXK/kfJrGeEiZbJ2B6SjkFezt2hf1sDSoXeJLf8Kydw2U8ZEasuyArtk+1BER7R60ps1SPAfTd3++EHsHATQFf3PvX37zoCopKyMWxd+El/kRghqrhtk1i7pXeWnLLAAGJOX1GbVMSv7ug1jPqZFtmPJY0IF7yOcfRfetfRq/r/ZQnOi5KEpzXh02XxJh7hn3r66v+lkpaBMT94Cs6ENizxIwSU64zm/dNwWTIXuBnXRFiIB4p9lmxsoe5ua/ZBZck/LPVbjHMt31evB6xbVl3r1EvRjr1v/3jPwkASGAVtIwFTKVA1UPoPkJFHEBAnQT9cH9iKgamthGI5uumjA0bItRIDKFQR5LHoi7bmVhQRgl+sRCS/OSGfQOmO2OQNEO5Ri2oR7sQwzxoHJg20hABqQVMAoZh4v3Th5keM4/bs2Hz5plul1XJU0ApamWTOEjXN1P0GaFyA/GpVINF62YTw3oYW0k+1+qZmVbSTHWC4PTocL+dHh22o4Pddniw006O9qX0jwEnkUfYbIOZ5VejdkZ16fa6zaGyXm0RPYWUIH1OIkIYHOiXGNg5nqmqrdDXmShAHxrVCQM8BB8Y0tDdnW96I1mDhkNJr+yVKjAab0bAop4zjyI0/cuOTMbwlhFMJ+36BkR5uW2sM2JmU3QwUQknqHCDorLr59t4hDAiozWg3ZjGY8Aq1+J+OFXeysA56LdRCIINpTzMDz5rY22h3dvelBDN0dGBxWKu3eu1vLTatrfv6zlaldh9fPyMZA/QAwpgkvCPAYC+d5jz4v1aiVPm+hbIZLHSAo1wUPO9I3Q7gfc7qtCey15B5TRBVE9PiqPktUEJ+bvOXaHLCgz6X9J+AFUNoAYo1fWeVd95L0gHaGcFZgAmnxnfJ8GTVMRrxrmVlB3I5d4B/ngOCFyxRwAQjw49314VHQEAoPUj3Sevo3ovyuHcguZW71AJlIhlaWvQJydHC9BoMCVq5glGpaNQiSgAABUu6P9v3ryuYICAbEWVbRgfz55/ojP/oaj3Dx89FNOB9ZV40JlZAABf9B8SdDAbl2BQVfVSeg692gFy5kSzbtVDpn4897ATaGZqQRLS2DzACs5K7CdnSDTSDfegYnsYVYhNtVP22VC1cK7GlBVaThCBurloo4i6KgYfUOdrfJ2DE1ef+FxpOahVwQmn+wmnFfjJFighdwATNhfftwP2nrNAnwNWAaNCz/sRhbw/95AgTUFFRlZ1fqRnr4QfGGGjBBUJBLw/TY82w6bE6zJxQkEYyvVO1vokzeuRKmMXGA/GK4l6W/bdwKYBTgDNHwoOAUzeu+/pGadnxwJesadUqNRKcnmpiiO/T+WJ5xIWGP3vBKBnJ4i9uZ9YQUv1WgZ08Dk304rXiJINUFbKwPI3JcqUIEQ2gv1SIFhAPoI6gmcU0UmERZG+uVJFTuKC0O/R/pAIIFoXZpitrW+4qjmyoOuf/MnPRK3+3T/9x/b9q+/a9PREgT9jQHum0XRbWVrpQeKaWU6LEZVvjZ86PVflbX4OoMCTTKiQq2dyfl4AgNoNHjyoSUQX7cPOrvaqGIawJyrgBXjx3nPwvriAbsKqrueCkWYz05oEAPOBZwkbgWkgVMyZNHI1diJI1Z8KKgDGu7fvG8CyZyw3CRnCcCJZYh9hW0yZ9/lgjUiozEIsoL/690nE47P4Gde+toroH+K+VxJG9GhAU8yPT0+UbKIp8OzZ8/bg3gNV8qlSh2bM67AtTDh58/a1bA7Xw/+0WvKZaqvTxCPAJMYVA8CbbRJwOeGvGDACNlw5T8DOX2VTYHxdXuh6daZIUqVbQ7HDtsC2Y7otS2NiVawr9uMmlddZqvAftCdgLUDFp7r86tVLsyJh7qgQZAFe/Ad7wUw7g37R8OB6sK2hEoeVRELIZ0gyWlNQOB9+frEfmnzB2F2A6PkF2Vmo/KwT58vz0pn8wnXe00SZf/7f/Ne6RxgAf/3Xf91eln6AEzePgYsmD3s57COtiyJzU7cBAdweCs28WlSnPJKRfZFqcTRPAnDCWIndVlGk+v+TAMTGCSydntZ186fHWgP8ue9f+j60ApdQcYo4FAF4vZTxb2/FaOKMrizbTwvQEEPPMbWTQDMHxW4djwTQe1LTw3Y7IQb2FCj5biYRzQK4jAWq8Wzp/9cI2FtGhN5rDx481BrBjNLY7UsExy/a0SHiu67gcr0PHgEqzeq+aBGwwr21tGAhuRXIAE740tZcgpkx0hkWyCbhYe91+7ZezT8xF/sM7QzWl72alkixjQv06gt+jskMcPf94xFP1HlpfJbbTlW44/zU2Mwk92Gsxba45aLWveJiQLhMOOD1aaFxkbYpj3OiXSN9JwYA+CwDtCPpmAFw8G9agriuiH/qXBWALH9LQaDAec6ofC6M4UGbnPK7Sk4TqwYs8TXaLjqGdREiOerQp0crIYn5EACggOuzRlzmlttOO6ibyGUfEuBFfqED0+zPZfO6NgRPE/jh5xk8KhZTadeREwR8zNlO/OHCgfeQ2Q0fsxh1bgbi4fl9n1kDmC5KV2vH4N6yPv9/AACBJ//qD19OYsTzxgTmCiiqn14/r5Fkrs7MyGlb4MPoE1/0+hKsnJequWZZEvwijiF6fCmmy7hRMbaAl6sXs12vc2YYJ6ATgjPtfrNUo7gOoZbMY9bDNoiRnhsHwlFRrj7XmlNp8oBFHHBCqlaVkInQY9FVjQzLsFZAr15aqSE7gLWc3XTbPzjsBF50ALLZ6/eyrg6IfQiFloHoqUoDwu62gRxGGWpVfqfaydFhuzg7aePL87a787a9e/O9KvRbdyx4Q9CyTkAxM6WxgGIHVB+LBfOuhJSq+rPoZIe1sSLuadGH5htq3wSjMABoB+BaPO96IkEyDIkMTCWVoOLjKxwWdB+SfD2ITsjM90lQT/Jcfb4caN3bjIIEaKbPnj1pjx/dhzTfdj5Q7RxrDjs9/x8+HLTNze22sLDazs/p52ciAfoGOAkbyNC96as1zc+j7XDaOFHugeet6mLN9SagpfNlbua2LS/NtfHVeYMORcDBuuN0FxaW2sXFSCi+6NsCF5hGQTWcpIFnaNAmqJrsxSAo4t8Cc8qo2TG6L8nK3nl9aD8AAK5SVunUxosko5C7ACkYHdY8h30IAITGnD2cQEfOo/rD1GPFuRloFADqxZHESHPm+mTHegCqEFaSaZqYK4K0+JhuuajnKCpyAR8y6FV94VwhkoUDCniAKCXgx/6e21vWV1eF9IP4E+j98cuvFNjPaDwV+iIWhzXy6nXFTgHWsH5U1LEZcS73trfbxvqmHDRgAsEMr3vy5Ilblej/W1wSA4Cvl69e6U9YCwoSC5UV4FHVLcYPAQBIM4KpEUXRdhBvIIavDrVf8IQF9i7vCRWZgFY6BeUYoxsQ2j0MACpgcWjpeQUE4VzzXjAJhi0oCVQAAIKqK7irarfo3jVVAXuWgNCUUyfrOkeh2elM9SyXrlJeDAM7yz74TBDKvXNWhwyuXk2eLeQkI/srdM8g3xESMkBdoEQNtUtfZDQAsl8TDGc9BSpXYj4ECdTrCqhbo5b4zATMqRjyPQCpIZXZa2Uhv9xnmGP4JfXx1hgozjt7FWE5En40AAhu2evxqfE9pjO76sg1q9o0IvHebYf7h7I9mXKBXQs4btArtEoHCXwuiUrYKFmLMLcCtCsYKQfOvqLqur0Nnf9x27rLNJYbV+Iuztv5xZkAAOj1Yh3J8dr34/MEmmSs5NVIei431+gfTLeN9ZU2uuRcukVHAf7efpuZmW9MAoA+rakf9QwuRhc6o9KLuUZwD+X+2TY1oaf3qs1Nz0rxGw0AgjbAMAvczbSdnd32kh53iXw5gPf7ohfjRNHsNpKZSVuSfTNLBWHYKYkgGlQkhrn34IG1J8QFZb8QI6CyPds+vN8VK0KgakUErJ+mFhXgrc+TnbbB4t88f7UmYiOqB9vVclPXWUuev8T/WlMS5KprLx7Kv4lCGHF7fnrWnj591jbWNiQcigI+1wCgxH6Czo49+7DzXuNEeX/2CCN4E/yzpwIGsN58fteiGGXxGisnVk7ZON+nYyax38S8cRuQ7YeLGgDAFj920YZztLW5KTtNJZmfAeLwPNFj4X3oxca3YP/YCzqfNc/eQOetWAtcJ0C1RgYP5l7DxgD8COhI8k08AHPr+1ev3RpXgBAggKne9mEcHvYMk4FYaw6KGTnXuhfO5cWFix6sM+NeHz95UhNOOLc77eAQsVxiELfGOnnvCxPE2rF1irk545W0CIwfmcWWvRQ6v+/dhQOffY0N8HV3Cupm//G7sl+l7zVMTDgz2KchyInPvrg8b1QX2YsGpGGDwNY1qCtdD8ZQc39XN7XPNmVL+R4200U9ztp1m5unlcy6AbAWGBv6yfMnbX5hWi1R2Ba+OgV+teV4vTIukfVXBbtjOHnSzqSZoXF5YS0es89aQ1QaG837hD1FsS9gQx+v2M/xf+6NOAjwAZus80jrRcVsTjRdzWe9TfP2c+Vn0d1xvN8DfynIJT4UK6JYhnxPY/hKpDAxgify9EJ/ji8D8KetI4w0232LTVrrieuHFcvZCFNMbJ3SqQLgCWuQYlYNnLII9C3aToh6Y+88alSTyYr97KJmDwA47jZrzyyAYrhKjM8JdfZefw7sP/qE37Yiybz1Zgw9Jh7J73a2YDBasMvrqtXNzql+X38tAWyxa7y28eEu2tqK5xkpxvhPAACO8/wDn00/e9+Lp/aEMDAEL3Qfdb+xjQEVuhhMAIoZjrm2nP/oayQuC2CplpLaFwGI+jXstURyffbfrU39719+OTE92TTIUONzobqoTviHCqTF9ZQgE8QjUFYVFdA4KeMihFNIjuZFVuWI5NjJrivgClJqvieBDZs01dsshhA4CayZ5hUBEr6vWeglipENktdrPmZRCH0v/SaQAXbjo5JRVIJZSO5TdCbRxWw4fZAskKHeDtEIe4NB28PB4ZF7/pUk2CBzr67IDWgphdjgVITUiAVgpBVDRXWupxa5P5AgzsJ+k7Y4P9uOD/eVJKP4T98/nzG6OG/LVDKWF9UCsL+3o94pORaM5WjcGLfFZhfaTkVPlZ+mZIjgLsEzCTI/p4KL8cIR+ngLpQAAIABJREFUi55ayCjGE7Qeh3h6xtghgqSlovQhSsLYK5DFBVFeKdeQ6GPYO4YBvX4ECuodHreHD+617e0tBYunJ0dC/Anu/v43/769f7/X1tbvtLm5JQEAmhu/tKQk9IIRhAIATOcKXQ32gQN2GzA0CiKwAVgS0T1aAGanAbSotFy0tfVlif6gTI1To4K2fwAybnVojy2ckxjQ7S1giXvOVGEqypWT8ErYy0g4qPCIP1eCS2U0BgMRSvWcmFIFBZIvo/A2hpnr+sOeI4LhITNpWN3LmZBhGoBRGCDOrMY7qTnMo2/CGhCjR+wG95s6YLZjNRZYAoA1Koi9QEUfWq8Ao2kDAFApsQdRAg6QR/IMSAgAsMY+m2UU0FjPnSoplRkAAMorsFs+/fSzDgA4Pj21zkaNAxQApMoP1+9RYrBasE+I/XHtqYw/e/ZM9oPE4/L8QtdKUEIQxLqxZ7BbESJltCc0Te5vd29XYAaBOAE1TpXX045wdnLWDg+P28G+J5loTu6VhRqDyHK9/CztIZ6/3JSQqMWgPp8zGzprHKPHj7n1gKCFoJaAXiKE+wdOxmryQpxRAACYHwFwOnR4kJyydwJGJKEMABA0XoCQqug9O0kBi9gXhYhXEhq0nv1iIAkhVFMA+ZlBWtSNDd4FwIojjbPPv/Ed/I4DXiPwCQA4J97avYNLEBY/0L1fjREaJmURYRXoWe0OCcbZNxYsdFAaBkfveGt2tirKPs+6lsFIQlckoaYvipLKnwTWgI/sdehTC4yHU1ud+8V9b6bwS/huerYdHhy381NsNMnrvHxR1tb90/Ex9nEd8F29nL2YlH5cQYv/DBhN0oVdZV/Z9uPDuG+3BARkZS9GtVk0UbWwmLEXlp/X4Eo+6979rfanv/pFu7d9R60Pe/s7+kyAZ84OZvPJ46dqGcA+cP9ocRxBLb65qV5xBN08eUOA7tm5mCcAgxNGyYVZtLmp50SV/PXbtxqLpTYBc1SVvODXsQGqMl6PlPADlmsiigSOAbnH/hnndQk/xrMpmm4BAFR/CSBPT85rzGFv43nOVI49ucHiTiQTOu+VrGm0HXvrmkLGeachwbnyfHvYBSNRkM3IcpsQNo2YhyQLm8v3AAj5PVoBEeV98e2LdrB/KNuJzcN+sZ9gAMCESZsc7wGDwCNbqZRxfW4xYb2TtAY0U0EH4LVj+dy2qQKeQt8mViJpZe/wezyPgGNUf9XCVkJZrMf23S0l6PTLA0jff3BfU5Vo1+J8Yms5n6enx/JXPDuNqCz9Js6MKfShCpvZwDPg+VnfgOr92NdeIwLxAcQPgOisXej/HfA+ZZYTgNjK8rL8QOJczhfP87vvXqkVEB+qHvBSgudzYvvDiuF3VIhhnNrALxB7xi5jD1eWlsUsYT9SHEpBK0U24ulQu2UrMn7Vp9rU5WqfUvtRtTmRlAI0uXjS67awf2gl44vPsk87VQIvxi9FBnr9pckzJ9YP6xkAAPCF9VtfY1qGGQD4bp47dmR1fUW2gPgGvQLOGu9Hr/9nnz5vS0vzYhGE4eb2LMS8XbyzPWMfbIqFR5sK4BT3w/NzNV6amWLndPpFU9ZGsU0mJve+YK1hpVpceVHrN9S0EbuZosHVtZ4x76f4vBhvYl/WxAXyD86zhVotDM4XNjraGylwxmdZtC1JozUnADR4pjCp3MZnUJxnbRah5n85BqscqqOCD/wh1yl/XvGoz59boxBntk+2LeFZx+d5lS0uKTBQDFuDDuQH3bg/TRsy4zXIL+BOWgCUcHK25Q889Ub+snKtsE/i55Iwa30r90rBJGB/4k771z6X6orD5fvyc7n5srMGZijuVjW/0I0wagWg0cZLLlbFDS9Fn9gPz1fywST//tP7K3FFD7AbBMhZje1wq5HZoN7bjr359xAA8KLVPUsTwDFGhEDzs14/qyY1lXBocoK0HgRU8XoOcpT/+be/nXDxuigqQfSNVMAlRF89uBYZEaVMVR5frBSrNV7HFUJmpZMQqTZe9E1RcjRawZR4nEgciA+mq8p8M3NT8wA7hKU2OQYoEwf4GZs4YnrDwNG0R2/qJDUGMlKuMBVdiyJhFkYo0WdjymgqbaJlVzsDQSzXmwNqg3mt8UDMCLYOgAU0XJ2sUW0FHwXt8catYDatCPSpVYVawEiNkhFlSLPYASAIpKGrXqjXf54g6vSkvXn9pp0eH7b56Um7s77aZqcm6mWUQqXGTgEuzLYzoc/MuJ41iKMkfK5RacFwsR5GK2nxMKKNQafigzARSHUC8LV1K/weHp+3qxscQtRuPfosFcWe3mLalaYKnJ24X3ORAIj1HreFeUa6UPVoGsX3ox/9SAJP/+7f/V17/36/LS2vyYCzhyJK5mkCVoNGWC26ClwzFQUOzO7OrvcjjI2aV08eL1BHazpuczOIQEI1HjXG0jCHlp5xqH7ffvOtKrupaknCZxoHCs0WdoHZFdAllTwKAfYeSyLxMVXPwngdgqk536FGpuUGFMDX6MPrxEmBY5gFouCa3qS2gIFaMMFHzkb2uEsFg/ccTCDQTNeaeZ4WBYO6RjSH/XAGVW4UCOA8AUqIgqMojEPE+Wt2M6OzCgCQga8TGaEc9hwAwONHD9vi/HzbP9gTQ0iCTDyb62uNAeI+2Q+0AEC3pwXn5PRM5xC6fhQVIhwYNoGCj6Ey78yMgmeuVVWL6xtVzQAKoEHCbjGThzm8fob0mkL/J2il/5SglIAUwIC+VbcDFLXwipGoUOMsYElgBM00zsGj+gzmCEiswEIjUWtxOC9m50zL8bKeSWjDImFtCZi5DwSK3rx9bwX4JTMIMnlDUwKK2t8rDkc8CvXlBdl0qg6hTcaxcUbcRuGE3fomVp3me9ljoXmG8u+k2cwp7HICougnSBisgAOPHsUZeRxXAr3YfAc7vWPl58OkXqAAI8PQD6nKwhAo6Kj/VYUNVTbXbKq8QR/8GO+RQER+r0a+WhDRnx3nHXaNQL0ZO3CzGjL3udcIyJrQ16457Qij3noc5ubGWnvwcFu2j+eQXmHulb+rveSMRMw6AGZzUEUzTdt94r12h6tcHpWZgCLtSd5zGc9oOxU7KFuj0VpeEwMeTuJMwfRI1ay/bQLPONNwCAJrv5SQIrb8+uqyLS/Na7QaDC99D3bEFEyU9NDKhHR0ddaYc0Pyzvkl8Hf7goFfbKAA3bE1D8Y3N1LZB+RLVZv3phjBNWkOfCrRUn43oMef0TlAAFa9piR8q8sSJONnAoCmp2qSzrFZdBNsuCR59Hfs071tiySurC4X44jWpsO2t0ufuCv5HkHrpCOjFblXaYgc4xMZ7+uAj7XGvmDbDCRCk76sMXcbnaAofo57Yb3wx9iF3Q+77euvEFwEWH/Ynj55orPFqOWz81O9B3ZWGhGcUTSbxCYxG4bkH1YhnwsABQgQ6qxF6HpWpYB+xvSVfzLFmzG5APOunvfn2sAxtpQqMWr6a2vL7ZPnzzt7R9x05y4Ciwfqsed506Muuj2tZ/I7S4ofaXnCRoaJlNZJt8m4hS5nmn1LAutWvCkVNfDZaPeQ2JPwhCHEfmf/0yOOOnwYrsSHsYe2b2awnJxeuAihAolbb1xNt2jjna07oobTxiFw65iCi9ucdO6ql9yFp5m2urwqTQySdVHpi/qe8dbEmFlTsXsqISSRlLhk6UzJ3hXbJi1FApFLSDQFOJ6fWyQM6MZOdGNJxQ4zVd1tI7b/2kcq4JmdoDWfXxBI4nbJkYT4iBX5XZJubAp7ALFqzvYnz58q5iJmINnmXOD/BGRUMcT+xpMdYP/A7pF4peIjElrriJBCEI8l9pw0f2bWym0XZqRyDZ44Vcr91QLGZwV853rSnqs9VWr5vAcsE77i39TOeHWtggdrQZEgE3IA9+IfuwRYAuZTYv7xFbAcINOAmc+Z/aKr6q7IO4/iXhT7kY9w1nim0pYySJBcKHEhn+NRnm6BSBU+z81MRRhRpv1H4M9+xvvSv+NKt/vbIx7owpXuo7JO/VnaJ/I5XZTWV/GHOV5iZa6t81sDWnwXl3bjvnv/qvGA5f/DmE413rGEcz19VQEhDFoXcnv1f4usGnDKc0kxrsLXnhlQ75m3zs9T8PUzMMuXvxKD5ZlJ9FdjFd3egL/qAYQwC/rJIrqeYiaEsRAAIaBf4kSzhJPk1yjkgfBiflaoTZv6H/7qryYWJvMnKCioZJAkzbTnmY4OlCoHd+UbMa1fweSVe8ZFR8VpE6QIFXIvpynHTjhYlKASHn/kJewS86Kf5uFp9ic6AtXTlKAsapsJaLh+b6ikHF6QOAbeL5ssEw4w7kw4sFGxAKFQ0vRKD+gnGEmBDiT8SkYcrDhpt6CVguvhgSmKWUAAgSeqslaAVargJDU6ZEJoDT5oDid9PNNN/XLQKM9Oj9vViFFPewo0LhhNNrlqq8yxV0XjRr3dVDKnZxfaLFT4uj5GCAIQMNyMagdVW54VzpeExxsYdkBVntVjd6aAAQSfTYITJvC4RDF0Qg+5HasNlg2XAm0Fz9D9PC8WAOASZWXNkTYQIUS4RvCxDwmGSdRAEL9/9Vafwbxd90H5wLCjoG8LHb82yh02CQYcGiH3IPG0sUVpOHCm/Lp30IAQqtKAERhc9uekrawsqnICzfPbb14YwSsk0XPouW7AIwRTuNfWAQDZu0kkRAsLLadaaLokq4Agj0K66AAYHcP0/NfviKpWz8O9gb2yLE4xPee89xAAYA+qzzRimBGKKRqizkKdeTmXYifwWQTOAcJSbeTnXAssCSqYIPl7u7t6DjjBR48edgEZlL5U8sWIKeMe58W+prLy+afPdVLff0BN/1zj9xBHIwH96o9/1BmgQoiNIeEFYKJqJaVfxCzVm4mYnKvKMDxw7Msr9NL2CS9OGXvGPVjIrBfmhIJMJYugU06/nBfBKKJDsBVggxBgEbg8uP9A+3CP88fUgPmFdvcOrSOmlxIYDnsOBfhkhJ1sjNuIFFBBkWSU3Y2BlegFhBnFMyAoYn1DJ3SFaaxgcm+f1oAZVSoJDpKc6k85vao2DGwYNpLzznvj9HNe45RZe/ds9vNsNbe+gOEfJtyqLlUbV+jLfC8Ahn5PycV8V+lMMhmbObT7BkHtjDvnnbat3tOa1tv6qTU5I3HeHyPzrnanohYAwMKv1ibIV8AW/s2+ioBp1iPUVJ01hKSYWiHKs7ViwtrpgD6C2IU5AQBKrmXzrtvqCiMp7yuJB5TiWbCv6Ldkxjp78c3rt9pLJGTsM5IVU38NDJqtUzoHA22WBAj2i/aB/ff6gGgIDKbS1TE0mFQAHT6MpQJGohpPInNcFHVRZEs5Gf+5sEAicCr7vry8ILov6vrscUSW2GOqOE2mFdSzB3lfUY6rZTDVPCerToCxZyhbQ8jHRsMIAnzH87g67eJEBLQsrmWFau4f+4Lvsg4PAS+jAn09AOyAMiQtfF+tFQgdjqhqHgsMBhhlKoFM9MTVQJK7MLwAD9gfYs4dHVuYcAGhVO6BSrtn2QMY8DoAAIJ4C672LSj9JBMrf5t95efGfuU9olTOe5P8s2f2dnbb27fv9H4I693duqvkandvRzaDVgvbqD0Dt+rBX5NIlpKXlVW9DwC4AFfNATcIkSC160OHraRRd2ahqII8oipr0CwxmoNTt1ioF76EKwEotrfuqshBRV8TU5aX2/GJGQDYvVRjk9zii4lNaF2AkeVE0e0Zw8QmQGuuOYlPwEnpFc3MqfqKT/L5MD0cu0Ir4MOHDwRWMfo1I6TVrlEVVmIqjX6mnbWU9vk86Zgo5nXSTFsPAHYXF9U55XoBoXMulezOosUE04U2A689/07cSjySv8d2ZuIIiYTGWldVFgcA8EjrEb9zenKiWCACjIoxr67kh7lOt73OivHj1hviTsfCrINtm0FhYmfeE/A61WTda7WyaZze4rzYJiTjxHgC50041Pvc2VxXe5DHccO4Kep3FQK4Hr50XpZXtf/wea5Ku2+dqj9g0s0t8ZzF8nzeAVutaZB4xlmd7dnU9ERaBAK4i2HD64iB+V7YEHwe98UZEbNCwsZmkpDc8ewA8cVMKoFgQCX7oCRx9mPx30poq90ghb8kuWKPVnuHEvi8T8ca6DUktGel16Uucl1DwHSBA4y3Ld0ds19cSZbGgAS/J6XPERDCIAC2rWOc1ijZrEkAgLSZGWhyTpd9rNS3Cgg5d2yUtH8O93so7IkHYt+ShMfn5nfyp329J7A5XnFbTQSjtTerUK3VyWjNIV226w5wThjx+iTciUEch/gzcl253lx/Yofh2+sabh1DaSRjaZOlFUR5aLUzJS9Qe/AAgMj+7b6XyUgDDYBBSFSjD11UCRAkvgbs5XrfjHjk7E79j3/1V9o+QkurQsUbUq2J+JcWtVAWLWpRUW3TawyCaO/umyFAB80S9a7E8gwEmNigin8dJCVI9R6p1muMROkPJAjEgVe7iZNWUVgccAX9zYHTbPQKHkP7ctA67C1x5Z97JgAbVinzoDAMOAgWMkEu1wiaT59yDB8L6mDQ1RcOujeokaRQbkiY+sDXThW1YAcPVrcMMsN7E2ApiL29VZ8kYkVXowvR5A8O9tu7N28URI3on0KdnZmsVG00kouxf6ttFrG0Uvbk2i/PT9sIsaN2I82A9AURwFFJ18EGMUfVnOS5AneuA8eGNgBfqsYQjDL3HCE4IdMwRmCD2IAS5BZ5SYGk5rYXdU/tFlACr+jLdwWGfiQQPZ4Fwi7kADOziKtsKlHFUVitnmrrpXqSFeAWMsg6Iq6kPr/zjNcxBQkQxft2rpgHHEoUHHCAIKQ4OYJEBBSd2EOjtKiQewNdqCRQpLoAEwCjikCg96MrDqaaBVFPJR3a7zAI8X40hciqxWZeDCnECprkLPvkRI6lRoxonJ8y+IBcAQDK6LBWNV9YglmZERsGQLXIBDH1ZyMaQwWld4Shn/P7rO/z588EBLx8+ULngGcClfD5J886FB87wDxr0P0HDx4okMNxE+yzVrzXnY3Ndv/ulij7Gpk0P6ugFnABsIneVqi2BLc8hwAAjKMUMCndECuKy9lNNbUQaMZ46WzwWWKF3L3bjo+O2+EBYxzP9SyCyLqv2pR9AXO3t/od7glQjtcxP5trpiqDw+eLABQAAPrj55/9SCq63333Uv+Lzrmy2gcr1UMXETcj6x51RRsA107Qr8+onvQg9IAOULO5Dr7HNfo1MJAyE33GEwVq9GMcpQQSC6RPgCwwRme8nH3ZS+4pVR7OYVclKiA4v5+9bmqtZ0jnWlMNTAAS4If3xi5H/EZBuypzDuQSXPJ7soslvJrXxZ7n367G1zi6Gf9+KhVD0MAVfyeF7AmBqjViL69Pwh/6YZSS/VqDngEJEuB3lZEZ04d5HZ/DexG45j6yL8Vq0XVwu4glSclOYnv8CchqlXSPVYPOTfVbE0lOTgUQuCJVgUSJN6qFrZhkAmEH9D6u2ayCvrISoI/1lD2oxJL3EJA/mMTBtWK3uL8wkbAjGju7uqbKNQC0nnmJE1LXkLiehAOpBp+pzeHZ00dKqs4uUFB3O40TcQtcAW6w7lwvTEKNwa0eYIMz9g8s38rSknyJhITHjDkr+uQMtFkzsfDuTuz83mpDJAGu5Ftq+AISAVBQ6yfobW1jHdbBehtfYdPHAgBIsJj5Dh16bm6hXZ6bkQEuQgKiCrIUzhmzaT8l8dyZ2Xb3zpZo+DxXnjGTAlhr7ocklzNMO4OSFAFF86r+qmWueoqzLxPI8lrWjgTfVdsb3Rd/HuztW4yXaubSsqq73AeABIvHmSX5BwTld5598lzaARRBuBZaUfBZmrwATR4RRhLCAkCVXHF9VdBhv6RIxDr6Ws0SzX2aUeoKMwkL+gcAIOi7IOfBxAIS3Y3Nzba8stK1jhFjpHod9o1bTWbEAJDSelH7FWsNqtgpsgCeJbFMcqEi1/SMhOuipRE7wXkloXj27Gl7+vSJruv7ly+1LwGQx5dmNrkYMdemJHZsxfS+l5ppUfYlYXrRUkjopPZFrbV/HtZHVzSoaQMuUHjNMraX69ZEiBkDmWqLSbIAFEryMAvrBZCEXBcW1XV79PiR9pbbHtC9wWbcCsgQGFPtdDDh2B+7O9bewNdzz0MqfQesiFHJBBqDjy6qNTOGa/qPqvYz7Be0H3yeVgDgVpnihD+wlhBn0Qk9kzXMeoQBgz/M3teZn51TfsEzNbjLZCTAV9rTyBkMYHAWL0ewkWHQZWKFJ0AIuJCNQruhYvti+cYHMYaSL2wuftbTVSx6yP3KTkrrynpT8pMCgjIBAQDiSuuq1poCJXjGOT8C4au1MuKYZs8xWtwjcrF/qfwH0Mz+cbHGek62+a44O5F0643inGoDCXNG6/kD2ryLdY5t1Qp+lQKZ3y/xmsE0wCmDSM7Xbi3eLLHEvtoeAIBrdNzpaUND0ctOR2ggIhg/n4SYf2cqRXIpn9/oIEyqPSOaWpXLVaFXxbRi8GWP9km82Wd5X9srA4kkx4nXs6aJFz5+/YBh4Kzzo6KFXitWhbmqAiJYpzByqxip2K7aDVNgSQEhcbti0wJasgbW2Khi1mAqXpgIuqT6vAAYehaeLNqm/sW//bcTCXjR1xL6SKFmQmCpInezDd0fn9FZBB82mHYCJMAEQvTOoowPPR7F7omHUNZcSGo2VLn9oILQKrEZ9EGEfpJgzoiODYR656GQQmcpsbyh4F/e04g6CV+Uo/teUgdABjaCvhv5KSpCza/mvUCAPRrHSWVP87oWgJBkgqT7/2XrzZosua4svRPzPOeciUzMRJEgRau2KlPp73abTKYHydpaetCLnkr1IBZZAItEkSCARM5DRGbM043hyr619nJ3QB00MDMj4t7rfvycPay99toBI5Jc5DAa/TSNRxWkMprp9chD5n64AhxwxERAaKFbaxxbG7eD/b326uVzJVPQoNAAmCBxJbCE9oRK+vyixv2NJ6bbWIimlf0vz0/b9eisjS/O2ixK1iVUpv5N0YQ4yJxIB2ag2w6ee2XOGB8BFzWDWswFkuNpwA87OImtFBVQNEvopApKrf/AnoEOJgCq4CHWW6JmNfeaKQdiMqj3yCg9gYZ7XwzqBADAUYlSo9YQgo2aTxbkqZ65kTnWg+d3KQbA1DQYKsFL9UnRWiBni6o1QlackVlVgk5P6CeE/s7zxAFkvCRnw/1Mde66A58gPYZLazpj8R5XHXAIdiw66IAnJRqZ/ZwzEDRT56VAgCRn0rXoAANrXHDSWRPWKoFGAgx6oEKJojLJ+YUKnJ7kjG4iCXVyCU1uQSPBdnbe6jlgP9w7N6fePpJVAo7Xr18rAX748KESexgBT5480bVQFdGY0YkJKWiz+iT6BB18FkE0QJvmCk9Pt719KnDQhz0WhzWg55KAEFV7rlvU2aL3usLoJD8VDgLr169eNyZBsHcJjrkOzhngAvcao8tYwMxqRpAS4Sw+k7YSkhcSOsZBsaaob9OPDDvkh+8ft8ePf9Te4T/3TENTs4iO25LsYNO6QkWUdSUo5ncztzrAIIE6axOmC9dLZYJzgraHGVhT3UgwCddUJUqfTStAtTwRCPA9+mx5DjmvQ9RZav3TtlX8x+eHWRKK6M+DGV6fvRWH5H3cB4gc8bSxdI6wVOrthv2VBCM2J/4l/oHfid8JYg54FBv6c8cZ4R/32/U0yDjRALbxQUHd+T77iuCVLzEY6rNDl/Xnum81mgHuyaddbNDDWxoJmW2edpfV1WXb5WKF+FxaW2dzc0tAHEEoySI2Nr5YYHbzqNsEKgQzSiqqWuHn4BahvM4/T2ucWVHu2IstDQPJwm4AtGFAJCHlmkTVHdMDD33dlapoA3jv2D5TSUdP4O6dW6oI7u7tKrCOoBsVaFVIq/JPKwSBLwlVAq5Mj+B98BMw4RDuO9inP55k1D47lSDtW6mPO8qZW1jQnmLP82yjaM4z4KwAJpOUco38x5QCrn3/YFdghNbr6lq2nxtlOgxrfLh/1M5ObVf5wscDQHQMrutxu3vnbvvoo49lT1krQFEAkBQVAA+gfLsw4D5P7dfqAdUepRVLlUk/N/Ye9P8ouJvCa2bT0cFR+RJPhGCKCs8NDRPWnPfAzrHe9NtvbG51KvdUnAE5GMFL/AFgEXCFvZzYR76mAn7bLu6hHxWLLeMaoy0Eq0/VustL7Rsq0rDF2Hv7u/vt5UtrGNy+c0eFC5hV7PmMXksyzzPkecC6JESRTSpdEulcoMNUtGV2wNBOBMSzvXOhhrWP77NfW9QaoU9B9Z/EmbP/7Mkzif4tL60oYWadef5cH3ESkxSopGPbw5wjUSRu8NlyIain7zppkD2rcDMAI4y+6KrIJlO1LdX1BPCsd0bbkXCzth5fdimtkfsf3NPUEUBcnltmm+N/0avhfXg9scPs1Jyo+0na+ZnV7w14pJWCZ5nEJb5AeQPMpg6Ad5Ij/YDpacUBMJ96GzrWyE3Or2ym9rtFexPzwA6Q7gKioLTTVXuO2yqI+wZtulN89kXb26UVhJhlUTaRRT07P1XLC7GwNKLK/64hOKpR0STNVGA9WSFr2yWsjA89Pa12B4oXnAemTbD3zTrhTJP8isFyReHI1Hz18pO8134wI965h2NTt03Ev3NWOBf8x/0pd2IKR7FH8e+MTWfPUPCQ7ajWEQmnDlq+eE8+D+ZOKsxiTgnERMz2vKY+ZcJOEtgJJf5hzEakk+dpcMb3oPygJrDYX3qMLJvQLBj7GgCAFMISvzp/60exJyEPsMn7DRP/xLupXHNjtpM+22HmBtBQvKxWD583fjfCzY7Jk9v1YzXVMtK1TqRFgakgNXlj0BKQ+CZgS2x24g0+M2KQiY9sv0v1XyLYnvLh3y3toAHFf7gW/pyfrgl2L5/vterbE7mOtCpJCyIjkGusqKMrvaP3Fn/8l6//OE5CrxupRJtfQ4yExDPOmYOuxKUUovmdoEPoCyjGAAAgAElEQVSmVDKeBer8lRR4EfPZIwBm05QyuwCBGq2hSxnQHRKcxFASFKXSkpsVjbscYSpR2ZwsrB56VXtT8Tc93YmsHbWFV9goLFg2KIufynUCVJJ/z/mGtuPlU0WiNqPVf+shFUchgVI2apIzBb9Cwvq+VRu4foanhAQvL+U8Mh+WzcR1GvEz7YfKKgZ9/+BII4AWZ6fb2spSmy5RCnp06P2n+/6CRFgVuMl2fnzYzo4PW7s6awsz0+1KLAeSKoslYShnUNJVX5wp4lIBLQoLzyj9gxL+YSSPAkpXFdkzScKdoDr7vhidCbyx4e+DVnQKWGuSel1jEngleyTJrqbJME8yfo6RIjgZJ33q7aqEMNTV7oB4bqGqDDEIcnRcM/tgRE/cedvaWmnr68ttesYBq6rg6vkz8suz4P4Zh/L69dv29MmLNmbk2xhaswWi8v6d2vOgz173V4d9ePAFps2ApBr9ttHI+MDQiY0a52toIKOszqeLCSOtgwAjRiKtKGzDlEp/EHv1jkHNKhVn3wbz1l2R4veo9KFqzZ+MzaMvH6fJ2nPd7AHR/ebm2kcffdg+ePhBW1td0Rn849dfCwSgkk6wSnDF+D32CjRTsPjTw8N2fnqqKji/Y6o7DBCS8Ssxkdh/TGJgf2L0g+eoWoZY0jmKw06C2R+MzErgEmeQySb0D7N/uT+SdvQeqKRwltxTascFCAEdVU6o7BwUPwlclYgO+4JE7d69++3OnbsKNF48f9WeP2d/2DAbCLPgnel+JAgoZi8ogFSrFJXGaTNAFCCIdWCwhs8CPLlz546u2aKdpwoQqITQQw94B2ijMXyixZmxFHE7WCB8ESwSZGBzeRYwAAiYhuwQ71OogaXgq55kMxOSOCbhzF4OQJgkM9Utfg9bFtBLFZGqasa5GTHv1W4559Ex6BNAs6qGdpvfc7tB0aJVTerH/sVeBURQpaIqybw2z4Z7yOinBBex29wXzwa/l4At99wHIa5uii4u0IkWMifPrtaYdcB6G3Bxry5/BzygssVXqJsBAAMkZ76w2GgB2itZp4KHSGwAJQneiXZqe+/7lHfq6YcldhRKNxRf93iXinFNexAoqzjBTKUoFfPeOR+axFL9sxL7LSaI9goVddHsYYdcqerHv6nchtIOgCf2hYBQT16RQBp+oM6zA3IH9YDHVA2pIuJ39nb3dAa6QBF6/dKi3gsQIewHgD5AZOtSmN7M/QE86KyMztrG+lr7/LNP28MPHqh6yjWTmGy/29b9cl1Q6+kzhpkxPTnd9vcPNX98etqzy9krAJecQYFR12PZBusYXOlzXzx/JmDTvdQA+h6rnH2CXfW0DVdV+T7jUGUHK1FiL2KfoneTPUMrAOCmNBXKJya24d4R8+VPWhzQMZFwa4225YyrojmelP3a2X5nTaZiavJsuW7+lMDZ1JRiPKjWXAd7PSKwVKVUuY64nsD2UtTfRPRvQwAGvulg70CMBO4HwTz0XQCJ+Bzek6+06/BMUdWHkYANUysioOmldSP8mQYuw7JJHMdeNrvJ2gABySjgyLcDYs/Pye+wR3hvmCCcv+dPn8neSvOmpiqpWsx7cQbUsuKkrtN5wfYBQJf4XGyXYuSKsfme/l4telybxk4PkyQAPk0gKmHJip24V1WOq1jHnhlPXLfZeaZW3Gw3bm2JDUA7BXsKkEIjJBmnWaMNb9243bbWtiSCjV/neqS7sLykewUI4dnwLARuwbybZrLEupM7hJdLe4BrriDI7DS1lVpINbZRUziqHYT2T9kUASWOJbCdJOe8P69TS5+qyzCkLPyXOAuwf2lpRRop797tqShDciw2H0r4F0xdOLGe1fqGmAIAWKvEM1tbHpMN8Hp92dH+Y9P5E0Yrz9O5D1MpelBKZ1U/73vaOW+0O/AzAAEJoSsfsX/KfsMnhgnj7zs38fljOgpaAscGjwTkGlxE04TPY90tDmi9MbVplyhh8id/YOnYaKKUW68pyNKaqTyo66dP7uFqeNpF9XyJGytXypmxb6mGdLsWA56l+WYg2cnlEFTxczN7tff9FBsTr1p+XjHDhQs3Adx1vQOl/xTTFPOW/kTOlP7su7+7uNl2IJNahq2FtgXKMUoEUayw0sror7XX9XIu6ZilUsruOaa1PfafC+iKHnzGgI03vGYlNQFUCryQmGJGhqeoWGNK+/1kJkj2Lnmi45wSjdTYS2MfYSCwNwRK4vv/y1dfj0OR4hc6mql6Dl3ZcxDVV05c4XAjYkQ3vOkcTFEhAHVEIItDe0qQQIVjfN0upCBeYx8wbji7CtyysB0dCpGPywsJtTi4A2XzxuB3RWcpRIiF0o1TtS7kI4FpgvEYDxs0G1+hMdUvcXF1YVX9oh7y+yTXQ8pXNnUWlc9PgMvGVMA2CGiTUPCeFk0EcfVYOL7UEwed68y0Jv4Omsz9huaLgdb3K1mXmvQpPXqvpTzONaxCWd5cVw89m4zEQLqL0zMyHhJvm5lqxwdoBuyrZWBhZrJNIaKl0tyU2BoYHAT4JuXcTHtPZcdVqv4/LAajA1l3U5Qm5DjSAiDUv0RXoOopOR0oeXKPUrUEWSxQRP3NVcGnL3sIJlBdJ8EjaCVRd2BOn2a1UJQKfIwVib8cgub1BvG1yBLXdnJ80FaWZttnn37Y1jdI9E/a6ByklcPuoI9NTa8p18oMWtZ1++07TSTY3zuSAq3jGwfbSSJieZLEDQGoGDA5xBqVaMPpCqVpxxH/6/uO8h4+4D+dpyxHjGMoKl2qZhFGMTJZ/bA1y1atN2J4uGfLQb97uiL4RKBIZYT9BgBA5V9MgFmPs2Rf8WxJUP/xH/9RIABAE1WSr7/+uv3pj/+u97QA37wAAAJVAj421+nRscAfrpeAlGDSzu1SQaJo+Ofn7fGPT0QN9eQCj5yT2Az7j1FNm5tdaxDVvIB92CPODdU3gj3W7pQEYDzR7t27J2CDRJmqfqjhsXkEMRoFVIwVQI0bN2+oqkfAiTgm17a1dUN7g33//t2efhYKngEIzogZNdILucLhAwAAHrkPk8rIfM1H53dCfeR60wKADXD1yZVARLrYpwo6C3UnMAe9Zs+SnAl8lBOwY1Y1gISmxgaKJVMJYt6XZ8p+ii+IrbKDsrOJ8+L1XCP7IRUO1jF2ImsqGymWUO98bUt/6qwiJJRAIr6A38375nsEdwKqUHEvIJY/A7bxmuG1s8d83b6HJMFJwAKMBeDxv/0fn2MRMQPIWQNVkPBRxQQQSF7Jr+eHu72EfRTgSfTo62slL6Ju1/QXBQulPWPw2zbVY7CSwNjWdWt9RtJJxQkQziOy1GJXQYQZaAGcAwT43g0olwBjggITuPU/0XTFSnL1JIFFB9RXa6ADZtPCU/0O8CaKr3y49wcVZX3uJC0ytGsBkESsy9fO+8T+iNZcVGGSA3r0GQ9K4gBoR2CeBI51gp3EmmFjHFw7YeeM8vyg4GPHSAYABfg5v8te+vDRB219bVW/w3WbnOI14zMs6kkFZ1rP7EiTGXge9uXcR+5Fwen1tUDGjJ5jzUmiYfBxLeiL8Myyn4kzrP1hwU0qodD8l5eWlJS+fftGoGmSBv7MiD/TiQ38qbpbU5D4TO9zxxY8u7v37rRbtwBkT9uLly/l51gf5qsDcj979lwggJNlA6JsEyWDowuNBLYG0BnqJUoYSRxhqXAP+FfsFH/XNCXR5acUG6TvOnoOACmsFSAn7VTPX7x0W5R0aExvVZwgsSxGD3o0I3YC3waoCSibGC3UZDFQ1BJCMcXtOaFYJy5UkkERpCrAiebdkkoSwki+mfaeqTEa0TildTUw46kPrqSh4J4xrH4+nprCsXFbXmwL+6hPphwL8yUx7VlrKSX+lPC0tIvqs4gX2R+lNSV7UjYO7QueBfPDp2anpL6PLgx2WeDAuCYinY/a/NxCu3XzZrt7+16bnphuB7t77c3rN7qG9Q1YcQDfTc8TYIBnSZIZAJLnrfM9Qd80exXyeBIYx+U65zq7BkjFEmHaTRWAlPSXFoTAgGo5o6LNHsH/cA3Ly4sC1o5OLKgb++3cZF7tOMfHJPuXOuf4c4CL97s7Yuzcu3dT4Pzl6Kq9f7/bFucXdMZhpI4urPcToD92ndxFrRuKTSeUkJpxdyFbnJjOrVXm6ogBKWYBz8iMgEyncTGpFPTLf1jby22jyV34M+xX+cUaPcp9Y9+j3t73prvAI5/RjT+0z5PwX+n8KAYYj0uvjLGJvQ9OHuWcjP/jXqz9Jn0ZTUjrmXPYg26yimJQ632oGh/RXo3I7XV1ku9prxeDg88VcD7ZV/Q9bc1FLAkbl7/9eUydfydmRnNNwFnFJh7QXtogA8p8fJPxj6AEPQAQsDC6WAEG8n0l9ZWr5hwPPyd2JH5SIsyDgrrur3KovC5xVHLIiBoqzigGq1LrADZ12T3Lr58qoLhg0AaS1yRHDpjh17K/JtrEf/7Dv6kFIDcno1azaXOTGVPgUS+meonyXehVNlGq9eoPFxXGRvEYER8oKxX4iOB23dqIQEr8mH6MkY2zUdIY/yT87qcshKlELIYIVSj2Pc3ExrV/2P53aEROXqJGbWQuQnzdvZd6Mocq1SShnUXNY61gJSSgxIDrsJdBZNFJalL1jiHl+0GFMeQAAKxzglx+LpXlEoASqFEbAhEkkDxaAFDsVJA4NycBFh1WtUkYAKD1gvd3/zwb8KxdUY1nTiujUiYu2xhgBfp/enKF4NHWMaeDzWZR8nJKvzFCcEbRWbtsOKuToubvINlJ7rWMsQqTmmNvOkyCUw6apkPUM4mj4LPYG3nWBJfaFzgTTakQacdoYb3ez4v3M3Lrtg89fRk17YEStCIYUU/i+Wm7d+dG+9UvP2/X41F78eKpWhIw8iC3+3seeYVR5uWu9N5T5f/NG9SWH7fTU4CN//4+47ucq58kDAMRylQDY4sCcvUJDMFnT63OAe4OciHLovLNMq7HVTiNjSzF9rBOAgBk3xV024Nl9MpNl9BJVdww4hGfIxiIwn5o/xgKAhKCIwIK1PoRCFRSOxqpdeYvf/lLOzo4VIJMsEoVDQowdkSjjo5PfZYYwaVqIKJbplzfu3uvffjhh0oG0AN49fp1mwHgKiMM0st5JUEmUPYXFN85BfiqsqrqMyO6MNdjcM77c2mBXkSL02RPGsQzUJBKtJLIMsC0MwBm0E+JgFcqVdgsgoT9XdNDeb00MyrpNqvJtgdbyN/Vl1eVMWyENCBqXxP08CWgpPaMKbjWNOB1JECaja5AQVBz0eJcRQ+1OzTXOB3uB+eiJJ2xnVVpVIKmoMbtOVC2M35Ga1RiQ1krVQwqKNOaqapih55WAVe9bTtxiBKOrc/rkeqaQlPj5ELJ59lYw8XvmUA+P3cA3qvzx14EfMj5SzLqYKs/q6xxKuudgy27HCaY/aIDz/hIV/qcGPH5JydHqhbevnOz63+meuw+cDNpsh4BFVgPEjzG31HF1qjKStq0T2hIqmBBAd2MR6Cxt115SEscNhZF9KMuYZG4XtdvWJo7XQJf42zVq91XJxQ8VDuGAp5iMWiSTLVxeQSvzxaAhibNFBipcY319/SvB3RlP6Groudd54/9ilAnifZPGBb0mIKqqnd3UhU6B27XbXNjrd2+dbMtLc7rzMIA2N62uB3BN+cnlXHTXVHjP5D/wo55dOZ5294220fUefRr0IRAlGxjXZoI+Cyq5CQiavsTdd5AnsBtaffgE6bawsKyqkVhI5LwmvlgOrrtp0U7XYVnuseRPg/qPyCgAvRri/3ZF16p5eizzz5tH3/8sV7z/Pmz9vbNa4Mn5Yv5e1gAZfw68MOB+6SATdttKtYGMsKyioaJwSOU1tf0H7orHu8G6GbaNffOc+cLYPazzz7TNV5cnnWtLvgI7pFr4r1fv3qpdWFd79y+refDe+zsbOv3SHhv3bjVjWv967d/a2+3d9T/LXp9FUhE/1Yb1UTbvLElP8L0ArUskDQxLUkicgjuFQNE+hAWFwQ84ToCnPE8ovthgWLrB8Q+CIQvBomKMiO3LFYtt8Z7FaE4Gkkq2FgAUW1eHYU4GujROfEzsK11rKK4iQowhbORhbSxtaqA6s85fSbXxB5xO9e0dI7S2kXyT7/9eJKe6NZW11fa6tqqWABKEMWUs+Ar00QAn+Zn51u7HCv5Z7QmwPnqGroctlnYytevX+msM40hooxdi8v4qp2N6JF3b30KayrqFPgiVtCE7SVgC/GvCh0w3xgJqbHCLkLofatKK7HMJdgIi273FShkQEfPEr2rCWvy0IZDvLZ145bapgDw3rx5JRHA+w/uSWgSpg3rBcjBnkEIWxo4xUIOXZ3kX8U69avbzmqSSAGXSQYTs7quatHsrDMVZLXqVPxBgprWEMWhxNm0Op2dyZbEb9lHuF1QPdyaFBDQ2c8vbZBpHyCG4pqIUQUWoVlSGlSxK2FZn3EexG6NppR9AffmyrtHm8KMwh5IP6j0zfg5e08Ft2rzVY5WraqAchRzkwQHAEisKqCketH9mVX5Z7JZxTqaVhQh+mLm9H4stP0qPnfUfOI961W5fbkE/6o4xF7RV+0vX0//XtW/0LES+gbwHtBK/JF1Y635vLSZGuz15yomqHwmJz/xv4QAi22QdUlMYdtjph3xLgciec8wfzU0b0aJv+/YSHGYw1/fbvfzXncgRRL/rIDI//nrr8cR+0vy4PEzXjglemWocG52WD2txVRdB2FBmDFczIrnULBpTqiqq1cPmlJRYy+h6VzKUDhwKJSphN069ELquEUTr2pMbpjrA50zxcKMhNykE/B+lFr3UMp48u/Md07iTSXFIEbfTxrHyuY0yuRRNk5I3QqgjxY1zICH0OuBECFiNyDmVCD5naDVMRhSNb204JQBAOsNcODPTtx2EcSHA6KK5tGR3gfEUwZE1P9eCRSDyMHmWvj9g/3dNr6k0gjtdLZNgMpPXrfzk712OTortdYJBRsSHwF1rlFYMoZlANPvLjQcQ0UPeRnBJE6uMqICfdr293arok7PHSr89HFaHRPknAKkxMsiPCKH5WRJxrbo16HwTopGXPcLrb3QzbBSOmNSvUARyXOwZ+0AOSyUS68v29rKQnv4wb12ePi+vXr1ok1NUVVZbzNTM+34GIMH0GFaL6JB6+ubouPBAnj+/KXEEsP6GCYRWYuwIdKr7H2YmZ9WCs556oEC7zr30TrRSF+/ApIB1TaCl/p52l9AZAsAECgmA+8Zr0lG9OxK5ZxrgE7P+dYjxZCXw43AE/tNDByEuKD+8XnVzwTizTOHjgY7JQYWZ/vixQvRJ6HeQfvP3GmSDdGHz85d/RbN3LYAsIrr9BiwNQVI2zvbCsQZW0SFnMRfTAUoshsbOl9JjHxfPofuVR63t2/ettevXkntWnPAsSmZjjBI+lJ5z6QL+v9hF3Aed/f3NOKHNSFA7lpDSryHGcUIWrHOBG0530ng7ZPsqFwZmmsj9Ui7OiKne03F6ky0RETTaIvgPJLsU8HgHjnz/GkAwvaKc6JAluCqquB+xg44kgTLcVVrQQda1s9V2azEhefM+acCIjBvUL23o7LTkdOtAE52SrF0qepWvzLPQ8+X0XHFbkgQrECnGGH8XmaNBxHvkPGaYcxn0VdKZU6OcqCK+9NAyk7alZeiBXdIuitiCtKqCpW9k9+VUnShBaFjD4M/Ubg1So7E7VhJzpe//mWjp5/nR583ySlV1lSOLGo2I1vLe7P/CX4Bjjhf/jzbbdo6kkzwuew5EljeQ4yxU7PrqKB6vjgVSthRGR9l+6m90fVOFshdoqNOMPpqSQAAxREFALDGofCGJs6a4Sc8Ntifgy/P/uMZqdJXfe0BUBKYuGrGvPv5hpsMu5DgjTOtvTzlVi2AENYXocSbN7ba4vycevajqmzQ2u0R2A/sBawh6ybstVMAxoE+QXyr9GkEnNmP4ZvUu162jB5w1gf7BSXdAf6UAOj4QAHkk66On1/YBm5tbWpP2F661Unn+ornfNBRmW2fZ1RxT/Bn20MQe61k7Je/ZD+tapoNSQ1iqQJeKpBmnRFM5d6xR3zx+8RoJAaInlK15zpIDNSzXWPceA9smnuFA2DAEJqX1g37MH44c+tTkGGNf/HFF+3WbVhP1+393nsxGzL1A3vGdb568VJtB8Q/tJHxfcUE+7CkDsXsfPTBo3b//n2dlT9/8x9Kfja3Nu3XYZbQylSaEGzEFdHyp6QzxV43G8RTpfhK9ZIzKJbHnDV5eN58JvcSlqr2aTFK3dbCCLomgCYgojQmKunE35HIpQIckWRPt0LLhkKL2YLYYU01KEZkhF1TqAiI2cWXVWghnnX/uNmL+AmNvqQCjM5BN7J0xjH6tYEygOOpGVo5OTzjtri8IICGOFwgqkbGIcp5rikWLNjF+UUbX16LEcdaAkhqXClAA20W1cLBfaytrhkAYNpM5QPYIFizAr0mLMoJMGPA0swnKeMXg0ititJeqDbQ2IxKytj7AIVpOcLuoGnQiTiK+WmNEMAsaTbQCndES89UW1vbUOzGsz88QmTUIJ4SN+a9M75OIsqACGaFqGo8ph1oUWuFLXGLq9eK5+QEMzofTl65ZLf2VXFLk0fiT2wTiWtl84t1l3MuNqCYnkzNGOn59iwR66MB6iLAGVFpzgU2ntewtgEG5EPKl6UNQ62AdV0Wp6x59dXeaUaPE+Gu4JjK/JUTautruLhJzMOX2g9LmJBYQclrFU84mzAlA2gl5sl1dDGvCpTFJi/tnMT2AQD6ZLjaxQuI6Zjnpadh7R0ANBeMDdCafSMGXems5cyJNRomsIqS0YRzTJ7qwDCO731nPz0jAECfB/+UFeQY2wwSnm3yYv4eof3ETwEVnE+ZnZipCgAAQ+Ay8YgnB/yssD0Qg0y+GNsifz5ooRiCHhP/21//KgCAQy7EtOa9YzCtRmvkNQGSkOQKqoaHIIEYG4oL4DCx0ThgbGQ2Tt4Lp675tiBOQvrLSIce0QVefa9FdwOq4vazLq1IaXGgJFAR9pPapyoIfVWKxDMoDb+PsdcC1ebA4AZBS3uDFr6CZKF0mcVagS4/c/+MQRC+AAASCNNnzOgwxssRBOAs+RmOiPdz0o1yMErQTn7Uo0ulYeS5oKxRen3o8+vbEjKXt0Y/mOwrFXveB4ocF7f3/p163peX5tv66pIqHe36oo2vzjSvOYG2KhSlcqtexFIYJbkjIcMAof4s5Fm9RxH+q9Ei47ECMAIYdAqgjKcCqRFw6BKgTI0oIXRVqrklhqPeWM0kdmJXraxFp2KWgbJiS1gW4oWxdPXRlboAQN70XgOMldoROjqvaWlUnybbVZufm26jC8beOBnDaC/MLTYE8vg4r3WoNhyHKSG4WuOajRqqfZA9nm+QwSRIScJyjQqMS7yK14nlATVKiY1bXngfBws9kh/qssV4LBQUQUveh3tLa4YcXqcM3ovQpIfpbHQmB7uytiJnSSDBPjw89oxl7EKMN44VB4wv5F6g0wGUqDWjtCDsXM3YiGgm19DRymrMpai3R8cCogjsSeAFIl4Zgc/6+Uy7Sk31n77h0/Mz9Z/ye9gu6KuqaldVMzZqeMbe77xr22+3JWoKG4EKHBVE0VMDVJbgF2tIIA2jgb1MIqxghqRib0+0Y/6tAF4tT3Oq3qRyRkClapSou4hK0W8frQ/bNBSLZR80VtP9fzxnzj9sIBJKmAa8B1UJkoDd9xaCk/gQo7CkB3CuZFHn19JGPk/d1BNXmngGSf45G7ItFch5/5TuQ42Y1ESTwSgfOXKxb4wc57WuaJfIRqh3Uz1NOUmBAiEqoarMmt3gxNa0VwECdQ1uPTCLIBUFfp99BVDqANOU1Jy3+CcH+z5HYX/w2uyN+Kkk/2676TVhDAA4+edcDN8/DlXfU1XLiP1odKaZ159//mlbX19VAEpbDNeHeCXJENdDjzEJ4r17d3U9tJAcH6IxQ1X42NRKAbwWu3RVwcEJ95wKHP8mscKXENSadWYNnmEV38FX9BWixuygr6PqF7is/TJgAMis1PQDt3cYCPK6W+RNegNiksA4KRpUCSDKB3dVF9vlMLJUXZycEujF+FW3T7ktQHsT8G5mShM9CHYAAOj7//jjDyVc++zJU9Ho+VoCAC/BKdkxCYjRRnSl9iZo7fhdALQ//elPYh9xr2Y1snYe7SodnAogH37wUEkp1/zXv37b3m5vd+dcz+fMsUzExUhWYSpwhknIiaOohvM72CdX/6a0DzjfEQS2HXBCaTaQhSP5Oe9Fpd2U/hP9HRv/7NkzneWlBVT/DciSZB3sH+q+ACsBDbFrL1++lOgp9oC1dpw3p89i35JQIESKrfOeYtoEI1LHooljZwRSojWh1gT7QN7nwQcftK2bm216Gvr7mfYy+zF2jDOCfZeKeo3GNJPEtorvoxf08MFDJRt//vOf23ffP2tbN9YFAADwqpVhcJ4lPAjrjF7wiQmtyRqtCNjAaieKzXCAfdW2bmxoggs/x4YCNIS+3033qfNlFXw0Z2gttP0x8+1SYJ3PIWDtvM6Kqq4D26IK7TnaHjMNJXmuz4K2Z+3Fi5cCY+Sbq52IfcrfkyDYhvncS9BQ541EbNKJu5532h2poDsGEVAwwWjXqTY5I26kfPTE1ISAZFhGC/gnRGP3DiUUqWqvRJKL2UUSvLTQ+SDsF2ckLSYZZ5lRqjwXaXnU1CYKU/i603Pr64S5JRadlA5LiBb/ofF9rNW5AAGLohH/0J6AkK9BVEAv8ghPFCnh3Hm3UxALoNtBy4CLkBPt7JzRjrD1PHkAVpbaFKk2A/TRvlHMVEyN4sViU03PWsCPNdZ9ZLJTB+ZX26VyCecTmRqUFh5sYrQgFKoWGxFQewjAu6iCNhPaWG5jTs4hGz41rfY+fAd2TPttCl0kMxPECBEQ6Ylf7JsAVvGD8VsR60wTONeCzeh/fqVCiM8EtOMuF34AACAASURBVH9i82qPph2jdFqUpxwhTA5rojRjSiPA8fe04jL2sloPihXtokfo9tYAiu+Pf0j7r/K4Gm/bsSmKqeh4pgfyWfMkzUl4U9XmGgA205acM9c1t9WoPQMDZsek9TB5ZnLG5EVZV+vK9OzkgBLcZ8AaM2FgvTFm1P7XRRRymJ7BnriJ+8j+EFEZYfACkxR7Vz4UYETrN2hjUJtBN3IyHIY+Z89694BA2NGtTfzfr16PTUECpS6BiqLGs8GNlFvAKhfshfObsMjuF+yrPtzw8OGAlAIAcGkE07wPoIBoqtW/KhSrRnB5Mfx+GPouUK1qjzZDiT4NFR/Su+WEvIybAmLTZPJQnSD7QZ6fUeV1LzEBr3dn35KQSpXmbVb1FgRrKDio69TID1dhjcza2bGmGDUocKCoBCA4lWxm7kVO/sxjSyxk59YEqG0KADUvuSioGZPF4Vcg5edCIspQO5JTOrIyK54eHfS8Roh/tOu2OD/TZqenFEAdHx209ZXlNjdrg0D/CQI7EkMrEY9RVeykSr2xoXtj1JCTPKqJUIVR6jfYw/fdu70pAGBv12CHDkjRlUla5LRZn1LzTKXcgbp7iLTeJTCiYNbRsHrHZLTYh4VE6iDWvM8ARAoeoDDS/zc7r364zOu2yNpUu7o4a9dXCK6gZg9AkR5aqkLu7xSqX0kohkUVugmLBIapoASrQxQHRKKi/HB9Q2Nio8CMX/f+JzHpkFLaNcpQJSHKfcUAmQ5s4En9zXXChwBAzkL6fmQcoRvXZIyLq5F6z6EMSsV8srW9/b12cLiv5JPezFB0CURR1uX96ccFAFhaWNGz8EQQtwOoNUT0USdBQnZLKFIARY2QAchaWVxUpZt7UZ90KfET/HPfrpyMVBmGkr60vFyzuc8llsMZAExiXJcE7soO8YyODqkSTSoIY74yAQcj+27euKF9+uTHH7t9xOeQhOkslfAeFTiuS0mDVH/nFcj97bvv9DmMamPEIWssGt0lFauR3of7hk6LEKonAYDsem/xLBiXyS7hfqJZYCd+qWRSdOTYpWmL//HeqhrUHGpaGvhM9f/jHAFBixWjQJu5xVSUC1gNmMTnIAiUliKDUP2IVJIzO+3e7nuUl4M3fhIWytC5eH96ji32mX9j28QIIygoNVw7yLQCuMWI56tWCxtg2+cSSI0iMVRQ9lQq+3HKcWwBMRJQDwGAXG8SiiQKjk0GM3M7EdW+/aZz4AW0CYEvoO0aEJXq29Rk29xEvIrKHIHsbDf+EkCVKjL7myo+1WXOCT3dohqrWoG+DUCTEzGo6ewZbMwQ1DQwYb+iXmG1/bgtS9MgSu06diQ+j7XhLJPsce8E19C0U8HpBHM1IijCtkIQxLjgzHsagj9fRU6plLtvtaPITpTYUhdkGSRJ1Sz2koCR91VxDpC+Kt+6XvV5T6na6D7uUbuxtdF++9vftJtbW6LCAwKQ1MNUUmW+Rs1lEgiVd6iszA+nKkiC+tVXX2kMqPvQASipLjOdJuK81xqd96u/+5X7hq+u21dffd3evH2rxBqgkS9GH2ITzDJCgHPaFdgpgxok8AHovU+oVnrCh8EmV2C1Zqq4OemRongJTiYg5N88t48++kiv/eGHH7pAks8Xa7D0PEh+YAdh73iuPF+KDVwDyVBo9R43C9B70kZXV9qnG2sbWg9atGCtcF+ylTdv65nzXuxZ/iQ55zxTZZ5fADB37Khkv0R8xZKoVhSxJ6vax/rlnN+5fafdvX1XzxEAgITn1u070hgg2eC85P0SpFNl5AysM0ngzl3a0AV0GBhljGRiWPcYr64ti33AfiMB155XLGhQEAFHbAqxAM/Yk1+clMNU4Pe7GLB8Q9h1ovpfOd7j2WeSB36IkYY8Nz6Dz339+o2urZ8UYpE2J7eXnbiszjDCgjV1Crq+QcGRWhl5tvwcn4I/WJhfUiHmeuw+elgA07Nk/+hywEgdaRLEypKFeZlcASsGuMtVXschfBmsgk1mzQbsott+YIQ4plcBrEYeah3L+MKSANzi+UTA1vR62xOB8bMwt9yqCIvHts/C4/yce+R3sJHYDIT/pPUgoWEKD1NiNUjsd3ZW+25uFu0jiomwbk46ccjWKp4TKwqx72LqoOdUrEvOofvZAy73Y7o1VYHEELBhGqaXAWv7O4Oy1ojqxeFUwAhbhHgw48UHSS97KeC12FrVauC9AUjH/Xny1Lv3aGr4TLGQZhzCVJpV/sR5pMBnsKsviioGKg0G4gJXi51Ycg4srOi2i7lqF4jotVp91XZ8oWeVlrNoabDHuT4By7AGLiwcCSDDmSX24dmQ5+WcxT/LX9d6BWiX+KPGsJqFpb75gX5A2Em8R+Ln2JD4+z4vNZPcref4lIzk6yn/WYck013CXwUJ+6k85/51+YwALcOkPffps1uAgtixMJ77sYDKIYvN0CfjtoeJO3XuBGBddNMpFN/V+3TXVsG+8tBUSuseerC9X7Pcp/KoAvr1nr87PBrbgGVEHZTzqOm7GhcqRQ778CBQnbJogjfgcPGC7EhIjmrP3JwCXhwfQQ5oGRVgJf8cnFRialyWE9sSgRn02SsImnHfPcl8PlciCxoT5yo9B10shOp7CfXFSLbRbAygAsahsFVtwtB+eKgglkHA+bxU+KnuJQimQp9qIlUCDmeqoVQhcNA4Oxylq30WljEKXKJM6mm9FBKmTSyU0BMIuK8ooTr44hD79yX4pwQ7MzdrvIeUVi/b1ei8zc1MKvmfnBi39+922t7uOyVgIKkcDNYOJgKGHKd59/ZtUcFM4z5SlRYUlQCItcB4ji6vNGZJgmbNEwMIZlD6hV0B0KDDogoT10YwgUDQqVR0p9EMKKEq05lL/bycbdaPZ84enUFpmwpfoZRJbB1A9gKFGFIcCUGBhOeOT90fWMARFevpaZ7rmdYHNgDUNIyXegrPYAO4Ohk0Xk6qxv2AwqZHVwaremqyF329rlR2RmbAUDAARb9+GeeIhZRT5TqzFtIrqCAv54vPNMpuAEAgQp0lr3UlMDKqRmFTuXOFoxDwyeu2eWNDjpVKjsYG0Ve/utx+/esvVU0iUfnh8feiNbNHEJBiTjJ7YefNjhJt7oOElNfqXI6tS+H7t0GzuFFPR2c/Ly9abRk7okS5qjHsPwzj/sG+qv0KKmZnXFVZWVbMzn55+/qtxu7xnJm3zb1BlXe12jaC/kUqgQBY6yh4V1sMwTEHZ3f3vYI0nFeeFYEPVcCMzeNZcw/q/X9LFWlKwoeACW6xOSzn5dGovE+0CKwFQL+wZxlb4Ab6MzR2nP25Ak2+AKmoIgKgEQBhIzlbfJkmeC2xLD6TlgNU4AMAcP6ws1wbDjggT0Q8AwBwH1ZCr8TfXkH/9r6yKjl2O89TgEKNTOWBknjoegcBiAORXhkX9hXvY1EpnyM5yE6Yy4F4Ajp+N4wCiVrV5I8Azgk+E5CLHVA0QNY7QEP2mgIcJpqUQ82zFUDbBRT9dACfrSEY0DMZ8pp+3KATDJJXqm2wOEgsidIT1ADshLZPdYRnzJ7gOtlz/JuAHice4PMUcdGDQ4G4TrINxhhAs/K0FNMZd8mYyX2SUZIa7IDZAKGTGnhNG9yEzi3JHt8ngaUXniDcX67q8DUEUK3Gb/CSZ67qfV2P6NBT+DFXphw8ebSW+1ENskZBPJUzgQhUomAWwCaackVerS8AJ3dvt7UNqtJXbec9gqvHErD9/PPP2icffVQTAN7Lrh8c9yN62as8B8Q911H+hvJMu0OblOAXPow96LF07mmnPUmtcxeAdxbp/cVnX7TNzRvySz/++KQ9f/FCZxLbwzoAXGJjMjVElE3A7ysC2Z8CvVkvQIjBMdMZ4AxiV7ALEkjrxrdWm2SpryOsyj2JVv/qVQkQWmg0gDanl3NL5d5P0xojos9Lud/3HNuEjzdFfk5A782tm3o9xQlaUkhu6Ke+c+e+1oTvs77YSa6bnbaC0Nw8AIg1FrxHRu3VS6j/R2L8hDGkSQ4VoKbn/dNPPm2ry6sSiyWJX1xa1lhCfPleibIq9ipGj4X1xqqusx4k2EwRePr0WSXxBsZk/+R3OKP0LDvhiY3IOrBv07tLPMDZpOLNc6aHn/OBj8C3ZJyiijQj++0wdEg0eC12XqyK0k6KPWOf8B74C9aNc2/bFbYprawGdq3n47F1Gm0ofQOztWBMbKxvlh96p6c8N+uqPXsPe8uzmJ238j7xF2eWKi56N5oacnyqdkvshdr5ZBs9hk6MnNIC4hdSuHWM6nYqfDHX7jN/JQG9JMpiTpHIScCvMhQRFKlamznBflBRhuIH+0Uipuif2O5SgLE4KDo1ML6u9CwiiKb58tUyR8gzN+vWg1ExZfGVnixlEU8gawkszs2LEXR24oJfJ0pa4KR0uNBXKKBfPdiwmWnBUFJXo+cG7cpS6q8vA30W24vPJCkWgFutUEkiZT8rEdPfxjyrYz0DigYk2Dzb7R3OWomZlhi3WDlz8/p+rtejJFO0DG3eIowpIqlARExZlXP2Cs96eWmxaxsLkMszEThWvlX+F12TKrYEhMg9GDia0ZlVa0+JnPMe1g/rWQrKnYq9JyHGEfkmo1UdG8Veqc1hmsk/bpVQLFDaBQHBA5IGAOnbWp38W+S1Xw+xUGpSUu/nvU8d7/S6bMP3TlGJa8/7hbFhm5a2XifqScDJCYZf+qRBsp7P5bPZMwJd5G8NIigeEWLRMygS/7NtdMa6zy4R/E5/rW9Nid8d5g5dXPHPOzvjICse2eMgAmSHhechErzYYEU8oqcWjkq4zsmKA7h8CaEiSZEoyrWM6/LKqowbh2cHZ3LusTlSEY54UQUjIDlxGglMSPJyIwlo04voDWfVa8Tz6CciCbFTcCWQLw5bFlhJLNSdorgl2MyDjVMLCMLDzQaWEz8+EdrOZwstRXUfATLNoTfIIOrHQLk568MccR5gNhvPU5UyVVuM8ClRrBm3Qjo7VV9vZo9KgbpUvehTMzVGwxRZtXEA8GiS0pUSaHr+qf4fHey3OXqpqLSUoWZ8Cu+J2NKHHz6Socb5v3zxyrSla5wVNEASxpEEHp3IeDzJxYWRTAIOEuujw331o0O91vXUSBUe9Qz9j1Oo+zq5UptD6FGo7xdd2M4EwanJNj8Dy4I1OVeFAZBF1UTm1i7VvPKiAzKfnWf17Omz9uTHpwIc9BnqhUSsA4EfAwDcU0/XYZ6mE1c+O3sl12FDYIfFM7E5rwNZlJ8gvX0AH9p1iU5KOdxziDPLm/cLWCLkuwAJAoXQy7iG7CVX4kzDleOuRAKEnb0vwc5C7VwhhC7nnkqdIXr5Zyfb3KITdVWuTj2N4uGjR+3L33zZNjbWlKz8+ONjVQYIsO/evS0ne7C3357++FSJKEiyAmrU9qegPk1JZIjzRRvLUFwz64aTXl6G+u6RUvTMsY8Yvbi5tSVAkL0X9J97RIUfgEmtRSenbfvNTnvy5KnOAGAFwA1zjBfnobs6AGYdCL4A4SRQWr3htCscHR4o0JOmBkBDmAQEKiWOBWggu3J5reSfFgD26QcPHsim8drzUyfqos7WWC/Wg7XjmXlvWgyIACY9tnsHhwrqQ3dFSA9GRATI0iZE0IjjJ7HBhxAA7L5/3yuTV/VcYmzTFQB3iZ0rAkqABz3z/BiUn6AgFflUUwEswrxKy5ToexKIdd8hzyOBnsQ3a/yYaaz2A7xW+7S5CsR1pO+Qn2cv835JLDWGBz9Szi393to31XKgzy1mkc7eZCkxz89XIG4BPvYhZ0Hg7ZVbU4K2J6Dg9a6CGUQIFdS+zHS8nG8Dc3H0ABxAyPgEqq9QemEdmcadIIPPJGFfhbI64yCH56mxVDX5An8ImLy3y/cZX4UmhquBeQ6pulDdJvlhjd/t7NRYPbys6cMJkOwzXRHlWbmHN/RlsymOTwAbDB6oF/6/I8A7TGrdUmdmHutH9QEGjoNHM+P6eKX2yKTFOl1ptUgSjDX395aa+CU6BsdtaWWxPUKNf9MJ86vXL9XLjnYEgMpHHz3SjPNzMeZONGmI/UvCSbJGIAnIwbncebstsBngiqQi1VeYTC4WeMoQLIDx1US7HFGNnGnrq5ttbm5B97OzsyNRUp4b9loU7AkmAhxWpdxgG/snLBPtq0nAcI+PtMCeE+ScswADZmPh993mlTNhgPhS13xjC92ZCAlaOMytAaeNFi6eD3EHCeLUhANurpPnbeEua0HkNa5e2g98+OFH7fNf/EJA1cuXr9p//PUv1qNojNlb1BQDCz96vQ/29vQndpLncOPmpoCciEPzDJ4+eaK9TVsU54/P0ki42TmNXeV32b+0Yh0eHLXf/+vv2/7BgRhV8wuLArsBVIm5SN7wA35WPoe8dnNrowDiwxLrdbtj9Bmi86NWnQqo3SKy4mTlYF9sENOfre2ET0HzhXvGnvFseKbYAyYxKCaUKCAFArdNGoRxosP7Mq+ds6z2AhWfDEjgm27dvi2AHTZKn4D4vCppVPuj/baEiK/H6m/nOcmfzjFFwUyStCZwnhxjNzN1lEwYxHcLL8DBvIT/+Dfxaka9cT8wBoi9V6tfnvzIo3JP5MfSn21hb9tR4jL55BJCk28s9qeSuUUn8JwtJyqAfLDebFtVVGS0IetDC2/ZDAni1Ug81gcg1JOcJ10c1PW6HYnkGlCQliBYvFyPGT+2cVS7IwSsvKBo0pxdTQOqMZJqeUTLoFhpAaz5sNDzqyDsIor8rAtBAmiKsdvFitVLr7WhIKgWHRf68BECsaP+L3DC+Ukmt1gzAB923g402tI+q+bniG3LWTZ4SJIOy6+EU4ej37SnPFLUWkkwQzwumBjDWiAed8y6cw4Br3QdxOawBzXFC1YD7AsDLx1TTMCFfUCmHPBcAQ8zntoF1glPRyg9iehaKa6mnW9mot25fUuMK/Y4YB52iDiJeIrYUe1cHQPd8W98XHy5nk3p5iiPpCA3mDDknMsAP6zpsAx5lhFozB7wvi7RYrGs3Zuf3Daf7xiIfCQ99sns+j/lI4cj48NOr5whrbO2IyV2LmDOeYdinMHbJt7KeyZmSvwkfYlMyKvXZf8GJNK5r7aDif/ryRONAbQxcz+nb9DBXuZFpwfHH1g/l4gbfWsk6umJ7GcXclMCBkBjqzLBoeD1fBZGHwemal4oNxyg6qtO32yQFwd/DiwTOAq8qB5UUY9rc4CcqmpYzAEOQChiXbCtipN7E7lW0ZcLREhwmMXMBkySFhqmFPeLdiaFf2YQg9qJsl4HqNgDQ9SI9zV4QA/wQiHINmQWljrt+nSlLTAiiZ8smpaTXj43499ICHA89B8Tn0EFdPB45Z5F5ttfUA2hv2+GULG9fP5U31uYZ/44iRLUHdgI521rc0NVSO2LQqep4COMd3LEqB9X/JnrDGJ5PZ5op0Jzq1cOo4OhnoZaUKriGsl20Xbevff4SKjgtH6KuRAEy/uLvv0wQvz8r9qURGIwPFCzLlhc7wP1Ul+3Rx8+avfu3xfTJCJaXOs33/ylbb/dafPzi6oiq2dOyJ3ZEQr4ZWhML8QRc3O6jozcq+ogRjGHVYeuqP9+P4/TSy+SDHedPv6eWbdCCLUmDoa75KsoS1bFdXVAVUZGOEGVqrOZw891iz5U50IwiUAJB+JK3EDVi4nAWmnMTMZcEm9OojngtU81F4eF0b51+1ZbWoLmOSc6pNT/F+hj3tAeJQg+3NuXsyCwQu1/++1bOQY+c2rCY4xwLnxuAoOsyTngX/MINSoJ9PuJzqhgZr5GKdHbaDoZDp09SjBNgPP+3TuN3SNBYL1o82CvLi4sNeilLD0BKckAr7GKvnvIcXxMzTg9hqK/LwdDks41YnTVEkDv9tVVWyXhWt/Q+9MCwPhNbMn9e/cVOHv8ojUBEIokcOJzWB/WDcCC9RHKZstQFNfjdnBEu0DGPOGcXE1WwrhqOi9juX788Ue9bn1jU5UyzjVVSM79EHTFZsqGl033HnS1KrY9iHnnCKoP1f2QpUBcaHgSeNncSuAJelIVDjIvv1DjDoeOxr16k92oPicfxXYqOnCArJ9W5ntgzG0yP61OxyeqXUHgpVuuApgQ/MhB65ocIIlxMziTBGcam0elSb7DmhcCKjv9AdNxA8hh1B0UO6iCAYAN9mdAm5wUe4p9gRGRdsPuroGFmm0vllGxEEh6SNR4jlTlAQBSRVRPZgGNYQhkrFgSQuiTYoppIoOByfQiWjvDtPME4gladD41z9rgfqaEKKDMLPWBn7V90/yeqvJXZUztJf0M5b7337/nkXYeacSzd2XPAS8AAMGo2XyAhDB9JjWKbGnZYG5ANM61z/5KW9+A3m9BRWIFQDHW78mTJwLfOa/4VBI8bN3dO3cEAMAwoIKrthQBMcQeRG+AewBb+GxoyuieNDGSqI66+mmmngFq+1XRYYuumspVqNK8b5JHiycyWcbfC6DD+1C5davUpMAL7CW/QzUWG8yeVeVQzCkHhVw3r6H3X5Aetmtuvi3BtBlXMlmVpgSS8WVJNpWUz8y0f/qn/6n95je/EQvgqz9+3f7lX/5FQCj7kmqkfBkMCrR/AD3EuGCs40y7fedW++jjRwIA+DnAAYDJ82fPlFRQpc94QGIrnsv9e/fE1MLO8hpEU//0pz/LloluDPCvxNttLfoS2GcQiTWEMQbYxrrA4DDtnNZGj+5VXFQUdp6De56pQs9K0wUtDto6Xrx4LgaYfLAYlq0trcyKhUDCgy3lOkn+I1qLbcfOHaK/oUlN5x4jOTvf7t2/J78FI+fF85dK9vFdxEoAAAuLC+0A7Q4xApz4wcTIqDA38dkX85k8H6ZYaC2mHLeoki3hUPrDHbsMk3N8txhnVZBQTzVJyFVNURFrtqrFFFLUw4/Q24LEeNlOJNQCn2YpJhlsIvHdunHDkwUqpuZ5a6JFscC83xHj8yhBiQkXmKsWhgKEEy/LFjNGVsk4UxBmFdOJwXV2pja1C2IlOx/tA7e5MfGANsS55vDSQBnnJ8AXa0jrVdhgSq7wNyT/E84LxJRqV3pOjslcnWYfSg9lPKHrSEuwxPXKf2isufq6bf+U2A+0lvh82BDSRxEDueKxChRd+bdPdpJo+x36PPsYACA5WfruqWpzJgHJJNy4vKLpBvgMvpKv5NyblWH6PwCAx6t6FLZaI2nPwxaejQSWcp7YjxTs2N/sz8QTujZaBro4hjHmbhGHEU2+wd4Tg6jEMLFZym/mZ3V+Y8/EVpmeardubohNSnsVr6dV5m/ffqd2DgBIBYPVitgLkKdV0OZB9rGjtuf3DTI7/HabrX0/LCIz1RwPUbh2kaIDsSqOSetNXpv2AT/CiqeKcZ14pE/Mhy0LVcEPQ74043wePKYz+09XWy3Bbt1wO3TilsTOPy+c6PVVvM818F7Omb0OAQl0nNJW8H98//2YCok3jCmccWpBGzhwnePyUtfCOuEheWejZVHzQQ42JiVEQvXVKK7pRxgVekYYDdjROItWxe9kskBuOJUrDlzed4h+8DkZCRixPPWd1bzJBJBdNaUqtVb0L4G1S9DNGuWSuYv10Lq16FQ1o47thyeDKdVW99Co16VaKSIOmEXPhtVGYizL3JwCRoKd97vvHGiV6j6HLkwCUZnv3BbSz0ELw8KU0t326uUrUZStyu4KktYaI6Yg4rJdX15ICBDk9Nu//KUd7u8KSc0sawdeBNJuZ0BsivcCoVtZRkxpW2NjqBipjQHAgiqZhKDc06g9xNxqZv/Oz7XTE5SLPYeX66GagLHkNRzS9M6IYRBqFBMXCj1nvYQiS5RwJDCDxJ2ol8qzKvcT4/arL3/V7j24L4e5uUWf92X78YfH7Q9/+EoGcnFxuWOxGMiZtJOrcScWhbJQCdXenAWevfc/CYQPlQNyZ/0g2xOF9IWGlEOY3/X+qf7YSgN13bAQCvlTP5d6yc1kCRsEA0FFIgBA9k8AJVUleA7q//aeUuJfgksCA0psitdGkVhJy4QRzgAA3BKIOI6boPnGzS2t0+s3r5UoiSpZdFWChs2N9fbg/j0FZVTc6KtnrQlEAV9UwThz77p6xWY88ogAgerj6cmheqLv3L3b5hbmtR92UJQ+gRk0IUGolepbhn7KtVvcZ1psg4P9IwFpOC+rrvJM59rNm7e0lrwmNOxhDyhJ1zL0xQuEBBdU+VlbX5MtIwBWQln6BTxfj7C7VoAbBsD9+w9U0eJ3aTHBlgC8Ufli7CBnUvt+Hp0MmA4O4LgvgkR6/FLVp9KFs81/G5sb7YsvfqF7//77HzQGkTUkOAUAoOLJFICATTH2CZIBAJLIhqKWKoVArnKacoIV0HFdTv760TJxNLyGwACwg4CLoD/nIowoQQBDIbmurQAQy3Y7tjLng9fyn4NhV0yDTsc+ygcM2stii/XzGjHF99gTETJSlamE+Hi/YWCke8mYTIFiIwEUOQMC0ULBUwnKB9ZCsVQjPCLLSaEnHxBYUMHGnvzd333RvvzyV0o2EG377rvvVPU7QnC2gE5Xfi3axp7hegmoERFz61d9aFUKDBhMSDsiPdSiqIayXwCAK0kRIPV1KiktNX87fwJg9yuSdPu5uJrhiTsGJQOq9H62aKWqlvp5aiCrJkRYNd77ynZUQnsIrZZYot6PufCVOJFUzC8AOpvuG/tKfIkgGcAZ9gIQzT7f2j8AkNgAJdSXV6bNSjn7uO1sb6slSYAOveLr6+1Xv/ylEkbehxF0AH4sC74NduNEm1L1/+qShzzTZqZo/fIIPdsrgu4SPgWorNYrAUMFyvLZJOYK/KNPVAKv2Ls+IHes4C3NtBWvD2eAvYCt5r3y3AzaerQrAT8tehkXyPcPDo/bMuPSFpd0TxQfUk0knsv5iqq+fFv1DHNdf/+f/lP78ssvpd7+u9/9Tvv04aMPNVb18OhE7KrQkNNaCcMKn3Dz1paEGQHfYTNijwCxsMucnxtbW21hfafHygAAIABJREFUftHAwSnXuayWqS+++ELJhyapnI3a27c7agHg32IwVQUuLZi6XhTLa/oNfomEMUWbxG/ED8Mqnlg4k2PtI0AmvtgPAoNPTizKp1gU1fgjgXxpU+VPKt18kfSLucSIw4VFPWOAJlc/XUSCJbG6tqY/qd7S6iktBU0ZmLMw5dWlNJZIOImFsCU616W5YY0UA3i0HLDP8Cu9orgnVujcRlS7evPdEgeDz4Aw/oTfAxgiPjg6PNb1E2Nkyld0NwDhZgWeumWDc0Uyjq9nipN0E1oTK/DO3TsC67E9z58/18/w6wITRxZjFDgHmDDQ7EqRw8luzgCtNx6prYR0abFNFkgW+3sCwIIOUDEAsB/yVw3253S7PD/TeGtsLc9ZSX6BjBJJLX/C2rB/SVQ1vevarQ/XICR1tgNgd7mETFm10kp1zZZNxZx6dno5BU3lSNavSpXc03godJV+TgmjamqZitC2u32VuCqzEvwDAIGNWfXf0naRf6uWSq4ThX4AAPaciqEDGrvtOgkvcSGsCdbOMSe+S5OOxFqDKYzw+KmSd9YJAMBFK8e5Kjax9iSO9Tka46wpBm4PgWnCawDHEAp3zFDiwzPsDwP/EtybQCx8o926vSXAHH0w7u1idCXhVYCAhYUlXVe5f9vN0qCxU/baO/m1v+ySYFjsVUi2z7PQpAvIMATydwvoYifj983K9lnzPnRynRi+XLLDf8u5dOxFv4cLifHTYu7VTTghd4us/arzCV1jMcB0P8MkfQAAJG5LjJSiZe9ffpq/h12SfRRf3q3f//nDD+OgC37zntaZw8MvdwBABXUe41b9gkU1TIDnG8jsZFcaLGJxrofCZ6hvR2q/HmGVBeYK0ouiBS7aat47Ajp++L3SYYJIqrfd2JA8odCz6/1kmCppMuIep+NNqk1ffY5D2sfwcPEeepBl5Pg3xpbvHe4fWGCLTVQrLXRUIkGuMIkZUeJe/CyzvQlK2DiIrPn9+wkEIPzqSb686sZpSRxNiKVHxZCgQ9cXxar61KmezINEM1YJ2g1Ba7tuT3983F48e6qgFeNPz/HVNSJ+OG6qVCMhzbz/w4eP5MwRCXq3U/1nKMteWdDxvEQ3GIukiub0lAw0LQfHR4dt/2DPPVXosVJ9qgkROjyFlOJ8dC+I4NQYD2306mcn6T+jAjGiL4pEHf9evWqTrX3++edtg97p4+P2ySefqofxxx9+bL///R/a+/d7el+qKqmqaZ84Pla/UZ51hACHVDn2Lg4uwW0OEM4V9J+Ei3vpEoc6wEGgAzj0rXHeu5wTj9dzBUOUqwpeTZ0meC+KXQmnxaDFwGjUSI0ryvtzX6ne8p6I4HkclcWa+FMOY+Jahj1JoT/fI/aoWNy9e6cdHh22129eKYkgcBMbY3qy3brpAHBjnYr8uYJPjD9V98P9Q43eu7706CREH/kdtAZQQWcfoylAKwe9ySTggCg40n1NxUDF1ZVXxvz5c52AE3wSBBosgSZ53B7/8FifQ0KOfSEJ5zwQjEapn5YBBV+zTqJIZFdXltrdO7eVaOOtCGBJovk81JMDyrDnFaDWzGkSeXQFeG+BfuWEqXIBbvD7MBQEmCBWJEAO9N0JlnoOz87b6tq6AD2rHh8UDZigdaU9fPSBNFMACwiQAR4iwIOj5vU4lwj1CNipAJr9mAQ96G9s+/BZBwDInsLB5nwkgMteV/Kg0W9UKmYUEKXKaSaWbXuC1LyOBMe94X1PfRLyODL+ndaAOM/sbwUxgznMQ1DCfdcOsDohI6pdGqPqQHvI5goIm3PsgKGSS80Dr8RVoGOJHsbnEXaqr9JJG2sgBqC0R5gocyi7+sknH7ff/va3qnRyTzy7b7/9VskVCaeTxXNdL7TV6ExwLdhY1l+TI2B9FSiaQBEa8LDixjOR3TJXtqMf25/auOUeA/RZVLHaNCZqgoh8VVob+vFQqXh7jd3uIJs2Mg041UQLpqYFENq1GU88d5I1/p2WPiW1AOkaGQkoQAXZjA2uGfuzuMT5uqnP1KSemrogjYDbt7RmJB97+7QwTCipe/DgA/VMP378WMALZ/fDDz9svxYYs6kzBgCApolUyEfn7egEMczWLkeAeDDo2E8w5AwoYGdITsI8ZD9ltJsTY9tZmJLqja+eqwAWrB/gg6qe1ToDkKh/X1Jh9uhU6xegBTCvRI3Py/x6C/BCnZ/tKP0C388QALxo62trOh8vX7xo77Z3tOcBldJSp0pnVY1571RJeV/0FgBf2ZvPnj9vAI8fffSx7AxB+Hd/+0GAblqnMF7EKDxX1ub27RvWcLi8ls0TiFX0c49MnasqrMERxJDx0/ydWAXG1HIVFv72t79pygrnPiKO8VckXKm+ho3BNXCObM8coBPLsS/xEcRA7KObt6i+4w+YeDMtW6/CyvV1W5iba+/fvW+v3rzWexFPrRZIgHg16yK9lBp5K9sETb/GckoEtk0IsLaOizU4WDNXoGs8ZjODAdvBM0tPPD5IcYBG+CL8TDV7Tlo12lfHsEJNl7eGEkmitQ4c3Fuomxnv3Df+UmJyGj/oSi7xIgkZthufZmahq+6cQ+j+mudeMS3K+gBwrDM+HYFqrCTChjAAmMTD2sGEw9drrG7XRlbjU8vWh3GXxKNvnzKASDVek3jUrjvbpt2LWvHxdDtG02d31wrzCGovzAuAQBg0rFCYC4jm4jP5Xhia+FMDEp6YwZlXsoofBvjBBlyOqqBhwVyeH+sIyCVWn5iRpdqv6myN0UUvq9pAYKvyOam08h5mOVkcNfGV40uzRiV2NxjvLeCwmNGwONg/GneocdbEDabacy2KH4qtLB8l0fK+4hyAT+wvnRtXmtGGkCYLhUCNw57WmmsviTVqZpPahmpEsu2Y2QsqOFX7W3IhWsXxCmGiwAbFXlOUSdxuppM1T8KwYMrL+sZ6u3lrU8wT4id8H4Wqx4+fyPaYAUeuaP01JbEDsXZ8ToobuslqgVD8MQVTwaKABgg8FcQJs/0Ttjt2I3GIRymmzcCsw7ABo29TyIOfeQm067kmTiiAI362z6/7aQBiZJUP5t74HU8yK4aL7tPM/NiH5LzDz3FhwMCRn4mfKzYon5vCfl7f5dX42//23XfjbJggGcMPTXAlin4lpEE0iDlUyfhZtbyjHBZyoQNR/etQfPm3FGNnZtriMiN7TEsOwmPqRj9JIFXUYXKVm0iVmBtmN/AeoWzIQARBT89iJeyqqJaCcuZ5J7BKcvTzADhJfw6FjBobRBTRazkGXkvwaRo5h5zepz655ID0Aas3GI6e606lSsZwnrEt7mcmMSQhCbXY4iQGQFI5A33jwLx94x7lHilGPdYI67SE4hiPhKjgpQT+OCIERyT9CL398Y9fq/pPkAWFXyJKII1Ly1KPxWnz3vy7uEUN7SkOG6bt5Nj0RNZdNDz11wNMuM+a50QFE8PGfuKeQ4kVECIKtmeemnbrJF1VpKsLsQkuodYJYKBiZeFHHCEzgkmYuGYqGKoCX0LDfS1mBEG1e9Oqel/oPgZcBv/yUv2FGH2oiUbe+x4ej46qtoMKvMNeCPqYvcoaCVS4dkDiShHjOjxTPWfMooSmxqbaw97pqpzVwzisIMUg8Pt6Hf1epTlhpNPm0BVRq8RSxc4+zDmS4SlqGu8ZHQwh4iUYY1VrBwkEUSurKwrGCZ7ZJ8tL0Da91z/5+BNVeAi+nzz+USOooPiR/PL+BNQ4airb7G+Ch+3tN22Ris7ikp4dV350cqJKDGNC2Tcj0REt0IRTJ4iSkvUlAaBHZZIk88xJwAEeDNiY9qcEcGwbpKD39m2tNf3/a6vL7cGD+wIi2Z9UB6napH1CNoXxSSVcKWc4PSOKLD2s3VpeojsChZk2AAccXAPBPwGIUPaiCoomdwh98kTnKCJ5rDEVKgTHVIUo6jaJxrv373WPSggnJvV3z17vK/0CdgZtIlZIT9uB0fLsj+xT9obOWKdUDF3biHeo+fEP6aNUa09R1wLcdmBscx959redjnvRRT8cjMWJbYnzyjlR5aD2tgBfAqYBAJBgUpRo7FkB19EvUE966dckcBna3Jwlt+Q4+DRoHEA7lEL3Oeoeqs2AZ5LEdnJ6Uiro6mNvYwnyjUZnen7sRZ4lto29EBV1/s4Mc4swuvqQ+2e9UV4nKGGGPQleBMGkZVA9tFx/dGs40xH55PmqL7VG8mXdO7Cy1jK2Sq0M3ANjphTMBCywX+E/t3B4j8mvdqMP3WccodoAAB4TWrPJRY+9aCurzBe3NoMYdrVH1f845QCL95JvWFzw5KHJsfRH5udn28kp/amekMN1UO2DHgoLBspqFOthqXHmoaADuogJdGNLveowBrAZXB/6N6Hdw8Bh+0xN4DvftTev37WpqVncZI1mtLI/a5UKlgXTFlQ1F/BfYL20QKoyq/0+NdXWNtbcJnR11fUk236jCXOuyRGwrLBr8o+l1YLejUcGOi4Q4FnK/ffu3m2ffvqpnhmTUPBdsK+4b0bvsT5QapMo8DraBWQfyqe5LWGuzS9Z+f0tgpAXF7KN+Gf2Hjbm6JCgfVZJHl+cUeIGV3EBSxADZJLQvIJ+Xe/kpNiCDx8+rPaWk/b2zRs9k4yVwxcAqN67e19gBT4av9HvDfrgXVlWQgLjphTL+QyfXVfzkjxx/nlGfrZuy6GdhNGcsDIocOD7Abb1DOfmVbUE9CWZFXV+ckoAAEKAxB8wIACdids86tVxKhT9mzcQw32o/UfMldYw/J3o62oLc9+3zqsmYTHhYlojXm/d9Phanj2tm2r7PB95fJjasi61JwBX+Gz2s224gQBV/E8YCX3c6XThx0iEV5aK3k28PR7rnNDbn3ZTnj/PgpAQP8zz4BqwbxRu2BuAarDkuEZ8Ca0L/B4vGu7nxC4FN7ryW1XvxOlOUhyvqABeFVVNiih2D8koLNrYf2w3iT8AAACHZtBDKa9pBfw+bQBU/gFkokHGuWK9ea7SkYB5KkFZA7qampRWYU3doZ2IiQgGkGCsEMMTpxnAQMDQwKsFd6kuGwg1Q8CtogA0ZgN4AgOv/f9XrN1iKr9bPi42ls/G1wMmKceoYoFiwfLdXVtvjWh34533RJ/w9W1f7DWedSY8pQqeqSXE0ayXwMwCl7h3aWJ17dOO0X3/1YpRIt20YAgAGEz6IE7g87BlYpLMz2lNYTxyr8Q8xAL4nuVVbOm8Yjjt6RG6K++U9DOhg3s7gl1ZrT3VECK/TdyeBN6JvuNqfAP6YmZKuLU3YFlYZml7T4zl52fhXQPmLtAZeKjWNyX5+bnzL0fa9VXTLtQ+Yui9WHL91LwUjRPDaCxl2rUEsPdng72WwnaYGMPnnCIKn5VYzeBnP4bTe8IZQfKGxKw6g//1b9+ONTKiku6gBAmYIswXJc5UkbxI5Jb1Z9HKugVTZYGgwQmUKouaY4oTNnoGLZaKIAcFxwkiJ3ChFiHCZa5KmiLYo1vp4fDhS7WoX6gSeyoqoxG6mvtZBozfpTI5bHvIfSX5z7/7ypHvWQe0AIDcH2hYDnZ6rtRPM+cAiyeR9XEgDq3PSA+GNXSOjMUIgAGw4DnaRVev9oIEafQqa33oGzo4LAQclNjUGPWAg/ypb0gwrypVGPrPPv2k3di60VZXlyX09s//zz+rBwyxJSjZODziRinIn4/Uq0cQwXMiiRlTgWQc3DLo67jtbL+XQ3OiZAEuHO+zZ091f7du3lLVk+QHtJ/gg4CZjYoDijNX9UvOIrQeTia91ogrXqCxpH5bWhnYF1SkOHAEmgaFpsUA2Fzf1N8JqKEopioIXY/nhrMlcMHoEagRuOMsnz55KpE5HawkSZXIcG9cpwMQGwEdrrIDppv1s8SH9+A94sA69iNVe96jo/gUbYhgWmI6HY2pp+cGmeX6eDa5Tp1LgmxGeJWomYx3YdweX+iEX71h1XqA0+qAiur5zdki6Wa/IuakOaUSv+FMEjTQnzvX/uEf/qF99sknCvagrNMqwp4kIMLIk1yTRHzyyScKsHg/qgs4TK6FwJMA7OWrl3J+VGrYb6jLch2AYBG/oRKJ8F7YBTjTjz/+RPf76sUrnSfeM6PuqKxwzwQ9BMjcJ1Q3kozbt26184tzfQ57ieCQwIseYs1/hiVUCs04F64FcAlhwQiLamzPzru2+549PaOqHD/rqKoa4WNHwLnhvthnXC+BFoAba8S1kQRhE6lWEhQTjJ91ga177U6YU1ztVErEatyl9tqgRw2Ax3vHwUnsO/fPPg2Yqf08oNLxcwFIEjjzZBXZQioNovURBA2AqmJZEQRF6C32TK6w8we9Grhp+iWGWUj7zwEFV+drDE4ntjOYNqMpKKYJBgAQjV4jmgwkGASwXgZ/ZuJNKkVeg2rRadHAsf8QeFZoehhAPFMJOmGHps0YANhzxZbKvq/XLTz2OwSQAD3SmEAJ/NC9/qnwh3bI/iJogZ7MnlIfJJoalRTElrC3WT+LNTmwDVWybwsxUJfqRl7bsfnG17KXEcezlkDfkhUQMsGKnkVNBDAQYqFg+0JTrAE8HeyXcNL1hT6D1jLsHlVR9is+j1GfHptI7/CMxvUxPYbPQZtgYWG2TU2TbNCfutvebr/RWVheWtF64kMmWzQLDFhx71STOL+cfbE0pMzPTHQE0wBZqDov6ZwTewEATE/NtTevdgQCzMzMS50cgIFEV8rMaRW5utIUEnyep4ZQCTeLgwQuugFqEZnlntb0c2KfjBlNrMKzWV9f0bQRbCM6H+wZRv7RFsVTZW49P2Nd3W9+IlbDb3/zP+gzsQH/8c03AlxhQmEH8eck1fwu1Hb8BwE4XxmVil0mpiNRg6GUGItnzXsmyUSfh6pczoCroycFiDAhChYD/eOLaj1kzdFLgY1Bkss1Eu/RmgFLiz3DGlnPxWPP2OME/Wq50Flz1cuiqfZVUX+PbxMIIEaF6bNJjGXXq6KGr0K/Bh0bwDolhqqS9xo7q8sruiaxcsT+ROdmXj37FKuYNEHskHjGcdZIsRjaEwB2XD+/QyKNX8OfEodxTS7kGKywmOGV4gwmWpCo831YcwnirfqPSGgx6diDauUgoYK5xh42vZ73Zc2ka3HhHnu1MLAf560rRZWR5AyQiNYYsjziQYSQ+R2x10pvCl9HYgQDgLVjD0pYkhG/iBe+fat9NPQvSUKcsFokL2KZSTi6mKZ0GZQEZZypxEMR6WsCVRgtHMq1GKzXVwIAuD/NRr+80LVRSEAcc2U5rFhsEcUqtz9xTwJ1SsDTIAMxKULW1epZLNwkt5xLge3YXqr72JIz9LwsIM5eTStKbKK0Dcr3ANB4xPGV2iip0nMPwxxC/qAmkBGfsd8lvApDpIoWXJ4KS7SaCAwwiq6imRicAxB1ZtajFH8yLcZ7iGetMcNr7FE0lfg+bXYGfnnWYtHQbnB0VKwEim81KaH2WXxogGrlO6VjtcDYRgBeTcHAtp+roIiG2BDoccGD1iaq847rASGIJWGV4OOIt/f3mEBCwYeikcds4mNg4wgEqGRc2ggFWKfVmXPMs1xZXRN4AItUa1XFgzAB3P5nQFuAQO2ZAADDFsgk/85zvW/6loDheL5MLQrI1YPoaY9LnpDzEO2PQAhpLynqnlkBBcIkbxyyOIc5qvMmf2bOlu83rEzHB8kZBbwB6P/XAQMgLwgCJyE2VS/HOog/T4a9KEbDMraJh5ADno2jQKujL0drwIGVhD2qh17UZwV7k0Ic4wDycx5W0N9hcDZMzsUiqMPOAg0F//Ra5npWH6LV1/Nf9TQO5i1mPYb3zaLls9kPU5W9aUNX5QUjw9/FjiiVd37O94dGUdSra0apUPXoxYGkS1C0GhA0nAKvB+WUaEdnCBCQKcNxZmQag0RgpD5BqO2MBkJtH/GUS9oQqPRciGpFoEry8+C+xcwINP78539X4oHAD4JLrkSSTDoBMyp9rMOMIBqOCkfJ5/B7MAAsjuTgmx4jKJfPnj7Rtd+9e08IoMepvRWC382BPzR4kWSlnyXqfh3H6JkA4DElc6z12AYXg8dr8nwIKBl/g/PEkGoM1OWVDBRGIsg7yTr3/+jhQx2S77/7XhUJkp4YPQKr9LL+NBk3CNAJdtQhDGIpWlsJjGgfVVLhJCEzcp2wO/l2ldb0sBIArMSca0kAlD1OgEQSBWIrKGLAxlFAMMOcZjtxBRkl1iLArdgd/fv2iVXGB3CdfdXY87r5bM9oJ4kGeLlUoPPZZ5+2jz58pJ+jR6GK1PGxgBiYFRprd3aq502liSpDqGEE2wAABBDffPMfbfvdjiaGiJVQCZTWo8AYghzf+5UCG+6Byhh7VIJV+4cdfTPPMFXlME44T2tQ9hfmNW6Q4ILrJBknCCBopaLGY6MyQfKWthoSde4hdCv2LeyYZ0+e6ezxPrQjqKJZiZIqKddQaI+qb9RgKOeSxIfgEQCKfSGNlMMDBcb8fXd/X/vVQeWCYpi0U+E4xUAq+6KAuPaRHIepXXouATsTQAYQSKIKAMNZ53VSbtY4QU+wCG2xGhh/AgB0yWK1+PCcTHOHvghtsneM+V3bKqqefQtK9m9sb9hcsfEkRQHKHIg44SQYsKCPAzDYEQEiQhlWcFgKyLlfJj3Yx3ks15DKlzMpNghJqVgvs6ps3rl7W0nu8+dP27v3O1ZcLiaSqJcVjHidrQgOEEZQToDc31+Ns1W/oedSs/bsP4AMB/s9yOhr6RXmI8gkLbvqR+0YemKA9KrJOT+qkpaeiSn+AafdchYgJecmz4vAR8+BMX8DACnBcJ6L6fJcjNslUCcn4eY26IFmrUhUAH7TogDlO7o1vH50cSoAYHVtqa2sQPlFPf21Ei169rnHowNo9+eaOlJ1CAXO8j9SxqbNgGDPILFHg123R48eti9/9UsBeMcnZ+3Zsxft5YvX7eWLN210hljpithFZjgEfLXtQa9A7UI1TQj7hH3Fp+S5iWo+axqmWoTwCTWNgTVNyw4gKjYQej+fgygdP4Mijy1gPfFxBqdajQF8KT+PwB7Xz6LS5gZVnb0s1W2pvltokufMdeH7+Mpc95xPGDQZscbrOD9UTgme2QdMQwitnYoeiSRxC+/pNiDbHYRXiVsAHW5sbrWtzS3HP621e/fuCxAH9MSGAWqoAMTa1H6LQCvAiux6iayljQ0wJbFitx9L4BL/J/CrdCwAC9hD7DGePf3/8lukb9LT8TjBtN1pL4vhWu13U1PyWfgjknqSbIOspiKjOwRzQIr8l7ap3A/P5fadO7WGJOY9g8O6N56XDtvy448/1vORjylqNCwfiiApiJG84H/croMoqsE5M8pom2G9DXQTLythQEGc8oiKG2b9aUqVEiiP7otvt+ZAPb/FxZpew5Qogwmw/QJGC7QRQ6BG/VURwZVVT1BxddhTANR2oh7xEmMtf4Q9SJwTf8Xn8VyIFdGyoB1BcSBst8mJtru3r/yDqnEU6QEAODfoBnDO7UsYFzotQB0fTIshzxWbT3wkDQBaLbGhJfgXe5p4ymtKS4Rp8fJ7tGYtGLwdCyCzz8EWim1VbNyo5ItGT3tOCQ4P/ZWdlRPJ5FkdMM+TA8wtXQkAKQBPLSqM0mISR5NDLJdJ/IUZa3xJ9wxQh7YN2kFUZIUNwjhC97Mn+dWFIzB94YkRfPHM+EznWZxxawEM2aROYNUs2GanJtuDu3dkyz0i87xtbjnuofWX8wPzhXvMeEzOqs434Pq8x5Bq75+eCQC4HDG+HdFA9gH2yYVMfHpGGnOGtZQDNi1/x04YNJ9sJ2o7pajlPNVr7jXyxBUn9QEA+GeKpt0zs8xqV8QOI7EHx/0+AQUysSg/11p1FfhqaS9nNYzXs59SwBkyC5Iz5s/sncRKw6Q/+yC+3s+qb+sPuNEVWv73b78d8yCStPMG+aFGuGgcoA1fFiIVUF3QQFDKG6hPwLmIJP/enAQ77lPIzQxppnxOUI/MVg2FOdWa0cVPZxFrMYq+mg3symwOqJHzvpLZz3IMkkrCoKrEoLKbew6FK8yC9MAo6OF/VdXXa6vCJrGs6kVzr2HvmIP+8HqSIam7awRV38cRJgHOXzPLa0ShnM68e7t4T089UFm6G0XIujpw82bGGSjxAIARncXUf66b92DDkjSlIu2q7oWEy9I7Zed3qfE4GFcjbuP24jnq5E9s6AVScMg9poTXqEdqakLAAr3Y9LUh2MQX9EKhyeMriR8RWEO182xlM0ccbDJb9boxss0CkAAAjIvxqDt0FzBiu/u7chBcN6+JcA5OEONvFoPVvQmcaD3h86jyIrhD4gVtcn9vr/3lL39VoOK5tdYgkLEu+k/2uIAqOUSzXKyibkMjRo2SVaPOAcZIYKTMWnTjJB3Zs6nW5QxmnNgwyB4aBCUyRVOyPfdZzv7n/KQf0AHdnAI1klCf+d4RBUVO4mMHlbGDvi+caapFYrBMY8w5tzj+BVXX2CO8B2PqePaPPniohBinzhHh91gXiS8dH4kuicEHhMHYwx54t8vztCgk9pv7pCLqWbmrqp5wfnEau+/e6705H3bKl+3i3Ch4ksIkfHHKvC/MGtPVQK9P5TwY1YQmwZvXr9RPK1rp+XnbXN8QcKWpKKMLVe24J94Pei5njaSNMTZcD3uHayWx5xyJulfovXtqF1XxJFABIGNPZDyWn7mfi2e+r2psFWwAVY2rL5A/7UwtOiO7wGxiev46tXIDsgSICao7kaJCi7PX+L2eym39BcBSVT+p9LJf1Cdvx6mgaQCA6poLAOBexcBAI2PeglI8z4Cp/C7BgvZE9c/ZBrkHM04tSWj2MzZ2CBIENHai5hnaodZYaMvVDgmuyTcV5Z8Z9NLOuDTdUy0PaQOw/xDAUAEut6lq6dxsu3//npJIktrHP37fXr9+pSCK389cdtFMq6+T75NQdT6I3mNUr6ttK/7QgkpObknC2FseUWShMa6F11AtobIlfxrWUDHxZWceAAAgAElEQVS9REGt5CmBSSpcORtKVrCfNWUklQ0Fn8yJqQAlZybVBa1BCZcGbI6/yf6z7cNOX4n1gb9ZWl5QlQewBiE+qrCet77VTs88mWNhHlV3lNht46H8MyLq0Yf31We+vLIoAPHV67dtb9fK6KfH5+387ErTRmI/PUvatF2ukXUGqDk6PrSdmryWSOM//dP/KJvP+/zh91+1f/u3r9ve3kFbnCNYNgMgCtx5b+5rcXmxo/SrpUFVvhm9F7byzds3Ajk8ys36E4Cc2tcFKPM8tMYl0mVgyToD2Gqqz+xb1gVgYaMYcqwtdoppB/gn7CWVfvlAih0nJ+34EEr4qc5qKMsJZuOb+HxX5i80hSmxj1sb5tvrN28EtADqI4YIMIO95ewhbIpd5VqxbYA7FCTYpw7g9+QzAZqZaEGy9fd///duzXj+vL189VrXyv2armrBM/7OeyyvrMg28uwiVksij/AsceqwwIPdAJBQ/7KAH9bZ7Dz6nNXiIJB5JEo2vtYTAcayh9rX1TYKmOr58Q74sfVQzVkz1pp7hmnJWmnUXMUGx0en8qX8m0orQrJcB/dOkYPXh4Uncbw5/Nya9EFcRHlRMU9PTw/oiq9hfJ/FDZlSda6jCvCQKjdrpzNYLBV8pQC+0YUSepynqP2aqmA2jJk8TFqKvpKV+4mDJEJbs+dlK2esz6F9LsCmFThkwNJfjjk539h99hE+z9VqgyD2MVEft29TYsn7A8KOmEY119aJL6u9kgr4uYQuD10Q1JQIQLgZnQv0DMK84vM13lsMvkX9XeuHGGHFbRT8JABYbX3EC9oftLWcWu2e9wkQhl+QrofAAoN5JOfJN6JVhjsUSbxA2DDpIo7KCiVmYi24v+yJxKSK1WuUnXwjeVeNGhS9HfteoIveQwUd2hmc3AaQVZsFgnvnCNtSXFysGNqgLPerEd1ag3Ml8QEYY8vdkug2wzAQAsTZlvi9gNWWF+fbjc0N7enra5iv1jUhTADch4XBe+CXeX5M4gLkM7h62WDbEMcItD+nveisnZ/ZFuAPAGgFspS4sLTBShuKs+TKuKveAEZiLmk9mt4vrQEBiM0odEzbsbsAWQtkSxyRohetJyk+KAcejCtOjBBQQO+dXKFySfnDYtiHZZ+9/9MkvR/N5/jeZyR5eWx3/5nVXjAQaoy2R4oLXaG6YkkDTQFCSoTwf/3mm/HwBnMI/OHQg6yKnwRHQV8pTBtNdP9JAkKh5DUzN9Si3IQDClM64lSFFApt6sVQOgXESVOouBbTY5ykJzCLY5MzHQhMOQjpQY1QXZ1cOVlLgM3fMsZDBqmqtUaOTKEIMCGHWmMZeD0JeMYM6vuhqBJwSxG0ELWiWEERGibVoaLm+rpgM0GUaNzuf5XYUNGXlNhotvGSRGwwntDyuN5Qikm00yOjCuLurhIZjDm/j+MzOmtEDAOf2bk4So0tK5oZThYjyOdBe8MQYoxInvmPRBp0n6rF0sqKGAj00POZmtdaVSZEgUjIkxjwfY1HatftjOBhf8/9V9DZdV0WP1GFjkBcNDeONxaXYGm+zU1bGOlUI+UsKGWKJf32wr4U5Icqy2ElccMY7e3valwJaHJEGLkPKhSqcJTwCeuvfV9tG6qOlmNn/4fSCWLramI5xjIWSdKT1Chhh/aG4SkmQEpY2d85MxIeKY5QjEDABDndSlBCJyJRI4gkOBTwU06461WrZEIaHCWEF0TeBsQVyRg62wYLXWFo87s+r9CImGHtESqAc4zWywx7zfWdoAJ0T8FI6GcLUE6v6fXabnv7e21+0deLwj17kjmwiHOZVTGpZwXrhM9g/5kmv6iAiD22v7uvdVfAU3vWKLvPM8Ec108VjPvm7wKx6CMLTbOoYDdv31KQeAwQhXHVSCKCEwJmqNnv9dn37z2QM0WVO0JzOLSd7R2PfZuhbxDNhBoBWH162BICRs4nbBh+9/HjH3QGQxnHQZvOOKVeXwAAkggqUTBT3m4jhAhFsGYSV6WBe03FBeSf/aHqEPtNCrjWSAlFfPicFQxXH92QZkaCyesVtKiaadVsrs9JMxThGstTFWhpwqtNxCCMx4uW7eyYCO791J5Cj6V6NQ30eCxTkv7YZDnnUk0OUwZfot+tfhqdkZo9bXEqzoj3atT7pfhPSxSBhATZDA6kMiBQYWLCo6yKlQMbgy+CS5hR0GOZRU4Av739tmsriEYA96M+xfI5sDYMdrv1gv+ciDnJwGbKBk+Z4st9yX6WAFVAv1Dtfc8Ws9XzqoAhYEGqcum75bOT0Iv9I8DEwRD73fTEJpVsrqezVRUUc+8R1+Wcx7/muuI7ozuAOCPJPxR+evBhTIjRotYGkuZZiVySlJthNt1NDOG6mE4wMzPZ7j+4I6VogGnAMAFt7/eUrG+/garLGe6ZdW6p6NvGXHQABLvUWcVW/fKXX7Tf/ObXSnpg7fz7v/9ZkzaoGs3NLHT0d1qMCD4dpFvQEPEq7EfiEqrhfBEAI6CHPaPqlbYTxQDFnHBi4FFfAgbUKub9m8SUn2G/WSMnyLT/zYvunPYRqv0kpQoGr65Ftcdf44tJ3vCfVqZ3gKx4KW1sVWhgHxuE9TmeX/RkFv4OIAuF3Ta3tbVVgAaLsPL7TojP2tq6p7FIab4YsseaXe4ElL5eziCtWbzvt9/+TTYMZhfrI4ZC9Wpjmx48eNDWNNLRgoqhIlMhhCXJR6TSLiYkPeLMQ6/KoOM+j1pkH5IgTM+gFGxNmwh/ad2UFF6LNcE96XlKbE3KlAI9SJ64Bq4Z/0SCrNhRLK5DJTaHh+71Z+080YMRrZcaOww70kmde3IF0I78WbTEcJ28j+I2et+raBW/zZ9rXYvBrvyGiyyOqXg9DDjZGu0xkp++71kibCWydw4jVMALa2KmlFvbRrp2zgJ2XKzUGm9pII92HIObrnAzOcTFnfgTAV0zjjX4Pe392uNKNFWht1ijilVVpEoM4fgOXYVFseY8icTgM6AZrXm0AAgwnfMUIq53jelAF7SlmiUn31atCIBwKgrQOluAm5LEYuoqXpeYLWfE/ic+KGLJrBcMRtbY9m1G8SwiiHxxzrA1/Jw10lSQzg4bTGW9OIsBanRfMGakY+D2FvYbzwFb4xjPIoK+HgO+fI8zhSaCbbGfxejceVNiwqHuC9dKLMb7Z5a9bX4B4peMFreIbQoQnLOHHzzSfme/YR/RwWBvLS4simEhkBs2FbZseqLdvrHV5hbQYKMQaVurjudmEFOjOmtcLG0si0voSJk57liDBJwzQkHnXG3ErCVTANAggU2hKUoSFL1UawWvZR8A7kbXQs9kdCGA6vycQib72zpJAdnTztUBAWJEl+Bv+b2AMawr+y6+zc+yxCtLoC8xVBgAai8YMHX1PIsBEAAg+XYXq+qJ9qPtAwDk8+zD+nOTvFJ2rNrRk5+koB7//VPQwgBAYifF+P/LN39O67IdSm1g/o5hzXzJJN1kpF2lppBX9205aGAjSlRpBmTXqJp+vwQZOjZBoRxC+6piEWMJBhtnGYptEPG0ASgJK0CBIPUnoiO1oLymq9yX4qbRFytWDz8ngV4Wnd+LkxIlqJLrLH4SI46mHE6tor6P04eSXcZfgXCJioRREFDB1Vu/OGujsUOinDLy7lJGUyqeJGHqfXH1hmRL7Qb0Vh7RO0PFCDoedC6Ul604jjPH0cAo0LGkF61EyjgcTogsmpNWjhgnIakSWjJwkmcvY0gQPRo11HsJhOmLZlYshoP2AIz3zdu3Zaz95XmhFl9k6LJ7oKQmDsJe4lgO6l1NDwMgSTiIL4aG/n+paJaiMpR0K+bTt4zwjatJQr2o/tsi6bPoSeW9SQhZEwJ6ni9GOsyFJOB5XUAjHZpS2LcatK+R7yewzzmIUU6ClEq9xJMmXAUhEfEz6ZPrHOwY6oBruYYYgwT0AZB42DwfdBZgOeDc6C80CnsixF/B7IWpeaK/SRjMTgEDbAPSTzPweQk7pQcGcq5I3gkquAaeXyirrCNfVEnp7cNA8nPP7DWl+ojxkGLwwCwgUV8qbQmqdZdtktEzmoTgZ8V18TtUzjkLBFj8JxFOVa9LrEyVTIOAJAT0p/I+vIeBLvrApy3go/5qkgaC4AX19+o80ON+eSHmipKu8VhVHSqzABBMxcDOkQwlWZeeBH23h4euJND7zGgj7Y8mESccEckeQAaMGhgSjIkTBXKF3mbQcwDPsw4AoOKDI+JcgMqj1o1dxiHyfgI/atZ4gEuCNb4SRKdCYYDKQQdf2t+FEGtfld6HKwxeQwEABLGqwIzVbiNBthIxGlbpFayUiF/Gx7qNpEeeu6SxKHmiW4pSPGg3KJDWKH2xEIoZwLm3vXLVjwDB9r9GsyoIdeJEnyHrz55TEEoywFx6xDlHjBI1kwuqcPrFAzYTzQksnJ0VKMhaMBWDvmKuiWdLkq5K05x9IPaXpfVIJRIlxO3clxvnzHVE8wVwR3oqBxamI+AjSMJQOQHrNRCM3ieg8Gzs2Ck9uyvbzL7SYEbekAHA2kPJlCK5zke0Csq+DzR78vwDSkZHAVsbGxdblSDJFNRrra+0Qean242bNyTGxr4B5E1gjvgdCbmU28/dWkYFiOo11HKe4dYNxmzi61v75LNPdWbG40nR9v/1//23drB/ItDEwYt7Z22zqsqjQdLYZletV1YBsRnXVufj7Ez+CuB0bpbkf7pdXVgTSWr9sIk6RorHTkakl3UhYcJn0vd+++4dPfvd3fddRTGTkgSYFCA8BGNk+ys5Dw1XbXrl87kP9iD0aH43iR82Bnt2dHBY41Ut9saYOs4E4GgA4/TNOjZxKyJ2OcCaJhss2lbhj7Et6OUAhlNhBKTyCFezKvIMVV3VNnQFjZiKdizZoBJoJZnD7pnCe6EkUn6zxJklDvbOgMnnn/9CdOBXr17JhuYZkohjS3k998x9kEBJFJkJRAr4U7DJWC1TewEAAAJmZqfa1djJkuyRJlON21nFdmEdUpE0q8Y20mDGyIyv9XX7z2IzcMZJNFhrrp+kiSIIhRfugRgoCegwPnYPshOpxIGAPvHniRuZ8Y7QIPYBHw4QEWYkzwm74rGs1xLJS6U04BzvBwCgGBVQVaKe9PcbDNT5vrzS/uI6KRBB4+YLdlz8ghL4GlWs+2eCRU3L4t+yz4pj/CX/SczfjTUr9XW8h0aGOnHBzpIjCKRk6tA8EzEqpuoKLBOysfgvVONhnASwoZWQeIJ2Q/wyX7RcCkC88DPxHhr0RuM3qmijNYjIbAGzuZ8A0IoRpDhlUNHTKAzCGBiEkerx4SSf7HP2vAD1EmCTzUUfIwwDGC0aiW3quH21rzHPl3PmVloDCdZNO1dLj5M96P8WwUtuZF9gYAt/yBkhD0P/oo8VDeZob0wSI1vLibP/6NEjxcKA1ew54g1aEL/77nt9BkUQYn7r/8DAOpIGF9Og0BAjZoJVMBqdabwreQxfsIlo41AiP7cg1hKryvtzT0y2wQ9SqEH8783rbfkCkLvDAwNsxDozYknZf5FbsBfW1tymQvzDz040QQGb4HG6iArOzFg800XnjOI246en/fdMivhU5SXFrozNTuySJD6F7DxLJ9cWh+/idLH67LvzvfjN7tB0Vfr8TkYXmgkw/Nz4Zb7X7dN6fXx18tl8XvJe2etiVyuX+c9ff6UWAB+UHOI+mc+Fdh+U3uSqsKGiK4StxgMlMWBlMRJBK6GkEEwHnc3hEF1eM9d9DXFa0L51gUXRdbWzhIeEtpne4eCzIsla9PJKXfDqh9JX/qPs3Mu29cqOSbKC2ka8RwlJCTrl73nQBHTp64nKP487hoDrMcLn92DTYMSYger2hJrJzJzW2dl2+xZG3+qsOHiSXgVf5XxM73PlDQ0C1g4AAAOPEU3vq53ddNvb9zxU5rarX4rPvjT6TtIC9R3DK0GQ0Znnl1+5Uo5hpcIfwCWOAwO2troiB/r7f/2dWgF4DyqbPA6cI8ruAgDW6XE0pY+Ey/NDbRA1qoNAdqDsa+qlQRGNNStH4vF8npvL6EIcMWu4trqmEScYYdHACiBh/dlbnvtah6XoPzhfzW2uAzukFg4PjQ2le+V437ARVPnQmnkXJVEaJuk24qZ8+eC5pSMtAE443K/I74VZEMfrtXZpJQF3zsfPDUdQYN6fBJVnxx5GGAoqvkGC/lUEaD6DdhpJqJL46b7CZOiPV8fAMQ1tWpRN9qyrNseumquq5YQOhyJADIeh3lGLvqkPrXpzqW7zpfXUfG7PkaY/TEmeAg7rgwgQZBTOdVNAJOeAEA7G/Zpg1eJHeV4RPucZDCnwGqujGW44QX8+NOXl1RUFx9ARobMy0pPPPD0+0VngOd+//6Ddu/9Az4UKBGeGc8T18TsJRhA4teicad1qRynHzjnBQXMP9Cryxb9NWXZljr3/wcOHbgHY22/b2ztyotnj2F45OcZd1YjQAABci5LjEvSxgEaJwHTj+uxYwh4RWnxNAOfgJnuZ1wk0kd4GNsLJlPZuxkl21DiDHQHF7D9cYc++7pxZJrMUs8QUR1fIe19gUMvBls+TAuSisxGs05uqoKcCPSoQBAcWBL2U2Bwzh1XFrVF+7EXei4CECqanrJh5QQKncZDnI4k5ZpY5bA4mWLDWUue+sqAZz0pMCFV0rp2Y6T/374Zx4tOXEXse94WN5HeixC3AikoL88RPrc4sG1Rg7hDQTiBnGzL+/8h6sye9rivL7+Y8ITEkZoCURKrUCqnbZf+nnu3wk9tvfvCT+8H95m51DXZ1lOWqDqsoUiLBAQSJMZHznI7fGu69YGUEAkDml99377nn7GHttddOm8ZEDeRcFwAou4SElD2i6Rk6wxPzRP4ic5VbOeA1AgpjA2yL/Uz43PYVl7GlVg8S2MHtZtD/AUx4XKJhZ9SrEqM1v1bJEVW0s4uBCrImJCy0r5Lk41Qg8l/+5V8ODx4+0r1++ednw9/93d8PB/snw8aaq2nz+MFrRpWdlhiSjRPZOQThNLKR8X/RzWC/czY5wyrwXhqsA4jpyEbOvZTnr3huVsTmC6DDjBCPBFW7G+N0M2FFzBOxoxy49zm0pYPvYX+qdSFbmfFuBLWAFdw79qwiqo6F3GIDoO5YiGte1RQUYg2JIKp3yue+e6UgFa2EBfPlm5ZgvLhaSsGAoJ3+W9aD5JTnxb7n3BAf+HfcguLRWe7Bl5I4sdbVMLx7+06TUdjDrBcFAkBEMWzyu5wzzhDr//Nf/FwABJNfeE1beHiW+IJWnpt8ydecWYhyjAczks2FDKbcDAI3aAMiMUHzwDEp+8U4qOz7sUevFQAQSyp+m7WWjk72LmeEmIjzzZ7FBpOkcb2wAAD7ZK9fvtR7i+UYJlX9d/dFK3Uds9hzR1uFAeEyz1BGN3ituFf2xpOvVLQQAALo4ep+7bfa4pRsMeLS4/7U/xxW4dKwqHgBP6URjojH5WtktGbcq+KTsfI5AVeKU1Jl7rlTxTlr2/hFLWRpncVvqCgh+0Nfvu1Jpy4pBkvMpCoselKA86seMwfoTzzLfeLjdBakzcD+8ojPtoPyXgANPANiZp4/Ghn1kdKVEtDnaq9BeCfNrB92wK1VFxpRjLAm77GcOIS9TvJfRq1+FlacAR72nlk5sptZAzEoKQSJNenxrzpXizBy3R7HIjpnoJp+rpbr7iEKE2r5o3g4Cvqyqc3CIDbT2kcoU2LZYfxIkHZjzYLaC9eyYbS28X1eQ87A/kbYeH/vQDGIJi9xpqQBczmcHB9KA+D2rW21AyHIyHsR41lrxzYSe8FkAzMWaem1BgDFGzTDAAQoiPA39H/YXYCyrIGniiHcOaggJIA7oqCAFgDI0tZYWdEaSHtBeg9cB35qZVhe4rqt02Ew15oVvr6paCDbn5hX+zfnwHnUPx/JN4+PGtO0zcX28CrsghSdU633Z/i5Wovgwy/nIj9lBEztxWOOHB2eeczen9UXTteV4sEMaJBP/1/+399fF3nyG0U9P1UZXtRFKa2H4IHFLg2VoMAJzDRejfds5Yj3BaklQZC4naokULSNulh90Y6S35mDAfxug40uGK+BBsKhamDU65QBlXPyNIEJIYEm+SGSUpSuCBr3xNd4faCU1T+YPbyiPyTmAiV0UG1TawAxZCQqNSTtzWbTKZHXXFJ6XkBAvbnKNMAgYxT5/+67t0psZCxAfNTPTkUu0w8CbKgFAOM+6+vCWJvuayPPASbZgCrY+bMYUoJN9ynT4/dWfXUg2QgE8gX6rDFwoMSh7PFMJBBzfDz8p//0j8OXX36lz+n7cAgR2nvy0UcylNozKHMrUI2mhKiJCVJGxcpSlU21Ae0bx4dJCMdzRzW+5PScQpEqwlAYCfIs9OceKVV5U/0vy8T9YDb4SrwZtXjiftpSIKVKO45FSwKSZKcVAdallck69+5bfrfoXA+gqjcSAlszDY3EO33UEg3rvq/zjaFvRa3sAn4837dVkuWzeU3pqXU0ooBfoJeQ3scoprNnJSoUdLj3W8PR85k4YTyTrRoVZGGiA59N0m6wwzTHBlal2LmSn/E0Gt20qGo71QVm+ooOvenePXrp+UKngfdGxMa6ElG3jY6IBCgzG1ftBmIcbLtXT1MiqPqeD3uaz4wgohFkOdn2QC4uWemflhLYBVB579A+sTS8/OFHBRcwGADiuC7uA6T86ccf631AvAkMWXccJvTc3V0HyAAK47xn7XtXoCxuatYEtOjuG1dn2CNOwBUwrDCS85EnU3zzrRycWDFxIhbGcntOq4N1TBr7FcqaC/N2nt5rHl/kgCwos+xMFIgDVBoYTt+9gBzPFjZw9GGPWoGOAk11RmZtfTivlus3+GZwrQlKz1Lt6Jw5UP/QIFKAXETOCjop6b2CXcREEPdVP3ryaPj446e2oel/HceinTNiy73CrDtnn6QE5ow1VBZkU/lsKnyMjGyQxPpyz22z4P0JdmALsLYSI4oATysFTprZ7zzXh3q+2EYAAJIu3o9giN9jfwNgtq+ZZybgeKbdIH8S1g72sGCW137qu60fJSFUv2VscFWzG4JUZLH2iPsuM8PAqDUVLGbogLBU7tpEgjLpkA2u3KviGIFFBd/YQGkJeIQcSuzygQuLw/tdq5+TwLG+h4e0hJ1qf//qV/9Ca8bouy+++LNAgOF6SQBNr9F7f5ojXqVng4xej9p+1g06tDQxxufsiQa8JxU29kLPk5KIgWTQCUJnbBM80+bE6xAqJJFQoq9WScdGraA2eXX1y/3bHDrt85xNg3jupSYo5xmzH/HNvB/fB7AS0HkJMIAmwrn8C+PfeE/sqPR00LXI+a2NV/ua5srbjoxTXTI2GZ/s8cUWKbWvN8iCvTo4PJhmVKtThzPCPHLb39XlVbVNff/8hUbBco6IBeh759oYB6bzLQo/z9gTkBgHa/0ei8oSb7BGAtgA/OMjy8xU6yj07NCIeV4K+Ntqc8GUggtVI9mHtKWo4ro6TQOhisx6cvZgIrBeKjosuhec67G4sQsLmu0dkAYmF2bYfdhuP+D5KplL610Br56nBuv8jnz2hUExaQqU6kvPeRhx9isGFJuI2Je6xUqtkRK6c1sbVGvOPj5G75uzdsnIQI0mdBslQBbx9/KixxuyLm3NLJOOz2nRivuTUGLYYPiv2n+uS6KznREf0BefwzOUnwx4q/VQ4uykvKKoxA3uLZ+0u1S0iK8mli1wI5A4+jHafWGzGUiApeIChOjeafUiNlRRITGYAPvYAmIhTzWyeDXPoudU41eztpomtft+eLv7TvtfTOJr9r6p/G1HK6O2voxrbELPzyRCGKY14CbvRfW7sSKfowKZhG0dvxuAJLdR1Oj/Z+93fcWETnWeZwcAgE+jPbZjM/s82fMAKAvXMLaJX3wm7CPd3oCdxR6jyO/8gRZAJ/inKP4jdrowCJhhzCoAwNrqska4Glxj3DtA+6X6/okVEfYr2PbDDy9F94f15v2E0zDYzfnzNBda406VJ/AsWQ9pE60xmhSb5JjJ1wyzjT2DLcWO4K88JpFrcGuU2x26z7yHDZrXzs+TfxfJJhbevDioff8T0e3ux/H9Wnic7VP/nmOfrlP9Lz+zf5pAh/p79/BPwADfx1cUPO71NOfktc1D5qDB/Mws/Ovf/z/XNvhU06ckoTcqdxoExL2uy8MRPe1Bcdsz3ICCDyoYMBq7JCfqew49QjeS5LTJStU8GxDzmqLUvK8cdhIZjBXJoQELP7yCDqKgpperRkpMwMCevZ8mUqV9C5kGhcyG4v2MUprC0TVpgiej0RnvbdTOAyoDYFz4We8IBrYj2XBiqtJ1B0QgxxUvG3geu4Jork9Ag2ls66trqt5jrEhkmWtOoODxRxaPAsAgEEWkCOPz5vUrBRLVA4AyaGPnCpbnUw/qx9uJyBkihBgdbpFqGwHHDy9eSIyI+6cy8cMPP8rYMx9dFNrzC1Vr1jY2jY4y1o9AGsoyyVqEU3AqanFSQjIJIY7CWFDJFcsimgg91OJ/CuZSbdAYlSjqF/DRs0pCIwAlmhDta6uhI+hqBU8OT4JNZm94ZujU8qKqckRI7Cx8gBtYjehh9kL/b8qhQusEKwYA1DckfYGO6wjJd47yxjEaoQ5Alepb7wmHJaMhtdpJJFJBSZIFmcEZe6dIv/oeEyDqTIZVU8PWban7nWlk8H0lHyhDi3aFpsBstIosmyssZaZonrb6wjyKZnNrI4rMVxJQwr4giEcCxf7fYtzW2trw5OlTOQgq4BqvFKGj/b39YXnZQlucI67Z4kyLw42tG6rKEYjyfk6+7dg4/7UrnEUJjykx9Lxtz9ymrcbK2QAA79/tqjK1sbU5/PrXvx4ePX7iNb+ARWPlcZIFzo9RdoJeKjhuq+BzqYZxjerrG3COx9pvrBP3oNaftFxUII7AjxYAggsouRLbDMAkWlt61KkU8Rzr4AvKFIWnR5TXNmmW8pt24lYAACAASURBVLeqZRaCKsjKOWsbWB0i76Xkm6ADwHNMptwmVZDA5+BDpJn1a198z5L2pUaR5mtGTeln8drx2iMsW/tbwLRVUIv6OJlk5jfP8vWbl8Pr1y/Vs/3gwb3hzl2Pl8PWUVnjvS0a5X0jYVHtH9oqLob3u++1d6QPg1jR6pqSribcZWmUNcfeJ/A3QGpmihgnCkLs1Ot4BTZuQXu8kfFG7iWFDcLeodrC55JgjPR2+kIVxEyq2t3HrQoWACh4Urpj/anWM8CORyM54G2QIL+YIKMJy9w2OLFw9bTjAPl9AD/2t/2nRyzhtK4SXBKE0lva0VO8D/uZv1lTgkf5WMYjqvqzPz4fnpFGoK0S8NkevE2yRvJF8K2Kc/x/mSAGgA3MefSb7XX3noM6B9OcX+wmFFeBjCce/UkAWhajk06E5NA8WVHl3wGWz1T3FEkNNk86OVBMUz3Vvk4gWbACoL37Ys7CsZAkwMvKSHXHFxGg8zkFUPj8/SjUS+wU+7WB/aLl6lr2au9gX9XiD6pEvnIz0wICcka5dr7YfyTyU3XVIspm57ji6D1t4S60fcyU2bD439vdYe/9wYB9pkLP80NRf+fuXbGHvnv+3AJg6+uejhD6Pi0FBSsKMLm17FB08tov9nv9ERR30aFJGiKg6RiUXuAjdzotOmm5uPL+BJACbMbO03cOwwJQghiGz2lC3TF90ueAHbC2PrIXTeGO5gCtRK4sjGBuz32r8fPClq1e40m3OFVTgvYa9h57spXoMuL4TIHbaIZEJ4F4iO+hq0BvOgCxgEMEQ9c2wtDKtRFrZRKCdVGYYmUGbW09/p9rtmbSjD0S1klbgj8E3Mz48n6fTcnKPHgSqsYv7CMYV7W5HoMHFZtRxugKGHDiS0BYRG6t7m7x4LYZFtx2keNCibUBvbacQdl3e2DBS5gV1ewx4OYCHj+vLeTvxs/YQ2mjSASQaUH745mSIN2ZRzRyP505P9nftiGascMazxmKfCa5VNsx7UfdUlHwuRR/2y30FEzvVxH0yKMKiXOJJ7OtBO5QNOukpKMTmJcTg7l2XGO6NQJvYdjYZIrXhVmcMB8URzqJBljD9so3XgIk0X5EnnExLGoM6qbYwNvbMCdX5RsKwjjXgj24MsBYvIIBfAVAeTQ8e/bNsPt+f1hdWVd8Lk2FawPnxCbEehahP5ffYn/LjmmkKwDhup53GSbkg9JRkD9YGE6OifXcQqGWrgjpcp9t6yr7muPbFq35vm/rRxP18Zx0qkWKF431p5DGGV1bl/m39+XUKlP/0d9pzO298mGi79+3nyuFv8zhWeppduTYfjIBG72nFiL6/4V//Q+/v1ZVzKooUxJd8vGcNyw1Si8kBB1fsEX0auC8Ud1rIcQo6J8DvtD6EEfSjHj3fOqhjlVZb+Quhg9m0ZIZjTUMAw5hAYDxoAc1bC+q8svLiarWQKDXPNJmU4mfbwB+VnrTZEiC0oQ2ZAR/6qVVdUCq+5NqLa8pKiSfJEowCqhGJkWJS4A+v18OqfqaQhUkTIK+z3oR9D95/NT0WNoiEA5DHJD+uMyf5aCJahokFkRO/Vvp2b6R2dQYr6LuHQ2D0d5962omwUcrXVzfP/zDPwz/8T/+nWhlHg94LpDh3r37QvigpIneurQs+g+GS+CNgmKq+J5vL+pS0gYbTq9jFWbl9JV4u4cch2exNwerI2Uy420asCogRKOCAzeK1ZqKLGfg02dKPkk4rnGmVNv92naK/l5pcU1g5gBAdSt8CF015XVmlJjaOQcoSIyv05fkxG9K0gsyGbCwA5sH8j4zrtQ4yPWcXL7filwTpd6jewA70zq94KlQ9vMFssVIzY1aUchS9HhvHJ/6iaMK7bFQTvgaJPbaadmo+r/RdvpBl3XdCAhRXeWZUkHnObNnYQCAPDN2C8NOAgwtmmeOszg+hB4dpkfRTtmDK1UKf/WrXwlsgsIGDZUEC6eC0ZeDl3BnpoJI5Z0pCThzA24SvkuCCzWZQGz71k3N6b59Z8fBO8520fN625/q9pJTUU8rOtOeYoOjFmwS4EQlJgDrpBdwlSBlOSOzoNyzPzFFplsWIINS2z1vVWLrg/CerVCDnCtZpq1gNhqMSp1sTfaQzmeA0u4H1rL9npwZBeypIqmakb792mtT2+zkpoRrUuptcCe0Os+s1NB51ZnfnwfP/MxrZz0COzk/JwAlgo6HD+9LWO7W7e1hd+/d8M03z6T+ToKKv6HCiB3kfQkgBI4puLNeDWvDhAkCJ5Kzvff76mlmrakIIzrVM2WdBkY1GiQiGGHPESTyPtYA2JduRIO4AngkvAAAJDaegLEiu0mlA5aJ/QQ+wslNf78tLAVc6jvtr5gAYQbAWO2ftQ8J2Ob5puLRgFgA3U/V1ZMQ1PfWDvA5TUIEwEpPwZW72pwG0nMGABVyKq2cfwI29uW7t7u6FlfLHNASULJu2GMCTrXBnHcUFYJXTj7p8+RzVDlapt3HFP9W8BzIx+iHYalkJ20acz/LZ0Mb5rljz/Z2bSP4rMMDg/8G43yd9JRzv/QYN/BqUOV1N/DAeoshtjSNDdM653y2TQmfOo8NJiZkximLycR+XdN4Unwt69KxefiPBtlKgpbNLFFS++6t5tgLAIjCvYB29WKTSGDvSMLd3sD7ck9Q9bHH2CnYGC0KFDQhgRYT7oTRoLAJVoc7t27rfDCF4Msvn6ml497OfYGX9mUeSXx4fDR89eyZmVWIOia+ky2B+ZQij5N420YptMc/t8qlmITnmRGQFRJrLIgNZsKEbMQVDKSz4XoBUMWFDmyzWRSM5bsnyjNiZx3xxv67A2BxeioghbNVLR/OkXv71yxSdkwi5sSZ6+MsUJ21b5rmczs2rrhphb0sFGpAWpCdp63EfhbYYr/UNnFNr16/VjKGCLQSPfwlIsura+rb5pqVTC5ZI4q98SFA71aN5cWVsTqtM0i1dhYvlpVgAMi97C1+cC8FlgAAVIkNy6zPCdCvvoF10XnKaDnWg7MlUBraPgJ3Gv9tUFmgotgzsDisUaHcQiw6txG2tZQWUtvDRQks8jf7Fvp72YjyKUmwFZ+k9Yy/m7R3mktHJ5OIcg7s69aGg8Oj4ZBWVokhInRpX85a/JSlWQYFf5dVYPDTYKkZVFfjGEiBhipmmSUGQ1himmF1aB0H22CuV3H28YnspXKmAJoeh73ithnZUFeJuY7adNkmwMkTxq2uDQ8e3hcQQH7A59DKQpsi2xUfplG2y0vD+73dYffdG/lcVfuvLgWiYePVi7/mcYPWMFpQgVJMR9rhFtHl2VI1HxsLA+AEpf7rRWmksbcw29gkRpez7gBa1jBZUPuQwJuVZYEBssnLBhv4DHIOsybJK3lPvu/nM9dx8H6bxq4TG5QtPvetTvYnQdme3ybZyvPKsJzlyQUJ9FDCALDtNADQ2Mp5zhQrz2OuAgDNIZwTu8BSwV/tYZrtPmjVLWNzsjX97Pn1jwDA//rHf7pupUJUtYgDNYDvwcewkqx5hmrHebi3QYDAiMCbgieqFUZtFOOi55Z+C88rx2nYuAQpSR90qxpcYIO+XmxvwMGLE2qMQ99jDELTj1RER3NQzy2W0kWe32sp4xzIiV6rx+dnmCS0M9DHZEzV45ORQjsGAhmbVQcmoz8bH6HRWape0wZh51uDCSLKxi5lCgCA5EnG2xOQZSjV/iBUbFNIIIIcAAVU7XHEFsUwMEMwwMazgXKli8SGf5+fnahPnAOOQ5TYT9TEGfNH9ZQEgffkeWJUCQo+++yf1AfH601lPlDggbI5hhJghsOLK+NgAgCoAiWwyck7v0cgJeypRiwBaQEA+oa8FjYqBIlCeqVmfyHHyz2SmHjeeHp1EtQyD1okZ21LV72siG4a0MJ1xujlADeZklAf6GhQtz4jHGqZMrxfAQs5/iQoAicSCDZp73mqceBvtWGkEucDboBLzihV3vkYwDopjKDWUj1tnikuSrMCY9+XE3T/TFVuwKhU3fgZa+YqnB30HMD64P+hptTp9xqLoo+CaZmn6rMxJXzehw5SGxxTGcwD0fnFWXneMAkVYyAXrap9d8fjqsTE8bglAAACfhle3eqUcLJPTnGIV1capcW8dgIaXlN6PvvXFHxELD0JQAwMqUbjWO1QVMWLgy4gxpnjPgjEqCDxHp4JvaEgVSODFLCaBUDwo6RBolvbI1CA48bRs4aM4ep6V2UdpJ2zyJnl/FHRafLP88LBNYggkW0LFkmLqxUOoLRG6cPkeqg2UClgn7JGBM8KPsP+Yd0BSrsnWN3aIT1XjbrE4TiomgLX9il6rQua8X6ucE7nrQm09nnoc7WNTfBr23kta8R9dJ9NjtRre3rKPZnGiKjck6ePhp17CPctKwH45ttvhq+/eaZnAEAJ5R6aPvaO9yd4occZMKDAE6/j2QOewtqokjBnre0SXL/tnverxzVuix1lQT9r1PC7VaYvMw4AgAREmhLpC6fqyuvZ4x5JZfEpPZNMbzBwlLaJGWXRXipaOjOAxMwi+2H5NpIq+U5X/AxqZsJPgogxeAmrbgJ2Kq7mT+N1ACdr606M5YtnbQXoe9CfRVBJSw1sh/bOi71Hz+6a2RYAZ1SeOKtUrwC2AVxI/jm3VIjsv1LFwn/w/tecVTjY2F7Tfp18G5RAsK9gEWbM9HDbRK7Xvbpm3tDry/dhIMD8wcZ0jJSC5UxLAAAQU/HCNH2+GsgbIAFUm9iC6BzIt6dAUKYWYINbAT1xgueKP7YNmYQvJfKbVheC7Fa/6ydg4Dkg9ahf/BP+nl52/DN7nT0PZVbBf8B2JT0AoYgFp6UI7QKDpw/EAlAL4u572ZDuu4IrClxhYh3Tb3sp5sGjhw8FADz78mt97/69h7J73kMO7Jk+8fU3X4tKbRtnQb4GuuybVsNLSVccqN7jae/LHwm9crGgDICCZEp6U/EHj4SWjFI5Z4/ksW1MXANMsaPjk+GPf/xce5HPIZmmFYeYl9YAGHP15TB9SLpFCX/7fjg6tN0vuKm4C+0hJXOuyLFW9vmOyQSKROzaoECTWle/2x7Y95VGifSdTA9nNB5762cfP9X7wWAggaLo4n5ni+ARJwmcOz2Rj2XJaOPQfkbz4hKh2M59t8YK+9IMSBeFeoa4LsUR8R/8v6AH54uYR+y0KXQe2wJapeW+Aan0N0C19AmYTIUmScWRqSK7tapCeDDv1IOehKnAevu6sQGAuNwXfqAMr45/7Og7Tf5Jsa3vZUat96Ap1bbnSvAk5j3puBDLKtHUdANsD+fWeVN9Jc+MtZDNja1sSwHPTlpYC560xfrxfAqszivV+HOeozWxJuBIbbaMSDwFNKGYF3aZ6P/oXsBggO3l+6ldbC7XNizu++KUkcRrw8NHD2SrSezZTyT//GEk6ovvf1DxBdvKJJWjwz0BaiT7jAHcuX3b8dspTNCjtLUseLTk9g0l+3v7BxbyWwGUONN5Y98dn3h6AhNXFGMg5XR1rXzj9q07GrvI/7EXFDA82cNxi/KYddqUzhXTlHVHfLS0tDJcnAPKELdY3F5nUKkYBVwDAMoXAm4VoHcOkPbIxFHd0gWWp+LGh1V2pXbJJZRr5jDM2wxqS23zJv9bgKD+ycDp1GYwsisjkN5rkDBlvvz6+mjHC42Z5mDCGO//b3/+07XRe4+7qhOvky96q0XSmAXT05ooecMaFGgCPDkptxbwWiUMGQ1F1Y2LMarkiiSbsb8/3lgMTVGWeZIE6mGDPPXDysAmUMW4Fm1nJrgOdtSjG9jicHuto6GegRs6yOnX74g3BadB21R/HlVEjVS3ul2QgMNmur2rFwqAefAkHtCdwhZgfTAIGDoMIkGkqnmZTY0hFxCAEJ6eFz1CRsgY/YMGAJV/KlHoLXCdreiTDHWdmpAQWHD/r1/9qCAWL09lvZuX+6iYGfRXiwsuK6hAE4BgmSoBTpCqLTPKof9//PHPkqBYuOPi8no4GRVjrbqpGdl6bpfqT2oLgPccRsA98U12mhjouVExph9secUU6nMmH0R1VrRTG8qKwAk0kSiR9waoJ3RoPlsHQkrPDi568GwoY3CTpAi4IsBbAaU14qv2jJ/0Vov6lPFa8wPXvdvkRklfquUEvv1+D7wr7Xa2RbBLP56jyewF1kG9wZq4Mc2x5VzzzNh/cqRhTPScaGzNT3qN1HfXUT4FbAKCzY1JAwM7YKh6DmwMEPgsa3LFqOxuWrzo2prH7PtD1ZbXtI1BiTPCMnfuaHSYwR36BaHyv9b+Q+1cQnUL7vl0L54TMmwY54skXeJZl64UEtihbM1zK71P46uSNIhWhqo0dGaNRrLiLdcjVs3W1lh5ky1LNfHOTYt08ZxalXPgahYU98ozYJQWf5NUNpFRIrZgZLhgDWvJWnD9vJ6RiKDnSqoTSHfWuXpAFchnP2bqQasynKv+m2Ae2qiqFdhGEvMoFhOIsSZKCiMO2aSg+4N1K5XaNN20hiUon+zoNBZTAWOEn8qg4X1d7Zq3pNifKLAUI8azc/leAUYArgZnSjhjS2GSEOijZkwLwIOHKM7fHG7f3pYuCG0Af/jsn3QuqPTxe1TZ2U9ch3tt6V10PzJrQEJAAALodHx0mikTzNM+kZCtz+SU5PG82AO8HxMaYJrwZUV/xpVZe6IAAAkn11qbw+taQOCc8jmm6AccD926ATd/t4KBj5Pvqmp3x6fGnrGfJPhEX7IECH2++eP3cFtRgb36rYra+mfeR2X61R6rb3TVE38aPJuBQBsdfp0EwRU59im+CZ/Rz+I9qaah4s26lv5rPQvamhC3Zc+6VQVfozG6EckTUAJgpeihidUkrlRAmBsAUDUQ47UTMCpgxDT7JjKKgSKQSIXbdEtXgUj+W0Xl3BqEcwzBPan1IVUd2Wqq7kmHeE0/AyBOVcVMH6mGyLwPu3aTQ4rPPz5hHRzZVZFf43yj6s/ntzorYHJ9fRQwbMAv+xv7LN8F8Cf77PUpAMFL+B0qdUrcN2hZqi3hvn128IVX51fDLoKBZ+eaPoNt3tvdU0DPM0SfR8neKnv+lvb8s6+fSc8Eu1Xh1ybEPDNRoLE3aXfR3otWAf8m2GcPyp+JUsxauuXRSeOF2Cmm7ZKY4nOGYfuWx3eSlJCoqL1k1cAgCckf/vBP+p7O7VrHInr0oAouYdexF8YWiUNPkeDnCvilbeVEuYG3E0H3Ijf27GsBgO03veZOTh1XNFFljQDEe2a1x2ih29wY7t+7q/UlXvzx5avoGUXobm1d/fZNTBFqK8uOKi3UbgAAAIzGp0001aKJpgHTpjY3LQAbe2SQZWIaCaDhHmjvHbWTDPF3ylFBsdp/4j9rSjkRIxkXLfvCMQtnh+8bpFtWW651MlzEK8sG+4BvwwJQIIJhdPfujuMezifvR8V43UAyU6uU2HfqUuK3xi1cA/uPkY/KR9BJCGAh+6dCKAAg7RSLYlCQyE46MAa7WS9pyoTFwmeWds61tUDD+goQiqYANo3ziC4DcQ0V/las+RsqvdpApCUD04QWBvZ7ph2Iceq+eBd5KApMLNTmBWZewGCEUbs67Ny17hGJvUdTWqsIMJaCBb4QcWSm6aB7dHR0oElcN29sDg/u3dV60168f0DeYh+g0ZIrK8ojWDO1jx8d66wJsBRoY6YVRKjVVQOFF+fXw9MnjzUCeevGtu7zj59/MXz//fcZw2h7bVvg6V/OP81WXJAWCGuPhptjXDPqaB9pccT7rZPDWhBuzmf2nQFHFzHMsLCOTM552fCzkcXe9f7S6yIG70K5gZzG+H5VctbESS0u6jqyTxt3W0/IYwv5KtOz8cg8JpGcwoyZXt+hz5+xMxf+59///rozJ1tZEzV5VDf3OBRQF6oVXjR/NRCQ0SttMQGeHaHnRzehqpp6+5ILJOgwz6qfCkRzDR9U0RuNECBm4QQWAMSlsqFFVqXKPWqtLplmOo3D8Ps6YbJAhg0LizoKp1xkQyFmcYpjcfAkZ+QBmnLOVItaBWAD7r13BYgD8OD+fa0ZM887X573lwqpBDtNQ+cBtceUuaYYdIwWwZA+h2AhFX3+j0K5kWboXQlokghgvFuhLVrL70tDIAaapcSR854YYq4V2qtGzSS45TVNztjKJEOa6ZmxY3JQlxcCBH748aWMBU7eyRg96dygqVhsmiY5MnhsZhDHJI8Cc4KSj9SsADA8FzEC8vPuFWknJJDzKBWL24zV/SBwAjXa5xaxxqJ9BLFCSZN4FChRgqIeSdOMbRg8icEUSsOJ0/72vFudC43AcmDeA9v3KuWnzkyiXVEfFSIZqlbPlwLPJPU+8Nmna56DjIMgeGadywwwuOZrNhvHdGsZCMSHQqduD2MNUhXAFVwlKZWJSnbSoFnsg7yfqHvpC+V7BIJy8krwp157VWSir0AABgWa6q16zpadFDbBAOWFgsb4MN5b4i4o0+6+d39jgAvYG+ovW7KzcxXUFHGCQd7D1V2EsvZdSY/4XEEkx9S2aOwhjLxEZjR1A5qd+3Q5s/ybvcL7VhBza2NDiSXvy885t/xtdN/nGuq5hU4zfiejyngvKmI18Py81QH3k58P3794oXUh4OT6uM/S4rTWdUZljnDdSSxaseJ9JToW/QNs16jeHcGpPtOeFQeC7cOfKgke92QnKPpuRiJhvssea9BWoKmaBXVUBbLs/5wYNynVuQGYSHLOawn4j45R3Hay1RGHdcxinFxfqP9QFdqr8+HRo/vDf/5f/GfD/uG+WgHQliDpRhhJo03RrMj0Fc6KE7hl0VOxhbA6qN6TDLJ2B/uHCpTl8+QXHLiyHqxVpzfgJ0wjRUcEwVdYcG6zcKDs5ITgHeBhYcEVDu5fgbpmTlf1P2JPGbfLclUDgNcbjJ9mbxdYreo4+4rxYKI8cw4y6pT3ATBoVbNAOt8fE4CxZelSVRfWgy+CQScLrl6sbTJizXuOawOQFQOKfb+5EaEtQNFLjVDknu3bbcdoDwPYgwIKqKegS8+FyjdBvWnDBKPVN5EfOjzU9eu5scaj2r1jE4N0fjbG6Tv1xLHFmES0/aB7mcp8xM/UjkB1O2NMeW6ao55En2dJxQ0bJk2eAOhciyqO6f9vXOFE1uUo+W7ATTHNHCM1QKQHtsyp0vIZ4wbI0XYJAQOabhNlcZJfTQ4598z67ZtqX5FGQQCrJjlll9mIOybS52t8YPSd8hzaLsVLCwpyXkhIqSDT4//65Wv5Idh2pUyz6FTwKAoQU7CnGeFI3AaDkNGnVLGxcxotHTHLjpl2fHKm92ygK+YS4P3IflkYlrl+PjcgDDYOYb0yzLBL7E8CfQBB2CjsS9YFxoOS6Af3ROf+/PMvhr09t5/Vn5qWPWkoyGafOonc3CA24zrPZSs6MaJiXWUxNg6wr1oazqPYLy2NZbNim2g4WQ/7MJVJrt/xnH2I2uM4W20zie1CfBaB5477lfjiNtRsJo3Yr5GoSlMAu3HFtV+IGVghXMWiGVvGmdc1Q1smgY04Imvatj+Sa85Z40wBzBG4c9QRICZTmLWPEmeLvagz4Hip4KOLVAbTBDTpXHnvq6Xj0oVD1p49DrhfltnSyqIU6VkbFUUufX4t8Jwzd0XF3q2EFLcwHa3g469bYFG8HIahY9cwjklSZUsBfQBGhlGksXZ8mv4zUe/rZ7SnFDv73p0HLQ0IlZYpC7CFz3Bsapslnyj2Su4jILFj00xzkVaG7WvPq6b2BGTARtXXy3cMMD5Q8r8tGj/xs1rTxMo6lt0F+Me/sedolyLmPzk5GjbWV4bbN2+oFYD19DQGszCw/8012PPSz7i+VnsK1XzneNhkj6U+Pia3BDAC4GQS2iONWubZwT549uzZ8Or1mwEwEr0LTxSYpqtp+gXaLBeXw9ExjBJi8cW0HkcnpjIJZR4KDJ4mszV+aeLPevcezKablPjrJ2GC+GsC67tv+/sF4AocyA4jTqgYaiom9D3LEDd7xLpcNtUW6a//ql2sFljz8L5PWRLjtS0YnOI58DPZzP/+r//mugFYq9Pz/ggJKpCsiV5i+qiQ9ZnDchznBWjf4hj8pS/HQYEFK7hgV6acoOhCPlDs95Ia1Talt4uv3zCcM9EbIpDUHlj3c0zICp9ZY1kUt6gro4oKNmCQ9CcJTpkRXIcq7lxHAiM+3yqqoEqeYc57k+ySBGA479+7pxF13BtBwisQsv09vZ6KOsDBIJTR9ydHoKSj77Eo5VwOLYkNjhNFc6GJYTSQLFeDwInypYLYViyrYoxIDz+34XYwBH2Qz2RkHEYP5yERwVxPhZEwnqyFx48ZSOH/UviUCOCekhKMBWsPrUc9lxrhZnGPeZ9vgwmePcZcTj2ifeGnunoadFb5u57nJLIzJrm5F/NejAU6uLTjsar1dEZVLYK1AiJJgHgdunp6bFSpC6VKYiuhs7d3p9MTGL8oR9bRJGEUkMwafGpSI9xOF+D7dGXYl+sRUAUA5AiE/FcHwcF9mRxGkc3A0f4jkMwceFBqU1XNZCjAUS0Cvs9HCr1XAl32zBQQz0fjTADGNBWE96cyzc945g0oy7rQ2o6CQhkTlFYIgU3DtaovBGGsvRW+0Yegilt1+qvh/oMHw89+/jPZHKZWULFthUWVUfbUCZQ709ilOGaLYdtwjRPZHB49eiwkn8QNx+NAwQEIX9aQ8LnjXmgBUMVinOe+oPPss7agCjHr+PjJYyVEVBw4f60g8p4FCVylcxWAgFwJG2yCKD4rQMFpwuDJeBoSoAZBnDHWGMEzti+BNOvvUTcnHnXDHg7Fq6gufX+u5ps9YmDEz50gVxT99mpSIYAqOo6wix6CZqAbzDKdzqJbWqcEcgZ13S4AG4f92L3ZfVifUE5aAd86xtGmJyEys4mg32wMKZVLbf1K1MNW4VyNcj+17ieBoUYQXbEvzoZHj+8Pv/2Xvxk2t9aHP3/15+G7777Rs9hJtYI1AnAFGKKyDB1GCwAAIABJREFUwLPZuX3HCYlAQieWrBvJP1onooIuM72hbA+qS6saU8cZ0H0vmYYpUEc0/iVVRYuai6quUWSuZmvuvNbWYC72x5XpafSUAFO1IrkaWfvNe+Vi5beU6F0btC34ZtV/72/vAwc8bcEquGof6FPkaoFUUcZKHwEg+5PfFy2VqhOTPG5uCsBzIu6g9vjIqu6wKjoVhHP1i09+pmtDNFYjWEVjZf/DDrLQlmn9sH4isCZb7P2ATxNokABVgGlmejceqJ1WG8ysR1PBbnwFyUVBMt+Pq8Z8fsU3sZ+cffXfZ8wxS+h1MADqNoNh1KbhfR2MuwLHPbdtUqCoQC3TV5UoCJSz8B7PVNW6K0T4ENTa1nNib7lAYXC4n6t7AMiLpg5gEFRQKok7O3fTw3+pliiYAq6yTr3O9U8V3au2i2aNB5RUXzfnfyziTKPfsGkk+wj+wQCQPkNE5cyasLI5wCWTADgzAAAIu7IHXrx4MbwQk/BQVT3ONN/n5/xbwrKcuWsr2tff41s/GG1IIB3Wi+I0WGBnM7ZZaNG8iCkvjIZr64t7lO8MO3d35H/wEbSAaGZ7aOEF1XnmYhou+dpI+gH4SCCtMs5IULOD3MLQMawnemYVdeMaOTvcBgDAzVtbKTKgfwE7jOkQTqIKanism9eH71GJ5TOatCqxUFGCJNHsSK6jbUhQuUmY8BtlMwAMcp8wNXhuaquEkZHRuySd2L+OIzXYlRg/1HIVM8TySduCbExiALc/T+B2xq/Kz6ZgpjZOfBQV9ajw83P3uNtucZ8VxzVr03Ed54c9BfAkBkCAfAAV1rU2kr+x89gO2bUFfg9qvc8dNp/rx28Tz8o/q43HMbZbBqz5YM0jzuypgHtalM7OOFMGP5vz8Fy8V1xFbvtVmUdKviqqGV0T+Qv2Ruyw1kUjrBG3NPCjhA4/OwIm4iLrPhpr8Puw5fD/Zjp6H5YN2sRPLJtLYolD+aJb29a+UUyevaNYJlN2PLLavlbigStLw83tLSX/tBE7vnNPu5nejBo3UEN+gR3Yff9ejMaDQ7cd3N3ZGXbu3NX6vnnzbvjm2+fD8THTQGCK3Rlubrt1GdCZGJA2AiaHMFHA7QSwEUrlt0YDMQ6MHIBjZoBiw9wehD/2vulzcqxlf9uYuTFJ1ymB5Qi0/zTJVqNe4o/GbvahzpFr2xuHGXi2fVRsk9izv1vAQX3+nCFa3MYvF1T54n20Zxxwj6/ovc3vgx+KWS0xNBf0uzcX/oe/+VsBAAr2hKo5UC0liA/MtL6oQF+KUsNrG+DNb9zIhpMNfq6FCMVfFxekT6gqlCEQWgKnURV1ekC8vqhMRQe1ydKCgBgEDhrQwb01psvw5ZExxiDbO1kqVq9BieKiNy1GnPdqcMr7GEFMslwlagzPbNwhAQjGs1UXkgz1NyZZUnCcHkBAABye0DH1r10PbBGNEczBM3VyUfPHcfyffvqpAkVQ2x9/+EHrcXPbCr1qIwgVqxV/AnruAYPFAZyUpT2vvRsQo0sQhtGjd5/7/f75c7EAusGYKQwVlnvqqB62pQTY8roThFtcX9aawxAgqSkS7EqRNyjrbkqSkTTR5UHWGh0b3UmgNvp5J7yh+o0zh3sIwlboSKZWJwsudfPaSapj3BVwzY+3SrMci+/aVN0myHIYzFg1aAKdd5wOQA+phFSmPh6NcaPyM6Po8ns1BA66DE704LbiWcNk0MPnuVUisVKiJq/AEYNO31N6+m1wqhA6iQ866HSvVAEAJdBjT5nbcPq8W+nQa3MRBJBi8iwtKSgFAMDhYpCNaPrxay/OHH7vVXZlhT5EplGsD0+ePBaSjDgb0yg6fqd0dT7n8ZMnqha+3X07PHv2lfaegmcSYGbCcm4WOVemW3aaiD5T9MtLnUcEaAAAoJhxDpRcBv3l2umXpQKnRH6BqmyoZfks3k8iOgrMM3d7eUWUUVdUmYXbefIepelnZnokTpPggz+1ZUWBRyd0bbV3PovzCWBWAI6AkpnDBF4E9bwnQZzakc4iiBcnUJtIcm/bbABASVLR8ogJQSNUGwDO88zjw2rPBUSibpyqOABwgQnuS/O1w+zwPsG+c44m1pa/H5+Uf9RXtPrvAC50z1bvMs/ZY8oShHEdCQa9D9H5cMCJWWEvEJCYRQYAQGDG2LiN4cGj++pRf7f7bnj/flf778a2gVpEhNSf+P79NMISm0pLEBXigMj4FhIRzgnPnGdJcEx1hL3IWuIPnNASxNme6MwzH/r0XABAq14G0alQGjBo+4oZSnbsYhppTcwa8Jdt07xKoR7iTJHALk2ihqY5qq90Y11AUsGn2gL8lpL+jJUi2Bw/S20pk8AfjxARru5hn7Nr0fxv79zSpAVsCqC2mDEnrga5Tc02j3u9s2OhT66FBVaQP9qfqjW7omoBsLB6IiDbxKqMIO2psR3Rc9tFQ06FUQFSmIgdNcnnt3+4AFkrcw2YvdZOyLERSiiuy1owNZvvyR5JC8DALe/dIJ+fASgSX7h1pjPIHbgS4NW+tPrZ6+E6KkJGhWj0ZTxvxuVtbojmzL5HnBQmBO097C1iIn6X5FtAREAZGBbEEL1X1qUJZuO0Avuj6FjYgsRvsneo/nNmQ93Hl7x/uytdlpHhFJUBKsscBu6lmhZcE8Kujx8/1l4iIUCj4OjkWEkV68J+JY4ghlLsdk4rmcWiFQfgcyKyyI4RaBZKbMFvVTybDGuik8poFkNcJiGyFhKAIH4GoVlCYyUar9+qUFNNqzIgWcsqhitxPj0bAQCPs/YZbTLMe2EzqPZPbao+4wJjlHjgU7cEGmI/ynDi2ubAPdfPtSIEaVZZdCgkUO0RbgAAq2PLnYttABSyUUsAkxRj3FrJHmA6hIRr9w60zsSAsDooHlE0orKOXSde0mjlzrBPbKDCjZ7HVPl0/DDZ5k7pcnxiinoTYsevbfeaBF5Z745jJs7gvhv72JfBdPQIXe6NeyijSPpWs9YPCzWiqeVrwlY65nO7ANdA4st1s9/4nhJ3aZW5Og8AQGwlAGB1XcA7bUuqdjOGemBfGHCR7+xYxvSoj5XWsDIN5hoM5BmpnaasCQV/LuDoDwWOAHC1K25/KiXdo8Zttz3VhNgAAIB1mrc2jeB5QAm3XKLNRYvYujQ8vEZmGrRQun94MNoMazRca3ygfOkWbZKLAkD5mQDJtK+w1hXYBABgD3311TP9DSD16PFjjRnn7MIOODo6GX58+Vr5Q0f2Ob5FE2RDbQO7FCdh1q1gVx0PEr+x7gYEDM4j1Ij9oUUDe2FQ2JWLanB0jcXUSzxRO9zkvUBtbY9jmGninE48rWlhRU7FG/ugfvXfzXt4/wold9JYY74x9k7uimFqbuA8H8DBMX1jqjG3mY0k7PsJNMrYcXyYW6ImZoMYACN9Ln2Ko+BJBIhE6Qk1VpWmMAB0Q6EktIrei+T2cQp8NdEv9c3fMzCgOeR9jxlVbbppU+71/2lNR0GYJlcYZf70YbXqUZpzkxXsVRdZmz0UQAI0G3mjNnLOzNzuWCSo5alUlYqmYC2CeuqZi+MCDed9WsVSwMPhyux5NpzWSyriRm792R4XxyGyMN+5FMdhANA+QP8zzpcDBS0Lp46IFUa7aFCDOJwBX3X6bVFw0GSqMUERdCl6XvksevkxyhhDHICC9aUl6xEEdcTo4nRVYdZIHY/DwcC4msnsXdOHMUatBnAtJFKtYPk5ufousUacQxTpyeK8t9I3S/96lIQ92s97QmBNEnApYS5UMKNj9a5lwHsApQGx6FYInomCtFXEED1uUa8L0CAEudWDnGRVAZbdZ0hgWzVbsTBgsvDzVYRtcDBWehVwkIpcRyhh53tA5QRTNRdjoUyGoHo8Tz4X6mwVcwGSSm+r0NBcAb7JnNdsEr70e9u5GQQwit7zwLqyD3F2FWKSku75hdBhkn+um2R6rKZH8KpCNT0/k3HiI52osG8BALgM2lx2378bq7qsW/v+SDZIzg6ODgZojdyD+6QjbrSMGiwq7tca9cIYKu6ZSpR7p+049bykEj1nA3lv8DM0AHD6PE+ioI6ZaYXQdE/T59iLOCS+XJVYN833CtDLZwVgQMrWGZPnRMHBa+3jBCx2XjO9tt7f/DFN3xuOs4szY21xmiQ4/NxodQKwvHgMQcMe8dmaaPwC3HIWCAbpIeU8EqACANTZaa3SSzdOS5DgphMgAACCkCmwMQig8/zP6HCT4FKTjAIArjK4b7bfY51FeW67Sijr82urEFgrlwaDQNth4+DsEITzlAklmUs4eKuz03ZihhXCgdeqUKtHfmNDtpozC8uKqlgdZ9kAXD97rNoXBlewXRbWc/AJi8T7TSw6gTSAtL5G7tPgIIGXQV+NkJLYX+bRjyNAnYQWMPK5dZLuQMKjtyZQ0VN8OsZLIAfzrNfXRgCgyb/CiAAO6ghMhanv67YCJvUY3FQby+aGgrz9AyeRSnaY3rFza7h37+4IxAO4sU6dW88zXk9vM89DgWGqehrVhh/K5hVbIlOFDDIzfnZicBVwmhccYLF5f/jMlK3YfmruWdo8CZLnvcs9l/zdil0Ded5Ttle0baik1ktoxYYqLEFwRTY1xuzM+gENoknY1EKWNg0l5NiltJ7wuaxPk4J5ta7PHfC0VU+eBde3fWNLUxU4t4AtrId0BeJLbf8CBGxuKkZjnYkfALOa/CNkWnHgns+y7Li2CuwK/N264bF/0YDi+vALw5VBHO9Ls6ouA5ABxqq4E6CQe0c7wT3tt4cHDx/KB333/XOxAdRHDXCZPW4qrKnQ9ScEv3o/jZMOADCbnqTEMkK0PDeekQlijhk4n7ytJgpdXw2ffvqJ7DY6RS9fvhpevXytCiLnpkH2vJo7+k8q5CruDAJA+Mz6TfYb7Wr8jCS8Vb1Wa+srXeW3aCV7h0RCorcZ+ZiwY/QnJHS0MfFafDBrwlliL1ZPgso28Q2+Fp99yJQCFYU8srfVzqPjI10z0zh4puhEcXaJ1d/Alts/0O+gpN64uuugc5PWGtayiVNBSycctCjZTvCl4khiUj0NChk5uw3rFTPTdw4IFHFQ1qaJvOKjgMvsFa6rYq4uoJ1b0HMDurntJP6Y36PQxdoUEOA8r4Z1ohF0amtyXGCxaLd3hqTsAouKXIwW9OvVCrJgELeMy+YtBaOa9PWea9Pr7wV2oxOmc2WxUE1viJAvvoPfETMntkL2IudAzK9xtr11z7ADbQnQ/QSYVDyUNkKDFQAqC8PNW9vD5rrjqwLVvA+FF6Z28Cy8b4hV0dtwYQn2Mz7UOkQBePSMiJHWhp///GcSFMWv//Hzz4d373YFtqEVAhsHm3SwZxFdWMPcP61LxCcvXvwwfPP1t6rqM5WE7wG8nJ1fDodHJ/qj/CusqNLjrUlngUZeW5agY5SFiG5PIvKaGhAAwMCcWycKgjSfcizl4lwLc/anS8lLpyr8dN6nMZDz79nvdLLXNJ62e6U5mgrn147X/WVfaPu3KFupaxjLl7UYERxt8VEOxALO9iWdFLAwLPyPf/t/XUushmr7Kf2OTlyaDAi9DNNE1Poka9rQQSnmDnmecFd0TOjUPHm3PR5p3goeg2w1GakDrBEeR6wF/Z07bz6fw0ilzOioHaUPoQUgPAfdC1QUVVWB9NH3fvv5DrIndX4fmEs7qFTWWEyccDUASJZFHTw8tHFW35a/xyLOg7UamAU5ayeibDq3EDB2w6qiJF0EqBh83pf3k1o/6r3MUd6EhhMBrxFddPCCkwMkwEHPA1d+purG8rL6l2EUgNYSHCjB230/vHv7dkQi1Wt47YSkiTOvw5GtbmwItQPJN0pMj9I0c9M9hkyA8HMpbc3VjiqEW626RtHsET8b95VamdYaDqFPZtxV+/NJul39mRAzoV2tdAWsAgAAzOB9XVW22IzFGz8cN6nK46gNUHV+byLMSe+pVX3Okapauc8GygUA1HcW8b9SUjsvmARzRP+CMvI5GHKeNwET+4Rkk6TYVQ6clBOHOgcM5tz5FADoe1ffgeS5bRU2bDYKZY9IaCYtOKxPVYhLvyVxbNDYoLlndXyOYQh0Bjf3QJ8Z19RReRXOW1mzc5KjZqwbCyyZDSfKpmIy/pHqMOdqxfbq9EJtNlRq0aIgMLBgWCaMUCGO49OeDb1VCfzK6sR2Uq9oZ9q7kuMqw5nMa/dRjTE2RP3AKOPqM92u8+TJk1E0jENjaqF1BLo+rfSJZJ3WEQANgXqi616K5icV+qNjVUI1TitVHBLzPm8zujzPXABWjJxs1UwRnmdsYA4EuBRmC22xj7tnatetrM1s+62RQuik0+CodGFSpVaQN0O8HQRN1LWCrzo3s8+a7GjA17SvqDVmVumo85yPuzGyX3HZnNusZym+VE8JTLCtSr5WzfixUvG59j/LZQV/Rk1eSFtF4xMzV11ibQlc3ZvrM9IggCVFqVgK9xGU49oZw4Xt1SaWn8x83vaqD52MYSZLA+WfJrk9t/Wr8pUFdwJaN+hk3agmdb30fJYm8akGodrD+EWuLuyLJv9KfBFVVF+y0iY9WhgV/APGV4ElwBRRqHd2ZJ9J2AGraY+hikhLGdfaZLwgiitTHgf4fvddAkzAVQvSOaBmOoBbzthKsv34oQRgDcgK8PaaFKpEl6IJdem5TgIdF3TUWNe9IJOTZ2xRRmapvZBxta4qWzdoWXaMRKNnDO0D1qyBYxPW67RqVanZPcVtWZp8Vc9Fwcop4XU7Riuf9rvn8vl8FpU7rh17AF3XAnkWVuX6eF3bl9jb2DQ+S8nWugExEtgyAybAyWw8rccSwBeCbW7lowCgZwlTRYA6xRIDGabIu0K+tgpI6lHQPE8lhjmj7IGHtGhtb0tR/f3entoCXr1hvF3G1WJjqEKHTl8wnApW47HqPAFaNoG27c+zWsW/E8d57CHTN/g3jCB80L/6V/9S02JILv742efDy5ev7WMCANS3cR+NoZy8AlZWhd2MIfYN68Ra7u/th+ZvP+qz54SgjEiz81xV5JlI/HJtRaC0VNwHgAoqomYs8BoYTGXRcD3bN7fFDJCv1oSmN3rmH330ka7n+XPam86USGGLSme3XVwVkwz/xV7CNyo2XljQ9BNa3jqaTess32G9je6T+o2eR55zgQkxzRL3mpn54ShkMWPDzBT7Y3VNeiO8p1shnOSZuWr9Db5UlJB/sF6KQCIJCxPP7ogdg19TwSxTPjibh0cGfZw7uEJNAts4xowq63JoL2tE7hR3si/woQAAajWB3XVl2937n8dSTtynKT/1//N8SfZSoI/H9CqmS+uF4rMwmQ1iho2cZHQOJojinUIia1j7xmc2lzCQixaCWxW1X9cQFXTsxVqQb6gdeHfXLTrHR1ovx4PkacTiBoQ3sQmnp/rZjRsIkAN4UiiB/XI6PHhwX+AaeQixGfv74cNHer7ENm9evxbwICFQrklgpscdt6CryRYbm8PautvlYF28290b9jUC2i2ciiMEjifXU8HiWsUSnlPblpXLhv3aM8nn1R43LquPn8dEEwDgZ93/j/mDNComEL+xTvPQeWxve+jRhWKwS2usOnppcxZ4aBZhY0exqlMA1euTz3bSQPde91n/r2sBoJH2k0W1BZ6QU/1P//ffCQBgw1dxUr3KqeJqDBMJncaqmP6JtZODiqL7/INk5Oh5TILEzVEla3xYtEJBSDctBy39u6Pjq8AJQSHoekYQlv7VZLKBugxUBG1UfQkAwKIJMZMCpNH08ZAGxa5SZzfFTw9qH543mhE2O8xBY8A4xK2I8Vpo0+21bzXAD9oPWdR30QaN3mxuWGEfY+UEj0rmZJg5OBUL4drb44/qv8aUBFHtdTsJRuTmQAgbiTtGlMMtlCvtDKwNfThco/r4Qs9nDFLp0nw2ATJU4U4F4F6VmMcYIuTEzzhgjKHRMw89F2ROh2XWe9Pqnz/PyaCSitk4lr6eqqv3Cge19Leq45d+b2ogG7yQ7ZjQZgyO38NAEH93fxQw6M/me6AAgB2yA6oyIaBW+rVG1iR8EvZG958/w1UfBw2+X/+aDzoO2GcpCvkz+j3fB0nluYl6fGXhIow3VU4Fcwse2dPpHDiPGigH3E6Ga+QU6PsEyHG67/hKRh/nUOS5FVCApwbFrYrVeGF4iv73jMz/79db18JJ1g2vVypUApve7wncgk7M+qqCcYXozNqwsYUIETogplt7jBejgDD01nJgRNjSAgHwucRiet5KuySAbHDNzwhgSfwbmCq4SkuPmROTcWwSndbB0eib5ZB+yFDfeS00SgAA9yx6jxEASHTp0okQ69vgxrYgVXD9jICMHlbPP8amuVrkKi1nCVvc56Dvax9NexBROvblPLken02ch+hnCby6JvN9r2efYLHJhQEz7yP2ns6X1sGziScHN7Fbmsx0D1oIMuM3k8CzB1pVVMUltqyTQEpTNshRsKNU+aVRg0NBXZKfgio8A56Fqh5XUAIdbHP9toMGGa2xQWA0UeyVII+tDlaZn0BKC3cBzBBcQFuWMKSE/bYUoH755ZfRjFhStb0TaMqe45tK3BWPmt7fQFSJ0izIMPJvFN42PtWDUWQzApNRhHeAG3pt/PUU8GBzCFxhOC2OiU7fl/cW7VyzpD0ijzPIGDVe49YJ2skszCUQHAA6Z9mTURB+tUgfAFLZZ/gj9klV7LGrAgA0DYggFA0M3yd/iwEQ7Rf2rMTACJ5C+3Tbg9eiCSwgmVoQOx42Cuv2SZwTMxqqSi5KZWxugzr3WpsJyD4AuPWe1+7UfmKcHAlEW+Gw7Z0WonFlGR0sYarQrvv+erYJ7H2GpooN1z1RUv0cbJs39EfsQIB9eo7pb2b2e1Tz3U7nL8Au3XOYbQS+vVbbryZz8eVhN/EzfIj2S9qBiJt4NgBaTUpYS1X3NUbX5wZbxXbTpJMzFx2m9qdzgVEWUVy2lsnxsfbTJ59+qrgBAOD5i+8lDsjzFGsGIc2IMvIZpogzS9zJlfZyEkmuR+ASgm06n+cKfKGrF7ghwWYN8aP4lV//+l8Mn3zyqa7nj3/8QpV7jYoUy9D2ij9t/2FNOfOAJhJE1hxzJxHQsbk2+2nrYHQtfb6iwZNCjVtRHMPg+yjGwFLi7Ah0OmMs5GH2t9mTPFfYgKyJ2hM2iR39PFnPg/294e7OXQEA7BF6rmkla/WQDaKKOsKeGxtJ/F0wY83YYxSEuP7n332v5z2BOrTuOHEQ+3Im+G1QCdDczC6Ns171mM/G6o17eV56j+xDFqbU/yb/rcZK0FDaGkw9cItd2Q/cEwwFvthXTBu5fZtYaUt79dXLV2IYE3ew1h7PeyI2j1Tqb27HvjlGIgFnX1gQ0XEANoaikdpQIsp3jG5JZs6bCGEAujZGCVfsTUV9G3/NYzNeRwFRozIlWugCrO0EzJpLgTnKzcL06ZQFXlNwyq1LsC7MzKv+UP2A2yzdNmAtBIoW2GaL+rmq7WkAMEd4tgDYAAAeG2sAUm0piGmia3Trlv5Y9JmRhlvSdiK0QNvphxfPMynslqr0+AxYJmKlHHqUOP7g7p2dceIRZ+8tIOXFxbC1eWOgBfn93r7OJEuysspIaE8WIz1Vgn/q1g1aM6T4pRxwORPIYiPSSiYgUWxfFxudB9pXOBbzXu2+rs9sHNO8sTGu/OE6k6MoPpuVIRX/jOnjWUj0N0mn94ij734WhSWBz7PCJe8vIeQAAPp/2QaJuWXnk0/Wf/Ca/mkeHXcwsiAvr8PebgvYf/dXf31NUMKDlMEM7aVUAwn/ZA6t+uoTUNhrTeq6/SAFo+l5rBNx4ORk10l4ZlRLlYHZtEVIp5mKougKGXLPvZgJ9NkkgWdR5CRC1SMwdj+lH+QcHeuD0wPICL4m4Bp3kp5Pi5jlGlKFndBBK5/q4WsGqBNvugxByI3cOUgxE+BM6C3X2LmqVgk2jdPTB1x5riiZ6OOh5hphRFhv1QBDxY4SBPPZ6As0We/GbSKNQWSdd9++Gx0/zhgjWOV8B9xOiGEXyCBFOIR92r5R+qRwCFQQLJK0YiGmQ/oOFRprZrJEgwieIpZTFdw6gAalohaGticnLjRsMroli8j5pCrI8++B5fVFQ62M2xmpi5osMK96O4BztbrtA6W/2lCnoo/hiDHoXmZpcD48UwJ81pQ1AFmGeioEPw68QWXni7IfGrQ3CMDBukfKTAXugcqJARIH0/MKkoOsSfxHFNSAafyMFpUyADgbPvylBTsUbNLWpKLBkpR9cWgJYBrglLLZc0T7R796Fpq06RxXMDEGteCAq8d22DyPG9v0wm9Z3On4SGeFvcoIHbFK6Kldpb3iSPOanzx5NNy6w4i9bVVraE8hwFxf35T67v4eva/0r2+oT7R7gjPennXuT/11McjaP9eDHJgFzTxGTyoUCeJ6/u3AM2pUSKfXk3tuAC1wI2Ab98nZoY+S++T/OH+SQZ9JO18cLF8evZke7rSPWLTMe8LnmRm19K0C8Hisph2dk+z2iJe2KxBKlOEpgZwj0EqsMq1F1d/YYYkcJgny+tH6A3XVbJvaWjuhiMrJdKRyPZuZO9rP2Zx6v/dEneP6nWh4SgJ7oms0BwrL63Zw6Xm9BOcFAhxA5pylumbnXIdpASbN/UbEivOXcXHal9L1QMRrup7eb+/DVRVfP8Wmgow9i6I9qzVgbYBSDcuF/cxYVM4nFUGJlGV9xaIbbYN21NiW08C4z1dJZMaJNVGdziKJuvtTy0jAjxJQFgDS5+Qj6g/1M/ZQwAPNh28bidhtPhOoaXMenz59oh5RkiUAFKibfNXHzkUwGZvn/e6WKj5z586OGAGchefPn+uctoWmiVgTJYP1uedoeTThalWf62+yPwKrCFymzU4BWBape2q+/xxcuxqpM5+xc7ymCXoTHCWqGXNaBX5+V5V3JWFm9/E5nCGCY6qYJGl6D1o+8jkC2mZjmfx/XwM+dB58GkgVPOMWAAAgAElEQVS2loiS2i3mznvEL9eN/URMGN+PfROwqKqfxfTqQwAuYPVZlXtRYK99nmfQA9yJsZckt1TPgr9Sl4bVx7hAGFGABLP4ih5lwFcB6rLBjrvk92MTpB1gCof8Af/n3/Qpaxzn6amqgls3AIfNEED3hJ9x7cRW3A/XiP1XJT79ymI9JCYb7VbamQzAAMBbx2dkJAl4c7sGyR5+nT+AeQaQseMATY4LeL68VwFynpdU/5Xonmv9O8O8egE8V86BQuUE/+6N9zQVnjX35Nn0LoCwLrR1UL1GGBIW6Dz57z67dfumXsP/pdV1caYYBZ9mANsz1O/cviO7SvLE+NuO3J6ARrPqAD5rb2gn5Zpg1FEMpCUCIAd2WoVP205TAI1zWVYBLCruWZojGsdmX8yXKfgnH4CczQX4JU82cLxQf9BkpuexOlvV87Hej3+XJN/UfwTv3NomZl4YYNJJ0D6gUOjCyr27O/INyjHQRdhHFwF2gWNy9gH+gf3PfYklyxQU9nmSR/YNP+uZa4JfO018VF/Ss9fk0//P+VUbgNsteoZ4VhQruiZNBPm9ipHz/mo1luhoBBDKoE2xx60mkyChbKpETwEfLI7YWIbvsa8kOJ5WmAlgW5bOBKxHgAnyklvbt8xOWRrEigIIkO7O21caCwhjjN+h1Vhi42sWr0TcGP0SQAN8JutQPRCYSdZAWR723u9LIBDBxZUV9EEoCCOEiJ2gGIY+j9nf5uUSn7EWjE32BDLpXMkeTaOGp1h/6qVvYt/YpEl0AYDux7EwJAaihXG7RgXrG7Mo3opH8u97Z3RPQPFXvKYd5S8DALbZnYzWeK85bsVQx/eZ0fp7vT3XBjSWFBtib+S744sWAAB4ISqc/EAXGRpe51+qGqURFYgGjWzFzDadbsgLwzg331QrOhJkmQnKcLjknMdqpKsLDawbtHIA+V2Mia6vVY3Z7MQmWQ1G5wewgXDfd0z60wfN55NYz6mTDc5EQU+VVgdGYl1GdfX/jhNL5clJfRw/Y0xAQ88YXbZryl3oqnYoRpQlwndkw1gngxFz1ctBqR6eKnIGT6R8enIy7O2ipEy/bAX1/OyKzFboiD4bfpfr5iDy+ULDU73DuJPgKzm/vpYRxjhS8f/hhxdByhaG169eSQ0bI8xn8NmHR4dylNXA4d/dR5oxy1ZRZTyVwiRipaFL0CR9jULmEhiPAXLUaXkOdR5co+iEmUxhRfDQ00IRdbXOYSAGksCh4m9KrGZq9WVlYBCU+ATZ9sG6UoUCoaBbt28pcAYAAB0FaVfisOzWBiUIGRlYtLWHlfduQklQZbaAmSlQ7ZqMFABoBajJ84TqWeegARr3ZpDFRgzwxSj8tJZVpp6fC+8r7ymcaPe0xKM2CQKM3JOkigIfZLEAThMAfX8m/GfH5WScYKjTJXgf0c+2NoX6ktAbCDO9V8HRIgivKZEbW+vDgwf3NCLp5k16is2MYT23t2+JFv/98x+Gt292Nad9UUI8dqRN9tkj0uU4n8akyfFmtjH734bQIpSl0HediuCbrUGgO9Hk58nUFdUEtDBQpFXv5oqCEYIFgSeqQqe/bnHR/W+bm7ILJA2qrmrzmCKqPsNzI/6sD8EuVaVTjcs0Tc5n2ICnnY9tsBKd9uIl4SwF0YGoq1AdAyMQhkrc0fH4jLmOAgDz6mgTGCfI0zQAVaUFJv1zEJd1alA6339Gwp1U1yF1b+nc9obyt86PxP8qVuh7IBARAKBKnc/B6EBjC3umCfgtuOOgnD9KyNJ/b2dp4KAJB/a5o9/YOqDn8gtRx+eapZysKTFnsnf8n3tVdVOznOk7nMZw4jf0zAQ6ILLl6xhZELH5TkbzvsqfpmsebVuqDgUAurfnABCgiQRDQ/3WazVS1VU3KoEEafX9oUl52sP1pRSZSTg4v7du31Z/7lfPngmQw6eRaNCi1iCdhE30+dCstzYmxXJpzHRsa/ouScL4HmvRhF56JhedUtLey6lSU//g4Nm2in0uKnD3YrRJCoxXgMzB/plovnxZGC7V/gBBSiaj90Bln31AdY1gzyPKLAzI54odkKodgDw6FHpfJoBIaMvtMg0CbbsdAArAu3D7IvR9B55T8t+9yDOhci2RtnWDMVC90QXaIEmBnQZAsOmKbllcAmPEOnNrSG2EKuqpbjcxZU3Vyx+QQOeB8ZOp8ioRaS9qpvFgN8in2sJSgIOkkrNacF+tcakay7epAHAp2n8ZZvSn0x/86MljASco8iN63GpYwRmJooWGLj+kOejTs0w9Q/eqeK8TLdK6IRHTtAd4bJnF4GAzshbEQwZeXc1rUtCKu5MxT1WwuCdVxQ+FdG2XbUscR+T8XnecagGFDZ1N9hBnhucLbRrgAoCHfUqCY/DDcScaOiRT+A8E2kgceA/2XRl8XKtaRBeX9DrGbOIXLfzmYhpfso1Qv1HdX8DXbmvN0AKgiIcOAPdyYwsfTHuedSSIgzkPAjPODVRzDqlk8wWrj5wBEUxPOoHyfWjQO2dM+99uS3+LhbW+ITte0Jzfq13inhqbYcvEUBX4adYHf4gd9vbRJ9pXjMea2rair4AoHlovTAdxYQUGQP22RMQThzfB29zYHDbWYUU6yavAtYEq6yDwbAEEmvA1Z2g8rdpB4lpiDhUINc7ZWjveIwDLtP8BWngiihJZQEleM9MK0evH6VgpSoSVRBGFL08JcIFSQNOqRaSb2ArMks2eimesEWAaPpL1l0ZYfXvOEGsG0CQbyDNfWR5ubJqZyjQB1hYQ6/79u8P19flwcMBEMQsla9xzClRth7M9st6BjZNHMLJGrCnXwXoQ4zFucWkZlf/LYXf3UBoA7OnTs0xRyehxACFsD+eYuKRinC4guN23LDUD5e2vn1hYXafGLJO/mQS2GwOOTLGRxRX2ewoces6NZ2bFIt8uzzjtTDKk06jV6gaVGT/XttJ1k4vPwAT7rID/5Oqz0cramwAAmtbj2En2lH30X//731171FlFCdhwViIu5VABjuZ9o3qMMbfjkuOOsicXVQCA08H/fYMeV9NqmjaBev4dhHxA+84iqtofFWoh8zhtVT8nlEQIRpxlg9ve2FhpTt95g3k5qFyTHd75sML1pdLFA3DASsuBaTP8LpsSA0ESMianuQ/VoEIbmUQPSfj9dHSwYnD5v9YoVJOiv3yfa2sQBQhwhzE7qTDgaDEGBAo4TGhnfh8nAkUx+/vq7UrAJyNKwqA+1IzxyYgZNj/iPvfu3dczkVbAxpqq2xIPPDvTTGyYA8+/fS5aK8adNWJNxHDQGD9vXNPy7Bx5JqZNuRqJgxAQELRVCb13/FjtqJNXgDujOtuoWgF5nKd9kT7BJVc1G/SWptk90EM+sQq8v1s97f4rQNCgq4kDKLYETzRxwqKIBISohwPekAF7RIr3OM+bn9shOBlvQqMZu6EBlQHAtIcq53a/8dmslY2MHYhBASIJ0w1VERD9ygJYAo0iINOEwkGmgaSe7wlccEsFa8FZ5JnxTBGEBKSAjtk9qXso/boMmaw5QS/7TUrBqWzweyRCVFa4VolIpjKL+BABLP/nuuih01ozqxkK2zJOYHVYXiWoWB4ePLynpIMzhLN//PipAKBvv3k+/PGzL4b9vaNhc920tgZc7esCXGjQWqNealWfty1QetZn4oxNuJySW1xtCiqnKQmA7k0urN5s2rTuN727nJ/aIIGqRaYJTAQWel6t6WhU5xZG2hv2loB6FeQ8LUicnVYQmyg2qXbN14rA/Uw/e1OrZWtmFe9jRAaxg9Bm82w1HhNHGmbTtBYVM/T0lLYAdCZvbWODICUe6TEvgDD/P8EB52UCBBIwx867ahndgraxqBXC7QAW36QnmeTJTBnpJ4QZVg2W7otqA6j1SmwwB1g4YVWNAAh0bi3ESiCOPUQkibON9gb98QUcoeyStBC4Ub0gIK/0gYCgVDWpRnUkkvpiw6KDZSHBxVTOe84LWNtfTFMhBGDN6INq4xA7wc9VLLEw7FSVhimFj05bSO1rg0rsmkAyTTFgznwFfg24cP+sBUlJacc8DRJP/nA9HR2q8wwgcOf2cHMbwTgHku5dR2DRkwEKaos2GdFH91czZotA0HEElUeNA4xIk/x1KhcdG+vJPQ562K9jn7IolWUZps94Nj6M/V4xP1cpHZArZlHSYSYk9zGyFwOsWczMAWvH4FbcFVvYsZzaX4C8qbjwb6mZq93Sz8aCszO8SxoFHrdZ2+29S+ulW4hIYviiDQA7yuQF0aRFJ/febXuT9FVOmYixpbbBETiOlpHBPC7A8VpF/kppV4tXBHhFVQ07tHusCbBjQYv7mXHDONUVJZ9UEtl/JD0FA8soJeEak9ulpWHrxtZwg0kzt27ret69RQCWiRtHw9HBode9ol8BxLinJoSOOXy+6rPqb3lG/AwgxUH7ta5PwJGUtVk/M1Bst2CkuXpdJqRaXUg02LvZmzG3I0Dnz0vBI/a0LAvWS4AALXCwNpZdBJCAKJXqlWWtAUBAR5uKDbC/Lx9KpfTJ40faQy9//FFTFJbXXPmtX1die+uWWieI4WA1UFnm3isiPIFi3qNas1nSQGVXWgZnFzpffK7sRGwr9pe999133w0H+0fST+Hzq9khuwXgkHYhnhHXwnob7AsYVcpywAg0QPh5n0HBF56RGRPWN+r1c59cZ7/HmTg6dhziuGcad4odJ54QA3NxGFbXPN6zMRn3hB2vvoDjheUBEIDWDooOKNELFJLAoQumCVVHH1bwoEC2fp49BUAHFZ73Rr9IQH58s9l91j3gLBE7e6xqdMrCqCLpa6xjn2rmYYtO6tXPlAh+n4IO+8kirmbotNBDjOCRrGZhAjphLzgfmlYDsCFGlXMTzgw2DEBB7BX0cUR5J1+ybtPHH380PHr0UBCJBXlPh1cvf1QxEZvPmgP0SKA2elUk6Yyl5DPMGDIgznm2zgatKdvD7Tv3htdvdocffmQkoIuPZje49aRt4DyjtgF0KpT3zNQe2QS+cXFBdT7TdnJihDWuaRzRRN1xtRN329JMnptV4xs3j/FZgNfaqrKkWyzVe0VbT7WnFDb63qMNZ9/MtMIEUKbVmNy1sbvuM8UWTchI20Bz/oX/8v/8dyIp9KvjvMagsU4xF96grwvo3uWp/0UVuEATqpCKuh7Uu9TH9JapJjWrHNXJzykVBQKU3Kc/t1dbJegGnFq8WRDfgL2foYr/KBDmRPzi9Hy8RlXwNZrDc0JZdIwM35cTikgeTr0PlmNBwiynkSBVqtSqGDoIGYXqMmKRw2bKMgmPA7g+WLUMLC8N93Z20i9zqAAdp8NkAA6EEsaAJxWEcpJtAZVWsJoo1pBIdVXVSvf4CWVaWh7u3b0rIKDJsHszbawRyPnFz36ua3321bPhH//xH4cvv/xK948TUzVDAi2MSAH1Oxzvx/eH0XUCP4ISqZi5EkCLhw1ZnTWH4iIBooEllEcddGmGbqdCJHkrM0RBcCo0vMYBtNFzgT9jL62RR+9xq+yPCWHnOCegsu6Fg3AOGLQxEluS/++++1YJjHszTXXHmQvtTBWp1fgajXHfJJABzLHTmyiiXE+p+J1X66Az0xI0Z/VciYOrPW594VpJFrtf27fN3qoznc6q+59KH+caMOY4e/YWgVvPTX+3/+/Z57MlzseM4Shtu5+aflWj8u31qhGtdsFkPxYG+tZ5blKlXaZKcjKcX5wMTz96MvzyLz7V+lM9JJD6xS8+GRYXlofPP//T8OcvvpQK7/qag2J/VT3dc9i7V3S2OZ9B1mvM+VtjuqLELxrdjKKla0r7kqs5E1BnBhMq7wajAIIAKwjiHAx73B57xCKOVvvVbHlorq9eOVCRnUCkKjTRc2ZKH7i/XEJd7mtmnbB9BPZOynuttqP8jGeFkW+i0oBE1E8Jv3kObCuFJ4yzO3USrgQRWxQAoC0AcwDAa5DxT+lLK4DVZ9y/u9eVrCfBEugTZ8n7sG/kxGc6Ffy+7BgCY2qfmObW6swmgTZ7gPnjBsjKAOFee38NNvlMBUBpxxgdqcQ/fZ7oDaWKUqVwwDZEw3iOCFMSIFHlMEsKlsqD4cbW1nBweDi8fPVyeP3mrYJm2Uao2xoVaaAZsI7PBMhhlnEDzOPDk+HowCywuR/o2tUuNDmdAg1DPQUA9IwyO7gnQUCgQPupwi2fmKCSM1cRo1Lo+37tTRa99qaVtBk11yS7rQcASHx2k2BGRGEPTb2uBol9qn2bp9PUB9pnmcHD+fb+cOLJ/id5acBbJqLXxgrdpedaC2Bq00GYscwoQXzxl1o/UdXp2fRISccnkzifqosSPjTNn+fP/PiCaqxFKdhU2Hm28i9KkL3PBI4AfMAOIICWGNn6B+MySZzdHjZVls4vK8Dotpeyys46ijbif9W66eScKkJzvVRy+WxsDMw9jW+9sa1rKgVdFXnovicOtPkqzZz/cx6JD4iRrMTfMbr+ma7telDLA/dhANnTNATiUAwIC0rAUgBaJbwUQGD+pXAiv82+iE+8eevWcOeOae6sK60O9Ufaa/HnWs/0vnNfLYD0PuSD0xJTgUbOtgX2rrU+xFNN4uo/Wr3n/fmsDwAAjQm2r5YvWPjnGjuNdxyPTEwCj+GuBg573cmszuHqstoijo8OpS9R0I1tTtyJiBrvRYWVuBcBNdGr11cF/jQ+UK/8xoa0gei1RnldtiiTcurnOIcFBGUnzmCcuXLoNojVYXUZmjeMTxc4PF5yS88Y8Is2J6bw8Kx4P5iRTFCoIjsMgLn4dKeLNenqeRnB+SGjSRPg19ZxTbzG7Ay/hutDGwmfyrX4WZI84/86+WV5HLepIs1S5tQvoWViCjtxpWI0gWweUdoClvesTphZpJkEAFDckYpl7dVHcm1TrFfWlv1fQZjG5bJDifu4aItHRx9MxRkngwYJHCNqHPoH+Rbxq6vIc3BFWhEbG6HdA5xMQoV8vsQ8A/z29wGZiDdddEpbZJgX9Z/YdrEJSCQD+sIUYpxgx2oCAgPOIwR4fIKoOUDgG13jnVu3pR3Al9d50cALez8xpIFMgwEC067JXJeGq+vFYW//eDjAZx5bg8zFZYAGC5CyH9SWrOJPWFYpcDUGme8/gcfJJ2oHtS/LEk/sMgswx1jGz9w/6fp/0G6a964dcPFjYoTY5zge0u8nrlGI1nJNdMsMhptVpOuUz0hBJowQzoRBE7eqy/ZlLZWnaYSzGa89+wv/1b/799dKrMcKV0dmsagW8OJNugF9uDOTVXde9cPSOj26QDdFIKc+M5RFq4AaQbjOOZyNyOrv2Fn7i74zrs9OYwY2BAlr4NrfmYsU1oBIq2Dsh3FirvtRQGjBBYyax3o5KC0lEwCAz5DwWlgJXTycIj2CVQ1V0Mp6OeIdA7o6a36vgdAUmDtRbdJOcI8RxwkooL28lEGnn/Ttmzehcm2kIslIkowDS/9+A8ax/0x0fwMGoLwWbnP/z61bt2Xg7+3cVVLbMYVcL4kBmwkjy89AEjmwn/3hs+F3v/udKaBCrG8oIOZaofTRc1ZAiTUnyOCQg/IRKHfsiZON9iy1Dye0/YwiNDpPghQhvaiijs811Gn2hoNCJzYAMHJkoffocOWeZfxS8RjRd1lao/51ME1URKuk7ymtBqguP336VM7j9etXSvb5XJBUqGc4IdaXQAMWQyt4DYAm4xPBDgxVDHyDSCWqCbKONGPVjAqDOw44FOQooF7Rye1YxBvbN/VaMUUCJvW81gA2eXQCOY0b43oVoF9bvb6fWSPZM+mgxXQ2IbYzVdGOQvLamkkiymBe03M6BzwmYAHnjf25GLa3N4df/urT4dHjh8MPP/44/OlPf9K1wVYBdP3mm++GowMqYDe0v23Ee4Wp1oc+p0CtwkWjpbNNkAkbjXyqhRHpdiIqkraepUCg1VUF1OqJ1XSPy+H05FiBzsNHD/wz0X9drXj77o3OBaJMHqPoz0SY6cs//Xk4PT3We2k9lIgSILufVolvlJT5GTO0sfpUm0nUlDxkbKWSQVHDfBa4ziZbpmpOewhjPO5HRnvRShS6qhwG+iTnnsE+rug4ns60fSqSfqYRvpkxQ+a/I/scAE0V63xOk3wCDrGy5rNtJZrn79Whci+8lwPUtqKRoFhYs8AW12wwIIyjXAyfJ0HRWb8e5kN5akSQxOBYWRpu3aYKeVNVIs713j7zhx100t5RUJh7IfnhjNMOtft+TwlVzzGJEsGStBZUoXAvogEAz8zef38wHB7Qp1gKeMacZZ3q9Of3P/m6SfSN23SoOn01WeqY39rIsu+0txNEcA99BrZHtGe5jab2hkSELxI0Zrrjm/ie2DFJ9jUNYcVVRe6ddQMAl/hWEuMGk7YjDl4LKJC4NJjiWdLyIkArlSgnA/Shui93rKAFAOjaAwA0uLL9a9LmZFUMs2XYNv4qYNZrE731BhMwLBgGEGSfYMFBqo3awwLSXTU2xdVPoEGsgvqLM/nBUqyxh3w5SLMeSUFatSdEzItnXgX72WOVPyq1XTT9MA0cl1yr4gdNXD3g797pPKDYzbW5Jxami6tcfSYNeGvb1aaHACnAZJklAY+4Q1XTpKdiAIAzTsJHksbnknzyNY4ejSiagB+dAxms0Wer6qde3ivtL7XcwSiT0OOlbF6nORjodAzTgLcsuMaDBa3Lhqg/KmOPNeP9m4Rgc51AGYQF9GDvU4E33dx6Iny/Yoe8HvZor6N+tuKt9Z9mFrivt3pPtle0Ty0Ot6V1czPj/Xa1F/meixk+D5qydHEx6mLh37H17GFAS4BnhfhhRnJ/JJNUrltAkeifJpok4Ug86vONAJ37z7G5fA+/BDuKQ8I9wGQrAMD6o9NweQHbzww3YkL8mtZQTC0DMI2Xq+dUG+xYzJ81xerzxgDvesctXv+eE7NhtrSuxF3t3W9SRgIsAI6WOXQS5P95D59r6wB58gExCmCVnmNYxbUjgGCNv/ApJJdM6vHedsVXVPmZX+PfBcULbNY/8f+efeyGZ93bCXFWDHrltM8q4dhY5SyZZjHtc/Qk7DMENsMKHszAvH3rZtpClmWjmnuoup6cQ4C32B3niRkNCLa9oZNtyhrELmIDiXkIk6joG6Q3YIp/5HoAZfbe72YiCawct97iO2m94HdcZJ10atD+YN25dtbJzAaKf6vDweHx8Oo1068AG2BLpN180cAlNoj9gP1BL+nsDHDFfqW2rTFo4+2ezw9BmzF6GYGBxs31n03Yszs/KGKPrPm5wZ75Aw5TbRMvMQA8a5/UhzgolVBvAABr41RA2YAx50uxgHBnA9D8ae5aNoj3nAVwCwD0Xhb+2//wV9cNxr0xbQAUMKmPxzTuJqwTVcpUtTkAULSzQanotxqz4CC61TgZlNlN98ZUBQrVTMFsNpaoMUqsrLTYhGQSL8oILIKZWZtAD1oNsxY0D0aLoR63Jf2toF3OLNTJCOPMAQChzJ0NatMUZdyoqArwcIDce9UYnpkIVmmZPbBFHHk3fka/jCur08F69PChNgJ9caLRaBxagpqqSceQTmiWgQhtFCMgMgIsO9QzqleffvrL4e6duxKOorrtXscrzUctPYmNpYojB3xzSz1gf//3fz98/fXXeibuxzPrAKcPEks/H87GSDHUqaNh/+BQDqmHToZRtEA7CCtqW8CrVKU6Bo/rMl23aHATGPZGdQa6R3WggqL1dXNavp2E9xdOTwnATMOhTonrgpK4c9cCgDgKUE+SuQf37+t6AQAAAkC/UbSmSsh+J2D0Po9CLMlMDLr2u9Qnr4fFNvJkXyr552AH1cPQzpO3GgsFakIqPSoGBwkjAwZAZ7j6tT4brYhqrUcnkxnbJP5yhq52tErBJc3bEWo4i862t51rceJrNJ11bbBW6m8TvhqpPmPNQS+Mqmr5yXD7zs3hN7/59XDn7m0lYF999eXw46uXEqbDYFos52zYWGPGtdsYbMMcqBjBdaWzehM2tmYAzA04/y6l1/bFgGWTkIrjSMhtaUmVfNT+AeXMUrkYdt+91Wc+efp41PbQGB5mKr+10BUKuDLIQoXRtDgd/vzFn7R/cKpyVBpZyRxsEgqzAkwNWxLNcpsg8fxc7Rn0DKtnOqJpqgr8JHhxIDLRCOs0CHJ6f6xHRyNq0cZqoCtBPStzf1bWkdYrVZImpQ1w6jSVxEg41Un6GOjleYzvIT2KJFKzamGfW9HtKWiv+3Vip3MQ218ashkuUcPP2FJAQeN9ZjK4Vcsqx9AVQckfPLo/PHn6SJXCV69fDa9ev9RrtjONA9tGkgNFWSDbkpF2JRGpOuj9rxjfuDFNKohgIBiQRzyiYn4hwS0lEwE5moiXPdTkozbLQCB99mZV9XUkI6rctscvz1MibLMv21NPLelrTTs1AGp22oUAgH4VGOU6CfgJtLAXAgoljLekEWUIBlpwjRnlUKjdc++KvwVP52BN6b5j0BwJiO5VYpAGbrYT9uDQ/5t0m+Y5C5CiHM6ZagzR3WL75+swwGSwg/UUYJFWAxIEAtqOYIPVU3V/AleqZdKIWYUSax9fhek+P6rc7EzOKkE5sQTXbD2T3EVFwJIo8Xmy2QL4JoppwTzfj/drAQh9tkAxB/kADR999FQ/Rw1dk4KSoHS/WLzMwajYRRUEzgNvSyD7RElumBu0s2jtQqdV+2QnSkSPALCf9ak2yMhQg41Xm5FxufXnagtQOyFaNqbfc320OEgkTEWEI9HIqZSz9pzDxoIjGypi0PVzTUC5T/aqgbxJ68e3C/3b56jTKKRPLbFni+3xb4+fNUOl7JJRxTsAqJKn2uSsuWO1+HtsmwAz05eJr+/eu6ukVIwAFXQ8qcK0bifITUJ5L+5F68Aot9VlAwDr6zqHBXBa4eda0G7iegGgaS8FaHG13PvFfpzC1wREylYDBGQMHutSG+ykFsHeE4HxjfuJj8wAdRtb2wsAmBtLVIal+3IAACAASURBVHi2Prh+on/rXs9dCefLNtE2bT7imO/zh2vgHmTLc57bwsN6lvFSgJJxdQBk+FzF76enSnz5W8WLTQuPNz7B7/Nvvuc1ZU+4EisadXR7uNbaUvtMsyv5nRZFvA/s4xTrSrzU47jrP8SGzXSfXodMRcHOMADaWgsDSS2qEYDEthHLKdG+dTO51zCcnUytyLqfjDvtPgQAcNHHMZ8KvSmy9rOI8fTcj4/EVEFngs/1+k9jz23zz4e3b9CeuJKGDPsOXyvGaFpw+CzWXXHZ8pKeA3uG1rrmhwWT3r7dHb797vuBjkAAAIQAfQYD6A4Lin0BrNz3b1+sAlno/I6TI7o3E+KtgHbtdv0M96QiT23iB0UQozTVDerzL1ux9rb5x7Q/DDTyVU2E+v1O2XNLqsE83aUK6lPBqrbOpos2wEn0uXuwAIruSeAQexUfMZvix68DAHRT2rgYABBiGgDANG47WACAJm0kT2PTYypQovOhDCtyAPRYBwNSOQ+lZZ78uzLtoEAbYSZk14WqMdeiBelCFKvBoAIBKdtWmGPqCZ8fTK6hgdl4z6kql3bNovu8OVFCEZUDiqFxsDOh+zKg9G+Fmo6h68jDJkvEl02ieN8GazJ0qZJWI0CVEka9RPld6PzCgpJ16FgEDseHninue16IMNVE/+H1Ho3jLgF9Pj0xC6aSca2PHjwYfvvb3w6//c1vNKv3IGJvBR6aENN2wPW+330vEIDfB/W1qJsrhdBC/78//EHf65rev/9guHvvvl5Dryj0WACAIuFC9mPAPb/T1WIAgSaVOBuYBxiI59891z3TY0lltM+qvdClmrGOrTZ3trlEukKbLpWvAaiBB/c8tYrTZJnno2taXVHCx2eCNGP0EAWE+svvg8x7/jyVTGs+YByhiREYuh/JaDjnqc9axgNjn0Csn4sBbMDOZzrRdwDGv+vQ+GwMqSp4AcpUXYwKdgOBUv6K3rOOGFoSUAV+CaRdbboYp0E04Jwj1vyc92VNMdJekwPtC77HPZQpY4cNqGTHM08IG9C0V79rxKkjId7ZuT388i8+0b199/zb4c1bZjMrEw5jwf3sCk4GAtBODzGiOib0EX/sWRT4FCS9toUkvaO4+DxVzkchLlcvYY/wezgvkgKcK4wYngk/Qw+C+4OtwL1RHeR1iB6qH2s2XYM9RVUGtPrt6zdqI9FoQt77hserMeamisBUQEn0Hzx8ONy4uS0w4fvvvx/evd91j35UiKvNMgYuM/qZlMljwyseU5BEKrNJylhiVzVwqp2zPFU1G7TV8TmJMqW7iV33Tde3PytIWKdam12QQjY0+7hVu4qI8Uz6PYNXdqDY6IJcc2c8gValfjfh976x+GUTRutkiBV2fTEsLF1r/z1+8kCTK6ge0ftPv7KdqpPE9lcrcV72OSdoMgDlit8YnM2ScnYgNu/wkAkRZtlUhFEVxp8EiQXHTB90r7spvZtKEjkvpdNXA6C+mjXWzPR5i9+o7G4mkSoCGS3kYGma0NPRhz58UyXOrCNXj1tZIHmGnoxop2mf79NLHzYOTBmoiVGfdjLhGd4tQEzAp+0Y92mQdpoxT0W4Og9OylyVbVCNjXCF/EMaZ++BpMrvZ1pxAQCrkJvNxM8tqkYygK7NsaqfoqQu+XrbO7u0sCCtB2z9kUAdi1I5HvG0IOwLIECDwXn1WuKzFbeMBgBrquuPuCjvVzCAfWfNiw+FN9m/VM5hnnnayG3NhYcBwD01IG2CKpV2tW509NWkbTDGRmI1WLen7SVKRKM5o4JN7CnPymNaXTxgQlATIdaLRAfbxbNh73Lo6itUmWTyhAQCzcgiYSjwha9Fa4PnQZX5xYvv9YyYSME+qk+VIJ9EvnLOZ+K13JN1h2BxuZ2wgbeTf6+DgHRA6exvGAD6/uCWDoOYckZ+zmlP6vnw34m9Anh2bwooaeuWBCsXlLzjJzoSsGfO4xLt3wtyKHlKTEAcBggg4b9VJ8NzG9hEh8oovoRraNyET7Pwp7UBzJjypJTGT1obzmfGlBYkss33dbltCW0IP1NrVCEA6HUkLuP5FGCm0MSXRg9nGlZ9CutagWkAC84R37OOi/MPV3MNgLRdqDGJ1jJU+NqMFiNcVPF6U5jZ2gI4MouEh8V94PekRbJh+y5g4dSjPZuIN27k/0q8FDssixXwU0DDzEqfY2wH68Nr2KsaaZ4JYDAMJMiddli0S0Q4nLWuNo/S5zZeiZ0m/igDoAU02CDEKJwhAAF+H+CuIEavg7UEdOMjsWO1EdoPawY1SUolCHh97SIGrJiT4+EUkdv1da0Pa2XRYlflC8AjIsmXxAM3EIncEvDSNoPbt9BD8PoSG795+1YAILGlipJMGlhf13l+9ebt8Ozrb1X5P9P+8prxrFzccrsK4BEAQMczVvvIdsEFi59O5JkDAH3GBS3bGlf/8dO/8Q89n455oi+Us984q/ahr5cviK3Ap7GX3OJGcTD+tix56fVNcVjBR21DWjFEOc9kHoraYSw3BlfOnPG+cwBAMTkigGMwPAofuJ9UzhEF2gQmWkRVwnwgSXZAdRpw2NG4d7M3SFCiJER0S8/ubgVGldCgXWPgE3R5TnmcHooXAeSNQ6QgK0mJViBqu3O0ex6IWojQyJsOUxT8+VsCPgnUMBQ6JKcnqmyW5gKdqNT+Lnh777gv9XoCCOg+vT78LaGeVHYxAIAXvIZ7qIKwA1xX2wERGsSqkr7qUSQkaxw2Eg7unUMKqmPVTyvdY1wBESw8A7/catlQ9bh2+m/+4pe/HD75xS+GJ48fj6qrGEuqHqYOG4jBAMpgBQjA4cAA4DWAEtBkX71+Pfzv/+bfDJ999pmeOUn7Rx99LCEfHjTJ68ER81c9QuXtu3cR3gH9O1MvPY4cA8la01KgAEKicu6V/u7bb3Sd6BS0N6lCRHNF84IUDY549h1b6MTraAyGHKThgE2zbIVXRi8tCOwtki4o/xZyW9DcVNaFvsQebj4Hh41oFGv3w4vvh2fPvtJ9kDDIQKiaUJphZtsy8g1jFcMkFF9BvZV/Oy5Le0EVkGOtoxM0g0P0JIPIyjdEyKhibt5DFk2z8AuU1guPW5GwJMGd92oD/3m/Y9eiTrfnjbUgION3qPTwjAoUNEBoQminMPXFuVrgBIkNwjN2RSFqqKJ2Uo1D7Xlx2N9/bzBl3f20qgZcRcMhAm5CzG0AokicRGrWAjBeQ6yrneWVkOfal8mRGiFv4ACgg7kmsJZADgEI9O4o4tIDzPUDDBFg8PxwvtuoKsvwuodPPaVy/rBIPhYq/9d//VcC4Oj1V0vOOiI42F5XjRAeIvm8qfGCNxQk7+69F7CmwE7BbnpoBUBNFPQ+L+wHDlXPgjeetQCIFTSbWyyAIGhzdTsaTNZmNintMy7qXBC3+6Wvr5NukDpP+AoA1J7yO+3tLV3ZwKRZT50l3Yq/bG2VuKIB4gpG+0kdnNXZ6tqTdDrI8khW6xrgPKH+Lg/3HuyIBcDPfnz5Uusqds3FpUBQbJcC1tBcER1yINh96JF8XCd+AVCI6hijK+1DPfeea5OY6DA4MRocWPccFfDWM0hnoIGoLY1+AwCoja4vHRM4YWa0WU092A48zR6S/RqZePbrTlYyukoAS1o+RnaFA3KYC2fnJHROHEggHj58MNzZuaVRnvgJKopqWUJTgqD6yOC1Rkhh66JhIRYAwXIqWU2S6sfrf1SdXTaoWPE2BXPi3TlRWpTWR8CSWZWnATqfT/WT5z2CKleTwJ78MoKj0P43XBnlzDpRQsPBgalHfGIXrGCuqSIwIo5oFSxz4lpMLvy0pnjMqn9tOVAlvcGdFJq95gULAKD54vO5h0PNrzcYVdCW+2FP/PznPxvuPYBptDosRMeFXvH5GWuMc6RqnxPmMvPKUJrbaxJAYhQzOR08t+o9b39gTXrNJIDyYbGhTkLPVGXHFzEdoessG4X/oypIi8LJse6LZKGiuNw/sQr2Vdopb14Phxkly8+atHL9jCaEXcM55Xxh+/rFM+sMeDM+UAr3TPS26mnCkFoezEwUaDC2kPkZ2H7lGTGpKO1WfN8VQ1PAJzBtotxPNtKsvD7rAgAADtg4qNQAHmKSZfSl21Q99ULn6+ho/Oz635i32LxpLHCLJY3LdcYDoHKGqYoT30j8Oar2Ys9dukBXajO/b1bFZVT93Z7DBAB+Dw0AxZ2ZqtSCzihOSiuUxiFnxG4SWa6/M+oZ/cb1Svw2+0rMOIHSZqYp6Vu2nxcQqelIYf4FxPM9Xyme4A+LjUYJY4aZ0DUvYFZI2hpArvxyntuKJuBrbEuzsBpgFi16bR8ZN9qYrDmPqGaMbH3GXssXA4YurSjWMINnYVjmfsV2nZiwvK7xqTTOovekQtrSopJq7ZEAsgAAzSewX2XvlBE8X3umgZglB5DdVsqwHToCOALRO3fumOmkVrpO1IFlYfYMtHv8IkwZ4l7Z0WXGCrqoCRNgdWVJbZFc1717O8PKMiAkuguXw6H0gKw1wf10NDXvgb7O1998N5wAynC2RiaO7S+FTGJD2HSHBwAW3JJBGMKDxhzye4kZlBum9UK+Iz7RduxDtmL9xzyf9PN2sXluF9ze9xPdnQh6S5gyP1P7mqbdUMid2tyl2B82fAvk1dXTJwZgVPwVgf3GCXyPuID3ZP8b3IPFT3HcU69MQEob6H/zu/9w7UCtfQhOpEUnDRWmN6iK+2zsWAWyGgDWMFKZ02KGPlaqpQ3KJHsrRxOaqTZl6C/tpWuCVTCgDkYJUJIK6GD9dwPTLnDpbv2+6SIf9oGKZhHRGxa3lFEFbiSAW5ui+fX6RjEt6HVUEoryZ/1A5ByUuNoPQFLqVIM7nByf6WDEyJnnXi6pt8ZOxIfQyT9I+6Kol3y9e/tWAYioPytLQnM9OsnABgHWzZu3JC61v7cnCh/idY8fPho++eQXw8cffaTgtOvL0+ffAA/cJy0A3VD9u8i+59tG0GRjffju+fPh//i3/1YAAEbnyZOn6tMmUSHwoSfdyd2Q+b5vR8S+416YW0u1jd/ntfQCPXv2tdoM5Myl4LuqPkb2qcGKNavMhx5XoRxAiqLaGE7WlMQJI9HqeZNSDCUK3yCSHl9lZyuQZY8RJlcaSwTyCX2Oqi6G74vPv5C4Ekgl4ADXIXBJIjrnAiygrfMeUGW1d4oaBznWXqPn6+R0dDIK8hDbYrpCRunhPGQMoClGoKbXz75g7qraBNjHqT4WYVaf3A3P1uU5KsDLnF6CHo+qZN9MOhJ9bYPjOr4aPj67zpp/i1ZZOtk4n94GcR4A9ew2mRRglf4sGzvT/Dx+zOeUXmIArvYwc18ORJy8uD80WiOjtsOk6l21cz6zwbc/y7R3G8Op8tDkp8CdWSpLeuYwPxhriAGXWE2cb5WGeV8cHEk/Do/vs6ep8HDdZciIVXTrttpvSIj+9m//Rgkl+6Tq2SSHPEs5z7NzJfzsDelt3NjSPmafczauLsz+UaKnCr6rg6xP98vYw5teQ0AmO5LQUmfoP0msnYOTtmpBjAnWTICIZ1hHqWuIU3GA8SHdTs8rIE/fq4meHa/tIe85P4cCuhJ0FnxRVSP7i8+XH0kAqOfRanmAsgZmZor4fxWNW7huImzV4uuFi2FYvBq2b24NDx/dF4NDivcRyOTc0IpF7yuB19pqKulX9DBz/Q72seeArfg0kjZ0BMzM0uDWYXnZaulKMDMlpn6iIM4cyMQwdH3NRGBShgNx1kjMMux/AutxjYP+N/EQ8JXWGNn8WQWzVMmyLDwJwQBJExX2pIG7zhImYXbrBJTT27dv6lmQHDeBK+CnSlIYDB8GSBkbXHG5tMnYRky6D2UMFBCQrSJQEyCYHmElyhPVtvu8YNQcAGhPcVsAlDjHNqiFIW0ATexEO990cG0bbODDbYGe48nYUWwL1W7Z8PVVUzATKPJZBXHVcjE2JaaaEzBrHoxip5zwrDiRjmZHGRJHx4eyN/gjWhUAKVbUA37mFsWRvjy1ggAsyqajPp6Z7d1/jQf13DJmD79hdhSg8Vik0p7DnjaWYKOQiKiqGpEv6Thx9jQm1yBk7QFK8Xd27qjVDlDixf/P1pv+WJZdV34n5jkiM3KuqqyBxUkSRIICLMP9zxkwuqFuGxaEhgGPnxo2/KGNho22RTYHSWiIltRqWBbFmaw5MyvnISIy5sH4rbXXPSfSCiKZlREv3rv33HP2sPbaaz+CTXfYFpY8VpVEjRgIAIBWAIP4jMAq1mcJt9kvOYGhgpxE1HoRvmb5/zOLLONXiQus/2Lmq4We8WfFfCjDEd83VqADAACMpDKfeM56FgZc2QOjXcw55HtZb9s8gwE8S+ybmWab00QZJ1OV6MmfMHGEvufVmvxRcfsA6iXuZT15vd9jrsA/Pt8gx9IKbRYGAJI0yxafUEyi4ND7i9kTBoqYgnFgrQe0IGqEn8Eks29it7OX2VfsBQD90V+49WJeBSBeK32DE9qnPIIvQDTJ5TS27cITH3gOXmOPZB5BNl0L4wAB0QrIBNST4OIBwOlRm1Eb2NykqI4GjAqApeuBjceWc+2sSRJB4k7nSIzdc9ztOKP88SDS6wr1Qon8eQSjxe26tpBBjNlLAEDWSNT1stPYAo9Fh5l4JkX+CSRSvDurYgnPKa0kAu0ygWpgQCqvq9HVah0g3glbrejvTjItwGjQuEY/lxAq965nrZGZACdca5gaZm1wjtl3+NTZGcZLun2K2HWmUWxB383ihisBwZXfzCvuhtmEtsT9B19qrVdW1zTlRUB62X0AO87wLuyRPQpoaLz58+UjJACfaRl+lspXiQUqJkiMOhazAnw5N+xtZlP8VC06bwIALnZ0bTPbEINUUyFEGnQl8FgilGxkAABdSzEV5a8L5HZsZU0MPjM6PvblxdKr1j7Oe/wiMXQAAPZtzuTMf/OXP75IwMdNaeFAqkVHs8NIIq3WgKHHXo6iejsTZAv9U9+CnUR6brV50hZQF65DUyMDpdouVV+rX2IkRNOkWkEAMqAzHBypwbNJC01MYhFnl6AjhygPkEOvgKU2hALnHEShbqbMeDPQ975SldKIfZRCWG2I5y9fiAYfUQ2uA8AASqT6N2a6wB/XEEo0KI0C7P0DOWluPkAK36e6wr2T6MIgYIMTUGKMCP53Xr7yOs/ZEKf3BBT1zu07bXNjs33+2eft4YMvGxoCX/vwQzlRpgvwfplyoF6rmZlpvBAgAI4p69g3eoltVB+NQIDFhfab3/62/fVf/7UQaZyAgiqcH0ACooqFhvI8+LnFyozyxRkeqrLtgCSjHKGS0VcP4q8ARbRDV81UEVS/+4qMKu/NaxhLA0WQ9zXjwdcMHYrgIQ6Z1xLYajzK2qponTyzAAR5TjzLratUZV2xUA/o6Vn7zW9+rSkJd+/eFQBA4IXK6aOHX7YnTx63R48eOsGsfSSdAh1s0/Q8+9fq0TJgRb3VHi3gKYk23wOccI+f90+SMgKY7au+L2stmJLH57pKNCtxIDktmDwLrtKw3qYfQz9FACZiSD2Q61Xgzg5w9chG0FWA3n81GZQBDXVQWGqylaCOe1xI6axbiuJYxcYoFXuPbnJ/WBIOgK4wkqKxoF7FovNy3RhYBQLFNkrVK8CVgAmUfGseO9UL7yGCnTPZAyVUAjbmxfpg3jnnj0SHaRwkbRKfm4GuavBOtP/VFT1bDDP7C0CAz4W2T+8+z+WDD77Svvrh1wQK/Mf/+LcCAFL5T2UYh6hKx8JiO4SSXOKDi8vW1eB9ZEuOSP56xVFAz7LPL2dHNraE8VQJkOMstX+cRtlrn3O3UCVg5Tkn2UiAE3RblbsSExuTrIDFY0+mbG3m4gZ4qOA6GhnpaU7Cz324qmDGi6p5ZTNdwa0xlgXucIaVjLFHSw9ASuPV/6yPq8RwcurqI5x1j7RG5GCcABMIeqB4dvE4ABn7FFeiMoR3hraBGcRYq0pW1GHWQQlGCSZxX0r4NBqU52VAzs+ntyj09XNUksSVz7sECPAOpVCvZ6G55CWwW/3I8g+icRbIHQCmAqcRAPC5dGCkYFSfTeJJq1rOgqeTpGWACxegfm5fDGuHyi3rFpCGZ5azKZCSUGbUFJKf7Xan339fk9hRfa7E2gIuWmvHs8iZ872q88L6JvFK8paqR1oAuLf4udyn6MaqCFvIlbN//fo1rYUFEC/kL8yK8PhXrpdzJbq0p7R2e3zosYf2eaZq2s7VSMPSJBL7oTQ8ggdkTVIo4FozTjTJta8LoMXaJdgcTX2Ym23Xtq/K56ktUf25Hg1sunyU9E01FpBXgbSTxtDbDa5JHydid5kiUaNRKSRwz7w3+4xYLQC1r512iV238FGhl4ia2yHUG72y0m7fuS19DV4DoxAQQOK6Jq9IbyXgKzZN1OCVpUkoN/7f7DWf0Vcvd6SA7zjOqueOacycSDXd7Qa0fiC091KJcs5agC7WOYyBsC7EGiDhUrLvBI81EHjBCLcaTabYZawcF7gaAMBm0ImBldPdnw+IQ0sN/sQK9xap60C842z0oGI7OYeejOUYVZMeqiWD+4KRo5ir6PBqMwB40LMwSzVxNMk2yYnm0lccE1vkQo19MmtGotXtglnArF1YK9L1qqpmYjCBtvWlgs6yAXauT2r0B17HaP44B2Fii8csJj7SfhIgVr3roeyjcH/oBEh6Es2JM/EERbPj40OPkcXGwSqsNrCJ+l7xAQVA4kfWBRsQIAbWBDZfTIFJKwefdSq6vda/Em89YdnKU4Fj1lNYMqsTEVWJsbpNtLOrmW7jQpt8YgEAqRTnWVBRT1sI9yfB0hXyBWscSMS9Whv1PEoMMPvIHG+3rlq01vEi98W6BnTi+viephvRanFutjLtio65iPmJWfi3mcge2Q2T0uNJMRT4SoHJOgf8DZsSe2Qbjo1jraUvpgLXertx85b2xMNHjwWyayw0+R9tmWJMZGwf4tWH7XCf+MC5rOVobHex0zw3tUmX4CjPKznJCLDzzAz4uP1KMWO1OGTfmidvAdm83vdrFpraOqZ8qRdFWAv5XsWo1XYvccfOyovdld+QFofPtb6vuLbAhYy7zDUO0yICsorhWL6a2Chgrc76n/z7f3+RBMTBjdEYIyO9t8XIQ6ezxnCFfhsSrntmK+CYtfokaLRUtEvkzRu+qoSCLQwUaFOI3uAKP0mwAvmiuAppJ0iBkn5kxIoNzMYMOsv74CBIhDNWQgcEFUpVQy7a7p6ruzJkHDAqi0JZmLsIHZzNQuXPs9EVKFRy9hrq9PyCjBUPIrNkeT8FCWXsPW7QyJsMaFEtqSjx2lSpHPDiuN2XGOdO4Op5s6fSIeDzSEBYNyjDngE/23b2dov22/S6b37zm42K+rMnz9RjzL3duH6t3bh2vd28fs2HoCjYGLODo0MFTqKUShjFwQ3rwn3HUEdgKIZHxuT8ov3kJ/8wVf8BY0hmJGJWCLAUxWsdTWE280AHQIkB82NBs81coOfZTtTUR5IkOaMKVGJUp+uqA8p7mZZp+rxkJ0oMy5TC9clJi4JWQRHPWWNNak3y++49c6UtwWSob6YAHwpQCa2b70H9z7gTPdOiY5NU8l44Ip49zzWUPBDcfHYqJjI2lbhkTGGEpqTqe2I1YNYuExgw1qyjUdGq0J27jYAvHEeencAH0fwQDes93Hxu0EkCN/dPjdW0Pk6L7weFTEIVY1UtTEMV2NZi1Cz3tQjXns7GNN+7KOoGD4xAy8BWUh+DnHYcBd/15QC22pcqIdK5ryAmfYZ2cJ4yEQpnkn+uLUkVQdK7d98RyMOeQORR7JASDpWQUwV/OAQQa9HpFq3UHQoqbRcAAOyvK1eutt///W/pmv7fv/s7TTmA3bOAynA0WMoxaNAgycbyspKRVNESzMOAIEgLGMNnsidI2jxRxEwitRCJNWFnFs6XiSneqwluYgfCANNMeFEWDQ6kV1y2a2BXpPoSxlbAvOyViW5eTkgtKCWGox78CqhiH3geXFNAXFeDXFULqKDA+9RBNjZMI/voUSz0OwyWnmRPW8Xn4cIJqKvNVrMPrS/nNrYq6HvAEAUMSursF32fDhxY/yRvrCdrIp0GgldV1i8UeKoyU45dFYlBTCzJRvY075/qxBRA87tjFbZs3uRfqxVifA9Xk+vcV+XKn2ubmWkwTlzcB0py4eqfA0QLo+Gn7b+4HpTL6a9NdYUga/T1pmUauEkyk2eboMQBThcKDACVZ4TN8Jmih9ztUxpTNwXbXTApMUt6RWETJW5JUmbBsD5mMj2/ChgX5qWm78TuoAA+T8NhPdibsOV4LXTl+HjeWxoRtQdDL9Yzm/UzxPbEr+TZOFntU1nG54//4k/ATftFem89+kz3Pw/rx5V3gcPb20Whtk3kHtJewrMw0ON7T2UqCQjJn4NfWg/dfKJkoFpElFhp9vSCgXYKNgWqWOzQoB33Q/LJ50L9V6W4wE3Wh++nhQwWAKwW7CttN2hJAChRCXcC6MSK6wBs9Xnz3guoD1Cnzzg9lzZPRCZTmKJ1kevz+nn6iXzLqXuHs5d4z7RRso/wEQAqFE+w4eiC6PnWGMCwQtKewb1zzbwnnxFWU5Lz2OU8c/YgbIcLTVdxyyz2njPFerCfEpOEaWAA3aKEFqu0XaQ66njDjMpU9l0ociVUFfMaP2hK/sWk8h8LeUqbD3TvtJdW0h7/yz3R0mRBTO9rM6zGPYxeiPvlc/biq2JHDR4uTwwAaUMcme3HcyNJo1AW9p8YgFWpJo7Rsyotg7w31PYxgVPLmIqV2HizvaDPOxksBkFNXRjjJ43Q3NxUch7Gau6TmIpYF1o/10QPun5WbXkBOv1z26hUzH3OzqQXxZf1RXr8Hdo/PwugNq0XCbRiU9hHFotMMUOC2NKCQjfK/oVzh/K+7c6R7oN9qr2g1gh/RpjX+Txsq9i0E9PCth4fwGukd1KJqWn2puqJZgAAIABJREFUBscnFoR8u2N9t4FFNNjXTGK6hH4FInYVhxiYuGiwUtif3CNrozP3akfgvlm/Pq/LS6u6HusxkYOFeWT/wM3hZxMT5iwG5NCzL+HonM0JNJ7o9pfZHZqAIja72d5hTahIJcaER7sS7/LvKR6qdov4eK+3bb6+V8UyJea1L/XM6x5kK4oJ6NzGU+Dy+ryP2MbC4GYmgE9svnrGBh/cRzDzx3/xFxdZIAW9or4oBJp0AHLBcqiFYKtnMkrbUd3WRZmGqMCuBJdQOvdIGRCVGq0VhdRSp9e4wCT46pOFoitJFL2XhAi5vqNj0aZJgtT/IqXhrkWIQ8oDjIBDqH1Cu0pwItVRem+ZDY1gzgyqzSR+Jm9Y1K2QMAwKm/1iZratrq/LWKXSwAMG3cZIHxwdiRb1kjFsoO0lxGejcV6iGzYGqWraOXCPTpYlCqSeQvchbW5syEBqjEupegt5n5lRT/3u3q6o3AAEJBaAAzAEeA68boOxGjARigZORVOGxUoZhQB7dvtUPa1gMwggFYaoJydQPdg/bD/5+5+op/zGzZuiKn/yySdy8BJ/KWSUz1LVvij+CdZ472NQ0WOepdHqBAthCPBZPEcLXXmzO1Hw/F4qyAkaleiUmB0Gjmcto1sjtiRaUhUxawdQtXGVV4F4vTbjruK0+T73w78JsHB4EXLCAMB+gCbMNRF0sd/4Hq9jHwdEUq8SQkI1q5Pe/QAFScBcXTRC6mdhJVA9B2YeF7qpfkeBWARVTvJDLfV56OronKA8s+w79hlOKLN1A5YkyXEQnl79hAQG53L2g/QnEAufMobIn9nHhCpBVOBhuj/XMD9rAISbtv0x5T9GTTTiGukV+5ME0QwbB6exUdO1hOZdYGS+H00IPitVyiC42i9DtYZngqL2+++/r+CPa3z16qU0ODibAEeg7arIi1HRFKy6nWVRr6NVxPu1t1lwv1//+jcUiP785z9vn3/+hYLW1dK4wLHC5lArpUTNFuQQpbtQ1H4CbqohvDeObnI+2quuGhwdG+DIF84Ye5AznaQPIyC6cLUuROxK50oIQQ9CeIAZl5k1D+08AEDO0gggJ2iT86lYUKBvtYpZlMlBW569fEnZbFPge19eAoXQPvnMVLFIdLifBKpJBMc9ouT/jV7dJAM4xzj17NWs4RgceE+FJVCsgWmtqCz4f7yvbFPZ7ACQ+F1TQfv6TteQufK1x8fnmLOq15YAnvxtsdlGf51A+U0AIPcXOrZshhGASxXcVLsFQpVGjBMbK7FbeMs2QWJXaxbSC1ATkC32h2eILU3C5Ofgr/x3npsqZmFPFQiY3yf8kNqz+vXtCxPwG8T0v5Ugpi1i6BPOswvwE+AzAAA/VwuVhAFJMI8EMOEjBRTOVG90sVvC5sjaB0hOghq/pXa7Oa7NCVsSg+x5+ac6B1kTvifh0TVruKRtkJ+z15XcVMwlTSAVRGgZ9PUq0WPKS/0uv8fr8ZER1RWQKeaf52fDFrMSvmm28kG0yZWCtyrpxepJEqUWiZWVEogt0Gtuvqj1+wq0qXwSR/G53Ad+E9Ye60arHW1OFDX4PuPWaGnAzuIHkkA4ljDLKbFBwMslTR9aVkxBXEIsJsZAsRPxz1wjAIBAg6LpU2TgmognOq282xz2B2sJEC8NoP09xWb8ThgAk0+TDsVc3aPBSdtcB/uhBmefs25OKGDa4O8dI7P3qIACGCaGyVmxoKZbsMLcif2VyRbdmeSNKSxeu8GLGwwmKbtITO6564klvA/OVXxhQdgD41nV+SmhO9a4J/P1k0p4o4UQ/xsGoc+2K/ScHX82LZ6OYwAATP13zz+MAIPVNca5co6wPFOw4n1V4CiFftY18YXXmQTS1Wf2smypYgTbchLqMCo4Vxl7mDGVuW8xpasX//CYNk5aTTfaxtqGQCJVoE9cEOOc6ZzPMfMepoxZEj6D9L3P6N4D7iqeKfYir4ntnOxkxVDu/7ay++SL8RsTqDdn9jAjTdfcSsr60GoDC5TkUcWviRlmOyKW0DDGnHOb3FDAgoB47w0B2ez3TDAqjQaBnYqnquedloFqyU1xz0KrVaAq1pnAB1jISwuVDxnUUjwPYDGJXRZDcq5a6bjuI4oYBo7YV7YJl1vCpthC7ADHpt6bboeLb816BhSw/XbSnfcAtXCW3Nc/7+VcsffaxzaM8fM4scpnq4sWc10BwpVPp32x2t1S1HLnWWfZKr5y1KTiuGPnjIh0wcZstdJG+q9+9KOLHG47SlmP6aBNqGLYAEUN9I2Ywp+gTgFbOfRpAgBOhIvXgltswqint7P6/tX7f95mNBbNRZi8j4xn9SoRZF9QXTk+bvt7zBanwmllVKMafqBClvc9qoef40RA8QhgvLA2hvzele2rMm5PHj1qh69ft+2trba0MN9OQIdb0+x6DjHVbVWSN7akcM8NvNrdkbgPInZUCLlODsTDh4/a/QdWqjW6TuXEQMXe/mtXB05LFEhjo7wYORgE+levXCkDa20EoZygfjWOJckq2+b58+cK7G/evNWub19Tn5XAF9oRlpbalc3Ndnx40HZf7Sg5QKxOjkbInMdJcW9BmLPxcJwAG3JeA60TI8I9PLj/ZfvkY4vdXbl6tb14+ULIvee/mm4O4snrjT5bsEMOWarLq0p0SHpNw7OqPu+X2cjZ3GZGuFeO6zHqD9vEG9kJrStLqY7aydVIw1Kl12GofhvWADqTjX7mjlrAKKNeXG3wJAGCEO4DBegED6bTW1yQz0aoiDUGCKGXjWsTbaoo3ABHPO2AGCfHrgS5t/hp29vZ7QlD9aBLA4LAUCr97lHk/fhb4NMgQpTrUiETarJQewf1fMUY8PnqjyzxywSFQX9TGQro4jPrsSs5Pwk+8r7/OABQDqKcDzaG1hHeKyq7ofQHEItquc50er3j8E0YskMto5w55N1ol54JlaZh9ji/k7XitTxPG3PbG1W0SaALRGQtCRjfffeuni0USqipPHMMKMk+SacNmQ24EXeDRS9ePG/3793T+yLAaBE5f+ZXvvIVvfdvf/uR/nDAYAFgPzTt48DCOAqaUVNeXjIVcZYZu1am5iwpOCphIS4j9sYBM8IyDnKN/ro1JsCWgTNXflW1zszzas9RMFVjNnlvJ4hd4Cp2Kwn29DkRmCvgKftDI1zHHtUS0rL/+f8HOoKhi9zBOZ/aywoElIrzjJlp3HeYPAoAyx4k6BkT9/7fl8W6cgbwVyRAvj8HRQGd8rvePzB7fO0CuuZd7VBSwTi3YgfwvukTZv8rwCqB1DcBgAR5fE6SQwcVl2dN53qgv/tcFqJfvmQM1k0LNnDKl8CIzN4eJkDo58UgyOfHp/Me9Jaq6leV24m6nB71Ut/XeZLN6YlHAieuO/4au5fPsX01UyrJNPtaoMYEgpgOmcoytgmKO21MCVy5z4grSiQzbKAqPIRpwvrw32EoxPcmMOLnBn3xNRYODG1cVTBESmsEXoLIJGCiBdf+C+Ca82M2o4WRbW+i5t+DuNii2GzuCXCFzx+rwQLZq782ezdn0f6M+dtWvQ/AkefPZ4gBeOA2hfgv2Y9ZKvsITCIUSwuU28+kMTTFcBaP5R5Q6bcNN8UeH5fnyVr4mvGp9jliNZVyOjZVQHBE+eZmpZ8gAOXC4rr26xZyi09Puw9gMa/3VBv78fT/Yj+5RzRXiKlEp0aQc88TjYgH6TlmDaCy6z00FceMgNiV2DXtraL7xi9BMw/gGXsYgNWf7wQmAID9aPdrrFPG1nlcs5lIFrRzCw7XmeJGkkHuiziPvZ5rtR0Y2oYqySTW9LNxhdmAhFkfJMNhqnZwCWFYn6MUHriHqKdP9r4ACBLB7gvcn5w1yd6Kb86e5t8B4KOSb7q/Jzmxrn4fj95DMDe9z2Z1lE0sexsWD/eglifOptqXXWm2WcSfuPCj18M6K9ZVbIHXhT3ktqaxZzttRJN+DCAPVV+xKmjTXGlrK2tiAgg8qZhuAvo0+cs6arHZankshkhshIC1Gulqv9zHsQJs5Pm5U4ekuFPU9doh8Xb7KkKkjrliW1wscoGG/CXPWQU3sQOcjxDWeP+7bTDgP3vA91F6QjXNK3iuz6CvO3uAWCLxqs70PKBTRprbj/t9zcpS33oEI4sJmphQzCTZX8cFSvzFXvN/q3BSWmacj1xX/KB0Y4rh5r1rbZ7s09jytEPlNWHFyi8VAJB4uMfIpW1fcWXW3XvfLRCxVYqhw9qrON12J6xWa8tYwNGtNZEDlu+sfv8pxhLDxUxGQevVVhBgzHfq95QN++ff/740APxV1NBC2Vg0DmRQEW83v7+CHi6gyjmp1CTwoOLPg9EMwxoHaIqcKZM2RPWJ2mXnGokGCBDEg1dD5aQKx4ZhpM3uy5ftnB5KURjOlUjbMM8LJcSwa5MtzEup3aj0soJti3lYrI0v+s9AnXlw0Lf3Xr3SfPfriH2JknrWdnZ3lWCngrWxsdWu37gpdJrq+xFJBL3WKLaS1K6ty5EADoS6HJSTG957vdde7ezouvXQcDjp2yjRLcCK2zdvyaBgPEDDSTqi3izxmGrRUDDZqDxutQ/ee18HQhUAGBVzc2oLuHP7djs5Omwvnz+f1Oo9E9ebJChRnDbXG8YBAIGMefUYJnAgSfns08/bR7/9SGsOzYi+HZwxv0/SvHXFPV20TUB/xrAr+Kv9JkXbEt8BPeU5hrbMzhAAoSCH1ojMknW/Hc9Yo4UkoldCUUro++9M4NUwHxd2hZDT6nuaAUGthFrUacCKQwvbkTwTdPA8uG/uGQp4giau4fmzZ555XBTkt99+S8j9559/LuAobRT8Df2QVg5XqtCxAGn1tIgnT562Tz76WOi39Asq4aKH3O0WIK5H7ejAisUZv+ZA1kG1g4k4LjsFz5U24BDn7yTeFX7/fo3tfKPlJ3O0g1RilG0g814ZBVaKomVYErQroZ/U9JMYnU4iNQAAGKIEJjJIQTDr9+I8YnuyLmkg4EwEIHnTBmU84FjVSyDlNSnqbI39i63jNRqdc3zStq9tC9wjWOE5kWRSBWJtodXxPGWfKtjCYQH8eDrCrtg53NfGOgJHc7Ib/C4B6crySnv8+En75JNPdcYCAGQEIKO0FISx3zXr2RoaqsoUbVABz1AxTDKS4AUWwPQcauY4AIcDMHqCS6BLQEtNxqhKNcGNxEYLdNNzqpm05TBkxJN8JgnzZ3v/xSnKCRalTuOTVFW03xGrqShqcZb2Ix0c1XmsEa3ZXwYxHUjyFYaRA4n+u2/uw9Gfya4XQp7vs73V110sLfZ79k0Cg6yf2SN1rcVcUXVXWhapAFjR2DbryKDK0AucFoAkxPGhuU/5iUFEkeeddaLypOsHdFDg80Y/fUSKBjAGWxHQHx/Q17MDALErCsAKhAuA3oNSJ/n2FxY0jD+i3539NFXZUikqQDxUcwC1JEy5L/m3qPEPwpHSIKo2lOmZKQjr4l/Zb1IMJzCsiTtJELjGBNQkkaIEFygSO+lWRYNKGY/G2ee9+Z5E5NY8nUfrXgl/gtMk/xZLu1xVwtcCAEx7LQWT2u/TNVQwPLLQ+GwL1e1b+VosMIMmI4jK7/A8+IJGH8Ccf9tPGNQK8DeCJwI9EHok9jsiYF8omj9xGX88GjXxH/cRBh17nJYJifW9fq24hUq7RhdWW6CJN71PPe/la15WMqX2Euwb+jzFeOI5pH0rPcX0AqeSFIG4MYmFGUJccfv2bcUj2GQKRwbxYeedSqMFZfHdnb0JlHDS7kR6tEfuWy5weSp0XWafqRoacE30ddvXJCMaky3BtLHdx3R8zqRjU17fgUXuHdCc981eU2yjuIWpAB3cN7tgqApGt0cV8bRw1ZQu5Qpm9hjgdjGDxecaWW/Z8YorwtIkueX6pQ9QVOScuxHoi5BsYpLYTvatmQa0beLjPEIyYC0s0KjJJ+kBuOHsm9nj3EKfWeAm60dyLRuY8XwBvmsMoFm21opRgsk615om4Q/QFP+jGKGSsYDrtkNnUqJXLFnTEkjal5dsF2Bq7rzamaZI2C5b7d37vyebKYrG7uOfZaMLKMrITh6EYhRaDHOOLyzSGl+Vtebfo+8NYMb3/Oysc8IXbTYBANg8vVjHRCJrdgQg9Aj4FJbc+89ehO0Qvx8gJyNRY3+4Nt1XFbQy7clMhqqiq/3cMaaLAp5WQR4i+1BtggEADM7S0uqWHeK2wwODRQGCe9LuiStJ6hUXFqCiin3A7wFEC1DJ8wrYEQaPRyj3onbWmyKOfm8AABK32n6Y9aZnUSzsxOaasJB2xMRL1UrhlskaByjgg5ayMcZKVHahnFT5Z+3d2I2i908Mj5l/9r3vXUy9CIOAiDZ5aQKw6KP4XwAA88U8RxrUbfr4MAnMMPdcVvUyROgui8YKnWujzxMt8XlUeqGWQJk986iR1ZVloWr0y7x4+szqp+pFJCnySB82Fo6GsTdsFIJzBWJHR9pwCMkI/a9+GXrZcCAgwHKse3vVb7/RrmxtKolj45LQciCWV6DHs3mh+y97FNHxUTtlo5YIMJjEFkImzAJHLV/iG0sV+PrQgOApkADNtsqUqXWqOl64h/70bJo7zEOm5//40JU89Uep98zj3UgOdIgR/7t1284T8bAKtAASAABINmlzAAwhgcEBEuA7IHEfYyjkSbyTyCtAgka0sabXRaX+/r0H7af/8FO9F+soI6QD65FWgCGmLZ6pup1KeUbHVUYqKqdnF2/LwJFAca9UTHkfU5wZqWdWQRJe9idJOV+p+vMawBCE8/g8GBp8xTBOAVklPPMcyEKTE0TFyCpRrkoRP8Nocu8JspV4FR2W3xGj5MoVGWSYDCSAcaxcE1RyAKcEKQgJ0veHcX7y6HH7yU9+omdLAMaZY82vbm9rHxJQaQKDW6Q65bMCRQemfo5Zn9HJuNrrM5oEPgCAUdFOI40xzvdt/FKB7FoCDsIHSpRIB67CCOAY0OskppyBVDQk5FmVzgTc6CSoR1o9mF1cKZWDJJwx6qpIlzptjGwcaYJpXXsZpyRSBjMcEGV+cPQ3tMeqYkqizt7EzvA7+rf2pAPr9997t21f3a7A+FTP6LPPPp1orTbmBmhkh9bXuojR7Lz2CWARdgKgyZRJmDOwYV5qHVR9LaHBON/+PJxs+/n6fuJMjCIj3OqEUXan+s6xx5yZUF/tkLpzmtpGKoHM9bP/4hR5FtggfW651vE64hDjF+JHkkxrf1YFeqyy6XUTYyUBd9ei6MACG85BAl8BHYL28/lUgHz2SeL7qNfsEd4r+1X7pRhFAgpFI4wIoQP7BO78Xhz1RJMvBhwVDIIYjYkqHZhUvQVGTIrRTsLSKxoAIM+Pzwj1N0levpfzxfgjXRdsDSpxkxf2f5jlBdW3s4AAN3LPAoAndo8FCWMrdP6T6BQYMya0TiSdgBo8da+82/ZcDVZSXOBjGGamlRt0BDROFT7PPElUKkJZDyUUYoK4es4fTbNBCXdSXC52VVUnLXoUAUX/DFutqpgSAQfEOTdJUjKadTwTvneP6UOEjj2igLPazQLC8rok/z5XbkPjmQGUZ3STnuVRzQSvPZy+0diptCdN+wAfmzFtEtbq7LWcUSvKMzXGGgHxjexFzmtA4TyHxHm8dmrPOEVh3JNJKD5QgXXiZtBBLZLEH3NzeuZiAqyvt3ffuyuge3dnt3326afy+3w+4Oba+kaJTDu2TB+y2DMLptjz7Hkv9i1FFZ4VBRjWTvHayor0VfhKISDrS0JKAigmq4CJxbay5JYEnjGxVSS/0W4idrCeiYXlsPP8LgLEBtmdcCv+KfXugDxTAi+tlvSbOzGzX7SfTHU+1XSftW6XxEIkwScJ1rQCT8BxUuj9FjueFtGcC7WKDhRng/y9bSFJmyupjj21B8p2ZS/z2Tz3JAn2+/YliivKn+esGYw1ODxWVnOG1HddLQ88vwDr/Jzvs09Ya84R41FzltMuQOLIs5RAcU0d03qW4Jyqy3k+mhbk69fZLsCPz/LUINtA+4yZtriEqv+yR7+yHnU2DaSbRZq2LrcCeC4768fPUKB3QuucBzFvxZfHBiXmZnmO8yrUJDblmfMluzrRss26se2x7wpIlNg9CanPvt9Dibv6yh1jnZ27Wh4bnvg4v5s4Ie+dGIln4iKQwWnFhMXykF+bMfMQS04OxPcC1MDqTVwz7aViMmcPEFe4GNuBHfvoaH+ZsSeAtaaPyVbOuBgAWGX2xVw7OPLEM4q4AUFd1XfOYtAZW2S9CbeFGBhw202BIZRF679dBzeArXMnce4aMzmNlR5inYovOqgFc90i0PJzxcIor+t4ug5HfKb9WBcW1p7QBCezUOOLFPtLWNZRlf2nR3ImV1Gsklb7If613TEzIABA9plyg5rElxbjmT/6/g/EAPABKYGoMlw+aA4s08/pGzRCo3DxzIE+iXXeRxem5J+LN80/F6uqTtEg1PtSho/q/x6jrV7ttDmp/Z6KDi2hBVGBTF+FIfAaRdP9fSVPIKWh3ipZ3nutqoOCMtBqaPhVPVlGHJDEfm5WIoIaCVPzsTlkzPU26umeOYk2zdsJ4LxAk3mwJKTSF8CgoUxNyEMgfNHaxpUtIXwENlKOxlgQJAAYcJAwGijYr67qs2h5ICF3nxoCM4xWQUDIxkuU+VI2Zj1JGHBeMjJHR1Nf5tWtK571vrI6BXGIAH71ww/bzRvX/WxKBZc1Nc3dVWAOG0IlUf3EETv4PZ7aAkjaNjbXJzoPz/Oj337cfv6zn+t7qPjyN9+nyumZpDPVE8/8c49wUevAgwe6D88cd9V3dXWtffDBB3Io0OdTSQrtN0lDUHkHOB61lD3qasSCRBBZHymCVgVUTlxtDowDPNL9sra3b96QAWBNuSbeVxX35r4jDAT3IodSRjNBCp8LY4SkkPuO8JMDeQeVgBk4grfeeqt99atf1Xrwb9afcSisy60bN9Uv/hd//mft8cNHWscE/Mx/5793dvcEAoiiWNUbB/E+owkYEywnGRrR1zi5JFBJyu3wHVjnnMb5599JmAIO5HNy5mP4OPcjAJDXB/UVoFK0pDBa8rmcFdPOfE/8Dv+e0MuiL3aqlm2MxEGLMZHrjENMAKd7nuycHaaTlz6WRbTK6ktMBRg6a2h0GHr/94zAHewf4BoaHRE4BbCM2n+mA+T58O9rN24oAGJvsgc4C/fv35cd2r6yXbOprRSP6A17ijOKQJbadSqwVE9isX94xgkKx2ebYE+jFAcKuYR5Kgi0jomZGqFJ6pkpcKI3sVocWN8ChSfQp9gamuNNsKiZ5gMFtYC3XFvObir1CZwTcHoP+fcTYCfgHvefAwlTWE/PnMxlv1tEMUq8vWKWZ5DX5bOyz3Vtov9G1diaG2YPmJabwD6fn8Q/VWUFLhKttaJvFKVzVhTgSO29A2T+3LRguJqegJGfJRlO1Zr3yH8rgJvxyDHTH913OZ4FTc+pkb4O7Oo5mX4nH5bgI2sDCBlqagKUETDR8yq9nwiKmelkW2m15zwTByq8zvOdncCGBs3eDCMpnxH7l0TD+8bnFKot38c280dMteUVAeLuF3aiI2BlWMvco9fPFewwD5KgjHuCz0xryvi7qUg50WPHWGtgrPwGqA4ozP3Ed9DKk6o+50m9uOVfxLCpoJBkjxgk7BYp3DOtZ2V1Yu8owauYJaB9F6NzmxBf+CA+n2BbOj4X524fOiX5XGo3btzUNX366afyTRRLCDaJd9hbxFok9GwXCiP8QUeI66MXfqRyv/PO2/KJvLds2717smEbG5vt9p239IyePX+h4Dz2FuAThlPsPc8NmwJ4z/VIJLi1Go23pc+PmrVAzWIbsR/EaKozrPN6dqH7Yf2wzZlKZUE3U/QpNJihY19Dj/RY+VOSVq2r+Tz5zkn4zGDUeC3xewZ+XAjKdVoDyAKITvC7vyc+Zb/BjCFOYY2jdyAgq0A1rkn7pQQwuY8k5GqzeNOGYjMXImrs1o8QfwNAxLeMiQjfI+7W/qItahLm80SJ2O4xIXQM5WIN33cc1ZkqYXLwvezvbt9JcknqoHT3uGRiNhQIkBYAJ4qdAUPsGfCC90zfudZ+lpGATjy5dzMwXVBxW3QmdBBTnmrd3a5YyTuxOi10NRY8iZaS4BMqzyTVfj/YCtZoMOgRdpRGegqg662oScymtpZL43TdcmlWlCd+ZS0FEs2ZJs8X1+bRiaUBJJp/L9jEpyZpjx8ze8t5mdapquRq2ZMiP+2I1a5URR9dc4DjSlDDPuZz+MMz5LrZj26DsE8I0AIIhA8nV5ItqwKrWXIAjoxQBchxkQwgj73Dvouf5xy7KOeJVo5BfL5oO0o7iqr3YqsPk64KSEn8CGAkHzIAAKpxp3WumAvYDTRGvAbVTgMgEwdS6zfmKv05hN1Q7KKKs8J2TMtdfAgFNcdP9u9iwCUOnqb9ZHRzsQMUaNSMAo3/c0zkbwMkWJRefuhf/PBHdd2Xewyj5hgnkqDCfxtliJGTOB+0/Ao+Iv6XA2yAIDSl6rszdaDNSkfgQrT+/d3ddnFy0jbX1tUOwAg7kniU0knoMOTQLqjyQ72muo9wSg/+jODgnDSeiGr/ERVV5qi3trG+1q5dvdKWFhYLOTqyGv+skUgWSckvgSXCKxgBAn4Fc6iUQgVHmd7jtbSAGLmLMzEEFpaX2jpzwNEoODhU364QWtAlUVVIPDu9jUoi1wJywKaWyAy0eMCQPRwrau8GClT5Oz0VVY0NT9Kqav/MRbt5nTn1W1qbr3zwgd4HkIQ14p6hwCEAyGHG6GWTqfrHZi6hQ+hJGKtQMJOYydHMNPU9cui5Hv78+le/EQNANOiaUMBnRGWUUDjXLyM9v6B1QRgNJ6tgp5SDed9bt27rWX7xxT1VDkjKVTEuAb4cogl1DGJZhnakF00VhlLExwFznbdv39Ln7u7tKRG7c+uGjBBVBhI3ngPBAGv8xRfwym5oAAAgAElEQVRf6G++JhpssRC4f6r977z9dgnEWbwmQX6CPEYG8t4k/mg0gD5jmHDuJPKATrA3dnd22g9/8P3261/+UuCXDECNToRqhhP1NASPy0xCZ8S1z+mNDUpQEfQxKHuShyRQSU7Y13EQMVwBCEYnMgIAudd8phLDYgDwvVSt8hl6XVWNXUnG6Bs0yvqmny2fk6QrdoiQWzaoKn5J6nn9CF5kfXK/SQZYLSdY6e3utM44Lht1kg1X7vlva42Yupl74wzipDjDDhg8H9zOzi0sfJaC99AVC+ziugCc2OcE6LyWQJigGyNPEAQ1VQr/F0wX2FLwFztsoC0ofq9iJqHNZycpTS+9k0Ar1zrBcrLksx4xJDsP7CBnQftf49YIdD33V/tOAmsl3KjEkoDbmiUjMPTmvnJQ4KRoZOYkoMg9joDUmIDmWfKcTk5Z20yvcMWc+4ktyDPNc3vzM5TCFR3T+yJgeAeVTA8tHYCKmn0Ncc6eCa/9V6PeWLtoXWRvJqF3glMgV7UN5DonoKwCN6qpvJ49oratiQKZQM3VS42yIiAYxvT6enw/mQICmB5QJX2CubcxccVP6OyVOnHOsH73UgCSCTdmmjj5R/DK9HkzChwsaQxp+hgzPUIijw5OxjPPv3N2w463ZklnqyXBprrMugXI4r6VtE0K3+ZF8Jq0bMTG8doAabFj2SP8LXYQsUrOgHp2C4DSGE2DPgHKDD716p7OT4HVrI9BaIMAnCeBujOuwjkgtlDXsWald6FSfEIo37w+oAXioJ7g48ozX05uPbILH8feIfnFz/EsWJucayaSfOtb3xar6a/+6q/ar371KwXiJHCsq6rVxcqjxRJ/xXjTq8RRy4vt9WtPI+C+eU+KDRJMvUAL6WHb290Tg5Fnd/PWbSUF9+4/mM4o8ZUqkBU+c29K1kn8X6Pz5AqZfeGS3ttTBhwPvdr1OGRPAHEVWNWyCpptx+ekIs8a0Joa26NRfme+bp5JACTv+zCOqt0tm2NgHijBHHQsksD0ZNYVSj4jvdPah8Xi0M+im1UjsFlX2kvQGaLdEHo295Z2NZ0pdA805hcVdZJzC1A/f/5Cn2WRti7oJjCLtpV1x5fsHTPavL9zpmyDfFaT2Au8KAFnARzVcuRighM9/ju+PiDWBHIVUM1rRoDHz8d/eG79GrqSPGbBQJH9KeZFIKcKixanpUptn1eCuIdulRVtvwAawCVVzCthZg2pUGqUL7pjlXC7hdAMDM44Z2djyy2Y3GeepVvZrO5tVvGFEsKzU3nNKoqascBzC0BPwbGCN4dCxeARy6A0R1wh7uJ0AfEjZB4wxQVK+6CIgrKO7BU+LzG9WTadbp696RaSc+l1GJg13zy+in2UZwqIonZuxW69fUfvW75TzCEBI97z+Cr2pBjT1cabhJm9wJoarJhXwZA1TJHPedK+gBJPn2E8oHXW2L95DtgmpnEQT0ecWP7m1O2yYY+EWSLWaAHD5XAmMDY+o7cqeS1SgOT1HlFPDuU4yHpGhSBNxH492SmOSG6adU/xPM+EcDbxh9iapRNgNhmbwQUJ/pt9TatD1l0+suIOPjEjTmW/xPyU0IH8T86aCM8lFKnn+c9/8KOLMXjOC42wGBsYx3hwYEDtbWi7oVDvAki2DJxHG/FQTXcyzU10f6FKKG+etHMQFxQpX++rBWBtebmtr6y0Lfro9w/a/S++aI8fPVI/Pg6KAAJnQm+/kEWEXAaFy1RW2SwK8KF30JeDGI7ogvNtiT5M2gyqwr55ZaO99957MnzMn6UyTLAEGgQIwH+jFUA1n+qxxk/sH5jGtL7mB4YDXzMAwGtpDdC4QFGGVgUiKAgo5ArUHhaAKhCV/JPs8tBxcBjw9PkKOZ510IDD4h6NXLuX2AdpRSJjBHdvvfV2u3Prlg4mr2XeOW0Acpi0AYjm56Tm5ctXlXxlr9mpTrS3omthEEnYMaBhCUBlf/zosQAAvsJoiIBTDCYMCgVec3Ntfc3iQFHZl1GvinB6/Ak6QBw//+zzdu8+1YN9vSaBcRwL10/lHYCDLw59evvScyinwkiRStZJsDAiHBA+487tW2r3CDWe+47BfPz4cfv7v//7du/ePa0HAd5bb7+t4IPf528JNVYlletKIMb3WAcMH+0OAAs2JhZuS6DGyYah4tGZp+1v/8PftP/nb/+2PXn8yLQ2xpsoqAFAKoFN1NDrVOLIQ29Nsp5ky0CO20P4yueHipr1TPA/Ip1+D/9eglkFYgU25P1GhDNBFwBAgoAkwjFwMjyl6J9gf1TgHxXT9UwruJ5AhzKE6eGajOhwj7mmN69xBEQyCi8iZb6vXgFw8uo3hQnAOhN8RiPCokLVegAdeMlV8ozpSjDOtRit9rNjQojEpgpR5ywlSVEwt7QkkDG9ziR26IVgyNlbSkxUgbETEHWugI9UEZMch4LsQC4946ZuZi3cBmBk3+fe1fQpyStl8Dw/IdBFydR6Cb0OOGalcISP1KJUrCuxaWozxbfkDGttSifCqtWugL65X7uDvKxR4GPQtS2cHJutMz6DfG72i4NJ00j9rPuYyCR/rJGvu9gIVPVL3Co0+zAmpF9QvYCxaars1T65fP0e2xcKoxgoUtLvFP3cP38LvJWtflm91L09JorlnAdsv/ZEJYr6TCOF+n6m6Ywjkfz93kIRir73bA/Y1dY1VHwC1vEZ2k8l1uR+RhhdBr+cZLpvnD2dWcb63KriQ+cOC2dcgwBp3s8EXgZqspaJKeRjq3rrs19aI5WY5az4Z52C2gMyAw1joBb7jG0FxMn5cZDogDTsAex3xgXHF4y2Hl/PNQTs4t65XrW2QXU+QAV80Nwp8AAAAB+fhEyMndOIUXpvsseJN7hG3oPPcR/3a60/iTr+BjsD2MgX1x4fzj28//4H7Zvf+Ibsyo9//OP2i1/8wonlEjTpBQno4YPF2Ds5FluRKjXj6YizWCNaALgekhRaL7kuPuPB/fvSZbJtOZVtI5l78vSZp54Q05WfDHjLa1/vv3asVFRYscBqDwLiewTzufUFDiyqzJpqTF+U7GsfsPtJzgSgA6oyRrfAodDzOeajXgPrZHakgWLtwWnKhMUhXcl0Usi9i8G5hG/vIC3vo7aysknxWwruq6ADy4F9EyYJa7q5taFnCMuMggH3JOC26NpcU9o18As8450dmGcPSyi5AwC6FxgqxMmbG7rOFO9yb7wmZ965gBmFsVFqFdG40hkVcaw94QJgAADWgfty4hKQvTObeG0AgJzjJMax+X7PLnYWACACjyTYtHhk8oljR4N6fi8/j3y+Y5ZiiDBqrmz0Eu07JJc6Y7yfhTmxY6yN498LTfO5un1V7LzYqxRSzHQiv7JPdg5vxsLJkcEAAT3FDDGt3a3PAWZpe8k6sibR7ZhEIattQXaodHmy30SfX8K3mg3lWNATVmKXR+CdRDAxXOwUPnCDyS3VBs3PR2AnwEI0JUSnn8atVkxZtlMFrhs3da45j4B//Im9UxG42v1YX56X2nlqSgW2jZ8rXmgXbb8mZOHWsFnYMnwhX8Tm2CT2E/3+2TMSS6/38UQPT8KIjw9wk/2XdoDkv2pJnSZNhBFbOTBMjgEAkD/TZJ+5GuHeW+CdN/fRsvk8R0xuAcgepYCbtgifJ/vanA2N6a5JP9K1AXioIhv+DK0hFXRrclH8kkdUAoTBQu8tgAAAinFS9v+j7/9QAEAWIUiIYx/3eEr8ZRh1kBtQEDzPQzhoBwhWlbowGyviHQ5mORBhCIC48b2TdsYc7pPTtvvyVcPFX7t6VSAASv8vn79QX/TTJ4+LBbCo9ZuQxAoWAQxu3jStFoeAAWVuNwI0CPsdoxFAIiE2wJGCEPq2GSUICnr1+nb7w//0P9GCf/nwoQ4SSv0vd3cEArw+2C+DgKI+G3ZR98s9bm5ttvmlBQdZUgZebptXroh29Pzliza/4H50txXANKiZmFCAyjjIQdGOUE4SVBA6vAJYidudyQmTGPMaqslsfg69E4Z1HSRmtnLg2aTvv/teu7a9rQeNE2E8IH8IzLPBeN5JutMnGr0D1pH3Bx187/33daA9Nse0L/47qDSHkTE+GEPudfvqNT0Lo8w2xmxSnGOSGECNAAVxbs+eP1eQy4ZlHblP1NFNM3MlVkyAMnA8L1TYFbhVRQrhFUAPrpeAJYKQGHHGC6XNwsZ2ud29e7etoOZcFDI7PdOpeA96s6Fn8z1eD+iRJCXXnR4kvp9qcVgUrB/f41pYswRtqcBxJo4ODuXAjg5et88++aT99Y//sv3ql7/Q54hGpznnFrSaqbm/ggBKRTn9aaPT1bmsnrEkdEIFBwPvYLDmmQ4UIduC0J4udxS7Z9CMg9iLKUAvIRyMsKouQ780n5XAHdvoJMsiRwERMyfYVYk+1ivXrAC++hsDNjgoSn9fVwsfE/o4Q64hzyVBSoCXOKYkfQZFOp1qVAp2wOVKv1D76nHLnkrAxbP3yLCaTHJyKgFQHBP6IPSjhkKZ4MgIOONvCOitcMuZ5HX8TPvG+a7WX+AMlYxKdgIC8Zm8XjTfAgvC+knyz707Ae8VffaM+06NHmucTFU3s2Y4WO5Bn8/Y0qJ9G+Sb92isooZyvU4kPIs6wUWuX8FRVWnzDAzaef+Nz77u2sGytE+8x/gaq/vj7+Tn+Tztw0okE3QGBJhAudqr3tcGW6gMJWkQsC3GSmlqZBpOtQhERTprl8Q578/zy/WOz5HXjcBr7EyqY6ZLu488QSX2ISOZ0MzR79c5UXVOAlbuw1clgHur85fzC3st5zmgYO5VPmjO5yCfr0RpGK3K9wHWpUYvW4VIFQwMg9YC+KqiSCE9jI/YQC4o1bvYJNY3FW7bDcciOeu59qyFEkn5hYzQMwsn6+wAzOBRt0MG5SKiGHuVNSaw83p0rYcE0Om/NY2YcZwO0Hlm8Xv8LgWCVONyPQHGJhCKaqVsmG2k9kSBe2GemHG3oiQxo1m5dk0GWC6tosND+U8qZwYULLTGGhgQd5tCrkfinvPz7atf+aoKIFScqf47uEaYEX8La25bp0a6P8em5fJsAZeJPSg+8AzTOmkt7RkVaT777DMVW7geVUglBGjdGGkjabSk/w4gEz8lxkpV2/W8m8HUJDlJPtm/AZqxuSQJW1eu6P34Pi2hsCFTiNrfQ0fHyX2Sr3ESThLasFxidxUXV6vGm/5peqZFj+cZJhlm3WB5sIfV2804QUZPV6VUyXnZdu8v9JYsLOp2NBcTbEutwSCbEN2X0r/iPhEStijuQjvGRodVUb/L+eQ888zMeLAPSMLre++iwbbB9gHsTY2QnbW+RI83ertWqP2jnY8dT0EkP+Oe0wpGnMZ+dGzvuIe9wiQA73d//tGhx2KnDUgK/AWEhZ3HveR5KPas4g3XcXJ2onu/fpOJEPMWFd/dnXIK9vbaGi02bucEnOTf+MIUrQI+0Z6nuFGTKeZ0bXNzHp3JpCb8ZMbjTjET3rqSP30PUGlS9edsVmGhWiR9JiLOGx0B7xcmsrA3DBJW7/oANPKatPJKq6z2WSZSiSFweKQkOeyZnEP+jh2z4GL0hWBCW6uIL4pbATAprH3j698QU5HcgZj3448tai1fVC0gfG7iFT4XgMsAqYvE8ZckxmZLwMr2OEyunVgs+h348rk5xEFXdT2wo5MvyG8rKXacIDC+WtzH+DDghs+3CxyTvpRigd5i5NZbg8xmt3v07+XcOIUF/570vErMkM+N78iZOrugYOHYND5o9FsGH8lZu+gmTAu+n3UdASMAfj4HwFSFU42oX9Q1ughfml0BAP7FD/9M/5nAyQhX9WaHN1peKf2dUwBDXDE7K0EsAAAMhGZgllDUlNTixIXOuNI5i9Gin5bggMD45SslQvwurICnjx6Jvo7hxnFJwK9U1tl8bHohymtrGmnHDdMD/+6777b33n9XieEnH33UfvnLX7QXz5+33Z1XosBvbWy0a1e32/rqqqhpH3/8UTs8PhA1CpXu23dua3N/RuL35QP13eJkUeqmEswmXVpYqvEPTRT/5fXVdsT4LNTiSYDpU1lZEXjAg2ez06NIUu/A0bTM9CbxQCbUUnQZeowQFqlA/Ax6oWm46RsOSMO13rp1S0GdaPdU6c/Ppfz/1p07EuPBAeM07ty+I4RzpAaJ4qMWCKNVL6tXEGMcBft33r2rAwHSJuXcElHkGpzs4GR3dW8E+yCBVPoxAqnS8DOJAlagxpryh6+gjyTu0KF3Rfszwv3k6VMxIVg/Xs8hZt1Mhze4wF4QKnruIEQJ9/MX7emzpzYsR8dKFnA2YQKkiiBxoJrHzDWaAhuVWQ7cgdacz2Cf45zUlnB6quseDW8Ckzg11pPrUZBaCZoPuQMgGcKqHrHvz06O25f3v2j/7k//r/azn/5DMTvWGuE5RVf0P5qSQotuKpAvZXUZzqENwEmSA5yIkDkB6TO+E3Dl7MfwZt+NPZBx4jZ+Q6B6KXBzT2SCqzEZTbKlzyqE1ddXQbgmTGTsSR9lNyUpYT/IDl0WOfI19cBeSc6lir4tnZ+fk6H87d5jwEEjskkO/Po+HlCJSYF3CcBwNPweBp4ggH0nIK5mbQPacT61T1St2tN86wSPTBChasP5HAEAsdSEAFtwVBWkjBQr+nSSJyUOc50COCZIk55CrV2SOtOP/b6auFHTIJwcWFMC5FjBce0XnZ0l97BmzI72HEAulOJJyNQgbVoAAgAkAIrdGs9N77N3UD4Fw8VsSHDv51NYawnrTcncIFg1Jo9O4gfFZekcGZ3PHhn3s7ZXHGPt87jAnA8ncrRmWVRWoneDaCVVmYAosZH+rALTCs3PmQjgmGRkBCMTJCiBquRfoE+BIxEv0/snUK83TqWK29F+L9Eo7e26fyVJoaVGn6DshgL+6jvl0hOc8X2e9xjU4Vd4DZ8jSmK1S2B70gagNhOqF29QqKWfU5ofOmeV2OTzJoBDrSU1GrGEzELfjb2LhlFE7XSt1dqSpHisOuE31LpY65G9I9quAnvbJZ+36qGs+ekBWLHhsSf98wYBtRpZm8CX10y2kfspwTTT88/c1lNCg3xuKNrEAALHRCv2tcjX0ELY7NfdN36samYAO3x2+syZVsL942cpkHAdN69TtXMQTkGE1+PzLBBraj1tAonzDALbPioRXTBIgl2MLgDiWLS0RczXW3KmnRyTrAMEmFqr+8gUkalFo6Zv0P5QCXeSJcVOZae1nqISzwt04loA6InBBOTWWSYmer23XzobNeIMllqBh7xfwLYxASF4VnxU/fm8TjZ0OCdvAhfpPeZ12P4b168rNqESCttD1WIYYzXzPcl1bJ7PrKeHdADaUxaSMPOsBEIrgafV1GMU0Y6SeOEJLQ7zKhjYplDddlEl7S/SoZBmBzG5k64ADrFDsUsjiOr54WGxRxi4iwr3VgozKeObs4YBxEm6eabRyMEPdao6+8l7j6THyb9jA5Jsn/kSY53iCYPCYTaMNp/P4Swkid3YWm9333tHa4FGBecgyTFryxnhZ7RfSCNMYoZmSHAf7DHWlwIVz9aMTgMAMzNz7fTkXM/anA5/+XqI46wVMYIAKgQWKBAAvjMpAox1FsqYLNpXI+TrJJsv7aFqm2Wf8LgQRsRnca3E0ZwVYny3xJhdmPYv3oNn4edh0D4FF35GbpPYXdMCNA55S/sdBoBaGAt0pDBIvOziofXEOFOAg7wv7wMAYLDOALbso4oAHmHMlB9AGM6AWxT6WHTU1+fnEWP1KEwYzckLuGY9u1TLq90isWJ8ss+w81/FJSdmq+UrrTsBHG1/rBU0FQXKT8RGiB0g/aqugxHdmctxMUG8oo4JnPX19PaYaBZ4rKTFDsNujA+eAANsaE2YCICqCVJqYzMAMLEXU4j7L3/05xdJ/o0G9h6gUCPVNxEq4RR8VIAMDQG6PLPneXg1QtDvaUqOKU/nYL9ticR/caEt0iOJgz48bjsvXjQU0aFnQX9+wOxsEucl1P+XtEFFjapxbCS7oL2IzYDacdSgsnz9619Xbxpo9quXL4wWvXjRnjx+3NbXVts7b70llgEoCQf4l7/6VXv24qk2GhVqZnPzWR9/8nF7/OSpPg/AgM/7+KOP2+effibmAAguQnNziwvtcOa8za8sSa1dwcXSYrt565auL2NV+G/6vB8+fKSxYMulIk6Pr5w8s14Xl+QMoX2n2m+aixVHNf7n9f6EhnKY33nnHdHg+RmOm2QCQbLNDTsfWACpjvNvDA8Hm2ejBB0HumjqOg4PR4UxZqNwaBVkrJBUL+pgMB4vwIU2E0CGhBhTLbGSLvdEQm/U2GgVa0DiDUskjlXrNdDpuCbNQBetDmzIjAcOBcZDxqkqoqE9xcDrhwWmsBYGJJb0frwHB+/OnTuq+gOMTFMLTsxosNhan+Od5JMghvVNwgCFm+fK/fCHw8fvJUnDqCX4ivHP+CD26ZhMxymhcXEBkLLzsv3ge3+qVgDO4jqaE22uEXYIAJhxVVgK1SVmIoAhCWxVuGLkElCnjyzGJfeWBCMBJXtNwdM0+7WPKsp1JwBLwm7DVoJbosP5a6wmjmADAiuj2Gio9gStSeiMlLrSkMRnQqdpayqUc0ywxmDMWyE9XF2FXwH0pVGHplUquUsfYGWATkrMBgn7ZNQEUCJYM3zZ/+m/45oBray2b2CA7+3s7mikKOvC3ot6M/srIloZjWa03JWQJHIKIooB4QDJaPTIAAiKrLaAYmuMSVIYMLwOzRPOSfQkUq0lWJDTrwSYawlzwuPqbNdVySkBNwMY8yXC04Ec1k4OlL1alWSe2Vh5GkGePPcE5CSafE4CulRDIoQ17mMnS243UGI3zGG3bcg4tpp/W1VhMw6o1hgYGPcqKFv2ec4UYDc27utf/1q7fv2anDcAKNXTh48eKqCxyFSnXCbQlzOfydx371HOeb7YG0kGApKM52C8RwcsXQ27nzy/2wi2aF9Um0HOfFoGjk5oQ/HvvBk483usqc6+5pPbPhJUaE/XKDUnNUvSWBoTblOMHbAI9ITJMjevdj7eB5q7AuPqS08iPy1I2Uv1P5a2Bj8LBVuPteyhg7Ek69XnOKlvm+JPJYk4YmWV8boRmHOfee49zINU43hGoqCXJoIZGRbo40v9xlSJ1I/rvZ8kiv+On9RrB6BR5+D4xO2SxTZRUJk2iqENid9NmwNxVuytwRgrzfMe+PecF/7NOUCkj/8GiEFkFzFamG2/+MXPPX0H0eBKTHuyV1TmouqizcMakBSlTchiiJ70AHCAj7lx/Vq7deum1LERteV3uB5sHOro2DMJgp2eq1rN52ffZd8HaFPiIh0n9+yz55JQ0t8NUIId8cQDr8/Va2Y90saZL1oQdMY8k8uAZ/Wxs+0NkpeierUGcC0BAPKZvN/l5MHxRkADqtL8Xs4thZD33n1Xn03s+Orlq2mPeaShAZ3s2cRkFBuwR14PH0z7l2JAFrPLvfxHYpVp3100tZftvCK5DsOOVgaPR1Of95wnQGikrABMjx7UyNua4BH7l300JoaqgJb/9r6NFoUZcyT4fA7xEX+4RveXWxcqZ4zYLbbMbWgnkyC0BWbd9sMzg6UavygtAEZu6Sz5OZ4N/ppF4FkmVsvfPhtOqtY319o7776tvIHWTApdiUe5XpJN9jL+kRG6uf/YAWJYnk2YuLQlcwkeHUmbzoWLTsWUiE2znQPUKv8aphnA38SE9B4zAFDjt8fRy9WGRaFV45JrJKe1JDxyTfu1BFfVqiGbYh9qUUO3CBgA2FMsyaSMrBu/z7OKgJ9s7ASKWwOArxQ8yDHefvttfa4ZARYeZN34kg2CPaSz6klt5GRTC8uqRU3ZbwH8XJQE6LSg7GK1iTlOG9pSNRJ2QUUJtMUAFmDL5qyS0+mMlY0Nq8f21kCT7H3i8n8EAIjuDL+TeD1r0u18RPi6blB+LxoCo45QfIHuZ955dGI3xXU1XQfWlO1AacpQmGdEsfyv9zTXHx+j9vvygRMAsOg4evRJsrnVoiANgFSFPRO6KyjLIRVqr8P0hrIomyGBhqpoA1DgWdaHRvoIiC5aW16cb1fWVtuSVPgP2zHiDadnoj7TL4ajODzY1wHC2GiTLTG2jt541F8Zv3WgXq/f/d3fdc8X/d1bW9Nng4JzeBkdyOYkaX7x/JkMEQ4KwS5QYTY5VbjTc8Rylieqmh3WjioDOA85vp1X7cv7D8QmAABArwAQ4OTivO2cHrb3vvZhe+fuXdOEZmeUmEM5Z105CCT/HEYocSTZoLE8oNCVjBaVg5vmxDrQBt2a0KnTMx0y1pYklrFyrC/GiESX1711+44SbfrTYU6wjlRoWLvQvRQcsHGKFgjTgZ9B2+EZsAbuFWODckhO5LDTtsBB4n5Aj1lvni+vTxIUIyLHs7wqIGVSU2+tdAyMAE5IdDlfroPAAOE7Nj/VCp5THDUGjc+J2il/J+gSEi66oyuYrFXGD/JZGCqq/lwLa2AmAZXQvUld1Q7XVE7WVaMLKwniMHsKwytdO2ACoALPDyRZ4xBXVqYAVWhmqs7Vix1knc+P4WMqxRprONfan//wB+173/3TGq241mbnl9oxSRd6GnIq1b8z9FWXxZso2/w7qHscUE+QndRkT6l4WMJJTkC8D4MujgnYmyDAGNQmQQ1QGGfP+4xJlRkAI0PBvXsyynNFU651CwBgg2tbZHS16PDDDPMkgwnYcr8BCZLE5n6TWGtWexnDVIV8/67G8GXqpfv8Mws5e6y3RXhiR/ojo9cRG5CqJI6adaYfNmcyCL4C+lovngN/ElBmXxL0GLE+U0wrVe8KbpKcESDjTAFRuReSLuxk2Cm8PiI9GcOYyqgneJhGmXUfAZkg5E5WLPrmoH1OozcjuJP1B4FPgqPOlUrquW7fa9enyD1OAIBo7OnF9T1L86KUsHPukzQk6BC4CSA9sUom3PvSXkwlM7YUr+UAACAASURBVBQ+BQ4lMpn7GsE0Xg8AwHPD/9y5c7ttbNKuNa8RnvRPO+EN0OSkWmBJaScEAMgZS/KpYLyqklmjBFLZF+NZtlP3jGYr8fe2oDGRl91UNbvPOdb7FNhhBkA/k/ws1e4Eo15nC2vxbLavXZPvpbpDFY1zQmLNfszvJ+Dlb9aL+00VVCxBgJqTY1f/hzFQ2WsBIvE9ufZQR7kGBUaFXEgXg2B46OFMpdZr5759fCzCdfh71iXAL/8dCv9YBZZ9LtsfOjY+1a91ouFRpk483JMb4Tcnrvx7ZAhMtoy9XfobI2iCUjtfGmFcQTP3mkTq+NDnXQA5I2hLyC7+N/ZD1wbjsvSa+PeHH34oluT9+/faL3/5S/lhGI3RpUkV1jYMcMoV0Gvb11QowE+aDec1Zc2xF2LELC+1t9+6I/+6C2j++rXiE54dor7QoqHqzi0s6H0fP37mme31DAn65U80mnhWFGciY/yvkpOMa9QoN4SSzQRUW2AxsDa2NvV5VvF3fCURX+nFAb5Vu9gEUzu7yTUoMC6QK1Ovxkq493anxHNdXG+mWoSqT+yA+DEFKr7ufY6YsMfGWldiXgUnGJMZxcu9WMUflfhq25HvATQx/Z89N4lpS0We9iTHQ5k9T1KXEWiiVcvuDKKoF2eyn4xYlL0hARf9mtf2SV6jTc0+DhiPnVcCpdYgEj4nXWktsCr7zKRfQlxELJUYLvGJfbrFc3n+vm4ASc7qoqdp7ZuNYj/I6DVXbAUAAITXMxtt1ujz4wN0xpiGM9va5pVNAZZcZ+JmgxfWZ9I40yOzaTM2NzEAa82eUIvpwcEkuOipXeRIFsIFEErxzfvL+4Y1dtudp+xoYox8msVVs+7WNXAMbOZ1jcYte2I74u+5ZdF7m/TRLL8F2a7Yd+5XMXtdA/dACwB/AtLrogqoVMtK9c/HRwkYK8FmYujtq1cVS8NCZu/SLvv8mbVGiPn5vNxP4i18BvmXtH9qb+Zza8G0Vi4YcDY5vP5b9ynmiJm+VMQPDo7FugiAIfFk2URPOHEFP4wg7x31xdcetkK+n432jVisYQoa/AgjIwl3r/x3JkB8aO7FNt/aSjk/OSdj3MIYuBSQxCordlVyA8X7apuyPZOvqTyA72EfU4SU5kGBHWkBWFgqAL9YY4lnPFlvrs38s+/94IKLxGiJ1qr+UfezKeAOal2bMwuVYIRNpg1aSLwCSlFHXP33yJhlITfLCJFQ7YS2zRi/g4P2/MmT9ouf/VxInIWUmgAAvqCxiyJCtUOzZNfa7Vu32je+8Q2NVItBBsVO8kf1H0ruWim7sjjHYiG4J5aeXTYfi7n7mvEyF7pGxAWtvO+Ag2UnqYOZAP3/xbNnbanEWxDuo5J9dHbaXp8dt698/Wvt1p3bqvCtra+2t995x+hqKeonWaa/DlEvUTiKkskmTbJlNIckx/MnefisnQNio60wE7hv+m1u3Lyp76FWz/0vLy7J6WDMLJC3LmADhgE/59lpzarHUM6sKqIx7kb/jkv40JVYkOXffvTxhIbyzLkn3tuCQwsSB1IQVIr9RhwBZ2wkuBbei+uwkKEpSZ0ua0dM6wQVVPW3Li62VzuvGvoACdIkuFiCPxgZ9lgCFz6bZ22a7pmcDn+4Vl4bleUkCjgAAvoopecgcZ04LWkbUHGqGe4J2nFCPFvu6fbtO1qrR4iePHrkakv1gwZtBYBxcO9kSWgfBp+gGBGo1trbt260jdWV9mc/+F77n//VvxI6CwPg9GKmHdF3DQWAkV8lClJDPqaqkpl5XUgs1cQkxHYYTv4jOpJg1wGlk7hurOJcehV0TOST4CVo0kIVAJiAakzCY3giIKZZ2NXPbmdebQClTjImMaNjAu0dAYDxs+L4c6/5/FSRIn6JQ4kdmwL+Qk4zVcAOu4u1JDkDAID2j62aDG+BPEki+D57a6f6BDP2jSqWHawdVoLNrGuSfSdeVBoNAMjJT5VPV5nilEMXk+0gWal2l1SwsHV8ltSiq5obZ6z3Ls0L2UbGhFF1q77E2IsJAKgeVwvlWFTJPeRmiJHc2hG7zSU6FQaczkRFNFrtJ9rvoTM2kghPCfIQ8FiMjR5ZJwtat6rs69zV1IW0HyVx9D64XOH2FeTUuMSRPToG+n3vGY034+WibW9j19bbB195r127ti3/RQCEPcnn+/5se21/fcZIREI7zP7NZ2ddpqCorquvVW9pofqb/tiA86z5CCaQlL95lkawIPRTvmcKqluFkugkgc05JzDD7wCmst9o1Xvx4rn2gYFjt0DwZfDLIrXcr8HZcwFFCqZqHF/0P3IWOUdKrqRE3RkgodHz3gEB8Ds+U2Pfv/ciPtptRmVo1EVFT7VbvTRSK+JTNYZuTKA5Q1NPdI09Vt9qjc3iGqUIXdcovzJjVkeSHdaT9+QrQarsbbUzhN2ga6yWSomZUeGuGefra+tiTfAlMElq0MRsHQCwvzXbLnbQYzLtC1m7+EB84qtXL7VGaa8jPgIQiW6O440TMfjw304eLBR6fArDxsUi75VzXd/tWzcbo5YJ8vn+d77zHYkTf/LJp+3Tzz73/p+DFeBxzZpr/UYV3lTrWbE0NI2pzk4SFwwAtjEBcq9QX7Tt69YfQmMlDEGo8WUsipbtOeFsSMUUFYfF1skuFxAXu9zX8zJTQK/VlAT3L6eQw57l39hc9ro1GIrJAFsSwTnZZGyuBfXYi8QyOi9rrs7zOwaaqt1DMXkvrDmp81ooWWtmaJEA7e/Tgmm9mbBaLAhm0dHEn6q+AzSVlg3POF/YBLcBdQYOn4EfyT6DAZrkljPJNfF5nGG0Jbg2GCfcX5iRtjGuSqLRRbzKFC3WLKMMaW1xhdaMF86L2hKrfUSdtFJhD/2/bPnAyvD1eGwv700yfHZ2ota19GJ7agJil5uKKwE0uIbjkyP5LxVS8C2AFDyTat/U/lKLCDaGvWTbXsV829zyk/FVibO8r4pBrZGxMOSc/GXPuXXTrUdpPxwVmQIaxi8E3FeSXHua8XrYWGwddksxexh+xV6SaG+JVAJ2yA8WzT00+hSBkghrOkLpW+XcCMDSCHO3pLBu/Iw1hQ3DFzE1fpIHit0mZ+T5e13qmIp152caEAAmAIwAbM7czIyKn+sbTM7ak/Al8cadO29pytbx0YmmYfDn4OCozRIvC+y2sKeut+JcsUwKSO+xY28xFcOnbHtGa8YH8XzD7gwgEJvE344FDQh3ABvAu7MFBDadA7K6ACz/Kza1cwM+y1+MmYx/c0tMYhTul+u0LeqNJwJ+YJFVa1k+N3EGQIHApX/63e9rzwXd4PBG7ViqipXgJ1DhdXGSU7BSgT/JFwvGw2VWpn7n4lwVfI78Csqbh/vtxaNH7fWrlxrR9+W9++3x40e6KQ5Z+g3pK/n2t74llIkK/O6rnXb92jXR9Bl7p2RP9A1oIR5Vow2CUuoShx517qVJXISbDZU3wQmUNgMZCB26IsCih8qFQWY27m9//Zu28+ql1G8x6EoCoLKdn7WD0+O2suHqMpWW5ZXldv3mdQdQtRE4eOlbJ9iRYS161PHxqRwEf0h8Q/P1uK3QXagqeHYrhwtK3u9883eVhL54+UKHAOrSxtq6D9bFhVgAtCmQpAKIUNnnfqIKKWCketNDgeJ7URkNQ4HnTZUJHQQMLmsYtJrXEqzgRLWBpz5pRA8JfM8UYODkYGmoJ6mqy0l+0j5gR98rfqLIIQZzfqaRQDF0rKmquUtmHOB807YgQKEEq5Lg6d7qunIQs28J1nn/MRnjvbkvghgDR07C1Ls679El6WXD2GFEMHKiNr18OQVfSUhM7fG6pR9f91z91gRci/Pz7a2b19vVjbX2N//3X7Z/+Sd/0h48+LJtbl1tdO2cIJ51rpqWEGYZlai1h+pePdtj4hAjnATAQb4TzwT4XRSyJ0D5mUxPKabHQOq9SlE2jkGzV0ssdGwVivGLk9DnFvKd65RYTlSGS3Ar1GsHCmUC08+rySK+jzjSONgRoMgzDr2Y56AAWWrAfTZuwCIZ9CjGVr+5Kcy9/5r3hPLH+0jsThoaDuZSgROIJRbLgRBqKme6vuozjuHme0l4ss4BLIIeWyxrcVL6N/XZIFp+JyJl7FmSBs+fdyKQ15n26tF/YzLCe7DHk+TxXmodGHra4jD03BW0OXjxnsKpxkm5ypbkn97Cfo0eP0ZA4uCgiw2mn+4SzXAYW4ONy/51Ka/m52buvcMV7YnQ6EamUwLV7nh7Fc/XV0FXVa+z52I/fFbcDhJmgmi0Ci4X28qqaaMJlGkHwNb2hMItXB2ANT2X5Ct7NM/dvqgzL97cz3zm+D2EvtyqAZjm1iBVNMdZx9EyqOplPiNnPOe624aupzGNNqyE2z27s5p4Q1AHoMV9AQBQMVPvvMDqqnbVsyZJkc9VonQ2KaATnPJ++Ez2fJgwAdvGFof47ARF8eWm53dhKZ21onnrvBSF1nGL10u6BNXXC0NF+6BEU6f1LZSK/Z3KqKpPjK3TWN5SrIaCr15lg1Npdcn78HcSMLcPuLDCc3KSV608One2FKpKVR8otkbB9vzClLQq/qpECMorSZJ8e/nnxGfcZ/p/Y6u5nvRnk6CifQSbgz2N/2ItbaPcNhOKutZbgsf0FJNcpljkQJLxgKJ/77/WeOar21fat37/W211ZbU9e/a8/eQfftqevwAYoDCCT+293awbn8lnhx7OmQrNXTFJ2CWTZkJRW4sxRWyyfW1bwAEFAwMZrn6ll5kk0hwfawDoDFT7iYFJqvOOK/gaA/vEKwEkDNIuiEERBq1Bn3ntv7BpXS3v7SFTa0k7F7ii1s+iSvM+0lJYddJqP+X94aquAQASLeIHWLGx/0pyJKnAJpqVJgB/KErF5ltExZNBZqsAES0GxbbzsDNoQehU+qyFEmgJXnZ9Cauum+XqL8Y+M7HABUViUO4D1mvsi8+NX6+zUTEWrFj10leLp5K02icSIU/F/8wtL9EFSAFLHrbChdjuPKMOwl1Yt0agoEH0uQU/7xWNEzRl3UmiadIZl5uELMlytHp0HVU8YJOqgFcAv5lZXdBWe7E0kHz9F21+obSZYCeU/U+OwLMV86gmDgX0fDM+C7jktiTbD4GqZY/woSTt/N6LVy91xqZq/tlFe71nxkbYi6KZV3tK7HJiOX4v7Fv2RCjonAWASvZ9hBX5OVpIMIGI/fGL9+59ISAYEIlYCgDJRY7qe9fI1YA53AcAI+wz609trjO17V1N76KQSFGVG4WFcO3a9fZ6/7A9evS4PX7EGPGdNjdvjZQUVcVALbadRGPH6r/YJGZ2hZkYbZ38O7FjYr7LiXpv8zLbx3H2WFRLTJQC3clZn+RlIMgAQPLxgCNmGpkx2e2J95t0ZLBnNarZ4p8uUsIIyTXnevg7TAEBAMZ8PMIJSleCRQWow1xhO1fTdkY0S8azECU2PUizVGvrALDFz0DUTk/a7tMn7cGnn7bd5880/g+KNocO5VboY4wqQciFSj/06k3U/elVPb8QALC+ujZVeI1QLmizSnDm9EQbhMqMaNuZqVtOLQZBwWBUYDVCwcEqG9cUJEb22aE+ff6sffTRR+pp4yCqXx+6PhtWIkqnEvHY2NxU/z8HDwAARDFBRQ62qJAV+F+7cb29e/e99vDLh+3Tjz+VkeThErwnKEALgOuJMWfNcdZUnW/dvK33evT4sa6btQGFBwjhd6SbsLamVgAAGAmtYGwX3Q9Gn1z6shKsGvk8URIRwAJj4l7kM/0+98LBozKv6rUSRAfHvG+oxjiLjBnEMAAEsJ68BnZCwACLH0H9sh4CqsYk8ogmGhCamfr+tR91gkIHnrWjrZmlSngKAeaAsQ/Vz7W3p/tJ5Qnqlt2V+21EbS1HzZtLb0EjJo1063TwbApc8b7zqB2qKTgFvpJcCzWutg5ABhsLj8jxWJMk4QbTlhcW2vUrG+3a1kb7m7/6cfuTP/7j9pvf/Latrm20heVVJf/nM4zycI+ZDD6VUIKNVFNrXncSzBjsnvj0MVoB88YEpDy4/rKjGlTwB9Avxgc6nQKLQZ1bP6tEPcFTjNmUeAwAgBIfHb0utjUKA+aaxnsZgYh8thHeriTd16AU8i+wBQbn+FmCOAeAVQlaNEDAc1YAXSODAgjZcJsCrUp6JXXsnfTb57mqGqvKIhRiKK29xSdAVgLMVPPznOIYTPE9VbsQ18zrsvZ+bRLFEq+hMlh9gJ7V640ho18AgM5qTQiIUyIA6/vA54HgUuhwiSuO+8UU+fTKu79w+rno/O6LzsiyJHPqT66ZtW8KLHbByX7deZ6qGk3XwUd3bQeegdkIfYxfApsJnKpKhNfMOyp77NJ9aXZ9R9Y7AOBf6joaRcXTeFiqd66KKhlYYnyrK0gT4FTVrh5AFIBSWgD5nBEkGwG6EcQLAJDkEnuctYn4YgAAmywH++N9jnvIiUHfJzk3ESALA8aVSAeR2Gb8nW01Y3FJPg8FBEX7IPR1P0MnMUoAStwL6rtAGs7G7EzbqNFxAW4S4DrY6aykgHUB83Pewl6MvdAZKxvtkcRuazCzJSPKqsJSVb6MydJ7DPuea8Q/yeYjxqZJLN4neuao2dd0A4Fh1aOaM8s+VAJbfbFq9RNY0yeqCJzIZIkC4OJDECWLr0nspSKNziFgrKukAE8pXsS2hImhRKeAynFvEecBAOCLnz59ohgqyZypr4tK+Pg8dhP7nfhBWnD1TAOQOVZkDOF+2756RQE6Pp+qHOfzZz/7efv88y/a0fFpW2Sa0vyiFMMBFaJNZI2Bk6l33PoCZhtQGVMiXz3tDrDnlEBqraSMvqw9/6KAjCQqaZdIFZl4kRZO9tn+a7MRpyTq0kx6j4HGL4TOHMG6xXnPXCemYH0MXjlZz/NNZS57JT5wZAKmmhcwmCROQGxseQGUmT7DKEa10hBnb21oP3uvzLfDA9qqHK/t7e23Rw8fWR8Cu1ZAGPtZe3RoC2K/iIYPAE/bKT3oi05gYnN4LgKyzv153Kfo+9IzMIDHc+Q6WUv2U/wP99btckDCYn3VuEW0pgBsspbAmFRvZd957rQ6EaNpP5p9IruWtrlmccr4rH8M4BRISwGgJp/IHijhcxLOzfHsYsvF8mUseNlJJ6ruw5bdrpiPA6E1OQdAYI2KOQDQXUy5JHLyQ5pEY3BgYZG1rLHqTLehvU3r65xE/ftqXzHAnXXMuGUo3sS29nduNWANaPEADJN2xNKizgZx+4OHD7TGrIXu5xQW6qFsmgAAtVhcFIvVABp7m+dvELXrQsUvSCh066qePddCewT5E34dPTJGjQJi4idgyaHzxmdwBrGpZsw5hj6VUGIBw0xbOmcEM3YIUO3IrLv335PWiMAv+V+PhuQ+njx51p49f9l2dvYkzCjdLLEEDQLwrDyNjer/UCRJBWJiPzgulR8t9kmAtJwLnnnOhWMEn4sR8Mt+tFu5LHYt2zlTLSBiHnk/d//rHn8B4WJ+RYi2gxQaF08BreK8fo1MSlpQDjqdlYrtuY6MA575p9/9d4ongjhAv2fjczMacfOGgACL4UNQxq6CeCrPAQX6WJ4ZUfFROH/57GnbffGsvXr8uO29fNEWROs5bV/cuyfHw7i57/zBd0oBv0ms5vr2NRn489MzJbdU9Lk+NjsbGNTZFdpTJXlKMKtfl7MwBXFlJEhuRautIFiiGELk6WV30qfDORuxuSNXn6tfn1YAmAAR2iPgUW/76oqoVnv7e9pc9BmSbIQyk141KiesJ4cRxgDOkbE0P/vpz9yT93q/+qGcLJLAYiigszhBnlPlhf4xesz4OeNIoKojcqgZ9fW8eH6iR05iaBb849kAVuRQp3qSXhICoSRI7o8R16poaoj9FKWVNX+9J40FHD/Gg/cGdEmQEUMDkEHQxz0QRAJi8Dzp8xMKXCggr1tZNUvA1YxFOSqMA4HF65rhm95jqekKNT5WKwJ7IAkWP4Oayxo9e+r+fJ41xjksBwJZz1J3r5eDNTtz/jvngGvV6L0BqbeuwabAF/QR2I9Xrl7Vmid5cmDjGckyJIXm41zdc81evGjnJ8ft+tZG21xdbv/2//g37X/87/8HtV2srm+22YWldkbVXz1/ngWt6snEDoFCVolTBQtKKkGhq081gbGvoavm+4z3vr8kgk6ybaz6tdsxOOHqlO3xtQnIsRtOWF2p53wKSElimkTsLHoEl0VU8v4KvMMsqHsc0UwZ3dmBDl436kSmEr3m6ivXkV7X7G+9V/V7EYgGABCFV0G/39C/n/FHlVCVUiwgUl4YtBdjjCOVnSxEXoF/7QP1chbynEAlz0jGuZgIoazxuwkQO8iU2fFFLxeo6QtO33wcksQLq4KYQJfPsXMxUOpnT0+/qYlJGuO0wgpgvZPUTGBMtBtK+RjxmrA6ErCkZ9j3mb5b/53A2cI8fc/FqQK02oF63yWB9170Pedass5uK4ko3OXfj7hjEt7xHvM92z4nurze9FWCt1zDeVtaRphrrh0dH+jiCIDCDpIgUomRCdSZ5Xn5XsWimKZZ2MaOwQWflXUIEJKEMIAR12kAICCPGQBa94FF4IDisp7DpSSwaJ98bwQ9ktiNwBo2S3PlS6ke3wcwgo3DF1C51P6ryRBhPPEz3ge/JVFbUdhParb7ue2mRM3chpiqkhMnt5Y5PnH7RSrp/iwHpAqQimqf4FlnhX5iCUHF9tUOrP5ZCqJK7mrSgc+yoeHsrbwfwXRaLdASCi1UwRfA16WRXrZL3IsC3FIR1z6qaSmxF9pzmj1vZXtRdtfXtJ8Al7y/3fuZ0bEReoNpSZKH/0vxIuuVAF0JAWPDqDCRrNR+4GwyMYjr+/LLB3qujqcsQsfaU6V2gkFhwCAZYIIBbdtE7oM9oNednLTf+eY3xNLMGUAZnJG+9+8/0EQbWgOJs7auXNWeYb+49fBI8QFxjPfVoYQHdT7n3NuP2FdGKmsKiyq49PqifF+gdJ0JJa91XpXA1JxwfLS0gzRt6GDSSglzKkCTRjsXmyo+fQr4AUigzaOnJBq1e8AFZkrw2r4v4EJiQe8p26Oc6YBFjnkcz9L+wfcjEEvMxNpQMSUWYs0dc/WCyauXUKyfl2jYRePfYZJS+dZZJvmXKKhtfr4MFFvQkiJOfF98SAfNe6LDmQz7MzaFa8RuEpMGGI3KvHMJtz2yXrE5PEPuhZ+LAaC8w5X12DPE5YjRFuYWpt/n2tj/JIH2rV2fIXZItqEATOwXabu1r0gATQtPTKPnUYm5gf557UviT41wrNYljR88Je7ye3i08ZxYOQbLuu6Nz1qPnRJPKx7S2XGcxBfnKzGb/ZkBVPV2lyZWbAoAgICplSWtmWNatxbS4rG+sS5gNS1zxF4vX75oj58+0edxBm2XDAJjI8WkZkpHiYrqGivuhUmESHuSSf4OWHddYuyeJBJWAK9nXQFMt7ev6VlbXPG1NNl4HfkclH7eK3nByelRe/bsaTs5OWpr6ytt68pmu/vu2wIAvvjic+1/csO379xRuzX3YhH0Xe13GACHhyftxfOd9mqHnBBBzzAA6uSxryYdkA6Qj74u9tXFtu5/HD/10YCJoRKXjXEIz0qtU2HSZwJMilWaeOBn7kLHhRhbfLH/eE/2iESXq9Us75+2k4xpjKgvr/fv+Zxiw5JP5SyIS1yTDGb+6Ps/vIiT0kEpCgSRcdCLOFcd2FKA1saWsqorMKbX2uAlwBM9COd9ctKeP37YHnz+WXvx+FGjW+mDu+/owj76+JP25OmT9u1vf7v9Z//knwhRZTNTvRbNEAGQGlWSm/dh9HxENlGqdbrhCjBN+x7EjiSIlcTF1VyJL0hR0cJ0bCI+z0ngYdsrZXhR8Bbn2yeffCJ068aN60pieWjb17eVUO8f7pfQiQOSjOLQQUFg5fRU6t/QojIuxeM0ZlX9/+LzL9rjJ09k/HBoQZ1J9DUio2ZUJvDgfY2qHclJ8mw8V9N01AmtlPiSx6xgIAi2fu/3fk/XQ/Ia3QOPC7qQQuyY9HE9UE35nFRekmTzmQQ2gCIa3UGQJlGReb0PTpZ14m+t6SHsEldOaE/gOgk6Do8tFknVn8rASOFVda85aSfgnfZAKa9jeDUCsZDaGFbemySdqRCASBnbwiaQyGQdQkAAHBK/T6KR9zJ91H14rDOgD3ud+9VrZbQ2RFNjTxA83H33rjQrBB4IvVZ2We9p48kXgdOq1KjXlKy93t1pt7evtLOjw/Yv//i/bt/77nfVKwkAcIFjQQW0eqRoAdDhbSM1vdPix2RoOr8lsJh7dsBp0EMVg6LtBhxIQhLwz8mX6aD+qpE71c9u2u9lUCBGJxoPeS7j9TlBs83IZ8sRTrRrJ2B57zjJNxO3XF9ea5AkSLWr2gIMS8gvSRSfGUqxaazLphNrjr0BG+91G+JxNKKunSS6mCuxPf2+fd0CE0qIzfdo454g08FDT3rzWaHeZiRNBw+i6trFFZUgV9Ar1d9KhJIAsweh20UDYEqapvm+VXGSY+g949N11fxa080NEAr4qz2Z1ylQ57xWJSyfn8+Lz/U+jO5EEOqerOv33ujD7c45YJqDPSXo1bdKsOG9Eb0LI/LZW6lSjWBK9k7Wly2uKQrFANG+VUXOFM3Q7HivlZWltra+1E7ObJcYEcUccn7n+Ytn6n3l+VshfKHNzQCeXKg1BDDAYIWBhozeTfKfcxBb3m1yCUlN4pqVuFeVymDGnJi+01n1kZ0CAe/VPk4uia4/M5NK3II27udpP5G8UEWt8Uwkn/yJ3yeQxcZ5nKSDQoP2BPnsD9MWQ61HMDdnM+DSBE5V6x7PlJ/FhubukkQnAMpn5VoC4iYukPbIMHZQLX3Yr1krpsv2abrFhaqF3IfOrwD1hdJgKR2GUtPWNdVcaIDntI3h97geqaIjJlvvk+BeVezSzcjzIdFeXVsTG5LXQXElYMu4sQDp+EPtPfbeQwAAIABJREFUQXzI2ZmqwogWc91U/Hg+YgrMzir5t1iuw14ouATevCcj/ohz7j+4J1/kEXJ+9vTvr654fDHTBEjo5hcdey0sud/bvsIzz3d3dvVcf+cb32xf/fCruq5PPv5EiT9sQNtdt0ZyHvCBiRe5TuIiKnxrG2v6fKrztjNeb4Lj1weHBs0vXJkkIYT6y+/SXwxIQNyYted3SNiIp9wyeKwEJyBJAL1UOCM4F78w6cZUwm7NAYOnmpR0jjDoQek1UZAo8bc6f3nfMCSly6D59b0SHp8QtW9aZYgZWVtXdtNv3EfKOV4i1nOcxXpK8+jp8zq3rkaLNix6vO2E4jJaMWv6RjRDLrX7FIMx+jEGIqzUL4YnLTA1cx7QhvdlfYk/6c9mD3/+2WfyAwHWeT6y1ZUkKvkUld+VfrEj9Tm2FTxzfGNaKiTqqkr7CEBnzvu8kmcLciZmgF6P1pIZFQIyqCJPEweqgFn0/SRcSnCryIEjsSaB9yuvyfXHPmu/BNANICn9rg6ky85fEtdzYjb5lBLxM6tlbFGDSRAGnxkAfLni7TjCDBqfhQD45CowkClCikFQvpTzQa7AeeGMoBXBuUylO4KmHLcUCOfnfN98Id6n/ZjRnQV6K/+pGDyaHFyT23ncHhk/rLaGYswoUS39oLvvvK2q/swM7JHH7eWrZ211daltX7/a7t59R2K7jx5+KcY07SrsMwpz5HDcx+4OLbg7pM4N8/Xll4/ai5e7ipPFAIA7IvHzAlmLUTTTzADhDCZn4l7NHDN7gHtJQUn7YxDqS/H8zZiUz9LzqcI4zyy+VEVZ6aGQ25ihQzGa2EMAAMk7YG8JGfIN7H7i1sSOthc2NGPMZ3vZx81qr04Tdbxv4udn/ov/808lAjgZQPUnOvg1KlhUFFa1qlYk4HJI9BrtuQ9ah7tm3OM0oc68fAbN/3VbXV5si7Otffrb37R7n3zattZW23vvvKOLv/fggejoqCr/wR/8gcbSYHg4NFe3rgj5yuLF6VHttlGcl6iftQpsNCYxMcHspuLk0ABesDAcZoJh93V6g3I4qPCD9uRApOeRz+IBsckPSrRE9C/UnmculNizKRBe4BqUrFb1R6CJenIsUoVzJlA1nceCOLwWZExTEKB0FAVRwXSpcbZCmjWLtcYiRc04Rpjn7sR3axLEYu0ePvxSgQQOnAD1D//wD7W+Gh1YYzo0EozktPo1kwRKJ6CqxhHRM5hgIUQlzwco/C4bjHi1IzRv88qWg4iqik1Jl8a3zIg6yUYHALAYFEkaNDQb+DgBOcKo0hfrxBStQv1PraEgRLFm5GbNBdBsb+u6SNK5TiHMGi3jPavxN2qz2NffGVkiQ1bJDu/z1Q8/VD8j74Hjx9lmdCPrDhILMokadqiYAmtmPVJG9LlJtdVAC+CBxrmcnbbrm+vt7/72P7T/6b/7b9tvfv2btry63uaXVtoF+7GQQAXqRZlnPKArYoMC7DCicwzWWfvRQCm5RXwmc30HdgLPzAavJ1p5ryTBSYT1gAtpjIGX455EBbuyed7vzZ8lWUtAbwPbq5ZJTvz7vc8vSd2YfOa1U/U999Dcr6sKfznQJBJJaHXGSVDiYIfeKV9b0cEqoVRiyDkdEvjcW1DYBJkKcqNvoP7KVFvVkGYBoGqvMrjiQM9VZwcETqJNRddrMwawZmnzHhEbHBMlvY+qGdDoHDzk+rjeBLpTElhrlvsz+8HCUQokC7EX4Db1YtpJyukNSvbZc77eVEH6vopDzO/y+1ppBYVRQzc1MPsn+yQBlhLooksGMU9CZjvQAYDslXGPxXEmKVMAVv7PfXRJlp0Uym6UM6V/c/saozo9IpXAOGOi8C3YRuwOgRWB1MIcVW7AVKqRSa5N1Xd/XwmEjud9At+K6VB00YkJoAAn2b5BuuxLV7ZqNF0xRLJGAR6yJj3Rt8J7nkn2xXgOZfsXTP3FL3LvAAC2RTNtfpHABxXq3iPK+4lS7lL8FLTwvoiohp2TYDaAroPPVDHcDsBX/IP2DM/lUquAmS2srIsFvdqZPvvJftS5JulXYkpVmyAVFX7GA1M5LyYJ10rcgF3X3jpz5V0gj8SmHLhF/Gnsn5Y+klolDZ6OM+15ffY914WdoiWS60Zk0b7RcQMgOgKxUywEMM25PnKRIesi/1L3zRpGTR5/tLezq0SJiQYIzeLLnr145spwCVfxHGC4AYrSI3x84gSDgBVK7uo6490ceKYNT21PZ+fyk3ffudvevvO2Rq399Kc/1TVvbtGOiK5P6YNUMpy9RTwDbVkgnNo43HKa/S0KONo5bUZiZqYuz2lKAa9hIgVnDiBORYfjY4/Jm/N4YhUcqsdctrpU3kOv5j2ip9AD6lTUDAaxpvyMApEKATWOTjElRYMa1QsgFeZW3oufSw9jpkbfibXiWDcJMPFgQOOsC7+vBLwEVHktMZZH1vX2MpK5/T2PM+Z9SKatTm/lc+0xwJtKyGLzJlCi/DZ7RAlz+eLcB0m4WKQrFqQkWWEduDZYG5mwxLo8fvhoYgFyH25t6GA+toEHTfLMz8UUq3nwU6KE/tEJavHFaKw8I+y5gJ02JxZsY6KSBP5qBCn37deZ+k+MZ5ZNFR9qLwYAUIIPHX2Y9hAQJmw2g1bdtroVMeKuF1NMEK2kiEGzH32WoWb3kdBhW+h5l8aNAVyLFSbhvpSL1WQH1pXrYs8AfnH9y6vLbXNzXX4bu8Yz4n7TXnH9+g2BAPybfvno0QBSWuPAQI2YWkxeKEauW2F7fMe+AEzCEBAT8zr2ZWKqEbyK/zfIY80WsRqq3WH76lbb2lyTbTkHUL84addvXvN9LDjXI41XfH50LNtlsGFOgqIwRPb3j9rJMZplCIC/art7TPCiTQB81iMMOQ96/tLgUpqckMKgU7Hx3AYPuGIQSmyiYoJHjFjnqiZUJEaTDyifM+6pnrS7cOTRsXOypzxzTzayBlMtcwlL1kjPYt4HpEhRxYWiGhNYcb5vqGLoQZj7cuxdeel//r//24seYBohzsxCBRIJ3opSKWdSSu8k1K93TO+bAshCsHAyUD2Yb37r+rW2ubbSfvJ3f9e++PjjdnP7aru6ueWAZ3Gxra1vaDwNBoSEnk2Bo8XQRNVdm+rkRMwAXqcgFmSvEmyNMamxXRJaGYJGPkeOsYREFAxDoTykF/xCzgEn+Otf/1oPHZE9mAWd6mxKHIEhi0iwoukESehEq5ordWFXZp3weV0IJujHSJXDG8cPFpQ2D4ZKuyofZRTZ4GpNQHH0yLRqK+AaoeMAjsql6aM3kr6hCjjGGGADoUU+B0PNBAUOagwa4j8AAEoWSlWWe0hVHCPKtedwJ+GOxoKClhqPwu9Q9edzuMYg71PARvCsFpKMEZtph4Uii+5ZAIDXoYsCeh0NVAVZYx2DVHLo/Fw8dzZBKq9NFYbPBX2kastrcGA4HYIG1lltHDUJQsj/HEm2jc0H739FQiNmXOyq3YC/0SzgNbzfzds3teZBxJnKkAkMcqgXFprMuEgOLs5hdWmxbSwvtv/tf/1f2r/51/9aVKal1XU2VTu9mNVIRDsxlScdPzMDt/rQR2R4dFZxuOybS8lVOcOMRnLC2Ct+MdaxjAFLbCD9xw7Q/wf6nkAtaz85jRK91BkExQxNVkbVbBMnKpdHLCUBTSLi11mcJwGhbE5EEOpM2Xj6GvM7sjMLBvr44n7HxC/XGgAglTOBmsPsbgdW3oNZUxl5JQOlMDv0D3cK1+lkO7A3Qfn9HF1h1v3X2mZKgBWM+8jGEQBI9UDXl/71YbRkHITOCoq0ol772hNwct8B84wKG/ANOBK/oLNAJbSck85OVdIM4PTWknGUIq/L82Pdu9PqQnN5XtP+rk2XecMB82Ij+buDN9mDl/vrYnczPmcEb+TThr54PcfsvUg4Q5et/W2k3COk+NpCo2Zzs/bWWbtydV37/+GjhxLcSt/xiP5TncV+nzMj+phnQPbvikRGXzohsZJ0zjPXyfVlHynpr+vIGY3Avf1v/ljrKwCAXqskYATkzDxIVYvXhDoYgbfx3Md+BFzK/SUhSoKo6rD6Tud11lXpK9BJfZfR60hyUS1TCZbGADH3mFnKAK5hRCRJYi8H0Al7UcJ9xURkTdOWJptS/euxISRqSrAA7xlltraqP5xJ7ilgSIJvEk58HdcBsKY2OI2qc3LoHmm35yhGIWktKremG1UwHWYE1U+KAiPzw8/Z9ittmAJbFpdU5WdMceIL1NMVV1RrW4ol9FTje1OU4L2YXoBQMIzAg9evS7dn1YUHNI9gaw72GOoutoPiiKnNwMZnbX19ta1trE5ib8QdxFRbm1dkr9BLYh2uXrmq62L8MYUNAAX7wRrlJuHamkxUxRvsjJghFxeKI/gThirnb4nWudLfEVOhCgf4ZfSkWDtiHz6DhCjVb9Y3e3UCAMvm8hw507yGODBsyFxr7AV2kPeVeHDRemkDgLUY+4U2gKZnnfZZ6H0vmD3B4czv2x/0MV8Tpbcmt0RfJowY9o2YH4x4Rp8gRY+ZGTFYjw+PJ4YZyU4AADE0TSqX0ezJgKd/BFDk+wEAslcjDueK7qyYIXpO5Uell7S4qHXnC9ZGxvvZB3iaQeya/EC7EH1fPqbi3RR6RvBb48SrZQB7bmav38vPs2vg8DlcK6BdAPIk60og59xiQMGR65JI5NAXHXsbAMAxjtcqPjOgeY+BzMgUAFit1JnFLmBXVVxXwKOhxfXRgmF/aME+xyx9pB/vwc+0btEy4wwOwIQBJRfCiI0lEs5IztUVFaJ4v6OTQ7XW4JfSZgVLmLOIrXj25Nlkr4h9qabbTpfe25nZBSkk4GHE8JOAoYEoioR8Ns9DNuf/4+vNfz3Lruu+833zPNXU1TNbHE2bAmM5SOIIDmBksv1zfkj+kgRw7NhAgiQ/BEEGyLYoG06ASJZFSbacSARiUnQ4SDZpMookNpvNHmvoGt88D8Fnrb3uPa8suAiiut77Dveee84e1l577QKruD7bQMevWcuB4auYtolZBcX/7PSovfnma+2zn32rXV6eNUbkLSzOuVJ+yajRBWvQ8Pk1dnFnZ08jRlH8Pzggn+MaltrO7kF7/nxHlX/q3wdHJzoLtq1NAICuSXoMBtcdg5q1yd+ZrEHsFICO33kCSoARjxhUfFNCoin8JH7uYxd+NrRziIlrAMAMTmtA+Hw6hh38OnpSXdzK5xisKOHRjvlpW2RAihvJ2sefOraumO2v/8Y/1vXnIuV0NIPWvQhCAesOM95MCAfVU/pOSqAgSS0bnuq/kkcEXWan2+0bN9rF6Un7/j//5+3po080DpAt9vLdl9vLr77Wtm7cFKWDygqbR0q78wtyPjLGdQB5TNA+bt++NQiP8DMH5fQOGqUOKBAnn4RTAU03QkGJWD0+98E9kAO7eePm0MsdBeMk/wYArPwcxN0Vvoxqua7uzGJrFu1kor6cbA4HfxjRCzl1OSWJWoyj4qDEs544YNBdXouhYY0kwDc1pYPN36lK8xzcCmCEjA2Pgyc4jSEDIcexUh1nc2TevYxqUR6V6O7vm4ZSugrp0wpbROizJjzQmz4K4fHdphw2GQg5haJAZgwjRhbnRjUAVgXPKsKRBMuqAHHIfDL1+xiOONsExz0KHoPPvQQMiGGX8er68w6PDlUlQDQI4zcGnO6LB2DSvV5ctldffbW9dOeu/q1ey0L6aNugysf9vvHmGxKwHBKpmh7AHss4Gp4Fzyo9pgRl6yvL7eD5s/b3f+kr7Ztf/3o7Pjlr84ggLi63o1OEiHQSDUIp6Yc25OpwEn6f2zGxTfCeCl8CeJ9To+Fhk0hnQxXciLvFdI1/xzj6TCWJckAhI1X98n7dWHWNXeDvOIY4eFWoRLG6LuCXa7ZTHOfABwDIVbkKN15PQIN8f5LFBE0e/5W57COFPvT5VMkDAHB9Caiz51jjgdbfATOxMaHA8fokJwr2qmLfAwA663UzWkMFEFY55jqt/OzgIcnzuDZj4JwWAAV4HUIvZ1MAhcQNi0KdoIH1YS8bWHQVStWWSrJzlgA7CSAj+JdAWkCIhGlGdkQPvPagU3zMEHyHQVEBVr/jtMfCguqmMPSgkP2VEwjZ0k5pO5+lgKOmRrg/NyI6o9jfSBn12hFASdehzokZF0582EeIsqEtovWam2nLSyRZHsWKvQz9OFUOPY+Ly3Z4YBD3CkFPKhIoLWvW9Thm0yDAKBKagClrp+S71KLj1C3K6D+mI9bZq+p/KIrsDUDqVIUdIBew3QWV/CyAYG8zAhDF9pvBNgpFEjOIbqo557CbSt2a8Y8FkKZHOs8Bm8j/k3zkGQZkSCXKLiCTVKLVMk6vyHWMANOoF5EE2oFoAJDqFeZ8ZMY4bSTS55kXAEBSzlNPUhGKOwAyzz4MMQvYAsbbtqB/kcDNQTPBbRTuj/SQesCWIJrvHIXUTJ2Flt8H3mIPzqKBRA+4/SXPgoo9vpyEgVgJP8vn0VbBPZ+cuTeYIJ02Nkb1nVMZ3zPjD20KNGwOjg7l50mu5Xcva5b33NwQH6h3eBHdo2W1AATQJrAm2X/57itq4+O69nb22vbzbbEHmJbDBBCulfsUKJ/JCZrkFh0PRNkMehEkc5YCAKTowPWR9CZIZo1Zr1CQk2xonxZTRfu+9muSbQGndTYDAPBeYi18NP8d+m58mNpaujF8CbQ1brImDEiYF/0XmFOa1+17c1WwKquXVKpnlEQDJvAnvpt9DmiV/R7/F9FdnoGYBtPTAjiIO4idAaVoJd2leCDdAhcvolofcMeaRyMbK/T4Mf43QzMxjAp+Nc+d/cgfCnOccQvheuQtz6BP8CigBRBgnwCexG9o7ZnWpakiTl4DUvL5nC9XXGmvMDtWPqrOUlq97EuimD62IuCvRJasFgqJypFIF2hBzOfvmWsXLzLTSsPhxQgoNibxTwA/9pn8ErPa1d7g/IO1SCsNa8/1k58IvGHiAhMdJEI4+uwUYcRirnggPfwqKh5bhDv6a2lrJIY2iGnmFnEO/+fzrDKPMLvFPrMfAFOxjffvPdCt8rlOkN3ulL2Nf7e+QHXNC+133Mfnwt4Koyf+gtyE6whjOPufz0z8nPM3OzvdLi/O2unJkUCAP/dvfrn92//Wn2tn58dtb3+39HVsz9lTYhofn7SnT54qb9rb5fxYAJD+/+VlROA3JQKIGODs7HybTM20p8+et+fbO6L0O/fyfggwaP9pbR7pIFRineq6nnABdfZX1hshUuDnyuuK3Zy4MfFT7Efi0vhOfn5xhc+kDmRtkPgoTVEuAEAtVh3QZV8WZrv1qWJDBOCVXoVBpK44H3Zlp0sx+S+/+ptOL+qFCoKGZPpSjmUIaot6GkQdAIBaO7Mc+0oFG1VGnAr9ZNK21tfa/Y8/aj/43vfaGaJoOJjzc/Wiv/b6m+pbv/vSS1KNhWaEU1ZvP6iZxrnUPM8ylLQA0IfPZkhiqMNHb0xRaNho2diuhkATvK7ynI1qJOVCY3BYXKrXfKdF+EYKrivmVhJmc+uQ1/ckgReFsKhxfCfOykIiY+VNAZDGbhD82OEPiY4qTk4LcHYYKfXhq+dsX+g/yaoSc7EK5uVMGH3DHHoePoZXvdUl8Eaiy73i4IMEkpgzZYHNm/E/CvJEeYXeZZBByVAJkPQBOPeuHisqPgVKpDWE+06QRDtCGBEyKhpXY6ogBpDvsRq0AzzuXcEzlbIa0QNyGiMUI6NAs2Zt5rp4jZLzcmCsRQIrGaFK/vg9QBIHFGfgSQq7A61V93/KSEsbd1dFDUDwHoSTPvXmpxSgUHWgvQIqlOeTruhz1Bd7AAXJ7SlJsACqREOEsXJ2qrnJjMf89u9+vf3qL/9y+/CD96WSvLC02qbmFtrZxaSdloPEiTIPVOMiRXn1wU/C9mKiGBAgBjiAWN8CwP6zqq4rC+mdzb6PbQjLOBRjO0jOlAWsnLTZkaS60T+HPsjJ9QBApI/pxcQwSUFv7HL2UjF30jxWPV902jKwJVhq4Zv5IQhJgJiEGrsRAID3JJhJYJTrSODdV0L5jCQfqQwSrMg+VRUgTsN2FsPvGeepbspWVQU3wk1m+CwNgUzWyM9xbG8axobVQ0pyOCTFFegmcMi+6BN9zr5aDlJ5LKCDzxDIWMFrplgEcIrgX9Y+3xHbOwIWI+07ti7OtwctskcDAPDa2PKg8NmTqqJemBGUe8r787ccYgXiERuM81TAldaSIQkpena1ARCozS+iFzPVjo5Nc0+AhQjRZGLAHBsP+Mfsa64HOjKAsvfDbDs/u2xHzOY+xdfgkNwj2AMASgIQlypbaH/j+89+G8EJgx59kpGqgfbJQP/3eQwDYEzqvQ9jO3vb4fYA9zrmTwCAMLnybz1LtUp5XJ57fgE2RG7R58C0clDployAlmGhDRWhBM41EjYBVwQ4Y0/0mSVgyecm0LSfJUH3XlZsUOBmWqU8grKr+oQiWSOY3Epj/SDun89aW1+TbYD1RZLtPVXjWIu9E6AOKir2lO8Q0IZwmGwsyRhj1MaxUKzD0rKLAijs8x5VKGlVKwZhH1xaCMpic7yHuIEqqoSB5+blx589f6aWRGIYgZfEQyosXLStrc320u3bmpaEfwKMh/7LFKKP79/T/n3l1VeVLLnFx3FRRggDeKGps7TEJAiShbSOXomGv7nBvG9f28nRifp1iVfkZ/HLxHWo7w99zMQJVgH3mbagrdd/qq3TglAAUQA1NhUABw8H+8l3JQGNXYk9EcBUhRC1XlafeRgFqtiVwroTIMSEPcc8SSjXlWdAdY79lf0b3yufqGKZ60kE63KHNVGG60rQr8ph7QF+Rpzhe7fvHEFxa8/Y31QxrlrZLDTqkc0rgDovvaQRbCis3793f2hxVT89c8w1qabozao4e33jp2OjYw80QS7tj+UX8nquVQBE9R8Ti2ZEtWLCAgWTI3A/PNe0rnEdfBaxY2KzJP8BJkabRBxWTFQJDnqCRvRxeA6cS17POrJHDFhYiDltThltG7uvhFm+w+D14A9KXDm+P3FA/GkAB5Ln+KKAItoLmvwzzmkfYvoCubGRfBYi4c6pMMAVa1b1eBAE5FcSQvT+M+MOUKmYA1UU9dQwtzbrGQsgdsLsOQUwnJc6yrzZCnwO68WeSUFjZIw5nlNr0pXPhZ5Rtc3E/9p/mVofv5K4QLpLxU7IFKKcsfhzixOj4bXfri4p/M62L/3sF9u/8eUvtTahre6w7e5ttwcPHwgsYqKZRCQPDlUQpeqPHz0/dw5F3ETsPD+/KK0da1mb6o9Y+v4BLRKO5Sm+yidNxR6PffSe8uB9xnvj87IPFHd2ffe9X+K/AQRlq1WQG4sOPQAQNiosh+lpg3oYDN6T77Hum0GlqkkU+2Bs++X6wthwsRIACoaMNTX6eCjX6WdVIPhf/bXfGAAAB6HcsBkAvJmxe1CgbQA87k89NlCs9g/aOX3T+541irAb9CAYAPyf5H8W2s3RUXvnRz9q9z76sM3XLNOz45P2qU99qn3mM5/TzZOMbq5viqKNUwIAQImbhYQikv5dBGy4FqowGBAF6BWEKLEGmXqBOml0pkZtDCJj7tX3AruqhwPlWt56661BvTGvcQJv8YTBCBYTwuqZVEAuKim20eM6kwSIBspMz/RByZB65J+v2+rdevgVXKiHSCrFC7oujO1HH33cHj9+LANEIoogBtf40T1+/kQ/R7gnzoPv2y+FYAANElXul6CJSQRsdBxokCN6xNSjjOMpx23AolK+UE2umkRGPFPZIhWa7Vm0nzgCrp21VSDMzOaiQfJpQo0JYqu3Ls8hVSsEO4Tul0hfkgr2IdcPkyE9c6x/+kbHKpcr70niBrooKHYxFAjoGGnonsoEbaMwHXuaz4bGSCDEvTLy5E9/8Yvt7t2XtSgwAKJULvHGhTm9liBL91uVWLWV1JQFWA8n9A1PT7Wzo4P2f/xvf79965u/q+exuLTSZheWRf9nBOCZjIh7Q3EyXjcDADzfVA9iYPg7QcuLiZgDGosA6rmdOxG1s3LQm570BP/9uLXsXyePVGocCEsnoubH98l7jE7vVAcgQqhqxvD422K0ciZyH76360mJ72V8fxLa3lCH0s7npHKSYFxJT9mMVGhCe0z1R+e6E8vL/cduJPmMU4xzILgWNbcShKylGUdXAoDoXQvYp3sRO2mcDe6k3NNVeEYGD+oZFQCme64RkKatjyMVcy0OTq0Sn7PQX28CFSXRHeCZPmPZ3hql1u8PBZA1lSJ7rmcAKPAt5eQ887Cm2GN5Hj0AMDitCoYTUPRBWIJy9X1eMDLIle3e4eU+HcjQP9ir3DsBVLAGCe9F0UR+d3Wh1i0qFKtrK212noracTs5hf7rSje2z8r7biN79bXX1CbE+YQRgJ3m5/jEhfnFdrB/2B4+eKzAZW5uQe1modc50AcUNPjE3mF9kvjkGkc1ez9n7mtMaEMdJIIJM+b6+cwZM9DnXekgfVyHsvT2peWvsn8DdAVwCfMrkxXoP02lFMqt4ohKGgLwJqAMIPcimCbR2wKvua5c3/Asq5LE5/BsPY3AiSD9rtKs6MATB/K+TwfHxWAqcSQnJFSE3Oqi5EDthO7XBahQ0qWe/0PFNtmDtpmjQCqME6k21+QRzvRQ7S62lEBTsU3cTpj2QNpB8PHqpy0FaSdnTSKCgAu9rhHnc2bWYrerKysCDp48hdLrEbhSOydmmXHsdvPmDc2Ox+/w/8X5xbaxttkePvyk/fSn78qOvPmWgW2uj+T98aMnFrubXElxnkoiGg8HB3sSPmaf4YeIRQCjsGkC6y8Qv6US6LaWIUguytNgR88pbpxIO0OFixliqdMSVL5UcSHgkezNJbRgJ/Z8bgATJwAeN5dnz3fw7FT9l7bDOF+bz0ovLseAtWPt+RO2HmfPLYxmRxmggVLtlj99RiXSArNRC2evWURkiCuUkFCiAAAgAElEQVT5nQCI2pNDvFf70nbdVUT5uymPOEziZ7YnBRdT3/l5QAHiOVgSjFvb2d5pT54+MYuIBK/G5RG7SbkeX1d+g++i+BJaf86Zx536tAM28X1h/oauNvrAS1VeWYcwg1gXPQOq3iXy59Yx+z2NxC02ANcQ4JlnE0CCyvm4Jma82j4ZDM1aaYJHJeMprHDd0gZjYkfG6JU9SKKK7+He2Z+sM9dBnkHu8aI9zHXEt0TULs/9mt2stqswJLOmPsMGilVoUbsw1P1pAXQao6rRd137V9ne+PDEIbqOyhl4vVi51Rbh9YPJ5PZafAVrcfvWLeuVZQRhFY04O8SptEQE7Ah13JOmDNj2xVTiqfwbllFAAM5erlHf04n4ym5XlTyvS6KsuO6SiVvs/9ZeeulGe+ONV9vUNN+LXsNJe/zEeQ3McDPo3E4KOEFojM3xHnHiTnK/MI9AIPo06LHR6gsDjpGJ1g7xiEnaGFIUHkVmc/4cl4xiuY5BR3tmsMf2P/sh+99j+5y85/eJgRLTOpbyFABAGs43zyTMAWl4KP5kqojtg8+a28a9N8YCWAqr8mcv6MrE5oy5kXW+xADI6Lgh4K9eFG2wWcRn7DiN6tl5kdiQ+JPcHx8dyphubW6pR58k/XB/v80hbNCaEv9PHjxQIr+0sCBnBmsAkZjXX39DgQ4OBGoRN0HQCOjArXnWaPXIVaWBG0csMJR0Nr0Xx2PDYBAkyABhMtLqKkofKCaoMorp6jHXgh4B78HwJlDWGJyqIvYPXSIWVdXggu0ovCHUd1RqkFDg1ApQQbo2RdHFMh7NwiiubA8Bl5Iej8Rj0zNehcAyDAWCCZJYxinu7e8pqLSBjAKq0UN68BgtpF63uTk5RlTscQCaXTqMASuAh38X7T5926H6RMRJqNzmxtAXzSmTfkM3SzebdtACQLiuxGaUyGqsEE7eQiahXxMcsV48m6gzJ0jmb4IUgm0OWKiPA7JYY6MgCIsOV71+cZ6Zecp+ePbs6UBBS1+mQa4Z7WVABvYJSOnbb7+tn7/22uvtxuaWghZGFyoJv3C/qwZIXQGquDeU84MDDXBkp3TpEVgY/avL9vzxJ+1//3t/t/3gX35fjnuC8ur8cruamm3HagEoRgj7ovYaAEBQGQ53AvPsm2tJcMfusfEB4HFPs4xoaQkEqX8RALCRNg03jtDGkSCqGAgYxqLYjoZypCfnuvw+A16ZIBIEs3+NDa0dZ86sJ5P4VQ4G3f809N/WZ+fzk4xyzb1zjW4EP48gEM7YDBEHfWH/8Ay5BvYl7+OzxeYo9kXYKz3o1BtbObqqPAVk4B4QsSLAtuMt8Tu1VjjgTyBikRmebw8AmM7M56a6m95O1mxMCEfmk9oLqm+1T4771/Kdoh7W+nKeuOZUU83wqD7StBto3OEo3NgVjT2KMmBmByzIwRWDqAeU9P31elHWu8S0B17yPEVXLwCgT1SzR3OfASNxyLJl1cKS++0BAK7LFTOqRAZ9V9aW2wzjemYnbW4+c5vPVV0+2EOA1L2n65sbbXFhSXsl6tF8NgDA+vpGOz0+a/fvP2wH+0cCANIrnrPL9aoC0AAXXGUaqi8DBcebI+fb4wQzyqhrpykAIMnXABLlc2rEVA+wDeey0z/o173fN9mfYYz4zF8qmaWvkf0KXVw2t57j6EvHVqUkRbw/jK709Sb45RoC7uVZhlUWZpXOcjEluI5UOBIo2SdFLKlEvAAmytfKlhU9l30eACBj1nTWqsUqIFkqwbG/XCc0/fSRWnHefZq8x8mV6b3SwIHWjP4LiW8Fd6jt4/P4t+MbU9zpg+azdB+lTWNg3nYAoInvJ6Dnulh7fr+4TDveosCAtdUVVUdJ/hmnxbW+9sobsguw2O7dv9cYVYxf5buxTx9/fE97mXMgkb7lRa3ts+1nAri1vxeXlYgBdCQhdFXcgOY4QpU2MFe4VAyQGJhne3/uc59rt1EBn5q058+ftZ+8844KMkrqme5RtlFgySIzztE+WJSP3UPMuOjRmYCQvaBKcLW/9EmmAnUVcKwXFVZAwDf2auJB7tugQCuQyZToVJx9jfRqe8SjRgCWMFf0BAJ2XrM1xWgVUFrAhc5VCUny32NSBTvC1jUVSTGo6n2i6RMHqH2sYtICjXn26T+XfyjBMTNLi+UYgdNulrzADAk2F3hR0x7ijwV0MUWodDjYp+x57ofXICCpxFdtVQUAiH49NYAD0OHTqhnKPH+7EupEJvaNvWMfXLGBBCep+LrvXLZSvemj3k+AToErqvjaiTkh91QKjYautmUlhcViSPIfe5s2st5mJjbgNexTXtOz+hJ3eL8gTuocxfFC2Dk5ExGb45oyxcj3moKDASLrDthXYgIcPwQo8SQbJjAAzK22O7fvaE103mDW1mx5znVGtno9sIucixm9jr2k65by/zilh3UmhyA2Fkh9fi6bFcawqudiDJY/Iy+S5pPtb1gTsDds/2EzT4sBsLjItCb64Nl76ER43ChCswDoVPwt8myGjM+DtWzYhx4FWozdE+IMA13TM7RFoNfFyFHi9CqW0IVaAJx8jEZTGxQa4sghJiLe8PlKe5rmC6QFoBOwlk8fdH2ux8E9EBAGAkCeJohdmE3oXIYCnfdoEv1eiFB+UWfS8WL8pQEHg/o5q/Hdit+6Ft3JX/vqbxJCDFQBsU5q7BMHH8PKZpRhLIV4qtkSYtBsyINBzVEPGeckQ3DSZjGCzHjd31flf71EQrJoJFEERwg6cFFxbiQ5PEyNrargyqr9nsEIkMDmAfXmwbvya4Qzs4qh6+GggvqT5LKI2iSFhibYjFEN/QJnGiPmn3nR7AQRX/FhUbJfSLAMZVFevNhFe1JF3zSaBIXRIXAAmPUuhK7obwoqakNxwJJ8SRRQ2gXuUUfIELopvWtsIj7z0aPH2jQkyYAMu3u7cs63X7ojuhiH1yiyVWLlUDAgJaQY9VKCxswlDW0viRmuiOcVXQOBRJXUpdViDNQdtAqZKsDERuiiXRWjIr1cDmos1rKz63YHgylBdFEhttr28tKK7gFABLAgG57vQtQoFQHokGhKCK2sP7yWz1aVvpgZfLeMaAk93rp5U5Uf9gPr+84775jpwpxijb5ckJgK/8a5oBpthNraB3IkTGZQsOPnr4SPyh0VUBLmy/P23js/bl/527/Qvvudb3vczOxCm55baifQmBooMb3MhfgFhUTUrZDgPomyMet6sl/osXZC5xEjCTwSsAZIk6hfl4DHwAy5w7iKtf8R9/P1ZY31LKqdxP2RI7MgBpAA0UF0ic50QEX2C9fJZ2ae7lCdqGA8DJmAgQMYQq9jAU0OrtyDyM8kllNgINete63KOmvAs2N/JemIlgbBnEA8IeleYwE5YvsYaOzXPklSGFMJfGWDLk2tTb+/PqyjbefsGBCww8sf9wqOvcS9BoCNf98XblBOIo3ddIc8/3wPn629WY4k66i1r3UTiCV75wQqgm7YmlSv8h1ahwIdck0Bf/Rcaj/015pnrtd1+y+VNn6fhM4Bj6nlAVyjqNA7vdhxriHsgzjLAAFRu+beTBd1FSyK52vrK61NXbblFdSVlzQKDVEiEo+dZzuqzBLkapxVCYLlLMgeCFAEvJtIqOj0xFouHmmFMCmta7aP2bOuQjjwi5/SfsQiVKVQ99GJYKYC4p8HsKvATYCugUJttdIA6MFm/zx6HFagzn7OfskziH0IWhWf6ACb9zIhgRG5q3qWET9NUOV7qzGO1VNpteUR/M59cg0BSQLuJMELwJzr8Rq6RzN/UiljL4fCLUZAdCiq5YuHvr6xrmqtAIHqtw74FvGmaAwlKO/BiQDwgAWqSp85gAslWravdBp4P3ZmY2tTVbjd3R295/TsZGj/434Rd8NmUdgALOBngE8C5jKRonq1eb8KF1MAzRft9p1b7eYtRJOZW29mIi0APDf26tKC2YLEET9976di26WlAltHQs+5oaKKjQUAYK8/ffZElXteu7VhLSH6/vHHZi1ZUZ/7D1PNII1thwWRSS5O1JqAMLHGy0m1/KQ9uP/AhaKKm/Z39/Udq4w3W1gU84HPQGwaoIJnjB/GVvN+WI/x/wF58Udql+omljiAjvL2OEc+NoRnBIDilk8DAB77N+rvBEyQPyNwvzS7M2NX07KZAgR/E1dw/cRy3KOtqWd+J4Dnu4k3DZY4tjg5tb6WwOQIt1agD8OQljHiSzFONYJ0WvoLA9uyEk/MRpgMSRbCjkl/dyjfaQFGxBJQIAUe2a5zdFEs7qjknJGUJdoHM4HXsk/cpjaOyI42h0X72Au2PaK0V5I4siIcHxDDJzGSTWTMYE33EXuUOK5ESANKWHfBsTpgA5+tQk1R3CW6eG7dsiSmjgUqieLs1oQHYraBPRiwuj5Pe3reor0GFhwPGfR33OHKrce+8W+tP2DADGw4ny+/lnZmt5pwv7Q+xD/z++Q4rAGifXmdnreADsZEX2rf3rl9SwCbwHIBpKaV4zdIqikasua8D5vCLiSuPVeifNRV/2u6DLa4+vtffuWVKnYdDEKhw+fXfgh4Axs895Z2Xs4x+5UMFgYAEwDmZtFOYAoA90I7tsU5ib/REkHVH3AC22Vw2VMtOE/8n+dKnCZBTBgwNaHBf9MWRs7E57tYy560SOVsCZD7/MXnuEBiT6J701lD8NGAc9plUqxIrBM/l/ndvf9M/Du0qrUao7my7Ovfsx9wC4bbgzwec/TdXI/Ws8bDC9i7Fvc5nsvZTewVccy8fwAAHGRY3VEjYwp53t/fUyVUF1sJjY3goTYpzmRjbd3jn6CT7++3U8bC1Rg1ORqBAkdtX/1zF21jfV0oM+0FfCbJmQKd6hFnYaF78Ln84TWEtKnwmuIz15YWF4abZvNyD6J8VX8cTs1oqTc/Dy3K4wmEhoWowDmBr1FSJygJFixmYiXxCKPgXFzFs6gJv3fAzgMzhUq97idWtdcG6eap84D5LA5Vqhn0/xGsSbm1AjJfrzemjJ0EO84VNNy797E2NQk/n0F/DBuc/nsQc9TthdSvrLQbN24oiI+DhiKTdQUAOKhxTjIIosCSkBbNv4LHBFZ6BktUBBxM8ZzoRXyxqjNuPuswmBZ5pmAjapxCHmsUDNeKMUNUi8PM9wh4KQ7a5taW/k2PPcF3GBx8Fp/B+sSxch/cs/rNhCi7r1aq/xKXGQGe3BeoMuBSgIe8XqMEdTAdnBPsUfng80EqNTrq7EzG3OyAZZ0JXgvjhesEjcRoSfyJEZSTq/b+T37c/uf/8X9o/88/+6aCsfnFlTY1t9QuG/OprYug59/1ePN809McZxfqUA9s9UmFgowhSQ/l1+ueAD4GYlBnFh5jmlGMzHBGREE2uKN9Oky3GEfcGOkeE4veSPG5o9CJnWZez3uSAFn514Y4QQrroX07wXG4CpDkKeddM3QL3bVRH5HygH0BTHgv9gLbx7MLDZS1TdDNd2LfoFqmYoTKNnuC78cBJSkY2CZV2cve4jrUXtBQkx6pd1qLEp5J0m/j7fXrE3YnHBlL5/FJ7KlQXAeQLq1Q0rEwAJC9kc/LM/WzKHW6QWHWyWeCYa+Vy8PZA+mhVOtPtfXk+wX81J7NHkvyH3XrfHac7mArunaQJKGxhXlmvuZxprf2j6iE3dSMMBUq8B8c84CYlyAWl2oExnuNnvCp1pZXF9vS8kK7mjBmdLatrS+rsqJ+PcTOnu+17WfbqgxQDSNx7581n4Uvk9bLISwz/FCNoKI6XKNpdY8FNOs+plzRSCCp6g2g1aCmnUTdoyh9xnTC/Z767yRf+BdV4oq54/PloCy+sAdOBkXisG2Klpt7y7MwMNcJfE5PtcWlBQn1vnT3pYZOAnb+ww8/lEgZ+wDbHfCIzwnLISBdnnfsVQAwEqSwacLYC+Mqdq0HAHpQIC1orA2UW69x2ihKK0SitcttbYOExv34JC9OlJgAsWZ/XmPEsCGi4XfUbnwCax62jaf3uMI7zM+O+NzsrKre+OXtnZ32+PEjM6xKNyQCvwTinjQwrb54rp1gOGvB9an1bH5e16PAdMYsFrQF0DDQqDcB3ejfLOpaEOlzW4FbwqTHE90baOOAVzUHm+9mDWEW4Od2drerreBm++IXviif++67P21HB9jQBQWraBYBHrMvwwJI9RrfSDsBImVkzLJLUoZ3rEHxiRZFknrOyB/94R9pDzlxXlTiqRiGkctqqZlTTMk6wxw4PLZIcu+b+G/OwABWS4TWQtepwMc+ZG1JZtFZygSksB5ik2O3iAOUbB9RqTyQnhWaQMREmSzAe/genlPaSlyEcdWcvZIEN5X/aDbxPvatKq3Hhx5ZWftOEyLUqjCv+IuzZWbnieItja8+MpNNTM9i0tm2l5BnMa8EnIWtIsV3++WwCgIAOLF3Qol/tKCfNRLC3AgwkDY7vvekevWTBLlf2fEH74fdwb1x/YormZKhmNvgkZP3YorRQiOhXIAwClheR9o9UoiQqrpaD7BLHpsYxqimAGgPncqWD/ZC6vCuhPMHnQ19XrGfxXSodhN8HuAmv19dWS1NLzNErtsvtyFZgNlArPx4FRbxW4k5iEOiT+OYwLmI7q1anlKI5Lt7ILIQfIG3tK/dvLE1ALkB96XZcmbxxoOjA7dlsIalKk9rEM8bar3beEZhQO8NgxDE4fw3BTj2+KD/QS96FRuyplwjeSDPkr3I/kYwFBYyxWIEAOfnmajBczxubXKuf0dwFxE/8prJFQCJ2RacMcadYlNkt9fWdLaJ0/1MaEkmR5xph0cAqwArtFwQNxbTkfYDFXJZYwM1fWxIfkDLEdev/9NFo/aaYmRWISYgTwAA+6yL0gPxf8eXBxjie4k3BUbNeooc14/4ITZBLeLVRuBxjNcBen2ONA7Gop/8xzWRz7E90vdWY0EDfv/Nf/RbGgPIHxu/UW3cFPirhugeB41NCPVffSNHhwr+ofQjqMbmOTk6brvPt9vhwX5bWVqSaAOBCNXe50+eKAkiaacKjbEGwcNDLC1Y4AEGgSjgsA3m7NDUfyTKhXuSeDhG9BCk2dRrX9xsScIt6GKjiuGK6Fj/MPpgORU8fV4FY3nw9LDwnQlWJLJzDiJrrQTeK0rWMOamZt2KTnjeEOLLAU5VTUrQjJGB3dA5IRl/MQhqZE4FsU6CDABYQIxNdT6I9LBhHNBBF+OQkkS6L0YUqaL0qrKv6tO5HCmJNmslhdgSSOG/dR2F9iUYyVrHmbFxRVktxgZrjNOLA+0TOVV7qzKoay+Qw47MVT8lopXcEeSkUou4lALVyWQY2QPKhxIoBhywIt8lR18zkX3IxlnOmTSRChL7O/1RckD03la/USq/EmUqcSauIY4XSqYcBU59YV4Is8/Sla5RgW4peQ77sAwjaDIAwML0pL39h3/QfukX/1b7zre/bfrR3EKbnV9pV5PZdq6P8ziPfp8LAABc6HqlE8jHAAxJ3ZCS+D96h9Ibj3z+qEYbdfWMbrKhSZKWrCMBu5OYET3l81JhzGf3QVkf6Pe/z/XL+VYFmp+579HsoCSySrpqTIvf54o+ToW/cyZNzSvKXzcaJQGpFHPV8+hKUvYvvVnpMSZYIdLAQROIPd9+3rZ3trU3VAmr3lkBPZ2IV9ZYdMMaW+VRVhZIG5Kq6pft9TsCAGR9xvU3mCinICEjs0oUVFTfmgO3KfXf6XVdz5pfZ6aSAQevWzRU+kQv+6V/XkooS5yStcI/8IfgSH5EHzX2lQ/ATij2VXXrAZ9+b4WilyDq2u+659c7PAG1onmOTIHspfF+vYdjS00Xd7W88mi3kanfdqqtrq+0+YWZdn55IhbA3BytVZO2sDQvf7X3bFfVNmwvZ5IqIPsoVSZ8HUE4wcveDuKtrDuBtb5VlRZdD4F4KaCzTwEAYn+cuFg8TOengA/3g8+oCmDfPYJcXIyZGQYrNWKrquJOWhyMKkip9cyZ8r7x7O6sW17X7wvtlwrch+c0NWlLy4vt5Zdfbq+/8boqLIiskrwRN2ArA2zl+1IhzQjF3j87LjFNN33RAQbVOzswcMwSS6Bs6m/R7cuXJtGwro/bAQ3kOklw3/2cqty8N1VXAfnT0woyVY2tVjU+xyPA/DkB7tJ2wXlz/3/6NQ2UZ8+zDsQw3Dc+mCA6wCbMooCKATv4blofCdzxfYOifiUj/J4zqec34/0Mm4uki5Y0em01wWhpUfeDmBaMFK4P30UlngkInsfuuEl09EweOj4aNBJ29xH3O2uvv/Za+/xnP6fvfeedn2j0FkGHK4GM9iJQ9vnKmWNtlawuoMJOQu44w7bROgxbm5vt85//vPqXqfD/5Mc/UfujQPXWpOpNRZgpBnx+gFrunXWEARjQIkG96ME1WYjfCbxC5KviIoGY5b8SCw5xjtiD7uPu4zDHfh4ZDH0YAICzz2cB1vAd7HsH9B7bpj1X1H1NgaqKtNvsbNNDp0611zHtpar5PE/FN5WUeJrGosekzVnzKDHLINBZhbDQxVM17s9t778DtMtHSFme/mvfH/fAcwgDcaiQT3zdOzvbukdiIKrLxHnJMTivRycuzAEukeCoyFQxI3uWmDpxH79jr+RsZV9pnarFTHFyQHJaG6sV10kZPfduM835D8Wa63axiRGtY692mKyaBS975T772ELOpqngFn8MCAgr2ZpUFvvr4yLbWLfXSpOhchl/jpNqtKMU/9YIU8XLVXhJFZrXAR5FAD0CmMlj5CNq4gS5FT4M3Q+el3UZzsXqTjvF/uH+wDLhPKHlBYOHteE1AAC6jtqzZsk53wnjBsDHAuoeWR0blPgjBUbnCbBPDeT4DGBPYTNNt82NtTY/D6uBqWkXbXl5QfoWGtO+/bw9e7qtyv/sjEEux7fVSkWrHhPHJhNPHBOrwPfBJIC9/cO2s7vfjo/IEzwFwAUk2w6uLXmS/G/a3aWVNRbBDo+w+QYLjNhHO8uAQgoqsuPVAnY9RhlflyKRGYxmgvCHmDBAoIt8SfzHQD5xjRgIpQPQx9BjoSdTARzDp3A02OK/+Y/+sQCABAEDglGCGxidVNrl0EqYTUABdPU2EX2Gh8jvjvYPlOhvrK21O7duqQd6+/lzjZ554/XX2s2tG7pcNrCUg09I+FvbXN8wBYaKybyNGJ8LEOAH7Z4KPZgKXtTPXs6JpXGSMBroCCoE9Xix59LLOYR91wKIHMSsC59LcMBn8TOh7acnDaE6MRYWF7RRk/AY1fVGYjySKFjV+5aAAZQB5DgJpTZPBfEK1lK1rNPfb64cMhymR9MY+Y9egA39RPRx/uZ6GC0kAKXWUYiqgoPDgSXAilDVdILuw8V9cbgU/JQoWrYilTIlwLNzckAYUp6hJxFMCSmFUikq3yGjPkp5Wr1LBL41bkc0F39vtAZ64TPeCGWJ12SdbZzGsWXsmexfARllpIMGa3+cnA7CN/65qa5cqx0p4lzuv6QKEQM7AgbeZ3q+jBgrA42jW1mlBcPBZBLIzIRVgFlJPAece9Q4zKuL9tF7P21/75f+Tvv+978n40u/Esn/xdV0Oz4DuKIH0urCAEMKlipQsPjQSPlPsDM4hC64zxlhjRKE9sk2Pw/g5QTBPXhJ2pPwOSi3U08FMJ8dACBGL2v/JyUQMZjDe7uqr8CMSuB5JtpLEiatalo55L61J/ok0XLgGrnPBBhmvdB6Mo6O8/2almpxt6mqZpg9wL7HCUXUyY7CrSKwZfQsLy7EkuJ1nHMC1bSuxAmarmlF2lSBWCu1LxUziADLKLorIn7vOEM3AYUTJAcsqvhWRYSzmIQp9yVAqZgPPQAwJsZjr6GDQZ/svo1ndDtjn1ne7wB4HAmnIKlotbHH+rwK0hQYVSUl+zB7KftAn1174XqyPo5DTOBqwDNVKoO0vD8jC50Yl6UvoDtry0+TZMvOi2mCzSTZNKiysDTXVteXFZBcXGFfaW2ZtMXlBQHTO0+2Fcjeun1bIkOAggTBqcywJwi6qIaen7p/kD5Eqn0CpTjfCH6pUjW2KSh5KSp1+vd79W4F0NV3mraLMAC0jtUH2TMAwrpwctP7vvG5GmB3tQq72IOKeU4J5vUshxFnVWlQIDMtbZjbd+5oKgAqzvSYDxTVEjjj/XyfxqJeXuqs5XmICt2NbozKfmjLee5U6GWHZkYAILaGCr8plH6e8a2c3WHfqt/T1WdXPw0CkISyBwWCiPnmfY64Z65ZAEAx31QBhR1QyX5sqSvMvobYIyWLZZsysjd6O3y2xAyZEMM45MXFwS/y3/Oz8zUWeFt+EL8TYP1aoFn3xLM4PGJM21FjoiX3Q9w2oe8ZtsApwsWzSvzX1lcFZHNPSRB5DiSXrLvHGbvtiUo4a/rKyy+31155Vdf43nvva5+zBidHsA2m2zyTbDpRRydhpU0CPfvqnDZdq8R37DRaCz/zMz+jJBKmn9sLrM/Cddy7d1+fu7KEroHb+9gTsB2pAAq86MZ8cT/0wUuQrgBAJ+2wcAwGBQCIvcrfo901W7AvFOFTogejXt1O4yaxMZ+TVsI85zx/bD4FjPE7fSYCAMT36dqqepy9xf2w1zkbYkkuLGp/GgBwa0FG+iXOldZNMWTxUWnJoLUofintnkn+2bup8J8cn+q/YcMoRj+xNo5A4IUF7bNMyuCaVtbMyE3MS8JL0hl2AjYxoKDiYGKrbuqJn4sBgKy7pxYx4d1aC/F1KSDhBzW9RTE64yftQxMTJjYyyGeaPX+w50M6VQxLr4lbFLgunWNUTrr4Jz6Ks55ry/1ez6uc6AGCRE8orEkzlLj/sXVJLUTEz8MIS8dtiWd0TdUio+uvFkS1AGjKkDUHXnrpjsA9CluAXcThxPw8J4BCT2MwkJznyXpz36aej1O68EGsA2upliCYuNWWrKS4xvb28XfAHOljlL4KP5POkmzSdFtdWWpbm+jAzQkA2Nl9JsYLLQBbNzbb3v6BWpsphmjoeLUAACAASURBVFHYxOdabBX9HYRnXejje1k38orEW9D+n2/vCgRojf3kthrlh8WK4xyGHY5P0TNVKyzxkeNF1ggB3wmz70qw2dpeI9vDenmJo2H1uPU8e66Pu7Mnh88gtqj8IQyntIjnM4b8vFjmiaEV90sYMSNHfR2ZlJIpHPHdiZ8m//U/+T919X1ApxepclnKiKB2R4zv81hAB8kLEuC4OD1rTx4/MvUfA3t2LoT59s2bbRUHNTPbtp8/0+Z6843X252bt6on0qMoZgUi+KKp9pFI6kFe0JdzIuPMZz958lgPFqYA1LEEwIAFpqKj+mjKToKDGFIWJw4iCQ6vy1QDjwbiYDGKwQa4T6T4XowlGxb9AT6D9aBvj6Sa/xPwMJowvd/pg6pS2ECl5doSZPF9pjC5rUBJFxsAFU9VZkiS+bej8gTMCnCrciMl6hoJYzEM0FSLYejwVqVOiF/13WcOqipV/KwSGu4nCUlG/6WCmr+TpHtznaknVQABdB5QYShtJaaoBIYqN/uk6NMEdQAFGcnHvbkaejUgv6F4KcCUKvqFUGMCRb6TNZZgBmCDgql+rm3PkhjBoDz36E3koCXQYU/TmkLFV5UXRCjVf2mhNl5n425ggf+HhiRAoqoHGHAMSPacNABq5Ev2FMARa764MNfmURY+3Gt/63/9X9o3vvF1ncOl5bV2en7VLq6m2vEJAkNzZrrU6ETFGUWLD7Xba2XD0we4CV6C+CUhzb/ZVwFO+O+8N58XA5PP7gED/a4DH5K4xeHHwOXvOEPZl1DkXlAZH15bFeoETxFhSsU2z0QCltVG44TFZ7e/7yQxrhxeH9WjdoFq88l7uH5uS0Jm8x6zhWH368axoFkr7icOiPNDvxqOOS1Bg3Ou0UmVj+pZQ49mP7ia4OpPqh1KbEpYKPYhz8saI3ZEOAv9GfQ0RpaGQI2qDAes6RM4J3WpgtuZaf06e9Mn6Ll2rVUBD/Ef/EyodtlQvidrJiG4AsHy+iDgAg06yqB+/68BAPJ8+z2ffZ3kVvdULK5cc/7uA0G1YxRIYLG6y6KS0qs5aZtbaxYBnCMABaDlXKI27okJO0+3VfFkfBpUUUb9yTfgLysZoMefPUi/NbaePZtxcVLK5gl1c30DXLoy4ep92hOy/3TNAuAQHzOAaZVsB2yZAtCLAAI0JYDU4xMVNWOKihJZto0nILHQ7iz1zylr3wOArrL5OXM9AL/4zL0D97Brf5Q4UXwg5wQQjd/RQ2vg1N8b1W9+xv8T3OW88Z5Uy3xfpjPzs4CVqfCb7ZCxdT472X+2OR4pqfsumjYsEFdSvD+xv7Ad+Vl8EaumSQ9Vme7H9w2BX1h7pxbVNJ3a6459UdGgA/nla2pkWOwt18h3AABAuSXJFR1ec7jdx8x+TBIgAk49Y1IWzKyADlh+xDc1YQnAan5xQUmSkg8VKYo1UpVf/J7uF3HBBSq6V+0EnQKqkQjl3rip9SYpp61JbV1XVB4329rquir4MBYElqiIgBAZ7SxT7bKZlaCWhQJFIrh88+ZNMQG0l2YcI5FsMLWANYD+igYPNOIk7/z+GQWn0miK6r1inYwIFjhikFMBc11XgI9+z9vG2q/yiMwyGTWzuAaeJ793z70TVcVosDSLJYUvYMwiv6PoIj0gCSJ6zHACe+6RQJ5iB/GvnkvFr9knADb9tbLP+FwBANDlKwkSOFbvtc11Cyvrzfp4Co334ahlYwYT+zjxZqYBhDLP9xC3ClSpmBH/rHaNC4sysxb8YSoIv/O1u+jjBB9WzcwwsYB7xg7I7neid1yfR/0ZoOG+1Ton5gBxkfvyM2JPid9MGBbT7fwyY9XGNrowhRJDJEFNEiy/VmAsFx0AIHEzAEPsk/fmbE13qpFtNZ0oyZ7jBOcgxPZp+eB+8iwFkF+ZEWgNk1GrQPoAFIZKRDR7JfsytjRVet7LswcE5z137txWIs1e4LvJszAOtB0lARaTqfYxxUTFtzUGUKFFaZO51cIxVoD/2Fvtj2IBKodCrK+0VLg22dBicHO2v/CnPi9h8nZF0bC1pUUY31Pt2bMn7dHjB5q6s7G57mlfFxcSJH3y5Kmu3SMhsVX4mDpXlafxPfhi9ow0BtpU++TRk7a9s9dmZmEeLYnZZADA4A/XqudfNHlr4cHuOBKjjQkqCPwi4vvs2baKcrQw9D31iZmG2LkAoRQoUlh0MauKnYpHC2QQOFeaTzUKPkyDPmZL7G7/neKVmZ8uCRkosl+zL7a/T9vgGBFNegaAAxYnOwkuQGEQYwF11Zz3UieWivzyUmOc36OHD9vuzraM3csv3VWiT/JPzz+Vf40Kokq2tNxu3rghyj8XykbEgYDUY2Q4SByK9PxiAPnuD95/v/3oR3/cdra3ZWSg4qUSf+fWbdHooBxSdQ7NikVXr05R2fi5+5Yi1KZwWxs9c0Nj4NjgCd5YxIjMCfAAmChFf4x3RqmwoQEBmJUruk31Z6WfR/dVQV76h3HgbNA+YdKM81BBldjaIObQjxVVV2AJSpPE2BFYGMj9iyT4pvvIYBVdhqRDxuMSNNY9PjI4iOfs7+vnVBZCUZShrJ5jV1BNfxLyW5RpqImsj5xX9SsqSWAEzsK8NiWMDvaWHIImM1hNNGvtkRdjr0uSf10bbIty4Dx/rs17oFToE8RXL1ueew5jn8SAhDI3l7XkM1WdOz+XYir7C8YLv7OT3LeYUwEABPNB3Hlu3DPOHUPOtVNt2dvb1frwWQTi1ouw+qnoYxjHqyuJai7Pz7WVhbn2m7/+a+3vfuUXZeBWVtfb1RTaEQSzBG6zGgMyJC5GigQWqUevNCicBBgAMBPE4FCPQue/HdiOSvtJvIeErQy2A5+eMh2hpJoIIAN/vdeyf30+zwmsP6cHAAb+zQtAglLRMlg500Yx/f0WP7lopwRZQ4DEMys0v8DAITCoXnrv9Xyrv8M6ENdZEf4eizABAKjNqRI6zVYGEdYMW7f2pIqgwKyErgiWk2DagDN1YGSssCa7e3tqD0pCgiMK6uu9ayZPAjWbblc0bWM8TkxrVdX7EaSwc6AaLCpciTKm6uOgY3QKcRICTNQa0D2vLiFPAk+gJIHBYl7x+jCgnJil+mp9gmh4eM1H6mcAtTi5AAAKPNKr1rWe9ABAf67z+oyy8vgp/+lBIDn8Crqzv+MwHRBdyOmvri63ja31dnnFz85V9ed3ewe7bRrV4vmFdrCzp2o+I0FhAJDoqJ2q9FJYD/wfa04Qpznoovget73dgxrP6KpSbJki5dx7BwAEFMm18oa0XDmoICAvTZdhXnaNRxx6f/2MQv/vk51UMrwn3A4Ye5FnafuccZSeeaxzUftF49ZSbVMCaZXoBIwRRosf5nz2gIcYUNpTBiNVyS2Ao0+G5Vtqf/k8eKxkbKBHbnkKxcjKY22c2MRmDcFaTcFxsuyzHQDElUnbG/wG90BCzB4nOdlY35CdIHiP3k6S3dhY7kMV2fLRuqfSA1GsUuOfUvWH6UWSaMFf/yGugOINpRy/hF9ZrXF/ajnC11ScEdCI56LpRQtzagUi8Ue36ayqx1qLAm0kRBlRTTH7LEKFfyRZ5Awj6ohmgcb1IRrGRJ4Na6aw99jXJPxnJ4wdvKWgmYSdnw2sun2EjD3abnoWlo0ZXkoWGItbTC90eBCJxvYCAPA8AT6IxzJ5I0F+kkyJB0O5rxF2sAC4R9ZHVee0lGnOuivIHnNnZkcqs1nz0UZiQ90iGMBISekM+9WxjGKn0k1SclcJFXEP66q2QE1kcGyqeAb9hQL21U5YDKa0HAI6qX+9xAB5byZL5Rp9hhHH9rQsrg9GLrEK3+3ijf2u78HtWsSH2BqzDIgHz1XMGiZJSJQRhkSmWFi41GKFLvQkueH6yAn4DnIFfi8wanoioErC08UWTXup2HBTLgTC8kC4Ueex4pjYGU2B4P6qUHZQMSvsWT7D1xDtAqYoJV4xCOZ2Jtal2uCqIgvwbk2EUaSTliwXOg28CICIrgL7HYHTEqQ20DpW3jmzKsiUsLeAPgldmjmA/03ypyS1JlrEXmrE5Nm4pv5ugz0Ruo3d07ktrYL4z9gyrkugQ2PM6Hy7eXNLAADtGwEOEe4EYAWcFSBxXmPhqsBLfMVZ5l4UmwDCzrtFJraqt6PYDoQ5OZdqvT4rwceK91m3ABPkXZ/59Gfal372z5TmB5XyY7UoTa7QNdtuJ6eIkS7KNmCEOA9oyDx8+Mg5m6at4H/mNImL9YVlBviEj8VG0f+/ubnVFhaX26NHT9rDTx63qWm3lIQVnbZBi0EGEIcNSPH7tC0szqrgTHGX73j//Q/bzvZem1ZRDvDd/u/FP8OzSO6ltj6PGedvacdVLMh/C3hGACHs2oq3kpNGKyvtCP58F6kca1m0MkCL4oeaNpNruxZfhfX/n//yr1yNQb4DTTlPBYGmmPBBCnDp0ar51lLuvLxqu8+eaRwgBgcxtD/75S831NP3dnbaJw/uqy1gBeoajqlN2uryiirAvNcjPOYcIJ2eSXhNs9KLVr2z/Vwb9qMPP2wP7t9TYK2RISjcpjq3YYQYAIB+y1TduO5+hFcoSvm5AoYSE6Sqr8Sk+oQ5GDgKFpmN9+TJk/b40SNdC6BEgt7Mr+ezpUcw5XXisEV4DqPKwc6DDTshfcMo3yZwdiClRlJXMUQndL+KgpKBppZKJsmXkaohsRF970K98aLiSU20aL51fwAATviP2/OdXTmkVENIRpKY84wBVcQQKCPWV5d5HWuIkyYQjMMDzFGQKcDDMnGu1DsJZv1SSQFogHlgwMLgghKlEsdhHVTpWLLIjI2hlZ6TmAcxzQZPgjEgb0WhCvLL58AkWV2Bxua2EfUkoZsAWFGJFM8MZ8bzV9IOgHJ+qTXRutSoD31PJTXHJ25ToIqiylCNqySokbBNVWkJ+KF2MQlgY22l3fvg/fbf/bf/Tfve976nFoCFRYwaVRn3luJoNMsdpyQAwD3DohxWki5Qpyp4GAODGA6w+0CX+4ojyX/nvQlYk0TGOcXYB4RIkpLpD0kCWIfeMQy93Kn4R6SkAJv0JOZ6kuiGWcC/88xDW868U1+7K+Cqzmj2r78/PZNO4qnauecrCSPBj5OLmpPeVUqigZB9oOddUx0MBFltlwAkuhnqK6YKV58nSlnZlyQunEcBFt3ceQIuqj0Det8BAGG39IwAJz3p3TdjwIr50O9GppCfUzEWNKppbmAvpToTypvXZFTC1rrWOo5J1tjfluQpff7ZI7w2AXOfpOv+/aFDgsY18D4JoBaFv9+XsoOVBOfnAWD6PcvzyP7I+c8+cfXB4FQS11xfzkQmVASEJUilz5++yc2t9TY1Q/JAYHakABahqf2DPYmhAV6fUPE/hKq4IUNMosTeiq1R8D01pcAEX0i1ggCFZGlvd99jOM89FtR7ncRzbAE5JzCrZ5GzFQqoQDL6/Ic502Z9ae1rwU1VtA0OAyPVJiWwCoa8pxJc2Fc5qO4BgAGA7M54NEjU1pG++wJt8gxdoXNCwPPmuhO0s0ezFzL6MBoYATNf3FMDiNgBOfGPBkdCubfdy/u970Oz9Ki/KH5bskKNAGVDHDbhe2AyAAxhw0WXnZr2JJEzj39bWV7V8+Z6AcpTkQtLJ0Cs79nJhnrBses14SNTLwZWTBUn8Blct6YAaCb7fI3xMoAGAADwoMSVc56WLZeC6rmS5FFdg+ZL4sZ0AldoNTYNu4l+BpVTCarVSEeq1UdO6p08W7TwjTff0Hse3r+vJHBtxf4QG8P+/+ijj9v+7oEYALQAPH78RKwXGHb8G/DEI1DNAsBOklwYqLlSewF7z0Ums0hZa2Iv4hPiOp9rJ3okHtFLYK0CAOh3aAoUSJXYJaKprixHA8Kxm4CUrlUotiUJWGKPAE7zsy4WsD67OzuK9eQbYHZMV5VR5wxtCbNUFWPXxBX5deI0Kradn84el0bUHOPREEF2j30fryWhjG+TDRazgVgF0TO3TDrprzaX2usGet2Oyx5nD+wfWHiZa5SqeoF5ANMx4rEDHvM6jhtLkp3qpmLdK7eQSguA/5XOmNo9pmH8Luga6SHXHpcyu2My7sOFM6YpRUUeYGxU8R/sW40b1OdPOSn3uGP7YfIMMZqLjeVnQPuJe/JN/29iZZgBMBY14odJfAMAyKYoHrS2mOm7IygpAlqNhw7byjnHqOjP+pNnJDdQ3lWTEgyYOoYLEBsbx/6MjQEUccHHDNC0zeZZA/ytra1oEgB7m1iWa7h9+45tybn3vMdLewKHhBdnPII2kxfYe0zg4FkCroXhnHiRe1cshm7AgdlvAWcAMTJdDmYC7N233vxU29zalE+dX2BCDiAA40n5/7GEdjc21vQsGQuKHeTc225cCkj1mEFGCFr7DPCd62WvwwCg9x920OLicnv85JkYAHNqF7KopNc4jGEXcQDz8QGAD4uL823rxrrWjmdD/kf1nzG+p6cXbW6G7x1bmvIMAhwl7oM1H5uS1sr8e1D29wDxwd/GH5mV4LXk+ce3OQayfXeRjbPidXCuMk4NSxtcD9wPYPp/8Su/cpUqnZFSJ2KuLJoqZxVjj8pgo6Qf6BS6F/3v81aDp9fkrTfeFCCwg2I6kwJOTtvNzS1VS5BQZDoAm9ZIuHtHtQGhPi/R22HEDie5vf28vf/++x55M4OjdY+gFcrtnDGeJGkk4Kiujsq5TmQjSmWVVDMAlIhpBvCMHq4oMZVMOGipoEF0FgK13fbRhx+19957T84XZxf1exw+yC4/MyXDY2MAAPh5enE0z75oadkoQoOEvpO8mOImNAdkR0G5VVCTkdqxuF8nARQigGPvs8OXXk2WFgA9T43e8qanSiHE+mC/HaPkWhV9nECqEUmionwqIKiby47T0GcyQkPjr6hSOyGNQVMAV9XuMDBkMCYTgz8LnhPL9WB4ghxLcKaEcPgsxiRp1F5RZ1IZCgukr1wm4EtSko3O59gR+rpxVlDZJCpS9FKPvSGIdnDE9/HcQBZlrGv8R5R5dX+1nwAxQnOFBRKEzuMKlxX08r1UDuVooHBTnZqeasuADlfn7W//wi+0r/7aP5Qw08rqRpuZWRALQAf4wsm/UjOeA+qfPtn6fxKdHP6B+lt0sj6Jyv7rk3wnAWMvU14TRDGvTSLlrzUgmOctw9clAexb9mx+349byngU0PoeMEhy3PegB/hRQlIVyNHIjswCOXmxBNy/zPUp8J2bH5xZKLL0wOFQeA9/4kQ9NsjjRtkXSfg1qqbEivgMgt1UW/qEhNerjYYKN2DpogE+riVtOGEg8D6NJQL9rqRKuhJFgTYo4+p9/3xC/QpYRqChvdn11nvN3RqATbVQlcHBsCLMLvCf0JyzTzLepg+G+Z2qAZmTXJMF+v3UgwE9aBRgk/ez1mEhAfgGAEiwrfOR8YwvjDTM9QUwyvm2c4wgrJO4UN61zgW6BIhUoF/jC9VLX8mp2ANTZlYROApXmaHiBT0Ve3aqBaVVSCwkqmzVhuIWK59RkhfsuwAKWgV2dtrx4VEFJLBJWqOfVhT/C9NCscMEhOl3txhWJeFp+al9IoChKkBhy1gPparzYkZZCFDPR0jxeMbZG0k4xjUdBUITQA6BRDeJogflqCgraa1AOnbTiTj9rm6X85my8JqDcwt0hZbPxQ3BfiegFUCwBx/0rJuDqlTsY/9GWzKOM8z5S7Aa0I99WDG7zoCEFhW52w7yethmrtpCUT5T8Bw/RFJKnGQaeN1XV8ElluI5EQD3wD/XQwylaThqC5jxbPu0yjGdpujafC5+kf3j63ffumbY1yg4rk3PqdWMcDEYeCYuYODPZLsAzgGEJYrsiRLYS1XZFHP4Z/x3njEAFQmXAPLZ2fbyKy+3n/n0p1VZ/fGPfqTYDJDbgKvZAs+ePW8zU7Nta+uGwC1sLTECgDv3Q0w1gv0wEwFOXZnmvKCCzesAXddWVlQQoqABs9BxjO21EjJvOK0d/p2fm8U4AprRAmD9tB7EYXOzbamA4fH8RFh5bIkKMJgii6ttBpHUwjnnFlTigN2d3UHrSQlPAXRcM7GVxzRP1z4zXdcqWi60xQ7y+kx1IOZ1e4avXUBPx9yjQu9q/GlR4RmR5rga+0AhYm11TQUX7H6mGCiZrAR7OM+wOsSCONb6syd5LmktAujkOQTMI/Hiu9KCGSZOqOp8LnpSOpskpxcW8ebaWAviIhgUhwcHSq6wEyq8FfswDBnOCccydlzMBY3iZZ+70KTkvkYBAjrYTzm2Zu0taHohDaiBnUasUgngkPBTdNMnX5/dzrNR73sJVysm4bqgcFfFP7HHkPxWwcZMIttxCqGK+4s5xx42AGpHHZA7+mFuT7Zvy15ULlbTPqJJ4teYWs5nOO5iIoLFbMNm4hxzDVTG3eN/pntIG/LB3r6eJ7/jM8NColABXR/lf3IV1jAgAM8TeyXGscYSWr8leZR63EtzhufAhBhGwAPm7ezu6N4J22CCz4gxstBWVxYFAvB7pl4EOAMAgC2CrWHvmfHpQsLCvKfLeG1of5ht82LcTdqz57CCYDbDKCh9tCsSfbd0aUoPAOMh01Vm2iuv3G13X6Z1YlVtAI8+eajnBHiw/Xy3ffzxg3Z1ic0HWPLzic8YALJqabKI/eTauNHETNGMEVOk9Aj07IYxo2bDcV95T0VsA0vP59daGdxLcoBcT+xQfHPiJPmMv/7Vr16558oBs5LDE3qHnFhEtRTEmCp9eopwKFIHnZpuNzZRaoQCvqCpAM+fPNXDpF1gYXauLTEfkyS3+mWUsFTgqV5/jFohFlBPNG4QNFJI8Y6S+s0N0GOjmHK2FaBrUsEVAZmTO1UYmElb/eIkZkJfa0xJJgn4kIIkNR0IjWWjF61Gf3A9VOvURnBqp/LeT99rH3/8sQ7Tq6+9OtBwMwZFtK9KPFgfIZ9VlUSZ1pVhBxBiMgC4VN8TyXCSLRmHCoJS/VMgVOq5oTS6XcP9RUkqMIskFIAATgpwuE5IeD+fw5ql535mbq4dlzAe0ZCFjNzPZvqUkxQJAA20lBrldHVpZ4tyqCjG/H9GLA6MZRJ6gUiLi6aCVbLNZ6UyEtVXaIE8F8AT+mtkZJgcUe9jn6Stw8GQ7ycOh58pscdx1UHgPUkS3HLhNg4b43kFJhwcVwlAIankmkbO88pIkQAAMvrVdqC1KbSNhMYJpYEmAlP+zrgjj+chmXDPGs9ITnjSNDFjfnaq/d9f+1r7xV/8OxI7kVDJHKg/CYIQAyeJGBMh6678errFiI6zZgkUnbyNs42T6MUQ9IlrEr3sQV4To1tHdaieB1ywoZdpGoxfT0P3rFWDa1rzVP0VTaFWa0XZODcF4VGWryST96V9hrVWO1HdU/qXHSx5LrTYM6Wsm6TW1ETPEc53qJKiPkLbGox/AjvOlXsl7SAJUPhZAEt+p/7DBCpFM2b/g6hTQeF9Q38v90/iDf2WBLFodkl4Q6kbEnrNEnZQHxAw96I9U8lTACFuQEa9epUd3NlxRCtFYo6lbN4ndUmcWJckW7ou0SQdnMvx1DNOEKLr0Tqb2RPb0Cdb/CwAkMvLticBAPhvqwJnpGH1XNe1+GzbLw3ObLCLo8pyD2DnnvX65oqokpsCAIYKnNrcKtGp3mnvVU+bsBiT1dQNLHEeDA6wb1dWbcuwfXwn+4f/+0y5qhbASGBrVSciZqW+UqZ7sM4FAOBvCPY1/ofEuUZeJaBToFUMnzwHbFgm4WQGc8A5PtfAliu7WUutZ+nMjHthZO74mQVw9ErmDHtPelyiFe1rQsm1VpLrz0bgcfWvcv1JblzFGu1VAt0k0/m32DUdSyQ9wWbiMAfaPjVrk2CsZ/L0IFX2kvedgVjdX7EenAC7VYdnv7K6qrMlgKYATd5L8o7lM5AwUZUz54k1Sn8m+yoAQPyoRXKn2/nJmcVny2eFjUZhIfYhIltOagwGsq+H+KECfvpac1YEsqCJIlVylKvBBydtSpvDPcLqS56fbTNzMxrHh+1SX35NRNG+mbYmQ1rKVtZW2016cs/PVRDBpsMACOATm+XEeN4tKSfEl+475t9cQmw6ST8BPjGGCzRuQ+TzaDGlbTQM1IM9hAdd1ddou2JHsA74WdZUAKzYCg6iWW/tgxr5mH1EEgMTJ/FVChe8n3hPk0Bq3G+eZW9Dch4YmUZyDSiD3cev2EZjK0ZdjTBQ5TPi8zTL3gUR3s/988f72iwCXR+sCMYLHh7KjBKvss4qmhQbgs/I/td31V7MFBsSRSZBwF7iGlgvABDuWzZCTIppAQDRLxHQrc9xskuCx+hIEjDW3Noj0wPbSIwzxkwyNUztA57ohBBftDESe8D4AECQDT532yL7T0KnGR1MhbYq7a6AWmvBCbzvNy1Dsm06i27xxX6rnRaWGbZ4zuM7pcxetoRYRe21vK6SLKq1xaPrxqs69hJtu/yh9vuQSNZ0pARKAfwFyGYWu6/FwJ2TeoFB5+dqA1ReU8WHITcp0FcssmG0bafzVMJvonoLDB21f/gu+bOJx53Gzhq4smCjmaXufXebahNInbjChTbbZ/YfZ4qRouwdPl/7pAAWnq/HBtKy5JYLFzOSuHpx1jfWJBzKlyGW/PjJo4q7mB423W7dutE+/7nPaALAo8cPPTob+zXt+2bEpqZ/aByiR3VTmOYeaDni+54+IdeCdbNQrO4rVf8Zee4BRWErwMiLuLkZxawPrdx37txsi0vkBYzwRthyp0BsmF6X7eGDx2ormJ6CYWSNCo1RPC89owIEpHNHLIs/pVWzqvysm2KF0i8zg9hr7bYlt5cPDJcSkpVPqFbYMEEdZ1V7TtmBxGSxWZlGFv8UkGLyX/3aV68yUgLkFqOqypYZZKXo7ISQ5DY9rRKJm5q0OfqgRetzT/Mc4+WgYczNt9WlpbY0vyjUHGBAlX+N8zPqRRKvg3ViZJDkSyFR9bfwbw4dBlbXyLlP3AAAIABJREFUWD19OA2hKibr+TDVCAU2Mn92dzwfkxdJvKZU3YWEFf3q5PiogXjJ4M7OyLGtbVBpNkob6h3XCBjx7rvvtrffflvX/IUvfGHokc+BoFogikwZGV6HMjx7IX2hCZCToOoAVd+eUMWq5mG0MqaE/ncFKsVUiJ2Jsx/QenqzatQN947QDvfCRrK4iBXkI/KB8Tw9v2y71eeuqkEBGOeVTHC9oSEmyE9g5u8w9ZBEGrqeUPVOSJHXhmGRVgaetdFsJ8Ga/6tqq3uuX3/9DVVdnj57prVO0I4zzyQDbJeFSyoIrYoN128gpmbbA1ppvJArtjG8YfnrgIVqBliCPkItMMk/uhMYOjMYXEnuqeSZB5pqcI/Sco0kn/QQYYx5TUZTOgj1pAv0MpYW5tr9jz5qv/SVr7Tf+/3fV+KPFgD54tkZPe9XnvlZtM1WlVh+EBXjPKtU2/K8YgTClEjfk1D0zH/v6NZBodO6EaNFMOnnMVa0ANTYVwSKGCb2X6iZUkiuuc6eJ1zK9QVMJMANoBKgJlW8BPU5H2qBUBLt6+B7VYWB8lWVNzlZVUw871tVBZzeEPB5TEyCnCjH5j7SL5hrYw1d3RpVvPkOAxoGIxVs1v7jLEDnVNVn1j1z/EkLTSjXGiFZwA3nmzMW4EZ9/emhJ7euyn4S4iQhvn8nF9i4vMffWdCMzqITFZ5bn6APrQQxKLqJ63oPYlthYyvI8DVfp9W7luU/skkvzKWVXasKsZM+V58DuAzCNwVSDp+jysB1AMDOrlg0NUpUFEz9SbBhrQgBZqkmVw9i9nt+RxXXgVn0JTxuL4CL2jjonxYjANVyRkVO2vrmmuwdvZOcC9pQGKuWgIlnI7Xs9XX9TeDy5CnKxoAEVMLtsAWiFXXSDDHbKfaHbE21OGSviF57iTK7x+QqCBdgRADj8WB5/rLPmoozrZ7Jfk+bpmudBlXQanRib+PzfBS8kHBkPFcll6rmFXXWM6TNOIkfyzlxZX1s6ch1BJDI+xKcONENS6AqnMVikz+pgDhAAbEB16Jkj8C/9mrtyKG44IRuBCvH143jTaOcnYqV1nIyMVNw3okXa2eqrCdsqFhQ+jRJ4rS/ig3l4NpnWhMPrq7EWFRSc0Xy56AvdN/0f/s5ujKUBCABfIAb99KPa+KxgwEPfE6k5yEbbQoyn4rPOIXVMnXZDk4OBJZt3dhot2/f1Fu4hmdPn7XDA9pbYFfeabvSAtgXKEYcoSJBsRF4D2uEFhLf4Wk7BsWMOZgefH5mUJMqnCYnrS4pwA9Qz2/E2ixtJlVMq7LFvfK62GzPmzcoo1aBOc/R5m/U59knvAZNHtacJJA/+AJ+xwSniwLJ5HsUwFtTR8wdWi6r7znM0WgGZO+wllTpeQYpOimmgTGm4o//cI2Z3c7+kcYSdHDEj2FXTHm8GzbMBZpifqmYta9WzgixWUndMVTaXFUUKhYthQ5+x2tYYwoqXguq7IcDW0LjL6t9GX9pQbpJe/58W88ZgCQgiFsslnW90MifV2zmdt20G7oVz4UvphnNtBMYGQf7w7WzNxPPSYum5qrnZ1TRpReAbgVAx/mFrsVAuONyvoTL1v2VcGj8s0D68ofsK1gHAVCHm2WcI8lWxcvaE+iPzc7VHrguJDzYMU1esS+0j8J2evKHYuLoG9XvZF8nxA+zet4jld8JKPuM9SBOUR/46EaHolVibZ5fRE4FTvJe9a3bhsv3l61S2wP2U4UG7Av3Q6EooqNmbQiMunRsbPCN83ApMVZujvPmz0bbijiKmJSpDrZ5nI+llWU9ZwQFP3n0yVBYGwSNix3B5/AdHrE8o7PCfvQ5gxFlfZ219ZX26U+/1e7cpgi4oLjp8eNH7dnTJxLiQ/STKQYChiquevzkaRUpvKYwjriPeQpoAufdykChE5Bd+V2NffRe8/3wBxvJ9/DMjo4BGxh7OScmWF6D397d3dfUE+LzxQWEDEGNqfKnLdNFB/ltkvZiPisfpW8/mhUTs+ICMMlWqPjlZ5M4ZTAkaQeEbUu7SLGRIhaYXDAsUv4d0D5FnPGzWpv8ja/++hV0bGheJFwOQgpRV2V3RrQh/oDseeNfSdgNOGUG/4hy8umJqv1ryyttfWW13dq60ZYXPCWAQ0zy73GCnqNNlZUDzmedQCsq6gr4m2aNYsRlEDMezoePipGU82u+MQ82yVcCGt6jivhkysF4UaZ4uBIQpAJ7dCTE6TlODtoHD3ltTQCAKn8VeHFdOCSM0He/+9323vvvqyKNMBiG9dVXPQIHo3337t325ptvDjQ0DLbmCmtzO4hKL8uwjp1wi4MeOymoKkk8VBWdeExVKjNJlqz873maCk7KkCjQRYWTFomjwyHB4Pcc7ASGhxyOSuKsoGrkHEoPrw01OrT7PvmPAQPsWVNbxJKetQJDqdL6HjCYoflz3aE9GYU61zPBafDMcDp37twRys+aZ53i8PQ5p27hwBBh5FJd4Xoz8sUIKLRnOwTTtt0PyB+lRzXTNIBNaJVYFu6X5J8RlpqTvGiF3SQU7BkQfw4+98FeVUtKR8cnmIRVwrnR/NdSMU5/rYwfYBdna3FeQdo/+a3fal/99d8QWmn0nR6vy3ZxZj0IVQz5oJodm5FrCapTQU/imWTZz22khceJ9cF3PiNGI8FU5vgORrIqIzgg9rOphowpMkKfRFY0rRJhSnuME0RTtAN29QCAbq2QbwdSeR2AH/3S18fS+DN8b3mvEwsnDuwVrXNRGlkX9lVQZDFxSmRGCDDJUo3C4rtxhgkCvef8HJPIJrFhD/H/7NcEHbxfAURRAAFKYp9ylrAdgAC+fjsnVxU9nUSJYrF9nFyZUsZ9RyQoiUme3UjLrN7mmijgBDhz472bslfYWKn2RRMg69rFJlURLop1+h+T/BftNa8fKxeufOn6hqkDWq2qmlfFuaN/J8EzcDlec/8M8mzHe4hwoveDz6u/Jz3qXn8DMGMVmP1Flcd0TIFP9ZrZeUYMzbarCVXg6k/cXFMbEyJWosWeeYRSwA+ui+t0ZXJNIOn29k47EtsNIMutHvxfVUcJR44q7qmeJIiI/wj4iF/Bv4QNJh2BsuOxEwPKn0rusB6+b++3iXpz40/Stx9baGCkbCWV4WrpCk08TMEe+BlAl25P5HPzu/wdwJTvMCjh3vYeHMi9j89zTOJJTDjD/JEmTKk69+BPAqBU3npwKK/zPvU1EJB7PJVH7GJv0YSg+s3rSK4ilEZASwAnzZ165rqPApbCSAwoItrshYVw9WwvrQGB382INlO1oblatI3X5yx4V/sP30PQjl/K96SnFK8SZgLVTfY2qv3ET6yeCi5nJ+3o/LhNZq407vKv/JX/uP2Ff+/nBS7t7ey2b3zjm+17/+KH7fbtu21r82b78Y/faR/d+0iJbSYkWMOCqvGhtI8+/TNvKQ4iMeP+qAqinE3iT0/u0SEVfqj8TXFRm2bu+7FiQK43z1g6L3X+Iu7MmoRBIRsgUWNXiXv2hcYlLhp0sdge2jujPkn0nfCxXF8SOHG5i8mSQJpN4Yqb9Tb4vW2GBVD5j8TLATH4t1tJxlaK3pZxXdI1Wlhoh/sIgbqnOfFf7BLPloRFNm4GENvxi8Y4VpElAt0+yx7pdvvWbb2WRJ17Z/2wQ1wTzykgIZ8hQAitq2rxZB+RC7DWgNX8O/elUYYda0Bn7vBIIAtr2BdBxKBbXGoXV1ftOb+/ohJuZgLPjpYFbB4ATEYNs648x6UVaNlOtDlHXA97Q1oAan+0T0uhY7BdldSp2AM9nHnzJ8eDQKnPutKCGunnVjNRyPUes5pZn9iMa35CbTa+LguVw9TNFB6Dz4kHEqernVmtZI5JenBZ+jODT7R/Gt8/+qgAfNlXYrRU+11iMl2zmFncjmNizr20XSpq5N6xJ/EZjok9gSvFFj1HgSEWxuQeOXM8Q66NWH0AAGam20t37ypXePDwoca98n2ayCY2kkh0Q/wlPZW5OeVKsFFIYMVkqvGkpDezc0z2WG53795ub731hq71gw/el8g8LeYIrqplooCJp9vbEgU1M/hc+8VtcxQPaC8HKKP4CcPCeRKaIYVHO/mvM29BW7O+yEuwS7RYY/sZoxjmCO8hh0LrhBbrhfmldnVOIZt2MNZspp2K8VlFHhgmEp42a5n9S4FVPhAhw4oJNc2lgBUn9AYREifaD47FLxWFK752XJfR0W4Jjd8cAIAutso+m/y1f/APr/gHNJQkbqKURjlZQ2zdn6EEqHoJVU2koseh4qInTYn/jY1Njfq7tbmp5P+I2YvaVDMSoXKwDSX93GMEQWz29kXNEbJ7ftEePnggQ/Hy3ZcrYHSwot7sUrqF0mQBKWiiBincnmCUkAdNEi2RC1VBTDExXctsAzYyVRu1ERRFDLE5KH9sPDYsa8Lmohr8wx/+sH3wwQeD0i9G9ZVXXtG1kVTg+H7u535OBtfVCKtwYvhS9fLmH+n0mQNsx2dqkM5xN05GG6AoZX0Az+uMqDqp6PvboFcpsWpXSlRB3DDy6kMWOoxwXWvHChrdMyTHCLonhNTBXgwDDiHaCaFMKuim/WJpWXNhWTMZaihmS7ABxsCMa4geQwJrrpkggDXi+7mORVgjy8t6Jmn/SHDDGqNaGsOvfu2iKEVEK44wNKesr/ugDQIo0KjEMuJ97L8EpQRz3G+mFlhoy4lX0FLuB22AOPa0oAzAw6wDRf6NQSERDqPE/WoWoXN71FXbWF1tZ8fH7dvf+lb7lX/wq+3Z8+22DPX0EmrrFZNSVDWRkxGX2g5HFcw+Knzhv+MgAgAMlNuuZ+naW14wEiS/MSQxGn1wLlHMAqDSRuTXZaSdZ9+mouoE1ZUCJe81ezfX6cR2FHscn3VEd1xB5jUj08OAQiqHMZzpdSfQ9XOYVzDPs41QWyqoPBsF/lSDq6ouEIskr6qRYzI5KpTHkTjQzFqMxjdCU5pBLkDOfdrZNzh9n0sL+fB5OCzZYoGcBq8A6biftB54n9G+MmowBKQbAqIKbhS8Vv+wz7ODSq112T05CV2XRwsqcKjkuQ9K/FmXg6iPW4/6wGcMlHlfgsIER2GwOGGPUxyFGPsEMUCQqJdV7dfzKRAvFe68x0moAYA4TdtVX3NaEPqE0nvFdm4iloD3JtFT1khA7gLVRaqmo0ARbWkwAPZ29wQAmDJtlew8z7SBOBk5UfsOr6Oyan2H0PoN8A2gxOX1eb4GCUpJvhhLut/qG82sea+FgQV+H6BXYkI1LcJrX6JCYvCXYFA34tJ7Y0pMPq1JzTsWKHwNZHYQ6/1lRlb2W9ZZPq0DA/L9Sb6TQAXAYE14zXgmqkxZQETsVfZlGEJ6f/X/BnjqA3nfc6ylP5P38DkGIqxArwqtChDLCsoJzGTfi6avmAWl84tz9bOqSHLg1km+D991yrOuvcrPSMwUT1wTr7XaePpAuW+P9aW1DkGrEwHhPSMiegoIm3IdTtTcriQmCfT17tnLz1XhZJ4qotoCKAIcqgf3aqa1+aWZ9uU/+6X2n/5n/4kCb0Aw6PZf/6ffbD9++/22uXGrzc8vte997/vtw48+bMur6PdY2wCbxneybjdvbLVPfepTYgHQ1sZ1YcvefvvHSvz5jN0dNHWe6J4poswuzAqIgDGQqrXsfyn351koUO+qWTw7wP/Yw1SqxQmtCiV21YxVWgBG/YsAiPxeOgJlM7SPayxm/JH2jFTQrVZP0QPf4ckqFvQLoy4JQgAs++pxEgmfFWDBs9enNeJaQK+MFPR+J93cN5V/QApiwcWlBVHZiW9JVlOMIEZi7Cyfi+YUQosIYrNfiU8+/PAD7W+3P9LSZnFs4iWNCyvB3Exgwk4k4UfYlHtxu1zNgkfviXbZjmX55NFjPeesa84TQmy0sqrgcwbzaaJrpFiiaVGI+WHnpmYcc1J8nLfoIX8EsFxe6XVuIzJLhteyPn2xg/+OwB/X59jAI7Vje2TPNfnR75d9qgq1E16LDaaIwZrGB8hW1Z7LfwcAINELKNTbGFXdp60NYqfiBD02RmKDA8JuEVU+O3u5j91iE/FVarWoXN/+rUaXVzDCv92a52k+maoW36a1AYyhNWLaYzmdV1gFP9o40eJiv5A/8BoVs2atQ8I50/SzG1vKH2kJQrCPa6WQJ7tW68neCHOHaQ9cS4QplchqnfBZnsKztbneXn31ZX3n/v6u9i7i8hQVuU72Pa2y+zVuVwUZgfCefsb/Uel3POW4CZup5L8iZmxKzmT/nN1a7L3C4wEAgMWbFmT7LbdWk49okkWbacf7x+38FDYIe5Ri6ox9ZWKmjh3XeTS9X3GIRtGa4WIQv3TDhpF+GRnYjfYTQS0jwL0PHUOPrbfxl0MM1jEjJ3/1V371Kj1m0CESkMjYanTBpC1XIsfPtBGnHfCxZQ/394UWLS8stFtUxTc22w0U1hcX2wlO8ZD+M1AOUx1Uhax5vCw0x4K+IpBMknN+cu/jj6SoyiHF0dpoLDf66EGKMT78WVtZUwIOPe3exx+rYnvz1k1XnYUKL8hJB92kp+zm1pYMEckdYoU5ZEPlo+g6me0rmmdtuPsPHgoAYM4sRkoV6KJRARCQ+H/pS1/y3MoKkiLQlz78VCZ5ULyG6tDGxsaQaIemS5Kc4EUBTs3m9biWGBwH3wlkZFBrtrDaB6rSBm2e5FkUOqqUVfmi3QN/B8osw1WiKQQp+u4K2ngOOIEktBFoC/oNUAOlMWwJ9gijHl1BOddhzXuTvKW/eo4exKqOKyCu3mq+j/8nkWfzHhweCNBJpUQ6BiUoRICainGmF/QgAM4hCYXaMapaI/VbAkESwGNTEYM4q69TaL4FZ8ZAcbpt7xh5BLHGCLImOFFR/QA0SNqO7Th5fghDZh0NANiQO66+VCvNs8eP2w9/8IP2f/3277RPHj1u6DMgBIhBYa6y7bsBABghSXj47uynOIT8nTUJ/U1ao5kx2o3D0vtD4a1xNQqyyvjYiI1mK8FYn6iGgu3X2uzEIPXMFQVpZbhM3x4TSFf0XeFOEpAEIaJbTn7Hvrh8VvZFEsMEZ/msVHJ4TnJ61ZsfxoATZzt9zrfpaq6QJGlJ0qoKWgl4cc1hBARk4rOEyhcKnF553sN1DVXstEWUlc4oN16j/nWuUlUGt/DglKMz4rXyvkzimMAmzsNgg4MBJyQGI6FH8m8xCCqA0Nlkr3UJYoKWgAqDMysAJwBA71zYX0mz+oR+eE08EvtATnasnuR7cg25r4gCcs4DEDlgMTic/WmxKAukxcG74msAINeQ4FF2T2AaexZQFNtnYVWe/SC6NU171XmbnnX/P+cZf3J0cNS2n23r2RD0IGoV5x2wMcAn372yutbm5xelWMyzdrDnNoewNux7fYDS0pY97UqYx5HxHkAJrZkkYoZVvwYmcOO8x6rJrrLmbHvvGHDWeqGXUOOJ2BcGAAywSTcgvqfWUiMv67APtuKFecMBAMbgZKxuyE+Wncn7czZS/egTv6Ensr6D59pXSNTX3s2xz2flPNguarcMeyZ7yHvNdpl1J1GJTomAtgqS83263vocJVXV+qcKVQHOSRKJDcRonHJL3dBnPTUzMB+4II9kQ/gPgV6zgvAfaTMkHnIg7tFXJH/8zfs422j/9ImRfDU99yihU0EuW4WuCdTsueX5dvPOZvuL//5faH/pL/8HbW19qd27d6996599S9X/k2PGl9ErPiNB5v3D/ba8stDmFynAIH5nATr8GCLMxD6qdJXoLqDXH//xjzTyEjVujisq4QSoiPvSAqDkCXZkJXrSnZpMPDmjgEoHtaMAqc8tGjxmvvDfSqpnbIvTdqI9XSCXzokKpL09t+QbG19tarX3Y4fij0IxM7VZlZUC2CyOnBgm8eRof9zbPSZYYd6MY30BMtxPz0x5j8FkDxGvMfKO2I+WSJKgXE+E5FKYYZ9tbW4qFoGNyZoQk96/f29og+P9+IHTsgGyF+WfSNLDhAg7jmeJD+SefD2HKpilUBiWrpTzy+LzHA3Eob4/144r3iTppaIKIG62p583OiiyY3WOiWtUkFNLyaqYJGL2iOk6q7hKINvxkdqVWQ/WgmsKcBE7g41WLlAtdNpLiC7VhA3uX+Ot8ZGVNAOWBUCLf8leECsq1OyaTjSBnScq/8hYsc3xaNTkTE7qAJMMbA5xU9ezLW2I8jspsvT+k+uQdofo/AZbpc5T+j/xbbFnEhIsnSx+p/1FfgMo5pNgEKiKDHx+2IX6jBIA7WMbsXaKbUUsvr6x3u6+zAjcaeVFn3zivv2o40tTIYwEmCZMw6L1t9jRnDzFwdP4W4AFBErP2uICoKZjc1rLX3/9NeVJAUcePHjQPvzwQwliA26xB/MMXNBkOplbahhDirA2jBZywuRViSleBIu1Hy/QozBjFjsnWwc4DCPssklEcWNzvZ2dnYiNfmNtq7WLSXvy8Gn75NHTdgoodDVphzBQykcoLimQ3881wJ/BF43crLwr1fw8t+yHMDNjBzjLeU0AK/tTAwAB7pIHZE8Pcfbf+OpvXEX8gB0q+loEdxBKE43awhjeWA42TQ8/VdIHvZ9JAFQx11eW2431df1/6rK1i9NzG5lCqngtB4GKPQ6TxSbZx/AqKTw9aR99+IHE9h49+kQ3ACUcuj1zIBFTkhLvZLq9+cYb7c//+X9XBuXJ48ftg/c/aM+eMUd9RdQUz9z2fGzpBmjk2pocIQ6QVgRV/or+JHX3RYs3AYaQ/K+uoO5vxAdjISNDwnhhFJ3PIgji2lhHWAAY4SQAqSYaIXSwot7vSjT5LsblsLExRAYv3Eudg6xeT35f8R2/6508D1Vj88J0QICjnhd9bqkMGok9bReXVp0mmMBV0xujxEHabF4vGZMSguOaAxJxCQGHuNY7t+/o+YjOpvmfY6IdWhuOnHtRJRPEnf4uhAKF0HtWvQ+lY0klThVoEpgqASwREAV4VZFNwknQE8Ed3ueE2+qe+u/FJVVnHPyZAu6gIdVEfzHP0WteAQJ+XiJ7dlK6dvUQzgrVZv1wUgQ+/I5gjPMRwUmN/qsedJxR+ggTMPD9iGtqLvPxcTs+OGjf/c532j/9+jeM/IsVwf2jecE6mfIo1kI5F+2NKVcRxWyoPzbmo2CcghbaSIYxfP9qVc2gzzhRIAn/EAR1nx2nmOTTFcjS73hBuT0GN5/nhL0Sv3K4CskrkRgTt7FiouC8RAddKXOgFAMXRkGcexILJ70kWWNl0udlHAk4JremUJFss5+xOXxHn4CExuX1JoGrykHRPcdk1vejfVz9/trb9ON1I3Jc1TfIwDXzmaaDF/iitgojvzHsVP7HyR+2KakQxFnHGeSZ8G9eZ8pfRMCo0Dvhz/uoSPYAgKiYJU6U/dUnUKgwy8FXu0bWqu+VzLnrn7G3kilx/Z+AlvlZAmf+HapeD/ZlzwyfXdW8OEU/j2p9qT03ro3PgDUNyKCxQdaqUO/szS3ZClrjpBsjFhZJ+WxbWPIYQOZGQ+OVcjJ7UgDK2FOYqoFGK6mqvKpWGfoUsTP4MVM7zbpKApGKvux+aKK1b7mn2LeMjcJoD/utxscmCbE/D3XZ9+wguc5gzoaC1itXl4oFGAVjgwRj25T2Kq1pnQBkzhj3wFPl38PPirLrPegKX79Xs4fznuzBxCJelyRuETyL3kEq+AZS9N6Jq3yxE9lHATMy1i2jMMOM8t4gqHLi7eod/eMEo6U7UhVYkgbiGLF/arIQ98U9UKkCwMv187xEja0KfwAAqla8Jr6eCqgqwwf0n1rAlvXCz7g4Y6q1EigqUCV2LCFBFK8B9GvmfcRhceQSTabNgD1cE3b2DnbbwvJC+9yf+nT7D/+jvygWwGRy2d796bvta7/9tfb//cGP2skxhh1q9LQZgGpFvNJ8bPWMF9sGth8JKErhxFUkitwHMcGDBw/b2SlnisTP7ZkAmVLFr6k46oUvxhxJJ/sq1N480wAAeaasNeeItkBeo/VF/wVbp3n3FnH1czO9VnMjqrXAz9YsNIBaCfpm6kZNTAow5v1TQplUFussOq6JdtPI4Mk5BpBIiwav5R4dC/o6+JszZi0jWgqcDPAMNZbt7EzrTAGMaQ0GlS1eKxC8kjexQK8ce3Bf9Ohbd8oxjc8VCW9V8svmzE3D4rhsh8duC1VsT+vv7Kz8n9oxZ2ZkB2kpgPKf/eoCie2g2i7oc7+6GtimJFtAwbThkvSJecb1nJNcZrRZ9WMrkVtUXENLAfvqxtbWEHcZ4EHcebp0rI7b7j7ieQZJnbSZGZgEWy0HEmMdbagLJ2Zl8JliHhSIqTinJnpgawIkCFCiYKSpTbbVMEBE62dfROCtYi7bH3swvU/96o6/+I48f8AQzYSvnEv3wN58QYAy18rvz7R//Jk8+wEEEHCAfTBjeaD+V7tEYiBYFFyfWIfEHmJSLyin8vqVwLf03ziTFk1MvpE4I4xJCmhMOpLG0uKCgBmApwg0x75qXyM+Ss6ohN/nQg1oGlcM+wX23KUmPfHfAAD2L1cq9CoeKyYtICXfAyvGLB/rQcVPbKxt6L4ouLz//gfS3+Gh4H+tdTElXYPYAgPko34MPmB6xuxV9qVb7hxLklcCJqyuoO920bbWN9ort+622Tbb3nv3g/aHf/R2Ozo5b8e0yBLvFQAfLTSTgiwIqeJXFeRkm2oUfMCMgBNcr2P3sV1PMU8KacWQ6gF1xcwF8MWfDvFZAUKT//63v3bFjVNl58v29vdMX+cmSbTY9KUkv7+3K2PHoQJ943WaaUv/DP2OCwttZcHify9BA1tcapckVadO6DB0bDSMsals56r8c5i48GdPn7Ynjx8p8QcBB+1iM0fpE2dHReLmjRvt5o1b7Ut/5kvquee6d55vt/v372tTrJZSredVHutamesIQwCAgcoNqA0GAgSF5F1OFgrV5oaMGYdyaZFRJUsyMMsrq9poClALOVR4n810AAAgAElEQVTSUeMdMFokumwQkH4WnEOSHkUd/G62cg4VB4RxdAmSVTEgueuEtFLtVNIBe6KU0hP0EuRnvrgCLgy9FEsdBLFh/W8UWU2149mRZHo04JhQCqmsqqLYAmUoeU4xZjgBrum1117TwZRKbSHD6pUv56JDqfYMj/njD1UNPidVXYJvAgZ+ljmWqYRZBXPSFhYNgGhOarFQjLLaWfVVngScOBA5+HIQOPckBXHCTg7dm4UxVYW5EiWNvqnxlKH0ch8YLlpE2AusVSpFfGbmlQ5jpko0C1+gWdI9hZdeuKlJ237+tO1sP28zXMtk0n73G99o3/2935dAEdSyqWnoflC13KvFdYkdUjN12T+scYL6FxPzIH8enWkUuE9oAxQEGEjilb95bYxQjEiCl94x4Sysu+FKTQLuOLwEO269SMWVmdiugPKnN07Z2/lO/h4cXt1HnvuYNBhYCODFe0KVzPmyUYySsPt8A8z0IB2US4DFXL+CBETppOCbz/hXWxHSvy8qnZgjRno9z/VSCHiMsu/ZnyHgQYFARLIKTKmRny8+j1EQaHyuWcMEaHZocRxG9xMMeV48geGL1XdPQcu68484xx5scT9j2paKsVHPMAF7qhT9tY8gkPeAilB9Fd9CBMP3J5DO/sx4L82d7xgp2tsDm2QEkxywjC0A/RqNwA8AC6JQBNdnlMDb5u0b7a233pLdQuyHYMHB9XRb21hTvzOBCeJ+VB+wFbQBcEk5Y6leOklAxImE0irCgK7qsaz9Ycc/OneqkrFf/fokKRwnnQT0c8SZZD+tI1yLK2jlgws8TUCXfmhs+FA1HQBQ08dT0dIM7LKpZtFYYNAgy9iXPyRsBQqFSRbbms9wsDK27uRsJtHn9X2yZPs12hbbi1Lyr7F4+W5RfTtAMXawP+PcV9rL8lmxW74uV5UN+tvvK1DV+F5aKjwyFpA3Pi02VmOPC9RUtY82qUpI+N4wArGb6XfX9JIai+qeVthuFkMkPnMhwAkIbMhUyLl2kiPiCP7m34gWO2lxn7rAbu5HI5uXRK0+ONpvk9lJ+9kv/+n28z//77T1jZX24JP77Q/+4P9tv/97/0JtKlT+Ly9oLfDeJKGlVQYAzP5zxkWPrRsDsMj451RxWQPYLjAAVlZgO262szOLimGbTs4KmK+xsnye2A5K7g8G+nnsr8XoDO4rjjl0EYc18mQlnwESBeI7gyZmPBHrxcfweleHnXRrwgyJefVlazwnyVj1/xtMM6WY1/SgjfdQmCXjNBXvBSYrjfTnJHv5W/uiE9KMAKw+H39fBY3lEl/LWUZPK5NGbMeYmsUIN1O+iVXCuBWQpdZHRNBOh+sxM2RO2CcAQPZpQDrWGTCG+yO+JU72yDgDUGbQIXbrPcnPMzIcewY4zM+gfMNCTZIuOv8QJ9TYXam6rw4tq9gd4uho67jNxXEy68Kz3zvYH5K2Pwk49JmkbWBsKQQASRGJ96SYxvXkWaR6qj7yAhRk64gpC5BX66m7NgY2Zq4hbmmMgQoQqGQteyeCkvFxSvAH9oTbHQLK8FrWW0XXqvoSWzBtI/sMNq3t0aFeC+A3xlTWtEGETXph+JuqTFOUJTkV2402XJhs8wazbUMNSvH7sQiQloFzMa40ypPccNEJOYk3BTHbXUcA8k1iOZhxJlYidrZsNfHwkgq11npbXVnS3+xl9iJxN9ezs7urz2Yvw8CNfWSvwjg6OTppd+68pO+lDQYAEgFT7pu2I1pblldWZIMAtfj8rJPjPWuJMSGAFi9GAbK2/I5rYE9i02gZXVtbbBsra23uarqdHp6250922jvvvNcOaX9nihz3LJFhRqVbF8GTPzzKVmAI4JzEyD0VKwWi+NU+pjeb0Quq3xMHVYAVf6lYuRhFKUYMwHj5pHzm5H/6xjcFAGA8+T83RaJMxXSe6hZo9ty8kG6Sc5BeFoUPABUkwWYDzc0aACCJmZ+ZEQOA6QAYF4yrxc4cJAQ94iLpleN39+993H74L3/Qjg4Z9TKRQi0Lw4aLwANO8K03P9Vu37rV5ucWNN+UQ/LTn7wr40XlPQkZ9DKcNDSqPbUpzLTt5880z1FzHqGtb20IPYZtgAWHZsV3YIioKvPArOK8JKfEwwcAEJJcghoSKikaY5DbHBKuLT2gue+MEYmxCIIeJMoGjp7LsXqShEpV+6NDAQBBw4VUFgNAAX8l7xaQcZ8TAABUrDgdO85DV/5LPTQBtjZTJTgAJwliQpmXoN++K9+f/exnZaRx1KCJGI445/SFck38Pk7aVU7TWHPYOHDcvwCAGhvHdYtKWUm294IBCSXfMoa8r/qMQ0ErQTd/nqvE1Xp1jTqcQxQ0GGqOVIoj/lhIu4xziWsQJIM4utLAmCWLhgRdTduCgC2E3ao/iWsAxOiTD+4LFsqTRw/FAHjp1i0phX7td36nffs73xU4QwsADADmmU61Cj4wIKpXVoJZEzOG56fRgDWqS4qio0K9Hm0F5UE7k5y9+HcC2T55y/tzH/3ncbodsLja0COqCeIFHABqVLCkoEETBYxKO3m5ntDGUOkzg3h3AECSLV5HwBetBScnDuCvBVtFIUxylh7H9NbyHlO+GAk6JpljAOpKYD4zuhCp1LJns4+yl4bET07U/f2mqbslqgclTP3q1F9LF2B8vuP0gIBdAWT6QKJPjpM08ffIHHBVbGQWRNxw7CFT1ayqDQFwklBHcNVghkEG/b/fSDWr908Cjvx6WZdrbKbBsRVTRRTNrrKi6yjnZ0Jv9A3KiRYIkLX41wEADkqwpab1r6wghrvf9va2VXF7/fXXdW20fuHw6QEH8PzMZz7dYIp9/PFH7dEnn4jWRx80c7K9r8a5wAMzIu07+EMlEGZkJLjSPq+1EwunYwbkXvh1AIBUvdhvWbOshQPXqMr7PQERVDkq5gzfJ99SQcQQFFQyhg23krSDIkLGwW5Xv6i/e+xXzOMfAKRoDXQCWaMNMtMl1Uy+36BAwAzv9ezv7LE+2M8eHRL/2odJpHvwJHYrTDzZ5YXFQdRK+6zsqXz3IsHl1NDCxmeyaUkoBNRXdQpg19WzMdEAlB2qf0KFHJTlufUJfsC/PNusD68P+I9vjJ4NtooAWG0HqnD//4S954+f+XXl+a2cWCxWFTM7sJudg8Kux5bt1e6OgLGN2Zl5b/iPWmDf7ZsFFgMsxh6PDGkMS7ZkZY9mJdnqVududmCORbICWblq8Tnnnud5SMvYEiiyq371hG+433vPPfdcg6PYGYGWIyMWZoNVWV2R2GsEBCQ/oNJy3UebD9v23labX5hrr732atvZ2WoffPRBu3btqvwmJV5GYDgCtDiwdTZ7UtnogCnnn3lWJYAkX1bu3nHbrqLm+hw40DVOnz6rVl308mZP4XwH5PBe7LtI9EzDxwFIAIiUxbjVsJ13fFdTyw3u4gdZJJWe5fYh2Sv4SpyJqhMXG1VF4R7HgbBaAABxBqouW0K3hz1bKmeV6fhmdvIOCaAT8MrfGX9clyR7Uv6hwOGqSy9WgLq6CBBCfwA9K2c38Y/ZB/hd1n1wokl7p0A5t7Sz5hFjEQZpAAB8S+kSwd4qmjf+vQKcum5siUtLHIRRykliMKCUWg0WG0IaU9vbAgN0jRlaGFtkj7/xJeWvFVMx/oWU9xvlAm7fzPOmzCXAuADUAmzIMTBWSu4h7lj2Pz5yzorYkjA9rZczKQYE85TEAEkuxpXrKyk16CRje9MnTFwswvy7Q5jAxwIAAk7GH0nZVceWq2AtZ71AAJKs5e+mDCwZXLVtRQBUelXoJET4se/eMgQAUl5AhzXYSDCTYT1zvZQdSiAUVmwxMzw3TtIFAGCOmHOxWEufKe/GM8duxc4LeKO8dW9XyWMEHAEEGVPiKs5FfCcxERXgOrkJc43gl+dkzKqwVR2xjszNoA0q0XjWKTGpAOzmRHHY0QJLqoMYsR/l1Btrjklff/0NvccXn18SA+DB2qrmfHn5uGI8tTI92NczAqTyjjwnoAJxLeuFOPfUqZNtds6lM9h+ymJYW2Ze7bQzZ06o89363dW2cnOl7WzttRs377T1h5vtISzeScSDnQDSWkX8t2QZBfbRlaBKyRnL7JlhOW3ACft0fbvenBNKHNQ+iF/fAwAGaga5EjNYAiL879/7/qFrA/dEdWDQdhjw7Z12SJ9s1S2YrkC9PyjNmTOnNZi0C+GgUHsZBLOmJrDiAgGOLRzV7zK1olEPsgqiv0txe1TgASUA7/7mN+2jDz9QZoVJh94j2lPVOrIwmbynzp7z4bXxqK3cXWkfvv+BkMkEigSmr772arvwwgsSlGPRY5A4tGEwfP7Zp+3u3Tvt1ZdfVoaHCb9565ZQSgYKY7l4bMnGtRwRNgPIEWgTKDLGjQPdFCyrgnI4YFiCWOZw6OidRSMKOjNEcWI04jSpzrWEkIZBF4jV6tqqjB/P6Sy0ncgETwTQLCwCfDaC+q+2QwWUXR1+CRUBCoCgx7nXIazssulpXfumcsBVK6w2GqPt1MmT6oDAwmPjcyhojAhaI4pSWU02VA4tnpONy/vzPHEWuJ9pRM4sDBHHUDFj1GPk0/qCzzuTTDkD2g4WWUTNXYcgz/xYHXefbeb+Mv7KrNis5dksKjmu7B73gLKoOs6iTNtBMwjA7wSd598SguraZvlzcdTj6Ny/t9LWH9yXEVyANXJw2H7y4x+17//9DwTaTFMzeSAyrVqMuN7aRazRAJDRSG/uenYZjLTJq3WUIEIOdV2HA0ZKtPXVlVGIedDX4mstFC29a+tXgXrWOWixSkt2dzoByyezdymzwNiH+m0AIGCQAQDm0YGbnZsuCEDws2r+UgPp9mc4F6btY8N0SJT2gtFoB93sxTiPyYDydxzp3NcCTQ565AQAiO1Z0IdDtZ9rKxMHADL10AFr1moyR9C+7RA6+PO4uf58CMqIeTJgoqSDSaj8YZcMg744zxm7BDpcNyDEky0As84TyAsoK1DNDqztWbIN2XPO/iAQ6nlxXZIDNtm2jqpGZtNaAAGE8py97fNeS116AI2sRznTlcVI8JefCQSTYm5Pt0/XhNRw8lmDLKaEZ158oDrYcI3fRHv5lRfal7/8RpucGG2XLn+mMyV2ioAF5fKjCwvt/Pnn5OBgV69cuSKxtvkjR1S7y/NyHqIsnsxNKPQ76kFtoNMAjx3ZjEUX5FcmvXcgeyoqz5uAn3lgbp8McMtAPKaDEKcgdp6/9XthBA2cCo1R2QRl6TphQgCAKg8q+2xn9vEgfbgu824JGLLmhs+RzGnnzIhx1OsidMZpkLnwvIZ5YEFVrpmAWeuoyp0yRnmWrIGcwwlw1GJUtbWmWWI35o7Map5XV2k3Z8eY66plWtknKcwXWM1zKbCszj4Zxyg1x04wh7E5CYS89/we8QNUiljlQYyzRN6OHdPvqp1g2X3WknUbyN65xhWn1lkmP5PEiOmgRFeaWVrv7bR7D+61vQOYZmbabW2jEWQhQ3wvbAa6OLAUQq+Vwz8zo65JsqH7+215eUmgOAEiPhY2hXuSaWPMaC/NnL7y8qsCAHje+w9W23vvvadr4LPxN/uMeytQI7jfINh1wM/3VTJYJRJdS8oxZ0k7kcU93gcNF4vAmSHSi8YN58j20T/nfuVFe00XAwDGZcAdCQ6W857gXn5LtXCMOroyyePjxXKtFtoT7gduMWHb5f7cdcsv/OTsEZ0lqOLT4lYZfIsIw5YkYEu5Q3wls96g19s/GwLwOV/7QMJi2QgOQmnHXtEdYLh/hj4h79rt2epQI8bskSOqsxbLogJ3lZVSOoyQIeDD9FQ7unBMYnsCzTlvadNWzxlNBgJefgefkPWdPRBg3cDcmAJYzRcsPgHU7hqSceBnQ6DQ42wQibiCxGLK7mQLIrRWY8aezTmaOvbMiXA8xTPFTBJl2yCAfNAqNQyI6QRU6QOBoJVuzhAABVDJ86buO35Igjp1iahz1edWvaNWaRKFPMte24H+f+BYjtIM9oVBu+n2aHOrPVhba5ui9TtoZO9Lg6IYAPh5FoyETeM4JF1u4ocNz2LmAR0AAKr1jTXZD2wUe5qve3fvidmNj6bYAFupssdxgYj28eyDE8nMzky1I7MzijkBmLAvgBT49RGfFaA1MSEbCAuEdyT24PvEhYCC/+p3flfx4q1bt9rFi58KAPC4WiT+1GmXLXMNfu/ZZ5+Vf48Nu3jxohhWaS8tVunetvYhJTGsY/x71tPZM6fa/OyRtvtop31+8Yt28/qtdv3arXYAcE75/OSUSnnNMvJ6NRjAezsRmjWrM6W6Dw31gIbrecgAyDrS74c9UCV5w+SQ95KB9CeTbCP/x/d/cIgSKT9kI6F4SOYfpHFz42Eb3T9sS8cW2iLtF1TrttlOnTyhCaatUSivjzbWlcmEwoEegJRKoQuWmFFobmwuXhSKP1+UCXzy0cftl7/4her3uf9TT51z67x22BaXfLiI8kO3ALK0O0a9qb+8+PHF9vlnn2lTc0C++OKL7fe+9ntt+fhx0Y4IWPg+gcbVK5fbxU8+FhPgwnPPtT/8wz9QOYYO+fU1HZpkBDBqMaDKggjlIkN0RDS+tMvTphcl0YdsHMpQfHhPvpiMZAzjuGTy/DsOILPJpRxah3+cNzaNdQM2VX9uR2NKTlyyhjL042OitvAuqv8X9d/0nSDgCaw2pARMq4tewES1QRX4hGkQFVGxHfb3pfB/9swZIe5sJoI+DhO1RCrKlDOhu9rYOewwAGwyngVqTlB5xsBO4mibnaPkAsEN128mgLGzaXR/aKDjIDAe/A4bmjFSy0hQ86j1igZopDwZJK4H2CXEU6qlfa0TzwSazWbVuO3vK8vBumeMADXUE1l6BmYkZKPyfjxnlyWuHuMBeros3O5Ou3H1qvbV02fPtsP9vfbDH/yg/f0PftC2d/ba5BQoOmYRNdxqbSklM2MCOSRVn5yMaTE64mRoDQ4oQxGSyJrLNTIm/WGXfOTj4n9xnPMuHCA6+EboRQ/Fixq2nr2SjIg+D4K8SdtAB2Zyngb1/EbV7egmG5DMfBxA0RbLwbbSrMuJfMBMaE3y1TttprExH2bkmJobNFu6FVVSk7GIUA7GFscrB36onKGZ9plVg4H8vml0duL9N3vZ68N2wQCA97VG+7G1EwAggV2ytLENecYEMnEi8985TPL94fhnfTr4DEuktzsJTh2U2K4lo5b14d9zFwCtebgpBb6V99o5sdp7AxHJrK3h3znQEqA9+T4CuwqQzN6NXbVwq+WQ9d7VkzqHnQGW0Y7J4TGyrfPcOHiEcnjhhfPta1/7HfUf3tp+1D7//DM5AgJRUbgeHW8Tk9Pt9Okz7cyZswKw791H86PpXIDyzdm0snJP6sSsyTivsU3QE1OmoC4sxfYI+JLsRhz43+ZwdcH74Fx5Mqj1du9F0/LzoX1zkFx8jYEomtZdARNSqK6OFZ1jXfs2czG0F1mbT9qQrJ28TwKKzEHn0EafpNpRxonJXhiemd1ZKZErB3HDjHkAH+7hLJiZEnG4ZN+rll814DhOtT5cruaWVwjP4nyagkxXIc6QA/kDOI7QbTkHsqakIyRKuM+r2Prh2HAuuD67Zzwl88r5FVuVM8UBbF+XzfdF8S5GgUptaPskYL862GCHav85CKBe31PO9SVEuL3p/TE+WomLbdk7MnoRGnXNt7sY8BzZewAAej6Nu42B7NuetXWww/SN5/MAANzz9Kkz7ZlnnpWA4YPVtXbn7h2z9EbH5Xjfvbuia/A9gIe1Vfwxq+V3PhLrT46sA2gyyOq8QeVjOc9cw90T+rbJjH/WQeZS5/+O27cK7B+jS9XjArYqxatgnXmdmug7Fhmc7n0XnidrPec/fzuQon7cwIAyzTxP6chEfDcsS67D/PAO+LHzC0c70Aegm7HA3oTtlv3RsYoqGcHnYlu4Z+xRylsYN4BL7JI747iUInuEd4lOVkCNgCkEwvh7C0ft81lOzmwjgicJOE9Oai0tLR/v2lRzD8p1A6jxjJSFRusp4Fj2cwcol7grY6JnUGts7+fYhfh3Ac6GgbZ943TAcQJK8xLGaRIhZft8nhuY6QRoK9FGFhdboYRJj39318yzJ3El4Ib9KOCw13zR2VwHXn8m935k/IjMoW1uNG3cnS0AAOtwe2dT/uxEtTt/9pln1BEilHzq4G/evt3urNxrANJKbkmDikw8HdUKRIS9UfbUsYsV9rPOOoATAIESRuj6lKiMI459X+v77Okz+vv+yv32xeefdwBt/Ak6B5x76px+VzT8hxsqI0dAe0baAOgdWB9La3JiTL49yU+CfXTe0OZ5sLralcLwXDAOACyfffa8GMqsR7qQ8FmABGIjbAdaJfiZzCM25rnnn5duHGuC5/nggw8E8PtsQgNmvC0uHlP8kq5qThYfa6eOn2wnl062u7futg/e/7hdv3FL2h2zc0faVHVDUMv0vRJ2r05eSuoMGHLyGZ8oAcgaeNJPjB9gX633t+VHRcut/P6sn/h3OusCov+fP/zRYTK0ON0oiBJg76GwedhE/z++uNQWNVgWbCC4N3XOddigpzdv3hD9a3oSZBAn3HQ6KEY6WEuESGgtSpKHB2qBcufWLVH/UXSUGNrubrtw4fn20ssvuW/z6KgQJdT3f/3rt2SklpaW26kTp9pzzz4n9sB/+9l/E0oPOvP7v//77ctf/YoGhVoREEgW4tUrV60vcAtBmu320gsX2je+8Q31ZVYLFIlvIN5DDd2h6EWMQ1ATBa9H5hzoM+jjRaUsFMd0q4EabSmBDiluQ8coQEDnDFUrpjh/AhkK9eO5QLUxesks6xCRIIqzSXwRgCHCQfZfwaey+c4a5Y/oM0LT7YRgCMJSYGGoNU6pD3cCfKBxEjVyVlatatik1FjTirHqmDlQeM7OOaw2hV0WsA4/HCoOiRysbFpAD943bRO5hoWNTDXMos18+LClXZBrmgwqPdR1uQ6bMwFlsvgJzvhvsScOqfPHwIzKqAQYSekA1/d1TCFknNgjPAv3evAAsRP3t8WByz3V65lMxGOBpScJB5HrqBc9gikrK9LYePH559vmw4ftr/7qm+1HP/qxNB0mJmfaiFqEmAHQMRTYGYOMJk56lK81VvXBYZDvWDME7Z6onc8MAag4njEuXDMB2jA4icBQgl80C5h/BZolLBanQw4xjngpRtupQ6XW2YoAFjyPncdZr+m06ykQK+2XYvQoz+EzysQNVNN9gCUT4iwONsvOOfWjW1VDa/AkBjWHbEAAQKQ481lXQrIPXNpCxpcvAEY5oNpfvqbo3XqOHoRw9r963pc4VcbWAXplg4rFwRrK+CQgGgYTQ5syDAQzh9k3Cf57ACHAzj8HAIbPE+GzjLfXQt8GUDmIgYZDFqmuUdTF8nH+f//KM+aDso3K0vTZ+9hEv7fLsRKAhDaXd9RnCyizDbHmQWyuWCiyu4dtcmqsvfjic+3ChWdx86SeTeCitqlbO21+fqHNHyWjOaPaVsBozpwt9QrGjnhtK0ukUhXaqvb18e577Zp5nZmlNh62QuauEzqMSE/HCPCo5Nnz+cxVHFoH2Q5iWDdeq3Y8vDbT3rG0H0p4KOtF9whDpdpe5b4a14xfOdAAPMN199vmML8//LtfDH1v4zxD7FxKC3oWiwF13iXr0UyicuYHnR8y7wFvnwQR+P1k8S2S57lydgdQ0I4nDjvXIhNmZxhGnW2UHEh0IB7SS94OcuxjGBqZgwCOsbcJzgiSsEkIyXZixpcu6TkCJDC+nEE8H0EXQa/sYjt03XQF+iQEDEKtqB4c25p3VC06ZyzdLAoQ4RkkHqc1ZpEy1qzaFh+w7rct2FZOKr9H0MlZNzc/J+CbwPn+vfsdoIajy5jxXNT7Y+9wmMnuc61kv8hswxCQ4B/lpOsP9TmP4ZjqeK0m3vctl7/Q7V8/F3bX3VLs+CZY4/q8c8Ch+BA5+0PXD9sq7WDxU7OedUGVBkbvAqar/a4wS3oxSWsN5MzPuRcgQHoS1d3A68qt4dK5KT5YrsHf+K5PP/tsO3HyhHw6spkk5nh2lagJcN6y6NuBAS11rhgdUxkvJRncK6UCPRBn2yD/tvq0x47EJwvQw3of+qoZC8AMritWImfc6JiB0BKDJljj/UjoEAixp/W7JKVKG4v9I6bE9paSdWFQZi/xTGZNpNzGfnd8W3xPEnzxCTPHWTPJakv/QpR6AwAKessWRowuZZ78nd8XM1pnebHIEstI78hAeAnmdLY5di1znGew/kQvxtiBu6UZE3/BNtJ2vvOjC1xLuWnOZJ2vVaIg27W3rdhmdna6LR07pnI1Yif2FeAaCdtHlINBPS9g1JpGBUOoc0nvx+QcdeeLJq0bvjgDxQREV4rEzggg+FxbOHa0E1gkMYq/ff3a9bb2YFXJNK4DYwL7AAV/6fiy5p4gnthvhvlkvjnD6N62aeq/EjFKbD5SfBK2D+XQBPQBt3gP2vKyb8n+Y1PZJ9hDAABiIyWoxmxHz501SMGeZ39RKo4/ydzRZQCmuAEbCxLCTuYefFZlKk45tOWl4+3MiTNtagK204N24+bttk7yXIG5NVhEgZEItNuvp3cR+2fITra/05fV9b5QX9abtTNcH916SmevAgFyVsYHCNDEdbWv/68f/VgRJAMi+v/WdltfW23TE6j6H20zE1NtlkCMjDMBHKJplT1SHY0yQIgHrimrr58fuo8tOgIgVG41kb7Epo5ybt+6eaO9/fZb7f1335PBitH50pfebG+++aYWR5Ttf/WrX6kPLX1m/82/+aN29Mi8gnUAhn/61T+q5g1K/zPnn9XBzOB/cemSEEiCiYufXJQAzv7ejjYJJQBGiBzw2pgYLBBdswKP9LGkpszUk1IUL/XqCMLEMeEd6JUZRkCQmzhoccgTZEYsbN+N3jUGGQcFMXW/UMICAHDYK1sIJUtZ8RJGYRydr2cAACAASURBVNyr/pmFtFuU+zgeEm+qGib1V93rM+16NgxJ1eSzuT3H1Z6oMjQ6cMtLA6jgi8OKed0kY6DAzo5hDpQgWUL01Yt4v3OQo4gsRLZQe36X8U7LmASjDvbS1x31UlA/qHHOfATFTjCWcU/tksReyFhSs6fs1oiCesAjO1o7XfDJKxolNVhidVUfEHzxfb7HM7N/WGd8Ty0XNx/27z5A4lAyZSxQMWUdopvB3jpz8lS7ce1q+4v/9OftV//4TzLQ4xMwPHBMYQD0ULMyoiUC6Byss31C7qmTSsAuirYRZdH+B63GhkHkY0BBarlTSztQrc0c9Mi66WgBo+TsDHqEs5Y0VgEkVAuavtvVvm7gvDOmyt4UQMP94vzb+d7t2mvF4DF3WWfJuPk50/rMysN8hm4QfJ4xM4DzoIABswKyNxPksqanizEgZ3PSNEX2BJ/ByWGus29VU4rTmdZ/OFmlx6DsrgChnAfOXieT1QfdfVtEvsdaz9zmMHgyyMr89YdFzyoYfm8IAiSQfPJ7Q+fDv9vXnGWMOgCgBER7B6mntNevPsY+GT73bwMrhsF97oUNCgAwfJc+YO5FKnMg4ujxxf0ypwR0dqD6FnTK3ql2l84MZBYW2uLivMoAdHBCi96kdGq3HT9+ss3PH5OY0MrKfa0dHAoyoeoVv2dmh9pczc51a2TIBCL4Ca10SPeMw9u9XwX62W92Cj2nGaNhBiA/z2d4jjAAhhmytJbt71Oqw1Ejr7MnorzR7cla0ZhWBjZ2Vc5jPVu+l7F/Eqh68jm9HqzDkPMha6QDO+sM4fsCbUuQimvZDnsfxeGOXYjidgCAjE2eTawl1Z66RJH/5hopSwtThM9Dp6X3tefSKtYkMWCEheKbwChjkMx1gAZl3KsjTM4PXp7PIVqMoC7+DKUnv3n7bdkVzr4AONEHmJ6aMTW2aNA8B9cjI0wNLONz985d0W4zph4rynp87lnAccfu60hl8sdwskfb2AQggVkCAF9QgtFb4roAI+MTo+38+Wfa8ZPL2ksAW2TKBA5QRleBEc+E4jZ+CuAFrZ4BzbIuyYwRHPK56CIAEuA/KLGxa4A1oCvvIPtZ2HXGmUwhCQnZXUCuynoDAITBFGBGGXwFzr4W42BfIsG513LKytirADSsIeaO69v34fd99sFUNehuEVcF1gLvrTHQs0/cUjgsyuxlmCTWErKvFF/Da2ymnTh5UoESeySsEfwG/361sy4AamlxWWuS8aYLAGsIX5h1lHeI+Lb83C3YBATv5duOjYvCnTkJsMU1eD5+N4w5iQdW8Zf2HkKV89bPQtsI+0gwI7+QYHDHOhkqtyzwgLlQWc0oLZ5d1hJxTOY9zCnmgeBTXRjGLP7oEskZBWXMC2MXvzmgefa8eswXAOB9DWt1V++KvRDQlmRVBeTxN+SHyTbApKyiYNiYapvs9nVDLZqh3eXa6nxQ61YBarGVuozuYURWbdsFyMkPKtHNYr/4/LKty9nnFp9+Jgt80xZxxLT0+SOyE8wXQBCtN9H8omsBjETpGOzutiPz7uAg4XcxfexP8SegKf5yWHWUjESAFlbD6KQ1KqamJ9vRo/OylczPg3s+I9cerMnnoy2427c7m35scVEaKw83N9VSG0tMNp31IcFuiQOOqusEsaSAmzondDYXs1idear8QgN3YP0b6x153vk8QBm2j3IFSg+I0c6cPt2VH33yycX27nvvy55FSNVML7On0AmKVg3rhvFC9Hd8HNBiqqmAAX2QXZKo+BP2JykRF4NaHcU8pnuMregbowLbh8pJxWnsk7/VgSxaZTm7h37AbztXdWYP2LjxF+J3ONYaayN/8d9+fsjFEDdgwUDFgnpB8E8pgDQACExVJ209AFEDO9EB12yl3oqBZgFQT8ZgKtNR6qoWdnEmhmtByYf6/9mnF6UngIHkIPyfvv51/X3n7t22cv+eRBzeeustoTKvv/56+7M/+zMhjVcvX5Wowu1bt2VInr9wQRsAIwri88knn2gBYMCuXL7cFo8ttLNnTou29/z5Z9tz58/LMIHyzsxZL4ADBPE1Tg8MqVs3mDsXURkWAhU0yqpTIzeoP0yWmDGRQ1pCYkGygqYadbNytRzVcmSGAEAEa1gU3ItrSHCPQzmZaQxrZXdEnypFYjlf6lbQ98rGIAN4uIWj2QRB1TvkGoZDHabOXjqQZ/7jFGP8hdSNjQm5ZWNh+EWJrEA8CDmHYTJhjIk+B3hRNbg6WDj0S7AnqH2MOL+Tw4C/40jFcHOY8B6gnKbk9a0s4+RhsHIAio0wEK3imtT0EpgH9EnNYYIHfpdxZ29gUA3y2HDy3wEr1AFhclKUUToCcD1RmKvsgGwywQEHM2g+a/jsqVMSzdzc2GjvvfOb9t3vfFeq43uAE1ASOwaAM/ihnQUAkIBetQBLSXZaWoV6ztJSZqMygZ3zVKJtOlgGmcY+GK0es4OMWwxQDEqC0wAuCkbjGdSH9f5Vj8q89o4p3/eHYtCGmbp8n/FO7T6WNYFd5ieABPdxwFP0Z/rK8jxF7wv1k2fgcOIP107bxgRczLccw2IQZH8fgdKFA1kZoLSTVAACUgwTZSBiyecE0FX3B95NwXJUn1Njn6xWsQPUH7ZQ+eyDBDZPzk0nljXoGhLGxjCgfixgYymlfrgC5cyrs+gRdetblw7HWABA0e6FYJc4Y84E/V2A0/C+CUbt4DhjmvcaAhHDA42DnoMsX3FMujUcpfnqZ58gJ+NkZwYb2GcSeA6vXxy41na26Uve2vETi21qkoCErCL6GPtqX7YJA2DuqAC51dX1tvHwkd5ZAemY2yS6/ZpZP+nlzfsFlGT8cCyi4h6gRaBWR33vwRYLu/pn+cqhPQTg3ErILRKHh3x6L/MMAnELyItgUMZbrc+KbRLgje9FN0VzMRAVVQa2XywVRPffGHav0XsN2gTmXbT/o7dCTX2dBUPAYzjf2edDdW7Pvz+leawgJplUZ+e8zkINzrpy+RwMsCbnNAEi9/dnzSrJGsKxFTiwg5Ac5V2Iuo2LhhqHnGtwtuFrBKQfnvVyGPf2OudZQMPurgLFs+fOKRnBerty+Up79513dA3OGDJ4fJazh+ebm3Fdb7dHqvxwfu5IO3p0Qd+n7pYSuwRw2Cy3Dh1V9ov3chaUFnTWyaG1XxvZBz52XbNsNl2baO3mTDXvfmR+pr355uttbGKk3bp9s62vuuROYzrujir84V6UAAAAsBYRVcZesu7JshHIB1QHPI+YMEwAsalG3ClBQXfKK6sDU9aGzp5qKZy5w7chS6xgS3bDC+3EcYt/qW2jOhA4G4fPx/NJx6PasvGc+KMar9GUR1BC4uSBztNB+VH0fcRuVQa872PPs8/NwGajZeQj3Tt+F2sQ2jFrSfRmUfBdDrH+cN212LOzjQ4AzmITaI+rwwN+tgLTej7GiYznsYVF/T4JNWwzzEZ1VRgZkY+U1ooa0wN0i7YVQArYnphUOWfU/zkfGQuuoSTfGrbP5S7cmyQObbKZP9mkKqPh/umIFQDATFX7kXTy4vOylWHWFtCid4c90Fgn7sbFUFPuK38ABkCdqcwNAFiCbJ6b58y6ie2rLEi1cbN/IAFJCSqOOiFU5WIBAmwTraWEzTYAUMupBDElJiqNadteARQCKp1IjDaUMv+1JnM2W18HDY3en/EZMa2zJXpP3qucK25nOTxjxfBR+Q9jQqnvnjTUzp49o71KqTNrCl+fZxILQ7oxBKmwbsnEu9UxzFk+OzNt5uUQALBIs8FStQ2cNOii1o50BJHy/0Q7ujAvJgBzf/P6jWqTPqV4EkYAon4KgPd3BXoipEscQB0/Zwx7kHED7GE+5Ldvb5v5AvhY4qvMXfdVDiRnq860Q+uxOTnnlu3uXDfV5o8eEfWfUhD2rBlcBvNu3brdrl+/ISZS/HXGRcH/OMDNnkADxAZ5dyePDtrUNK2A99vO5o70B3Z26Irgbj+wFWR3eS7Wf7XwVkymxUyaXh5X9zpi7w6ScAbzH3PP+1evjl5D3yngTf7mHkNfMsxDvqfz6ScffQybWIcXF1Lt0dhY40DZJwDGwSgldNP6XRvNDYaKxBgEjAcGlvcBNeYGauVCZhZjDlIKRVj1mgft/fffa7/85S+kxIhyJZP4wgsvtD/4gz9oJ0+dFnJ17ebN9rOf/Uz1mDz0a6+91v70T/9Ui/Xvvvu3beXOva7+/Pd+73dlyK5eu9ouXb6kCUJDgFIDaGpnTp9qz51/ts3NTrezp0+35aVFt+jCcZ+cbOsPH+lgolcmAyUV1lIfZyF5g1YG8MB1hQkOhgEQzxA1/IiGBb3lv0PLi6MdRyHqxKKPVV9xbcYBACDxIMQZ1b5sV6henLu0+BNYUM/O8klwb8aA0alkqvmZFlDVdvLzoGpxKnUQ1iGhYKmCOTZzdBYCACjQpjWP2pXYaKt/eynXHl042rEDeG8+x5rj5yozkIhh39M+Il7DAJFnj7FNcJcgPTQy7qvMSPWn5dA1bccAQJxufo4ASGrOs5mG9wuKz3qMIxb02iiv3495Ey3uENqjxRq5Dn8IDDlo+CzGA6NMN4sTlB4cHLTf/PrX7Ve/+H/b++++2+7cXWm7CN6N47hT24kjLbayHBecOAGORS/HiAhwURmLnV7WjEEoc8rUGWDQS7tzxouyn/dNEGGj0xuP/LsL8AcZ84zZMDiNuE6uGwbQkwCA8POk+wb3zPzwHHKi5lxPimhOn0131mQ4Z6Ls1mGeDgiARAqeKqvAGrm7siK7RBbBWg92GvliD2hvV39fzS21saK+lXK06h3pbWzmDvcMGNId0qwNOVkGRTVfcSYKDJXI3gAAEChYrc5ynTwXv59gKPMTACCCbtpvT3RTyGGQcdLv1iE/HHsHb1H0t6q1g/3Hg1AHPelC4e4MeUatj6Ga9oBJkjFmbWiNVnD45PMNA0yeNe3xMh66R2o4S+lazmXR9eKQeT5wNE2/TKYYVF+Oxj7zTP9rNFVG2smTy216Bt2QXWWxoEAfAq4dkCWabeNqxcng+fCEneX2eQTMtlmcG12mn1KyYiUFAGAsOzHPsuv+Xi8+JftfY9RTcIsxM9iTcajlrA1o/l0ZQmVJwtJSQNS1CDJIBntKQqCs38p0iWKrzj2jXYcbHRrGIDsHZbgGtV8HYFLWjNbXQHU43ktaTSLKZazatma47/M9BXMdeFmMptoLycDz2bBzuv2ntRPFbjtSPE9qcwE5hqJp3MPAtcEiO/PQqucE8OGEUhOtBEaJluEgQkXlGV955ZV24cIFOb5kxXGqczZgA/gKuJwzmrXz7Pnz7dVXX1Vg9+nFT9tnn36q5+QsoYYX24ETLCd5/qgc19gCxo9/z885EOOsXX1AAOZ2zsylGVoUyff16goEEDZtrkk/HAGQQ1XbgYTGc3K6kVVmbZOdZ56OLc63Z555qt1fXWnXrl+tdsoW7WM8c1biAKO34lIU+nu7PEoZZ7UhQ6/A2i0BOvh9BOLsEnvOuV4XzA/a2GZukpSJ7wqjMWvRQAaChkfas888qwAE5h2lOwAvDuRdskPwgX3HWbcewV0H2IigoQlRn4vdyp5lraBbxRgS+NsvNgAScbKTx0/Irt4UrdidD5Q1Hx9vJxEV29uzaGOVHBKk33twX+wCZ0qtQs77MDIS6a7SMGdVPa8EJ/gx62sbbV0JEd+H54AZwH1ZR2pnXALcjLUC5hLTY8z57MkTJ8Vw4lkAodgH+C2sKb50ju+bOYwuCrYcyjQAh9i/xaTU+UrAX4ka9pvLKAysyO+bnVELbsYQ8W8FVyU2bbC9LwFNuSfMOvxd/J34qYjeEdzzftnrAnsLQHYfd5f14B+j48KaExtXAZEzsjqrq/yY6/g8drcIJTMlbkvcgL9goKAHtItN0el/VbJ0ULIpsKTYplDWYyt5VoNdPiMSiFpTinXdJ0pyhpOk1T452NM6P37iuFjPt27dVDt1fHUFqlPu5mD76lIZtCWwJcwlaz4MJZdr+7kMjroFpksBSCTZf+D/dg9gYhAT0UZ9XsKp+Mn37q5Ycwk9D3R0qoTWyakDl1PTqYC1jS0oYcgk0eSrjbOnHgnMYvDF4K7y284flS8ShrI7fuls3ztQbMGZRExB8A7bgeAfHRdlx+UEGdxECBPGEy1Kk6AKyCfdhdEmcCUC+GbSsAb32/2VB4ghiLVE6RJrXaLPqiBy7NS1F2VMAXXkN3ouYMnbiXSslxLerOGh3xb/PD5TmOSsnfh+vU+KWHhOXDMShntJ1/31pauH0CAx0qGZUHMzPzdrlB5HD9EqZQpSs2v0Lhs4NRiMKIeHe5eavo2SK87UHot4d6dto/DZDtud2zfbT3/6Y/WctaCNBbpAG1988aX2yiuvtrkj8+3SlSvtO98lK/q5gu833nij/Yf/8O91uH77W99u9+7eb4sLi219fU1tm/gMgn5sshdefFE0NIzShx9+0F68cKH97r/6nfbUubNtkgP90SM59CDS23t77crVa218arItHz8hekYXZJYDQwDnMgDXLwedHm5oDDnvkxrBUL6dKbaYTuqLFQCXkU5tqtaBBJq8EBJEB5HjMKK+XD0kofGIWmwl9LT94+/u4KxAzYGXyUosOj6vOnRoPNDwZqb1OwT0yXymR2oWGfoQEkKqelY5j4fQ4FxbnYMhlDj+VrAupGxKBxTjYsfa9DDu2dHzywhHKMQBbmRSetG7GDEFAUXZCqU7lM84CDxvmBNRU+X+vBMH3ZmzZ3TAZUOpxGDLIosBuRLYM7cYNwfbpo0mqHe2wBlzoeO0I8LYKZPvIClG34DHaFs4erQtHzvWbl671r7/t3/bfvPrt6SizPyJGET2f2QIABiCHgIAOpjUWqzqe0sNNM8hR7FazjDxBp3St1vUgC6AHgYiPvh6hzyHVAJQGbY6IIYOd/87DmgCbqWdThBwX8/3TyCRez4Z8PLZoPumAvaimTF2/t2UQlTLpbJ9cvirxpdrJ6MWRyzOGB8XlXeYFa32QRFvc/u+vg1Ysg0BAGILdHjIoNvBYl3yJbCxo/nZpsaB0DuMcH1TQnMQDYOpBL6dWU9w1fVV7vUMMp5PAgcCpSowz7rvAqxubfgO6dYQoMDv5/ZBrG133+hbTdpBsPr/cF10c1xdFfSz+lyeQe85+Hl+fwh65LPd86jNmEGYoPWxmT6XqBkl21lq0OO0upqTHcK27OwhSomdaW1udkpCShsba3KyWZoTE+jV4ITi5FGTiggYWife39nnOMPJFKUzhDpj8LmUk5VqvkF+l+Xwt65TopDd/qnxc7YZ58tOY/ZPxhMmVjL4CZic/XfGV+NVDjvovdgAxd4QFVotmspG0RasE5U9EC1TgetAWbs2a1fqoufww/hHA4YA34l95BpDkFGsAukPUM/fCxllb2ftDvdaQLQh2BRwQCBr0fozNrbJvbp+1k4yyjilzI1ZPQlQIxJp8N+K2NPKHnKGAwJY+NVZvjAOESeDSUYWNtns9JhmzoatzbI+OTs5yxGW4vdIVMBmJHjL+9Bph+shnCZxW+jq1dpUdqUAgNnpWYvmSrfIsxLgMevDJUxmN5KF05od8f7Z2aN130ibPdLTqq0t4OAdX0EO/TR7arStbSC+NdVee/UV/d6lL75QvW/ALXcdsYBYAnqxBNRWzh0sIkzMXiSQ5NwlyyzHuLKsAYRYLXGEA6o8xmwgebXjdpcqB+h4Koc632EA8JwA86Lzpx0dgY2yhhM6IwC6wkxQuRhljVuICvtMicCve3rbP4Gtit+KT3rlylV9X+0YRx18n1g+LnABBisABJl2fI/sFejvzBHiiOxbgvQHaw+07igBwIkX82SfXvR9vlBna7VRhW3BNfl6tEHbZXcF4Lr8zuIx/4zgOn67Wye6jTNZdwXnpXQOnZ+gkM8TUPLMYZ8yD/Gz8PN5d8YT3yjsmfhM/I1/ShcqiWXu74sOzlf2s8prWRd0NinKvDq6iP7ct4dMnkCsEnV82tacB3iXcLhaJT7S2Bo4ss9kjSmXHAVQkvjioX0LbKGy5TvulpUsrG1N6aVUHXzEFm1HzDKRnS+wKoBb/CkxxGo9GgR3aSNAkcuj+3afCdIClsmXLN0d7jP0fVivMACUEDkAiDomwIiMLrZHLSOl0VbsibpP3u3IUfvzvD/XpVaevSFbWMCE7217kuQArAWxD8hu000Cse0GY21HIKNiDbFD3CECAIC1QRcSwDKAB+yeQK8x21K0IbiXmLUlOMq6NXP3kUqcmLuUiSTBSvc2Mv18TYwjPu8yH55XsUd1dKF7iDpYqbwJ/9qgzdYjfDNKgQDCOcNhHFtnwnbae5yyBewdbDBsFXPMuqbe//7de21qdLKNHo6IEc44ySOBPR2KawHo2A11y1JL0jBjK+lSvnvA/Ph68tfqLI+fFiCAPZzytcQXOV/M7LLYaPylMA87wOrtzy4fpi6Ji6rtyMSENinPjsNtJ8OOjBVLe2NMRl9GRr3OaZNjeg2GTIJp+6AiW21nc1OiZ3tkzXZ32j/96pfte9//23btxjXX7rARVaM7q+z/H/7B19upM2fa2+/8pv3d977Xbt+5I8fthQsX2ssvv6RetR9/9HFbmD/WTiyfkHFaWTFqe/SYKUlQ66jtZtFAq6N/8//wla+00yePa6N/9MGHZgacPdeOzB9tl69daxPTU+3NL325HT91SgujGzgZ0qqJJ+Yq2iJjNURoQEwRNOSL4B8En8Fm40coTjVJ0kqw4RhmHztOdCFBopFXNjuK+6k3ZJHv7Lr1lGhlNdGm+ZRITtULJjvFPVVntknrNIvbiEo1a5o8QhhsahnuoukGAFANG8htlT0oC1IiRlw35QfJwPHcaZ/GNbRxxidEHRICHSrYvkEAo40ODPP8zuhWwDrMFNeBzM94dwwM18h8sCaDePIcrEPrGbj+G8YCgNHS8mIXmPP5MCNM6U1PULpjHNN/cyiCLKY2O468ghT5wGQ4DBQxJgEBcOINfDhTTD0TLTAPdnbaL37+8/bzn/2sXbt8pat/x1IhNnugGq8KAGREBBkORAB9BulgKAc8wXkXAEA5ot1R1w+0BwCgUObrXwo0h4HoY4Fg/eIwKPNcRazMTnQvdOZf6Jw69tBA/HK4j/JMjBVrIXPZZwZsFIdoLc8hupf6d9uZE5BTQMTwOQM6BaRQpqBaTQVIE4tCHU1Mn2OCud5wv8aJ5dkDGqWuX+9djkUHVCjDPqDY6+D04cc1CBp1gNTey3ruJqnGL2PYZVcHbS4T8MsuR+BncAGh5/9CW0zhMQVk+QDyLw7XgPsf2x7ivGR+O3CoNF+0/wetrbr1mWCxYILMC5/X8w5Q6zx21t0QiNIzDdZAAIDO9hUN0zXmti0c5KwRzqbZOYIdRNCA2xj/w7a+hoMMQFfUvENqElvbRAtgB0FG05MTtEvPROsY4M/gTrKKYuCU4GMCjpRMKJtUTgHPxkEdimNstNhYYqQRilf7q4Ftl+Nb7x/GjdeRAYDsp4AVOqOrjaVrwA3CaA9g88VuiW1AiMmt18LUcEBNjbgda4LN2BjtjsjMD9YazyfbU4Je+ny1HXaNovU6OuBjwHLJ2mUP8Iwp0coaGO6J/P7QlimIrjKgOEz8XEwiKKybm1Z/H+hCCAwpcDOOF4EFz2nGD2ug7+kehgzriTJCrs1ZwbMSEPLsOm+rtVmCAj1DCVxyboaNwRmRvcn3EPJ6+txTel78GJx0Aes7bkXFOuRaob0CzpNI4U9Kj2RfaHEMexHR3gKu3OXBDAl+TjBw9NhR+Sncg2CZ5BD3Tp94nkkA+OF+O3PmVHv9tVckkPXJxx+39959XyAZ9cfc36CvM+KwCGTf1JJwRutZAMXOlgIQ7kn2nz/aQwMAQHZ+UHgSB5f9NTntUksBacWCIwCyvWLv0O4OSu64AhDmki/p9Dx6pESVlN4rWJY9hX1XmfMAAAm8lPnb23eXq/J9YK0CAuCD/PKXv1Tg7Y5I43pH2LTHFo4pGUbnA8CApcVF+VfXb96Qv+xADPHsET/b1iM9Kxl0glwl38ahq+ML+EsBbQXSotLPzikhYpDCTCTZ1nRCUjvf3p9UDf30tJ4Rxgh/UwbM+uUrYIFBQ7QyXGLnZKH1CviTfcJnUHEnU5oyFX6Obgr6Dxrvii2iWaXyrKLa60wrJh1rBNAhLYsZF5+JlVSojg+Mjea2OgMdFLCEn6TWiQJfbd9S1mMA28gllHexP7VHAU5g9fatfHu7kjZqKSm0neTMcPmzgcP4KTl7teaxL8VyMiuz2toh7FkaafErwm7Umqzg2zYpein26+WDcO0CYMnEC8TCRyfLrbaW1m2QJpH8hr7zi5JSNW7ESDw3ZUMpcWWus+atR2CBQJXk8j/5O+O6H5cFJLv/4J4C+8QFBPPqynTIubqu9Xzm7GnV4QNQ3Lx1Q/4svnKAXmJA1mBsPM+DHcUgaM1tI8iLwOiC7nn9xs0qqUHkebrNziBOarZDfCr8QUAsNAf29nba9i5rxnHF2oMNs6U2EH6lJbBtp8v53NFEzMJJt/tmPbC3U1ZMZ4X9nb02NTLeDrb32+ZDs4BoATiC/0HJVZgUjNkYzEOzTOILaA3Y4XCHkyrbjl/UMScr/onv53jJWhmKoZPAqtLBfC+lLPbjzCzJeTjy/qWr0gDIAmZR8Iv0iuVwlLCVUEYLpiRrFoN7WAcIvydFTmW5nM2XU0w9CwImCHxsPmyjhwdt9f699tff/lb7wQ//vm3tgjyPSjyBHrEgkidPnmpf+/0/VCbue3///fbJxYuaQF5UvUfnZmScqMl98fmX2vyRo+32nVvFEpjWYcIiOXX6tLKsqkm5eaOdPnWyvfziC2o58cVnUO0+E2q0fPxke/NLX2pjk5Ntc2ennT53rj319DM6PBRUDHqtB8GLArqDDmdb+BnPRUkD4wkyyjNjVNgIvV8znAAAIABJREFUoPxRZHVmysZTc18oT5yoOLzZhHIQSmQtNHvREreg0Bv5ZuFIqKVq+wnEZ2bnNCdyBqrukANKDtnEpGk/zNfMtP5N5wTVM5fRz2Ljb6OSbpfE84AqSxBkxEH12vq671P0fzkmGI0p1/FnQfreXrRROvba2ikD2gccyUDGWc0zJIvGWCT4j2ggc88zyfhBpaxgHEE3KE+MMYbMVEo7lhgX11+NltjNpg7s0Cj1e5UN4J5RH2V9MSYc2qbl2cgGlbPTaloSLBUmA6EUUbDmZttbv/pV++H3/l6tUqAP+TCbUuZ4R231moLCUQJDu+xmcZSTIyOhKbFautbhIBOW+eoCkQo6dGgrm/C4wvrQFuQQS/AXmtEwKJNIW2Wh+0Au1zS7oM8Q2/nmHkbMfUgNAUWuzXW4F3OUMhsdrBWwDEGeBI3aJ9WTGaAwVNscgnmvrD0ZS2rwCrzkb9N/e1HNCM1wb9euzsi2ZC9kHJLd455htOi5hPz3JThYeIN0YbOYSm92jg+XPvtvI/0vBTYZp0ImOvXrfD8GPodHmBj5uZzmgR5GP3dWes8BHD2JONkdOIfjU9n/UANjqywu1gM93XoZBPZPgk194GZwJM/zJCgk5d20BK3a71DmWBeuxy365JhVn1OyYBEfnEJnOxcXF9qx5fk2Pk62AJovIDcgnRkmWpoHZCEAWaltxgGFUVOtRKn/pz5QHzR4Ayhi56GAXek5GMTCycQJC80zmZkIzuHgmyFmkUkHZlGO7gHjZJqY02TRhvPOPRyYe1TD5ALYBQDgS6CagjnbPoEXxXryPnd3H96Hn8uBLBsu0KNaenZzxUrvygvKoalJBSjI/bSP04ay6LO2ET3bKGdf7ATnlN5j0Ds9TnACvayT/G6YJGGQZX9n/2MPyapi/xKUK2NUTnzABwU1MAAUcDBOdhyVLQREGTH9dGl5SeOXWtrMkeKMKvEQe7BouOpyMjKioD5gMvdWlr/AfzJhJBGeOntO789nySCTqQ1AzTlg59mOJeA8z0oAxd8qNVDZX3WKEaC6pzNQiR32EIEQ7QtRzi9RPgMYK0qUuMbagSPvonMdpuTyUnvhwrMK+NBYeuuttxXQnD17zpk/2meOjbc7t6G9czbajk7PWCQ5djNBQLKACjB3U1oFaOdOBXFcuwxXBR8CsCSAW+Vkqu+ndMC2TIHUvjs3HF9e1vfdLth19DxT1qj7zVegXXaGsoIAPawXfmdhfr4ExPbb8RMnFTTjA7z99tuaB6mJk0nc2dUc4HuoxKBKAwAE0bi6v/pA53XE18KUY23ik0Fzh/rPGNhu9Ocl4EwAGgVpB7CYZjVOJIXwvdSNBDtYZ5vsQgWQyVQzDvEheX/2hsZYa9vdvsJgw1+O/Y3+EfOomEGilfbRsWEwG5Tp3kGd3oxhro9GSti12DezqAzQYqPsU09ozDQf1TklZ1p0RhLEx+4IDK0OJhiZJLEUyInl3LerTEbee3JCYCDlPQrYS/8jYGpsQc4E+VLVypfsi7phFAiVJEDiJPmUY9WNolhqjMnm1qMCmiba7rbjgACTNptO1KkTQQHBYtAIzLJQoOYIwJd/F5NSZRHZo1UmHPvK78gfLMDV/uqY1q5BPpdOsEDCHvF7OWmBHRYYRFKKeSy9I8TfaSm6u4/mlUH8CEtK5HQOrRSXP4mGPzaqcpGHjxAFLftLGVqxiU+cOFlZ9nGVoJBQjW4H6xsaPmOOVhbtRJPVtm9p+4xYKmtJpQPTU+3UmVPt3Lmz7XCEDl721bG1V69cbyt3rdcV4J52oCpVqhJCde+QHanSqIonHm1RBrDfjh452mYnptvBzl57cA/djIc47W0CVotEgt2hTWcLHS0oxa6OQaooDBuzSiyGAEDmMmcI502XDCtALOuCMcZuCLQfANlMCmMuXSEECqsTkOb2vUtXDr3oTW31hrOT4hYcFlphwEDI0vKNX8a4Uc/vA8aBvwI7qSaOeYGPjrQtatG2N9v25sM2NnLY3vnNW+0v/uLPNbGIm6te4nBEIjanTp7RAj915nR7+Giz/fqtt7RZCKY5fN3mxJv53Lmn2vKxpbZ6f1UCDlF0PX36tGqroM8tLR5rD9fX280b10X1fObpp9qVy1+0Dz98v209ojfnWJs7crR9/X/9X9pLr77atninMb6Hgq0D16hXkodxoGV0WdnzytYFxerqmtSGZvQxsbEgR3HGZfBAdAtl0phV66s4Vtm0UW9kEgPEMLGPlDk3+pj+9FJiL4dK/x44T4AhHFSm4o2r7oX7Lp84bgBgdVULFlVPtR+sgyMOeTZ2AneCItaPxCMLETYVzEEvh97iEll2Z5N4dowCYyHlUTITykrY4cVB1ziUOm2cjjiDoQUla0qdE4c5tZGqvz84aGfPnG2noFTSpk0Ah5V5uQZCJck4cB/uSy2Y1nwBEi4nWFXGPptFRnTMWQvalnB/00OtesreSKZZ+6jQ92x8tVCUWvhum5ocV7tN9sPffOvb7Z23f9PW1lDBhbJFv1poQpXxEiLOQW5HJcGjxbys9p0DSiBeBZfD79mo90F5jINpdhbqMtpcgU1ljXVY1NcwEIuTHaOUGuNh0AaK/vg1XSce4IFrx8lwMOjnM1IddN3Om9bA4L38+YomR/zMclq0H1tbOGrnLKdZL7AEEm8hReZIDsWgBk/Oimr1y8jKgXaAxOcBgbiu0GU5LlYUdnbPNlP7sIBSnhPHxgbbIGsPxJg6iB3LWo4TkGxHnCQ/K2vHc5Tx0ViiB1EHewLwUMiG4yhF60EmNU4c4jx8qQRJ9ex9K7M43HzWc15rSPavCtaqjq1bHyDYqh+vtmPJUEekcMA4Ga6XOFeZ2x6QGDBG9gFEfMD3YEPNcoGKzgha4M+BkQMegn6cBtH+K6O2sDjfTp051o4em9O+JPMfRhv32NokeOJ95Ge1ne19dQRAGJAvNAD2Dlza4aCb8xPA2x0B+HeC8H4sDRR3QMpAvJG1JGZCtcDkHbE36ROuPV3rXWDqIUJqm7J/ydKxXwAQc35wf+u+0FUkQUSYGS4Psm3rS0+y57X3tCc93nLeKzuDsyzG1aTXPKvDQXzpI+Qsq6wjawLAoQMRi11CoBanMWU2GTSvBY1uTXKPIHEvaJ32PfoWSQlwVH5TApCdLax31T4gC0M9f3PwGDaDAEDKAqq2mmeA9qm9TKuqudkOJFagMHKgsyyCUgAAnLEak8pWpnVdMpUESpxVFq+Fem0bwfMiTMb+TVkdzxHV7Q1E2BBIK1sowKIy48y5RIzRNah67gQUAs1LFVpsB/Wb3ldyJ4A0Pa75nufDwQetBKFTa3xUarjbMaxIEExMjLUzp0+206fNloSRSRzCWNBCE0cYQMCieGbIxA7lDIk9y/6wLaKW12tODJEq3+IzXU/2Ail15pUdxtGHSi6xxl3q8HvbyHVpSwhgn0yisqQNZsd2J5DL5yxC2JdSGTDhTBiVjoDb/kKbPmxraxsC67Xn1JZvRwHd9PSsBN50HlCqsYVvMyFAh71K8H/v/r1iZpgST9CVYC3jozZ0oyNitWWvqV1jdUtCo4tnTamFEkyHMJa2dH/5sCWGyXYCuDGYZYYAwTiaTaxZ+e4SoDsQZZ85PkIyZRQtL3dBYoz1+7usBeyfmSl8iY485sQOvonKh3I2pe2pBIsLx6gzguCRezoL7nPUvnAPBIc5iU+a85I4I+eYAtJieBr8gbbtFqhqEYwuWQXqYRIl0I+P6zOsWGilxJ/1qLVXvoj8RspuN1nXh9YIKV9S9qcyrAGkAQ4d6LoenQnijCLZSdIHIU3GSsCH2ozLfe+SWHyfIF1Ufe19+yWbj7bghfm8UXcD/9HZpESuy3CG46h3ECvB/giUd8aNct74ObGX+OP2ydnrpsbLRyw9BJ2zKuHdFCMIPzuJKdYAACZr7NjRBSdkqrwDG0fpEmPhhIvLhBlPxuSZp562JgT6G1ub0nOjDMDdto62Cxee033ffffdtoZo6ITXJF/J+jP3/u+9Nr8w344fX27nnz8v0Falz4C/xGf3H6hFImtYdoFyiUMDCOwNJoMYhkH0WZk9RGkQ63tEoBslWPwcLQN1M6ky4onqLqc1AaW3Oohw3uiMkB3rdZd4ZrWlL/G/vJfXZc/czVlrnz3najqJuM1lzs0IFivWwS5U0lr29YOr1w5NcyiV2KqpFqpQPRIVIBykjdWAQkArFDn6oR+bOp7NAHqMANfO1qM2Qq3r3na7cvnz9nd/+932wx/+QAM4NTPTJianZURpd7a8dKItHFtU1vja9etCgFhcoM3pG8r1qXdaXDimIO3m9ZtGF0fH2qnTZ9r58+eFaB6Zm1UJAEvj888uStzppRdfaJcvf9E++fgjbYyDg/F29tzT7Q//56+3N778ZbVnWC9NAgYqLUtAWvkFgmwOwhgps75N80mAg5G0s+3aP1gBLK5Q6WPkhcDipE7aORcj7wml9v6A4zCxg56sKNfZpF6pHCSeTcEOB1vaLhb6H8qbMtr1/MwbgjFiJ5w+pXuHim/BIAfIybqnpi2q6TEYPHfGn8MUmiJIE+/U9UsegQroWmiMAQaN34+oHmOdrAm/w7j7gHYwVh6tDP4Wi7jKBEASeT4MTfqGQpt86tw5I9d1DcbeNbBQEM0S4XsABHFk2ZwWsQEhRLCSdd/3QebzBP84eQFxCAI0D49oC7KnPaO5LPEaSi14PozE0uKCDDbaMTNTE+2Dd99p3/6rv2qXv7jMd9ujh4iW0D88XSa2C62F9pcDMY62cwG9o+t0n4OQPouaQMnA1VC8zZkO0UDrwArYMUS8E0joVp1D7n/zOZXC1Pdz+CRAG/53AkQApFxTAIH2fXeJx9jfCTx1r64Or6fGKWCerB7BCpAtMAMNkUDd4BR0Txt3rduJcdkdq7MbwAvwkec2ndtoMr/H+uBerNkAC6wL62l4z4RalfdkH/AHhxXHTYHhQBzPc9XT+rqDW85uGBJ9FhlbFUAl8xAgtBMRjLJ/OcpDoCBZYWcULJSlw7KyxAEAeF5f18DA8KvLjAt4EvRUDkcP2JilQe2wM0+PzbUg9j7bOzyw7fAGzHpcFI/PJbMTNknWNWvXh6FLMMxCMzDD93HO+IMDsba+6qxvHaYzsxPt3DMn27FFMhQAlLAACmBRDTUHqXL7uFRtb/ewra8/amuriFwBFENptto44yqx02IChJwZMaWs5Ty3y8DQ9yDz0TN4cFIDiMbuYsP4fWc5Db6E8ooTyPmSuc7hHgfBYJD1KDhr4qBmP6dcxUJPjwsNxulVRrpEoZJ9QCMBJwqarcRH5TwbAMg5GEcYx89j8zjA6GcYYHkFJgWs5OeysyWSFDDFe8dKztqHRentQKMCa31xg4r6WTnHss8wHGA1qtxjRAAA97LT7tI2vnIuh/EnvQABvF5b1JR2AEMYeOj9FCifcyKlffx3rkFgCGU0SYM4f9REcwamjAzHUuA5JWQlyNzpE424bZ0Yl9Ckq92o3qHa3gnoLNVuHGCLQbpmNro4dL5AB4B9A7CCr2X2p0Wy7CCjlwCIZhFa1jBgNuetux9Q3rnfVlbutcuXrxRoaVvh4MEAtoMJ2wbWk9kU/Vmvc6nWI1k8gTxl26ySPQzSehFW/C5sISJfof/Hrooir/OAXuEWI1QgWEB0NJ2yL5i/ALKsHcZnZIQgdbzNzpA1dj/wS5evKXkFq4E58HyPttnpOSXP8FUIsBF7G9Zb36cn+ya16m5VZl/UFHLum2SKD0eYnLNqX2bKvAMRtUAkWC69KutouZ4a9iKAOIr7YQ5gTxhPs0zd5QFKMs+Iz0OASekvQRDK7MrCz8AgtZ6EgSUz8dhX0khoI/KJ7N+ayh1bx3oRSFUMDP2aE72drR+rEp3sNbdcsz1nHFgb+PJiVBVlPYDa8Gzp5q2MBGOasfT+oo2vfYVkSA0ypENMEg8pz0tSpPd1Yl/iqzImdEULAOBMfSUJqxyROIYyAcYCG0JijWAUFijgGsrxAGVJgPH7lNAArj14YL0pfA7iHeZjY+ORADVKf3mPsRG3YMQWB0Sx3QX8AZRC9M6sQycS/HtOPjgxoROuypr4OevU3Sx8LyW0OmHiXqCQdxcYUzX1KnUoya7YUhIeR2bnxArh3UiUwYSFLSDx8kqYsIbxkY8vHVcyLwwr/BLO7tU1unKMtJdffrFduPC8/O2bN2+1Tz+7pLXBWuF5Mwbx+ykVWDq+JAb5wrGjpXexpj138tRJlWgTr3z22WeyWffvrerMn1Z5z3SbRPOHkr9iCbOOdEbPwNKNvkx1SxPYt11+qEsmBHiKNWMxRgPMe6XVInqvNd+c+urWT/zJAKTxFe1ve01afNnB/3DP+Uy0FpNZDWaWeo25rF0gHv7flQerh3HsdOAODnAeiYNbG5iaz8rg6UCRsJhVdOPIe6F48woxRoFWaOG2qP97O9vt5//wk/ZX3/wv7fPPP5MxmpiCDjYpZIsWCmfOnGtf+epXFaAhmnKVful7rs/hkHHQYdSdz9BihWwtQAG0qzfffLNNTE61jz/+WIvzzTfeEHvg1o0bjHV74YXn26cXP9HPuefi0on25a9+tX3pK191v9WiTDIBLEI2FwtY6vToGSjgbqo9c/sQU6YY1E7Mo6gndqDcum9Iy4gDoyw6jsyUKT2qBR0EWUHek4VMb8lkKeQglivO77HoFdgoM1C9fNnslaEn2M7z48CQ/QfZ5YBYXF7qGA9cF1ERGwkfwLwLdDDGnPnSZyRGaBq5DbapYmQ1JC44OtplMni3qKZzGIvJMUYJAyrcPvydcWqqj8MABZUTu6LYCBxurns0Uh0QgoUO+sb3yK5zfa6hw3t6WgKEoKQ4+QEmOCDuP3jQ1jfWNYcYdASY+IowYERHVG84OanPM45Cy0V7c2s4UZoePtS93QnAKDzGl4P1+PKSWovtFAtmd2uzfeev/2v7yY9/1Fbvr7Xpmfm2s8M6skPAISfaZSGE7dD1lAmSkt1ItjfBuxXI+5q0zinuaNW9gvqwnrALqAaBfrIQw7+HQSXPoDrWQp9lrCrrkj0xDOK1RgYHZJBp25VyK4qpkPtkP8QQKnCtnsDK8Ko2S2IJxXIwOwdFYAOGrEmLTirgGmly3JirOCIC1KiTTAs/WHJlWFmTrAt+l+wN6yoOAO/KXouzlr3F2mBd6rpS/ncQo/krB8X7paeVZZ6CBgvsK4cimdFhAGQbYgBByHuBOJmr0OINjtkpDbDgWjZnxnGGY496UbZ/DgD0zk+fbdUvPiEaaEAU8bdoNPj63fNVjWe+l3kNiNkLJD6uxgt6Lhs7OOz0uxUMJttvAVXbXX6OA/D0008pKLh8+VLpxIzJAVtcWmiLy/NtYpLAtzrU1PNprPYInrHL7gSAQvD6mtlBonjSlmuyMqpioFj0UzoOAAbleMU5jY1jTliXop8CtJRUr1gL1cWCtaO5q3p1jzVD63M4InS0VyN7l/mxk+4MGs5f10KxsgzDZ8mZ4+/1rSez9/K82sMFVAQYIpCMQCE2yGvIpQNDACABOH5C1r6Dv2L8VAeM7rlSHpAzNT5FPMtaSwJ8AHsEHO8WGFelH6n3DZtoAAAM15CDPq+zaIsEsHaw6Lp/ZbhqH8XuwxzQ/huzr6P1UGNooC4zVmVPFcjq/gVo8+/11TVliPlSxr4EGWFaONPodcwzcvZ5vRiQUR1qBVmikHcgqOtqXW9cD8K77GzrvCWZIycQTSP1BMdfMJBCgIJitgKOan3GObb6YE17iMBEY9YQeobh51KApaVlPQ9ZZ6i59NU24Fn1ygUAGLgAOHBZBWOIJpBsZ3UM8F52IKy2b1WawTOrbKuApNjAOLRoUIVuLd2M6mrFzzmDAecVDNb/VJZQILbGF9XwQTkbGUzGgO8BihweUCaIuPVMOzjcU/Lg3j1sQa+ybvFNs2kO9g7Vxxy7MDNloWSe35R7MzcluFxlIbHD8Z/FMK22jax1Mt4aJLLDAKkEIySRqtsM48o74rMTXCpjqZJDa1MEQGbuxPQQljKq7C/rTKD5NK2NN9sDMQImVUJqv7Nf0AB6BIz4OfimCEdzbfzv0O7lj1SSRtll2m3XWaEa8gJ48KPDtA3ImX1pP+ZQ9pZzVqCn2rL1AqdDcCjvZyDYIBNz571rZgFrv2cARMy7WFDFhgsDL35vnku+R4n9mRFDR4NxnSXcK5+3LWvyJ9hLxA4kIVhfUODdNWJcQSwZaDLdSXIR15DlBpi8cuWy7kcSE3/0/v3VdvvWXcVJAvJ3e/0wxWNFUe/PUli8nANO5HUgWgWITlI6ecdYp6MK78NaAHhxeZKBk5zV0QSYgQovH3xXoJRM9JNlfgB+Y+Pyx1iHfJYuHFs7W/L/OTsYN8ZgeWlJAADXB9Qm5uOcdKcV/LWD9sbrr7bXXntVextdiffe+0BAQPxE3iWMDtgr2Ka5eZdBsxnQieMzMJ7OnD3bXn75Fe3LTz/9tP3jP/6jRDwB/qHqj4648xMlDzrLO9238TYzR+J6QowfmFyyG8X6Yl8opq1uCi7hxY7ZJ2TPAAhqv08AJhscDagb38jnc8pobSsjGl2eV81bD97nvO8TJD7bfU72a0DwIf7TjY2HAgDyC1CAOidrKB5WmYdsKr+IsylCElLbWM6CVH41IPttFAM6Pto2Vh+0v/zPf96++V/+szYDgfroxJSEzpyZ2m9PP3O+/dt/+79JoI3gC3SRjfDrX/+TJpZFhGNPUE9NPYuGF6H+DAG7L33pS216dlbifrwk5QBMNgaOhX3i+HL7+OOP2jvvvKP6kYXFxfZHf/wn7Utf/orFVtqhVHmlorpt2haLd7zQSN6VWjmMkJwt0dUcAMeQK2tfYokYG7ehipPUI4yiLAGY6LCykzwURGKShfxDKyv6b4J/ZxirBWBdO7We2lTJ5heqPKzRzwLjHdUacNd9OReOHXPWnLnFwduH5kVtoQ0kzhFdFVIjJrCngv/8XmrJYgzFciiHLwY6NCshUxN9pp/nokUMzgdjw/yTbacGB+dCLAZEgqqWl0OOcSC4p12RKJZq70XbIpA8C/8RuKGmy0bdeLheNXcWSbp3/76ukbpbAACuc+LECc3ZzZs3OzEn9gmHPo4Uz7O8dLwtLBzTQXjp0hdCElEbJkhkvjgYOfBPnzqtFpQba6vt0fqqwLDbN6+3b33zm+3tt37dHm5stqnp+ba/j/V0+YCU/q21bpT2MDW9ybbawdRaqz923O34ZD8/HjQ6WI+joXl5jILcB3cJ3Hs39vF/ae7lvJslkSBgCGDpPhXw69lMV3jsMElJg21OT/nLMyYISXbEh5ZFm/wi5WAOUGzWpDQe5ud10MYJxuawxyOWmbXNQRLASveTcX68tIJDgnXJ3GZfChyomqsEAfwsoBn3yZz4GdyKsB/bBPl+FaPxNu39/FWGu07XzqFP9lSik87W8wx1oe6duU4AAJcRPR6Qp7QizwSFz+BEv46Ga2HoIGeOMud2+pjzKi2pcyXUNf3uQBsg75isvjMRPZotEIn/1UHK/VJO0a1jrXdnIx30MvtmAJj1Md2ee+68bPD1G9eUfeB5cLTOP/eMBABX7t0RHZw2aHYoTZ8zmwY77w4AspXlfAV8Gh03fcWJSRawSyO4RGi5Q+cp4HlYd9AMhwGzKysqOymRvH69yHFtocp6zgFGAhQFiIpDHZG50EYzp5lPPdeA4eR2bS4FCYAUpy/rTvNTjn3W0pMMgAAIqpvOOjVdpluXsmwlqpS13625KqHAf8i+z89i84ZOucCSYq7kTJEzW2VNAYm4v0DmAgac+CgHq/YcYycGmoJ0A0k686t+n+dh7qBmqyVglRAApCVjbAe0L59CbA2fQfNTSuGMp0rwNrfdJUmCU1WfLafX6yLnqEAA9cp2eROZdp5rbcPn1eLikkDQAEf8jH9H1TvBI8rpUP1V8kHyAYYmNdr7Owr+T5w8oesz9py99+89sAiqOkgCujhowhzNzEy1+SOUMxhs4OdkNCnHRORLTmaBqV0v9fpeylQI2O2c7rWdqotNxsr2PSWpDkI4f6OL4bXpDJfGvujVOMF5pjCxArYFIMNGAagoQKzyhiQTAnJpj3fdY/BRYX6Ot8kpMqe2yw8foW7vtnrYb+aCjJ/Olt19iYsRTCzM03N8pN27/6Co8dU2E/ZtJRMC9MT+as/pSLDddDnnoYVMOdeg8VfCyGWgBki1z6qmmjURMCh+gXQ/CgRKGzp8rJxtUJgR7mOOJqdmHETW/nAm2wwE7oW/lwQOIoSm3fucYQ9G/FQAYCUw1CVFYrcjyqTiP6VcxUCM27YyptxrgxZxBPHFtsze5/5ZO0kGCayhTr70TGIbzUx28tCUfK/nCP71Y+4jNMABfweQ4nezv/IZAJiIiMbHx35yLwFkM4jKoWVEa8EDxSA5mxTQceZIC8xnEn4n9+ScggHA3CEwSavFDz74sH30Ie3Q2bNuhR1gfBgYus01toT1CGBCws5MRbMtHaUbILRoZG8XrWmS5Fm0bPi8QQaDm6L4T013e0cZ/TGXVw79UQlU44eTZFxc1PuTcMMPd9mZ55Bngq3Cs7OmJHBaInwwXxwXjYg9ce7sGYNpu7vt+vWbioPcdWO062QQBhT2DNvHtQCRYAFaawwbO9XOP/ecNEvw1ek0d+vWbYGdEgXcoevdmNueV+vznHlKAFfCiKSr7DTlzJNTikm5NkAff9LZiTkL8xSgVHZucnwAAAy0hwaJuMxZF0eVb8NE+Dz2Xgw7j/kJCBIglXmM9lt8TJ3TMAA654mFP6g9iKiGAvkBA4BFENE2DKEPRVOX48Cx4XehrBHYb2+3uZmp9mh9rf3H//h/t7/+r982I25krI1MQP93cMMg0wHgj/7oj0XjR1SOzCrB+meffdrR4phc0N6XXnxRbdxom/Lhhx8qO3v+ueet7r4k5SJUAAAgAElEQVS0JBFADrwMgg732dl2/fr19t5774ldwCL8d//u34s5sLm9JYcLkEEqjQT41EmpjspIPwuHxab6eBBasTjsfMaAx3CJGlyZqGQ8+FmMVQADDJvbORip83V8gKuur5Sak1XkuqKRSBTQIipDx1/UlMpcOlBz7TqZz2F9ctDq1OWrZWE7LAq8KTre0HbcGAeL/vnAhSZpgSBnFGAT8MymTdoQKOtaUWiApjhV/Cx1+7w31xwaH651v5SUqcMEEGDTYyj5+8b163Iann322Xb2zJkCUEzjNC3b9zegMCGACDZJEGRQRkAgPvPUU+c0ryihrty963YkMzMCEmCiCEGn3nvzkQyIxJmeelq9wZl7ulKgfcCzsfYAdRgPsnOUqiA+RAeMtg+wtNkufviB9sH7732gzOL4BB0zyKgXJai6IQQAIAOZjLUNeI/Ix4DaOe57xXsOeqfbAXbfdk8O50BorkMNB1fPtW18fDDm8Mz1cIZz+MX5HwIBXV2/nL8ebPRn/GdY32QgzGssSHvWH7Qs7a89I8/qjQz4Vu2xVOdHi0Z0PADuBNS5HpxDGOEWheIFlvDcrAMOHR+cBiP93n0m3GyPsApcm0YtG/svGQU5yBJqQhXXXTaSWQ0Qw3PFBvA51mPG2Dakp/prfrqafx9CPTBQQE6JwjwuNmhzkHny3JUYVtWMdawvWtEMhBz7dlv/vOQj13wSBBjONbbQ7ZtcM8d9eK8ENxFfiq302dHXKSbQ69a0akYfr78crkOVsOgARA+hOoZUlxYDxjMS/9na3lRfZNWDqm7ziHq28+tXrl6uLK91buI0+iwrNk3HQHC2Rhmb0db2D8lIaqSVLZicmFJmhsy8a3p/m0jmwAmr1nvZXwHCAGDlBA/Wi55L2b++I4C7RhgUFB2zGAD8d9T/+aVhW8AOsCErVEB1TyUsQeABrX6498PUSftOM4CiS5FzvOxTukiYtV3Al9v/eW32VG7/dy8eKOZhskNhNGjiS8hq0KZUAUPZDK21YlHw/srM1/mcbke9vRwEkIP94fJHd4uIM8s6UnazSvkAyrp+6iX+mWxk5iEvKQXqqamq7fT5TjAnij3MR+mOWE28uN0dAJczn+CffQXY/fTTz8jeYbfurNzRZ5cXlzX30oyosiUAc9mmEbfIdHYWBX9T2bXWxLykZn5brEb2CnsDWvKtmzfFEiSzi2MrCFdtFXdU+gJVmTJLspvcF6ddosL4deUvPXiwIR2o+fmF0qaghM9ZRb7o0hBASuw+MZL6ThSsFgdR7l6AD2MAoLcLYbzgE87MumNDEin4EBGr07xXWYfWiUr3NqtUy/PCOKn0ohIjqZ/FjqEgDgtibpZ21Qb+6QN++/Zd96QfaGlNTxLoHTrTd0BN8bTG8v59ykE57ycLuKVFXa+NIRC1AFjGB5FRAVGHXssAXeoWUkyMiPgyyTkfkvlXGVadGQBaCvgEFLsNWuYftgvrivcmUXT79p22urahOaK0Ya9U4LOf7DPY7nLP1CwT9ETk2nvM94qNlv5NdSeImCAAUGx+wNHex+D3neXmYvgZOWsd0DvocZLN7cdznsQHjw/o4Khp7STRkKDX58cAeC6blsRXSne5R0RXk7GPxkyAAvsPVStOuQgtFKfcfjOMPfwQrjU9TYnsTNuiFGSkCXjDx2CdY3/sUz90G8sTJ9sH73/U3n33fYHSHD4q0ZjGb0SzwToKzKH9D0oCqstylR8KRKnSPj4bhhDj57IAB/8BHzOGKTfjmZ3ttqAfaysMANYTbEyYN04Oez+4S6IDVfQ3KJewH/ao042Rn8TN6RgCoLSz1yVFARUYY+/3ALZNSUGedWpqRtpx2CyLvd/UesB357nREiBQx1fDZ1Pp8EHfwp62zAi+830SeDBi8DE31h62mzduqawYsCqBtmMdA/N639LHY6zU4WJmVuUOrFvrZiA0CxhkjRa3Xt/RuMgGTVDW56+UAfE5xk5ly4NWzE4NRBzS7J4w0xWPwTxgP4h977Ipxb6lqRb6f/aX9t3nd1cOhWoW4swG7VAzIaAoskLfAXl0YNc75TaKnUPY3NNRxnpvrz1c32DHtYcb6216YqJdu3q5/fl/+n/aT3/yYwVuZKlHp0ANQZxQ+Z9sS8vH2ze+8Q05Z0woQoHXr1/TpoLOYdTnug6/V155pT1/4bn20ccfK3CjryUt/UDRCPrI+spZquwjjj2HBYsTpX7KBsiefe1rX2snjp8o4RijuFncypCGZsokU0NevRflyJMxqvpIreEy4DqEixqSYI1amXxGk1OBMgCAqfUT2mBBQOPYsDCS3bFDYNqxkJ7qe6v5KyESdQuoDEBqtziggoZzDe7FwS6qaznhMCp4FmgyUXaNqFycG+bWVDHXu7GZCXxFd6+uBhEtesxRL+BD2Qb6hVY2T7TBak04XPQqmSjaEfMBbSo9mzmseL6Ln1xsd+/cUQ0igo9e2COdmn9E+vh97itwolQ5GWeAo5V792Us3njjdVGtUFmmPASnkfG4c+e2shlQMqnnojUS6Cw9nxEV2t9zvRXGBXCANXH8xAn3NZY4IA7RSJtE1R5q6uF+e7i22t55+6327W99q3300cdtcpIeuDMWG7MqZiemYgoghtzBfJyjoIKPbeYK+G1AUvP1OGV7WO6TQHSYldZeLoOU+cvhmP/OPc1Q8PUVmA6ccodExWqJQ6P36IVqAgAkOB6CAHGmYmv839bKYN2aCeCyEh0gpdLP/mSf8U4R7LPTPqH9DfocNk0CKStx77imSorJPQAQ5zQHJtfkUGdfra2vtZ0nhJvimFgrxOrqw7r1WPoEIUPBPsZ5mMnIf/sQcL2XbW2fXWQOArIFiMv0BUTJ4ZL9mc8LIFLmMlTIg7DRXTs9aBWYoDHj8SQIYGfQDIesK7UAzTW0YHPQDVdYMjEuK4vKfx+k9erfcdSyDnM/PVP1ek4AnTE6ceK4ghr2/7XrVwUos/dZP+xhntWipR5X6g170MJUXo1T2aKA5bJZMKQmEXVyth8nf2pyRmeb1XZtG7LOco3MC9dQK9ABKBZnM0JmsY9xbCPelCATwKEHhXr2RrL/EsYdTUbZdGruq8O/2qMmiMgaGwqtJbvfj7n+1QX9+X7WeNaF976D1sf48GKYpC4xjp3HKe/RrzGDYQnwOGdtC70/A0z4ifyl3y2gM8+S8eaZskccdAzepWol43ChI4KDicPG2uEswYnni+dhvZFciHPMOAd0djBfpVhF6ed7UnTnPUNLBpir7rHYFJiHPBegIPdMxg1nDj+M+3LmPHf+ubZYqvNXr16R48r453wfBpD4B2TEWbezc7M6w/gegBgMOut1OBOLf4dILs+KNhAgAIJ46a+trPmemZ9TM6b+EwcCkKdlHGfzV778ZYnwUgp46dKldvnyVe0HnXPjExIvC9sHEE1ZWLEYzRgwaF1aNxJzw4YCcO2o5MHnT5V7KGFDP/u5tnz8eDt+Ylnjd/++xRidLDEwFh8mYr/4MnxGe8SG2bXiJZaKv0GbOGyK6tnl6+63F1640F595SX5rBsPN9uVq9fkSyQ45F5kw8dHJ0QflmbINnOKgCigoOcSX8Sgr8/EnHkJIp31tm0GAOjsRGfrvIYV8BdjKQkZ8oKiluOj6WxzcgXfQrofEsIdbTOTzvyTtRSjZH1dIAUBpFqejo27ZXQlprKnYMTGt3abR591KmvtOkZZGE5MEwHxdKmgrJaEV3+GM6+Zo+zr+Bz8jb/NvR5uWogw5wCf7eZqQHGPP9Lb7GF21MKSfCbrgWsnSZgxNhiBmKAp6AH/whQMAMC6dPBspkXiI7ObLN7ocq8eAEgJzsLCvDQ0SKL2TBafoWfPnhFbmXWFSB3PQ/nZ3bv35Qsi3ufxnq5Ss14Lx0ANwrcIFQI2WKNGSU2xRMysCPCi+atOA9izgAjxI9TilFaJe3udwKlbdR6oBEL7cRTh8CmtV3Uiq44CslsASbAKND4lOKwyvX0l9SQieVB+DEJ5rGXA1xK6xifjK5otczMz7eTJE21uds7nbnXXwAahfRFg58j8EcVYnGH47I82H2ruAWTzTut8HoZhge10lAPsZNykr7NyX2CgtbJ4zEpgwfKYsJgvAI3KNBbQ+KKNJy3pVwQAqJvCvsunGXt3FaP00gBcGxsRIKsxrDKAxN+ZCwMxAFxmYKjkrdrqolUQBo5AGbrFqSy1Z7kQVxPnCSQrbRrAOJVJfXbnrkQAU9vGROQBZCjpk1q0OW146odKlMUIn2sV9T0QCRBUUcYOVZONM74FRWJ3p/3spz9p3/zLv2xffPG5DMLC8nGK6YE5ZTAxkCzor3/96+21117TgiXgMoXJdY1kaAj2qfvAGYfeubaxroVJwI+aPYIpcV5ZSDYmUAIxsl5MCJ9Qe4eqKwEkmw4EOg7rFK021F+NOe5pl6olqmexiu7j2SmNEVQhGUVT//leNh3GjvHi+6HH47CEAsUCceBg5CZGjE1lQ2MAxvXGpp/yPBhxFjsGEjoL4oB8ngx25kuGsaItHQ70WS0QgftANaIPMGOJo4xhCN2Hn4dOSAkGBtzKnY/kQLPo4gz5fW10Y9Dzbzo64EDE+PDMXHtYGx0DbmfLmVexLhptbuZE7eZ+oH2ffPKJgm1KPVgnQuKq7y8bMwwDGfQSZMMRg96oQ3tnV9dmvbGeAJugAjF21GLxbtCGMBh8ToIkq6slyjLedrfZaCNtjtrwdiiKItfhmfI1wvupHm+/7W9vqRTmv//DP7TvfOc77YvLl9v0NOAPNZyAMSqqqAN/X0iojUNfAmBHNxm1vl2c0V2vDzuyj2ftE+QkgHdgk2x7X4Of504QlrnK4dj93GRhO92D2tzuvgmaQievsqA46gEAwlJI8Db8Oc8Qg24nyWJ8rHcdCCUsifFxoADt0AAXiLOcdTkKrsOj7RJBO18dbbUTBCwRlgJaHNz01Dee1+rc1sBQ7So6IZXFdcbftjStikB+HWD3dtPz6WCNuR7ORxyTzF9+5j1VfZ2LthwwZxhgai8N6uIDIuT+CYZi48nW5fnkiD9Zw1eTnbUwZJ7wo9wvayL2M3vYrStjqvzvobObZ5eNKpX/fC/O5vB3hkGfxqQCOY13idnyjKFgwsYhUMEJg3YImMf+tapwZfjVrcaHbNqdZc1b/Ii0uwNaB1dV+nK4r/ZCOKhC+x+5rtdibQZtouyddczf3DeZGAHNtcYDMgmk3uvFZjOWYh6QMSjAlM/DABjuS41PASI65whulE2wcyBdCpWFRL/GZQCeX68xXa+e04JxvW0I6yd23XPUdwCQjo1m2ZT1Pvjn7OnHLxm5AEtDxztIUcqD/NlqQ1sMxQRLKokGXO6YCM7yAYLnM1kn2QO9bXTJncZjZFTMLfY2NiWCgQSSvCO1vKHFDgOMnDlh1mlcEHgMrVuJLTvf2B0x/Kq8SABMgWRkbwAZeFZRtNHnKGaV2k5CkS0NnqeferqdPnVK5zEBNvWroSZzf8ZLGhHK+KZzx6GCe3pws8c54+/fW2mbDzfa0fm5tnxiucuOEQTSAQBFd9TsCWIBAhIEScxsakIMAO7HOWrwY7898+wz7Rv/+l+35597TkmBL774ov385/9dtcvsDUAAgmCE8zT3o4M2qCodSucM+zbRN3EZJSJ2ReOu8irek3OaM2EZcbW5WYG8N25YQLq3Wz3rJuPDmEKzFksEcUYFetUZqPwttA1MNyaBstXmZmfa7/zO/6g6ZIFzbbTduHGz/eadt5VUYn7Z8/gp6BzsbO22lTsr7hZwQOYUJonLJVgj+LXZz/pe+UxOAh04ECqhSwFzKZ2JTkIJ6HKGSsOA8jcEIDmDYIdKp8uMOAVt2tfjfdnY7o7AmuPLxxW0kUleXVtvBEYC9UYQmNsVAJCzQ/unDP42wcZOztPqEFBUcQXFCDPi345ZeBMghL+hj6u952gFdtsWGcw9NB+s4Srp5GfRu4htjp8cnZSePVtgctmM2NzYkW5fDRgD8cU7kGVQrqRnqlKVsAJyLZ/XLt9hLu0zBKTnTLItxM4YPPafuSNzakNbXaOrLMCZeEC1F1+6oNjmzq3bShKRSEJvaqSRzNpr25v45uUrUhpU2lPYe/s7k+ReC3jClriNqILtYpBakNn+ogEPM2v4yjnBeyVY5udhFdWLirZv0PVQYDj7ld8NUIPeA7EGwb9jHJeGMFb4tlxPAHx1TIk+BGwPnbcwRCTOarFQzm2AkaeePmeBUgQ2K7BGT4F/cx+xvenOMD4m1pBYIvswaCxySAzjNpv4kC6lFignTQ1EOPfEZNrc2Gxr6gjm9RlfRDpkxQAg+IexDgAAtV+l68UqVUcAWAQVa6EJ0jGDWBnCgCPgbfbkELgKGCPmVrH1uviRMgbmufz9rMmAaYl1DVaZ2eprD5i8l+7dO0zAJvSqsstsQImgEIimrljoR9HNKwghAJSyLOIuHZW0nGboEsUA2Fhfa9/97nfbz376Uw3yuafOSXhvemGxPRRd5bBdunS5rdxdaa+99np76aWXCmzw5uIrIhXdJETZW9S2XdWwe7OOmepWLbhY8BKeET0GmjUGycirNA+gjFWX9YiJgaBaUMXti6x+S4bQRjqOPnMHFX7opPFvsv+AABaEsPI8Y8ehTbY4hw4LNBScYRYBh4DfYXPyTv49WjiwOVm0bmOBt6WsPAt6ako0dwWtGxsdLY9J55kD8vQZQ9duh7rP4c0hyiHCxlQbHwU0zlKxsDkkNA4j9Lg1coiBw3khQOZzbFTuIeGdasUSkIgNzDhIoX3Qj7R8Rr9vHYRyzMZHRbeXw3zYNCc8k+h31XGAexBwZ+NkfqRkXDQaUTB5XjozPHok5wCUDgOA8Xz++ef189t3bpVAnINGnB3e28wWUFdAqEfFmBlraw/W5ZidPnNGQAzgS5wwnhnhPwAAdDAQ/ttBBXX1Qfvu3/xN++lPf9pW19fb+Ph0GxkheJ3W0QpQJVEV6q7qbyyFN3Sc8Z7KH8PkQ6wXfIlzPQykhgyAUAZzoJafPzjEHhddi+EJuNYFRYN68d65dqZOe7BoZ2pjN6jVdaYPW1Gta55QKc9hmkM3B1Va4rCPuoCtaKPyKUcsfKROD6VBwXvfXVlR1t7BgvcNc8y+EthVQkd+v74eP5k4xbFdi0JPRbSRhgG2gu7KUAJo5pDNe+TwFABTishDx2HotOK0yREswaw4OcmADQOxrP84PMmO5PuxA9xXDBt1OfGaiVMUtfL+XQlQe9bGk8yAAAnlD3YaQN0aeULIRmu6nPcu61J02zguQ0BiGCDmmbKelT2TQ2EanXqbVzcVHAzsUbJ6iC+RneQMYf8C9N25c7e6lVgNPVmQjJcDR9Ma1eqy2jflmjgnz194vp0+c1pUP84uDnz0Z+ToDgLqrKFhUCrbWgwDObjqZIMorEurApSEsqrPy+kYlMYcGDxO72ABFCWAlu9l3p3JdBbANtxgdXQ5AjJ17693roO+A/h65yHBavQSNOeGAgs478FJCzPapvWUzr7zS9Z/ACXTIQ2SJds2tD8CmEukjueQOFzR6HHyIsgZsCVAWNaeQSZTSgVej0+0Z555WoEk2SKy45xVrBUHvK5zHwYf+AYdc7JAk6zNJB6yLl3KZ50jAdHqRGAAgOvEAZVNYE5Ki0NrQJlxA7WMxamTp9szTz8tIP3KlStirPFebtfFOW9tIc7O2Af8IYSrlpYW2/TsjNbaxvqqWtGKinxkTuCoM2Vu20dQODc7704FOMnSeXK54jQ1sBI23BcDIFmpxaVj7fXXX2unTpzUvQEorl27LmbMw4e0rNxQe01llwHSRvyugBwCo9kztLy1XIzPQAXVrtuFqZAaavmoAmSnVBLKO+h8ljjfSukQeH9AA8ZZtn7QhNYOyQgxBOhmMTauseH5GRveiXN/cWFRwBBjT/9wgKAvvfmGepHP0RJ2bFJr5Ff/+Mv20UcfdTR02EDyKg9H1RscAIDa7fkjCwrACTBi0+V3VxAmMKvOzZwjEQZVFrBK3rwOnSBxeQTZ1DUFnMsIMkLnX99QCSXrx/6ux5hkG0kyMZ1GR9rpk6d0VpJYAwCg/p+6e+jRZI+r7ugxQA3mq0CvJLPGrZqe5JRAR3VOsNAtTCVASDKf+AFDP0asuyoXw4fiiznCf+P3AW25V4J02biygdjlAHNDBkbOTN45djXBVEoGcp4kWZWxz55JnGGbVHVMZQ5zdsWuR9MliRm3GCxwixZ5EsU1iwXAigw/scRetb4G2GV9MYf8/LXXX1F5zbWrV9vlS5e1ZtDfAgDY3Nxuaw8oXZ0UQMN5KdHrmRmzhkTvB/CdEPuEzwM84ePgA3ksnVhjnQaMNjvKiT5iCDMnJ6WnEV/CvlKVLClGBARjjOl4RMKqF0oUkLBlJm9feuNxyf13980qQNNJzNUSAuX7KuMhgas/CKTut52tbQGPtB7Ft+Pc5fqy00W7Z2/BAMdfx9+Hmcu7aJ4nLDzIXAMAkP2HMSF2TH0BWDCmC/PH2sToeLt+9brXYLVq5FrYU0qmsLPYBAmXT00L2KKLAfdiLr744pLKjBOAoyunGLRYpge8cOlYPZ7x78tqWX/J8kfTKmUTSSDE3zIgNfQdrGXEl0UAe2an/MwrDx7IzHZBdrWgYtM4gOnr+rPxfDFnS0BF05s9NZhkxZgUGbmRpozI6oMH7a233mq/+NUvVKP/x3/yJ+3Y8vG2xwKemBDtCPGYG9dvChkloMLQk/HXoV0oWg5BH+iun1JAWzVNOljLWeYF+YoToIOgJjd1x+r3WgrFk7RKkJLzQQMAgJ4pVKyCbJxKjFo2vzNIbqcWpym05zjq3kDTbW6GA6EJWSW4dhbGFHocV/UEXl/X/fh8nDU5t9AHtxGbIah3/ZxbaFS7h9YUABPIEoAapXO9DqhpnJ44Jw68nPHh3xyYPM9RrqGexxFBKapl9R0F1eJQtBPresgYOQwQzhPzE/SP5+H9g0gJYd6k64APYR1IFVyQYQh4AFqYQ41nAQDgngAOWYPRCmB8eHeeJeUT3J85Sg14HGlRoCpLj7Is76O1OuLaJyPKzs4ZHe37tDNP1CIG0OA5FDTu83zHBT5xeHJw5sDAAOFY0vLvgO4I91bag5W77coXX7Qf/fAH7YMPPmh78hAxOAigALSUoH3RwqAHef1XJrILsSqzU2heH1g8TpmOQ9nP/T9vERinNnvL+9s0o6zxBLh9MJoyBbcBzDUChOlwHZQA6PswcGo/2gF3IJ7ap7wD30+w0Fnlgf5AgKxkI7UmSqSIz09PWauCucw1Q19jjrAZqX9TIDQ62tFnDTSFRWGwxeu8Mvb1bOlPze/2Qbn3jYxxB1q61c7wnRxYVh136Q10v9cBD8k4u9UiRlw9hNV6xsH7bxvzOMzDueuC8wIvMkcKmFRDHmFSun9Uj/vqC29lYT9D9lEcJ797TzVTEFcMhHwmf+eA6kCKlAwo45e13CPh/TNXq8nQu5/IzCjjXOUFuQf/yd4DBEI9GOYHawangcwpDg3O7sWLF7WvBBjWDfl3HCLZScXHbl/otlY7CqxcH76vFkO0E4KazZl56+YtAQvU+0qsciAGlzO2Q426NnOubw0o0++5vi4584oDw7uwJp0toq0XzDwH27Ht2ZPD/RiHlu/hIFL7S2BJcOeAuUTEaiwCMCfDZoZL3y0gIJT9h2I1EFDDVBvsF4l8TaSXvAFjzo3sm+zBPKvXiO1CAvf4KHnHBHGqK8bXKKcnZz0024AACdKzjx142RFlrci5OjiUWPCxxWPuq76zrbMOp5zrcx657VnEensB1bwHfkvOa+sQGA4R6w6mXYFMdkDHKulA14hRncEBOwKqZY8rMCkKNraJ96EEgGdC1wIgmyyTRXqPVBmBncBopKhEZtx1+wuLZsZNjFPuRM0t5Wub7eZtBLW2lJmbnZlrS4tLbWZ6To41NbGsN8bAquep029yjjnbZW+LKQM12HsJ+i/lbTimJBE2lM2cGEf8mVp4wFK38VWfbOlBWbHa9s01xU4aTNvpLv8kZW4ODhykofuEXhDsQMARB6BQ0UugrzLKvL9BNzNkyP5TZkjZH/cBAKCbAcAAwos+9/fb7Bw1xy4Do/YYbQOEidERuXzlSpfYAYSZn5tvx44ea/dW7rdrV69LXXx25kgJKx+odj5zrvO1uiFlDaUjhMuA3KUgGi3+jEXlCEBYw6ir856IDgMA3L19R39YzznvsEmwNwkWVT42OtJOnjipeyOITPkESZGtbTrYANCgJeL9mCRSzqCAiQL5xTpxQNWDbz4bdSYjKAgzGKCnBAsNdOzJ32c9+ToEafYPF9FSGhkRswKfVvEIWdpiSejcL6ZAD26ajWwtCX/lbA3g8rgv4/M/Yx72ZPzABFT2ocN0chvF+KJDe+L3dcZf5RlhAAuMcwKV9UOQj7+K+Gz8ZIL/nZ2tdu6pM+pcMzkxJiYubFVsqgVpCbYRDjQbcnrmiM4ZauvNwJ1UkM8+g22DHg3rzvvKHZCiXcL5SOlH9kLGgecnKA+rd6hPZnq5S5lJfCaZyD5Kpwquj92UHgkUfdoRFtDq88n6TbpffJptxyn4cSp1HGlKlEoDh0z3lDtAqPOYOlvM6PwKUwFW8MLRhXbv3n2dv6wTJX5hmJRmXeafw16xKiBSUf+Z/4wDoqyAZKdOnGozk9Pt2pVrKi1gvAByWIura2vSMYBlpX2BD3EI+LYkvQbWEeN0d+We7F06JwjIJcbeLZC6mgBlb2UtxbfzHrNvoL1Raz+xOQwIAOQheBUfIH5E2g8GdAvILn/p87t35XXloI2a7ZMHblCyOEdSVF9ft2Genu4QeNEPK3AwrbPES1BmX1tvl69e0YJ/4cUX287+fnu4jTL3jlQXCVo9WPtqP0KrCNPxTE1RsF4bynRfKCehUAFYmP5to+r6QjmHg3rzUFa/UewAACAASURBVIpCFamiQjEVYAOMVK9uJhPBQL6n9xk3dSd9mhPcGGyobGEd9EM6ezZV6oPYyDhcdnJcAMgjQt1hYRnJN3Kaek2en7G0qARChTaEBCFyPsqRtFG3wUvfR9X+q+5+t3pgWkgv88ui1iaqVjnJtlhgY8pKwPcf6PM5jPkdfu6A3o5L3lMbrwAl5nlomHthQweXvBPvw+8GKODZCPhTk4ZhyZwGyOC/eQbuhXFK9p/nYQwJ7Ll+DGsyRxg/HAXGWp0VED/Z75/B1KD5HsUuACB1XkF5+3q1pkMexI/xu682i3S3oOfwtMWP5uba/Oxsu3f7Vru/cqdtrK62f/jJj6X+z7huQUcfhXZEX1Eymm4XB6XK2bdy7AsACH0nTpAxroQv/x9db9Zk2ZFd6XnMc0SOADITqEFGGqWW+J/VJulN/dBWbS2SL02ZnooyiiwWikRhRgLIMYbMyJinK/vW2uu4RxAdMFhmRsS99xw/7ntYe+213UuWRMjPrFPMvTdCURsreX59nmOSVSeefX9PIFedKVF6y9FFWC/7T0ldgVwRAQoAkPPSBQqr6lXndExa8vfsr5xnG0hXQFRBKwYAz5oz6n5Hi8ooUa2qIPcwsWFKiAqEWRRdeiULWLTKrpOUgHWcB14roKqAtdxvgo0kKJnt6nu9/Qx07bXeCa6cyHYRtCTcnlRgOrPvvYs8BmXOZ2dtkpDcXbMk2nnWBk4cGOTzotLvz/P18L+SiQIH8jPTpwuELLBVwdbQgnAXyNHzrN/V9Y5yBnUjuY987ni9BlOilhtqZc22Lts3gVeMR2xRlXawvE1foPpaT9qHQ9g3BnRx4NiT9NEp6QdUkvp/pj1Q+SAEDzoPz7+pQvjb3/5WATBJA/YHymt6ALn+iV4oyqWDVD5DQGjRxP3cvCB5Vp6J3VstEDnjNdggCzJRaXNvOoHO6LeTQN46kwUcqdpAlWh+UZUN3stnY5jGUawKnYlKylKVHa9vClqq35/n73Pj67GvNlst+4ifh+UQQI/f9fe7GnISOH6WGGTaH0VrHIGDAABKmKDSV+Vn3EsJjPyMTeHl90gC8RkE03OzWTs5PprWJXuQa6XdKy1pUOUFOEPnVg9mJbBlO30abKMBKdh33B97heoZn0mMhIAx68X+S8Iygq0kaB5LaZBMAWcF044b2N/oFNQs9rKP6J5ondm3cwY5UMYWKENSvADb77AdvNsXOyqMMwJgqvbu4V1W1Z54j3WlEJLYyr2lUIMdC7JXSWr4HapwAGP8nBFmUtauKhTVSZ2luew5vw/9zaGqWjjLwW3AXoA49qjm0ZevAyRXsrKy0n79awtAA/Ch58Na0vrDutAKxJpFryDnj8Qfv8+zd6+2GZeIAeOjk3jyWp9Hg4GKM7kPgL6Z2Z2J2Wgd+Iv/4S/avZ17uu9/+9MX7aeffjb9n9F7ExvGdiexDZ5BZ6daN6x749YvtSgp3jPNmevc3IRlaXtAwsTvMomImBzq8puXrybGopNckieo0YsSn0SfCNEysTtPT8SiYDrXFdNFrm/aEe27w4QBsyu7fXJC6Gdk2rn7zW2Hul+3HoE1EewPY9NsA2W/WNN6vjzLiD0nAcoYayW6KUwWdXvKX+rzXQU1sJyEp4ud26YnKUvcIyBRGimZnHM7fgpQ6fPs9sdUjmMP7Ue7Hc96yccsmwIfAFRAyYyCBQxQ7APxx5z24vYOY6wZkbgotirTqUjmYZFk/jusClpG0TQiP4ExsbmxJUCOthQAN/bP+RnxvsG0aVJYtVuQxKvNu2I17asFKPBMAPPezFm3cr6LoskhOnByqQIgLcTkDDBwxEzeQOdgWS3gFP8CXBPXy99IV44oxIk/YAFrynSl12/eaKWh2gskYspAxUAUankP3o88jRbgp588FWsZ1pGKoFdXanlir4ddLcCJFgFaU9hr2N+6d9aP9dnf29O6Iay6srjc3h+8V3yJthzPBrAU+/J2b3cSFBdoDOO7gOLkRpwdwDTiDLeMs/vNABCjhwGsA6snvjQ+Lr5A4EgBVfGp0veoiQnlZG4VhsQMrHYcn8meD+f357589XKmhBEaXaE7PPSMJ0oCEceafwsFeffORmhj071aRfcEVbGRvFIAzkVwoKG106/PAvLvY4IOoVL0t7u6oEOrC21S7JZRKERNSWMlrwjTYHBEkdX3qQ43IUo22ByUUhevxCLO0cbWfXpChzXz+Uqj/qj8V94lJy/ktChAGAbeIzOCg3w6aS5DExCgguA8wIyTGYOxjAeMQ4mIkKsTpi4lCADKgnbCeoq9UMIYSjAK5ZYeQFUhIhimZOXCyS4GFOeX99TnlrCEnCFoVvWn8qxYRwQXQcNBjUHZRCGjJ399XYk0s0z5PQWkZ2cyJkrYEeepWcpOgjz/mGCHKizOBxQtNHE+Xyjy6qp6aahU8L4eB+IqY4AljWMTvbdpHykYm0N840jVENBLXktAJCfN85mbkxIoCTrXLQeBU51Glbm3nAPOGnm2Ns/bc5G5bgwO18Bz4n8CFJJ/KhzsabEzFk09RkTq8vy83d/ZatcXF2331cu2trzU9nfftt/95//cvv3ma6GDZ5fXba4AgJsbnnv1sxYDQIGbZjab6pXgOL1aqZQkiUsVbwKlKtHs++42hddBcJ/z29kfTuyMZvfENIFwAmpXwquCPI75KgBAgXslkr6P6rOfxgH6euKkU4EdP/Ou8q6DC1dh6XVk7zmxcMKe8w8AgLOMcio/n5gn9Xc5GNgsGGOJJ1K1iGCOFcsJaoIQh27YqXAV3gcUSQ9+FOkHdtAt456EWcyFcVJD1K2N/GLjQlXOMxyfAdc6Jsz8LImk18isAT/jPss360tA9t8DAPw5GQfYKWn5/IAhI6Kc56DnPox2vLtvsu8CACQIG+/RPfSlJjwAVCMjIfc4JpjyYxELGwSW7NfsFF3NTsuA/USSdCedTrbwL3z5zJ92NWKN41ts55cIxDFp4FPZAZSD0XHhvajKBkhiLaQHUUlrAv7063sNb49p9Bp2AIDrYlRbgB9XEO3HErxmncdn0gE3P/8w4TgbBOX41BEASOCuZ1QtBbwHwUxmCScOmBhTYU2Ju23qa9ghSbh1bYWVm03h3uv4LK45FY86VfojgFaeT74XUcAOUJnameQo9iD2Jb44e59gHHDcwK7nYOOzAgCQyFo4i+osY3GvVWGnygwdF82gvbe7KmykQuUgbV5+JT3X4whfq3N7CgUaJQSMADBvdt9qjyUBzT3mfrBNAADTvVZgh9lJS0fuWwC0Zr/b9qXQgLCkZ5Pbd2Iatrag8CL+dqjRcALWl9lji+3tm12JYa0srSpwpdqkSmTFVU6gSZhNXxa1Vy1y9I97YoHHmjW1xlAJlwBWiWOyVQgNqLh7q3k+/NEHFLsvFEd4XKCTX54FwTL+mEo835ftL/9BAYTPw0aj28M55BoJxkn+//Iv/1J7A2CA0dLERcRzmQAURkvsNDHAoei7fbQrnxdAgmcRQeYkQtLOmHcy9uvPft1+9dmvlLj98Q9/VC93JoOkdYzXBfRJgtkZZ66gq1e+Rm8qQaX6qt56RLdZI4PEUjmf3Th+2twUm/VgFzEy5qm7JVPaTTcz0fyJvTbXN6Q4T9KGpg0gyBKtshJ8vJaWlEBqRAXVOpEJLwYwSW4M0pjxAnvAQnMuwMUeWUTNgLOFVYs1224Uw7GmAQdto5xssjbEZfyM50Zslu9nzWPPeB3ry5oFZI3vi39JfGNfqKu7BXIb2OmTVnidX9tZjvYPTvTZh7FP+azRX5u1Z5vroh1j9868N2+aVOMDAIVdBst4fX210ba2RGuApmycKk6BmcP6omHGajLij2eDqCfPFxE77AiVcKZL4YNOTqHJm7UbXxCauEf2OvfLs7IP5rkYDOPv/Mk5peAW8Nn22rkerLonz57ozCOc/fr1K+1BWmjYZ7BTuO/kShNoC/AjkVMq8NbZivgqQAY2l7YftXWLen8pBglFYecxc2JDAbjByGEMKYyR6JUpp5kAshQbGY1I21xN8Jn3ORIAcHU1jTDl2mEA8J4cOsX1pdMCmEEu67YuVPcvPTGgzrN9P1NDuGa3ZJAbqTuOeK/iNgCACGmz7rE9YxwUcCsxE7/DmRcT5no2+W7lxwWYxufGB7oQM7a2lof986sXMx0GeiFqnIaM0lIhyRXYGoHMiDoHyEJdqwqbecWiMtZm4iOCTi8j+rG8pN70/XcIcRlhImFy8EGiYdVlPp8kDTGXaiacEmz1k0ht2kYkhz8BhxfHRtG/13v2s5FzGIVmiQa7IOEwgrOop/I+vRpkRJPfIWiSAn5V/X0PPuS36K9D4mWFVlf98pDzsByU9D43nkXAkwAAHHAcd0TAxocqA1U05PQde6P40/LM7KxsrE3pMYWfhBnzzs/SK5XefZ7Ly1evdCBA8XAeGCGqF06kOoOB16r6LSdRwEolQSihxiHketJnx2ekx581kgOqihHX0aciGMjgmSG6sbG27p6j4TlhZEDm2JfcYxwEew+HCUABwwQDyd+jCcBz5rPdMrCg5N+VIwMXXB+VmiCOCgwKZMBoIfAhxz7P6LlNB1FoO5ydafwl4//e7b5t97a329df/rn91//yXyQ0SLvA0elZW0ADoLGeGFvoT+oOFeLp2b+wX+xgZUBUxfPzlYBJzUKP4Y7TSrCYgDf7IoYkQbyNcVdm599J/ieKde1dnal6rjFSGqtYfXyp+OYaVIEf1OSjEp/PyDVmXzhRAtxb0lnjiwBOCdsdRo+MrapRpokGQMu1Qy9VpascHwJRPGPej0AiqGqSZAWmSv6j4L+os5FrSztPzo4doRWt8xVwLSM+cwZzrl0RcGUkQGQS+KzJ5ByHEY0j3Xr8/bQXjM/UwY3tCJ/Xn2cXwpqcySTnVG0/9bo8v/xewIMxoMoor1R6oyUQwI5nafvtz02Am3v3mqCCEyFK01qTHCfRHRO4EdQYfy+fpSASUK/AKz07RhTVyFGNgitaXdbRDAtXqgl6CgIuW+1z59nEHteUgJBAjTGAfHlvQHV2QKCKb1XHHCy6GpP513kmBBBsH99j2iz6WKpU5HNWWa5ct4X63A6WxDl+OmvjYLoU6ac9F38kz1S+zVUrByB3WEMkQIyoQ8RL2hF0RLiiHwab1k4VDrdqpU3Fzz0qzu7rxJdxfaqcl793oNnbGNT3qTnjHmvHl6tRAaRKs0GVLZ+/8YzFRsXvjWB6gmA+j6SY4I9qI0Es8QI3SPLPPsGOp4onwB9xUf0u9NPLtre3396/ey/bFHEt9oVHIlv5XMBj+U+uU2PgSqgPe0isQ8+tE9Yu4kky4r5+tIgAAFwFUqJzYTFhndNKzsKwAKDnGtNqR6DLmcA/Hp+4pcGU0vl2/8FW++Spae9sBbSECKa5tz/+8fP20/OfFQsSwEJKs+CUW+O8jt7n2hcl8MXz4roA6kkIuFfiQMbLcY7UklHPHTFBgUtXVs7nc5jF/e7gsMAFP1/5uzkLLJJ0cS70uZWQyy4Q8zWSUO+ZtOwRq/KZtJ4CEJBMff7559IBwT9wjcSLrAs+I5UzVMDZ62khGRmPrC22hPvR60qHwwWidWsm0Jq5vaMzxkjF3bd7snf4oPUNiwbzzEcfkT2uip0ELvvY2NDwVZgCOLpA6Jkx1+43hoUBUKW2ACY8AVweezIRyQ2xCcKE6ES9eftWwo6PHjzU9XtEKr3iy8JkictNvwYcvw0AqHKZMdQac4298pkmphlZN1MyDUuCivQcgB+ARukeVBV9BO2ShPM+PB9iQu4hZyRMLe8b93aHRWDf3UeITv44OkTTLPuaw14aLPHJqf7z3vH7nUncaf8GGbg+mJt9KknstAFltB76xKvYQq4pzFmeh2wpsdzFmfbEzj1ELXd0Pi9p0eE9aPdYQ9doS/okb16/1X1+8uRp29zamlqlVSC6sY3h72/e7rWjI/rjDUiOdpb4SaDiIBw9gvaKt4rFwf3kPHHWrfLvOIZYm3Hsn372qQp3VP85WxTNKCTDXgAUwGZwX2Z8mY2CMKqKv2XfAUbDSrZw6qXa7/CT+F+fl5nAhcTrXLNsDrbo4kp0/QmoG8ZJiyld8aIARbX/RjRwSRopjjeZ3AUYvC6G4vkpz8AtVbIzEgus6T9F9dd0q6tr5cPs5RQalecVAICtBwzM72p98Y0Vyyc3zF5MfH03PkyswvNDwym+PzEw6xEblvfoMWCPVRWXffn6pQAAIanVo+uk1AFbELIkj6OjlTDasmmxE72vgIIEPfzJQ2bR+BPjAwAA4owRBAHXwhYqGIohhi0gAwgJD0xjJwoVxKgKHS0qVNT1eUAxCAle0zvL77MJQ2/X/aHOSVCBESORosJdCbLWQY6nRleAbBJUV2KiZKYq5kYvK+gu9DPUZ11TvSYiaAEAnKQ66B3XLKNRSP5x3jiCGEk5DFFIGPHjHmw94AqCFKgsuh+Rv+cwZD1I5nm+qYIngeJQA+BkjB+MAYIGkl0WAcO9s2VhFif85xKswjgQqHGQ0yfJe/F7EugpNoHplhZU4lro0QM1Q4DPgkKuQCTZ2N7ZnloFooHAGuBU2QcEiRHw4B64Vo/0slESJU3VKFeFCZhF/b+6UkCigKv6/7lW05uMIEtATsih+x5Bvg2SnOt1DtZwlBYMUVC8sCgUkuBLa3xz0zZWltopo+dgs1yct3/5wz+3f/j9P7Svvvxz2zs4aOeX0LeosKBjwTnymZPlqWqZhTuikGxSacW8CkAmPYtCa5OE+/x2fQ8ndV1kyI7bFe/sjfzpRM8MgLsJ5IhSJvghCckZyGdqX6m3uFOYAwD0hMbneAQOeMY4jhgxJQHXrtiO/7PoVC+y50a2iJgLC65aRMU2c3Z5duqrqypwtEtYBz4L6jafg4PJGUpQy78DLLEurH9XV+2aI3nPJDU52wEs+XeYDUmMx3WO4Y7TmdZrmBHtn3nvJQk3SFj2suy4n2VvDcnn6NkB5hSAkcTZAbcD7/F3/R41lUJVMbMLZJuLWp4ENIl6zvIIAPxSkprn2oGRAAZ93rftdx/ppARo5t/LM3HC7/YZO1LvLSiSsUNUbtU2AhhQSTfn20KfASud4DiQcrLqCpspq0qSa4bbxSW6LAb/nL95/bw3jLzLlzBjWNVV2zqeP/ZLIoNRf9eI1qoWVYWPvZygAHsfPzNpb+jcd1quKhLVYsDn3l2fJI4SBypKYiGLE2sjeyb2QLOE6WOvZHwCf7ieosx6VrzZdAYKMtrMhiyfq2fVPClHaznsM34Pm5pJO/iRtIklyE9yr4qwAtte2YrtGW1fGFs5S9nbCqzm0ENYtjgeQr16LhaGw/Xzs61N99bzZVvkfcj6oSWTyT2eRAErjQKEQeHQobEl+Ab5znOqbd63jJJkTbFd8Ss8C+5VwIECyqVhLn1nB/JAANsT8yRhgcbNCCy+z3Wzb9mj+McPH97Lx3Mda2srbXtnoz377Gl7+PC+Jk+wp0jE2btffvlVe/PqbVutMc1mSrpCKj0kUXutoo0fUcBe4qK8P6O6Mp43M7r5OSADxQT2QNS9OWf3du63paWV9vz5j21v92CyLwKXKOqsLIlGzZ+ca1r6uGfovHnerCXryPnE3mdSAf6efULxgDWBJkyVMuAYiQmJsyc2nNX4x0uNQOTZZcxi2Gay58NcdcVTFTdsb223/b19iYK6dxthBDPNuKZHjx+1e/fv6xkARFNggYKPnyd2IAaih5v19LQO+3G+KL6QzEsE+fKi9KScjCrO00SpBRyCWa0FONy//0B7DnaFtKQ02tJ9zvQ8w/J0BdraWqzpCi0qq2sNpX/uTb6rxOwAe8xGyCShrlWVaRfESlP8QV4AADDvVoDYEml4AaZME1zKl81bib6Dwz1uUXxQwts8B/Z5byNw4svZyZrEv8YGJdbw6yzgPcYoqVInLhmZDLGlymvEIMGee0pA/KXjb7QvVnT2AlLEJ6allOt0i7EFbGNXaNPhtTBpbmbWWtN+lh3aakeHH9QWwO//5re/lf4Udglb6cIUgpe0zwDsoM9xKmA2I23j06VDdC2+9RS72TYbiCX55jrin+yXrMavZ1N+jv3KBDaAC9uBM6vgn55KRw0AgGkb2AzOWEAWa3fQMsQZsY/E/wIc8jz5fOkkMIGjQOWAWQAAfDlPpIWtJrfceCRvQCD5igJN4y+dN7mlUdohSsCZWIHOwLLyQAFv0oe7aVcXnK3SVBFg78IK66IIuVg/vC6F4ckWqr2PM8lUOVf+tdcUc9+0Bdpf6vOTdyf2y5mPXR/jbgHFCFkvuX2E/cE+Yx/E548x9RjLJcdWzAUAALqi6q8q5qBCvlm+xhFXoRfISZdogpwPVaYS4tFFJvEsIUGEQXgIUOUQqYN+tHewLzoFtPIgwtCJrDZbAhqF0DuJNZImERp63UlkSOxqJJOD+fRn9esfg1muTTM9q01AyX2lWzw8BNt4SOurrh5DCza9ufdcLYk2uTA9yFT0uMasjxgG0iBw1T8Oeqre1mZPMJWgNwczs1z1cymFB62sKjBXVOJURvdLPKuo+FwLjiIJlA+rvxSQl7Kw171vYhm8GpXHunlsyKEcqhka86KMKYBnJuiHD75nRm3U+EIcHD+Pw7XSuh24kvASVOLPVy9ficoPAs8hZvOGncC1O4k3m4Br4T3zJSAA8b+b66kviZGRGFy++DyCIPbUwTuPQnRfuBNODKWoujXdwXsdhVVPOaBSgLEigIi2AO0OGKRQW/W8apQedCucycNHj9vjR48b++T68rxdnh63s+Ojtrm22t68ftW+/+5bqQX/4Q9/0PxgQIP5BVBk2iM4O1COGQOYSguqpSTh1b9TlfqAhumpDEVNva+DmFCSY4E9U8LoqnaSrgAAo5HQuZiocB0gyGvuggL5vl/Xe40CCiQBxsawj/LFzh0Tg3wfZDNJHfejNZ+qr0PVUgi0qWmpbOGEeJYkS1xnQEP1PKffvwQl+fx8DgBWdDbUv1YaFuP5zN99Pz53cTbTmhR4mqQ4ydtoHwIAJKnNmsQJjAlxUPv8LMGuwYXO9rGdcaBE0JDgSIlOfd19bl0d2oAiD30MmAJgJOlMa9GY8Pef3RY7dLDkSRrZF701KaPn/v0YxNFxpf81QMJkS8NuYkSaaN+9j1S+qyrlXl/7BZIHofNn50pc+HvazVRVqt7mXCt/jmAFdtS9kVYTVpJNsKS+aCd9JHcaIVQVMfvKElqsiTF8Lu+lmcAk/NOcaSeD7nHu4yvTu8q1kMjluWoygWj17u/MGmV/+Nz4nGd/9aDWayZAp5KFzgDoAnfj3ukgd32eQGczLnSf1VKgfsiqCge8yJnM+03gwFD5T8yhfVNJPe9trQP74ABJfJ4o6Zce+RkQoL+/gUsl3HpuXRk5vxubSULpiTFLUuVW24n67AHQuzZAqPMKSosJgb2Qzk6UsZdR60boDZ/onne+zGhyZYhrCZsI2n1sCv4PH8c1h5XGzxTEVs90bLQBSccsefaJJ5SULGXkVo2Ra1BF8V9U7mZtbYNq4npbWSUeWmibW+tqm0HbJIwm5o6znwFj9RkaWWjdFbVYEiORNC5YhTxJV4JffCiTFbhm7ouEG9osfjj2Gjtl5pbV6REL3NuDDQHt1mNXA9gA4sHiggHA62jpO8K3osZfTKf4AO+XBdlw/EPOAuvKOpGgxMbyWkau8b6IrhFrUPwgRuCMQLtOz3rAO8WbYXnOXKThS9ObVlY0Q5zEmrFfev4lSsyaEO8wtQBWIvEKYxyZ9R6AYntrR9oD0gg6O5uAkCR2mXzAmr07RHfIOjfSp6p2gAvWlES0pl9JgO+mKVECXKAwQqK1vbmtvmmrvjvRFKiysqopB8QngAXYKcXPmjqwrH3AGrC/Sfi93h6jxt8BZ8JukO1RS6BtBGJ2ASzFnpV7GiYOFYAbLRfNYZ+EOzudPvt9jDl4X+KZgKDxe2NMkoTfdrGP2s73DTD28b/57PgegT0COa2mz1l2u83tNkTvcYTMT7QmEt4sFpPZYZcqKKqSXhdq4ACBSoAstD08vo73V3V8dU17wi2qs3bvwb2Jls8+4H/3m6/qWVP9BwjQdI1iQub6BWDRWlosKvKdfJFToB8itf7NDdmjaNGkOMnvsq9klzWK1VptAqDUWkmFelEgGPG9NV/MNGMPcW4Zo3mw77bkTIviPvk8mFFKaHkWVVylHQQQjw20t8dI33eu/kvIEyHtBRWdADBpLVDhEnZPFUj57Pgx/VnsDf7k2cSuSWOFlaH1ugCF7KvYZPmdZfskFYUldO2Cgc/GlaeCVHuTANt5t/ykEHZFgbIm/nAG4gNj59lzYa/Fn7lY4JbV5UXW3+NEM546bWu5z9jPxH4j0DD31ZtXMxZHm7H656TSOVSOfSAcYPA1HsZQ+XPT2sBltAksuHgpxl/fKBHDmNAndHp+pgXnd3lA9BuN/ZJ8FpvGCXAX4kIkwghdBbUzGx8H16a0xKF0xG1eVAujvU4e2MzauJpXbPVJRjiwBkkIFNiKBuPf5Xc8YxWqYx9xFOfDRuGqOlLqwDMPm88Vy0K0PQeXcUxjEO2AoAID7R4nKWOSEAAAo5PDkYDQSY/XKYlXknYFQ0W5AYChWsFBmwKNQrdMX7pse/t704iNGC2h+Jub+vnb3b1JYyDVVj876GS9mqY1qf+tuH8pJ0xQRSKPs7DDpYq+rf9zz1w7vxuRRN6b9/j4k4917wqMGWtETw5tGkVRh3WC40JjIq+Brs/14fAI5LZ2zGjI3gZ15b1x1Brv8eB+e3/4vjFjFGeNU+faNcZQ80+hbl3K0OI0Hz/62PoEjL98/659/81X7fBgry3wDOfn2pNPPhba/jvaAL7/QQgg4//o/wcASE8XRl8BeVXo56oKEARRwWuN0RsNAwa2J/uuAGV9ckaS2CSxhJY0sVyGqQLJ7izNDgAAIABJREFUG+0YO/0tr8+eHe1CfjZeU5IOJY0DOMDvgmIHMceR6oxoLndnvPBsRwAgQT5niYoUewawhv3nBAqnjNF35ZbPhe7IXhdQpwTNyrLSnRbdj1EyGbVppWTWLucniQf7LY5WydUg8KczNqjgJ0lOwpH3yhpNoEgBIr+0jncTsCRz2bNpnYqRTwAXfZGchTiUuwBAgtgk+lmPMZEar1PAithOfZxMAqnsp3GEXdoCsh/uXkco9XfvM9eZZDaByeh7lPBKOTxJtkdOjQBAPjetLCQRmU+vympVMez4+ZmDlPFzeI/4BGyAVcvN3FJgXACD9tEVPi8jACsQEvXS1XbP43b7FXszr598SAXh3pMOqLi2iE0hFBVbHeZX7L/XLOMtrY2hKl0BxNO5SRsdLQka9XWlivfY7pPRYdk/AbgdSJtx4PYFdZmbAVIspYgABojsPbCu1Od6khjkzAf44TN1ZgrgSNU1ez/+Pmrj9uu3/WMHK7rgmPvMDYb4vJgBpWLGmse8zgTkVywE6+scOvmlqrf4KYJhrtPPjj/N4lDCUSJ+gMZ8jpkHTs5I/iVyfHwi/4t/RtBRc6CrNUOA0gD2J9lMFTQAj+xMJUXQ8/lKwBk7ZdakhRY1vnaJPUeybXaTVMOlqD9rl9cXpcZ/Ix0AJbIrqw29MhI2RtkBBGjs4RJ7xgmSEgKSxeUl2cokpqGi4ts9Qm9Ovn3/3X5pBTgZYl04T7b/7FfWh6q3QQ3AEuuymIXJ5zCliEod9wVgQd86LQ8BHxJTeTT1TcUSiPt5nXgd1VOejYEIt4Whuk6cBwAQFgGTBCSuuMYzd+yLjwm4xb0r8VhCUCygmP1Dzjp0bewNiTnXQPJCbMG4NAfsvh7ikYxz45pI3tBgoL2EfUARgDia5wJtnM/FzuCzsCGAWAAdgFYCfy9hLyyqECHQ89wTQ1hn9BiIifQMSsTRNj4CdbM2h0/dMIuECmzOJs9evrbmvbMvSBQBAVwUdFxETBk2SKq7qkLLDqos5nMoZqb1T/yc/azDaEsLWXqmE9PnOSQG6TGJJ0hwveyF+KvR/9iGpUhRQtrV9jjaB/tE2/rRvmSviTFRwuNcl665RJv5/YB4YtZWASrMBZ/hK4Fq8uUFJnmqC2wAa6hg72V/Bm0TjK/t+o32EWc5sbYLbss6u7CTdnf3NVmK+EftdhXvyNaQdM8vaol5LklEUwjgfMEAePDQkwLEJKpYzIl897u0o8Cmsz01IwO2mwBKfSoA5ImAI+JqYi/yDxivqPZbkBfdtuRnBpE5V4CVaTGPRgDn6uBg3yLxspkLbXN909oX5JoHB+3D4dHEoMI2S12uxlLGn0kMMELZEX8D2NCYVoPjGVE6AgC6vzXnWAK3izHg9je3RClxl+hxaSlhV5csUD21ClxdSD8s4PtY/Mjezv4LsBofil1ZmHNxgXvgWYVJnf2fmDLxVHxv/j333cGeWgBcKamqtSy7xQUSUHOwbUBNb+Er/dlx1LxPULKS8qtKy5IMDv3/ChqEFtWMXyq8N9eq1OZQWs3YtAwZh6pEauwE42Jq9A8GjjE2XPeERl446LFIoKtCCiYKlUqfpQ+okUwhSAjzQPmFkhNGhObUmv6vgKzEKlDvzRgvnEAOnx6Y+rbcR2nH7wCD//l5kGMreXpkXhI2/d4wBzZrFM53AAAbOwcOOGSJ2YlK2g0VRiDrwjqwtogNqZWjEFsQaN4zQWIAA4xw0CTQ8BhyrhXqNOKPOHbeE7VRdAT4DBDlIFYOIkypTYDH9XKAQeV5Duwff9aKq2FVleM9+D2+n+SJA+3xhlAOmQW6JeVPgKQgZDEGEu27uRGyDdKNZ+d3FBxVpZD7EDgVNsg0W/by1jglAAA+F3aBAgP67K4yZ3RF9J2TU4uu4LiZ8yv3hvjQhw/t3z7/Y/vxh+/a3Oym/Yf/6X9s/8v//B+kU/Af/+P/2r7485dtYQmKFQYbEALDCRvADkBGtoAiG28DFQKZ6lkLLB+SagyJ0MFygBgbfp49hk6BnQ/VnNCrDUqJ7VJJRPre8j5jdXAM4oOoxgjFsI6B7BiM302s8vvp63Nwb6eI88h+sjF0GphAWPam7n2sSqXP2O0NRuB5vwQNfAb9XVRh9L5CWQFxPOqKs2NFbcSpaq1oFRrsHgFaEhwxpzQzPeJAXcmdzw8LJuffRj6AipPEgCRx0Plc37G/xkSuJ8juNR6fidtYet/0+B5xdtMa1tQRBzAGE/kaE/IAAEnM7C/6PfaEKiMm8x59fGDu6+7nj8BSPjNgxJTo1g0kOBt/T6KNQvptd7XXqkc5yVCnJUeLoCjp7LOyw/YV6OBY6DNVndw7dsi07OsSGCytlkoY7T9hFNg2k0A7gXelXSKek6BUWBoEeGYRJNFO1SuBSkT2vIdK+bx69DP6Tuy98jM8l7ARlNgXADACOz0IcKDDdYZlQ7Di6R1U+9yGg10wSODEmGBLIlskQFrKruFAUIJ/GZP5UTdh3Iv8Xb6pznTAcO5FFfOq6gYMCRDDe6fKEf8wnpEAIYlHnOxn7GglGnWekvSQXAI6YzsAQ0hw5D+pfpb4qypE5T9sY0xTZc34XZgAXA++C/vNmlFtjWq3WoxgkF0VtX/JwskI24WlF+2a7H3ZRwFKfbyrq5ywH4kXbD8CAGQ9dL4rdhGwQVvQDfvBSQv2rc3dtNOzEwWygAH8jDYAA6rr7fKCflVXbnn204SoEqad9mPFWAAkAAE5d1lT/PLrt6+VQLAXXLGriRAzWg7X2872vXZ8fNo+HJ60nR3GCS+oz5lk1f6N6jptAIC2ps+qf/+jx9qHAAzsCX7PMU5PWqUZVNovCBATa6Qay2ez5sQMgO4SWyvVcIB6jc1bXfeEAhT0q7jFZ2n2OACIigoWRFTyC+hcdpSWEthG0pdYWFDcxKhB4hLHiLZbaVMhoU+739s3b/S5rCsHLf3tti4Rq70o1qaBmUhRMMUCJoLizzmmGljPAPDAwtm0s5yrsJFEOawcxQsSgfPYY/a4q5lO8JhPr/bIC5JQ7z3WVWr01TY8nlXtIbVAOSa2fTQY4cpxBFApeHTNA0AN+70bqZ3nOpOnZM8nvnViji0zkBabmvgjdo/3TEyu4uTAeA5Q0GPtrqGSM5iYxUCx6eDJobqtm9dezfdZqzDQeH3eCwaAfZY7Lid69jwAqwuf0h6L0DK2eSoYXLellcX26NFD7RH2DeePe4KBQmL96tUbt14oRnBLcJJCM5nN5nVO5wBL57Na0tRGs02lntGA7/X6CBv6PhxPAgJNE6EQAy27DmMhOiqcLdoYaA3iNdhLWkw44x1so0XABV3eH5AApoBaU2pxKMIRk495lsSQZ4xDvydwFXtA6wFGcNpjRZUP0M3rAwCEMRIAVO1OxZBg/7qtwNfEs9PUFxjUpUulKResYY27BrjRGPYS7RQ7hhiimK2KGSkE3NCOjNadWcuy2xV/Jb7k2fI/70c+NsVndY4Uu2o8uwVVU2jl9/K8b8WXowbVzyfHM4yRAs4a56Fe6LpZApJU5sbkNerkEpEodCqBhBCsqnAoAF5dax+OjtsJdKaiXSZBIAhnQYUap1+4HJz73vucziQ6vCc3TT+S/lffkoNS9QVWUKvZu9em2+W1CRJtTDwtgA0hRKYE/vTgqn3Bqs09wJRhGUePIOiTikX1zQrRU3XKB4GHnQAyFclUFyM4Nz20QRHcFdt5BbR89SDUNBYbMfdcpk1Axk00IlOiE4TG+EkEqwI+vodjSqUomzt0fZIBi310Kix9+yTPgCVcHygj6B33BQBgpBCFfCNdFuqwgeRe+TcOWej9GWMeYYTYWTvAdmDtmZsWhONzeB5s/lT4uaYEG7yXKD4xPLWfmDJghsmyx9ycMLfTiF/QtNNzj+6hPzP0NQf/ripZk8BgBcJQHmVyqSkI2zv3lPRhHGhtAU3H+EB74rDj/L//9pu2rzEu79pnz5613/7m1+3rr75sf/M3/1f74osv23WD7gpIQlJgRJVkQeqi1R+cgDZJn55xBX/cs5DcoszmdxKAx5FpTwqNLKq3zYicTpI5V3aYfd4F5KKJEKOTc2tHXv1MpX8RWl/3Yu4PnAzWgLyrfzq9ULWXbVBHJ2WJsiSE0/tUUOAAP6ClA4WIpBGgsLdjAPUe5fwELiw5mEybA2twyD4+v9Qz16ikYpK439vVI6O7BqEygWGskia4yDXz+6xVKrhcj55ZVRzsjDsNPol8P6Od/TMm5QlqTCl0EpAznlFEt5zKoAfgaygAolCV7JPsGwFOmaFd4GVs5m27koA+wV1U5n2W04Pf20m62KTPupPhJA26kfrKs+sAQ6/cdICq7+fJ7lbw53vy5+We088Z4CH9j5MtHcZzhU2RcxEf4mdr1gxJeN7bAJErF9xTKI04/VDtc/epJmTChDX1SsyuWAwKUJaXlMhxfWEpJHiUzx7GBuq5lFBcgmIFERTVKmjMc9da1T7ogbH9luxOBUumfnZmhfqRFfQX06KqddPaICY8VLLj17zf/az4eWj7EZPjc+O7AzTZVw/U4IGJEbDACUff+6OtTNva+Nxy//38ub1Qvf4lQCsqNAknaw+gqgSoRufWhCK1Fa1agds9pk6ERNNeXtG+cCXc7Do9q7p3V86iW+EWB/X9r3T1/ux97kFnslrwYisCtPBZef+cm24v3cvNHhK4xX0tGKxMBX1hiQrbapubnymJI4q2WryFgnff7gvQUfKmNoCKPQBEJRJnZqXWWAH4jgBPx1we7ba07BbB2czsChTLSW6sD7SivuaNtS0BAIfvj7V+tB28ePFS/fFSN9/adDW0wE3AjI8+/rh98vRJe7u7q9+zb0Lks0+FYQ9RKGCNoPULHLi+lj2GTpzWIdaHcYEepWfbZaE2a++Q6KA9xFg/3pNYhsq9lZcY5UbbaDEuAajODByZVWu/6nhiQ20C7BvugbwO8CEAxYf3roQCJnCtBPQPHz3SPvrhh+capwgwrcRmDgFJAIDOFMJTTcwWwLryLfQxu/a20GgxePjgoV6PGKAmQxVzMvZRwtMojS+vuO2x/Di9/zwz/jeQ41g/AomdZTOKF3a2mPZvjXyzr6s23EkItfsCs6L65B4+Z4pDKuaQ/kiNSZTdrVGZxDAkbilW6jwpPgj7p6ZDVVElIHH2cuyDkr07GiMdUDCIY+p2saCqDc/ArwuT8emKVxZKD6b2g89iASeI4tWEKp6h91Zo4baDsXVcF5+NTha991wj8YgZ0oygJUk+lvCk9Kk0pcFJrXr3ea9izsK2jC9W3FqFXJJv9h9xI8xYwEI+x4AiSb9tovKGaDiUz5c/KzYaoBntEtgcWr5pgeG+FHeqPYi28A+TGKL9p+9bMTnna23NrQ5XFGqOJsAUG0JBllwCVgC2hNGj7EfOZ9Ze9ml6Nr0lEvsV32P7bbscMIR7iL8jn4sNT3Eztjb+lvVIPz4TgrjvJPSAxxSxKU6z7z2FxpPuMs5en7+4OAha3wg0xFbx2WmHY32wy5xpwB4JSFYsoGJaFYDT6hjfwP7gfWidUFH0x6OjGUqIdvIeiefNZBQtiFYC6KBl/I7pLD1wSaIGGsRDQhE0fdzME4UqHQCAC+I91oq6K4ObCrUCE1druBn31HlagAKacqZCxTRux4yEBMgJaOJETYd1wh8mgz/f/XHqP+LAlmiO6BsI3LH5rntPdQIvXutqAGMY1Iw/Xet4SLkO0HsHcqjo07vmdc3fcSQKFllPqlA1/j0Bg5KkEiNk7XKv/NzVmNuqjnKCYje4epnDPAZJUzAs49YrkAnAErSlNSRIK+9HtZ9kWr10pXL9+tVrPW8ONusCQMB7AAi4B8+jUvgd1oHv83MCDhy3Dn9V/Xn9BEBMMyyNWob2pDW5cQVAFVvUf8uw8zl8PussEGJ9TT9j74jRUpVL3oPfAQDguSLgFZaGD7FFwWLsWWYqGTqsCwtqF8FpI5DDvo6hx+WqggKwNWtt7+3btr+727768gvNlV5fXW17u281BhAF6XcfTtvSMn2OIKkRX4N6BALszRBxxx6oGygwA8ZUriShPQmsvlxRlb0PFKrU+/XkyiI0uuepp7HT/VPhz/s6yIoCtHuAtbe43hITjPil7MckUhcYqz6IqqHABk/PSNWvAwB1UQMgNiVtSloDLJQeQNHvkhi6xcf0x6yNnFUF5vw9CK6rv3ZEF5eMmTKdNeeWZw7FTVUO9X5GiMuVubHSkL0Tx5hAYgwiwkxIIj0F+VWZ4HN79TZz1G+L/Y2A5pgQ9iTAa5rkIL+fz4y9HIVKRxtBgKmgQKJP1UdcAXbe05VZM07iOA1odBX7MRmJfc61+PO6evutzx+YHnzO+AzjZJMgTuyWWyKRRckspkWegz/D1HXTUcfA7XYy6ev0ipry6L2fsyCAoarxCTDGZ5HWMoFUAvigWPt9WDcHTqZT+3nwdp2Sqqpn9V76OdjeR+dhCpDqHpTcFGg8+gnemCp+xqVN51dUUmjWDiQ8ucKzoi3U1MdIErwZFIAS7jGJeQ6hW+dZB0juVTYHmNk38l0VaFEVG1/XbYsDS9qTxAaYwLjbOhMBrLJ3/BkJeJ2cjH47fmKyiZU8YQvCEGIdYdaRmGkqQLU4KLFEuEvCZfxvWjfJPtVZgEHrjazKJ4iePbRgKB4YJhoEGHd/rCtr65sGzDNFIXRmCUxVK6YS8Tp3qqWWCjr3GTA/5xCQIiJrPFNATwJ47hEh5uXVxba5vdFmcwCg7xVIct/4cqpp3BeVePQWqOYRPyEKyBoQjMd/cs0wDANUhFHDEfP+5uwglEvMwZhEayMQ2FKVxny/frXbDt8f6d/8r9GB+/sNUbSPP/5IrTf0RWOHSXrR+Nm+t6MCQqrxaoEr7Qv+DOMQ379/cODCSTEcYHx4ugdJP9Oc3JIQhXZpEhB0axrAXPvo8Uft6ZMn8ruw+H786Sedq41NWgxW28WZzx/nnt5//u4CVYRZnfCInSmRZn5mdXUVhKQivtyePHmif/N6WJrcGxoB33+PcOFbgQgkEWeiGRfYyEhctB9UkQxoPKf4U4Jj12Yo4OURiAPM0P6rscbs7ejGyE7LZiyI2s/6YqcEjGhcbmbEO1nUOOgqmvls2444f+hCsn5f+5Nu62PXDNaOdiJ2P+eEZzH5gooAENHMzwMAyF4HqCq7MfnBatdKYo+tSN7C9Y5+On4qtmcEErtf7YC2EusCne0jboOXaelMjCIArVq9sk7sGzNhXfwMmCzfUNfe/c9cu//ggXwZe4R2DCaUAaBJVPSI8Y8FPldR1dfoarr8toQA09IH2OXiiEferWkPHLw7UMIYcJB9K1aIpuf4+YZ1hiMxi81MVf4PWMQZAwBwC7BBYHwN1+pWKQNlIwCggmnlWxnbLhtaDOuNtQ0zrsS2spAm74t9M7Da2766P+9jlxeW7Jvu5j6ZRoc9y2Qo/i52b+UGGZ+IHVSregG9Oe/SoCL+KNCVdgsxd+cdb/L7F5cwmGG3FHO8mKT9vRbc9lTaJblO4jPvXftV3mMCsdhXNd6SX4LtSsGSdRGzdXlJ2m7knnNf7+3N4uiNWjmZDsVOCUYFfgEJ+HcSNfUQFuUvP+eN6ZvmoYLcsJg8SIyJKhFsmszyxokWPUozE6uaHUPAtRCQc10YOx3SovzTrweKmsptAIMEafwuyFUSWKNmvkeJCa47MdXYkZq5zPiUbAjR8UUp6jMyc/hSpWBTqAJb1eoc6CTZEiosBx1BtgRAo+GZAAVxML1BE0gFABgp/jl4USrOv9MPagfcg+uIbyVgSqClwKOoluprnMYzdv0AVz1NM02PLe+vg3tqxU8MEE6L34MlwPsyPg8HH4GgfLZ6YJaXBQgcvHun9wlbIGwTDrMF91wp4PvsSb4XMCX7EgAgbAVex/6L0JCmFGSGKDRWaU24P1DPsih4o0LqmMQkYSIgdPLPPNS1qXeLOblBC7WmJbrDn8cfjsQAeP799xIA3N/b1SQAHcDD9+3V6zft8Oisrawy79XO2fvLFD9XCUCubyvx81xDKYqAV5IrB+VdryPf13maplo4yfD+cmuBfHP5shFSSj/07b2U0Vv0vJulgkGaAIASv+QzERFKkjf1x9sEyNmI9jYJjpqm5jX38yHwTbDgynnXIfF5TnLh/rswhkyv9Hl3lbxAiwp4AhClAskaUE0h0IMWmvPDGmFcRemFAXDh++WerNLc226yb3IWlfBFPKn0DfrzyUhVn/PYiwQFeS2/71nb/sypEqmRqV3PZNrPAxDKawRYDIlxPivXkWftwMWVVOka1PjDTGfxz7z+CexcvegAgHoPS78kjnfq4SyUic8Zryd7Y0zg+mt9PX6NLm/6yvvETgqsqP2QAHMKRO68OL2aIwDgM2WwqIMW/h7vM1Lzc30Ce4dZ13zf7CsqdEyIOGuXNabTQmpz7bKmjPj5Mp3ArIFJo2ACGAy+uyLFoa6Wsuqx5L1GHznZ/2IwZD11jap+eJRSEmLdq/ZHJS3VY5wWIdOB/fneM9a3CQCQgEU6CNVvHVszAgAjPTcBSvyz/OKy441cb9Y2z9UtORYXC7g+AT7DXOMAPAY2M1LYtmHaW0N/fd5f/arFMuR7nHX6OM0IsJhfAEoSn7RCJYHgXiaKdLVfkAzSFgb9/24ilPWfVPTVpuG+Ud5rY8utbwFzAhjATpRtoN+zwCTuNYKCiYHCbNNerDGcqvrrHj3pBrE7rh8RvfPL07Z9b0tiVgARBKSsCcA9AADXTxXx8P2hRss9fPhIwnHsBQAD+vrZw1S28M3EO0l+xLBc9vmh+r+wMKdq5a9//ZmmH1BM8MjhlXZ+etme//BzOzmCgk8iSxBvFXB6nB88uCfwwAy8zO9uum4owpw51pAq/zGtpoBYVUEUSKNWjZkZibWX2NuANBZUAxjwebCo3oICZ/YSlGP+3Nrabg8fuM2RlkQABT7XIoTLjeo97ydmTQFknrISOrcBP529Ehyj+5v3o4oZCjcgg6j3MADW17WerNXXX3/TXr58LbABuxwBYPsItwAAADhJLi2raskBpxf1P+P4qhXQ9iVAZ/RUFizkTWIE2w3By1CUr9FpOJZtCLsT9qN1tzIOzxMy4vviL2Sza3Rk2IJh8MVX51yG2TQl3xWbjAU27pvfsx9yXEcME8HKMPTG2Ag7Oib2YWzFNsX/jj4qvjH5Q2yv43ivdZJXXVPlFM6TbN9sn6wpNrUH13XHnvE7yaU8wci2VwXGgAtoroS9x3sNAIfORTEK3bfutTHLpbMx1UKUZ6VenBITnpGsrzamWPA6CrmIOSruQYQ98VXpNiQ25nfd176sUaDKp+Y9Vc2t0vbNsIPE5Lm8FD1fz1pj8tBCcJtCAIBMciC/kAZaacIk/wIQ5zlT0SY/5It8Im3rYwyf19i35P9SJiixR8WqU2HLMbTAINpxSwRQsUiNXMXeAdhhf7XvKhaLf/CEAfLTawEAKqrW2D7OrzRhEF29OJtAIAkGkk9WDMc1AeCyblwPdkl5tKauGGQzS956bcmXdGdhjM1mEm7HhvIetAXxd56RAIAv37yZZb42b8SD5Eb1ZlUtM/LWKZ488PRnC/m8uNQiSWjm8krCcVGpXAOtFCJjyrermlZNdQ/hvJCmBF6J9GRMBtX6GIoEA0nMWeRQtgQOiK5jdISHTX8FDyiBMNcdwRojNQ7UTEyqkVIVOKv3bxiRNhqSGIqJBTCMWwsjQPc0KJiGTpmgNglxgon0/6dnKkHtL1GXAjQQYKfPO0EQ7zcGS974qZR2eneCxtzXRF0tp5B/G2HKPFPT8nkNfWUODt0qgAGCekQ/D46a+x0pgZNwXhmw6AuMRpf7MuK9O41/ymgcvo+DJ2jQBICaSSwEuFkoUHuskGL+hAHAzNyeSMyLrq9nLhE/o7TZXw4gO2UziDAAAIfb1J/ldkJLC/Ppr67VYoA2Bb8rYEzgyFk72NvX2L+Dvb327OlT9SUeSGTosn355y/aV1993W4aYnQknKypR/CY3kfQbmGWGOvuSIyya++Vgvfd5GgylFGkn4KQ3mNkZ+uKmfZMEqUU30uxdQSTxsTLNC5AvQIsBjC8763suyK0FegiQ6wbqjLwVP3uAID2v6inGbFjSnnEXBQMlwDKlNQNIjQE2dnbDoo8wWNMnMzqoIVGp0QaDASksqGFDAcA0Ezcawut5f76vuoIcBIcJxTuqe0iVK585WxPyckwRjTXHEfvYKRX85MkdYfWP/vua7MvEtDk3qf3rgp57EO+r2BEgXZE0zKu1DTMBGasWU8qAzpW72LpNoxB27g2ua8AaGGb5P5GexvgIT9LUBZH3+/Tz5kvXf/QbhG7qM+ZdQHHYAsTqFsBW97HdHP3Ld997lIorqSbn/GcM7daY90+HMn2UDXlzKKynmsOQBa6o/xAjZDNZ4mlVmr7DlBqJnoFCUq6BgZN9lP8qJ5TsRRIVGPHVanWqDrbdQE5Eqj1+tmHGnwRgy6THEBMK8g2KE8rjIH5EbyafNrQExz6Ir/nazbDT0KCYSkVUJRnn/MjG1v01AC4/A7ASvxe7t3sBO/brE1iCe0BjR2z3olYdOlHF23YLQqsz86ONQFUEZ7aDEwzT6zhvvMuHKwxZ9j/M3rETydwNEnDxaVHo1EVS6LvhME91iTn7B/2nPxLAQOmdC46wanqDtdAAJqzHYAnAEz2i4CcJYAg2x32lFh2i/Pt/OpMfcRoABCc79zb0tbxPnHSAAuDNj8+G3CUZNLsvwv50o3NdccDJ6dmpVUCxGg9xBUPDvba+flpe/T4oZL/Tz75qB2fWsTLcdlCOz0+az//9KpdXaAxZTVvB7imUndRV7dLyKdzP+2mPXj4UGvGNTNv/GAf4TPrw7glg3aNVVNp79/XWhOfsr7Er/zbAfF7Fa50XldXS/zv2roNxHFi5Hjah/0NwluWe9tWAAAgAElEQVRrDWFh1grRPtgSrM/qihXfaQdM64tYRzWWTG2ztJ8yjxxB7EUL4BIHiOosyvS1xqt99tln+vuf//xl+/nnl8XSsd/m/gxcVvFAlHnHIQE4xfBhWsocAMeVxq4RY3KO44cID/ncFGAkPlyj4AAB+PywRRUXa1qUWTMwd8c912PNYh6WHVFxUcU/j0TNeY49TALmySoOJkZ/YdvYGUDcQvx6immCx2q83Xg2ptipbDjPwTmHW3fC1El8w34egcq7fjR+KIJ3oz9KDBmm1m0Q3KzJnNluswycdVsWrZIIrLoFZ6rSDEkiz0lrF60nWEqln+Trci0+YHsYn1wD10qirnaJhSWdEdqyibMBnRCogzWkYsOc2cWAejwz1iz5mAvHswIADaax9xO7sbewLzwnTfyCzY1/lk1ylZ0YOn47DDn9LMBt5SX6JQmQ2l9lz/ocVxF5AqO6qGD8mp+rY3yi4ZyBgNXYkeQQ1gLw54SxqmKv2DAF8iOAWSLC3icztSuJGcB4wTW3zGhSHix4zuykPWFNveRRKpgNLYtb25tiY5ErC+CASU/hCfFG4lWmKcBAWlpWTqOciqJkAQB8ptnK62IjYdd4DnwebKq57w/ezQiGkiAHSU7VXJWKYWRYgr3eJ2Z0yT2x7gUaae0stqnUjIbz2CMd/MwUXpizsEttfqF59fDUK8VIuRI+wLnwlR7tEbVJr2mcvq/TjyMBQygQo9AO70m/1mQgarY493/GyJzqfUrgnCAyxkpGaejhjdGKseI6OliwNPWFxmB0NK/mbg8iXFmTHIAYjVQ0HXiafpMAKoYrSVuYHHltgroALhKuulNhjuFL8OFKgyuJSYiTIKSCTLAblgAH3P/2nuB3QYthA/C5OaRWcTabhH2TcSm8D6/n57yWZD89cbw27BPtTalmq4FW+y6IKIch1NdU2bJvNFu6RucQkMl4Qakx2XOiXSlQlQowAJUdNqwRAjAq+AK5mAwBKLDsgE6GQYnjhcCft29eq6JE/7/GY52ftxc//9T+03/6P9s//dM/t+VVes0969lJXgAAl8nVsz8oy2cfCvmrPi5Rje9Qk2+BQRrT4jmzqTTH0WVWNfe6VImTZ5R6NRKke60dbPJlp21U287QY2b6z+K8yyQSbJTnccuRGQA4HrmnafZ8HHxXsR6rBPQajOee1+f5R5QnTtlVETurnEHZj4hinp9b3LGYEHzO8rIpdAkoDJJYcTqBS3QN2IcJfMYEZjxrcrClETI+kySNCSzGJGZM4vPzMQCJrco6jLbrl8CD/Hy8LoNcXVDIryvafz1jOaVaX9sJP5PYkBFUSEDU78f7Zayq53VZqwQnHXzo2gjee7aJCahiW/N9/p31H8ECByMO7Ma14e9O6s1c0R6vIDI/Cyicf0/VnDoLIwCgv5dwYvwCr09lTEJhR0wNMdWS+4QFx9dUGS8NjskuD32KuicBgUMFKcr1iw5szk5tY8cgmgQUW5Vr1RpWwDYC4fhBjU1VP6dnJyeguhUkRQPHF1ITIJycjeyIBOOTD6xWwjAy0g+fNb7VzkC1ZBhZOK4za6AKSgH2t/YgzKO6/9D7E+xO+2yokhHwcZ2sf+znCABQ5WeNsOUIwPIIBLIMwLABgBKBFMOP9j0U3aPNg7iTA2Q0ksywMsuDqhqbjrUnGIPOHlCGAJsEE2q64p7qdaX6HxYQlTIzEhx3hB2Wgsq4Nn4e1pFAUI17sV0DtJhT0r+yzshAxLAMANx/gK91C6jjuot2cnxqsbgCVo4Oj+TTlGRKFX5d98B+p/XNwexV++ijR+3+A2aUMxLuQ3vw8H77+OPHuh76iVUJ/PChnZ3y2st2TPV/3iMHYcMlIXAMapDJ/saJCNVf/oNlquJKmylxYeY41ow1k9hfTUTiXDIxgHvLWGGAg4i0st77+3tq9yIZ4hlJ70UJLgwYYi1rywiInmui46MFhKjdj89/ai9+fiVlbir6HnsX9pITWiUewP5DL3WKEQECuU/HUii8b7anT5/qWhBc/umnF07uigEAUNKFCZ2IayTYKiwKs1c8mgx9kBLoRLdLE608FYf1jSaDgeoU6a4FZBGzs18cd1o7JOPOwhQY41i9XzEgEl/GP6gPu1rzwkp1wuXRqVN8WY4kcQfvP/rw7tNih6zPw5lw4a2LCY/+ktUf41jW3ABvH4s8Jue8NiyJEWxO/B8/ddfHGrgy+yWxUmKc+J8kmaO/uh0XpM3R8dFd357kOnF0gFVrH3TWowsWXUR6YmRyz5oAgD1cbpsbW0r+yYfE6j09KfDZTAcSfzO4O1CR1in2hZ5j5QkCqmsCGveXdkv2esCX5JbsParpYm5V64jjXI+PT5tLBCL72neGYGx94o8xX8vaZf3td0o/rUSz4795fQAAvU55qqeUSB8B5X2erWLvuRIv9yj0aH3wfBFT5dkzXvWjjz+SUCOJOa1DHo8J+9VcyxRR1AZRACH7gMI4gqHYLGs6oH2QsakR7kcE8lF7cO++7C9txdgrscTUQnehM4FfWVtdadvbW/Iv2oMwNX788GEmx1Soh4139VwLrTkXvQFEk6BCom014g1KFEYlvVJcIIY1CHoeFEaFTcfPoRMlIODn1+1GowHVcw89jX7xSngw7FwLAICcWSH6oZDz0IPGBsVNwChaxpznyMYpjslrggAoJPxegig2BgkC6AjXJErNoEo5Bnqpwk7BZxDJYbaxNl0CmAXTLrMuSdqmwmtVQcZgNn/PJk4yEaAjfUa5xxgsqjsKEGvE32SAh5nQTiBMeR2/Ak4oeafHi2S6VP3HBF7Bfcb3lCKuxYPcu4RRTxBjwZ9VvU/QwyQhfC+U/xjZOGn+BJXkErkOell45kqsFhfVyxLj/YExgKWnkIDa1TMjziTqetbXDv75GUwFP/+a17yC6KD7kjiefJ6Rb4Iz6Eb0BV61QwUa73RPiFzys2mMJgHLpYUlOYCcF+bx0p/1+NGj9uPzH9r/8b//b+33//D/tksFiKGQgcQ6EVMArIdW47ZGxLcS1tALowGQZ5i9Eafs0qUTcK95F+XBUQMCEGRKcKzE8vp7JXi9LbbmfWkxtOwjtzH0xMvJVtSrPSJPe61aAEQPk9H3Z3S0OqOxTC/OmUvyFpHC7NN+XuyonCBWm0ElkWHfJLjHmEsX4sxVOqsBswes2o79iGCn5sii/i7nZip+ApIAaXE4OWdj0JHAZbQx/Hxy2AMAl3Uw8NCT7buAYd5/dHjjc811/BIw0ZMrnFlGYBYlLnoQNamli7B1rYVxD43OONdrW1XtBHfGPo7X7fu/3Sfa163Pr48/GvdB7mEMykYbyX07ielV+yD9hvmqAjCJqboixHvk/gRGT8JtBpHG56v3ISAA4Fl2wMXnKrmsZPW8pkVIlEqitE6yUw1zpeNOW0vt3fowaZzwWW7/cJJI76LuUeJe9BJ2HRJmpSv4HEb5Zj2yBmmRCuU5owszPSZnSgwBAUV9Qk0U0QOOpcLlfe41zD7mzKTSdrcFIDbErSymgt4N9E0QqgpXtWd0sGRB1VYAgDxrB4nRyygR3FT7qgLOuoYBIUCj2jL4Pmuc5JZgKfFFxiKzfo4jIiRLvy7iTq4kGzRH3T9iu320n5+BRRlJEBkDyBx7Ek4BsDXukWoNa6OWt2P8U/X/IzAptiWJTjGaCuCktWQEggSY1GQL9gvvbQEyA3MCRdExWFloK2vZTxYpsziyWy44n+/fHWp8odmQzXuuQOedexbFs1jwrG3QN1zA0Pr6atveYVrPR4Sb7eqK2A86b58Ogu+hx55e1usrWr6sLs+ZiKieq4aIaflsYVs4l7BpFpZrDFe176gA9f6d1o/qvKYJra5N7YMBk+KnooFCopFEMMkbn8X1Ua2UTsOVJygsLlUFURoG99vTZ5+KxfD1V9+1/d13bXN9S332tIsRQ3raTqbYzMQ6pMLuSUsd9HTbRxiItiue701xweLKjHVTf3KNFmUfWNcqU7uoyvaEC6vuEYuX7fT4VOcYwUISmQBP0pQY2vDEdKupEdgVi6elYm7V+Jw5Ynafmz75I/Za8THPq2LMxOtib5AkVVtpmKYp7MhelGMbk7EUvuIb4zs4H7HTmcJlbSF8S783JZxQsosVmXgjfitxcGxfAPZ8bvxC7I+LCwWgZCSkprWYecj/iYO5nZyriMRRfMp7jf7+9uenZaH7sVvBeomEqqAyFIFCp889iskjO2kwSLHCjPGAZidGBJu2Jdg+nszg2JO/p52HZB07HbCXNTEjmLjPRa/YdYyF4oOyZfldCnrxrbyQc6xrq6kSsTu20ytimMSuOt7ARnmNpzh/0h5w+1fWIrHg6P94bhayXJUWSfbf3dhE+Sn2iTYEgCW1tlqq19HSnHQXVOiY/L8BSt6XIsPG5ppGjP7qV5/pLNM6dHDwTq9BFJAYHt/BM3n+/Hnb299v88XEJ+/ZqFHUAJvcA/eNHYBdFuAMEBOaPwDC8fGJcnXyWoGyZ6daVxVaa4QnzDbsNPZn7tuDAwEAqfjLCJVQkdU/7Xwj8oCjyVgtEv/lpVUZIHrtSYhAjFlcUAY2XSh8HEQuPMrv7K/NrY12eeM5qHw+PeNBvxVIiaJoBJZkKgFYAiyui5uIYE6CXRkjVV3cqhDQIveRA8RGiKNLpVqJ6orHSJyegNRYACoBhuY9FrrH5tQmKkGnqVdn6LlNMmbxh64Gm2QmCPHdQD3XmMA/gWcqaj2w7XSiBK9aF1gBlYzx3jFueb8Ys4Axdze/DkyN3ON5Z3QQ+0DPpPrk1H5RNCrWKGuTRMzBgIOgBB46WBVYZ3RfnhHXkdfwuVwnKDiHDUdMtWFzw7PtCYxJ4D8cHQkh2z/Yl7EAhMDIKDBGKEdgxI0CoqCtmVTB/s6e5L4QKHz69NnUV4MIkUcnuc/JUyNuNA6Qz4QSmQqCg2snoPTpsB8UqJyfqxcYY7u9tdm++frr9rvf/a598cUXCnzcT+vAVZqUAwCgXuzqbx6THj6H9yNYtZPvTI4kpTGOSrwL1c9eyM+EPlZfe/pd8wy8J/vYmHFPeh85oHXQ7pni43NO4B8QIADAyADgsnwGooQfun9X/58SgOrf63vXFckYe5yQe13NCAnNi2cGDYov9oOFutwX2nu7F9zKJBDAgKACmerjC0hqarHPcZLfu857dOBJaPLZSSD4nfGZ5bkkcLj7nHKPd4OU/PvWmhRduSf6/fzn/f0z01pDf0wlXnu4kt3cb559bIz6/EqJONeWa+B3A3okGMxa8TupfIy2LZWPvFf+nbWMvcv153qS0Oa9FNgMLJWsv4K/sk+iy1I7HNouRqbCCHAoCJoo/v5UBxVOAjgFqoKsOBDO706gj/aU/VH6+3Qe6gYCAGQ/+dukj35m6lcuANLVJIBP0zCn4A7/U+eU90lQPiY09mNh9viasWdSIq6JFlGwj8/i86kWs0c0yq7YGK50R7CrtweO+2d8PqE4pi86vsbThwggDZ7oem/MGtE+GJhG0r8pxeY8AwmuIqhUdlZrXzoQqXIpyYni9tCPG6DfLVSu0iVw5X0UmFW7l4NV+7DsJ66PGIGAy7Tt9UksKvuD98xIsoj1Jo4QA2BtRYr42OacDwThpDFT+/XDewPcJGk8A1dyr0TbHROTMYkJvdyijt5Prup2RXFeCzX1ul21m0Y1O4LPTtD5CgsAqivVYnyYxsldm7WlNol79/S7BKiAiQYbYEbBNDgTe+XZsyftwcN7bVWjBknkqeibGUmfPXTWo6OT9vrV23Z8dNIuzkpkjukZ5RtIQihmCPgvkJcK/PIq1fCI0s6p/5/nEn9NkQoQgF5m4lPRwm/pwTCD28+VSre1H+jp7xpK+O/T0+PWaBuSGButALBsltSjv7PzoF1cXEnD4PT0ot3bftCWF1flV7ketKp4nktLtPstibWgyUXT9BuLDSc+im9OGxB7I76UwN8jOF28AWxIUQY2j8Q6S5FdbR4Vu/PeJ0cnAp6o9DpZYHIRiU0fJSk7JJE3KMwWWOYe+Qz5S56rJhxYR4k1mHxTgZyTjSyR2Kpj6/cSK0k48wKqchUWSp8izFV3ChtE4ys+m+8FaOsU/z5WNYxdx+LRtenJM7lNfInXuRfAAoLEl/A5AneLeh5fm+eT30vR1IklrV62Fx08NpMywGH8k2wKZ6GA6qzj6APt7+xzzLjsvlw3UgBA/F6AGhdnDC6b5dBjc569tEMWl9r9e5xLcjgApnMlqJqwljZgtUe6XYs2IseRtu4BSBzHuD0Tu5TYQkBdjXTmDLEePF+PKvSeY/+YxeQJCC7mpd3RTDmA7LAus7cS48ZuJwbLmbIN7hMXxH6adK/MZhGjIXHQULTltWYszCt5xuYJmMMOV2zumMmtc2bN9dhX9mnRolocrXv3ttuTJ5+0jz/5SOvq1udLxaTYVVg8PA+mfCAsCkoKIEPlPxPILFSKiB8FyBudXfaNfad6oabr3Nrcajtb27o3hMcBkSXwqWkDaDFst3vb23rt3Bdv3swIHoK0UaHP19HJsR4I35uo5DVbW8EJRlKJiAVLuCA+NPQ2Erj0yNkYEWR7nBsb99Hjx3IQP7/4WR/57NmzSf1UmwN6Pr1QUkc1WqKgjaAcquXm5tS/F4oJD0aBBFXN2sR8ZujlOINUkMdg2vdj5JQRdxGTIxCL89emAXmqawP46Js1jdNdVToOGmMpI16b0pVz9/NRXemBeoSsxoSoG68kDSPyleQoAWyMSejJMQxjgpDDYuPiz3KwYjHEBGxSzt3bV+JNcrixuaFny+9rIkMFtYA2JOZZzwSQvF+ED9lDUdfN99jEqfBy3aEH5donIyRhQtOt2QMbjGhjLVG2vrlWHyKaAQIMykjynPPc2YOHH44UCGaiRIJ/2l8ADbgnPp+A4a//+q8lLAJd5+XLF9rD0CMNfjjhznrGGaQNA0YMQWVAD3p2UPAlkOM1AAA//PBD+9u//Zv2+vWbSR08c1phAEw95tW3HwBgTAJFV19a0rMx3dEGKNfjyllN9yhALz0xY5Ii9PzSThE7YjAio6JM5UzCFqMb4+p+/FJ9n7eAXwCA7ixNP0vCw/c99dZBJF8JQNz+YKc8Gm8LpCXxSsXa50JOOnNxC6kmgMkX54O9S49Urk3Bb7FBAKAyIzkGPYQYzyGv80mYXDS1ADRJ2rKXeuDWZ3YHcBIQVHZAoFlVXLKWcaijTUqgkD//nfO/k+gnsBmvJyADPxvf2wkHFHYngH7GBk+0/hUkp88015uRq7H1CUry86w778Nnp/1KFcmihMdGcV85N/leAoMkNLmn0aGP65A1z33m3PU9agA7wZirTB7vliA8SZ0rOp0hM67n+Ay4RtnM6xsJesoJIxZ3B2iVfS1wVGPBNJKvmBQ65PQxOvhJAujPT3tNsSOmnlGDWlQXREWGbYWuQAXjoyBUgJYRWMj15X6tLGwAL8J5oY4mqMXeBQBIoi1QqIToVM2snvgEm3fBGFV0ajxhbBhra32TobdYLRsGdrlugFsFeCSWqNnX88lzYRoBI6xYA35fPaWyeZ3u6qSl2CQ18SYVn1A5YQAkyco4Ru3XSdjXiUh6oH1WZwqWKXiwhwEAsP1Ws+7tUBEuTiKuPVBsOhgAuTfuk3OYYDz7heKHYiiqdbIbHmeaaU15pokNsjdJjrG5PBv8WjRSsHf8BKB75/5Ou5m7bqfnJxKqEoutwLHocdAvHkE8gmHu9/zU463wsfhJ7v9gf68YUp5cweeS7EPdJ1l+9umT9vTpJ/7+tfUDlAxsbLZHDx+3/f2D9i9/+Ly9fvVGwSxCZKGo6+zNz6kfOTFFAvSbObMWkuw4ufE0Bv4nNuF6iOcQHFYgn6lNZd+xGZyhvLcoskzDqP1kxtms7WxvtrV1knWYRZxDtI8AcBjF3NrJMSMf5zTScG62oHVCA8Q+zWr/6xur2vNHJ0d6LoBHXF/sXexMfC3+N4G/kiEA6jkEwTwBYG7mHmWeqwth9lcB+GAwJt4DwBF7gDj83K2T7CUJ8TKX/bziVLQhaN+8udI13394Xwkb4n+sEcUN4hqJ7FWCDLvRcV9nk8rn1aQoJ3t+JrKdZf+gjOuM17QEfibbU8yw2HGDcWZwJlY1o8hxQJ5/RrURWziucDyV90lxM/axswj6KN5U8Kei3wAA5PkkEbXttM/AZkTrBzAmZz2+0C04Bs6dG1jkOZOleH1s0xj/2IYbsO9xVc83RnsbP8K54zmlLQm7TmGLkZiAdcSeqNKzP1jvTMliT+Xe9Dwl0odWW01N04J3BmmSf5+VG/X9+2smoFpgSInEc454ZsqjqqALWG2GidnlSaz7dAvHlWOeFVAmoFnWJLGH85rODtD+L1G+MUexLzIAPWo0xZbKzwBMaMoXAtARmXS7g5mgLt7xHgGmYMpjJ9BWmZ/Hv19LJ+XZs6cqTGpiw8VF21zflL94+8bAp8aJw6RC3BB/Ir/lohXrIsB0HTE/A8GsMaCq9uTM4wClOzM3L/u5tbmpQjBtTadqqT6VECutWTtbWz53f3z1SiKABLfQ0VQhK9E0DOaH4yPdGMbXG8KInSu/0KjdI5FNE3ojb46BgwLuxUWwhyr+oowHThtDC+LPiAnoDsyHxwFa/OaitAOMeHOD3AzXwkbJBuKaMFIWYXN/uQ6KhDBSJelCHw4AqdakIt1HdQR0UKBaqooKxoo2xwPIfFwd4sVlj1gZRqMlEFYFqNCikeIcBz0Fl+ohrIS/Ar0kvkHYvBGM1FpVc0ACqSSWqNE4Uk1BVwktxagq2SoaZZxbAr0cpsyGxiCAmO/v7uu5g4rj8NnAMVT8Dsk3a/r48eNJiZc9ROWc12nMDwIYbSYnnPcSsAQ1virXAhSG4AhAgd+N0GAcuqofos0YNUc/gsoAn6c1KvQao0Ul4N07U/VJ8j958kSBD4euJ4g1//ecoMaAxccff6I9wv41InquvUklOXoUQXS7ofZoJu6JxJzXvXzxQtcgtP0ItB263krb39trv//979tPP/2kBMB6EeWslE8X7b5U+7n2BO35E/YJ+woAACuURFMBcFXAs8dSec8zjoFLsoeBlmGcqO1dSC0iYTIW5bhyz6aTOoEwdTgCUPV+WuSS10yfSzmyMAsCOImCX44iZ9n73M4kNOMY9yR0qbT6mpw8Yc+mJK0SDPXL/kIFlD3HvsSgWsW+z6dNBWYU3pE5qN4MO97biPwYEGh/SjDqdrU5SW5Pqm2nwjrIcxvPa858AplxHZLkJTByEtQdYH6ea8trde3FbopisvYVCfMEUDixDVDo1/r0uP+7i5DluhOE8O8wy7hnV3du9/THccbW5bnxvnnvgAe8X8CrBLVjsDKuW+4/r8n755m5IjqZgVs2NeuVwCr75u5zgwwIrU7MmaKXZ43trNenCoL7NKs/tdqP1N5z5UreGPCpz7aeC0FUJnFg27Tm1x4PBgCuM10K5wmMuIYI7iVRSoIx2okAMlnTBBZ8PyNWpbFSgktKFmoSAIm39sICIJx7aL2gvWoncamhvSxnNc/OfeuuWLLWAu6vrqzqvraimEMBY/U096Dd54l4gl7t9EolOE/Pa86Uxxpa8ClBGpVHkhfYfpwB+RQSjHnvWf5NcsodYf9dyHBixfviK9A04v14zlxH6Ns5Kwlq89q0JaVKxzOk55bvR0Mp7EbpjlSQKY2i6oHWXqRyXMB9AJVUKyPiTFtltIN4ZtxDlKnZrw8fPmjb97bb5c2FRgAys1rCd+trU3sMCtxOCq1kT0yl6nMlCVojsfMsChhf4PiFezqV2CaV78cfPTQNdmVJ0we4HiXqi0vtV7/6taav/PFfPm8///SiLVH550HckJR6khRtLTxH7jPFDsUy0qQ04I6flY4FM+wXF3VtPDM+R7HoybGp7AVEpk1S+1otA6tTbKPkTyCf9XU++fixAIylZc7gRTs9O25vd3fb3t5BOzu/bIsLK/qft1pZWmvnpxft7ORMMQH3IS2GFY/+k/r3FQmEmR8BtrLvktDadvl+aTWIngH7SiNr6Qc+YW8CBkAnNxjvRNTJttoEAcoB+SeRbLfOCPhgX+vM9ko0D5sEkticEWQARawbjFjaMxTnaO76majPORf8ThLY2F0DFkWaLtabzqn6qEvEmArvJEZb4HnFuImFc2ay3+MP7fPc6qVIocQN+UTiiREAUKxZjLfYw1DjE1fd/Zw8k9jN+GwVMORjO7Ae3zzZtwJzk4eMbYn2c54OkXa52MrEC7Fn9msG8+KTJtZBgfbYDTO+7DeJt4lZybH2dvd0nv7iL/5SUzwA25jUxdhK7K3H8DnG7LGBgRUKd9gRcgyJGhYAME6O4/Pir6KSH/+qPE1jS7v+VD5Ha0rMrhzAdjd+hP2I7U8+eZepzDrknkcfM8Z4xMEBZuyXDWQ4dnEblKexDCyWWoMJZCilf7XKFgDAz/z6gM0dhAKEhkG1urrUFpd5xui9rEjc9fHjRzrD5MSsLQn64bvD9vPPL9S7L8aKii/YqF4kShyYe0usbXFUx45q6yj9MPwFv2t2FW22nmR1csyYxOv26OF9abWQk8z9/ocfZumTVwW1RMe4SJI7DgwXC80a+n8CHIEBHD4+OIJN1XsHmJAALlVbfpeqPahTxN0w/iiK8gUyBQjA+4JY8PlRqwVdVK91jV7IzFeuBadNxT7vz8ZTv0pVBZLs8LtGlzJizxuAxRw3fg7dtJHSC1NCSBH34zqdhJkamcMfwzIFO9UjGsOSBFzGPyqcEYopqiKfMY5sol8jm25SOS3aI88kwbUM0tBTFiMTMKBX7YwqhfUxHby8ZyVF9Kqg7KsKwPq6kmOAgATarH2QQ37OgSTxzehFPlfP9eEDPRNoeEazLRqUoIW1zp7IvaQyGCQwrBLdQwEZqUxz0HNvGmWEnsWMucaH7dWr1+394aHAi6fPnul5ez6ogwXclUAAACAASURBVHFNibhEsflEgjc414h48YyCSjKHmGsABVcAtuhxgDGcOFh+xnWwLt99+23705/+JMPmESkrFkakgnJ+3v71X/+1ff/99+2KqrB6gt3iwnabADX1wpmayLPN3vGeXtL+keLnEBwqUQ8FfhgJmP2cRCiOVWBDgclSKZ1EymxYxh63GN0RACD4EkBVOgaxD8kSXVkslonYNL3CGRti9gMjNyOiZRVyOdtKIJKM9/NpG8PrkjTqHouRMH1mUf4EDJSz5vd4Teh6BplcKRZ1OOtRfZse3VN0wgEA8LV0MC6OKDamp5e3q+9ZP64jgYWClztaAGPinvfqSU5ne+Q88vo4Nr6XYIXXqAe4KuEjQKA7mPQGSt3/Ti9h7iufnSQ6gMUY+OR3+/pHrMZCZr6uLh6ZSmOC4THJzvcCKCQBvGWjB/q01iHzb2vBRiZB3id0Rb3/wBYZg4fY7wCleRYJzvO7i7X/wjzKtREgYQfY09gI99j3fZQKmCd+dFDXAVg9kxvb9rC8rPTtKR4kxYCfAQDyTLN+or4XdTbPPft+ekYFBscPhIWkloaapazPi0jTpEnhioyYUEX9TCUt7T7pxU1A2fft7dYe2EA52wnC5UuWF1U9DACgYO/KtjPPxPo9Bl7LTddTt/p7nmGE8gi2CWjxd7wfcYX0B8p+OoEpajSg96Z9naudXQA1YqfYDV4DGJ22IT8HV7TCNMw1BzQOhV1gQvXDJzaZEpyyW+4zRbW9MwXTahjNmcQ2DmhdUZOwVgGePjcRRZ6pGoUfh/o/v4SS9FI7uziTj6aYkiQCP5QWhkwfkI2C9qqKIPdIDGQ/gT8Ku4p/fzh67xaS+SYBwHv3d7yXFwxwA9pjbGER3L//QOr0r16+FlWdpFaxB4HyzraErihMsU78jD9ZK9oYoBGzT4gZiVWw67E/jkfMRAXwsaK56ccCfEoJ32wGswaPT+3HWTfOLrPLaWPY2dlqbQ4mCInQleKK5z/+3D58OG5Xl7O2vr7ZlhbXJAJILzWTDWDKWLy62zxDFl33g2vJ8zdI6gTFfsJ+KYKG9x881D2SxClJOnN7o8czG6wwQGJ/Ff2pqO7L5807UYehEJCJZNmCwB5fxhWyNze3N6UgzjVbMNTj3S7PAVXO1TrCl+MJgDGf0XxPbY1hRk299wZMM9VCPqGqtPFl0Ssa/WNsSGKhACdhQCn2AHCBGVT5Ce0l9gEUVi2uMha9zPrrBcx8/ui/ut8YfX2q8T32j//u8VHaavI73HOejwEAjKiAgNJrGZkgsdssup+rGXqjH8yYZL/+Quee36cg95vf/Ebn/Keffm7v371vnz77VPvo7dtd9aErFq3xjd03dVTc8ZSpoY4lqqq/2KdzJAbIvZN38Vy0HwNIFUiRd47/0TksVMRaVBFjdBwWrYL0+2tdq+UhcWxA/BG4UHGo2m6SyCd+4x4iAJw1HeMxbHT+rbxOY71pH3Wszf5S3lYTqhw7RbD6WrE6oqqwnqDba/Tpzpbo/4zf42ygL8dnU6WnAIDmAnkKZ/pmRkHXU0UAAvKVeJgzZiaMi0/SA9JZr4kniy5c0poGuCP2uYrHVSC7QXvARQUEiuf+n2+/nREcyuBywIWQXRUb4FLGly9mnmIY+YKe46r1vHqROMzaJwUAiCZUAcgUoBdVRz0rRa3i76HHQ7FWf5Bms56ot5uNhFEGxWJjZSzhVBkSSr9R44wuK9EyvZPfT2V9PDRJULRBJ/VvlEm7YrjpHWYGOFGPKJmNchwdtD8AAL7GwFWBViU9Y4KS5D0PNdX8/DuGjT8NoDhozAiJJJehyGed+WyS0dwn78d1066Qiv4IcvA+poxBvzIwki+eh8SHTk/1HLSRStiDz1FVq5T4qabzbyhF/M/1Wq3yg9YDTQeeH7+ndg05MtM1IyyIiXE111UYIYZoN1SlhdeMrQFcqyoHRePWfNDBKMqBCZjySEJGmQAE0Ku4sblV9JvefxeBP3reRHeetwIywiRxzOwHwCn2qGiw1a6ggLImFUQdVHSdi4v24sWL9s033+ocIPLBOnAdBAacky+//LO0AOincyBnfQIYAQEAhIyWBoDPV6e2q0+7KhTTnOq6d/VvTxRQO4wkg3mfKdAsh67ERjT1VPQzE93GLQY3AYqdJgmUHeotAKCEF70P8R8gm5lbXkjsJFpjgNFGN/NL7TDjDGvU+vB7qajbcVMlHRPjOPFu2F0BVOCNkFbtdwfg7r9i3XO9SchEf1bvW58Pb582Iv+3BTRzjuIQBcgMmiC5TgU9pa8yrm+eS+5hOpj1lzG4yJmenGGd+zzrDigYaFAFuUBcfc6kUu370TOdrrWPz4nzH5P7XH/205gY313/+IbYyF41cY95fj9B12gPx++NgY/2h2h97k/0ulqiJ0rCucZcd79WU+mTECswrOeRtRsBgDFAHNef6Gia9nLjhCHX64rNgsQ1rS3RmRLyQcXucZ+qq16317fGE5Vgpt+3qKya/8xMbffshDkTwCT+g3tSFbCmImQvxh7o3BR4yplg3xMg9iq0g0oAAI1cmjajx8M54O6J8RQIlPBiX4uM5LOtD3jCdV7PqNL1Smh6hCeNhkn9e05iwRnbyWtp6yE4k2icxFT91dsZfG4TyOrZlT2dAsPSCslrlfxWocA03flGJTzA0rRnmlkAvGdaevz8u7BlAEYlW2dn2pcAG+y9+Doq2E7OvQe0PkNCou8h3JVJB5zPulgFsFSL6h4nQLT8BsHoBJIrhmHtr1WJ5prPLk7b0upS29rZku+mx5dKFWfS/tlK8SQKYgiVvsJcjaXM/uJPPofroOqOr+NzmLBC0ggFFkaH24eu2r379xQMH74/bAcEvTc3AgHW1zba5fmVvgcrK/uVJMa0fPsagbRqBW2aMsCewdcTr9DCx+/zd3y/nsnCgu5Hdr/o4npuxXRhvYmfUN02k+BUCYRjvzl9H98Po+Hs/Fg9vZub69ru5xdX7cPRSXvx4lW7OL9qq8u05SxpcgIVVj3zgRln5uq8dLZ8DmybzTxzAm8/5Gos1UmzVs3MWma/X16VkBg9ya7myzYArExj8lLg8ljixIO0rUrNvOI+WAoaDVgMyFwTPcyAJds7mwIbYQQgaMoXAMcM0UZV7jMFyEAma0zsyLWGxank9ApQoVPx52qkX8QssYeatFOsiBTAYkOShE+2q9pzkjjHdirexa8NI+gmWzUB+9EvSY98nwGf90/cnueR74dlEXstG39HIyAFCZ+LkQ1pQCC2J9OKCI+IE8eRrrlvazq4XS/+c4xfogEg9o0mWF1I6Z3Rkdh+zgAxPOeXnnNT2bFHbiFRgbbOAdcbrQA+U8k9ib/8o1mYgEKct7COJZReRRr+pKgr/3Pt+Dn5kqrTQwwrb13Jv3UkCpQqPZqwuGzqbPH8Hl2wPT9KS0+YFrFHyfX8LA1a8ByVV82nVcnnbYpnqy3AozMpEC8JnOT6MoJP7CBdUCbQJHa0wKc0eogZF4k1z2QvPvsV4MuicgC3YcFoX2nrq4iar7T37z60b7/7vp2cnGlqSVimrH38fnwPvx8QC3NhbTKz67U+FzVCtvJYrXtxccWCEPPTIwnn/v6br2dQqF2lcOW0CxT50BJoiQEgWpSVIb2JLQBnQxDxpT5vMs5eLitVJo1RMFpB/w8LbSfq/pf080IPIgnEiPAF1Zlr9EgDnAkzJlt7+OB+IdA3QvSF6jM2px5CjKqSwuo3ysEMABDUmveUOMkkRuHAJVWYOIQ4D/czlZI5AZp6ah0YKei/NS/bGx6HPSYESp6KUzsm6XECckYFqOCMUmmPQVLLxvKykmwjb3YiXnuLVuS+cy/ePKaw5NDz2WxsNihIesABUN4EwHZIUO49tiWsDJztq1evpr4+AgiuBQSSlgE+N4FdeiEVzGssUgE32vQWjeRrvZT1FSSWM8ZA0pdPvz8O+9NPP9WYDI1yLEZBgBDYBqLaXVyoDSAqv1DnUhnhGkV5rBYPAB0cZMQqcdJ8NvtBPWhUxsrYO5l3SwPvw2ugk4oaV9TVr7/+Wj2N7C+CEiOaDsr/8R//sf3p888bFUQxY0pATxoC6VmrSj7XOyXDU4BgdJ9fDgDgoMgGKGc4gaUtVhndIdnRZ6VqWr3ANtRdfTYBe/ZPEjEjwq5eksgYlezKsTLXpZrvz85VOAHzHvfv1K1UAFDOru5tdDARR0uC4GvtLIC7ZyiVFTtbg09peVASrL48B5XWSfR9OLC4UFCVdiM5/WIAJAhNz+Xd5DVrdnfd74IBnNFfBgB6UprXxCaMz3F87ZicTu0LVV3iOWHHUj2VTauxO6HXJVHy+9thJikZA58EJE6W/30FZLy+/jyS6Oa5Z/Z7F2VKsNV3yW3QawzO5MzVx2+RN62/d7j34qB5MK5bggFru7iHNV9OzKsyVxRrVVLvTGPw8B63zEwAQFEclZhP7SgzMd5STcweyTlNq0/Ai6xVTwI4z06sYjcVUBE8V9+zqq/Qxat6EuAi15xEc1zbyS/XLHLuHzvs6/FzZ8/zWdhy3t++r0DHapPx99xrmzMTAGXcs/57Kle9j1Vnfs7iUXxmpvv4eZHVFFtgYO058A7VmZFsFq+SIFjZMQHWw76M/wrIz/vH/xj8GUZOXlngNtRvB7BFV67zb5/UtSKSgHPB2PGJoVCBGZ9H8sTrDMK5xUAti5on72CUe3NFznsr54gr5PkmwU+8oIR8GFNGMYYvU2t5pk4q/Cy1qrazNQGjzc/a2uZaW10nMbjQ9axvemqS+5KJwVZUiadAxDUZHFqQoBQ+TzPrC5TnZwYAPMWASpd0Yqoti+Q/mg9i+GW0LM/jmmrWWltbWRO9nYJCzm3GubpNy/26FKH4N5VOrgEAAH/M5+Nr+fvLly/1M8D7w6MPagVMPBHghqSoJwVOegP8yEYWcMI9HBzst8urM40yvH//noCU1XVmat+0779/3vZ296tCaF0KWhnYO1ByPxxaA4iZ3QJfFEMVIFN98UrOaoxazh9ryf0Q9IuNeGWQ/vDwg2j9S/PWheC5isq8QP++R5BxpgBjlMxV7EvBqoNfVPKZdmP1cAklF1AMAEAlE52KgFY8b4QNZ5jsAo/RI/G+6kJ8eU5hFlt8zbGJzlPpN4mlg4ZHtYFKw6M2Pn/vvhuqc9cASQKcAl1iaD3bAGXFSMSxy/bViOXEEtlb6ZHPdYW5nLiu2+IAtKWrVO0o0c3J63+p4hywIAAc/+aenSS6Gps+b9sI+6TEFilk5prDftFUrZpkxRrwfryG8aXseRg2/E8CSwvJwd6BmAAb64BZtg2xFxaEvVHLbey/CoUkkXOce783hTUJlW6sG4Qrkb8k28lv3PpjVmvsQ2K1cWy6YvBNirir2t+cW9maElv2+9ZEpAIAHDNW0ajYEwEL8xwco6SIdJtlZrByXroyv/R85cOKPeXc6oH2N3mOJtnVCHEx4IYxr2L5wOhQfkscANvgUgwAxgBCN8ImZj9g/7Y2ttSWsTC/1L7+5jsxAZZXmOphoEOxRLFEvG9oewurhXZf+w7WWoXLatEZ286tvQDb57ymFnmMofzl337xbzMq/6J71QPXpoiqoegU3ggyWEOPhKlmnaKsAyhwwIF26Nui6GAESmROFwzN/YrkCmTcPVt+MDaeAAH8O1RxBe1QZota6QD2um1vQrta9HCGGaIIq21rY1NAQKq7OVBJ7H34LOanA6dAKGNvbtz3UtWc3r/j8NJV+3L+FSjz2Qq86JEpJzxt0KECmIOVwJp3VFBVgXaMACCMNrB6t65ELWctpp6uCm4UBNf7AwDE4Kp9rh56WiGS4OseCn2147tu798fqt1DPf1HFqdJYiYDUEmrD7CTCAJG1p++MJ4hTmRMOvgMknM2fgIwUwatwUAQwmdxXaHfKRC9s/Y8T5AqHCjJP/+DavL8fv2rX7W/+qu/EijCvXCtAiWKKqiAemFeAQXO//0h6pvuaeL6DODY0LKWVA+ogAUMk+GKCN5QpXMvrnunfPAMEkAVBCVE1IOfQ/EHrEDRk3vEiBCgcI1///f/d/unf/z/DFQNM65x6qHTWvl6YRrnpYC7mCVOWC0INbUA6KFRCeiCZNM+nKj03sdBEN0CUMn+nSQ9AWscTwLPKYFI1cGRvIyWA2sH7+G4JVhO4pgEqULcKdCNsefnmalqDY4I7VTycEcM5y4AMGV0AIeAhvNO4vt7dp4/wKVprqV0XiymiYEz76A3wcbIAJhAtnI2WZ8k4kmGxuvJ3/1c8q+7LIJUhH2O49TyHMZEMc4k7+TkIxWNGkVUwWACrQRBprN14SbZoXqGU6BWDnYMnNKLGKcvhsfwNTrV6duzLrKU+zBo/O97KPPzu/ebf8e5k6xfXJ5PSuGyTwXguB+ut0nkHCTxEq2dxH4411nX8V7G9c3n5vzIR0wBm6d18BVGAbHsWLl1Il+MnOE8Zt+MgEAS3VCtnbjUsy27oACR668AkusZq1EBoRzUd5bMCOhJ7LGEfWvJpr7JAA9WEA77TU3XEwNgNZTqWVfnHvdKzsLImuk/J2AyfZkzhl2cktsAnZWsZhrRKMTn90b9GK0AJ9X2pZLtmcaLjmcu4qiTTaPnX8luseiGHuGM7MUHR1BM1Xgpa3utcy8O1szkCuDeKzMLqso46VwUBTVVHfRdAHPSS6/JS9XPafaUz/CYmOR8UYn3z03T9X33thbitnxl70ivonrmIS9u3dtSeYhnLGHJ9dWJHaP7E0sTIN2q1y7KeOycBGgFoLrajN/NPfP9gBZJfKge5vdZN4kOSogOG4+dXW4rS1S3anpPsYMySz30fo1pLZt9b8e+lXWDOQCAb52fs/b69WslKvw8OkBqLakR0RnDBQaE3gRxDFoDsAWtB0EPNC0n3D8K6fsCvJ88+bhtbKwptvAYxIXSGnrf3rx+ozWjZYE4FKo8IxT3d/cUI6ytbbR5CXd6PaXEXSC0E9s5XS+xnGOha/Vys7eIl4j48VcUNVTpbmacmEng/R9mlAscBmNgJQokrDa7xJfYDwQBSbr0fJVM0CtPbd890xI0q+lHtBzw+5oEMYjTOd4sdmZNx2LvdbCzxwN6na7V7IXYrOQXbisyrYF9q5hmEqW9PR4XCGy02xpPGFFj3r9ivREAGMHQJFqy28M5SyIev9H/9IkK+zbgeQCD2KDRf8ZGpPUsPl3U7Yo/J5CyWjcSO4QhwvsGXMh7s27v3plBA0uYxB8GD/vJPd/HSqwfPICJu9leQzPfPRBrmf0TsCmxMNfpCW9WwWftzxQvu1fexRIX7NY2alIJgNAweSdT0rAx1lpzTJ+qua5dxVEHPwBuaHzAvOXMnpxSuLOejNthyfsKfCnRvYDUyn8KyA/grRiginLJ3axR06+z/xwGXG9JS1yLMRoZ5LDM0t5i4XKLjApcKjbo1NpK4axAZQCAufmZ2EOcH9kR4pUqpAKekDPwfNbXNgUi/vTzCwEA5NABuuSvqxU/68t9BgxVHFbr0J9pFUSkBmuWt9ay8gXF2AD3//Xf/jQDOVa/AInMpR+WqncIl5SIFeCAEtTqOTe6YraA0SdPBMBgRtVRjvncyb+ScC60VLuVyBSSE8odF5lgm8UJrYsNzfgS1lUgQkZwqZpnkSKSKDYKyAbJ/73tnaoomHKVQ8+fqTR4PqsrqEpOS2VUTIdC0pOc3wqaCp3z95xQs04GJQZRwAqMU41yYmNwJAZnVPPFQUi8ZwANWAcOhjZN9YellSBGgtcRQID6OVCkqmDHzXPto3kMqOR1OA7UQFGpt0JuBXklSsfP1Re/CLXPqpGqUFeQS9XgHTQ79kQpLDso8P0xPmZrG4TcFR7YAIgCSqhPlKcTKxRfX2vkxYP79/X8A9SANObfu2/etu+++04JdRLvJ598or4mnBxiSlg+fp9/R22W8VzcB72FL1+9FHBBJSgAUKoiUl9mlNMNvW4e+xFkWU6sEgau28/bIh04AByz2iKKCbC3u6vpCYj8ufq/PVH8zYhYaH/3d3/X/uWf/9AIoAOApf3AztgjwKBapZ8pAECC3MzjZROKRlgAAOdv3K8BisZ9NSU2oehPRKv0otc0gOp/T0/ehF7K6POiEtGUI07vsmfHmk7uBPN2cuXX+kwOtAD1PmZOb4CxPieZuqsrSp4gcNc5J6gfnUGeYYKjlNbCegBsCwNAo86Kwuug1gHQlPiV+F9YDXHsGfHV/92neEx0sbreu+snpkWt8fiz9DRPYNAE/GSUlwORgJvRIpiqI9Wnx++kIhnwKOdTc5JRsI5Kes39nv5d1MMEJ35dBX4L7jEJLS/3PoIVEwAyJIwdwCra3DSabFjnQQ+hf3afc5znbqfnsV7dpho4tXarA8kpYYrGCtT3gGBlw3Otee8RbMhzGX9mm2BwahJxJXANCCdGgitSHbBxZUcVjeqpTD+0tQCK6ljilwR/2JnYVlEyoYRWH6kSdwVItuvxWUn67u7H+Jz8Gd8mWrQ2HH/6DGfPc29mixnsEMAikMj7EDEhre/MTLP4l6yVbU+Cdp/ZrKfOV7WBknikZz52Sp9Z/eKyhwNQqnsrX+c50b3FwqBI7adBnyeAVe5fHUfSMPEzsq3e1Ggsjaqan1fi+OLnF/Kl2OfYuOwrx0H2FdFQ8HMytXYCD9VGR4K1bIaWxJQtrsxmxEdInZ3xazWOVAwvbcSBsTCMbXN1s4C1qeXL4K/9lTUkvLcrSVyiR37FwltzNxKqShVXDKlq6Ur7Yeapm/HkZ7C1ySSlUr0u8bnEVdlTOXPEUiQVpt0a2A3yuVxjGamicackKyTlCeJt33pfOevqfmDG1DlG21izNhH3SFKD/U4LAMUCnQkJVgNQLOvvOUNKQiSqOFNgTmzA7+zc29HvURg7Oz9TVZrrJ+6gIo4eED2++D58cwSKKYJ89923WvNPnz1TgI2egbR6zlxpv7xC74gkuq5/wyP2zLq8Enjx7NmnilH39nb1fcAE1p82XE1hqKr9/NxiW1RF39VZMfIKBOOZctYibEiMrXiwwCv2SOIHJ9H21Yphud8bKOXXbX6xCfChZUPV3PMrif8BbLDm7j+2f7fWxfUUX0dRnuet6+LZz6oVUK+xsCTshgDs0VLh3BD/8VqeTUSiYxvYX463dZrLrjqP0e8UAyCxt1qVh2krtsMe4Tb6x7u2Praw+4NeQBFjWWtvexlfnH8rJpu0PHyQfe6H9o+lzgju/ec9h4jvSI6R55nrB5TifdHY+OQTRP9gmrr9VTZNxVHbYE1rO7tob17vthcvXurn2S9cK+uQXIP1Z31ohVUhaol91vULasKiJkiNQIIYccR8tf/Eqk7yWYWcu2CJbAbJvnQDQvO3/gh71sUZ/HpizHi4ZgZVfY3xTQATgV9oI4QRXey2iRWlAkfXtgPgdTze9RayT/hz0q8rAACbbSaT2fIAjOxZgz34ahjraJRk0hKih4jPrlYrOfZ0SwyAt2/32rv3HyQA6GJaxdgFauT+4m/wmWnJTkuhf6eAt2JohOmtqr/EFhHVty2f+9uvvpxxY1rscvRK9mtOqfpkRUnxmJ1U9riIoNKT0meNLMiAL7UU1OxExk3YgKA8WQIuvLdmILpnIX1fCkBLZVpBET39i/yuq54YbNHhWGj9aRTRs7796Z99+qnFAUXf7NQxVwKdhPMzoUSVmDOSwgawB0EJGnrFtBCmounYKVk1WSCILYX/KIepw1qHfgIvJrEWU6B4/1DHx880AmaEPKI/SV59OKz4zHuAFIeSx/fZdH6Ne+t5zgFVXOW+lIiNxOmqQiHwRj2ETsbOL/ysdnbuaR8k8MOgUv0/Pnyv52OH72sJeqrAtSoBOFYcGw4uRlBV9JNjGR1Qb+h86xLWs/ozDoBrxpE/f/68Pf/huSrsStZXV4WeIaTBM9vc2mwPHz3S+/DvjI0hweMi3r87bLt7uwq4cO4S6CoqkOlziCcFTY9YnZMdB7Y+wPzvSocpeYipECSy3jvbJPqLSvx/fP5cFQlfj0eZAH4ApPC6//bf/r59+cUXAgDYrwSXXDdrbgaGAQAF+VVZdEDfFe5F6xsYAGaxewpAEpTJUVYLzq0kQJu0hMmGHuSesLv9K45tvA4DDF0YxloYVa3SGJ/0/OX7PhreP6UfIGNl5zQldcN4PDvE3g9ZGecEYKnwVclfkieBVEXZjmNIQisV27ruaV5tjT405cyOKEGSAyqq4mkeNAPGrQ63VfZFrP2F0X7s454A9v5OP8v0HVSv3PDcFATPhclxG+yIfeiAThIrAy9jMBIgKH+OSayeGYE91ZwCSTu7I4J1Tt78ulpRjX5zJdhIfq/u302gYwc9tqbvpQRJBKp3E9UEYQm6wmjojAnv8+xHA039fwUKgE6VpCZYyucDpGZfwWAbPy/vM17TmDiO52e09f392PcVEFYFyu+f9ptR5dpiaiMg7PXqAo6h9fL9+FuWHJsOOGjf4Ippri3Jaexw1vEuYJZ71PrU9BCuMy1+5cwm0CdBGOsb1XCSuARmiQmcGGSkZP/drEHfv9clmORRaEmmY7t0lgmiig2QZDrn2y1G9Ju6Kp/nKA0AtSu4OpgqeuzBBLQAAs1oAym2nbRtFtvHH31kavnqqlq4UMzG71gN32MyxzORMz5OQskzCJWbZ0Rygn9A/R8bSGCKP+I+/n++3uzH8yzJ8vr6voVHRMaambVNSw1SP7U0/LFIw0gIhkfEMwwvLXU3zHQND4CQZsRQ1dXkHktG+L47+pxj5177/SoHL2VFhPvPv8u9dm05dsyM0ba5rvyxylI7cWJ5H3qkzdpOszcnbQyA82Wn10GmnWFPkMAhZZyvsu87m8vuPiMsXWOcZxIIUX0QdO+yO+XWKEhm/CXPqd4BlSiaNFSD5KlHJ4gOkBeKfXy8ZNvQIwAA2GE3pjMgE9nleRKc8J6ZWgKFPPYe2129aAAAIABJREFUph9UduQlnc35O9fhvtTyc7/It3RiAf0KAhbPtYcajB6lNDa9NlhfZ/52lGU16PuwXF5fyk85fvZM1373408KmF+/eimGBGMAyb4e7B0qM/3585kmBwAA8K4kSHg+egYgG2/evB2Nlt28kOTP5nJxeaXyTMZ83dwAMAHIbS27W/ZZU2rBtXhnRi2yxgBZBAnIHkwE98ewHWKdeUZ8662avMBZYiKEghf6AOy7TPJJARUBAAgkWROX864Hv2YtAlRk31V+s8vEDhuRlFfSAyDJM+11ZTr5npox72wLiAEIETumJRANXFYnduqxR/8MA5XKzlfQ2QGAgJC2iVPXxs+Jjx49Fd+223d+NvRQm5Izdcxk2kbfIGMBUwOmwyhJAsH6e/o0OkPFSogcd/vk5IJBQHphMNnjUAwe/HAmqXlig/q3bGwtL1+8Uknat998v/zpH//k/lT7Hq/IvfBLMwqS+ykJojJP9s6TJdCPfOFXi1m2saXYbQD1ZfuyDi7RSr8xg+a8Q3R59ExsFT64bJAa63n0smXde9qZZFr/lkyNLzh9Kz9FAvx8P8Cs1r0YGI4zzdgLMJJ9S2LU+m72vEGSYQpIFtQwsaZxFQCwALBS4rG4pEq946rZt2Ss4lnFf3ewL64W3KSNTffoiA1hbzrzLUzxsOYkp9XQOCzXJMrioRFfyO8B7Ks9kHz9zT/90yNZ/yAboQ9fXF26mUdRT3CUUIoJLkBLg/Z6Jvyt+wEoQ+yHDwpOFltZWdBXNdwiI5x69l0JIg1hGLHGwgiZLCdeKHahP0b23MyG3xEdgs63ZShUz636v8flr/7qr5YnhwAAVtwsvsCMohKxePynQKu6VKJ89PMK7vMM8wA7AJSDXYFHSiKo/86IQBYiBiMNf/zcs2GKN5Wgz2CEgmHR/3z9vKOAjqI5Icza9DqwZH74UlB/fqHgWs1y6nN6/qqv5N6a7FCK1HNxPy+XV6Z+2Wm4Vcafpwzww88wtodHbtKIQgYIolaI+14yJlL1ZQZTmAAQ6hl7dKrREw/q1fAXf/EX4/nYD884pnzgSswNNXw8PtZ6kOlnPCTBNZ18+Yy6yz4+arxFUHf2ge+jpOgJQIaddcRQg5xjwFFQZpI/LueX7ug8MjMaw7KxAP5YyXqcnRHnyGGa6DlQNVV1USkCAEBAmOwdgMXnn+mAbEcK48PvUesDnYj1+v3v/2H5p3/8k5wnKzdnB+PkC60uND5Kk/vA0gmll+s422mHu2cf40SHFdENVpwqU7FS1ztrWvmsGxFWI6LqIB9Z13MUqht2TYIc6YTqDs6fpsjZSYiDLypiOafOuHt9YoBtCO0oRPElAJWya411kJt8XuemGeYYy54dFfhUDR5t2FPDXvXu1dwoASqI7giKU1fYOs3nc0Fd57/nvOLhuJfuiXE0aGCwhGcNpThGRiPOZMCm4YxTEP3qtSs2xYaDBDMZXCMfgDLODPeJbLhvg52MqYdmIyZ/1tkKvoajUnOA48z1pnvZi1D8cr80tuQdI3+mLc/mbdnz3M/3dMmVnbKWPdYIuQATqwBA+rKEOphANzKWPjOR57kfHWyalNDxTs3ZSLAZB9PXKEegnCNlVRRI5bo+A3rPYlM4kPRvj8C0VYQ4Y+rfj27QWKYaP4hTxs8i4xnrGPsSG5217GtsB2P2QEhDQF/fo9zynHq+AG7KKDmgtSNTGbh7z1tOSVzkOV2Ssw+WacsVQSh2m+edQfWGHE++AIPzDqkDTsau21OzcuyUy2GUjZ59hbrcxwdQzx49egAtM0piv7Cz6tLMmNCiFhvEcNbfUy3MGPO/3Ygp1w8Q51vYKcc3cr2tM2faN9kUZ7Hlj2xt6fsJgqMfeYfunOZZ+V569aTxYGjz3Dr1u7AzCTicCd8ya257WZ4+rSBRvpJ9QTHzSi+Hmq41DFto0z4L7y9KcI3Q4/dSW8y9VdddDga/j43HjxgNjstvUva5yiFNVZ9d+AkC9CzVCC1ZQkAT+hNQD49s2IdywMznU9cc/Uhw72dyM0DOkIDgGg8JAGB2hrv0i55PIHRv30zyWpM4lJHdY973QTXCs+69urpQsAwocKe+Ck5MMSFgedhY3r37uPz4wzuIByoNDE2awOvVy1diglC6wP3w5cjonpyd1Vhl2A1PlYHH77i9vV92t3fl85Kg4P6sLV8e4/cgn5AyCeTzE53fbybL9vrK7+RSCMoyNxQAXlxdSOcS/AMQMcaMSVSc88uL6+XynEC8mqiqBnl3smrlj92opNTjCSsJyHqRJCORJx/B+gxdEf89DeeipwUKkhSBin5lPxEGseSwYgzTwQ2SqZQv7NlqezZYvsUSiN5O8O8zNQH2br9iJ+VvVa+j/DxgJ//W56okYmSei1rOz+PXZEIVD5tSC4JE5NN6y75d4pTuv0SfKygvf88+gwEwJTl3SUT6HIipqklluwvTUig9AWBDJ56enGlKFXoN1jMgFH96EsStm9uRkAxwB3MJGTg68jQhjbmj1HZfpSD069A+V+Ny4qkkWnn/sDds92JTUqZs4Dqfd085MzPMPn90yUnb1+yZ1qzi0m6jvcfWpYMxWgkCN1x1fBNglGfSGhK3Va+MwURvDbQHU6SSgtLzBcZmel78FH4fIPH+/lb6hr2R71aAk2JSGFH47ZS6X9MfBX/byUIWKo1tZYs1FdU2MbIC+J7eMcTjyAVATXxE6QEAWhLU7H2xMwBtrCPuDQAwHzUITmrhz8jIn9HEpVqMQivAwD5aGfs/Bwih/RHopJs2joAOehUWJtOuqSGDbsdYFb8QC0/gjDJI3ToLjnCpSZAycaCWIMEorns1int6eLScfj4RmqkXXBYFkYyfAwBQo+RysDUu6PFRWdiMs0swwIJARaLjKYpIfQD4XyGIUDY8//TSWfXQhWUoOGD7411xDFTvkWYRZGyq+V+cnKCw2xiuwaZwPbcDszkahLVO0AoFLnVNCDn0Eq7FbHlAlK+/+kqoLwKIwjw7v9C67O7vCUFmJAhBtRUz7+cMHvvDO4OgK5OgA7K93Fcw6Fm8zq4rsD89FT2OZ2c6RKjHHHZl558c6z4X5yDgh8uXb9+oM+mz4+MR9HpsycMCZZ514feODo7093fv3i000RPKXEgoRi4ODWCLjFWN3mNfoW/yWZ4NmuJf/uVfyojq2mQWbm8FLAB4UcvIutLhme9/+dWXYhCMpl6wH9RcqmpLoTwXnRBaFY7Njz/8IMPMhAP+/Mc//FFro+Ysar54p9IKeiwIVKHGUXVRj8tPP/64/OMf/yCFgKPJV4xl6toUOOgn/hKg40b5nglbznfKTvSZciJlMKjbCxul0a+cMbADb0qvSStxLu1IT0phD8jiFEZ+DXCZmpXAVZmfypv7ur88w9bXnUhnmDnRRUG9e1CtIEvAlgNHUUbTG6Gcs6mffG64Tq4tVLyAMxsHXyMBlgMaZ0iSTZfBac3/YmwMaFg+zQyo7G49G5+L8+t67dVMftDn1DwqOFzcSZnfiwHMvuiZGssgIIDv0RoslbGzkl8dPxcHQk6WKM0GQBIIqgu6nCwH3ytO0Mg0+V5xomQsR+PRasC2Qmd3YBzHTgBxmjO1Ncr6deB1Agb+/axpZETZ/4yJyPpqYWdtXwKydpRGsGiDbfnIGePPyPc6CJzv5zk4g3kWP/8E0gJ4eX/WmiWOgN8HJM6enJb6vEHVCQBk/2OTCVBwvs1k9nnWs1SX+TieAVFGbW0tRNguWdfiD+mnWrOi/3eGhYP9JucFIqzLPg3QBiOunMAE5nPv3EQ0zlHkWX0JWgPKAKvJVAUI0XMX1V/rVzLI+clYVdY2Mp89CxgvmawpHwFmAsaoJLJqPT0BwTogjVy9Zgae4v90pzc6Av2efUgGMEEmgXbfdzv01ai0TV6R/VN5hkvREmT4HjWOOQ5gTcWJk8g18U14XLLVCuz2ts162N5YHrceBARgg9zcjxrqjJ+09UlJHnYvgCJ7FepvwHjWmpLPMeWpznaYOqyxE0EGVVmvwydPvI4pBetO7q2bEgdATemmmjRqcgDTBhyA5HrO6E6r2fU6axuAOOceX9hn3/10uC62lXfibPHs+DkEPviM+CAaX7gsy/PnzzRCEWDn508flTUnA/vi5fPl9esX8gEBARzsMU2B2v3T5fMneh8B+hyOsb8ApGkgCYjB2nJ9JinhJxHw4/O8ffulZPD9u/ca57bBGIkRhN5XNt/2HTnjmVk33om1ZH+QeU/3cOLANfPIMtMSKFNwo7ed3S0FMcgLgSU+9tnJmWjfJCx0LreWmnH+usDALc00J9FE4oXrwYDAfyRbq3NU/oUDkgDSZHOd9MhX9GeXZWZKSk+0MlknAehz4Iy3EdNMA5kjVh0QOjHJV7qmx6eJrZYuqCCYz7HuyGqeI0Bj/J2ACjnLshFllyJnnDv0hBkdG2K66lzq0ctJWhb57sjeOb24qnGoGGXVwJdrRNcpiYnffu3kmILbNhaX9WX/Ka2l8R9JQjFIrm/kk5LA293flY+cUm/WLlPAeHf59RuLeoMAJhFHoEuSPAXU0j5f0qzc9ifAg30C+xNa2zT0LsCb78VfVilF9MU94P70FxSn0Gwvmcpikdg/hgFWZR+VJJB9LMczU4Ki+2Of7VtaH8zGvWYNWjYMYkjGS8db35rNHXuXfgR8jmulYWn6JLG37mNh3e7nqAa3vOfdnTPzYqzV+bvBfnHeAAnoLTdZBj4bsHwBDzj7SQ75XPBZldKJgZsGu8XerJJNGrsSs+p9/uc//uExSLRQZ4x/zaGHAsWLUhqgOmTRBB2U5CCl8cd0cmYmk98Vels0ZW7ImAgh+ZUBD/1MlYVyxrcVBIqi/WD0XchfhUIEmHRS5Bpfvn69HB8eLZ8+fJQRkOAVHf/4yRONCWKRtDCFlqGIhYrtexEQWtUiVhbMh3dZbtQTweg8P+P31JSvkC6iMHUxpfOqHHfYD9XNuDr62imv+pWiXfUAys5ekDA7/ayL0K7KwiNYHNrQ/FFGk3IL0uXAGYVB11t6HwQN517nl5ei79OshrX8wx9cR6/AmlnyBC41SojrUk+phn5qNGUQgY61dOoko87B4Pf5T/KwvbV8Pj0Zz8ce8w4EVSefPwmA+frrr5cv37xZ3rx+tTw9frJojFCtOaDD6dmpxuFxCHgXEP2M79MBUUOS+2oa6HIO1px3Bg0nqHYG1mUprBUURUAg9pl1QC5wTDDevKPWuag7/B3K569+9Stfe2tLdH4cylHO8fgoVBtQR/e4ulre/fST6wZ3d1WmQI8CgCyUuNB0wCp6YJRTL5bNw/2yJ8rfmYAPOYhFtwoAMMdphXNddflFGkdmIldi0yQDV05ZkGSBOFCQWlZ8ZKWKOZCaJ0Ozs87agY8D9wB9UaJDuZUyG4BCFGOVIpiiO5v0JNCI7nAAuRowTcXqgCl7HyM7nPiM46QmtIIpADsr16IZFlqe9wqQZkChJijU+seoD8ewUcpFo6sOtHaUnJX2dZN9nlMQJgBhp87RaO9+3iYstG7nDlpTJmEDmCxqAs+uP3pgE+ejB8muQ3MddUA0GaqACCoxYJ3TPM0GyQ6S6wP7eufauVeeZSDOadao3gKr2fQ0hhSoUOUmWWtnEmcPAMuFM2o9iMwe5fnzO8NjXAdY2niyyFWuO4GZWe8eBzEOQK7bfyfBSAJGlaS17tZ5xi5zXe7tRDhY1Z8B9loJTmyOZbnKydbuoesUiy71mC6PMwMu7+dMg2mmKWUJsEOGwbXzrhvMl/fX3g4OVMKpHqzq/QosC8U+62e9sVWNlJyh8mhfl4dlPaD3AwBAz5avEEZHc/K7U85ZiBMlOcWGVTajn5WAtqJWtnIgyX7dAxmKvxM2oAKSLQcoXCOgNgtAY2Jnxkwb9jtMPSPbXc0WuxzV9tXnS1YqO9iBzrynwcQ567ufC3/Gusv6YP65fq2cYz4HK47Extk5FPIz1fMS0FH/f3WHb3WvTLj0uBz4Lf/OjhsauieOHVWeIWAfZ5p1DKUWO0qzQ2Ufy5a7yarp6PINCuBA/SpDT+8I9SlyA8GMLVbwVxnJyEXK6QhkuSZ2lv/wRQhm3Ez4ifwXAtABNBVrw/5W701zvzAJwWwaAy8FMZppue/JDGIobm8pAOL7mZREnTNn6vLKjZDZkqfPjpYvv3yzvHzlXkeXl+elb8WfWR7uCb4B6TgXbiC8uwMFe1sBPQkaM+bYo/3l2bOnAiLUAHDZkJ+CL4p/RHkK9hsgN/KInKr3SGWTAxZxznIG05QxsoUPzFg4zQOiK//WtkoqmXJwe3+9bO8AkLrfCLX/MFIZP3hze60xnow5Q154B54NHwvWJr4RUx0Ya6ZRjFUSIF38QELE5bgwQQFZKEPDZ+k+gAF72wNlaTODvRiDc8/MPlawWE00O1AZHT11VEDs1bLKocurNw5yGOCx+yCsb54tNrLrKu1HgQC2FTOhhwIhoUhzxTut3zP5m7bN7ikBqwO5I66R31iltHxPwWvGuxbAKUCnzmZkOfZT/6ZZKpOxbp0Q0bPiX6jXgkeI5/k5vylD1fne2dboTnqMUbrBmG8BTEq4uik474Qs5u9K5KpB9izd0b/bxLgAKppstms/3cxSZ/ZjKwwAlD/KQo6eQgYAFOwOEL2SJNUnijPafSeB3MUolN9S8V73Ifj8ii4nUK9EIL+v8qzyV/ScZcvtW6/W4Mu/Va3knCgnFkWB1Vz38NBNP4mNAWaY1JCS2k2acAjkcPwdWXJCiTU3k0BlqYAIspHu62KWFckXWG3uUwdjyAzJ8s/+h//jf38MuiSaNahDNXvgpnyhoNWxWVkBPwxCwmZ7ZEOcN9fHcvCVsa4GEAgzjkmUEpSUOH92NDd1IBiJhjMBxZumf8hoGuPZkNtB1cgagrTjp8uzJ08k2Chl3opFJOgnAI2JFsVpxw5JHGrNOD1+akezoYn8W7XuSzU1wSDSEEIzkn1NglUezpSyoj+KBuTDa6fVhmUKZjJmdhQklNBbbqDcpMu5/xSdSyNZaIh3s3wgaL28GrXvHBA+B6pKUxqhu58/L//x//6PQ6myP2qusu3RPAAAHH4MB81yQmnjAJEBQODYEyjylAakyY5ytHpXK2b2g2Y05xdnpp8Ig7KLGPoZBwRlcHV5oUCcTPxvf/3r5fmzp8vBPrTKW+2Zeh6Q7SxACXmBpgSCjFG383GtvWY9LXNzdqnq5S9MEeXnGLgoUIJyGtc4grHsUY+HIeU9otQxYvwOFEwUXDrGg7SDnmoMY9UJvn//TuuX2jauFYr6xdm5pg0keFBDTZ0lKxnuKfTW2kulEteUfFRJDDSnODp+6ClXUcyyIppl7S9RmUvp8+84tcnSCKVNMF41vglcFKQKmLMj34M7BzGzaU7uH8Pcm2qqoVIZjwRmfQpAftYd/wAAMajj/VoAl+dESXfkPXpDjk0xjFKOk2ZWnitbNWzlpMbwxynsjkMygjmrMegOnNyl2uCzFa3/c7ZXmXIZpdXMaKhnnEGDHDYEfS1ty4zm8n0h5eqK7BFsXR7k/JSeSMAdB2TqUgcmfV1TP59manGmHMCRKUpfA79Pr1EcQW4LUnv2USuScTwDnS9dls69AZUitfV8PdhMkJbgpztaAZciRx0s6EY78h9bFHmO48i/u9zluQWQZJ/LRvGzrHF+L6BO3nnKhsHj/Ntnp2aIF+gbB2QFsKmfjWCqbC0ClXtLvipY7M5lztk6AGA51FyDUYIWfZRnyPPnjKsh0GAjJLC182XHZbKK+nor4C5KYcMOBjMwQQzMN+xdKLx9rXDO8EzpvM73A1YkUxT2XX5n2M2UEBDM13QJ2ajKsCQzbYdsBtQK+Mtx5V0CAARYkLxXT4boHLKjeVfYjZkYYvmZzVYjdx0007rWmGTLlJ1sBY45L5Vt6vurHgvVdDZyOv8c+Ka2Y2WEZznBXVYJylhfMrk3N1fL+eWZbBzBhwEAytSqsW2VaLIO2L7sW9ZCdFV8pfQFqL4BWh8aHpJhv3MvIxxNgkKowyQe+F5/55RkolaRjdR8Z68JINxrYpZdEtxzfwJlAn6cZnybT5/tz/BvRvmSOeXfmdwQ3akxetW4TXalmrxmRKr3zvoLu57mgqYw34i9QLYUu+pE1Olyc3e9fPpMJ3Y72U+fPREAQFnFk+ND+XIux0D3cz65B4faAA6jD9kj2IHffvudEjQGZO2PkSUGAAigI9o1pYznF0p+qAlZ9WLhd0wp9ohl+b2AYJVsYS1dZuppItGZfB7/A/bZzjYsWDqz78tnvr6lDNjNGOUvPFD3vKNzd31zpTGSTEUQk+DOZTH44gAAlnnACTPM8CkDrPG+ZKbp0/Xdd98t7z98UHb5yfGxnivMvQlIF007zLOM/y2wLD5TQE1860ysis2LDox9sa2MXZ+sJslgoaqR7QFctfFyyBM6JNcNuN7tsX22yYDkfPA5B/Hby+bOprr303eEfSHg1zQOkpN3d1pHMXbvnCCMbqPkVXJdYH5sQqZsxRfk7TzTfnUqjj5PWXQ1xow/xJnLHul7sGH29obcX93ATjHYwIshC9Gf2DLYBQA6aaxu1gNjwasPGfFVlS3kPNIsnHMb+XRPOTNb5AcBLBRQ7ZJX+6eqkx8MwtnbIvrP5tBARXw6/znLJnm/nlTJ37Pf8g9shA2Qpj9LMbvohcBKTBuSBoCOOZxo9TSv2PWUMgYsIfYAvCR2henz8ePPWlfOuiYSlr4NQyLvRTKR0X56PwX/bggqRiCw7gNTRTwhAha29lxjv2msCoB+v2z8q3/zvz6CNLKhBGMZ96dGcDilI/Pv+cOsRQJ8C6QdiAgE2eQgvmm05nnTpizHiGcsjpsjLEJuWQC+oKOBispIF008QQqLx8IyV5da4JfqKg+NyXMtmQqAIeIAJbCnxtB1RuXYQK+l9oVMbS1K3kEAQI2XMP3FDhnfV2BftBXXq7lhYJqNcI0gRw7TRvuwoWwR6NT4oFDvCkCJA5TAHAXLOiMM3//wgxpECIBQh011ipDQoDA5SCiJ77/7tupMNmwANbtzWY6fPhWVzLXtV6qbUzC66Zo8gAQOHb8D2PDuwwfTldQ11h36EVLNwTw/U02LHWuUGF2qaVrhg8YzuvHIfdXx3S+//tXXy+9+8xvNzqXpHQANIIFq6D99Em1F61+oHzIF+wQQRM2mNPnBAS7OAs8RIIcSAN5H8itlvLF88fyZjLWyCjXXV+/2/r1+V90zDw5l4NSJ+eK8jJQdOq4duiHOS6igXIOgP5RPd70t+lHNSNb7A+JAhxJVzTIXZQb9EfDj44f3ktnN6rFAc8x0We7BXoIWGZWiugVRFAo5shY+gzFCcUjl0BSoFaXGc+m5azpH5mfnGW0wV0sCbGD/nM4vp2DQ/e08ZZb6anf2WacdBd0DvfWgL2uWczmCnhZshT6YOizMgehp1c8hzmMcgNXAOK1K/VIJ/oPMxkjLuI8MkrPzPUBUj42MnmvrnwAh4JSy8Y3t4J8XztNqvJUZqa7IRsMNsKwDAB3gSHCQPfrzP0W6H8BAZMMTAFxvN78ML8WJybrEEcPByNnz52aZgP5dQFTfzw4kmBWyxmxpY4S6oc7nshd22GyI7XCarZDPrctI3iPr0wGA/kx5V34egCHGmmt00KSvtWxeo++vA2Fjnet9OzgQEM8AU3UyLjAlz2bQyI56D55yXU0JYaJBdcqf4jT7BeTd1p1U7+scAfnn97DtkoMkuTaNM/IQAM4PZ+nxWekNVB3AAQII3GpjTO20ACxvC6jlzzjUCfxTzpTgPmyQsR9prljlR1m3lNDwe7G1PF8AMwWXBRAmMzNl0qCH3lVBW0l1Zbjs78y+IZG5nJ88QxzqZGP5eZqQCvior+xP5CoyPuxKsx3WO5l44UXP/bM3XVax98kaQeOmRI6g/5bM7cOtnMSN7U0leFgT7CKAtIHq9BWZjQXd7fqusnGPYhKEjeCgyQAUSQ3YlzS9xSk9PT2Zs7ML2Mz88HR9512cdadOnDHQPuOpkWdd0YvIEwAAQabsGb6ExucZ0LTOf1BPAgJ4A6owQcwmxf67MTLZyDsBI6k+8F5YN8W34e+8M4G8SlGrjAFwA7k9Ofu0fPf9N76uGiweLsfH1EpvqbeFyi0qAUCjrzvNDScD5xJBlVneuYs4iY/TU5IKBoDjT7nk1cxHA+IOLlhxEmVJUCTIiw/A+7OeASS7bPE++T7n9/425btuAr1/UGMQby+rRIezTTRCOasnbtFT4unz4+V3f/E7rRnBH4sJOAMjkrPjWmtoyfbnTS+/kqy9ff1GP//Tn/4kFik+6vMvvihw5fzPyoBKyQwgl+dPnGLCEiyF0uFKbDhg63Zh3S5582eyxevq35VuLr82fn32UjJRAEBAxkxrit3Jn25EbeZMSiAcgD8ut/c3y9NnT5d/9rvfCcyC3az3KrtKIgwQgLJVl3L4vCowrV5hMzYyrT3Mp5wL1txBrPVFkpQGwFpfmlqJUPldHmV7zzuql9bGo8AAvqd3eDCTJ7JGtEovt/RN8RhxmM0u4eZrv3q+JAFo9s+B3lvMAzFgXG7Eu6kXl6ZDZcKPe1TZF9t06UixogQYFGhoBqRLjbKX3n+zKzMuXTaq3jE2Irac5wWsSp8K6deKGbmGyrLKJ0niN75dbLbKraoHFu/UbSHgDL+X9Ts/uzADQGAeJQiToSLwAUaMGj27Ob79H5oy1kSHSl4/PMLaJ067X968fa3Yi1HqXB+GD+ddtvy/+/2/fXQ9h4VDnSAL1TLln4z/nG+cEoAoJzaK3zHlioyFlXACKRnWakxFYA/ix+Kq8/zVtYIg7i9quA7wvdCgBFIEgihqDoQEt1gFBEwI1asvvhA9iSDx9OSzsrxsJjXoCRA4FA6eLYCgMaCjMi6FxBNsRlHEEcQFQsFEGBIc6BCpbjiUtlkZ4tJjAAAgAElEQVSHFWfFpQfV0C/3WBEUd2HdwMkohS4HSLQNO050fmVE3/ff/6C/y4GM0BtWHGPrqMFRTffmZs2xt1Ekcw+ySkBsJU1DDYMcQhoxknSzvXLjH9UGEWBXsz8fGKOvCB/1bqKfV2Y7h0s0QeY5F+rMgfH6evzOq5cvlrevXwuN2tE4mAcZce5rpNZjH01xAkhwkw4UVwJu3x/WAErlQb0fVLNW/R+SjX7CWMD9fWUxkCvek9+lrwDKFEWMsrVCdQbCDtes/4ky0jNSUlAjIuMQBCWNQciEhigaaH4yzJWZihOh+se7W4ER9JPYoQkegNaVx2VGOfdgJEGO5HB4jkXhmdWTK1SnKLqglnZ0nVVIIKprteArDkIUV2Q5wUK6qsdp9a/PrLZrkTNffQZ63bnN7/ySYeZ769deDxbz+vlTLIAxtsxZy+xJrtedYn4v/04Ymh4KMeTRXwmaOgCQvXD9oNklAVB8Xa/JpNUbCDRIsgo0CNQqZoD1ZAAWI9YBAIIuJ4DNv4MwZ317gJa99J8YqUn9H0GHumnPALMHi1l3OSN19tlbM2fsGIUJEYdUDk9tTJehvqf/qcZ73WlaD3bj7OSdhsNVzY7Yp7FXa5Mhunz26/ZAPs/Xz1yut/4sXf74WeQvn+vyms/GriQTITkpICTPN4P+2csh+7Z+zvK82CY5lhrR5Hpa/2cZzBnr9+f70adpNpTnXH/XEfuOWcuzQ3IAkpydPJN0hOy/NRWyofdWydzsk+F3oh59R13paaaGjhSLq3QKAHiCeWWYy5Ebz1vnLQAD34/+zVnJ92LDoyvCvDCAP8dIRj/k9w28WU8SYHW5T0f17Ln05CgPmJISPWRXiA94bcZ6N3pofIw475F96+Aap1ZBKn+wZv38R3fZwQU43BZVm7V+9erl8vzFs+XunqzcpTrFAwBoDeoZ8EXU1btK7zSesZoOK2HBqLAC3NMZfASl0IvrOjSdwsZyj9Tsi9r8+OCmYEUHB4RI40LWBGcbNqhlZzrvCXLRMDyfg5EqU6ksXaZD8c70eWLylMo3qscLpZTyU9NITvTmYlaRKdzcElsCfzEMDORO50WsjTltAyr+119/tWxuPy7v3v+0nJx81s8FyG3OSTf4pu70btottb07O3vL7Q39DU6X2xtn6gFN6NeU5mduMOl57j6vDlLyLryjGA97LglljV0aQdNoa+H4EmHG8CffQ7ZSWivdfUtPHY+EdS+CbQVpmoRwc7ns7XuUtthkkL4JrKt++fDJwfLi5YsaAejAFBmBoeBzYbalgZxMizGARiyAv/+OZMjd3fLq9WslpHg2/uv6YiQ26qxyH/RD1+MKcO8zMx4AbzJkchpjM6MX7NvO0dw+59MPyRmNzYm+5jpiusLUpRS4lVp2WzZtwKSp572QqavrS/VQoIE1gNmg/V9e6Vd13m7MXFFSas/Tp/ic6ez2LbgmPnv2OgxE9iusgewNTFfAFt6B8lvV0NO8vfRu/A7+LRCtvi/fvPpKsJ/a34ol2E/0M7oYBkBGY8d/yHnmd4hHCGDdINSxRAAFjekWU5szwUjUGktfe6mYrhKDk3Rony/JZfwsJ6mdOOwTZixHAB8G+xKMByhOGW73J9AL6Q0muVkZZWsAIOCc9XQmQIRFNxsYBwDgOn7n+ezETIAvMJjMGMK9DOvUwIZZa06+EruEYSDQY7B8aZJJeRLM5l2NLaXMhNKclBe4TGZZNv7V7/9BrRTSaXoGvxP9jzFXF9ZtN7iYTrazDc5cQ583cyAHbDii1bBLtfl7e+7qjhDXqBIQ1aCDaX4FEJEsT8a+0fjPK8MM2P2FHPw2GRAOC5Tx6qQP3T/CxzOoWyaHtI+hKJRNjZzoIFqBRFcSZNHjSOX7vDsMA/6cgYAPI59FoKnzFsJaY02C3MdR0maG3g6aCtBRv0uwTyYeJfrx58/KlKuJ3B4jNa6X07NzAQIoa+bKWgcYIWa9OHwjAAFxoynf06d6XoygGobECD4a9KHPQww5zwgwwJcbuZh9kFFC3bnPweN9khHn91DkoE4INYEuh4ISAGrxMWo1wFWAhmnSs68Ef+d6nd7IfXg338PghpoMCtFywGSHgeyBs83I1FE1cAltD0QVGcE5ocMuh4T3gU4XRy4KCYNKnX/qrvKucvwzbzcKsGVxMeYCFGjwR3dn6ggv3cdhdwcZvKvGldcNADCbIMAJ95D81J89qE1tmdaI2s01FNcOf0EF1RneHd9DQXWWK02zusHqQWTOg42sQa48U4KZINXJFrrR1cxwxXHtTrKd7OrsPOj0q/R4f6aQ2pZBjUFtSeRxzoPAJuCZSrZQ2wq68vMoebFVMt2jaF45x3rnQp+T7c6511rVe+hMFFNgZtRnHZt/OJ1+76cBAJxNGxYHSAmjE6x1uYtOSxZe9baN4tbfPfuXPgtmSKRuOFlOsxq6zu7Bb9YhDoVoi6FdVq13zq6ClVZOkj3sMtDr/7OXkbkeyEeX5lkCZPWAJ3K2/nsD4BiNChO4zXdfl0f+naBvBLPNjvGseaa8j+Sg1iLvMOVzMl7iZMTx0xlao37neSLzfu/J3AhotQJMVKNGAIAEx04MeB+y/nEAu5PjANOytr4WQx/UmvCx3mgpuq+f4zhGclpHN27TnOOUKv/VSkBEjX4E8N8Xy4z7KOCvRWREHvKdc5ykQ7LC+A/4Ldj6yH3ORXfUs6Z9b2Iz0iR1XQdmvb3vpk1OcMeygp7Pnuo8F4stspJrjkA/AGARbuRXNBlLFmodvPgl2R9ZrMGosb3w+aCUwb2MAjrw5/HT4+X46VEFqAQWV8sjtpL/AoxSe8y6XzOG90C14FxL8lXZtdOTU8nYDuMA9wzUs2/Xl2QaGecHw+7AjcU0ucZAjmyzmDt8ljHENyopJejGTrLQ6EB8FT6XWebsMeV1+CKRf50pY6bDd4A1ad0Mc4DGezujR4SCPJUbXBdF2YGTqLKVsCK4wmcgScHoOYIj9s4glP266FLejTKKN1++0nrSsIuMm0sUPR0BoMW+ymRV7e6SLaU04Hb5xKSgK0YLUv+MjsJGWDjiy2XdYneRQfw+fOgvvnghBgABCj4fCQ7WSoxeTQZwcs3Tqfwn/7GuopXX2DdGEAoo2YK96GDm4OjQ0w+uYVsa1ODeUJO5HwwOyS6jznYMkgTI4Rm8ZnMeuQI/lWUej94SfI/3Yl8JBt1Zfq+a5bn/mO1Pje1W1hxAxf5emEIB99TPq7rxs9eyleqPMMcU8lwJ8gyo+ec52+nZwfXtD9s3WNXPk5quhoj4X5T7toRIPs/vOjBt03eim9VDokDQoydaV3ohnJ+dyz9HDpm+BUg1gNAdB8b4pHouka4sm9HvlhUzBOjSHxAxYAm9vOgLdn5xvpxRxqJAmwaC/or+4YyFdRD/W8EuLMBMO6kJZsmcZ7xyYqbo3m4z1bQ3ScTySXNfWBTqXVUTXJzYNDjhMayVwKnmrymHzn7Z1jyqV4EYBJsGoHj3MNNZfvSOQTmfTWQ470hgrHcs8A87E0bUAG/aRLcV8GGw5HyUYbFZPie7cMha86uH/yA/MuWk4pp5nLF0O70RnP3X+FfV9z8Us4seL+dK0FK94kkNTHvZFABALxHiyA/vPjhlqIl998vGv/z7vxPUYEEPNcK0P2gLqlEXFdBIpg5lUQITpGWUlw+lNyiHMkZXAjAQXlO5+N4uaC1UdugvFxdSTqwcWd7MoPdGOujGsPAnbIJnT46WHQSpZj3KAJdBHYFJHQQrE9/T2QTPXx/OT9E6EkxFgF2CQMMPU+PcPdWZHxS3RsIlWKkjxL/liBTFJshrVwIDaBnoGpQsKziQmm+//16I8NX17XIO4r5Qt3eojPm79x+EHrM+O7tWmkHeQ5F3wO7Omqw1z6nu9LXXBKMoXjlsRc+M8+QsnXcuTm8YFOkqHiXh71uRR0l5r9xokQPDIabpneqAtrcEAKADhFDv0n043TZdVsG1AT/4003UZidlOQ+arrDhsSWluHJvDoboqjUGKNQrGvhg/FhbmAM8NxQ9HFDe1fVrVq6sB70INIeXw9/qnO3AzNnUABhWJH7//CdjSePIYsjI4UYWNxb1Rjg/O7XnUuwPjR+pbBkslyiEOKLZDyt9HDyjlwEApnNqg+AzO2u001Qk+5aAXfdpWbB5P6P1CYaGkV0bQyNQAbmtrFQcpCj0XCOy5H9P2fLfVufId7nrIMQEJ4qBUhkwy4kzhP2+kRtkIQFCAhCupUCmUcbsEEzaYALLST+rhqI1YsxnA0eoGvxVQDxp8R53GvnpAIC/5xBP2aa7NP3zecqzI+t8Zf2jW3NWV2SxHNlxv1K+1okFysbwjYZ9c/07CND3YNCON0rWY+RGADkZUDGU3QGKAyWHqvaiP2PuG1mL4xfnoQfOCfrzmaD+/XeyXtnrLtMJIIbebwyWDjpkvfvnui3L39N/op9XrWgrVenOe+6xPgWh3ye/K2D+wSV2kd+sRR0bB6BbDrItuzS683itlckMrcP8pCF6739pLSL7PKfsQ/UACtjkZ7Scrsy2bo0g7SROcFbXrLMem0Fg4eyVG8zpPctZhv2XBr3ZZ67RAQBlLMtmcJ3o5+yBn89gY+RM9ji00OH7FAhXAWTWxLYRXyvusbOK2OqAE1qL/x8gJXuXjF30Ms8zHcSZCeqyLEp8JROw7XmP4eeIVWE7ra7zmppT9cHoOPoXqYyDrvDOGkFRf/b8eLm5u1muKefzYa+GcmZT0jGctZYjXNR87Q915BeXQycZEHRzRJV1VqIH/0w29uhojNHj35QhcF0YAPggiMdosvbgjuvYat4hWWqCdmpjVdZYLJLogbvy7wxKPo7mg9he/u1Ggi7bkF3le+XvxCfMTHreEz8U+cCRlv2nuV/Nubda7kD143J4zAQo+zD8jM/oP2XnTME1BTzMMI8a5tkIvK8uXPrn/bTPQBAUf4prZf+7fiSQTmDP9+lBhIPPF98nMMV2eL0M4Lx48VJMUBIboWjDCCXgTDPCgM9MN0BmmByh7P/iWmjAHfWAqBpyKOH8h1xm7aS32zSbNJRLDwX2Sr5nK5lTNrjmqPPzxCNurG1g3P9VApJSmPpczss6AGDwgKDRfmV0ToJV21g3WRv6tQWkCQjjW0YnjNF7ULKvq8O9gDTbwW5H+d3oZv/Mvojf7245OKIHhOMq1ilBKp9N4k6BKGU7mrpgUGJ8Tgkex1vRi9JZFaOY3T2n8LjXhmUc0Oj2zomnaTPLlheIQy+t+FWxYwl4u27N+qXnCz/rYEvAW85SWICR51xXayJWDgBDldJqugE2LRnxamyMbtr2JK/JDgqbYEs2JGsdNrmZSPcCVOz7GcDXfqnE1iwdnot1Qi+JEa/x46tneLxv2d2+79YS7vkUHyRrga6MPBhg8t7FxsvfFarj5tsqM7/3eMKw6dxDwCWllEB98fKL5fWb1wIgNXXslLGMV8vxM6bBbanHBODv2cmpQELYHrCOdE7/y7/5Gxpr6ouF1ObuMHtzzlhOI4tBPx4ZvFBaQwmF8jDrNOOcxpHTtZsCR1hEnd7aVkAP1YWglkWjhloHuzq3gvJr06j3o7PxsrEcHx0uX79+vRzs7Y66NBZXBrEOWdCxZI9jhILuJPhIcwkh2IUYYeCFQtehDhvByOm1xhBC2+EeUFWEPpOp5tnLCcwIEYJhKbZWt8p1qe2hqRwjFwl6Rfv/8NGNbqCCqAMktLwrj1HBeN7Shf5awACUMu7Bs/EMjK5jvVV7pR4ARrD7CKU0JgrNMPSWHEArmBuXbijT7TpABW+gS5WNjyLl33FCctAJiFUTZlSmOmd6TIYMZTXbCdU/GSmenYM9nea1w7FpuluUMZujsgY1KnRNP9dyjwYLNoaYfWIeLoaP6QEcLIMFftccSpQi+yFn+p7DaKAigSxKmfXnHmpsxYSEw0O9j6iTRZmWLFA3JabGnadeVO+D87OT5fLi3GdBDU2qllkBpOtoXd+UkUbu/Gwn705GAGWl9yxU1Cc4XxXwMX6ySlhSD9eVpQL/qs3yuZkjzaLQoqSd/TB92MBfNchT5qJnlnv31lX0PIFo5MX38H/5Wg9G5nrOJpoJPnpQrCCijXIbQV9dWIFzORH8PaDBiuJdq7WXw1HOgbIeDz5LoZXagXCmTfJRAbEMbgGcHYTJvfxI1bQmI9yqFj/vEOAj18r6BAAIUBG5jGzk9zpSneBU91wDADA0MjKtESn36vvg+rqa4dtKKOR033saSpwwZfGKphlHiDXj56K81X268Z/O3Qyy8sx9HfKu2ff8LAY0gV6uHUeygz9Db9Q75rn7/RJI5vlz3Tg+OScKttYazQVM5TMJlvt6RvbiBOXfeWY+O9fPdaK5X94jZw89IOd8ozGS0CWiPhLwQCnMFABn49eD4Q4A5FnyDHn+1HHuYcPSCC77WZmWBGSS7KJko9/IdqbZk3RM1evbrjABwKV5GYWrtaoxou5V4gREGA4Bk7RvNakEXR89wfdDOV93XPNefD/AtR3IjL70nk1QaZaf4TRNQMpZw+y15KR6g3Q5ivM39aPlu+sE3rGDjgEy81zY7UxEcgM3JzFyzSnr7oatdVCwU/ZBgZLZnPxJ/T8O4Ve/+lL0fEZAq8zyxrO2nTV3iabZGI8acwujT8zBmqRgfejxzMqoVX2us/gEip62RNLCiSTbWMryVNZ3fa3eO5TnIcNONG2oEe8Xz5+bEn/mZ+BZPn86UZY4wbCccpazgnPupbW5f9A1CHLwp+haT4CLXyRgZKVkjDWyPYMBGccfc+QAy+NQo3N5VvtTrmtmTB5x/x3Nth5J0OAPmkHA7wIe0GtBMixUwFrcwQeJhIfl4/ufq/u+m50R2LOPn6v0MKM+o+N4Lj7z5s2byXyoBsPU+GYSFbaIIAofxcDJ9vLVV19pXVLWKL/s2o2WsW0H+24Uhh9DKSoMANmLao4oQKhoy25SvbVs7sAOsG1OBjrBqBm97s/E95Bj5Ih1lnzBoCn9yd7SUyC+xQi2VQediTuTxZiRgdGJ8l01caz8j/LZY08DAnQ75/Pp3gGxLQETc764Lu+Rd7AdQ0e4DOJBfR3MRknPo9gNg1ITeIwvHZvOtRnDl75monfXWkm+qoxWz3Bz5dLl6jEVu+WkYuI2A1wGAOYUIe6rZtuV/AxDUYH/xgQPbC8NTsifuIWR6lIU5C72T3JQ8UD3dfh7SrUR9/R04Xp6l73dldI3+cUt2aX4qkrFANQSL+Gzui+BR90G2OHZ2D8xoWvSSGwKGf34rKwRayuW+qOfRbZNrBf7Ptp/+S3+j88ouVsllLCKk9zr/kf8LH6WeFe/U3Y79mvGMxMIdFyRMpXmMyqpVmC4puMZYLXf6fhJMQO29+F+efbFs+U/+8//cnnx6oXk5Jtvv1m+//E7jSR9cnwkWdWEFUauVwNV1k69q/7F3/3tY2rldZiUWTQajiKT0QbxfrgbQpRDFIOaz2thfiGbl8PcHT0dkqqZm8EH8x/vR2dH00WnQ6QOpzSrO3eN2t729vIamjmU+0KqMtIijWcklGShVd/+Se8DJYKgDTr8yRkdaq9EScNZQgGkyQXBIP+xUXye3009kxXs1vLkiO6Vd6aJq2vrgcAJGr2p4dyOETSuyXpyj2Ro6RR/dXun4P+iuu//8OM7PQ/d+xnFx9pD+f/p3QcFm1s1eQDHASPJzwM2sDYzE15NTAqxjoPG8/B3UYju7gRixLhkfzgsCJJsVgVnGOkRTG4Z5IBClCDIh82Kms9xDw4cwkrWH8UEyKO51VXszGc0sqJqRn1IbCDjfCKTrEcOaUb2jANFN9pqpJgShQTccsIJnIdS8XPFkYmCwCDyd/aY/RmobesyHzmSYqwpDIBUrBXKVYaryj1yLsj+C0CqDLW6c99eLzcqf7kUaMDuhQ7PoZcBKEQu6+N3r6x+flZBLJ+NMx1nkM9yXuO4ZN/cIddIopS5pgTMMSbrxjGBR8ARGdk2VkvO/jifRSmvaD5GkL3oz2WDWPev5kyrTejmdXJ/Z1XmjPU4UXGcExyvB72p1XK8PVGGBDqRs/XAJ8Y1zpTX2A01BXq1xnnIXCiJoZONoE7UWjt+cQTiBPgzdLu1V+jHW5sVX85A1jDymveNTObf7E1KAgJaBeSboIsZB3F4ECverTsrHVjJumeKwDCWReVOaUmCHc5PdED0fpwHnj+N3aJr4mjp7Vv5QA+k8n75jNfL+9n1RHfScgbz2e6I5bmyBusAQj9PyY70AH3FqSsnL4Bfl6U8d96rv5Oevyiu64BG1hI9Kf3Yykzy3pxJT6FxBm6+gzt846jzPQIf5NcB9GySFiAg6zf2r2WDoj+0lqnTrKZHcaLiePV9cNfph0ED5zPRuckQ5Yz5/DgrNNa66OuRlZzTyHfkvgoY/rwms+iZ0QcBjKMH8+wB9Lvei5Pr9zHLKiyn6E6B1gAAcsIMDIwxem2EZcCKrGNAXIyqzmMB6V1vJYgKiBF/Qza52ECRo15e0VlVXa4l6wBEkiOc6Fs1HWNWPVRRmvryLClRy3uo4Z/YZm4EFv2g5x4jjz2DW/tD53rZ200FDWGfJGPJ8wPCv37zSvY4/hFB8tTnZnFxLXripA8BfhLBPCc+voUd9o3lfpkz3RU0bW1rXDHA08nn0+Xs9ExlggpQFVBNOjBro3LEmpqR902Zku1LyiqcFQwgoNKHbRJUBG1uUMazvXn7RoHO588/y9/E56Ohnuz3mHlPXyQnEj59/KyxgATDBD34IJz3k9NT2VqP7/L6J9ji3ajh1vjn83N9LmBUABixDGh8eHJW05Eeltev7fdyX35PrNGq+1d2kU79N7cq2aDxIPJJKYAanQmoMujPs/JvjdLeZ+a4564nGE99eHqDpaFy1/X2l5j+tSebyvsWM1k2DH+e9acZOP5WznzAalgVyhYzRrCmOxiEMuOI58k5CHjIRA+uJb+wEpFijZT9k46v+CUBXT6bNQ4AENCLGm0xSlTON9cgdmfdpuV6Afisu81uiF3xPdI80q8DWMeXE2j2J3gHTaEqfyo6OM869c5slBmbJPmo3kDZH/vGsJzrXttufsf3snd5NtnyNlLYvrYTukkGcnaSKAM8pmdN3j92I9fjz9HMUmXBTmzyOWTSPjwAhwEK6emt7UrGuQSd78sXU3nBpn6fZ1GgTNLuzr007AvZ72JaSfSpZGKMV3VJReTe62wbFTnP+jomMBNEwEj5e7q3zqbPS2QuvklsTGz6ZBeFUeXEIGU3mXqQ9TVofqcE8pOnR8urN6+W3/2z3y4vXn6hSS8fPr5XecfJ6Yl0D8lP+pbQoPHdT++k7ym72vgXf/u38qQifDy8FpLRfKKfuY4LCgqZgO5YRZhYUCsouvbPwKM7QLlHBCAKTbFgKFDaLGrGquMwQqFn2TZVl4DrilnqdnB2QFLVhZtg3OiuUSwLROji4zlEv/DG8hzc57LQPQwHKL6ba0xDI1Rnw93yc8AO912zRnC5t2vGQeiAr1++klL7+OHjQod6/tOz1Yxd09994MVygN7D/NKHe2X1Qb0BUfaoidPM7GX56d375cPHTzogN8UgcHPC0JXdSDBBTgQtzgnvk8BNhryCYACDrFkEe86o9GzPIP10uM3BMSLsJoasoVkdXuV8JgEre6EAUgiwswKidVaztDlSJNng2eU7IBHG39RGI6BCX0sRoNQJ1BIki7lA5ruykmFmRMHGQU8wy5/KpJcTg2ylI7J+pwxGnFP/voMP1brBvKjRhDa+tRDVtT8NBj36EvYKTQuvlxvVWV4tjzKElktlmwsMcfBqFNcKYk4T6Oe1O6xRaqLk1qipYThrz5Ahz/x1nVPGyfDvOMQ9YOmBT3eU59m3LOS1V3TJGr3alKw4bM60hQHQg6PcPw7aDF5X6XV53yjQ6CHJYXugAJy5R2Rgyuo03MM4ZNRVAYhuzGnjkwybHXyvYzcC3D/Oh7Leg43k8iOPB7Xs5Nn7OuS9ssYJbAMA5NpZa6+/HYig6rlv3tnXtNz2LuRYq14DmXv2P8OiAgTo76LnksM1aeRZ+wSkPSDuDLK+dzOgWZ0QEH2S94zh7fvW79M/nzXJz9flMjLGeg0HsbGzcu76n7nWNNiL7BBykK88Y0CE/rMuf/l7dGl3FKcjWDXcrYZ4/J5G8pqdBQ1wMoRccywbUHo/YHWo63nG/jzZj+6E8k6xlc7O1OxndFWVOEQvxmGVHqkeKDjxvaaXa2NnBy21/IywkELZdG1xrWjZyoB9PUsWACClf9FPccy4N8+3DgAM+9/m02dP/V6TckywJPlYCBYNDiuTXP2DcMJ8Dsz4irzknGRdIw9pJjeBvwlkRX/lHPdAIDTqZACte8x8CJut27icBdOCDRI5CHXN8f7BrkpHcJj5DMAdzDhYe6M0EqdeDvUclSX2BI58MaNIAvD+BP3sN+sk+SoWVGjR7ANd85knzuewc0mw8N5iKAJQ3XnSD0EmTED8LmwWTAUnB+xnKgCj98D9jer43T/F7Dneh+y3khT4DozjLRDXvsi2nOeRiKmMvuwRfQIoMSz/l/vAVGDfw6LUuOI9fEj8YmcVBQBWgzQy2Rc1bnFvz/6KM5JuuJiAEwbAyadTjw+u/gVpClZT6Ooszykw6puwubk8pb/RkyPRekMdh13BPHmxP24A3W68BmfMfy8fpzryIytMSnj65KkYAEwgsK9rKrnOM+WaAN5ia1rH8Rnuhz/HaLHtvWKGalybmTTRk6lVD+Om2zMFNvQlAETY3VUgI4Dj4UH9CXh2/LCnx8/Kv/BpV9UkQRVBXZ0B7qnEVzGPZM/qZvGPHBeQQa5u8oN2bTAuPbM6ABDmWuxudHl0bfF5hj/I3q7rzzEJqflC3VbfPRSANgAJ+3wGPR2oIqsG2kLzN7iRf6cPUffVBsBQ9+3gC0uTpA6lHqw/7w5K47YAACAASURBVKrGmkUeZT3EhJbey9g/miw6eRN93Nco7G77P2Y+cF/AJnRN9FvYVwHz4iNzLog3A9Dq3asEy8kVA4wGPgJw30gve1Tnre5j/b8hgAqfZQIV1oHZR+lXJlqUYyLWNE3msXV3NOT25Ar5TTXuOT1/kpTpdl/7Roa+sYaIRywTk+o/fbI+hWc2ZlcZUPnpMKU83cTNplfiAvU6uJP+Q6e/fvNSzK7Xb18tjxsPy48//bh8+9032r/f/Po3y3/xz/+5GqO+f/d++fabb1QOvfFf/d3fPyY4FHJTdU6mn+wJJZIAlgOQA8XLZiEdlO14jOC1hSVCHkMUgYxTEfTDm+zMooxmObF0NDT13oqee2Ckbi7dkIFaJGV3K2Oh6xXdPbVwGs8ASlyjGziMCrQqo8i/rwrtIkBDgFGGCeYjwCw8ypIvNefY3RdTQHTou2t18eT+UM1QWqLky4C58QxKVbVz1dSoO3sMHXE86Uy2uuLTBZNMPcrw88ny40/vBBYgGOpDICXrDL/Q0Qow0pEzByxsgOxVHD8p0KIECTgoig+KxMq/HLyq83RTGwc1USRRAMlyRPn4Xv68DmAFYq7l9HEJgsdh4oCQOc/omzhTqaOWjLUOyAmGOFBG/dzNku8LpLp2zX6UNvsQ4Cbvn/WIchmOm+Tk0fTFojixd1w7iGUHEIRM1jnwOLhV2i8vLIAA50HOkQEAanSvGSl4erJsVifxoPwADoNRU4qkNxHqRjROa5R5nE2tf2WZ9M6jfs7IYs6olGhjWwQEirOac9wDtB78RI7zvfWgL85w5MYI5ywX8B6lzMFvFvkSUDWyL1UaUYFuf4ash05QDGerxYszm2fIuwyHnyYr0jWz4WC6+gc48Lp67fisGEuVHUQ/JmsXFDj7EFnPe/EnDW5MJa0aYpUrmemUWtCse96JP0cA0WbVTwM5a/NZPzsPRuj73ni/CkQRAjdLMLKXXW9Hd/t5CmRo0wT0c41aqv4Cte55/+4MTaM3wYLcq+9N3rkHTvlc7E0PtPL5dcerr12X0/Xn4Gz25kndUbKT1SiCg60xoYw4BLlHB1o7+NDlrr9v3qXrLLFM2Ec1u/L0iG4z8ozu8u7mtgQsLn+6cXBUGcNQQZ2htRMcHdrXP/qbn3U9EOBbzWCvrx0EVWPc2IAu71qv6hCucW7VIC62SGV/BUbO9zCCmIyJ1rDKk6RDGrCcZ9N6lG+2zu7h9zmjJDDE0GqNBFmXlAYkyx45n3JirRJqsOzpoxvIhREQALvrnwQS8XV8FmuPAsASeKr8Z84d5xoJLmNfIntZ29CQQ4G3vCcT6O7f3s/J0sqeCgxcbH8ZS8fsrs3tDfXAgW+Z3kBkh6jvH4wRZcRc1B5Hn2thG925/qYyTNhM92fCB5EvVzXEJDZyvjKjXL7ljunpyBWBK5lpyiyU8bu+UVmfG/nZ58HWj7WoTtgArzjAvJf9h00libJHSZC4Zr2mX9zXOGdtsMeHOeFlubxUWd+1fBeYEqbyQ013oGadZzYA63h7x9iyx1H/ju95cckIu0UgC74zQME+Daur/jm+Dqb58vxKIAWgBGeTNWE/OHc49mkqGF2izDQ9nQ7c2JlrkmSC7aD+Cc+f6zqh2APMsJboaJ+dx+Xw0Mks9d46fCJ/g+bIrK982wJCKIuQ31+sH9aJ52M/BB48PXYJQPl1OWs5m8mixwZxz9Sp+4xuiYEKkADYUIdu+fT5s5gbsCTc28p0e42DK/3lvg2ZppJ9hxFLkORxe9FvAYxlp0ajXp8/P1vqsrfd3DDJpUo6zd+3j+AvG8+cQX1/pZ+QexWEHZjOprpnsYbks96hr2dduK48/F1fQ2ew+ks4aWKGpwPxybhxAqfq+es5B5MBrkcBUNEt6ByawyFHgFCMbrTOsi7JJIrYozSji63iWQNIOQY0OyGJpNgZkp7sl5hpRb/ns+71sSXZMwuXEqGnBfoxJYPsNf7Wjnt3VI+6+EKOr1w+ZIDUNfEeWftQ4yt7gspAVnx5+WNb1huh/eMPqxztlsRlekoBNtHEdMcTSioeGDa2YhquB9AX+bEP6+Df9qQkp4AugX0Al4oB3cDcTHGzg0jUcbb59bAguEQADpXjwT5SywCasm6p7p/RnIx7hVVOU0k+/9tf/2b567/+azEBAA2/++479QzZ+Jd//78IAIiTSZQShKXiUtXmRAjYfATH40issOXEVDAaik0EIYuUjGuE3QotqJ6NhjZG9D3GGDC/vOjAla3kED0Q8Fe9HefCDpoPJi+KQMYZ9HvFWbOT7Bqmqufb3FRGXQF1gjfVW9iIBs3MbFqCSQAAUKP7G9DlMzWxwRBwf+6NsUE5SkhrBIpKF1AqVVqhaQqULeztL+fU9gs1J8jkWYwms6us5Yeff1ZPgByE7BW1Tsm+WKnMGpI4A3GW9IR553RmTVBfQW+CYwCTOM+q8SoDGSXegxzeeRpbKyMpNSGGDw56RwdM0+TjbMng1s964GzhrrFeoOKtMVsUNgeFv4NgCSErMCQBY6dUic7UAhR+byKCrr+ZB50xN4Uy1jOwlkGY49xzH6HbVXpgBJFpFLMOXfcpOugASWQtqBveUAnAyadPamDJv7uRGXNGq8FWdzLlEK/R2aMQ8zkpnDrHcWp1JiQHc+JHHPg4F9mfAApdbiIT/f5RcJGdDgDE+cya+ZlDVfaZTOZ5ZD3KeOSZ3USpBeZrFPG+Lnm+yJXPm41hHLdQ9GNks4zDqFfdFgvVm7vF6RiZ8tJL0hHMkq6GV+tBXs5C1gILgOyKBfPoUhSdjzZvfDol01jE4Ga9J2A7nZjsS5wHZzwMAASxj4wFnff+zmB2BkAG+nKtEagFkArlvGWtsv6RhbnGq0F0ZCTPlWA4+qnL2Vi3BvxMB8zrk393sCPn45c+m3fsz/ef+lw+0//s8h9nru9PdEuFp3IAu1zkmfs+R9/l2gmWlQGqQHGe7dQruh+M9pZAe9uOT7qOx+46q2d6ZgcAZtmHg58pG7PPB98nMMPxUT3v1dXIvPA8yeTz9/gHsT1y8MvuZY8lTzUmb33N0Vd5/8iQXHPevwCAgDFxcuUMkZHq9KMGIirDVFlJOeOVZYs+iK8QOUvDwgQFXf5oquZ9qef8BSAlOs1jqoodVLWorC+OpaftGITgsdPYznRV9y/IuYvu4j16cNX1V2xf3q2DD3H0xTiiWzudoQ/MwNOIKIJSGmLhE6m534WCb/ZNa10gjH5eNcU6t9VfgmfFyVSwwPjfGveofWSy0RXThdwEjfdHT/LF2gRg52eUBogpQi26srQp+7ON6OUQ/L6CWybm7PtdNAVj2yOdtX5qgJaJA06cICtXlwZwOuimPSsKthihlC1uLMvRE48S9l4UMF19i+TzQjcnu4g93/ZYYZ4FtgCNow+PYM963fEPoUBzHcAFlwu4JOfuxmWPZN5MtTaYAMMAyjIlGklqSHeWf8Y7ECxovvfp6fLDdz84MGdsW/nBBEeq4a6u4j5zBi84/2QDYbPiZxJsiXa9d1C9ja4V+KsZs7Jw9vXUFBEGwvGxGAh0G1fLsweDF/KBqxQk/ngHFMekADKsO9sqjxArrgJIAHJsKnvl82sbRjBEKWhAcjUbV++tOz03MuV7VymZdIb97lVdXw0Bi+offxawSSMzB8hn25pkWvRVtx+R5W5vEsdw1+HHrpW3KQ5IkrSmUOSsRsfFTjCZYm/fpScE0n4fYqPZ6V8gLQlJlUJ4/TlfXGtk1zcdnLOneV6Pyn6yfPnll1rbb7/9VucH2Yx9GHFZPXP3J6b/P6dvZE1iBwMM8FzovjlWkLGkr3Tuv//+++XTp88K/F++fKV9Rx4/f/6s9U85S0pB4k9Llja3JAM61xq56T5gAI/ulu8yCSdc3GMi/o/GoW+g66q/HL2QtPDu+Rc9zLUDAEhPkwwq31KTSHr5WgOBul2fcaiRAM0foV9FdfnnuWioCqjGOysWBhBVuQ1TxKwbBTpp2l6x/njeTSDIu+WRhro7Gwr+d/bMNKUHi6a5HB1pfdUItUbei7HxX/+bf/vIgw4EudBpvicqRNX+JyjmfnxWVLT24uWODQOJcAhZrTq3BKtxAH0oqWNwhnIcJo1CKRqe6gNNsRx1WVWDRs0+h4F6qxxwPaMQYYMBCLODeNdAQjeSMa06FxwoSgBEcyr6ENcKup6/BwBQjf3VNfp8IbxXwHk/lQ7CxiEERU8QFYp9UKfQTXlH14F5ZrICswAbBY7wb5rBnJ6eVfBcbcaEyLtWx3QnU9+MkM4aFwcoRY+vKQcqP6i5zki5AZcp7DhocsYf75etkb1fnYs6AwIblB60G7GemUc3oZqZx3UU2M7hHHeH8cpnxgGS8YYWaOo6Y6NYRyiEZBA0p7NGrURxpp4mnZMTBMVBAhRQ4K9mgSDMRn63q5Gjafl2fKQAih7stUotPXJZIFXrmB+56XshmZJTTLkKtbmXy8nPP2sMJj0Scl5kCFI7XmBF9sdnbAY9UeT9TOk6cvAMpCjbtTLibDbSmbI+Oxvn+gkKYkDXg8M4xx0QStCR3wnFa4BPrXN43ok9iPxEkWbf3V180qvzbD14yBpkbfS7qbWsRqba+zKA+VyCkvRDCGjEuhXjq9bagTTnbARJNZYlgCWZqGQVIyuRtwRpDt5df5jZ03H2Q28boztbQ77ZAGlS6Hqw3GUi75S96fKR/UuQZbq1sx9ZT5/r1YkDMxh1kDjR7EyJcJPOyGDOfuQnxjqf4fs5S1nPgA3rspb9jr7pQU6McwcAOviQ+3VZWXfecv0RtGcWep1lPp/MZw8Gs4Y6Pw3UjN1hP0ezWzFwJjWU30kA2s9azmLf24z76QCC/h6HsgBXMeRGN/aZBRrnqQK0AABez+pY/eDgpJ/dwUAoQNNZpwKYm62wLTPAYT3rzHsZlJYtm6U7v5Q5zx5lZO7YU55THewDYqUhbI0QLQBgpZFTZ2k0JqLks8DTyGp8kqlXig1UmFjWRH7FrXXAkKdRBmZ7GxkWa0Az1QmKCa59X34uf0qMIbMEAQJYN64J0MJXGsnGfrG+rHMAgJwFgxWTBTH0M46l6vfT6JTfh+llvRMGAA4tkrR/uG9guFiByEjWk+dFNgjKcp6k77GTmW5TTRoJMvk+zqXOdfVLIfPHF2vIO5JZR14SoBC8CRC9fzSYTxb/jkZ0Hisdu8g1U7oRyruYLwpAM1P7QaMIFeTWdCLRhqvb9kjArJR5mGODDxhfAWAESq38gWKxiEXCJIUqobRt91hsNTd7eNAYLvoCsNY03zo6Olhu7jgXdyOLS9KA96KEVOVTlGDJl+QMuWu/GiUWO/JGXdrtUwHhyycp+4BDT/BG8z+CN3pjJRh2KeOebBk9AyiVjI8fP5GfUwPNv/F7ABT4fTqFk3SS3ErfuMwo7BLACe4tpqio3bYFGRmdAJR3SPlNzlLYcy7VoDEc5Rg+W9z7ydNjrQG+HTKBLBL4MabZvZ5cBmC/1nol7+weGW7cnJ4Ms++JdcaILUr/CXRS80uSVWH1kqSxvUs2fNrPCVR2Pzc/B7wY8USVFsRWJbjXc6R3UjWXi6/YwSnuz4hMzi1rT18G6yw341Z/rZ2KxSrBt7ttSj+eOZ/tJVMK5gtQ8TvvLG9ev1YmHrDu/Yf3msTmkiLHXWIQjLGuc6JR9xm6T5W/d9uWJqZcb+8AUM3+M7qAnxH885yvXr1WA0/kiORebK+epZixnIEBAEDRF7vHQbuBPI+Yxpa4RMIlOHe3Hp3ockY3axe4eFX9u2q/1YRQiU83W+fPNOmOP+3EWfpuFDOyJS4Vd1UpTM7cWJf4wDynAnrKfqt0c4eksEFNN+QnSWq2KQCAelI1sFtA6u6OSpA3tijzggHxuBwdHy4HTw5GDIA+4awAqJBAJzHL944ODpeN/+Yf/t2jlbBreajzB1lTYxQJM2PwHCRK5MoYx5jG6fEBSH1WOasZD0fmvDlKw8nh583Yhuqjw1B0ITcFdIAi6tOe65OoV0NA4kROamCN4GO2e1HuM39WCrtoqnJCoUUxzocmDTVejWdzZgDl45FcqQvncN2hwG/v1dxPjW4ea+Zr1ZJyz/c/vRNiaoTtWO/uzqvOoABq6L2EVLvbvOgtCtiSNfd6g7Ari61aXRt8O3YGLYIecxDUnK5oMnzQ72hHQPVRajImyEpj6waw4o0ddSrqt1Dd9FPTFwd41aE2vTGUdTuJBlxiuJPlHKNkypBz76xzHFye3QAA6+DyCZwQ1RNWYyk+GwCK748MV6Oyzwyns1lxXmbwU+PtVDdYdGmC/Ftn56Ucysl29gHE1uueTsusv65XJRyssbsGz1nXbjBDdqJALPohYDAFaFwsnz9+FACATPN7YU4ok1KjdtafuV/fzzNri0ZwwXzQalAldL2xXqLcEyxyoxiyHiD5c3buo8xz/nuglQA9QfsIFAYgMgO+9QAse5n94c8ozjBPevnJdNQnS2XITpvLmjMuJkWV4GTeb94nz5mMkA1vwJzZT8MBcvU4KYeU/WHN5DDWuNQOAHDPzDQGwc9ag0Df3Drrn+BSurCUYDrf5vPjfFvzOrNSe7LufKwb4dxj/fvre5BRM3HuTKc1BTABZACaHvgmiIosrOvhyF32h9+dDqhrqSOvPcCNfsmfXDdOTDKJeff+jh1kipzE6RzATVE+IwMBaQLOrgMS3d790nrqOq3Z1LCFxSKSDvwFAKBfKwFG5HEGknZmRuO40vvdkcDhcTnYhhwrM6NMG449DAivtaOWUOV2yQJtCORVIN/6qnh95jSHnO2sZwJnZ4pcn0hmMHLSz3PWJEweMqd85T0jR3kvAo3IODZS98yUjSoTsK6leM4EPwBVBen1eQEsBVjk+vkz+jLPlT22DKYkZuo874ub/CWY0HtWw844o5GFsBr5fDJPHvXppnq8i+exmxIeJzuZUXfOdlBineT1SjLDa5e9qRGsg+VoeTHgZH+J91bvHU1bwEk01ZRAVRn+ABRVakfGmHXlzPH7ad4Vvy++BL8c+q9o+3TxL+BL56+YEvhWfNnhh9puRgnlAkqYVMYYB1eJk03bq9C9u98YubLM4T/da0IBDrD9Ghxlz0dP5lZlrPdmBvAFRdf0cOtg9TUpSi/Zed5TvseWwT83LnYvCZxnB6T2vayj7JvyHmTsydaS/X/x4vlycLS/XN3gv6H3Xbufslb5eRvu2n5bLID4KgTX6ZVEjTb34GfXZTs48zwPckQWlYZeP//8sxkUaprsMo7Dg6Pl+bPnklt6UiXw9zmhcfa+gC1KBPBBnj1jgsG+gq8AAAr+A5756YtBYEAAZwb54t2wh7o3Y6DFEjZw2PWvZ5Dbb+N87B3MJmyAIs9ffKHfgRZOUJqaffV6ErjkskH8dj6XTu1haToaLL+rfGn1ahrsYoMD1gcbo19J/B3blkXn3ftrf27qbNthsyEM2EQ/8mqcc8tm5GP6KrG93WbK5xXIMnVO7DysCOkINe90nJE+KS7xdIlBbC1rTrzBs1POA1MmzxF/QwnXxkigBAN/CfmyrbLNYo3ced8lxtlHrdsaizagRR/xG73Kz7JGPIPYksWA7Gxt7ofcAxIiQwBAWXf2hkz4VfUi6D7xpljCAFFhotBYmYlgACE7y8EhcuiyNDUApO9J7Sf26/zscvn8+aR0GZR6T8ZykG/fOvsZG8X3wgLuiaHY8iSBzD6wL1WmashKGAAGPEkkGqDzRBQnrtERB/tHkkGATdZAOjAJ82KUUyoElkiOa/9wVwAALAD6vvCFLuGMf3j/Xu/JWSf41779t7//3x4TUCFcGd0AdUtzBouC152mZOz7RnhxMlZjBtp2OFa7hw8nnN/QHE43RjFbwOPj2AQEJU4UDsoMsBbPsKyGKOtOYgTS9S+hoBVCXfMxeSbq7beLPhSnJsaA5+CZWBsFJSCpe/v00FmuLy41vk1vLF9j1gZTS0MTExb9+OlT0bkwUNQ1gWoT/CN40GFkqKrDox02K66MG4tDI+FRViGOEw0h3ITOwUNl4hkdkYZUQm+9n8MJr6AMJcmh9uzVoryw14VKarTIQLGiwOaM0yELVT/Nc0To2S83EvTvzWwSmZAKYiognsDBzGqjXPhdHecyFNqbqsdNMMsc4dCo0llaSrqQ0TxjlG0PqqYCNHtCaw7aWc2CwpKIUdN0iAoQyeDwTgGfuKFLOAwAxEnpjlrKToQ+sgaitF0uP79/vyyPgEk7A7HVWVCWwXuUMxZlmOyh7iemhh3F7LGVrfc+796RZ1O7MvYt87FXjUKaYOVzQ4G10gOvZ7LzqzXKWWs3bTJA1A1RjAOfS2BopZpnzvzU+Q55v2688lzz9yxHabIZsCwdZEMJ7LKRMzYVdTUEHHVbGQ1jWivXjHFQYFpV2tGh/ImRwzHRNYUkW16YLc1/XCTX4Dbep96ZuEA7nQXXsE3963M1Ac/UJJYGbmUSMVjr6x39yPddV+fMfg/Kcn4tx6sAsPX1KmulOzcxnHGM8u+sMf/uTIm8W563gxTR7QpkQ01uQXfkITL3SyBFrpcgO3IX2Yv8dBnrzxQHZsr1LJtI/Xl/ZmV30jhNOsl71B2/7Mk6iJHv+9ncA6DvX38uZW5pLlTNobZ3DQAYBHDvkayP9ZezqxpfJVDYY5AChGiutiYOzNK57HN34jsAIBpza/6V5+s6J0we3adl0flsgoToTTtyZedKztKYeF0OFcKqXGeW7eVdAsx0fWFHe8putw128gwCRK/Mc7chO83XqMXXVJA551nPn7FiBdabGg0bq/oZKeB2cy2cU/y4ZOkmUOvskRzCLfdW4jkzRcFnNM8YrmrOvrNgAWp07pRI2RFDhEw0vQCYWw/Fnc8qI0fAD9Athtq2+gOZCj+bAPZ15HNyWpUh39FnCTbYWwJ7nYVH9zVIbXeC8nSSp0yS9RNFmbHGl1cDACBj7bM2u2tj4/kisOe699WLBDmLnCeDm2DfMohmnWMIna33PuurSk94F/wh6wKAGu8tehz6LPtzT48r0dw9hjhBZKYd6d22qP3fW968fSkn/O7hZrm4OBMAwPPw7FgRlcoyA0j1vU5GJSAisPcoahx6A0WsLwCAwJFqHsuzkTFVA8fz8+WKqVYnJ8qgsg9Pnz5bvnj+Qsmyjx9/1nuHQq+Ga8xRv3swO2DLZQyAADzHyemZGA0qc6w+HOmsF6CciRIASJqIUPsQQD1TuVZ0bgGj0U34iQQrpu2bAXCgpo93qk++YIzjDcARtGvHBg64HKglUJY8podYsQZ5HtebO/lC4BswKUGbrlNy7LPsoF8yU/IRsC36LzYDmdMkhZrrnjgp9qfrFuvE1d43Vupm3thvneOEddaqvwvxC8CSgZcajVdNnrmng9wDyenB/oGAF+T/9PNJZbwNwCQGyxqksTpNWQNm0HjcbCMDXEnGdJvE31NWFbYPPWH03gUsxLeJjxzgXsDQ/r7HZlfCC4YQ348/k0TK3CufM/YbACufs799r2QsAIBBYoM/MCaIHSl5Ojjct64t8GS3mjBzTcVht/caMUrcpiaRa33OeM7cK/pe8lQgYFibkQv7u47tehJEZTStLGTYGI21N0Mo/elSqoA8Hh48cVNP+ngUWCRfOuw3zrAaSl8ty9bD8uTZ0bK9u1m6Ymt59fq1ngNw9YcfflCPFDXQp1cBIPp//3/+X/Jq7cA4i0xnVxSWmADVzXwIZWUTCWrzZWdiOioKIFqztzhOLEwWEWOhBmpj7Jszvlk8ey4OCqDUgETL4almElHyPVPLteOsTVqgA7M4j64xsyAZRbTRZBOCVqu+qFAw16DsLA/QQVBDjxvLxemZSgFYL895vZNgo8AQpIvLSylw6i/SYfPswpl8Gvw5a1y0+uqiPQNl085nZ8yqK69JCVD3UqPMpnqLrBQVMNOYDmVWjhSGPY5t8QcGgieloAYvrqPE0Aynp+bQOyB3EBRHWX9W52PWjc8kQxGhT/OjKHsOpbJZpSSCtBo0mhR07WErGZAiKNlKEMn+qRNtdXtVA8dSjsmUxhEVgFSzi1cCjQqUFGDVfHcMKQaBLwwiRoysgEb2VQdimB1yFop9YoTczombj0ynMEYg9eRiRjy6zABK0od375YHACrVgQdEcm8Ez7S1YYvzlbX1vVzeQUYjo5aisB04TGAqSsyB2ByTo+sULb0reTv9k9rd9yeOD+cmgBxnsgc30wG1TrDTMXs79EAqIJtLWMwU4lwNIGOthq/va4xO7j2V6p83TQvCL9kNS0ZNGdMd2YHQkP8GAIw6+dac3O/1MEa+8LwYtifHx9UQahoCaqdVGnR5uVxeuWZWzimtGgR8rGcce/O+CQBYv/kZfX6mrPH3kYkowCD6MO+U8+P3nBnPocjr97yec+qE5cbOUUCfGST5fOWdxvrVReMQdTQ8Z9L0UH9wfV97QG3d6Pfr7IT1fc81HCStMib6PboemPI8g40e8DtTNcck5to5kw76przp7+rWWzaksgk5g/m9yE+C6b5/uZ4p9r5+HNz+zsrgVp8AntGdw71Osps3DjqsU71/AQCU7Xb9kj6rWs2dHY9MknPjM21H2hTw6P88synZc4a2s5ZzTFOAAa9ZgYzVyTjnO883AveqNdYeFTuBe8eOzMCr5KYcyOiUnGGDuLNRsYIW1fZMJkqCoayvde3qKE6v94ao0rHL3CPjdCPLkX/dFTp8seHI9AzHmAyPKLsGyPPMvczESUfvietT0UvOlCdA1BoMe+yzl/PY1ydrKECdDBEBw/6OGn/RuBi7v3ewJyCZZlM8BwGB+j1cuoxRtNoqi8u1RccN+3LTdG3opfhHZJz1e4/Fgjpw9pxnIbA1KEIJwZay9dhxAlQ3pl2WvR33l4qDLh8FZh7ZtGKFulEXCaoK2spfk5yIKk25YJr2WddOOrEze6n7VRPBapiZsyV7RwldAWsAXeB/0wAAIABJREFUAGIB3NxqtB+JpzSz4574pwo8tvHDFgX+r1+/0FpD4T87OxkAOOAGZ4bRzpomI1mB6egm0awx66TzvCya7Y1M/PzzR+0/jID4BPic/Me/2TOYAPielD+8ffNWDQGp4f/2m++Wz58+KeM/kkU1Vm15sLxSUkqJLKPCaECN///d9z+IEczzaa2bLtJ5rqaSGU0XvZC6794xPToNFcVe8G8yvowwU2a26Pb4owSggBhnp+c6w8dPPNlAc9wztk9g8HaVvpbPq8y8/fEEZAp+a3LTtDFpzOngN8F+SgoUqxXbL2Uo0SsB+Pk9AADuB7jWk6Jd168nufpZDR1E/lbzvaUXxkhB2EMpY44dMvOC88xkjZ29XY99rSkYlArABokd4J4BEB1Au/xVzSyrdwY+CmxFGDNh5XS/z3+33xE2bmIDl4pYzyG76Z2Rkhr2OdeC+SRgsHXzB2gi5ox/Ehub59fZLzaHmDBqynmvEZZuTEjgbpufyQgAU8gVDIBdwE/Y7DfXSrYdHR5UY1JKtGgyyqSMc5XgqPmeEsfWH/ZlLbN8cX0znszo6b5yYp7Y6jQ8jK/O7+d3+rVZzzAvUx4xWIkbThirNKvYLzo/FXPDYBbou0V/hzuxALZ2Npe7BzfE5DzT9BNGCHpAOpRRksUi3/jXf/zj4yXjyEroEpAR+CB4BOGmGW5qBj2CyQulQ6gPlR0JDEMMuptJQDVzV0XVstahUmYuwXdlyYSwVqf8KIsgUS7wKMNdYx34jLMHDujjpGaR5QpVVpbPhJ4RZ9WoGCjXnPPK82s0H05IIYYYGwJBCTCfVQnAHZGTxrm5PsSNSFLrIkWYzutCK43uwgBQzTnNRrjPqEUzQrfuHGJY4vC6YZ6vI0dAFEjXj6gTd2Xsld0v50nzSRNce7zDoLYniGD8Ck0eZXBVa2RnH6RMB1IGm5KB6aTrQhUsYZz5XJA5C3jVS68EKnZOs/6+vxsjqt5qa1KlRuZkMBZWa9TTw0H9FQpAUoBSo3ii6MUW0D65MWSo4R6f5YMc50/Z9tDTdMA8DYDPaFYx1EAOYtE2EwgZPfPeTENWYEytvwENsypwkjTb++5uuTg7W+6uLzXOMs4ywEPQPZS6xhq27GFKRKSEcNh2t6W4eb+AElZak75UrvJQsHMyQ/V/+IW+AgHMeiYv53KCNt7TyNj8eQBFOzcJJkeDngqa4oBn0oJqzdJlv0Zrph4rGacY4giz1jUjpxpFHoUfp7gHxnHyctYU4NXYLz1pSh68aIXcV/Bb9LmcnXTVRabVY+TgQJRUZdcqWLb82GCpyVYZjhq3shL8x3GIAbHBmZn2rh8SeHTZyJ51wz3eYoUZMAGH+3uzDGJsI28JzLszo0BigAezAzJLxvfj+OVMxRHLme+ZAD+3QYze5yHnlHfJfgT5T11n9pW3CBASg5ogta9VrhOnkH/3TELuFdmIvPD5gGo6U20CQ85FniXOS/bdQYblJp8ZItXkbGYvrTPj+KUHCQGZg+oKoCtLHyo7wcYM/mf2Ok6UzpMYThWYV5neABiVJXZDocjSap8HKIQuY3FTzs5ImGNf4+x0AL8DMbFvpr3bRqHfyFitlE5lSkUtlhlzsxFrZDygroLJOr84gXxp/ypdaWA1JQ8GxqdOC9tndQ535CGAQDLulq3ZVNNyVKVgjpI8QrAYYc6UekoI19TeqjdLm8ZR00RGggL2RUUkPgtFIS023GhIWhlKTS8pELGDWSPgEkDk56Dm9lC6yWvE36l3x88jmSA22caGOkendhs50zSHpiPTLye6V80A8W0eluX4yZPlyZPjWv/HYjp6lCIZZq0D8nzrskjRXQX8cu+M+d3xeOKNaRe5P+UJvG+YV9I3GhFdGc4aDYff6HNL4GAGhQKGAsECSPCzcogG0y5y6nHRLgHlmaFWY8zev3/nQKLALrNm7MDrv032e1ulDgdHBxpTSEBmHWQGA8/lJne+PoGH+0CZmRNdQuD01Vc0aLtYfvjhe737s+eMxWNUtn0alRFUPT0JLHyVr7/+evndb38rn+2EKVI/vFMJgBg/VfPvhn1kFavkccPBpMcu3i0XAmcsE/Lwh7zZRvLcKpXAASvQMXq/Zz5Nyc/kJ+jXpjjzxb2Onx3Lx2GNUxLK/VkT/mONnhw91eeRMe47WRSUbMZ39hkG+FFN9Jj24XUNAGT9YDlzcD8ZR7AN8EEMPs0yuGS6R/+ueh8lIav23PamTV+prL99zNkQMGB//Jjo2tjsWZ6QdTbLSw3uqueLencckEk/WPYPPWmL8xtQbqneKSkxSg8RwF/HTIvGLl6cXSz79Il4cHPAxFixA10WVRJQrLIkXVWTrl5xxTSrNXd/CwM2rA96ZwDRCuZrNGbpAgF2UN53zbIS26Xix9gb6+Q5YUwlnfLXvU4GqlwSwmflF2jCCeXt28v1zZVKcY4O95fD/f3yV5i0xu+7CTtxBTKGv5H4BuUZf8ygw2oCMH5HbDtxDHKYMzLl2nq6+xbxXfjdxKc5Q8QHAg4AIjaZvLJrsEYMjDSkpRmgYw2xfvkffv827Hn7TxmvynoCtAqYrWasAnr+9R/+n0cCCSE7ygRDn/BIP1C43f295ZxMM44Eo+ky37Eydq7RDlV5jqbBMGK8p5NWS6RgMmDA5nIrYZ01sQgNAq4DWFSpKE8tYA5BdWeNQxpHK38qKNXhs8ENosp78vcogJOTU22KaGV3oMcAH85wpyZGwsci80T3D8vl2bmAAII1aHUpM+hdbnWIUlOo+e/3QmcRqC2N0GGcS3V1LGQttJ84rEaWHQT0QMDdPt23QPQXnIMKZuWklwBmpq8d29UGHnboHLyD/oGo5/4gRAqeVXffmh/poJQzFWNaNfY5qDkIMbqpfklQmt8PaLC9mfEh05CYvm7l4t9bDTJzDzlcRaOSHFK/LANb9X1x2jnQrXYms4lRGnJ06oIKjKv2XiUHzCUGXVeDK5rquOY13en1bIJI5qxRGw8fPq0B6G1YDlU7aiXsMoDby4uiobnWSsa0KJSsgRXfzKTb0EzAIfVOMbKRfysFZwL9+9U9vI3UiqKSvLWscZe5rHV3/GM0AwREXtdlIIFPHGE/+ypFVZtWGGIYD+v7niCU6+ccyDi1rESCN/98lsrknj0QW3/OlJJkPUK1cgbDTkLkMO+U4DZGU6OuAAv33aOEZ0gdquppcWoyq7ZGCiagWH+2OKH92ce5i6y2xmOS7YFGr9LNsy6r99CMlSp/wejO30mjwtA8s7e+h2tejZM50937vvQgPEYze9cN3wyIzQzJmLuMGcr7TF2SqQSWn5X9a43d8rMY3+lUTZZRD+6ypl2mcm6mg+azF/Awv5Ofd/00bY+z5wFMBmAxsjp+s3w/joCuOSkR+oyD25xjg10uzdtUNlDZDbLMrXFk9J/Wie8X5T/7pbK8dDHWg8zbZs2nHpk9dZLh63vQ14HvdwAg1zJ4MkGn2B1NxIB10EqnCqcuoGnavgCkccKTIUlPAcnp6OExpw2kHCglLpzRjGqyDZ3PFVmfMhK/xvLu/xxARC93B15yWw3dHMQ58I5zx8/JOMsnoRZVXcoNinM96wvvB79PoJRzNjP+freAuJp7XcFG1rvrbE0cquABv46/Kxja3FSjulevXypolDMogM+172EgBvjKtIXh3AK872zLR3IzXoBsavsPRUWG4s91zi5oYOx69bdv3wpMgi1wfgrltppYUX9cTeoMEGDUrdPwQQ2GOQuGPeW6fM5zymnoZZAUf+kSm0pGDauL30eQ3wC3+B0CjrDDsM2q0V8CRT6fkYXye7cJ6I+0NqenJ9Ljg/mzJXJxgZmM5EJG3CBQ3dvFoAhwyr75PAfMRK7T3T5JMNaed2c6wvPnzzRt6t27nxRwv3hJTf/GcnXjPWOMIJ97/ea1ZAuAgvGFv/7VrwWO3N8+LKcn58t333y/nJ6ei04P2HJ6xr7AGDWDhPsRqPF31lyN+YqWbN1SLKc26hU/h1KV1Nyzbgm07W8DPs4GmfLDyzfTWRJd22yYMGUNmGMvXZIDBdpTmqzDA5ISdAogq2lZZu64d5JGiFd8wDOln1XXRyRShNk9zLGQrHvYJtZlXhv5HerpMeu5E5xB9bKen70C4vtax2faWUpaZ6LPdmwy7coqDLtgfwdZSalK2YyNRYxoSi9g8nANfH2SHpn4wjkP0JUglHd5evxM0xtOTk+XH7//cbm79lQz3mP4V63u3Wtuf1bl2W2kauyX+ge0Ej1Kl/jyZ7PHlRTU/pvl5HGN5Usgf2oQ+Fj90i6rD8Zq+WGeUaUCaqBn1pbOfJXsxCajYwVSbcAuBax5WA5hIFSvHNnVR3SM/XsBDHdmBzlJSx+UWRppwM2loAIhqwFl90+550r8UXGy/QEnKfN8kaG8UxIkWtey5wIdYIKRpKlpcS5hqgapvTzTswXc5DDv2Fj1yDD2VnFs+lr8j//hPzwKQa7sLMKyzyiRx8fl08ln1ckHnUzNceoZEN/UssfxVl161VFJcMiEScj94hww0cVvqoN9oTVyHELdbGPRjDKlZtm1dNMZBgGZmWNeaiDpNOm6pMPuIsqDA/7qtpjGaI+LaqP4Hepo+OJ37tI4D4EoGiQbss0Cbm0v5yenKgOAMoUDBp0799Wmjmw+6Jhp3Lc0vSPDqVpfMhpxEp1902cK9YkCSbY/gEVADNYqP3NgPwO9ZD7ijJkqksyIDSX/6X40lajmf7k3+kp7Wc5jnNDUhas/gconAAd8IIaTZVOr/887RNhD/evZPmVWHr0eqTuVY1UROXsmhkfRnXPNOIHIEjV0+T5yFkUcARf1NTWTcZILwdXM36sr06equYnWB2PDIRNV3DTxHOCMLkxTK2r3/nwSQAVUGtXizFCc8cgoz4Tc3EBrGw5wNWgs6v999a8YVCtR1gEzUhdF85A5oWE9OJqKqQELFWBkz0bAIcBqMi0SUCZ7OzZleJkza9Ydzg4UyCGOwg8A0bP0ldnM3N6UAciwt1n23YGLER4BZgOIcr84H2rYmNGbKmUqtL8ykHKOK/PZn1vOScbj1dzgBDpZ42Ru9/Y9kcLKmxEsduL5XDp7c1ZhoQjpVkPPlDrFuM0scQINOw/N6akz3IGOGIF8tgeaPUjugbDXErSf4BDH2iOU+n0dyDewbwSrBSTVGde+NQcna7QOVsTATUBqlpyFSiqdVGUvcfR8vSDqRT9spQ8645VF6MFPdI7tkB396KTohfw7a5jP5t5Zy+hK6bkmawE0+j5Ft077NzPruV/WZhjgVlqVa477FFiedZAzq3Ge0HENALBE9Ouxkz570SiYrDpBfmaWXOlmgt6wqySsXr0Es3MtvfbJ3qzL1C/JXdYxZ9FOk89dgNac3XSwTulU1shOdf1Om8bC/XPWAjQgxpLfln0TUFH9dDJVJutDsKd6+HLM7m5W+7bwDB0AsHxMEDrBW63YOOtZC2XTxohAZ/rHz/CxAm5rGoxnv+e9lK0pwBfnk8yvGENyAH0WJJ9VRlEX1jW7XR+6O+AvzjZ0dsmLfRrYfmQQHaROplHWVQmhYYfuiqk32ROySZXNQ69R+kiGCkeVr73dPWUG2dvMt3779kvJ6Hfffq8gmq7z1JyTmXI5oxmZSsKMDtxOBGjmdwFMXAMflVF0JFaw1wSQ+F2fTz6bGVeU4eGrlm1bOecadUjXb187P+N+HoEciq8bZfIevI+A3GpeKIaEJgYA7NyruSKACp+jF4DHkfVyOgeFKathP0UTf3S/AdYcQIXfgTHB3pBw4JrQp4+f0hTMjj57RXMwwIm3X75V5u/9h3f63WdPnwtE2d87UJPBH777cfn48ZPq/nFJaKhm5qhZLQk2uZdkroCy2KCht9bKJXDA+Ezq0wMSJh5Ifw7LJ3PXDdxwPUYc4kfClmAcHWtFBh9ABBCAsxEAIEkHNBi/EzvqXisqsjGTrTLF0cHIYqYozHdx8BRQw/0WDHxlOpTBIAeVsQkaoVZrNdZjsKdWmx1OsDQ2sso2mz8inTRKgaMdK2XWSgBUYlHYcNaVxST2oZ8HwF7KzkLtlq1Ya7zO/QCL6BsBAPDN//vN8nADgwr7aCAxU1fiZ1h3FTutSmW7fbb8TgZ2GEvTnzDQM/xe9aea5WXIH2eX4B/554uxlgL+1pJ/3feRTZJ9LP1cejs9BLCS7vbv0mZN0Nxclh3KdLTElpnLq1vFgMg8UzE4l4BkJGlhRpuRF3aOe6TwbgJcNBXEMZWebcMJqtiP+A7xrxzbTIZA9Cu/y2fDonMMUnGugFBG+G4oHgkwFkqO/JT0I1Ef1MqmUZ6ufhhzyhvJBPWDUbmIy8g2/qd//+8faQSjILSCRSjFm9vbamb307v3cmSDCoMs8Fmh5xiB7S0p3DgHCsbqhYYwlRPNg+KIqJanOpFydoPuS+FWMJbr5QAaWLADk4UzejabK0XIeiMJEMhem9EVFIoQqhPvMsoVaDQhairJes+FzGaQbT6kq+zt3XJ+eqqFhFKCco4jmWczUGHlTqYZUEF0kpo8oEyCFOfusr+3L2FiBAdrE2p6kLXubNpRc720FFShSj4IDiBz8Fnj1HnGQYhzJ6Cimt6BCmE8cTj8HsnwOQMVB8YG0U4LJSJC4iNIpeA5BMUWG853AnQrCjpxVhdWNXBCqeLYOjOSPUw2cQIHE4nLAeP5M0YimaMAEHFA4yxJjqoTMz/LzN84F3E+wwIYs5zbKKkE4qnvFT2u6uOm01zZosrKaU+C2FUgle+J+oqiqq6iAmPI/FTfAVNKaQiYET5uhJJ3y8SFHjD3AGMaPM8+TR2wLlAOkRRpLwFoc7QneBP2SKuRrxfuQUFksweTCYz9vdVxkpYHMy3kOLY+AJH5HkzOoGk6azn/CdhC74uz2DPRBiPm7yZzoVFdBa4kWI1jpnuujYezU+GzR31VvtAzoPLqNF1Uxcg+ZwWjRmdjKeUY+KJk5xpd7+VZI+8JYrLfkYMe/OU6edcYoRiCOGL5nMhYYfWUHPQ9645AWCShKGuGbRt/mT3o+qI7IcNQNnlLY1Dp9cpMZw8COqJzovMCSCVr3wHhrN3QD+WYBDCMoe0Z/24gkzHp+pbPyoDXGuV9I4t51/zZ5SuU0PUyma4rBHBUtnLKcHWgLnZTv0cgGM/mZu9cgpZnJhjkfeXUVnCM/PIOnjNeteUVlOg6K0HqrPWPozd1sXVbD/IzLquf+e7wZM27w5I1N1W41rcFaFZwk+kR0K87SUPm02C4AQC6f42jk84OzbfTXDftR9Bcqe9d1zHpHh7543P+e0pPQuefIzofa6KPP2vfIzpAtqno/wEGUtqRPQvYQvYfKn4oyXkHPWsMbPkYnTkoGc7/xNqs5smVkU7G1WwJyg0e5N+RoRdN9Pxc65E9175W3xTsR9hr1j0G4PhPbMMaaZfyAcu5a73JZFMaQE36jz/8KJF7/fqN5JQxduf0VSqfRo0W7w3c9QBs2iPTxwEAxOCAWl/NnD99/rQyyqzX90cux35X4zUHjd5T7ufg34cifS1Y15QFkBAA9Ii+ofmmnW3WnizptcCC5188U1CL3rePaQZhkja5X1icmneeLv5Fp8a3TP8kAAD6DCDOJKx4to8fPshnfPHyxfLqzSuveDFVri6u4Ecsm5vby/np5fLh/c8CVwRilV+Xfjj8js6DklneZ/nxDSDX+7amaAl6xHao6Vyr/gc63WyNsOJgAGRs3+nZqYIsZp9/8eK5nj0AAH4O/wEA2MaamUC58tjH8qGdoa7mfdWvKrLH8wQAiPzgk/saZul1OfO0DzP/ul1MmZz86xbE5zz3sqmuHwNMzGAw0wGccBHjThMsHA8EbBxxhPS5p1JkX9LklWDv6dMnYxKCxkkvjwqgkYnYwQBZPBeg28uXL+W/v//p/fJ4RzlOTVUhPqEHQ8VzOes8k/VByndMT8+ZmezRJHy8htZ9TlJFX5jwuVpGxR6IQdn8syQ4Xe/u3XR2fSYxwxgM8JN95HeI4cSeWJbl+PhI4BlMAC5msC5s0m0BALCS2AOCf4FzxbDU9JYq5eUZzEwPu8FnLXLV/XA/8bSlfv9q9tjYtrGbiXt8rSqPrNJr2fbRy8ygR/RyAAd0mHp0FAAQkIXPpV+JmOqbW5oCoPtwvv/mD394zBgPXsBUMF/s7PxCIADGQRtyeytjQZDuuo3bZXNn21Sky8uZLU8Gn/ES1IhX910ehn+nky7GFLQvGx+kNKitMt+7O3KaNWamOmXngIVi12vSYsCjdPZ2QWeNOFkZzEZtajL46IkC3fF3LSHUOSvs0O1Z2ycICPNNL6kLJ6hifJtrmqw4fB9RmdSQz01iRPen+Rsojuo5XXs15uAWFR8DrD0oDyHPq4C9P3sCtfUO8NBhKmOt4IcsdhtLNRw1FBkdIZm+sLW1XFzSiONCRk6Z96rPBRxQHX2VI4SOBfND107TKxnTQp9KwFmHKJGMrpFDWHQpGe4dakBdpxl2APcMHQ4D2AOHNAiS8WHz0hmzUMbsf2RJCl0o7mQSaJ+qn8I8qFWawrNXo8islRpWErzWHs+aUh/UjKnsTnAcl7LIA5cIdTMBMUpbikJGyTOWYQaYnWH2BvsIci4DWZkRZyNMNUQupCSory3jljMVhkeoZgNnJrPX6Hg9UxJKaa5hR8eZwHFGKyCKgx95zRrEOZp1c1VvW8Ef62YavSmcKTTsRjcKtAfF2S87OlWOUsBCIpnISGS2B4Y9QLMf7axiAAO+Eyc8NP9k9BO4ZA0wFKYupp+HZ20n4yxwqcpG5NhdXNoZbKMpAQRTXzmdtxpTWfok18vaKoirn03HwgY5xt6ZSjft605Znj0IeLI//G5kNgyADixkDSNH89/CNRVkzWv7Wur/Uj1CVmXJu5jMwDD8mmqSxpeh0s2sYw8sR5Bf3Z+nTTCSzv0DpIaCnd9fl+HBKEoflRYAae3bNJL+3vl7rhfd058lYGp3EPs+EzBKXov5FBkTUFM9SSLz2p9aN/e9uBsGH70dsAJQXg5V2QLOvJ172z4CjuihjCnM/kcGsvdxTHImAqjp3cuBTn+ayFk+0x3rX9ITWa/OPOify98TZOYZpw4wNVeSNFgM5RwVE1FTDhTwVGO+UcJWLK271h8g7KjhiBpo75M4AgDYFq8CAFo7JvEUGB9qMM/rNblXDwJ3e561pP3cRpZi74dstfOZprhDLxfDZYCdCswdxMkJJ+OGjqwgAgaEMql3TDG5V3078pLAQbakst+So2LnaJRwfd/+1ZZsn7NxZqfl/aNHNbp53+PJeB504OnJqYAUAnj5Hmfn6o+SwEz67RemonQ9po7xsK+2Kbly2R+Z4SRR8LGiA5XdLJ9sNUNtACNdzMNECTPFNs1Wwg3NmKBAILHIJ9VZglVWs8cNRt+pzOLLL98uX/3qK9H3GWkXP5cP48sSgPFM6a8QWygacgERubfACGUXLetk8V6+eqHM+U8//aQGgdD+f/WbX2utAfo+fPi4fP7587K9SYLpcNl43FIJAEwN7aGmSzggSo8KNRKkuXLJqPRYAYTdLrunV1HZKzOdNQuQEP+GRyd+cIDnEWw5D8r400RvZ3s5fur+EAAArA+lIiq1UYnojmQD+Tw9N1CkMwMtv5oBipkqhq0zptYt9o0ANYYuqeDegZs/1wH20U+kjfJbL3lM/y3Z4EpCpsQoPkvWx6CPGWjWqdZPg21JwqwcANtQs50DAJDAlM2FMVQj/5BDycimJ05ITh8fPe5zh5jqclD1eUb5j+WHqO/C8bFisLOTswUGlJt6mkUl+az4gfOadevTo4gbIqOSoQpOfbZcbm2bbhB0pgSLDVAl2fFheN/YHe4XMCDNPPMMseNTD0xmTQJhfqaSyweSZvQN2VlevPhi2RNLx6AAsQ3BMGu9v3+od3/37p3ka2+PHgIe047/wj7FD4xfpNjuynGJGGXFtkvCVrZ7TJSo/R5J8dUkWt49Oje6Kn4A7IwhD9gc9d6cDWTTK4hSJwFJqSKs8jP2yfLt56C3G/1LYn82/v5Pf3p0k5hJddANH9zZPTUfMb7cyNRs10HQagEUTw1d1OV+q0a/mGrGGBHNqtQDMhbFG2Qh86HNIYwTLgNQVAo2XYhOoW6DBlfzbTkgeU4WMQGnBHShkZubDOWQce2BINJoTFMPLnRA9bupSVGtvg8urAUMEp1/92jcQqayxuZQJy9qUzmdQa5M078dSBKlFHSXJIxEKbgGycaT50kTizAtIhAS5qL8x3jFCEeRJvjStWo+aYIhEHJ+7jFQ1ZyCdyx6aRTe2fmpxr5gXEzRctZLDkjttQL6rZ3R+VxK1m7qoBDPrJfdtNyT/UbZW/FWMwzRX+fvJlhRZqjWBcGNonDAW3VeNQda7yWtn9DWQVCczzwfMqCMc5sUEVngT1Fryqh5ZmiN2giFpoxyFKqMN+BXzeaNU9qVWQK2KP9RilAfHlkglFEa46l+0V/I2OXFudZMUy0AYqAW7u6Jvql9p76p6nn5PRu8OaEjZQxxZnhuHPagrqFv5UzYOKVWfzqqkqHalwQHcqqq9iqOan/nHlRERq0cJzJq4+XnRib/P77etEfvLLny++fKXLjX3iWpp+uFIMDwYCzpXY+/hr6tXwi2YBsD2CNgGlJ3VVdV115FJslkbsxkLsbvnDj3xvMU5WxUk8zM57/cGzeWEycierY965azG1maa20ALl82DN7/KNLV+/6aah+2UoLQ3NPP7v9kthqzJhlkNYWszqzpzu/5vM6M88VZytgbnEbRXekFEsCwmthEr/X1yzP1wDo/572mEZ4jjqZumJ3Isw89CM91EtzYyTFIkz3KO8SpyTrPva5SgjrnXQbyfv2z2Yus8XAuRN30SdWZrMasLGFAp773PTuZkVg96O4Zf9mSVneXe/IM0afsD/vEuWFv+H4A5IBkK3ajI/v++JWTAAAgAElEQVRD3lLWMI2z1l2BZ0o9Zr2n19+YaTIY69k2N3mdXd5tl920z5lN9xjx2XQmNr1TsgZilFUT1DQdc9a0at/Vx2T2WImsZI+ydmNvWgkGv4NeWj1/U4a6Yx29GBlIsBqZWZedYasGvbHWtUC/yKjm1tunGjYoMgdDLHYvz5I53Ti7orZWXWXYhKtyO4P5ee76RBwDsA42qi+LAIXooDn9xHqVjHsyzP59O/qz8VsvGfA7TpudtRvipLe2XrYNSwOzLXUGJyCgISn7S48fOm3TDEu0d/VSIhlxJap5GAAGPJzIYM0OSfhU5m/2GSpgEyBjq4A2mA+yodDOPQJVPmJlE1NfTiAMuM01RbVlfvz5hTPqDWDA14pPFac+mXSeT5R8ZeNgXZlBmaCa+1J66WBrNqpkfWbyyedFZ6Iam3qkbkBb748y8OWDEkgqCCvw3T4A9c6ReTfKBAT+zae/UX8F/k12kaCcveIZ8AXx6+L7DaaO9FRlWcsXcQ3zZEhyvtFV7733VGDEi5dHy+npieq63//wA/2MJNIvvzxbzk7Ol407/Dd8JGy5M+UO2px8UgejMqE8U9gbI9gsuR0+cxi42SsYCRXo5QyHesz6kG30VAPrCQCA6GBYDPiENBsku6tMpSYSUBZw3x3pL6/VX0KNEgnGKMEo9gVnn2DGUzKScJs16wEA+uQa227XxydIG7TxSli5r4D9xXkGM82o9rrmxYsFXb1x4hcFvJN+LB9h6tXZtFg6qyZ+5Oc0wuxfth0udbZOtz3xGlIO4Vp03kuJ3AI+kNn4dvLbazxxssECCd5ciQGVJszyAaokTftddi5AiTPTt1UaG6C9WM1pEJjmkGMM7ux1M/uwzGQBuihBauK/2ByV91T5lWRnbfRwT0jlM9GD6HfWC3YJdf+cXRK1nBm+T5KNr90dmikeLi9evBCYxn6xVugt4lax4uktVqPzWHPsKUAmz+tmjAduelgMbo9Wrp4ULRka4lb34VbLp2c5d+Ik6fbyh7iuGcrV06iSzZwB9T6Dccb0g2KWqFCo/DnHURsCTTk38Wc2/uXrr+7iPNlIz27zdqgt8EFYFIz0zryMV6iZmMoKS6jtnMIgOH/jkXi7ICvbBI8+AHxG/126AaGpNFYO3WHTYg2Hq2g5GmPBvO1djXUwdQwk0Z24+Yzq56AztYZwuT5KJLSgi8srBTHJwsRR6c2YUAgYG0bUUAbwtoyVqN2FKoUqFiPleynHJTTq1fFrNVOktIJ5mzHa/A7BvwwCtT6tQ3X+rhriQuWikKQwqmFdd7S4/9mp62fY6FBW9LnKKMWpUECNA7GzrQaFoNX8DKOj8UXs/bXrgz2qYkMd57k278TGSKG3RhmRkzxTHDP2ImBSHCYrHjsx2Y/IXBrDvP/++1p77+mFkHQyDXIg1SDDzlfPCAoAKGWRJlEp4xiZ7jJ6AnKq3ivOdjIsciTLAdd4marfTmAk+qoQf7MoRqDaeiDEoZRcaTEmjbYHwwrwi64W0ALn4wJKZhp+FIBC8H//4L4NT83AjlIRe6CaekZ+hCyPBlkZ7WUHCmObNc9ZswGadbhRIkJgVZJQIBqOZU28WA9SY8RWlF3bp06BlbENw0TdXasEpfWr6E52ZArDDoMiznfulVKhIPc98J2G2MYs/TrWAQDLlOmWCVYMQM2MNPVgWSftvzp8V6+TCpTkhNNAio7WVQaAgxZZqTCslquXNsz66x7s98BoZoomjb87LD2A78Bc1in7vLomDjgl+238X//M1EFVgrUSlE3qNr8XJzf3yHXG9dQDxHvY144ggffzqLkZCOU8jUCy2ajIcYL3yEmMaf7dg1B+lgwVcpg+DXn2lP30z8ZeVj/EsV79HfmdOu6FxTbedkogxL73WmeCSdbdJ9Alc3l/GW3Vb8OMoyPwncZK8mW9a/jfDrnXlPFuYZThUMv5BXQvAIpfdhMz6/tVmSkWRj2jqOBNJnpQ0B2w7FECyX7N6IU4IOsAQHRNbHX0uv49ymbSVduyE13S78OzoQfTMG8ADPUAAQD4ec/YT4bL/H723n8asPE+TQAgZzROq+0BGdR5nmYJ1NStKSfgGQwmWPdlDVdkWDa8ykMkQ87uJeMW30U6QpnFm+XwwaFq/wGXAKtpkqfmgpVRpv8MZwxqcBzwvAs2yRl2yvTMAkw2VXoQ1skOwZfrtWkCSMKFcXOAozpPNQEl9tETUZzhRx75PTEAaP4sdor1B99Plj9rzdl0Jp7u3tPxZh3Sz8f0eiefnE0v8K2u2xkAo6/RkCuzweZYOxJPprDbR2D0Fz6Qu3FzrQRl1sVmABCsPXj4UNdh7fXZK5dm4GuazerAKFnDlPsNP6aNsuNcA+AkGHRg81Dn/fTstXxdmsIdPriv58lUhns7ewtNll++eL2cHJ8tW9ofgiGyvfSo2V92qXW+pAyWhmdT1/B8JIOS7ZefUzplgHdqXEnDtFm3blbeZNXgY6Q/gEpiRvC9sRwcHojhyzliqoH25s4MCcnGzq4aGJ6cnCqRyO/K9yygS6O3NUlhUz83yDKwzVHGkSTS0OmLx+IFHArDjs8OMKB6dOUcelrYegM/K5PRqK/8lqyPz5Hl0MwEl9AO+5HxeX0MdiVBtFbbZh/z/AFkfMZdfqMJZLdOqkVu8THwS/YP5njI6GbisIBZiiku3woE4PelR6VbkDX6mDlZZn3ferCJ+eWyKq+VJ6b1GDKlCui+7hcnCx1fREBJNZtcly1PHZuMxtiN+D/TP+1Ji9m3CBac40H3FTij3KT6aABGKra5vV0ODx8sB3sH0j8qA6gvAZeACOjO0QfHLGUl2Yql/fDhozH2UKMENarS7KPuU5rpmd4Tc0xxxtUnVlzR963fhnul2aYPUIQEOqNBYVyoFMuT3PhCz7i8JE18DSQpFtdUu5qM8S9ffXkHFcdKtrJXtw6gxyidNAyqoKBTLHUjGTr3A5DpopPs9c3y8tUrHWa+zwLwPTXrEerq3+Fws9hycqpJVwCGGHEWLpkedcNVnV3qmo2AGwG7N+phMHIK2m6suCI4djycJeUaKlGog0+IJoEvhU/wB0Ue1ES15Grc9tYTABgxU/ScOE84a3I60rhICD81NdfL0cuX6jcACMJ6mFpCRsBoO+BJd6JEM5GSmvPRu2Ore4reX0BAOQ0YSBBTFA0bnRFQ3pZqaNKMYeoHMaDnFziTKBN3cNVaoKSq+yfvJbSr6jYl6OXXRrgtpBPMSfMi3gelE0VBEMlXslIBOOI0YjSePH0iuhIZBYQccAN50d7TS6EydmlymOA+B0WlITWaMjJgOffcUK2hmA6wWd6a6dGyhbwbn4NGBEoNRYh7oTAVRKjfgcEoPicgazj3kdHZuT6OXRDiBCbImBwKqGpQdjI6DMMQinMa31BTSc0mDYOqTCPKBX6QmvjQZLPVLemZtE82Hh0wSgOdBBkJjrKfCQoS+IplENAg3R6SpVvLwvXAhet0xDY/E/ul+kmwxzh+KXtYd4Y6qJRz7EYvq7Qq64YEQbMpSwKWAAbJBkY2co7zrkHbWef8LLrJzirZFRup7AVZjThh7n5djuqC4+JZz8hxrheKZerpY5jiyMY56dmIrF2c2R6wD/mroM2U5UyCWM2SWmZnl13bvpmlDsCQ4CnPzP1siOzEpt5syNDgsOTncwa8J3xUsKnJQ7OuL/rNzrZn3aYxUM5tgqjcK/qTdXM21SBNGEAJJLMukWv+nfPayzTWz81A6IcNnCMEXbpSLKnGHBsOXhGIU/LUv6+zUHObS2nIgPM7I0jRSDl/DfsFjU99Jpx5PDs/1c+7zNqJ8HN5dnYAfJcNYT8jxxllVbeZAMAqXmE7UKBGZBJ9nvX8NT1zMnOi99ZBpMj62Ms14I/7JZOc51Ojqiovsa2YAXYvT4mOTcfj2XOjJgIpk+ZRPfF7rF/84nwvsjTPlJ3SXl7Tm846a4jTa3/EYy6nvAdUzLvUzq7I4XDsG+NsnjsCqNWePP5ZnHSfK48n9ag4KMI4sWkkhk7CN6KJnAFdB0PYdf6dM4FvIdsHFbv23hniamSKz0TzMcZeoUeub5YHhw+WBw8eqhcA+oszjM10ENGn+Szq+s86Huztqy8A1w6bRM19qz+Smzh6ShN/Is/4OIB2T5481RKSFEjppJlUBtScZLHvKNktpCjgRYJN68+CYjUVoMCbNoVn2htnWuW/FluC5zI44PIOsnCsjX3MawW6KulrAHgytJ4lXwkNJaJMKY69jG8Bc8NMUxJf9/T+2su3b+SrAwoysYtn4L7I4Ccf/WZ5eP/R8uMPvyzff/ujup1vb7lkwtOotuRrsKd+BvvKKJ0BbqQEFkp1lbcl4cYDkWEFAIjewv+In8GzpAF3mKVifJDE4V13tmUfKV9AJo9eHGk8IvvJMyJ7l5eUS5DUCIvXtidTGgSJbRIoG1ixjnWwlbKoAAD+nn03GAXrpXc97uAc4JdNW+sSquja6LLcJz0jrHtn0zveRSBf6WDey7JELyziImfa9TmVfxqcBThSeSFlxNXZPbZsNk/1z7zmBV6o+emmAAC/p0uss59pwCim8psrleyoB1NKKW5uVbpM3JR+D9az72BD1dprhGclwBz/GDwKoy021Wtp8CLvouSrOta3EeE1li+Bd5IAsYvGILzH9tFyduffiVG6X6eJW2+vDMrturk476RmoaPJ6mSmKj5QTOvS2px3nl96M1MhKiZmndF16K7IUd4RPZee0vlefP/EZEwfkM9XU+7Wk01plh4/QDKGL04z/WoOzDMK5CkQYDSYFEBnNpr32aC5fLh//vxPgIH6ioOOoItm0+rocuNQzniAZKbZIDIS0M405gBqGHXyV6ZUctheHHuiAODAtn5va7kKHaoy+EFMpEiFDFY9RwXWdkgVipcT6QCO38eAdeqnmplUcy/EI4YtdCDele9JEajBxJbQKJQJ39daFL2O7v80L1E2XFRlB9+hZ1nh0lHVaDzrAR2ErLpHxPlQkf1Hmb18+dKZR9UQeb1Sr8o6K/ivruHsC/9WMF8U7CilKxq6aELIKnsCwea9EpTK+CHs6XZbQSXvLTqMgJArofXumGmqmg2yUXl6HrDnezUtQTUymelbjjfXevzo0TDUWvOi4Qk4KVTbFN85fiYHOY64jH9Rx3h/mAxidtzeau3kLJBhuHKwq6zCoLo0yh8GuM115RocaqiQCSQi95lOkY7Ckfc5I/5OvSKo/ZlggityO8AURyd9KbpBiKLie1Fm7A0otgwwsoUMMYmD2ak1z5rzyXuKKre5qekTBPSARuxDlAkNdyJHo/FNgQl6H9VbzCy1nUdntHrAH0c/jlv2WcFaY+nIgS8kNco6innqi0mNzlrEoY4cB4yz21jP2YKeBLj5/ekQ25j0dc3PvK92xLkqf4YSx88S3MrQl8OVQCkBr0EwN+np7zWADNcL2Xg7MnCtHbXv6tx8qe7G9w8YIYXzivNsJyKlPmm0pHvKUWByQWptazpFHIQx3mg+T1/LHlgkgMmzTtrg6ozaUZNYwV1swbojk/2MHs29HLAYIIkMjGB1TB+Zo296EOx1bvVsrYSrO1ExmtqLCm7tiJnGG/ntLKmcSclsBR9xRGJn8syRr34G8k46g8Uiy5rkOtKP2v84IJkpbfBUTl9RX/s9I3tqoFcZMTVGKgAgz5UxSbFrum8FXu5cvth5JxPU2Ckx9nmf2KdkjNW7omiAgL75vXHOyrGTY9HqkdcdrejzvtbdwcmZi6z0dc49san6fp0x1innL/eLPsrPAvTmXCbwz173LHqaAaKPxYQoGfP9alZvGA51lteBx+lsOvsya8u993k+O7Ez+2O5WO19EuDM15zBwqp8uKwwcmu9Z7acS0YmC6DXHvMaWoOy4WanbakulLnQCtjVk/ZmAJbSuXVG8C8ulRG0D8T+pvFfgBjAS9ZRTvnmhkdRMkngbmM53D9UTx9G/IXt15vleZ1cAgmQwT2wfZ75/qZq+qlRvacmd2TUaBCIL0eZAhMDuC52mD3yaL4tfZbadq1TgZpeIze2HvtT4D8Bh/y/6wIaCyx2WQSd0LPGs5N2ALU0lCbolf0rFkgCYFG1GbdYTrZ1oRM8Djh2BtjC53n2JEYU4GvkoMEYfhZmROqXU69vWYNtYFxD2XEBF5Y3yivef/rB8uDwoRgA3/7l++X169Pl7tYB85b6PDEi1IF1RnHGNiIj1q2z0Su2DAFk/WP3KTFJRhV58UjJy9FIEfkiyIfJyX7pfS8vBxMSH53rcr0///nPVX5lZh37d/XWpRxpPk3iSGtbtHsBJBtVAqDZ8e4XIJCn9Kky6Dt+l4z95D0BDHxd+1Ddj2OfCKbQH/yMa8Z2x8fI2jiwMjMw+lIx0Y7Hfa82bnaTPT2fSo7NcJbtwl+unqySI40Lv1roY4adHczO6javhp5bidvcbNo+DCP1GBNI+fNMXgxQtPQHrJRbSpYq8avgUOUUV4rVkhwMozK9DOJHuSyMp58MvdzfbLTJdlU8UYkyfKPoHAMNthA6s9VYOE0YeSbWMfoHgEQgSek5l+2YobNqz8OymmXWAumqD8pIcGoCAqVspROIZQqUkS6g8eA2mXWXvgN4ffjBB7r/y6MXy7Nnz90ktcAbMvIByOKv6rwBJq0lqmTfOvtD5sK2MLbO4AuJ1tkgMnaUmEpgqZ1AndckZXhP9XODKbiR821gCr+UnzERYuP/+vrrO3cOnF8EIqImqTmEN2siB65T0mZVTUgOxBaKD+VaJQLqtH5+oQz46fm5Ro/wftfUVqHICZCVQTJlYQRPVXdhRN0KKqhZKHBaOzEX/OwICNkihN6Hm5qhEv7W2TyNe4LEYXyk9O4cpBvJcmCMcSr4TiMAQUsJ0N6c22nCIHEwVSdW9WSUJLBeR0dHy6tXx9oUjVWsefGg3c+OnivYBgQ5pQli6iirNpqgLgKdwxYUrKKNMmB2iBGO7jCn0aKRUWfStIdiT8wstYCO6nMApT/dpFlTOY1VG0dgyTLzTCidZAo4FFzj7KK63FZjHzsSpvRh6KW4it7FczhTNymnXBcj8ejxo1KadKr1WBx+JgcYB+j2zp3UMSAAK0J9TR3T+5WCSUZYjAx6UCiTQU3kveXq+q2yBW4CwuxbU6WSNWcqQRSVDnA5SJC40sWdrEkOoQ2zGSb5Yo17sJkAfQSKTR65NyCDfr8AEw4nWX7o7ZruUOyA0MF4P95NmWnOBiCEAonJshDAUDOoo2REzQPJ3/I72tjbYU0AkeAtTm9/9jj3OW859/md7O16QGFjPDstxyHLvWKAUyKRkoceQISynLNiZc+5h02zOqs1QbHPipUpMpT7BBjjx9AGQ/vLe+RZub4co0bLjVL3tT0ffgISs0mbGh5tbS0P7j8Qg4TPsSd2CCZQgzMQxz1rLuCFRm2tJrQ7HTEK3eDls3l3lz9kekMMsc9+vmw4V+u/o09zvej+Fd3csuE94Mt1e6CX9XqXXOV7PeCLY5A/syeiOxbNNiUicj3GKELfvT8318hZjoPe5Tnrl8/x+53dpvvl/IeVU+CddJu6887yC8t9sVG0qXOtE7TZ2XbQqxFCxTqLDESWrXvcqDNrL/CFZ9zdcU8dyac7d+NI5dzVShQl2eyL2DUFXbumgsphr2ZmXa7dfKsCzpVGksXkKAZZwLOu+7o8xDHruiRrPYL5zNrO5JkGWFo/TXs1guTRv8DlZ3KkKjMTurH8Ba7Nu1cGTIyFouy6Z4x72KxnAvM+2af4H7pPBSYJMAy2zP9mOUEy3pNhE5mOVPz6zAbYC0XU8iznUWtuFl9vuMnepwlnpi55bc3MYQHI9tMBm0CdYM19Y8yAZBUCgEIUUili2SMB0tVFemSiK1vsTNPOsr1b/Z3UI4k+GtdqPhe7zedD249OMnV7V7oQHzIBMDaPIPHp4yeitL96+Wr54fvvZe+5H/4WMpVAqJ/lBFrWCQ5yk/hR34xyvmPnBLbdpMGX2QI+ZzQpTg8Hj5ALkBOZjY50V3LbF/kQNIMGbKmu5gRBDrreyr+Mbk6Wn8+yFslK89wEe8nSEvw/f/6skgWTtRNdZmcfxgI6gQScA6UEnI8fPlHt//Grk+XF81diAGxuwCDYE+tVAE/5LbGNrCnlBvgWCb6iV2jUxzO+Pnk9kg68o5Jvu+7VRT8C1sEBsX0SkkIAOPHhecYDGgPu7KqEKYH6Tz//rDUyeG2w6C1d6jURwv120u0T2fZzGegPmGOKfTWmLJqzyzYMygQA4LP2p6ykrf9m757soXxdNS43CyH6K5+xn+7mch0smUGrfYysb0ou0zyOeEgNAQPA29mYCSqdf/fnsd+cEXqwTNwkXX0rCvxxYulOcgULoOuusIpjD1gLpncgmvKRRoDuiTEuJ/O6+L1bqWHpQesyr2FstGLF7dnjJDYhct6B+DQInHZ/NlLvforOr6biWB7sl7g0JoF19z+i08N49drBNnCT5vQbS88N5CZ9KiSnxcoW42Zvb3n4+KECZuIUfn5KQ8rj18vr1yfLg/v3l08//XR5+uSpAMvvvvtuNBW8oSRD5Swlv4M9WaVKFbvo3GkcaLGiiw1vmzNjPPuBftPEC8N/LmAHHaYGiJQqST9Yfjooxrqgazf+z6++EgDQjZ4ouDWSqaNjCnSElpqGJKf6yo1VLkFXECBqctOFeGNzOT0BLXS2ErILTfcI/E/Pz5bjk1MuZjSysol2kq8GRTtOQByBUPZiPFNvwsuR4UXR8FwYRgJzZo3qkA6nddKgWUiVKFRNO6BEBAKFQyOaW0a+nJ+LDvTk4SMxAdIBEoFgsc/rHgRyNGTg2ZieACrNOhG0kPlXvf/bt8sxDRP1jnfLG7LYosE4SCDIDFoWYxc0vSudrIuBB48m0mEtBoPnRZrmIsNVmaa3V8UaqMCFQEPByU3VpVUmxs1hHAADAqmR1N3NcnDISI39YYTdBMUUPTWCvLpa7h8eDuAhszoV9FHHUsYyAAANJDEgj588HsF4Ov+rviyjB0U7t6MV5onqEtsc5zSOlPNDcIxzWNQr9pL3wRALWBIFa1MILw6KQYXZAT70fwVb5bBHSYchgXELVTKGIVmzno1MENUD325wU2ojunEdbspLZOAEHdkoZB4KQbyulbpYdcGHVrlaZuH+FzWyqgxVmoTFIZJyvzMoEyPQA/seVESRJ6DPmYxjFKPK5wMY9r+vn+XoHLEf0s9hTG1otK5WexzgQs9YtXEexxjqrp097XUFDzi0UvotUx3DFbpk3i1nTH9WTW7G2PQgSfeTQ26DlSxkKP0ATgEkta9lQJHd3idkHQDoAXCavQQNdzCwWs7Ug+cuX65vzSz1Po5mBit937pjE92aAJl79vvE0EY2svb5czpUq+yM/rl+v47g55nyZ0Av63B6fkxHK06JWSyrIFOCgzw7/+7yGlns7yX5l6E2jVbO1nC4VktJ4vYYhPZXAtHq9jEcyr6nccika8b4qtkFOYFCmlumTCB7ogy2Mj8G1LouipzO82u5nMGNnxEGAM+E82egsHR9gszKnnZ70+t6h1NSAEvfy/y96408e/70c2cfx/KNQNr3rfKR0ZSyQNcCH4yvlBNVGTycYc6cHMO3MGn8bjmjql9PiYvaJZhS30GG/ozrAJFlKFlsO4w0AZZsFhCQM9jlKnpjBShJzqWNWZu6J52jM5bOvkFsvIGnONgkTtzHR89X6yWa7SYTiMyERJfh/O7sEBjze742z0vGXVR5ZSFdGkDQ47M366JlS2R76Ia/r8QGGTJ0Hv4Ba4kq5LNkoNGB5+d0nj8djD/R/g8OBACQfLk4czMtSv2YCgC7TVOnLq/UlIumqZZZU6JjV2SXy7/hGUmoUPrI7wJwhe4vOa9GhHnf7EfA726rzBCtMooKxELvTtDB/YYdpQQiQJxGwxZFuPS0GBey1Y6TQtc2o3NLtfzJoOODhHGRM+B6fpcJcP8kXwAH0nxO+7q7s+wfHoxpDsevXmuuOT0Art/eLrfXlEqQeXfTRI+6vnMfqTaCEx2irGwxG+Pr4b+TqeffMBHDNHRyxaAFJScnJ68rueIATSUQBwd6ffwsnp+95j8An+PjVyph4It3Ra8RfEL9Z8Fuiw6OzqIBdc6VEz80HXczQ/zYlAmEkj77VRgAsA8w7V+SNLPJXTVmrYQn9xpAKUH89RxjHK3lhFrNnK89n0CREyy8T4LenGH5MerV4fXXvbY8n916phJCpQsDOkW/DtaHTPzU3w5sJxM5Dd7jD7Fu3CtrRoJ2vFe9N7rA5clJdKU3ke8DM0G09gpGc65Yb3Qp+ibnM+/WkxUBVqXTmq6fvQaqAUBjJ9n9jY+XpK97cOmrAfRjb4YunIxxJzDNGJDtq/cYU0dkF9xDBFuMfN9/cH958Oihgn8SheilY5K7VRL9wfvvL7/73e+WTz7+RIlg5Pjnn39e/vCHP+hPx8ruGzLitDUQnZ9Z/xrw5StxYHyX+Dmci/jMxJwBauc4U0p5XIbkpuduDug/YSJ4heRL/vMf/3in7oE1EiMGLA3JBmJaVCAb1Wo6hGO9aQqNFEpR+dgMvTQ0pnPXwLyl0cfN9XJxdbWcvblQIPyG5oGimjAdoNCtGrsg4SrlmVpDBeS3HChngLk+jUyS3eNQAQBEoaI46e6ohnXl0Ed52xGbdS0aq1TUDwXNyZi/vV7OXr9eHt1/sPzVp58uD+8/0C5K0Lc2NUGAxg/KFGqmucfOUecEys4XypomgKz8ZjUBIQNB84zXp6cK/kGQ2Jxvv/12efnqpUeckEm/uhSIovrzu7vlww8/XJ48eaIg+OdfflbQnTE4O7v3anShMwYazXhzayoTYMPFG81lTfC5R11dOUAE3dAFVZdU8+mVLdIYk83lqsbxxQjzXrw73Wf//u//fvn4448l7F999ZXuhVPx/NkzIWH7e/vLwaC97tYAACAASURBVP7BoOtBhQ7qz7rff+DRJHG8rSwspHp2pklcuB+CFfIciagsTqNERkGK6ZEpBUVdTwZInVAri8+asH8YpzjqBit8L1Dq0aCOuqLQp6rZHntu58x0nvw9a8xBtUGwEg1TJagljg4O0+j2rVqwzPm0MpdR0MgeI8MBAhQ4hYK/aYXBtVLeECBMVCHRy6qjbKMiGSCyQhRqXdmfKNE4x3H6V43bbIoXhR/gI05VAoGsS3ew44iF6ZPs1sjw4swxhrJq5ngm7jODKOiabmIWGRBjolBWo+Gl7DL3fFDdnaEPvS0GsgexcjYqAxpDFgekrM5KbTTPokC0xvUErECG0siSZ3IzS84mdLM5aznvN4KHyoQkM5G1fNcaZn2jv4PKp2GZz0XGbc6sZH+fEWSWPL9rz/v62O76oK5/P+v+H30/n02SPKUsHWzInsipqWZqYWdorYrlEKOad3FgYFAoe2C9n3nEtoCxbVm7OHzzvh5LqExZURGn7Hk9FfHUl35WgWCYCdmzIZ+tjENrl/l1xULLMynrE6h/zLvedJ+cxjZCh+N4waDrbBWvQZ9rbkq06YgOep39meBZgszo1DgeU79a/8SZS0any+PUvzOpkL3ugYbPaOrZZw8P683Zs2KycSrdqYsV2F0MiZwjzt1ki9Vs6wLG8y4jE6vsLSxGO1P8PPfKc2bvupwbhC7AqcBhjeUqELKfof65Hvzr+w0A6GfIOtGyxToH2EoJwNARYi44sEwjXAdv9nWUkaRD//Vb+2K7BBzcmOyWg78EkwqAKvOKb4euYk1nx/yioSrB4HNEHfw+gd0WfsyNGoq5KTA18u57wheJkACekSuN2tpgehO2z5lmKOIAALwTPib+DgwA5JM9jY8Xp9id5emD4WNCkK8aXEoz1TiU9zdwqUkY124Qp7KbsAE0EWcy/rBdZgYWfTgZ9iof49kIdnN+BG5Xds3nzz6h2TYmd8ceiCmy+F362O379w8VkOCb4IOsAwCsI35sApYwHrkX++eAbsPsjv19CRbMU3zG/b2D5dGDRxqld/XmWiUAuMKaQFVnSMkElfqaZWtgwDTyMBXkt19cuF7/IXs0kzBhwNHngLUg+88aOvi23padLaYPAB2ZR4APGB1Hz59JRnL+2DOXmVDuZBbb5ia9KgxwBaTlvQ0YuC+VmxuGEWq/BKDC5wWGRLFo2tjd2IhVu9FYXC2pMLPOLjmT3NUkLcvLbEYdkJ7rp+wvAA5ARfSmzmE1YSWoJnkYO0VpRoK8lOV28D9glJt1+z9/TTa3wrFiD0S3IeN8Vn489HdiM0YBFtBtneWa/3m/JBBqophG41aT8+HzupwmzSJRYvJ9yxeL7e2jbZHBsHO63RdAEJC4bLz9UHsL0deafFP+n/RmG40c+x596XUl6Re/z5O/bEuTeKukEwygJD0EnNJhv8oc6I/HKGf1E3DTeZftHC4ffvDh8t7TpyM++/d///fl3/7t38ZYw5yxJGZiRxNTmSntDH/s1WS0G0SKzhM4i79RgJblISxb+70O+t3Tw71J/Hf58NW4c+N///yLOyOLczZwDkQEMEIlp0EdX909XtmYxTNFVUYg2plrYS1gm5ozybcEEpAtZ7TZ1eVyFTDgktrzKwW6EYZQt+T414xvAhPX1LibPAtOpvlw/0ALQfZem73lzB8oJkpLDcbUYK+a/xRVxeifEX0ra/tiw8mGFsPvomDvluXpo8fLRx98uDyhbmIhwKekwVR1gmeMlmZpFhDgWig3SYImAgAgQw81eLu6uG7vLCenJ8v7H3yw/O3f/q0U2S/PrBCDsPL8GDYCab73d3/3d8tnn32m3wFh+qlGV6ie6O5uOX59Mpqo8I65DmsSRF+o7c728ujBw+Xxo8fL+dm5aF0Y0cu3rqmH6cDRULOVnW0h/EFUQ5PFyPyX/+Xvl3/6p39aPv7kI633H//4x+X7776Tcv/+ux+WL7/8UgeNd+O+zKc90SxaG8nr22sZxMwJRvnz32jApznrrqeezutq+UBXuFFkRiq3DcpUh33WEUONobRiNKWId4uzk6BUwX81UczUAUJNOajVd0LBKBmhd4yIsyItWbx2cxrOEQeaETdq2rOzu5ydnKrRi2S29kuyqekLNHm00Zv3AJxy9ovvTxSbRiPl9JdS5vkxxgAcfj/PrRbzQZMdbsohmvNw5QR0qlsDNXinYbzaeLIe3AT4CFDwrgCwO9grAWgxj3oJgMaeVPCWa8Vwl+5eCQjkNLfpAVzfBsW0uDhvQaHdo8MOQ4K7OOSuJzRbpDvj2Vv+TLfrNIPUjO/K6uU6AGAC26pWDUePMhT2RMyktUY2fC6gB1mPdQBg1VjPerHhPDSaWJ41cp01TEZ36LtWi5bfLY+iaICrfRDybgme87tyQRolOtdfBwoGkFQAls5HcxbiELJmotBWF+qsoQIY1e2Z8vkfBaFmR62Ocfw1WOKn55mUGSmZSXA8g/Jy7Idj6M7fq+tuJyJzk2Pkc0ZE92wZdwIgnYECCPvvG4isrBOAMCPBAt6VDsBptP6iF4C70ke3zWDd79bHz8qOF0W+n1GbbzNo4oTk76Ecx5mzw9EaLzVgccrZzE5FNoYzGOerTXkIcBGHdoAPWejUuVcW3IGrKZsJuPBLxvSfKrEIKJRkgJpEVeAbMFr9O8qJyu93uQ5AMuil8oFW799LaLoOzHoMICDzwDt4qQuboTjXPDTcMABm/X/6uQREQ/+7+72/TA93/SpZYgP8+GgTXEh5XsrCusNO5h7Zd4mAg1fOh2vPnWGCdq5WCm8NAtBhnnUVcF4ds/taRrYAXgxCvVXgAwAALRwfQ7XvBIGVOeUMk1mzfaTmddbZb9PPQjPjN+UnaYxd5ruPhm+uSxcdtuqcJYsV7CghQCCkSUvOYIY1Y5lNrwDPKO/ngnVVw8UC2Yde0w7YJ9a0oGryzEzyBw8f6N9KulTdLs/HNbAT+EIBPPgd+h7FroYNaoDdAAA/U2PQXf7tfgrYuo8++Gh5cP+hgv4fv/9pefbsCMjMDIkaJ9d1Ib6wA62Z0Q6gyfMK9FHzQYBr7wNBMM/txqSeRML7ZuwazQvZf/z3zuDgHfERoVHn/VSWodGL2EXk1yw2/bmYlYUPyNqEwo2jKKbd7p5tNcxlpkwI+DGbVuV4Na5wlPsogLVu7dR0r7PPT6e82z7MLuz6eSVl3NTOZzZAcdYV35qgbvosli2+5FcACylhhhxbtlxTbp9De1s0/25D40+6XCU+0uwHFRAxoImYyJsANI5JouuwCdgPYpckb+ybTzZsSgnNDLA/xPfSwyaqGZmQX1VJshGol98jMEygw7THcKdYPJ3xWhftS4F1YRokUcO6zSQTjD33UQiAkHXOGXXJV8ZZw0H3nttmF4uzYhEn19xYkFL2gADEoGkkih5SCbDYZ4tKleSjVBKPv+f8ErOlX8n0LSfLMHbQuiaTRswCMFjvAJ7/AhCm34D3lZIWl/AOuzKSMhPMsB2w/pcdSgNAcgn/7dvv7uSQNLrFqhGcQT8PbJSU2qEad/X2Vs3/HEA7+OfzOlQoCI3OMJRK9uLy+no5v3yzvD4/W16dnKgG/vxNdS2PJWt1gHwG4eXSKAYWlMCOjDMoItenQZ0CqFsmD7xcXh2/1AYLwdw1a0AHojafhWVDXY9TtJLKALDZCex4nL3t3eXB/sFyuLevQ0rXWtH+6eQNulkzYnGmlA0CVFDvg7NB51cwunvPo3ZAqdTJ2V06ebaPPvpIBlDBSTEcMGbQ2tQZXUbXHcQJpDGUKPnnR0emeBCs3tvTz//0+RfL559/Ud13qefy/gGWZN41qDN/h4K1u1UZ1tvb5fzNuektx6+cqUZpQM16c6EyB965N1376KOPl//6+/91+a+//71oMrzL9z98LxYATAy+vvnm2+WLP/9ZzwDy/OKlJ0Ps7zOfmNKQt1LgHmuzJWDj+NUrCXYc8WRyJQc0himjN5u9VIOXahqZ4M618jcuy6Bu59QTJzIz0wfeuGIHDrhH0G9+hlHlnp7XayWXhor0hhjKpnW6z+HVKD914jZiH2ODHLC+bsLid+U9oTGqqWFl8kGupcAKRJNxToBZHfmRowSwofcY+DAin8ZNpgC5UYiMOB1LVV+6OoJN8lplORdnpuclKOxoeYKxfG892F8POvu/B4WpnDQZTAxfASrjnVoH6Ti2UfIyfNVkKUFVmhQm6BNjhPKkjY3l0UNoXPtVi38lWXADzDkpJE6BnBYZJDfxDLU275A/WYMAazLUzGEtJzzro9FY9xiPZeo1+6GGkoAyjZnUg404zTg2lq9Zyx09HEPe92cG30HyZw21jamdBGnDxoawQZz36MBMnivX7gDB/1+g13+/X8POVGXKWgaa74lOXJTdOCnvAgC4xqQi+l36+8QgdmAne9udXt0zXZmrJ4j0cIFxAg/LI+xG1ga9QLrGgsjvrpZg1PmsRejnBIBcQW4AydbMVM54ZXayXmr0w+8Xg0l6ocrmnOHwGc/ahxLKeyjzuuXafzlnxXTLulTYOPRBP2/eE2cGIys+o3YWuw5a1wN5FjvVM0OVte9naq6rZdQOS+j/08nWZ1rDUAEA5dw4AC3Kr5p32WfRtYsuiw3Q+Sz7mLMU/RyZiI2ez11c7orvwlZS4L2RmeCT1ttlLefUC1g0/9ZENmcywURkd56jNEicrBtKxbr+1aoVIJ2gXQ2h1CUecGv2GeAxKN3Ef1LJUoGUeWZ0lII76a3ZgV7voSwZclsAEK7PtWuKCSayfupPM8ZXee1MYrOuwYY/evhImTM+Qw05JZbYW/UsGrXRlsYeCCghsO0sHM/s5wWcMLMrOtu6gWxfOcXpjSJ9Q5JjVwkty4iz+shBAgefl8kMkH0uYEQJndIRCdJzbmSfKkBLryCCAwJpB0um6pJZV3+i8jPw7wiOeS7eSaUQNTp22hpAC9sm1orgn/2NfidB9v5TRijT7G9j+e6b75eff/5FPQBUAqQGeQYwLdurgJ+fPZM/nISAWStW4fWV1pYzhv6SPS6GAzaQUgFAANaMKSXKfq8ElF5z+Rg3t3o31k6BVIFG5imbsXRHjytKS6r8xvLuaVUGHQwQxEbGnwEAwE8OAOBAfcpgbEb2Okmy2cfDTKmuH62+qgFkzWVPJjrBWs4P6+oSl97HpSUoSLZUMJzO/tMXtd3mGgEAuq21D8TEMpd5zpp2J19ZH9Yd2eDfmt71DgAg59RMgOoLkoajLfliEMAjAm0Lqsly/Y7jK4MZsZM9GaTpVsW2CQtA5UTlgGftrP9h5hgs4Fqjb0I1JY/vaJtoW5jPD73TmgKmNJg1kiymx8cAgUrPBGwv/1ojtsPCAnyH1UDfEiUXLXcp3aY0gHVJ0jkylbH0Kumoa6Whe941wJJ9TTebVP+f6tXFfdA5aqia8cJV2uZm6qvTgyZ4WaUlBf6GvWXT5f9t/L8//nTH5iTL0Q0gD5isZBSxnU+PcwPZ8ri5e2o0k3pwZxtcz7KturBCpqG9Q1OjE/vlGwEAP/78TA0CMz1Ai1QAghzw2lyMFMqQRaDpwieffLLs7d7TSL7Q4xH2n375SXVIKECo8srqF/0DhcBi0WWVl6fTpYRyB6p9jagrCg0ZWEoOnjx4uNzb3ln2GBehYLFlkzTS0AGAKNxyxpitealaEZ6Ha9Ar4NGTx8vTp+/p3Y6PXy8n9S4Ekk+fPh3zrgNOJCsRCoiyhAVW8L4ykNSn0POA2Y7q+HmrrpRffvX18tNPP7kDrsCdjeU3v/nN8t577zkrUNlOBIESjRwKphY8f/5cyDQB+dMnj6WgT14fL6+PXyk4h1aFwua+v//975f//D/9z3p+QAqE/8cffxRbgZE0GDHKBL788qvl1fGxDsvZ+cXy8uUrsT7k4Iqe5QZ9VpjnA+2OTEb28js0UuRAZJJAAoqAJ2l6iJZCqaWrcZBDOas16offSbYo1Js4tDHsyA1OiQxJNSOR84oTEDpYKa44a/wcpe7zkxFBs7YHRUpAqEx/1czzPjrkw6Gumd4ZoQTaVwxgKVeC/HKEYyzc7daOAUBByht4LtcikUXE2bHMMgomBi/AH8aCveOLsg7qxJRVS7PK5sjHscn93xX0xyGKYYiDGqM/PmsyVtXLl/NftL8efE0AwKUVXnNnZ9JACUWtrw1oUmZSoDdwtqTXStHCRkkjQAFOReVFVgxkkv0qClwZNwVsw/BZafNvOQLFQOIeWS8j35UBoYeI6jrdOLMDAH19so4KAuT8GEgNbTeg2MgaNMPrQKNm+tKnogVdWbsENiIlrZVH8O+8Y5yfnI0EMe8K8vo+r8tBDwITLMpRSnlWBXkejzop2X7Od5cAmM6Lo1k9MfIADcxOkLkqMzOIVbBfTo2dXLNEMrUk6zCDsBl8Jbju7xNZ9np5HFmu0R3D8Xs3FRC3xqL5mfTeoHaGuucyrbBGMgbIOtJoZn6WvTP4WJm/CnT0szprq8DIzHTxzpENg64OWHiPyHyo6dnvvs7ZjjjabXt+BRh0ecl51nqFARXafxs56qxDa8JX+87+YVe1j1dmj8WWpPQrQWnAAZ6tB338O++YIKAUirVUAyCkz1TKY+r9dOym4x/54U99NqUfVXPqs593mZNauGcAsUw16WcxZzVrO4PRjE3zT+7tMyK5/LTBYHPQa2DfTcAS9PJneuN0ACB9eUQh3XDzZuk6zqLnEQkAEPMSmmqjRvu8txK36kcBCxFbGPYfZw+Zpe9SHHreOe/awRjVhlcSJo3LMms9Pt0M/MrpTeM3dOtSbNVqhCvWXe1J7udAxo21uHdkRrJfPRIC9o6ASmxUj4dNlnb2Egjz+G45PNwXrZ4EEAHxy5cvlBHHzwhVnnuGNfbyBTXzFzXu2kGvEnI7bvolRkKx+wj+KdH1ZIZz+V3x2T1uzMBIZJINjS6g8/nU2bZlGaGmwEhNR+0/ZlqUqMY7nmAEyCFA685BlxMalu+cPd2rEnvxBcI4UPej6nxu1eZ3zdkyAEDPj11PT1FDR7Op2BfuEUDFrKjypZQNtk3l/rGj0T9KJKrfgsEHJUr6eOdqGqrfA2wS2xmw0QFhtzecOwCSDgDIZy0/R0znmgLA52DaSmcV4BRbmyaAPGPOp88AyT+zS8JesQ9kIAidzbW8Tk448nu5Tvww7wmNFNNh3w1g+b7PVspbnBW3Pg+YZobM8CEaWK5APrR0vXfR1KukTaexmiD2d5MuLqYHe56xydE9CaY15o5rqhRgtVnu9Ft680xPOwtgoB5LxZa0jk9D7+qbhbxWUlosKpU+GKBwrntD+6dm5Zoo50lpkSUBBTWG2Xqhxki2Mr6sW9jNLJ+ArGLiGcxx8pv97Awty4ClCR93XZYdF3mimnSRGlrbpmc6ysZ//+lnAQCm15gCaaNjqkhma/YXi7JT/bJqzOkqWhmYcuSGMVHnRihDtdkE5CiQu2U5Bt08erEcvXjpTuZV0+wOvQ7co9yDRqNsCE7fe/JUAvv61bE6L8qRKwYAdW8EMUJbceiKkkRmm3d87733JQQEvNSmb+/uLsfHx/p3BzoeP3iowP/6zeVyf/9g2b9Hx3iPXdDmo5kYzyEKTc1jZB03NpRdhy1AQAKim0Y0KDZ1oec6XOPamWGev48y9Ka5HgqFrwx0ZWYJ6gj+9kCO9/YsgHeL5umaJXFmoOThQykxrk+Qztq9evVSfRF4X971jQLyl8s5fRku36gxDwrt8eNHAlA+fP99ZYnpAfDNN38RO4BrffbZ75bPfvfZ8vTx09HJlqCeUS4g1gf3D01PX+7EZHh77e7T17e3yw8//rQ8f35kOiuBUyk+3hGgB4WVkgHWKiUAvD/XPDk5rfE4M9vhTLBr0/hKbRoLw2dc4z+praytGCFCMqsrxhhJljmupo+bkkjZQmXKeeYaAUYAP+YX1zky7Sx0Yj9XHLM4wyDdKDmek0kFcfRQtjEkDhiKslQdbw3QOYOSGrQ4wVxbqHg1ObGT6t4PPAMy5efwWdW51yhFg18JPAj+cUj4DKDPEXtVjpLpdaajYmBVWlNKvgcM6wFijNkMkAKkVQZ09FEo7l05aVJiLdhGK8Qo+5nc1ZrnwGHizGPdeWd/zoYKXRFHMGsq48LcYcm8HUnNfy0myayfb2UIKxk764F8Zb/UZKsyBymXkYHDqBUlPQ7yzIf6WmloKMCl7WNqveJgZK5weiRkvVMuEKcDvZO9zdr7WSzzAEFxKtaD5DgIfq/xmuMv/L7thYP07ixFhu2M28nsNiTyoCxUXdGU3DkWUOe4KLJaT5oAFviidb8zIJIMgY1pGejGRMuZy/1jdGNA47RzzchBmv/xM+4RZ3E9KEjgFjnwe/qFAgDws3nPWb4UGiU2oLUCGA5EnLxRp5+pBrKTpoeifyLnLi9wTwmd/IBClb2VfF9PR8Hg0q97APTnlTNWNeEOiPNudiR6Hx2dszaWtDvVkcGsU/7UM7Tyk64fEIwEn/2MRUYU1K/3qygnPGVA6P+Ud0l3VlYn94lsdAe0A2J5n6nP7HBJDtxha2Tc5VjqzM6ESq7V78cV0ny3T2Aa+qPNEed7YbzZT7AsZm+7zp3nJZnbKk+Avr1PXb7ZiwlmtfYbi5mKzP6uXhcCA2oMM2vnTvX4Ef4v9c48e4Iy5Aodq+CrgmnAAfYwwZ0yVQLrfEC4H0xAZckqk62AQUG2GXdicKm+3ufQrKzQgB248Lz2j8gGzukVsd0Zj9VlSH+3Iycbkok7CkoKBJZ/NoK/OSYbHWOf5MrlFbLJE/iJrBN0unzsRjXomQoQmrzGoW16Xj0s0N/85hP5Gn/+8xfLi6MjXZfEDcku1oXGYyR48O9SIuAgmfpn09zZN54ZJqHozAug5oGAAPwmxjzyWd7d4zStL3MGR/a7AIAERQHaYRoAovPF+wMA2NeiVGS7GCGMIbznwLgACY9vMxjNu0ivVwnmbMLspng6M5WFpv6fswIbIAkcHts+FkxFGLKuSU/g3nWWmB/FTs4Zn7p4kdzlupEt2zH8nAkATP0wGZ+Ur/AOORPRdwk+1aB7y2MJk7VOU26tGcuvGnYDQoBgiXdUslJMudjP3vB81TYWACCQyslXZDi6i+eaWWH7u3xPQJYAgSrjLoZ3RvEl4ZDzJ9tbo3ttv9F/1WuljS3tLACdT8U59mN1plpvJjFRSt+NsgSVKDuZQ9xHfOc40+V58V+9307m9a/Ic+yWwSs3mldcO0YO+h34vkGX6SPm3Mc+eb0BlqrZak3hgv3e5UY2sBISYQnPkq7yu6tUK8BL5IXn1IhUMR9mrJK9UmxToPz0p2qU8miQ6Ht0O8xZRBfhC7o5IGUT1qEb/+2bb+6m0zg7mnZ0LBfjRQmCI6QcXLp0yhCDKJbji9EWLasoykI1cKxBlUrxEBC+RVFdXak+ngBUjrfqPXFitkRT4kF5cQJBrkdgyDOwAIxigJ6eTqZS/gtOvZt/EAykppMXf3N5IQHm+woK2wiwo5cvnLEXFcuzcAEZxGCgVlr1fm0WZ41hULaZN6+A7GB/b/nk44+XD9//QPcmc4zyYxqBMlvVDXUgnkULSUOJCJMo+oeHavJHRp3P5l2s0GyQjPbxzm9GMMcBC+oXo0nQzoZ/8803y1/+8pdqmIMDWY1TqkYNZcu+sqjUq/EebtxysDx7/ouu8Q//8A8CAAAieBBGnQECIagwD7786itdn71kj3E+lJGmpvrmbjl6+VK0azkxlSGwo7ehe8eRkAGvbGmYKIAtvCvyEITTB94qIM6r3v/ePa09yLcZEwZaUouWurs4lAEQUNgOYIxYSmk0mnCcBTLsAs6EFtvpNiJvQ5dmSkFB42yyLkJHi6qaeZ5C8Kq2J3X6PCO/G0ABlFgoZKHhokoVRUgKrMZhaeRJAUsd1Mo7yfkohJp6yzybZeqeGB6sC+CT5KFGTaa+jvfTDOEaKxgHN4Ffz5rFSe3OsJ0rjzIMACOlVtMiajf1XHqPpvgFwmlUJ7OorXd4L557j8yD6FEb/rtq9TzpQQpXAaPZJyhbRn+ii5AfnT2xI1xLmABxBqVVr1004gSDUvrqO1LZlNbZ287hzBimRCHrXXp72K914CTzpleCpBYkgzAroCiHwswFsj50gLWSz97kGgmiZZhb/4Ocnx4od2Pin6/YWjeUqvF3CepSJhOAoAcs6XCbIMn0xVl60IGy/jzdKc/z20GaXdyTQU3DQJe3VAfjcuo5c7kHstx1R+6HIxaQex086YFsgv/1ADaym5Ua+19ZbHdSt87qgXqfE7weMOfZssZ23kOlrr/zjliYQSqY40pDuUW2B0ha7Ic8Z3+PrHE/u5HZnGP7BXqyAYRFXsJ84HfXGR2S8XJkUrO+DgRk30bGuV0n59FBuJ++O0RDzxRDwM9tlo4+W1TVnDXOSkDbrIX1voPiDg6E2cE9kK90YM7+hGbqcgmD7+vnb0UuijGQz9fbjGfl2UUJrUA1uiZnlEPOs6zo0Moq8rsG+GbdKf5RdKWCgkoy4EsFCBS9uxJBAQUILvE1COrybuoIX3X62CPkykC7Aw7ZiCppBKzGp7L8NtC06qrDoBRgWoGhsqs1vtX62s/LvhiMmsH+1G0ukUm9shz5obTSIDbPkRp9gwiFBwxbaICr5s4XGM+ahuUBwJFyGwEhTZnLD6kxgKLaVkO27AVreCl/1B3fsbcfffShnuPnn0iQPNP6pVleyiFIyBHcx/b4/Mw+MAAS3M82G3PmNSKoIDAJc3TIUZ2dnNEZHHttvHTVTLX+jQywxiQPLi8Y+Zekgnvt0HGfsZP7B/sjOxvQhJJH+QiV/OLZ2U+fNY81VlNr1u7a4/80teDaoIbBe2fwKT/Js/Hc0+eIPrL8qdynjclLaYzYgjeOI3LGE/hZdjONo66z7eln2BwBQG+uSpJdbqlnqKkg6Zexs00fJp7dPpb0XxI3SwAAIABJREFUh+bOb7m/mdjS9kml88qH4DmSrbeeasBJm1KAD2p76/IVA4p9KsCU3/jGAQfU4JaS2C2Pb3fM58bEmYygZn+DIQ77bI4XtmLz//msGNwzwGC9r4A2fVVqfJ/8TnxkMRjsk7Ne1hn2BzLtR2zJYgVTSpl4gbvaRjqxHF3za5s7m4TP38n6zNJX1lrlIhvoytnnI+9lQ5f3nD1UoIUHuEjM3GWIn9mWlo0CPCwZSd2/EgFZA026qCaTBS4ns7+u+8NeCJvF/lDJYev5JuZSJeg5C9jUUQ71f3z+hXoAWKGGhlZ18I3OEGMmVKMOLcoIjFGOwOLMAouAYQgVl2vLCG5Qd3+joFBOBcHY9vZy9ubNcnJ2tly8oWv+9XLx5kKO9K6useca3esyxIWuBHXXzFHR+L2AZMPJcgIAcOD4nkaQKHOOkncfApQgyFJqLhB4xhIqaCtnAMeamuFNkEXoxFUvmUBU70zwHyG8uVXACYr727/5G1H/Cd5RLhgGdZKvYHfQ5qp2LOPC2MA47KrJ29vTs3Id7hcAQMauOtSmaQ5OAiURCIDo6otnzCZwJKtL1v/zzz9fvv/++zFX9/Gjh6Mei+vTQRaAgAOKUeLzrB1sAJQMoMQ//uM/Lh9//NHy8sULB05qYGHFzX7BKHjx8sXy/Oi5mj6y5kw8gAXCXFeBAnvu4ktJAfvIfsVRonNqJj0gTymD4Hf4Pv9RWiAlWaUbmdEaRQqKyef4HcoaMNCpFQwCrcy+xunMGpqsf9DDGK44L8qeFHqdYE5nY23OfYIeEOb8XU4utMlyLBXYVhYJY4qMcE0j9M6qqn9AZT737u3JIdKEDgCU21s5CFzHNFej7GoIVtkVlyHMuu9JmbdDBuPCUyx8/oOUZi/imGIk+B3OfBQN58719TP7EdAhn+9IpJ16z6aOg5+Gih2EsVGZY6+GUi/DJiegKFg0gXJXawMFzFHekePtbLucyaLDGXCaey1jAzhZhr4KfCprk5R3srd2Bli/7Gc3NjFIGQPYg9Q462k61pF5gM7Q7eLEThAgFOyiBldk57imnBIc6Mowa3/eAv65vjIlQJkUkWBOYEp1MM5eduAhf0/AtPq+XpcYmmTz/O/ZhbYDSnnWOFmRDV93zseOgzKC9pbpTOCbZ8ra51pe4yr5aON/Ilfr2RB9v2igCWB1jcp4I0sJZvs9OpgxHapJj+hrt+qMpI9GzX0Odb26UkdG+t5mnXMG18+k3y1NjeKsOpuXDHgCsQ4GhlK+fr0uAxO0mE3osh7dybATs5pF1Hu3sUwBM5KFkpzX3gbIyP6OwLYcvOik2OVVwGqORp1rbTnU9RT4eBZ5QNlxn9Zoj+fqAEAC2IAlI2NZTJjQ0TnPpquvZuSdsVttMBb9kDXWGlb2K8+e4CvrFfCEn6ep5Io+RVpL7meWyXvhUqYpGxPQcUBAphhdppF7lWCJnAnULt/E4ILnehsAML1YgZWc953R6yj+S/aI9R+AU/mBAYhzLtFXCb6xI9g3BYdkjK+vlRVNMKAgrpgD3N+1rwG//Kfl1nRx+Qeq+Z3la6v6w0FuOvdr/dcamPaA2Po5jXTdVMu17oBqEyyKjK18ttU6q1Gs/ABq6d3FX4AS/Z6w/XQaf4Ov47F5vD+BJaMV8elS626/e5aH5azwJ8C2ZG0EVD6nAyzOZJ1W5x25G/KnCQfVRR9gpsoGtHeqMWfUpv0GSl+RC8kUGcfNRQxVsW/FLAEw23LHefUfofmys8+9s3kH4w2eG8BIFt3PRjKOceOZuDAZDLE1OWf8SdNnWKZkQMOklSxXDwNigejyvHtkSeBJsUyim3yWXHbgbPbs/eGxgMUWGcGkKdxKLJSuSFCM70IjOfaVvaJ0uAeQOe+5Zj8/DtfmOZf4bswyicQzkfnuV9DHAeapS5Hc70FyW75cfBJn+U1nGzrE7pne3/qnGNujhn6OeOWerF9sut8jU3icpEpCzj6DWUUBhSRbVROfRPUop9wmpnRcFdvUQbisWbefK3at3pk1ZW8u33i6XOzH8Mc0KcPst9UExV01QZ39lPq9AlBkryWbLfuvta3g37rUZz0gSD+P2bt8L+9BE+H8ft63+09lil3ye+dYSqz4Sthv/G//438oD2GFalOUjqVd6CJ4vmDG9ljB5ysAQOoogwYb5dmWo52u/tR9KyNMkPPmcjm7OHdnbJrF3WOkCV3joRRtKgCO0+JGCA5e+Pvr16ay85+y5vfva6IAAaIYC6PzN90rbWwAGfi5nBfVA9+qNiSNhNhsKWMcWgwMwb9ISBNp1QbATmDEDHS1jUWNbP7mr/5aFHkUnIIrIbGzsZUEtUbbRDB4x2Qc2GjujaJCQYrSpUaKi8ANfs41jdjeLkdHzz1aBtbFnkdSEBTbmd1Q+QE9CAjmCaChdFMCgCBALeP7OQBch5/RxC8KK+NfPvjgA1EIeTcmETx89GA5fsm0gmutC0G7aO3UnfH8b2F2vFqeHR0txyevlbVXZ9fN7WX/8P5yeJ9Ot3SwvlS3VsAJlQBcXipgJ2ufbr8J0KGq2yBBB7vWdIcue8rCcpCrv4A7qG/o2rwb72pFYQWDXKmupgCkGGycImSJNeSz/K4zEdcCjsh863fL+ZASw0BWtlFKq0oHeL6ulJR9isNYY6zClBnzPAsxlJIt+rScMIJFBf9mHXBPqPoo0JxZgnmyB6yjWST3BbK4GQ09K9rkAByFC8tnFGhqygN0xRmezegsi6Itl/HpPSW6nmD9YsxsJPLvGTBpP1sXcAcHIsWNzGJ3etWbqCGqocSOmkB0R01vSHApRLzANRglUew4nw76bdG8Lw6uOZMxOEPICoAYxqaysHEetC6tG3mCr2QRlZEuB5bfDTAaGq1kpTmgUd4xsFH+MkL+ZTEwEqDIEaWxY51BdetVWcE0UHI2lWmYlN3IfTdecXbiqM9/z9WwnM8Aft1ZzvU6gPAuhzqZxx4oRnb6c8w7x9FfB2NQMDMQyHr2dY3+CAU7jJZh2IsR0dckn4+dWX+m7E+/X1/LBGcVk9ox93Goc+Q3swO2WgKxvic9gIy9TlPQdee3y+UMAGfN/AjUWunFu9Y4z5Dr51o9COsAi4DOkuW+Jj2QTlYpTkd3Urs8cM8OhnsaTHo4zCaJTSpnV+TR4LVGJIb6WfO3e6AWPybPEQCY+yU7Zf0+Rwc78Ambo8udR77Z+U22eTVLlbXIeV/RIa2MItcI0BKgVvI6QLw5OSDr4FImM5bCfsjPkoTn+2F6yU+przAVuXfAHjUSlLPupsEuEbXehArN7wWkCYjO92STi4XUg5fI0OwhQA8Cs/bwZUi6aFQqzMcCNAniDIwn2eRymxnYpITIzQKVEVayaY7+y+9mDdJjYoBTBR6yH/JnoYJXdnfYsGq2iQ8V8Ij1S8Y276ZzEKZOnQdc5wAAqmW+A7CdLBFf002/GP/nZmiuu+YcGICZcgXwEAo7z+eSM9Plw4rM2cyMcZUdFh0/YHxYGdG7boY9u9snSMPHC61etq7G7qq+uD5DcO0s+7b8De5PTMCzkZxSSWLtoXqI7dyT5MX+CpAtJqLLL5kkUCXCw+cygOV9mqUF8b26jk5ChWAxsq2MPbI0SlcmKyVnFq/BAJjZLNERASZgKBCwOzA0ZVvnuBSzpiwJPHDJFrKefjVDh1bSMaWCARDiK2Wf5CPhLyqRmfiLMk7YQTXdAkbE5myIG93Rz7H/TvnytZKn3c8yaDvr/xOcao9jn0qOEyvhh1ovptlwbNn0n9xHqSZoFWDpdfVnU84SZpoTs62Ewcl3ybP0TPk36u8Eip8pCPrMLGXt779qNydjDb2WvbAut36PzZP/ip87Rgg39hKldfd2BCx1vdz3x3rdOit7OXX+JjMQRu8qsSOrB0D87yQiElvHToxnfutylcj7u/wWzqL69t05CaqkuHTz9TIAAC5gwXbQka9cuDumQe2i4L2ZaQ5hZJjfz6xrHSiCl3K2pVDLMJLB4984q69PTpaTs1MdGlA7BYg31wrCWIDQ0uSAv70WYKDsOKUDb12PlS7fdLdNNhgBQ5nCMsjh1jzgoMXQsaqzfJw806PfasoAYIOCf8bPaGSDgyiCV/zNw4P9hc76MAbIyDKaEOCBZ1FbnAoIlbmu8V9xOI9fvxYwkfXjmdmgdJPM7yVDwfePjo6qXm9T70VQ/vD+g3LsjchCl+FZMSgAE2Tu2RP+na7w9x88GHQ6FG1YG+m3kPEs1HzBIOBPyifef/89ARMefWHD5CzCeaG9zgSenp8uP//yiyj/Hr93uOwf3FfPhZubymBubWndRhPAi4vlhx9+UClBAifNBK55wglIdUhR/qJ2pgbQh5nnB5CIUVdpx657JfCVTLbGAgq8ce1vgl/khffk+6wV339w/1B///rrr5bXNDREDtoIuXR47xmq0M772enONL9r9oS7nqZeNc8U5RQnTCN3YDzc3AjsYW4yz2nZqdm3AtLOZXzvIxM1DufF8yOj35tu3CTHHOCsGufwjFw78haDZycfuXetU842aKnKCCqTFn3RAzy/62pQGyq3Xccq2RgIssdx6ifVBCX7ld/nTwKeOFcJSjAm7C8lOAfUrBa9uYMU7Mfp2dnQbWQbFHTGoI4Z30V1q4yfdcKqTsyeZj+HQk6pSIF6/flx5PTvohXLeSyGSK4T0KHr3QThAVMi16K/KRNnWjtnAmOU+rEwAHo2NmCIdKjqx1dHyPT9i0MjR7qosNwr76TvbVTH+dFN2vsdmfX79DFIyRbEyNp5iVOf8+3AZTWzEycxRrDLqn+3RuaFF54scvu35Wj2/ODdejA2HTCLiZzHxrhYbZo1e0AkmOwBXfZ0nIMExfEhCgAIA6EHznn3btDXZU5nr9E985zr+iaB17Bt5aiaoungo392ymJ3dlb3zTKQ/gHzZ0NXtakSuTZ/xlfIuV2/V/yQOMTZH+wDDhT2L3KpM9maJPotJnCo7GfVYCcIzjmN05hr9UQG34tMojMDAMx37iUH892jKxM4rcvC+v71zFBkujvK8VUsW7NBm79PBhLHNHppZuKkL2rrnK2fk0Cy3ipVqNFuBpDnqFM5m5XZ450sl3as4yPyOwosb+3f+PsVNA/qdNm1wnuh72rKi2ZUV11ugcJiMRWoTdICvwpfifI0mG9kSSUz9VxOgGS/a+fTSHQwUjzPO2PJeN7RiKtmYed64xz0EZ0FxETfSifd4Wu6LG8G5C5/EAuxut3rzOHXaiqBex15H6A99wxolQ+mdxb0+g3319E4PBiQRUnO2YmsGIiueeZ1hiNTYf11UIbfx47zBSij363u7XaHAz4mUVd07BqhPYJrgfAGlgOg+hwaiNKUA42KTGNcGgPu6WRqVOOF+wYks262n8EcP5NZPKw7fpzZoTBQ8N98DtL3RJnNtXF+sZM9LpEOEkDv/hxJDtzduFTTQexk7fD7Ah2KhSA2Sa1ZQBhKACY13Doj90x5Hb/DNQJcdbaU7pe+UhVDacxc+XNhz+j8JyhVQ8MwnDwuj3KLAFrLBqXWPmPRdSlpje9mINoMjIAUeT77DpZP9QbAj6oSpMhHdJRlLTJjHZNGl8mk8z3iuOiLgAUpQ4p+yfraLjg2GI3xkHGVDC8DDNQz3Hrix2gUOxrcptRn1tEHAMjZseaYwGnst5kmc5zi8MOGf1EHrd6V/gPo0an741v499QXo1i/HRiNTpfMt+lgsV9Zr26H4oPlHIp9sZgF1QGA/H36b9bVWvOa5CEdAKvhn//9jyoB4D+UhdFILyA3TBAT56Eb2BjKbrzWGQGhk/E5nN1kbU15cEfjoHJIs2bRF31JyFk1XFE2HyoP3T0v3RNAmfCio5HZ4+8KzkX9Mo2N3+fdUnNuJW4FJ/phjRILSqpAqLr6ExxtQC0GvJCx9d+Hsljulvffe2/5q08/VTBG9pV3uX9wqI7jyVzwGb4wEungH4Pz7IimLqcj84ejE1peMtodPQIM+e6773StNFqhu//TJ09kKLTRy4aeh6DftdDU8B8OIc31ZEDkCFjg43TFiHiGpZGivAvKXcp8k0AGlNdUKu6LooZZQQae4J93BdQJ5Z+AdGd3T3WD9H3g/gTWsAsoMQgSCKgD+MD+SgHd3AgA4L1pMKhxflXTz1QJtpHfhenAfzAIjo7MckhgpAOqsTJWCvmzO9qRd37OesWxoUsvIAqZdHoovHrpMZMBoXQwC+0PaBFwLHuYoCjqwyAEzqWbpBDQI6uUjICQZ5xfcuWhbXucyuZyeHCoPU55BIcbY3jy+kR/AthgMB1I3SyvXrxUA0efNYN9OFwYAfXyWBtdl/sFtYwTNLLaMgruAGvHeNXJjDGIws/1e6CUFEWAgAT/VlwzMM3ZlNIuJyGoqmi4NaJJAMDevgA5gX8LDcDIzJg5wnvyX86eGAC+uX5uWUAlVKfg0g9BX7N33ZjIsWhOow1TZcXHhIKJKCtr1yjaOnulb6nTNLAxrzkc8IagR3YVLFV2KsHCADXK4ZGSL8ZE1l7PXKwpAZutkZoCzqSW64XtaGbSgQPi7Hc6dfegE509AYA4dzXVoa6ZZ8mt4lTEcVk/nzmnWfsE7brOShO5GQit08vt1FQdeI3VHAFhAtakzWpfIyt+vwS8k8ESXTndgtWM5Cr4Ishm/GrmaPeMAz/t75qSnLx3l0HRkSvQ6zot+xPZUR1i1U73LKXWelA+5/5kjdbBvJyR/GmZmJmv7oR0JkP2Ojqgr3kA0wA+/E5sPWc4/oedbuqmzeDxNd2HJF9yUGtcVTJmZjfNwG/8coGIXR93+Yizi47uwKedrZoKUqBY1mm+n7M+HeSInuh/8veAWJH76WfNn3UgwX6TQRtPN+lOd5MdyYVlLaBVPzuxC8ijpgO0sVn2CxwMDQe4WEQGpSdbSmmRXzXudAJIvQuqVKvrfemtYhOkO7Wc2pqIQwNl9IpK/t68kS1mylFKACM/rtX1DkZmZ5BS38f3qlIZAwCm8ko/VQlGzrjOS9N98W+zZ1VsoMCDr/iw8VHwezKXO/rJiRtPTDD4kOkwBWZsOkjImTKYiw/rzL78Mmrih88ymSQGbRyo9rMaueP5Ofu8lwET+3geH+imfX6uBMWNpdIyu9bl/ozWSCUM1eCwbJn8AAGwUP8Z12ymA6yN+GGADjQiPD89k6/jkswqITazf86Yr8w5/gk2Df3lMaaUEdTalO9PQkB7WDGL5TylS5aDrE8YelYfd8vby7fDH+g+jOVIVxnnbdpAjwfOFCqDizPg7kANAEYzKb9qOuceANWDotgD3b4nGUQskj3k9113TllF1d7fuUmumUf02/J0M+QRuWTd4ivqeck3VWAtFmX5F7Cy4xtqrxcnO2NfYltYi4B+0R3WFbMMJ1T69EywXTNQlDMTXZDrWtd5zwIQqRyoAACdq+ob4tG5nuiUNUsvCdYnJdND5zcWg/RFGn62cjQBamKG+j2in/Pss5G0aQn0oXhXGdvUSdbDOWPZO8ujgd2cV8Uouqflq5/jfD7rFNYPgF7Wq9vV7JfiYe2fkxlK4FTfJe3Xv3zx5wYAWLCSteODCQ58OOyY9y87rNPpwmDmIA2npaiiONxkHxFMnPUgzxnTo/pcOe2MkPEmAAj07KyasaXLorqM7iynZ+fL1TVIG42vbpbj1yei+fuQmE5vJbAlZBwlwLsBGGzxvtUZmEVjYek6qQBzY3PZF7V+b9kZdbMeG0fGn8z7Jx9/pDm2oIgEb2QodplNW6UHcmhKYFmXrKc6M25uLmcXF2IxZMxDlEyCnhi0CBRBNUEwP6cxH7T8+3Q/v/9Akwd4Npw6UHSxFTY2RamLM9UPq1C3G+8xPyfDj1Hl2RQ4F4uDGn0EVz0FtjL2hLpzmuMlK+AGfsrWH79S4E8vBtaZNUYhqQZtk3rLWzX3414osfeePtFaHhwc6t9mSrgGDiMRFOxPf/rT8q//+q8CAFgXrs8ISbQZzIvf/va3WlN6GNAtl8Oc9QOssFIxHYs/ubYNoRt18Kzcm8+wHsgC7/3k8ROPRLy7U4nE+ZknAoDKZkoDjkrqlmIoc0hz6OPIuZEM7+nPQKtk7/DXuHa6pKaD+3DIUQ4bm6JJst/su+cD03V3bzk7O1XDSILMJ08eD0YD939zfj4aP8YgsgYYMfZMJRzXPAsUTDdu8Sx01+zZ0Z+OVp7RiO9qh/e8ZxyHBJBxmngfOcvRG5XZKZetnPgEarOjPk4Qz+X5725OgyPBc48SgN17OnsAVRjHjCzlmZDjDgDI6aqQrBse172Z7ouTGJrq+lmM0xZ92J1cdWSvdekBgg3PnLmsc13BiH5SdWE94Mv+y5SEUlpBb4L3BNwx5NpjTUbRpN0B6vZnSeOtMTGjzoeMXr1UgtE4H71BjYyxGACzk3yMVjKQWZM8e2xFDFRniGQd+++sgD+NKZL3HSBSc9wjf/zpDM6sEeRzA8SqZqn83nBu1wKAaesSIK+Wr/QALjo6n8lY3OoUtWI39bswEYoFkKxNB1+y73mffv3hkPwHAEAP6GQHxTaxfuNLOi9Z5ApoI1tZ29j2BLbZw+xpB/X6mvfRh9L/lbHqwW2/RgIp2aPSubDg0JPJgvI7fB67HJkMA6I/h5FTl+fx/z4f1Syql9e8g0UUvdhlVgmMytIN/VQA3aqeazPrK0Pa9UM/z+OMpD/SGr02jmAPBHIm5vdckuiadAPbuZ/WuZxbv0sbldjYOVrHhUy2Qb2VfW7nv++fWDZpclpgSGctZQ1N471R4qTLTQ/UHfjMTvvylZjyBKttY9PMz7ee6ETJaBr/BnTzOZ42qR8w6ep6hpyp3m9E6zWAACeJwv7JXiUwk/NdQULKBWEw+F3wf3Yq0Jqjift78lzqz3ODLE22hO5TJQHT2Z+subBWBJbUHPIwA6TbVFtdTf6KRZUsY4KXdf2bteNcht2UfeeanC98Al6M98p1FGgl216Nd7GLWkfArmLa4BDuH5B4cPYf4MZd8ulj4J5G56fnOp+iIqufWI1Ho7neyKZWfwemHJT/rGZ+1YDPpcAedezpFNWdvXoEOICaPTBiA3gOB8JVSlv37msgOUwD5RvAldWmbD6D1jOOdUyr72BwzgxrqV5pY7KHwZ7EST37K3losVTkS/aJ2Kn6jfBsquWmj0cxtm/uDC4R/9i/pdu7GxCGNUUPCfvSVb5ZNfcCV6vEgdILBd4BUGpUnmS8EgGKndj70uuJ93z+DO55LVxPH/tqPWBfFdkjyRcWmuQjTZQFdvlzYjohj0X/j48k36N6gmTCGtfPGuH/hVW8bnhtMieA3P2NUTqUJr3xHQRCOS4QcFhj/WQjix0V+zx0vSa4eFJWvtfLydLDpPvH1uUeb2y94cRaQLysPddzbxT3kMq9u+2O/U5MmYa6K32X/u+vv9YUAKE9Q4htMIymQG9IDel8kSi4GOPcbH6mFP8wJK6151mpZU+jwFC9CKSUOavZsoyjs3Aww9IBE11AEV4CWv47ZNQcQdnLlwrsHz56LDTo+dEz1ZxnDrvmw7KI1YQB5aZmIyUH7gPgSQY8/9npWTU321iePHy0fPDee8vDBw+XbQXXPugYKbLWzGEfDkgJIIcVp1ro6+gobyNtaocVJ2tMqULGWHFQNSIwFO1yEKzspxLis6zfgwf31emcgI9NTkd4mgGqwUmrFecarDH7pnmf1RwHpU4DRASbIDrBqZ0QHygOWBxnIH3PPTUAQP8Gns0B7eXoMaCup8mMEtTXPOYNAobF7075BwafbDVgBsEn1+6KNKAJGoDSgC+++EI/Jytwdn6hkhFkBBYBPQ1Yv6+//nr55ZdnAgGou7YydqYC0Ccz2HkHrh+ksAd4vD/X4rNc+/HDR3pmmAjQEnleyi50MNV479LjAqtrvg2pqUGsTUAG/s3e8R9/Pzmt7svITvV9SEYzNKAcbp6PsZSABTAGOAM//viD9uLDDz/UXv3yy88CSEI3z9khUwZtvwc7KGLKQCh/wdk6evbcZSIouRqtxL+FdMs22flTHWj1UQjqPwO60ECDZq4qsqDGUrqlG+L8+IxGOa/WRKdpWChycr6rBhYnIEEo4Btngj2VAyIk2DVo9MtIc1DWXiCHUPNi8tUT2WnymDllJcSamICElG/VH6bmLEYmij4AwHSIp5I2eGEQMsG/9EFzqCOL3YGLcte7l9Kn+VK+4vT65254qIxAs4ArQSVGjukcrVY1xlt70jLrCZC7sy+wuNXg9qBuGEEtwKRJ5/t5l3cBAN1gz2BvOlj9Gutj7GIsu0GUzivGDffFKZUuSHBaBjaBlx0Vg9r+c+zuui8xat3z+6t75DnNXTbG3ggIMgBAba6zMtXZtT6Q++czfZ/9jHaA17/62ltWXXIHIJUAQfvMBIWagNHv0c9yP5sJMnuwmbXK55MNyTr0YDbXWr9XMuwJ8OOkp+Qv7xOAtQMAgHwdJOoAQPVdq+ycz2+aMPUAKcBE9rCfuXV56gBddOl6sGd5mUF335/+7vw9yYH4A10+ojsSvESm+zN1OV/Zi8bOCnCb94xcsW44telgvnKumm6Ofe+ykGdwXe70TfpaZkJBf94OmK0CCz5vgLeytbf0NzrS+UMO0DVqiFvUe/U3KTfeAdnsB9J1nMDbAlkzhzzBO9dOHXLWLpk2+TvV1wdbnnOEQch6cGYzg5ysYQLZ+C+xMVzbDf9cctNtYGa8x7FXVlEkrMx8N8PDn7E/1s8wCILfw2VUM9lloDNMjm5P+P3ovpTK5f0DALhxop91BhL4MzVWzxJeZbRlf6vcBJ9DQbHK4BgxV+Mba6w4tefsRXriKGhL9390Ej6VgACSba6hN6ho0EW2SMCSGUCxxT4LjKpL0OnMdQeokaMkfvB5oj2jp3IG0u1fZa4j/pkn2fR0gw6OmyYTJmeSnyETaZysoLXGeGafBGoUS1lNxdf6IY2pFyZ9AAAgAElEQVTgsZ4h/mRAoVvYKICA1P+L2g9Y5bI2xR/qGValJDSR3nV/BsqX8wzSsxlBXMkJMv8CjvFdt5xNvzi/UNLN78UIy8lWnEG/x1rynpZTB/N8aWRjjfgmQMdPJWHltV9l5/rM2H9OmYamPslhmNNcsGv4r7EJPds9mUqr7MOw3uxnr5d9zD5Q672ZuJ561xWIYrtTrKHpzK7GlcVOzfmKrnI8tTPAIX6eOMXgxCwvTBwQEECxntjtBkDDSIu9yF7Ex0l8mvIM7h3du/H/fPe9PBwHK6Z5jpEW5TR1qkIU5HAsilKvFwxCVEhOFI2bsLhGFep9ECwJY5vDybVx0E9Oz2wMahKA6c03ypSz/48fPVLmmwDm6NWr5eXxKwn6weGhru+Gc27e4mYqboDGhtIrAKMADR3FRBMcGfKizeiQVqMsqEYP7x8uH77/oeqKhThSF1P1qTwjtHCUqGflbiuC0dqgeHCuM++0DmUUmOS4ZqmqN0IpZZ4vf3d21w5c6Pnch8ZvUN0fqK7fZRoK7ouWRikA2X91KK5mX1xHQXlD2XgCSiXEltjeWQ4OD4YR4dlkdAJkjKYtNiw6oOosaTST/5K513SGAg0IP6Tgopw3NpeLi0vtEc/EewEAhOqK4o3jFwE25d8KCxkZykZURIAEZzAABfj869cny/ff/yAmAHT6dM/lwLHPrtdz445kFeJc5IByvdA/WWtAFZ6XMg8y7ezDk8ePhMxSh5+JDe4/4DGUvBP3oSSBP/mdOFFhtWzv+ndOYa1Q31oBVVA7rsPfZbABfqiHzLnRurtJFewHFC9nBJACo0NskPthKPPe6gWwsSHWxYcffSz5SmkJ6DzXjAJS8FuGyUyARWfG73a1nBwf63eng+TnjaGKQYsS6s4PZySZZRneBN4lK1KSBQgBpAXdHaAjxlJ1YZ41r+zhJswOGACe7aymJwJbbpaff/65ykoM9ImeXU1uQ7myAxD6YGbE1hQFAaWty++gV6Upjw0Kn+8AQAKKHlgl24lujDIWmCA6pwG1rGkCnCmb00AAAIyApdZv7LlAABgGqw6y95a4nPSBO6V3IJf7ZA9Vv7jSuHBSSrU/5Wxxz+68rBo8T7/ovQASICZQSuAQI5bP588esCVI0no0ynx+N+sWgE9Az83NYPe4hKlkoIGrce94lnn+Jt28B4ZxFEXZb3PDu8McxzyMD71jY0vIkcGBF+rlkaidxprPj3sV6pN1luPb4J2+hutBfEoRxr6WTbYTNKnjWYMus3GOOzArm1llITnbcrYbSyVAwfq6Rda6bUsGL8GW2Xt2YhPcoR9DR7WcbMhWT3DK2UIFARIG+yQOgK2j3B3fWarcI0DtynuMjN2cBe7zV3OXay8C1s89MS31P+p7EdnN/vCk6zKTPcg55r55tqkrrJNG8NB4xtqHFdAqpQA1IaLYAgEAnMGczE7tV5WG5Nmij7J3PKP/7qCrgwv63QI4c54jw10WkhmOXnM/k20D6zc3YtvF9+E9sa08s3oV5dy289sziAl41QelzohGfDElZvT1sH+mQL6ymQHu9d4FmoUVqJKDqpXPniS4FFOu2ISx892Gh4nGvXkGr5dH4EbfOmAyKDH1nwOq7Z1MG5jz4ScDwPIcmxJWBJ/r9GR+Hrse+wxAHgZuAowE4+nOnz1b7ydBKYBkwIRl20ZleA0A4IBwz7B9+V06z5v4MBtoqiFo7b2m+tQ0G9sIZzjn2fM51khnlf95+pHPh0EFPkOix2fTutXBt/8L8xjmY3zmYTPrOTxBqurkW5O1yL+ZsvtaTwfpthk6U83ekiRDNqJv9Gw1ilVnrvpnuFQpPWwmq9p9lsz8zBkduoD1vSa5GRmBQe2yXgWrknPPf+ddeCd8ZOIVGm8TD7h80vZZ4JRKRpxcISYgjjjYO5DPeXz82smlYha6T4NBBgMm9ucEzDCa/Bw/2NPI+HfKm5FvJ93MGmbymM/YfG+eyev0Vj4eZczcN2UX0XsadVzlLZbPGjPJs1RvteGPNvAOy+n1noF2/GwHyGacRdZi27TXVVYl26nG5yQZ/ezRQT4VScRYGedn/N0xMFPeHIdMv8cxTfwdLhMWXNfBORvWw43BWPFa9Fn3r6ODY/fks/33H3+6i/ElmHWA5YMyDWtGZ9nJzoXKxg5lFUUx0cyirFZdg5AgOd1lnaQjrCS4HwJyeurGfiAtmiZQhikBJtcg+5p6lrOLs+UESng1Gnxz+Wa5oFPwGDXhDohGGQEAGDX4RuglmSDQZr7P/bhmDDP3TQdanNw9FDc0oxKyGOkEUwo+d1ynqMNczdW0UYOmOTNLHCgODpnxCEECWzmr9cxxrNk01pUGg9T8e4Nd3xfnwx1j3RxIs+VhG4g+MzvPe2xIG9ukpjSmVVOaoUZzralFR8HjfPFnhDJj7QwC0L/BYIDmktZ7E0QYxUe53ypAPzu7KDTNlCyeyXR4o3zp9ixj0MpKWPfI5kVR6FlHrv3xxx+LlQHiyajDL7/8cnnx4qXe7YMPPhRokkOOUfGkAxgOBi9+/unn5fziXNn1IJJRNGSR060epUVwqaaCt3eisqX5JE4qShJ5IFDGyAAAADTkPblXshoqSSHAL0WA49Qd2jgk7D/7qcaOO7vq4IrDhLHFOdjfO1DtHV9vLiihcfMqtoC/p/kkz4ZM8swASUwJYN05c+rZwJ/Vn8FODqN+XD8ox3lrS+/lplxXy9nJyaCGhZ4bgChOjPRLdcVW0FhTLkTULeOOA8Ba2xlyc5zIjRUyI7euNeFDWZAr5td6SgcqmUxgHLWHD+6bIUMPjNBjhYRfVHmRgSQ5JDdGsqNcTetzx1YHPDPAENpamdco6JGJr2BoBKeaeuKzGUc9zpcMxTUzex2YGBQpJ/9udhGOAYpetQFZpbxWqDPOWu6nM64yBOu2OJl2Ssuhqskm6Ig4LnFsc9YDAMzAcDYJUuPJQqvz3nnHHrj3sTorTfSKcea9qMzSeiBTgVicnx5I6F1bo8DowfzZjW4ClMhfApg4wtPh9tpYR87Oxj0gXtnHmvqQ70Xe8ifZ/ejwEZSU7EnHKFht0wxG7fiUnVxrfY0N4qz2HAh4kTOTIDvvx/ImMJFOaWVScUBjH/JO/Txn3XKNGQgVY6IEpb9zZKcHv329E+R3u5R9yr4jjwEA/yMAREBBukWn1KaYjbaVHo8XGxK/x0GgGTnrX93ptnPp+sw4c3nPOP1+rz6Cb9r8yGPuH8c+1+hnJqBHBzwSjGePpw6qIp8wf1iHFd5P719h/ZG13tklizQnefgZjBAin7kn3887BjDxurkRnMqJavGS8Ut39i4LkbEAwTwL2UAy/1kfjzJ3ljrvKJ+oRqlJB1TgJB3dgLEuV3bUvRIrAEqVrUXGyEw64JslmtEBYaXqLKjfwexNE58lssOzhuIbOYqfmtJP2zj7wGrEV8Fi9sNAVZVU1d9ZH/fHcmPANLxNx/IOkmW0qd5XOM4MPsw4o0nfPdfl1whZrW35bcm6+jlt/2KHeG7LQAVNxYITyEBPrZpFb4ZolVUUJVx7psDG4JDLLQzgs24qOyBpQnKjSn9jCgJQ0psnTMowMa6vr1RaYTkh6eVO+xlrZ/3nUo0E//E/NAJ6bVzpqt5yuR7rHNbF3FcCUoMuJBzYs/jEXUc6i+xO7/YlzSjkv362OoCmQLyYF/gssj23ZsIE6JHsXeEDOinDeu8f3FNJCSP+2Cdl6escc30+S7INP5j7w4jkmQUw7cK03lv2Dw607/IJrm/EoKTcFBZAklv6vf0DTXUjXiP+6v1x2COuS78H3leAezF0wmhARuKPc11+17Kdcg77Rcp+q1mx+7l13YMswQSCWe7zGj3mZo/dH5DeKV8z/TRkjwajZbVM0DrSuw0zOUG/ZBU5J37UdAP3voh+nLrZzMfRj4HpbMXemTEdZcZmg3v/A8RaP88M/5zsEJscPdf7f0THRXay5uv2LTZN1/rD86O7PAA1yQRuQQ+mQU7TGyvlIBZInlCmyuR1cCAOtg+gqTtSKKU0JNTVpVcHn1F2qvm7UiaUwFMIZO1C0J04bKAnUYzqBL+5JTr4s+fPl9cnr4XeelNcIyzBybizqpuTIGeuajnFcZi0SGwIhgZwoprdQfmPoUoWOQGVHKWKEvS5om1ZySwK3qQcKpDS9ALqg1qRaAQomQrPfTVAwrOJ4lzfQ7hyD6+n90ed4kuhKgNSyJepvvy7mjyOZjy7QqWl9AsJV5Aysv4ghhdmENzejgkFOqBkXnVIqXFj1IkbMNr4Q+W60bVVZ3TjGrOrK4R+a3nw4KEMFM/OtVEECYxZ2wQtcRzdG8KBmZge5+eqI+L3CGR/+5/+kxQcPRK+/fZblQGALvLzD97/YPn0rz4VGICySd8FFBE19Vwb2SEIZgujrC3TMVhWwqkVJMgHmVVGQojn+XCuo/RUQnFlmY4htVJxUEb5BcE5TY9gEmAcOyIfp0e/X42ApHhAmzWhgrGW5zLmavpYVDSj41VuUp/j334/Gj95SkU6nmbyA7KmsZuXbn5Fx2KBb28udX+dUyhjhYJeV38N/h20MfokSkoo89bm8ujRQ907YITPt2soo0C17qplM2Mn1+XdVHKztaU9h+XA2rNZnEnJRKHlQpr3QLsxZh6jxKl1TwODU8ilOwIzOq86CVfjGZ7R9DiDAT7SNWe9Zbp7sN0DLWUioKsVIp6fjcBK/QUMcthJq+xbuPr1Z5xl6c4yoEGHs7asgZyrcvTSo6VCAtUEhgEwjUYhzuVYpCYu7xMjK93SaottuCZVTwaknrUHd+vrYt0/a5T1vGnMNBqKea/zFePdMyp5/nxWv1MZ51yzG0jJaGVvBgDQpjPEYL4LXPBeub7zXcF/ntOjFmd3+9i1rJWfK4yS1cZwWqeb2XA3++i1nHTQ3Kuvm5/Zjnd/52ShEjglaLPu8ZXSdJD97UF/rj+DkUl3HrLbgqkESfmc3qcxALJufW/6/uZsJxjMe/T3zNnJ/vXfkVM/5D7jLmuMU43BRT5C0eWzsauRL74XICBBfRwnfmYQcDIkHADOjHz8kb7O63LzrnXNO+f8Tl9rdrDme5zFyGfOUexIP1frazwZADo19Q4zAzz3uPUgKd9G71uy0oMUn7vV9VAQip5uQXied4Ltkx2UNbV9nTXaKuusBEwaLneHls9hS2XTWqa065q+p5GzrFW/ltWeM/DYwTSp85i2oh2nX4R6qRSDSmCeA9bsd3ze+Lt8P0Gqk2kuQczvRZ54Bu7lBNd08HtGMtlr6N28MyUE2C8AAE2YKlZt109pqhd/N0FRng/Ah4A1Z9/2Fz3vWnxG7oUaHgC8n++IiNa6egEMHWn0QQkJTXyo8se5NrBrSVB5eg3Qp3pWKQCqzu/q0WTbr3420sEAvY4j4gcbADAYATCimKT69iSbPX839sY13KLG11g2JS3WGIuxL2If1EjiIXsF9Lue3v1lWM/0rgoIELnDv08phfX6anPP3Cv2M+cjMiQfGr+l/DF3la8eQjBwbwASYIgA1m0tG4RYBXDZr0myz0w//CgSZcj8ixdME3u7HD64r2SobEdl6sm4xz7BoMRO0VgbP1bs4wcPJS8//PjT8ur4uBqFOzZhP/HxAAf8HgncrX+4JzKHv8vP05yZa7MOxHbpP6EYq3oAYO11ZooZxrXSVy46Gn+VdRgxahRBJTtkF1vD7iREZ4mnP5A1TvmJzkBG+hVAt1NJcnzw6GrbfdcmmYnhpvPRMWFLJ2ufMZF8zuBH9VpQAjkN52eGPzpO8tX0YF6T+2XsqZ/F3l3i9nx+nOk/PDtS/KmxMG2kRi7oYMT0moGKhrJQnTnTeIqHCn2Jz43PKsibM1HtlM+RYjkEyvJVz4HeOCTKO/4xL0HgJhr1PVMEEdznL46Wn+gSf3aq5wXV/DWYUQa2kCaCKdlHepnUbMooba0BAEYUVQXSCeSDsPG50NaVGanmQ+rSiXItil2oZ3G6ktEL3Y7va6PGOKtJ++E9EsgkUxEjauF3pjZgAc8Yem76FiiQlWD1hiWz1oyumnnGdDKX01TIeOiZLqugZ8ON2l/YmfCkBWXTq2ZOhq0aZDiY5/7VaX3TVKw4jCgBrk92mex0jIYmPVQGOsgps1D54hlycFibR1Dyb26Xv9CpnwBxizEyF7oPygbKO5lynh8WAghqjC9NBwl8Az7x2VzfgcbdmEKRen/JVh1uKaN6bz2vRvmYai/5bPPFdTDLkXhR4w2RQ723EGxPXQjrI3vKPobmjhJjBu3JiYN11vfengNz5iZTzuGSDHokbKu/A4giJQxcI0YwDVRoPhjgIUZsUIWq+zayE2fZ2Zll2QblLMoS7ykjtGkGR86Hlfameikg49R2pr+CaZUOLAWuVMfU0BuzpqwNAAAGjH2hduzi7FwItbPQqbktiq+ofgALd+6ZUKOlyBZkFJSV/K1GA+o+GT1DZ+IKmKT3B5toTsxgD33WKyO/6TGEXh+jvyuzbEftYurRPM4nNfoJzhLQWvVMx9m5iOFnDxaWO9lqjsAwXMneaU0q8xkaZM6z6KfqO4DznppT1zTKAWxTQeKc6HnaJI3YCOt2j/rLVz4TXSfDNDLrEzF3acDMkidYieHqIMj6msgJfwcAkN9TfLwGUIju3Oo114OorLl12rtHqDWfwsFI6VPpA43lmeMLWZs4uQksewCHMxz9oHVoJf3WHasZ/r6OmuO7NgYwALLu2+afT/DRN0hgve4Q5GdZ93fZz+5sZM9HsN8Agu6sxKkae1PnJkFCrpn79Qx7gq34CTNYdg8E3XsA8x6NZh/MoLjqkBPEJdgqmUuvHq4RO2N7annuQaVlY7UEIM/Ug950e+/PHX3BNZPhk+xV+V/u2ZkVec9cpwf5fW17AJh1RI/GiU3QFvZNP6P9+Xugp/aAjI2rBrm+h30FJTpk7956Yk2rV831+vt0/QHgMYKbxd3K1emcJFABwQLY6+DGBuV6AyOtn6/opgY0rrxjJhjIT3OiQ0HV9VuVh6knCAHwmp+h86pGotX1/q3nhOcMRmYi2x04zT34XmxtfJV8Xsm2yqgHuONnXt9QiMnkU6pJAss1xwSBDrS23MsqslxgFfuSyTe5l/r9MJnqnkv3oICHdq1yOTFMbwQAhK2Qz6YmObo57yufTs/kTKp0QY2lFbOkzhFrQRZVIH16JWBzqhRAIIh8eF8DK2Mmj1ls/CwAQNeVBijo30WQaL8yE2jiwxuE8f6pXrsBNLxHSkBzLgMa2Gc2IzZBWc/gOkD1XpGIZE/4efzVnEl34HcfBftDlv8ut/18Ry9H7vHVdV/1MYvsFQBlTb7s3aOsBDYCSbNl2dyuhtZXV/J7WHvJamWbnzx6LPk5Pjlezs9Plx2ef3e3fLZrJdFgGZP15ywyKYEm0S9fvjI7e4dAf18JP43NU4LSOlb9BbQO7jflYN7vbxaP/Xk1viaBVhNNshf43z0otmz5PyWMiymafdL49vI7PA4wI1xnGWo+g37J6NToutgvxVdVU9/te5LGknnOamvoJ+hOUzrcSyrAmfdzMgnzfHnm+IVm39kv8rl3TAvgkcaRSfjEFnQ7qhIE9FOxiAxQGACIvjS45rgytjZ+iK4FAMDCibJd2YTuoLCRNkoVzNb4jxhDUZzK2UjQDpDARvISHtOXzK+bNSAQBGKhRK8YntEQogx7KXroJqG7rxiFuzn6j14AcuYFZNw563qTLLmzaPqsmqPMmmFR56kJpOxg3zXoMui3RUPTavrvLHoUZlfoMbYjizAMmEet8KWmJ4XexWFgXUHSQm/UeMIxDsIbGSdVAdK1+yTwhUD5d/07ouRSJ54JBCCb1YRwgA/VNMWfpeGb63NAl3WdUlRBr7luai/zLHxPQfTpice2VL0OskJ3/+FESzlTLpAxc6Bv22JC8M6qj6oMB9fkmTTypzrwc52ggwpwK9OuoLUCxYP9AwWB/B7KANTx6MWR9vnJ06c+oDtkF9hTryfPwNe1DOGFmvoBGPz08y/aB2XS61AReLLvAAh/89d/rc+RLf/xxx/VgA8qPtdOTT/bfnL6WmDIdPjdaBCWAmfMTAFT3lGgyEUokIzIoR6fPcFg5wDLmVfPiTeDmfL6mFr/K5WxJPinMSLrHUMJQMBnCZ4ZTQlQ4tKBPSnO84szj288ORM7gL/bqBUiHPZJKZHIr5xlQA2BALOpCGUkaGrWFRnpzg9GBfSYd2D9+DkGyuf0brlHrVgF1mEFoEO4BgCGRxve0+dhAdCUxs9gJWel66yvFKoQ2mv1CwEEcNYjXXvTtOd2jJUEQOM5+FwcXpwYgRGZe1yBQcCoxGvpJ+LMzKZGXwIqBXmVCgEAq4yCDH3NYc4YzhFEdSpvjZgMADCdMeuUAABxmEph+PkLeM07J/sUHUXwpKBAIIAZS2neg+GfOmqWbHUKrHW52RsJmLvxTNATfZD7x/nR7zaD6vefqHWMWA/C+vUli2MOemr5ZoCbbjx9XTsA4GslpFgHIvzvgEXRff3+/D0AgAwv6ZcG0kin1VSWgB9x9HOdAOMJOF0WMhkD/fn6MzjQt84OjXXqG89Q7qUXY83n61bgPEdk5Znyu6vPUau1MnJxld6u/Wo/jw6NP9HXQFtfOjY6pX8vTksPtmIjplx5DKL2twEAOmPpkjxkqmxksuHvAAA6a3FddrMWoUXHIVMJxxqNWL7UMpugZl9CI47/Imkv8DRrE4c0Zyo+Rv6dNYssGIjt8lJynCPbRibmmSdddwJ/8R+yByxsB0AMzLgmO/4R45iZmBT/o++jZWjKjHROsRGn/1Z9LxpYoXsWIBkQMnpAz4YdrMaabgTX2RmTaSRmYcapDsCLcgN3pY/+RueJQl9ZPO6PH5F1lc4aU0TssEeP+Qymb1aNm74yGJ8Me/Yv5z7Zy+x3ZpHHTvB9r7VLAchoEiyhZ6B2I1sBAPC7FRxWmWdAB+xp/Lf4TR6R/EhgBj7B69euu05iT7qsat496nJVL059NYHm9JdRxrlKOPV86so/+w+w5qJRk9kvv4i8EAmMlHtoXxl/CPW8YgCXsJmtgX2KPUp2l3cxqFXlPWN+vNcw+5SkpKYFEQMAAok9QY1/lQc3sGvoq2oQlGx0dFLioQBiYRixZjnjCfbwX8K48pquJoRyjmOjcv4C3o5eIqNO3HGMf86634rpCP0fYOf65krrlUw5zaHxXfG38UdSYmpGL7HSpRKOnvDlkg/8LJJlTPgBNDh+CVBAPId/7ZHlB/sezekCTKtfJZFvqkS8GvXxPpwvNx+0X8ifTIrAV+olK2mgnf0cvkYlHgIARBa1f+g/9dGIJ9ZHYtonZC3Yw84+ia5n3Xk2lZvLX/SZlv6vcxAwNbomcnir66Ifqml+NWROoE0cYQBmV3414Ill12UlARN5Nnf0t9wmXlbCtOLlHsgPGakEjlNDZh2onLXY4vFdoqf4FfmytYCyG3/45bnGAIJgRJFHWTmIKES9KO0TXSj0YcuBs4J5ZT2d+YvTx1OpsV+NyJOjX7PuFWRUlmWgYJNNlneSwuPFtHgbbnjCFxt7fnYxxkFo7JwUgserCHFLzWwJIoEEm0KgCvp3W2NAVFNGLVhl8eKQae56ZqIWVcjUaD+D6pDbuIYyefojFLco+ygkfS5jRgRUTNrVyhivQivjkIlWXvPMtanXptfbaYAKXUJUtDIZAdXIzZpfP3PQOurBZmM6q1srsZF1ru7+kQmURRwABY6AEQUa0Ngviif0MGqY+M/PWHWFdAi9MqqIsWV94hT4ELqBC2uUQJLntCJzvbrGSW5vqyEk6zLG8V1dVaM395SgnwHX4ncAAjQ+pkofqMFLJ/l8fq8OrJroFbOD3+c+UKdSTkIW+6s/f6lANCwCUFEUAk0V816pqWNsJHLneifT8DmMuzv3FJwSoCsYPjtX/wIaIGn8UdVTGem9J0RWaN71zfJK916WTz/5jRQ254/nAphI7RjvwLuzdqohq/XlXlxTgTRNC2+h5p+rX4EU/IEbQrJecbztmJh+5rKAi2V3y2Mm+RlnP8pPAW45+HG2eIbPPvtM+/L555/r2ihJ1kQzlLnfpXsX8MyiJF5cCDiBPcAzpZzCGfs7OaDpE5JmPB4P5H4Cpgj7WTQ5pEZnRqGy70HtcUiQy1xv0N3TgZgsYlHZ40yrDq8y8KxpGlHeaOzgqUpQ4rDYYfUZ0HkAsaWL+Vq2MeedZxRzRN7geuhvTcN+2lgl62xrLCO1VhcXwxndzNKI9VUGj5myyQSpprfNAZeDUg2/rNuKstnWI04jvzuMZDnJcYTj6CTQiXHN9zvFNAZ3HQDI+ojhsNLIZ5i2oYbjRCQIy0JaNlMbXOUdlUnoQVYC2p7l7O9JFkS2dwRhZiX0NchQuhjifjayltpD7MvI8qTWuIo52gi7GWj1CQX1yiOwnQBA9j1U7WmbDWCEEZH36PLX3zX3zc/7dcY96v4J3LOHK/dcGfe0WlPN7/dguO/9DI4yecfuZwAAy6Rr0okKVPpWtnAkNwL4lKCFnRF9ELmMfOf9szYBVvReAI11RvradeZI1iHBQ2x/3jGyEJmLrpjyOgGa2K31fejyN9a7Nbea594OpQOcyO0Eb/2u1VgwTRNrrxxwOEBI+YLGup17JG4PYBJAeS8LFCtnNrZknD+VMVbdbwK4UJyj+/ICftEFBuBYg0Fxbmyp2tvBziqGJJ8x+2DW+wYAkN9R/TxYBWwWNqaDls7Geb1yXvFf+74kAEzNt/seOdkU3yj+K69jBsts9Ct5V0Y8e4H9prY73ezNshXbjKzztXsjpIEsz5xSxLybyhz2KqmV8s9qkofdzfMlOFHGVuNd7Qv2syDAsRhxLgE2G4HPOJh2iQK/l3JNNwEkQL0WAKDrL2YwqnS0vicauhINc9KAa7zdgyiU+9jOOb0i0xHMgM0+s9dOQJRQwDMAACAASURBVLjHjSjZayVg8f+6Ts77KlDTs1RmtbKpDhDbnPobN76LrpKfJDCD58FPnyOPVV9f8tBBiujHaUdsQ+x3w/SyrVc57f9H15s1WXYdV5on5iHnTCRAACRICGyjTFJVyYqtv1vd9VLv/dgvbdYPbZKsSkON4kwCSGRiyDkyM+aItm8tX3v7vYAuDYzIG/ees88efFi+3D0pk+V04/xjX3Kmj0/dPpvxYG89ePCevvfs6XOxXgdIpHTey9HHntz/g8MD+RQGqXZdT+H8Uiwft/M0S4r1O7xxU0419jUBubRiBjNhvbHVsMHi2/AsfM/g6OzswfMBJM5WkE455XuROQEOcZLFOCimjmQkcn6rgsWNAcDZsPPvelG8Ug+NACDX5Dr4s4yVFuS8OEsKXFeaqBiqawynMDiwf9n/9vOqy5xSol17AV/zJz/5yfLg/gPZ1tQkw94Oi4xnUeBwB4bGTCuzLrI9wP4Jg0KspaSrVlooLG/LfKcirgMAkekGcyt9s0AoBbr+6dFjZ7huJAfBhS0srExnDSKiKHnl/BulKcOagiJFgUkhrghJbpz8cQafypGh5KWCZwxGE/d84ETvLXpE6BcR3jg42lynFPFyBABhoUJ2UhQOxUgQI1A5sJUDozYgqQZf/dvVBhCHoZRLN9ZcPMJFKGzszxwRKaKiSJd+KnUVgMRIZJRiFPBcVNM9ZOiXgwWIIeVQ98t3qEOg94oGE8Wf/HIp5mrXxsYUyFBOhAR55V2ZgmgHyYZqqo7HiZgVTWOgsh9EDa/8dT/TpYCULYpJaZ0NZChqKiq4+7Cn7aE2ufbWpYAbBIsEfLEAhMS3ehKMEyfKNDqcN0fmzUgw7SjtJIUcKyJmIcV/FHt8TWG7I6IURvqilJLLH0SUf3/00UcqjMc4QTyhmbMu3Nc5/RYQRPyZZ5xlDjRK9LvvvtXzq6AQyOagENvQIprPGHquPYyJvR3T73Bw79+7p30KwMF1s+7kapHWguDnmWXIX13LAefe9+/eE4AAAACT4e27t3J0H7z3YPn4449HSsXL5y/0TFw7e4AIKnN1sEfhw43RxpHn7IIouZIRQvp5drpAYqcKP58N7T/oKs+VNIDsd+aXuQCoQPCCUAN4MJfMB8DO7dumoHEP8s6QQwhT7hHjRvN7ebW8LURaRsaOFYxAiMrXYj5hevB5gIf79+46HaKiQGYqGTQiDQKlB0MlBq0NwA2nAaQAVIu4pQ0fisiyrWTkJj1gz1WEMkZ9ohjJ05QxC32snPduRHeHQlQvFTtcpYPLmYiMGJFXI/IBAMIKskNhY3WcexlpTn2IEYty9L4ztcyKw6BP8iFjpHTnKE5hd0byPKsOwaxwrfdbxDvyszt9ccjW3/P9Zj2TOXemKmtsJbfzt5zJAZi3glsZf+6j+ctzV8vKzMMcE20WrWwsR1MSsQABUVmdYsFwYrjwubAtbDj5JYWvHs4z17UXee3z6LGQfrC6J8ZzF1U9zoaSmBoYM55FTJQZxR5r3fIH+zrn2aMX+p7Vd+tZorcjC3i7O/br+8T7cxbo+yGHnM90h6xILr7jaJ9VNQ5q/QUE/EAXgIBkOVPT/hjL4T1f//U1V8Sm2nby/fU96qidKajZFwEAYgivz18/K+vnK2vSnz+6IfPRv6O/lUPS58uG4vcBgKxVjEUB2pUCkLW3zHAa5wwOu9hxZwDkHnFo5DwN8HAyFea82GHTGIjCJ+rGOCvqiYybUS33qPf5nKwd3a/VUtJ8hGVSwZiAG33umR8V860UPtgFBp/Plds8znUVBSuMpPaco9OwJ/t+548utEfAxrn1MdwT+JFOEDsR3em9r/1SNONJanFwTvrrgGuS5jer2nMvWjHjSDMhONjKa6+zxDi0VxccHssa9HJo8WH4BqDgs9habiOMDvO1fI7dqnSkkCpo5tpdSkkkAKAuDbuyw3GiFEiqlnk4YLL1Uq2/auxQAJnrci3mV+kOpZOQh7Eh4njFVo+uTdHedGIwWGBdbBvaqSawKRhPUlRlL2szuFtId8K9jwsYvphOWEAR7qUAzu6u5jW2p+5bbYcNnowyLXbiy3kPXbwzRVb3moN6CvbInrH81DOrA4KDeE56oMI+7GW62xCcoaK+bU7SQbGzsaPcDc1nkDPFHmCuuc/uvgtDagyqgE/Hq5Pl4sz3hw0Qe1D6qZ6DgTmN1MAUe2NvH0Dippit1NvC5uW62NGMFYAia2Q7zsyIAIt8HjtPhQYLZHW7VNfSmKz0AsukA6M3q/VkpQknQKNzgD6mExyg18WFOxcwD/iZBS4QRJa/C8O4UkK7fmeM8h1U84tuddYvWccUReK5sG8JeFF/jH3wL//yL8vnn38xcv2x3XkfAMDAzAQToyudAePARoKwww5AflQKhQBdgXOWlf68O/tJrsphn/X4JBs3tpaNf/zy0bWc8cr/5pDlRulzKcOcFlsSHNtVTG8WhAolK5s1kcJBa69KjV3pR+DFKO3GJpuWaB3OXSjEPVKh9mO1SYxUmijJfyCdjtrYmOA6RhxnNe44IxKyCH42pJxWU32Tl84YjWqCwLFBnbsTQCSmgoSKqO+mHqsAXplCoZbEcQq4ou8qqmc6yECZWlGjoHWZKym9QryDbjI+nBf+loqzyRNz1wI7DkFGAVXKXnIu0uXMaeN7/pwNBUXfz8k9KopVRbsCGIx8mAJgOKx0NVAFzupdy4EwbW1n2d6ygD89OVmOXjvqyx7h37wUoa52NokId+MTFJmcPV6gbDE2hT5XwRP+lpYcL2iHJ1rU7Is66WAuXEjEnRSAFBEECRQqeXamtnHMA9F17hH2QBDYb7+lrRyO8oY+y39vj99J8TsvDATa1Cf+7bV3ThrOIYJuW31uN5f3Hz5UtVX2CcwUnHTuR64eAAZpAeTXpYBJClRqLRbXxIB2zlje/+CD5ac//URFDxk7gpdr4fz/+le/Xr569EjPc+vWTSkW6gIgrHGMETYUUYSiz1i9n41U8jzMSwAb+FvnpyfFKKk8yYsLPRfPkHVJ/n5qDAB2CKB48EAdFxCMXz1+bGrYwaGAmA8++JHO1NOnz+REp0YE66FUgtt3tA8ADpgbGy5UjXVEW0pL4GE5SsWCMfuoWnZWrQ3WhevDJgAQCsMlTogUEwJayL2jEXE4oDtKPhc4MChk1XY00ZnQwxORnsaenci+zyMnLV/sPeYc652WIpAoV64RWSinoQzkOPw2CmekIgyAODExQJKILgp5ux/KU/BsA0AovprXeo5xlNbq/cfHbaS2orCZA1//+/TyfHM6ZU5B6eOxRC8AIMh9oyKnmKOVqlBsy7e48qFzx6FUr+n53JH/Q5eNArekAFhRd4ew1NCK3oiD72jQrDwvQ7t0SI8yev5qNzSndB0AGPMgz8iggwHjakvbWvflOdxtIykvSSVbNYa70x+ntjulWZcAAH0d+3c7WLDqWNqhi2GT+Yney5yuO7nW37WfEyhQJMXMEOeNzhoAMt4rmjicyFZtPmBJHIEOAOTcOegxI9YdlMs+DwCQ7/B+bCp+z9ry9xh68/q2IfJ+5ixj6iBK5iPzn7/JPmmFKft6yOAuZzP3X18XgRfVtWXdAfZahCLu+ki2vOY57PZKaPqsRQe2oqe5Po6i/428CYvHTpnk+KgMbodIzwYYMaw+3V3/i92l66UdZAEAqWKf+ZAduLHIUEe2O/1tRyxQ7AuCB1kLz20Vp0thZSrdu2TteP7sd3SIU1yxL3GiPUcjyKGWf67eHiDDF/Fq2iG2bhGr9vJCOhM2QFi2Wr+qZ5BCzzoRVfg0TpbXxrCOU31nockU2o2TP9ahtXbkvexfrhInSE71CJhdFr2f+TyQM8oLu0xM0bfvFAkXmMMZ2NjSf9iol9RWKOaT5FIBDqqFVemluWdsMzmx5eDPqPCMmmff8BMwgug2th8Bq7RpVt2uQrPCjsp+9znxnuVnHC35BKrmTrApNjdMCTMp8KO6HPHlXcOAa+Lb8PxOv/BrVe9l/9ujsa+xyjTCGYbFGzCI1BBk+J27t5d9/J9qA8hcK5Is4MX/YWtjw8XZ9jWKNVhMHAAAnu/k3Yk+HwZDahnI5gSEUDqOi9y5eHyBEiV7uG98R84CoAB1LKhLlfpYZv46aMIcYfeLma0UWKcu4LPE5uZ6BNqQA9qrO3UGq2ZR6hDwvmRLdRYTw3ZvX/4cQbLjtzBLbxAVrvbYBqvihK/qshkkdeAsbacd3GS+c46Zk/hh7C9s1Zs3buoZf//7PyyPHj0SG4YX96K+AmBKfEv2gmVOCucnVXWVpSjdVAHd7CPt3W2ns/vMVhHwFQDARbGt25Zl49fPX1y7emShS9VuzkY+jsqZUBx+QvXn4hFmaoNxbXrNVCzTwBx0cGlqK/juPPsQ14NuGG3k7xRrYNF7rr0Ew6hRYEoVh2hri1ZnNnZ92IlGt+rNdYij5BA4UsBOPyVTwEXRdi34eT+0LsYCIoSzZsFodkSKpEWRMzbGHkMttCmkbgAA/p7nC/rLzyCCjF25wBU9l7NfSlVR9cppZNEDrOgzI2e6Io+Dfmr6kFuvOPrDeC30rLAOhPhtCuWzE+NNw4vxyOEtOpwOe+0H/h70jDZqQomr1Ynn3xRDI5agjKbEoLS5iej/5G+nFV9V9g8wkyIYWs9EVMtYYj55P3OivqW0U6ziIowT6hPfo6o/945DZyXiegEoJT775vWRHGBQuIfvP1QbFBQEUfgIKYQHz2vKmvc7e/vrr7/WdX704Y/0HgDAH//0JwkYnh2Bh5DhsxJGJbQABVx0kzZqRucAAHg2IuMICVoSqoK7Kl3bgFQRl6KFIchYnBTBE3B3fbW8997D5bOff7bcu3fXRQsrTSLO+3//7/9t+Zdf/YtQW5xo0gpOjt9JAJMnyBkn/cDgx7WKz4SSF6M/4JNT0CwAUebci2chLQQnnHUQu+DgYLl9+5auCwhBKgUdAbTHjl0PAECP71O88Gc//XT58KOP9DeqzCZPj9QJ1uGv/uqvlg8evq95/t3vfidqVUAwjaXqJRhMMn1ORm1RCzGstCdghRSoyTjf0NKQfrnVijJnkLQQjAjArTj0drgNMjAvRsW3JSvEyCmp7C4COGBxlO1A6z1VPDaYEEMgxtmknJexXS1TczaHI9/C2RHq6f3Mn3of6NLzM9IRCK2AvxjppqgxLBews5/sqrNBwwcqXZWe+/hj0MTJ9Pmzs7viHIu+N+nDcQDjnHcDNtfsRpNymavNm2VvepnHW/4+sBJjW/cQWmJDK0yEyNxO+0tOeSKgkqtxeAaAYQAgelB/r3SPrHd/9v4cceRkZFckI85c9mAiyvle5ns4XyliK8PBxR1zP1PVJ/Mi1zYjz2ktWU9+yoEbFdq99t35no7uLDTX5y0OYIyZ/K2PPeOPwZ0oaNY8TvNc98myyPW1hAVqufKxbYm0peO5AejsQHLWnDPqyE7lWxYdNw7FnNdVw9y6vtIKqxjeD0X/5zmYzJnMKesbh7LPST8vvD8BgNWimioC3FIOApqIBjsYEHYaQgeNTO736wBAv17fkxhG0VndoQml33vLxWx1fsqRGvsnxfJYj9KZzCHFypKbn7H1/dX3iLo7jVSNsC8d6ZfdcplWrfOsZSy2N4j42YHyvkrFec8r99/fM7NQ+c1vSWdwjQHTmq23I/MsewEEq9CzahFQx6CM9DEPsKfcso5xOjjk+dRcFrXevdq3h+2addF88Ldd19NJ20DqU7Hmyt2uFm8K8lTEO8wyCi3nWrafqggdLfPUnWnWWZnsz6oWXwsge5Tnb2xX7A9eu7RtJDiHLUmxW9WQcZTaNqYLLXINj/d4ef3qtZy51Nch8GQAwAEpy5y5j1V8jXUrBzk1lpICyHfERi773RF5z3nAipwJxonOzzNlvw2ZVQD7bAk4U0QSBMXp5rre97N1eeQI82qGrAESsyw8Fu8Zr8leOX+xLeMPZayWH5G3Ng24dmcqyeaT7eL+84h27OAbtw4VkeZcUJfJ38HHcUFDXgp4UbhTbC3bINijioQDiMn5Pxdgo2LXxycjeMqzpkJ/ig5v7zpt2q3WXahQrJii9nNfbAj2i213B1tOz+g4V4G5CvZiNAEAmHVi9jZ7WoHB8j0YO9/XOoiBMgGAgBrMH2dFMr+6GnB/yQJ12Tpb3r15t+zs7mm9sD0DijDe2CGMIde0/zN1qM+lg734HnTqyJ4MUznBawFVm9vLkydfj84I9l84Pm4BHd8n9kPo+tGhU65Wi9DCCpOGppsr6LrKAEhAN4CBxzK7bmx8dXZmET6EiMPiEiZXRkWdE+EJ12YW6u6Kjxb8oaoYMeMCOfw53PpZqEMEkA+Pqf48YJxkBHyn/4f6E4fQC+HqnGzEcTCr9UI3JNPDPOPJQsYo2KznVk75jusZINBOTk+0MYRcVrErvhM6l41tK9sAATbmkwvSjKaaX8agA190o8xNHNRQn7qREMAh6wPdLECC3/PB7gZAN5bVc1WItavsSjjJKLKA2N3eddvA6uDAmvqAQU+b7dnIb+e+oHN27k2LZvWh2ueQxyjJeLoxz+S4k4GNtDjxmofkhZazMXJdyGEnYiunOZTD5kQV7VTKvXLPEGYILxxEFCUv7ctCJqM0lNpRBQ1xLJNzz5zzXRxOigyS/5/nyRqiHHFo3528k+OcgpZffvlo+dWvfqVnc8EhugmYVmQBsWvUW10bnJdjoMzCRRFtEMpjCj1aAOGQctDT5SFUN1ZwD3RUeW5QBA+WTz/9dLl1+5bGzuvDH/1o+eSTTxT1fvnyxfKb3/xm+e1vf6M6BUzI/q5TEExZ3JOBzNiZfyL5oku1nF1+R8A9fECqBOyBt8ue6lBYeQvVPD9XThrR/KNXr3Rd2AYqtPjkiZ3foj1SNyJCj/PnnKwbYmQw14yF+WUd+D6Axd/8zd9oPUkd+NOf/iQghmeAwcBzf/vNN0La+azPitMVmOcAji6ec0MKGaOEMasGQBlWpNvkHB3euLHcIMeuCiWJ9lftEkkvANHlGXn2V69fV90E9mPafpacHCXey+HXwXUUZzo1kzJr+RAAIMbRwAsKWHC/Wo21qLGaz0KS1e5qzUGIUS1mAcZGfT9y2cyJKpiZ+idVBFVrl+eqlIIop3y/OxVdga068an8731vxWsgWU5co9V2BynGm6KFpiqN/Wln1ufcPbunQz7kI7HNyN/qnihZXlG3PIsGtRLVnFGzyABFFEe7WYObKiTZuiE4DcEdULoMmY5NQAuvYSoGy4EpxwJ9G32TcWVs0b+etznmmftueqWZY7OVVs4W95HR3NJAuEpad+Zsyr6Io9OcvaGXWiutjDUpbZnvvj/yHBm3dHoVU8r3x+fHWtbztUmgC4s+V85dz7FlPswq817RGa/zTcRMtM9z675BtRxgnG+S1quDfqxggI2/jC/7s+vgPHMciJXz3etmLNRgmFWbs7+VF1/1WhIVHwZ9mCa1DrbLCmhMS9EGJMSR0rkqWb4+/r42+YwZVS1izLmvQEvWzTWW+q5MUb6yKZM2NT5i10GAaRVim4yInP06o8XuUUvbAg95Bv6dyuyW6TNly+e3dG1V0zdI5OBGHK8Elw4PXB9HLYVfvpQ9uQeVGrug9OAw0FV0z23jAsZsygblVUBiUW9MsTZjNBFqy7lQqZ2yaFuPyN0sTBibyVR/B1Ggr6c2QCKuskvLYRmyRZXZ55ph80mWbCXNwDI24EbkZCj4w/Ef+efuLsUexG7xOd1QNwEV7a1UEds2BTQQ7FLV+ioAV6mAsoPOZwtageKp9l/pD5HrnAmo5LI538GqDE3aoIwdG59pAyz2B2SXCgybfeEFxCCDVfB2tcBh5HCADjlerZ4L4FXkvc9mwJ5iFib/erBkSUPeUYG8MZfVOScAseR8C5pm7XxEohctb7OXe60R7C3mmr/tC9zAbgIBdtet4+O3Ko57/85dBwABuyoAwZjwayiW7W5arKU7Sty5fVf/pn12UkDDpE7QJ/nrfA4b6ODGofYBn5cj3NJZPG/udCFgSAXYifTXHl3oHHYqn0u29xYpo64JIZ/u8lrziP3LfsW2i8+govDXBFBj96PH/Dnue/vOTRfPVJtEB27NuHaa0fkZgdyzUcNg1V+Z6e1DB6s+SHSgwUNYJazBmyO6h70bLGyADte92LX9qTQp2wBpc0+QyAySQzcobKzKrv8il7UXVBOgzk8BPDnrYUkhi9MG0Kkps5ZT0mKzL2VDfK2mnJMirgNhBqEmc6CX6me4mAYrAWOkys53IiKpvjmLtDAB41V5VDGQuJeQj42J5kUw4dzk4Toll43YowOu0I2wRZAa8QqFKIIu9w+Ck8MnwVqFEaRgygA7PTuV8MdYAABggBi9QrXOjKBmDBEgitAG4S+DY/ytojH+PhtiFphDaGkcZQTEAJWxQqE1FXhx0ZF5uIpxgeGj/K7pEM+1cMSdzZ6CXjqAyT9FUIKenp5L4DGGtDJJlwEcsRguIFgIUOV5VVEVOS/VczOVSaVsCgDiux3IYc6ItIcWn43I+4AQb47eiLLTjUOiABL+6Y9ZrUzsSDsqw7wgKJhD0E9R50Wfx8m1QdLRuwhgrWH1FcUI4NAy5wiaMABuqdjJ9shvD8qsMdO+aMsGtGlBV2LLPHr0laLaXEtjurhYbhzeXO7evac5BkRxKzwXoON+EbjK3wplrwwXvk9u3zw3VexxY3O5f/eOcow4k+xZdz4ASPhOghYKEgwG0GKEFHR56gmwx3HwWVcoSjL6a//ip3JP0F8uJtp8zQ1zqiqx9+4rdebd26MCTkx5NCrqnEeu/+y7p/ou7Ip3b98sTx4/1mcAJHhRxCiAVuSO22J63VgT7sf8wtRgP1MrIWeLe5FSgPPP/QEE/u7v/k7jJqVCc3Z9JdoZc808CCXdcEVo0dJU/dgsmygq6GL8no4MKEuYADFEkA2cE9aKc8I5Zh2fPX8uIS8HutHIJWwVspxOqRQKjmxrj6fzM/jeLlwTByPAoP9sQ4Hzksh07hdzVLVRUqn+h1pkKc/W9MIhI3tF8QLI7CxU9Kt1ionTkUhelE2MONX8qM4kXanF0PGcrDpS3VHXc6xFFrNGkpcOD7XITFEZBW6uUufG/JeTKWNutFaslI6ar9xzKq7vR8FtDHr9og8Sec/388xJ88qzRYlnrbtjnYKQuXd0pNtK2gAIOBDZ1ufTzymVNc6I5vFyAgDSC9VjWw5VmCgrefqOIq+vQZ+T/C2gb5zXGC2KdrY6CutAAN8fQIWts7He6/dlPR3nnc8Vir+euXLC49iawegIa8YnOVrR1cgPuoj4NUG5OBBZz4zFxahmy8ofAkQyP9MhNyODa2Y/5DNKFaAVXoFZcTTE+pKDnOJWlQ4TADEpLVmvdk7y/Nljnpvq2b5WuDPrlefLnETPxDFfOQ9NVjiLxo5vfw1AUvnPlqkeV7X/rL3JPozRjrFqCrFroohFCYCzYwcHh5J0PsboYqUGaGPLcf9Q/GMDYXtojgs8yPxjT6LvcTpgALAv0Pc4RhiRsADZT9TS8VyEvehABfokhT0XgRNm6jn6ZvaNbSoD49GHOWuR36F4qyp9OSnJJc/1uJ+uu+35416whDKXdWiaPpztzxKNz3m0czQBAMmS6v6CHYfjKvuzQNj0GVftkIr+x47iOLoKv+DJlQAUheN4Mf/MMd85eXdcwSM7T2aOmF3RnZrsSeyYDz/6UOvy+PFjUfcjPxOYin0fG7XLndghXVZGTnfZGkDIDpQj69Edkk9lv/G5pEQ6R561OF+oBJ91zX5kLVPPIFR/9nqKC+d8cf3I86H3dEYm2O89O5mGeR4DhJvLNfYr4BC/byjJwzn2V5fLTewV2NRbDiJBo+dzBCmePX+hvU5g7aJaKO5sQ02fdapcHZ/Ahp1obDGzdit6DXtA9R6cGpoCkMy95rO6MKm+RLF8J/3dtQfkfFJ/bpPrH8hnwe509N2+HtF7rpG0WOYXFork2sa12NtmqzgYgg0NQLVTKTTZJ6pFselWgNtbliGvjl6L5Z29E1mXgFbkC/4h94tjr8Dc3p5SLrj3i+fPxMwhqJRAIgEwyXbVtHOHAYAXAoeyvWFH1Jx3EKjbD+yVARoC7lURwHEOSx9mzgOARf+sg0sK1ldtDp3Ax5cXOooccG22UvpcgEm3QWH0EdTFQiRFYpz7kkNrheiK7sndCQAQ5cIG60ZdaBLJ/849VeSsDn0mgOuHKiGHu6rVe6NS5R0BZmUZZDITFSHB95zDQ3uORMc2DWqIvlICm0kq1EedCgokiRDgebhG8s1tUFkRIkyz6SLcLByMbKVgBeNVTpBAiJkH6ernUHCgw1jwxdhIFHsABYOmNo3UOAoRrhJQyodL/iIHwcXk4nDjTDvKcaW8H+RQopo9pcEsfqPsYhW0ookyuiRAK9JQUYkggIoy74Ku20mM4cGaMo63b95KwQbRt5B1EYshIEVEwQgwcMKhIrqMcyan8+2RHP9EtDL/anNS3QrCNBHAVE5mWnbwNw4ojp8cvJo7xooD2dF1FV45rDaKFQHjbFD5HQefzya6/uD+e3JSGQ8IK44qNHv+zf71vjwT+gldnv3w9LvvHLG4XopGf1t5UVqnaleCEqC9nwyDok2RJ0XhQOYBhzdKGLDD0YTt5eTUaQ4oOxxlntOGzIbaaHJf9kdScZQeIIq7HWWDgycLETgK+SGkc045twg4KPWsCYog+YsULPzggw+0bwy2vFHNAT53fOr2fjwH40jUlHXzeKoDQtG67t29J4bDhx9+qL3ENb788svlb//2b2VssN94fpz8y/PzAlqsHGEHpLgjxmVSZNh7N2/cUHoEz8Ne4D/GpmIx5azH5OWzBsrcUQHlKsp4OVmpmDwVvOmAlrUWtgCYklmNah2X3Ij1zMmOHLAh504gMtTLCZCjUbaVAK4Ckboh9hHylAAAIABJREFUlHOnWgkFAEROThpkOWPpIFLpO5ajoULaAVBKS7UeitE06dg2kCZbzA7JoKSrkr8N+QlwBLiYjACu2wEHAW7FbsrcSa8Uy2fmEmcm03LM5l93zuMk5f0YiF13rDo4k0KbdqRKl5Cyn9cfhl4rmMtfI/uktEfuug3v6KmMhc9Ir4mlYl3bHc8JCnawZAIA0RPak5KdTunQfiwHM+kO1sve2WKO1H7szy79ttYJoxsjsiUquiU53iLS/dlyHuJ22xT0vbsjmt8DACTlRmvO+gcQ0RmY68IYEj3tjoJAsgBjnJ02/xm3DXpTMzN/knu0CivdHsNs2jVzlrK37HA4NWHIjZU2io7YrdsoXAm5jg4IsKxrVbpYUjBzpvvZj9OOLJTuwzEtxy66MJ/pzkf2W54nztI0iKcMipyXzlBhuYqBF1hXx1BgJ/eIzZbPTXCKYmQOrLjYZWyLqkWkPGe3ZT49IShDyie2i9cm8iA2lfOJ/T7OKTIeHaVzU+lffAZ9QG0ctdmFxUZbWYrnknuMTUPKEizCYo1NJMwpJ6o7Uc4rMlytyAArcEqkt2gX7cLRAQAi37a2HI2PA89YcYq8zgmk+SyLwpw+9lu+rroalQ1pWeuUAq+b0y346YgtjFZXwed6PGdsuaRoJrdd3bPq7OEDKKhRLR+5Pu2OE5wToFEtSLG7IttT/4a1Ye4HWE5ngjdvtc4w+1R0kSisChbaFmd8AiKLCfD+B++rgDE2yueff670jMgMU8MnC6CDfrzPffkZZkD0Q5ddkW356b1TcymwcQaObJvZdsf5d6tjs6SwKyTHVQ3eXRMiPzgHiUhrreSAGnyN3B4pglXnxfOQAn8OsuoMVlrAii+EXVzM3U1SHBbWkLW+FDCws7W53NjfX27fvCWbZn/PnbAIAD2jGj2593sHyzffPpVjasfe9jvPwPlAQiH7eEYxH+kKcMI5NCBAYUq1k373zgGxDeqw7SmoRL0u9jXMyhS/nvroygWz9xwlZx8AALB2WrcrF0zkPtivzAE2OXYY41CBQ4F3DrKRGpA5xXcifebWLVio+7KDOdvM/97Ovivrb1E08XD59rtvVOuDKU4go6+Paz2Y1Y0tFz/Te4lK/7dk22IjAgLE1uYaFLNmnNrXxNmvkTWnshOZD/uU0ngrNgnfHXqvAHqxGAiWkWayppcjXyUbS/4pDT72pYS7/0+AaO0p2RFfVgpAHJuuwFVVv4xLCbLQx9S6ypu9t2+ICkxES9ec9lcp91W6Q3JDjWAk/8KU9ShkK4hZUbcrTOe38ODOl7JhUyBAK3Yy2QxWVqIOEc1XJe4gepejen2qj/I3FYbQc8xKxVPomOHglAlTWwAfzs8uTKW/Tk6y6QmgdYqMVFuKVByP08shYpPQ5SDCJOhONkWAFjnrOIjVSztK24LM88e6pUK6FGZvK1FAyKycXlT51k81SswIKflqk2rq3G9T1HAu5aw249oMhJmzQv5QctEDDEH70bOXwN0qSuqYI/bZhfPx5CCk13ZRuRi7Wo4gaHCgi/aSverIgmnlQXNjOGj/tlY/qo+wLBIWRHP5D6HD51CUqR0gRPPC/eUBAHgmC0D3fGX9ePE+TiaO/80bjkbbOX67PHr0pXL9GRetQhBUOMykABgQuFi+/OILOf9E8H/84x+rQwFCkXG8LbaEqrirBsKpqs8e7B9qHCjOl6+oRbCx3Lnl4n58LyDZyZmj+zAyMMJiRDJGhCxCk+swftaYiMntWwYKEGDQ8aFYffDB+xoX10ao4UDGwblxeGP50QcfaJ64zo9//PHyZ59+qvWi7gDX+Pabb1XkT5Gfy8vl6fNntf9PlucvXhYw4jWMMYzSwJBQrv6yoeJ9rBVjJzL/6MsvdW3OBy0WP/zwRxo/8/vF558LWLGj7zaL1KRAzsUw5jlv37ot44t5MDX0WoZ02kUmZw4lx3lL8ZpUjpVwbz3qAxh05WJnfbYFjOAf51x0VxfyjCEeZzpO+Bh3c5BncKVF9lfy1yyplSd+uRpdmOqooo5CVP1uV952Pigwh3yz8ZN2TV1OTWfIVWqH49dylm1MzUramYfuKMfgi6GY/dKVZe419APgRoErztWdTKnMp2X3jLROh3r1vXym6yGuEbZZnLF1AEBzUQAAY47usZFog9D7YIIS0aMZm/ZltQqz4VER/HJ+/bkePXfRP5H5CkizEVmF0kovCrCo4nu5p5yQ8T0Dgt5zE6DS98q4yLr1OYwtIWO1nrk7xX3ORS+uVmjqmLAGMIwzIefXlHzt3crbDYNLOnykJNp4T1Vqfo/zqzZJNX+MM+A014xeyN4WPXaAs+6i464b83oBYzJHec7Mp1Np5jnM+54vMBk/c+bXAI+rdMsRKPq75mE4JhMoyTpknrpzr2eGHVd6LQ5cznGXKRlDX8e+5pkfftre8l7uXSxyDf2hgiF9XHlmGwkMrYFR1dJMDJhKsUAv4Uwgq9+9fSc7QLqq2GGJ0rkIn9PldPYx5nF+d3YUSIFxifHMnMIURGanXSvyi/kh+n/05sjAbbGmGGfmTFT1ALFKDTEVnnav/C/Gt+dkApdqAhLQR7YToJBuM1IAM+44f1NGuE2g9liBBpkfG/Kcc8sCnwtqHnhvcE2f07LpRLeedajYW9LpN2/J3nn95shARuX0s1ZmjFawqAEo2MaObFO01wEQ/jPohGPngJwA6LBeKea2uyuniJ/UFpoF3ypwJjarAWICCjhPXJO6Qej17uhkP3YgLiBL3++RRV1ud3mQNCUzVc3WhBURfZMgZNgKbrM2W7S6M451S+aAz/p8eO0CApjxYpYB7ymosWJrm+Vhx5gCkgFhYZ6YARoqvmSoFAt7b2MhF//qGmf1etmBEbBcCRyABXD3zu3lkBbVatluB/vVm6NlgxoF1xvL46+/UVFuV9efNQzYH4whwVLT/s2IIXWY6D/7CKBMnbm0Rq7BRcBIzrJaeZt5qsBc+SQ8B3ah2mbLQacApyvs29bw3sH+ASBjPd6ppfiJzh3nF8cbWcn8uxi3gRsFf/Z3lvffhxl6S74U9qBraDlwwE/uRdFu9hd+bNK8EjyMngqTbRQ2L3uFuTk83F/u37+nexJ0SzF7bKK0ruZM0IKRlN8wnmAon57iR3g+ZUuUn9vlcnStfK+ra9chq2AJ4zPQPTteJCCdYsLxoS2P514d9sqfTk6vLeiNPnZn2xG4cm45yDACCqW1Q30mA4iHiiLKwdR1SpBb6VW0qwwKKeGV1gbOC45i6QZXQIbkSUep6BoVTVPhn5ZDKmy9IvxhGUSYW0lCeQYzcwROh5cK4pVLGzZAFkDVVlMYrxynILlB6TQn1QbPheyoQO/CJ4k0RIgFkIAeLRpiGXCpJrpuzGYcLriSKI2LDwY8mA5EDEQbKghTqq2rgFy1/WDuIlD4HtfhoKAQZczYXtehAJm7deu2o7ZihYCGbUiIQwMHKR5CtaLDXJNnQ+glcss9g3Sb6eE9QdEafhOtSS1jjDaqdyyIdxUR8i6aBfHi7HsvzXZWcdADjGAMwLQwAmekkPEhCEGqeSnfHQCjGbtchyg9zqXmv4pAKVpN5Xyi6TuO7vAZ3nNFUyOUYhUcHorCDiKqFiSFduJE00WA+b1/n2r4plp9883XIx2AFndEp3Fif/KTTwQkpLf88du3hfxbwUswVioEa+7Ku2+194jws+4IYRvCbi3EsyNgVQQm1H3Q/QunUfBZsVS22QP7o+Wc2zBeqNbARx99KIce1gP3Y6wxsHn/05/+dPnRjz5Y7j+4v/zk44+1rrTb48wglCnCCOPk5NRzr71clVlfvnottgTPnGg9e0MFGWFqPHum9jYAKawlYw1dTOdCNPFrCegH9+/rvnRB+PKLz7UHBCRA95Sx46KAilhVayiBA8Uc4Flu3LxZwMorGwEoxAJ9QLCRHV22DAp1rP7mZFgklhNdLdpkyLWIqU06G7SrxnohudXpQGeq0WEDAPAzDkrO+0rUT06hnars+wx1MBBa0TGPYzKNFCWtLwxKqhQ3bLJZzTyOWZ6h/xSoV4ZiZP+MjqyyAnJu87k8S+YsMnPFKRrU7omqx1GZ8tKGWhye/n6/ZhynKE/97XtV/yfgOdazAQB8twO70XPdgVz/Xf/+vg+5QpdfBQDMAIgB4/mM828ac2TxipNTBXDzfHZGbVT11AQ59gGUWpvI7J3MX0DczGs7BvpV71c9EDZi9kmfkxg4nAPVwyjZrT1UqJqcHYrNViQx8xfjsJ+dvldiHHWndxhGlYaUfaGxYvzWvmb8AoaLAfdDTrXnwcBFH8O8n9sv9/PgPWMAIOcy+e+A3z7Hq0yJrPOqjKhzWrT6OGk5G3GIslbZ51yrn8MO8Kxff/57dWW9NnN9cg5kv6lwo+cl+ele02p7VnajOkHt7ylqCZBKETnmge/Y1jO4V8SkCg7YkFZF/GpzrJ7oowigC9RlX3KN7Y1NAezQgAEAyIdGLmOgsx8DKLheSgWY6nHVZCK9tyuC6/lNvr1BM+85WHPny+aWOwKxxnIur80cSiet7F11pirASftFRcaq4GAc0KpyHnnpgMtcC8bLtbEtFEFUlH8yawHuKQSNLfLi1Ut3S9reEt2evQ3ADgCgGl0lQQ5vuiUyZ8etuN8NGjv3CwCA7owvwb3Vuq5o9jo72I5KcXV0OSlzYtu2oBHPLvbNCqjh+Y2THlkSXdJBOTvZlslhY/K7bXOzSxkX+8qt4MxwThprAACzgRzky76wrv8hAM/BTMbHZ7h/wGwxKwh0VjFx2Q2N5s31bPu6foT1qO32BLMSxLE9bxYyAACR/40NWJtbas+8cX213Do4UACIteR6UP6ZS4I815tby+u3x8uTb74VExN2LgEpAnWR8cgn5sAMTPZ/iq2mswmMFKeWsEfYG9TMUlCugjqkX2J7YlN6T27LTgMAYE9jN5ptW6kDivy7jleYWIxZzBNkfN3HBdZnsfQAP1wL/4RC00qH27TONdOQdE86CziIxJySsvv2zTszmwtYixzkmnqOSnVRtf+S/azN3v72cvfuHe1129cEVLaKsWuwi9oXdLMKy4G/uwYaaz9tqsjobn9EHkgmq6X1ZMvwufi02leqhVIBjZIRPpMufugAeaWEhR3wm6M3qhIRBdCd5LlgRsbSPzPKzmgQrRhMjbWD5rYuMXKSl+riEat5ian0yXUkHEU5ch5SEPtOkUHZevKNhtlRdRQrDnuUa+j23ENFMtZoi4qGKPfRxV64H2iu8uyTK1dtMTT5FUHNpoyAg4ISw0U07GJJRAmwSeTYVNEbOV/5XB18FY5qgkRRoSpo4D6d7veteSkKboRenDQjRNVJYBS3nkUKU0eBnqusNfPswm9V8IZ87uO3o0psckYTxQYAQHCdnbvdIfdTH/jKbRrGgHJwqu86VLoywK0MYnhW9ODcNSZoyYFAlHKudZLSqCq67K8R2biwME36R/ZrlJuM1XYv0UJZ00sLfVVor6KOvo4ZHDjwOJqa60LPo1D4vPIFqXZ6eqbPcTYY09Fb1wtA6GRvAJjgsNKOjxx85p5ic4pWH72R44vy5P58L8/C875+bUdaBjpdCo7e6OfPfvapAAAEyatXL0Xnre6LVqy7LtgIVU5sgCqMlDw+7sN9mRsMkNDkoEYiZJ1CYDSR501NAv7N2Ekz0B4TNZHqyXs6V4AA7ElRvE7PRzFEpZFcXy0/+9nPlr/+d/92efjwPXcFoNaDKv5vLa9fvVzevqawy7kLSRLxod4AyPDOjp7lm2++1XyYwWFDirEBzFAEkO/yH8+FsRc6pWXIhZBz8vlRSqz953906gVAG+g0awoIICe6KMWsLe/DumAdSFFgHtgDUPzZKxHMMEh05gvtZ37Ul7ki44mAyjAsodsNnGogNYDMyC8ZzQOIc26bjcuJ5OYzYVxFhvsTs1XhlInVhzm0ZwmRtahqKxhorHembCWSHdkrA6ec95ybtKXSWW9Vt1eeefQin/nBXTeM5yhAJE4Z78eg5r316HN3crpTF1kZxZp/51oxGHP9/rmY011/ZKzJlc18RPZMSm7qPrh9WM5kdNt0VFcLAUa/BuBQDZqSix0ECahj2btKG4zDEgeWsTlaWHmnJecEALRWhJHjkbcGV20f9HF3R7KnjWRuMqfRh915zHf1Xu1prXmB9hprMSNiiAUASIvPrCGfs56wQxVj2uMwhTZ7od83eyzruz7u4cMW2C6Qishudabh3855xSAuILul23h8q6yO/kzj/gAAjYWisbYc4KnP7PCmk07mszs7ff973Ty//Vmzt3Kmsp/6ZzoAgB3HtXpgJnO/bs/l/dRJUKCgyYdcA9vL+s12WXQwe1Hg/dWlir7eVJvaTUWuRZmtuVeEncin2vBV7n1Ss9r62M5yrnHOEroPfayzfkkRtT0x2yg0Rz4wDDtSAKQDi/qcjhrdocu+3iwAyHORGlgx8A1qe14o9khv9oPlzl3YgJfLyxcU+7WT02nt3BvHLu07dY3qda4WiBXxQ+5nz3MX5RS3Ym86r7L1HKnVOsJoLfo+tglFhNFnL1+/UuFr7FAAAD4LaA6Lj2ujz9UmcWenmIjbcni+++7bYQv16G2cP+ZZtYGqphd2seRg0ePtGMtLGwyzyJqsmaLmrVBm0lu4Dv9xjQCFfZ+GbRogAp1OYIb5VJ2oU9twccpdnI49Y6asnVWncfh8VH2xkaoxWWLR7dEdkdeRL9lDBkEAzt2hAucwMi5Ake1PB+hC22Y/+Hw7UMvf01EDVjF0+G2BRNR1uFyuoOPjI11fLXdvwUClzhO8AOzhLc335s7O8vbkbHn2wukvpJfeu3t/tLFToOfqsvwjyx9aeTuF13R0bK6Mk3FhF+LcR844GGf7LOsQAMD1BcxW5W/WVQYgRzReYJ+BYheRn23LI2MjnwKMGNxxoJL7cx/scZ6P7789Ip1kU3YfABQs1NEZoQHn45xha1SKEvfIdZEtN29h61PIz8yDMAnS3Y16JbATWGc/G3am6/E4mJKfM3AQuRr7gLnJnknKdkDMsEtyFmIHxB/gWjpjAl1L3dYzym75r0+fDk43N+LDyeeNwxDD3+hLUNAyWlq7Om/gDUWJtdhBTeOpFI20ZGLlykKj6vll3gSJhFvB2vnNf2yaRJBtqFSORhMiocimzVQ3IhFwHPIUZqASuQRIUVAwXFW9shweJpGDIzpR5cazgcijBgGNgZTxSYAXEBAHTAe/DvVAcRo9KA7vMC7LCYtx6cORgisWKzk03YCVMKyiHhJgtT4xBEOJSjGLzAtzGjofBp2jHT6MgARdoAX1ZI72yznXuOM8j3ZcZQW5zuUQYHGwEYBy4E7I+THSCSTGmEJ1cpHEHSHtEfzKv2v5VewV6EH83QLWOdVyAGOEUM21+r1z6PvhYj+aAUEV06mIGGeKA2Z9+ByIOdfnnPCTfyudoPWHJTeOdnc8B4JBudogrq+Plq++elQFca6X43dvR4/7jpoznzj+9GJFaeFIg1giLNXykM4cKsbpjhXKNaL14bOnehaofYxP+XtnZ/U9K3blbu3vCVV2Zd4LSQYcb6hbvEhFwOjiusw1wpLfzQjZr/oQRqVdb8P9Zrlmii/ynb/+63+3/OVf/uVCtWW18xMDgmj99nJ6crwcvXwlAwR2Da8zilJKue2Oit3JpYOmyHlLaoZoXRRYrCKGzE0ULOfmvOhSKKWbhzdGigXMClVhpQtC5SqyH2RwXFuQY8x89md/pmfmPlJyGwA4RzKE/KpCfGXEcG8UhZHd6YD7k6u50zHgz6qgqgzx6tceQ3oUJCpKXBw9OzVFxvoBar/kbhn/MUAkw8rxZg9IHgh+XgUAIn9y3nvl4jAAVpyFoj5qv6qNUHU0WGsjZyNhAgrTAbI2WjeY8vm8n/MaA6s7MjGyIxMj91ZlVovgpdVdi7z062dtujE3DPlG187cdkBkOOhNLzJv1jfVeq5FsfvzdCc5RjByrztkuVciNGG9rY81kfLIfc2x8qZn/qmvuxp57/tFzxxlnR2/ksM+82T7OtmJnWzC9WuugDO1FgPAaJ0Asl8Yp2phNBp29s9wMJozFPBiRDxaise64599FMNy/tsOXd7PmWQtxSwazI/J2lnfs3Iy0y6vFeGc78/zED2sfZi0gLK1YkuMOhPJfxcDaPaLzp7R+VaapnVpP3t9jFpf9GQrNDqet851nLDst+/tj6RjZF+EEq29M7slZP70nBVFjGxx/r/BTdmYGzgS+9JHcnCJ2lUrYT5H4djsDTvlM62D9wMIofdchdy1Cnj2UMv1mSpUR/QXmU5utACFooPH3si5zB4fDEOYY40CH+e2d6Iw+9T1DXb3tpd7924v7z28L4sS1tx33z6TdRRA3hFrA00668rHSS541azK81YkUkBmFR1U3nSKfCpq7NSqrJ/qG8Aw2dkWPXqnIq1Hb9+46KEKDV5oPKTvPbj/QAGKY7okvHghnYxdg52AnoR9B0DOfexcW8Z02Wvbz2vL++rA0NLGXDtrUpzy3TiMctAbyMdaxSlKwCK2sGRFyazIzVwHnZ4WbQEAUmOChYdt6bV1xNS2km082TfyaVbTdTB1U3W965Dsz4Cmks91eCwf7c+Qfmh56D/yu4o+lr2vQOaV7bxQnsyUdo0Qw4dmleztUlD9arnAPjw5Xuhwxj46JABy9578HQItC+0XYXTCBoC9S+2CSiczq8+DUQ0MsZOzf+xrOa3FTDKi++lOFRAmoIxsMK25i+flffZoovcUhk5Lbp9t79ewOZl3bLUzbFQB4Qb9DJJdVv20rHkYmETXGbvPPNdlb8J4kb3+7IUcf+051ZpzEDB2kdk4E5iV7GotLrmmGbIXy+27N5ZbtwmO7Xj/SOY4gGagMuC/U0zAb8JonuwwP0/G0PVjGCyRadovrQVmdEn0h3yoChhED4YZZ5x6sse0J//+yZNrIqQ4ihaYl6PqdopzJXqcyQwNNFGvUKeN2phaH0GSCG2x9UZUSA9fxYYEABZlxs6zET0GHmdR0dqq2B5j3QLXlVY7ih4jjFMFhTzKJwssNoPauVAEz+3YVKxLjqdR6US5pVRbdD55PdkEKKZcv481UfAUF5NjWe3uHCGayh9FPQ26SbvMNSIQ5fBV1WDuaVrLRI78fLPSuANDMzcuc6rPaf5tFMcQHJzKCjK6YIkNe5wa5h00jWd3P9krHSAKreWF04fTLAS4CkuiQMIEyF5Ri7wS1qb9b4lRQJ9SF9e4LWHNfIOqUagDBc0YSGdQbqSQX0fRRWkaxTNmOklqAaTVoRgH1YLDwJbn28/kgmX8zudc5dM5/spvL0UK8h3DU0KrWtHwHcbKd957+L6ohfztj3/84/L5519IYLLnkm4gVHQguxZUvILupWUiqRREwLkn7fWYm+N3x8p9f/vOAhQFycFHMAm4oAjL4aGoX4zBOfFea++jEjoV2RNLYW9PZ59xcx0Km2Sf5Szqc9AzaRkIPf7NG+fwtk4UGCPUNfi3/+bfiAGhPaNoPAUmyRWjdZ4NoxdPofE/Gyizul5UISDnDN6W0nr0+CtVA2YNTJHbNbBSOVCMU0BCRQN41hQbEjq6taWOBBgyXIM9wE+AlKDTNqK2l9MCBDFy3nvwwBTdoiKmO8RwoisfUulSRbuSoFdBICuz5JStOD51YAA+HJV1EdYYb7w3GABqTZQetI3K1dv+hRHVC7i1fOfu+NihqhorZTxm70W+rTjkZdxLSVV+5DjwzdHX81XksSu0GGB5/hjUUUcyYFtbNa1LMZ9i4OV+3dnuznOunbV0RGy1d++6s529M9fSWirjix5J5F7pYa3d0w+NKUZcgFdfsAMAljkBY6bMmjUXpCtG1GEWhw14O9g9pUeytnaG7JzKMBhRlVL6VSV51VE1AJBxx4itN8ZcxMDg/Ri1mfP8XDFiWrHD7K3Ma18H5VGX8YlMEN31yoGIPBcOo68xSztm/vgZGR1jSbpnsMBm4CDz8kP7II5v5L/PgcGsCSh4T6kmRxlsw2FuqSATsHG6VeYneib7av085MwJ6C9jrX8Hm8l71c+n/VuFCqMzcpbSNSLfzxr0NYq8SRSp20nJBc+zZP1jcGa/9PHpbGqrzVpMsTV415Fn2JBlDK9Qve3k8iKaGT0VOc37ulfRzF1bodsuPo1cP9FD6xJye7dHu1B0ojvGUD/GL+QsQDjOrb5befxx9BlLHEvmKrnMiqzTjm3UxzBNPGdoGueO2FKa6eBgb3nv4T1FDbnWkyffLBfnzu3mxT21tysY52slQOZe36Iqp0ByMSw8r0Wz33Qxu8hdxpEgHt/182wue/u7aiMnZuTpiZgWzH2KccKa4xnRkcyVqNrHxyq6+9FHH2kM2DK//e1vxQaAJcoaYSvykvytwE8YbNn7MBUYE/a5x5NikGZKRe5rDYZ8cLHkpCfmHGcPck+xBcqeW5etvL9eDJqWj0o1hYWoOk72PdjHpEbKTq12jjinKUysThVVADPjTT2V6Cjpftl8BqxcPySF1AFtrNc9XjNkeW4/g2uZ4cgG8E/UP7nz3P/4lMDXmbbFvhi0y3JxdrJcnZ4te3Q8QlacX6qmEektJ6fn7pqmVBfQC+tsCj87cOMiih67W99Zvu4qSg6D9fycaL1TlLDrsmdjX8Ymlk1flPUAAMwNz6c6ENQ7O3btLLfscyc1vsecck55USPqjWj9pHq5BohlFdCZwYmcNbd8dW2SyGb2N8+EXcv9AbJ4FoCLzcVnO6wgnpt0Cum5SimXXK6CrIyLcaYGxs7+pupgkcbLc7GPSE19ofpVV8s72M0qzk1NB/sy6QRlP3rWnomMm3qggs7F4uF9F0i8dv2rNftP/smO5yJysMsU2R3VenTI9f/vyeOqATApL0OoVwGPYUzFuKj+1M4nd45OkJsIyiga9bbHSCxj1OqhhAPRIrXCqqgPPayWAAAgAElEQVRrGZpMfIQvE96VfTeilUu2VJudlvMQJa6N2SoqMg6jeEbmhU5Vjq2N11AtZ8/nbuxo7KU1+G7yyaMg+LsBDCvnGDYsCHnUOlhFTeZvLEicsRhH2cwxgGIMRqh0Q94VkGchHiNKRdWpwnqhIea6zgWZBRZxWuwQuBp3niE0Vh90G0J5qccCSglkuxDRILDKfT+EEmMDlFwbngXhxwHhd/YLhktobzi4zI8YAeXAkr+D0AAto0AIjua743c2yFR8bFapZk5Q3igwCyEQROdg8fkAW4w/QFLmMc+V8etalcIQhcI4AMNwtKl4z9rTe57r870YBNkrHPa7Ktz3E40HAOAPf/iDDi/gBcVIeCbT0G3MZawx7kUhqrxTlIQrrG4Ktf/kk08U0ad4iQxmBBLXqhx4r6fTY8jfY/x8Xihi1SsYRncZHoAt2YM4vhhKjAmln+KHzIsNpk0JIBxz5iLAXwwNIgd/8Rd/oQg6Y3j+7KnGCTCEAAIEEGq9u6PqwEQRDKosy+6+C77AlOD6dAwgFeDzL78QKyFFFYeRUNqAdQUAyLmE3p/9lgrQ1ACgeCLzwT2YG9buO7oQnJk9wnv6XuXmAYikMq0KDZbRGTCNSIYAoFahHUUrJ6SogzFm+Vw3xDXfa6wlC3XXm1C0VgVr7NSlgrCiWq0zRpxnybq0i1urFp+zKzmXWgRFKRx5dFVkTI5Wy19ccdgkUIYoGBGmnKPk3nZHI7JsOkYT7XYO+Cxq1+Ud1xiGa3PMM4eRVf07HcwJi6jL8Jz7/OwG4/rnuH6q2Ofz3dntMuN7748WtymWVgBPUrlaH+g4b+yPyBzkcs5oHIo4alL0o3Vc2thV7l8zCvQ8sZaieFukzQYHVckNuMRg4qeLWU42VO4ZA94G2HRu+5pkf8V5zm7phnG+n63k+WPCDUqP+1zbYUkKYep0WH9OOmjuHxnma1g/Zuy5bp4r18g8Z3/GuIzTkmvme739oJ6taPZcRyyY6jYTI94f+X4bQBVuW6mpYeNNDrTO9wSj/P6IIQ5QAQBe5weaeznU3YAcsqExcPpcoYc7ANDXXLq0AiL9Ox2c62sl2SXZ4edVAeRiKMSYllxI67kq0MlnZRNsbUrv3Ll7W/OIzsXBJAXNzr8IzCPHPikGScHIfujOo1M6nQrAfZD99+5Zv+F8YA8hEV3bqOjpVWcBfZ+AhcBkoqKiPTvVRPZctcKzLYBNVCBR2bJaN6EinJWrZXtnc3n48P7y/gcPJUafPXshXcfnEuXjD1DuubecZIECVUya+4UKXfa4HCe1QbPTik4Sa6LkST+7fDYMXWykg/3d4Yir+N7hQQEgDi7pOXGEK20iLdOwEeikgA0HME9qohx+nMkT5/XzPDj2PZDl/ZK6FzPgYYfQrMYu89V2vJ4j6xrdIhDkwmyF7PPYuf1M/9AZ4Htc9+AGLXzpQuX+88OGr1aGMAAYW8Bf9amnNlK1nktePiwAOYAVDOJ3d9G6EFVesqXVkZAtQLeGslNw9NOznvGCb3nPmg29bLI/yJ3fX+4/uOf89s2N5ck3T2TbwS7ep9YVCABzdnK67FL/QWeHGgd2QDH/b92+s2zv7imdEQABO4t1iS135+6d6uLm/vU8P6Ddq9dHy3OxXf2+5dfs4CMQqlJPE6zVfqvaWu4KMdkoYh0rjWrWBuN7fv4JupGKQ1olRdsBLbw/CgBAvlR6CfYRc8RZyf372vfxqX7FO7NADw9ujOi/iuiFFVc6LgBAQLqcf8709t6Gikxj6/N82MqPvnyktAKAMALMzP/WFr4PAAeBPgdzsOvSMnPFPmusu+iorl87azNg59DFW7bdNIcpMFxrpCBTq5MnvfT/Pv5KAEA3nHKQdRhaATb+3en6osWolYeLASbnMwMYtNdqq7OqqBz5upYBYsGhzVIV32Nw9UMfAT8mQzV5rrU5yXnIJu7OModVUcEq3sEmj+Gmgm1QkTplvyJamcB8Ps/C5khUOcDEugEag2EYqKVYUgxQzrEqlptyFETXBtnMB+U5s5FjkEfYK1eN1n3bLpaRgzMNM1MYbUhZKakfZdEhO7pdNoyESBxRMQdq044NOzZUAQDVMtDKb9UgQxNGSeLcQ72Dbp29huHC33leIek8N4rh8kqOYej17C1RZgosiWFIlHYIi8pTTesqz+/sHNEN0Iwz44jhm7FEqcRg4yeH7MmTJ9rnON/MNw49cxjnjuulCImU0v7BcufOXTmYRN9xcHmB0lPROOkGOZABJnBwTRuk9U4Jx3RgKMOYqDrfTy49tD60PywAIfaAU9WVAIeWuQRwELJaDn8MN5gRvFDo/tzbER33OEx3Yp3UNmlzc9QS4HsCDopGxWepsAxI8vDh+8vu9vby7CmtDE8lJGEFqLf1QqVaO0YAPswtcyRDRQL8Ws/GmHXWlkX5mbzXaXwBEjEuWVfGKcS5ek8rd/GUjhonSjMRUEPKAAVqVPyQOhZnMjT5DGtNvQAAKa4nOVIeigy/Alnc49cAV2RA9hhnebTAK+M8ioP94/08nS1cYV9jVlyXPBHSyPm/lFEtY1wGs89VAIBx3zrEGAXMWXe+pjNU0dAAAIAL25M+67Nhip/26gAR7WRINlQ0I3IqsrQ7/JF7uUbObHfOdIPW3jTyft1Ym7J0NZI67zEL+HnNZgVuZEoAZGMts73TuvMYeZBxSN5Wt5a+xtELuX/kRNZh7Jtq+xQwpTuRfX74PUZroiU4FZHDWcf+764jBnW+BjB0b+l06coCAdK6LGONcxKDOwBICv7FDohszNr0dczvmYdU6Y8e6k513yNDh6+kGJTzTxurODlFF596rer+DId2Ah997fq4OtuurzvjGevVCmEm0u55+n7nH5wrnc7qmZ4aSlwvgJLPBXtzdlCIkdbPrIG+mR7iWyYGu1q4sjtOmT91MVBOr3Vw5rjrr8ydj9xqJ4zkZv9rDlNYTf0asa8CQnV5FgBAn2+50t1pw4m3s2uZkoif0xJ3lv0Dswwff/V4eX30Ws66I2+OSLImXuvUd1gtdhp7xLYTwIGBoADkRN9xpCTnYRfiCB27urjXyCwLvo/O4T10o5mQvZK+nZQBvFLMWPaCI9WxNVz8EJuJuijLcusWhYHtwL19dzzywFNwDP0FWO2iwpYF3Fv6mDQJFapzEaDsee3rqkNDdJ09GtmcvZI1kFNaUVfYmwoiUH2edtoH++4TnpSLYt0AADAG0mfDtOPf2A3kOBvAmbn9U3Z4xVIUb9rfM603AEW3SXU264zP/TXp/ch5pVXF6VxLdc2Zyv5iDHb6HSRSOlvpINVOaHY313WKJfWS3IYyOXekn2Q/eL9YWeZMJMDFdxKAAMyRzG6pzgEAVGBRLFKDPZwB9iu1xdTOb3FKxgYAwC4tLA+X9x4+EFOTdfviqy+VEnrjYH+5e/v2ckgLRBis706WM1rjEYTbhjG5v1xfEeTcWQ5v3FLK7Bdffrmc00avag4wjvfee7DcvnNbATfOBB2r6GePLwBQ9foIFq7PR3y22JCMP0E9AVIF7GX/mWXq+hoBtVx0fFFgiwi9I/FXCykpMEMFvG1s6t6kavO7U6HcCjSMDa6pwqFiEsyaEEnjimwM2AD4cHJ8vJCjv79HMcIA2k73ls5orETOR8DdAL1qs7m3KcAy7BfsxK+ffLM8f/Z8OTmGRUzqA+we2LkuPMm/racJ9Dj4kf+6/Bbo2eolRX5XzrnGzP7Md/SGiOyT9RZ9Z/vGAEDX4xv/z+NH1/mCESo71XnhTOQAcpHRClA0cjuoEXRJZElEXNeVU+lWcTZi0uvYaMiFDpCLU0g4FJVVk71tIZyWMjFCkzumwgZECIpCzqjVW7QQQ55BghhnsCY5NMEIVA5g6FZBwtOWiPGa1u3ITCg+NpRieCZSUnSftQqmUfrO59U2q8jxxSi2EsXTDYQIxcw9Y3HejAvM8BP0UC1uRptE82JYM33+4ECHIhFqrtk3Md8j/81raKqc8v1VXdRVPdNfcxrQ2aymIqdKat/EGQ/XAb3vvZYRgpl7ZkP0IooBMT+V4+nWjqEBe2/kMOTapyfuCx8aoCJ1FTExAuic/P7MdoSqZc2p/552j1EY2QNJe+Ez7JnQzz/77DMdVnrT4jQmCsF8B/EVlarKE+vMFOtBc4RzewRt31HwKAULxCuBBkKcleN0ocqsPMN+CU5V2r9xQ2vuiLIFF1S29x4+1Nx+/eSxHWoc9MND0Y/sHMPGcaQhZ4l7cE3WgWg770vBN0CH+0DHIoeKPZeWe6yf8rNO3bqSa2H8CEzY39NzUuOAtAUUC8CF8wrvCQRQX+PzMxU1/O67p8OBh2ZG9CU0en7ifPMMKAdFFqryN8+OkeYCjI6gBYXmxAG48HcAmBTABIhDuUsIL7MzBGdHyH2xVriWaxYUUFf5oTHKZFSUbBAjoWqGiNrVIntcU1GGmmuul/MdYCvGWpw7tyKC8nU2aJROmXFkMABAnBg9S/VCD2UyZ6ZTSOXAtk4XmasoZVfYtowyAGCnfxj7o8/xzINeUSilfOL0x4m2Apq5uzGaulMS57U7iv5O6SNyiosy6bMcpla6kNjoUP5eOb1JY7KBNjsO9H3SnZsxzhbNiDEfY3I4r42V0OWfXRQT1tlnmeOMaRobzteLsxY9muvnmjmrK98b9151EtcdvOjxpP8FzM21wmiZczCpwwE7Ytxmb+Y5hrGyxs7oY+hgxbpxI0et9TT281ZKm1qmuXhrjLhhp3A/tTtzN5qsd8aV+et07Mzx0Mdl8IveXHZKn9/sab/nWbT94qLDsrVSaC8pF8VYiRzyGS0bpMnTjKUbbpEHff+maO4ExWbkNM/YvxdZ0PdZ7tXPWd/vAeIdXZ9siWEA1i/Zi/39ROIMXBV1W3qvxhmHJw5SUpIqvYJrxvl3QWKilRuipnMWKPL69tXrZa/atSb/OkyIpO/FpuqBq27wM6TYHOgiKNQ4Iug0gj9fP35i9tiFdao7+QT8btH+SpONjRDjWuekgACXXlkFjbZ3nK7AloMBUDWllZ4AHTu6yOO3845zEsYd7ytvngjz5fkAAKg3k/MjICg2Bz3HK8q+AryUfmPcBgCcN84LKj4tEgFGGJcYB0XzVgS/9rZ0Pl17TlYLbjLGg72D4RTG4fca2zFEXve0vfV5is4QaNvspvgN3LvLUn2+5EcYxn2/x0HtQGYACLf/pDNCFTLfNAgQG9H2lVvDaZ8X+5eoLp+hI5CdXTv/AW9zTmJns1dYS5v+YdFWPYQKDGac3Iv9iSF8enayXF65LtfO7tZy89aN5cZNKuubYcOewk+hnTPPfPPwUADALrY0tsfF5fLu6K0KMyMrd3b2lq1t2Lhc+3yhwxKMyour81GgmbMXAAB2KYEZHH5qLG1tGgDAH8jaJnAZe0ZnLC3OS0ZG1jAv6kZ2sC9bzTYkOfL2O6DR/+IXvxCw8eaNi1IGfAOEePL1N/IXN7fcBYRzwvoAashG2CAVebcCS2lZGxadfYkwLEhJFftaZ520ibBsnMYZeRIYlvnlrLE+2MkAkti4t27dXLZ2NpY3b4+ULuvi2zty/J2iS7FrtzHEM8fmF3tkxylOBsxsk2SenGbSapyUwM05DlhvZuhMd9JZkI/6fbZZzky6M00m6eWy8X9/+fl1UBHuRb4IRmfQuPUDlQPCZ9XzsBY67ROy8WPMIWjyOw9mh7Zo6NWWgqh/aElMhtDhau8gAIB7FfVDiq+o0XKppRWm4kKID0BisQNvOMfgBX8LQMF1RNMrY30CAJ51Nqgcs6QRyHCOMVC01SvnMCmuWRWWu5HRI0KJRKjMT+VwaWErCtIVdxR2+kZK6Ny4MZzD8nZVTZ7IfQTPRiE9jIm8cRwxnJ84SHH+fK+KGjBnV6beRNEgQFSd/dhUtDzTNCRMH9WeGQDE7BUe4CItArNfgkAl51zXQxDi5BZY4OIeRXesYkQxzDMOG4aOJg9ndtRqSBqGHYK+h7kfVK+TYzvEae8R9B0FxfNy0IP6UzUeAIDPEMVmjhBOCOejI6IH7izAOHBcFU0uAcVnERj8TdHo4xO1HHlHwR3lX89K0UaADwZIEYNAjp8K5J1K+bIPbBw74kk/VoyZO3fvakzPnj5djl6/0nOmzzhCCHAHOhXf5Rr0KeXaKAJegBtE77M3wzLgDKQNH/c08OCzBUqr/qRnRlR5j3lSCgFdCY6OlptKL3DU+s9/8Yvl5z//ufaswQ9X76fdH0qB9UX5MOcIUyiHtAhMlwenc1yI8SOnu4oY9VzRFFQSUry5rdw+jVM59snDMxIKBS37mA4PlglWHAHCYjRI9kjkzBQh1bYIFblyj9Ubuqq7xkiMEFZeakUHDVoZRI2cG44KRlzljkfeyVgualxo+8M5JUKfKGBrJ5iqwYmWBYyLwtHZKaTZIFSK5bkLha6vApaVlw5Fr6J23eEa8qcXXCvl1Z2v7kDkTMfRXD2rs5CUrq20o0n5znddk8Dyz2Bg0aFxuIoJ4k4FyISZzx3no8vcyJG0VIzB2R3zOF6Rg1HM3UEaDqhqvtjJGc5jA4h1jZLdfV7ye79X1ouf3WBYCaCvXSSycqyNYesCSZzONuRpDOEaT4yQOLN53j4Oy6+CtVuF5nWZm+foc5R9l/vkulnHrIXB95mSMsAmnQ8AAH1z6L+pnxIFcVGyjClOhu0I93YfQEcVz7SeTmEmQzl5jf1Sjt4oilznOPfx3nGHgJzRPrZuR2VNuwNrps9k1XUnKMDGyhluhS2/N9Z2DjOG8RzMjYqJzVxU7tWdpuzdflZyFjl2YeJhyKuGSUX+tS61r5h32YYCKW0rOULv/FszRbxOOAm8nj57ulCwlci0i8CFHTn33KyWXizHlf3oYqnktft1LaOdFAAi8KSkoVPRNQDmb9+g+3GM3TbPTsMsSswzGIROECfFC+c5tpz1GQuI4I5Lbu22sQlt/UzdlGDGbcHkLIfAwQk7h6SkJQ2T+w2HkoJw5YzK6Sx5IL1QXT5oq+x5n0Xm0J+8ohtxNETJLvsKNioRZhgAQ5Y2VonTfSN73DlLlGaB/gbNe2AhOf1Jq5Ade36hOk7piMJcpWCwZZqDaqw385cgRweasrdzjlNbqjNVdK3SQ1xD/kftC9k2RKfLZ7D8dZbG+rka3w3DVAEvR3FjD7GnMs7olIBNchwLAJCeqEJ+fC7AYxhS/B3HVIUUN6/lmGtvL3TH2l4ePLyv4pHn56fqvHB88k5dMHb2zPq8dXjDabTnlyRFL7tU67/eEIsUyj566PKSgnpnZp0c04f+dDm/OK3gzH3ZVQeH+2rtjH37q1/9egUAwBEXIzGR8Qq6sReiCwi4EFTkxV7m+ZgD27ZuuU0hZ84Rz3f/Hi0DD2S/cl+e5dXrl5JJnE/8j//xP/7n8sWXj5ZdAUx0sTAAoA4a1LvAP9z2mWMXyaer1CaDa2FCI4PcaU7MLAW6SQJ3ClKYPHbxDEaLvalOOQbylaJ0546CZbT/29zeWJ4++05prOxvii1iZ3MGsWMp9OmudbaRuWXknQoaXmLT2D7QvljpJFeFCRugGH3MfAPQce4F/Kpu1iwgmX2ePenrz0KSSd3Y+L9+9xsxAIYTxQDOfbDj3OfvfbN2ZJH3E8FEqDCBUgpCRWefTASenckUuiNqta0I70Aym7EUhzyCRwZ/gQ6oABWhUEGeOYmm+aSypg15RdiLOhUqGM8k46L1dpXRngq8RbWdtDDoM4k0VRQZR6SKTsQIzbyIVlR9QnGaZoXvQhDaYie/aN1QQjDZcZgKJYJRW7QqDCePXAdNhvoshsN8pVZBDAYrX5DMRVHbVNGNApairZ6ZzG/o0RGsNmgrClmFayIsuYdYGFTh5NqltDkURLFlBJYxoNwisRicqwr9GsdQUdXkiZUSytg54tmHEkRQf3Qdrw1gkpWDHYY4PqENhk7NGKVoqyiGquhvbalACCAAzj8HnWtwuEFDAQWogJsCeAgRAAAo5DGO+L7WYQclZsckhWdkUBBlqNZ1zLeqE8shdA5ZQDKeF0NErRHpBnB8KsHI50PF5zmjiOKcynm9OLdwPz0bAuLevftiF4gOf3a23Lx1S50FHr73ngAirvXxxx9LEFsxmBmAELNyMhOBOUuagCiKm5uqa8D8An68Vr9XQAArJkUyUJqiuG0tP//5ZyoOyDNcXZIHd6U5hIbJ/IA2Y4xRWMj5fxcCPfJ8qgUBeFJRYcZLLiLf5XuACMmLYkwH+4cyMp7qOQwWxiGALiZFVYUkUXoYAjq3qXmRKtl1v1HQr9o0wl6JcSQjWlWUXdFfTIDhWFVl38UG5XCs6C1c7ap0hsrCoTCpHVbnu6lgTarxVl5znGAjv1OBDIemHIhxrmM9leyM8SijPP1iiwVmmet5CF1RsrciLmn/t54jH1ndZVlu24GA7kwgA3K+/bOKXm0CMluH2DhepUrrnKuIToqZugiq1qAoiEQFuL7Pe+UXNmpf1pnniPMWhyesjIx/RmJXOxpMuTo7DeQ9AKfMRZ4h15Mj0QCA6Nl/bb4yZ9HVdsKmc9rH0cccx4L31u8Rp7zvUxtvfkbpt4pwx/H5ofv0Mfd1zj3HHLQ82Mxnn4/cF/1iIK53CJpziZrWeDYba6AutLqOPofzTLR2S5z1lRocPYrii7kOwIwM6uwqFSd1dK5kiMfQDaDB2FxQ+Pu5/33+Mi8Zc8CiGKBhsXmusn5zHtYBlFxvfY2yd3KfPucBlDqQn3HkDGSfZG2zTi6UiIPqXupK/avCywG3s590TeXya1eMSFfYdpYdpN5YziC34+SOiNkA+/wEtgGdJtYN6TixYTbyHERNcUJw/j/++CPpOnQfOgu9/foVOmhSdA3SzP7x3A/9aeAiASAXLuP5E53L3EruXBBZd2SX76C7jk/Sbpl0R9reOg89jqRBYndogaEam1mAHWdSDsymrp3zJWA39RGqTaLmgEyBKp6IdZsx8l10emxIMR+2t9QdSJh2FeMWcF/y0qs2CyYzN9hCOGrcw7aFawLxIoUPYMA50AaTAfPZQ47yXy3HqgfkK2fvJkAXeekCaqu1mQLKpghmAoa6Us506ZHB2CkQQHp2tNWdQSvOOfPNK3M7zpE3mwOjtI9UuoqBpQRLGW/STDpTAZBJAH85YHLYzh2cUptL0jA3aBF5Q3bn1fWFHEtaLO/t7yxnF6fLweHu8vD991RI8vnzZ2o/bWfW4NkNAkcAPxeUnb82ELC5vezu7CkS/eYNNacMBFBR322f0e0uyHz7zs3l8pKi61vLZ5/9ma7561//Rm2Y9/dJmWQfOgdfsog0TgC/rS0Fb12czs9P4Ab7RazTs7PhNPO82v/HTkcd5/DOrQHiulvHpc4mNiLg3D/8wz8tz54fiQWBwy5QbrNSgmp/09WC03FVet/7zYBa15vWl7LUKmjrlJ2AyLK/E6DZWHQe2E8J0BjI2JdvQCrR4c0DrT/PynWwRUmZYH8R1Pr97/+g+hjnZ/aHudYMwsLUcIp29lmCwePfSRGswEH8P+01On6UTZYUfORbGMRJN4088nNXZ5ro4f/03/7rtfFfK7rxUmDaSEoURISNNnBR2kJFTR46N9dBP3PkPbk1iaq41VyiO66KGDpvKCUWvFNRx+gUvUTP4PZ2yrEpVkFIl0E+8hwjOlQGRRSg0JbaLMnni9Lw5MfIs6CN0c6mUh5YOZqqJlsO91w0AypB0XWtVpVVFb2r6AbfWa8SHmXvOZhtoLrylRFY4yTvWkYvQpy8w+Sy1SSIhrKzMwrY6J4pUljCEhBh0EvKsFY6QTEB5HTnutUmUUwG2uu1AoFRYomapsK/mAVFkU4EMYa/qjyL5VFjr+irnJIq3Jh1kzIpA8wdD6iMT8V7R86pZpsiHTEiI6SP351ISCWVIrQtzL6813PgUwgP5x86InNAhNwOBYpuWwwMHF/2It+FKSBUXLSfmf/J2EyRgiIEhY70AZBLisN49+LsZU8GvECoIJTlXKvN3eZQuMy1+5uSm+8UEVBJai2o+N+ee9zzQokiwDF0pAA3NyXE7t+7NxgcLrpoR5piLwAbPFNYDInW8JlEstlz9Gw2JcuC0BVSbZzxHOQzuiDk9vJnn326/PLf/1KsgLdvaKl3tLx6+WIYBYyT5/zNb36jZyaNhX3HGIhivBTAcCJKFj/TIpGxkZbxxRdfOH1AefKVU3fpNAFF/NS+xk64i9sY1ODvfM/70OcziiPOceTQAMJkdLkdjpzwFPrip1KdHM2ZRrcXWkZuAZ3JKbRMdSEn00Atn1h/A3YGBxLJYG8HpLVimbn/jhaZhjoBsBnHHFHbGnNSF7rzYqVUxlGi6Sut7Ypm13Inu5PedUapN0fBVWDOkU0mLelbQzGVzAoQGycxYLAiRJU36Qg/Z8bMruRcK+WrdVYRQH1mwI+57YZ6X9M4OVmb6KDuUOYz0S8d+OxKO7rSO2SyfHK/7BUM1+lMrdIBA0T80HWnfpvXjgHdx8izeG9N2nrWJp9bf6Z5bYpUmd021raYedNRb72wGzthHezQ2H6gJ30fS3/OzHlsDcmTXh+nulHAAOh1H/rYuYZaMZUO1feraG0tyrjmGG+xBXNuXG3ezx9nOPrHstoyfEaMa29Xr+4fYmj0eQ+Yk3F3m4HvmgGxbovNOe/Xmp9bZWWs75/+uS7j1te078s+r7HPfF3LCZ5fVc6hpV+cV62hmY+aa7kW0wxs8H5sJaV2bW0qOh65mXoUdhqdS9tfKUKstM01MMfjq97pG9eK/OPs8B6/K9+6Ov68evlSeln539VmMClXw6krZ9xdhCheTQ7/O8kyWAsADAmE6d4tN9yONRT4NwqO8Fd0DwClcpBLXmcfxhanJpKveSnGDs8IAGCZTeQPvZDqHu4AJd1Vz+FUsuokIgTJ4B52czoxMf8eE9RyUtlca0aFh31QRpBNYEKlCAOOoZIAACAASURBVAe46Q4Ht0h9B/S+OmyNdaHjyOzOkk5h3CHXzD4RQBCwuRU77EAe5y/t+pJKFR3jQm7FDJIj6LodwxkstgETEraCHNjKzzbjcKZzaJs3hl1SAwKa5Rwm+p8zh80bgCD57jo/lYIIQCMfqMApsYa2Npbd/R1R/mkdeXp+smxsXS/3799Z7ty9tVxeY385HVKOLgw9otw4/Rvby9XZ5fLq5avl6uJ6uX37znL0+q3o+wG35MOMgofYgstyeONg2RAqcr289+C+U0m/+XZ5+eJVRdmxk6hhYSeWPeEuWY7qY/PhF3mvVev2YtvSTSKsWej92DnsGVJCeR7OfIIgPBM2LYUOuda339iJfv7ilej/MACURn7t+7jlOfURACNmVycHYL2HBBggo1QYHLuJaD+2FqD/duXk2y6LnJfcJg2t7I0VmRPbEb9q34EuxkyQM+AX6/rs2fPl0aOv1BGA+/N3neFRqHcCAAazu89o+4p5kT3SbIjYadqrJWMEWtDZg3aQVRcgzO0p1y0P9f0EvtcBAG9k92137j7G5Gw7U2CFjc8r6Cm76rdoaq7pNvwtefhRFnGgpV8rTwEjN7SfRM/WjS4LnOTpeCIwuHEsVfhP+TJQUJwrmJcjQ1Vln0hJKWkVD0nPRVFGjOQGBIjSGMZUCacomERoI1xA9eJoylgdtMoU16oIRhkeuldR1xmfaOglDLIxbHS4dVQMoSx6PiPkr2jl8xCeiFKOkiPyxCGltR6bUutU+exRuAX71Lq5Tcl0ViyUOy1OoMmVUWcDPufKNxIUUZEOnEwOeF522E0n1vy0CCLXQ5Hh9Pk6ZVEQUdgxapx9lX0nWnfR3fiJgOXwhTZIkRrobJkvBCrXgLpF8T3uz+fZ13EUZdhVUboAI6xN5g3nMFX0KVTCZ3CkEcJQCk0VvBSVHqCA+8EAGCkW5Yyo+vyysbx6+VpIaJDuRIOhT9nBcdtFUQRVXdZIs/LBdkxDCr2Qa/74xx9LmCaV59bNm8ud27eV/07k2A4sLXveyqFXtKpahPFZHGnmAkVFRATH/9nz5wMs4B6g/KFApe2WUP/Kb1MVXcmE6Tgr6qo2NuRuW8DCAPjlL38ptgcAwOtXz5fXr17KGOM/xsk8AgBA2+dwkZuolpAbi+pmMH7GonSGzQ3RsXjP7RY/9/cqXxAlIGOicolVHGk4jOnL7nSXzJWLNq9Gc9NH2s6h5Qxg23XP7S0qrf5OxV3AySq6YkYN9E1HbWPIpKCTQISCggVaJsJZeZ2RBca8LA8DAPCMzE2iFrm+s6UaAp7qsKkBUPcLAyByNgZZKHyaC1hWve1M5akFsY5DGx0Qx93yxNLgqmj8MY5sj07AUgq3OYndOeJZA471NCaKE6kYbXVECQNAsqW1B/JcGXgeOYxNqXZHtBuZQ5+0/dAd7ciZPtYOKoxIdau7MA0A9Xoca9Sv8a855RlP5LQdnJkeMefPax8AoI/JwEKKpM70sfVra4/XXo9jIsC/pWUJGC5DmZ+Zx2lI1fO1z8x9vgoedCOrz3vXfQOkqc4Y5FSvF3zN3DAWjF72hwFzO0erOm62oNS+FIvHHXqyV8LkmbrbFHbPqdk3cVgyz/5srmijb+77mbKQvbYKPvnpk4Yw7B/ph9nmsZ+Vvnbdqe9zmvf/tc/m+XJucpbz7x/6voGlkmcCPjEuHTUO8yg2nPTQGgCQOQmwx3cAABxln0EH7yunY3SbaFDAG4vVssZzjMxlf2AYf/Txh4raqW1aS1/k8zirLH70pACH2tuuXr41arwo2ln/AwAgfZIAROoWYXPwct2d89E5xswmRuafsq2XTddhanm/mQvGkJa0BEK0H2GVNCdMKSgFABBN1BnkfF8YyHCtjFloNMWweS/Ufa4LE1LBORU/NZMqgHS6XugMFSuHsXVmI/eKXtYercLAsoWKxaq9snYONBvl6PTzEbnV0wqy//I3OTixkauSvGxGRekr4lqpkrAue8vsUP4pkJfAC/tdTJYUSi4QQfK19pTOInutWD/Ksa/OU5F/ljvkp9tB54VtoZoeVQvMZ21T6yM9W3UimB6ccepgwAK4vDrTT3LNb9+5oQKAsAJOT10jQrYnjjlAzzXU/12xPkgzpU4WtiPrQf75m6O3dVapPl/tFUXjp4D1tupT2Hb32YHJaVsEfWGgIoJJTvfOtgIw+Bsptuxzu708ePCeWijjd/A3ui9h12EzpxPAzVsOXGHnMu+cUdYAZx47+ya1B7a2xUL445++WF68JABWqUAbrqyvVJlKAVDKhBjgMP1gR1TRcRXnRO/7WWE6XC9Vx23DoKLWppjNTutyFwZervVg+Z2f2Zd0UWDc1ARgrLT9I+U0csT+iwsUOpij019pRF5/6ZJWDyW2U/xX2QtrxVvjT4s93VoWuo6bnzsg6pTbZgDEJ9fz/J//5T8bwy0BapMMIWLBZKPEGzr5/HHyEXxcLHRvGxZF12wG06BjqjLmthSmD4UXwYLahfqmELGR3SM/yXdIkTsJsEOqllrJx6G2Ep4Vn/N83OcUh6Raebn43KxjMI3AGS0JAIJjz1iCyJut4B6fMcglwBrCk0iSnr+Qz44w2YGnmN3MQwzdn589uhQKCvdgHnACw7bg/igbqDWgyjh1RIHZNCBucsDK+e5KHedbhTSqZVIqfHNdO5jX5RheCKWOccQ6hwq3U8Ke52az93z4bkinQm0UVA6SIx6uw8B+I4XBgtORvjjkmttS/jj9ZjXs6hmTAsDG5fPZ4DkEEipVwMOVQnc1fujtOPfp6eq8fufGMb+htqUQJO8j8HgBCEA3Ry68ePFcVKW8pzxCFe0x/Vj5RdU2CKecSAPvRdHIkSYnarPaIN2+vcKqQNHKARbdzNfiPa79059+ouJ8VFFl7nkGIvugrgAeL54/V+9W7odQjKCGVi8K27UL8zDf3INiJr///e8VaY+zy/hIfcgYDEpU8ciWvx7kX/NPD9R372RY8f3DA1IINpYf//jHy1/+5V9oHq9hEpy8W55+942MFa6PEEVR/OpXvxKbwi1qDIRhBPHst27flsDN3N64dVPv/+lPf6p2ja6ezHuOTLlqfyLpyu0vsJL341z29l4BAZBJKhpY+yq9fNkz7MNBdxVNctKVEQQYIQBBBiBI/TiT8Rc5I8NYqUAGAcMFC+14Vm13iymfGVOeJUeqZU6Qbhf/s47mc5E/iVL0Ypw5V3ZyVgv6JWcuYI5lh0HSjpJbUXVE2zls0SVxXGRsN4WaSJ0i+JVmEIdJ66ziQFMXaI2q37CNLYOJXJ8UsvTV1TOLnhhD2DoggCBMI8sk/7QDVSkOo+jfjNhz/eyjzGFQegSWq8F7wuf1JrNMjpPmbbXQX5Q334sxEOerO9DrDpdWtTmwnv9VACDGQ2iF+c73r596OKYeR0dkz2hsARaKrq25r1zLrG2eP06ZC+jOvHcMuwDuXQ9Pm2M6tH2sPq9eawG0VUAuYxIzsUBFO3kzLSP7z/T00ECdlsOGzZ7P/HZHGj0WJx75aF0ywUAze3pByZkbPfd71aSgWJeiqT6z/TWfY6YDaT9XCp/Xw3PZ6adJCcp6Bhzpc5tr572VGzd240iLG2dh1jbp69/PQK41QRTbb9n/eAqWM7PdaPZD8rJdQ6UCL3UGDcrZ6J7dfIyCyPkueW5QMq0WXbNl1AhN9FF1QCwDI1cIKECxJljCPQzaX4hyrZS+tNw7u1hevXo97CXuK2ZcMSYVRaz5Qq5QrA3HGWDhxs0bClxwTXTx118/caHiVnzUTCdoxueyd2TDVICtz23o5ZHT/HSwZHfZ2Aq7yymEAoCrflf2NwCAaP1q4bxK/U/dCmRv2t5yRtVNR5Fv9qHra0lWtWrkuk8FcZi3KZOqm5Pa3dm2x7Zl3K47MJkDmkscZAlOP0uclVwv5z6yNXIpe433xeAMs2nb64QNQt0g/gbrQtH3Ck6k3of0aDH0AGA6qIYdxPrl/uiddCJSG3HlWhcLg9TMdycaf1JCuu7LvMXeEKjYWNGy9a+ppYSTbyCTF/t074DOA0TqT5ftHQCHjeXGzX3VAsBZP3rzWraVmNBbO/pPLTeJjLsfxHJ26k4G3Id7kEYaBnNsYupH4RPhFFu2T/a1z473DyBA5FD8POaIwBu2MvsG5z6fefje+0opZW5w4KnlQbDILYxdF8Dy13V7YORwhrBFXx+9kn34ow8/XG4c3FD7wd/+9vfL02cvxACACURBQ6dGYgO424rOlvaW5bNsP+oiVJq41l1tZg3CefM60D2K0Vbbp9RY4iNcJzIj+y/py2cXLuiMPcozPX/6XKkvAb0kJ7XHbCtJTo62u75/fNfc6wd18A8AAJKrFTwW40X2rguGhiHafcjMd/Sd9Nh/+C//WW0Ac9BwUEI3sJE1q2pLmaatXhV+w/mP05+NkQeJMRhlEcNNyBUobEXThgFeaEvo2FGIMQCci+oX78kxunVThxzHRge56LJRYBEoMShAOhlPKDzKv1mhF9qINFeQxd8RdUSVyFtHgFwvlIoJoMz8+05jijMr9kL1Co7SxCH0gUhBPVO1sik5zsxFDhfjQ5EhqHj52V0UDgReVHspSveP11xEgZXzHAecqKGo+JVjZcqkFbqirKduZZHcL3aKhGLl96vSfyHkcx1sRHOYfcicUzaMnlpDUX+qOAp7A2UkI52WPUWXNzA0c4DjfJLbhPAJIDOMuSoklHXPAWCucOjV0qSccrfoeyGnObn/MTpxRh31NggRWnsAKuYPBxehR04WdQKInEvxQI2qXvCMg7ninoxBBl0V5wuKyPXzHDjvgDfKVa+oADR4cqKELEOzr0JyoMSffvqpWuzxQsDGuGW9GN/zZ88ETLwpocT43WLPa4MSYfyMmQqw7Aci6WY82ACGRoaAY7yhX2N0MGYi/AI4rq/tlFf1ZNaP3LcT2g9WDQvGTp9hxvzxT35chR/dKpAxYRCx1/gdZ/7xk69cwf81hVTOVyL+H1QtBhxwn82z5dFXXy3ffPvNyPVGAUrJ1vmWQ9A6QcioKvoZY9O+J7IY56NRju0IpK7ENJRFP+csDKM3xnA5qOW4WMa5K4Xlqs8ZXVAs52ZbHbf+y+dQvi2COMYQWqOjb6ZXFzDQZFzGHGd2gKiV1hQZxV4I4JP0hTqmBkvK+bdcDVsh0ricmEKiI1vinATk0z4foIXZXChAo9tphxgQxfnZ7DfJHMCi0jWRn2EwdWdCuqvmKMBGqHCWU6EFOmVAuuTKDJ7UF5FPUc5nHA9F8lR0blY517wXi2E6RPM5uHbFLFcil5lXzWUrYJd5iwMafTqd+tWK/1471+vJ+g1HbLSXnI5n5Hqux/fye1+rGCBxdLP3+7jzbIrLNuBfAElFQFVJvKjK2ofx1HIh0Tgd2Y0+1XqUbZGzonutFXMd8131HvhMQCH+NvaIdKqNzZyPzFV/nr5+PR95JT+zUoj6eNhCnru1YrOFxGXvsxE4/9HpYefYaMP5ba10q5dzPNsYbHLGytnj3HRDel23poZOnks/xVAq17jkWcbdAazozm7PBST6niNWzJZRtFdtme2wM+ekA2ifD5tix2lApdtYm6yzn9P7RDZlyWHZJwV+hb2zbnN28EVrD0ioPH1TXtVecJ80OLeFTfFgIvcp9gsIgJOUoEhkZToMBQSmSJ3lEjaZOyCgn+89oJXuvnL+sQsIMBy9PpI+ISUwRVWpeZN2dEnxyhrH8Qz7MHsa+SNQoAJPrCUBH52dstFVX4g0pw7Yab/MvRmqfWQNAIRAhZYypn2KnSrQZYJvkQMO6Bk4TppDike7YLFTe3MusAkkZ6ouDmMkB16EnAbGZ0xZa9hz2dfpzBB7KvqMiC/j2q0CetwHuw4bKWeK77C2scOwRwYATsm8AplwzPh+7Bz2NEEU7X3VEVvE6NNeVoHPzeW87tPHbplm2a99OVh4tsn12WIlmb027VscOKLf7Muz8xO16aPOycHBngqe7uzBeD3Q/sJm5Vmo43Tj8Iai4eoKJpvETvDpqYuoIi9c9Nq1FLSf9lyc0gAAHSksEbG3vf/2NJewgLFB4r9lH7DmFNjEPk3BU/sxV2qLx7ni3998/bXACOYBVoHkb/lqAGhMx8OHDmLBjCUF9fL6UvY316Eu1NPvni+PvnqiNATOUoDQMIVsQ6dYuYs/409YDq3WYsr4c+akGwwfDFkUHWTZY5uO68cXjQ8JbZm/mb16ubx64RRV/AbedwcAfLMqDlopfwEDYCUKyFJNhRpvpdgEQOp6qo9d+7vqGoVJ6HEZIA0w3vdmzpZrfFwuG//hH/5Bnm6MjuTZx/mOwS/FXO3MMJZzgGQolYDuhkA2S5C9XEd07JMTbTIjSIdDiGhAlR8b40206VKmjpIa6UvOSUdL5KhW3l+cqr7Ieq8QqIHgVOrCNApcpE6F8cIiSJSlVkKKrYyUMBRigMT4SHEOOxkzYkXvWQ5G5k8tX6owmw3PMiCbYah7FNVDm1X0dDuUQqqq0JyeVdGzq+VUB80XDLLImEDrYjgEeGGTc121dCtKjQTBME7Mkki0L3/LWCQIqqBfdzhwMvkMhW74Mg5pAJc5J0SibMA6TQAU0zS2oHBx7k3lNHiTZxEzpVq1iaJclC++I5bArhVcQKUU24vRhUEgitLbt3I2+S8V5eMw2AkIVS2dBRCuJ6pqe/TmaHnxzG1AQC5dvfRYzjfvMee8nzFIOQQNLMOWe8V55xkU4adFUGo11BkQEITjDbq/s7U8eHBfDAAZDqUMbXhdySmGjgQ7Abp8WCMWZnQwOFq++/ZbsUSSlw56njZ/BiU2FgoIAogw15l3Okzo7C3eN0TqaUU4AIINpwfsbe+I7o8CBlRQ+6G9veWTn36y/Pmf/2I53Ntd3hy9Fm2fzyQ9AybCt999tzx79nT59ttv9HdaATIGjK2f/uxnYjpwf+aYfLWv9ZwAEs71RmmhXLku8yYQrnI+LbTdQ1WOQRnxPC8ATeZy0AHX6pJEEKdj6i4Ggdq+kf9q1DjnJLIsqPeKoSvR73w2GSoog2pvanlaRVuKZpucV+RHHLg4ccmBj3Ec4zFnMvsrY1dqTuVaRv7HoIzjE8PaDoSdqRjvMtzVVaEctHKonUGRcftvcQjmfQxwIWN7Vq8dFgvaFBFTMVnlrTrSOwEPF3/FqLFRYYc8wFnWwDm0KVBkWefnIpdwpl7Ima9IVZzl5LdKBitPz0UGDRZV9LMKk0ZPZf79DFVtPjlMpUPyWVgtkgeDgTcj71H8XYfFuMx32LsdAOjXiVPdv5+/R4f1MXeAIIaCzlHrU9zHZDkWHVNzQnqOCjJ5r4QRkNzj4aimWwQh9wIAcu04mzxrdFOeN+PKZ2d0baaPRBcPJ7QAgDjd3mOrlM5+ff/N//WoV/ZH/6yK3lXF9ZzDWtBxD7+PQ1sRxEqD7PJhdY19BqL3+nUDmKyCFJVSUAwHCx6/l/njdz3WKILlFL+APJnPzG/unbXX+WqOfc7hbKNWjJrGZpQdVc6Qu+1MkMZ7zeenl57K/eP8dxAo94yd6WeaKQFd5kCV7wEYHBSDva5fw1Tg/OBocQ8BjGJjYj+tspok75K2VcCC7Uw7/6JtH7og2A6pi4qkWpZTABfHzPrGQD4sR0dMT5evHj9Wal6M/+gAxq4c/QKHYkdbtpjphd0Yhz57nfnG+Zn6YdqePU02c9ntNusTR1LloHMCKMTaCnNrLmS7lL6qsyV7TmkTbqFo+9hFTpPCiE2i+a36NowB+TdYVQX+ZV0lo4r950KCBm8n2LOhulFiU1YnJObLgRkDAPmsGR8A61UPoUBiKPyqC0OHhpIJK3uuAmIbBXZQ+0uBzQI6L6vVdD8/Y0+mGPqg5RUTN0zBASjOcQIgYSuyN5nok1PYjBvLzaoHYLGEI328nBy/0zph/2FzYvvLlyBQqXaFzA2Ot1nc7r5xvZyX7YD94+Np2RQaPGuZtE9AA9JCXzx/IbtIwFfrgnTz9q2Rgmt7GQDY7HE+h139/PkL+XwA7AQ3+F0pIzDLlT5+KuBMLRCx5+TIXymYhO35/vsfLOdnl8vvfveH5dnzl3KqB+uxgdhTJ+q3YVtM2epVCuAShlWeW2k9JTMjmweYI4az01kjU2XXKHXD7cz57JvXriXlPZS2zfhlHtNM+XNwWXZN2e2Rrw4qzMK12bvRzyv6PHZFyVIDY+hNj8tgXYD2GZxIHbaN/+Mf/1FtAHUYC/VLD1EGpOJbtWHUhgwaR13UAsLoxxDcrXBBaML8LY4BG5TrBWUTbWcXGhTFX0wh54B1ZZODycZBYN25fWcU7srBm5vSxqLzOlZbR3FfDjCvKFWuLUfnahaCC+LDIYugVHGUEgJZEP6W5xmbr1IAOlIuQ7SMVBeLMDUpKAzOuo1UWaCzeElttoAFMf65L+gWyiv0dyjfzCkoFY4X7ddCefJPt34DNOBeOLrdGWcevM5Jy6hiEZWW7+3r3McIVm2uMgzibA/HqBwtvicj+hKHdPaOzfwo+lYdJ3qOsR1kO0DawE7f1HtKUdglL/xQwi4AAGNBATkCaICJOUn0mr2Fko+AZh5FXyonm+sgsNIKsAu6daORf+NUQ8VK4UAcXajy5OPjRH/55Zf6mxzvEpzdSGHOUgSN9jtu43MtB5+/JYrlPKJJrWYeU4iIGgSpCZD5k3GiTh5OUfn666/HOKj+z5yY/fBS1fFTedUGhbsqZI9StRcUFlQ6ws/pB66W61xBn6s4FfzkWVQBdv9A7R05u+w55gzQ5PadO8v//st/v3zy8UfKGQWkANHmWVKciTOKIvzd7367/P3f//3y+o0r/Idt4PaKPr+PHj8WwMC4RakTvdGKgjVIL3uACvZtzgr3MLPe9Uj0DFTgLxkXh3VGhTcHy0H7WRFnWEMqnaz7cD3AmygRMT22XSCK9j+ZN+WjKafQykJrrzNVWZ0ViZ6V0Ct6UIyasE06AJBuGBH8kjP/SuV1PXujesfon3m2s/6K/1Z1DBpDKKDl+G4DqmwkT4q053pWXQ4AMCrxp0ZBOUyevyqCU/tMz9KizqQAZH6Us1sdE4bcKX1kxejI5FSgV4qwDBC5AQAxHCcN3BHJMLNk+NvMGLURct18t1R+BXLtcM459u8BAGJ0duUe3bb+vQBKdpS7QewQTuZ5/XvZy30Nfuge0bfRab7OHHv/u1p5Nop8KuJ7L5eDVOvuFPzJNpTOqUhV36Prn1kHDfJZyZlyMDPnka9cO4aaAasUHl6tAbA+R1POe3UDdmUukvKQ+VBMvSjtY+0aozDXCwDgSHioqP5u1j5nLP5C/1tkSYzKPl95hqQ46Dplb0xnzICX26V51eeadghurlGX5zwHZ8GRJUdm9XvRwZMvH9q4DOcSDpqXYgH0cdtpTU786r7oAMAPnYnoZp5j3UEd81ZGsOn0EpotpYK2ytTSsbNMZNJOtusVOXZSAGNVbw/wGMTSbaKxJwrk3Pa6Op3uUM4+a4JesqzeV70aep7funFTYPX//F//a/nqq8d6htD+I7sTFIiNGufXQRAz8NDZvHgGHKPbt24te7su5oveG7azWns7PzvnKzYbzyU2n5xZtxKbABJ1GDwXsUNkl2yYxk2kVkBdgbSmVLfCg2X7s28pxCq9WhFRHD0CArF1eL4wISPDwActt90NJ+fc9zAAyXdw4HGCefHczEdyobu8SMpA5uX4LQ72tvRzbOAu91wLzTn/vFRBXwUZ6WAGhX+1bs3UnVWMEUe2Uuy8ZwOOF7uh2sDJ99omTeWm1tYyD8CQlFTaPN9UXQCcdQJPPKPSQS8vK131poospx4KwAYt9GTPq9c8xfucTnVcDNL9fQJju6LQR4+o5WYFzu7fdw4/BQT/8Lvf656yvxQYtP13eNOtyZ2meigfQ2ne5VdhZ2ILY/8BTDEHBKVcKwyWCfYbLGUX0oTJ4baZe9K3gEcwUPf3DpcvvngkFoD3wUw7Yq8wrpwXpTuc2NcwWFV2R/mEYafITqPd5yVFuw1Y9IBtZIzlj4ti8opekT7V3LkgIvv07IR6YwYK7Cs5SDLkbasRl7O4rt9GUc9Wcyk+ypR39hUAwPT9EuHW8e7QxnN3H7j7bQLrABf/4z//83WQWKN7M2cxgjcRahaRh1PrL2gf5dTkZw6+lG9aRFQP+S6keYggngEDEpUePSWLKptoQIxJDlNykVWIrtDVHHJN9IgorFbj51pGl1b7uCYGFRoTjgWbEcFNJHI8V1HoEHzMSRe+EoLVM7JX9Wc+peha/mGMFAEDZfSnSnMiijHM4gTGAIiC5dCZukYvyE0JDrf8c1V6I27O38qGyCZl3HyG5yAfPiiX7zn7kmcDTSNmkApWjACZSmu9wR01n8XKOsqVfRVDRNE1UXAnVQ000zmcqX7uCsOigtFibm9X7edAOlOgTWMoJzpUQhyxtPNzjr8dCl4IikQrg7Szp9LRIsyJHCKh3CVMhtO1ZSAg68wch+GB4IMZEPArZlaUXHLNuC7vyVA4NQiR6G4+KyVU+drZ6whKUFPABaVPFBin7gVq13MtgIScetcr2BDYxvMI5FDqyKaECEgsBY3YVyhS2pmwp+gXSw0B3nedCYNiAdiIqGTf41zH6KC7wO2bt8QAEJVJfdgvZfS8PjrS85K68L999uny8MED/Zuzxlxw/0Reecavvnq0/NM//5Puf+PmTVP8ypFHKPPv78S2OFsOi6lgsGhLvXFRhOxzkHLARYAG9r86A1RRPjsT5SBSGDQRAjnQMyrLsyIb+DzrTo0lnWei00Q8y1GWHC1D6P/n6016bcuu7Lzz6ppRsyYzKTITsJGAAFmQW+roV9lu2nDbHTcMCDBgd+SOK7hhWLYaShuQIRmZFpRiikwqk0UwSEb54tX1Nb4x5rfXupchHyJ477vnnL3XXsUsxhxzztDBZo1fPK/BVoS2Dj8AwFH1s3gVRQAAIABJREFUOZHlso8Ev1pAaFF3c91JF7LIoc6DgIyKTOBIeaLs8d8aQhqF/rQWiSBh/bYaMD5Xz1EdJY3T3VhXput4qgOOe47zwN7QoVjKuvfLd6UmThTR79dJGOzm38EAcFz7GDz/LQhbCnKuOQrb59kNwZy5iscjpz3gJ4bVTKZz672Uny38tBWo3Qoz2s7S9djvua+Nypt7KKsqUxfF38/v19id/rW25x2+/d777+rJfm99x/tkrRONXNF055L7Sr2fiY3BvIMTAWumiFwNpJXicDgAW8rOvof9fW/j5/PptO/R787JUYPs2MOumd9d953F3tb2mNcxQCszzIGfYl8WGB5gwr0mANAoePrnHMCcAADztK8n11fmm+ay07kvghMBYuyetAEAy8BcDADXtHrsPDDlWqhn3EM7q8mxGdXfUwB8Hv5Wp7LnS6d+35Oe8f1ZAZGOIsvb/O8yqp8/X0RytwHdkziGcVpIW0zHqcpd9kKjdrV32tVmgYRHCgWpWQOaRO+N48fv2B0CALENrrC2Nb6xUQEAuDYRUOcBnfrtb3873YR472c/+1kAesZuNJ6xW5vAAJM2eOVk0y55htjLsIBetD3wBx98PbYA1HX0tnYzDpH54M617EimOOD0MADClgg4LOur9UIEAML4vNbAIPLTwEEKc1/tfPNKYUOKUqc6+vW2P36OE1Vgje+ZEqZ82/VAzltkhm0vq2eWn3FKEd6Me2oA8GwNjnQOF2gyDtF0rfIaFNCLeJtzvAda1LPZd8MAgW0WmY3sC9BfJ2udsa3ry6xVAZMdTCwrN/tp2CYFAKD3l6HbuaaQIQFWAjKtn4Y9BGuN9I8EIF61EDuBIOwS3kMaEwB6+gSWwLOVN3/lagCXh48fZf65LqkFfEc/Y295R+DsG9/4ZgJSf00l/s+/yL1qB9e+vzIpsvxOSkGCHVtr2rBgeJaXBTKWfXA6PX9GrQb8ScDFa6d3338vrQGxURlf2bgFMX70wz8+vf32u6ffffxpugJ89FHbcqsL9Ye4Pjn4fI8xyVjIhpx0vVWoupX3WdEdVN9tGGVeAZLWaNBfYl8AgPE65PwU3WSP89xJ2dI7T9PrSVycuiDu5112RX5u+tbgkMEcAbFimr1/mV3q0Oo5z/lujxznbJg8AQDamm++PFFUPmik+HDC+6EDrbR6dITiOB+NzjaXgc2mA6Py1CjSOdyVmJPrZ+IYzuHajUcXPRXlp7jebiAhVGzlkvymINBUly3qFGd9aO+v6M84CkrKFQ4U76ca+mefbbkv7TMPFYTnCnhxow6VKBiKy4XaDUANDfNvDudg2gx1FYuUawipxIxcZWMM4sPvOn4RFENHba6T+czTZmtv3zURP+edQ5kiZ0ORcuMaJd0paCrIySwYQbzYFO4hfqoEqiiHfjXz7LpmTfO8LdSkkZYcZJTxfH4ZdkWw7T+aKp+jAAQhsr7ZjxN9PDudSLtQENWRqdHGfkAJtWLosFBm/jLXg+6JyLvH+Jmq9beg/DWC0KvWURQcYK1RxNZfYE4ate46ShviOzjoOOqM8+njJ6FdJRdqkGznNnv3+rWAH3fvkFpwpyDOKBjuQT5YBfTZ6eEDOg409UJnrkK6ChHABIMl6Qzk4dNjeKrss/ZPnz0/ffLJp5kvrsM4k1M9AirnaKJgnDtzOjGA3r73tbQZ5IxauFLGD/POut++ef1051aZLBZZtMAfc8BnfvPbj9JdQWYQ92ccjiXjuXQ6PX7S4j+hck4bwLTTI+3g2rXTH/zBH5zefued1GugzgG5mF13oxar6wmRgjoxbfsp4mxxyuxvqKMwVC5fOj1jjp8/CwofZk+KM5Uen/z+iXbZFQHQrhF1CkKtomKV5RoRggurhZFys0qILgRtdxhllNz/BVb0/r9f2Gt3iqm4G1k03VBURP6svFzdQbz+cqibY+q4vKdnQhmovNud0CioPX98o/PaHUBZFqr+Xmxv5GTqJQzbIiqwAvRQ1LsTo6JeYHQLXvE6xn+Z+VjMh2XYjfc4vbi7TgdX47iGc8vzaiiMch0mQCV9h0r6XCMP543IFUXbnfpdF3LtzvH5ugC7IbHLDGWS87+/t6/Jbtw4rjXiBf4c4MRRuK4y1dcyogagmGr53vf47FekAPDdtUZWzK/DvK9H9PbG5vOafkYdf8z3RHKrZ3oPP+v6u0+rI7baGxe6QBysh7l45ndrZ+Y8eh7i2FdJ1TgbAECgF6drP7vuH55Jg3t31CubRu8MALMDAFPL6tDDhxMO3XdqeDSPe9GqLzrY3ntff9dvW+iOzxbB25xVt6/9qW2z/63XW2kwFvjbizHue8ZIpcatwSv3/QJTem/ZqbXXWoAsqVKCVhP9bLeIlQMcE3yYCxatjr5Mm7Ypip2aJGV8oQ+uXmUPNJKL87lAc3Rdo/TcmzFhBzAmwf5dnnItAHg+R040ujLsuWFQyoIk9VZwFHCD4s8w9XgWavuQd811BTdazHs9p3alcqV2cfdhZOW0B3SfVce09lYCTmM3ErigWwHzhS1yK2mmZd6x5qT5XqeQ4svSv9tq8VXZxKZ0bS0Td5l3ZSLOPafnwWervgdEn04cjNtgk86bznV09nSMcb9QPC91fC4UU10g8dTakdk2YADRdO651xNQrqhP4hdkX7TApR2wdCZjo8g6HGBDO4hrmELVPd46FoBKbT/dYEz0X8AOuigVFGLdeGbm//lTuibJJr1yev6igR6MsvaMh0nyIvsVFqq1zrB5WIcP3vsgjFb23y9+8cvspVLwpwbCqwIw2tfa9srXI2gAaLWBA5G9pP6eYf+8SFoowBj7nj1hQWsKcsIW+Pf/vT85/eAHPzw9f/Hq9POf/+L005/+VcYiw0mfLkGm2H+Vm2V6Ftzqni6bpAGXSQW8ZGpGZZVnhs+z1ysX7eqyisRGB19oU15/tPZYU1FXRydTAA7dOfpMXbHbUGg21al1X+pXbm00sVEJwMEkHtZIAawCAPq6u3533RJ0we4kBQCHNptxHGNo1E4CG+1wRCcC6eHIhE6rFn4i1BJlpvIvCE5oKqX4OIjduef7u8HhvzVWVI4qaRWHaBUHKn3mx8G1SAuOiBs4/VfHLlRpquSTAxeHsW3F+I/vcV9+4pBxT9ElJtkIO9cEqSIHhOtVAUAnYUNP/lS5U8em4lpuRn4P1TvVO83RqeC1MJTKjHFTm4F+68wzFH9znOjTzDWDTm3GbyLgb17H+XU+XS//zQa4MXSbOJ6p0mlBEiJNa257qIo2xmiYXL92VFhFVVpEcFGEzhuPCyyo8d99YrGL3ejhmVnb3XDd0dnjWbaof5ULlKgyI3geW7HUiYeW/nLa/00dh9hkLWjTw9+cYFuV8Df3oUYt18bBbdX6oTEeTI4p7gZLZJBonmPf/+yVu1NkUDaGP3MGTpfCBiCFAKebOa9j27w2QKfkHN4CBLhzunXzRp6z68d81qmLEBx6FM/gtbheaHK06aOWwGUq0T47ffngQTt0zDNzPSqwth1MEc0IqVAQr6fCPevDd5fwmjaNRPLv3D29de9enofnx2igPeEHX/96tgVy5zLCN5bvWYoQQpFcKDMFfZ4EhCNtwNxrlBEFlqLgKDT44kXkDuP/9LPPMw/8+97de6Ed0gmB8f/whz8MCACw8uMf//j0m9+AIlPIpvl/tM1BaGv4pgvKpcvJ0VQOJOrx+nUUJvlvJyL7r16f7n/x+enp48dZC+az1ZkB1hohjZCeokqJjAa5rQLKmdkK/el8HEZtKgdPSsHedhADddobFqSdtmQa4wMKxXDd8jh1pGLYTeu9gg4ryrs7UZXfNagjt6ZIlIULBdS4j4DrrnSV6ypXZUJ0zlHdu05A7mGUZ8Zjnn5rHFjw0K4OBQXz3aH8+RQ76LA7CM6F85UImnl4/z8AACDOMUXTzqmdAC5EBS609HK+mUR1mDo1XQzmuT1DOmv+fZ8vDWZlUSvhn2/l57Pu+tT77UCDBusumw5HcSLJu2PsOJaTPIDnltbh8x0G4tCKE2kZY2ldc1VHPtZ+i3r3b0anV/si75G9sDmYu+Pw+07mHl2f6uYDkO3zteak93Y+XEOv23262ge3N3apqcv4XWcmKOgBcDWPl1cYleTNfgVlU7upTnHBCoMxx55yUZwn99hWyFI7ogZra+5E/w6wp6HpPth19r43+nx2IxnnXpvQIMOwpRznvmf83b3htZ3/ff1SM2LAD/e619xBoDqsFpHs2Nb5rmG/gyWhz099ltQzSargMIC2B0819ZE1nvnshWGBdh4EL1rAK/TsF21zZu2qxXqo7YduMHgkuG9aZt6fHPrUt4nT2Yi2jE33Z+xVwOaJXvJd2G5cK2yB5y/SYQB5XJ3WvRkmQFIBZKysIqJlHTRdQkcuNaUupKnw3QAc1+hDXrvgaKE7RaGxqQDwYSjcuHkrAEBq8kxw7nAYJyC3O0XnbKWky9ZOWSBJHbsUuR6bCJtE/bLLLGUj85XAxzBc3UN0SeD60PqVQRfl737m02oXsAHbJ8zeVcDvov3K95LqPADAki3DjsLGnQLJsTMntUZfoudiVaxvWglpDlN36Sl7bQJQaRPZull1iumw9Dytb49AWsCR2i9tF3c90f9nBC6G+Rn9faWFFPF/AEh+8IO/lffTHeqLL093JogFCEJNNdMBtMf2c1y2CkHYU2oDEPjATudMUcyQmDh2INd/9733YicR2GGMZYGepSvHt7/13dP3v/+HaUf40W9+GwaAusz1rm1CEKqFVS1i7XnTDqremMLqr0n7WXYP3+PeskhMy2HO7fTAPTgD+ewbOjVMasAVUnrLqLK+SvWEOqw1ALyf8mzXMe4h072ZqAbsGqTVnjxAA1jcN2+EhavfKuN71xG7zAwAEnuJNoB/9mdnoULOQURo8FIAqIQ85NKUDqE9kUQRmCOy/roIH2pOh31XLP7uZGpU7AJ8NxCtwK8xrcEHBebIHR9kn4PEeBGQjFdKvhskCgFjJN+tcUx+Fn9HaDUqXKc2z7l1J6jD0z61YXUOfSU06MmT2gUG1zc/ygVRmLFRIxz26NtQN/YImg7onalgHwo0c3vQQWuohI44RolramS8G6vUMTd5q5dfCUjA+1KrTUdwo3INjQbQvx1QqHLA4UGRFGljHv3MRYW8ohnTn3xyxnb0y3lScIUSPYVzsm8GpQvw8+YsUdce2lacxzHn8+wBjUQpeHwO4CXOGQXiKExzULyl09ryrMLU+S+w0eKLCFD3dQ7otEZMNHosqqNF5OTIdp/dCEquAjblwP3GYIzQ46jmDJ0hBL8MCqvQg/JGG8ubN66fblwrPb9IfxF+hF8Q/mlRwt8Q0MwN1/vlL395enD/y+6HRDSKDGPgoOR8BgAAHkcmCOBDhU8/l3OWObl9RLSDVL5+k1aE3/vud1OX4eGDL4+x0R+WWgQ4LwBQ7K8HX34Z6v+PfvTDoNwK2J77Vq1NwZhJlQAg4fXFl/dPH3746zj/GDoaXIAN77z9zumLz++ffvmLX2ROAQAAGJirn/zkJ6FfAhbdvNW+qenh+pRoDTldIOqAZ+2a0Dm1uNGb7AHSEa7euNkx3f/i9OTRo5zB1q5Y+aaegShXmEhhEDV3tOsplb2AANGnPap+5GsNMKNBZi5lnKTUDylKrXIIYDZRE/eb31UWMqfVfw1tL7pllZbARYGPPpPKpGdypTpUBpVFwUvQSgfkogMhoLcrJz4T2TdnaIHHg9KPs3z4PeOkVdGuVm+8vzsC7udDwU5eX5Dy0X95b9oe7Y6O8ixg30yVz8K8hwmw5ev5PI5BebY7Oku2FnBzfPu4j7kQINic3SUvO+fKhWVknmd+7Ab2bjDpPPG93RBxPOqyNd8ronvR4d6fT2NLGZwaGVtngnw38zYt8/a2g3EqGzTwv53psBv4giqO/ZjXrQDYbghpxCHLd0Nf43/9bGrLvneVrUu+Lzry0fngKIK3tf/bWCO1cxYAYN/tfa9q92BY9/Mrn1Pb4cgrJVxgDYbtbGTd8jBdOZ8Vd8Kiu2vOVnqK67wbqY7Hs+8e8zPqhpyBI8+2Dptztc91ZUrXXVvDed/3EA+Qav6zvwXpHKN7zHGUorvkUa8/tXO2M1rQ3nZ8pLAVnF3X6Zzm+hvAELsxVeALXMaBmntiD/B6+qxgsR2OKPznGUOX5TkHPFCnoIN5NvQSeltqvoy9Gv7D6hywL2tKsa8pQhbw4FJTQRPMefIkrZubLttgAM7/k0dPztlnOOgvpzsNOo1IMvuz98Q+rLxnLnRMuXccrQESsGccM59rMOlZghjY3rCcKKIX3TL5/+5jbIhdNu06IvcbJ9Aos/LRqDoAQHTbjHN3qnaZwGd2AMB9QQoAe9BaLMq7XY7sMlUAAPZF9+ViPWnz7rL88GvmIFY3d+9xPq8NC1bWGbaEOtr76tTTZpLfsXOTPvGSNpa3Y181FYP0THyaRoCxm+MPTNcDzw0+B2vN/nnx8nnsF8bFXnEd8aFITQFEePeddzN3n332ee4J0yRnIcUQryRvn++Hafpc5uOwtU6wo3ve08UgtSua8//2W18LawZWZGTHpElahBt7EL+CfXv1CnYnAdjm9+PAkwbMOJUDPJ9BKvRHgwurGLHnXlnjM+y2gZ8xgLx04mr1mCCbrUnDJK7N34BRWzYLqtaWOUISCe7ustU13veqATPlJ7ZofTbqEAjerm5SBq/5POeqNmDvuQDjYZNu7XJzHv+bP/vzMy6gUtXIDaI4BSEaySqNexVaKA2eiSpSU+dpCdeh0LIhp8DJ4eTMTqxjtdAX3tfg1EB10woAqJCzaCmCsNp2GR2xzQyUFtz3Pa87SmSE57ERQMkO2sZqCxgFMtQgFs1q9yok7vPsxbOjGB9zYdRXIZmUiHEcuAZzyEHhRbGWFK0b5CpzOIbLgcDaMmdDEwEuskFnvoMyggZPLnIVftkHRKjyc3LqiXiyRkYywwIgn/7W7XyWivCl1Q4NedZ1NwxE8HdhrXLmp1Q1nsfNqXDcr1Olcj1CSoVgRDAO+yjtPl/zyjQcY5RMWzycHIQK1wPMcD65N8/Lq0Kj9S3SYvDatVDGn8BwmeIoNfCGIkekPVU6m8cGUMI9iRYLMKDIU9mf917XGd4dB+6XPp2nOlI55BeMtABrU8gFR17Bwvh4D+eTZ27Rl6bqtFtD7xXqJYWGvqyDzT1Yg6MWwatXB40JZFVhSb7944fkwNcJZ/+QP//W22+dPvn00wj/IIovWx05Tn5SDu5OHYGzRNL5L20pb7SastVHeW4E+Pvvvpt7UMlfhgagAMUSg1hn/AXeWDer4JIjSRQE1LtzWkct4NvROurK6dmL56d/9Rd/cfrrv/6bGBush+gtDID7X9w/fXn/yzAmSC1ohd0bAUAAAQIapQhq9yCcyho6RV3DMJhCSxpAfD/dNK5eS0Xd0LhhWDymi8SDtDjtGVxUctYw6QaXWD9SMmq4aFyVnlnwLBG/MdpUTsrVcwbOGFMrUtmIlGc3yiDm35KxXC+9rI8CfaW31fCWGm1EfYxpCvBNFxLOqwYF16CmivIgCut106GUec7dReCA+wUosiLyRO6MdHqOdqWtvPG9XRdEdk5UtoUYi5zvyl75sRzXefZ5/nQkGJqsRpjOo7opY0CeTjR7rwHgvKu4d+d6d5aVgbnH1AZInGfLH9+vFUU+gFLYdZNWxaqm5dqA1Z7/i8brITfnxrvBszvTjlcnzDE4Xudyl+EXQYD9M14vxt0WZVlO/QJz93WqjFo2Se+3ij65JtoArpUgl0b3Mn7qCK41tA1daaL7ejg3popxLZ3DHWTZHVXv5zMkfWX0RdLINip8rz/pbiWznKPA7/vNyL/rx/0FmGEOVqdOLYELevoYy4XCaVLrnc8+/+8zf/Y11llSXimztBt35/koZDuybF+byoBVzNb5tN6Iz67szPOx7iMn1X8ay7vRvPbECj4YtIjcnsJ++1oX85zWnsuPy0ey7uP8m2ZQ27EpX5U9Fk/TXjpLUdG2v+y+wrZQ9pOeGcB8+qfvkUTGj443HTGyddpOV74WZHSus7fbMDFyA2Yj7YPRm1wL1hzy8M5t9F2LdMNko2+9rJrYgANq1L61W5LgDEWEp0XqpUtHNyOuj75++OWDzANpfupW1gh2Hvfi2sw9PvKraXWLvIzDbZDhKD49rFk7q0wLNaLRygJtpaVvWtU/rVCP1rRdO/fG7qxFrsACPVKBrwTEiMM2R8Dzv+8x/qacSyeYYYzk94ng+/nDMd7G0L/Vcev6TXcFPpOuNW0BfuiWqbHkWmPTWJ8MJz/AygQnsdtb64D6StQXqnyxwC7zz7Vjk49eBLBJcfdpIet+5jwHdBpfJ92gwjBs+9Ha6Di65LUP8wwG54B02ImdbxnfZTC0k0SBz+s3CJy1Dsft2zdPX7t3d1IXu2bKlAZim24AmPToITXLCMgWpDcQiR4m+GrBx50pMi7iwbqLHr3AoGRtOIcXdeZuxyu39FX1a3q+6WRQuy16AH2exSyon0DxdCS42PLSsbhf3Z/ZB1u3i/oOldNbll32i2CuZ2Lpl2VPWPPAOlMHKIo/8t/96788c/A68kb1dBY8FHs0aHeqGQgDcPEu0nV4X+MZyoivRMEmB8x7SZPzIC0l0RO6V4zO5tzy7g6DKyes/SzrcD+OoarBqGG+agKsXpE8h6yBI+dqKO7MA7R/nMwoQwqBvWwPTWneCguNeZXlbnSpFOkVn2Jt5rGj8NJugoM0dL+J6IeCMnQ7JOpyFkrHQqkcxvRQuGLk89y1Msa5WNXJ9zGBVOMIURNBQaVS5docWhUHh49r62gJKDgm5lxAYGd/7EZ1kLFhVhDxtbK9QIFGtBvbtdOwOQyUCxEO5oh9xRwi6Lg2ire1EYrc8ayMj2Jwyb/eAACV/6RrDvLWPJtQ06cugaALcwNQwORIhdfZ4RrQ7XjP59LUYq12RJ1K+VGWWx4i88UYd2OMv3n2Algk56ltDFOgb56xaP6ttsgZdgrOOp/z7zhrXO/eXQoW3Tu9/8EHQVX/5uc/D90riO5LkOXnAcKsjVGB38j4kydP49QWLKkQ5Iwy9xglB9vkdQtOcg0AAPK9kqpx6VKeEYNFIwinESCAfMZ3330nPwETrP2Qfq1B9Olh++L08PHjOPS0VHr6vMU5ST+AzURUn2KHCltTN7gf3wGYkDqFoXLva/SevdciOk9X0UMReuaSPDX2Avl0zwcopY7BY9pBfvH5Qe93H+hkRVGnDVULAZrPWkVf5afCkBVk1DEydqvqmn0a4wGD177bNTR0SGIYDmjk+bnosJVWv+iTpgCpwDxvKueliAoasL8ErQ4FS1/qa6sdVPRBir31pZyGfcA1lhIram+1YJ69cs3Ugypa9c3u8BVpbwHFMm+k5R63PX5R7mksoSviIE43BmncjYLVYfG/o0ibOf5bilfXbrFl9jtfdBKd1+ag9ns6Z0ZUjULU0KxDIkCc/TypYXvKg3O1y8ndQVM/+TllsvJJuaxRcs74HaNkn4/D8Dlo2OfTHPhs57ZpMO4R5ZzPpp53PBor+3N0TMtZnUM0P5Z+U78zr86lzyUoZN0jHWHvs5570fl3PXlxPF53109dm3EszTXf0iS4xlF3JDj7fgYKzjc4UptKlsQ5o/RUeeHZwaHaASDXN2uPjTSyHufF1KOckQsMxGPuNkd93yueXx0e52Z3mAw87GfVe/Zztc2sXylV14j3bhB7P3Ntv+q+AlXaDMuGaLqDejssqXnls+P8L+et78vAS1Bh0jM05hm3xSwFAJAJOnYIZSi53JM1tOtM5mnkGHpwgZOmQRGhb7rt0pkNRvRvqwCx8lZQPN87Qam+EwAAvU39KuaTNEECTfRS53PQqd/AerSoLPIqwaPaAuSZa8dX99TG4FrYUuhtfv/oo49SZwCZ+b3vfe/0zUndw8Zo6uLT2MosdnUkqXG2YG1x4qztVheK+697F0hOyOYCe8g9EWB7OjvgV+jI7cCQ8kb9JbX60CnTMtguALscMni1A4kJLs49bX/unhJMK7Dd1GHTKXrmZdqUrUf9KgIgy6srmIEO5rO2NWevWNCQwn7N/a9sI4Wsgdopbnl56grBGAkVvkAhYzI42eLhtTUCyI3jnf0axmk7d/FdbMuOu0EA3jOFJkEMWl4GCJuUoAFEukbzf5ewdfGrroWxUubMqwQb33v3nQR5BDjs5PC7332cPcYYAJOw43D+kyJzddKQjWbDbB6fTHZ2ZcB5Kr722A5oag/pu+x7h9+XTK29tuvxnM3UCpvuXem40BoA3Dys1aQLkKqzlnmXV/v+jA89gCH3lT0nALDmuIye+lgbC21YCTJMusfdd9WbB5Dl3AEA8IYKef9dQ+2i0bgfEhG2Xbnvm10FcSjikfoK1BzgodohkM3j954awEyOjoyCvgL9fKueGL2vmzNUCuqzTH6Lt/SQOP4o2ii6ReVBaLXC6qVQY0TcBTV4Dsbh+OjTSUSPf+Nw6PBqoCloduXEycjzQI2a/+U50yu4C4vh2bYt9lcdFHiiCTgDjSh288VBjQPZ6plx/OMw1PjSAN+jGYeRMAJA5w1WgrkvjEtaUJ+5CooxGp1W4fI3haWbjfvVyK8h7XWZ1zqn1+NQMT8oLtdbQGgZ3ucLZXlQVaprr9aYfzNRcD4H5V9Dltw+XswtPe+jCLcemvaJPRC1QdilYQX5HCXNPJAjRx0GqY8+t4Ys7VgSlc0eK+hRBLZdHDwrCGsFNeM3gorD7ssz4xz5b54dwffl/fv5CZOAAoXsBx00xogBADqvc/QWRfrefa8FRIeO/vDRwwAAViZuR406J6lvMcg9f0NR8Rzcr7l9dWQCXqVnbM8KL5z2KLIbN0/f+ta3AgLQDgkw64vPPzv94he/aLu+oY16H4ws2AIwOXgPJXL7zu3Tva99LfNL6GkbAAAgAElEQVTH+FqY88Xp8y++yNlPlD9jaiGcT373SUAGOxSwtgAHzMNTwMGk9LzOfgDNBRCq4UVXjdY3QGyxZ3imu3fvrf365iyAASwKCv8BNvbsNTdyP/89Cy3cohIw91dHs/tm0N6hoRr5yFkYIe5+pwZA8vcnX7TdM5rTqhJRVu3Ky9+5vzLffdX3eo06IquuA+vedJ+V6qOh5H50Hyiz/axnw2e3GNLuYHhff1qN+5D5X9H7W/kjw8e8zB2YUA/5s2eKSH7lUvTfMABEzCvL+snllJhvvBxdnSZl3+6k6Bjucmx3KGEAOO/RS8k1LKCjc5n2g4xh1mqfLwzI5bRWzu5OmXp91+H+rlOyHKZV8Go5RXVQfEaduouGkPKVnzotfs8xHT3hHePmHGc1fM7ZfxpH58e+CoHluTfgwbF5LeWoc/n7/y61mus4VvWj8s2zcX5sCxByXx5yfJ4/67UVsd3nU90QunqObg1/Xh1r7RfOQPXl2nO5TrrlTJG6cdzQcRqrnq99jSrESxtvz+8yZryWc3fsheQer+rW+9x6XWXQ/l3tPM6tdlbp/qXPe5Yqy2q7WOVaG+E4z6P4IjdzVpcDv++3i3O7zlqd2uT4b4U+7TbUejdq187xYWdOfYak/V2bFq22k5x6Dch4HC90UkEDcsOvRD8xD+gYO84QCOg+o0f6Sh8EZOjeWlR7RqTuUH5Yp8C9iu4DQO+z9+wwf0SL0WdEbwV/YQbAGCktvwxPmLOZw3SvApgrS1T7ljEgt5uqhv34Oow8CsIRnaVtr/P1wXvvB9hnP2ETAq5zDyKzYTZRiHnSV/Ocr9sKLs+9FeNUjlUeNg1vZ1vteydyBgd3UjdgGwScmTPnZ32OjBW9ek7GXIqdmMDmFEb288osbd3D7hmgNvdJgbe9K0ENKeV2wIwJQq7xLPYPCe3tttC/eV5iJ18jINR0bGVL8vexsQPg1Ll3/QqMcpa6F+i2RNBLhjEypYXxynAUPO9Yu/fjO03AIOyjsCUM2C4HsjUNrJf1OvazaUptFd7nYV9hTwESkAYgSHH1WvdsA8AwAdr6mfniJzKPffrx7z6eAC6MV9ivBT0Dakz9MG1ZAld2MFj2RlkFexrAPs/KYZ9dO2dfhyVDF1NyvwZ7HJlaXYVMXcV/2RvZNxub03uooxwr90lAcACAfS0qA1YnjI53sdh2eVzZP/XNZA2m6OHvs7yyh//bP/+XSQFw0+qweVEV3K7oLir/IBeD7rsg/ARNykabCNNufCmwdmPG30dLnDsUbDoLq+yO5k671mDVcT+MVBTACEo+k+IvCBnbeWDUToRqGbN1JKUWLePufJ9TUDCov7xEseIYWtl5qq56kG0D0YXC6yrizPxqCBbJLB01n0v7CvuNlvaNAqDnK58lT4eXSDfVzbPgFl2awh/8bQdqXKsaFQsEynW2omEaR4wDgcvnGSvOkYpYA1H0M0J1jFieTadgpwcjXABl6PPJi/0iPWvfUx4W18wDGgVFz/dRImFJDMijsech5BrSv+wQMTbROYqQDpaKt8aN7Zh60BHaOcjj1JMnl2jslvOYDg1EAQAf4sitNoY4s4cQPiut0xw+5rPG3xLKu9AQ5a4AXpWxUfqg6nzfNQ76GICon4M+9vjRo5wjlPndiZJzfxzXj37z0elXH34YBY9CTWXYm6DF7WPPufKeIPz8nsKf166n5dCzp0+OlARYAxT1e/vdd2ZNyScsJZ7PA/r80Y9+lA4A7CMMpa59UylSQfjornHj9ODBl6fP75cNwfPh5EM7pHosOWisN4h8aiwMgNeo2JvTZ598mk4GFg4kj+/W7Vunb33zWylow9xxTaI1P/npT0+//NWvIrQrC5fzFwN7ALCmP1FzoOeePUA9BpBtQAVlnXmfGsmVC68DGMRYnpzOFgNrjmQAySnGqUxTWe1Kir0VhXOg7lVSnmfPqPJ6N46Utf8u52933nYFU2W6VWMfcAD57N7dZXIpiCuX+7yBlpM9ynNFu7TKpRImejl7ff++ckGdFWMMSTmf1aD0LKnjVIbSE/13wdRGDVTyGke7k7jLauWE51FHzrHt3/NvysyM6/UqbhcdM32v/WxkrXJlKyDkNbIvvqL+QFPsK0N2fe2/j+un5eQURLIQ4sh4120HAJzDfR124GPN22JC7MCS7+/j4G/7GKsrV7GkXRYa8dDJbdGlvVaAmnauciGiql7qGrZrCS/PlXtpr8uxj39f7+ybTQ7v9ovrvp+z2h6rqFpUNGymI697McU6LvX1+S4bFuws0NLQkjbRRQdoN/yyTyZgYGHNGuwLfHFelfNSo/frOMPKOH+qszOGuabFULnfAnVHf1623/nvr9m+poctMqCEn+6+uBjVWqki3eM4SsMiMuo1Xr8Fb/e7+ww8f2U3nTrs8ND53hkAOFQ44kZ7eXBTBwDM2263+p1Xnf8CfMxT9PZUXNf2ZJ6M/qnvnIOARtp/X7uXa9R+fH2OGr4DdVwjxY+nxk1o3BSxu0QOuMzYsmu4li0GLwK370wKHXoUAMBgF7YOAEdsE2u4IFfCkn1zunb9xunuParXVxdAFX/0oHV1lNGxqwb47H07xgTEtjQE9zcgAt+P7WU9kc3PUF/y89BHkwynHRxgatIUGs2/tGTt2O+cV89/pBL2+ASM3PfnztgR5V+7CvntXkxdC8eZ1terkGj8jSkwlzWYVs6dp62nO6jhWWUD3469B6Mg0eDaAAbY6j9UnynjKm+sz7Fab0fvbW11TUu09o+yL0xkHNLL+EgvMx95bwoJHwAIwBKtEtnvnCE6+cCWuUptjcoA0kKtreUeTxH61z1/ppm/PlIRyj5NQcm0TmxdrcNWGD8q8pDgHJ3CxmF2DvhZcKu1D9yH3l8b2/1aWVg/4Lwu4qzDwlhdm0yZUJ/FRpw6T+717mH11gJdUtB+azWuDFQW2+1ol9cX96D3XQV3Kw93f6Y+Wv3OS//oL36c3XHOKNn7FG9VLlXUKgkHyE2lTfEZUwmS17sx9jwo+4GKgZPo9zJUjs+5Saelg4Z9FneMFaJ2LizfY+OTF+ykOenJ+09Rl97viM41q6sRtI2mVwr+UDxmAqXstohFJ5CIGyCAAkyBHENilIgFZaSaBu+d3O0Us7hgJANG4HyRw8w4I1yt9D8tH5lj6F04LRFwqf5+JXTpUsyunj777NNGZhXOYwxpwLJ+qemgEUMU7KCRdIxBMV/DRmgUfUeodoNHZaCSP1I+RvHxd6OJOmkcWmjUAgUqnHNGEsVdZj96UG1VAmCAAFFp1+hqtJKx5TDVysqLuQAVTYvBVFauMI9jZ7RGquSGmPVQjZE6cj17FIDl5cvWhjjavXTDU6AP5aRSZxyPH9G7tYV+Orbm8OAA+33WCmod801kmc85Xzy/oIsILs+ZeRiqlp04+BwtAHO2UKjpD1skn+9C58OJhg4YdsvZ69NHv/lN2uPBxKAewPsfvH/6+gffCDrOdzBoFICPHvMsL06PHj4MteyTjz/J71QiRiizJ/n+e++/n3PFGQH15xmSj/nmLCDAe+++m31emVHKIQYVz0yKTFJDnjw5/fyXPw8lTAHJ9QNkvP12PksxQM6nrUeZB4oNJt3hGQDH0xhj1D54+OjR6e133j5997vfDRjBnkBJg+b+5V/+m9Of/8t/OS29WsyFex6OLPJQ2TAyI04FSv3EeWqhPyIhjJFnDztn6qQot4gasTFZpxp8pku0qjzz7Dn13sqcIypBVCn5ZaLDpRZaF0L5o3zXAMhZ2CLFuwGsAtkdid0YF5g0uqkS9czJBNkdPJ9FOc17NRJWL2/HI3hao2NyAtOypo7ToUTnfBqljJK1t+3+QHvKwebgdh8TcZ/WX9PSb5i62xWWE91I5ar6nHkdvYLRslO5vYCyRZ2pDj3ef1nZI6gpFVU5yrwa+USXqhtV/F+1dv3MisRfvGcNIrsXtJXVDtJWtqyI5O4U7ka763rRkL/4GY3oZZxMFMw13HS/Y7MAnxHlBbosWZ3nusAc+Kr5cL+rz47nn8ipBdY0ALvfzzuW5/ae9XHQMVM/6XCYLxjbK/9ypdksewUxWHm8AwUa6Dq4fH4ZgQYFZK2Mbpvir+6P3QHcz7Q5+gJVe3qBTtO+rgQslAX73tufdwdP/Ix9rG2Tx7WP7kgDWEEJ795Y7fcugnTcR4Akz3S0bK3TcfZmsSOOjiYbUMYW635ee975zPwO+9RxO1fo5ThjOCpTJ6J06VVQ0arrggJQ/5H/2Iep03M4/c3DJliRFAFaL08UFflvoV9rbnkWBasM0FVGNlDEM6X+0PZsMFF1Xjq2ppbx+aTUvKnjg65ppfQFzmI3obelm6fC/lZ5n7HFHrl8OdXh0aPKBfQvY07gYmwtqfvoCZyw1MyZivXoYdojo7scQ+yC0ZMyzKRO2/1HOZazcnQXHbA2B/Y86GkgRACggbRl14b9NoWdrdWQWrqpn3VKQEWbVHmb9MewaIYBVqiyDJXpauN9LXAYfWfrzeTDTxFK9FGYOH12XurT2t09e+rCyo3pjJV+8xTOK5skqQavWddVV2cHLg1arQBn9xH/ta5Pn1nmk+th14Bdh+Ratio+cSYEa3sWLeyZDh2ASrSWTveMFtJrevZKL2lqQdfxCBTaVe1gnPZ5cz7z0d7LPcu8HED5XCf+Ru43wVZsuUmlKTt8ig8OA5q51k9hnrAdBWUs1qqcOPTMpJv3363HZQCBM9cz1L2i7bqnVzL+7LFJ3VX+qCO03Za+X2CwAM2u83gGZctu49U3KrM1dul0F7j0v3740Vko44M8eSONNBWfSnMHCg5FMUXOdA4EAxButAJUGSnI49TO/aR/mUuxP8zuCIoO5kBIhSG/HwDg6MNaanpz9xelzihbnm0cPg1QaxKEYjGGGIK7/VK7KSNIJ9fDCCX0naYCdDPzEsE5HNKhke0LocHqc9imQ0XHZmUe792rg4YTF7RqkCRZa6GVD72la/M6zhdtzsgD47j91V/9NM4T86ViiGDZIvKHI3nQRayQ2+vz+ebwVukwNnNb9s3q+rg/ZBG49qLavM976Qd/lXZ0T46o/240a4zs1V2zZgPSBOgh4r21XeocTq7s9Px046dg4FSuRQlk7iZartARCME5dS937a0/sYR+DbYi0En9GCexSuxaCvLE6IAKN9FRKPooe6OlBaEqiL92t7nnvIjSc3bu3L4TAca66kCa/+VaaNzaAYDPkQvIte9/8cW0BnwV2jnjBDTipUIHgMI5p8Is1/jZv/23yeHjTL3//vunD77+jembuqJdLepJ1P1NIgEPHzxMQUGo/KQyxOi6Rs/ae6evvfVWnuHJ0ycBFlQetOZD20AfhI3Ano2RcPlS/l1U90qMKYBEUgR+/esPT++9935oiBghSY8YIzwG5lTCRfGyplSrff/9D053bt0JWwBwDHoiKQ4obOYAACBRC9gMd+6cfvvb353+zU9/mn3m+VIJdL26S59PD94K9knDuXL5dO/enaw9zwrQQIsdXvZNruwq8mx3g71PbwrvzFmsMdCWk/zONQH23AvtgoFIm5ZO0PzOmvITxRFEv852hf7Kb/VcxuDhTE164nLAFvNB59QuAat92ErtURb4Wc/YxTOtEiqgOHtl68eucdRCpFPbAAW6RfX3NIgoZNkyAwBIC9do8SzvTnWN/xpN/B5j9jAsF8trp1/vDlB0yYA0OpaVMeerOGvQORaR+EOfpgDt6kdPq1leythGd2Z8W+RJh/GiQXLx+qKfPqP3zfqby7qlQMXwGHowa7Byladry8hOjf86F3sUqZa54+B3nfd9PdwXrs1F51IAQP2kw3kwXGQ3DACw2yXOjUaXdorr5Hj6DOZSLpaX16rxXWbKbsPsYwUASDG2CyyEzPfQVHkWjb/dMTcFZQcenEvvoUO8n8tjjacDxW6rnXOWLzAroqMH7NnHcdG2269h2smu6/dnVU/v65111hGcM66DtF8nBbOmLZv7cwc6IsNG4B7j3Vr2hSGZFJqmF6CnTaly33dcIw+39NPuP4v5rQ4A3a+1l7D1OI+mSckYcu82ksudWvPk7t07SVV7+uzpQcHn/gDcyPgXtGU7a9TSObbzkntVR3D/d3XFywH/e76Yr6SABgSZ1sMDEDCuzMcUMgao7zm+dKLqffczfeDL7uvcNnLMd6p7V8SZMQk24BTjL1gfa7zuOmNXrmQO+D7szlSXnwLiCfAN2ySg98uXsf+MbGv/Mp7q27E3pxCkc+7eW1X7GsmO82ekZ2x25ofnUe6biH3Ie8CtAQHbcvJqLquTTb69wPMubwUBIlemM07HsIrP8l6eY9ak4FVZUZX3pfNjH2IzXUul/JX21WvLtBN0WhT4pgOsbk+h1L+CaQILdLXqXGeoMpp9sLclZF8ZvGs3kaY6Zj2n8rzy0GulOPcw7bC5jIAvmVIfpsAhhf+oBVE/KZT5SY+MA35qrR7uYcQ/rBt8j/E3cp1N9yFb+FvqfU2qb4sa4tzWtvLM1M9cdVTiP4wPaBDYgtmMWeaEQZ9jHaPXv2JeWaeRK9UnXXeZAGUbV/74vjIt/tUEitf7qwOfe949ox4rU4MUGGze6VS3gegGXw8b70LtHgHB+K//9PP7ZxjTPLjCR6V8znE9ojbnex4zAJ1Lv6dCSzSO1nATYeWBl4Pe4lVVcG0BsRCSGg1GjHfn/0DPJiJEnlVRrFKXeOHQSCeuET/0+qGQqTBjaF+RotBIc4zlUJEb/cvBr644xpeKnrZNvHEthjzfC2X6etFQF3QhSAMSTA0BPoNTXwrv5A3l0FwJYpqcmCvN25bG3raFi9rvwez8XE7U+Zvf+mbadqAUfv7zv2mf0terz7Vr5Bh1qGMcTa6IB9FDjKBKC8HkI9Y41fBLteMtN4/3WzSwAk0jakcjKxiK4FHggzXk3xrC+8aPQTBGpGgs79udYQhU42SrHFc6w0Hpl/Y3F8+znarsfJ7MpzffWDEau1nT+cT67ER9xwhm07AX37p3L4r+s08/zVwhVB8nL49ieC381ZoH5JVfy9zi2LLur0aIsXY78yKgyQhL5zNzccFIFeQ5+ge/hPXw6nTr5q1ExRUkRThbe4Gie3zvt7/73enDX38YJQ+9no1Pn3sNEs47c/bO2+9GeX/xxf0g5YBfABevcJJp/QKzBFCEtoGJYtbwYDFRqrAF0rbozp3scZ4NRxcg5Pvf/34c5hgyr1+f7t//4vSb3/wmYANt/HifSrj8d+nsLI49NQ/Yyw8fPTj97uOPT59//ln2Pa0Av/H1b5x+8IMfpPYAYAJMB+TS40ePT7/+8MMoYlr63bp9J6kI9x88SFEZxsTW5j5EPPgZoU2v2i/7N/cyjp/FFAFZqFGA5Pirn/0sn+N5ADZQWgAzGAucWcAdagoAqLDWABSeLdIo+B4FnFgj5kGDlrmM4j6VjodssAK1BmJSY9KhYjGeClpO1Kzs4TH9Vo6bCmp3dJQXRO1S5GaLSno/r5vc4snPdq9phGn4ds/i5Pfc79frvVrwJ3MRlsOcTNlppgP3gGd/apiYzqRRucu83WFpXvFiFggAGBWt7li5zBoW+/zFmMaIGUbREU0eGXfI2THalyM4kU9WcCvuCAOAVx2QFmiqfK9xKnXzAFoEBzZnSXlVx249n3pZOVq/qMbWMhQHHH1t5fxVJV+d5hpqFC/QZlUM9zmX0VJDfXcAd8PymNMjR3ci3ZuD3322BHRk0tYWbRPdRwqeYLzz5Ry4LrtjrfO4pxnssjX2wlYQsrN32Hfn5tCxYKQzX0TZlMvr3mMnXNnyRjf25cU5cazqyhZB6/4UKNjXftdb6nL0F59d+rvgpY537IAjx7d7272hXNjP+8V9c+h2GTlpTbrygtW7XftWeMeI96xeXENlkHPv+ei/I/16Vqb2ScYeLG8VHV0gwHkKL983+ul9NPixIVPcmTa1w6iJg7wBpYfzPxTnFV1sfSPGiLwFyM99EsQEcGrNGt43GLbf3/OlrWWKaEHcOmb8F1k+QG+DI+0LgN2BLqhMPQsDNADEFEK+dYOUBdpBE1goRbp1J2rH9tplSHpetN1NM+Q7Zbh1QtSLd2ire/Nm2sPywpYGECFYE0A3NZlqC9T56QFacrIFznRAQ7mf+kSH/Jic6vgn0aMtjqrx5l5Rrxz6DJ1iIe3I2JcB4xO0udG0zMfTYYn6AwmcDYtj14UZsTbs7DvubztZ58L1K1vgTdIosZ1Yn/gQPCe2+YuX5SFvz6k+xMkLG/LmrcxJK+GvfHOj4o2sc45JHTrfqtWIvMzTvD+FSJXhkY/j8zj/3Yc9kco9ZW7YpPhorwvyKIP2PeN6Ma+vz6bV/KS/JKgJk3rsmPhD+BUDjKDLLUgZJsEUDs3aTtACIANfJYWd79JNgPpnrZnFPa1Z1YDFYtmlroSg7gSPBbhMOdid9M6AKRYL7BZ0OmyjI226znllY//r/hGINLhy6XT1QspI13jpUa7heT9k4wQqIrfHH9t16WJ5rPTKi8GPo8DsP/7N786o3KmwUqCrUHw4J8wbVWi8bsG9oWl4SLhG3iPStdGxeZ8JTi/NmYxE2qdKukiUm1+WgJtPIEBlZiQVByIU3om0IphSXGUO1a60VXTdgNAzXseZTO7nhuIfxc/S9sliMnVsU1BjCp7RFo57sRGJYFJ9XJBjN3gEU87RvBDMl1sx0haGpaSVioVjEnrVUPDbUq4OlC09CpygyK7GoQJtu3EdWv8ped22v5Ha4saOITwHF/rTbhgh5AEnNJYtLGZrQY0E0V8N5t0IKYJXEOCIsG/5mu6PB1OsRtaIgv8QgNMacf+3PVsZx6uGMI8UFA1kczvNzWeOI5gvTzu+cVCuX6vw2g9IC/ZNUZQXzZFzz2WeRijm76EEdl8H7HnR9pnf+PoHEUzkxYMkQ+v//PMv4oDG2KnqDvLLMxPN1okgHeDb3/xW1p6zybWZT6PYzIV1HyKwplCP+z+J6eOgpYd9nP8bAQBwTmX8cL04+Gl/V4CLM2stBq7x8Sefnu5/+eBIMShV/moqC6NYzHFqyoMFbc6i8B88epS1uffWvVQEzt47a4cA5pDzy3wR9cbB5Qzh4P+Hf+/vBcQqnbzj4TMPH7d+QfvDjpB88ya1MOIopfDS89OvPvxV0l8+/+zz0+1bd07f+uY3Tz/60Y9y7RijE/GnReCvfvnL0/3PvzjdvH0rY7x//8vch4UNAHA6xYH//LPPjlaFrC95/oAfpODknJ/O0vLw3r06+gBxPPtf//Vfnz797LOAg+RQskaADlTA5XeMQ9aF50GOtRVUi76wnzBEuB9z0/ahVsSf4mWXMKp6xlrZfCn/ozYGBsMY2e6RKNJR8KQc2e7yYpV1DQTlBsWkTJ/ZHYdDOan1NBrO9aI970wIAHi+1DF1BprrF1rpGG5HwTcR8KF9mmPZlnhT9XwU/K4YdwcmzlF08moRF+CCkznGQvXY+V7mu4MVyISaHTgKB9g5XVQY/5aD7/zEeZtoRoDzU0FS9W4rclZ/qhOSUzzpB7vBthspu5N1boxHAdYaEl6bOW7+LBH/HfbcqO9jxCjf92c4xrsZhzsoqbz0c7uD2fFp9Fcu+7mlMytzlWP8rEG6UjA6l7//ud1Y1VnWQL0YbVcv+x3Pl+dIZ+wwGM9V8y4iIUNsfwbXhuu3bVUrV+9npvp1otATiNjn0HOhs65zGiN86oXIjFH37k7PvgbOHxJ6NzAF3d1XfA5d7N+NMLl+vL/bU/sz7/ZZgKcNfPL6AgAdW8+4gRevfXFvnfvu5PMrIy6drRTSOh/k6zdn1zMhAGAan2spAOA8u990TnKNg3FQB00AIHYx+c3XKkcWNb8AsYY8cwLzLveigvl1nJZnsc26R1bxQce1A4IG5vybbRSPAMuco4KFpa8nBe9l6c3YpO+8827k4qeffpZe7jiTFP99+YJU2gammvKwCmLudQq4dm3qVcfAv6VgLqzOCcClv/zlFs9VhtGBi9+7N6dGy1ClU79mikHW11h1HQIixrlfBfI4S1w/9mPqK7VIdXL453P7md5lVlIOpssXc8860IMeO+1tggg3b54++ezT2ACt63M1etNz5BoUcGL9aeNaO045ETty2ozzvZybGQRgEukfMgZjZ6ald4uVJ+B5oQYM46CVI0UUsQESMEu7PVK4Wh8sZ4EUjms4uovJ0duaynU+wBqW5jCgZJvJANidfuWVjn2vuGRAwIIBrKNTJpC7y5Osu3UPRmfKsGH9XC/nhX3I/i5btYCWKTxxeUf/qzdYP/Z5wKYnTw+9qaM/Iz5kr/er/d5Wo2FGTLt2wTmfoTojUunYC5FZkW/nayl0zVs1+/h96jq5F/V9swYH03TZGcpan2+XubuuTnrPsB52v1ydp/+mDq3eqE+mrEsNAB7YCeDmthnjg/6di4iO6CyxteP8T+7NbsA5eaEBjUPLNUK7SFX+UtGjILe8hT3K64OnwueWX8PnQ3Vm0Z+3YBiGfwx7W+odkZFSdIO+v6a119MD/e6kWd28grCGoXkqpQaz4x1j0VjyqpvDan9Prgv1F+OfMWCs7/k8HiS+L3WLxQQNTV7wID3m3BgtwFlSYSPENfZBDnuwuq2uTu57HF2Q9ck/l87ONaS8WMQmkZscZqtYVqjGOeh+n0MDulwngv+k8CusofX4fJnDmXsV4R5tiKNCisVErVEU7JEIjqHuJAo+LUnWoZn+2yNOFcrYqEW9p3d5enR3XSKU51nSLi3RDXoCX63YDpIGbavtJfm81HMiN1Eyw07YAQANFCNG3Mt8otQXuHw5zl7zAV82H3xa9Unxxhi4fs10jEYEomBA4C9fyT5CqQbkQDGcSAu5l4i5ZwRluwM7KkXGBxgUBUwXh2tXQ8dPHYlXq3hjaekVCBHj0w6N7+TcX79xevjocToCsE4x/CYVJlvYmKIAACAASURBVPt28jerLGvgEDlhTF/c/+L0BSkPz56drsEkmBZejIG9abcFnjHtBimU9Opl8vL/7n/wd9Nqk9oC+3lhLr988OCgV4Lenw3dHwWALIJyX0OiLRQZJ/cg+k+aAfNK3QCEtOsCmILhRBSA9fm3f/M3cfbffufd7FN+B8DxTLd1VqO0PCPdB4h8/K0//MNpEXgtRQY5Wzj/vMpoaME12g9+9NGvJyUCR7EGU4C1w5FsBGvvDqB80tiMAUl9lDiH0/s3BuuizsaIipzp2dVQicwYWuiLmcM9X9bzrHyu0T/Fu3Q+xoA9nKML0cucmTHKVDgq3xqdlaHKec/VjphHdgwDQMOjhkr3q8YHc3JU196qpsfJHkeyP8fZZWxXOFurejrvYPShrw4dN50Y6kSsaOkMOuBwdVyjZTGiU+yLSsXn64soV3H6DkD9TRkQ7XXdwrS7k5/zZrQJfXMUlNKsXHmv7o/m1RbU5Nqdc1uVLUps5W0lrA7rYdyZb2mu5wAJx+cO2n+/f4zxQjR5rWmfa82jee2rcrd7zr3Gdw1AOL/Ss49rDXMsDtfLFUnWEZY6uhf7c37Lpto1zKbvhm2gYXVujkyxGRB95cD6/Rpzx/NM9erI2a1LAr8frMvpBmCB4jwvwQFkwJGm0sihbSplAOxG+nIUV4E1938otQMAZC9uz8E1BBH2CNJefd+132fM88WzGcCp4dsor3p1BxA4tKbMJf9/mxfXvMZq52ufewuwRcfBRMIfGCeka54RN+K6RXtlwihv/D7Xb2R0dUMRzA8D7aD91lZEZri2AgDmNV/syd3z3s/TDYh5uXGztW4IGkU2T8cXzyk6MMDFlnbS1KvSoH0OjXhkHk4897p2o/V3eMZHTx7lO3/0R390+jt/5++c3n77ndMvfvHL05//2f8bvffW194KgP38adu8KYsNUDlP7if0UwIR6qcBlIn0I6Owxcsuu9w6XKPPmoM9xfNGZybvfWpgJc/d6GwKvS3mT/THMKtyvqc49jFXY0vkHG9MSNkf2rnHPqc97dRUYr6w2dFP2C9377UO0ceffhIAAKeSSvymhWr/de0MYtbu9gw4V0aGlVHSlgB/avvXOeS8vHgOC6HgP9clkIftU9uZ69vmr10cqGUUf+BV2ZTcM/ef+mYttCewOJ3TNtaP56oAYgv0sRfbJcwipQsEdt7jc01Hp/hiYe9cOb1ObY9pWzr2tfPAGYtTjaM8ndha1LEdz8AqsOFi3w54VznRYC52YoJkU+OgZ3rO36QEMp/YwdW9BHUrH/e6YQJLpuzpj2TfjM3L/fA74v/S9nralJep2Q5s/R4yoPbybr9ojFQ21Kfq2gzDfar4L5nbVCOkjrpKXXNRx2ozdU5Wao7gztMpAu85dt+51jvrE9uA++l7X/qv/8X/c+YGDnXn9esYwXyg1JObrQp6+XKMeXON41BiPEUJjvAM1bz9ietID4IfykopjyCqIswRjPSS3CofWhTLgn/qZytROjml0jQaj2EuQNDc/aHHHi0RahgE2ZnUgQr+a4fTsxS9BiLoStkJyRWf3FudRwy9bLhQxcbRms3ItXYUKe3Kplgb82I3A5yg5P/OBuNg8PyOP20CLxU0aZEIafVu9jqNImcclBzsrVcn3zMXimsLlHQNQA17QLnnARKMoNwVr4Ztcu4nh9yNzjWsdm5RDoCLA3DYKp37bKxnn7V5/TGGtgKErGME9AYOJbd7KFcyBmJIa3QOUBPnYhQoeySF/2YenKMclnFipYVlLrfq+xnr5MI5bg6wwI6OM05nkPorQ68eI130vgKuhj7fpXBhwIZBHImK6xCgcFj3UuVeRjkmYj69nO0GEYF8/XqK+aUC8ewv7snZCFA1tR9KkxvnZfKkeT8R7jEEFcpEBXgREQfdB52+T1eAQfAd5+s3BZR4Np6bOWa8INnIjwI7jYbaci9Y+Jw79lGcy3EkdFZ00tvj/Nrp6x+8H+edz+KIf/rJJ7k24ydt4cWzZ+1HbGeK58+PfEVrDpAiwFjTIvHGjTjpAJCuu/IjbRkvXUodgKfPG8GguwHfs01N5vc6KRBvR/HQNeFvfv43pw8++OD0J3/yJ/k70Z3f/u63nZsBplol+pS6ALA6SLsiPcQ6Bhrku+OYVkpXr55IBeAsiOyqkGKQkf8/oF9k7qDUMcKnAnai/1NJX8WWa6AIclbGObO1z0Z7D1AwlW6Vkbak4gxbUDMOxBiFK0KggfIyZ9vOBmzmssD6fvdWW9XE+B2qY/49CKeAndWfokhHv2A0Mwec1Z7hZczvTssBLAjwTtHJGNcRdouydxj5X1EhvnPY+0O1LYi6pykUZvDZfK44v4d8GSrnAAwAuss4KxhgmtPuIMWhHdik87NF7I+e4QUANBx0Fvi3DnUdrRo0zBsvjZOASjhTQ9l3Lg6GnJGQqT0hDdW18x5fBfpY1yGOrX2oN4DGazgez8XurKqXnGPfc48737lWonF2VCnIn+cZBzJydRhTfq+fWSkLjqHnq6BE6dyXWkQyxcQK6uzX4PPnHFgihlNAK+cFuYwDuEWXdOp1spW7gvV8p+BUZv1Yf9eozvfaS+bLHnM07+372znfDU/nKecJp3Ku6/PXga4+yzPtQNXRCnEx0VxPZYgtkP33fvb5HdmH3hBY6PHcW2/WdgLg1YGwNkoBk5WyedgIU4XcsQO0W6A5+mBSkWrP1WbMnAxTJgWGU83cdpus/XLqsa2Yh9iVI0/4gZO9bFLkcnPFM7eX6+jl40kPaO2BOIg5g43UaqPzd2wb20emKWT2ITn9N6ITnzx7cnr8uADA3/7bf/v0D/7BP0iaHJ1w/tW/+ovTX/7lX8bxxA6hQK6AEs/FOJlHo6GOO47R86ZFZC/Ov5EJKYJ8ndbZleVEqGuPT4eCaaWIHEsh5pH9PHfSEzIHdZzUA5WHXUOcFgMd+g7KMto6Z72mDlfn1RouUq1XGjDXc59oR6DfLNi22986S66nwT4LRDrv+zmXuceYDIBVDtUpz/gpLDkONOxMnh0bpOO5nmABBZDVfdGzCZa+CZBkWmjPVPdG5pR0m+y/CeqEbdmW5hR7xnYR0Besa/2y1meQ4XGk3plaFwC6wbQ4lwLy6G5yOEZ+80wHezaMFIIq11v8E12FLX0A3NVPrF+j2k1XE3hvQLPsLn6vrqvmU07lrE0dDPy6BgsWg8/9jM+QubLmy/xbee5cBBAYv8RAwV5bIuuOzXplpS0iP0xDO+RFpXJ94AC4BVe4fu3BFQCwDaV7yJp0ynHlqjqcrkGHDUcNhBfsh9pSgrWREaPrm+bTouPq5Z1tfem//Kd/epZFxTG9dTN0VL5M3g4XR/hnI9Nv+0Vzm5gUAYDTRNd7g+a0SGvKph1aTxTHVNhcBtMyAlQEFYATgZzenExgFY3FrsoaKNLXSBAbrw/W1l1VxquXaZyVaa9mziNOvbklq2BWKTuhgQ69MwpjqkIilIs0vZgCWxXWUUKXLsVR4AJG0gVRGO/j6Tlu/hAKCGpPK8CvCo2CGW6CCN5cvzlzXCsK8jlRQ3qstrAbzi3IJQeU6Gkc0NyjtKxUX33W1oyMM+kDV4vYumEULkbd3MSuz96OqxGXVcRD5WD+WJDSMRC4fhHkq6HrML84io2i90BE4XFgXjY9A2c00Yi0E8HYfnX0yfbQct29P30cm6EJHopmBFco9uNk5LCX3DHKqwImUbvZg9yD6Dn7zKI3AjkCPNDbPHDtndqImwaXRsWdu7dPb731tTwn1HOUr8BPco/DRrAy95V0F2ANUQo36AlLtdApnCaVn7WBFYBDG/BOB2xSIjj4jx48TFS+lMxxCgYgozgRNCsi5UTWPV9YF1Q05hxQ7X+PojIPUcavW5ROVhAFjpgT1tS2elXGV4Jas4ZBaV83rYWx2c+2dM0qLp4JgUbKwre/9a10CaCQJU5zBP/ZWZ75O9/5zuntt986ff7pZ6HTMxb2N+OpQq/Rz9wAIDAm6ghQp4D3mC/eYz14ft5nT1AIEJYAdL1f/erDROuh4VNck+sIsGkgs9Z0IOBFSgXX/uSTj5PLv9JRqoACsg36zf2oQWCRT/7N+ty+dTv758GXX+Za1AfgntA3mQNePRONMNsG87zzIlUNpTNFPKeOg0og8pN2QSiPo6d492Ad4uXQ5N9xuMum0rFVJmPARfZOEZ3u02FXvSqjSKdcOZL+0FuUK22pRr7X2BkZPzmiPSO249koiHHmen0LOu1O8e6ARcZP46UWJWsNAhlLbPgaW8vR2J0iwZwq+nEAcSpqv5dSGRtl5brv0aFjjbaoJvU1lBEoyCr86TYwc8TfBDkvAgBHWsTIEA0GnRSdHfffPh/dCyuqctDpvwIAPr4XS6rP233SPFEdyn2+Mu6tNWq/tQwjHa04QkNLvHid3UGcaZ6r9F86f9FTM/f750rRl0Lcc5hR5J4jJwbwyt+3qPj+u8/LzziN0xnm5RTBQpcIMLnO6k6j0l7Dv6/9735p8byLjjhzoxNC0MW0q7QJ23SN3/OMRxceTI4Vufa58izbXtzvu69DZOmwPHem3VddxzlUZhgc4bNxHLd9Gv2w9Q13PJVNlyIree337OpNTvVUSG9/8ykYOnUvTK041jTyq6CXeypnZUAUWZ7uD+2hY34uTcXx6yuNJqyja1dON28TOHt1evT4Ua59HgDA+Trf+lHnPY7AtAFlnwZoGZaPtoiA0A4EZV4mD5FrZx6vYtNRbf9WgAQ6AgCgwKj7+3//759++MMfnj7++OPTn/7p/3n613/xr3sGxgFn7+IoeJ4MDrCPkPGC19X9ZShUBJQBjPNf1lRrHe1OJvonxRmvbizTSRlWjgYES7uw1Xr39bB5rBPhPtqDh4yAIE4cvdPOaKlM+/1ztvKpfTZZC7nWONqeH/4WJuQwMbH5rfFynJ25j/u66VLdRQnCDBvRgrcdU5k/8RWmfV+DKXVgE+hLBLm+jF0RWs+rF9eerp9T1zhR9WGxkg4AIGqaNI7jrm+PszbrcrGNtT6hbKAAJBNIy36zjtA49pEF+F2vClbEcccmuNJAREQzRzCMkDJZUgjyyrUKzsMemHbAk74dOz9H1/oNqzBrGB624Ivt7JwtJ1kfypbvqWoy9UF4z0Byt/NZmKjIV563Nk9rO/DKnsGeodDy2ESOS31bmThpAEex8e4HmfDuueyZkXH8zlmjgx3XPphh468cNtgwnno9U0jqg4xk7F6YIKRnSoBBOay+vfQP//m/OBNRYGApVHXlSoziFilbFUYrFGscgfxUEBXlOYR7ACGjOEWqPRxEmlLkwYrzW9/O0BtGQewpCKGDD7qj8+vDsYkQLFbvr7JgQ01RPRw6KDovUJrPj4IeNVzaEiI5hRP6SQuHGOhdMH5qqKoISgkyXcBWFC1WxVVxtnl+o99xtCcSAPWKauiton59WqaV8mMrFb4X4Twojo7mblQEaQ0A8DzomMXhABJwjhgHjoVO656Xxd8YD8iZ891gVudMBJS8NcbIod+Vths9PxP9rRFlHnzWZKPuKUAS+X7ea+HUMOZQv9NCsci3+S11ICbtgqj6lR76tKETDRwEvfnL/Y9rx1ii5drZm4Ox0iNJZH1FfcOKGA7xYWCwruOIq8iTE32p7dpcF6KxrKUV+VWQyWm8VCBnP2gBN661Qi6ADN8N2htHFYOy6CXAhxH5tOcbOj3CWeoP1yXKTIX7UOlOp5xZ1j2R/3F+FRA45kSkUV5xdAas4jp379zNdXBWHzx81D05RYFAIumwQQpAz3zzsgGdIhNOb/IcyIkDsDpdCsiFYyvKKZ2SjgIAP4+fPskZxVhhzZ88enwIL5BvnGgc7hSSnLWmy4C5ejwnz0vEvRH8y6cvv7ifAn2MhTVhvyPLuL61OQDGWFPe30EAIib8zX1DyxrGeuXqtdOPf/zj04cf/jrzggH1ve99r4JhHI3IKUDRl82P5Pr8jXE8e/Z05rNGAOsdpgH5kqDir15lnizwaR4ezw2QAUjE2sCIIIcT5x9AgusYreL3xw8ejnKpE6WiigJOtemJCG6RPw2IUgebl6miTORiHA4AR1tU1WhGZvY+OunK26DbA47a6jCylWiWHuM4HMhkZDb3UkZVtq/cNK4fBTftjiqDWrl+dwonJpBikI3mtk7KDhB20aYrAso5mROte5A5OroA1AiUbeZz7qCJuk0AIIWXtqKHCwCoAeF3a0tsxd5mPRiLjnLWw64MA7TUCMGRLm3SaIvnW9l8cYy7463uWEbqMPMip1ZURQA2QMQYHoKZGhh51qlTEHm4AQCHEWKLrDFK9rEabc96TKqWzpvztY9TWeq1u5CLty9zKHt/zuU5p3bycaWkK8PjcA0FW/2hYevY3Df+2zFkPlO4GFCaOkdEx84zCXzm6n5YaivF8DDmDkOtz5Pp2sAnjTTnh88AOBthzdxvbfIcp+cjc7J1tNnnVedo7ecVWfM62VNF02Z85wsE8kedHB1mn7tzO3p70nACuh/sgAGQjH5v6UN57sktVw7sa9I6EOP45flqMHuO2AhGD8+tQ9hOWwFEvhdbxZSN1Y7QcR625glW6ZXoceUn37t79/bpxi064rw6PXj44AAAah+1k4k1gzqfC0RlGz9/Zkrs1GGSxTXTzswTiDP1UvqxZwW5F9vpKjYl0b5rGQ8/OavYj+iuP/7jPw6D7p/9s//79OGvPqzjgy3y8FFsltu375SSPqwL0uFYU1IXXbfqqAK6sSFJYZz8aYox4vy3SF0BrQYO0Xc40U13lD6/p3kRBRYM6H48JZDYuW8Qwb3rmfAcvxrGIkQxbdgyKBYD5IgqT/HEzl2dxAN8HR3leYg9NtT0HQBYqRsDbl5gmhys2PFn6j+5X8cxnmKASZ2MA65z3txxbcEGSFr4b4FI61xZrDvgewotLwAA2YQz2/1N1H7VWVHepfMBPtCwej0/nZeV7te0hSttl/yydH1TI2CA46ELwLIe2uHYKTBFA7xNyl78jmtXY8tzPfZg1n7YeD131eEGNwOGbZ1UBINi28zcsh9M39tBR1kY7NNE81OUdAUQZMuy6ThnBbnm3A6wsrcv5XeeadflRwqLwZOpIeb+0gdWTjXNhmA1LGSDJfUZY29NYUL3uPo7P89WjYzs9wmW7jre+a6Mt0XjArezfoLu/3BSALgZk2UrMpwCDWgmJFFiNhhLsfVmp9hXonsTvVHgVll2Y4is4VREUWy5gNwjkbfbtw+qAoYtworNwAJddEAVQHHO5uB3U1tQ6DwNzoI05ggacY3xd3XlSnvIeD+sA4RZQIS27YiyHaXhoc0iU6Tp1KgiOdoatk60yjEO7yCqOo3MEs+O08IzJBI4SpI5d6NxrVImm97QiBkIUOkffN9cbJ4jG2kcxH1znJv/OeQ4+1wLCpsAAdQh1oW1MLKs0XAAOgi3aftW4VGhqdHG3xiTY9e4htLOXLVXLs/YNAcpnYwbwXwckjd1rBAatskSZcbsF5TSEaWCOxfTQc980vcWxwYlML1TI6iGphODYRwI1h/lzZhQXs2T6kFlXEa9w4KZ7hlVegjGGggqQeeiyPkpdH7es7ZA6VcUdmTtKUpTkCTUzQFl+L2FhFAOrzJ3FL5LbtQYTjrG/E2KT5gjL3GCJ9XCaM/sC64J+MS64Mg2X6mgV4RR2niWmlamR+noBd4ACT9PVF2UXEOBzz97WkHKeGETfOc7343jy7lmIlLV9s3r04MHD496AMnPTwtAClmWMh/H+XGLWUJj5P3USQiDo3UdpAcCArAvcOBx+Hl+oh7ck1QJOgzwWf5dBf8ydDuAGa7NOeTZbY300Ue/Of385z/PGLgm1+D7jIF/sx72RNa4sYAia3jnDgWY3okyZWyppfD8eeoDZB/BsBojOcbWixet9p/aBa/SFQKmA8UL2dAfffTR6cMPCwJwb64JiAALgH87/1H45tSN47E7BxqwYUtcaR60zg3j4DrkdLI/PEMBUKHyaZgOuyMpNilKNKj4UaytiDaRDNlNGh48+/Wb7ZaiEdMzPO19xmiJMTYMgB0A2BWjaHf3wjjZ8zN7eZOBmYMx9FrkcwxAIwJEVDc9onOjvNOxzCQMIbGVt/3LQUg7FO/67spJ3h3+oxDa5JYqN3h2naj6tclsPtZpbnku8v5Vjr7Xc+y7MdG/rYiIbZdS32b20A4sZD7HkMsemgr37p+L+sF7axNUr11kV5wvAuhzOU7vfzzvxihQHutQpzbEEfnoN0L13wrHeZ0DtJmcUvdUDdktf/9Ci0P1seOz/Vxbdq1nO3e96Tax79vdATffOrtzAibVf40272sNA8A2XdE1G9tk358aeMjKxjfOV/p3/I5plw/nzsxBp14ggJ/lp2C/Z9u13tdP2fBV7AGd4x2IyHoOALDr0bWfVneLyoxV4Kz6VudvdR9QFpga6Dqq/3dmQMe5IqYB6ZNeWNDHueQzX/va3ehFW9CWgt1Wdi2k3M5BPl8KxyV6WLARKj5BjYIeK2UkdPHkgfOZFmWWDelnCZQgl5Gz2FlE/422AwDggMHIQ6+g5xgDef/YP7AInz19dqIdL44TQRnGHQBgWJdh/I4Tuda38xLb7mbbu7WG1KVTo8yybxs95TnJfV+tGMsaaNrB9GcfZ9yCq86Z/sPBTJyDwP0FJpPDxt2nk0b1cINoOrHaYCvIaOekdV7388D6CgD4rAWDCx5ZIDHjMF/9qGPB+nY/uufC6hjfh+9iF2gX2xYyczF7mbmhrTLMyeqp1vrpWV0dtLR7An5NsUR+Jph49joF8fJcqQlVcN11bLFxmGVN42Ojsmd41ScroMZcFFxrNyFraQkAvEz6xQBnsB+GoaB8I7xqFB2gFNuc/YUtwb7NmJKq2oKOgnEpIj7sc2tG7bLQ85ti7xuryMCTsmKNw/o5Z/H5/Hvk7NRG0QYTAIjvGhb7Am+bFr5a3+rk77ZNAKtZt/oLgiKdU17YmKRBmdLIHCco9JiAWztGuPfO6yYTv2rrMHfu713HpwB+gJoVkFRP5vOTknzpv/rn/+JMx4kP4Jhy8Ili8eJ3HiCU9jEUNUh2hebm2tGXw4CZSLqOcPpoDj1Q4WVhPCaC8SQ3dhQM/9YAsmopSp1NyiapwdsHbZG/heR20wzFJG1DSiPOxqbgxu0WnAsFZyrfc2DaW7aTyNnsYXsZxIoN43NysC2cQhFAC9iJpBYAqeAwug4KtiJUb/KdtmRrRKzz2jSClfdfqr7XNcopJfvWjbaIq+Lps+gI7gp9V7RIBhx91okDyfgYb/KPxrHK9VJtdRVrUjBkw42zbjEtDwQKxw3p/Db6c+kobkcEOdQoC2xIaxnHjnmgEB3fx/Hk2zgOvFQAFIkpSlpwiWdJURAckyjI5qNZAK0sgLX/YE1ICTK6qBGIggQAIErMsyhwBWb2SGh2WYvcH4fcNU/O2VTZlRGRVIqJtFUotB6GVDBqESS3aAoJHcb1VtuAsQsCQGfH2RQ84fNPHj8ZimiV4ZHaIN32DU5q26dgGHDmAVhsf5cUmF0occ0nRLavJVKPcfHgYbsasHek/sdxGsrZldQauBFgkcgV9QSIomSNLreYXgo2ntrlgM+a02Sk78GX9wNi7PJJeYNxhWPOe8gMrovD3AKHV0Kl/8UvfpFnDOg2YJKyiXOWNoI3W20f6n+V96U8D04312X9PX845lArua+OfeVkOxa4N1Nc6O6djIm/08bw8ZMnRyeDMHdGfuH48xki/QAFzAvzQepBQZEbATN+8pOfnD755JMICJQtn6M4kLLS/d6ohXneArGVQ74q95uT5nwC6AlkYij27D5PShjf1fgNo+Z6c9oeP3qYwjl7LQ2uHUU6uW8qyBpQV0+37tzOMGBKVL6vivueqxhQGwOg7vv5Fkc9dzWOOAthEQXAbXG/XUcdjvqkdx26YGvbWpG2GDzqRu6xg4A1npp+drRBjQA4n5e/z/fu1Otg8BXbKh5y6ByFr9cPQLNF3n3u3elTtivvV3TLgnurirGATx2fynZzjks1Nc1Ow3P2yBZ9r2O3CrUdjvh8Zh+P9/PrvidJQB3vHH31d6f/8QYCqOO6V1p0zjXPzylaqpHoe12zOjOGaGNaXagBY/Sd+fiqdI50arjAAPB8KbObprhYC/uerC5d7Ws19AvyV58fRvswL3WUWgX8fGtFr71H4JNhu6U57PNz0VC+aL+FmT2MxB082s+dv7vvdiDIdXVv7Gcg955p2YNK/WwDR66H89AIcGs0dFylXB/rNOu/t3Tc5899oAOxG9nr3FjrYc6GnQCm7IiQH07tzZst6gY8hw2VedcZDKhPq7NV/JJnK6twUsJevj7OteAEzxU7YXLotQsEdbBtGH/A0wkYoJMBlsNKoer+9KRHZqGn+S46GFnTLlFXTl/ev3+CIRibDEYkNt9rWviWHYpOj22dSv3r1TmD+Uuh4NZ/qtOEPj/fOq5ysi1fA/xiC1GPK07RYrzk/LpHY0PVYd1ZYd1nW4vUoYVnH0xets5765usACFAdGWQqTAykFa6pk/oNdR3Ao0WinQNYxMeReIEbzpmXn6/4EdBhei+W9jqU/eA9LXpXsP34v+8fhNgH1urz2ugbYFPBU+2dtcDgKT18rSuDPtyKPk1TvuE67y0jV4YE9R9utlgHesj62E9w9SvGbZA7bbXp1cALlOzIkHgYYDrI6TY+6mp4LAd0lo66bxlklhbrIUsASvr67VYY/dhCgmn3lB1UtJAJiCqVD0AzgtBT9lLkQGTLp5uCQNu1F44HwCx1SJzqW+inGxBw/FHN9axMsYz6vpgDxhYa3Hes/hm7EOeg73Ai++FETuse0DB+rWrPk9/b1DE8yi4uO83QVn3u/bouTW1U8V/8af/V+ZQB0fHTwfcwh45rLYsOHoxd1Pv6Fk2xRheMSqGBpTrjzKL0k4vzNcRjjr/dTecAQAAIABJREFUHjTGI4Xeidmp+CoRjVw+30J7pyOf16JdPSRDsZ5iUSLibATyiDXuiJYWeWouNxuAnGCM1IcPHzTylgs2VSALd5Uodzeq9E2VnkpJ47rO3bRNPJ2dbtwkd79LKVDA+xHmk9cvCOA88G8VhIc1imui3Dq7/EwhxVEmboqisqUZBYHL4ne+2dwoh9tjnDcPv0505nwr9uMz3pxorZE85pJIKk4Lf5M6H0GWsTeyxVyTDlFa63Loo6DnYEnBgonB7xygG3NgVNyANNK5+BtrpzLbjUoN8eTdTwGWHJAROCK0jM0ouhR0JuhYu6kAK8qLskUJ5wAGyZ585BEwuV4c4taNCBo7Av/IzwrjoA5LBc0puVHUH4hyy3l42ZypI1evoAxgDWuAE0vU2/V3fUud6p7mHtk7V64k4k9uPevy8OHjFKSjPoQ9VauM6KW6Kmt7TqClf//738+9njx9fCCXOMPMaepQXCpTAgBAZYfzD8vEnruJflPoLnN0/XSTugBvXp+g/CN/ZIWEKXKAI41Cs8aMB6YAefP8HgDg5s3TN7/1rTjPdhL46U9/mmsl525egnacIc4Je9V6HRqdnkmeA8ccB5zrcDYBAb75zW9mzbiv8jJdSWi9OE4kig+FzOd4Duad6xb0u3m6fasVf2k1CCDGOJhH3ucejonnw/GHcYFBl7mdHOxQ6YZyyHmLjNh6b4ukM6YqfEEAo3oUoypQiaMAi4muBn6eZ269EQry8CxVgMgpHG1qVcACCJo+AK4yDcqaii+6YSrTF8hrrir7AbbB89njGjZVasg2aWznAYCcja0ve+QTzv2cNQ31w/l08Ydmqh4IBfJCpNf14yvKTqmkyvVkEE1BuTjiAgBHjmzfr9NShpSGhDREI5jq4OWADhtHyvRWSdvPXHT+vYY6ueNsFFEDZU2BoM/Ks7aGgRXID5rnGF6JMm2vyFcNrtENjsG10Zh2P8gW8BnYAzplGjzOtw6Z65dbb1Tx/vt8B4KvAgBaPX3VlfA5EoV90+jMxbl0vqoPFrCu7ZHPjz0kAGC/7X2Oe93VP35fZ53iPaVQh9izpEPuvmnV6qFHD9i09lTPs85/z8/YZ0cKTEe3Ax2ujZ8vsEOBYCi8UrHXdTVK9/VR13p/z7Cgyb6GKxJ7FoZQ5n/rgb7OS8+ltin36J4uYD7b4ShitwNendtV++HiHLlGu5HtPuhYh4o8aU9+3pbQONrotRvXG0DI3xedoQystDF9dQSW6jhWF19JyzZquFBIu3szFGXTifL92pYpnDfR0hYyq1wp+5A2gy3o3PTaqbAeFsQKPnF9Uusyly9buJefeU10GUeO7YruEQDI3khXqXVfnsF0A565+oioMSmIMPcW8+IAXyZHn2fPmsZkLahqiuGgqZGVpoS5x5Zc2WpZbAAA49DpPO45bRybCtfodHXfgjMungP3aez06XrgHjFodwQUt6KU7h0ZXcq96pWyR7xXgY3uscWOG9ZebKKVhsZcpCr91HrgutVNiwkg0FFue6vUH86e3ZqOVu3VkTqo+lnYurISOq4CFOrs7NtJsyqMMt3TpoB4fZDlTCvbYofkz003ABBIBf2JqgMArL31JjnxOedjIyXAC1DwsiAFtlfYLKe2OSdN1bkPSDhdgyJDwthZjNy4sLTtznvD0p3OB8d4BaKGCerzH/ohz1KZGNm2dQfaZUzZzNTtarHfrvmVMKZrR/RvYe0MCs69DOCkVsLWXaffXwBA9mQE3HkZ6Xf0j2RExHbb0uxHCZwu/ef/+z+JJHXD74KxDlKXew2gi5mHjQV0HnFPbYCJxvIZET++HzoFymWoHVJPpK6KnqRVRAqNVUDxuwLgYCGEmlIhyjBBN9nUpC5gaBsZqKPQ4mrNR17VXXGwAADynMMMSD/TRMVLe+GF8UuBl7Ywm2rqQTwvn27docBeBUooMlvENgIf52uq96eY3el0+uRTeo3ebwHAGzfPFZhjczFm0LjM2RjbyTE8Iy2hBoubRrpy6ONE6pPDWqWfPOqrKKlS/EXLBA6MkLff+lSeDfgxiooCYqkyudpc7Zs1NNGhtavw+WlNgvSgf/MmUWYOrcX9+B7XTVVQqK+DBrrW9l7lOR4NJaZF4qgHUODIDd4aAKuXt6kVVSxvEqVFGLiHEqUcpJV1S9u4LW0h+2wq2Dal4lIcM/7LXpsiXYJWjQq3yq80ZsEgfup0Qm8S7TSN5ABwBozhZPGMcdguV7HjGKNsKwQX/SyG7qDzME9qNG2R3nH2YzAlmkLHijqfzJ+AFpWBqXQfOnjQ6dtHZdWb017FNkmAEFwHtsF7773fSuNvmpLAnnSOmBurMyM+uC7zRAV8hDKsjsoPciCfHXUPAgxNFxIocFW8rTsQRXG1UQn+w2F89513sr7MhUUAAR8AJ/L3s7PTZ598mog66xPDZhx+AZKdSYMM4d/MBftFQ4jvwo4AADDCz3swDbgPnw97hhZIz59HBknTl/4mQ+AAeYaiz5qnheGwe9h/rgXPIvjGGEhdYFz+LotE1oeUdbu1pGYGvY+RASDvA6zqhLMXiFAdRvoIf4AJGEXNy1ttYWsEUFuhjizGKSAq94duyFpqsAl8AQBEf4BwDw1yGV01WJENGKdEPJjf/SVryH7Ly/CvNDNX/fg9CHmjCcje3YC0hV6jAvPfBQq1BpYKfzlpyxHynOU5ZrB+z0rIpXTWUNMxqdw6D5ir1NVL+7MbpbAbjY6XMljDh+/sDpbX2HW28vnid1qcqtEIZgSdbHRHg5o9yO98Zr92DMStT7bj1Rl0TBqsjv/8+g6Hdyt46H11RPfn2yORFm10jb5qPmSYCQAwRp2QmHIXUmRqT5wHDMrg6jngPdeT+6HTWfMyR86DGdosscsnVXGfvwV0zDndWtHtaydg530BxBPhtQv5xrjg+gIA+zoob/dol3vioiMf+yGF2+qsXQRinG/XZ53nxZzZ5zBnc+wmnSn1ld/d104AYAdUlJt9NpzA3suine4R16fvnW8zqgO+30sA6ty5C+jQAtOundRkgQXOAvKvKQEFAPK/6UpUWdkK/9J0D5mCIzRrvReeS5eNOcsNVAxNO8X1XsZu5rql0HNO66jdvXM7NgM2Kkyt0sDLTBC05Cd6Bl0OQJ1uP7SZ23LVkb3s4bTAo/7T2FDKBG0u3kfvAYA8ff60bXKfUEfn6una1UaRZVLZGnE5yGUZq+sBDg6nZ3Kcu8Zl4bn3N+LRpFAMeG2Os2Ds+CO1x8quOByfpAgN62cW3DPofZRZCX5tBYUPsG8YwYK57jvPWguLruKndaTLmNhlcPd9OyWkLbZ2/TAolMmAj6SJLIfOmmoy3xY7LEDSUZ+hOebdxhNUm+i8AI3gIveiGLRsasFpZWYc8qHKe37Rx2EHQt2f4ONRZPdIQbzS7gQjS3JWht0si/zqRsfPmdOxnjExZ+bJ48cQWGTvcaYIlHzy2SeHbZ85jV28QGF9Ls9VaojNWnimeT51wqHvty4npsDmM8P2CTCwBb+V19r0kY0pnLjatqZj08EMmQ4Xwy467I5NEHHeL+py4wwWaS9bzy4Ri82CXDnYxltNHoMX7vNL/9k//ifpAuAGVEipRNre4/epcXlg2xDNKFvrsS3YPEAefB2moowLrcPR4aWha8G3fUwuUDdNbxble/VqIki8LHSn02nxPb5rjrLF1hRKOFZQcHGQcsCoConDda3RxaXQm5/NZ4gqJmfeOUkl7UbVrGirElLhaDyxeRHCv/34d3FKUnhl8mz7PKtnM8+k4y3owXg4cDoBjAfDWYc4iO9UYdUZ2KPMMQIuVFxmQhthbQSPa6bl2NkpioBnEQnd98ERDQsGVAEhMGEEHoOJvxOhJceMfxN1BghgTt5+9+3WGZi5jUMyVHIPUpkJbuZrAQvoe6lABEBJe5QBKVINf9ItmMPQhea5uCZCxN6qCCQqyINgA5zwvlTsROGHnp0xv359KFCUAfOuMSD40jz560c09Tp5PlOMjug7kcmjrZ89wgf9OwT+dB1oN43u8xSJnHGTO4/ibY2C59lztsxMDYxRhDjMzetqusnz9JB9kvXke/zO9+h5Sx47cwZQw/4MqJTWPVCtJnfsDJp/2zKSPyhCjGELIMALQ0CHBtQ65+5GqYWsPfT3pO4Q6Z8WgNILdTRrEMAcaYFLFCBmEW2NPBOySr797W+fvvHB17MXUsjwwYMTfwMA4MUzQnNkLvmdPfv2W2+FHfCrX/0q9H6KCeKAsn94dv4TDEWmGNHmfa5hux7+/s7b72QOqVHAi2dnbOTw8zki29b0oPZHiwWWLRL241Dgyjiqoc01NJA8e6ZWMGfsZc4EbIDsPwzMo0hqkX8AgIePyhIAZsEo8ZqyajgnjJ1/0ylCEKCpPpcS2bJwJveTDorTARDEOMhl/IM//H7G/sXnX5x+89FHkR0qnrBOXrZwLKklNcq6r0sbbQG1O/fuBlgAiIJJoXPA55Irarsz/pCqyWPEjUJQmcneSqvXaZWlYWcLu9x86JM7+6r3KnjqWsaIn9y8OrHnK6nr1HhOBazMt4wuDD2yNG/l4+p2YLGjKRRHBHDOfHVIAeOXr5cB6DUcy2647kbIPiblts+oju9nFgCQfQSwPbJJG+AoHDsAwK6/D4U84zaKydwEeB1W05EXeyHavuZ17Q2BAsd5GCuT3pElHOqmkRSf1+v5nXZ6mNoOUyRrOfCzJuOcO0/sN4vFMQZYVvxbG0XZt9bTNoBGpVduccfTVoSOibHGoGZvTbVzgGb+jWRQv2tHeGaUrQmwGPnZ0iGOczAplp71fd/WZlswSkCcDVD3DIDbOUaf0/3j+Pf12R0859e12NfkvCO/osrZ6LOu/X6ps957OVgrBaD3n6JxYxhqa3EtgavdHjt/LhZDwDEu2WOKSCvu95ysqvAEaG7eqvwMeDcAQOZTVsyMzQJmlfevpr3nYjUeTscwIWILTHvogNHYdDAgJz2NOjLcJwX/woAjYn85ADtFeNGxDbyt9BGeG3sOuR+G3aPHsWMtgsZcoT+ZRhwsdGLW+/XYh8+bnohuQN/zX/TW1UvRvV98ATiN7ChzUCfYooGCn/gTKVRNW/FJ1xUAMFihgyp1enbGsT+UD+pL56/7YQXH9ENwAqtjmzLj+drlmPvXn3HwpgggdlD2TYpLdv/1TE773K3bCfYfwzAI1+LeFgIcevsAa/nMXAO5y72V+ZHr0e0thKjjtuScNT2aQns2rSAzJ3P+K5svJZhUqvs6Kz5f/CNAJFImQ0Mn2DcA6IBZ3NP6MHwv7bpxbrFpJtBk20ZTsfsslf84sgnyEsyla8pEzTk3oeMftQnKCO8YhiVJEXiChadT9mpaJN68GXuWICotLwVmw/QIgLKC0tkTw56L7zMtTQ0k2HJTcFtZkXp3o+8Bt9gL8WGn2GJl8HShG9tPu6f2IwAbTHGYOh0/7BhtOuaJwJ2ghUxbO8Tx9wTOpuvGofOUKcN2JFWYYKryke/1rNX2N7i+fMSybQ9/7T/93/6PswN9khopTXk2UhZyoyFp+GB8RmnxoPmvSKgOlxWeGRyDsfCTSsCfKd4z4IEKyAfCWHMz6cw7OYwp7U4mb16QgftLgdmNuRhhY8hJwWkdwSrnRIdTWbcHx8PWJJEWjIMdkIhr8khbICI5VznMU5hhy0MRqMCxMNf4i/v3s3kRlAAAoc+/ejHdDGqAYnCbA1il0gPFfjZCGQc7ub7d9DoI7SHawnkRclJMjmffo1LNrZHizjXClKA91TgjzA3jMSrqporBQT/46ZOO4oizSXX0cf4rYFporAyJpmNwDdIrcGZDR6cS+wgGxrI2fCFDjRuUAoABgoVrfP3r30zlepxPKOY60kHKB8G2MGOFV4UdwuTxk0enBw9Ar58cVUZ5TgAB6EXZG4ewaq/yUJgGYcyevn4tn2VukqKQua/jfjvOegvrkCf9Kq0jG7UUlW4rwObn4ZiyL3F2nz6mQwL7iuKFjb7xHIAp3IvIrfchBQAwqcgn1V9bqM8zlLmYVo/MaxXb6qOM4meumBeeKcIihmhz1tyP7HOEb4rlTZFE5lsKva36PIcWpoS1kRY65OHfoHBQhVTZGK0DwPrx3MybcoN11YBWVuwgDQbNd7/7nTAlmg/5MsbLB1//4HTn9p0j/SV0MYrlvXwZw4Uxk0v/s5/9LMX8XKM4zGNIMnb+K72yhXX4HnsDkLERU4Tvi4P50FSP1vFgvG3z07PDv5+/LHDFsYG6FiBjqJzuW8AR78VYlGPWWOD5uVaMJ9aRWgVz/d3wTgHHR49KUx4Gks4i62PhUb5DrQtAC16mq5h3F2d7jKGCNoCUlTV378G2+F72JXP36w9/fXr08OGh0PscbeuY64xc5GcBmZenq9epw3I7kQqrm+uwlaH0soabRfumbVHWac6S+ibzNfuVqArjJu+wzLMaBav+TA3BHWz4dzk0/l0nZdcp7kvfs7CVOaeeQSNGlSeLlrhTIAUpNGg7YNsuLpaW+tf51Gj9KgBAOXoRMDh0+BRMzDW2uiS70+2+iRFtqoipDdukxKgchz+fncJUGvBG39STOtyss2NfAMwqWKUMrtO/nOyaDPb8XuDM/sw76JRnPLoxSFM+n0PvmNyv0RlbhXkdUt8/sKSNKemzaIwl0ke3onN9tWkBJ5W/wYxSthvd9bXLcAw3Xpwn/q4R5zN+1fp7rf25tKek9BZkJ+q/WrW5x/dnWfbQSr2p3rOPe59Dg97n3Z/B97y+jvfFPVwH8vfbcdb5W0UAkW3SXPdzqW70WX1+973raG93HQLnvW3kStOmiF2dvYLiFL/rnriU6G2KH8Nukk2iQzPOG4EAbIcCAKX8a+cGZCFqjN7G7pqicjev36gDMI4395bdmDQyisndvp3a7so8AACCEddvtoNT7YfuFf6d1LzLVxKEac2WAgVdkzr62njoBwuIkdaG/gGYZ7zvvvtObNmA1TevBzj48ssHYQG8eknADQejnbEYT9erzi86kXHwUt4XRBn2yBwoGQTuDynrrpv7cpfJ/VtZEy0vsGziOHiHDdq/K/+X7K5MiP1qMeZhR7VleH2CtQe5Tpmz/iezTPnQIua1sff0JN/v86ynKHhSp47/BEP4Wx3MghGeeRlOAgCx922JObV1AJPKdyv1n+92b7w+ukYFOEtx7Cl2mFz31p/BaW5q3XTQiCBoNNZxFPBYqQXq8IjovZBo0FCfty18D4B2bMLK7/qWMBPSGWXknbYRrAgDKglMJSBdGVv2d9cytuy0IYxsghVo2+1x8jm/sj2VF5xDv88+EYxK+kAYtfX7CGgzZ9pplYV07nhxpLnEXkqXs1U/ru0ee/54RS6MDFbf5IxMm3HBeBkAWYIUhyRdosFXnfzK/IJGXn+3beyml/bP/8n//L+0/HJes02GTryUcQvQXaTAMemJEI5hxS8xdMYB2g+Y6KWIqcqEf593tqW4DLo2xiub5BxSSHRpFoGNsBvpDMBNexhTW2VfHbvQsBC4yRdriwUmtN2Weqgb/WhFVpxV88Ptm4nQzyEYxO6iohU5wpnAyWNByH3HQK+yrKP67EULrki/0Sjib+1zD6WVBS19WhDgS9qAbYWL2Iig00XoWphMxFSho/Kp8YrR3xSBbvTpNDDKgc/WEC8NFMUQR2PQ1lcvn59ePH8WhwvnivEl2js53DmMR5utblIZGLnOFBvU6ZNZoVHP+3W0yQ+v4IIFwDzTqu3mzUZteTYi2YAACAlrKDBOxpZ53NoR8Vw4rA8fPYiA4Ro4wKwJDj2oNg6pRlYNtBYc3A8Thx8lx98QzqHQp5ALDm5TABjrQ4AGotgjOH0mjWHp58xN1mDaPCLczJEnSrQrK2M55okz1xgbZd+8aFsY5ncQwhY8XFV8RSpxxnA8YWnsZx4nVQPbPFXArxoXz09PHz8NgFIGRgtUMu844ewDzkvmbwpahslBWsm054uyonXg4ydhYlTwl9apEuCaslPsCpFnGiYM4IgdRNg7zDdASpDiG2VOMAacVP5t/YNf/vKXqfDPWjGe0P22HGeLAmpcCWpgCLm3yXvP2s8ZYU8J7PgsrAnGREC1GHFlhZDaEsBk9jTPiGH07e98J8WczPPnOVgT7olD7/rk55uzI/9+d665N/fjHokoTDRWmRvDbeYlxsbLlzHikBlQR2uoNKc9MhZD5MhNbXSOF3sfY1CWDYYlqQAYreytnqfWDGjEf7rAYAiPcYhjxN5r+6Ouuw4Fn4cJkhaYo0RXFe3KZwzl3QjJnpLCzTmaMxBnZGuJowzcjTfP9W5g7Y6DYIGOjWdpmW8tSnYUABo9uFMNd8M1VHv7eJtjG1r6ckqbU2o7tdbw0BDtWVm0P/++j8fP786YY6jTVRmR940mN2hyRF81ugUD94DBwYSbyOchPzBCh8JY66JpdpnjvXDdUHJt77ocVimuY5mMDkmawhZh1UDeZbLPuq+j89Bq7nvrrdU/XKBBgzQg5dhCnp3doW5McJz1DQDgs9oddTgnWjhBDt/bixbyt+q8VZTRezqny4lskEDdtO/bHTzq+jZwwEsDMbpzixLGMd2Kg7p/3N9GH3fn2XvuQAR/0xDeHXv3i+8Jmh1RqPGAHO+s+OHY+0xr367OFU0kO59fnXkbtpE6yLn0jGjnpJDiVqOhz9zUAYZFobvOFWlM/FfnxDlBJ/M82KDYgtlbGwCALLh6eVVU9ygkD3psxtpBp1L7h9Yfp21sI9W+oH6ik7NfLm8FzGobvYg8DftqnNPUCQiwXNYigK8MPRwTvsexrF1Xx8n9aH0oC1iTswxoXr0EvbvdltDhTx4DEgCih6DcPZeI7+rKVfu043BfHEAP8duZO/fC2tvrGtm/zOmkeOlA9/yeBwCUXe4hCy8XjGlq8Q5adS1fHunHFkhtUFGwpM6hoNBxnre2hZ43gwLsxx3c23XHLmMqmwAHAQy+qlbHxVa5My+Trc2oBAAa+FvpzayJDmr2/4AgyhJqMGHvtNVdW7yzJ5nnnP1Jk47jP3W5PJM979PVYWRT9u8AwpnonJ/xtcKIyqnMW8qL1gPQxm4xQAJp2c+H/bCAwdY8ehHbxTMpk5r5VgeZXsOzHOczDOoyZZT92m/ttjLpDTJ3sE8upPSFhTs1tnjeAyymQPPo59jHE8iILfOqOseij8xD/KJJW9xr7QgIan9yLXzB2Ph0BrHu0VY/pLqua6bv598Oe2c6VVz6j//H/2nTH4NkhdLSIiMKdTaMFDgFYigj0LlHOc+RyAS7qXPIDnpbDVMn/OLhFiV0kNkU44jy2SMKfauFE3AE7cuZfO3QY1tMjYMnJUPjRsMjeZhTSIz8b5yITNTkCO3osQq/fclbkTKo7VCjqQLqa9vPmTf+04hwc3Jjle2uwFtRuoKXTeXcVEiejjZtiUreoFJ6e1Y+SG761CXY2qMguOLUTJ2E3RjaAQBADxSD66XgT7u8ob8672zCQ3iHloZjQK/YZ3Fe7t6hDkNpRt7DPHoPr5tdMIcDiJBhHwlAMJYg0JM3iELjulDfZHs0t6c9vUW6cGRxkrI+k9sWJwEn/KyKaj/Ugg7MTdvo3D7603/++We5lkZvWQ9TlGyM40aOocY1N7QVa20n+CbOLaAIz0ElexgAoP3MRRVKI8bsEZ+V39MG7xq94ruXOV841IBT9qy/c/dOUxmCdlbZxtkbA6ZR/ikCNLRen0UD2doGif7fuxcAoHPRivgyOSo8iq7nXFFE8DkpBU9P9z//4ogM6PRLK+QZnw8YQaV6zmvo/E8wGBrtz/lKy7y7p/fff28AmNL1eZ9oFyADz6JjCMjCviYykbFtKUCCjqRNvPW1ptygfAEF0joxdRWuxeElBeDLL+8f8gLgAodSIyUKbOvTylg5C8wb338+tUbu3b0TBx0Wg0CZ5yR7bHKFy3ghh/5VagqQBsTc87eu+43Td7/3vRTh5P3mZC4qmqDfgf5PZVyUscCE6868IGdwoGFgMJdS6FhbQT1+5zuAEcjCUEcnVz97KoUGFwi3t+vj/AOWMU8pICQQOdXYC8L1XOioWgeG8cDeevHyeY2CLfdxBwBSA0AWArS6o41WdRW1CpQbzk9k2NF9pecAPbI7ARZRUr77nsaH8vtQmOMkq1SV7RrLnl9rFnjG6mCvFIBDV0yqTnP56uTHYNhSBbwGP6sb17V2wGcf46GM5pf9OdQphzF8gTIbY3m+p3OqbNm/4/6rTTfsrM1wT5tfjcZdO34FAGCqkwDA7gT2uc53ZRAA6FgXpfXis7merhPrmmJ9G4Dinty/q2Ps91xXH0OZpTwEAIhTOQDA2keVmUaKw3yb+g/HXqFg7Mjuta9c5xVt1GE20n20AZw9s/bU+TQDx+J5UufuIKU2l3PgXvK7ylMNW59/XyfGrpzSmdLx4uduRzK/Ol7aPxf3bPd2nRevk712FNwqoJL7Tu3Nc3sy8qTpLQUnV8V071UwpAB09ds4W8njt/2zhbcaBU29k6lxVX10JQAz15IBkL0goJHq/6UlO5+1A7sPo+N41vHwkY2cg6zPRGoZS/Q27QDj4NchM+iT87O17ASEWPqrNo8AueuO3qZwa/uXnwWwjZ1/tYGgYr+dX/ee4JEAf21D6jjJSMXJed32v3Q2mDZzAb+mCBxrpB5Xtq29Wz2zR5X7XtfHfefesJBzzvBElD2TBVRaEG+Xf1wn9QyG7ZtrXajpEVk7cy0VnWsIALjXuy+b4uWeL1BXZqVnPKynaTl8gE4b4NUxny/45l5ueqSV/y3+t3wrny0/6W/Pvp+9xTWxDdE96W42HX8K8hR4TuBxWgqzJwnucE/s1NRuGtr+XvMtOp6Ax/MGNRx/98sKDoRxYacAu/GgEwaMjJzJNq6jrK92fGcccI7Gvbt3wyJOMOh5u3phL3AOTDFh/FmjzH0DtxQo5hlci/ifC2DOAAAgAElEQVRdUySR8bIeAFqcY2WSTAAi7wYtsm8OFqGpWk11/yow0/1QWcoYX2e+eBEUTJvd6H2ZI8PoGLZF2tZ6MMZ31na3lXoArEkziE6c4MnqKNQruLf0T3KW5mxmnP/Rf/8/nLUa6DxYhBEI1GqtxqHnAhHkMzQFJg+j0ijKgrCs88iCPDuco51etlCfPlgLSkjZFrGOcppx+R7fxFDHUKpD9+KolM1i4Gjwvd0BLNWtaBITkmgcBvfUAGjhJmsa9GeE+tDbdMI60aX8cFhcFDaTG5h701pFZNzDnEjaRHcVrioLvpvWHRMtwJHgb9Kx8930cwdtKporIwNVqMBhvDq5GoxWH3WNVKIK1RbpGlE70XbnPxv2QvpHDIE4Rs1Lqy66lENKekQN4H4v8zT56zgKAAU4CjwPDlPYQMPs+P/oerNeS7MtPWtFH5HRZHvyZJbrnLJLvqsr8+f4AVxwwQWNLxBCQkgIkOACJDAggZBxGTAgC2SMy3K5jqs9eTJPttE3O2Kj533H8825dmZtKRR7r/U1sxlzNO/oKhhbLI77YoxNcTmed4RM70WO6F4wnk7DrjWsw+Qn999ojYSJT1pAGORUkvfwV7g0j14a8TnM+2WYz6pfAQqOgGZuFQjNjw56y2G+dv1IN3gRQ6nhejAxPf/1AowyM14LcvMoUHkov+TvUS/ixo3DKMRIh3G9z1mYkPClbCmYJneNsYxRtAyVIomGp99979504yh9MV/WQ5CkSm5UsjBY3knoOcg/76XdHVEM8Tw/fXqE17HPetgj9Al/n5Z30iTvQknBSOcnoetTTDIg1+PH+dsxNdXidmojgIISSvjppz8LzTAmaIj1oUhgOhCQV/bmIlEGzB+gw563TEqwAYHJOB7ebyQIz2mv5QqDRFgQwfP8edsDPnmSef/yF7/Iczm3f/VXf5XoEWgDvolhjaC4c/fO6eNPPglQxvO4ljx+qv/jUaE+SJlzFcPvf/j+qFsgrRbgbESEBlpSFK7fyJoBGghAyD/YsbeXl0dbV2oe8C72nXnYrpNxPEmRQZDlAr+mCvCORESkXgmIe5UeeG9SWyayxv3UYx/wAMQ8IbAr10/5QHurp8+eVEl7x1lu9JHKQ/lvQTKr+6rshYeqHM65EUUPrSLDBrnXeJXn8bftVSvc98iklUPKd1cNol3hUfgLNvd9Pfu9t0VOdyVvGU7rGsGIgxFvv6SWxzxL44F3ADpqdDnGfaxGIeg13J9dI7feZj0wZwbdBuQkum+rAO7cDpmhQb0ptYlgSKuz5ZmNUTGyYUUctgJ5DEEBka3oXN+7vD2hoa1Wg6l6+7wPvWmM42UYdkxHy8YxKnYjdJeR0ooGcmmqP4IvkV/m9g8AsCvlysF2QWmbOGkq40p6V3USadQIANd5N2Bs2cm5qLFhNMihLm6f9TuNriq8dnywDe7yUnmd8+Z/jZ2el57fq/NTl9nPlmvlPbtsdr2vniPf5/cCjfs7na9F1QLKT60A5bUGJp75vuO8aKP7mWclUqAgVoVbC7MF1Enhsp7fGILT7Ym/1VEiDzR0AHgu5+yr2Ed3vZXI0tbXwMDnsxWRER4y+eV6bwNaHEUTBxCS7qMTVwuPc2kMdvcajzv3x1F0G379IjqXRon6VsDltF6jIDPyZNJQztp6rsLCNYAaEYMxVvClxjejuX6t0awXgAAvV2HZ6pKruOGBMF49S6bybOHt8j2tIXPrBQFKK+zVbuhPEcyz9KPlSYdOeF7aQVN0eNp4SlvqjNZ1sp2kPNqirqXLgkW7bBPwznkeI0/nqedg5yWCc7vNonGadxy1oBYoo83UPZkUBNogToh7gCRA+ei3FNFrPnp01HROaK0vdFX0AI1nzoxFxEkxuXP3bgzoA0iZUHwAozxz89xXFjW9TX7hWQuvQh+fiNDVWaTdUTgP6EXWJGoEK2NraH9Srm/eiBHdFu89PzpqBQOjX0/dnMhHInI2vpXxVPFuekPSNO/EdjlSVCckH1uNMexFiZ2fciI8eovCU9YIlkorjNl2m6kTN60UpWu71DRVjLoaOCwmZWzEjnp7oyQngitFBpvKkdT2cbYwvuhCW/pa5QvA4yron8/+9f/iv7xcRlvDjvCWRHkZ5MtK5iXgeuZ8KcRvXgahrgg5Q1DClAYUOARzEK0ykyBIqYJYBFnv7Jps89I8EDwXzy/eSjenhle9TCp8fsY79VhCSB56DUHbuFgYp5EMI+ispn+jixkfVQzDUY7HkwjBCQCouPp8Pt/H5N8K0Tx38kc0bmAWtgGzcjeHNII2udT1/Gu03kp176KIfLYzGUNsNGJ3RW5XXlU2qmB2HS2Kt1cPl0kZKoqXukXDrkfgHG1CNiUOgwpGxIFE4V+e0fYuR5gyP8PYpQG8vFyrsoWBw3cpwjEKP3SKUoORiaHViIcCJ/wfdPgoMLKKcMns9byKbred29Oj17iHyMgHDBRDa1iz5rLRBufxKFqt0VB6qk5hKDlzT17TVLqvUdr0DPYNY5af5oWDFC5vDs/D4L17u9X2Wz22SCfXeXbMES0DaIVZroeJ1Yhs+ghnmHE9etQWmAAbAicKqz0aQ0W24Xkwm6akICRTNGwqhNezfJHwdfabMRKS2GfW+585vm5O/C78eP+DGN71htfYvhOaAWTQEPLsMNeHDwFg3iXv/JNPfnb62SefHBEFPNuCidzzw3ffn77++psjYgi6xBimaCDzCj9JD9auDbQdvnLtWgxlDOQI1SmchwF/7fLy9OGHH5x+/umnR6oHqQXUFvAs6XUjP5PQ/l/84henhwPaQG+MH+AC8IR9AjywngWpQtKmACPnmxDOPZ8QAclzAAD4x++Mk38ffvRx1v7xkydnRWEaOkdbyfIv7gPQSAjlgGdGxQSgnCJKeI/YD40zvAWMaTcENNIUSNSn4FkWG41ikTSZFnysIvMukSHMd89bi2yw/y/C/drInvHkNLduWom1CfEhnzTsPe9V2oxmmbDGrf+0ofq7EcRh3I2fZYSs6BX3Rv6uPC0IsVf9X4aaSoQKTe9tHmXk3xQQ1DBTmeC8c/ZWGhVA3Q461OvQOVQpu/p9K1V3bH6nDDiMafM7x0stH9VQ0zA7zOLNQJ7U/AEAWnhLD8UeXWcLI40+oul8rjynodgbSD2KRHjzeFI0Js+u22sbCEhMVIy06lyPqIetWrJGufLnnCY6iBiiAwA05Hm1P9sNeHg38yAC6uxn0sGONR+wY98vdRkB8nqUViqN3m3fd+hZVwAQv1c5l1bT6nXS/vZnOCaBiX1f5MFX37V/riHOfcqSfZ/cK3VJ93vJhGamCkIs0MUOAG0FC6bEedijCmK0jVF/OAGGp6lLZl0jq+vxnv8OAADvIgDAjRtNN8Nw7z62gCnj4dnyXvReCpzluQI6o5DDluIFjme8raMF96PQx5vW1B9l6UqlaK6xOdAxptO+cro9TYlUzyfvp84Oho3RZvtau47Zq6TuXZxev6xXFQcO7w+YctH56SRRF3IPQ0eJLtXhQ2QgsvsykYGvXlZPJmriAJDGwWULOD4/+tQHRJjw/SNHGydKo9f6005iKQx7eM5Xi83ObfhF7Jhz7/qx9xRrHiclDiSrwrtOphfuqQXKjvJ/w6vbYnnnnQJX0JTgHmuX6I1xPilDjjmNw8joxP1MZE4TUcuBYE+OfvJHRzDo93qLRFJsd3REwKmA80WYWnB0QBzsHG2JgkNhaEdLSNpUEnnL87ouNVwxOKMnXaz6AcyjgGTtp6u8M3PAyz9FLCPvJ43r8lT90SiVvWhkWg9f9pwn2mKioS0oG5qf1sVtutM2wfwcYf03RzewXe+k2OWs4fC8dev0/vt1opHGc/CrqVWmnaSNaURK98G6HgVD7M5hSuQhy99SV6LnYQEAXU/o5zi7o7+kBaDya4DxBRCXL8bBzR5Oa/nYktFXl6NFwE5nuBHTO0+/9m/8vf/uUuLOJl62TReGFpu0G1MNF2l/UY2whhvdy+TIOaVAG1tQL8MoMrOY5ixzreGaWZQNEVXBqFJY5EgkSQQJVMpDdVw3RrB/Myc9MxpkVrJcoaINbT1SqyedL8rW5BNxsEwZELhIWBbMEXRX1jQCRmXG8OlDUdoKhSgoAw7MgfTQCxjIjA5jd7zzzDtG4jAi0gGsvOwzfL5pACj1e0TE+n4VZ1HwBBXlUE1VfNEs3ucz7Hv/6MHDs5ytCOHNQ84zY/CPMLZtTcNsGl6GAdBogDLVCFvy5qYYiiGIhv4z9hQQiwFJ8bfXSY9wTVSOmAdMF6+yAJYHQoBJRVAG9sP33423uWFbhi6CyiWUfKvAyb50b5v/HoVpvhfBN9ws9JtQvsnnTeREwwdZU+ZGUR1AANYi0TCvqNT/rFV6B60moiCFI82tDaJr68ACHwJYjMfwbgzyCoUCDMyf97E2CCy91HqDuZ5WQRiizF1hGZpMCGRBqKLHGNqN6hD40qNexsZZX+FUhKqx7lEuJhoERJlrzRkPWDGdOJ5MgUKFpoa19M/6Uz2eMVj4L/mOaeVZ5trq/S9Wv+NEDd09/c7vfH769NOf5xrC2QHeCEsPWEhLo1u3Airww1pgwBrmzzs+fP/909/6W3+zxZgmooTIAAoMargDjEF/ePvhj7/8vV+ePvv88+WdGy2DmiDsg/ROxAuV/O1ewBilafI3jyiTAe14ByAZ7+cZqeo7eYsoyB99/PHpb//tv53x/9mf/Vn2DgALPvf4h8enr377VXrw/uxnnwQRZ668e0Vd3Ax9UnyHgk/1gjUiRB618yqFDCDO+48+mI4T36dKNc/MOU0I4Xjg6Hc8YXICneok4T3ME5D3cpT9if1NhNMURiUqzPDaRupUeVR+HHrkhoKbjlWlpdy8eXaTSnZ7QPFNDh2G5mbAqfTI73n/ufG4Crtp7JTf1ejvOO1AwDxbKKzP3dIXDuUG5bwFoyzKKIDA8+udOu9c4Bnq3lSu+U7ntMud5K1SCNR88U3WVck6n1PmjlyyzdL0Qm6F6MnWNlJgCuDtymL2adn6M/dlFESZ3VrKJQpmc36f78GEHo8xIT3aRlcFTiDN+ShL5TO7rNiNUNfYFAALbB20Md75GEHpJtMIgKzDUc+gCuwyck0nXDUg9n0psLMiW47w8CNndkyKK7qG/Fij3LkKVOmAMZIHvrfPO7Ltr/H+H3PZgDfpu2lziz/4nJ96ls8ZEpt9XcSwG1mNWqnHGstd+ve9jU5VVW80H89PmtJW6ygpoZdtpoiBrzynnV8BAHRICvTV+cJ5gy4i+wD0L5s6WID71VED4MjhndaQvMMotPCyWw1R93zG20dU3QB5gvHmMhM5qTMjoNN4CMNj0razkTLqaMiCpis0bVaaUz9U12P88B9yknnOOott08zzddiUz6w+5T0f1G+pEdR8dVrCEilMpyprk4zROhGNSdudGk4pfjgF1dCPrvLQ2AKn1VKvfLIzFVTYQbjOr2dMEFLjyutzbjG8rLmR2iX1lkpjzdVfaZm77sGapB7XpIA0SrcGoOHXOW+TA77Tv3KIe8s/GO/iYR3jmu9+BjOnd03JK0g2qVExaCm+XjuKrkvobI1kLfjWLgB4iwF2Vkv16JlT+8izid7D/YBfsQHHWZsaEdNNAAAAJ4Rj8UyVF5dfawc5f+jdNpYHjxwQmqgV+W2dW2PETiu9qJ2TGuepTv68zsChtVyzpWRDm5mDfDf2KF3b3jQtc9K67997L7Us5M9Zl0mD3J0R7j37aDRozjX7bSRpnM5NpQlPm/SfAADRWVqfJFFBeU7TRUKnghfMY1IdNU73s6kzII6PcZwL4oafbeDvrmtUW9sLVp5O1/7uH/7DBPYyGDycRRcI+6CAQ5HmGBJz+DEGYIQScbzyU3gMLxcoigc0k9oOWPn2Usg8WBFIUxTlKrNKqMYoQlbwtbBEleyiph4WldB4raYOQBh9Ql/KKFXOrUaZd26FjzhoLbx2c/Jg6HfcVgsitzwpBzGhF6MMDWLNvXpSVTTCQKdQg55Q5qZhqzBwzCjghh1bZT0McfKy9PaK5BWBWwqAQILGqaFMMh4F7q4gC9pkfbbiVCoOevnrpW5xPRA09ydIPy0vtqr9rhHCrEXsWnCPOSE0nz97Hq97UgqCDEJvGG+tPi/ThFExPt5hOzsiAIJgT562a2MUAfdi6NoTXgTWuTtu3gOTIC8uHsmhda5jP1AaixD2fOhVKCoOQ60yghBt1fJVkVSlkZaCrEGUFlD6W7dPH3/0UcbGe6gVwJok1DmV41+cSBvgkFdQEp7VgpOi8axF0liGzj07XEPYtUhk0eeLgAuNtrh7eu9BvbJcS/FEjF+LVAYAePYsnxV9vRZ6qBJSGrPAJPOxUB37Yl95wbIl6MokD2VyQELPImNNleIjbPXG0Xs70Q5bazLmmU4JtKucPCuFCgIARsv5oD0SNIHHmvdwngFZ7Wbw85//PGvQ6BLC5MrYMXQxTgWQGJcgyFdffZVnsVZ3AAh+9kkAAMPWyOv/y7/8ywMs4zpokPHRBvHuvbvpfiFdE0rH+394QhXl50fYPQDAd983pP+qhy7VwydFyQgpFDWuI1KB9REA4Cyx359++unp93//9xNhQJoCP6QCUBjx22++PX311ZeZP3UYqLxLRADXmoLBOjbl5fL0+PGTfI4cAKiCBx4CaIwbecm9u+09zZph/FdYVimP0jfGfdonme5Fa8KnTwc4rIKuUINR5zykgF55Mv+TVoMHOe+dSr2Cij0vq81cogCSQ1ieLF8VMNKjyNk2qgtDz/N18LcR5uv+BTgcyv0GHBwMeozDyqyppzpfwv/kGZVrK/RaINp5NbS87WqVe75DAEAeusuGcwVhedidn2fWrgBN5Vj52P7+I4BhrK6cxWEUMVon9/+oFwDHnP34kXE5ng/Hu8baNJB9D6pFr2KBPivrOsqUYLc6ArpD+KPRblso/aGsj5EuDbu28phDgZ0igHnvRADs1xw8aYoAnoM69Tyf5W8fKQIrSkWjpP/Xw+bPihQ4jyzZ6ayyreu2G0GlsYlunOhJjUzlxlXA46CLK60c9/d5j3rP1fdLO86L73d9YT1r1XfQiPOcCQCENjL2gsrrmfWsxZkxhY25Vk+iMjRh0W9PSdVL1XANjWsFADCi6VNOu792D2laAGCtQP3tm20ZDX9gfzum8Qon1xpD7PoZvcc4n31hbjW4cLitSIbonvEwEulC5GFXJu3CEnlSvnDjWvWv7nHlV0PEp+jjFKleNLtoi3lf4OmP4T4RBePtbU2mt5EFoYdJibMuTXkXNSzGOxxeyJ6tYq7c15Sb8hjWyPDvjH2AxQIIAhAbAjgAwPLCbgVWj/vpclOjRr2o+1GF3rXZ6TFgx8ipOBPTyUv9vjqqwKh05XitA6VuGM/06Gw6yzKOpLP1XMpX1NEXX2DRVuSQ9RJ8t/t48PQpCng4ebI+GW3tLIx+Cj6mHlqNw5z78d4nCmuit9eaFoDPdXjp0bXQ1VPEtVXzm15DuhJe5+txDr183qhS5WN17kZH7N5x3xMqmJRf9z3nOsDo6r6UMH6iq3n3yH3kcFId0uN61eEiFYVnkBoQ5yQdf8Zm5fPD4ZZilSsleAcADmfPnbabll5st747QBt5N2s6qTfYetnf6YJnamFkY7ouTHR2UqbLcwsAlC6oP1cgswBAQCFAjOuTRj1OLHmg9nntiMIhdXoWrBfQ3kGmpZ/cjI6V8zZ7ce0/+Ef/x6UKEq3mKtSt4Nmw/BRzut4wWYgJRhqDMi0Vyo71eItiRLHfKu+r8AoAiHLWwCc8DkOu+QyHgNvQ40YkNF/KHCwmjuJoCkLye8YwZwEU9Br4Yc5bSxK9FRFaQbhG0RnPiUpCiIyq6qNgZm5UmJxigCpb3XQ2pUxMVkYILNcyPgjrACC2XuB8xjq3EN3dFhl7/TpKOp5ijLTOt2E9zFsksHnBbT3GD+9SAJgTbHVUPldxO2OKW4/uCNLJzZSQCvw0BM78nzD4US7sDoCh6D0a4qxDBFqK8dRjzTXQDDnEVA4/hFgYQD3ZII4IRiugc0/W8PXrKZzWGhGGywkSsF+Gve993ndgQDChTNZ+rjDA5lNjjDEnjD+MMTy4T54+O0LTi1KK4rbQWAGA5in1cN9I2754FqdozMcff5xe9IZQsaaMEQMtSuowY9MKUJRzwKcIJ+Nir8NYikYdSjH735SNpvFkDKMMgLrT+zdKJEwL0GLAG7zCX3zxxVE8yNB07ocmSVXAS8znKC+CAnwPbcKIASzwsidccQo0BahLIc+ptLxF5UQhmHoAgj147aEz5sFnzIV3EWlDbj9nAjphPRyjyoWRDZydhEW9IZQf5YXnVVERJLTyOgVgoLXnz56lBgd7BajF56Dc337zTY3p+/dj5BMxwVph1H/++WfNqxtegec9YfQDsljEkvXjDP/u7/5uUgDStnQKlXL/D9//cPr669/GK8J+GN73AgAo7f2grSp7/AM4Ci+Z1plpHbXlmcsDEpZ+4+bp5z//LP+YB7RJlMHBe0kPeVYQJTlwFxSpLEgloPHD99+f/uIv/iJnlbVlLRv5cSPgFcAWNIlHwAir9nduGgf7CCjE3kF3rIfnMAp1NaSeeaIuSBd68/r0/XfftyLxtCONsEtNkTsp5shevnzxPPPhPBzGq4ohyu10OdHYWcpYo2Gq664w/WVsTprBuJfNM93lwWGYHcV3Gt2jV0U5tBtNu+K3jO1GyewGakIfc1YKvvmMPHPLadyfvRtU/bzAhnJ3N0ylp7+uBsBhLEQpbAj/rggf8llgXlB/vP81wPuTqKgx0Gzz6rhSDEmDHz1iy3fc59YFwEioYu/aHaCQA9rm7Xqu+Y9HawAAFbMo75sRWgVsgUIq71f1ihrUC5jSQM+cjXibveuZnNDU6bqgfiK4lfdu1/GcXYnbjfGryp3rIY/QW7YbxT+9ZtLWaivm+J0D4KHPkaZc7npvz9sWSoc9K1ayr4KvXuI1Ry7vyDzfncid1OVYESYCY0uP0ahcKS/VeeoBjvE+QCFrV3qwR/a0LGOvqFgfz1IV74AqtHzW+Cey7MF79dAnIvUy+gD8DH5K2DtOkPQzPzp5bLT/tsBN25hOEbxbRPisGlu0guZ+Pitv5LoaLOhM7MW9e3fDT0kLA0htugDf3zoKunGfzgL3qPJv0m2ntZpnK+l2bypr5SuMMTrMRXOtY4gNoGeEn0ZRnFejY6Sd77WCMdaaOIzDgDANtT/SI+aMyAuqH9l68aCwGEq70XVEdc31pGUAALDnRn+G1qdrg7q2ui5/oxto0KNf8p33lzZ7VnX2Sa/Qe84Y4DH0FG/9AmwbITst4l6Rx14bQd32HNi12n9rRy2boMXAa8AW4O25tjjjecX8WwG8G3n1Oq0o30WGtvZRzw9OuXTyeVd9cD+jyNPwuOGLAYKmhhqpehSbjh2X7Iqmk6IT8ExkuXys0bLV3aUPnQI5l1u0mABAvNujQzdPIZTZ6NCpGxTw9YicKthipCD6HS+NM4K6WXcaGS4P8MxbkyZ6b+ik/CgAxqwHOh+0WbDjbSJ8jJzSXil9LjmPzmMEl1E8LaTZ6GP5WRzCb+qYKi9t63l+p9ZX+GIcxG2jmxoO1EaY9IukBNj+9S3pnS3aHjtw0hBisr3FUd0ID3VddZIDrImud9Eij5ztv/v3/0FWXsNFBFHjne9albADruFTdDaDungz6GUV8xDToBi2M1K47Yavi5k878vTiegB0gccPAvqgQ6iOjkWR5gansmpUh2Eler6U109yO8R0jOCQoSLSSf0qWOVgN2sXdA6T/N8Eha0hcJBrM0BK3LLv91blcObPq09FHYoEM0JdjfMXqULhobRydphTPA733315ZdhJBw6CJ45cgB2pleQ4sf9gblGpr8UjeanQ0wy4cx9lFHeKbIZZpkicg27UZBz36uXz3M/IEcY4LXWA+Be25axRg31Lc2UoUFzDSPPelw07LZ70hoUEeQU35vCbmFms298R0EyQKvbd+8c9QJUgqzeTr61yL8h/a7F+V6f4vllbkYYxCN9owDED48fJ7ed2gQYPhoxCGaMPZ6FkWprj5yDd+9iOCKUaQPIPCj4BgBAGDfX60E3UkJhZARIjL3pw4sy0O+7x9k3IiCmcOLO3C2OdCjChD7NddwXQ/XVq8PYS7j/Jqxc+xhs0+ueOSMU4BE8Czq8hwCZvQYAQBiJaErnChz2QWYaBpZIizdBPnN+EJhJG7EgoQL3lCIqPA+PRHLREkbY/qmAJYyHfVndI04n0geogh9keyIvIlA0SAhhnDBV9vX+/fdOeHRSRfblyxj7MGg835989PF27d2hlaK3MF1aCgISKfwE2WS8H3zwfs6F7ZuiFAyQwV6EX22hjT3fd5M3x7VPnz6LMUXRxyqSN2L8/vCYNI3yZOt1sL8a4b/8xe+dPvjgw5wlAArOZFIk7twJnT97/KTncYo6UXOBa92np0+env78z/4saxHAj3dfuxY6BrS6C0C0tVOCJv7yL/7i9NWXX40Bc+303fe0inx7+p2/8TsBTwAzeR50g2ZBJf94tQMATLVfClOl2N2g+9Pu5khHGc9KanbsXWfIxR1vjvm1zbOv0vZmUPxyogbFxTBIca2GOZb31SPGPUQ6sCYBwPnbnG69RhNdJr17HWusZ2kpcoPAH0K6Cm4NpoKintMCNe0GovFw9PCd+avkXTXOnN/O9x2DBiTfGb7q9V4TOTxpTSnqOEDjziN2A7yKTWJ8xmAwRHWY/gASi/+bbmFYvC2LlgfQ9bSIqwaC/b2l2wXcVBnfDXP+tnd2eM3Ix8p2je4FmrsOXuc5dtz72vVaAYkqaY4xY9KjMwWZYFiZU8JZp+Xl9Srk/usz+pxleKx6MOfX1Zs0L75yzzIUfJb6js/ImRuDRmXddEydHfLHpU+tFoeOL7QyxsrUZaIAACAASURBVK90stOdyiifHXJrgNNFQ853EkVj+K2ID/PkO/bVuhFNeQe0MqYJn22IbCPq1FsbNVHnjEVEA6QPWMP3b/BIXmuLsNu3b54evf+wXnqKWr98mSgrQNys59YSkPBrfgBlE9mRs0B/9bZCbSoC+nT1We6PgwYDHIONOhETzZiIydQyYG1bZBnDDmCYSLLwqgHJUz/l6ZO8p/pCvbHRD+Y89FxX6S+9jHf6XWtjAW7De6zTwvUY9UaJHM6cLb0k4eM3O+cWO5w08uk/75pblyp7HV3ebgCrntPu+OsZmsKTSQHoumgUl291X1PMd+rCSC+lgcp8UsZ2Wcx30dPZF6rkb3UC1C2ri0+k8sg7naKBNK0/MN0NdAQxZsbAniatIpGIlR3rX892wvIneoX5aHi2Y8LqllAdtWfCVJ3wppFnODZiKCLbBgBIITlqQ438wlhPvak4y7bw9Ou0/W36Zt4fOb4AVmS70YuMgfX57ptvT99/913OT/QNW+5mP5qiqg6rvadeepznSWPAsDVCpJx0edeJrkRP4bwR4Sc9oIvW/qmDyHewpjiirIlFQc7s49gaXdf5mbPgn0c4/9gXRBK6JqXtgmCCSPI2xob+EWfLRCMAyGWtxhnNXqWORjojNVoveu6Ao8zB9dLmevHqRcaaVN/x1Bs5s8t/z3fHRkQAqayNPCkNl98ehSK3VsOsZ+b1H/1f//iSQUCgFjfhRg1aD3FaGSQUqQdT/3aY5YAEEOEhKIYwzKvQo7QrEgyAegMXb981T/fFixq29+5m4/TqRTEGeBhQIAd/2k49f9oq5AAAFdpVJByHRZjCAI0OMAxiyw90zip9C31bRtcR5joCz/6qHpowEPMdLQR38NrpojDK9VKYetjLmBrmThuwpF0MughjBXF2/LwnntG08FphY6Lxu4dApEjPuYy0xj85cWXCEvURrjnREK6jObh6CNkDxvHyBb3GadvXKAcAgHoKrfRfr3qIcELBFhpf0CRrn5CzqXidlmBFzlXSjO5IeNBU3gUAoIAdhjrG1a4c8X6NsSitl0UGNQS81rXnb57ruLknhv6kHASosKbBRC/A6Ckih4fXUGn2xK4ZbZdH8cPXp6ePn4TJGlUQpWOLOuH5eJ0VVq575j0KC/cCOAhypK7AdboKtKCb/6qE1wNaVLo5xalGP3mQGI8YnipvrgfjldlqsMfD+/Jlw9Pv34+iAhjCnFBQYDpPnz2NMY9HGAGkEK7iUaGp8SC9gUSCtKbS+3geGI9M0VD3iON3pJy8l8r+zClCPF6S62kTyP0YpAgsz8Vvf/v1iaJ8RwX5AFlrHCqw0kSM6Nt3YtzHsB8DFdDhZ5/8bN5d5BWFi3VJKsCdO6df/epXUQxbx2D1cG5USsMluY/vjKQJkx4QMsjvKDU8j+fABxHC0PmXX36VM8JYoC+AO5799Tdft/PKjVbSVSjorXnv3v2k1JjuYdoE4whIQC/ZQZGfv2SfGxEQoUi7ROoDfPVVWkVJD6SuAACER47R0/SAd2ltCBiClwBjmjaQ7APv/4M/+IOs1z//5/88+xIl16rPby8DLvG88AR5M4paCt4MGDRnhigOzh/gBzTJHuI5j7E86RGlKSIkKvrDF8eL4zoBQISXyWsTtqf8IKSW89wzd67InnvX8Vjws4NxvH9XKhXKoSu9x6e+yx8BXc9gBfi5Eit/jzE5UQ7l3xsfnwfuhuTB44+3rXv8zjOhgmmHHMegshIDYQBD7y3vmkbp2zu6l8ub6zooN720HuFVaT5849DaelW8cpOXmu+HLvb5dwhVgKos1+hpCKf5u+uM7qCAc1F+yLv2Oe48bTeuvTZ655aXv+bL2BvFoJFPShLPUy+SF7km65kWbVxtAmPAR5ep/sNPaUmDoyHhV8foXOpVTFOogwZXO8ZVRPbq3Hfgx2cfRtGVaArpSZ4fmjU0+Ujd7BrEMwYAl4LLq7ha1mcM+02Nz3wZvUpxvLHE9DsGUhwGKC7AZkG50lUK603+feYBbWGoX7w+na7TBYW0tHunBw/rCOB+eADFZHXCdH2HNrfaWLZwY4cYn8Z+Q5mHkN2vGE43wxO6NgUEb1LZ/UZlRI1VAMw3OQR375FaVSMJnkP6IgAAlEdUFzL5zetGZ3Te7W5wrM0UGQ6o/P4H0XWQXwDE7iXfmV7EfD3zi/6ZW3Wm7AXOo/FWG9UEn7a2QeTi6LoBYqaF5tUz5vMpaKbBrX7yY/qZAopXIliVS0k72M68Z0QZp6wWGFiA3+pFL5DTcyAfGifWRQsoOwdkMmvVXOzV3tX3FnyqTmxNj0S7WHRuaFgDrfppvbvyM/7XERdAadrr4f1HjhXInlzvidi1WG67R1UnDFg0jkuLyVkHh/mgT6BPrTG8PT3+/ofQCYNKtOVWQLT1qcpvWEd12P3syQ9i0GqSj5FePlk7jTmplyQFZugL+k/0bDq4FVwxAlIH5SRFHCCbqeOHLJyaXNyLg4XzdIyx3DNyO/rF5vDcf1dfTaeCGNO32lEkkct1Xifn/9op0Qyh3+kSRDSAhQzVx6V5+QSrY0RR7Nmtpk/t73O5EUABPp7OHpV5va7RMKGvd7W13P/Q7H/9J/8qAAB/NJS81SohYiYhKFAFoMVQRFyZnPn4oJMMHoV+Z0wJY92KbEgYTKoFzm6fXmAkTZ51AACiAk6XCYFVOMI1E3JC/+9pfZBK5C8Z51Ravm5xkFWkkHH3gK6Q/IYVTau26ceuwq+hKfIZRjxh4ipBLGKLiBRFVKDxf1urVKls8TvzHVtlMobmHJKEKW19QFlvCJy1iZGb/LDmj8WQOFrDLA8dRhT7sqIUVnG6A0Udb0IExRSBQ2HXKOBzIysYTwhnWmMtoblSJGCIIp1BIFNv4XYJ79pqr3d4nIN0k1tfbw/PbB0Je5wSVozn69UIqOuH4ge6LX06H2ki+34d8AHDuOFI/LBWRhb4GcTf0Lrps7sdbL10zAN6x7gtqNHcbhD3oN0JaV45uRhQrabfKqLmcIv6wqS5jxDzGNbXrseIhbEmKiF5zG8DEIiwC3hY9beGLp6A9mmNV3gQXr0/MCHColi/eBSI1BgaUwEMwDARBzAW/nbPeb4dFxgn6909rTcW8InrwzhuVglKKgJtWYjamBw69xYailIwlXhToXbGY3sdaJb1CxPeDGYZlPt49/adwxiEkbJuUSanTV0jSV4HEMQotZos16HM/Mm//JcxAvHm2N4PgaKHfKclfn/w3nunzz//PGkZrAN1GLgeL/VHH7WeBAriF7/+Ip7sDz/4IGOi8j/rAiBkmHvrBbSrgEAkczWihfXFoIemiMZgHzCQA2ZNegSfsVZ4zKPov2sNDYxz7v+aPP10XCgAsPMo7qVoX0PzSrvhUQO2JKz/zp3TB4/ej+Lw7bcoti0SydwZB/v8+IcfondbjBKgheKI0M8Xv/lNxpY0sdMpYAEKAgg4YXkxpikmde9uI5vevTt9+eWXeS4dFB4McPf1b79JFBggsAYT74uXYRTLCNFpncY6RNG6fu306P12syC9wtoTIvB27lDuQJOEbpqfdwjIMbJZ+Oblr5DU8hbo/uW0cltRZQrjgCHwzDmvylNlgQpiFJ8xhg9F+0r+Kuu4g1LKl0N5P9qMtUPCMprrQVHJqqq6K6yL33JNeeO6XgWpCkR5jkCA67cbk9LToViVe+fcO468YwAA13Qf1zLo9HJv9w4YsAMeXH9WJ2FThvrc5f3Q6Oz9K0dY+cqeKft2WekZkdc7Xue0DKDlpd/3LCmBExrvPlaJ1pBdAIWh4T6Tdzrfq3u5CmEZolwAIAbCKNMCAN2TVVBrN6DW70YtrKJk0lj/73r647rsoET50zIsdxr18zxlLKedVpynEVnLYOq8DgfAtL7r3i7qyTy2yuM5+6PkVv/ifNSruQMrGT/GLYDs1AzhqatGUwvtkf9PpxlSAExVged8++1qtyrNZf+mInyMSzzjCfWtA4n3I+PhUQEBYtwb/VEHV3StiQqNrE2LtOZy8yN4hKwDLI1hMLU04Ds4AwKqP2+NJozGZdC2Mjrrw/jQZaKnvLs8vf/o/QDORLAh640CTl2cycNWL9Yoq6xvET+dSnluDJEWAjycgQIy49XPWhOp9XZ5dhctbEDh1NXYda6rZ9D0rKu06V6aHuD5VLZ43veztoxW6XnVH8Njb1SqKQk5j6SLbK08NRwFANTfOufyatZIAKApEwVqovttwEjGZueavTpqD9RERNgK8Xroz6J96NZpURnwoEW92TsNTumCtNby+6Z2yxN5BY4t/vF9wsbfvTs9e/I08r0t9O42ZH0AoIILK1pul33MxbV3D5MWgA2wRQUXYVnnNT6SqRHBe0zfIOoh5/soDtjovXQrSj2PVoHJul7hGaTNFjjvdzisnHsjAVctgKsAgPo5zz0cwnEsUa+j+fC2WSz/aypw6M+i2K/XufKsySO71kQgWcWmXvx0/hggawcAlt0Gn7ATwnj3h1kCOOKID7B5aleF2rSn07X/5k//PF0AHIBGv0ZRvLwvXx5AQFoEmp9Eruh4tTQWAABi2CdfqZWk9VgbssHf/P7e/QdhFCjqVPjXmEZhzPtPl8mDr5JeQwFGicJbA+N62o3shyxFouKBnC4Ce1ieismWt6nRotcxtQgmj5vNcPP20JgQsyGYtkRUodoLMh3fNSxx9+SwiR5G0UiFBMZAFYIq7gixGOZj4C6BXOZhVMYCV/S4LuHs2h+e3CnExz0YQxqgKkcphPfqdYyNHLxRbNtbtC3smseuwjI9h6dHpYZVvaitzoqxKBFjkGn4IZgAAI5q+uzTFNGAYRrtIGBhyDQKw+07DUmXwbBOBxOe3ys8V6XXGrz1igpkeDA0jlQY2Kd4U4cu2BsPkGH6ekY9mLy/CGDBGHNMeQcAiQZ2GCHG2LQIibE+dCWA5LxKc6tFG7Shl+r5i2cBwhQiAgCOh+sQ7JwzGG6VsDIC9iECYJiUXmr2hn/QBdECnmPWIoaXOWpTGFAeovHPM1sjZHlf3RuFsaCPhpAKYPYrhurqbyq6GwZ8cRHD9eHDR/FYA37wHjy1eLsBl9zb7779NjyGHC+Ma8A/3osxt5hy8x5ZA0CEz3/+2YlaDRF+KCrjkb4J3dxrtBRCkPx9xsE6pYje6ZRQSsAwnk+xPWjkwYOm8bC/ARXmvBnNAm9jTUlBoDAhgvWb776NN51xWURPzzQKhC0kAXXgh4xpByONNIA/pg/tgLvSngAIERW8Exr58svfpPOEY/Xskw6R/XjbNBfG99lnn8U7gDH/x3/8x8e5bgvI1/UQ3Gn9g6QgXDulzkTnSZ0Faiq8f/rgYdNpiAj46qvfnr797rsDqGA/UhPiDSGbQ7dTwAn+HsVzwFIVQHIfPcPMo56oetEjsI8aMBrZVyqcb4XtVQ4jLCfFrIBBlfL93GjsoCiqJMjr5NfhifN+DaXwhAFmdkBu/343BHdDqiHO9ZxWfv8YANjPZaO9zlumLaNyhZ3H4Jh2piq3Vw1Ilb5dse67psfyvj5bBIAG4K5zqHt0FuO5mpoPPzYuR6kTuNgtwpH1Pu+nAIdjnzaAc193jVvXfzc49rmudwzYP95sDWIBAPnqMccBRSOrqZezhfrLcxf/K42ttTf8XoqqdziKn5kWG3AlrZyvr952+fLq9a7Mdg0ELY1W8Iz59p1G1z3rAO0AQNduFTCsfK3OYMiqnvzMd3Lnaw44VvXUtS6N6GlbvRpQW343ntEAP+d5sVyXInBbcdHoNBOBRfVwopNwQCNL4CnUbkI/UTc86hukblULm2JUt0YFYCmyvFXAk0uf6EJq11Bw9vUADHpLa/A0DavdKyIbbgLMjBy0HgnGUdqhDshuobSpPB/j9O04iE71REZ+zdlAD+I9poGRLsAPICe6oU4MDDnmimxlLD5DY1y9hL3bDZOCCqfUhKkzYrU19TweDrUBazwj+1kvcLilhWypB/KOI9d7agDIkwK2Gf0D2AudjS6u3iIgp74lTRtFq7MotDLARWmpLWvVz6kV4fj3ebAHOKgiC+en97SoswAA17Du0Zdi8DdFJGf26LTSaFGL4uWcHoU9C/TFWTipAK3BdC2tjAMETdG51m6rUwo5XL5QfooeSK0j9kbHzMeffHLsPTpU8u1fvExxYCICA85vOrYAwCFrty4052swMheaTMu7Fa0gyBe6uZKK0a4vgp9bpFhaFxfMtrgj2FF10BrP8tDQ2AFYAvq9Pd25205NvDNFYgegZx47bbN22gupnzMRS7ETiQBM0c+mQnRxV6qX0duJzH3TYoL++G6erd0NAOn+50xNhPtxnrb6eKU70g46ptu3GtldudZ4iIDmEx2lMyhn+L/6l7+6VMhUYRLZqIecA97CYyVkESaVRP6XmZQpEbwwxScmfFqD33Al7qmn7s7p8ZOnrUyO8n7nbgyZeFyn4B0KU6MSLg4PrJg073r6rCkA2TyjCKb3oyHfOQBBJyckYvqzm6suUbHIhlFnHtNreg8pPVrqjTGeipLjMTkYwEQBROEcpCkC5YqwZw38cWNF1BS2bKA5zBqSKpg1+MfI3KqkQ1AKbRRyCAvjQs+4BjWoLz8ceJUOmagH5r27zednLqxXvN0XFy3IBrFvSpeMUq8GzwwRys5GQV1Gbb9hTWMwb4WCeGcFO17M1wE/kpM/4fcyU8CiQ+masKNdWPm76xxauF6BBwjAmojkHaiYlTunpgSfcz0eSuYNYshzjKZgrDFWJoXgyKObkHs9p4wTL7Yo+uF92iri6mmFVhgbexUk3baY0wOU+YDoNWoBYQsdtjViowtW3q5RDTABInX2+gpFJct4XAeebeRAIiCePcsZZM352/nWOGjYFj/Sd/duIkkOQKY5kzVUV3QBxWma02n12AJK0n8jJ4qwAjYFTLqA4bagHO8ydzHADsWSZo1r+E1tDr2sYdDTptT+8e+agoQAo1gfhi2RAIABCEar6aZLwLRgtPCdrS2lX2me9frhh7b1AxRg3u2S0MgqlX3kGUoA30OPGMV8BwCAZ708redcg7MtfbofpAgAtHCdgvvgM5cUZ10dIBgT5xcgxPFSUwCPPvv6m998cUThdJ/amSE0QI0WokZSzfYi/BvggPMA0KFSBsjEdYgArvnsM1otfhoFGqCAZxFdIa98eP9+ACZaOTJv5iwgFL6cQoX0HYaPmONWwwlBjSdgr+wepeSsVkh8WKWn4T/MvelsC1Q9FNq3V4rMTTi572j0zSraJMinDFmKcZUVjfsoL9s5cY8Yi8CNIOtuNFZJm3zdLVQ8a3QAAOv7Q6DML3uhtYJz7Wji+YxXcEsxiCE32qe8/VCWt2g17yn/Xt6dg8+OYmmVZPO2dxm46HTLgaco25U2drshuQz01s9RF5D+XK99P7zfeVRfqOIe3jrr6tjjfZ1iXvIs+ZugUD+v7OVaf/Y5OVafkTENABCZOsBWZdlq1ass3sfV+ZhOZR0de1yvXfdZnetqA7nLv0VPfc4O8miIVBc0B38Dh87ymVdLV8/FDhKcr905jbhfSemYnNW980+jnSZn3RD7iWqovlodE/l/8IutU4chxDdGjnKt+805Q5+g5ZnjiE6V7jk4ZnBONFe94KoKdPmw+ce5ZwrccWjioJjWbnhfA7hN5e/ygbeJAMDz3UJtCwAYAXoAAE3RvHW6ePMq14dOZxOTCz4G7b2792q0PX8R3Tlh2JPyEuNuSxENP7qFF7iGoEUAkUvSTQ0eQ4xbJyG0MF5Z99ezpKyW1jXc7QYkXZeeumfqDQEjNuejevqix3o01Ul38EEe3xzpEoj6S+4fh0bO41kbuXN+lWeLoB4tbTsu+douj9I28e20kAtIdJ5SGB142hWmRfWr5ZhhXA3VXmXCLaob/jKgmAUlXdvUj3hVO0NnV9ZqWsLGxEvhy5uJDEm79DGKoc/wuymWze+mc6An3r//YFLbGg3DXBNtfOPG6f3RW7p3RC7fTC0mIkVIVw39bunWLQC4d6U4j0arvbLWVs8/41X3LvCyAIHwkOg+psmtKLYeh3EMT7v26mr17Edfmk4GyoXu9yoKGmfZdM4IrQx9Qkt7lKw0GZ6zdVVhD6CJRLgOQOS7mvLcCIYlJwnTX3YbY92jMmKvBAQCTCxNBwCIE3O6jMxZqj5o9BbgAzRB5AdOqkbG1mFRENWUG3l1aO4//6f/LBEAVQ5WHmqIatDnoD8j6Akl0CsPgbpxEBMGJQQhQ0FBZxD8vQtaw5ijEE9PRlCYGjM9NGygaQWABBwClPsWuKhCR3GpMLkrAACIXwXEAAN7d4BR+lh0DksKtA7oEaBh0FIIPgbaFA4K8xohzDhl3hECE5phq7Iw2vRZrhLYgjpLACp0WQeFsWPg70Yw9KDynlSZTZu55cU+QI3Jw1VZtu+4nloAAAwL2sxB0N999+1hwGEMQNgYDjIWc4eLat1Mlffm51fpx5hhXSgEwtqYmwt97OEszF9lyENpJIP7p1Kz9z51HH0exu+7Mqg3rXugclx6RTCvcB33ogqeytEKg1N549kwWZ5l4UHXk2v0zDJn5orBhEeYiBaMFWiENYsisXVc8IzAQIN+j3Dzf/abMHTGjlHdfGy7VUzaR4wehWQNO9DWMM4J37HeQdNryuCtfM/YW4Pg+hHeehjIUziy573IfBSwpC/UyHeN+F+PgExbupSuu0fTB3iUWJmfym7WGJ4xc1ABYAyGc+0ovK0S3csYk4mcoJdtDZidoUZxGfCP64JCTx2QhkneSEu/RFok1WXliIbWTteOYpV4q3/n889j+GP40mKRtAr2gFQEwkEpesj+pkvHyxcnFEyNeY0i9585sufuF/e0an3XuaGv7aAiT2i155unJ8+eHp8vj0NpJdEe054VlP7ho4cZE954wbwoRG9ah4MaAgoSeLS1AhgvKQjQN+sMYCE44n55LREP8BIArHqGXjXVYdJX0i3i4iIGPM8lBPbhg4fH/AEAiGhg/KZI5Lp0CWgKAzxKgKQKaltmPn/6LGcgPHLSvwQ4zY3zzAtCcm2jmoxlHm8jhpeevqklwkVNbZue4gMO5JyMchnlRS/NeNv1rrQfchWfpApNjiW/y4eUf+6zvPHqNVcVz9341SCUV01pqEOGHIrHj7ziUz/hUByq5HPW4H/K/ayD3i749xgc/LefeccuEOhlyrIq9etu+fy58TzG7NycuU1PbI0CecX+7qVIValJxeS/BjDwc9dwNzaMNHB/NGwYR+VYPWV8zjU/OXayHSbt8FBuZ96C9j/avyYBFwzFeN0jvgZI2dfRve4eWHG8wBLGRNdmpRScAwA/Bob2tdx1iN1A22m2CuaPu0DstMhYkM3cVyPs/L3KG+lkycyCcI65gL90s2SUa5g1m2hCDaY4GJLWU4OtP4YQN9ffaziX0GwMHAEAgeu5M3znNsBAC8y+vhCwJdrwdgpWu27ZJyM+T9WX1KMF4qmyL3jb6Bt06eYew+fTJWN41NFK7CZpsI1ke3PR1EgdGV0vIXe8fbdPgABEtZFqmCiKU8PyQxcrg6N8eYpMZ/3wRl8v/0VO7HSH+ozu55w4Eyn4+rZtmD0b0pM00+VvOrF0oMfR/e8cCmgDXq/ZnKc+qQMIjF4FG8yLP875RHmGh81eZPpT49Gc6n3MGsilrcRQH8Ct4K08u2dw9MkTPL8V+FkjHSist4XwcFoCiEsvWQeKfk50VL3vYz8MGMmGAUIZwcc728L5OR6f043Rgd2rtNJN5Aj3XU89HHQOnpOuVNZ02mw87q0zj8LE72WMRKZQR4LTF/5HBMo4n6onXo8dgu5B22AiAXOOreI/ET5GxnhWd7rVxtFZlmvQxaetfEBR6qBNhHkAn8s6Za0PZs0y5f1VACApqVMTLvQGb8g+Dag1kaXSzF4U0etZex0q0aM2fUAgQLmgQyoyYqtbcvDWqf8kLYd+4mSYKB9SGTaHV3hh6h+0/bj6RGgvespqeV/5uJ11Tn6cAtJVW29bTBBbgXfheOcn0Qr/2f/7/10q4LoBvaghxm1BpXDk/xzs9CEdTwgeoaMi5+0MXgXXEFJDpbnuCD168yaV1VHgfJYIcCYW5KYbB/EDOnAwkmYxxsaLhI23f7yCpOy/IedMnDAYldkICvsfDqq5C+g9XFkAgLFjzIYYR/HbGYKhFipfR3vA8RL3+Q3Jcdwy1YT0p1iIRQAbqpUq0wMAeFgsLGGfeIEXC65JcBQw43n2cuedGK/k27IvhO/A7LnGSAH2xW4DGraCGh4GKtFzD8BJDM6pdMsBtTaBh4P/E340BSeyBpcY8s1N2z0vMF2NSK4TAOAamBPEylgSNv36zaEwdb0Dmx7Ir+tYZLP5xhoUosjScu8nGqAe7F1J9DyIKGMY8jwiADBwiPrI/Ic57KCEe9s5r8r7KoRB8+ZzEDvfkZzru3fyN4Kc+42Y4V0YShr3Amsx7l5RhKTFwMj3hiNznWNzXl1bBfrKEWpoeI2rnhl7i78LnSTMWiBj6HRHQG2j4tlRMdwVxF1wh/Gced2qoVQoNxIg/Gdrkcn7UVQQdgqURi605Y15Z7yzXoIqxE3rQem7OHqRc028E29eh7bu3rkbIALDGM8/xjB5/fAOugt8/duv8k7O0N/4/POkGbA/33//XSM0prWd3TkQpvLQIxVqFCbmqYHVaJwCO4ISUaQDTDbqA6HsszirP/vZp4n0+Pq3XweA4/oPP/ooRUO5nvx702MwwFkD3uE+Cg4q/KIITE2JAoYvcxZ5LlFYKHqsM+/md3hKFJIx+pkf0TlcA80BIvAu6Jb0DLwLRBDx2fOkapTO+J/nhZ6nKBGfGxljeGIilTgv07+Yc8o8U0eC+hN4ro/w4Mmx3mRBgJjQr2BkZYfKFfNsDZWFrKNo7EpLdYgaJbYyCj2B0g84QIRB2/GsTgF99jo7KkTKDsP7JTuvvgAAIABJREFUbNtzyI8r1dFVPjKAMRYPXpXuA6Qc+N0qArgbu0fNniNtrV0kmpbWCK3wxYkmixG0AZvKVnnVTj+7Yey4VBhrVNaLHJlu55JRgLMWViYeg/hwxs1YvUce4V7FME1BwOVlumqku3e+X5mhrAxf2Xqmy7OUuY12KsjbOV0tYNfe5hq+Cekf3qXsc9/cO2tAVBdpfQT5gs93fBog3mu6xhHBNGGePMLxXQUAduBpH7/ryX27vNjnqb7WKJEVRs+4lkK76urU+D1PW+jc6ll0XolQm9aj+/kSNKr8tUjalW4A0up4w+ox23OGe1YrA2oAHw6aTdE+UgDGMArtKOfoepWira+Ti2skaSv124mo9Hx7HFIAnO4PayCPwRhPAe2ASdAHoOIYJhg6U5+CD3cAAOMfGr942xQD9/Gg4TnzzINCr6wtYff5eTeFVHNAllEdEDidDSpfkBGAB/Jk34FMxPhXVxfUiB5GO94nj480Ns+PekMHcC26mqHUqSUy9sLOw7oehOgvuXgGJIyuoD2hoa3xN9kSBQCzf8vZY+ewdMgZe0Ye7Bj4n1Q6eWX1wDpalNPqjf7dc7OixJCXfGdkJOtd/tFU2dWuuOf94LVT3V/wh7klveQSb3L5DfKaZzVN+tnpHTbQtAFWj61e2RaSgBEAAEl/fEekXqMbItMBt7coW2Q6hbvRhYzwRq7zQ52qRLlOpNShow7dPH3yLDqA66hzs3xopURwn+u382/GB30DxOf6W81Hb22kV61HQFu/iZDRoXIY3cNUy+/3mi9Eyk6kgKmu7OUUps71WxSd+qJ7a4FK91hQR74ln5b/hW4G7Ezq23RnYp9jE6d4fe0LLi2NmK9l5PykVO/FFKGpG02vv6pD2G5QG4XnNjoXfaSFAHH8NDpOuTv2/AAARiukhtp/+k/+6aVCgwlqzDc0y7Y6FX6HZzNhE1MAZKID9Jbm/qngyCBlKhKCi0cuCfUC3tnmgNCq8axnQ8ipiCPhegpk4T17mzCXCYkeZR8MPQUqxntRYVwlLi313nsvzAri6tx6uPmd98c4GaVw9+qLzMXLOy3wDg/kCO0+bzb7QK4bKsN6mTahV1NBogAMQxo06FDYJqSprY9KzIcSNMoOzDnhz+/eRSm34ElbqBUAMNyY3/GsJTx9q2hf5aKC6c5ECDBXnldjrN4Jxwqhu/+OifUgCoDx+OOhwmPK+ugNC1I1SLYCpQyk+UcqmfX6dY+Yy6ef/jzjwfBO1fopmqJiAQikEmMIPmMmuoGx6HGVGZ0LUkKnKoQc967csH+MJ2kP797lWfGwbv3s2dudkcgsQOoOkIAIigENdiZWZtDQrxRxHO9uWxhWiTAiI8WKbMU4heToCdxwqRopUb4SXrTCrAQSUnMjnRrKbBVagHC8wzx15sJa8X7mL/BUj0KZrYo+4zOHlfXhvt67mDK/sx8q4SobhxDfchwPBdgaHeNZ7bxhsFb17n4hLDDi7Zfa9/fMIGCYb87VdNiI0BoPDsZODfTbp08+/uToHmC0DQABBjhh8Rj8gEC/93u/PH380YeZf4o5cXY4i3fq5cf4xwvPOI5zczrlc8cFKArIEP6T6IZlhOQ8EMVwt0AN3Q1o3cf7uO/v/J1/LfP98jdfnv74X/yLRu4glMfIkseF991uQR7mz5lO6srUHfFcBmwbBbhCHoC29TSePnuWcTO/AoXm6xYY4t3c+/zZeecKgKgHDxoxw/rTVQE6oktEoiamvonnAKCQdzt2FQXPJNEc9gQ2XYVrCUFM5MR4Z+WfKkbMEZqkqCqKRoCxm6WJPZUIxWo/L+Tnem59pkaR/Ir1ZqcEMuvvbsG8tU7LC1pQap0bDY3wWbsPbB6ac0Bi5e/uexA1G6/MTc6WOY4/7gKwV6Lu2iyDvBrcFIqjKNoW2uj6x1s645dGYriPMa/RpnK9DNBpU3qEkS8P7c6Dj+4OqftSz8huqMZQ3tZVQCQpdZPbq7xSKbo6lkM47R68ee4OeKoX8E7OWdsvToHhLVTZ5zXQocZn5kSdog04UbHcDQ9TSeLJibfGNALbT9qzfYXmB+jKddUFTCdk7Xuefro1nzzXPdlpUBnM/9bWiYE49XR85+EAeFOFv9FO3Vt1OveI8XQvfpwO5rnmf96nfmTXJu895Od0hNidBQIxAR/GsWLrsJ6HPX2k9ryRmD27K1UtUXkTgXFm3GUxq7Rn/0+N3jzundQQZC08Ht6/agTUmFQfCLASY9xc8Bpj0EwjTdUVCz4QzZj87Wn3y80FG1c0rvOoI6wh+uibMbqPjkEN2U6Uy7jA1Wt0GHEtoPd799rC2LWDtz56+CjtZvkMucN8KHhL6DdRkHb22nWZHajzPLjn9XhaNPDHIdy8xyi60OhRJLU0xpgE5XYQkucWAJ01G13MnHhTOgDVWWtljLJZfYXxmh6cfd6KtDIedZpFJ6au1rA6s5uSwrQcLMv+eRdQRCO8dzWEKO9Hp3v1smltc76MHgTEf/z4yRkAkLM39NwQ8YZ636PtdGqz4eS4iP2Dfp1uTSnquOwJSIPoQEAAQV+mkwjtCTvnO0Ph0XFSG4JWta/eBASAPgtWNbrGuVc/a5qiZ1N+Yf0vaBBDV36ATkXKDTot9gP7xA/rryNPWSDPsY5I9ft2D6oBUbmR7nHTJSFybPhA9AP4KqB3WilOUcxJ4en3jejTvnAu/O064pzQARpvPamqo9MUEGzKce3SsVOvFbSvbbScvz4fQCTyZ4v49l5r7HRM5SUBQS9XIUIci3WMrHp4PRNG3TWiI/vyn/w//yQAgAdY70eLLL0+GIOMZx2GejjsYQwz0EjYBe5P/c61HIQYDbxn8nSjkE+OcgVElbcL0M14jy6D5mikRCClr+USSAtx6pwo0oUXCGNhEU0XHa9UmN+EPVb4NeKhdQem9yjG1wjrhQbpNV4MQsOoh6nIetd1tUKD+FM9k9ZpT5vaYBSA6Qj2MY7na7zTHlCJEQHGmiQ/e7zRFiRTeKsQ8ffhfRllQqUApsPBNi8Y4GAJ4evxEPIdz3ry+ElCf46fYZYUNYlQHtRLRcPwFdqGcfAAADzQ6x3tdLCPtcRMBd5HSTngeWkT+fx5BBp703znAkQW5XOOPIvPBDQMWdPw8TsVfcYkE9ZYZXwY2NIG14QRxsB5kH/sjVEUHnAiLDB28vn167nO0CmqqRvu3DVqUZiivGW0/MQIi/e2wBVhV9kv89ym6moLcK4iTjXGy+g9086ZPSTki+9ZlyDOb97Ea4xBg/cbetVTwXgi3Lh+Uho8WzsjxEAUTBAFZ41U1jwTKukKSz+vhvLjEFMTHmGEMMkw2RhMPdcBS16VPxEx4xjKj9bZq3C3MNyrVmmfHsBp8Xb33unB/QcxWLkW4dYxXpwePXwQmqN4HYAAXQA+/vij5LDHcCC1J23qinpzngmVl67kh6wbSiDKCmGUAVVg7hTRHIWb/zHUobkw9ux1w7PZCxSxX/7y92JcP3v67PRH/+yf5X0ILgTYDtDk5kv40upIovfdM8L/+WfnjKDNCOxVjTgK3rV2JmC+jIXzz5pA51WWGkomj0nroA8+SPSOBgVjA8BjvNwTxXM6bBDez3u4trS3orlM97ClEesHAfOM1IbYun4c8ivFYcsjVFwqU1Ayb2Wv2fd4W5L6Uhlw5BRPiLAAlc+tp4tCYQVKBDZD8+PpCF0F/F15eTxbAzqG4FmhukYJKWeZT2TjAHjK3F2G8gzPDu+5c4s0smXcSLsq3CpfzrH1P+Yd6WbTcNPw5/FS7oAFzzGqyXQp8w6PcFhraWzu+90YW+OdfOINYN7n2CJXq1Dcbsir+KmfGAFgJMXV/RIIchwCGgL7uy6wj8+1XmDC8mgLCC2lNtL5UHLtmnAVwJAXq1fAWA+P6aZ78W73P7rNOBLWZ01PSO/z8CjbTJ5rWY7vx3Mp7Ry8d2jRtfV6jdhdb+herIKHxVVH5o/hvdI+VoEun+l7/zracp/U7drZqN5Vv5OWQzPjPFhRfOsMdO8qvNolYasxMQMK8NmH5JOcc2s0Dage/hOluWBC5nDU8Wj05oP7BXTRL5+9eJ5nyRvCy4YPF6hptGOU9nFGIT+ZJ3/TsSTA0LQTLAA1n0200QGuTKvfa+OBzJ6lCwkAX/n/xEIc9FnaadFf/ml0M3c+byrA89P998rDd96BXAOM5tGMT10gToA9iudKS0uvg1aNBHA/uHfXmY1EqbFS5xDfw8fVz5Rzlb8tjOfeJaUisrBFgQ2ZBgDgnTxH3i0frYxbYJspANK6Y2UtSoummZS+mrO+os9IVUxBuM2ZqjGZvZl88J51jPbqb8w9cvBd5Qs/6JCtwXNx+u6770/vXr463RjwjE32nGb9cRzeoD3kRA28eRV6+OB9wvyJcnzd1pfj4Il9lfpOz0N/iZgdUMFUbvYagBzgnnfcvdtW2wG1xqGF7gg9FKSv3uLcYzwPFR7reL1nrecJ2TI1q66dEuVtCD/7KzDA+lmHyvplyg3rh7UbzhHEk3PrBxjUe9ofO6deRavJ8IubrQcjGGXLWIv17Xn6zjEFfyeKJeVGt9S38uyCEuHjU5QQwGE827PHdZQKNBS04F/H7Bk0fbV6SE922ijfqO739q11bW4GSNSJVzlXJyGyKudtQKrw1f/4H//fAQByEK606TCc4ti8zQtk5WruQ6HiRwPgqgDa88Q1TpMHA0r09iKEGGZ5/VoAgBLIhG3SUgQDZNATZqI3N36XOZQqTwIUhi8lPSCtJio8JU7GSNiWIToajRBkQIcJyWCRYnxPJekUo5pF7bMqFPlZysmN0+1bN6Pocu9Cryr4Ddto5fuGbfsMN7xKBEZDGbtGrsgf64URnA2dMf5YQenYD0N3Ux5lvHneFHJ0DjE2Cf29cyeMgf+5PoboKOg5gFNAKkh7wmt6sDiMVTjbsozc6YSoDwgTVDShaY3R29Fjfn/w3v16EcZboHEX78/kTDes+SIVPFUq/F/mwKExvEkh5SF3fDuD536rx4dRpmjPiwAt7i37h8DHI9w9aSTFk6f1smroQMcaOglF34pUur72uYUueb6MlmfDCJkjSoAARsKXpmCce633X6akElAG0boRFdJta0j/YNbFUPHHT59kr22j6NmVcbFFySUb0IVxhkkNzaeWxnj4RVWto6HQdY1Vqs+Vc3P0BrE9ekMvQ8eIEL02KoUqxobMOXa/92/4k6BBDJrrbZkXYGsEOp5qfkStMeo///yz5LH/6Z/+q0QD3H8PBPzG0aovhXbSmaFnP3QyvCwG7bQnxbuAnsb/IPSMj3w7jVABINf46dNG4WDksGdNG7Fa/GXO4Re//nWuuf/gwaEwSgPQVQ32eoRtU9maEw094ycK0dQvgU8yR96Nkbsr5IJiab03AADGfPlpjTaux3P0+WefZX5EyySvdJRNOx+g1ADqQTfwxW++/ubIFne/+N+K2ygunlXWD0WDfePddlTgXfyA9tNqFfrzWQId8oQYwCMgawyv3uk7oKDiGoR+AFwNnnjuBriJLBpZcW4AGiZahfEwMkfG9vzSTWW1AN0NHc+McnlXst3npMuc6k3oGjWFpnM1zH8VqFPOH6k2KhIT0l3AqXvveu06QRXT9hVWjuKFW0qxkQgL8PY52Z+ti02c53tURKXgNv4ftzPceXX4HiHUk6/Jd+djrbKzr2n3YYUJQxu7HNjn7X2m7u06zfq9SdaOK8bIlXoB6iXO9XCgbK2hdvknjamIyuMYu4Xt9Dqy7+oP+9lRh/B/+a5jkbb529+d70/pENLbvpc1zlZ0RN/fWJj9RwB6PwP7nK7W9eH9u2OpCu95IcxR7Qty3/xxccG1Pu8OA+TqHCZ44/AIxoib9+AxNAJWAKCQQ3p5jcHX3ux4WOsguZaoMJxK7HH39FrAeM5H9Qf0uFtt7Tz7qfcwtQWCp16Wh00UIOOoom/4eEIGjxSJRIqO4cLa1XDpvHVm7WdZ4Ek9aNdrqmdd5F7XXfqAVyOf4tRKePiKXJGu3Fd1fGlJA5n1SJjyFn1zONmmborn0T3USx8dfM665zr7r/NvCi6zD69e40lvbSB5RPS5iWzk/Z4XPcI5X0c02Yqoiq56RBdPVNNENDT/fzkfOQKkauoNZ27LKVo9nvcJmiRlbNKGDtvksnnwvLNRmxQKv3Z6+vjpqtE0gNaZvEjkCM4QKsADJDfdGudbohmfPostAUBd3QS7S490o21dA96JLGUNv//+h0YFTzpAeNykLmW/L6cA9s3b0W+UMYdROwCcNFjDXPlg4efShA6P7OvstymzFtb28/LDpurUntja93CKwoZadJW0F1NUD715aiQdwN/Yr+pH0odAANdFzxmbMzo8z0+9t8ot/5XXNW1qtxU9H9X/y7d09uQ8bmkL7Dl2aNfCdqE18rPGnPGhv9qqPJOouMq00u3qVqGtlXkNABA9+T/8R/9nOFuMqy0czFwMDAMe2Nx/K672JRqghp03n3gpbG5kCq5MPkdQ5fkbIns8xa70ALGsEjbeLgaXnGsmOQcxByiez+vxAoKs1TPTCaPM33uPQmjXksuaAx9GOqH5U8mc6zHyJNry+IaxUZtgVyIjwCeXyzx2BSxzk1BlNFi4GBkQDoq2DF1BdPQp1Ws7m+0zq1RUqYPBw+gU2CW+GishsPHmHcR9IPJ9m0yI+zmku8ERpWwYsuvHHvE5bUE0DG37Z0X0Hr6GS3WfW/10j5zgmo8+pC3areTt6rVrO7uGPZk/BJLIe7n2ww8+zJxTf2EzCBUGhFI1TL7VMqVfDUuZtooZ45COrawuLaigqNAz/nhxJ/eTZ4NMCgj5LNMNKNYDspaq8FPozmrsdnlQMW3u00qXqKBYCDKMlnE9etCibEZMsHbMJUbdpHE4bivgEvovHYuGNsS7oaZcT5cNPP3MkZA+aD9rNl6Q7P/UYahAKvCEvg8N7WBKihdNnQIjKn4KXNHIZWw8UyEuKKVyoNdE+ldhViGO7mVP8YkCIMqmzLTGwLl3dRXZYp1jCA4DJyLDUPways3Xsvgi43z95tXpvbu0FaQIJmFgFfYIU9cZ2kUBJBUA74h57QKYRC8A5kSgTlFFvjMCKHU6nj7NGZZmMHyhUc59izmWH4LUm1/LOLkvxuGNG6kB4DxQSi3wI79gPqHPl4324f0Y54R06nXvnKZI1Xi7OK+eE37nPox8ngtYxfOI0kkaRqKt7qaoIAY5Bf80djjD1mExrJE5MSbn3X0soLK6UrTmR/j0tGIkZYCUJudGnYZEzozwtCYM+8a680z2V9BY5bT0RERBAWUN7d1QKWo+IYWb8Vg+Sp5e082MTBEUk8cXYGgnnTND/sglX/3id6PsUJbmXO6Al89RIUkO3dHj/tx4r/JRgFIjXaUkSsV4GFSim/K3vA5XjUI9XkaqRRGP52OBDAfQcaXo1FqT0nNysK8YoJ796lUrhcI93PeIfYkyOJ1XDvrZvJGOxfXc99bUCGWE9+vZ3mW/1ziH9fdUWBZYn3o4Gtw7D/N5yqh4Ukce78CIvIV7lbH72Gq86MVfbdIc29X/z4ydiTpTvit/dyPHNdrX07GrXyzQpBW7pXEDQPb5qKivcaxi05Vp7Z7jOxiTOgS/H+DjGD3KqsxzUiL2/V3GxdSKmnSEM2Np9KcpKHW2ZNFxBwCI/jURAAIAkSOJ0KIjSb3a1Dm5fRfP+tvT0+ct3qqiTq0SC4TyPACA23costbK54KHNVhbVA09gjWYOIcYCeZDN9qnYIEgxioC0jTA7t0qwtzz08811uXNpqVqWKHDVRcvL9mN7RosTSuLcTKGnHSa82ar7S30+9BLiOAFsrxSU0Nal0bcq91g8p71rBXFIH9vi9sbp5evXiS6OLpW9OMBYSc8XPrVMVk9tvzGs1tZuOqbRV8NYLi6EhRcaPQqtMAzTLtDrqqv9twsAMDI4IDPU09AHo9BbZqW+iK09OpF2y/bkcxzdZy1iQBI6P7YDujvP//006QCvHzxPE4H5Uzyy5Py03pjAdTH+Rrdb/aY7jxxYE5IPHpfumfMqREAuHmDAocr5du9M+pg8U70zbaiLBhljZ3zKB35iukaRhnuhzXnZ3TYo+X20J/tNNlVQBHO9M7H26mhAIE8RRtYLzv7Vs97nV6AV9XlW5wY24d1WHK/+yyfbFRh6cU9db7SuF3lOpZwr2OKR4c52kZukYXSb3mdshJ5So2SxV99J9ckqjz1CJrhctTa+vf/4f9+yaHZhYCtTXipYeUxwCdsqKj728kXf5sQk6KHq5WYDL0GRL1OIkQQNt5RCO0loZqvXk6e6pOGPBPae7p2evDoYZRLFiKLGCZZb2UrVDYHnkPpYYVR5Nm3b0e5BJFNf1WY0xYyyjNliBohNVbKxMIot9BkGQ9h+XwnQ1b4qChzXb1CrQbtgTvunzDQg6FdKWAo0y0KDuFVQdWziLK2RzKI1Mq4VKJ8vgJdgpP5dJ0bRruH2hwHd7zCEcBTuAupYzu6I2Qph+NaKqbzc1TxBl06kUN2L9EQPvcI8ZxiKQhDQ8C5H8XatmmEYzd0usJMVDEG2wDyF1N0aAefXHM9PC148l5ogdBlfgBnoEcEBWuY/CYAqSdPTr8e7yrMdB225cVz/VlDzg55SzBIkV0ZP+PYDQ6jUtyLeidXCF2fV6WHditdsxYcSy426Sx0YJhK8kYgZE8o/DEAmO8MWHH3bgudTW/g+w8fhO4x4MIQB0g6lLp373J+MFyriAHo1ShQeQ2tsR9pf1J00ogC/94VaPdD5cFIIa5FoOXv7Rx0XcY7Z/vDQXw1CBWAtxK6OWbakQu9WkOtENB64CkuY1tGQR/PM39DJ7TMxKB/+uRxdDDWA/o2cuf1gFmMn88xAhGUzBNvEIZw0gvu3Tt99tlnR865dSy4jzl/9+239RSNwC69NCIKHpz1CdBa/sgz2fMWLnwTOkBZfPT+o7yrfKI5+JwhfqRBq/hLXxjfgEDua8GZpitp4PFs6Mfz2Jocn2ZcrM8P3/9w5Jqa+8z5b1u/J0efbUFQBalnOR6loZ/DAB4AQJqDz/IT2UKO3Y2bCU/1PdDnow+ar/rs+YsoYKwFPM0Whq1y3IKWKrSuTY3zgkXl5QNoTiVmFeTw70Q3FYUvv2+qSHju5qWs4T2KYfjTUi6dS+VpeZt5jAJo7smu5ClX+N/zwVtvXreVGCDJyu83pQH+0tQO/aYrVxpZFl605U9r6Dh+lSZDYs1Hbqhx12JFHSyvvWuw88AdUDCtw7VRaVL78dodVDwDAGyddyi8q+6IMnlfx/2zyshV2X+XkQegurVu2hVHx9f1HJoxDSCpp+eRTILvy4gfBW1SQ6zt8lNjVoar5OshU+lLSuREQLp+S/lcCvUCQqzj0fvsca/ut9+rPNgBhKuGvXS7G3j7Hkurzs10tz1ihfeYUqIheNXrK+1GN4rMOo8wWbJJmix4EsN0i9DcaSyK+9S9KD2Mcuw5Ju9+FHhavamjcO5jNKXw7uXpzcvmT9MPPtGAk7IZo/RNgWW+r5FKPY3rp1u3b54BABl/QtYbXm+U61lF9NGnYkiO4RieCRg+vMaULyuxe3bKu0qr6pcBVAf1VncNvxkwz3O56z8aqdJEnFjTccFzsbdU833oNY2sY81XxIb6937ma2DVq74Ds/veqYfID+SNdcTdjD6W/u7TEpb11LuaQOitCGkNuxqDu9649PhJZxz6OAcVsSkGFJmK/soVIyu0LRqttQAVzy3RHLttQP96aU0aTorI6+bBp/0vkYWTdnjw6chtImKqM+AOQf794m/87pHO8Zd//heV+dBu6uNMpN9U/qdDVWyWkYHoIdhiWZs4gQHkkTnNpY8cn1aOzM41lPdnXlOTqXs88gFQbfZ5X3fpq3xm7UfbEzbC+GyfsFvHcdgCfIunyyfYe7pBCQC499I5TjDfu/OBtl4uCATdojeWLsfAR/4kKnMVFqxusdKZe9Ya+bzS/GwH33SF6mMTmR5+U0eWdOQz0WsCNG0RKaVlAXvOVSNNd5tDJ3IctBMtFbDK6Pm/+/f/8HLlnE7o5CgLMbwmHCgqtrlrczgbAdDCUSrs+yLye5iLxWNGqQ8AQEEyPMDZxHfxukahfSn6WUHKcyFEfqddRJ6fMIgSJAJWRb6EunIWCW/Ge3uLEOwJiWXDuQfl1h/zYFtYZjZYgTDhvaLm8eBNgQqEPUo9DC4I2jCcKAyDTGlkH0R2pWWR1cxltBrK5mMSPs+Pock1Rm6noIgMUuVCQauSf1VgHx65tL8rulmBViVSRiTzYq4YHDAdlXVDplkzAR9bBdVgv4inEEOqgM8qahIhNKGCKgeiZGEa4/Ug7DrMZXKY20pnGbgqGayVHmaNygA34zFUoUhblUQhvBpD6lYMXL5n72yDyP7xtwXToHcRwF2Btm+pzAgasHL57oVmTCLrCt7dOGedWF89IIwbg4g9MSKG5xKODgPCE8/fjJF37/l8AkS8x9Azw5WMbAkaOiivey9wJ31zf+sFPMp7QI5RRFxLrhcAIRxcQWm7mx30ypkdAw/a3PeGcfAeAC2MM0DA3Rt9CFIK1xyRR0tYq5TLuw6lJAYZCuDNGIs7MgzNEh3UokkKk6K7tiaFVzE2aIJ/0DDvwBAGUYeRNxySdBgqKbfLAEVxuA/vNLUW7ACAEGZtmSN0Bc+SbjhXDx/eP9JD0upmgC7Pe88ZrZdehJZ4LueDNQHMoiozRTwDyCUnGIWlNMT4pZEY7IksKNoPraWo5uyLAEC8i1t/dc4JNQ9cbzz87DXRA0mfmhBwC4lZfDRehZu3jvQhDXDnviv1FpKMchWDvOFroZ/xFuVMD2jL/PmdZ1JT5W/+/t/MPH/9xW8ClrCXVQZb04LuHckhnAgd+WLPdgsECmrFvJgiUF6nh6tRUO21W+Ws+fTSkoqP95Uvt7Wg843itQH7loCCAAAgAElEQVQRSZ/aQidVdJUHPwXk+nzGwvnx/v09lZ0LON09Gco9e3wbPslzPEf1GpSXHp6E2CYYPp2P86tRctWDs3K35c3ykETszCA63zG+roS2Opad9yrr+A4eabuvfd0EeXajYTcy/N0x87eKvXLaZ6jA73t8KA4DGO3Ps6imdXzqyS2vUUHdnRXKMse6z1n9R4MI3lOjrm/UkF5925eR5zudo6BVQktj/DWiac91Di8Y/WQ3slzzXZ8o0FFPsO9qGOrygJ0DNqUd84RdXxR4Zb9r3f3uXNyXw6ioGZHv/Gzn5X1nQ9gTpQdPHY1aOupZb8Rirt9CwvNOo0/iZWjxLEPeUcTreayj5x1GfjpKjWPobg0FjH8rzO+yKWO7RXerAf5m/dLOOBGNN0ZXfZsIwHhAx/BpamVTAPTwY2BJV9UtSmf81KN5Pee13unp3LUZEebJhy9jWJ55wRff2mneMxKDeYxr9xNva5x+MwbmDhhsVAQ1Edy7/dzs9L8DAFwjX5IWlCEaQ+oc6hsXb+lA0HSLQ68x/cgWnBM63qJt1X/DlyekPeMfY0rHpXzb8SWaCn2Imk2nGmf8Uy/u+a2uQeqagL6e5rQonjNz8Pub091kdNg47LjuonLDIoLupXylqSOvGvJOd52p3fXJRx+dfvbJJ9FTfvWrX51+/Ve/DrvlvQUAmvrAnr3/8FHuJQWlNSmwMbrH0P+rly2iLAAQYGur5+L83YfwaECDiVpafGRrr2sb9bEtLQrKter28sHQ3axz5j3pedmXiVpmXRxXCipS9wK77IhUajThcaYGTFzvqONJ/bugEA5OUitWfRrOU9NsWmS6/HIB/dIs67v4dmnftALmgLOJtQ/dDChndJjrZT2U3Gt9r0k9OZjbAIN2yfOM1UHRLnTwncrv1m7Kev5b/8P/eCkCq+FnJexUOLR/IgwkXrBrDccfhLxtcpawd+IOIB5qhd+EFMWwHEQDAU4Rr6dPniastQTdgbZC5auGqkz/Uj2WbPoRKjatODTyDZ2gYim1AzDYLKoAwfIPxTngwRhbjCltN6gBYOiP7fkGZZG4ovwNUgpogSHEvS0MN8J5kClDX2VEECQLryGoR1MG2Hd3ffn3wQfvh3EwVq7BMOP9hPNADKKWyyC6lWviRR7DXSSLZ0joggful2ijzGsPV7eXqN64hvAvwAAlnPenzd/k7XNtDdp6FfkdNPHNa4qw9SCUiU2BijlEMDsU/CLoGNA30/JLJVK6k74ENQROYIQwf2lZYzrrcyXVhXewRhr8VrwN2AEjHOXNd4SRDWrHOvK5FdFdt9RjmMOZtR6PPvfyPIuxWV19V3BinOLRmrOloIvBfdliOBieNYyazpL7pyiaCpfvcS8o3oIi4P5H2BAilzZ5PWvxzg7Yp/HE+tDrnuuDII4xJsNi3ezAocGqMsa6a/x7nlRUNEI5M+/du3sgrZxz1scoktBICv5dHq3nGGsR4dJQ6edc6dQwgU4RDBrj5pDvPAratEtH9vPp0zzXcyXgliimoemEShv+NUh1WvpdvA3wxfl78PBBPPUU9QOsw1jHiOd7W1siO372s48D7GBQw7dQJliHnMcBYJkHa8IeBsCZYnjsJwBnjdbmdhUgantB9kT6N9R+V+IVcu4TS0oHggj8KY5qGkvSAW7cyNzY92+/+aZFe96+O929fTdrLJjGvVwLwMM/3m3UinwtezZCqC30piUmHnOKb00XjH2vvffRw4epXk1NBoz9jz7+MDz9T/7kT06/+c2XAYgFpMPvN8Vs1XARKKyA1+DVq6lCFuVw6CGtraaIT5WcggCOi89UJlUETQPQyJVPyf9q0K2cVL1xPlM+txsvB2CAd3PAiPKKlfduaLVGledqGYTtIJBCY6YCTESSocfyhXgRTkYLLOszY5o6CjsAsBu1PsN5yvNX6ljDQI282I19n7OAhmVIsy7WGpGv8FlzL1cXFPnE1fD0q+vrfl8FANb9K4LCaxiXho9yv56xcMGzfd2BC+lxN3o0ZncjOLxu0hZ9voWluk4HjHKA9+WJ53nxhp1anCxzHd5pb+jQIMbjFQDA/bjKY1NBv/GvS+eZJZKed5qdgPVcK61kzgN+7VF+KqzKP89A1iYGekE37l+Kds+QCq/AewAA+eOMFCMiwOJ07pDfHwq34evj+Q9NjWFY+iXqr06Ra9NmD89t5KRy79CPFy0WFJrehPGCZjKlf04yaZ6JAGgON+lmTeFrlE5AhdSVaZGwrMcYYLtRLi1Hl6bi+Ixll/WlLarH29ZwgIMB293DXV7sZ6RnbVqNDQmE/037QOU/MiatkyOLaOlqR4CmtO76j8+8yvM67nXtAgCq/wpyc1/4/hQRlDer8+50B7+pPtSUvGWcA8JHItQWGRpjHupunsnohdLhFkWgvlhab6FVgPM408ZuKe1S6K18VTAjbQVv0BGi40uk8Ym5j5E5UR+uXdZvapxdvK7+fY8aVY8epZhjIq0S9v3u9N233wW8r+E8lS1JpRq5hVM2tsZF2+cmEnFyTWL3vcYZM1EiY9MFqhvg9iiGO46f0NARgbO81QePpdXmOPaim01NrfD2rX6CvKf3TdonqzIAQICCCdM3wtkIgJxHdOrplCWNtctai3rKp2oDVRdRTpdXA7RX386+zV4LADT676fr3ygLHLt0ZFcooufZ8+jIU6/OCHTPQdOER09P23uAuta1C5g+NQiSdjR061m1bg9856iXkgKhozf/m//tf3+5EOUJDRtELOFFW365HvgqfkV+rba6M2QlggqRYXENda2UCIo0hwvlEQJNUaoJybZwisZrowWaMx0DZ9Bw0BUZeNtX0BarVURfvX5z+uHJ4xTagADaZgU9+VramfAcNjPM6catKO0IJMYR7wLCaQjc1oa7ApWcl+nbzsHh/QqR5IhO7jWfxRhnrFcR9oT5t9gX9xcYaCgbypneYZUaowxi4FIsi0M5P9zDISJkFwXQ9ocaYKytHmfRTHua9vC17RyACbnigDSsBV4984MwxnkPB5ax3L13t4jbVBGXljKPoHIcmHrYBAB2gUt6ANeUAbaICv3DM2aBmFEsNBIOgGbCLV1zGdeugHJPjKIYUMtTpWGkx9KCK4IzelDxTIPyGlbM2Hk/64Lxj3DzfRpNVsm1RVlAsKPK9srFA0RizOxFKr6+dz/X8XzXV6SXzzH+YwhO/qvFIUNf491kLAI/zIXq9qwnhro1O3ZvoErm1XOp0Oy1BcoEChWWhL2TMiFTViGGHqya6lqFruZzBXh0IUK0QNC39lmsBz+JFKI6LR0Znj2Pce651DBEh4qCkDw/lcCpbRAD6XR4gxGmtpSTX7VdYKvbQgvk2mev8PBf0uXh3unhg/ttebP1tWUtQjOT/oRghRagY/aSf+Frw+8spsPzyKMvMPrudPvWjRi8v/nyy9BCBfBF6W2iQ0Bs450ZescQtRsCyg7/GtaF4KyiIk0KNDIOjWLWcLUYqse8XTaend57UERaZZZn4sGB3uHjAADZj2nDhyBLeNqpdQwOQHJSSZgH97YV4uolHjpPC9kWJlIhKytrgR14KHsmXVXeXI9y00KcjyJHKFwIwPLFl7/Jmbx1mzZjrTuggubZPwr2HaGmq7e7RtvBULe6E4CtLbZVOosMGwBAmSBN8a5diVh5gVNf5kqbTpVgz5yKukqh85fPHcZYsjW2omRjDCS14AaerSotPW/t6rPk9vXTrRtESLw+AwAIb26I+XSDiJxveGmDAEehtHBwChStnH3XILs4tO88NNQbAVBdwFzpXr8KOe1yNvxllKz9+Spp+3Oz7pfndQwQ/n3eMo53I1xAxTPCO3iOxrhzcf13A/uqAWMg+dUoEtdiPatzXWH8K+JxByd2A7d01TShKnjnlcl3OlrvWTmi8o+esAIVB7AzAMAy53vfVVl60HoM1xofCxA5pwPnzDN6BlZBzGMtB8w9D8PeFdsFjkU2Z3+7dr53H6Mhr34Pb1VJPs71dBmKcZeWXOdh4Znj9A83zQdTod7JXg+PzllKBNS1083bq1DXAlSXvlFAohEXtGgDeLG7TSLWqKI+ra/14jH21J9JdCSe/NKwaQA5PwNOyjs8E85Vg8Zz4/caoDwOmVF+ttr67rxsP8v7WTACBIP14F0TZZBUtbt3o4sIALTuSJU5z1xpY6Vg7LzCORzRDpMv7xh6DhrFenYOpyaQuqh2hvfJn/XEqxPz/ZKXqx6SBno90qtYenT0OYvqIzrWlgy4TPQmHnk+07nR9WrONj+OpUVnV1RZHLCXtnVswceCb5MajExN8fQWl8TYJeowoDoRgW/epGWunaHkcej42FPw/0Q5Jt27QAgGJvoydh5glEWBJyMmoiDY3xaddxjM5svbJnbGKqi888FEIphCt7XW5lk6/KST4+zOLxrEAlgCAEdkhPJnCsXmPB/tNdfTEnU5/D5rvaVpyIdTD6O5GW0JbwHXiQCoQ3PXI/r8zrW8TACgjoHyDr6v8+lG0i4OXXybbHnT6hYWWT6R0Y1KMhKqRQoBBtWv+47WIch1046wHULC/IkA+J8uzXs7BqrROwKGA5LD0eoBB+LDAqFkKBQSvjSIroQW1JOQpa7IrMz5QhqayyYaSg1xoTxy6NIWJUY0Xv/WA2gRi6K7PBxCp8gZVeHDVFIN9M3pCUUGCUOZ3Kq30x5EECOHmMqn5NZPKAbKalus4cWctIMbRUw0xBkbhxrD6+mTJ/ncubPZ3JcK6VPJk+/xnMUIU+CMsc+iAACkAv2E5VSItMaBBpGpDhIKDITqoKLdGsbN7SP8aYEDEjnjMoR7oZ6TB4OR/vpVGAiGI2MmFx3luh7Ja6lAnnCyGzdSgdzekumnOdWxOVSCOQgx7uWdZY6rf3bRwdKC64pXinU4PPsDNMngnYfXy3h4hyia88veDk3tIcjQM/vHD6HRXGMKh8Y6zwv48fJFrjMsnr1gPZqu0igS98NWI65rUUeYchVxf9hjw5tE6shr5p2vpydr8tHv3TuUUNaE7zHSUitgmK9VaI2G4XBr4POMADm3b8f7bJ6+TFglVwEZYyH5Y9TsoFBRQ+jaqq3hgUZFQOMBGjBaYzQ0FMq6AIZf8w7rTbhOZ0pK+pBPKObUo2CeFupLSxpSNV68zDkThWctoxiNgZ/zYgHPQZUFHFU2Oa+0/YPepCdSbAAA2Me21GxRUYSme1Ye0VzPGPhTTJECgBjwfM7Zxosfo3PQZRXTegxqkLJmKhw88y3hdtDoAJkabJ71CI5R+lQuorgOIh3QafgSPEyDQSFVI4vzddHzd/ku5+tDUhUePmyUzu3bp69+8+Xpt998HaMaWmeegmBNXWjnCMbu+eRzFSKAO66RngFMnGeFXgWtiiK/v3gGYNDxNJKuYapRtMPCV9FSZYy0mnalEw795PEPp6fpmNFzDD0eHpMNdI4360p0kAq9Bu+ZMW6k1uQDZt1HHiQtZTytFKNUidPAZv15n/MWaFXBlDY0PnbjTH7ud859N1SqYVSQ74aQwr9rKXiyqrXvAEDOR1qHrbahKx1stb/bQX7PlMoR6yEA4JxUfnae7d73uzHg9mrcAcarzFw1yHhH37dqe3im5b9dP83v1eouMpnMkjODucqaIDp8zjHL/68CANL1ziudy27oDjwy7zuPoNyVX8WB59f9t2ij+8T30lLnvNYI8K3gx0rdUMaoOHYPxnM1aSsxTtRBLquI5v0Wc9w6KviddHWMd/Yx/GXz0Kr07uMoP1xdGkrPY/QZUbd5QbvWnbfGtM9j3Bgo/Mjj/C7ne4AlOxSw+W0/R4XsARMsAsi6aFBvVcSPAs3HPdVTEDbSZiL98AS+rY5x517l864HqsPIS5GpjOtlPLWkYrVGFHMkKox1TBqP6Q+JhprUx0m1suZGoj9HV9zPlmvRc8Rf59Fx6oTSTVIPxuOZz+b8SefqtJ4H+Zy8mr1IiiWA9vDwyJQ7LcKKsZoo2TgACjDYeo2zC49Sl+P9+zmT3pd3tQajY9dRZr64Zyh1CcKTz6N2Sh/LU1tAerUANB0mfGzoSBo7DNzprFM51WgDHTYa+K6VPP/O7bvRZzC2jcRrKibdFEwTgw4aYo6jp+exY/M5h/d77DLeyxqiZyK33/+wBYfh4dgw333zbfWRATMByzOPOVt99lTxv9V0vTgtkM1Ti43x4bhzX4wAYP7qKIKppigo4wNSTApA+daqI8VxCm1Nb3r1lGWTnDsLdplSOdMop/CD6QKweOgAxiX/I8roaOk9BjlfsycCvYJlOFV3fb3gTN/HnggyhCdM1FS6eEyb6mxi9OG9SGojDflRN5G+sQ+SrjC2mbSm/JRG9vVOKsCE9i9+2sig3Qavg9xzsAG64yy79m//z/8gKQBtYdQBwljgHha6i7d4agCEwYv6DhPPxPFKXmnlcRR3mX6sRVyHGa+wgygxKKN6C1O0b4g0azmK2Esq/k+YY4iOfP7kJ5ftYQCkAAp9Sqda54vxAlGz1AqvYTT2CZ0cTRedtAOiA5hnwpnIvU6hsRZ80Iv14MH9bOf33/1wKFDcw+JTdGL33Fr1O+t42er2HEwVaYVADmSKKy3vA4q0zFgGppLCwcQwwmtTdLnCMd7ju21rtit8+Z4c1oOxvEvUQwt81BDxO7sF8BkGYATbCFAKrzFWmY9CMQd/CozAWAqElOk3fLaKaPONp8DeMFSe0fDm5l6BKkcwJad5tVrxUOTwT3gv6GUM0ikWSZ2HGNMTpneACTmgFPQoOMM93377TarhC1IIJDx7Wk8wSoMeXcaIoaFHVCahp3f3vKq0H6FI0wKOa61FwN6aPgPjZu5WWuf+rO/MkTnIqKSX2tzN7+FaQs3Sqo0imlu6jUqc6DPrzGcKwOSxsSejwHD+UU4Yk8CCfViTqHi09LpMNw4V28x5DFKBL+5LBfoX9aibf6/SYSEi9sR5IYi4tsX0+nk88EM/osOmRjBuvMV8rxHIWgkmsqcUxhM04TsEJMAEESi2qmNM0CsgANXl0yN96pYAHKRQ5PC4CnAUwLcxVo0AKEA5xsUYZ+ZpS4dF2ZubZavV8Kat0CHKvdEOfF4QYfJ3x2PCuxDq/BBZoKEQBWzWreBAhSntkeDR5PQDDAGu6O3/oz/6o9D1559/ns+jzLxs8cGE7wOQPH2atBHAQT4HPAMAVUl3f4oul06gA54VWh7+KG2m3svLNwEcUmhw8ndZl+fPnob3BryaWgXcL59KalhookVIl+LYEFrlhjxwf/cBpJgXaoXxrfBbaHy8oho9CTkcYymCPAUBxyNAjuTUQCkfLB+LMjgAdvl/QY4qAvAjPQFThyU5yX2mipVGYPfSyLvWFlCBVoFS8e+Yrc7f8EvnIUiUsGLk5xgKAgkqW1W0apiXVlfuv4AJhYd2wGt/xll3kc2b3LmPETce1aPmw9QMkc8zNJVg5ZN80PMg3ftc90j+rIIk3yog1vPlz5rrXsW58vww+uZir5XuGrJeHSp8Dbo4Qk5HQZ3zgKakjNWY3418afOgj63+iQ4av0to6t4yeav+rmw0Kop7THUyJa+V3A2nn6rxGupzNjhv5+uoElmHTkG1MazrCDto23UqSLMKdNmBYdFyQSzpbt+Tq3t5FPcaQ24HvzQgMaB2/TW8IDpP86vjOZ7osDh4tvbIGKfqmEalZf5p9zjRB4fXrS1F+/0CZtyfvrfnXGCTPu/8jsGGPAHQh5e6Vi1KPD3hp4YQIEPre7SInvQsUKJsUA5Xtlrxf6fh6l+CJAGb/prQZffCs+YaqtdIwzlTRAAE8Cyfbypb22Bz3Ytnz49ico1kqJOhIct1kpRvjT98qwxf0IY0rqZysf+e9/DDSUc+aklYCC5gTXVdDS27AQjCFoesUTcc7kxn7bk05Lx2lAXyVrE3Zc/qViPvypmjOv7wEIoHSwuuqx5bz1J5Wp2cyhHWKyDA8Bn5N8/Cm3z33r20LEZnU4/FGdGC111TaUN5yHvq2O3/1Weq17OX7CO6LjrGXhAybaUnbUK93NpfO214no8zPis8h3y80jXkDc+Po3jOUmjYNIPhgUtnXfVppFPlX8Gh8wLurXdiJf05pwdYZSTa6ubQNJtz4EyeZMpp1upwELyNXRVZn25tArKk5+qBrx5m6L+OB4x/Ijd6vtAbbkSOtP7CtBMlimGLtjhsiwHu5PWp84K9utXfaO2NPRKp8zz46r/7v/yvl0yWXG2KNsVDgrfreltc8d2zFxzghlM2e2yFX1nZEkPAtnf2bNSLnTCsVFK81RYSIv+bcLt3pyEyKknmUeOpzwSHqe3oCYSTEJy0ziiSqReQsH/ya5ITPuNu+P8QwBh39Q7U2Kph0SgHFOUKgCLjPMVQdcaZsOF3704/fP/4YCDcz+LiGWfuGJYeAJVDOy4ENdwqYPNMGFGUtK3a5W606EkTXIjHbULQJCIRaNGiXekJw3i9WpvAXKm/wOeOTyYQb/ooSDCgjGMKWkAbQeoUnIa8joGGR6wHscwFYjME6SB0kc1RYiLIB7BAKVZgcr1pDxiSrjGfRyG8nIr+U/TM1nbcz7W2rsv6qmwmcnEqdG6FX3gP9+Etx7sJsaQuxIQpkg4AONRnVYlcfdovD2BHAeBBRNGCTgGUMHR4JmN7+RIgqL3YY8y+uwxwQyE5nv34h8cHAJBzMQo44zGCQaVQ5dhuABqAaaU4ERg8QyBBxYlesCgczpGcyQqp5mTJCBPyTbu1aDflARWGTbeRfnP9eOWtTA+oBhBAERkRVHlAwsuut0jOsW5TaIwICJUpjZcY6OZfyrcALyiUM0o9cyvIVF7D73hY+MmcTjXYWXtoGSWMPrl3CIG7RZTF86DwUQCuNdQfA7v5+7eTY8/96fQBc53CogIqVSDbv1XFs+syrb2meqsFb2w5VBCn9R0q3Gs0c691DJxjlJgJR6SwknmMGo45c5P7fkR2XT+dHj56dPr4k08a0fKwxTa/+OKL05//+Z/nXQADqYXxrtFHFGfVs8//KHXQZ0JgLy6OdoCs2UFb8MsxpgVNVEDksx0fqR0vAwpRbDD7RTEjqua+ftV2oJfvTl99+WWAzqXMrbDRtrVb4co94y3k5fXyYL0W0EEU1VSmbg6knno9EFzDuOILmpxpPVwizhW87wrCjCfIc2iXkpwzUpym6nKA5AEsm8JFx5vSShTyreWrfJk9lY82wqSFHHs2VjG+Kvd6WVaubZUk24MtZYL3Zv1ygQrPCrlWuTIlY1fwVs5++er+7gMk2cazG3K7Mmrod5WnFV4pmCQAwD37eZAH+yzHVvkyrQa3qslLgRvP0eb19BnOYc3b8MploMiDe21DOA/DpWrc5NLb3WF1ZsjeCBZsla4NYxZ8du6uyT4u51dQYrVlXmP+caE9+Wqi7aZek6DG64tGNpljLZ/SKNYQ2c+ec+9sG0qaNZzq3nqc3Id2p3AHCug00mEpx7vCvc/x6r4OVpWHuW87CFA6ec0hCD/hnNQgFuiYdrJDJ3q8D5qd9n4q847FNJij/sDULlqzOv/NsQl0VYeJBR8dAB6KwUZVduSP/HqPaCktYUTUm98lXp79yODhf/vbvdZ9OcCVJtIcHsGm1pyH4Psc6fwqKPhT8w393KihDv9LR6RbS0dp+tysfxyMgGSNTCG6x73Pmm2FJLsmF0f7sjr9lgMLGjIltXq9tEWscyjkCLUWpONdGkwBSaYrAXNIkbQxjuDDpb3qvnGujIOthunqBBNdeQqjnul+pJpMEUDmERkzYd+HEaaxtvGtPq8dYoiSPQy+6YJm5JnACbITuc07oHdkLuA8AEDAsO1HgDEyJQUGb9YpA3gzDsCkMp9O0XP4d3YeU9/nZvRUdLboYgN8O06N8DM+WmLMs1pnpIPKRxu/Vl4ehTjHxjjWYOREeOn8Ln/kGukVPmv9H+VKbZsFMvBeo6gqT3F6LEfoT/Hd6FLTTo8pMfcjJSemY/dceyZRKil0WhlcXWSlQ9E9BP1AXgoAKWAjy3QtAoZNTYYdmOMs4QiPPJjUEvcAmlOPL/DVlL6O88bp2r/3D/63RACk8N+E6KDMNCekodgvXjUnPp74KZ4hoWswmlPKRCyMpqBAmUMhIqfV3H8ZL4MR3aCfKgTBu/A0geqRYyxTDDI633PgGw4GALCUIBVLiBkAoADBZdolpzjcXiRoDHw9dsfmBMUpc0wKQiIGms/OnBAszBcm8eTxkzKI8TjzfhA5rkuIzoTe6o2kYJ7Go0L1MOws3jMGVj4fhse1GnCtddCq9grgbGY8YbbCqTJVY67IYObxdlXXDOHNQdTAxFDiWqudxzidat4QMXsZ8II528czoVugYPVSc5gAlK4aI4dBnMruq8Kv+VM50EcYd5/F2ONFJCyJug0DsoSRg5KeavwgTDn0XAsD5F6MeL31ByIeNL1rVGOKQieNANDIwtggF3xH0jIX5vjuXd7HodI7LtMRcOB/lQ+BElsFkkMNs+YeAIDvv2uYVnKdJ2oloMxb2r+9yBk8jOURDPv7AN0Yt4YV6xFhNuCSAADX7EalTDH1MQ4vAMVOVlsy9tnaB+kI8LIGc5RHBWRL0NU7P0X7pGfWiPfwnAgTjDhyvqcQZsaTyveXJ/q7+xOPPMXlZu4qcM6L52kIRYgNQGPhHiak0VTjnyqrFaoZz4B9ba149/TDD9+fnj4ld7x1O6zL0C4ApT/PUAGDF7kexn79WoHB0mO9NOaJ87tAinOTLzQEtK0FPed6JAFJ+QyjWkbt+T0ztADuXtQDr7dFXmk9EfeZYjP37r8X2gMEYA+N+PjTP/3T0xe//qvQNnzfc8D8yd9UYeLZRDcZOcCYjBLgnLm+EdbjgaKGgylkPR8vji4WWatTU0mIxNALEU/J24tEGrB+X331VaKQqlSvfNOezyppR/TBFAlKUa0r4eTsgXPzrAKC2PIyaQUTDYrw1QIAACAASURBVBW+Cf9kT8d4aNRYIXD5B8/MmRm+Je0Lkk3R66WCQSt75MHk2GtEHzmm401OlMp4aJgjf/Pj2SoguloLqXRp4P2UEnMYTANExXEbDWXlyqv0dQ3ryVhG0grlFOiCFmqQjMG7eVB2I25XRmtsqggupUTlrir8HvI+LRc3hdFrrxosZ+dkFM/d0PB7aWQf16647gaQc1vGKlGP4wU+ewBUPa2Ep8q974Ee+syuoc/UO79Au4nGHJ61j3Mpw3YW6Nqv87EAGQ1RjRnBQOkDfQ4+JD2XDhoFKqBnxMq+/yrb0onGvGfSz6FN21O6R/XGCfguZIB37+vtkh4eW9NutsKDXHMYuEc71ToGlBeus9cqLxJ1soW8C4LY2WSnAwGAjlav/3mhx6u03fNQPQaeGTlx41r4TXjnq3YgskWYDp6lW7eDFtRkGsW7eBrLB0uHK5pmvX8AgyP/eqVbNDXCMxUv2GGA74bUfmbdk53+XRv1f0K5rU2Rvb8xBSyPSKc559D8RYHTyscWxfYce278G/3MGgMadO4j+4VjKWOZXucHDbWb4mE8rzO78vyzzqmhzDm+EWcYvDlGcvSZpgLocAu4MWk3yEGMYGgo0WhTnd3zlvM6/dY9W6GF6b7h+mnM1ygu/1UXD20aIXsYzO3G5rrjtFAf3W2pdFYanY31tdXcHqXG86kDE3l07RTdmp/I69SSaheAdV5aFBEdibVCZzNt25TWde6NVJmIoYGaos8M/+saLB5/7NHYaq6RvEr61viVL+joYT+1z5DSAFFc4/fqUtJW1hud9ZadIKjpVrCQf7uzbMnTAgDZ0wttngKoRpQcNDjAeyIwx1nWs12QgHXl3BCZUnppIefw1imQmnFM1J/zh1ZdA89sUoJS+255+Mt/WiRTcNkOS9LPtX/n7//hZQyoFKXC63Ejinc8pFNJ+hBaHI7xdikAzAn1BRBYD0S9V1HOOMRMevJZE4KNoUnxgwlPZWAUQQMBYeGTM077rOfPUowiiAZVM/Hspwr3tB2iRcuEXmRBCRONgs+CjMF/VMqkcvBqARjCAEV8U2HXxaS1jSE3C2UCAOjhrnGR8eFFelWv5p53LoFZsMZKl71vVW8XwZK4jkI4FJ0YhsC4BAFUch88/P/5epNfy7Mjv+++nOcs1sBisTg12YIEyIIX/edp7b3hhdU2BNvwxmsL3sgbG0ar1W67m2hIJMHu5iBwqCoyqyrnOfMZ3+FzTtxbJSdBZOV79/6Gc+LE8I1vRNxuXfdTC6FrZRvk2yEenS05FFaabWBFTbYEj1KB7UBFuKgZJlBI8zRlyoL46U8UY2hcOAAccIJ3jO/KjLXOXMLO6A4Ouj6brqdpKKZ7QxmfymAbAGuKZNAUuFxLhl1Btv4ocIiBlSyGjUOQhcNK5hLloL/JsmIEXd5ihDhoNQpRn9P3jdYWYJHs+9+lHOmd7GB1nCTAgJ7pyeNHh2fPUsvs2vQ2bkTxCHjBMMznwmBK6SqTKxCAWecaUck5IPiegMAKUKpNJP8CyYJO5/zDnpCc0MeCNcFpR2bDAAjYReafAHuyUIyAu4vszoynIZLO6Wszg+IYpmTEwaTpgpvyLF0DA0DPls/ks3qvBeJIVgcNikDbvQbai0N/37yRqR1Cy/XH+9pOzXpWGsSgrK1Q278hTq2ojNrfgF36mXsknCcrCuhErSdUOuuQzmSl0SrlLwEhw7Kg3wFsD72znZX2u/A5LCvkxo2bdgS0j8rg/+hHP7JskL332qnO7/o175fkVnrlxbPnh88++/Tw6aefHjQ+SZkOrQFBgej/rC+lQjrvdhLOz9MHpYwMDBR6StcCAAigkdGKsLXiaMWlVvYl5WHtbC17cFP1jGLkPHUvEprngLAn+5VM7NRzvn5rk60fC1rpPm62efOm11FOklgmAhroceDmnmJ3uK4w7ACuD/2Yej9KmkxnhUYKGN3A1TTrSX93x+YGa9rLPn+eMXrUmR19psw0dAusLM7JdGRoQoRu5N/I0w54s0vbwU8OcAVRdYi5DmsXWd/ZdfQBDYpm8LbebwTvyMZ0kP0cddr036cOmn9/ArbYDzip5f26YIWf7fcuzXd07kdPziCZ52SNsBM4hdi1OPVhn3itToLXZGq/2swOBoDezLa92UR3/z6qgc4ekYBYAMLRuMUEWdD88x4Ehnu++AQcCF4JSjy3vbXoeh69r0Av6RaX5BRMZl3mMy4gaTS9JLjk87NBLAHkUQngaPzI3uL78DegiG0X7NOCrvih7MdiurRO+lRWpv22/9UgEbaW9EVAxoAq216W4dCgwffp6D9kBRmewSYMAOkdGADSncnEMgFkU9X1HlMuMgUngZKZZQ2e2efYlu0v5rwnw2iqfYNKr8NqurbLA+jfsM95dOnev6+bsLN/Zhm4oAbbGReKHrCcUSpscLRTSspcm81U51pTImxb24xl3NbjUaM53+SvSGQVmMnH07gUpgcgA6UEnZ6k5/X7KjCXb94ziE48q73VdRKYB7hXki/sWcb+tfHwKJMym/gEAZa8Tb0zbUOeJdeLbAZIrIIZHQ3iezMyGv8zMnawvcSHxBYrARB2a9jcnAuVKFhvBPdbrBpZBWQJf9d7231wElS+ZntBzZgPnYuO0b3cCLw6MraShvDp1za/Y10LW+BE17OfXJsAH3kJ2HHVyUCm1eHL6DPWbw7uw9bWvisO0nc8Nro2ePq7E3BwsvxqklXyc92k0wA8pVAF23qATL/XRA8lGlvaoc/6fmInnYstQ3lnx3w2AcyawHrJWWu5VOWW+CD2KcwUvdMEkvEf8JWinwpE/9f/x/91LgfTVClnezXzOjW4z58+C3pihCJjd9RETw/iLG+za/q3BMBN7uqk7rqTBGg+i52dKKdLY5z04lqYOLpvDAow5xHjoq8paHeQ6TrWVwsRERDguqyFqqimqXR+17ftkgK/Q6meonI726XAzHNxM+oBhS8AoLzmGugglGYbtE5VixgBaL+EBidTME0nKhKF8K33Yg5pgx6tjQ2+Gm5ACW/TNYACOxoqMbh503/LgdX9Xas8svxWJC6LUBYrNdRQf3QPglQjX6Xoz4M1DRp1RXaEnbEIWLKYCVCj1mzZze3RcxBMkl3jOaHaBmjqqK46IPpZMlvJrohC5ndZIMeg/FZBuufARSHtN7uv6V6OglAwrWCD7Dy1yTQrxBDgBAWhD91WATJUVJQ3+4nCJTDzWiswbe2Y925M0tDn9AyeM//0SdB4ZSZhXlRJ6N8K4Jh9zn0d9JYqq2vrPeRQiKqtbK1QWf1+fm4iuMuyl8IfgCb76neguUoRUP2MDNByJkYPCQMczfQTBKXmL5lpP7emJNdBIOBDcYlVwYxlI8ul7tP8SPKt9dF1AAA4Y36ek7nqUOB0Jubcd2XYrl3NvFU1E/RzNwsFAJAO6HTaBvnOrPfZiZizlCYvjmL8fPojpkPAiDYJWusb+lWog6mXJKgQK4pSEmoa/W7tJQCglbGLGo1ZOuLrV6bxu0TJ9P13LQ+Sm+9+97v+HGwss3ZED7xx3WUsCuwB2x49fOhO+rqnviv5efgomX+apYLw6xmePH0awLOBLXs1gy2cYMBJSXmaZiZjEyOcTMs7d9/xc7168SKAnSYwmJUTYFPvpl4gATPigOkZtRaSW+Tb+sLzkFPqkuAjwCfPIyeJca0p43id5qstX9L3LB+tEaYGlODF/twoYTNiPxxmdCc14JRJLQp0AQDrcvfEiTO0A7ycUP0UmizODSVZen+9M8+M7gIEcXdpHO7BICu+vfoB+PMj8Gb/uI6n2LRW39mJUfrnPWnTI94tDsrOQExQhnXB4cXeTBCY4GFdO3SaAVbE/uGQcX5O5W7eC0d3BpN7nXKO/v8AgBlA8v7HTmRYDDw79l0AHvfh3n6vlgAY/GzGjdnyvDfNDAEg5/uwfrEBCf6jwyfQRD19s5vNMBGMImv6jnS3nEqCTsvV6/RcYV2PAoCCaTPwRv62PGKfqW3d01mwkzSoBEDZgWPlf0z4QV+wV7BCwniM7g0LKDYso/VgR+yRiAS22M+sa6JrO86d++5a3JZvrXMvG+B4If5NmEApW5l/TmXReteMUQHzF9wsUM8m/av9yOSovX9Tpld/gvYAMIDcunX6e6S+N8+heydoTmM5+hOwFhJUydSsjRcFnzO19Ix956xhgqLdPIy9WPrdkxnSj0vXmWwRzjjnVX62mYPFF3aPklGjPHpFsJ+mXJ9Oz6rPn/UngOxkCt+4YyphN+VT0aujdnr5ug0E1/ltuC0bPHWAntl+jUuE4xtERiIFXNvXbXnxPP8wnrgvAG3uG9BjJR7KLPN5bYDOmjqp0xHJjHRWybbkDV8bedff1zVl7OrVTD8rACBdnRisU0UKACgplDO9m67yDv55fVABALAIJwAw3w3ZU2LpGCRtk1nA5wGg264M1taWn5xvniVrsUu6VuJMzITztweVt+palM+he4gZM5IzYF9YnomVKA2c90L3aN3d+F5xnfyP1SAwAMCWxejATApKXwcxflWyIt0CACA51R7oD/0W5INjCyxTshnjXLgUYEwuWPaQuLWMXtbJduhiYvZ8Nk1NLXP/zf/5F+dQDOOLpIGNb/w6Ckp0Hi1MZk6nKR+oAkIvAbCDxsZVKxrZlvCWSqlMnwRRiiU1laI6p+FapgXsZjCmOXpUxrlH96X8IDVGm4kwDmBRkQADes4EcaZGCDmp02RH1I6j6tjzoEFYpcj6g24CCnw5aMxDLoVPXS4JTrWgHDqERzKxEL06L1EodaDOz1e3d9GZCJyoE5fDjWJFEeAUK3unRZyzsrcTR9OnLUwyCHqfNE5U/X8a4c26Kt5zGTWNKmstuBxzPSNGO+8atBnFJbmYTjONDgm0yYADAMxaQx+mCMXKqmuDnPmiv0DrZ61oq4j0/qE2ZZyeAaORKVX9tinwqpV5mdGK9BUAENDnYa8oGBPIon8rSAinIqgrdCKtj8/ARY0he2zZn464ZBVkls/q95RxWDGuhkS7IRZdZRWkvP/e+6sLMAwTmBQEnNo/3duB2ZMnYdo0GEUGVxA1m3gNetxc3wkATGdkOueWnY6K0ztShiAFbyDw/gMHcgQqVug+N5s6zQx4/2ZkAXl+1tIZfmdl9voDBojCb0pea+QTFO6xoM8EYDKyRXXYLh147oAtBrQNBtXw5vFj3wNZ19rNAGs5ny1B0vPJqVOgStmNPrMZJrvRmxT7dg52baECcL27ZfJSmi5aSdeRs2wqi37rlp/XzRSfpxbezAxGGKpe//GTw8cffXz48MMPl0OnPRAwxLO7PObmjcP9Bw/8vt/+6COzrp4/y6QLyY/0jt7rt7/77eHBwwfJNADwFHRU3SqMD+uTllRYh4/Gn1o/A3lnlAMl6EGu9Fnq/0VRlD578uTx4bnswUnHc6iQendsD+UOMyDk3M19SE+GrLtAHmVD9N9q9EnZkq6rtbcD8EIjD9PIj4yiz4hBRmo/Y+xTIrB1OXqzvoV16wr+DYWHo7U+1/+YgZB1MIh+WVuALD4HLXlBv2ydv+eje3TkoA6uAMtU3VAjp5M17fn8Oc7YdEiWk0xZJzZ0MAR4v2UHR6DN82J4T4Ns7mUdWbDr9DPYqRlkr0U9+Y/pgM/3QMecBm3z+f5zz5/70+Rp35C1kR7ju/rt2qMBAGxdnuw/+8W1V5ZqfH/JTbv/47cQwHM+JisAf4N95RoOnj09Zes6GACM8M13dk+FU/9A18DvmfpybgF7l+A0n6dsJQHjDjTQk+gS1oj14x3c46PNrWg2bceW+d71TZadHiwg9iNnrlniMT/bpfpt5pVzkl43nKHU7IZl5D80/FhneWc09aMkyi4f3nvv3cP3fvA9y8U//MM/HP7wh8/qh8RuoBd1z/gaLQtsgspgpmvWd0+KrMcuo83Zrl/W5MiSw5YLzAArPUna/K3+6ymg5HNYn3/6OMhadGNs6mTCIheAKT57ZjB0soGX7zizvzLebRQa9uUFy6n+oLsiH2GrwgNoDnvsydazsLkMZrV/FGvOODuywXnuJM3m82QNclZX5qb+C88wQSZKN1gH+35u7Bz2QtY189xzJsK8pYG2AeIyUfBBkUGfnwymsFwyRlz+AeN4A5BHz+v3YgnqZ/iqlh2BaKscNuXS8hP0nnwXnTbPoEsZ2m8n/koSg1O3bJ89YIXPOWNrFdbWJvj6PZ/TLnFOAbthRHofJLM9o1rz7GX1SPuLKcbTM0//l3cBNEOuZgf+leAZzDjeC1si3cx47Ox9Sj6CWW+Z9kS2K2HpyK8JYzxT4uxLiPl4KayE+IntE8V0jqJlFMvtHiQdSzj8ESfyDHrsJD1+rEcgjubDCwD4b//ir9wEMHUCqo/NvGs7chorpQ6FbHDrduzorln1UVwoWt3E/15MgTR28sxnCdfldHr3LMMqVrK9FhLPvAw6pI6GygyZpCgE0DMy03xMYMR0JlEqDkQLAAiylWIig6sF1+KYsuogOL+HghTqf+ootsPfTreL5j4VfgSO9cJ4LYei9UQYZw55hDAiRbafGlI9mwRWB9Z0VAV1KN+RVV5r1HFgPO+pkpzZMf1O1wcpczDbiQvTSVqHuKyIdNkPiiUFls8GNZF8Mj6DejeyvrN2ZRr+6VSRKbEzMpSAa/hYpyqo6ezZSDX44710XR24JU9tBKj3pAncbrKVTqdSBFprrYkYA1IyCoIUdOkeLkVoiQEBLftro3cp4wJx3mzkqthQZtspy/oDGAkVda+FZ899D4FiklU9izKx737jXWdiAKH0PQCiWUcPrcsKt7WPOF0YjAlMOfPEyKwyEnC07HiUBooCn6wHzjkAjt6HGjSJhNbryaPMfA/1vo0tazM5I+wla7Qcu44hpPTD3z8Bfxw4dpKEEFUpU4EQClyzRs/THdhd0lNHKfl9/Oihg2ifJ/8/tfOqo1NQKxBF/wZ8m1Q6zhEgkf6t+9HlNRTHGFuCqch8slM6I3HoVSogBshTr5v+rTp6Pavo9Gouqu/rnEHVk86ESYOsyUjfvKGpBBlBKMPxz//5f3G4e/vO4be//e3hs88+87Nor1fdexs0KYMvff+jH/7wcOfWrQbGl61rfA4vXjz84d4fzCgRM0A6HRuh6+nnDj5HN3XkazvX7Y4sZ6cNEQEEkCH3jSk11k7L61cGQyTz1Mzh3NspdiPSMC30PJwL/XsBa6Mbd/RMmAI8H++hv2WMzaAaoKWNv97NiHuNcdfR76wSmcq1r227NqnCBHs7G4Xep46X0jCvtQN8sutjpnqdGjucY5QXjgCOsOQCpwabwFkia78Ceqb8MCZzBCw8I+d1fWfU8h87336qghszr7XZWcsbHNRS9g49QFaIZ58OpJ38AnjYJ/Ssnhebt+wtRnXceAbh+vEMguf3uT568/TZ59puJzz0Tq6LTrN+YRLFyahDmhCTAMh6HGeRt45smdEAvY73J7WkBGzz7PGeMyifDrztVAEA+WHTtnotxrSL2IYkfeb6ce1TAOB0b1hTnNGcfzGk4lcQCKFj9Szz+afMsC+NHaPby6Lhc/n+XtcVuI+eIPks/6/DXj82mfN2E+9IQkA7J6mW7exY7AYzPNvp/dKX6NrhO9/5+PBP/uk/8bv99Kc/Pfyn//TrI8bZDK5hd2z/KEEjAMA64wQIZUzE/ysdeMhglGbkH3+UfyvDztpPWea/uRc6Yv4cOfI5q5+a/YyNzrmibAdWGwDk1ptfdy6nXuT57N+vaVXRfcFhAoRsXRA/3fqipQJrX1zK1ykgHRO33l/Pq2RB/bAEuZEH/Divg5M/7X3VsgvWwnpLvmvC80U7dzLS7NmdCLEfdb5LJ2aNtgGA6j/rn7IxF1OxNlhNt0lopXFf/FHOm55bPo0AgPwsIIzW0T21On7QgEEz5vh3gFEBJ5hY0zLN9vIyaNjSBdZo72f8IQfF1ZUrm21Ww94z25cxrYbP6Vn0rOqjpX0DsMrkp7KHKX0pIGRQczSWnXpz68GwV/HTsKXYhVOfZvp1YackZgEASP+ADTrpPkqAK8jX+iixkLPnIqMAZleSCI99iZylX2IYOEy36GDKnWAadp/nsvw1yZkyg7CBp25feqMm++zP//Kvz/VDUxWaQZOQOsvW2ZXupO9O/KUWUUencXvNMnC4qD/Q9YO8ZD68AABn6i5fcXZDzheUJIRGdeZaHNNJOorh2o0bvffbw0Ut5tUrAQEkLKXeYjAwhBGkINcKQhXsY+ziEKY5n5XlyN5kJErqmXAIlrIbGfv8DNAjDiZO2EYjkyFWRou1YaNy7dIGyXC2szPonIJSrYPm0PvwQLcdwbANa5qw+w+GFmd4Hbwxfgt0y79rTQkds3HweF6tGQ3JVMOD0+2pDjiGIlecoOumRXX8BUFMDkNqZ6ABT4dEhk7y4mcoLfeK5KedgufeTmdMatZ112MuMEprOpXKFi+DdJ5MvIIOGT/1DdB3PO/cAWWaPHpNL144PC9lanbFp1bsOTNbS8H7OkM2g1wCLCv2sgREfeaQam0kG3R1VzDC++iZFZQmYIlS1bOuvgNCA9dYrU3dj1OQrIL2yiBEUed5dpAxf67UUn03TfTyHAYGofY3MGIf6Rmi59Ef2BLJZqb76FediosuLfK9V92f5A50/7hvA7LpzLQoW+4oHLq+gncp3ABcZ55iovfzzNS3bxbAI4PpYO7ipcM7d7/hz4mS+cd791wPLnlQHbiM47NOnmA/BBJZbsriURY+73bcDV3PI52qkYwrwHz79nD79h3vr8ZP6h0+/NZHQeWfd6Qd42lWlqRzmkXLLSigNUzT1UxOkUyoud+f/uhPLQu//uWvDADoj8oHOPNPnz1f0yjkELxz5+7hvXe/sQAL7bMogvc+v5fSgefPglwLoGjJlGQHFsIKIlqegWytrF2ZVVA+3S3Y/S6uuYZS/QGkcNUF+/79L+vMi7qaRlUBRwU+RH6pjRdIbJCk7IPolGQ7LglxXx3ykxnIXh83zrHOerNnYEs2qW/0+TDgkDKOeX3vpRD71qDqGlOmAXezNmnAg23IGWrJTZvqESgmI0FNd94ddlLAiEyHiCOzxyGiC/QMlvVmYaazzhmfjg16irN7+nl0J9efQd5yKP4zAADrob+PdPxgCCA7s4aRgLLmLDamjue0x/z3qYP2FZtdP2UG9Xxmyu58zrmXBDLTjvA+eUaBtpuxyDobAOgYSH1++Uir/CNOL+tI+SF7wP18Bmr/fM3B7Mr+SV4yDYJ3WI7j6mK+s+szmFh+QEts+F7sKPPgE4grM0XXc2wEvsD0FSbYwPWQfXwY1ki6N4ybZNcTMBLQbUYNgQff43642cxrR563LxIwjfKe5fiOHhD4YbMcy2DCys4O9uRgCuwFz5hgZGmCBGnsFfmPPjp3T5P3Pnjf77tHCScpoP/P/QlQ/Lpd4OOX6o8AAP6QRUZmkR/0DNlj5J/nc/BXnTgxs7VGk6EEHbn6Cj2EvlFZ7DwTsCLCsowPhaz6v1cT5ryFnoVzvPyI5X+vN12+LUHt9lVaw87+LMAyPRvWBCufx6Hv8fu7R5bPHKLuafwKAFdAjOXLmxmnLvjp+QSTYcoplHD8Tsr7lHgIcyfJHtYwOiF+Ev7dPDe6h+xJfNOzw2v3RhMbMNTup080vWizDVlP/a29iP+6S0XkK+Db+pxpikPlgmeWDcKGkbzSmdI5ef5UTZ0D5uld0q8kNgx7m6Rgzohtk6fuhEXnEopR/qbfA07x/fhRiQsoyUXO9XfKt8t2NlsiTPH4k8nMcw1T/+uMIEdu/NjO/az10jEjkcc5Rp/DaFXGPQlkJYJ3l3+e3/6LemS4z1aSfwT6+IWcEfYLUAMb4fftOYS97d4tJNuH/tf6vn4FYxbK/y5zi37PWHv5twYArPNa362FYcybjb4C5TYwS1C+DZ4VqFGwTT2cAZANnGoynwf5kNBQAqDT5hr6t+0cfzG0bDdjehpKqh7MNWqiFitTqhKEIna6r15Ejq++czSGqmNtJBweI9iGOzrcQczPDQpYCNYYJXcqiIMGEswcyqJJKHqMrVH8UsSy4aFyUHcqBRRnOTQwjBkCmY3fnWgZ+UGQJWTuKLtc6pIDyoymNQCAE4UAz4PEs2IYCUANzviXKelAGeOsTKNiOm6R9gSzeWYyYJGJUPJ0uIVohpK/uzZPR9XU2ZM6LD97R554rntZBwIGcOjJ5NmANcMs+ZS8njq/PD9OnNHEMQqQgEHPra68+qMgUNlH9adwZ/32ntDvQlVsE6zWvQF24RxPIGiCEF+Vm9Z6tYYI5sM0iGTiMYGcsThkYb9E0Xb2dDO3k3qq70ynYP13wZmFRg5ndIIAegfq7pkegWxahl1SE6VN5pR9QI5owKLsLo1frGPaNA8CJmsrI6n/SzFbXxT9RZZQrBFdlb+kd4nuJxZAShPeLGqlvq/7GVR8kSDbLKeOn7x585YNqoJ6OWW6hv4/98916erNMWQWdo4AABm4dWbVe6AjBK9fv+H7aZ793Tvq/HzB+krvoMy6jBG1YGIB6JrJSr9aNeDPXzzz2rrfh7vypmZd/1dwr54X+m/pHIFcovZr/I/6MOiPPuP7yTnwe4t5JX10yXSx2x1ZqtpUOxFPnxoIMzvGkwqKvhfU0Vrqd+gwzqQYK4x9pFQhXmv0xKyr03cFskgBvXiWUZjU4tr5qTzqXgqw9Dvq/3WPAFKhu5nNUr1oeW82YwdXu4mk7ovhZ9yUdLb2K/fK76FpzsARJwN9kpE8ccynbl3UutVcjA79BDUBtOilQylMAOX9DICGDowYJ1nKq95d6xFALrLHs+q9OXvYmwRh+Yz0rNaMdSMgRt71b0BoHJJZfgQIiHNCp2scVu3FBBzQQdgm9Nly9lfvmJlx3QGy2CcrgG6WEyATO4BuRneh+9Gn3AvfZP47zt/eo6mD0PnQCQAAIABJREFUpyNo/cvc+wY1WfvWhHfdWU9ftyCAn7+9IwjosYdkBLdPkaxYAqk4zVumci/eU7IrUB29NH0vAvBp/+d7orORXa6ZtUmvAspfoOvLBix7CuhfarzkawIg6Aldn3OH3rcOr14Q+Js63LwbDDY9hthwmTT01TJA9invvB3cvE/O5K553SDdV0Ejr6jvHX81paisM3pk+ROtx8230qMC2d770hIA16HD6imYs/oIMAVGvVHUGDXThaLLorO8r80qhvKd8sh1dla28avPgE60PMpOttGYk0Nl1M2AZ73/10zvmHKFrsl3w64F6EDWrPXrH/K316ajRsNQSJKN+0453T/fTRLn+Zh76H4no5HkPuNhd9CXKEFUSrbmOda11LdMttgNEatLlfDiPtGtTPWIflVcIgBA/53Ad5dlLHvwhvGuvbcbX6efEH/EBnz56sVKqFFuwr2nXsVnUSZfP1fiKCOzw2ZNIuy4/ETPouA/ZSiZZuR4qj3bbAcYa62EVP3IWQqJjgRwN/tSU8+eByjX8meSVpr46g/nHkYDe5q6+Y75lq0etf+n+ts2eZT8hrG7f4aMWzbsJ5T9UrRM+go9wPlFz+h5rY/aUR9wZY4E1jMzeQJ/B/9WZfGSkZREpzRE9+Ps4g8a0HGjevmosOUThzK9C+YKukLPio0GsKGPkWXxpB8EZ8lxhkGr2Ht0tZ59+hNb9l4fzv7VX/5VgMGiJvolTrZ0ci4ep0VNFUAi12Z1ZAOG79QIifYgOlmU2RuzCuR06oXSpGt3wpUC1D3k7Kq7FpSiNHR4ZRBAjyonz3TsUuUNGjx5spyaCF8CfXeCJHu/DvG5USI7SAUArIjaB8CjFo0Ijo6oo9PtfMcg0KHN0vl7OkA64BGebIL+r/fcY9lSO0452lQ6cjLpZDkNktfS4EMy9HuYUuZCk/XSvYz29A/PpZ8xjQAgBWcqNNVkbHEqfVDEAHDNK/VbovYKJW0DqzZ64zsIHEYGJ02PIide11SgceSonPYzaJAHTRTZ3M5FOosu+SwTYDphSxl7nEn6TwDUcCAZ1ab3dnBTI5BpEjvY8TtYKbwxOBDHOIYCBax7LybDqLPFcM4gUmBDRn/sngdWOu1un1rEzbJhDVEOQo6Za4rymDX8U2FiQI3ytgNq1n7fg2ecTv52/sXM2HWQBig0A7tjNTkTpmq1eaI+o72WzIjyTrdijCU1T1rTyFiUlpRquuQfVlNCvoMsxyhdsoPE+pGlJzBSYCdDBgggJoAAo61ck0Fjkgl7k7VMYxhdU03hHj96HOfLoGj23xmFXo9zyxnTeyv41r/FMPj4298+vPfue84C6V30bF/c//Lwi1/88vD4yRPLkjLjuo+e8+rly2kU+Tyj6fTflJpqjfRcuv5HquO/edPglZoZWl5ev3ZJgxSaAnP1+hDSz5xfMo4C3PQcDjI0OrkdcnHUtb9x0ALo4UwBDAHYyqFMKUUB3CdPViOiHRjEhuj5UvqQcYznKgVjTm67SKs0Jg3wnFdZjWK1L2JGpZyndcllAAk8MaDFWMUGa7BX2B/LfIFG9AR6eTWm1ASZMmamLsex2bZuSaP/I+uW0gGCFt4ZB8hGWjbnTLX8qvGl43acBMmW/pBFsV2ZIya7KrzPKY1ZP0f34gDAEZuNKcm08H7Rcwqawvbxs9QZxJlYWeMykFL6UNriyPazFtNmoX/m+fWZLnjDs546gaun0AjUp7M9bcK0y7zXtH2nIOIOFnZgPZ99Bq/sy/HvE7haZw0gYwZWsErIWOc9N7VXAP4MaNaaddwkvSvMUGmQsQx6GQDzvfndtKv785tayn2Qy+M9e5sEw+iQn2t03Gkp+g6wyj/MdbIWXGuuN2tCICZfQrJt80fASM6uWVnbi9Yos5/TSeZep7+b+8rnuT+fxdYBvPWhV8BOXw+DEKvWvKswsv7ozNPrhkiwAXgammp8nBIkYobqO9L7gKiM6+LfBtdYU02WoWP9GHHqNS8QwJ6zp6uB56jhT0+SvUcT2OQsnVKhWTvOJj5l9GYShPNcx3feutHPU0aufgpNGmDoVBbRr/p52Bn0szouNTrVKfv9aRaa/li5p0pGMx6SUk49P+xJMyI72toB1uifAqjEOuh6sqlKUsDKOwZGGIu8m0lKzyszq6WfyTDZ31evEwPk+ZM0naAn9fH6rmwfI3+fe2ztKzPDCExP4zP1v4rfGPaA/BL9+9mz5/YZxL7zvsrnJUapXNI8b+pY3YcEXdgcbzuh55XPaprexY9j/+ifYZvYIH4lck5KpOae4ofsd+OaG8y2z9bndz50xHOUHiJfBOVi/crHkg8nYCznLowkbRD+69Klo/mtZX400XvbpsaOKcwo3ABdYiFHkR1DTY+E+K5OjjnYhFG+T03OFkz0gEvImOWZaUMF7JCflL52Ql59e09sGuw7dJX+NgBgJTg6PuaAJzABXdMDMTN8GlcQqiAwu5kJSkjZNgAAHT7RujXyTE45gcZSFRcuHtShX1RVHxIFGXVeRUdNMPzGaI/v20BNz0ODCAyRjYuCYTkzPlBBt2ysi6IGTdnCmjnP+T8LKkACwzuDtx1kNovfLMsOoINyUsceJyHZO2UB5QTrmdWka6vKGOhl0Pp+BPT+HQiwWRuhrTLyzOOv2qcBpxblhwB506mTPQsKrbVKRmAjzwEPdv2I98Nd+TMX2/KgLLSaObpsIk7z6R8QxzVepU683oWMO4Lt5hgNQnQdRlOajtsGfNnXBNwgvPk3GbHjLtEgmXq3m9dvOGgSdTxym0kBCq70R8GF+2CUNozicbCi4KIlAapFsiJcrICgnhiT1UxMAf6QNfZWn/X+ONstBDWyAu3K45dGxg52C0pzG/jQq6bxNTrr0ZZBhAFAcLAFHZFVok5S74GzBq1Iz4MDHHk0Br7o5AnAL7gRnd4F+dI9Wc/UPl73u6kBivZoOtUCAHzdMXrHiso/y7lyIKauqZXTdT48f/2iswoEpnuvU5+lzLLuDWVtrjXvp+fRmokFor/TT+FlAvLrN8IeeP788OL5iwWMOmN8SPNOOQrKuuv/WkNl+3W+P/zWh5Y17Y+mqty5fccBPs6+QJhf/PKXh99/8snhy/v3vYUCCl6+UJ+Nl76ORw6+6n3r9Gl9JbNyAj744IMFAAgA/d3vfhe6+4ULLgHQf9OgUbWB0t/asxiWZEf0XpJn76ezA7uRHzrLayAgl7KuZm/kMPkcdjKJrqF10PPlfBJYRUIFtpDBdy8SBZ1mXckwZk6n9ao77IZaKuBRcgMQp+8ngxKgTWVj6kngsow2szrVQXb+Cr6urq81iDiNzoSUmSKgGgBg6uOlp1bnb5y2XVseQI5uzmHGLGenIEF0cDtml26czEnYFbonwQA6RjoQB5ITvzNvrRccgCPPvR1LsqJMuihNsg6Y97fNJfVdPccxgLwzYstJK4UMKjK6bgaV+iz6dDow0R+xKfx+OikryOjeTQd77i96Z74v+nUGgvgm+h37kX3YwT9nE9tO1gf9zPWwz0zzQLbms0y9zz1yfei9cVZF6d6By86I+l6SI2rQCxzEqSSQp869PXnGwsx3n8HvDiywk8ddzgEyxDTHtqSPSYAebIX2zM5+M/9Zs+1LRXfspn+sASAmelfcwjXyqyy9PC9NwsxF2H7PeEf2iXdCZljPr9uDuS6Rk+ieEDSaPfUggdhk9MDMwDF9AKbo8tcGSGV9dpZzaRC6s8YFAGjc6qNHD5NJphHsq0wL0P+dpZffabp2uvkvIGnUoxN5267BVh3BPdN1llyfAEis0zyfAI/I2AZKdlBK4D6BxlN54/v6G5nleQlSSZTMwHrqEAKoNd1hjis9CYC4n+ODMnOYKrR8RvlDBzXvTRNY2Yz4Qhrm2x4GlwMYYEed9mrZFeslu6dxuoA3BIycfzLlovrP3lMeg1w7yJqYFt4eAJE3AU5tLusmqPRgS5mBsv8C9fVHyVU3NC4gFZ3d7vqVk/j3AQjkB8nPEShgn8ysw2e2ny4FuBQmlH3Blq4Q3y05KGCtvbt6+aoZi48eZtqWzLJtsssimc62mURTR+OXTlsxAU5+rp/Bdpv6lbMaphIJ2+PGq9bvHUGZde8kqY49ddlNk1SLaVBQiDOzfOsmp+h9t4L7nr0AcdHH+h3fN4B1TvafpGoSTIxczlql9AMZ476wrzg7/iwHqB/a5yufMiNjAAjxmTYzBB/D6/3n//6vpF2PApUsfgenD6cl84/bD2AodxAtZ+pHk7k0+0v9rTfgLF2fM1M+NZmm+Yoef/GSs/yP5YC3HuqipwBc9M/cJMp0Ch/1LNQJqsGi4WCFgXrmen8dDDX581xmGk84W7tr6IwguU5kIyhpZHdimAcixAbveZ/bobBSroNBd08Fme+++66NwmmXbpQYAdXM+PIzsqUo3GM6U5ryIRAYYLI9uv4SzIvHs1yXE3K4sJozRpDboX4AAGRtJEgKpicAcGxgi9gNFkJkJQrJmdg2PYxXk6CE4EwBloyb6OMObFvzQibK73nUcG+PY+OdkTMhnlevXMvYNAUsN0Lzp/Gf5FY11QqYTMt6mSCQNVOW1jTmgdaFRrtnBtspanZMn6UWnmfB6cU5MjjSrvJ6Z9daSV5f7uBJz+o56J0ysBznjtdbYF3PArTHl88zlUPX5P526IqoRxmLTpVGPSgFQAjkBEXu7OGFAAUYTYm2GBXO1BeYkUzT90HXWmvosZS73k/3NwDgJpJxMCULklldEyMiA2lHvFmYBUrIKRQ98nUQaX1G93LPDwMvHVnZUgnrNKNzLTqos4aDBgCg4B+6+SpfKLBlgOFw5oDZ9d3q5NoyhatXhSLHedDndL3Q70Nhp9Zb9PyMHTw/PH0mvfb88PDRIzOYkkPLeFG6Fjszf3bhcPeOegek3l8GW3KqfgUCAqRT9N/6+W9+8xsbdu3DkqkLF3yf9Jco26Igqte9KLZzVqYUxhHFkVFAvmiqnRziMhRKfNoXItdKmQLOM0GW1jUlC7cXUGxGxduAC75vQTnVNhqdF03OAFNkTnsfpzF19Frv61evGUQVO0zrkHKI3eme4ADnY04TmIGRZaaA7awB1j1nIIOTQkAU55+AbGfz1/1GU8jtpCa48ZlSU8MyB8R6IajgPjhg1kOtMQzrmekZuffswgzoOp+B592ds2Mtoy9C+2fv2cdlY076W8zrnp0FaCdDjqMxA2vkYToh6LEZ2LA++h2BiMCl2f0ZGz+dyTjoWVPWDfnT59Ev6K25PjM4x8auYLVnewZ4y0GuQ6m1m2A7zl/2d/edyLtRKhmH1TLcUZX6/Vwz1j72JjT3HYwxVlVB+Wb4TSr8XKcps9Hnp5m0fBpdb1mxf3Bcv00jQNbDDuxgSc7yUPaH9/Le18azJwbKm6SRvpNvOIP43L/vOvrHoFP4rP49QZ3I+tdni+caE1i6+LNU+XqXI4BpQ7deb9mfnj/Wecru8p8LABiALqVctbvKCCrzqs+FCZqyPhg6nnrTd3CPBCXnBtPCSaUxLYt+VqtjPP5ryxV2Scl+2nkWCeR5N/QnMjz1JGeM98VvnPLGted53HIQqnaywhsw4npcZ18jPSLY09Mzcvzz9MqnLEpr5nijZcSyqxKj9Dbbk3/sZ5dpIrknOPW1G1yuslVR0C+Hvk2S0Y1rXVoR0EZ/00tK9HuvnxkI7RvWzv45RwG4FOhHj8iHVG+vnFFnmxtQSj5UskhSRexDf7/+SYCcXY4NI1nX1e/cWPrd99bIOz2/mJlKFjx4+HADUG/SM81jAkvBt2yMUuHY3utOIDy4/yB690J0rXwh3iV6JX4feoNrrphmxHFT96InYMQQ1yBz1qFNisJOmnJ9aoPlT9iH6Ng9++uXLxsQwkYYaB/TDLg3pQraLf1ZYMXqtaK+PRknGt1O6SEj2Vs63UQxYKpHoHeS1FRZ8wztkaRpfk98RHxoOelzqAx0JerKIMAn4przGmf/nRkAg7CzKAWhX3JxH2C/3K63xvDNQziDsxisZHQcUKgbdMdHsJnpcH35cFnNGFSPqXmJL14cXsiJPD9P8K+u3quRE8Y+gq4N1J+vOJ1tzKCDlVnWCuxVVxaEkMw/DpaFyi8J6k4XxvxNQERNxhLUi6W9dbTHNLYIKmgRDpacdykmKX3Gj00FqnfVd6S4QL/8rq3bt/NNhq2ORpS2EK9d+4YTRDbnK0a5Rkk/t8NVxYSAh7qyOxGnQU6YIQTwZM24tgGWNjTUx3VvUW6yLjSzyNta0RZR9H0kH6PpkzOmAm2UETUYNMboFUk1XbwBpJ5JwTuHbzmRZ2cHjYTz/E3VTLa2XYFmFFSAK1mHGOtk4+isqndyB9KVjUr2O0FWRovpnXUNBaooAD2zghLtsQI3/VxOjwI0ObVqgqZAURRzutOHVpvMFDKn68ZB3/Q9FK4yCwS/yznR+zxPIz7OhjO7o+lK5DddvOkzoetgLCcAEEWtvQv7YjrNznBrdNz1q95rsr+nAYw65uuWsBlwgN1AxV3iL/odlW3XumttMOQ4gciVzo8+/+rFq8PTx4yMSwbblDzXdCfbRomF7udn6nhTlChOta4pPRSwJM647qF3D9CTwF7ygwGR7Clo1btlesA1r6WYLfqugnKBn6lxT8mMglUF6jagnfTx+PETf8ZgVoOplNdoykQQ5W++/4GfjfUDEJPsqR7x29/+toGDX/ziF34GyZ3eAQOWwHyPf5uO9t7rMDlkECVX6A05JHo+jQtExiyTTAQ56ciOYQIA07vrueW8hBWR3iaWwAEAeFysgaCUJQhcvHZV9LWdTUwAJiMdHal1MHhSZtF8Z/QotsaBPA0nFyKe4Df6p/Who+M5AMAM6NAZ5e75HFFTSD3x1LWcBZ4DZ0hn6opnuee9DaStusicCZygOKACvQJIWxessZ4wstIMdWbx0LN5ZnoybPA35WuMcQ3IsnXGZnBwJmZgVSitAEDqp08dsKWEVtZ6A3AJuo6/w+eRMyUATgEA9OD0O2YQo++yxjbpjAeuYwfrba/77knD8y97P2ru8RW4F3RX7Cx+FN8FTMUe7YB6UDQL+819mkGVR0uvNZoUfkovwoYBXJjBkr5n+9vMb3RgdDiBgt4hAd6khmdsMs/LWCmmJWXfkhzIKNs4u7O2GfmHPUAjS1gr6F0nZRrwIresY4DlMETIvLHWduTNWMpeb9sX/2MGinm/Y8c919HY4daKt19D/MCdEJv2joCWyRTbJ9yNAHWvBDj2er0uyfK3jMrMVTX+i31WhhiAETBePgC0bgPznja5WUO7cWiek3Fn+G88FzJFR3TWhb85J/x7+sLsKWdkxghbHve4M9Z7+l58DlnABktetZ/WVRei//jDffJ3xtTZVRnd1ef9KStc/riZK7seX3bMQL0p2rF/sSFpbitA2PpAvW7cWyuMDV3D9q8N1RaIKN/8ooLIZNZTnrVHSPMcE7DG7yBD7PRqQeocnLBtBBwAAAh4YG9JdCpzLxuKX2K2g2yj7XB0+PF519kIKG8f4psfmp2oZID8Ya/Dm9eHBw/um/Uov8bTigQsdNy5Wa9N1OJnIi9XLl1xsur+l/fzmfr5AQBSaklPAHSR1sUJnfb2mDoYnTDlwTFCAa2p9/MMF1LyN+beY7/4DvthgHDUxdsmnGvSXHrPLbs29ISew/2fNEWIOKv6eNn0xRZXT7uUeOgPvof1cnsAAOKSNHRC00lpRj8eT+PgOugFvf+Ljp1H32GviH8Fbkk3W6c0SZL7KO4Nc15+29LZf/7v/v2K/lGUW0lvw6gbCs0iY46BlVM4KcpZ2G3kb9++5TpZN39wN+63puHo0Ln21k73G1P9b2re9ZXLh4ePHx/uOavz6vBEtcMNEsluKiOcBY6y1f1wdBGSix5BkoXQC0d/nK3mfwIb9NnpCLv7f5FAhHzW4O9GSq1V9hidKBspARTTrtXada9xDOPU+Z59ZhzL6VixOVqfhUA1k6F3pd4VxcK+2aifl1HxNTNdp1M6FZXux36ggINuvnV9Up4nDaqMTA8FJsGT0MVw5n0l9K47MQCQwNXGpU7spMlQd+v7VsmnJvjMTc10bzU/Y52tlIc8UCcXMCodVXEIyNjqfsouS7lJXoTOWg5pDDOaWOr3Cuhm+QPj/vR+NHUE5ZSCvXY11G4blNL1pFQUACoQkxIBBCA4UtChQOv9995z3bcCZ/1Mn002IM4/mVzOGw6QHZMLB6OtBEL6PIZKZ43an1DUoojkvDAWTuvy5Emavmn9d4O13fE/5Qyds9raIt3HslHDcuu2stDXDb7oPci0TUdDzep0XrUOfM80KI/He20jrWvqfSVnYn8o2L56TQyGMDL0Pa2fgkg9q4zz86fPsp9u6HLJgRglGvYb+uwAVZK39AKIjFFjq+78acoSmh5BggNn9z4JSq+fq0mkAjU1BtzOiPbiqul4YouI+SRQQQCAsudZs3PXfsbhy+QV/bf0p5/f/QXSfdj1imdnB+lPlQ9868MPDSx88sknXiftu/ZPJUr6XOr14ijGOVaQrUB6Z+TZMxxZ/e3GqmUqBb2/ZvmXDYB1cuWypnFkikKAsk3rdhnWYPhofwh8aASq6yMTcmDEgDLtUADaawWy6frvMYBugFgHXHWLmvyiXhOrzjr3ls2YwRqAiO6pZ8SZmAGpWVg2jPluuhfTYDABrOefl+qMIz0d5Ak2ut6PzGkD+OkI4wQs57Sgwwpizi6ssbjRn2lKFEuSTFbkK1kz64A3GRcKMJEmtGFuoHtxTnCuCKxgTrAmcZIClHGmcdIng4p7T+YhTikgYh95lgOvQGwGFnNNkfnT9ZkBgwQDfT7BmOkk4ijNz6Ev57sSuNsZXGUcGyCYtpjPArJEXmK7l4/Rcg/WDqcTG3rKIIrshO7p52o3p1Nwhe/7ei3XYy+5N30E3tjvAKhJac/8QyDCmQ9YjZ1mxPEu9cx3c98NZgEqpWwztOgE5kpWslY8B2u+eo28VUCbPkhOCI2yC/lhyXLvennef79jAIBp+wAA1EdDuiB71wZZq3ygow5Hk8ecZc5U7kuvHdbODFGo367JTj8on8Uy0aKP4mvM98ExD5tKjeUy3YBkSOqVtf5h+ZGlxXb7Hu6FJABW/nK1Qf/2JJAIQ85XS2iqKNi9oyDY61YfZwZI0+fUF6feQIYAJ451xm5uiK/KddHz2ADOJiA6/k/qqNXglC7+W2rXOWpj6cX4HdntfYaznpzB6MsNTEjmbJPULHjNi295h1hl7QumsuKUC7+1b8H0iBfP0iCWc6/kpOWjcqDr6o/eG+YjAfoE3jZrYyfRLEMCccvueW1fO2WdlMponRhnJ9usskTrwTZYl+0UA0BAkpMfL1LOVxFZ7DT5mgIA5Cd88fmXy+fTtUguyfa438BS5rDMcmYNyF+/5iRX1jl9fO5/+aD+V/wjAADKytgr3Sf+M2Pn4/9whlZsdKzC1n6G4QDYGB3kRO5iKh035EWmkQlkdPoN8l3wkz0aur4MjUDlS7q0tyW/3Av/4sJqHqzYQLHOLsejP9fXAQCwqXS+JwNgstPQ2XM/mVo3AW++E90sN3+XJrqfWYGP1e+tbAx/XgAADk4OzjFNDWOsjU1DiXSzt/IalFQymPr5nL949+6dMABM5U6Hb/cCaHZUGZCnQqMuXTrcEj378uXDlw8fHP5w797hlTKv7kYdNEwvKodQwZwyhUGdcnA3bSPie+myGAX5XTbvsukia1qAu4fOjqo0kwiAgVBCc91rBLqYRgyRwdRprUBXBxCF3TpxGl2BaDnb+eLFot0sozeaDeJsTkWtdwHt8e9rgGKQZNCOEVCcJg4a64iC1nrodxPdm06aD11HvWjt6URLxoB31t8od72rlIkUQOjYKoUIhYimUawDyoFmQrl39tBdNkcwZEU7Sk9CMb/iQJAMvrMWDSD87u6i25EuHYGigM6GatR6KVBPD4D0BtD7EUhof6X4BCQlWBZqLMZEWA1QbvSsAkOgONFRXs8t5awATmvh4LVBiKjdUI51P9HDFWhNI6bvQ6cnENLzv3z1wgALzroDaWWpRft/mWBZ/49RsEuyGmcGgU1QKhnQn2R+Q4+Too4zE4Re9WsrUzrq71CqAmj0h7p7fo58KDuudTsGtJLBsYEtWGeHtc62S4UuCYlP8A/rReuqNdQZE11SgbhlrONNfOYdGDVQbQDvUoGeVRuHGg49q+hxqq/Tuks+1DEfZxuHhFrLGNdNe9b3LWPnnKM9BkcZZxqBykhrfTx+5/nz6KQGvTZSBSwCAGT/Pv7448N3Pv7O4ZsffGD5+dnPfnb48ssv1j6rijj7mOaiH3/7Y++bSg3++Mc/LKcZucFpRZ+lrCtOrHqzCMjRfaGUW3ZMkT1Y5wIK+FwW2NNpBUTUvqC3PHmhNe26hxkyly4d/vRP/9Sf//ze5wZw9Ds1/mMSjWj/tiOvMzsXAECyakD35a5PX7aozCGcmRngZf9i1wRGpxNznG/ArchDqJoG8U4CRHTwlGuvW5t0rQzsLJlbTfR2BhJH1efiwsWDsih6d1+XYG81voocRzK4Rhwx/R9AB9ritN3IqK67wd2cB1hskpmc6WRl+DMD7R0w7FnFmy/oiKghS7/dmds7iNtdodFpK7gu6PV1jhkySc+bue6ndlvXJTgEwODM4vxxb9blFHQAMJhBvs//CetqJgziZ++JBSd+q/cUHRKnc4z1g4FV5iDPfar3EyjtqH46ftknZt4blt/9faqjeX/AEQUR0hecyzxzkhPb0UwTwAkAZF3iM0Xus6+qnmbtAIhiQ2GVZA57yrTCCAUQMkDmawZ4Yw2m7LJmbns8+yOV0aUSGpxufR/gXtOl+MP9shcBGnhXAeX4O/l5RvuZ4zDGG1ueVuAHIJlkBwEFZxv5nAEAmdD4o8n4xU8oq7YJpHUGbYdiTxzolB3mZ6qvTRkPAAAgAElEQVRcWmdJxlZfqDCRsucJhAFKAew4KzQr47k4r1yT9SGg33pg9KhqoI2N13cBPb8OACCQ9jNY3i64BGrL3b52XgAmxma+MDVl6wwxG3M+kgRCjvKz+DABAeQvCFQhVnDJV9EDyZcTlxcSnAoAcLLI43mzV/qewX0H7Rl/J+/PPkVBAMckPfdTzhKISW4i6wBeupYnENhXlV2T/7M1iYI2qPjxxdr8ts1hX7147vvLJ9KZFhtu265dnqqfKX7Tuzx5nIQD5Zkw/aDDMBWMDvZ6GscHsjtXLq/GzAGpXh0eP3oSxt6VgP9JbAgQSQ8mfPzY7jQ83KA0Nu6YuTb1N+s4Y5isUJjcWrBpb5aOqt6cun6dSYCi9hLSkqP7udb0tSUb3tdRAuB9d9lvdNiz5+kNpv+OzETu5BdS4x/7EXtOWU+azSfJivygS8Iegp2VSXXYuvgG2Uf5kv65QS3JYPwp713Z8N7XUp5g/Z3993/5V+c7Y59lJSuGYrOD1rmeEa7OVuw4l/tffrmo7LoWzqCQoDt377jeWouljM/zZ6V+0uTMzTieu+u/6Bhvz84O9x89ck2KGwuOw6XFvOlM4+vDs9ZQyYCAfKGM9Q66lo2QD9fFg5qv6LmUebIjCkCgDNrI+kugOJRWKotmud2erEsMoBQHhphA2gIPstgRNzHs24iR0ZyHw8E5o6iaAdTPoCQlyNhjljBQMyO/sjSrLnU/NzMwcQj1TAAAKEvJN0gbikxOs5HsjhDJQWyNywAsQE4llLrGw4cPVu1u0DUyV1kzZRqXs1l0F+WVcW1piGWKOFnAgWRLoWmdoTbjxCjgCuLMeJw49zgWKCIdELEMJFd69mS71bH+WYP8dOnWzPIbN284MFfwxcFDDkLtyr0EAOgdMJxxSi76+ihauqvqd6I7h1qecgRlyBMc7rGD+h4N9biePqvMsppj6m99R5+7dSPBsc5aMqUZ0yNwIxBA5Ek/TIZmlxoAAkk29a76o6BYWRZn1hvQ6RkUbIr2LiqjzhToN3sACAIwFIWzZwaH5RCH0gpUVPCiww5AXfMdxQ6LBMWss+x3sKaV0qvRV9NKHwCYS2n0Y9luPaBBkZZpWE/YKc3/BSZpndATACsoYxxU/Z6MBoBaUP84kwKu9CcgU7JJegddH6BEM3stj0Vjg0JnrIyfqXrjww8/PHz/u987vPNORlX+/Oc/P/zyl780qCDq/4WLlw1M6WzevnX78O2PPvJ9VdencgOcWwxq1jPnI3KqvioxyAKj5EjovFO2oPfSyELAW2epKY0YOgqdz3nOWYtRlQ7VfgPS/dmf/ZkbGN77473D3//937tcRe/Mul1j9KtGDzZDrevrWeXAASpSojMNovZoOjbW4dVXCfAD3BBgkrW0O1FKumtwh/M49QafYz2pi1wAy2p+tGu6TwMJ7u2s6IXQSBlHZBmzrktjW8oooF/rftIVBo/kUOlMqgb1dZgZlM34HwUjcGgpI8Chkgylcenro34nBKF8n7+xP6sxkW2aVyROfI0PWUuewcHnaJA2Mzl2zpuhzX1oHhWHkH488xl8L0aXdt9OAQAAk/ku87+no8VZxVkFwPLZGfRT697qDusiByjJukc37e7+6Cr2egdeYpi0sVj1rz7L8+CssnaihwIM8fyxP8nAuayj49UUCIEV4CxPH073CACwm03y+5X9HvXjJigssLdNK3WeXsd+2zltvTC9oaxTG9gKSHVANrLLug/sqgAHW18TIPLuW5ckMJvlNVmnjA5mXWag4KRFn5HfZy9yRvwz64LduDrBYkGA2V272Xx/35nfAAD4QEt3dFqWHH7ZEdlHPbNHvjoQkn3q/HdneqXzAhZLr+UztfsFg8kUGmhsdpEAkiDfOqNnyEEw5W/15Wx33DMovmMSSLsZJWdrAxcBA5eOK/MFHUeAhWwDLiHj+BG6BuAQMruD0+0zbUAyZRk5W9GJpxR/phzxDNpnJloBACTgL9MWCruCNwHKpVCj67HjAX5SH06wZ2r4ecroAAA8bUz+htjHneJiRusAULE5+Av0mNBe246JkVyQ2TJeRpDB6f43MqXDc/2GqP83Le+KldBTur7o/wKQxYqULpcvts+0yojjVwY4DPCHT4YcoytWHFiALL5D4od5ZuWzaD1UQisfkhLSMHxSPhsAYJeh8nPea8UuZRJNP4q9RR6nbkSesEX+jJg/tUPobr4bndLAt8AY+gU9xXfQHwTc02ciimJ6HDGeABiX65QdbNGt/wnI8dYN0mkAmfHrqw+LM8g+bUdMCM5fdBc2sXprML6IOQMAKCH22gCN7BR+MT0EPOZeZVsXM4nJsvbnf/HvDAAgrDzIEsAaWA71qukyInTpcPnCpcPTx09M49SCEVBKYJVVu3Pndumpor8+KX19O2A4OQ4OVe/38tXhmWicqiFRzZ6cVDmQHl12dnj3G9/wgVcmlq7ru65toygoFRvl0lIJbJyhLnBw6fLVUDC8c6GTpDFN0BNRz3JI91gqhAvFh3AgnDF42awlXO2uTfDg+rlmmRA4/r2N7kbw0qGbjsk0m4pE+3kq1QsFLfKD0pZRqtewMtQ4TbwPRnFRnotKRjYIptuQpfOnW4DjZ2Bsmt6NZnAyhApICYoj2FH+jBmTgeQdlJ2LclBNTZRVGiXtEgtoONQVJpO3exVMcEX3F+2YEWVymNkTNeKxEqijA41L95LC0791uN97913L0L17fzx88eUXaepWoAZ6rt5Hn7965aoV46RKszY4d8m+x4EQmwWFfPlS6PwYztA3825bOaVcI1nayLvYCTZSFy4ePvrWh17b+198cfjDZ5+FOq/nunbFo2uQB2UiPGXjcpoEZv12cMc5lvMgoAWH22vCeL/SjgVA0AkX59ZsnfawwPGyczWQ+jyLsr9kfEu1r0xPoAmFaMegFF7LkLsk92yydh6RWceuwZ6+r32BaUDDJcOZzsxFB5K5YD207qkDC7siTuKmrtG8Tj/LeRItNo3/JL8xxqkPo+5T1+DscS3d99bNW2k6dDikB0K74H/zmx8cvvnNb7pWL8Daw8Ovfv2rw6PHTwwAuB7RjqnKZi57NKiMskAclwX07GitkS9KS9Dn+nlKVq47666gMgY8o3sAhXHkBCWlPGqfS/SE7pfMU2nCRac14UUO1n/5L/6FWQCfffrp4T/+h/9w+PKLL1zrD+ghEMSBhPbZzJKUPYkp5nrYvo9kDPAT3Tv3hzPody57AMYUTgCyo02CgaHr6zu+/pBF7hvHqBmDkxpF2Fm6Hug9+n05hHbYz5J9SowZcHhkfnifaWucpShrwYbfRj6MmdiMOGZLFjtFQ2c4chjZnU6S9M+avtAZztgffIDtbOe9DUY0S3puuiGmJSAAgQHP4XVrg1d0INfERnrt60NMZ2mutdbUIGozZrYTqnPsHuxEBp3y93NxHRxP1nUG+/MzBAjsOe/gErjRJ+nNeXTWfq/WzLYOk/O911JncNt1bOHsczLXyJNT2rDTzz4YJt6nN3LOmeyQGmZ0fPaq9qS6fYJj9l9Gffy0sXnenjUHOL1Oy8Dct6mlQZNNgE8kHeTgf7AXpuOdTJgCkvRcmffe61vQ3iXgu7b/yG9ynevOup4CH1xr2dzzlI7at/MEngAQ3H+DADAq9jhokkH2LW3L8j/d08DyJfWwEiNPDU9vH957/11fV6w+2UiXzzYLHZmJX7N1THsZtC5+Aj3JVNP7I2VKO3vfiQmVjTznln32gKSVa80HY5OgG92JrUUPUPaL/oJ1yB5y3vV79p+6ZWW1JyDIu8LSlA+Cb4Pfg76cQRGyM3Wo5bwAgH6PzdZeLAbCmG5GSZqBxYJ7ehd0EM9SJee/jkYsFjxhPFvigt0AmXfPF9PPh3ejTEFBWSZ1oUeILeTDnwSBKtkU4Hs1rM7Y0z1ZgybrYubq97r/nGwgeVlNX0cflAk+6DPLZgH60J9rZBNjN9S37IUDSwWQKXFUQ0sxClL2C3MQ/yY6aPdtIzEUGxs/KkBm1gSbezrmbuuH46kpKfstY3g0XZ12E5u46ioQpkPKNrH32Abkn2eaU+E4kznvSVRJfhzXtfmxAaGWF9uWlR3O+wng17WlN+37NtF1+hxSndMHjizNEYsBFCN3BSZbTiXgivfImrbJZJtKApAVADimMUGHIAs5A1QEWr9TsHP9ylVncNIFOMiy/kg4FHxN5EjC+VTd/DuqgmDYtPw6pw6+HZCnA6YYAcpwSbFqm5WlEp1Y3StTL5374cjqv52JbvChsVpSRhJgZbWUMXWjDTlKly4bzVMdrTdWB1qBpx0R5zIX5UP3tiC3I/VUdjgzx47enhGsZwpdPJuSz+2mO/tnxywDjIS/vzYxaJAVqa10FX0JJRMA8HUZC2KMKpVsIGo879HhsnObTIcAHgmK3pnruqPn7ITZgMXPCNVqzHZm7mgMbpwlFE6ovTkIS/k3m+v1b/dbHDy/btcQQ49Di/PmOuwGx3SmFjrKQccyCowSQwFKkGu9+3zL6Xv71rRogU5as88/v2cath4BpNjOA40EX7xw3bqCN5wfKUWcwFnyQRYT4IwRaaJWAmDkeaIEtpMQhYND43N49arBtm+8c/dw987tltsky/vJJ79Phr4j+AzEkME+u3C4ZmbAcR2sGTZtfqL725i3KSXKVNeR8dQ5ZNxQukLvSRN6b/a6STvrCdbZBvvtHnlGF/Zc+1X6AZQJ4WdkFEvXw+UW455el9LHyXJLkfAMZnuUbYDcpOnknmyAbQDAyLjOl+50C5KKU0nGX+eKSQQJFEKpdTBUB1XvSk3+DLDqK4QRI9rhBY1JvXZ4586d1PE/e3pQ/wRNRZCe/Na3vuXM0s///ueHn//9Pxzeag+vXUuDRtPbxTooLbFGVs8t3acAGl0oY2WD5LKIUNV0H23gsydPvE9hVj1fbJYdWCT7KZ29gFbrgZRE+Yy/kp4ImGo9ZhpaOij/8E/+5PCjH/7Q7Jef/OQ/Hn71y18eLl244Pc2jb219UapBTS0JCUB/Z6Hm6zYnnvPvuB8TOCMpkq7cV5Ha40JOEsHjaZip7oZ8Ebv5OBxMMSwAzbk1YV2EkfZEg6QmYvqSeO6wWTlkrnbOi6O6Z6YonXxubfz0F4VdXpOARDLmEumOuZqOFgKGBNEqYFUGEJr7YYTys/iaO8uzmnMpehQf4fSOIPW7dySaQ1Lh+B5OcWDokn5x7SLE0DgO4z1XYFlG8eiH1OWlyZ1PBdrw9pPhhvrzff5N/aaoCLeFAzKDbi8PcTvyfMEDLF9NQDAKDsSLAkqjwMtgvQ9uWIHVO3D0cZm3rOyLlZwdkE1yHFAfXZ6/tiDCQC4eVn1qXUwso/SG3+zvjuAoTlk+pdob6STBB6RVUT+7QfUuecMEixybvRv3SOjhwfyBROnIEs0aXTI3Cvvqe1HaPIAOZw1Psv9VmBR5mKylNFfOP6se/7dJoFNdNjJr67x58zSku4E6MiYsfMzneWXhxs3rx/effcbfi6x+qjNziSPMB+Qy7XsPk+7gR17aH+s0x4IXM3IvXK5DTIDjnSBls49AubGutqX87i8vPsETU7Ppq6JDKEPYDLiR+7n3L7K2u+WVPGOp3ri4uXIAWw/dPfywWAVDeBtyXTL7miEzJlYz1W2l/4NuxNfM3Y3SRjOIzLpfXE+8Lh0S/oO9ljkS8F7gJwNWtT/KfCAv+SEwAoQd3BG4mFNE2uzYdnkaPCU9aSfSBMVPS9OwKppbHWKnom9iU0JY459prZg6QaXX8TXwn+eZ+Dr9h59KJ9TzG6thxJplJHhI7Aee03DGp7yBaBBLEUMYRtrRRq9hm6WTs/Z3DHU1Nv4Z3Mvcr9IH005vd9lctHQGdkGYFpxyih31TWIg4h1AFDlT811zA3bB6Sxmf3TJu90fTXvZNw3sstzxN9Nj6qADrsskbPhxDcyUb0hlovj99plfZfElf5bsa3kAXD37F//1f99DjV8LcJJMGfjTKOVRZfN+ASNgvDs9lIcUCaid0+0R0pPDqz+H2E7M2IiwXn6TLWlr5wByeYr+I/4a2ifnY8a2TAL0lhQAcKz53JQg8DKsVmK/00olLouVGNqJPWZzIS8enj19u3h/oOHoQq7xkOjJeLsyME9ryFK7Vo70g7q61K81XALNTKIcEx9nEqNjcXRoO+Anccx6xcnRg4lNatL4RoEKMpYZxijsgSqjgt0xcVkGNT9I+NaZ07ZaAVM7k7aGuwEbtkLDrKcWLJo6RORsSc4WZOmCyWdrs5R3Al4UTbUaLu7vjKHnmywqWSsDXK20L0aOE2TCBIZyrqQc54pSFmU9TOPlny6mugpw6ifQ631obOD9NYN6fROmREfer6BkXYnt5ouzVlTLQR6aE31OTU8k6LU9R49fly9EKaM71dnSYGr6JkqkXnw4OEGeapEpmHEwE2HSNlb9dvQzHlnjo0Wv1rv+fR5mnUKgDPYIcUg9LMBFY1QAELI6BPPSj61l+xnwLtMTsDYe0+qsJeDvgCBunKVb8nCk8ePV22ZdUX7iqDUeRacB2iO9OVIQB86JkYcYwLIkHVoR1pldT3OMOUoltNXoabrM8ig1oJyFuTFXefPLiy62wpy1ATLv0tgugIxnJpm2XR9AQBC0Keyz/PHcEsBOvi/e/fwjbvvWDYvXw4IILBKf9TtP2yAh4ef/Oxnhy/uP3CGQM5osi1pauXgsaCN3kWTBgReufFiGSg4xwIedBa1BzoHz58+zbtIZh89XOuCAbRTovdu/bJpqwoSX6vZapsreuJKMlHaL/SF5EcgxrvfeMcAgEpqHnx5P006mynQpBh9UXL15OlTjwScutNn/kLAJUoo+D2B6qKjj8ABJhGN82zvCpKy95wzG+tR8sRazT02wFXnadoBy2ODEsA/HJnpvOoZpT+/DgDQ95xpr4F3pqqTTwA99DvXlpIBp7mcsgR1ICJrAUmi3+aotTTkxenx/o6RW8sO4Sy3IdVy5t1/IkELMo1Omo6e96h6nHVGPyyHq+wZA8w9Mw5ORoNWTJkWwhkiBRftdLzWtQCAzsPKeBbsIhmBPuAMZ62PM0sTAIgv18ZwR3ZeAfduKjfLDvzfnce8gY8EOqf2PWuWC6M/WBdPBzkrwFAWx3Z67RJ3LGZGJKvEaIJBrDPAyPG9kyCYunrtC5t8GpBXHhNUia6+GzAfBWBDrpezPGqjNyDgt19O/jxHPp/2B4+BsQRuNPALG28DABuoyrVihznL/AxdBgCwddsGw9O7JewH1nyzAGBxbDDIn72kzuovrbvVcV37nfK8JlHaKdwMx8rlOjOV2RnA5L2E6+QZnK1vSa58bJXNzQA+Tdw6MWSMxpzncvmIbjoagPFU7ub5XPa3SSx6ARHccW3kd/4bfWmdaPu+E2GWl1Tz1C+a/SQ24DNEcdmRBZ6cia25dRqftYyM5pLsPzXoBs1bqrn8aUokOip8ApBej1BPF2PFvkazcMgtulx6CeCBNQjTYp71vCOMFBdonowPDTDy1j4sAKOAO9lEsWzu3L61yibYM10jvrZ0AnLzxixq9G8Cz4C3kwG6/JpuCn7V0vllDOnn8r8EQCTOCt1/nc0RxySuPC7viqxkLaf+wW54ZeoPcF2tf/TGBjzR2/leQMoEzPO6WWcmG0wAAGYTOmrpSzdAj98C6IHuXL5l+zD4Xdbo+AC58gvwKUPJ3+w7ykXcyNFswPSQm3Lo5y8AtUvyOSfITQAAGFRezzLi1JwScAf9t8DUAqouX/sf/5//9xylxgvaMWFMEknpOlJWtn0ZCaUoo3dv31mUBnf7b00hjU4c7LtBRbL2LKjR/GYXlInvrllQTQ1TN2Zl9HS/dqhU9p9MkQ4zVGW9rAIovYMUrjqri55B0zkEX04ARljXffn6jRt7eDai6jhevHS2tGmR1iKJsr3r93HmUHgY62UkmlF0/VLBFAS1p2TVdUyDN6cncO01eqddR2fDGwtrszHKcIFOcWBQuhxAZzrrCE6HGsFzYNlMBocE+i/Is/H4AjV2kjteRdegTp3M7wzg9HsfDO2JlGO748YpTRDHnFZGtjiwGPSZvMceucM76Gdu2qK+D6OfgwylyhmgnfOe/p4VVBq+6J2gefvAq3Ggu/8msLfqGI0m09wjNNgj9Fzr0T4Huodk7YP333fGVv9WJl4BDUCI1vr2zVtFd1PL9Ojh48N9Z5uTlU2t/KacC7Ek+29jUSTz/fffNzPG57ZZPI8CLF1Wyuz+wwemjws007p7ykTLC2Bq6H5k/7WujCnifKIQgxSH9aH78qzac2jZ+m+ABa01zBsxMvQ9BaQ6px7/qIxS+ycA+KDIkZ1Fxao1YgSf9ob1ms69PraCvlL+nBtcI+DCHFJZCIG59kwg4wSu9K4CWLQev/nNb6xz9L5y8HRf0eWd/ysVDHaHfpb3TqmHKPAT0TY74dVrd4Knk7Vk5Y5Kp27fsXG/+84dB+G/+uUvLIMaG3nr1m07BL/7/SeHzxXUNxNNg1W9d5y0twYTlNlX9l8lAc5sjG70OCmpvw/VXvsRUPeNgQecEt6PXisJFgkg5Ui88nsyWke6VOwqgWqZLKDeEdfdz0CZu8ePHh4+/vjbhzu3bh9+/atfHb74/PPQwN3XISUIdF2eTj6oue3IGJkZQHk3E9M+Ay6iowPq5f+LOt8gaGYRrduOep4cNzOSTPjzoynrDszCVpn6ajpny3lVQL8ofWGbodOWI9RqL58F6MJ12LUOfo4BAvgZ6ohJKLHpcT53AzSCDOt5so6j5ht7abMP62rU58chlhNnV2XpQf0LkGEFEaXSckZwJrFxAXRg4nQGdTPpswt+nLgGaAIjTOHeI+B49zoSKzM3nVf2eOng+jJzfywrfedpJ7uw4/HPHfBln3fpFvdf6+LpPASqm66uZ4AGC5A6/QT9t4CftJ/j3J4EUG8UDJ+vhsQEE0my4FLtyUxTJvTcM9hcjnjLNZABrmX/gIZSw6kns4nfYdmtP+Jz1jXm3XQfAIBkvDtJabJM+uwGK8s43P4V5QDCRnYyIueawCLA1yyLOT6frXFv/x4CF0vz8DFgKc7GwjoPOVe727x1YpqSm5YuAEC6Wj8PwBxG1euXAprDFol9ayHB11wzZyld8icAoOvr7MtemlLedSPTG0biHl+NLpnnDh0ofwIG4wx05l6d6iSyzATI6NYlP+NGyFj8hYDSEwRgHOD0r0nUISfoUf7W5bffFR/Eo70rJ5bDRkY8EzIIE+POnbv2u2T3J/tzNeU7u7jKQOdZCrEPPQ16sRlQEwBAF/J5noUzN33/9CDY185Zo8yDhn3p28R+y29Q/KVk6PSFkUv5Syp/lbyK+Sz7r3XDloq9ssuKE3/NZ+Is7LO6RyPrGcRAkJxLt8Fand/Hb80+tixygF70/5jyeaTDB1gaW0+D89i9ud/oYM4xMsnn/FwFUhPntJF9QUnFl2TKsTO8y2S84HsvNkf1hdeoekO/k09JKaPu53LG7qnP1tDNc93n+xOvKBbB5/rqZ6NLInfxnczcvnjZ7zj9IZe4uA9J1s5r9j/9zY/PpxEgOHJG/eIlZxD1ew7QtStp3KaX1Ka+934yj87oqUHGi3RC1ILocGE0aAJFtsCokzZRAaybquwA9pk6ZYvaL5RZFOo+uDpQqqxADaNAgAmoUoemy6VORsiofpbGc2o0lCxVDFIOrFgGLzS+o3OgldF6Zkc9oz60ocqSSkkqaCIrysGIEdi0fZytCGEOFMHJ+l0zHGwutakwHKA5r/KbMElK40ntiP6QwZwGHwrKVJTbcZaAhBaOokc5o683AHBsRBlJksAuBQBSuBghK/dRWsCB1vVpBHKKjMa5jrFVRlD/VuMyyRBZXY8I6545QHSwvmlO8/kVEGmvhIwyn1zX0bzT5ThDyZFcmQrZzp6ar9kGd5H1KH8zPgogODPVWr+wW0LRMnA0nHA/U6mfMtAK6BRQas1FBaQ3QoCPSwedJ33HgbPnskqZvlqgAACA5b0yiZLTOpsGf/GSs8JaA2eLHzww+KXf6XsYSznTVsp9XyubOv0OZF+9cnALAKCfBTC76KAOZ5W+HQnMM+5Oa6J/s46s+e4GfL5QYrEitC4C+RR8KDttIK+Iq2mqngefRnUAR4siTWffiwL9rnoyiD6jtbKybVbD792SEgMEenc5Yj3vOkNas1DdpbfSX8HTEJol13NpnVSzrt/93d/9nYELNbH73ve+53f/4x//6Fm4zBnWfdmbrEl0h535UfMZb/XcneBTC3t+uH3r1gJ49Bw//OGfHG7evHH4xT/+g3tQGJy4fMVsgk8+/fRwWZmM1qPa6JgCRkCWZlQaHaR7pwFSFD+GDEfP+qogJ06awaCnT46cC86jGUxuzpkMEg2ApGPouyFg9d7nX6S54q0bXlf103j/vfctCw8f3D98+6NvHd65c/fwt3/zN4f/9OtfhxLXiQN6ZqPkgJw4ydS9dZYvKD4A6NKt7SOC4+Wf1+W2Dq9udcnBcsD3VATo0sgfeh/9CRge2xNdsu496e1DmefMbMqus2LibS8K+THdeYJgEKVhPfj89tnn8/t923Eeu5Nylcgl+ll/45hP5x3Hh8xCyjd2luM4kMhKriBkjMvDWQmQuvvUzO/LD8A5Sh18g7s62qqXnHYV58z3U9DVtaXW1cGMruNa9dzpNIDwunUfeO/5t9enD7nXYmcUY3/T1V6Ub/swrbnczn3WJVmgPEgaXYbyPIMImHXszbEz38xZu6bPffLe+b6dXOQ+P7uh4L5HXoYEAw0n9TOyWUfByABJ7SeNjFpKLcuIaPzD79lXP2N7bnAmppOPL6nPp6HkBk9YP9ZIdkebMfdsO7WhyE5/J2Up9IAQi1M+4PHYx8iEti3jm0/PwAz4ct/IJeAJzn5+l6Z+XnfPQU/zOvXcYb44PpfWWmPl6I+SBtAUCnUAACAASURBVI6swXEZBGcn/a3CFMLfpEdGGJIpV00n+cpWAzlknPfHF5jrxX/7s+2FdbpX7Ak/nxlQ9uJoD2DMDDmfMj3l/1jvzJKZfW55/vk9ZDvf56BXd46y1OmL6rOx8wqMb9oGUuaGzWYMXkbBBnxBtx3ps/ZwSBZ3A1jrPcd0nXkOeQdkbOumsHe4HzomDJboX+2v/AQ9c/ye3XF/Xg9QSZ9XYkcgi4B9+v5gowQAyDYjF5zf+QzYQGI6knv6t+7PZA+tq66Pb3EqD253o55X9XMDnu8eC+7BY7sF8yM2EbvmZ3qz+ybkWY/P7i4NOG6quvqriN/N9BAzIfUMA3RvrxXFGW6w3GSy3pWkTvzhY1YpNsY/b+mkfFkF4zM2mHK8wDqYbKWGWF/KJ2/i0/IyEgPo8eMz3J5psjUdQx4d2D5DjtfCZPL1W1ri5/6ff/x3HgNIgMZBEG1Zh0T0TGgzMtQOjM7aGOvN68P77793uH7jhg2JGp0oc8NBkUOK8aZTpLuKtymUtvrSlUsGAHQodR9nfRS8ixFQcMAZrsP54eo11TrfinPe2iI56Aoa3S3XtKpdU6ZnUgZTi8G4D72rEUMFXcpGn50dnr/MPQU6KMhQEKbf6ZrqAK/Fe/Ls6RqNhqHeAMB2IFlLFAHUYAu3abKhcK3fzxqsUs1CJ6mI89+jVi2HLI3TqOXA+Z3GDOUaBC/d1EE7J6gzlQdZMZSeA/WFU+9GTdORtPPbw4ozYEo3tMoKMw3vCAq13zpsGnWmvwUAPH70KPTjItsEc/qb7vkT6MA4+R0vJOMHABAD30x+aVF6VrMFGvAuh73az4pNFPBr1y1zkosrfhdl9y86cJUM6nua6f5A1Ow6RDyLlXUDAClgBT4E/hghPaeb+dVor0zlyLBwPSvoGmeUtdbDPTa8P2drhKHW+MH9L/1Mt2/d9NnQ//W812/mTEueQYLlYFuptJkLwb9+r3vQRf/adfXziLHQs3KedcYU/Curr791HtX0yNn/AiDJtu2O44xH1LlUzTuAgr6jvVfJhY3zi4zgodkn417oR6BA9dbNGw7GdV/Jj5vp3bq1wC6NmXOQMZq2vHgeGr4CY/Uxid557jNCzwYb4AsXfF1d8/vf/77f8ac//alH7P3Jn/zJ4Qc/+IHv9Yt//OXhd7//7QKLprGwnnHX/bwLZ83nX8DRebKN0VuZuhBDks7sP/jB9w/f/c7HzsQrS47xf/Tg4eGLL+8fzk0TS0nTyxfpyYCu073FinK5Ck3wmlmlkWRQ+j0tQvKk+9sxElOkWfYZIOi/nW1vrxa9k2iYknXdU39LNi17T59Zp2J4v/nBNw8/+P737Sw/vH/f5TGXzs482UC9ALTneiYBWZIZukFzTl3L+ToUO1/THX6j0/XcAEE4poxjtYPb7MPKQNX55to4Z2HAhbKnn5EtnsE4Dpp0AntHdtkbObLp6GYcLOxj9ATZiJ3ZxaHQvSVLS8eVVRBnaDeDms8fR3FTlrdTlyCG3wEMr3VqyMs+b6e1vWZGADkdRbKZ25FdfN4V5Pp3rYPkukuexri6ZCX6/E0IGNw6eR/vJX10mlnUPcwYW8H9Ho+HrZtAwqbiH2fBsWuSAb7Hfs0+BgAAr95KRjOsAuZT9kuPshMlAPVAC3neeS53xn76BsjSKTtwBxqhogf42HW2gDtT1vydgn/8Xmf4dE/oIYLsT7k12+ANWX3tzRwdnb2PbotjnXdMAgnZW2vcDPqk7p7Ksve+ACA+6vZdklXcuomAgS72SXrMfZ8Bl/WFGYm76aeuRXYP/+UoyOzZTrCyWV96Do1Bk+4TYHv5qoLH9vYoK0l9UZSQSCKpA05WYL9XeQIi1JcHpCwQQiDjsoDdFGwFUSOTm0RdSiRYv6kjJnhjOeg9pg6ZAAC+wtRR7Dl7Z/1Exn9M+OBz+JbIB37qsV7ZJYM7ibXZW9x/r1pp3pKHUTaEDkfGmbbAZATZPgBc+kdl/+PT01zvyG7XvzPFun2aeCfsgmww66br4Lfxe36GHon63eW/21eQTxIgIo3L87zyT92HygnF3VQ9+xamjpMely4dnjwWw5lkbCntZl0mOcp+sabWrwX9sGn62Syh0u9hU+u5NTZZcq37w5w7jkVmeVN1vABS9QqqrHSy6PIV3GOhfqhtc9k6u9RqaqYkSgHXp51bpd8LXEjy0npolveolPNiRioKAAD43z7cBhO9PwCj9anE4GXiEWxMPjP1n3VQ1wlbzpnkDFsPjf4H0d0bxJ0AAKBslErWOSPhM67V8VaZ0dIhSf5EN539Lz/92TkvSi2IHvbm9cxFN2X42bPVaVcPIqdHWXJ9T8F/AswEhzbiVUBxDINSmvovuutVzRpPJtf166L2+4Ds8VQK4JLti/NhgKCz13UY7KTWuLqxYOeYp+tyum9y8LUAKNQEzu06WtxQYwZlXBXga/TgSxrVaQGr7LWpOujOek8ahzcpTZSgPRIg4WzSoTbBf4wtQTaHHOc4Gr51NINqFBrmdhDne0xlOg35umYpmQAA05nFME7Fe+zElHpUwcpz73o8DKSe4bgWdZdLgFwn0EhDCwAA1+hfvGg507UEGNm4t2QEIUdBzPvxrhhrOmhblnswJwDAvVHqpjhXPgkeUBpGAE0PS324GpRpHyV3yXZfSwbz4UM3QMEozswcwYSa8+laZseo62dHDWKYPUe2z+JAUcFNwQ/2RU4a74TjmPKbGwWVdmCpZzSw0s6wqufWvSXNlv2eVdZB6PDMkCC/+lvvqkBf7+ksRMf2zTPAvupcyoAKBBQAEGDg2mIhgLTruqKNxbCeO4OFoUT/uMMsMvH8RdgBpS9bUTbYk7y88847hw/ee9/GR5l4/blyNSPSaChHxsJyNPqbeETO+ZkDXU2i0B6Ltql1Yqwihk9UejEX1Ilfv/voo48O3/rWR4cXz18efv3rXx9+//vf29mModpdfsn+cB4xtn4+BdHqUdIZvRg2jTlME9XQ5QUCCMy5d++eQQCVkjx7+nyBQmJBad+1Bqb5j3KH0Nok6zp7zVaWspySnYwFE+AGDTmNfcTI6PuM+ds4cT5PzX7E0biYZoTVj7q2mtyovwsZQ7MDrl8/fOfj7xze+cZdB/tf3rsXJ/z168O9P/7R4ApAoUvIBDi3rhnnSU6DPqN7XbwYncR99e5zzefZtFMzssK7DvLYkfB9nAXeJUeTOYWxtgPVed15ljp9xdhnR2ScY3RMnN7ISmwUVPL991xrHFBGDEF/nyNFbUfbgwHdvpyrov5T56OjdsCxsyFzRSgpoASH7+WZduOy5WxTFtH6fMv+yAbyLqzzdq5DTbRTXOfP9lKZ9pHJ3850Ao25HwAAABPYx3n+uMe2L8fX8d7UCZ7lVu7qfbRPh8NrdadvJsrZ3NVbJ83BIrM7UF1susXCOe70PIMh2ztdu9mAFfRTNA07UBwSd+kP85D34vPoV9YJBz29VBK002U/Ls8ukyIQQG5MQX4TH1DX8dz5hfnsAG2ula4JAMuzzetNOfd+M0sddkcnEOAvbZAgJVbxBWAl7J4Y8VUIDGF/btYmIEhwkQD8eu7pl3k9VsnYcQDazMgKoKQD79y9nfF/Z+p9Ev/BNtulkm9dBmuwv8yNDV5senPehbPV9zOrkGk3eSbmfa9As+vGeiL70U0bzGSNsUXzGQAAOC9ce37G64GCGImfo+ucTFKZOgPfjbWd/ufxfcKuQB5On6Huub+ec8MEjN3Ph/eOX7Mbhu89DaNU93CvqAsXNotRk4PcmPZYL+LDy67KL8NfQy6XP9U+BLy7A64xDtW6WfILQ6g2VLZnU+o7PrK6luaRsq96ZoPkfW+AEgmfWZvt9yL/Dd/TOmVNvsjKTwCAgH/bDc5VYh/bmAWw9GyM0oUZg/Df7MFmS7eGXQDKy4y/dFPcMUqRNUtyI6Mx97htwJVd0pbnam+Q6o1tU7/6nLFJmbCw1kD2qnvg8vAm6fRZrR8MU/3bLBwDnVlDAx8Calp+6XLmjuWbtp97uay9PQSm3HjNeiCwt+v5xEQaE2e2DKccz3q7SRB8HcdTLR/XlXOuc3oN/v8Pf/vj82SoQg1ncxWo6P/6I4fXyr7NtDAgvERobvmTgCxNsQik9FIK/nV9Mit8/tmL0EbStXfXwFAPmZmbqq8IbUvPp4BM2UVtiJqa7Y1OswVday96xlegJBxsNUAUZfyChOvChcNjZ3MftuFgamh1b22GaOUSzhsazbUoFPrMCyNruiYZNT2fx42UFupxCzqoQu5GszutBXRp03lKOfFh7P/lYMdIUQOY90Kh62/Qy60Edx0PzkSa9WRvJgCQQ7PHEVr4TurwfPg6ZiPOz9pq/8dC+EutAUxygPBao6o0izRN1fTHZRk1VM68dk1saBQcXrnqYAaq0DJuo24Z4SVr7lISZY6qQHBaKCWgAzhr5OCrZSooApopah/NEGgQGEMb2QMc0TolWFVmOQgqgeV2TrNOMBem88Lz+TnehHEQZf7aNdM0DCK4BvnTffQzfR6laKp9zbEDMU+7eGF5FAig76RLawI2/ZlBgAC4tV6teTbgd/Giywp09pVZp5mmZJN34rnZBwX2kicFjzg+7lRb0EPBqTLhYgqkUePbw6sX0TsYL+RZhldNZvT8BjB0Fup0Spb0HY2P0x9oWaY/UXvtztkOrRZ9FD1GD4LMgX57eOqJEA8NTHz3u9+1AyeavwJtgBq9syaQONPuEoLXrsV/9vSFezYIQNA26Ky5NrtUMDK4yBUK2vLz8tXhqQL2N28Ot29rUsU1w6fqLXDn7h1nyXW973//e54soSD55z//uanymgV/9527h8dPwriQnEof6bnRx2aXiLlSKqNQeoGvkd83PpMaVxWDpnKJ6HGDqk/SsJIAcwYROAzZEzFRNLKwXbDPw+RSM07v+1uxaNIgCIf75o3rYdG8eXt4pvKPR49ay/jm8Oknnxw+v/e5HS8ZY5V96ewp0DDz501nmKtJaDMgx/WjuyQLTeVs+WACoQfiWCZ7iu2xTgPkLbVd64PenHaE5odyYnBSc876/5aCrHq7k7pyU0eN+G6dis7G2Z0OF1T7BWKMufM697q8wa7DHvc4g2sHOYPxg9NkmzZK8LY9bUYXuzyCIWQAqiGObdgsr23vpGNxoNGLOJbYMEqFci6iU21PCzZalpv5wLHWNSLjO2OWZw5QkP4tCQRhZ7COeu6UqwA8ekePGHlxkkPfzNp0pNdw3uPcvj2cewR1M2ZtyogjGkp29pZRa96n6us4Yym9AjzkHVfQMTqRzwAIPZd9Q68HDMs+J9EB8D2dUPw66+2RQaZLNkAGZ+JYFpPdN3tL5T9tuog8zGDCYFXPAD4Ojj02CPmcz+mEUqmvnDds/lwDvWvAFRiTJ5ThBYbQNRx5maWgkX3O3ZoWMoII9mI73Pt6aoms5w3I/Nb9VjQBQOCKWGXIueyg9snAbYExyV1kPuwv6WnK7DgnkZH0VLAO7tmOz5ygJ2D3cSPc6cufygNriEzwfe935RV9xn4teax+hPWYAPY484o2IzGIHE1fjnUBpEA/TDnF358+56luMtNyFVQnCTlBwX1OwuakvBMbqWfE13SjvZYJEKzrrMDG5b281mtKRYJDdMV8Pj/HoJhP3c7ntN7IjgB/g0cKIhVDlFW9epb5rMa/x4dFl+39ShZa53OOBnTc5NLKjnHVBJr2l9q6fPfmYB/0LOwbf7N3Wnr785fUEDCl0irbpNcRZxxQIf4ricyMAcQ/IonA/SIPSiDHN/YzjhKAPMtmFmZtj9lcW3cUBGyTRfxo3dPJPDFNVf6p0aZXMjFOcqA1xv+Jzxc/Vfd18Nxu++v8aioKo2oF9pxnH6dM836nAMC0bf58+wS4TKH2x6VtXwE3Ugbo0s/qZM5b9P+ekpSYIbKDvT7713/7t+dk0R2gg/Kcol5VDBvNyXFQBg/lQPBHQGxnqo2StGEy6jZMzQboQKpGKyfsq9l1K4fYm5V9T0fh1KvaKLTGWd83yuxa/w0k6NJy1AQYxEnORhpyELLsLq8XHYgqY+Uu8KJDe7rA7lNgarCyq6oxf0ktL6yHGBAU3gz25ExamZ8fHJjRQEyfdcOt84wtJKDDURGyaEVdBwCjAa2QRjQox2kYEQCUjJVDETI9OxlRFCwaFGWPQfD7jFo+5ptjbChvYJ/3dasUS0OR8VemVu+oIFDgCPX8rkuqrGVfD50+kIA4rI4IcdYrQTAK3GvdLBFUUf0MVDeNSq46EOTwpdFZlAfO5FwrnBUU/mvvdyk13ec4LHq+jEtchr7PS1CMIZ8BFM5MDMRGOP2eHlsXI4Y8iWVy6/btZPwL5Oj+Hivo5nm7jitB0ptVI6YFxVmmAeQMKphkwLmH9aB7KRDdlH6965V0Za4xEbtB/32/lH8ZMBkkgiU+BwD0xRdfHL74QsFdAIA43gcHgjg62l99X8+jcyGZy7jPNJdbzIfD4fD5vXuL/aPvKbDXXjx98tSIsl3zN289IlFrKSBB68Z5c82+xjK9fm2QRLL2ne98x8AHJQUAEnovmjmqc31Aliv9Pp2n39oIStL4ns9lZTadfLez9FZgj/TMq4wqvXT5ipv23Ll713rx8y8+92jH733vu34HGZM/fvYHMwGuXLrs9/hEZTOPH5m5oH8LDBATgokNWlfJU3SzGCiRFVBh7QVGWc8qkFLrJ0dKAIy+B+CL7mSPrP8vtNSnQCIOrUqnbt5SuUkAJowg58F9XASwynBp3Ob1a1437elnn36WPgxX0qDKNXwaN/YSuiZg3G5mgxMzzzk60XrppE+HnajK8cwuoyv93WYU0KeA5Ng3gwduNLppjDwH/SrivOyxryvQqMMCOR4HbgINDrAKvqKbmeG8+qTAYuqzEGi6IVmNww66d8PG7CGNnzYoiDMLIGf9CNVxZIDYT6ju2HUnANz0Lo4GwSa69DRYQQ9njVOmgC7AgZuBw3SiZyZ/OcajZ4SimTzncXIhyxKnkEZU+DDW42uqQnyMjA5tPeegU9sRlAIva48sTD2jwUzZdkb3ITi3XugYOZ1NbBt2yoBZGRF6b/wKHOv9bqtjwW5w3L1nvTkLy7+rTdUo5KxPm/TaH9M7J2M8A0D8mFCMA545SdEgHMcSXya26Jh1xTWRL84hTjRnLbol90d+0Z3622tTxmnkJDWv+CLYSWjz+ix2ZQYhWZdZutDsemUdueUZ9jms/9CyFQJGMeE8OenNDgoD2IsJK/AyGU/ec51XlxxlMg33IrnCvh+DQ5owZfRpXY915/OsNe/A3vN75BC/zc9UWcafIfhaPuHJ2ES/iwHaYxs+92H6pugNZPx0XefvFyONviBDHtf1T9hprOupDom/dtwdPjIUtt6Me5Cv/Hz33ZrXzn9HDpF75HO+g897QT90zNRh+F+SU8mObLjkRRKp68ovybSljmPu2D7L8kFJ1svlSYd77Sxve1hpfwXEKklpkKN0cEAmnnv6Xuhc5By9gywhu5HT+NnXritpl/hK76iGgy7l63QG1nifecbOB7yMj7HLVLbdVjyan/vacpfLhMhzzjgvJQ1OVHev8Z85+zounKmsZxi9Ai2IfRVw+0/9fNjK0s/6jJvRC7gTAO3km+kP8VOKReVZldx6aXYpcsO1LIfVz+lFtsv2uLftsxPpaYDvskexzceEOL+ffDaD7UqIBCw51R/oFOzL8pWk4/7VX/+1AQAoynmaPZsDJEYv5+xWx275Jvpfu0Aj1F6kMQOZuhAFwG72Qz2gG55JSSoYF6KWTPlE7KiF91gTGcLSVzQ+ShtgymVrY6LMQEsyCiv0xGQGCF6N9hQBQXFp1J8DbmUTr171EqjEQYAATagU/OtaBgpKjU1Gcjf1WUHeUEpWIn2OIHonncDPD4cb12+4FGI6yvpvlUJQo6KDZpBEpQ/tok/zKyhAp4p2OxRxM2fHWJSUlIuF8GzX/SAgWhAAHBQD9zrupJ5sgJ0/j3ASCpkxevq3ghEFlPpvZVq1dyiMUAgDnkjpSWFpLJkOpmSBTLy+lzrt3YwqwY0yRAGPoKrqZwAABJE4IoADAZ02pe8YAEhXex16gAY1m/I1y2zhu4dzBds5ePo/3eNBNgFcUDBkq00pkpJ0I5Y0FvG6K6PjhoN5NmdTr1w+fPvjjx3g6jz99re/XUZLY1jifEd+aFSpPUUeQ5HezpR+nqzTa8vdRnTjfEhG9Ud7psaF+pyUqx2UoYAMiok98yjNDZWxzvvv+k/tKzXhCkw//fSTMghSrkOAozMCiwaDPEtFQKt1T8Y6RiZeLPBM9HLd7/HDR4cXLzXp4I2pxG4cWvnUtQlKYOngROkz6vavdVawLbBKQIAN9yHZTK2V6uyt5xT8nqn2PmtpuqIR7hgqHDb1HJBsQ9sj43Dj2jWzmTStQYZQ+uvK1YAEDx+r9Orp4Z27d1KTJmMqxs/L16bm61oS4U8//fTw5f37BgDee+9dP6/KEXRvARYO4Aoo6fxIzg2IloGhvYKlFJBA109Zkw32qIVHZnJNfUY0uTRfZWQWgCQAgAIMMQAYM2iHX3L6/JkBgMtqVCSHh8Z/L1+moaKC88vJzqvrdYDet2aSBRed5Ui7K/Ts9aI113Wik3bdXyx8Rt7ZbtFsaEyHIBMo47p1X76HnrVzpLVtBnbaQK69A6jjruw8gw13naep/1kn6vu4jr6HXPVhwuhxTfEGovxaLVkL4BP9NOkGuV/eBycLQB19iP7LGdh06GUjyoP2M7XnCikz7jsdHL43nWSYZXZ6RiA8syLswQxIYQDkZ2RIxQTruzY7TsBq28FcZXWEXuPSdgmAfBTbvNGsUQAAsjSdd7vcLk/YXcETSsIoiI1ZDuy4Jn6OeqDkXrWdYxwhpQ/Trh/LH0xHSkhSbsAzoufZyxkQsg/2Jepkk9nyuh41KkRa06MrAUPGVNaKLqcbm03gYD2h5EzLtnDKCTrs43X9eO553nh3QI9t03ajZewF9fBce69V1nf6prFRm+WxPmsqLQDHHqmIz4hsrCC+NfN8P3Z2zymPbWVMXbq47wB9BzB8LjK6yyzn+8794x0nY2HK5gw2WbtjAEB++maJEDRMBgDB0jwLlCzyvtyHBsUz2CAYmTJxDH508lfFa+pVrh/G0u4pgJ/EnsO2Y1QkzzNliOeY9yYTPvUqTCP0VR7rmPI6AQv2asvfrvXnfJHommDyPI+xE5EDyY7HD7fZdfzbVy6rtP+jM3fWGKeghSYAAHKFJh1quXwZ/W02cv3yrQf3c1omBtjFHqx9HYlg5Ii9CaCi3mwaBxgAQD8TA+C1ShuVDBklA+jzvH/smN4PX2nKW64lH6r0/zIAYje2vtOzBDSPLKFrp81ZjWXNCt3jXhkRznn0dLMG3KyJwRgH9tEXYextxtdkm3tsYTP0ZoC+eOm4mn5gJFIsQ/WjaTY95dD/PfwTlw/BOujv9H58V0ksSiWQddZiyjw2d56zs//q3/7v50IW0syCLosZL6c3JyOhYNfzpvXgZE7lHL3NqC0r9o688sO5Q2TpxR3JYSekBDi9pILPt29fZ6xgay4ZMcg91KlfTqRfxN5K6TGv0izKQbvLFVLLgcMHMBFhRcPEcd11cmniIdo1gai7nav7uzZQRllrYqOaAFPfFwig5zeyqyzVaKJoIsrMvFBfVgBBTjSjEC3wb94erl29dpTVzjrquVIzrnWTE53AYTd98V4kubH+TOMH4kmmFapUQJ1mmdeokThHCGICGiFQgx43Ov2XgHHUZdffUdf8vj+KDsVBYK4NMXpt5z7UdIJJPeM33nmnI3SSDdZ7pw79jZ12oaJac7M1zFppfVvfiSBf93WwqPvYUW+A4+AtmTmc4vwdZU+DRQImQB4HjB6RFmBCWcswUY6bQLK2bAr/RtHxTNpTI8yDvqf3UtDh2aovUpojOvg//Wf/7PDhhx9aofz4xz/2751tKPghFgAUqNDWGG0o5Ddu2lRACyw44+fZD5Q4wQgGL9nOONdQ/ny+jYQydk4IKfKZZosKvvW3gljVd//ud79bc21jHHI45cgARGBgCFqQVwekw0EHTKNxn8aDut/CI5Xz3F+0WxknMlqnzghTOrgnhhN5wZAoCKXTPewOjVrRu7uOTbIkCtbl3XxH7653FACgM6+JKihmGXvR+q9cTM8G1ye287D+7ZKCg6YCqGlqm1q18am+p4BfcvKPv/iFSxXSIPW2QTIxLbROGrmnwFt/6731OZ0d6RBAFMmXAxwHs2lWqM+CTBv8GdQyn9kCTaGfplY1TQ43cCAgQ2wI6XGdJzXGQh8oUPX76SydXThc9rPdPzy4f989ArT2Wq+MqDo/vGlduxtivQmjIsEuGZ2t9ycAoM9hNyg9mw4Ok1cmABAjsmsJacKlZ59ZbjJ5Hro57SYjqqoTOD/HWnrUFXeUp35PsE2QBMgCRXkGQ/4MzlmQz8XEiz6KOpuBALr91GFdwUQdwe0wjv4c1a36LM+H7uX5XCLVbv+ngcC6x7CNO9AJoIOjT7Cl9UaXTedlApu8S2x/m9wpUdFkQWz/HFUpXycZNfsPb5OFYp8k9zii6ECdD1gBMxiyPF88qYkb5QQBW7ZtmIEIzy0AIM++J0N4n+3LJwDFjmfdd1f+OLs7SA3YEF+M5wR4niAEsqjP0DR5O8Zkcve43aPAc5WrRMDcUBZQpf4B8pHrpwErZQ9kqScoRfB26scgrzOwzVrt/drBE72kjpka2UOtYQAW9DusnKPnqI+pIAufAts9AQB0oGVyjffa68WeY0/3eYttJONO/wI+p3vyfl3d6K9mFjn/yK7XeYz744ywl5yvGRSdJj0UYLGetoGjBEDfS+Jp6JGTue1TlniPda7NhEhCED/2GMApADtA1blm+32Oe08dBZUrIN5MHHQez3YKHoUhvJkec12PmVvb9z29Bv92Oz0feQAAIABJREFUs7Ux836v5U6CzOvzTFOmKdGVLBP8I2/6mUr7nKxxw9joffySlPDCYAkTZu73sS8KC7a2ojoQ+zfXjf+e9hLdj4+oMxQdfclZasvum7dmHHDu0aE874wJPGWrDaLx/bhvZBhmT8+8bH+nIWQdo1ujIzseUcndlh0Tf+LnLz+qgRA+J/qV/heOXZtA0zPq/LmXm2KvWSK9GnlWTsYIcvnFAkEUM0wAbtnjAgBYD+QB+Xf8W+BLAMAqMxsgvPwqvcouAdvTVHQf9PA8v5xNnunsX/6v/+bcN59jkEazAeqrLVR1EGZvAE/BWU1GElCjaG28TdkPbX9l/7txpraojquZChxNqEkK/o18MY6jtZx0QEaoBE7YfagTZDpYmyJEgFsDYsdxd0/Wc4tybQFg5qTWQTRm0W+eP3OwrzpXo07dYJRiRtTk+9NpYfY4xpfnxDCTSdOzaW2M7I1Ox9psgTJaR+q9NcebzOzRoSwLgoOFo6p7EsQHMWuWqM7zAnYMvIR+ifOg58ZIgdQhqEbxWosUZd7RLaVbTwFDLnStVXrRBjIod69daay6h77z4QffdICjbCZj2Jx9v5Q6UfVqSD3XRtf139BXcZrWWjDKpbN4dW8y5GQsp0LnMMYhH3XlHeuowy3qtALya1evhNVQQ6cAXcELFGztH++u59I1dS7EctCf1PynJIKRdKmhl/LIGLdbt28dvvXRR4f333/f1/7JT37i909WOApQhtzv1Tn2QgWhzgsoyJz39PMggNXfrjN3rX3kBWOt/1b232U17hqaIF9Zbyl7j8p08KJgMUAM19WZ0D2VgSY4FwCgtREAwLOnvCNKfNbKTcONgzYDiOlEcG70jCrz0TVFuxJNP7KYs696eAAFnECvf5vJ6b8xljZ01Wn6uY1AFaquoSDbQVJncPM71or7CM33GB6XGDw1NV8AmUoldA+xN6QTtVeZ2xyDp9+lJljAVRrx4cDKaLnx4Qff9Pv89ne/9z4JeNG/xVrQdArWRfIjVoP+rfKAZ27KF+Mg+VEgywhlyaHYVQAA+hz0w8sXNXJoTwjQPfPdgAdicy1d0S63Dv4vqwTnms+LzoTkXowRjTSURF6/fMVTNh49enj4w2ef+WcCs6T/XN9r5Qmy3/m/Hh+UDt+cT4yctJn1ap35BQCURojsnBpc9kzry8xuyYP7Miy7krE6AIzYOa45nUTABQJL9gPZ5m9sBXoTvbiDLrLJOG/QJ5OJoNna8XUz85g/6Nj5ztp/6JL8nHt6wkPLAVlLzgYA3A7O0qMm/lgA+skAmHaJ5+F+rBuBskA6ziFONXWsfJe9mGcbp8k2rpMh2AsF+J6PbJAmze4AWhyMuglpQcg2gsOpZO9mV3x0+HT6YUYgg37Wrj+9Bk59gOXoLgR/75fXvD7SqW8RAKAz1QuGYsux4QAN7CGyPZ9v+xDdtqNMXxpFTblf+1gnv5VN1hWUK9oejx4TyDIgDueFAMJ6ueNWZ/BxKo98Hh+LZz8ObCMhBBz4HkmabIBlAyGxDehC35Pu9WYA7GBc153BtL6z7tPnJ7iYYA3yw/Oy/lsn0FDNEnSUbZ69a3zWTsA89Am9AeZ9px6a75c13jYxTcNCcffvRgkAZ2qdgTpKKqlbctFgJMFaupZPWfN+KKk0mhAiE+zVOqcrS5d9xIdDRmBV5L1hWMg00ITUq9sZ56ijHSivPWsDPEqO1zlsQEbvsa3fdllJztXuMZCEy65NX+er8+aXb3wCEE/5jd/YrH2ZS/s8F8il1t3B/7Esai1yVvNzsvy8L2cp94yMpQlgmVJNom7g4rhH1LQhugY+APrPLMs26eT9iV0IwKfe5905n5nCsAHZ47MfEABZzMg+/8s/owcAusk9pRpwwx4lVpOvA9DC85T+FlvX+NbnReUIBQAiU+kFoDjNDYtXb5iAzkfnuxf39CSzq45LytAba7LNSQkK59A6r1lWx1uwYCrvO7ba5ZWcw+mP8DNsWpIKG8Q/+5f/5n8LALBQpE2H8yH4//h6sya/suy67yZyxgwUUFNXi9EURb00/SSFPpyDkuzwFPbXkdikTEuWwnrp4BNfyFCz5+oCUIUZyEzk7Fhr7d85+/4BKisqEvkf7j33nD2uPdUDBQBIigPRfdd5uNHWDUfJEZpy6BAcAzmnLlCpGkKOKv0jtdWpMz3cP0j9S6Xta5PeKQW5UvZJEZfxh+BQmokVZoEMMLbXXqN5SJEhxY3vGyEpwWbnvLxcNbCSmHx/fOyoWZoQCu0uxLuNYJLAwPG0E6fO4qWI2OxOIDb8q7mi08RdIzc7bPpZXAseI4y9ZlRaZ2g3C2zjmRBa7A3M4KwBJ1BU9Ix78ByVTusZtqMT50TXAFdMOKMGbKYtYRx2xwoFpXvqOeWMsh+ZXRs6gsYwRoWYyfm/ffPWaCZnlq/UagkbOZ9yJvXTDVLS7tlD9mGm7JTCL2cwdVExGjAMqN3uxgXnp8i/1nt+empn5uuvv3a3ejlDpKKrKaUAgWQIpJ7L81HL2KHxI9Et0sGT5r1rB07/J805adxq9qYGlLqnnLgnT554/5IBMFN485o67O+7vEAggq754MH95fDmwaKReEoZ1/W1N3rudC6+6xGYWlu6z2tu/HkcyzIyE5VO9FgRMTWUC/CQzslWKFWyIWdUa6OBil7XXuga33//vc8VAYZB0BU+RgTO0aYBizFGNAngwjRXwJei7XKu5YAyNxlFMgBG1ca3TvesBTomDRYjNf0kkmmk7A05snIueO5ueGn/zEtlWGufBXy4Zm5/P2mx1eCFEI8yPpAFQdfV1DFp2zpLpwKenvl18YgaB15cKCPmOA1X93aXFy+em/7ihwUY0mf1bJRz6GwAK1Tzb+PRBsSlSx8MxI3515Hl6t9CiZWeQc/vJj076RMgJakov+hH9xJwKhpRo1VNTBBokWaBW+4Z8fLFc4/8VA+AA8nN/T1nLjx7+tRlQAKmLBNkQDIe1XqlSqqqsRpNKYfxpf0mKrORxowjgQJEKfK3QI4pr3JWyF/LkDrrGKiMiZtRcujUtIzyLsNyGOwbs7FFsRjvKOsOJnMvdOIwvsthAQDohrQNo+oBgGHegQjkJnSde9Tklhah1PuAyDaMShZwr+xf68AeG3w4UhiJPHs3Mjmv6LM4JnwOI8n3aymbGHprgzL0GfmTIIWj55SFXQnkS/1msiLWI8rSJ2Aamf5InRH36VkN6JZhlG50Zc53Mk6NCFU/MwPoFdn3uksvY6Nw75pBNBqUsTdk80FrXDs6KhkA2B/QL2vleQavgNlM7GGkIuNkQYsf0W/5kegRaMpZC5WuisMQoDfnhOzlzD61ts11rvarBXrQ0WPP2nhl7KTohjiNyPdJezH/TCs4uLaRpjPe7S3sgBUPKspdPWtYJ3vVjW1kz6TVrAm6zLUr7l92VlHlKFOii/egPU+lyDUAe6Av1shnkXXOmqryFwI547MbQEPnM/ZhlR1VHxj80oKIfa+RPXm8aesi9/p5czb9mYadaBmRxppxxCPr0zwxGZ15vhm59/NLxqoHxDlZNlmD9qo7S5aD5fEgi1lPz6yBlv1c1+smkk4Bbw3Lx74V2MT9CLSIRylnxrZY70sq+zOZoxqCl8zhmSeNrrMaADpzPtmJnHk1wawRq3qLZ0JudlsG2sVORvbot7ITKpl3ZPh1Ww462OQjZLn2VdfAllyDeln3BO2YpAbGnOAc94h7MxvDYsvrXrF5qr6fLO1q5ujnUuaXmwozaYOM2JQg2g5Qw9Yayxs/qQAVAMGW/e1g95hMkvwngB2fBOXuG9kvgKnWMxvlYyJNRjeyfwAcm/qg8y4yQM+GrMLP2/of/92/vybqBLGvDq1SLLpxo5snHXJZ9ivKLxK1wrbRdrWclLGrqByN5AIWIGwTXQqjXzj1RbW3+7t7aWogtGl3b3n77u3o9O/u8Gdpcub7Fyhh1efaqioTqJQ/K2KNBCzU0AwOOFEp0cwOtiKrWesebbi749GAL16+SpM6hEqrNyR6LMdG65WDhrIjjTJMk8gZxKXPaQ+dwnxxaYeK7AAIWAa1rpuDZrrCRF/1OWUviPtsJFcWB/ew4TfQHqXgVbOKAgE6k1LnIkaciqQEZGUDaO9MAwVWzPqxIGL6X9fh2fR53V8EKsfSzf5wGIdTVKma1DPVjHmBQ9pHOQJlTk1noM5h7k3V/1eNPgYL97LwckfeU0sNR4qrxkozeUUbXXlaILeu9Bh8Rjrt4G67dlmp8Hfv3F0eP3rka+LwifaV6n58cjzS6SU45PTpjJPuHcQTftOz0uBPwIbX6g7KAUnuP7jvKL3uI+ed1HfRtxxYlEk3rlK7vOVo6p27t+24ygF8+fyFz0V7oN+KRqvZ38tXL5d374/8bznrKG2dm8sRylGUw6vRd9ojmukBfoh/M9Jxy2m2+i6Godaov+WcIoSgdWi1n8Mw9quzP85+dyK6YSnaRMBixAuMk3KCrpFrupaub/CFbt5NqWJEAWwphZ4SApUZCJTR/QQAvHiRSQQYQTxLzjA/Wo/2XwaKo+aDj7aWvQMBhlvLxZn6g5yuSqTkUN/WTOndHUfu5SArdT7dcRNZt/GzlfGFN2/ddJNFpdNr/B6K9dHjR3bM9ZoAJN3fzf/UT8T0XmMLhTKP+baZbDGa32xlZjlgpwGqKgvRM0qG6/7KNlAmi+T28xcvnL3yZ3/2Z8sf//Efp8NxOc7KNPjh6bPll//tvy1H79+PPhrf/v735h8DILtxQAGnOXuXnJEeLTBYir2NWTWA0UBVHMqss3XAHeOstkaDWj2X+Eu0Ck9bXrg5J/0ApiyPYT2viUGiBj7IzE1lvNZDcZr/MSd5pPkX8AqtJaMrgC7ZWVx3ON7bMnxnw7ERdSha784C+qDrBQAAHJ8e/ZkOXHXfr3W4JKKlSZLVRc1jd/ymneE4yzBM+UzKmuKlbhqSyIfoRtWRpmEXAMAwiK7SkHOALNspByjFUin0rRdMHRbnYT2rRpXNuOMMkN/9fHPt9AwJFjLH2g2BUK9vAgAY3amKz3e7A07ki5IGzrvvBY8Gr0CPrIPP4gQ4UcZ2RAUIrOeTAdBpAcegOxsyiiQXkZNev0dRrssWepQfQI37I/P7fqNz+Q2dImO5H/zF6+is/rftSPdpms8HPeee2ujKqilOIqrX06kxnvtZ+3lvpLF053XOkckOktFEQ2fZUhzWlE3RbDFXlzyfg/YKjKjMlvX5aSJW6qi77oQu2ePujLvpYE0SkDUXz7ACfRuBQPZpRbfoisqSE68HAE7wQc8JaGj7fDU2Lo233eG80fZ0kmcWLwAAtg10PB1TgdbXdurlY1j/V9asPC8+xz66zPks/WP00wNH/TnJvMFBisOeHkrQ8QQArpftrTRqHfRcTTGhwayDYFqyB7qzq38roKR9iY0AsJxgRvhZ45KTHYiTy5rh997/gj2fMiCOr3wAPQN8rYBm+HVGseFzaKjb7MhlZKvubRuqautl5/reNWO+A9tDtrVStfiRk36HX0k2Rtl+vRzHulyB3XrwKY8mEM3aJ2DBVJSsDfntfhZl/3cAwOsuv0vnMkZRlr2kfcjzpJ9SfLF1KQh6LzZmJgsht8gYA9giIKpz8GeKXqauT9aGg28lS3hufDw+23m+y3x0RUpGAkL7O3/+s7+M9N8wYm1YtK6bpMF1xSL0RpEbNtwCszoXn5wm1VhRfW/o9bUjPTKgjVJfpVvkO4/P2rKD5PcqzcJAmhpufThZpRtbWVXjv9GQ0IZrnH8T6UD0Z5S6+KjWSndf0oK309ywFK/mcEuwa772WxncOlxfoNJLR8ZjGVfN2IMYtKVOr2oIJYYoYIARKteUJ8167qMYcxrbpB2hlDFEnQp4Y8dlFzorC99WSxjhle6Y21UrRTRfa9F1Dg8Olzu3b9uhOP5wPKKEdjD29uz8ySDWtTXqA7pQlFlrpk4eQqRkQdfHme3Kk0ZorE00k31phmppnJXRV2nRfS4sNIuC6miYXiPKKQDAI+jUSb7qSvW+arNxJFAIKK/u0EFQUpN0aBU4oWt98fnnrr1GIAvBe/P2jZ9d9C/ASo4yKf8Ixb4nXfCJNoJMX9vRNkPL0a8yCWrpklVxbONF19Ja5Hjpc3FclPK0Vz0CAiK5IeeyZWdR99Aa1cdAIMAPPzz3KMybt24PZaazkiNEJoCce9Hcm9dx4vXcyoDQdXU9/R0g43o5OsloPZ6NNHiaFKKkEGSdNzAG9Z7p6jp9PhBi8AmKiC6pZJkAIAlMDB9lH/l+BzOXVS15DLGARJqzu+U9itGaTuCi14f3HywPHz709eSsUlahtWLY6N/h6croqbTq0GWa6/k5XN8psCddYw3GWmFs2WFWDwDJS5UAKRspfVM00/jMYMLB/qHPU/+rR4vkqUoABBZo/xV1//E/+WZ59Phzp9n/+te/rvm2kds3SpZZqZWQvB713ipBYEyVMl8C5sUQqEZgW3O+tGjpq6+/Wu7du7u8ffduefL0iY2LP/3TP13++T9XD4vPbayJ796+eb08/+H75cnvv11evXhhGSDaUR8AZTGIj4Taax81eQW+sUxg3roUZhnvlieVGm0jhsZ+BQx1xYi8UJ8YN54t8JqeIoB0Nqq3tiL3BNKUnI0ORD8SWZypk16L5f+cm7x2Otb11T6H5saPtRKVrw7bs1lTRdGIHrTIZ3gjT6hfTmdkrFq9wfUTWVmDy+h3dD971X+vHYsapdgAgJFx1RbjvWhlblwv+qlSa0sHYGgaqFvV1MdS6cZvHIPoOTvGamhHzwya8arMr3USH7q2shd6GidgSn9+bItudHbHuuttDH5q+gkcDEBio0EwUaLxvlNOW0h+RLyzYwZ+GoCQ/aNx4SzJGzTeshmgR76fdGBwJCc/RyYUAPBJnhmNMiW4wmdTl9NtZt20jb382MCP8zgdill2gCOU9VSPqY3UcAzxrqs5l76mZEVMJw27wvTvKTkps5IdZoPfJVkznRpdBRjT6WCOcZtOJ8DCpNP1NIXJS9PZi26KbavMv+k4V/RW9l017I1NEF5QE9k4y9E9m3TGPrCmOOu150uA1P8eALBJAz2q6e9WoAkbRLpyTOYiC6f5EjiYsZNTHtDPr+tp5AA2T+h/XeKVDIAac80eFMjn/aiSOo+R9cz50Dj2MlkA9FmApog6x/bOfhGkC20EmLmxCAALHQOEcE4509lnCr7LMxav1eg6Awy7rRzDOf1pDDj7cM2IM/zR/YYuozl37P/sReQEtj9gjDOJS4f08+E5kRucDXszGpdux/cguwAAEAeca3aZD10FmOtZXDSrxXcLLzggxhqlLdtY8Mnz8zmQG+GH4r8GMpvfBVgULRg4FuipTHLpk3LCBZIMkK7GmrIvBEFMk3UdfDtsB9stbvQbGgWQ1797wK7TPc0IdV3zyMgMyt4ATiHH+C50hQ0KT0K32FBdHhsAGDV8bAa/W/S/z1Ifh7dc2+lImmrG9XkDaqYwDFyJTQYLMo5vcRRV3SLlZKuBFaPMMmM2ahjjz9ce6eppUEVTPt3PzfranGcZ6mzK6NI/OjUXylgoKE14fE+n+G+nw/bW4syD9+r4XaieoK4Y+YHmUPIy1n1YNX7Oaam7iTQjzF1fWw3yuvNn1KxGGHaUODUfSVmKw5/oNcyb+2VMIlFFgS+goAhKH3bVGQZFqrVqrIRq2T2i754jhHLmX7x6GadnZ7teS/Redd5y9jAQAQCY20y3USLsWqcclg8nJ2POvc4RNF/X0WeUnmlEuPVm6AYV/w4ql7PTmYruyDDozAOD6Dd19XJiNB9dkUYMJk8qMJoY4EFKBnQUBsL5Af3Vb6N2GvPmpixby2cPP/O+aF/ltDhyeKGxbolekuVhZqzMBs60gwGswePPqjYeZ1m/iaDNTJFEXT3ipFKV79xVSviFz48MDa01gjigm5xKjbnT5zIuTiUDu5WhoREyW54tj2Gmz+mZdF8BGY6QnqTJi/ZXTdv0PO5rMNZ+6ewZOaLaFxsFrQFjDO7s+1SQLQ25zqQLLuaC989H1qQ7/4eTDwYqdD/JGIM/UnYFzvl8nYGRZpoYRKn5jgFo+roKyKN9Ojy86W71iXoHndW/7925t3z59VcGz1RqIDo3wKSGSQ2Z9vSDwwOv69XLl+V4V7piKRq70u4HoDFRGimXcWCiLZfbtMgVablyUAMwqLne7eX2rcwO1rMKMNX75r0PH5Yvv/xy+eLLLzxC8fvvny2/+c1vRraSpzrgTCcUaABWvEjZBI0ztTkeRaNnNFKtvi4ZPSNe8L7cu2sAQICSyhJevnq1bO/uLo+dgaCJBAGCdVbv3r5ZLs7PlguV09RoQp1P+l9k7Ob2bnokCEzQs2AASHdYp8j47U5jGXw+22YNdXApsiLvynh0/5WSv8hwSon897noPGVdRF6RXRiPRPUwZCS7BSiD8NswLJpG6XcZtwlewBcYJ6wfGRDwhd4tsxv6BBwCiBsAUK1/lVpxHdZCurh4ohsT/d/oCyJ9yPBulFH65+9VBgDOkutTW1plN/a9o25aVeO4aqY68hc7IIdVUZ9Rx5wT6Uam9LR0IHJ8lOGUnAHAIQot+s3ZzBImO/DNIMago6UCpQoYnb0pL3sF6OesseonZIOzemhADwk+594jK6mcGK6l++BgYEhDfxiieh4AUibXwCtELXF4oDv4IOyTiP/MAoiDMg3djyOEo6cQ/R/IkLAxnMxLaEW/cUy7g2qd4F4fGPk540FzDbCCbgh+BGjpjYtnVBBnTJ/Jvs6u/IgFn4eBdjmGkf89gj1609TasXm5L3/PMW4zsyR7PR3bzv/dLsNW0WvDJlRTbcaeMdmi7E2PIANwEW8bvIQP1Ak9gSCcQuwLbJ7YlwF0TUsVNEpU2XFH63/gJ55xPLvLatOAlTMNz1e/KU18UqZilXzIHur0Bz8jpwzKNTkNzfISJbtTZk4gBccqk8MCCuBcwUvYMPBwgjvTN8AW9fOVwuhOb+RT9ga67YBKUsLjD+gato2lT1vJ2nyWWTKG7eF7VY8hMlS6LavgBM+HnFmVK22UKvV7cZ2ck5qCzkwzyw9AjcrY7jSKbINu0AecH/SZyT8KokYfobcAW/v3+G5/vtBV9rbLfOijkUb1MMv55/6T/7kvI3K5B2tyLyFl25QtyLosM5UhXvwmW4I1+d5le6EvNyejGKMZ054SRLYfUD3PCJYaAKgAlp+zAI/YpCk7DK2twVTskQQzZrf3vpfeu75R9Rd+mvV/ZX2oTxN7O87mX1cGACh333wLq0q5ZhNMKEpbrxIAOmx7s6vmFkeZdFEJWke53UmxHlKMuKVO5alfzcNGsBCVlQCh4Y2Yoc5kooBVb+MNoBlDT2cpxQo4wKxJRdE8Y1EKokYHhsG3nX6xq9Th7fQfeH985INlvIbSTUVo6tCPkYzCysHLWcs4NP0foz5N8LzcAgpkTLvjcI3K6EovCiwdtT8WinmNaCNgC8YBxrioF6fWRFIprDJ6qKvEMVTkVinBIgo5ezQb9L3d5GPb5Rm6h+vZiwkxRFA4MCLPIodbz61Uee2FjHvSwkXQg1GKgGE+CBwDgnGHzAUGEWZ0ZSdqfUc0qzXLaQzKn7Re3V+px6JZAR8oSK1Dz8J+6fPuZlqp72GiGreXXor+0XqVZt4Fnesu93YNquiZ9fy6L6nv0Po4v+psiiARChzjPinqRKcYkal7MdZNBOLupCVAlb6v6/9QdfZkW+g5Ref6EdCj6LX2IxH6xWcvJ1qfl7OlOn3dR9c9v0gpypQLifz4mi2bgv3Qc1B7pT0TjQ+Dt6G2CCgaufB9jDciqNwXAxw65/OchpxZfVfPpfOT0xZhHKGnsxXQISYUj6K85AS6831FDTEw93Z2l3t37/q7cQjjLKhuXZumhoy65ts376ohXWa06uz1o71RRPubH33junqltgsI0Pq0t48ePkx2zflZOfG30qVf4AuRZgE3VYufTv2hOwF1ymY5PLi5/OibHxvsef78+fL8xXNHD8XPyGvRhM5X7/3+298vp6dn3gfTRqWaml/tjEgmqdZNjQ5P/VwByQIc6jsCVwQCvHzx0gDJ7dt3LAs1XUAGqu4tUCkZKDuLxgEKoBUPKYtBUX89o5x/la8cVENM7YnuGSc1ERaPnZUDVJNXDHy02eLaEJSpgaE26s88XDoDWunGk+W9un1byAZwmTSZUgiQ9/D3jOb7eqWM5j3KAGzg1QQIyMSKHIm6qvrFAkWYqjJlX2Xl8Rxl7AFeYVj7Hm2+NQ7GCCJXFI5nwynS36HrCU5gMGGMDAegolgem1dG0kj3rDRNPkv6AU6QXicDZ/ByEfLso6DIVEV1qncB640Oyl4l3TyyGh2UJr1EjSbsg0GJDpnyojIzynUa9kXJ9Ll/6/pSgwLuMN2cu0tSe6cBh9x0eVb1umENRG4GoMPM94qC+uyb0SlZ1KM9yLq+Nw4yjBGPiTChW4ajVRmYulYHVRmzZTnQjPiklMeZRLdB5+jeyOlkW9J4LDZgQA3oD+eLwACOEjaCSsXMu+Wsbxr/3BdbA52dZwmIv+kwdz6OoyvaWY+Y7lFHghh0xO/0P43y2G5eX+lbAf2U//Adnou9jq1GD4pWftLoTfsXEDElsqFvRivHWae2fDpfAf/T9LRKuGp92AP97OCX2J8pZWKCEGcSe6IilRXRHnzdIpybjlAHXDg/9ik6uEp6XbabZ5lyczqPQ/cbyF2DQQMkctPOGXHf35vz5+UvhNfmZA3de/JBnx4RWWFQhRHMrVwKGRMeUPBmdtdHRov+PQZ3BEwLyCw7H1uf8/C+02Suem3R68dnbDByjkY0OFDOX5zE0EdkGdkQAlGSERL5PfczuiK16hl5WuBHZfqZZpVx3Z4bmunyEprm96T12MDIbnRDkfa4H/KJyV9kCGSPaxpLBRV8q9lHAAAgAElEQVT4LDzMPaUfAzZkwglybIKtyUpkz5HDjOUMD83JQboP1yO4HQAgumVmlQVk5vPdN8HWdbBp9KFIwJapBP5eOe/ID7K0pUOz5pnRoL2boxFVXtB6xK2y3+bIQc4eeT3tnVl6AtAuOU+Q2Hzx53/xMyVy2SHSCzSqYrE7xWDUOMgYE2Iqw96R+KqjcOq3Ig3VKA8Dw4LHxlbVoFcNTIhR/2eWZGbRpp6CaHKIIU3Gkvo30TuMFaWHeq11+KQIOgugonkWNhU5ThT9wgCADbGaH6lr6D1NHFATQE0gULd5ZQHIORgz0Ks2To42G42DQ9Qeh0PXU9OudI5szSnOShBUdCblAtPARAHrunLMqNeWw8u88BBKxjd2g4jXU5+SbAb96FoWVjX3N/cLA8dgn82JcIIkkNR4zN27K+Kuewnl5XwhPjchk3PgaKCmO4QR5EjRSZsO+VY+Nf7O9/KhzcZjKKSsbX9RT4aDwwMLOVLr9Z7WxrlFUCSNpxsZed4aZ1mgjdakyLV+kpmROe6DySsyI8etC8IssgRvxREtMJF49Vt7JQDA3fer9l3OnehaEVOtlSgjkQbWnJEuMR6Zz4zYRyhGABe9XF85g0aAkpx7jYjrPGzQQ4pgpJrdsGOKQSYaYJ1ag0ABrTXK4YabA6KshyO0RNHBgwhFngGB6UyGNiFjRqkSrYhBOyNNIP1a/2mNo0PQ95rufiYYb0RpSVGnu7GvXxEPR/UPBMqc2mHVM4gWbJBXM6UYEEnRF50riq8oP467fqsJJVEGnZ8i2DbUK03TNLm765Kmx48e+zqi2+OjI2eiSGb+6OuvTKvquyBwTY61ygnc40H1+0q1ryaNUlB6X+ekPRTdv3v71hT41Zdfu2xDz/Li5Yvl1evXBifUdI9MAZUFqOu+7p2UwqDJjAc0P1pO6/84lAIY5CA7w6QMuOzfwXL8/tjXEpD0zTc/tgx69v1TO7dan87AJQkqITo7SynC7dt+zpPjo+XZ02fLq5cvlrPTD8teyR16haDwyX5S1phlU/VsCAhALX5G5WCkMtYHCwka7bJ1AGpuMKcu8OFf7YnABcArXmPMYXeefL+N6MBwlj9Rr454CIiYNE8a215XxLfXNSIfR1Pdol+Mg8i8XCd0/nGNPEYaz95lIk4Z9NEdxREdbBEdG63Sz2UoZ32hoR5l557jPMRTV9FP8FWXFZGd0fE5d3P26Hg8Ipguk4t+InNoOFjOlI1h352VuYZpEHMOHqVVRnSXbdN5n2UGPGfAsDnmktfTxG9DAbRUZWQVukV/c0/vRTn93WnlM8jRUYLWnCKu2w12rkcEDj6381CAE0Zi9ofyldlIK7QRR2RTrutvAIBpoMfpGIZ6NWTGQbHhXVGymUmDM50sSnoYdbAjDs+M6nO/TkvoyqxzdkLvvOj3yrbAuUg5QGiSveY8saX0N+BC7pl7uImdI4opHUjUffID+4A9xXN02oT/AII6rdL4lnpf+NHObTlL4wwlR6qD+tBbG9NOuo7mLDr9bY4iJNK8SY+cBfY8DrmdoFbeht/A3iJ39Ld1pgCA8gHgwb5XAwAOhw67OLScM5i0EPsYe2mOQ4s80b0l4z6SOT3LpDmgXYas+Soz1xNJJmsoZWAKkCAPsyezTp/9znOS5t6mSg1+ntFf5V9gm1s3XQMa5XnmlJs4d/af1NSxfKUOAAwntJWU+BmXOX7R9f8b/Its6eAJdM1e5nc11dYEoupUD71vyjm+3+WWPksjZM5OmeDOmjq/mI5qlS/bBwM0rQxseBTwQ9cHSIp4VVbLlCPh+4yLNXDZgiAx5GvyQjnbHUxFPsEL4Vt6CszSrBK3Qx+hXzsAgu7bzCBD7mC7RH5VaU97dug7ciG+Xuc13h86rya0BHyJ/eTn+Dd/+Ve2Zu46CnxgA1RRWhatCHU/NNdHnp7FOFbNcc1Xj/O8E4S8ZukOp6oi0HaEKx0SAGCnRrvpcOUo6nUiu+kinmgsUViIzg6tI6QzGsBIEH1Jjp/eY/QDyp20R5iAjtEoWzv7Gju4tWXn3xtcExJoBqjrWlCVuUKmQ2eOrlDcPdrobIw2ovCO4pT3SBQ9DYuEmOYeej3zvU99Nor+0pxGn00mwrrhlJ41EbikG3N+Ajv6zMgAFWumgnC0LF1XGRqiC11Ta5BDrp4BqUGPA64MCYAGva5UYitbp2PL4U20n8ZaEa5K364Z9OX0WjFV6qDuTUqbOokrsioQaji0rfZzMGZFeleKzk3HEsVWhFP3VmaAaFc/OOIo2jBmHALP8iznx8xuwUGlZCxInY9LIy6vXH8t3lAztLt379gw6OmoomVomkwLBKYVqWv3A8w4k8CdRwtoqz1EMCBgxdACACQw5fw/fvzY36OOWbXgzugY3aYDdMmxVXRY91NEmRRrnZue2dkPSkcvIInpBQnxzMaLfT0IlW6koaxNazUyiT3P1ImMb9T7cjB1luq7oXPWD6CSZ8ZXCi2KWt/R2vUdgJXuwHBvR42vrhzRf/jwgbn27dukyKvzu/eypnnomp6EcHBYTveepyeQmq7fb96lB4LWpjIAZvcGzIqBiJIQ/etcmPLw8sUL84Ga5YlnBpjQ0oBfv3rtbvgeN+n085QlCKjTvdxM8c3r5cPp2fLw4WfLzcNb5lE1nvz+hx/smCvt3o7/ixfDqRWwIwfcUf5tZSgcjgwHR8JtvMvZS6qnQAD1crHsLYBWnztzk7wPdui//uYbX1+NBx890jMdGEByT5FjNVEV/Z0un332cPnxj/+JAQhlmDz57g8uAwAAgObYt9BQjJy9lgkg/kKWm1bpeWKt2xR9GZn6jHVTKchk+ySCoKyKXt8tHiK9lawgGWCAqfpODKY4J93Y6crXr5dTLn3C50TrYxZx1cUaIKsxdTgoyMc+ozsGFM5jDILovjmGrxtZQ8G3kpQh28uQEB+i93TP6J7K7mu9ExyJKgBgWA71D6LUGP6sC/3ejc3uJGJgG9wsMBPHDId+OMDVRIn1k3nkM3U51gRuOIduwGPL5NBmwzWur+sC4vcz0MfRywEy12NhrWdtnM5d6Ua/6aXV1naQHZqQ7uwRsb5u/o2hyf4N8KEFRbieo5kGPacDvQlQd6OQNFZkdp43hi37jRzV3wCfU29Fl7PHsW/iHLF/ei32W6K1+sk+J9KmiBR8D191Wun253jOckDmuMLU0HN99GMCPsli6gBAdwoCAk7HknPCfoXPDDIYGM8zxEapAFSVgfJsrB/7tK+LtcE70Kx5aIQTtNez743sUNEJaysBtFwVgNjvy/XRzTjrug90Dr/mjBktikyJfsfO3eR5Z/SWTPUeUP9etni3Obtc9Ot15rnmBIfW36EpY5Wstj0J0APoS/1/xv+pd0N0wwQAoOsur7s8INNw2PRtqseUsdVPqkqVpk2YGoGRuVwAAJlNnAlgNhl8nYbpTzHovnpweN8qc7M3bVuNuS3+NwBlm0NR4XlarENp5th19hVak8QLZfFsTG9gLW5g13rp8O9Jyw0AKD+j00rf+07/XW+Kf8NHyeQ52D/wswAAmEduxEfpozlDV+m7gF3YSzEiTz4GACbIHPpjuoJlw+gVMsHBzpvIw26zY98j53NfwKpZ4ppof8Bq5LpkdGhs9gIhs6/rAUoJulMvSWSalVyrzK5ua6OHhs6UnzcA9BCJbeX/6T/89bWcYEUF5RTI6KOZGl0JcYB1MTsCAgD29x1FVTaADFUTu6cApOaQ+kcLIae3iEEDAHQGFoKVg4ohoPe6YZLU3qRnE6mWwJLxnoj4TJlxN30bKskakMOnDSZFBSWTrpWlzIphMH5kULqWUDUblXrl17T+au40159evwiErvwRMkOIVL0IhK7miBLwZjJ1AK06U9XwolRAauQYpRlfItISdP59pT4Ks9s4Al7vCW3XGYEyJ8V3pqmiAFLXHcUwFEdFnHIWiXaKCLVWz6W/fds04M7+RiyTHqxrQDsiUDH03m5S5CNgk54YQo0ZrcZlNoKu1F0+6dE0EzGYUCCLCbn2GsVmA0xMq0ZWVdsVAyXovYSIIqcBU5J1EaMtzW+SqhPBA22wX3J47JSDIJtI07hmMHspi/t37/k1RTo1+kzOmBqioQA6cihHVT+K8toB9fpmh/GDw31Heik/iOMbw4n6NWhKmRaaDrC7t7NcnJ37vox8E284Wq09HY0mUxvP2avLvP4WyKP0dD2DzlfvJ+1/e9k7CCgnICHN/jT9I91Ig7Qq9X09Co3z1m8MMMQt9bU4ZqJ1rVH047Wr90bVgeu+gBmqxYan4D+tM7Pgk1HCT4xN0gBzhlrrvTt3lwcP7/s7clj1PHs71cS0MgD0XfFE+HPHwKielwi0QDg52epyb7DgsPo/FFhkAw2jnhq/G9u+joA8l6IcHdW4xj3LFL2m/X5w/75f13SB5z/8YBqVs55azcixlDCkAaToIV1hJ0iriPudO7cNMJydny7fPXniaSr6W+P3lGVw6/AwWQ6Vjv7m9ZtEOJQBdvLB4JgywrQ/Kgkxj7g2egk/CJjZUUbCvulDMki9Dn784x/7CJ49ezr4XBkk2m8BA8pKEG2L1n74/pkBgEuBXq0GECUG7+imNmDh/Y10PBu0BfaujOzyynQ9nSP0AH/jkFyeT362818tcckKUo+YHs2kThBa64YrcoFGtZZlzgyJIRIAIKUcGFOi61EqV+sM/0xnpoNaMxoMzxVnjeZs1eOmZF13AixL28QVSr14HdmM7h56rUylNAzLDzw4z2k2a4s+KaeuOkR3R5jvUv/Iufn1atTE5y07R3bYdCpHKZVkUJPJXHvT+PQ9PPIvqbR8jvpVHIDuGOnZhuxepS1nHQaSmt3CmZJBp7PutkEHMAfgUPqr72d2eB1V//j9aMbsXTW/GvXqAEWzl/w4ONKVuX7JbtacoEGcQs65nx26J3QUHTkBnKKL6ljNfrCP0zGr+djU4DuVPk4fMp59h1/7+if95TuD7zwma5bEwfvo+QAAaXzpHS4+9LPQ4LnACq6LXURk16U7BfBO54AMgMmzGN7sK/pO9+Xs9X30f2OsAismYKLPB4xfT5SQvFKvJmRmdxrmnqyBc56n26ebIKDeg7/cf6g2LLxDtlj1OCinBpuOs+b51+cza+056y5PcibUeIe+k6aCzJm/WVMa9M3U797kDx7qvANNjmeqaHD4eWYY87lJlxWJr/Tz8Ig5cESc4ds1vcWn6XK7y6iUuU2IjgxmO7cXF8v+bjKzOS/S1VkrY4J9B/Vea2gk/5Sc1c8AtVtEXPaHygA6vaPThu/Q+LKDjzyTxj4T3R7nWTLpU3zbXyPQGVt+6mmeL/7jBInX8nuW1oWvZof/nF8FBKgfjUT7OAOgPV8HP6FhdAl/s374eP2Ms0QDerYPWrJSYOfQ/Rf0P5hAAXaK+axl4a3osfrDZV0KuDMGM6DInNAWn86N0yuDRX8DMpi3/9e//k/XGBhylhC8VogV6TazFJOdnmREkhanaJRnNpfxIcdfqdrKAOgPMJzPMWKKphly/uPE6fAY/9c3Os7crAkFAZXRJAMGZjOhVN27jNNcI52hY9C0iI0RsAgaRYP1vvZA11PESzWrMtz0v5x/OZdmBufqrzu66rNdySOEWedAzFtNuQxnOVqKHui7RGS1Z+mc/yGkWg6mhDFgh64LoeuZ6WXgg67z4pCdgq3XytFFgIsHZMzlrCfai5AI8h1C9voqwh/HLxFpUuf1mVOBBCXILGQqy0NOXQy4GXXxmgsEECsqsq/fBg9qxmZnPASTDpA0KtdJJbNv7FPOAIMt9fN6TRFUmoAMOr2h6N92HKmacMB7U7CmW6oijqblMtTYFzMfZQ5FPwgKjGx4CYOa12WWZSxNmgV6VGbV58t5U8221q8mfeK1GNShwW5U6W9HhQt84X09Fw0E9ZyJdoa3oUetSTQoBaTvkX7OiETtnWq8Hz56ZNp7+vSpaSmj/3ItUojFWwjDqZhnmlkUXtLgTJviuZHOHnki8ELr0TXJCNAadD3zeEv7xvDSb1LIQH+RO9CQnhe6un3z1nJ488DO88lRxjRCXwbh9jPZwuCRaLR6ncgZVqM9yTs9tzKDlG6vtYq+AL44X9Glo5hEKtwAcseAKeU8ykrw/av5Fo2oRG9EonVf9sDwl/t4VNpp0f6NNmJ0PMvWljMO5Eypj4nk8aNHj5fjo/cGAaSM9Jz37t8zn6t/gCct7Oykh8L1UtNatu3cm54kG49PHCFXBpDADMnF8/NL78fDB/eXr776yuv79ts/GDj84osvFzWmVDNIlQyIfnTOOt/3yqI4P1uONGVFWWTUmVc0FsNZj6mMBMvDivbjiMJvjuK3dGHLzdofAL6h18oqMgBSGQAjC6zkku3O1ul50xnvfA5vR9FWPT3WWK3Bxm6VR2Cs1lsGQAC8sybS0+NMSM/C10Ty+O50vj52zDuPYEAO2VaZOMiWYZC0rCsMEfaSMrxNZ+Aj56BKy3wvpR21JmoY09ZDGiFXzYlMcP/Ij56Ze/f1s0+KPvamW93Y9x5UlGWuc94Im0BnEnsnBhP70Y3aGObzPdOj+HsGi6ZhV0EOZAn0wjnoe9GBWfvoUj2aD5IiP2mBVQ8dDn1XkIPnQ+5h/JPRwvftSLQhcwlyRCdbNjvLatbA9vt12a7rxymZc8X5rIMwlkvSEQkgkL6LM0RgRk4tZVvYTB1U+5TzpnXi9PYMAFLGeY19x94YJXVeM7RJzX1KVdO/YN2IOjShzIrsFXzJ2nA22ONhezZnjLPvcoLPhUcqQki56raCaAGnbWtVqSR7ZJtAWWiVYdSdlEGbBDxGU8Ga/17lpugr+FK/SZlXVqHWh/3T+SL2/KwnpzlpHMb1iD10ErwLgMp+ACht8nZ4U2W8LRo7/jnBMe2NbABf5zpBH2gTW3l9Tus+DI4wN7nLOvoe0hiRaQCbdgJZNNA/NjBTyiZPTpnu+8i+qbIw5Jnzzap8weWroFVFXOgqn4cDfbIdZwNCwLiUqOVLKeUrH8YA1vRhZKMIAND+ad3YG59yPrvtmStXhkaBvF2Es4/w0qaemPJsTgCIfgMwyT6g+wYWVAD2qBsukBYbs6979MZogAcAQKZP5H/2OGtMCQA8zho+krulKymB62sfsrfAIl+rxrX3/VUgN+ttAFDL2Ou83sHKBNGS/WAZ3DJeYhO3Mdc1SYAsj7wf/9gT3P7P//z/XYvJcGLlENvoqFQFdzsvJEIL0ufU2X0otXK6TWg7SQXX5mLQGeG0E1od1+mWWeO3dGkJ3jiUXQmlu2GYeV3fwANyD63JkefWLGgoRH9/1qtAuE5NlKFbI9pkSLhO9/RDRbU1V/TSI6hS57496j6746kIl1IQdT+6yCIsOQyMGO1bBFZGtFmRVUo/zXxmqnWvW7l21EwH3pv+mOiLdmBwM/RAUdPpFcYezFjKO8J3NjtC6AUlTgpSnMz95cG9RCdx+mLsxuA17VRdEYanrkU9cMYczmYtpLx4PUr3aV2ycb70fQQzSCS1iY4TlSDgPZDtHg31GqqvhJu+CbRSPwONeKtIs7rVO07S5sAPw5tunjnQFkmsRh9kEIx03ESWqFFmPJ2yHARKdQOBM9Ga5Kxpb5VSrcwBKTQ9z3fffedoeD8/aIuzMv1WfwYMeu7DjGaauLGfAhz0Pd33rrIXrq/t4D979mwIP52r9lIz5DU/Xmndohfq+PVegIYPqzKTfv76PIIThaC9pdkizg2ZEMlGCOBB9MyGXjmIXShzPSnA0P6cPQ3vr+peK0qciF/1JXHPkzSe04Pfun3LzwKwiONBJF4OsqLYGhOqDACXaWxvuzGgppnovkZXSfVqTqHYVFk+cuoBL3UvnfXefnhDHYXfvY1DrHsNtN20mciLgAI9r86WWrapTGMI6JxVhqKeH5q0ItrSeetZVQIQcOdw+clPfuJsgbev34yJHZmKIHBKzQKTnaN1KLtF5Qs6C2UAKVtDey75p9/KANAUAJ2dAAU94+PHnxsQ1pooRXHNZvXvkEOvUoYBoFbZEI1MccJtLJJyj3at0h7oa9IGY0Vlrrc06BrVY/6phmeuBXdWQyYbYCiir+i+O52dmSoOnfcyqw4A0CgLPg2gPJv92MhzunSykNCnnCVgnXVEq6HvzlFkZDIUWE83VHjN+qfNlwYYdgmZm9Ousw3Qqxh8ot1eKgFfd0eIZwAgxfnHyWAffM1qwKd/qzMxMm3wbXfCyynzGlpZx3AcmsHj96nJbPXCPULNveK8xskgg6kbrXwO3Q199KZNnBXf6w5+N3zRzbaRWlQnBirp17N3TfYsEeBNumAfx72bkcnZd4eHrBbW4zWWkelr27IMeKXPxOhMbb5+MDKH8mJcXXNaPzq3amzFemTrTKCWUV1XI5IuOuy20toOmYGQ7kT7rCswxOdjg0wHqjs97H3SqcMP2nsmUEDLsiG7rmLfVBIaHppOXN/nFX230WboXJy6TmO9DwGOAHyk0jSdv+0J2RmO1AYQDP/FcRpysQGgyAz2P7T+sZPB+rG1uJftxyoNVaZn5xlfa0TLyyMv/NGTR6opJM7Lpm7azKBCNrHW+b2abtJk0wTbphMf+iwg/zr2KnQsIEoZt6iMbj903mV/9D0cTmQcfzPtQa8nsBWHmQlcnT+wYYcP0vgN29z3UoPiajA9ZGqfmOHJO2mgaNrT/rYJDLYpPIY963Y6eDnzmQEDcD5lZ/Tf9C06ACB6IoN3k2Z4Pug49F4OrHoQtAy0Tn/I//5+11EJHsXvC0g4yyfRWewjdgL9IHLNAueqrHgAw7bNazRmjSnM2mcPgNEgMYpgZGp0GeJG7qV3OAfoBLlFxD1nOAPNQ39a52WkH/Sk9wAAZtPKgGq6H7RKhlBofF12yOc6j8k3otxAfqn/rT2qteX+kSH+/v/1X/6rfUgrg9aozoKqapFxeHFwQf/SYC0XUyTaG9IIGEdd0S4ZtammnE0aSGESAYtRUTakyvnAli0b3PohqulDrujImBggRsHIbyiKZ4GbQapZ3hgdE2Ws+lz9JhqsrtwSUnrNhqiICOHaUp1t5JeyOFMWRIsgcogob6JENt4r1T5MkDFTlAX0ru0D+ar94tl7NNlMaI6O0Q7S/SnhC9P1cY4h0Nl8EIZi/Ywkk8Ms51R7Mjt1J5VGzpJSgFASMAnRKgMeThuXUYFyLYO1RmLQYBKDA5SM1F320SNsrqIM2R/SWfhMF1Deh0rR0vuK4MoBUUTR6c1vq9md6KzPEK/sCJdncPZVgwTzGwhxlsH5qAGPAowwpBs8AtAKnsMqZ0bPoBQu6sOTdpfRRvqenG4M9DlqLNyIoFEav+hGiogJCyhprYPoqPYCZ4UaPglAOYJ7++n9obR47b2dUvffCFqosgY5er5eG2cG8MaeQGMYOQjjblChWBDqOPpMzSASZf47P1/evUm9PU4JipJ9xoBDfmDojU0qEEh7bXDhSvPmE4lPF990+JcihLeIguTMMjWDZqeKct9/8MD19okYXS0vnv/g5ntaEwLbvTmuLl0OZeV8WU59NZvjswJ8Rtrz5bUjLm4WWd34fdbNAYy8CIgY5yHyV8+EwlHPDNHR8+fKUlB2Tk1ZqW7U2k8ZDl988YXLIvQ9OfdvXr02f8joAPDRtdg77Z+aE2oN+u6DBw+Xt+/ee7KA7i9aVnZFZJWMk30bJQJpBGTluQJsqHzFIxbPqoSppZmicDHg4zS6AidK2pHXOPguQSkexYgGUIwSjRHUjTGmicgRFX8Q5RJfRDFnaov4VefQI7+sDYOf+sRh9NBgqUUSh+xtXdVj+K4b8nSDPCBxHIDOTx/TfwCA7ux0Ywu++UgXVb0/5QcYHGsHpRzCkiPSXd0wnM4IHe8r60d9UkoODmMPpLqA3fQuuFzUBZ715vzWTfK0T0zx4b2+VlmznG030LjmpkG2NmyTCUjPAb6DE6a/LQdr9Bk6ezNisymf0H3ay0Qhp2PS7795/tBUZFgc1f7DXnY6of4TOunlDab7kT5d0d82m91n5KbNm+OnhmUxMhTnucwyCmiRZxrP5jHQCQyIhpXxSO8lopUBXfN0Xd/3s4RmeW7obfCaCp4bnVlvbmSTdIO772t0lqK/k3426ajLjdyT7vWzB86m3ZN7JOBk/V618uhOHNRc79L7E0M+65hAmhrRTuDOdnU1oSPTwQ5YlS5AJ9BG17nwS6ev/m/ej72d0szBP21sHvdgegDPcFVlO9FVTEyZ89y5l2m0NW3NXq3BidwDG6ccIcCLKuHpDn1oo8DbjTnvfh4Xxcfz2LyX3geA0F1x3PW5HkX1iprzhX2NzMUGxdbDkebvT+91gY+1Bmja8pqU9CpH03XoJA/9mFZtb8wxl9K1MJWHOmLbX84xnqaPinLbCWxNANmDbrN2WQN/TJlU51Q6r+udze+x9/318M4EAIjIr+Q7un1L/liNSNa6K+tPmcfK8oKHuj+wmQGQ9RV9+R+TLqZ8ywQKXS+28DqbvcvgeRb4P7OZapcd6LVN+Q2g1bOjOtig9cYGACQ2pSeDqwF647rFB7yn9Q0AcgAA64khW//Hf/ov14xPSlRp1sLoeLXBNPnQYvQ/9aB019bndDjvnb6uOuHMaR+RhurcnPu0LqDV6IkoNQpzKNBrGY9Jl9d7ajzljW1NtswwpUmGcdbStHoEON34M4taTo4M1Pv37tnRdxqm6nHPTt2B3GnpcjTdpCYOGR3m2WB9Ty/biFqotZpNnzCCiNr7GjVODKV3fana+mRZKK3WfRjOz+2s6DMGVzbmu2qtw0mpyJL2hbT3afzMCNhg2jaDnbo2CwKcjFbiYCO4ZliSuoxSs3AtA1bfh9iiWC+TWXGQOmq9Jschtd2K+MzU60UKmLE61YW7K4Yo8GQD+LnPTy20dH9S32E2GG3U1Fb9KNcTAGAH270K0sNA3zG9Vd13mlYAACAASURBVJTLhkkZqTwThkeEQhqWROCYJPwDOgkzqrs8vDQFIwh+aMS1OVtxlDCmSEHiWZSVMvTf6CRbyG6hltprnSXoLSAb52ojhBTDMuLF6+pgK+GjUW05z6xJn5dDp+tpD46Ojj1fnj4LogU7ipUdon2kRIVnRbl2xwRgb1MJaJ1kJNjgL+GrKDS9EgzG1BoBCaKk4xTS8RY69zmQLlZRG99XTnmlDIbvZld2ABJ4QfdRxF79IGzkX14uX3/99XLr9u3l1atXMRKW6+XVq5d+fq0PerchZ88x6CuySWcjBBvDY3c3/S9MQ65HD68IFFLGAI0o9b7LVk5TIqG+D4Q29DzKTKBER939BRIoq0PATp5LEej0dkjGhZqu7lt2uqnnqfb6xM+r9/V8lvVVFoAhrTORUfXP/uRPli+//Gp5+uz75cmTp27yJ0f/pUYRVkaGfjsN+koZTO+y7jKI9czJRmizaevw4IUhz+p1GUGOrFf0L9HNjPYJ3VV37jJaw7cxxm2ANDAgBpT2XNkOcwKIrgnda62uG6/OShjx3bCb5U1lZFWDJQGKGBB8nu/DI0njmzWB0C68s+kQbxpReX8+N7IL/YQs4r6AgOkhkSw+AIIB1lfEibXYgPAoRvVaWJcgsb6V8bSaJ5+r2FBq3fJxijyNx6nNAA3VZZvGjlUuZFnbUmMxEM1elcXWDS74FzrKcwa8YA95do1dxenCWEL+6JrJYOyTXqr2t7wQrQV64dzQ95zHsEs2HB4yAPo5zb3MuQKiIjP57KCVERGeRvDQ9SPDsE3G2YgUO6pczc3QaaEfuozHromOo3/TOkW238/76+ZuszeSJ0QV37scr5zj3C9OLzqa5/yUgdsdDO+pQPv2POYn95SaKeLQN7ojgCk6ZqaP6/7Ya5v8w54j16C18PWsn873GWsW3mLvWBNOZp53ll+GprOuXL8CBkxqKPkVOyOZC6bnVVO8taMHLW3Sfae3yUvlRDdH1/qssiXgEfao83Cf9MHoVJzPvpf6biLT659uX+n5u8MDXSSjao6Y5Bm0DgImoF2+T8m2yPnYSwBq/fnxNZCRPQDBs/pMyDLoEfg24QJnkPPuwGqnaeiAiC7Ph5y0nmV7BJ67fHnL04rgFQBFyWPpcaYTuKEfvSwaAACADT0M27X8vXwvYEyXnfgeH/H3cD7pPbLu3wGvdX7qdMA9QuebUe11nwt4TUHEPr6O/baPWQAHJT74IJvAEPeL75+JHu6P1UrG4QeCAOhuzhWZBb0gNzootblf1pMV/EMnQWeUzGzuD/fpAACBIuuZsuc3G6hO+TF9hNg+lGvN/fbr//t//M/XHrFTxhUPFoR2yymcimLRqMrpu1WX1wEAOQiqN9UCSDklBVwGrUfy1XeJVtt8EQLU0ly0KIxoH5idgwAAch5B3xSZ1xoZb0btctaUI9AMTRkvpK3bUETwbt1wyqoMVwEXdraVzquxaeqCfn6W8SZycpmTWZF2EYXWaCYnRcvpfNlcOVUobg7WwlTG8Hk6rOs5ZeSry3Sc4sxo156RItzRYow3ve8u4G/fRrlUXf7+QUbzyclGofJbAIrTyGSI1Vg8zsayDRS2ameHwOpgUEuR1eeTxp3mXEQ5ELx6XxkD+t/PXOUVSQNWxG9Gkm9IgG10h8c5oh5cNfERkAA1l84K0ef0XNpPn3fr9J3DmK8ZvKqGOXIC9T3XcBdQpbXT4BIa7Mw++SLnrHvp+bU2ZQIoYgpg4LXc2Knxj7MWXu/LOZPjlcizmqvN0pGcg4CcM69P91BEdSLO1EpXg0KVvdSPPuMMAgzuFhnBuFD/DhtEW1t2uP0cauZX9de6P5FJvU9qlvZGxp9ojv4TgDv6jmSD+LErXQSd7g3t8RxDyJYCw7jQPUc/A9GrpmeUgaV7ADjQJBAHL2eznsNuZUctbl1Dr9E0J2c7U7bE+5Q3sB5dV86xZIwncJyfe49v1qhFZUaoBEBObE9jhQ+sYCqisjLcm/PgetXWu0PKTHugpoG6/9s3b0c6Ps6pniOO85b7Ckh237p1O9koB/sGDiSD1IxPtfeSn5GlAXdVtqHfBlvUULQabybTYTEYIPoU+Es/F8vamsWu+2lf7t9/sLx6/cby87OHD1y+opR+l1JVI0eM2iP1D5DhWk65nk31/+KBGHHpmZCeCDHgnWFTnfn17LqvQDzvg7Op0thTjB7a0kzjGTHHqIlBmQjaNE6UTpk+wAJeAPD8fsl7AQCJLigqEKXSFawNsovqMXNjplFzD2e9UY5F192B6gds6yng6ArkTnf+cCYAQg2muGfPTJschmGb6wxPa+0A+NIfKiljnTj/0OimwUpt9Mil3XCWpp7S+c3SLfjATs/5rA/uhibplh1M6AY8tNEBAGhXz8N5d6MLo4zfAGykvm46epsGG+cM6CVji5KOsO50qDmjOC41XaL02TTyiGhO4zZ7nwwQzpt15L1E0dHN3IdrTsclJXQd/EG++vkLDFs5PW0ykFNGq+RspuKusyqiE0LfPDv30BmMDIjqft15BFBaskHyXQIG5+hTjhF7sJKX9aLu2XlEsoGsHeyDDgBw/h30ATDLGSd9nM8NGVc1tKwB2eCTr+hsxkDH3cWx7PvXeXcTKON6sh+wYdBzAN1xOCRfogPNM22UHFFyl4lsROnZVx0acoN16zoAq1ljaBaal6+MHscxBwDEGeJ9su8ELMeuiJPRy0o7rwEA5AzJJJn3nzRMQ9E4pFMukQEWIMB2VmVS5flKRtcELfgXO3A0cizgCfmHnhh7sJG9ZFum9qXL0/gkZ8NfYX8+dR1Aakad44RrDUziClAa4MivV+Ys9EsG3JCPVaorOWIZLv1XWdABLEj1npOrsieh4+xtnDB4i2t3Gw2e4/mQPaMMpY12JMjTz439tb4ssG/ef5afdbqbNu+UgfApa0TejjroyvLA9gRcV2+ISYe+Shq6F+gh+e5RpDXxyvzcxtH3AG6XP1O/TACFe0Oz5r/qhxL6640mb6QsgCkple0G37GHo1Sospt8VgUTCQDI9Sd43v0WB48H8D1H7o5z/t/+n//3Wgyui4A2EWF2WqxmmZezi1NCSiyGKxkA6kCtxUEE+rfRcQnLmmVtYVId2onexChMpJtDhRhIRZZQ0XX5W/fyBtXmsQE6FKGWAbFnHZHnPHsdIShdS7PaNQrt9OyDm8GJgZwBcHa+qDbcz6MxZZVerx4H+iEib0anoU/V3IRJ1mNIIGZ/91yOTZw7p6NvbTsDwAJ0OGDrOjSdB2uOoku5hb6j9G0TTDFhHMsIETm0ek7qWEy8HoGVOqZEwjMWy98REtiyJ2yEtxmvvbmOrotTDTOzNv2tCHJmtEbQAFrofgMwEMMqGosCqlpYDEQ3PKsoMymEAFECpgQCMMJO12UdHp/SxiB6X93YKHVX3Yii6z1d9wGUOGOUN8oiXWaD3CeLZG9kbGDs+Jkl6Bw9DMNzz9u3M7INHmPOeQCFRLTlPBEx1Z5rn/WdPN/sWh4gjYyFjNlDWWBIhUfSdMu0UQJYfOQ+FJUm1tfoUY93bls46ZkETOm67969L8AlNIZg9/5qduvl5SgR6UYPPKPvEGXXa9o7PRdTCPSa38fQK3Dq5s1bAzTpwlGNC9VgLq8xJ3yOOrIsKSWI8SYAAP6I0qu0rZaK2I1PQMvTD6duhKdzUgaAafrDSYGh2ScMSDvWlWpHOqU+j6PEGfk+ZdTpLPXst2/etqGsz+h+Ah7El3J8p2LTWMtTf1cjKN0lvWQozzkcxQJSaJyZaFyinrq9QCEAWotMyQI390tt+M2iV61P56CSk/dv3y/vNPHi7GzZ3T9w5pJ6AMgh17XluGvUnxsKuvlNegVEJoduZPSkVKBFAUHmi3i1p2QcUIrhiJQMr1PRsppghWeyp7rXnGgyDZeKqo3ax0S7ZFwLqNOSupwzXZfj7okrLRWzOzdR7rsGSkj55X2MQOQ6mcldxsf5m/PWOTuMsa43UOr6jPaN7IJEL5KCiCOGoYYRh+xCZutcBNJ4/a3XBEYSDgR80AEArslnkfmRBYkcu1fuqtZdfVHiPHY6xYDimpuGM/LFz94iVOyFDdGWXZP1rutRhyG6UafaeZz9Zv9ZB/ycUVHrqQusfVPO8Sy6L/bS5n5O/g8w1WmKZ8aRGiBE6cgeFMhou0oTr0Zg0Fc3RLvjMOQD57PqgTCdA/ZnrvXjMXu6lmUdow4r8t91A9dRdpB0Nk5AN+L7vvdzQYfBx/1zPiONhy65Hfl64UZwODT9+5wBGQChW/pbrQGa7rwDBrOfXkvZtdYvGw24yACA5zovQjPYAuh7/s6ZR1axhvDMLAUYYNZoVBZwZnPf/LxVIsEZ8puAWBphz6wYwOquH1m/gKR+3gQ7Rv19a5qKDc+er56pyk08BaqBt10WwMMdnMn7PGe5P+PvKmWpwJ9le4Fi3X5TyVfWFMrQezikOLVDXjSQ02dffKpz7YCJS1zbxCFojvPg2amX740dXVK1nVHcvkdreOi9lm0y9rWevcq0LWdqTTi6suV4tmQrV1S/mpfiq4SPstLw1hoEQ76u9q6Vr/E6ziwlwJ3WeX5oALnf92XS/bw/+zvvsR7t2WXpuIdbmehcpiOcp5slClMW5HVPuKvgw5SV5rbsSU0906f7+a5sN/oS1W904qb8UK8h7JNOX3qtT5HjzAEcCCols2Vmc3d5CE/aN/CkutnIdu7AnAqDrWz5KdrSFABtvxwmulxn5NyHkcJKN8txmKQgMD6uIl2kZke4BnUB1dL63ZG8zRe9LjQKY4tDQtmKzT3fukoLPGVATuXW4rEoFkJl+AIq6AGpcfamCc27vo4DVUQRxzVggpplaZ1y+NP072I51qgujebSiKrdnWQCKFrphhtbBgv0nRBGOesjQjTTsLTBIIRdaAwFoPFdqgpQlKmQoXTQJUU8RhNCKgJLKZMhShuw1eRO67FDeDlrtSnHwMhzDwdnDKT2W3tzcvxhgAlEjztR9VQmUqdBum1slCGB4RMjNFE91oQCswNaGRJxmK4MsCQ9pY0sqppWUl4Yu6N1gV47A0Hpm5WyG/Aohrv+61ko6jZuhXBxvnJQtc9MKsB5V88IOeCKdndhj8KIsY0hGwXKeWavcv7K6rBDXpk16XSsDICD6twag10p15tK6MOHzJ0XuKFrUJMvhdjTTb2mqlvWw3/K2OgAgICnThPKRjBY0Zrf6JnV5E1AhehMEWRKFAJEBQTTdXrau+mxAAMiEr0GHl7QuQhQAPDQMxGR9PqLj4i66X76/GefPfJ+zYjSodemcXKp+Z6G/zBeZzLdiNwgmxhdSvTT0frSnt2YcoQJBVoyTfRKl2SDaGenk4fc2T9prpQOdaWBAkCW0mdDfytj5tFnjyyHFaHV83kUkMoQFOktAalryEHXvWVYyzgTH4iWTHt+T5G9jJ/ROZydqj/L1Zh0YGXl6Pf5cnJ8bDnkZ/WYUQEMZ16/p7psb/u8Hz9+7HGCynZ5/fKVS0NEQwLR9soJ1m9NC9AECzvVhbTT2E80LRBGNKab4rS6vq+eT2uDJm0AFTBhoFpGck3nEACg9zBiRbBKZ+wGZxz7ai67m6wdnAU5/vt7akoYoLPLOiLOnqdeAECM0JkajROOoz703bDCNgzzjXn2vQRg6L5PADkAm9AMMsD3rQwAZHc33rpjzbr1mr5PLxdSeXFYMAw64GCdXQ2odM9u4MBP0RluSbbqlI5szFz6GWkiOkUJCHyI47xpaAMA9D3WZ2QTmF7KAYxMjA5ws9iRUt3vPcsQiYZtNgrM9cqYal3zk077jzdV4xz5PrwP7aBb8zo1sH00MlkCcezYv24QdyPYT1rg9jj7atzJ5zBoadLGmkxXNakhnw0gwX5qrdKzob84TnwXOYa89vcdSJh6qGdyiu8UTOrP0Y1h9m3I4I2SD2SfPjcM4A2+HICa+xrMyRjQdPTj7K1g2qgLAzp3cAZaQ/d7vXV/pyNrDOsnOuzzjGOPyr7hPAB1nL6s/3Td0UAvC5pO++yMTrYIoGn2IvYI/M3+cK+ecc813ZPL/QmSARBQIy4GcgBawtFHBwLg6H3JAenzAAZpLsb3KP+1Xd4mTMje4zWveVPejb1KszbOOs8DlUxqyPs4R0OBDABgJauqFKCna/dgUAdtoBkcVznUXa8gk9kf5OB0+NcOG7YZfdQccBJADgDQHGzWEb+vNaetkkbbTuxTNZZzuaFsudqC0OBogxsexh+rUhXb3A0AQGZBSwTqNp3eTt/6uuzwLt+6Lhm2WCtVYm/Rn8gb9JXBmA35zclvygn9LXBZ3xW4ot/xBeakN8u0FY0kA0A+F/os8mv2+cBP5dk7EMjz88zr/UjHf9NDlbIBKhBs6jq695bgHmTqRReq78EMtnmPmBJRY9A5Q8t3nrP0goL3gGGAid0X3fpf/u//6CkA2nAiiHyBKBaIqhGLGlPiGgQIyumlVVOxIrI4r9Rs2ljrTT8c9Q4zy3i1M1Y1ZHpd86j1mgAAGcRO9W51tk4Rrzr5ASI0Z0bX3asZ9u54XiPWbGxcx7lRir9SepXyr5FXGgP47ujYQICNV5UoaH9stN6xwJLhi0OHAbG0LosI/m64IdRNsNXUzLMhK30rgiPRXlD1RGxnDV6IKtkCpNa7kVWLMqupUlcCes+gyM5OnM+d9HGw4K7UfEaQ6XOsDVSsG4JidEVt+Zyck6kYKnpb16DGnswN5sY77Wb7hh0SGaLKAOid+11BOAhcYw5jvJthW9TZIInFnbJUxPhBSxWRA+DBeHn58oUbjun7Ara0flIXIzhUzlDR82VZjo+Oh3PbmX2iZyig1Pwh3MPAMYL0bzlyhweH5itFud1TQUrtxlYcOtGyavErmwNhFMEc8a3vRIhGoRCpRFgGLRSfISzS/KUkchoDXi8eY6dsF8Al0b6yB7RfII56z6CER3mmNl3PQVoitCHnTWtSlFfrG+h5c44cva1mdfR40PeTXXDHZ2CQsUAy9tCOVxmadmZPTz1D/tFnjwdviPfEz7req9cv7XC6DGFjVCAKDv7ozlsShGbXfAzGbvTpuRxhroZ2RoUFEB4fLwc3D91AVBHq4+Mj79FwBKvGVQ40fC/6gmc5b+QpxtSD+/eXB/cfWMDbya7ReUrz12fEpxnfSRaVgK1EwfQjepMSZFSgniUZN2nemaaPaaiKYlZG0nGlg4tW7cgbgMu4IPFWDLwrAwDqNWAQ7lzTYBRJPvbeu5mlGhEuy/Lm9WuPlUwG2Z4zyJiy8uatmiVeWRanS7NAywuDrayLkVc+izpTP7fANKUie0pBSgCSAVapjqMb/nRCYtQkO0hlUs5QqCwgIfOOCl2tx1h2Z0P9AWi6AygAD+GIc7bI+9BbMhswoobsGunj4enU885mbz0ShezuBlW/hwHhcmq0N13vdNrn3+h1HFvoH50D7QPeD5DO5RjpgcFrGHFr463Gx7UovGW8o1ujZUXZcNkb6YkJBoau+U4HBdh7APexnwCgBB3aNBqeozu8GPSdLpJBkpG43QlgP1Zj86px1DSeW0ft0sPwFvS8+dkOfuZMZvkUdkDWPCPCwzEuGcs1mfCiZfG8NggJ8a0c5mSCjfU4ITDGZfR8wBP4Xa/7DFrk9CPnthmjGaGX47XsHA3uavJK9V4Zcq81zY3RUqQRA2achfeRLINY89G5lZURA5jmudUwq/pEcQaTN+ZM8R6w0pqwTTG41+m6W5b9vm9lkSUDY05VQL+wHpzw+XfkKHxt8J5xyy51yvX4iT4JXeY54mhzjdzv4zFi/RrdBuV1TymqBnLIKnp0dlnT1+FodDmjyA8yinCi9Xm9h73JOnFsLOcYudnA9NHcUCC0gybJdCRqPmk/594zHsInACYTwCA7mWfGwct+VJPSesDBry0IwL4hw8kAQJ8jswFzePZha5SftFWAKa/L/hllvicnKbMrAA9eHo5iNYnmu6bRAvcMb/YZpNWkUgA4tqEymi1PWpZn9m9OHgnfh+aQ5dhi8Gnn+bDmjNjTx6LbFNAN+xq5Mhu8ztdjB1Pa0u9LOFA2JPfscrTLWPlItqWr79YnAYDKyAyolMxt3bf3Y3IAoXrdoHsAImynFJA1zqCCjYPGWhM+dAe6r8tz5IT3t/oTWZc3W3sCr+ED9mbswZgW0M8jO59SnIB6BLaQFQDvnNfW//xXf22OIl1oEA9KpDYrG5yobtIx5bxWym8hqQGsJuoOATkV3+nlEXB2dCzogtKI4W8e3szs6apDVeqt0pD1MDGyj50Oq7FWCCkZntRx6PN2nCsCFIZXxEsj2DK7/rMHD5YHD+6PZ3j67Nny7v275e69ezIblvfHR8vxh5Pl/fFJkDQ5VtW4RJEufU7OKimU7969nXVHLUUJQZlNzqGg5KOoZjqVnAscRg4nzxEnUkSHMw4jOK3/QF3ML5f375LKyT0FACCUIFSElhw9RbhJw9a+MnawG6sQaH+OKC1F1idA4fs48ppnUnqwophasxwYjy60gZsmdGauKsFwtEBKSN3Oa9yRkGnWGjpSfYzS+rKJgABErUQ/AiXoNXB8fOLoJTUxWpPW8vrVSxua3ntnjcQ4UaRUjon2SQ6lPi8aszNXDZg29546sqxFnd0n+pk1z1FBHrd3QHf0E6dtWxDQ/Kect4yCnGMGDWDsZR6znCxH66qJFYqmC/I4JH0MXoRthqfFeGLsm7q3CxT4xS9+sbx9+265feuuR7rpXEXXynxwCvq2DB45eupmn8ixzlvfTfR28djA2WQuYzvh+VHnKYCmOuHb8N3dHVFoZRCYh0suaA/EpzcFmug7GjlaaeS7O0F307tAzUHl6MopUVbDh+X0/NyfxTgRwASfoZDgHwS2P8sYrRal0XV1L/cVub42z+j5UQJvzPc3qsRFIEWeYQrt1LMTHcAgYm8wkvi8/jZAt7+/7Ik/q/GezkJ7pPcEhBicOYgB4fNXs02BejVS9O2bN8OI1XcCUoZ3RHsg7noWMa348eTovcE4DEIBRb6msqNu3qyspzhIAg/UlNWZQDW2UI1Z1TDwzetXNmQO9pJBI/DCYK3Axn31kcnYyJevXnj6hmWJyz2qKVilOsrIloznR2OoLJsKAFgEdI3eAJxfaA9DecrTOBFxcFMmJT5x9oSAA/XpONf1ZgkWugXasXHRuu7O7LKZjQRwp/NNPXaLQLTStnltnR0Awbpb9gTTZqkPyjpOSoDDIe9tcKfkzJvQHERkBXvZDYwONPR/AxLo+nrdJVLVF4IpABi/m/xlB+V6TgoYDnilphJFxngLH85IGevVdUW/o69PZYHMiOCMijEO1gZ7GUoY7x0QiQE2O4HHQFungCeyP0eXsu92OEvH9hIwjDEM4i6b+714f4AWzZAXLSKzum2w2bCM80Y3x4ZKEMZ6pwzc7ryPzLpW40uGXL4TOcV9AQDm32mgFh04QcNuFxApi104syN4fgBvl1FsTwfGAIzq23EmJvuW8RreHTKToEn1nxqTqBq9xyGqDJ0CE7qz4jOvEj7OrjvLppFilhllJ404/K4IGzaB9VaVmHWeRM9EJI2wdWWpzHpknCf3LnGGYrKd+H74zFZ8vQYIUFkD5Qx3Bw47jufS3zjg7IUdJJXUVg8An2cFZgJKzjVjlwAAIB8oTYzTNEeF82/bsBV8wicwP9YDjnuQfVB0nMAIkW/i2Ugw5N5sVK53UsqQst/hrFYJwHCYzMyASgV4tRIWr61leG3afQ4ENkB/yMwLarqnTBpyQJ8vXvd3ZWvu7Y2sCdGT7DwcPPz5QbPWUakbX/llG2DXtGdEF5UJWQCiH3uFrOUVfnAM4fkuMzstdb+OPUUWcT3OtPNczqdGrpItXfQ1ZcRYzvgH9+igJjK806dlasmoXnrN2iJeStYVMO9SZs56o9yGcdK2Gca4UGVzBgDoAFd4H/s/0fdN3vHdq0TBJYoAX4AyNTJ6glg9myc6mF4LXd9E3iaIkGdERqQJa546Wajzex+DhVv/9mf/oSC1qeRwsOhijZLAYHU6HqmY7syuZniZKdvRSU7TQr7SszcBgCDMahC4N0oEMi1gsYE4DMASKKQu6j4WyCVQEFCg64lSnaW7+M1DG1xyXB599tAROx2EjFQ1Lrx7//5ycHhzeX9ybADg6OSDHf/L2kBFqfcPVNMe5wNCkHGeiMTlcm6BE0a1cqsaWxGRo+3Xs/nWQIzGOCsOsKc2pXOknbAaR0HjtTSuCxDx8sWrkXZlFOlqncpKipYNuhvbdjJwIHRdGu3hhAURnHVOeZ5Z40wERvdSxHFPCJ7fP7MjqSihriWnQAAA3VNFoEqLJ1JaFOrorgACrQVncBpwAgySjowxI5LHAMVgUURZ3xHocHx0MhCwGAk0Z6r5uQ0g0rMq40M0qOi41qDUZZ2dMiUw7LvB2gEAd68uA2Yq2RiRMdarHKUiXRIiQ0EJnFAX+kovZ8/lnCVNLEJTa2SEmr7bnVefVTXdMsOXI+21KHOkShzkUOrZBJRojJ1+vvvuO0dv7965bx4RUCbe0plZublh3OX4WzTD2vRbvPPtt98OZ5xSDECnIM8BNcgSuHP3js9YvTX0jKIRauiy5ksDMYymk4Bz1sR1eIp+B3pOnIPUwYlTVRYUx077T/YMimtTMMPHlBDZgK79w3ABANAYTD0/e/zu6P3IJCH6TI8K7sP1cf6haV1jAlgTDNRrXrvKnvY1iu/c4IrO3gq1DF0BNRiOApc+f/TYAIX275e//GU1DNx1U0B9TyCCvqOzF388f/489xeYe3W1HL17bxAOpS1ZeevmrZTQ3Dx0BD+ZVjWNo7KJnBnhyOCyqLnn98+eOssmDWWjxPRd0YAiXZKfWsfbd2+W7777g2Ww7iF5FFAstK1mkr2RqaNilSkjW/pSMkSZUZ7EQZM9IhhxQKwbCq1PyclNr+vkLzGYfQAAIABJREFUg7Jw0nfAhokyAK40EjR003kTQ0ifwflxllk9P0beMDDbFA2Bnga3GUNVBs8KeCqjYBhH9ZnwT9LXdQ3kiuV3Aak8o3VtXINBm2RQdYekG+A8J8YUdEd2DzSOHnC2T2WfuBFjndOnwLXw4dxHnAFHUcpeYS/nOnrYlwhfDJ8YP2WsNmMHWtVanQFY0aVugPL8PEe+M7OjZlRllv7kLNdGkg3jKn9Ap2u/WR/XZz+7s8VesZZPGbPYChjKdsY2mpCx9k0ZRnnZABBadHVcb1V2UQBIBSEA1KdsStlQ/xEpb86p7vsMr4cK2b/poLlRcHVQx/aLUxonlG7WlQ+DWRCqLvAOWw+wVt+jhIvPZc1k1VzX2DbR4nqUYppGhqZYT3/emWnC9eq3ANMqJWK/0BfdMYEv4twQyW6AVc9kKFuGMk7bj9M3q0zQSQ+hz6wW+ZSGe7OJX3fa9G/4mrX279pRQO+J33z2s/9Uf74+aYvIfDLaYuviMHc5Gpk1pyQYPGjR5zrk1RjKIQ9rzOt05CZtSRR0R5U+BN0RlS0BkD/sxYWpGgFFRLvSY/o35Xq+X7OzoHW5d/g2K76uQB3AE/og9kr6Xdkur/5W+hs/CrAlgDFUODN0tD7ZAbkfWS4JPIXuZ++fyJGK5pcuEpkDInWe5b5zb2cGQP+cdfgoAVpn4CLToKfOh30P+HfPVug+InvJPnX51/kMfo1+irPNGmSH5Gc96jHPp2h/z5pJppPtkhrzPMGemR3iwGTpHzIUTCdtIptLm8foxcoGbiAA15UMzb/ntDB6vMg2Utm2ziT9mTJxZVCDWbQ3Dpz60vxl2TppJ+cws3WkHzmD+Xpkq3nt3/zFX7kEAAedg7Tw8CirGPK6WU+TduSmHF2nulYAohssQ4DYoU+qFDfOv2MMy5gjEyCRniReqAsmNVbURej6nkdNs7uNkgON9YuDEudCKa2HikDtbLtjtrprv371avlwerK8VbT34nK59+DB8vkXX7oB4LvjI2cAnKgPwvmZjVf1AbBHVCkiPJdSSUlVAgCYxlYQcdfvlpBR0zB3fm/d6iOIMDom+sNhgbgqEkMzNp2RHCk7B60BmBmmjMYhcBjhNGq20mQNQiYNu5/7MGqHsx1HjCiiGNhRc62pRo5pL+RkyJHWHnBG2rsIlRjaSYOfnWYV0RIj6axmujuOkVKuk6VgQVaUTt27/jw+ORrKx3VVp0qTrqYbhXTK8RCYpD/ZTxT18YdjM97Dhw8t4BUVd525myWujdCVgWjHJgoeA0x7urstRzkj8sScjmRV5sxpOR+6TxzUq+XGdYxJ1iNwx80hndYcftmMlHdHhc7m2lP6Rwg0UpM08ZL4RuekM9CaRI/cQ+nhe7sH5YTH2B6pTtV4BDrS3soZ+Pzzz32N3/3ud/5fNKn9Ex2pGzylJqZFRc+rLl0gjejj+YvnHk+n59U1VUsvAEJgiO59/57G2Snz4cSvKxtA11akWfskEEkghb6fbADtpZy6irjXeDs6EYu+AFA+aQyV8UKfD9K5UY4u4zBIVY09q4NsH9NJF9/e0K0rC85Xr2lfEPK9FCAlKYkOyaHXWuVQw5cZYRmjMslZyZr64vHny95OPv+b3/zajQPp1SEQQM04lfUhYE509Hd/93cGf/i5ODu3jEXR0wvGZUIqydrZXo495nFOFzk82Pe9M6IxoJH6IEhmX5XjDVikFEiXUFXGhPj5yZPvPDpR9/DeKoumQEcBANrblbMkh0vK+up6Of9wOgCAgtb9vDEcZtMj6S3tkWhd4Jb2h7GDJLfZ8D7PeDMcOfZlgLRuEFhRu2oO2J1ggMnItOhL6vBGrV6bIjAMHK91OicYSJPOYqisAYCkBFvHMNuZWs8GMpCyjkzhnptOO/JN96C3Rjfk9UxuulsNYimzQ8exV9NotHk25pWjY/yqkYrZdJO1sM8YeNOYmWCA5a5vFgdvnI0jurOOexpN667WWd866hW+ainDIwtpgklcj+xFaKwDADxjN3qhpQlUz6kByJUuw5EL/TU/7TjTmQI+jErWW87QOIs2VitTMeIU9H3u9GA9VfaII403MFbJqZHTFKMUpwt9nnNp0eKN89Xn3eCsABqtIVmkzaCtrAGCTc3/HYEI9JIdEk/mUPbABNMnHQZ4M32OamiAcTrpZ7rCsE0rMwRnAxuVvwHh3WehZasgnz61r7k22QuRLYOWWlM37Kh57upX1Uo0igaggyEbms0bmTebTtsOKKdT/+46D10CYKHHoQeNbCplU/ZoIzxpeq5ARZ5jXZuPru1OeQfGupwQAAAPaI8DEMdhmTKYrKBMsRjOSut3AH+wJwTioG0CCqYZwPsrGroloGBfoznnBDpHsKmVE1uqN3DOazdTTFt1OlrTWe/gkL7P2fBMGYWqOu8JXkOb6b0iZz/7nSbcM/tDS+hApAMkLd1fYFfuP0uJsu6516G9HnhcZ0l1ebMpswfw2HpWdFrv55y9y1myj50eo1NDf/N7ydoio26CCRX5rtIJN9suH6ODMwGjqnF2XTfXj09r2imgsYO7Whcluvo3tfxkdeoe+e56SsegwQ0QoGdRiR/z3JrGkQ79kbmxC1egN2BHK/UYdFeyQaWXU48NMZP+D7Ln29QFgpdTX28JAPjL6zGuCINkNNVRZDuCllS7FWpS3eOZ45u00nU6pQmw0GHSvUzMBQZAMHKSnO7i0X7Lcri/v9y7e9dgAAgjUT87l+ogXTVHShklkvjNj76xY/D9D88iqqqjtbpUy4jWiCwZwnIa3h+9X641QuvOneWrr3/kaPCrt2+Xk7PT5ez8Yjm7vHCEQUas6z2rxo2NVdRbakEZAnqNERwRZJmsIMdHyPHR8bENW5g2n6cD9JbHccFQoHa8r+vhmGg/tcd6Bl1De+LyByn7Eg4wmRmA7pCl6KWQFUGjOSHCBoGE0QJKpzVQN9vTtSVUmZHuWlx1DK/O/5ypQSTXciU6IIInKhTEkvryjKZBAaBIspZ069S/5TDKGUHoaS91BnLwgraCntEoI4rXgqeam5GBYKWwlZpuO8m3bvmzEqJ23s7O7Tx0YbVCaasWW+ii9lPnIqdbKdKqDddeRVCkO7/2QjQXpZqO/FIect6IkgN0OAOgdegV3TDqcABoNfaDs8bZ0Xdp4qn709dDAJKehZTyP/qjP6ru5xrv985KSGuOAXHDqb8Hh/u17jNH/LUfcibFX3/49g/Ls++fee3aO31Xn9E91VPDgrsarchJlfOv9xQt/s1vfuM91rV++j/81NdVZ3mdo87iyXff2Un97OFny2cPH3qvxFvffPONwRW99+tf/cr7KUdTUW4aTCpFXp3r7WhvJ7JNzw49Wwea8pmAPMpi0ns4rqKnAIi7y907d8c4UYErmgKg9xWh5zyYnoFzTxM9nYeeNc8wZ5GbxtRBuBD2CQKV8XB5McqhtG5n7VgOZFpEGjLeWPbUw2EnzbVckmTFpn+/85i+f/kv/sXyo69/tOztK8NqZ/nVr3+1/O3f/u2ofXMfhwLYKPGSLNYZqkGqeFE8ouvhmH/15ZcGzP7w+2+XX//6NzZSRNOSrwIAxtpc/7875JIABcmf129eOfvD39mt6QbujZEUegFlrtGjgVtNdlH6v6YWXKgvRpWUSba6EWJ93kaEuL3AZUagqo/M2ZlAJIC1RDavz3WfWbqGQzSR+K1FfQAsm0q/9qwRy+jR4CjOqHTCSlFXN25kqtaqaQbIeWTUBBYolZrpuxj2cUyqpE5SdfQPiOOAYaIz8drKOMNg9tihMgpy3nl2dM2IepRuGkbvEl4hY4Br8Exx7tSUMOtAvnPdS9dpxpnsEbyAJHP0lc5nrKGipbEhcA03GoNVquOmYdSNxRg8M2KEgYmu41kAXNkTACWyULKHKdlzwETG80dzrPMsunaP5ow031buFH0TncjZcU7s+wQ7Wtlgq32nOztGnTIi515k1/qElO7EwzOsk14ZHkFfTbGiwwLir437uk8zTlPDvM4gSCZb+BEAoGcRCtQbzcpaI7p+XnECEvV0xLbqdCdw0VNv699bcdeno57zkGyAZqER6IA9pKcKf0smuXyonIW+nmSrr9O/ZzQ4e9TtIZwe0oGn0xvhorK9TSCI7+Dsopsiq+I0AAzGvphNKvVvfY7/rfPc7yib7V4qBdAqAyBrnY6qv+9Su5n9o3vQi0D3jaM1O+qzP31foe/N5rg9o3PQV0U9TTeVrcFZdWc1fAy9z8yF4bSWjUnGa/hSPW7iHOHLwBO2pQoYzDNWVL1SxnGv4C/Lh9akO4l6c9Rn5xk//0ZmQc4tTVnjv8Z/wkaOc1cTpcouI9MwfpaaAKek13paE8aqBCBrTW+o3t8o9mLJkhoVyLNCO5Oe4sdQWrXZaNk9wMqP67TJOQKodD5lD5EFfBaZPPRNRahFq5s+Zfgh/eQ6wAWNZTRuALvQYvwTyaDQbQ/ERKvPDLgAIF0HWYYU72+er0cHapJQ6VCPFi1waNBYTSiw31jAJVmqBiLcB61N4yhZ62tVmdyk/+wgOs3Z8hsNT7M/AdXIhIydmoaiyD9/7t/+7K+u3VyKdIdi5qRYlgPFDMz+mXrILGytDDtD6bqqKfXDnyWdZRJEHkaEpNrRuzLcFXmVoN/edqMofVc1vihJC7dKpSCaLAZSFErG+6NHj5z+pc/fvnNnea++AR9ObJyqs7mUlB0qO/nnTvW/e//BsrO35+Z/AgEuauOSjnqSMYASgGr+UrVSIggZxUTcSD/BiNY65Sg5snd56fTb6RTOyPLFRdLUFAGVI6kfBEM/E59FpQZCrBawhfihSOhqz9+MCsn3UwPP91EGeo/upCgblEyuE4YjQk/TOLqGC3zAuVVEV44GSpQUZhp0ACLI6YuALeYsxdyZ3WddRpb20QDA8fFQ7BnpR613Zaw0YzuGzewQjZAJIkwH8qTWeuZqCRScAKdB1zqnAAjNsnaJGZ0DNeIuM3n0yOf95MmT5bqYOIL3Os0u9zI6UMx4uK/U6D1/HofSadQV6dWaRK/6rrMY6seN9Wj+6GYx23baPJu3jKWR2QNi2cY6ap0PHjw0/cuB1r7qbLQuOevql4FS12s454ok61mU8i1QSxkecrL4jCOJ5Ygoo0Z788c/+clysH/opoECINR1XuCAHPqf/vSnpnvVl0uZio9//vOfL3/4wx/ccV5RbPGH+m/803/6J8vDBw+8H3/z85+7XEP31nhCPYP27Jb6hrgpYkAj17mfnBg4oG+A1q9/Wyi6C+/u8ubtGzcTVIaQzvL9+yOfiWhIe6XzlhOpZwswlNIMBKrWrv3S55BV+u7jLz73OrS39Jew0ViKOpWH65pGy0TPuM8IRxm9Ov/uVOg+kj3qJCwadSp9CXc//0WMg3/1L//VIrBHnxf48vd///c+AzXz0949ffLEZQH6kSOt89NZ6JzV9FTNK7X2t+/eG2Agq0UAgGTrd99+5+tqP0SDjDllvTZg3Ktj1/cUWKTzePXmlfWB9ls/mqwiIFVGw9v371YNoKwz5AKq/v/0bLmUwVRRPOmOAABXA+2O0ZP6dc5Dn8sElUQFwl83luUyXYQB93AYIoN9qsNhRf7CgxgrogmMQuvCirJwURukVfOMU4FCx1iNgpZDyRjD6egOg7YWGQVeDnGbSmJnoBS/5WjxAF2JRyrkiIbM6Gg3vEZacEslpH8PNI5+6Xo5znucYmwAG1c1Pz4GpIBxnRfOkfo4zB42RE4xcjDyqXfE0ESWZ8rEdADZR35znui1XLcKJ8pZnSm1MY7pFD8ct6qqjEGf7IvN2nXOqNs+EwDAQeS+6yiv9Br0AB3pOtgS6I6xnmZg2gmpCL/2wZHP1iwXvWt9VdFnHETWSqZKDPY1wLIZ/Z/OT0UlW9DHe8yI3AKmsGEwdCctV7mkppUAYhXCBhAhsFD0xVlPwxfwIX2eoMUY+21uvCVPVoXdyfgvveos1o2eGd3QnvxdTcNW+1fOWRn8OAABvLIP4mWu188kz1H0L7tyREUnSOJypzbdhlJK6/fSMdobZ+iMMsL5POgKy9/6PEEWAXV638D0aSb7MEmCrFxoTgG5vnbOH52lfe20z1lwVumrEb6CJ+VQ9ga5nP+m7WeDFT+jnJouF8gI+lT6/Ryf16b7jP5bkf3YqP2aOLvdDg6/rHuDDCCiMjawM/mez701RYwuyZmTteu9lLynv8iq438A59B0sgAkD5IJGP9GwS/xiGnZ0XMFOFJOEAe4GKp0S+RXwHoDl5VdQc8smq9CG4znFg/F3k2T69wv+6fXN/eRcgoyKfr5bvIbzit6EdnEmYy1tF4K4xqAwrVvY++xd8t5NqhS5TvQTPiSzJMpN+Eby63Vc0+5gizxGpXltBMeDJCjXe9lRtrrmnLW7ATRGSVY+FM8M/yWfZuZE+iufv/YislQFA10nxEAiuC4bGDKEODfrT//d39xTad23dj11mXhICD1wiYKgiLOpk8UjguDODqipmZPVW/RFXE2MEbIviKJ6j5+db3s7WwbELh/766jWwAAGCYWzK4DS4dE3UuOulDau0ohrjEwqjl2kzuPZEuaaz4bo1ZAwbbWd3i4vHt/tPzw8qURNDk1F24WlXpUlQl4g13PdmPZkcG5ZIqAjGkZ6PrRnkQgR+H737WXAhu6gNO+iACV2mwn4qLqS4q5ZjRiOggYlByshUM5EiDkODYwqZ6bz5uwioFZI04ejIiQDhKZpnwhqtAGzq4FfT0bnez1p1OJa26y/u4KXGtMFkRGzbk+cNBOkFC9b6FSyDa1Op4zX0049NtRfzmb1PMW6jfqv6/T84F6epoX8pyqQVYUUluiUYiJrsbRIkvAjl7Nv9XZI5xgMqU922Cs5nRKi/76R18vnz/+3Nf+7e9+uzx79rSMgPCI6Jn7xFLOHul5JEjVR8F/H723Y4MCn0w+FW53JhBcjDzbr++6z0BFBBAsPlP1tdg/WG7fuWseIWtA15Hjrbp3rUnnoe9bLmxtLSqx0fqeP8+Yt9t3by8Hh4c2vOQsQuMCzFSTr2f94vMvTBPaky6wBJSopODt6zfLvXt3l29+9LW//zd/8zfmLTmgzsQ5U9T9joEVZQWJ7v7hF7+wQ37z1m071rq21n7n7m0/G+sIeLIUvQVEEo0K5LBjb0GcppXan1uHAjMunBUhGQFfQRfTsQ3x67lHfeRGpEV19nKk796/5/1T00StR3sL3/lci5HgyZyrO48lUl/RlW4Ia61an5SN0uhV6uQMqqoJtfO3dWP55psfe88kp7RPKr/QvQEA9NzpZUJ6pMo29jx2UbTISMqUxpxZJuga4g052G9evvJ1vU/VtT+yI3SHItUIsIeffeb7BgB47Q7/ypZRVpYyK1RGJdD1/fH7AINlALn2N00plrOTD5aVkmN6Rv1PCYa+I6XqecCVDYRhHtqXQZ7/x8+lZtRLua+jdcPRrNR1lPP84vzXpvMWh3bKRwAARdGGYT3TiXwhDOkAADQRrGaehfBDH9PJVPNDyuoy0YCIpD/TS/tsEGZd9LvI9RItYF1Dx1bZwqaB1tffncHsRiJymzX5pKEnylUpqXZ8quZ4gMDJjupGYPZdz0K/h1nvbD75R1JKWRuODbKyn1+M9IrQDh6c4IC/A84yaLHC1BWFcWZky1pAR+naoSGyS2aZCeASjhOOWYy4Kd/Zhw4A4GBxdrnHPL8OvHRndsj+1t/HtliLYPszrfv+x05rq7stp0K6bxi+w1lLBh50bZvCIys/FeUKT/AzncXYHV1ndd0BP9IDBoPe2QGAY3q2si/Yi5DgdAq9B+3+7Dk2U6gaWa/MHBpZR94arIAWzHPFA4CArXbbete2VEUcLwPubvKUsz0rrT/lSaFzscukpwl85BnWTuoAPFqDaGyxAAA0JMt32U/ollKKc03e2sgiYs/QhciITnvQJ58l6mqarzI6rouDqO9D3+OaZUszoSH20Jx1fl1NR2meYHkv/VA9U3DUySgLPTHGed0fgpPu2Tr6/Gz0FjoIvZDmPwGzTd4zftGyRpyNNeR1Urej5+j4kuvzfCOzuuhP32UfiGQzhprmpF2eG3AliNaAT13Xa728SvZwGzsO/WP3uFdQRaQzYjfcoO/QsJ3Ag7LLAmpkb+Cbzl95vpnN1MEjfA8+02khWStz0o3PoRxwaBVg1zJUclGlJVezgV/ObvqrgCYAZGSruQFg8SU0ufKhGj+IztQvgGuxLtbeZSo8Zn+6ABX7BJ7kNQGmLnfzTLPxqOVNlQsgCwhSwE/2Cyu7mmvJ1k82xcwAtD0pAMCofNWpUxMup470VX1QDixCtCNFpBN1BzILmKltbuJUKf44MuOwMwhx2XJa5Nays7W13Do4WG4fHhoAkLEsACDp9qTfTcRf0RsxAynShzdv2gFIavLtMlrTjCPpi5eOQBK9vJahuLOzvHj1cnn+4qUo24evruISmHJAiHKkF0DNHl6ulzdv39oJRYBNJ6xS20nNaGkaen7tlQAAMZOil6To2aittH0cv1lLVpHFEgb8Slfb2aEU59IRuWr0xbpMZIWQ09RNjomirhiXWp/rf9XAa0m2BIyl++g9XcdKvxBx1+W1cYMmuuJ+NzJpWQcYC4oEKl27p/ppLQZchtM6DWCjiktqynX9pMvf8DzU6ZjveH0Cg9RoTgCQ68svlNqtDJB0ryeTICnNGq+WsTidhhFCohWNh9QeAiAhHJ1FV/Ot1MTy7r002ZNTq+dUxDv17pfL6YfTdEk/ODAfxVC8cuo7ey9HTVFxRcQFHLhvxc2bPgOix5wvdESUE0GVsVrJPtF9tJfKfNF9qfPVsyV7RkZqwCutQWuSg/bll1/aOZMT7tKXEiaAJAIV3rx55SyaffUrEABWNWruML8sSbs/O7OBo+aZ0JTe170lZ0Rjd27dTlbH1eXy9ddfLQ/u33P0Xw6cUtj/4Ze/Wn744flw6KjbO3p/NPoZ6NlFwyo30Tm7bKSccYwUyQL9eFJE0Xi64StCmfIH88SuuthrrGCico6SFPDVFRDgmBQuEyNA/BG6MjpEN4e3bnpvtUZdk54CgBQSgSgA3S/NG9MUVf/j7JOBgxy2XBJP7O1Wo7I0x0pzpzSgNs1WyRBnIN7TfcQHOCy6h8t6lMEjAPbg0HTD2UtxJCJ37maDel389OHoeJTgKAtBjQlFv6JXQAAbADe2nKEi4MVAn/a7Jh+INqUQ3YD1WI1Y1W9A0fqKlDojTL1iLgwWqRGgDORE1S+83qR5JuK377GJkq3vRhp2jJAJrMTIW5bt5cbIAMAQR5FaBlTqOvK2g27Dqago4nCW3QtA6ffRbV25O5m9eK07NxjsMc4COPPTDWRkRdaojIkCDypToTsu7vWiOsPKdLHBQI002X0FAHjtlcaI4RqDaY5j23TGNt8zGLq9riFFN21tVUdz9waJvjKo4z1WXeR0fjEY574FDMNmANTBYV7vyUx/1g76uTYyErLu2t1KB/bZV7SFvad7M5kfdo7qOZC34nGP8qooNvJSnw3APUscMAp78IRyA72XrLDZgBcwALrsxii0gfP/j9Ensn3sUYtC6T3kyzjbjfP2ObVRix/RZatHH8BNNXzGIbJDK7uhAIAu67heN3rhU+QtdAgtze/QfA5gjWjYNJL0Wd0fe8oyuc6lg+p8Az6ExrBrREuJgM7mtunQnu6W3l+iow1MMv1Vc0boV7IpPYACAIx9G6m9i+Vb9illidavNcWknzU01QEAG/Zlc2K7Ys/4zB3MiG6L8z/rskN/AAJVluqo5uxjwXlwnwGWtkisrpkzjdwdWTdtXDjX6aALdDr2iiaFI4o9S2V5BnreSOZa76thrZ8zjpmffaRoz54YvWwizzIDmZx1ZPqcPtBpEd4FQOn8aRlTZVPwIADA5GudrTImy1wejWQT2JQuIKBnmVjZrZF7M/MaPe5soBvyc5Ip6mwYA16zKZzO1h0yZK+30e8THIrD32XqAAWr3AHVRJNrAQDxldKsm1Jt92dpNI2M1GdDh2unHn0Cn+tzlh31uU738F2HGmZm1/Dyx4hBbHabItVbS+dGCQs+SvTqjQEAsFbuPWz/8u0UgPAanUEcMJaspHHuHcD3RILqU1KlYvRf4tpNehXYtAaZRC3mOcdEMs1IZ9IBE/2bPnkJ2h6MXmvwrT//r//9z6476kNa/XQCk9ogI11fiBPdUtkGo9WYHTtKCNw4wtokM3SNDPGCnCpenbWF/Hmm/NWyq+jUnTvLrYP95WB/zwCAQQnVxLrDtFKcZ8oghj5rI5Xd6TL7Ag9OZ+p9zTaXkXkkp1cp32rGUGmnmghwXakzcia0w7quCFl7JEWPIlCkSnvF/TrDEAGjNpR5sxg2EIYE++lpyiJoVCLHy05LMe2Ycc3Ug3rPCq1SErtwx2kBAMB4cfO3/QMrK62Punedq6KnCNw4Qkl71h6+f59O5FoTDQ15VupPZEQM5VjUa6OlokgYN3S5pMu3nJxe/4lhnIhIwBAEoIAY/chZQICq54D0yZo+E+WVg4HwODpWc7pt92PQPVa19qpvNMg262DlVOu7Ol+PnixnVfeWM650czs3JUzcTXZ313smB+jgUFMadt0kDSNIEX07gwYkNLru1HwhHlCk1QDDTnpGfDg+WZ59/9TKQa+zDv2WAyUnXftNPb+uR7Q6qXZqPpnGdbqGPq/rZoJGeEfnyshChJ7WqtRuRa01fYOSAJ2lM1aqI7bOW93cnzx9Mkoy9g8PDLip47ruociyvqeeCFqH9ib12Jc12i8143FSzhaNsBM9PHz4wOf88OFny52795Zf/OIflt/+7vcDiMPYkkOoa957cN+/dSZKRVcpCvtGCi5gl543zSlTNuL6OymjSrsm8kIandaNYhDNWRmoseeBQKhk7Ng4q4aRZAJhsLvESIBfy8Ix7dIUtXicWbA45drc/cVcAAAgAElEQVRfNW6U/NNZAZjEYFunD3taivoM1Gxny0qP18o4GPwc/dY+INcDtKUHASCH3lP6v2hI8kfXBezVOUouHB29D0BTTf2O3r4zXWmdD+7fdxNHyVb3Fqg+BTpPyVMaATp6sLPj0gXTQCH2GsP64uXL5eRUzQ/X6Z9yFpX6/+7NWwMA7n5rR1KlB5Kfkc3WLYeHPmNdS8+EARGjbIIAzlS6rtm/q9rJCLEY9Tb5pk6u15GXQ8krm6xGgkaRR4a7drbNl0auKysNB4RrkZrZ9SvKuhvGLMYOEhH86rKPvPE1W+109njd5Ttrz/PZBtA5CTBok1ZwAK0HVw2FZtmD1pb7BgDA4eJ1Gxrq7FPORn9uX7OM724QYmjDp6MetqKE7Ms4p+b0oGdtJCYfu6JYiRzGqE/2gzbQRltOfFVO4A74LTITGyYOAftsmqvsMPSXjTL3FpkzynEocfD5rPd+KxlLZJ4Z5K0VYTT35/Rz1c/HRmOcGGw6ZNEw6leUnOcbzn9BZMgYva51dQePdbCPppky6DsA0KPi5kFH1QKIrM6n1tPplkwSvbVpcPdnzzPN0X+pedYZz3tg62htthUraAEgINpgj7vjzL0BAPx30V4HZvws5fzbMRvlGZUFRPCnMgFy3eyru4PX+30NOGc4ltIxkp2p0Z80PPesgV6tUV0/q77nrJ+9xHngTC2HCihk38wsG6MgR2CsyqW4Xs444EVJ0iEfKGXYpIH+dz8HS+vaV5rgQW/aM+z++MfVv6l0oUs7DQzPEg7kCsDHWCFZd1UCgzOf6Hjk5Me0Z/d6NYWh07H0CzaBn0mfrkwzZJDWPLZpNUUtDTmnbkgTXGd1jdGHNTmn+hcR0GHNBAd1DQJvKRmIA2oZVQE0/D72NOsL/5mvqwwi+5IVDz6gt1IFQz39Z6NpKPfDP9H7HdjmXDgP9A3Rcc4D3YLeSC+5noWeszbtl9xH9kGLXQRmDWRzzAaEIMQAI8gtaDO2RGQfoCHN3JmMwTN2gIuiJNaAPmCv2Sfr9sqo4Dc8krXMMjuegbVydtOOSB+XIfMK2Pez/Plf/MycbcKtFCacZy5E9EpE5PSIQruTgi/CrsYvdjz27QBBSHZM7CzF8MWpI1KIAHXnfxmey/Xy8N695VC1Lqp7UapSOX8uJSgQAYLQxiGIOrHo/jJaYzyfVi5Oxgbp8y4D0OxwISX6X13oVVOuDrNOk5xROVBjNbHSniiSp2gV9xD605U/G6+MATthFY2EaUS82hcJdhrsdIYbNULFRCjgjlhzmBD3MEiGIxuETXuGgS4AgGi9jbI6Dxxc3SdRYlDzddO00dOgUvHpHi4hQho5BGxAQwZ6MYjWLidUTuCLFy8cXZbDhyOltXB+gAm6lu7JHpGmq/cDYNy0kSVnUyAGxiqGJ0xl+lC2QGW56HXoOMxK6l5SrGisgtGm6+o1/S96GpHTCxnxMZh1be0vYxtVDoDwxsjCGXEktxxxOedKbbfzp5pu0evxiZWZNlDPBsglGpGDrCwDrU212y9evDSNccapEYyRABKsfWbtrEngwRgbUwJB+6TosNbjCRwF9mlNAimU/q9+DwIuXr1+uTx99nR58+atkV/X2O9HNojfBKYdHt70maMoNAUiaevJgHG0WdGRywvTpXldkwoODpbPv/jCDeSeP3+xPH32/cgK0R5ilEpeqc8HPRd++9vfuk5dzy+wRs8CgIKB3WnISqe6O4OWivdwirQWonL6rOvj9w+8F5fXKWdxB+QyPJUNBJin85GscSOaMrLhOSutNrLGznE5ay65cIf/Q6f16zuAOwBa3Zlg1KPP+8a2pyd4dKo14DTwrWgq80h77ykGl9knlFv4/2w2K3XpxywDktIRcCTehX+uPcElBqjS+cUDAnPSF2BmJ+kZk56v7IIDOwT6EQgg2pRcODo5Xp4+e7acXaS2UXIXAFk6QCCxalLVDNB9LqrLMY3GbCjKoNnZCSh48mHZ2U2TpOiZ6gBcToMj0OoBgB7bAFcsW93leT2Kqytvb7OjNYksYPjofjqbXGMQ1cgGIO2bhoHDwBhjhaJ/kPnolO5cT0M7NYfd0OF6OGLpy5GZ0l13Ygjr8+Inlwy1SRU4QHxnXLc5cshrbbH7AJSjh25mVJLleDWmIlqjPi6cWzfuMLRiGIqO20z4BkR0oxzZ1p0Jg++tezbGU/YKg5zGdes9dIZIG0XodVamBTRASjm6dBpd0zAFiESWAGpb19aYPYIGAQ7SC0N1q3x33K85/+xvN2g3z6c79yUShgPOmbP/1pctuIP+xDbJWUzwwzKnQNK+BskdQC9AHU9TKrpgTVxXv9HZAD7wUgeLwmuzrj7r+//perPnzJLkyu8CSCATQO5LZe1VXV3dnKHExfgy+ss0i6QHmcmkV5npH5HE5UEzI9OTxAeSwxHF7mZvtVfueyYSSAAJ2e8cPxH+fVVEWVkC33Jv3AgPD1+OHzd6xGtugszMQXT2ulzEVhpw/jau6Oi+jyNPGndDc8apQ76HgzfIrZ3F7XObcgTGmABAh7b3eUbOuK+I3UBhCEWBwzsDAOvBjgmFbiVOtTB9T6j+veQ6HDYrjk0Oj/puty0jAzrf6ryLfZpAiM+DVXZ5leqW/h2BogYHX5Gf5lxGLqxbihS69n/ua/mBV8CB/XTtYAwOAJB1XZUdn6FGA3huKjDcnCPLggMZXR91mzvIC+2lEQgNP4bbQI/zQkLltck9sSPGtVvwSJ/ZnA6m5szRkJKp0i/VQcF6kDNuBr8cCHNgtwcAgjDrgfGUeDKuOLV9nXL96E2ds/EDG9ycNeH16OXs9fydNRvn3Vrb0x5k5jv9TOBaun7ZU0JUpOKglfEMXRkuDk37TBpPXbpaimD9Ev4Efypn21jDhkqMHPRnU2l6K5Xoc6zrryGwlGwphFWe3X/HwV/rmlEDsfwafdC/vx6wsE4JAeAkFR468b/9q79SG8AoWhQSzotgmQXdjgHPzRAknActRl389MTwNSRNtaH7+8PZkhGNw1NGEDdO1pxMnf4mqKAnPl02z94uNyCowtl2yNEOFg4ch80JRkqI3yY5BZMQB0+ZLZxfOezOoGLsUmNKKz4OOeDJkP5h3h6XcsL5J7OvyFmrLcSIV8YKo3xnRwEAHBxdfzAbl7GaCF2VIXCdRLNyuAgCW8RuGEXrEXQJVGXAA7PPGkzlUfCPioJ2Q5HvCx4PNLsUdYIkQJx5nb8DKU5mPi0KuQdlF1FMzG2caz4bZyqZb+SAZ4qSYaxyHlGwFenjXmlliLNOZp0MfrgFuFcM9W7UJWsZRZtxMyYcW8QGZwOZjHLw8zvbwLilbNZ6RbMWjBcHJ3wDaqMXaE9F+7sRhOPEeKIYMd6pexc0nmjzzrbGgRGN4ytHqzoU8Hvg+jgzXdEKnl8wc+aLLDafxQlC1nAAuSecAHwWBxREA3XZd+/eq4z+y0J2zD6ifCaBNkOdHDhBlnlu7/sJrSWIwPqCALh2xSRx3JtnUgeAd95ZLlGXf3S03L13Z3nw8KFkG6cwMEWCMjj+7DUHyMyCD6yeLD0HVIKDF/nsBdrsnV9u3riue929e0eBixs3b2mc8G/wf5w0rheDhOtx7ffff19zQFtCcxMc675pmxkkQ4+QDtnerj7A4ZdgXs5m8CQEXcgKe4e5IUv+/MVzBWd41v09E9s9wzGuwIn1iA+Y9BAeh0jLAsjIqxpo6VuMqiIaBAEQXZHAaXRcsusKTFVQlgCAiETVQ9k/lJ4ky8R6R08q21jwOvSYOUk2FNghiEJ3iuwfZO/NEa0YQU8cjX3OHO7unB+QPyaOcR6gV4szQvDDynEk+JpgWgJryDPkjaznd99/vxyfmogQk0aBLQK0h0fL2xOg/4aqE3jgJ87qMNLhnqjyGpdr7eh/rYOCda4nF78C8H8x/E/IbA5GfV5Z7eoD39qt5uC3LnbeuJcydb2pzxRyJtlBrjt0fhnbcWBCqh4DKY53DwDEYfL9J0lh15s2ZhrBmmbAGdMeYCVIHiORMRHU/zFm4TxzdGzOoewp/lZt8blVZ07617mvykKsBzVmcKVnLroji5NntNW8dsaT76w7vtlrbi83IcgZdwxZQ/oL7VGTP9fXQYfMq5eqyCO7MzwMet/VzkDaQXoNct5wvQTSfcZz7lk+2ZNGaRnynVaW4/4Nnt9fy7Ou/xtnfeidQg1mjD0AkPOSPZqgT+Yhe0v7ra2B9soay71kv6DPvB9ko9CQ5azE0O0BgAS7tNbVUWLuwcrotVZx0ym3oz32T+3TPLtkurVfzVrwup6zcROs7uvJExDnjvcZW5xnBeZ7i9AKhHq+p8zxvdh+bovstaZ8NRwAse9GEKACj9lf6Gr2VnRO7AfDvoNo6d0QItPT4cyc8K8yggpmrRJoeq/8uD7Lc3TbqtulskGHPTEzq7qvnPDJwL4uR112+1z4nk6GdP0QWYwccOa7Bl1u76i9932Cnk9bvJSlzmBKYOHZG5a9ELL+860ZR4nYWktRja+1Ppd+0kVXO1bQrjLhmjxL5Fnx6WTgC0E9yk0qiI1iTFtslyq0Gnu18wj6KV0cZhcMB1Ssr3If5it2fJzLGQCaqDjJULXvxbfqPkz0afZ03z9JgmW9u47hdycgJzrgh+fxnL+cCVVAMSk/C2GZM4HrpfvND/XmbNk5Y6uW1z43OdM1tpSVqAOQ566/P4MwU24iuw4A5Ewx30/muZ9pyHFvf5jv516Zv5zHeT9+WMaOLZ39njMmvqCCK//uL//iLBGzbCqYmdXnWVlqQ8BwaDCocUhg30YoFF1TNNMCwAOQvcsBp7/PnxcklJrdsBK7zzlO5YnZy3cviODpFEg9Wc4rV0xqpawEBgRIgPRdJBM0+6pKwYu514pZSnm0vAPSuqe60uevXmpRD3H85VQdLa8OD0UCSAmAMlSKIpqhFKOOjRW4SwSXe3BPAghxBHsdiTZx1ZgEvtQP1BgCyQZkw+aA4JrZcKmRTLuNIUQtC6BNXEoljoYXvNrJNCOQwwoHN04s9wkpGt/BuI/y571EryI4vu5UGsoYCd0x2/R041ZOS4ybNyaES1kGa4QDn5Z4MQoig1EijCcwrsBYJlzJBx8OatApfD4RzGzKuU7pQ2xYtZEByPZlPRcs8GHQT5Cjb24cF2Uvq6aQrBQkacy/SlrgjoDRedmQ84zMsl+4F6Us7ltvJcf/YzNXNA8INY6PM77eT/lcb7FIYIDxklE/eHmge8CcHsPDEPhzChgwZjsC/o5ajgSqTOvJEFw2xU+ZAQEAnkfkhJW1BZZ+7dpVMc7DbfDNN19rH3jPObMI0RsOOUqOcZHVTdsy0AJZG8b6zq2by+WLu8s+JIInJ8v9+/cUzOHnwu7eskPJykLpzY44OXBAeR5kiHuq7v/kRAgA9BPf5RoJXvVgTb7DNVYOmdqrkRHJ1hnZ7IuSuxxsBy9faU1v3byh9Xnw8IE6BbjsYV8Or0oyionVaCIHQdAHCXoqoPICkjtHbzmY+FwcPLhQ2Gfov2Qvgu7IYdidiRxyA1UAh8ru3jDMQZVQEoAMBI2TAxnyRqEkWh3qwWv2krkbWHvuTYCD3x89fCh5j4HGdfZAFVUZAXMQJFD27xgf8lUw55Rk2NA3USKGMcgCEACvXsPvsONsWzLT7NdjBzdi0SXLKA6GYrZWAIJWgTiyyPsOAU+3ScKw2tE5cuZOAgQBjzA4Qgo1W5hpvirTZJj2hNFNnbDq/OeZc/jGoBslAEUK1Z2SDl8MCjUdIjJ3CQLEMMr6WVf6jOqGfP89+tqveQ5iyPOvSnSqlReBy4bbHQZQN/yzp2JIRT+xltLnW7OVVfRvsiKrMMR06lhtGxfDJnPI+JFHBWxaLWs3Mruhl+/lOqoTVqeAVbI5j39jOddaOKmEYcXBneRoQZukQ0DmOM7lvF/aTM7af97Lmc71U4bj7D5O8o6RSsfHo1sQ5Yb5XnRD9l3uzb/RW9N5mAGVjClrZUPYejrn7Cw1dMA8AYA4i+vncTfmpY8qUdLvH+hz9ncJ0ijF6ONJ2Y6dBaMzk7yI3ZTxavwN/YFH5UzZqbKjQW51YznBLr7bHZrs4aqAWSmb6DKY39fXz/q0EGL1oTjGsaHimESXZO0JkYCaIwCQNrQZc+bRbaGnnWsSQHcv8Z4Oc3lkoE7/FSb55ixVcGI+h0lDY+9YtjYEm06GOOdN5C3f7Q5L5CN2V+xYFfwWx8d4JkH0i5Q4qLjm4HZ7bc7HbDmYvR356bLodQYpMcnppo5wa9j17/k7qad3yLzvMSU1WlZ4RfaTKU55QKEJc089SwUixnnJtQr5aZ1FaVzjuqks9kB5bM3SM32+zg/r43rebQhvwzUySxVk86lcepJiBinX9//62eKW396H1vUOXnpdSx8Wcbs4PfC5mk7pc5QAQHwa5qYjyLtcRUZibyFjfb36nh6+0hr5fCD/1kuN2LaKuyK//YxYPX+NCiugxQja9fkywXknzYRDysHEcWZthhPGQdxwKPj9ySnhfTZ911WdW0HkNX6hHjyVTJTu6fOT4KZ03hao3Mm1MJCHIan9r/+3/9U6cLQS2VCdMeRcGLTJPmL0Y8RiQIfJXQtR0ZAslupIqe0879pffsj2YvTymRh/UuYnJ8r+0e6P7MwJxub588uVixdloJll0gRAQQIoW3M2WWZD7pH7MyZtbEX+l2V75/zy5Nmz5enz58vFy5eWjXNby8NHjxQIINP/BuPJzBAyQpmMl69eiviNgzmGQjKZOqDKAcwBrYVD8RZ0XoGIco6jGAP7y+LEcAgRSYzCKBA2wN4FE7kB643jlAMtSiWkXxIA1UEFAmfJUNu583ZO0z83B1E2ZqBcOE6sFYKJs9rr1QPTjQCyjmS3ccKsZJxdjHOSDW0Ugtc62ce5AR1pVjS8AkhCblRdMK8jf856OuCUsg47cavfT2Reyq+CQQladPnk/gkAXL9xU/XmfA4HhGfKeHhWHP6gHvgO12U+ZXgtZ3KIyNrCBBq4Jt9Jqz8FetS/2PB47oMzxd7iM+lTjjOCg727tysHNt0QBNU+OVlu3bq53L79jsbNOHM4kcXkM3SmMMP6gZxgK3DQGkbLKPjCs1AOIH4ASmtOxaQPzDDrhQMX2eMaKQ+hzl4kb7sXFjL3ZPQfPLivZ1HXgAsXlpevCBZsLrdvv6u9Jdb7ItPDUU67wSApIPy7cfXycvLmaPnuu2/1PkEL1tklOMXmvrG1vITF/uVLOazopxA5MqesjxnrD5enT+k0MGvlog9yT+3HilgneMizJ8Cn/b15Tu3pUJzZB+gvPkNW/vvvv1P5BSqGOY4DooMHpwL0y1JETwVju7C3qzni+i+fv3ALUTqUiATIDihkfiBJ3EbGDkvg/+sGYvRBuDICvyRwQCBJxinySvb+0Fl7yUHtUeYBwlS1Ta1DhCAW848hiEx9843XZH8PYj+3WsUJj9MhA11oiVlfpjaPr10exU/fkznw4xhk7SDNJEiCLEGs+vT5U61h9AXdNmgZyBkBekYZamYp7ZMwIjc2Jdvc40j19RTYbi47lDjQZlX8DXSYOadSs0OQOZAJFglmIukxdtj7mWPWgYN0kitZ35GBoINE5iPOglzLBknM7wKaEjCvtbDxkZaEzt4ITtxgopnH9azpMJZbra0cjcb6HT1ro2w6fhmazlKtETwoDhCNZyhHIogTrp0AbjdUou99tjtLGV3OvOhMOPVemNlK39NO2Cq5X86/jMMBd3Soz7XuiPV91w3PbuBh0Ko7RN0nn4sxBgIgZ3SMsTmGCetNWV6IxSInMfziNOWZOyK1Oza5P89ldBv6wzW2GItBfOUsjfOYMy1nSOYhTnL0Q865Pgd9TsM+nfdBDyVhorluwcjcYzWIZN2UvR3EXJ5La1qtS7PPbZuYZDH3jS6I7uMzyuLC9dTa1PF65q8/R+6HrrIz9FZ24Xr9fzfec608l/alOik5QBodYAfLgbI+35nroBpInLFnfmx9w02Q+/OZGRBxoEUdZEa3iJlEkT45czlDMrNysorYOXXc3j9xWu0KrNvB0T3DXqz1Nepnc+x569qt5Wy0IfV1+X50Yc6kXqqZ68qeXyl1NQKg71HWqQcAZMs2kskuV97rLi/z92a2vuvWzH0COugf69kJ+VbgUW3yAp+fDtzcv3O9s/e0PoUgWNGL6a7S6uL1fpWADdkuh70HAHS/Kl3j9cM3h9r74zOlq7VPBHbD3/Hdh+5KAICANijYERgNIqyeswIQmbs8V9YxOiMJEfaSg/nhNwPxahSi56nKC6rMgH2awonslz5P2W9dLpNU7PorMh79Hpu961jGHj2kqR4cBbDir5634xDrHAajvGIGxTwPnRTQDEEpJcr95zlqHobMQ+D7lJ70wGRsBfRd/LGMaRJGTmRLdGn0Tkrpsvfm/X0e5YwZidcf4aeIbkjiL+fI+nmx8a///M/PlGWvAEAcHDJAZAQENW21kRHu/KvDo6CkNmYM1Y8zxA2BDGOEysitwACKEwOMYMG777yjLgA4AsnQQAZICzsdG63X5Bk9eGFbLGU3CB+KLIu2eqm9lTN/8Gp5/PTZskm/8ksOALx49dJRq7NleUN2jCj8hfPLlatXdfhAIJf2esB6ybTG8ebaObyZA8FlypDL6zpUmpPRF3Bmj6ywMShwApUtffVqZCCAGys7t7lpWHkZZ2RDsoha1E5C0dgmo3hxCmOEhx017/VDgXGBAMAIN1x/d7Ts4n6B4mfdtVmLiE4lHnVoBjUShyr3oN8szxlYOd9xyYENxn7g8hmu350J3k8kK9lmvs98RNaiOBI0SGYy10b2eqCF1/f29pdr165r3hPw4vu8x+dZA/4PaVqUmTLrMjxO5LgTi0POYzSMebK60FobWuXgA9e/ddNOPVnakOaljq8H25CNy5cvLZ999hPNy507d+RkyXgsFuuPPvlYa/T48SPB6GPUJpDgGv0dIRWAfDOHcA0QXJLz2JiAcbBZg8ePHgvWjuNKlpaABe0TByEnWZviDaDsR4fExqbX+OiN2PvTaYE1ynPfvn1bTvsriAiPj5ajQweSbty4rmCCSRyPljdvThTAe3u2IRTP02fPJJM//elPtR444axnygLssG0oSMEzIXPMeZxtggQK5qiVinkryNQn088eoE0j/xIUsYM64fE+iM80bsZrh9BKWQG+coajB+AJEaSX/XN+Z7l27ZoRMK9dVsE1Xh8emKmX7gA4qxYw/d15NaZjMeu44pBGwpA/gjQiTCsYrlp0vjnWOieAFaj+pSKUhLRHCJod82oQBGBuKakA5cDzEOhyzZ25BHhNTP9HDooxXuY/a9yN6eyZGKc5zG3csQf3VALANQj0vHz1QmukZ05m8M2xHHeMbrX/bASjgZ0OB7EO++PTt8s+wezLV7SeL1+8EMnsWbXZhCuht0HqjkZ00jjTYJQusrZhjBZ8X4HqOCrVgjYHbowursOZinEVElLNRyMlC4RT81WImh4AiAxkPjUPZpNwwKHSATkTYyh1KGF3VgwnrRKHtcBBDJasY66V8cSIjJ7xnICa6zWoBD5dAjQCVWW8Za362ZjXZnA8zp9mZmSiYjBlbXKmdoclZ0GCxNO42hApJz+MKSUANvYmlNPG9oTTqgVXtdwbE102iFE8OIIOgucn48kz2smabd/0HJsObuvZ1Xo4BKWThCv7Jv9O47fabpX+yLneDe5peHpdkpjI/HQIP58NSZ7nZ6ImurMQe0DP2hitc/+U/iXZo+tUCUB3vjOeOHQOUlH+MDOx605hDy75ezGkbbjDqRBHic/m2vMea2iZ+tq6I5txJvETm2slSCDuICecotMy3tVxFZFdAmIEAYVstbPaHaWM0yhXB7x4X+tWOtEk264PT2LE/B4zSNYdkqx1dLSdCCOHQqjNe3AMpANAnh955T5BoQ37/UcIQVcdppnpnEEUZ619inqdsPtBIHEO6/zdMRrGwYQEJFfLhLKvIm+xwy1ntTtrLqwrQNpN51/z2WDb0dUJ0Ewfx7tHgdmWuc9e4H5cJ/an9FwR7EVHgQiMTATtkYtyHxKNzEU/34MciedvdEvC9BUUoLlEIQt5x3PvkqLMi0I85Yt02ZBMlT6j3C5IQ8ux9Y79jdklyjNRQabaY+ZPctKxj28owPplfc9Hxtc/F+c285trZj8rsVKlu5YpzwVBeNlc54rvId0H6szoZ8z6PDro2zrd1N7gWdd1jZagSGMtF6Ufq62i9pBq8hmng/H89Ofx79OGM7FlL3Ei6DWJdMc5+88QkOp99ERaRoPgUOc6rjNbl0fGM8as8ca/+QtKAGAkLZbKcvbVhqQMKSmQilLlcBmbfY1xdhx2ypACK6f+36RNytKQ4StngKDA5YsXl48//EhlAIcgDl6/Wo7IIG0sMuTJ2OB42JCqYp4SRBnqGP1FHoaximOQhqlHsIvD4o6TSOABdsqtzeX10WFFpHHGIOraWPYu7isAQCZVBxftrI6PF4jFKF+QYVtObtp7MS/K4NXPrMWZkL8euYzB24UwDkacXSm3qh/CmOcn2Wp/bwqLlFiHnnTCkVpHnDeeR5uojOZ1QyKQH+6D88s9cJaAe/Naz9D39c/hNwyv5gBk03YjgiwyCp4aYYxXxMvK0wokcNJECbl3zyYmCKB5hxSsYFCMKdAivzdbM0bRR1FHuQ85FTvmZELOGvFvOB/E2F8IB0Ura6OTsTi3tbFcvXpF5HCp4XSttLOvMgyKhwL55HWy4cDkgcATPKDmGl6EHLasQYja+DyOIvDaTz75WGR7OPg4XwQAgLDy2Xfff0+H9JdfflE1+4bJpw0gz6vnqL7VUgjADNkbdOPYNBu6YO63bklpiavh2XPNLY45DuqzZ0+XF8+faS/iPIEG0JxCAnfxorLzlNEQNGO7sh/JJCcQwbU++eQTydf3336zvCTA71UAACAASURBVDlEFo7keH7wwQdy8Hnee/cfLAcH7NPN5eKly3IMHz95qnEQAGB8kUuy1BDPPXnyWOMnWALsPc4Xc8U8DvItAk5nJv7UntWzm+EfmZ4BN2eUci8MEukisbubbRouBeSEgB0/MWCQF9YRHRRGWXSLZLv0F2MCci/ulEKVELQIb0bfQ8wn8xxjIwbDIKgrZ8UEzi69uXTxop6H/RYuCq6J/o3RcPnKlYFMENfJlnW0u128kBHGs+A8y3Ao2C/3Z95fvzpweVbjOsmhF8M2zlc/0AODTgmS5o02g2pP6LavrJEOempm38ABgL6zzhOffzmtMfpzqMmQwNHaOrec39tbLl25LBAZaJeFwCydYQ5eCU3QD8Suq2K0jezJ5tQTw8gnI1c94Iej0WqdQ/4a/Wh4pdFO0qMV2EY/eK2rdZMsztZWrAzWGFIxVFlEk/YVi316nreaYKFpdEZYxxpWbMNQDkEhKiJrCXRP/Zh2ZD53uoMrB66123Q2pYgGKTUQCMM1uN0ByxkneWqEUTlHM7+5flXVjSBzxpbPx3DswRLL4IRLRwYjm4Y6255ITWaICe0MTg4ZGc9asEBsfWd9DtJV8SpYljKGjCnzymfXyydiDCYo3ecyTlO+P50SG/h5nmSUMicx/nNOd/sjQaruVGcPZa8is+vz2u2FyGCun0RMnle2RoW8E/CwY0aQLK3hppM+0TJJc077pq9zjOg8z7h/teL1c9PmuBvTE0Lf5a/rI5GR/ghbeD6TvWuZWGPbL56mnPPRP5GFOCjDIasgIeejSkxBn1SQJXM8Amwn5h/JvPJU6bOuTD3lquWk2V6aMpH1jWOzToxoZ9AQ/emclUNeQcSuq/lMdFZHsvK8PaA1ZSNBQF8scx97TfORuSz+JAIiKYvNWWI5B704zxfGlb0x5qbZjgpAlm6NvpJD1jpmZf/0sQXtxbXnXqsgmM6aiV5Zl6XsHct59Zkppy5nfeQnui/3jk0WfaIAU8ljeGU0XxVs1H6p7iJ5f+51l43I8yr9HgJqr7nXQ+MMd8SmuVsSzFjdZz6T+J7tDZcsJWhURAsrelnXb8GK3LPr9qxb5iTjn3I791k+k+/Ypo3PVXt9sZ1AACDX0v4tvpvIQVpZJmmjVr2NvFe+Qgv0+rycnZe8IWdZxlCUDXmjvagzYZV7YX1/Y2vbJ/HcR9Z1Jta5lfNv+OG1rvNa03dCN2g/bvm8dwDA/sfqeTF5bbTfCABgVEmxFnurFpyJqE0aBRcFmInpyimbRjetfvOavMpRqPa8oF0Inwyh4+Pl4t7+8tGHH6r1H5m158CwydCTWdzblRPqGtvAwbdVT81DAgk+KQeYe5ElFON/RUxfHLwSWz/HAAbhW2ErNl3nVLXiKEGMa+CwtBQjG8b9kIz7Dx4sjx4+0rqjIAYURgQYrtGzoboKbesGTF/4KJdsft6LQZ8Msx2MyiIUqiFCPTZDRR75O1GqCFGUUe7BPVHacaqjkKJwUo8eYbYSXlRTzf8o7TjiWe84uggm7wUdwH2UxdwwhDhEhzk8Ej3mO2xGPo9MWJ5m9rALrOCbBXVLdjHROZcLuMtBFA2vdeMrir0HAnLAEBxJ3WA/8LJxGF8c8DwjqJWhuHQIv1kuXdwfZQvMozLLR0fOIG+bN0Bwb5U6uLzio48+EsyctmogAHA6Q1qXDGECD8gGiuKdd24p60wAACeZAACGajItOLr37t2t9TAfAWtIsIHr076N+SC4JcVTpHP7e6535z7sE5ESFkcBgUB+cNBhpmeegE/LoVeJhINU7EPGT4ACZ53D4tr163reX/ziFxovzj1tBnM4vYSx/5hACeSh5wVH5z0FHl6SIX+lyP158ZEcCdqNg08AgUBAAlfc/+Xz58tvf/tbKU/Y6LkOe0nOrLor2PGSDgN6d3Qo/gIcXiNFbCwmCMbn3C7QkKtkUcVyXu3dQNQgizJ6ywHPno4xhK5RnRxzXWz/isyPtlQOYIIGOb9zXk5qDzgl8OnSHCMNkm1ivAQZcm9n5Ai2niggQUAG3S7n/7h6Zqse2o6cs/4OXPDcCkRcMOoFJ5w5R05YuyePHmtOKTGIMSG0EHJepDbdOchZEYdyzEfpyvBp9Ci7oLWb5iJxEMCBPGWE3hwrCMDzuMUh+8ycANmvMXaQGZAjF/b3IflXpwitJ3vw8FCB5iMCxWUUxYiNjogutAwYraMGcA1GaksDItzJ7xCdyvySrQvcOtmK9K3O+YDxrzZR5fsY8jtZ+jXPKjNxZiNzqXXYgYB2Q0G8GDtxtETGV3XC0aXReSLTDAS1akSzH7tjlNfybz/TukMTpzXnT6DvsQd6y6iMJXYF3+EcjfGZM6sbVglepIta9HQ+043Jfm44O5MA8zTGMna+PyHWDnL4J4SQq06HnodztxwzrqOsazmgMRRjcEUWuC7PEO6SHxiVaaEVTpqedGnOSGyAZJX42y0wV8nW+vNJLwei3hI42Yt65lZjyth6CUDWY67tbC+ozxb/T8bGvWVn1P6M46AxpUSxIV64BuvfSc+6kxJnP2u+7iB4zp2J85kMH9JMvnQ5yjUil9lLBAD+OXLCyHZ0UMaWvSRjvZjmjVRy2VBg7u7Is1pKoA5TcSYh4QtRbP2bZA3lefmc9nIroejt8MJiHwRAkEvhgIqNmHMs8ujSAcv4TCq1Nmg1edlT0Y0pf8gZkH0T3TFLMByQyJz5/VnzHNj7xlvbwJyNQRlEnmLLkvwwKmASOua92NQJovUAgORrdNWYpK6RhYx9OFq1R/KsKclCP6/vqzlnE8HRn3dQ+623zGt127mvOMfaPkwAgFCCAgKNv0HdXAoBEj6XzBe63SXSHm/4PazrZqkVv6tVMGjtHTLW1e68nN35edtAOV+DeBxt2EtXDl0fx7/VP029GpSCzzfdu5VST/npu3YS2UaXRO94jHZ6QX1wLZVPEoAptEeI//iMAyvpTuDAkvTHppMejAmyad9ntisd87ZS0zWz9nk/usn63+dC5rHPQX5XVyPOv7KncvZYDmb5TQKEes5KHPmebf4o2xHPk+fBiYSamzXi2MhxWpEqAJBe6jqozjkDDuQlhEDJ/ksQC/LaDbqhEEXsRnuvCzJCyQ7pITeobw1b9ab+5uCKMroGC/TurjL/sE2fFOETUCecArKFhsy+GoLNPXEI3tKaigxX9feGURuJQNG+ev1a/2JUqv2Q+2KZYbcY0G00nqlzAb3MD4qdH4UEDJaVxKnhR5GnYr9MhGc6qD+EX/VoYjfau6EjZVS96VFiqrMsUiA+Fzg6z6sMQkGDWeBEiyNovJbN2g/SwPEJLHRURxRQOACsZF1PZ4fXvdY5cJj/1IczznSCCPs+n79y+bIcPOYUhyWkbQkY9Agv46RlGPskrcfY0OEr6AdpNjDrxOt2eNNq8lSZSDndRTQYZRKDhH95T2iUOhS4Do44B/je/kU9M8/C+zG4o2x0nczNqbtf+GAky2XYOc/D2Pk/5Ig5OLQfzt5KjtUm7cVzyRPrHBKezLkdvvSR3ioIvR1tnF7W5/vvv9czc08cgUDgkZXAKF+9Ihj2Wuvx4Ycfyrn//vs7cq5SD4+DR033rZvvaK0h6YMbI7Ijo7VqwFCSZPvJ8KMFnj55ojEwLuYJ1v/sE2Btly9f0fNCGEpPeJzKzz77TAGJf/iHfxBh39Url4X0IQiUUg7WRcSD57Z1+Lw+ooUnxjk13u5MwrpxbfFPvH27fPrxxwpO/OY3v9YazvXyflIdcx0KImfc3hbPx5OnrjUn+45sERAYDl+hTHLweK4dYRaxnuoATQgj57mc8zitvK/gXvWpEVFMHfLSraOEyUbs7XduLzcrqBHyPc3rsQOPrA1jSXlMjAJQVLwuHoiQQxXBHWuG3mWPqUsFELnKyOg65fSwV+GV4OfqNdbtsnlbqsyB8gHm2rpjkmwqqFV7imeK4dSNJRkbqdWvf6PLUn/MczJXBCO0D0GBCXVTJFk43mW0yCiqTBrEjKnT5DUZAGS1+d72jkq+ztiXBLy2t5Txx/E/ABFycDCQFiPrttZjnmsp6Jus+XASkwl2ACCcING/RgraBLSxmQDxdE4kV5UxztwFwhknUdeT7pmtfny9yqwFkpma5QEFn9nvGCZD3qpFUWdqj6MT3bhutMUJ6I5e1jhj7U7iuuMV4zZnXc4oW2/TMMzncr9uUAtO0LKJuX//17JmY7pnz1ZNyo5G8L0Dlcz3fd54zrudo99PXTbhZ9gUiVdkPGOxMzozxrweJF4clW4cMv896Jf31udBWWB1CChzUYg+Q0r7nov+5lMJAKTWvl+T93t5p+yBVgoSR6lfL/pwjL+1xYsM6NyrtRqGfnEcdEdE65vIzsYkNOTaPdiV8zzfTQ06SaQ4lj7rCcT+sNVVdy76tbT21QVgXba73rKy9pzHIYuzT9kUelWfLwfKDpEz17Yzy7Gov51Vxfmf7UGzT5OooQQgmXvp+po/74EZ0Moadeh2SlHCMZJSAu4Zm3u2APa8hyNkfQ9GF2R8685MXo8TGGRBt8Gy/ybCxgEh6b8iVMNuR1Yja3kuvuugd5xUo6e68x5ZtENXMl26d+wL2fzhdvCI+n6N7u57Rvu8Wpz3PRB+B++leZ2V/ZIsfisjyt6Ze9DrOOcuep19nTaiti3zo3kTIqJ0wFrZh+aATkulf7JnkoQLjF5cOluUfZjzp8vpuJeSo9gX0WeVTS4SwK5X9ezqiDOd16zTOk/blNmZnV7X0dl/8Ymy77Ju2ffWIXHwJ3JAzyO0oNEu0ceJUQy9oe+aoNgJotkVhnWKbRC/KXpC461g40DSNLns6IjYavmuUFcJDFU5Wq1mTcMMnIXcOXM2kxCz+wfruNJqd4XAeKKtcpZlvNIv//Yv/+Is0UuEhwCAHNeqb4qhosWsyG4eZF5Q0q7VJwNMtpCB48gr68thWaR/RCrIemB0cx+cBTnHHD6qkSZgADTRjsit27Td2l1evHgpx4DbuKxAcIVlY3t7efbihUjJRvRayvLMdUWCJ8scsONfUEjeV5/mU0fZIOni/afPn9mJQCiUgXK7FAkeKAaM1AY5ksFZNexREpmXRCltZEzl24VYGa0yaEE5iKiqes7HIZeDISI5Z99cS24hkeFcRD7MTxyPHCR8bhzCtUMzPl2zIlBdEeW7HLBq6yiOAjsJMd5CTsezZ5OwpslixzEINJ+xqQ1cg+sHLojjSm05kXjXIFd9vaByNXcbrp9EaJEpsskJRFA/H4WRSDiyHKgQ85QMMGMNI7xany1kjC8JKZLnCxSfa+LwyhEA0q6uBt4fXB/CPSQKGHDI4uI0AK3l8xCE5JlxxLkeDjyOMddK6Q2OMXPLWsf4Sf2hFdE5w/B3d+VQ40DbKXWmN0EAjA7ez1zjtMppL7RI6soZm1jrt7aWD97/oPgDnihoFu4DvsNBoXKGrU0hHdSCcHNrefH8ufZjjBxQN7zH3LAXxSlQRIBk9Bn7pz/5VOv7q1/9SsE1gn77uzj11BiSpfeeV6BLzKVbQhaw1eH2wIlP1p95kJI/OVl+8smn4g/4+quv9Nw+2Bc/37lzJZNb4j5QQIsOCm+OxClw8OqlPq8AQJV6YAQzFivuGPI2RNgn4pgQ5Aw5PVNNP6+LX6D2A2vIc+zu70lfcG0cUxlM1B6Ljd6ZYvYZpSCQ4UU2uR4ZbvEhvJ4cEbzfjbHUGALRl14hMwdRXxkI2q+UsxShaDhHgP5LPk9O5OwjT5QzUT4BOSNlAwSIrE9Ai/BZOjGYJNN76s0IhsixqW4DCZAxnp7F6+PW3FZmQsFAEVTO7g7IgwylivKjFwlgblc3GA7R6CBdV/rcbLcifNvcEvwfFADBpE1aaCE/oG2ePVMgQH1lmnGVeuaun7uujZ7ukHYQEdrzZUCwrspsANMsYjMbYasHMd9h/8sgLzigyzlWjcL0jeaa1rOB3ZdDHEO3tSdze91VeG6cb2e17KDlTGKNEhzt54ZsnBWOgtVa1L6+MfZiyHUjL78rQFRnYRAKAXHq/Bl0lNO4la2xUp6YVmh2ejkzdO629obDW2tGfsa1CuB0YkDPWbWkcdacUdqWXOW81HNo2v0d9aovoq7uOHVDP0ZknNYuT0korM8/1+oZnJzhHufM0tqBtDM5HJ0GR40TZuPcxmyciZz3QQBE5uNZZK/26/bXcu3UNa84fBUA4JrcU7BxoTKdIc81tWyVwRv3r4XK+HoShddyPb5p9KLPS+2ncyDiQEUWSecI1E8nK7I4nK5CJvT751liS4nsr5X+ScewZyghI/C47ZbHfD42WviNYh8KCTY6PDn7XhFCy18jVpTeq0BT9pVDWpMcdjqAQUB4P/g63lUh0UPn93KCnHd8xsmf4ocYBIGruyQOTNZtyE5g6Q3ybQfKGdL1gLBlL85N2a/pQFJnY+6Ve/R7u4xptS969t24H/biWvZb4652tOg+7+d1XobZAcT2vAOtCVDEac8YCFxpHsUNYKHN/OicyFq17gP9M9PenhB76bpS0A4Oe1/3c1NIkOp+MQMDnm+TaFYb10IZRu8lABAER9CQWY++f+f+dKmt53h2dUir2qFTSxjFJNVKwpNsSJeArFWX9bknVr8bGzi6ryc75zmcLH6b+woooSfX1ybOs86LquEXYqTs7u7L9HNAe7AhAIb8hwshCMgkeBoiPB3h1C2lSD1XzoriXKgTrwJgvdWhk0xTH7oU0UF7B8MiJ+kwEDnK2RP94u9k/9SZQQCgR4HFrlzQwxDEuKamFmhMXhFz1HuC+BdLNhB92LIJJrBY20TvTk4F8RfxHwzzZEUx4qr1nGCs1fqMXs/hY7x6/ZqcbpwIOTV6eEdbjzEOab1G7Xk5XFG0IuKDVAc27KpjxalI5DaHyblMbpE3ETRQJrUMNkGn8hmItVQz5sxQooY9Wp0Nm4Mmf2dTRSmWBNogqk0zDjIOzHAxlNMvZ6Fq7DP2KKWwi2PIMy5D43dGzSH3CjQvQmhhgHTFdckxQthoca5Syx6YfVqAcb08e4ILuZ4NJ0NteK5km3HGcDJYc7HkJwCklncxDBbVunusq5FuXnvn1m3Jk0o2Co6OMw1smr/JRlvZu0cp68icXDi/O1in7cx6fMqsCUK/s7yiXKTYy5OlIZiB4ypn99VBBbf2NT5lZZ8+EXEl7O0hzlMGG+QJ9T3bEN8BZz4SqeJ7772nZ4cdHweYeaJPO6UwMOfjHOPsGX7NvMzAEUYNDiJwfrVLu3u3UAhncmohmHON6YYCDARUunzGyUJJcFAwfq7DXuWaFy4QZHuxPH76VNfleeTIjAg26wkvx674DtwCCYfdqotAG2MgMEMA4M73d/Wc/CBHBDgY/97+rmr1RbKH47dj1tlHjx5qPMgHAaer164LUUBJAoSA1KMzr1FuDhK9FcoIzoL33n1XfB1cg7nmOgmccW/WONl/DDdseObgOXwG6JI3Jy5dOLelAAEZ78wf85ugEHLM68iGOjtsbEnPIU/J3GdfDnK7MvzQLSJFLIJBLAfWi/Xgh3FqjILGbdb1jEpIcCKwuTgl4p6o99GaMjw3N5b33r0tx/3u3XsLpRYEuVKDTHa8c0xID9fc7l/cWy5fvKS1VZs89SZnDEcaI2NNyQ3PDErAxoeRCjncUoe4bqDFQJDMFO8CcgD6yiU5cx5TdM3+4HUF3yoIzd8KqpTjHY4Z6Q4MJ4IBdA3Z3RXxK0Yw58rp0dHy8ulTlQGg+6dhF3NmGhMJkIxnai1akymAo0a6s7ptpBzH7OLOKuD4JHAa3cm1hc5wOk+Pyn5PKUoCCeqwUiRxgfaF9yFGUc6N6DVDkGcPdhkPQV8IdjxJtWIMRX/HqGR8MbRsZKxma4YRlAzWnD7/lvOr1fhzTc74yIDOSJXITFbunJu5nIM7NsBmdsbvCnkFDJ+wvpzhWfM9xtcM89TRjjhDMt6preQ6zXiDoE/yEa4JWVLFHVCZ2AQAulz78e0gKLlRQaEY2QmypC0m8pFgdZ//Pgc/5nwhF253NQMAGX+efxi7a5m5vB8I+pDxxueR+3cnJDKWM5I9ue6kCKpagZOc/wqGlR025xhzzud1fvr6d2ciz+E5dcY6ZXWxV9c7NGSs/9y1tZwVeMrz53zJGmavWFdXa+Vy2GX3YUdUy0bJafHDqJvBlmG6QqGWcxfnUgG9Tcp/7D3GLkzQ2a2dVzkA5NT0Fo7F+ZT2nl3uOAfEUSQEnMlqE1SyjIUzYBJJRj77XHRncMxJjbnvscyxCbqdrVeAvoIzOlcHSfUMiMbf6OR5uX/WP2edZeCHQZDo8DhFmveG3tG6oYeqdaKevcqt+K6QerU/uJed3kKxNHRNEAyddT7PmDFnv+dMXNcL/dmYJ/5mzvq+IujtsmvL28q6lV8TmLic2kI2mK/HZKw9cBH5YiwpMYkcZX3W5b77K2Mm4lwXz8Zcc+vvlUBFBazWA4p8Ljwj2HD6uyVQ+x5b1wX5uwcANJ8VhNV3M8bqWjAd3klOO9cEriDzabg8d3b06We+fq+HjaxZ56QbnbvAZX8ERSXfd6daEFfG388QHhd3jsg1J2JndlohoIg+JTlD+Vn2M9cJP5M7XxQHylpgKzaCbRmfMykH0pn+b/7izxUAyKGE4tHhXxUHWtQ1gsBhNCkibmOCgULaB2SYjKiDAOeXs+IBeIvzCpwX43nPWV4gty+pJWZCymHkfhiwyUwjQBiG9DmXA1kRb4zoE7LhtGIKpF+kUbQiciZIkZ3jN4rUxplKnRH3YVG3CzbqrBGGo+Eg/M1zGcbuTLH5BhwxCqxFkZ0WAc1G6srRm3xG86LQSsOPbAyf6xl9NicOF3Mbh2bWwRfUpmpEMUB5Nn6SLYrRpvXcKCXTFHOi8c40BwJjpdOdjkSUk0EwrNB1jRH6PJOd9zknrDXPhXOEU8t3YyRzj4NX7isu4Xd1RhmIzuIyR3yHe5FBJytDhpv1VBCgDhkCB87Q+tDhHmRcueeli5flTCL8ON4OkkBWBImWeSpwLqUAtjarNnxLzj/XvHf3rsiyIFXrmZxjGFxPQYk4E4+c8sO1eBacaOYF9ATPGDQBiAWI/wwFYgzHy8WLlxT8YE7S4i9z6wNqQ44uJTHsgzjX3BMHFcc764jzSr10AkLI8OHrQz0b84DjwRyl5CGOJ3N6UAEZDDdxIBy6s4Fa8ZwcG31x+YrRC9X6izGDwsF5/fTTT5fd3b3l66++kUPOcwcWz/rduHldziXfgV9j7wIlQ+fVUhBUBOsFkuDjTz7VwXjvwYPl2fMXClBkX+fAxvkEBk7pCXNDdwQCCYwbxAaOAc4u886YkF8QR14fK17GIgf68I32/ZWrV8RdkOAR80TggjkmAEngBdnifgRBHtx7oPlgXghSspY8M4cc10ePEDREVtEt6jRxYJlPACA1sHHQZ4Z59qd34MudVBgLP8whtfkEwLSHilvlyuVLy5/88R9pfX71q18ujx4+XG7euCnySZwNcaeoTaAz+ULCUF6wu6vgCY4VujqOJm0lgzjpda3Itoj16vDPQR5jKlwH0Ymrhly1agINUfWAWlfVtZ9oD6qNYRG8olOUvVCbPGe5HHQojhAMH1V4kZHbFuErnC9vcLQruKAOD0dHy/PHjxUA2Gn9cWPMZM9NI2Mext3RiYHEMw7jvfoiu4TorchmFaXv52ubKx3u6bCjgIgPaX5SM87z+vpe79maymdK5r4b7UxEypJ0NrUsNpBWHdvl4PN99kUM2VyPvxNsyvmV+2WufK4UfLSVT4hjIgZ/ywa7ZKpaL7m/j/h6shf7mdkNLZPX+lzK2OMIbp4L5Nv7LYZvHJCsJ3KRn8AvHaSR9SHd6Ofr3QZCZzdQ90UcGAefwOeprtHP9zj+MbjzXuYx56jOdPrBV51+l8HMRZ4jRmte17/aO7PdWvZZrhOnWa/3i/fMbYMQa9+2QE9fA9lLJcc2Jp0Z7ASg2fch6OTvBPqTwe6yY/iCARUZ67otFRtmyp5rZNkTI+A4MrAOhsRhQn4z7pW56IRoFfSJsx150edTS1uf7/bUeI5WxmBUl5NDcuIUiJzBrSSK0KtCMmyfN9lnoTpl+wpxOuuYh36orHIPFMysaHMGKtiUlnv+vufF57jXMTBg1Uw3Byfy1R3XviaBJFum3Oasy53u5ajYQM7ofrXPfX3rAM1XEE8N0t7XLDo3Y/A6Noh0lS/wvmRSiEyIl2ddu4PCtOaerV3FI1XZbTvFE6HLmWJ0xmoNOnOqeaFucTDvO9AR+ep7P+dd3//dF0j3ltw7z0CQNAgABZRa0EdIhoYA0BktxvlTk+SKDf6HZQld9/R93QMAq+s4HVMvcW1UJXynMlmXk34OEbDKvGguKsgSzoOgVvvZk89nzjKmjDnnlcdd46g+iXwHfWid6cBK9lzf/x0JZVG1zxC90XVA5C8lTX0cKg/R5JS/U2d5AgDR/0FfRHZzfWPe5jwrcKOA+Qz0CVH09kwBAHwV+4dOHGQv+bwv7oHad5qLRgqfMqDYS3l/41//+f+uEoAY1UD/pWy5aRG8peVSFjvzrsgTdVjFCI4DQOYfWKquWbXTlAIwWA5nnHu1qtrcEkP2IZGXOJ/Kytm5dP/eUylQoL+083O5AG1JTuVQYuCdoliqjoJsoYyv1j4lkfUIEk5DIrUSpsr8MwYZatT5YjgCfa6We44GosRMxiJyp8oKBD0xrYsJN4tg69lVazYZRnOwc/9EDeWANoIwBposkZ11iBS3tdlhC+feOANcC+eAMakvKOzkjB2SIJi1K6IZpZh7z8ii69mTqeBaOEBRPuub0c9qJdwdAoQ1xqQPs4I5F+t1svbZAI8fP5Fjmr6/glSWqZJa9tQJ8/zOjm4vz1UPbeI0nFcFmmrTcF8cHMacYAr3RW4SAOD+OIRSrBzy9GZXS7ZDQSx5HccapxqHDccUtEAciCv70QAAIABJREFUZykVgjPwEDQFEtQFc4czT2adMTx5+qTaxnn9jawwKSCHAPBsGYNCC3iv4AQDx052h+sQJOBzjx49cs13EfYFes+6EWwQf8O5cwMFgHMLdDvohygG5shBGfNJ8D3asXGfZFaBt+Mk+wiwHO9d2HWZSvWM1X1fHcjYIwAAEuDJk6cK1HD9wIs///xz1ZcH+v2bX/+TSo0g+kSZ339wX4iI9z/4QE74wevD5Xe//2J5/OTJAmSdQNyQq7TJq8w13AroGbfStFIVx8M5EC17ejY4ROgKwvoBC985T2bkzGz2rw8lX7fffXehTSHfB02AniHoQsafef/mm28UUBCvwqtXy9dffLXsXtjT+8iQstm0+nvzxnX0lImwTy9dWvYv7mt8dBXRni/jy4EUB1SQCeYLOUf+0olCcvTkiZ6f4APXRAYeP3io11UGxHePDpebN28s/9W/+ldqLfl3f/s3y+uDQ3VYCLnjo8ePlsNDd0XgukIz7GwvVy8TKDuv4FE4Phgnz33v3n3JUFrUJICkzPuPOKLSGZUJjOHZ/5UBqKDFKnO6dAYBlGOjJbgnPyob0/rTuspZZCE0ksnC9MMAlOO6LQTA8dnpckBw7TJzf3G5QInG68Pl6cOHCgDsEtgdHR2s1eIY9z0Sozvv82+eOQ62x21n2ASxtHhywBO9n/XNwc3rHT5NZtlGiK2rBAA4M1O7ioxyvwT6ZHjWwRPDKw5DemevjHO0SJuZRc6MOEoxqtIXXSUVoPewCQK1b5nk8ARx73BsDMe74PlZH5+/Hq9YjtW5oED/DVWYs6Ebo37OwDbtWOSswhiXcVTQcgL6Wac4DTYMVxnchxHW6t49d6mvNiojWaFAQFNC4bWj3IQWgJM5P/Iz0DZrbf+0HmobNR0kteet+RoEW60MQM8/Ohq0EpGqb53s1quGefaIT2v/xBDO3OjcLydDHWJaoKRnj3oWMnaNxlzoxT7XkkWCcYV+kBFdjnKcaMt54wCYQ3dCpZUw9XHbCfMcaG1IbFQJZQz/ODWsQdZjXUeN21UPcT6n4FvY0UsXpDyWZ0iSrD9rr2+OYyF9QQBA3VZsD/Ysp5yxDZci8ph83omdshM3TNBrOa/6ZREBRkdMRJGeb4OklUshGGMSIcMplv1p2ywOfhyC7Ms2/fo1DkJ0X/RKSKTDsN47SyRwnfaGdjpr3zYHP6/L58CBLT2QoGsc3qxzdEF0nNnoS58oAOm5iv4S51WR3PK6kjZbWyrHTGkf9woTO0TN3QmnXFTDrRbL8Y00rg2vkeXFvkrmashkOn401EVkJgGC8Uxr/B1c191hfC5Gr435x49QcNU2DmV60r/InBBBqzX4ua+dxFWkUPZ0rt31ZvSEHWDrq3CNMC/9/a4nVgIAFRhFVvQcZZOHHHf4nI0HIedp5ilznXMzY9XZX8GfzGX0Tc7RLpv9GYdzjL9Z5XJ59lVnfQbHewAg+shnm31DPXfNb0oeMkfS36Ung9CYQW9DybJOmUvJcjZl45GwjnGQoHaWxtBRJH1dvZfCI2H7xOdVycO/BQHQoE2pOaw+BnZcmyHXWeTJ9ItNUkReIACAB5ud+IxDTRn2Yl58a7ItjFAfAmawR3FByOWJtzEusrntbcEqceZxyk8g9Tt47eGlnQyH1eaWSgGmwLhOnv+5Tyflgswq7JfMbcgflHmuQ9CturadgTohg+wNpkUnylIdBrRRG8toNmEc+Bi7gcvGIAiywDUqdfC3yHo2Ms8DOZrHuaWMJg4QDm9X7MosbmzI2bDjMA2gyE+i5Tl8U8PrzRXmS4tTBNAQdB9MOdgSTGENky1xb9r6bkVRE03j8OwKTPXjFZVn/oAnM25ec6bA8qQDCGKLQmHk8BRphYTZdbagC3CGAvdiHvgs2cqwJcthpc/4/r5kC2eGtVDgAFksyBDPq5pCyCvLqWRMOIBixy+2d82JIP17GicQYJR1shGBMTM+HEnW5+nTJwoiBLal7ggFR1Nmq5wZrpcDFycTIj3WOg40v2ddkp0jCiniwWQRILVTVv2CSADzejKJh0d+jXnxsxgdo7kuxnSCSjl8gpgRvLwgnAQsLl26uFy5fEVzI6eWTPDZmTLIrAnzA2yfteA9DuFbtD0c/CDHat0HBB/pSTSYw/2d27eFVICk78tvvlEgAAeVQ5wfOU9F7vf68LVY7s8BxVf2xDJ8/sL5ZVfdPMhGbmuviZjylfkJCJShY94uJuDif5zES5cuy/FGlkJ8mXIIAgIENRQouP2O5ODe93eX3fO7GjPrCsIk+4WxwjUAsoA1vFB7NRwC0RGqNazDPhwQyCgEjqxleAGQX76TPaQDsOruVWe7nKkmn8DYTz/7bHlw//7yn//+P2vOzLnidkjRu872OagI+R/fw+lzAMCcHextIbCeP1++/vrr4n2YzN2sOWMNCWfgn8OgrIg0cNQchIFSsm+p20X+6EccIz3OHbLx6gXkg1XPXg3GnM1ypufspFrobHrviFV6yzWvB3R62Hi7bO5sL9euX12uXLq8HB8cLI/vP1iOXx8qgBUY5jigz+wEcAEblI6kR7+3UkAbQXGAlslunKBoSlDGZ+ociY4lyCFjXfW+NrJs/G0J8SIkS7U84r0JE0/byuoRXizS0e/DIGzINAItPseGWaHH7FmaIFHCrpxxDjukztUYkgqkSX+lZ/2E/OY8jYMTwzDIBH2nGNxz/W6k5cyNMzcdl8aQPAhdZyteruXuKEYeTUZ2oy2G4V1QzLAwB+0yDOaSgbnu+S6yiIMBWsXZTOQ6dkaC5kGExQmNXjc0O3W1Pcu2ypiebhAxLOXcpi1msj9llK9kr5uTn2eNwZqUWeYyzgvTEqdLzwuJZoNFd8cg66jPnZikM7bQyCrVPGdPdYfcNkcvQZm8EkOu0to42emVtoe223xWps+2y1PU/7r4SeI4SD4H9Dz77K2QWdbTySiHxd8kkkFR5rzhtYzPMuIzdGT/SogzP73rgfd2kVOqnGVm5NHBMsqrzAkdrfURumO2sewQ+bGe4nzxjbMGshvRayqTwHYwiZtsqpboi2MQe+stJ6HaoM1yH+2XtUx+dEwc7gT8JldOZaxNO1GBQweeRnAw5TtVirAip/pjPlhslWFfx1dpMsa4e3vVBLYzRpKJ2pdnDhTk3HUw2QHjQON9LZcA2MH0/Gbt/f0q6aiWbVnzbr/JGa3SnKA8VuWnHD8dIYU+KK4J1j3Iqsid9dq2g8sDvThRvxpj+WmRj+jTOIsTYj6DiJHLEZgoBE33byzjVammX+YZ0gMa0a/MoYNXtS9J8KYURKUY8/6M9QeBtchKOfmZt5wTKcmWXpEvaB/GpS4uMdC8lY3bzxcDGSZpKvujo+Wiq7LvV3zj1qlBzzr02NzP2ru5YduXP5QfBzmD7h1rVkiL7vtkjrv86PmC9Kj1iZwOPa+Su5QmGF4tv6MT5f67v/wLAzwUzTWkQRDLglOSHVUmoJRBIDtSJmQFzpylJvLOgkOKxOtEo1AuivgXkzEQajsrE6Jyenq8PH4KAZWh4RjZjwT190RSW7y1g+A7CHB49MbKuzaCuAAxbOvQiPKWI1aZ8Rghrw9eazxMepQ4LL4oax0YFRVBCVM2ABqB+8Voqomay9taLOhFbQ4/bxRWBEqHRVq5VKaBMUvxNDiR59fRHW9+9+1m0ymzWy3LoqhwMHkenBUckBhtigy3sgOM0akQfMBFMZo0ahpHcfx5JNeMGOrJj9Z4tCIzdL8bAMhLh/r3AEDggNnwZExD4DeiclUrIyhmKWxPONBgMtWWMxmfRYKHIR8Z5l8yrDFkYtAR5WWcOGRjQ1ULn2zyyEVqi1V3Q1aunCw+x714JgeyqKd1WzIpPXEqUALj8XE9nEXWDMg/8+JD4sRlLyL78YGUTFMOkThBPSKZAy3jVea+MoR8j3tdvnpFpTjiKHj2rOal+sxvbC6vDkymmQy/o7k+gMj0g6LBiceI7j8i9QStUxB3Mu4XL+4LHs9Ynzx+snzz9dcKOrz77rsqn2AeKVVgLIyJwALOJU4qdeYfvP++bvHyxcvq8vFSCAjGAzqIIBxHLboBgjicdsYZJ5k9yv7l4Ns9d37Zpma3jIttSkJgf9+xbhBh3BuzvHLw44zffvf2cnQCyd5B1fwHzjdbdzFmIQkKLcGc8rwgGShDevb4qdYafgeCAF99/dXy+9//Xt/huwSamOs7d+9q3nmdn2GAtTZBPFevo1dJlUox4Ek41RhnMMyZjYu7e5pr7rW3a51nfXG2fPnFl8u9u/eEcOntIkWCCOmiOBwcILv1zs3lKiSOquFchCQBWcC8EbhDRn/zm98s3377bXVhMDmm2PkpBSiZMmFq4Gmuy7bh50M5xjD7m8DD9padXAUAytHmmRnT0eHr5eG9+6MbAFkz73Mbt8rqFjcNZwNywuip7WeN30AuubxdtvcuLJevXl4u0U721evl2aNHywkIKrX2o1yjalJlWJX+BlZZfbYDlw20PsYs5wHdBRzBn+RUcQLj6OVgjo7VvGFYoyOEkkp5mEvqbKg7EJ31jkHiPWnIr7s+FJfCGkN5sgD++HT+45RZP7ofecZlVNck/uvB5Ll2M5uh5xq5eRAZjfG8nT35bs6f6ZC553Hej77pgYCcH9kz0ec528ZatCySDOXSwchWHJ9uQOXMIoOf8yWGfPZA/u5OQ7ItfoaZ4UxwK+uUMjcF5lbsAZesTKTbGnGWAk+GsOa+Qh3KOVt3Qg3HjZOieaunWZ/TYUQP6KidUq3hlp2zjLM7Xf0MiI01bIUqDe3nfzfW+VxK5qbOKwK8QTA57zDslVrLcAOsBm68V329kJNNuD57tjslnK/9uSJ7OX9t1uYzFUSsoF9kKzIYhybrZ3thtcWa9ZMZrAjY5EdzVPM15a04CMq7WnGg1G1oBgDW24/ns2nBmvWOHcXzxRHLM2fv57m8fwsqf1b6WQ9Q9nnt7S5LCW4nkBz0hbPD1svRPR3RKTWURFor+fBzNIdSRnbh77uDU6U5Q3dknqtMwwE2r2Pf/7IT5Yh6PSzn5YAWn4ec9daVbI7fdtzIfDdS21zTtvvkUZjfdbezms6+jYYdLh+nHFKVKFW5l9alnODY83kOsfarC4ADXtioQ7+27huZ6wQQAq7N6x4QNvYkjdRaNMK57Jus7fCD1koAfnCuBR1dZ4AQ3oWS6g619kgFChxssX3gMhPzzvGTfZe9pfuVnOW6sZf5jMohKiO/8h1RuMwSrwRygqZY15nxoXpgPcrWdgy21iTY7HwD62dN9p71lvUu5So9yG47YPIS9fHMM1GFN9bbZWelDKwuOuSr68joX5WPlDDofCMAgHCpn6kIB6hJpgam6rswqArKnYiHa1cNq6McRtml6p0I4R9kS1ogBQC8oNQ7EQBAaTpaDlyf/p8nhv4qQ3ZBBg/w4VcHB8sRzqcCADsiAjy3s7O8OnytUgARr5TAkpnXM5QQoQAwIMkMqm62NpNq5FtfZfanNm9FRkUWeEoPaZcRME4CAImgsuAYiytCVZknwSyKFXQ9ABBHXuMTksBkgswFZIgcUhj3yuDTkeDCedXjYiCqJVpBSJkzOaRlaCXDxLOarMs1wjFc8rscX7XzmCQgdsKteB2k8L/Mf4SS66jzQgUqMMzjJPMejkmPIKb9HdcIh4A/5z6u2VBk4/mbMZNZjKEs5d4CAIS3dfgWWQrPnbHJsCuyOv6lJCJKEsfGUXaXQgwYZ81NnjkEPynjcEsUZ6b4kZOcfp21B3zQnMmxQ35xUpzZ33LAC86K8+f1/QRPjJjYKNKyZKvq2Sp4AOwspEFRLlHegQ/jHDOHlBf4+icu1amsB/NKACAZWWfKfVgIZUDpTLVYy0FA3bHXxZ/j87t7u0K7mEXY/yoTgDHVglUEQz777CfK+CNfOL73795zKQE92CvrzqZjvrg2zj/f+/jDj5af//zny8X9fQUPQEh89913y507dwXHJ7wZFBClGdtCD1V9urpitIwoEnK6CAFAoEdwZZ67Wn4ii6B/cKggw0N3XL5ydXn/w/fl/D999rQY5e1kE0xjPRgz2X/WL/OYuWYfcM1nT57p2X/yk58sf/qnf7p88903y1//9V9rTZD7a9eu6xrI+b379yVfzE+4HpK9Y+6z/7z+ljP2WBAerCfzShCBYBLO+ebZotfQGTjwQmIA6946J4K+u3fuai/gxKs0IcR5pybtA+W0t08HglvLLi0d37osimtD5vjq1ctlb29fsvHll18u33zzte53/fq1ylQ5+8l47IBMyDpO6jS+Z1DT7LUOAGycbUqfc6wJkVGtQJkzjPn7d+6IOHY4B+oM4h/pswpevanMKs4/cyIoNXtuebuc399b9i/tS9ZOXx8uTx4+Wt4cHBZa5JxK0OxcFVN6BeaccTfiyPvFn9EzVeoNfdRj/tG92cNZx95qLp+J6RuyOWVGy2FJTd9wAsuAtvFuYzeM48keBhXkM6Ic24Jr9kyWxhxYckMJuLZ1ZmeR06ErR/DGgY6c/8MmqCxEUAoxqrvBme9FJsKUHkNnzEsF1ufZZIWcACify/Xzev7lM0EH8bnYBd0xHcYQczCyIeGeMaJhQv5n1tjOQ2+7V1nOVqfrYJeDcwnY595ZlwSL+tnZnVzkIMZkZL0zwJf4VwBOO2E6V3mz/s38D+evzsA4hyn9y9fWbYd8X0SLccyzPg0lkf3YAzNxRpNd7ZlVB9Uc1Fj/0T3rDM71poPQWz2W01lBwDgFXG/oizqTs48oNww0OHs6jsDq2oZZ3WiNBJEiUy5TdQBgfc7sSFH2MGugNXet7V+cqgR8M1esi7hZRpeO0jde5h840XECsk55Pl2ngl8rzlU5ZePzm7TInc5zRwX1rl89yCMEWu2tya3hLHH2qOXNgdGuw+wAzmSTHZvW5s6F90Mu+r6IjGkNWneSBEkj4z1Q03UO547lrYKeBEZDbp6AZTl2vpeDI90pSzAo9nMCAJHhBNI0hsa1EruJMWZ8mkO1ZHHbPnP4uIwtzz0+WwlOZa+r8wT37JxmnB1p/5fzxzadOdG0DpVw8vPhEE9vvs91fnfQz2dgSFixGfsZ5v1qmHnX91kvOeQZf25c//YAwJCxslcTzozz23VZ5pOgf/bO8HeQuRpTvpt/ewDAhMlOYnabgqF1XTeChtVtaDrjCZQl8DVJZHONoDUjm9E5OoNG8NnSQ4IjdnjWb3VOPUp0seQoAaY6k7QmDlcNlZqAda4nknyV85Xf99/85V+e6dCs9mjU5mN4ySmQ81+ogLQPqBtoI7NQI6pnyLqY/9F/RG7qoFAA4NzOyH7FUeVgOHxzuDwD6vnajq6cpa1zywtqrx89knLapl88TjCQyLen4gOQI73hOm/0ag7+CB0HMIZRHNgsWjaUnTO3Utjd23PG6dikdKoxKocNR8jssoaz4xjEkTUiIBHPymSUk8r94FBAmUsJbZmZPoIBMZWyw6AXTk+dCT8x6R+OB1Bpvg/kOIeP4WLTIInRHfI5QXurO0EimnEs+mfjRGdT5rNkb7lG4PHcH8dF61Ks/TxLMpU4wIyNOYxxw9/pSpCWbECqWSfWIlBJzU/B3rhesrooQRuIzk6lPlI1awUjYg4ZE/OHUY/zH9Z2nJwOEY/g851kvVOrC/9AYLjjgG9R3igkrhGyoyApyLpev0YrQpOVATvmeQg6ZT4TAGCekHUy7FHYYVPHueI+rA9babb0mHVWOL7MMbBsxpJ+9CAAHHSxgyTlUUqY6zDv5g04FfGcykSO3XaTeeJ/SgBwyofyBy6+yx6sEgHVJtp5I8gXZxT4O98BCk89PIEsyivufPedZFlzVuUezPv5CzsyrFG4H3344fIvfv4Hgrjzt3gCjt6oXOCXv/yVUEDvvv++6v7/8Ze/WL6/c0cIoAQImcPURqrmF6fp7aKabtBIyk5A7FJ1p66vfCuoPrKJLtGBdW5LiASc+zjIkPw9uG+iSObd7YNm5oD9SWkHGXccbLodEIj5wz/8w+VP/uSPlwePHi7/6T/9p+Xu3Tt6nfl6//0P9Kxk1B8+eqS5sdNsFvvUY84D2Idy9lXKTVg3gi04x8j70ydPhEJAXyNbvH/4mm4Ve+oCcH7n/PL82QtxFSAHOO449EanbInzAl4EnCBKOkw4Ywg614v8o/NADLCfkUHzADhgpIAxpKkJwFZWhe+6S0TVn5XDbKOo2nTp5HVXD+nIczZSQD7wjOzNR8D1j/xs3Et7qqB4CgAUgzLrLeMM6GyOQdAikELtnl+2treWS/sXl62zZXn68PFyBBFjuq/IEZnGkw7nkwkFzX62UVAGG8y7DaIcIyGGg0/gyQcTJ60b0jKehWQwIk0EfzIGU8ZWV2lnrA05z59K8KpmNIbndK7X4H8DUTbJgRxwckByrFNrHzYYjOv+aYeGYxPYv+5XRjQfizGejEwcsW6QxqhJt4JhrfzILzE0tSaNaDDX7/o9c9+DD1mXnLt5Vn225kQBoAoq8Dw8p86YYuAexnMxdmctk0lkP3TERc7AICh+zInh2R1MnE5TxhbIbcrYImcxgLshjNEYxyuvJ6CtZwmcvpzSyEcCAHFI+vwM53kY7WVzVJZYxmpxfExTc/IL5H2fSf7fdlfY4QNLreRvu8i6A5E5sf2WGvj0gq9nL8cnz9uvMe2JIsDbWi3p8R6dxHg928t14vCty3FqaBOpmDIdVAWcTzOrWepgmOZ2KlOmUjX9tL1VO9XZKaM7G7Y3J2JBiYeGttJnG3N8D35ZvzhBERnw3MZpK6dYclJr2Qg8O5pAcl0B65a7H5n8qYumrs8+9jxGVkxeliCKdGtQE0X2PRyXtj/xCbTfCkK9kkAqXRZZiL0/9Ye/pz0pgNoMQGWfKjOv/z3hkeHM4ZDv0SlscoDkvZVEVer8W+tVjS8BgIxZ4/khiip7MzoLu4UzGvkKqlS6UeXYs6vBun2fAECup3WiDV4jDfxRPVk15gmEQ0an87rOL12ntaHNWRI56Gein2GSR2rOGxHuOItqfcaaNN1v3eOf1N2vzlHCPLO0aegRzux8d/xWbfcqOJNjKL7TGENKC6LPisg2qMec7f2sSsI01/C1C/1bwRfpq1HHX51nGmHnqk6cASzpVboYiD/INrrmvs4w7/+pdzNfRnydCjG58d/91V+d5fAT8RAZtDo4xODPQMrAU+a/6lUVZaduFQdXDoIzOpQASAiLDEukTCK8MnScDYfQSmBp5XSCiWYIKcYoMN+r168vR2+Ol3sP7ouVfAd2dTJn9MBeztwOrA5nHK9+wMY5D4kSxq9quGG5hqTwguHRGNAYtcqcXbsmp5fAwv17D+RkAyH2AU0rB2e+UTSdE0DZYFZOOtPs1byGE8Lz4iRFCVshGHLDd3AMICcLkRL3wulXn/IKNgQiPxRQ6oAqe44jFIhhFA7PisMT6F2MFwVCKNeAo2HAbSyOuYYd9DdyhhgH4+e1OP9xaHmmkKngiKVFGdflWswzz4XDyWs4Pygtsoo8E/9ns5D1U2ClCLNi2AUOFSeDcXL/HMjcB0QJY2OcKX+4csX128nUJ7DA90M+giNJhlSoi6r/TtAgBwZzFU6F/M51afnHz8X9i8tHH32oYFdQGgnk8D7XiTHssg1qzU3ilTZ/fAYGe6RH7PCHdqq1iZuhwvcTfApKgPlzWw87aiI+q+ygZPD8BdXcI2P8gFTAySZYmLlhDtibkZfUwrNWQO657qg7L3bhoBHSyu7mrZvLe+++J7l68fyZGOefPXs6EBk6KNR94Pyyv7evQMEnH3+8/Oynn2tc9KznMzit7LG///u/X377298tn/zk0+Xd995XNv03v/utSn4YU8oyeFaClYK7s1/Zp9W3G0KyrZ1zyw7rfG5bZQlGNTmyC9IHJA8GBz3vKWNA5tnr3333rQjvUtPurLQdAjnZ57a07pDqEQl/8OCh5PxnP/uZEA1Pnz9bfve73y7fffe9AiGsGySCn3/+M60PdfQQETLnyCzrFPkQImjXtd8EjaLXgqQAcdADe4rsLxvLk8ePVWIiLhbGe/pWaADmmwAP686e3NvdEyKGa0PUyLPBWfD02TPJBZn/oDwcqEI3bOs5cNK1h05Pi1DSugc0h5AEVatu+80yHHnXnqpWPZFv1Wy+AcFCPbsZswkAoC8IVHDtl89fLK9ePFcAQDqwOTRcUEYAgWp06zkHaE8O3+jsQTY4Kk82N5advQvKtKhUbXNrefn0mQIAad9I1UKg/7I7qh0f675uRIfMTAGQ4qLpjs50SG0g2bkwKmJmXWdLXcMd3dqWH0pvODvSrjVGVM616Hlls6obgvL2zWDgvu4o4ODSesB3GrT5TFqcGRmQeyJfcRq0V+t8yxpmX9gYLFhqJQ+ShQ9hV0gJuU6ccgUAfoQBftVBmdntFce3jLCQ8cbIjPGZc687bnFC+viTWf+BkZrSnJbZynOyL4YzVdnM3t4wAdacAX3cfU8LWVU1rNHJHhulZT6bAyPvNk4faw8AdMM1CIa8lqCZzM8K6OTf7vDHFvTW6hnsWTudNWRMK90VWhmG3qtywTgL/J25szxX94XGlC/t0ZzUOHdzzQh+hfOJ8i4j0xLM6w6j7tv6oWveiiQt8hy4uWXSWez88HkHS62LE4Dq48vvkdnYJ+pYUwG62DrpKZE1Zs9Ed3ouJ/nf+j0yLwkCxGlL7nw4CYVQyjoHsRT90+Xoh2vsTG4SVQqEtd7mK+sY5OiQp2SJe0tPw8sjrzMYl7KXWTbguTXSUCZ1ITgz55E5k4BXC25spCILz/NHZiPT0QeZj+6kaS5KZvveybyEc2o9KNRlEZn+QSa3caohD2mJGz0sPeQF1W2RSb1WAYCuf+dYKutbHQ3sP80OBD0AEBs2Z8aU6FUHUedDnX39M30uLPcptXGwKJ2z4kf0swn5/GEAcXVPjXYRDCBAAAAgAElEQVSWIcarTRf0Qs4zy0HaVU4kSdc74YXqek1BsmbvR/66/s/06xkCqa92kX1PZy2COOi6Vzaoys9TVlAlDI1zJPstz2F7IiiQ+XxBBPV9H1nt54dn0qV6uv82SZtqTdsSI0HsomOwr1bsB5XDmLx247//P/69d1xFvHHiVVtYjj81zoPtV7VpduhT60zUCaI/HwSuy+Rv1cDtuL4dxeeJhFEY59EbWBGIc25rQVCADCAjuXbjuliFHz97uhxSsw2098IFOeWvj45EDkhGkAybMybOrAeeG6g6Y8TQpo87P+mxjXGL8U3QAoObTCkwWAIQwJDpO46TaGF2n3ixiBYCIIcMjgUChEEdR4rngq0ax6SPh8Vydt6keYblQBSy5RKJHZN+YVjiIKin+JsjE+1sA9OyscZzs8ENITZcn/EEboiTwPMFdhdjT10CKkvHwsd4Y3VCnvHmzZFIY4RCuHjRn682YfweFAFzOaBHJRO5T4wfjFMco7STS6skvkcmlOuhvBmLuQg6cEWWj9ZMtfYFzyK7nkBGlIBr0AxDZj7JkHJImEH89Ti0Jd/FMB5ot57ptTPj/D+IzKpUgmuqbKTG8e7td5arCjC4JRckhLTGY854fhz4cBrEgWNtch3WnNfTL565uXb1qq5PppYgQDY1BoQOl3JCjDyBY8BkiS4DST2pny0RWu6JPJH1TY0thxDyBdkbz4rjpyynWhBeXD7++GNBsWGIf/b8uVAx/CSgtF77xHs8D87w9WvXJKfPnj4VUSCyx/doy8e4mG+eC3g+ckXt/4cffKi5A30AlwAt6vj/H/+/f1z+9u/+dtm/eEnj/fa775bfffF7t+pCDiqYQOY/pTY4iEIBoPSPT8XfAW/I9Zs31Abw9cEroQp4hr3dfQUA+Az64A9+/rnI70D+MP9pVwm5IPOEfAa1EucX5/mDD96X806gkn0ICoKuD8zf3Xsmt/z+++8lJ+iPDz74UPsKhIHY/AshwbV4XdB9AksVAMyRaeTIseaWzwTFwr64BLoD9NDTp3LeKRtivllbnhWehuM3OIrAT+l8sbtcvLQ/EEboNOTV6CvzWRAs4JoJXrFuDmS4TAidC4ogiAMFVAvBI2OrYGzIIPrRwakQphm6HV1IAMAEeNXT/ZwRJmT/+XlCrT7XHuUFyVRXq5/aA2o5h45k3AS5IAIEyYbzvb29XLx6Zbmwd0EGF6076Zxw8PxlBWrTb5mxu/zUZJfCmI1AZQ5wPpSWceid6NTALKeBMOvpTexlpzGHus7DOl/cStAGHjJFQIB92Z3vfh/mhr/ZP5rP1DVyDRFIhaV6Zmoy/lWnLyVwtbdUJoSjZyOuG9HRY9LbtYb9eRKY4rXoWs6V6LAY7XEibLC5zjnGW+ZmOgozq5x5ld6vel3NQ/EYrDvZed5+rf6ZOHcZqwzbIucbQRYCU40Vn8/+oM5ZjOSGLXf0VsonHIRZfY6cvXqWbe+H2BTp7WwEayE8mmHXDVA9z+B3iMaYGd5khEYZQfNuu6GZ8WXt1ue/33PcZZQB2JnrjiWfZw7zfze88zlfx8HhZMpXgyBzTlbvn1KcQrypFtqOYxySyJO+V/tq3Jf9UWvqtZnXY78nEJfPD/1Vey6GdNas/5v7JhsayH72iUJ9g/Hbc0bJaeZdpKZrjOgZa2Q3AQCtGWdwBU/4W45Vk5Ve2xzkaHfaspa5h+zxSj7wXkqBowe6ThhM54PobDKR67ni0JdvoesOxyg8IpP/Q3u/asd7e7zMDePh+8hU5lOlBFXb33WIbKgWtMm9+9zm2dOKuc/FHL/h72Pua25nqVWVuBUke6x/C2BFjjR36VFf50DGmbILyWor9Yptn/2jNS8nVXMgrjB7WJrv6N5R5uGS2ewrxjDm5YT2pSnBmajizHPW3M8Uact9XNbdHf0xxzWRfZ9Ht2V+om+EbGpEeYxVe6BQznnuH1u3oJxSCrJyVhXCgL3Qneg+j3O9jTbWuVnyiV2U34eubkH2fJd/EwCwTP6QzyXzEJlKAGCUkEgfVNyrBdv6XP1w3KVzq4OJSjPqHJB+CqKizpAftP7TvJeu+J/+z/+rzoeq/SsCCkejaLNkCQj5H8aRWvyVAc7vaocmA5KyATsGaglXUFEZZm9sVDFAGZcFf8FAB3qPoSySq9PTZe/ivgSDen+cfcT8wt6essgvxQ3wpoj/PK71SFRqzpOxwHHkM2EaT+08xitlC2Sc+J8xPXr0WA6QFkxkg2R8baR4k7n2kmtj5GMUizStXuNZ5Yxj9BU0Jj3TMeoUvSmjh+uqZnnDGVJqrzEADg5eyUHJwUrpA2Oh1ZoEqEgPh1FayjFjSL0/7zMW1iOZcIQJ6K8ik0U2ldoeHEycWTYh85FNngxlsuzMg5jy4VMoQsW+yQN95J6CmRcEO0iDwXdA6zNlLYuQsIIkYskXO6u7AyTgRLaeTGc2pUgBiyQxh8Kly1e0VjjjvQZOBnNBeBgHTobWSW3idlWqQS042dBRz7yxIYeQn3du3ZLTCmKEH4JVZF4LRzY4DXDSuA9jT8cLI06MhlCbtTLu+RuHGMWX2vMoafUDxripgFng1AkARCnG6IyM5sBE5nJgu+XQjojqbt66Iag+zil7BwecANif/dmfac/R5u6X//QrjZ15gpsjQRAZzZXhsyG+qUwyc4jjiCN4+dIlZbyZQzgB+BzlEsp0vDkW4uHmjRtqfUjwBcTQhx9+oFp51uP3v/9i+bu//bvlBfNVUP2Hjx9rHNovVVtLNjdGPPuQ+v/rV68pKPPw0ePl0ZPHy7UbN5f9i3uCVOMkE1QCFQEGB6cXxM3Pf/r5sr+7pznhOkGZSO+8fSunm/e4FwgEO2beOxw+V69eW67fuKFnpPMAznL2KAEQnH2c587qjmwwR3wvGSPWg+8hlwkQIRdCJiyLrgsaIwZoCAJhd0c/7+/tKhvPej54cH958eKlnGvxhpycqhUgYxYSgM+e31HtuyCEm7RMBBVj1JLKAJqj7uAYBIWWhQQydQBG76UzAyiMan8EAiAGxahba/XnGt+GI9RyvipIS1tI9N2zJ0/ksIdbIwYiz5EezjocCR6SDQIej2GjPtx+/Wxrc7kAx8H77y+XrlxWic7d7+8sD+7eV9DoQpHWypgUBNXn3jzM7UwPh6lIdHygz+BQnMZh3FSvZjvxZpOOITkM2Mpy6f1qv8v+Rimyl7hvjMAEe+NQ2/lzJilEjJlrn1WNRG6tbWHGMRjQy/jx/rbRm/XvDsg0vM2v0nXqujGYsrkYoAkAzPlxtCUIgJwf3djh91w378dozpkvmHxIvdZKJbpjaodk8vfEDolTMc73Rp6LDHXUST9v0Z0uMTKUO+ib1DwH+hlnmOtr/qrLjQxDOpSgpwXDrRZNQlm4JGGUAjQCraxdxjID+QIrx/zWv+uGY3ekp8GcPuOWly5DMV77Pbthqt9rb/TsZvRCr3/thvBcU68dAbxhF9b8Zz0i73Nsri332pqCMiS9ka0Y6Frzyn5xnxj2kWnbA9WOUNlYZzv7ddblce6dWbfe5SoZUNXi15pm3wi23ZAECrSVA5cxZ576Wqw4MRpcfVqliUU0B5JkBYERpE11F5FzUWTXDWY+ssUh7yuEhHXBDIDFwRtyFz6I4RhZXrvjGK6SzOeUkcjZDABEt1uv+QEZr/Wn/449EzlW6U21hYxcog8SIOxy22V5RQ8I5VAZ1ErKT+fPspD5z3Mk2Jt9qoYmyea3AEz0d/SQ2sXxXyXNsk9UTlGJ1nXkTr479L4H8UPnv+rTh34dIjIz59F13VZX8G2N36MHehxAy/lVc/HWJIX5XOao646OBOjnRMansRR6I/ObdUsJVj6bdeyBgMxL/Ji+5kZZO7SXPbguC329zINi7q/Y7r2DQM7argu6PjMRq+V/2AkVfOiBCZ6zBwBU0iTUyyTpXb9Hxt11kvciiYi6nxLgLpFmzyZZp8+JP22VqF3nvujWzpaN/+Hf/0e3ARzMmCaK0OGMwU2NQYiJqrYflaMDmOxO1QUbimvmeRyC6ChuptrBImOJ0S6IhupBNpbXAxp9JEOfTL96QeP0HrxSAAD4P0YeCAA+b0I4SAstiFEU+ddt0AK5NlyV11iE1HGTMeMHw5H3xANQde9xBICaxnHks2l3iOCRVcSwubi/t5zfudB6tzqSpXGJxG5CBtPCZhqVs0bOe9bRnbQLRLBxPLgIbdFoiSZ45faOAxplHKSeHhWTOSBIo+zY6PdO4MVoi2yc89Q5N/ZgAgD8nWwin3UA4GQgDri+nPtCOmSeAw/PWLhvHIYEImy8ux8rTOyQ1hHsIJvFD9cmAADEnOcU0Rl91C9elGATAIgDpvo+ShjUx9VKVAR4lZXFCA2cOKRpyaBGed26cUMEaLxO1lfdIxZn+AOBxSmSYw787PhYr+OQEQTwvjEE3+2/3HqH9eVaOHD8T004fA5pUZMDn2eLrAqVUhFB19u+XY6OfS1et/NL7/aqv666SBvjVvTOJNKeEKI5ZxGp78YxB+p++fKl5cnTJ3J2L1+6LCf86PXh8i//iz/UOKhRJwMfUhd6mfPD/GtuS3ZiiIvIs+Dfexd25eDjxDJ/OLX8iJATRIZq0d0+kLVjntg7n3zyiQIsyM1XX369/OIXv1zuP3igQ46uBOwFopigIsiQphMBzwZqAYQPzv8f/9EfLZ989NHyzTffLv/0298KDfLHf/Inyzu33lmePHq8fP3VV+XgH0NQ4hKJ8+elm3DUkRH+F3Jna1PPwes8B6+nxSPPwtiRE9b9+s2bek5kCHlTa8pz2yL9w2lPBBZFTACILgkgLkA4YLAQ/PnFL36hOeOeyBVBAJATQPm5L5/JGNERBK3Eln9hT/sDLgOXHjljT2kC70GoeJRgmOqFz5atcw5EUQ4g6H4FAAgiGPbpoBxrjP7hGgSw/Czep+vMx+gh5INgUwKvMbR0iG0EZl4dMzDUNraW0+MwnrsFFfMHrwfoAZ6XNodDl1bgLFmZYYwuhhMr8LuxKZnWPgU98fZU7QA/+uwny08+/1wydO/O3eWr33+5vHr2fNkjUC3bvxzqImD0nsNgdlvVkRUWpN+IhaCyuiE0DRwfzjk7ElDgtWSakRE5ASoE9/wg3xgE7kAwof3RO9KfrUaYSeO9bmzG2e3GzxzjZEG2sTIhmwrUt04r0VHdCOlrGr2Uf2MIWjcQgCQLXKUZxVY9jGEZzJz+08nv446RupLtr7MuBrgMR034JG3KWJN9znjjhHUjNcHSjJ85iiPKONWlogJcfS1ctuG1NZ8IZwNIQeCgxc9QGcjMO9fVudiIbHV/nNnK2LnWv1qylkHJWovsNTZXh3n+CJw/XV362q07PzEy7RCkzGPWy8YBSvApBvp0jCbZlZI+DfLcjfmOQsy6BxKe8SkA0Nq7JugT+Hz2UNYReUrQW1Ok+lejTlaM8tTvn7nXdxBXkYvoa5VlrpQ6TEe2Ox65fpwQG+Gzxj+vywE9ZwRsnLboAAUAym4eCKszdKw71eTZMzddVwynVRngAfxXia4SSi3rHFLDIHu9rxwMjk0TG3FkmQ3WX3FgCIARVO72b/ZBnKsgGowwmOUbXgt3K4m8JfvsuZodQHTN1p5vNk/wHovcZc6H7SRd6ESZ5jUEppXJjTM3ZW+VR2Q6SLaZ+77o+31dDtAJ9jnMlYYzNQIpa923coYO57+V3yTJlUAHYwjaNfKQpKXul0B0+TuWSZ+nWU/7ctWXvlBWkZ3Iq/dL6V3abRdKI/KXZxkw8iKZixyxPglUrBPFZq2Qx1EuWuMbMtxQXOt6OWdW9F10cs6G9f3H69Zjs1WvnGohWar94zp/QEOj5H7Y1FwbHU1nH2QVXzC+0Ti3kgyurj963srg/1gAYF0nebx24PlJAMAyncDXDK7E3pp2hYPv0oPn+B/7JMFjkh9GBSdooT2/aRtmyHjxPlQA4D+cBeYmOPVpkYopeuAhwQtw6eK+20mFiImb1GFG1u0CLP3A3slcnJ4IgoxBG9bJTCDQ/mFEiKX9RCRUOSCV6VN0YwvPXM7+CUzngryYNROoEqYDD5dad22eRlyWLDQTQRYPYQw5nQ53ss/ZUKVRcmDBMcDEi0iwYIFRCM5KO5CA4/T29NhQcIyBxZ0UIrw4tcqal9LXfXf8fhY2DPfq9V29aaWIyhhB2cuQPTlR1lJO4qYJ8GZXgOpdK2i4iZ0IzGQj67DRQWdFB/M3r4mToRRSNmv4EnBieEbgxCAS7MB7Y2huqbuu+uhktLOZcJaifAOB5DvqGlGHPfdVSUbVt8eAJWAwMvBA46v3ObX+HEgKAJxA0OYWaTikOHCDaPC1W9zxrMrCV5tEHlOBhQZvxjG/fOmiieMqcgwKI1l/rh8ng1Z1d+/ckUwzbslwReBTH5SWJAmWML+0i8Pxxinj/7SFQybd1u10BDCyFgpGlAxK8cH4rQBWBWuq1jsGvA+L2uDVaoi/7Yi5owfPyjhwerkvTua7t2/LYeJ3cTdc3JfThfN9/cb15eD1gVpyEiFm3MwHDuKI1NYcsI+Am+P8s05BjJA5V1nDAkzzjX6HA4CMOw4j1wFRgUPMa/x8//2d5de//vXyipad5WQp8y6m4mQBZlYWWeb++7u7yx//0X+5/Pzzn0lmf/XrXy+ffvrp8i//xR/KkAca/qtf/FJM9nQeuXHr+nLrHXcvYL37fPM3gYobN28sj588USlD5DAHs/eR5YwsHmsR2XAZCq323pi4lHaiFVjg8zj+/I+zK515fLx88cUXYx2i7B0sKjTO5qaeizmMwUrQ5OLeRWW5yLbz2QuUSb2mnOFgeXtCm9Gd5aVKXMy7wTW5L1l2Oq2oZAVukAs7s1wLlNcWem5H84CMgirg/grICTlkR38441Xq5c4qaf03a4jtmMz2qMg6ATW6ACRISBmWdEJxnDx8cF/PRkBZgeP0T69M5zDACRGDRINAFuTYq1e6pghBz94qALB79cry+R/8wXLr3dsKjD199GT55ne/X44gOZUjWXXERb4Y4ypZs4xdp33Z32IaLscjDqudXxuIvLYOAR9nn95z21CVsFXbXRxnYMHZHwq2io+B8rrq6FFnQzrcrBtLcYiGMVbnmw0Pkwj6vPJPjCx/j7PRXVv4yfkX3d4N5XVoec54G2mzXCNZVq7XHR3xPqxl72tIAxK/HgCIkZ71UJegCnInucA1ck5lDXpJC8+bscbuyJqlVE4OHLxF1QlhjL1QgGOclYn2OCfreYzSkNL2eZSBHphrFsGCpEBUJRONGCiul9nzvtpEJetU5JpxwgchVBnZOVNiiOb8izM45rFl/7vDFsNxdrNwwiJOR1pRRidF7uOU9f2Q54rTHWO+O4aahto74T/ojkNQK17DTZV85TpZV/Qp3+lrKn1TQZmsZfZmvueuN36+nJ/ZQ+vzmPXvsqS5rdLG2J89OKE1CFN+IekIgoYFP/OevRc9OvZVOemxRR1MmW05MxbrIqMbMm6Pd7b8zRwMvSZ2+ZmRt+Pjsqjs59xXf8+NWll/Jz9WnWiPL3ue5woqxHM9y38S8JRsVWci0FC5XsbbZWE6g2uBB8VTxwjHHORZ5953kjPXyb36313fRNfHX0oJGOfBlKFZl599El0yat8rcAcCLvofdF24cDLOyJ7awVa5p96r77u0bLZxHXPfzlmXAa2igaZcEWu2/uS7/byQQx2dQOLgrc8yB5LcujbfydnQdUDmive67o0esg3hwFdPGOZ7GUv26Pr+y9+x2/N5nU8mD5Ae6WdOH1PEd3WuZzAQ55ofl3AaTasdUUoszyq0gVArgfH7ypH1yFLXoyGwdveNiXgJj07G5H08uzREN8X+IlDhbhxO/GmfVbJe58bxcZ3ls5zY55CDEAoA/I//4T+emTiqav0xhTAEyrgnkwjMCMNe5H442cU2z83IFF+9TOsxanJdG45TphuwuNW6LAciEXMiWSw6hphAjKV4VNdeUXEWkDZOcAC8OTldDvt7LIQg/fTILtbvqodHAEKOl42aDHWEUVl1tbBz3VEXOj6DQ4mgZwN3J1aKvaLzrls/k/MRByzZAQmPuAYORl2Po9cmA+TabstF+cOxflcmYHPD3AiBFOlA9GtkytW7GyjvvjOygsIqqEJpQNXDE7kiQFKGjmqity0EKJk8H9flPR2WFS0L3PvmzRsa41dffSXnBYOf75N5xJnkgYF9h9k/AY0Yk10xZRysDfIUx1pGU8GAsmlSLsD3RdT4+nDUEuLM4szwrKOfetVo49zi2ODAGplxoiABP5A4es3dX5x5EyHh8xfOJlQWQER1+/uj3/oe7dWKLZ+xkMEfQaONDQUdLtPbHvZ/OV3A/x3xDmQXyD1wb+aF+3IPMsq0vWPuXr2kPMWRSv9vGGJ3FAT/JxBURH/JdlqeneVP9JHAj5WVAwLIFp/h+al1f++9d6XUuD/joXwHmU4ASOU4x8fLtevXlucvnquvPTLHPgu3Bv8m4vrm0JlnHMVrV65K5kwahw7YWgicHLx6aXmuwwqkADomcvXxRx8pCMLaUiN/5+69cqzPSe7hI4iyRH4vXbysOYWI7+q161J0z54+0VoQqFQ50asDlRXcvH5z2d48tzx/8mz5h//8/y4PHz1Yzp3bXK7euLq898H7yyEH7+lpBboORnaF6wuO//pg+fbbb1UGQCactUhts5Q6pI4qT5gQRf/ujiaXLl0ewTzWQtD81lZKCJXtHc0ZqAxlPNC31TpSEelCfMSY9KF2pjIjBV1KD6JX9nYdGLt//8Fy/949IZPQEVyf1+lgwB5gDzP/X3z5pQIB129cE/T92dNn5krY2xv7lO8h28g/gRA7SZZznEVn4kqPlnOcw2scmKr1XzPKzuDu217eHL5ZjgmkqsWh5ZHnfnj/gQJHyJdkvZA90i0V4AS2rzkjAKAyhs0ieD1S8AU06as3hwomf/j558snn32m76ID73759fL1L3+5nCtURHhsmAf5+WqBOTPUPid8wKcNoPbpqOuN0zuJsGI0T+d4ZirtpJhzJz3ClQ1cCwBwnqb0LIZODKc4XDnD+rznPX8nxnnBFdeCF9OYdlY4jneQYgn2JlgTQ7QbKN3ACsu5jZlJBhZngNdVNqg61lkeERnJeDKOPFd/P3DfHgDoDkg3THtQJA5WjMPo6iQQEuRgTaTr6hy1NblaVyp2yxC3pkVk6/+uwH5ryxhHIe0TCWyuyEiyMxVEcxAg5ZldrpItsjzG4Q6Mfd047397buf35trPIB2vdWLZ9ZaFQ858mR9kT5G3rJ3XurLfbW7qq8N56teJk9MTMObeKOSIsnggiCZEPOvd7TWu2R2MH+ighhywUd/3px3YprZG4Ch6LfMeuycIgPw9Ej2pyy2GbsF1ZXM7M599Pddx2gDZayNil4mrDG/+jI6xXP94AMA2xuxGlbXHGQi3yby8S2y9LhNlo7/jxA70hEso+Ikt4yN/to/sAYrhhBQXSg8MugzJhKj9J5/Jvu1OYX92vd5au63rhBkAcInIukys66B8PmsOym7oLLXS+2HZSHf8YpPltTHnhbAANZdgX3f+ErAKVxa2UH/2zGeXxRXnMV0fahIj22NsKmdzW7joh8w3+9WBAnfAYtsGaRZ7dZZqTK6cod9+BH6fa3Mvrm9/ZPJY9QBE9nLWol83euLH9JbPYwcRo89TGrO+jpGLOPNd//ictx3vtnnWjUpajPmcz13adJQCDH+3UIC8n7MwCB3kxu3Kk2rPZ1Ztpb6/Mw9BAGCrYxPH/jd63z9+Lu/3HtA3yrx09v/8f/8/ZyzwwUtYyJ2tZjha/OoCQGaFDL8h87BAmvUZwd7f3RdMVResXszUWSaaygT2SCv160yEHLBXBzLGqEflR8JA5KJaFJC9wfGBsfsI+Jyc4SLNqQiPsva0e3rjPvD5X9CUtd7FM/pdZBhAlI7tbGfj8G8yIERVYhxkg4rbIAabH1ow5hitqeVk/lSLX2pRmXwEngWjxdju+eWS6n1fLy9emgAM1IMWqhZHa1DRVkUACZzQ6mNrU06RskVVUyjYckmmhLagdYwbRxMnmDmxg+3DRb2Gq+4lAuvndEadoA6ZSb6jqF+RFfJe1vDotbNTKZnIYZ85TRBGf6uEwrDKbOzA9iOwjAN5QIe/eG4yRH1P8ErKN0zK598NYeZ3HBuCAjhqOCm6zraJFa1YNsSKfvPmLdVrM0cwsn/7zdfL8+fPdM1EJJFNoQcuXJBjK36IU/eIH/C6Ilm7DJxd5GjHCjywh0CIUGetYMnVy7oWz8t1+GFOaTWXUozMr3gXJMuz1STOHxlkKauKmAtuCsEm+yhEa1vnlIXH4Bz9wetwY0wQ4ZHF/+yzz/QvzhyZbZxHnF3Gyj3Ye3BEgIR4+erl8rsvfjdI8JCf1OBbfk7FuA4Chu9zLeDXKo1YNsQPgOOI8ymjoPprU3rAAjPvKLKf/+xn4gQAYUFw5Lmy1R4LzjXXJlAkoryzjeX2O7dVNoAc0j2AdnzffP2lCOO4Lmv2zu13l+vXri8fvPfhsnm2sXz1uy+Wf/rlL5e3b0+W6zevLe+8e2vZ3r2wvDmzboGvAAf80uWLmkPGzg+cEAQAWNvIeGSDUiWUL4ghzUUFUgLJSkRXcP0Lu9qvBABYd0WuN7eWq1cujy4cIchUdwBaMVamLQcUGfl+MBKAY85pbwcBIWSKIVX7zW9+s9y7e08ygfOInuEz8Fg4u7yp4OoXX361HBy+Xm7cuC7k1sMHD6Wnrl+/oecB/YNcct/Hj58UCuGlSyCqrjT8MDrkWgBgHnquLbeOMvqKf1WvdrKIGwI9t7s/OyAwnw4AHCuzz1wReJaebzBbrgEiiLlCD2MssU/VjpNM/Lmt5fD0eAEzdvvTT5ZPPv/ZcoYe29pevv/9l8vX//iPhPmlj8UhUDWl6ByXM0x48TRCbMGJiUgAACAASURBVPARBJAR0gyCfpZEx8VJdtCsTIWWOWa+w7itoEMFADRHZBXRccU9w7fjoMbQzt8xYDLvCQC4NMmkoTpn6qCQ4Vj3iIyl33MctiDhoh/cPYcyMS8014wBWk82HLreYqzDkadRZx6F/tON5OjkXL8bg3nWwJbzN5+NIbluyOvZB0HWLIXIfPXMa7JWnFd8J21g47hnzNgjcYZ879Tz2xYJRDbPlTXj76xb1pnX0PcxPPOZGHdB21ieqlvM4BNKFnRTZX79fnGc3I1pwkETfMi8xDnku7bfkFcblCltyFzl+ZNA6TIXOyQJjxj8cYr7GnXje0UQymBedwRimHuf0UZvlkf0z2aeuX4PIvzYOoxnSZtPW5orJTwdntvlfd1Bsb1W+qFFDlbkUp0LQggKkVgyjAmkJAjR0bIzSNbXIHOaccy9Ylb9vheCysmzxAGKDhOXyghm2kkAIai9HhLTQNjLBhtw8/pc7u/1+fHscxJgCkoWhNvOptEMiRGFnLo7etnn+Xx/7jxr9K2u1bLfsWH753pQXf5CBdsiE1yrO58KXIyS2ULqjuDqRDRkDJLDBEZ+wGhvm9OdPKbMZEzRHdj7OP8JAGQOeiAz8p73dI0euSqZzJmQNVAdeWtnm+f256q9OmVwlNKoVBf+o0IXD86RVWTXlKHZSST37fslAYDIYdfh2cs9KDB0fmXGIy8/OHPL98EvlD/TMun5bJfTHpTOWPwMFbyqLgFClVUAgM91fhjvybTUjG524GA1IHkmNIcDFUaxp+NFP/v6nHTdOgIA1YUoPpAdfRBR9hWmXvC41stvgszZ+F/++q+VzMBpwmgSIZsgiVY+OP6wn9Njm79f0pbpGGfb9f+7OxdkoKufcPVL5/conzjOUTKKPlYAQMZwDHyctDq8Yek+qrotjDXBHDjVRCq4rQNO8NvKpOM4xzhXtLc2rYRtMEFOqJQnunr9hpkzDk0Rz6VFC5NPTSrXxfgh65ZaYF7j/OX5lY2vmus4fOlbj1HurPeifuzMnzKm164tL169kmOjDV7OrAitQsKVqF9B+AkAcCG6FGi+ahPKEEtUtpQUz+ja90MFFxAER7RsiPr39Jy2opOh+BbSMrc+JKOeKLajts602Wgxt4PqUCuSl8ieHT4LPwpQJQDVLYL5NwIEwrHTIibb82aRI+VMOev8/NkzoSgM55sby23zXK/NdXFq+cE45Xf+5z2cB8Zo52NTr9+69Y6e4/69uwoCPHn8aDhbg4CtSh0IeoVHwHJtpYCzifEBcz2ZYuYEJ5H/kQcQFNzr9G0InVxH//rg9fLN19+4zGFzU4EwvsOzIw842A4MhG27E9Ss1ggx8Thx/AsfAwz3QMCzjshf9gVj5/o//elPBbm/d+/u8jd/8zfL8ZHLKYai3fQaIF9kv8kOkwbI+gUOxbjJ8oP+gciP8YP2oe0m9yXznICKA3F2XHBYmU8OEuaCA+ijDz9UNwQcHaEiDl7L0fzuzh2NRQ70brXLOz5VSz3kg7p+gnVXLl5a7t39fnn86KHWms+/98EHy88//4Pl2pVry+bbZfn+62+X89vnlnffvb0sm2fL6XK6fHf3zvLl998u/z9fb9Zj2ZVk6W2fhwiPeZ44T8nMVnVnVrYECGi9qKVfpSdBDakFaID0pDcB9QO6HgqVgqqqu7O6G1lZlROZmUUyODMYc3i4e3j47C58a9k6Z99LQkEQQbrfe84ebNs2W7bMbGl1VXKOPMJ8AIBKmseHv/+9AIB01sDBRN6Ymxg8AmtAis1m4nua35ELCIbds7yyKjYAjB90rbpZHJ+oDSGsBeSIPQAsodaHQeEYoS5Sk5SkGL1ExwEAAQAAREg9wBnmvZ9++qnOzuKCaxygzwAAYOBA5+fiQHaiT0gBwAEm2szfnBGfp10BWoAPADuARgAlrBVnAQepp8YhK/1FlotfTm2xBNgzXfCAArv7rg9TjChaAcLOQmDWn63rToIB4Gq7ozGvfQBYg/omOvuJdBZ9jSWbu3tDJOAAGurifLty+3a7dudOOzg6bqeWV9v6/fvt3j9+1Pa3NoeaB9xbAtCqKF/PxoluizPLu+Skdfm7vTHC+gWQziUcoyoOgc4VerdqL8gwqRoA+W5YZWH1oFP5XIqq5o7tHaiMw84dutpAPM/I3SLDQrml1Ve760UcfcB3OPNq7aoaLC6UOUYRuzQPDaBv7TU69wNzYsIpcjuiaQMuRuLgZHfR03EPRie3jyL1c4sh1DsJMU4HB6IorTIuO8ct39Xzqnq7ZmdvX0NLDRDOfe4FG+LUh/B697TzPDP6OWvLs3L3Y3+lq01A1hiIAQA8n9BRR8fBMuVuMGl5G4PRgFaivwZeBC6Vk+iUCRxRzyXgxOigfxcw0fum+sqH1h0HI7ZQ9oXnRn8mINODMjF8I38jZTxFHMcWWM5/Hh3H7G2coZyfCYcwxevSgqyj2NrBcA2GnE/rsjg4lsgeAOBdOY8aq/TBd/PJfQ7tECQNwHbqWHFcPelLtoYc4aI0Txb4G4vtjZHakclq58kMgB7UCpMkAABjGs6LqOVpVZozaQBAZ13pozTsrm4LYX0M7JOxC9EIbFVWS1cvgd+l7oh8hOriZT1a65YUr3KoBmeoZC1nTXZY12VjGgDQ3VMAQC9j/d72AJSc5i6NYVr/DCkVZQdH3qqpnz4uWRv2MOkk/kTkJrrHMkFhyLGgpNahq3Wi78w0dyPq5srPs/eRyezlCI6MutkO55guoL1XlLxSivCTNO6+q4fDl4xP4yob33pEDTYHwKh37LMO/Iz3Bkz2+RrZEsP61c+yr/k8n50+//3e9++c1vu+28bCmFqTiQ4Z3x17f+/4TrIEpICxOk+l/kI9q5efIZVHvv2Y2zXoB9nJBs1dz8HriLE32EkdENaDFNFpgw6RL+T1jG9jv8Q1mgYfoLoZReYtK/5XY/8ffvb/nCgapMJW+4qassGu9D/XLp4/315/7VXVASC6itMk2jFGW5sRABAlmEq4KjJYzpryFEVtTz6GBU3Fu+jDfuBc9Ag0zi9RP4o3MXYUjpwHjCzlPlMg0Bccv5Mj2hlgzAGjkZ8nEoqx6st2XgZwLgaEJs58cv9SpC1GBRRwDHoWeXvLVGZFbOriCC2a49AzHWwKWXxy0NigRM4w2nEQAUDsKOxr3gJSau0QfoCPIcID4l0dFJbKaRvQwso75fm+7GdkzANauHc1TApTRRhzAIF83xGPsU2VBdOtZXJRM2e37LNCUIEsqEHF8uDnqXwvo7Qc0LGDBF0lXPTObAQDABjuRHPZj42trYqWOxJLS0R3DbAcuRbB/JC7zb4kMq09X1iQI8Q+QnNX3nAxHhxpN4DD+FgfouPUrRidOjvgYQHwTMbBH8kIQI3anjmaSV4+EXTGj2P35MljyX7myPhwvHH+OVtQ3PkX0IBxUtSRAoEY1sg2MmrmyUEheV5vK8WxpcugmqTYKB7jfNXRyHB/ZJ5FcTcq3huYuNTu3LndNjY32i9+8Yv27Cn5/+P8qH5/es0t+DYp/La1qTaU2fecDxhDAzBTtEnQRw7rypLZBLTVZI0oQKhLhFz9SsHAQZNSmptta6doTef1sSFwImfzi6++Ug0C9hTQwoyMtXb16rVG6sHHH32kQnf/1b/4F21/b6d99dWXilgjL8srp9qrd15rp1dOtedP1tvs8Um7ffOmCqfMzJ60ldMr7be//7D942d329kLFyT7yMe5c2edXjJro/zu3btiS9jpgS9npy96TRTuoiqih1jL5Paz9q47wY1AxwTafC5ofIA+O9s4twvKx0eObNAcDClAvM/MJp7rolLSXTCtqkczFe8X52FnLVfKiw00OeliIM0qVYe1I00GwCC5/ACtjN1Rq2MBOQAG6A7kM+0mU7iUMT958rRtbDzX3ksuYWR1uXEYGbmkY5jIgCtjwYZQ9dw+Om67L01vRz/JWZqlUKJz0LdfbIvdEWMlBllZ4YMektEmYxLF54stupjPAgDMrK60C9evt8u3blL8vy0vLLWZ/f12/6OP2vNHD4daGYxVHSaKSpe7jecEBAsAAFhhwNQ6sncOcnn7rrER5KJ/yTOsM61K5qNhlHoAYoqVwcU9pmSzeo+NDuvC5FP3Tk5vuObCR67EZuvqsGQdR8Of6JbHGQPCet5FzfhvwOQ4cZ5jHFC/1YZTiulFh2FsTexeGUiWu2kAIIZiDMT8PkZQfh7jMuy//N5Om8eVu6p/Rp6P3PGxOKm9zCDHfe7nUJ1bsjbmVtMlKJGf7IGdaNfZIfUu746xaAfNMpp0uAAALkZldlvmMbJGJlMAZPsMHQPSJs0RpcjZeB+MFaoNJFSdjrKhfMeYHWBwoKJUHaW7BwYi39hHmU9ffC5OW+7OyFNAD9Y8kfnecYm89Qb0uA5x/mNgh20xphZNO3STzpaN/v5nvax5jGZAYmvGEZHjrF7bI7020szZ7M++nKhO1ofODJ3zpblNUerDVu11SO+Q9Gsw7QxM61ufDzMA8sfykDNhNud4Xu0R6DRKtjNPV6w3COZAhGtvTbautO1uuYutyPv6eg18Z9R9dl6Umlh3CGNRQTRtSKUSlB4Z9EPpSY/RH+33xGd9EhCKj9ADUJOayLI0IduG1wb9kXUKAJDCpXYG7VhO/HEK+kRBv+iiSfmrOgtd3/h+v/IdhiJmdN0xE/vWpd8E7LGsjB09siaixte+65xVZDjvPDpJ29jIhtkfunuQn6F9YRUanDoO2afsy3d00PTC1/9HtiPHuWctQ75Lsj/9I3IPxD7O/HOmA+iGAdADAOOeTtZQ6O8N13TxHcU7CHhnHTK26Dk/r+yaOmfDOAJ6DOzIAjOrC1APAOT9/VpOnPdqnZg1G8ZYATaCcD3A6qCv/bo808GTSmv47/7NvznB4NEFVHRHBs7PqJBN3vCtmzcaebsAAI8fPbRDRmRocVmRlOHCFSoiG3noP66Fqfxm99SmEr2p7KoXsF+9jHHuyMsH0QDpmp0RNTcRKvesdD63qEF5UZkgMs6bC70RhUQRBQAwY4HCVnNyQFmMRDVC40hf+1xYyRtDGClQZuNnZ2iDZmfYBfFkHMmYMGIlZVaHFaN6yL+saIzy6SsXiwJnz5+7xZcMPlWwtFmFI4FTCFjC+3AAVTEfIxUnvqrs8z4XGqGglvP1AWwAFnCkRLmFRqR0BxcVHMZdio7vieJTVGYjZmYbpOAXRknWOfM3NdcCrUNSF6LkqRSG8qzy+9k5OcM4hWzhyjLdDGxcbmxsChRiAbRXBTakM0Mc/Bx4tyfb02fT2o9nM4bkLCMLQSwzZq1b9RZnzSQrCwsq2Ed6AGCDiqhBQa+15xCxRzgbUK15FtFcIpM4+E7noKja84E6xHPJtaYYHc9/+uSJIrOAbURjoakzJyrv42Ryrvj/oJ4pQJLoTBBfo+ipFGrgSSBRATiJ9uhZc478XrhwXlFuJOutt96So/XRRx/J4MdpZT7IyvPNjXbu/HmlVGxtv9DYdJkIMXT0RsUYNze1xqJ50ooR8EFdQ1x11LJkpUP0MDQ4GBmJqJHGwn4hG/SWx9ljb86eOyeA5ZO7d9uz9WeNWgw45Y6uQ3e/2Z4/W2/3vvmmXb54uf3kxz9up1aW2+LSQnv69En74MMPZSCcWTvX1p+st73tnbY8v9hOr1JEsbX5pfk2tzTXHj551Lb39tr5izjm8+3Zs6d6z+m10xUNORRYk+q7AuoKmFEbTLUlXFKXDhkDZZhwZhmrK/gCFuyrLeXZc+fFAmC/cKY3n284x70qLVNrgQFytom6J/0DnZgzEoNHhg0GEGcL3VMKPsCr94mfuxaJWBHXryuCmfoTK6SczM0LZIGJga5amKctqfUJoAR/0J+AOYBlnFPO3fPn6/rvMABy2YUBEEODdYHirzNdl7mQ7xlHPl5ubatGgfrwyrBsouPzfr7HOR2YUV2/8Vz+YhhhvIry6IrMMeTNPppt+zjOi/Pt3LWrYgEo6/zopJ1dWmq7jx+3R998rXQUOZSVOpRc7xhszI81tSHbtbGScZbI2Rg9HCnyqQq/0NHBx2hsLnwZEnGga18NyjpHXgbp4NhOUnV7R6F3nEZjycCS9N+Qiz1GsVVss3R1AIDMuzeqzHQJxdBF72zsuUCnDdbeOfDcfWd8lxadXMTeMB3kqAY/7Qj2hlHmNzreFanq+mznvhr15ehEu+6CAYsexLG+G2s/cMdl3dweuc9rnlNAor/zHZmp2hRdx5Z+n2LUTkftUkgw9oPXdwSNPJ/Rw+Rs5o8NxQD0XV2FqtA+Aiijo5QIaQzicf0n2wIGSBmjux4DoO3ocLq4VO9chgHBzxJ4iYGv81mAVM5zDOrs2+S4EtEMy8gz7ym0/fjigIzG8ti+sgcf8s7MgyKxlmXbM2YAfI/8lq+f+eqZslENoB129Qkk/z0wMLC7CJRYnnRvF0ugl4/pM5E1swM61pCYXqveGfYzJterd0YdJBoLmAYEQg8GANA6VNpXZG50WCyXGbfPqXVDxpvvZJ1ToDhzHuS4yo/LyQrDRABBmCmR7cl0nx64yLMorM3zA+ZFz/lcjfT+CQCAdxZA08uyI6cu1Kmz1JJaNdq/w1zEPp5M28jvIpfZr94pj9zZ/i6gsZz26aKz+ewASHfpTdPyNq0j9d26kzUO7uYqKhmnMmwuzWMAhyicGE92snNID0BkfSWfVRB2UFT1H5G/3onOnPK76J0e5Oqfk/tg1G1jGkbGEH9qWmaz/tE1CST3Zz+AoOyTAuF7fdHLhw+4QZ2c2XxWe44/NbCMzOJKIFY/7yaWeQVoGObXMTas16wT3X3MjNDYKbJn1OWl9EulzWPr5e6e+e//4i9O5LQpslkFxTA4MQbprX3hvCm6Z8+J/gnNlpZQolqfWmurSysDCqd8sKHgj18q57iUj/NYnMvPH1HIhSqarpFcflH9Fxbai5cvBRDgCJqc4rZbQt0LCZGTUy1XWABRwysnN70qdX4GA9mRF8alKPTg4JlWmfzUAVlURMgRUqIyOFnOhTlSviljwdhPFDxIpy4PDAdy+soY4HdEY/kZDg7jZe1xzPg3oATPpf3a4pLZFc57NVJ1mLYX8wtFo3eriuSR4rxCA8fgJ5INaBMk289wGxmvpbsoIPjs5xBxSts/ogvQy6HjD/RbKyYbyzbiMRoj8AJ39l0jwstOmsChqN84w4pmVTs01oWONs57nFF+NPnUBozmXBNhnmrqZosgT71BKhp1XaqsE9FtwBo5V6S0qM+8KcoBNpTPXECRvlp7w3qkQnqQ3lxmytk+OlLBPpz9t956U/N6+vSZ5qrLRe3SnN7B4WJ/cZjeeeddtRmE2v3N11+3Bw8eymGmdoCKlBH1PXIrOBwr/r8HoaIIelQ0lCLv62i8k8OtS606ZOQs4vixNt9+e09jvH3nlvZekfIlnLzROOPCPHX6tOQHMAAAwHUjbMzzTPaWtTejwm0/BXxRMI1zfeCoJ/nncvi7SrAqqKU2c+7KAXOCf9njJ48fC8DK2jx8+FA5+IpQHjudZWWFAnbn9A6cQ5g0ABoXL5xTGsb9B9+qi8HtO6+0M6fPtqePn7Xf/+7DtrP5wnUx5mfb8upSO56lxegL0/ZPndI8kD2i8bAf6D6CnmNPJDOzM43xEAHlj1s2Uq9iuS0t06bTTCTkDNkFGEAmYSyQdwsAgEO9rNodbm+5sf5cQOp+ObnkhrFWK6undJ7RAdpjFWUbK9o6b4/I/l472NkfGEYpdio9c+qU1kesrnk781evXJFRur7+TGDJtes3pF+/vndvjFhQBX7o9oGOdMtL9BPzYc8MLFIUcWcCAJBh10V0JbtD943K76ziYgANnMudF3QrKKARpgn3zqKpdm4fezjopuiYXNycFV3ayGUBAETlk/OulCy+r5D/Urty53Y7f/26WkuSenCKLjL7e+3+l18oLQL5Rl8k4p6uA35fIvZ27mSQYETlbirqphz2Icriey7AsHWXK8Cn8NcAnvuDdcZkaes5ybtkrVxxffQi7OxMUn+zNv1amSXgnNDewdDgimKq+dT9kEhwr29DtfaMHGGMcdY7Ab3DnjF4OcbUkNE4Gvsvd7bPGFAoQKQHSTK/6MXo9cGIS3G18nYCyAcAyPiG+WouxTAc8nBHuqzWYHZOMpEAQh+tVcB3qqiaLZWa7/cyHzrnvPYkcuD9nCwCNVZXT8GoOHMn7Thdimb7yKxXM4wxbJUwHRypDZh03I5nRsrxuF+JrE86NhOyWhtmpzWV1B0tjr0x7djZiB/llUeE8RIDN44YY9SzikFhpykRbVuQBkZ6yrIHpTNYHWPc/WgyKixbrRznHmiwlE6OMQCAs0m/J9I7sF7qHka/MeaWdqeOhOsMFO02Miwdl44pBZanZlLmMX3G+u9m7KPs9OMbZXB0PC030+fJrLJj2YVh+OGcY8s4BSAsJQMAPRgyrl9NsNajNN9EjZDsqedmpgUDGpy4iog64mygbdBXspPG4txJy+jXwDZ7qtn7DIUBwD5OOpO+q4fz0LEJDFA44m2d6PMQunwqIwYASN2AHuiIfsl9kGcMz+66bkzqaoMM2lPqraWQX1X/7/W7n92llgyyaFnr5SJ7Hv9EjmWlNmluAF0FXJqdAdBrXT/eZ0XfL6M7stTfbz24ofcP90rA4tEZHYIUJQO9vkjUvpf//vyNd87IZIkOyV0yjGVKB+f3w54MXUdGkE8+VXUp6OsCDZ0R6jsJbHlJKkW584fiwGssxbCIHkM/488GeJAf3FHl+E7urR4ACGgckJnPcD8raF16JHNUynzJsDrraZjWDZKff/Wzn53wcIwdIjGO2rpFEPRSDMkfvPdeu3ThYvvjH/+oCFsK4sAKUP7KkLsErcQ5K4oKlPHjiRhlx0EcEHPR+ot+U4pQNQFWV9uZs2dFQX7y9NlwCRiltFNoZY1B7173bJZo+kSqdnYc5Z+flyNjNM/RHZx1KOcIuPK9q8JyLsxpQ4H/10KVw4yJm0rIbARU2bUzZ4cq8Dnw1A1Q0cRCaVw4yfUEuBAoyoWzEzowvyeP97333tOY7376aXvw8MFQcIm5BgTACGcdMMxjpEkIVCRrb6jYjvHvVnNB2jGw3Z8ZZyM5xuowICfPSlHRN3qEH+7r8/lj4MRdEIbolPIAiYKMBzFIP8JoBPDExcqI+mPb4iTNzMhBJgLKmG/duq3ff3v/vnLAHUF11X45odWzPAckgAAOq9gPc3MuBLi0LEdNhQBnZtppcqtnWG/XEUgbPirOE3WmxoXz3Xe0J+5/HjlxqoAKbeztay/efPPN9v7778sZJQr+8OEjrYUZI8c6L3K+9nblKOF889579751yzWi6BUlQ7nLUV52W0l1VOg6QASE6hUB/52IaKKRKkRdylygVxXbC42TS131JlS/40AFClFkRPpxqJmL2j8S/Vz2muNgvhCdfru92N4ucOhQTidzC53YrSGdfqBIdOUyuwWdiwZy7jxmRwNS8Ix1BhS6deuWW7bRTWHXDjZnQGkxe3sCAbZesF8vJc841FzcgJKsNfT3leUltThcWHKhS7oD0CJvc2Or/fIXv2zPSXWgsOPqcjtzbq2ho5+uP20H+85xxviBXQMLBIZHWumJXbJMt45dFShkf9hPgAH+wEgiHScU9lzm7u0MmLPcTp1aq/PuaN3SyoqMCTpcbG9tqi5ILnZV6r92Te94+OiRijz6zFZngAIxOLvrT9dVw+HWzZuaOwwO5IM1Zdx3P/lEMoeeRs7QRxgrGKiAUhcvXWpbL162e/fuubuIVLcZCMhk6muo/eCLF2ZyzM5KrpNqgRJWyljRQvs8Q55Fusyu2qXWZab+tRTToQ3rSdt5sa1aAFxO1CFgLQFppEMAWWdnh1ofzK2n26ILYF/wjkMBuUfVwxfKKjmLgER71BlsZ69caW++/35bPne2HSPbmy/a4cudNr+32x58+WV7+OA+iknMtwVAl7pUc/ZSGZ++287hK6NZaQtjZNHGgo1h3UFFne8j4xhOcpLK4B0MG/RqWFhVaEl3DcwrwCYAwy5H1fraoFEM4Rg1vRFkf8+Xfhhv+v/kQReg4UiNiz9FHqNvAwDEgMw9l79joMToypiyfjE4eudjzFEeHd7BQK7ol/TakAI1Uttj3CIPSsNbMKUcmc3Y8+7eiOqNWemhLn8/Z9dG29jnnffH5ulrAPjzBaLUgnvtYkgeq7XvtMGZ8fG3ANsu6ptCjVmHcUyhmHZOXEWN5VTXePPM5JfawXSrqdyTen8Zm9QAkC1Qf3Ln8L+Jpk87yb2RyjnzWG3YTwMA/H//TButfh/sIcaVNWB8/Df6mz9KDe2Az3xvcMSKmpw9HBxM5SvXOayaBgYfKmU0Dm/1js8aewkmAYXRwcQhnWQBxLiPE8t50nqrs8UI2BrE/a4DlGfnHCM7csqKzRrbs5fLnGOf86QBVdHuLjUl0WqenT2JbBhQslzwO9nlBQBYRsZ20gYiTfnW96seQuRlEgAY0yYYZ9JKezl32pLp/4pe1oMGB0fKKulOYy2GgOuupeJnRD7HefnzY9ccM8tC/Y4z6fW0bZpzkvMW/RkbtrBL6QOxWSrFTLKUqGSdpWkwwrqwQNcpR1r6q4057r2jODi35WT2ftSoT+Pgp6+8GRgZf/SjzyrO57iWw1moe0j3aHXMMZurosldnnovq7knkhrAeiZAFTBJc0iLwnp39swpcQSO3H0ujNY+uCcAQAwQ6/z82+vOCE/m3AMA/fxzJ+X8Tshapwf7teU92CSj3hDsPcwptggyoHNaqT9hYCUNi3cOIEYBw7FhDEqN9VoCAOTc8+6kx2eO7gY21g1x/n8CeNVRp2wE3VuV8p4guzX/eD/N/Ou//usTCkcpclWFvDi4tFMiMsMgX7lzp924dl2VsjEGlbcW2nkBCrPk0lU7CXJJ0sc+y3LHQQAAIABJREFUuWzDwae4knLbj9tB9U1NtUaMa4aG8U4Vcgx/0VOrT6UMx6LYg+zxDF18lV+EU8PYyQ/mj3qSz8/JCcQ5BhjAsYB+TnSNKJZSHZbtBBGly2Ucg80RPSvzCA5zyhrxPCKG5NkSJeMyRbDpjEBkE0WTgmkyVDFQSqAxunGuUszuvfd+oPxs1pfCY9/cc8QW6n4oTAgEa0NxNpwhXaRFIZawdnlSoa9bUfpCTVsyHAsdjBJgzV8ghYVJl0AVMorwsfY42HJ21Td7pFOSS6x2JUVb1ToW2sw+gCQrX05tC/luE1ij1IPDg3br9m05Lg8ePtQ42NO106cVocaJ0b5W1X8p69ba2pk1OUgoUrWpo9PB/Lycf1gAot/feUXrCe2ZKvPMgf2nAN2jRw/l+ADisHb8TMUVT5zTpvmWI5qK/XwWAIA/KVDIntIvns/c1jwo9gaj4ki57TjRn356V+tKRNyK0I7/7KzfwxifPntqFkDtYdIbmG/22Mj8gXLpWWPyuFW0kU4aMvSsBGAmoFCT/8O4ec5BdVFg/c/Tj/7SRTm+z9dN6YZqTsoFimN3b18GLMAIcsr3eQ+fo3Aif8jX5ty7OipUbEcSBf4gt9VNAUBJl0IBRQIMjumMcLrduXNHzinOnOs9+LPMn04h7KUYGBTLPDgUmMGZ1frMzgjUYQwAQJ7zoX52du2MZIdaBzxTAJTmfU5RexhNdiKdZmM5d1DUDAevIZf4+vN16YxLqi+x0L746gtduGb5GOhYXjVlXpHh2TmNdXFxuZ0/f1H7vb7+vDpJnCgCrzXad+FExuzzudZef+NNsUPu3Xe7SF2EszMqlAjLgXoOrM/z9eeNPtJ/+qd/2v7kT/5k0F3IBmDAn//5n7cvPvtcssN8PDh3SQB0Qe6ePltvz9af25EsZl90bOiS6CDAYUVCy6FlXVVfBF1RuXHIY9hCQw5z9aO1oW8HXoyt+XnpzEN0bp1nztqp06d0ntlrnHf0M99JSpYMVukzM2XSZk1MCnUmAOhYlt7nPLNnBycn7dZrr7e3f/jD1paWG6XwNre32+b68za7u9ue3b/fHn/9lQCAU0pRGQ39edI4qgK/HJTDI+kMzpyMK6WuFZOn+iTLCagigo6GVtVkGQrOGZVTq39dhFXnurpYyGCvfNohb1eGcRl9AwXdDuz3/6loTQpnVR4jAL2dwmJkdNFmUxe9TzJIE41IRGqimnL6wU93AfBoYjj1Rl3vOMZAC2DS/y7zibOjricF8vayIH1GEdiyC/paBjEU8/4Yd4MhlXWpWg9jaoP3Jfc9f09HzcLUGIztYQPGnPQEQKa3Z5xnQI+xsK0N1bEtmdcoe+yo4HRETnepnORJyv7ketpZHIuNJX0MMNbMLhncJQuWj8n2aJniBNAz1B8YnWbea8PT99pgICcHdbaKYFX0NezBYV+qCK0dORf+jBz4v6uoGDbhUckoRTO7tLg44QlwJAAi8LmCHHFU6KXtPz4XkRurSp8h28Y+wzk7o5M+fk42z8CGcEV5Gf8VlY5tlXcY+BiBAZ3Jk8kK4pmXcvQVla5gTs0FpZ29HtdqOEFmNS2mToNt2R4og8FqO9BAFHeb18k2Y6qKe8xjOzSzgJzym/lkHHF4klLaO1y9Y5ZaGTlr+f6YYmOwKz9XKl4ba1XE3u+d3ui1MOaGlei6AUQOFMRIikE3jziMloFQrAkoOr0pgJXu7wKa+HmAlnymd1odkh+j+5FR7sLBmayzk+/Lzq0uM9NzjKwOnV3qzA3OZjnfkWGxdLp7TWC5ajuMjGii2GEB55zw//E9spZaYzEFAWIM1mgPUxsiZ6f0WQ++JQ2Qz4tdk8i1bM9FpxAXOOP1d1Civ1MGeSpdER+NccZ2ib8Q/S1Av/ZKeqkL7Fr+nQIj2ai1417hT+4GAwAjk1F7OBTrrkKwpJhWu+7o66Fo4jDepBiNjjzPsv9rYD57HwAg9iHnMwACY2X/rYt8F4736gguJTgzsvgMAuj8/uu/+n9PdNjLaCHCp4jtEq2XzAzAwT1zek0GH84Vgw0IQERkHlSuiu6piBVOLpdS0ZOhYlqITOc+wChM1clSmOpPL+MQB3dVQqB+7vyscsTTJk8bFnoMvWErr5HLTA4owAWROwRCfztqjQDgjLKoOCQYxczDdPm9wUhW0S4EvNDKHFAWEuHBuDX9uSj9czWvquLPWiqXmD7yy8tV6X1dzq65TaNS25Gj6I3DKIcyzP/jTLIeGMLQjtWdoeoNkGO8/XJbToudDRssKOMguvme0VDn//M8jH85tQJ9PE+eoTlVe0eeQ8EwHAIcEPZMB7yq+fvAj/knfHB19VRbObU6IPgSrookiQYu388OImtA+zjWAycLoQc8EK2ZNVSUG2ozNRuMcsexwBlRhIDccnLxK3qFgpMCmKMNGJ0VXshJvnnjpuQYWSIKT6uw93/wvj77xRdftI8/+UhR5DNrZyti5yKArA1rwHsBvXB4VLl/ZkaV9ImGwh5R1H91VbnipFvA4jhzxhFf2DK59Hl/8sLdqeCMnk9aQajbMB3Y11T8nTZcrIwONAecZp792RefCzQgar26vCxKOecgzkJ6hObdMuorckiu4uVrV9syzrfaZra2/fKFGBQqMielTiu1ec0P+aONILVBvvzic8mGiolU0UlFSWlpQ2GcOoeSzTIURDNrJ2L3wIyAFYKzwZnkc+x9ilaic5Chr7/+pj1+9NhV61/uSL5hYbB+bmX4raPV++6skVaKpILgKFOs7vGTx5JxouTUeECJAjoxfoEWBSZiNED7p0DixnP22/Ul0FvWFYvt9iu3FaX++puvBIqQisA4xRSgTV+dRQFIFNSbnWu3bt7RucYpR5bQj8jIlcuXlf//5RdftC+//ErrDcBGBwMKMZLKsL7xvBx7AK/TAuZSkFAMiJVTSjMJcyju4B/+8If2q7//B8kIsg54y/s5H8i0CgIeH7fnG649ghyr+wqR9I4qrt+l3glzmjPTivMg1kgxTnyhO2UAmeNs21BwSgiXIM9Vd4tCvtnTmaoKLXBpeVnpGDjXqu+xuyfAjOfozFfUOsAE8wLMM5sLcMgsBtggAAfsPUVEIQ5fvHa9vfLWW22Ztp2LS+0lsra51eYPDtv+5kb75rPP2s7zZ+1UgcbOv2xtpsDlUGFl9Cn6f+SK2HNVA0ZOPLptzNm27NhoHhgAVQzMRoxr0iA/gBfIMOulC7uK+qCf84yhQnUZprqXUuVX0uPUAf1XvUf3Q0VRY6xzNmVEFH00BrzPqum32TsBAdWhZzQuRuBhmtIdI3EwvDuKrw26uhQq8tIzOvL7GPzCPLoq9THGohfD+rPjNUZcNZ8y5mIcDs5FR6sUWFht5GJQO83Cf2JMD+Ox+63f9dHx3ui2Y+SUgtBwY7znuUmJ8Lr3jAvvYYzvwQEYHP+xWngPZOQu7g3t6fW3/FU0rWTGglLyUvuhwMpUaknvyEQWZUImFaYrOBbjPLI/FM4aCuiNRUINzozMQX1nftLJzjqHxdIDANgGTjuddN5jH2b94hTG8evlWC2w9GfS8e6BAjl8VRxzUoarSNlQPK13kP3U3uHNeHLeeK4dVRvj0h8VcR9lpeZWDqatNUcilds7yNAYJe3Bn8h/QBQ7A5Ff9NvY7i02lE2EKrRX9SNGRzJBH88tAEZ/BmKPxpnsHePvrsd300LGz4zvGtfDelPOV6WI9eer3+uJNayIu3VxPVdprJY/28MOeMbe7zta8DOBWh2jBT9DuqieGZnPvkenxBG09vD79DP0L88bCsOOrCPZz6Wwp3Um3x91xKir0pllUkZHECPsPDu/zhVnENjZYVWrq1cVZOxB916WcydQ64nZ9BRzA15hpFSaR8AXGAe19jkDqbXD/ysiXuff84++Ghku2T/JiJgNxRQoACTOrhzqcohtozj1jj8T+1TAZF8gMI08w+zLPkrnpU1wgHR1WKpq/sx7ItVtBF59h1Ydi46NNNztBTRMF63MeBmDmLbUyZtiM0VOwgwOOJeiw5F3nZnuPI8AAC2Civ6PQkUgFKksIZRjpUiXq69jnKlStvJIWluiEnbllUHrFkCwutLoky2HbXdPxexYeEVx2ZyqnkyOV9AxittpMrQJ3CMi71ZpqbyN4cjvZZTW52jFlA0IIsNmJ4+T8w0AoMOLoJcAhp6UAoUo09DgdYET9akCN2xCUCDmwEIHGQORFXhSRjKLKkNO7U3GqrMo7eR2Y5hy7/AsCoRBtefzFy9eEpXRjqaRORzZ4V2haolSTR6bW/ohvKauG4VEkbkn/a6cFdY+CHcfSQH9xVEhSgaYwPdo/YYj9fY7b2lOpH2w31IWyYeyCqvUAqJatLhba2fOndVepJ5ADreieFUhHkOadcHxycUHCgrFG4cKRQStGkcM6jCIuJkUjghrfYvm6T7fRt0NzpC/66i3nIE67IsLRKnnVMEch+Gf/OhHmgEAwB//8Q+OwC8uD6AO3wc1J7ccOf/6668H5gv/f/PmTTmaKl73YlsRXJxmnJ47r9zRvFgzwDLWFBq4HHcYDcsrckz4Pj//9t59OVNeUR+F0Mkja5FL1gF5xhG9dvWqIuaffvZZe/DwvmjeF86fay+3X7SX2y+H4kzkeEeWFDFdXNSZVQ7eyXEjwkk0nFx6UmOQmfsP7rsv+yrFDk+0Hw8ePdQa37l1u51ZO608clgq7JPar4FA7pndokKbRJYKHWWdQrNHRi9fvSqwCwDAaTuO+m9U3Qbkgd+7k8OT9uUXX7oAJzJ/eKh6BqQuABYwDuYUp4B1RW4BLG/cuC4QgHnybPbi1q2bcqRhbABqIC+KslR7S7oe0JVh4zmfd6FPzWl2VoyTM2fPtNVTq+3Zc89/qLBalwCfU363cmEX1OXh+rUb7fXX3pBOwgmngwIAx+tvvq6IP3LyH//2P7RHDx/J0IwhwjpwHqWj5mfbqbVTMrp5BmuDHJ85fUZ0dgo90lUCVgrAyJNHj7W2fA7wBxmG6o9eT0FFQEIYFnKEDg+kcyVrBWjksmVOolmjA05mxGJyAU7XHwjYFEOMsxeHnfMeqnXapeE0S48zPjm7vnKRZ/QVzrUYGHv76pKALO3vuYgdByAXMjIF0MPev9jecopJChguLiqthzQWwObVM2fa7TfeaJdu3GwLpGRQx4Kik4AMszNKA/j607sNrbS8VEVmuw4z6CH9KcdOudNVZMeOhbtujFEy6+/B0Ik1Wo7p4EhVVF8Mo4MDMVlkRA3tzcb0ivzMkfliwHW0T4PLBmatS8w4iIMs+j8geaUZaH+pJzEUFDUAkKJzMhDKMeyjEr1D2P/39znZfWR2+rNxyKaNyxi8IlgUSJHPJqqY9KLcBVleTTspA7AYu6jutCMLKKXxlUHe2xG9Ac4zk+sZR5HnigVYbUHjNNihHSmhec6kMW8nzuelKkeXM8Wc+8jpaOxVRe5yCqxnzHayIz5ZDK5fj+ikONtJI9F6BDBiPFVXKe+cdiR60CFA4+gsFqul5Dfvx+bqQZ7sQYxS7vsUN4ujaEPVADSfj1MXECCBDtaO9KFJoMRvznHt12HyWdWJ4dgMllDBcy7jYA2OVkWe+3fxPBx4O3PfrUXQy3XvpPbARGo+WLd4tCkgmrHnfpLtpoCZ656IUaV1GiOk0/om589nykD16NjOKNA2AH6KXrpVWZzWIc99Kk87bC6ToMaWanmfncyqFVV1Ib5vnwJeZdyTOiL0b4/HespOawCAtNoenPoOcBRwUw6pbpip7iBuQWj9R0tcxh6GW0B27+9Y4Dv+g55VOrrMtkHX9+ekl2FjbVXhu/5T7OWS83xvWk4ndFvXCjHpX1IheXbfkWcAWR1xTjX76NLBEf6eIn3cG9zhE85tV/yUsfYAQNLJ+LxTSuz8Az5HFtRRYqJQ4RgIzR0UGck5sI6aTPcYzk+x6Xh35tKPF92YvbFW/i5bjjURaJDChvUFp6uPNXOkvzUWHP4xQj8ClJM/S6qKztGIMVab0EmmkVMBKu2mK5rJz7DLsOF0BwnkcCeC3JG9jolfajMAn9Dd9SY/a982f2b+x5/9TCusiRQaQvE/jL3QDhSxLoQGocDwxqjkM9QJIPK4NIehRgTJObwAADj3GJlOJRjb5cxQBO/oSPm+OPJc2NBJoECEmpUDqcNRiOVAgyJ3iUVDuIpBMKAclcqQtmM4/2un12RIZvtlqFX9gJc72zIUrcRsMAzFc7qCCqH994iN6CrVyiQXRSJmFioXC2MDcERYs7TtieFsNgEMiXnRoReXqRxuocTATrstNpIcaNaXjUUpyelRoTy3aUtLEt6R9mOOTMJ6cCFDGd5F08eJgr5KFwJAgETTiZQS5WbvPvjgAxn7AS8EMlS7FfZKVJuDAzmzKvJX6Qjax6IXivajtpHuK4sjRD52/hCJhnauHtOkUCwuqCCgquVfv9EuXbwkB5sc7BwGHRoVCSJ32J0hIr+sBRcU4ImcKdpZXrjYVpZXRA/GscD5x+gm4o1DhJJhvTnnpn7Pi1Ke9AD2MP/PfwukaU5j+Pyzz+SwsNb0mWcdceo4J/xcDnIdRB9qQIFFvefl9k5V0/c+MRe1UqyiUwPgcXIiIAQ5wmnVGKE5E+F+/FiGMmPdebmt4nK8zwwWAzT8YXxE2wFfuPhYP9abP6wna8P46EOvyCOAXdGaAWcYC9+HbYAjdO/bb2rvF6XkDvcPgTjt/OM818Wf9oSwedg/cs9x1FGoqqxfDBNAKNXKmJ3171nf7ZfqBy8jVkwWs2WsYOerjaTHzXcFUu5QSPCMijXS1g8ZePTksdoE4iRfu3FNa4ZDzFoyeNb+7LmzAo7YOxxOAVnVZtLGzJE+t3pqRSwBOhQwJxQu+6V6I3K6mtkAMxT725Nuu3n9poob0krUrKrzSic4f/G8wLff/ea37enjp8qVhz1i43JOERoV7cQ4W5xvh0fUSdjR+vzT/+xP2vkz59o//NKRfmoBsL4wJUiTYE04M8iqwZJ1pREARDEfQELqbfBdgAbVASggI/IaoyTsmuRnunUpbZxs0AR0y4WoPeKEDG3TfLOyNrmskZEl9FZ1P0HeWF++JjS7zm4AgEStY2wIzFJ7SQMGXOZxrEgH2tuny8x+22Veiwvt1mtvtDtvvd0WTp1u6y+22xasnNmZdm5pqT178KB98fFH7eDly7aqoo7WlXSh0Z0Qqm2BENgLinQMRp3p2QPdrwDcXNCDsutytfX5MkucBrZf8mjqrS/9MX2AnzmntAAA7jqBMhWN4y6NoauxjVEm3VuKYLifs50qt02UbkgE/chtd78z7ppAHNn8HWeR/Y5hGYftewGQYSG6YlddjmeMX99VjGuSIp+7i3OOrAeYz2NjAIYtmPsuLcby+8H57YypQS47oF3GU1G543jEQVMbM2paFEvEzo8jlHa3imbZRfK8XpZTz3ESKAoAEAckjk+cvAAQGSvzH/Kpu1SNfp8cFRtzhAdnSbJQ97RqM1U7uG4/egCnj64FGOpBnNExH+Un7ZEN0JvSb7m2rYVey1ht4BoczLz5O3ssZ2666GXXiizf4ft2bL3Gsdlik/QOKxX/reNGKn10Xs6AbeNI2KRB7bUs57/OUg+g9HPpbUfGZvupcuGr/sbo5Pp9w7Pi5MiIDTBHa+dxAUZZGZkHYQDkLNr+LKcHAKxSTLwvdedMAQDT66g5VVtEpzc4CBd7UPqka/sXWR0cwU6+AqD0az4JQE3qieyTgnRlU/ocjZH1PEt6qCKv2cseEFQnrnIKsINid0fmZHN0AEBs336sac8aux+d26csBQQZ5zTlhFYgs987f8fpFQHFmHd8h8EBHmo3FHOgmD0531mXnJ8eAIh9YWZetYgrNmTkrmeg9s8cQEnjzaXH7MeN62yGWSj5+g5pcUllKT0QnZL9664Hs5PlzY57G1nU3xVR722WyJ50QNomBjzqugjZX/PZd049XZNyyY2R+twXlnkX3e0Du5ancU+z3yrwN2c2SdhoLJXOSKUw9rYV66AxTRRJdWogdmWYKV7sGudUK9EeAPA62Mfqzy9fto1WevFf/cVfnMgZiELGudbBqFzwomFEkab/NREnDLOtjU0ZLQvkh8oYKXQDpKJyaTFcfHCdL7mwvNxe7u2q53uqiqYATNBOKDlyujFyEtUtgIDFihOMA9jnVCq6UYqBdSL///w5V59XHnIVLOR9GMIvd1/K8YyzmqIdRNhFUa0Kv1lcv9tF57wXJ4qqKZKpHGUXIYpBZZr4iSi/KBPWGeOdwyWqeVHzVdivLiEEkrZyOPvQ/xEU1Qt4QXtD9w5GWHDyeR5GMxvKZeIe4c5PTf5o2BcyZDtjRXnzS8ty+ERprXxCnCSo0qwLfdAZp4qEqO2XqyHH4HONAudhChQqhGoARGo97PST92z5CqAw9lOfV12Dvf1dGU44YUTuf/Ljn7Tr1661T+/ebb/97W8d1Sq2BbIEY4KUkbRMY97k3XMAcXgAAXg3cnBm7Uy7cf2a6N2//OUvNT+cObVrOxoLjAEEsJ6sATn9jJU1YN9wrBgzdH8AClgKjx4+rJaN7izhehLs3Y7mY0PRTnsOYzofdDWi7LQvLsoRTfFFGz2upnqKNIsVoub7YiREueztmhpPhwmUbEAnv8sVQod1Q34FThHZ97skEzi3Ktg307ZebFcBlBPlhz8jB79AKWT7FI5uO3Hl9HbSLl26qJvg2ZNnYvsozYYq7wUWsX4CMg4PtU4UH5TDnroban23KJOYPUF+WePUv0AOUIKkEgmEWF6uYKdzInMh4gRCoef/AQBeeeWOZCEAwB//+AeFFCmAx8+QMdYO8I2oPvUfkGWULSlQG9VNgvcBYuj5qyvt+s3raoP3+OkTnVP2WlF5wBXVjOAZdCqZawf7riQ8NwvoMtcOWB9AkIsX5dBv7+64A8QGIBv1IYqqdtLUBhU5oLAh5/PgyMYi0SZAmHfffqddvnC53f3oEznzyB7gLWtE60kVE717V4yAOFboKnQP81RdgAJg03JoOhoRIyDFHGEoIIuua0K6mO8jZAwwyuCZQT6i5jaMQvs1mpv2nnx3gbw4tXs90FhU8BBgt4s4sdmik6IrU9GWO0fIuTsNOG3HLWb5gzyxxwKVcJJOjtuFGzfbGz94v62cPdc2BCw9a4voU6IdW1vt4ddftz10glI5CigtKj6pLbqkVSUcFGNG4MzhQdB8M5uS05z7MudXd4WiITGSbDgo51cpWHuV31tFcXVnOuKVuwaQRVGUeTsdviudciN9rIh55aFXhwRRO2P4VDRCKUKKlLulVXQSji7v6J1S6Z6J3P8uJWGqEFfmGsMrhv/w/M5Qj2GS58dYnfz/UC5Hll/GIt2S2j81xt5Yy7t5bgILzDd3t+4nnN+qop/nxdBiX3hG7vPomERPbLA5GtQDHy4C5cJOybnt59oDADEAs7/9GoT1lXHZKK/aDNXqL993fZUxYh5nIuv+/wcA9DUAkrLQtxuLw9SvZ3J+e2M9Y8l6aM5qs+izG7sp4FDWjPOs9L/pSuudrIT5F2ch75XMl5MQeyQdjuKM2sAfmaN5/+BEJew+FBS0M+mzN6aV+A6OY+0RRN79+cn87uluKHFM+jMSWRB7o5y3dEXoGQyy5YrZ4/Pt9w8R5alzZVkZe6dn7ZmDbMRqiY2DIChh6E4Q2rn1tVIsCmzvwQvJqQYI0BIKtP2FnJc4fvxsQnamwD6f4VGHeuzp9uCJ9gAb44ljo8KyXfX+yEUPAIzF2UaAZ/hc2e9xvHrgIfMNwBO2atiAko/yaTgPKgxbjh3fiZ0cXZizaEd3rKyvbhRTUdr4IrIHO18jz+8BAO1lVxTO6cWTYJaAg0ot6nWy/ps+8SkkW2BAxpz3DHq1AILhPlBNH4MHOpsDvb+c3uogofkAMgy2gkHHXl9P65JRvm0zeN1GYEvrGTJFn9bRRe2Hu6JjWCTa7voRticHAECyWecY1nc3RrNuxvbbeXbqfDh47Hl5aGNBRneLsw7i90pz7gCQfk+SAhB545nYcRSiNoA5Fmxl/WDd6qx2HUVskY1s8NwH4zkqe4G0sP/pL/9Ss9Zmd4OyUFsx8YBQSXkZ+aM/+sF7bePFdvvtr3+jfF9SAM6urSn/UoqmWAUYZhj1GIZEoemFPb+02J5tPG9PnxOpNGUkl6AP+FyjOq3SBTDeQgkryh7jYiPlUOvyCHVpRg6IqCuVBrBK27AzZ0wNpwAdtJGi+hBRZfOJFEERxhAP3YSIOBvJ+1MQjrkHmU96AJRNok1cwqG+DxdwfR4jg9wNH2gcZai8hs6ogq8iUwsLQ2QeRwDAgPfFEAggkotHglSV+9XKr+hIqU4tYav2P1GI6GwZNQWk4NjgkAkAqfZuAShw2pgPkXfelXoIicBnjlH4KcDRK8IUrGMeSwuLioTu75qaL6EuaksuCaJ1fIe9x6EhR/qf/sk/bdevXW1ffP55++Xf/XLoCKFIUOX/wBgIdQvHi7VjfDhwSoOA/VDtx+7cviU5IEeaeWOPKwf/GKfBvddFe19YVJ69eqfPuAUcDiPjZo1UaHB93T18qah/7pzo3Gpn9+SJnCsrPl+KVN6PQs0FrRyn46rbUJcH+4MjyZzIzZezW2cRx9H0aPdOlxKZIeXEhdTc8tDP408KEXJN5me6UES/docHnN7IJQACc9vY2NTvlpZX2v0HDzX3RaWSLGgfL1M4cH+vffLJxwKmfvzjf9bOnzvf7n78cfvqiy8F9HDuXO11LHTCQWU+MEV4PuAJ68TFQPE3ouZE5lkv/jWQkfaMpxXZZ07ILGdS+mF/T/vH2ACgyIsPPRhggqJ5PItaCbA+oNIjH8gee4g+gLVx7vxZnb+0j1QEuUAciqDyTGo6vPraq+3d995p9769p7HfuHVT4/jVr37VPvv8cxa/Wli6CwBFHnH+93cPrH9vdck/AAAgAElEQVRIL5mfFzMBtgdFTje2zDiAkeOLpHK7uchxppfI++LywTg6bC+33S7yxvXr7eK5iwIPkAWc/2H8VduEn7sDiQ1a5kjKRfSA9Nn8nNkLQ7eGVFM2mCCDpmRLRvAx6TgAW0dDpJrPsQ8pXKn6MQX8Kl9VkXQDUonKYHwEAFCEVpR0U1RDc4/BpTNzyJ1kap4u1cpnxY+lm4MKijIftbMCgDErZJ81AHy6cFEAwPmrV9vecVMhy40HD9rM3m5bIm3nyZO29fRpW1YhrFT0riJgzdFJ1545bCezsD7mqBs4QPIyaNQb2muWmi3R9Slmm4gMRkLYaDDpkEUo+XI2BvZZTy1MJWczABJ9cKul6lRThZgGCmO1fJW+LhqknCB7m1XV2ga35I5ij7RHLN0cRyIGy/cZYrkLYjT3nx0AzC4a2zsoEwDJVHRITIcuvzwOYAz1fiy5F+O09Q6c1rMctuhBG1PuUDPsT3rSV2TLPZRt9MV40/+nTkOlYqjS+FBY0ZH2HgDQ+2v+XiuZshNOZj+GnNOcpX5dHRkcc839WYIOtid6Bzvv9fc9rvyxQzuG8MJYiPMRBkVvmMfrzFgt+ZzZ4rHU44d7Ti0UYW25XlIfxbLB6oJXANGWg4AYY5FK3oF+taHu4EP23Siwz2eckIR0s798L7ZaHKh+TtQAGB2/0dGYdiZl8AtoG2t8DO/sHHDLvvcWoC5nIzJk4Mi2tffK4w9ND6BR+1j7GbtrqNRfQEMAjrSx622L/nxFf0eGTGePHsFpAyAcc7btZFU3n7Ibkh4xyLF0iWXK7QNzPgws9+vyfQBAf27juPQy1a8Za9SDCXF2ApQrgt2li0QP8LdkoIJa4/x9Tiz/rgGg7w+1yAy8Rk/4e2GswGxMlxe+4kDYcKYKTEpZieiJfCbzHuRXufaClAcZ5HejLhnrkEVG4zT3AFd+1st13kEUOuD+tGOv8ySw0vo//53zlL3xVTE64Fm/fkyx81JTKUw45p7gIgxO+yXVrrqrBzB9h/gdZsBx7nq9Nsi3WEtj0b6cgcHf6femA4lT5wX2Nu9NYNby7Xey6So6WYCbf5f/r4J/AjgtB/whiME4J2xeAe1VI6AAgOm7NGsbOfR+OtWH3ylQu0ItpKpxV/ulmno7bt+eey/rNMyjhKK/Q2x/FND5v/zVX50kJ1AVZavljSIuhd7xUIxr/uW/iRBTDIw8048/+ki036X5+XYBivLqqhdDVFWnA+BoUVALAODM2XPteKa1R+tPFWnUxTRF+QoNQgeBSBgXADTlcpJzMQrZJf+7QAAJ24GVkIzWqlqPcQtddEh1KACB+SjyeHKinu4Y4rpQCnwwZcMbSu9xnOIUoYuC0CEgOrfvNmdRuHJIq7WblJZAih7prmJDiqo7Fx+ninHjiGLARnGI5ndk4dIcU7kXFKsK+VnxWRGT921wYFQsPDctExOhdkcBCqW5DVlfH4DPs44qytYJdQzD/pLhs/wcA5c5mKbtYn8S0qLLoxx2EVilDCy5hVvJFPMCGWP8yA5sips3rrc3Xn9D9P3Hjx62X//q18qhJw87TAcifBTOYz/8r6OCOGc4mBggr9x5RS0HydkmMk2vd+aKM/p8Y13V4NefUaTvlNYd5x+6NlFUPoOc4Zh++eWXGlf2gHnIian2gkSdkU2YBwAY2pO5GfdiX3Sl+BxQI6DOqc5aD5cUEczlJVHEWQ/eI2VQtSh4H4AD60sk+umTx0pFCSimyqG6oF2Qikrl7IkYLerNbmoRf6CTk6JAj3jSC4h8uyjjfDt1ek1n9O7dT6tw3FVV6yfS++TJYwEDgBE//emftrffeqs9ffyk/f6DD9qDb+/r2UsLpJ10Dh+6pZg3rDV7BKuFQ45DDAhA60tVvu+ooqwTFf1xOFl/y6nbflHzgL8Bat568y3pH+bKPnC2VTX1+Kh9pRz4b5TnziEnB98G6XG7ePFCu3b9qmSRd3/66adWvPMLWnuYI3yedCEAkzuv3NYZhF3w5ltvKfr/n/7Tf2q/+d1v275SWJbaDAVyZl3fZOZktu3vH5r90gp8mQsTyLJ+fEKkaqHtHxy1haVlpV48oWhfRcSPjis/nNZBs6RbmCJ/enVN+uLq5SuSL5gpjI3zpboL5fTnUg94iqwix6RBoPdkZJWjo5SY0jORyeHiPrLRjVGPbtQ4KirPniVFA90HGGun2OCyCSm+sN0qa6Yt4qBWXr0vys7QqFZVajVJutmhn4/B5HNupyGV7dVGU2wktytFhmFy7SAPB4ft9KVL7fX3fiAA4Hhuvm08X2+PqP6/u9PWKKz67Fl7dO/rtoA+q5oqzA3gxlFxeiU775YSgBqHLv8xUi9D4cjOCvddDP4YlWK3EO3HsMU4U7oM9TJ4h/WFDILk7VRkcoz+xknpIvPlnNgYqfWr4q4wpFJUVGNgzaobgww7qrKrdkIxD2jfWfT6Xsf3xmOibs4/7vNzx2JIMUa/z9iJI5F7ZXAspnK+zUwcKdc9ABCjNN/N+vZGYAzj3uDOnEKnZQ9cuHGkpsvZS/uzrsDT4LR5xz22VtT5ITpVQIrox96L3NujkTtGcRljzmbWMrZFwHXf7cmlDUujom4yKi07ObO5C0djsIC3rmuPbAvTfbyHlbLQOx+yGQpMnt4jO1DIuXVMqECZ47gvzdTfaqM2DUIggAC/PsvpejDSVhNQYIya10Ql+rEYWsZKkKNfb54ZBsD0zyUXausWcHIy/7532LQuQ9vIkS3Y20OZs23A6mJAR6zOvo1TZbux8tIHu9Hzk8wUADAEScr2yzl19HKUi7yjH0PsxzgHOQ9DfjYRQP1bHQYKvOgZCalonvOsIs76Yzgx1dMDZEy3JbWDZbs34+mdqqTd5ne9Pokz3Dt0PptJ75jReoXpGp2QfSPQJT274Lsisj3MRTq4GFkFXvV6IJ8LFV82U1ddP/V6hvfKlTEjLeNEl2ZO4/P8Mq0JPkZSsKcK/2Xe/ZmMLAfgytr2TmR8kOiMvDf6K2vtmhKkK40gxrS+zjx6fduPK/+t81ds6V4nB3yQD1QFbS376UIznnWeNchqMSVk5xVLOr8fZEnXJIB8ARhdAdf+7Gb9BxkbgAEDoD1rSePUmbCdEt07MEByRwHWV2UY7gK+RzBMfmo6oNRdPOidjo6fdZu+x3AUrb+tU3NmSQ2XDUaAtHxzgSPYRNU2tT871sMIpO+NHviWDRVw43/7m7850WUoQ2fsoctLsogIjqJ2lcMVxw0K5R690+fm29LcnOi3ar23YMMaY5uF1MVEBAiFNTffdvb32vqLTdM5i86WKBURr+HiSy/mop64ijTohRdGThT0F/UtPRSyVOC6No5J4/hjyEuRDtXly2EVfdTPIg8eCnroaOk76gv8RAX6oO0O1P2KwAcQAARQvpAuRUdQUi8hOfNEaFl41off4zgw3ksXL+tnOOb8Ed22EHOeJTr57suJeSclgQ0ObTlINxR2cuj7jU8ERP3WDw/FeAhiBcDCzwF2cIJwSFhb9iRpDVlzdX8oWl1vFKpIGAb3kQskYpTnMAMA6GegjYfHyvnmGciRW+H5AHGQ9XcBHlevXBVlH2eX3Om/+7u/0/pcvnK5nTp9WpEDcpe/vX9f3wMcSJV05o+SYc3ffOMN5feTA46MQ6UnhYUIP4f/qy+/bJ98cndwmrjYqDKPkxSZx7GKY6ooaqV7qAf67KxYMaSUsKcAADgj1Ay4cfN6++abr9ujR4/dMk+dHExP1uGecVX2OC86uPR8X1lul69c0ec4ZzjptOBjDXkGrBbWjyjmZ3fvtu0XUMhxeP1s1gMQA8YNf549W2/PNzfsoCm3utb8+Ej7TnE8OgiwHxTZc22JhbazSx419GQbnsg5TiPV9wEd2Edy7d98/Q2t9+effqaq9uzxwrzlGAc1LU6Q0bUzZzV2nH8KIHKJ42DjUG9ubShSz/dgVMRJ4BmkbrCvyCgXA2fvxdamPktngPff+4FlsOjtVpYHkhHqfPDz3X3y4emacFr7y39TSPD6zRvt7bffEnsD2jzrS82IjfV1VaOnuwPpIhQI5Hnnzp9rP/nJj7XHf/u3f9t+9etfS9+R3gDgsrW90xYWQW2roOgceggWDK0wXfhQPbTLQMWu2ts/VNX526++1haXV9QGUDS0uZm2tbXRtjY3FDF/47VXxSL45KOP297eQTu7ZrCKtUXnsC6kqrCXgK+AeKG+uQPF2iCvX9/7pn3yySdtq4A+1gVZZq3Ym0RfkCHRpV3cXO8BAACBTrGgpHHpDLPWqWXAJVRGo1u+HovlI4Og8lnR4abJOQIVA5nzyRlW+sThQdvbdWvKAH3ScYpkz6geB5+xHjRgDPNsCzbOSWuXbt8WA+D0hQv8sm1Sx4E13n7R1hYXxQC4/+WXDWIsjDGdxeaaHYOxzcVMu6RmKh/gDmNRmshisd+mWibmrCOnuj+qmOlwJ9EOsToY9ACAnRffGQEAbASNfddjig/R3Er7MSfZOayuTGyAWPt5TCFVjGNYF2MV5aRa4BRzb8aQ4/2Jng4pBhXxHk1HG7QxWGKMxLmdNuJ7ZyD3yGCYVwtC93sfHbrYI6MjPRYf65393vHJHTTpGNmB4N+FOTPzYqTFuAxbJVFnO4DlzCly7sjO8YkpuKOtNMlSiQHdG9aZV2+YZ5yJoCbyG0CN30cWXKvGkaGsj+dgttk0AKBq8Z1zEaNTFObKCQ1V2vZOnb/Oec5Y4ytEJhIdDi19yHftqd5ytJw66fUdHSSlOBU7spcD72H61VfEWsphpOhnrDlf7FWcqd6ZYD16x3FwIKsIZoq8eVweW9YwYxLjUBFjg7rZzxjWva2ctU7+eBgisaEyltSE75/FXSh7uSs8p72N09IFgKbfPTrG3i09p4J4cWT4TpiZctqUqjYyQ7LmZiBVPYuevTIceO9jn2M/AgvjuZywQYco7MhqUiS/np+z1/9/9pi/wyDx3VOpSh0AEB2T9YKpxZ8A4XGasxaK0CfynxTYrgYOa2VfJP6G/YuMIwDA4PAWAJCzHCBgANm6AoWDc06ApyK7kY+cNTt8tuX6/ev1Vd7V6047sWagxa/yvjtAGflMGu70dwUqiMVkfdfr8HHtqqVtOZJ6n4ofu+ivdEjd4xnv8N0CXDPOgF2D014dwwK6mz046rCcbfQuvksChwFHot9ks3TsoIwj/qXrF1nP9OCy5Ai/tY5F6v9YLpNDb3aT2FilM2Xjlv2esxnfJmueMWQ+Cpx2qUbSn8WCHFN9TlQbTnd5+Ufe19m2NL8o+zRnpp+7A+tjUVx+55oxxR5mNv/XL35xQtSWBx4o99mLkQE6emnHJRsYurV+B10Qg6E6AaydOuWc+CNHJMdLm0jDiaptrm9utC2iziA2KLwUfSrB1UEt6s+u0I1Cyurng7JFQIuigxKXgA+0DW9ujBkil2wkxjFzU047TjsUoEO3nYJmL4e0Dn4UMQ7b+XMX5DTgzOLgxVnPgqpFA9EWHPwCHJIHbnSsEB1SJc6ekVLCoQTdojJ9nEJFu6oViZ61aIcm4w4wwO/Un7vyeRVtwjlcgLY4tvcKGiUhqzQP1pYIHg5Lf9nHieW5GP/8HcWBsyYnv/qWMv4YJ2GH6GBZ6w1FJDHAiRhLgatX/KyitGpFWMhVLvCkJrDufOf2rVsNyv7ZM2flFOKYEVknD/vS5UuqUq+e4S9faqwYSDjK7CWF1DDYkEVSCUDLcAYvXrigA4PDvSZn53JRl/dFfYdCbWPSfcSZkwqrFYgBGMGa8P84i1ubm9pLp5PMy9lijMgRhRRff+O19uGHH4g9YODEEZO0S8NJzvcAFfhDJXRy80kBYF50GYC2fuY0beBcXJL9oxMALfn+8Y9/aJsbz/UZHGu6HfAsOjPQVg17VX3bqbGA8yEGjBkoKGyArevXr8nBZF5Xrl4V4LcoNoCNHRwGwA0cV6L/ko3QNk+c4iFld3ik8TpiCyhWHTjmicQ775n2je6M4DoYqFBkiPFvbD7XWBkT5y1KC5mgVd7WJl0HVvQcpVkcmk1y68bN9v77bu/IHM1ccdEW7ef8nIANij49fPhA42eNYH9Q+f/U6dX27rvvigXBPC9duqzOCt98+ZVkDwDg9u1bYow8fvxQc3j33XcU3frLv/xL1QOgdR+dMKhxQiT/ENCEXtWz8wJ6ABSoWo8jjXxvb262GekLorQz7cW2deIbb73Trly/Lloi5wQwaHfvZfv0k0/a/u7L9l/+F/+5Cq/+x//wH9vvP/yD6O90TcCxjxEUowdZZH0CErKvMQpo28ka8i8AAOvOM65du6ZzQJeEGCpJATg8GKumw+ra3jIjhs/FuJDOODwQaEfBTemligIlsO2iRkfc0C52hN6rziCJbtnYmivZ4rLfFQCg95RjSJVx5kyqBwbLzktqiFSRtQKQof/DBjpz/boAgCs3b7WZhUUBP9vP11vb32un5mbb+sOH7eu7d9vR/r7SAETP5y7UHvo95Lzq32ZHj1dRvJXzbmOWbXMNnf6y99k3ayWtLrmTdJb3nPqUiLLyCoeCRa7hEQOCz9hYqUKJReMOEJmcaGQn9V4OhtxUj4HPoJcVratihjG+kc3BmOuo74MDW5Er9o65kK4UQzlgXWQmd0uckTgDMSrjnEwb5uW9FDXTBlcMuTj604ZvjMLemBrXzEyRjM9OBVEj12BIMKEfv32Ssc5AxoRMeG9Mf24zRsSyfkObJbErKp2jSwHwGtgWmHyfgxsjUODoe+7YGIro4fyM58TG6te0NzZzJm3k23uL/eT5u32nAh5l8I/OvSnIrI+iTtVe2fdBRZEq6hf5to8++R72jvsOuygOdtZLeqVzQKO/7CRbf8tRqOhhDN3ss+jFZbNOG9uDw9FF4kKl13MKbOxz6kONDQCQaJs+XzKRz/QyGJnPubA8Gqgb23COkTidjaqKHkBAe19sqjgfOTMJfo16YdzH/nxk3DlzjD97nrWN/MdZSRttyYrSg1Ixv9Kfqu2ebLjSg2E9sSQ4enYundKQtej30vJncHcompgc+s4pjbxGhjOPaZlGJ6plXQcI9WAka55z/X0Os+4sCWuxarvia/GBuDedfhLWg9dH9nxVjo/tKl+hCkoOgJOCPF1aSdfTPnuCPAIARFbtK4yU8gRio9/6Pfy+NcpzswcqVp0c/Q7oZIy5s6VT03Kvzm72AZn8vnfmO0o5Lkb1kDZW9xXPAJCPfZAzH5ZLZJO7Kr/Te+tcqK00aVgFAIwylKKbFOmlvoFlLuseoCPjzlz5Pr8LyEqw2qzw8YxEv/Td5wZ9Wec/vjH6zGdpBMj1zmJr5Xu5BzPGfJ7vGsQd0z4UIFykC5HPyrBm8/YZGD/MeoMnc9BHdAYm9XxAUrNjMg49i+BFl4Ix82cffnhCFAzD3pXNbSRkEbPo04IlRXdw0FYWl9opaNmrp0RvpcI4dQAgSPIcDHsPzj0vacv04MmTtk0BMJQTEWxVJh1zc3JVgQy53Z0jMNrArrhOqI3FRpJjE4UtoS+hQGlhbMWRQwBUaV0Oi3NiZSAzdj5XUXL1ZD8+UsQSYcG4xEgmuplNjNBhqIouXoon/bJDu9YBr4qTOMAoBhmC1UcyFyiOvPNPnSvIAUMQkvYg4KIWg3erYvn+fpuvSIYP/qzaexG5jZCFkcB3xaJgbQ/LmC4DPtUmeR6OA2PCYSACBoX54qWLMggePnrkqtu0iltZUQSZzzIW1os1sJCdKEKLscnvOTAoGpxlIr7IW57DuEHzDGjsaz/I/X/n7XfEqsDJJR89BU0wGpCvW3fosX5a32PMOP8pnCgk8ohWTQuKjhPxf/3V1/Reotifffqpos5UTweAweFhT5SOUVXgZQyX4c5a8i7+Ra4prha6ePrP90DBa6+9JkDi8y8+F2jE2vUKSEWSSvEqZQFnWNF/pznwN4ATa4GDg5MNYOU6BDMqbnnt8uX28MF9pTeQw88+e3+o7j4rcISIY4y8HXLuq/2NztlM0xqwJ7s7LoiJ/BNBvnb9hpxHWDqJuMM0oNUcMoJC4v9x8qAh8WxSYThXyLjbohn0cERrRikrc9QSWELOZzUXGETqAFHFrLi8necPdX5sg/Lg/gOBNG5BZP1C68PTSt1Y1L7wNxFjp2oce99feUWgkQCwGQpMbkhWAAFYtwcPH7bllSUxAACEFNHmn5mZ9u0399q9b77Rs1999RWBd+sbzzR3/tBeD4BAZwrjB3YPhQhlVHMxAYICgjiKLZ24vOL0ms2NdkLqhi78qugMUCB2y1I7d+GCilCeXjvdTq+tKsf9/jdft1Ory+3SxYsyiv/9v/t5+/2Hv9ea4Lyzb/zNHPgXuUJXheEDUJDaHi+reOT1Gzd0Hjm/0SfIa/6bfXJaSZMzLL2p9CZavPqs5pzEuFTv3TYj9gppP+wJz+CMJ8ccmXG1+yoEVvmYMXqiS0+tuCME95QKn6r7i4uwsa6keQSoRP5I90GWFF1cWFTL2Rc7u212abm9+s477dW33xYAgC7fpUhoO26LR8dt8/Hj9tWnd9subW6rcwf3j/fO6WboTQw2OUvUf1lwm9VcsgA9ytAvHd077wHR2ZN0y4GdhtNto7jyb8s4tWFgOnrvzLpoUYpukVpSbaoEsFYBM9rjVtSHGjoxpGVIDlEMFxTUnVrUWvYVsEZjxTns+l4PDlaMwirmyneRqRiL+Xv6To9Bluewz73DbqPGhrt7a9uB6g2WMFn6+cRG6Q2d/mdjWsk4Txvccz7nBV5NGrt28mPsaexlmKjYI/JH3ZxDChXbgLQtUG2WlAM+tmyKY+/xO1qf6HJvuHrcDj2pMnXtS2QnEUGPVSqtDHT3c8/ns/Z+nmUrTkTWRu9QezszU1I82Gd4pJ/yPb23iyYnikZQRyMeWnH5jORPjNiRSTE+F8M++z8Y2QNA4dagcs7TUaQeGjnSmpbOyPvH91Yhu64yudam0o8iP/3asH4xmCOH2f/hfGBwV4Xtft/y/knQy+eOMzboh248LJNqpXRR3tTcSneEjIO9kV7s6k/kHPUORT6f+UXGskfj7z0Pl2FIqorB3ciK18NsK/7m/dINKjTr4CmsLeTf73E0tX/XxPkpec3vp+tSWO7GFpDZ5x4UiC9hsKISEYaDMKYj5R05dznbiczq5zUJgUxDW06DdrnP5NgPhdcq5ztpQV0VfMNevdybvWL5rjVRKtzkmPX8rs6J3luFfFVrpmPSWCeMspQ7oXee+7Xnv3tQMXPPZ/LsyETuDp+TcR9yRr0WI1iR5wXIDRiZ50auM87IZMbby+YwhkqhkLOcgqrVqaR3cu1ok+7szkW5FwJO5p0BxPp3BrSB5SaQsVJwojsmADGjfQXMVtpLx0bInkzfIdmn+NGRqZzZANq6byu4Hh9QurLam493KYyKsbOa6hMUgBvfeJodlXsk94L2sYob5/0z//dvf3uiaNT2tgx4BmqkdrJv5ncE6+hAxtvK4nI7d3qtXTp7zv2cj6BdmwrSU9n5b4xaiv89ePy4bVN478ULARgAABEyUcWrtR2GFk4RrZjUKpB+9l2f3NCi/DdFWtz/PQgPC5kWZDjnQvQoCiUjlGrWJwIA6JvO+9WnfXVFn2OBMDj5uQu4zbYXWwAlL110oaIjMX5ZH5w90zoLuakc/Ai+CrUtLVTuZx1u0WU9fyKbRnkK9a7LTU7joWn6biVoFIs9Cl0//ZvNIKASveeJcmFMfBeDHiHzGuNw7ylSB6IUZkHobdAMcf4ppIYRzM+hpHPocHh4L2PB2eBziXyjLNNPHgcQ4zbF6By5PhT1+ubNmxo/xnDYDUKyj4/a1ost6cwrly+1H/3wR3IicHLYD6L+rCHIIp/nOWeJvi/Mt4cPHrZv732rS165a0O06tCt2G7c0OeRC57561//emgjR0SaceKoUoyN9nwBitg/yWE5OjAl+Jfo8eeffy7lkKKGjCnGcCLYrBXrG9ZELsUYUXl+2DZq27jk/u1Suoqk2wAlWkwkG+f/0oULat1HFwKiw069cTE2jE+K+N379n578vSpopSMDadHJppy4xZUXVRRHhUj8tkDeHC1/gv+/2Wi0BSoo4YDtRV2RLdGzhWVpVvF9ksVXZSzubBYNTccDeXc2hnRNdvmcdIL+WSN1k6dVj0B6jxgHCOrOO48izVhHdLVAQAAkCyXzbUrV7UXnB9ABP5cOH/e+mznpZ5z9do1szaUkjTTdve8t2fOntVaffXVV9JX129cc9pB1Ro4fepUO3N6rf3+ww8FDv30pz9tFy6ca/fuf6N30QWBtVC9h2o9xYWE2TdH/QOKBDXP/8KFS/qbc0KqFDICa2O+aq5ARU4FcdQZqRekobzx5pvt5u2bKgS4tbXZ7n7ykeouULfgtVdfbY/uP2y//fVvBWTwfcbP+YpBn8J8+TlgHWuFg793sC/H/5VXX5Xui9PPeWROAQRYU7HAyhkEwWcvxbI5HAv0mLlkoxe9u7y4pHP2/Nm66WrFROD93AUCUivVTJXtSzehw/l88vBPr56WXMth39vpLnzn+ifyEEcFVg6sNuU4il3R2jbg4t5+O//KK+3dH/6ozUL5p/bC8WETNLW3316uP2v3v/iibT57qnQb94mvdIOiS3MIZSAsuOZIaP+m1B8rzYM/NjJcwCg6NQ4Y9VzYf7eQpQ5IDGf3GbaD4SiQAYSxSJfaC6kAYuiA7gwgA6NrZ6aoh4BYuAqOAtggc+pFnG0YZomKThh3KdBUTkoMtBh1nvviULxWhVQH0MNU0xhd04Z8f9fzvNDdByO93h27vo/omP0wUpZ7o7Z3ekdDOcX2wmTyvWHD0J0q8ox832M3kJ5Itwy9SnGI7rGxuT8W0ZoCAIjkxI5KtCvpKa7G7r3meanXk3GzlP65o0u9szca/G5NatvMqSiRvczFazUCAP3aaU4FGPWBk4DSYb1EdiEKxowAACAASURBVHhmb/Tz/f2hXaWBBIEttT1D9L7L/5d9WWwxwLrUrIjxPY7XdRIm5zHS8zPP0IflMFRUszf2p+3YpDqMspK2mlrFIZ88Z7UHs4Y1KtBENUG6WikBUvIdy5kBpkrtH6Kpen8HAAzOXBU1dJ2TYunBwCgWTOxOVVSviF4PUuSsZT2/4zQNqZlxVvs6FaGa53z5zAQA6B09F8u284KjakfGLXVlxxX1Oo5RD1aNaz+2X+wdqDjt03rD4EDA0HKEJ6eRaevvXh9kfXsgTfZ/go/4Rh04k3PC3x6Pz1B0QGQMBqeZVF6zUVd5KB7DFABQ+ms4x8VmiwOY1nxe+7FopM7rFAAw3hWjc56xx+m07pns3sL3IjfD2al8ccl0pSVE7+su7FIV4lhnjrxz0M1V7yFrMURvp/ZkGpySE9+x5wQQcfelwHm614QdV20A2ZheL0XXZuwZV8Cl3H3YKOocVOkfWd8+ZURy2bXOy9pm7PwdcDNrmufw3Ywl8jcpI9Vpr+40Ps+zAgC4ILnPJGcsdeCGs63uUgGZLWbWNeOZTp0OBeCHOjIG86Tx/o+f/1w1AJQ7SlsoHNnqGd8LSA6TF7X6tGLozS20tdVT7fzptabjz2VVuYc4Zci6nW/yYY/bs42Ntk6Uln7b29tt8+VLVfmP8s6CqoKzWt+9cGGFcmIZBzkfcZLFVijUMKg6VBwtOHNZWq7L3oZDf6FjgB4duACSHR2qr9uAy8ITGXR9BKLTRsGh3KqCaB3OLKxTJUw1TxRIVTG7/DsMLhwwaOjKmREt35VqE93vWz0w3lw8jAXHjDmnvkCAAKi5/HH/dNgFFFickfEXdAyDXpHKqkTMBb2x8XxYExx5irPl4PL/ly9f0XMxenGMaRkIAMD64DzYOSNSuy+DHocwgqviHYc4xLtyyDjQrCFzJQcfh4D9DQsAWeGie/bsqan7V660yxcvqdo+zjZ/tMYYVnXR4AwzTp5Jz/P79x8UwDGn8bEGSjXgsNQciCzi5BDZTf4fdPms35UrV8X2gArOWjHG0PORZSjSUNRxmHAeeX7AmVDQ4/QrtaYYJ9nfKH4zN+bs6KvnPQ4JVEy3kMJpoxo9ssS6AqYQMWBet27eaK/eudP2d3fa119+KRAgciOmgXosz7RHjx8r/x/gRO34Cu2E9YIsUN0fR2G/2qgpN/7smaL2unjOvNrwrcpJFAWZmhnPiBBvtMUljM6T9mJzqz1+9MhruLIqpwYWBYAFYIxSfWTzAACQqkG9hjlFw3kuhQxxsnHc+JSVcHKKrQhNfz0UWwHHCzmlOGDy+VPdVfUFNrfUAnJr26AA39/eoTMDrCMbTwIf6BhBK8+VFX2ePSUlhzV++8232o9++EPVnvj3//bftR/+6P32zrtvSxF//PFHaksJEKBaHrAZVlcEPm3v7KoOALT+w8Pjtrxyqr3+2hvt+vUbAoxgjjh94VDzV1RFjt2CHBIuJpgP0NsY1+1X7rTTZ05LsX9y9+P26NFDOb6M8crFy2rF+vnnX8ipzGXOWpvp43x9QIGAfNGDgIPUMAAA4HfMI90rws7hnEQnM049kxz+Q8DZvaFVVJk7g26hzgbtIql38PTJM6WFyLEoUI51Et28IqtuSWeAMAAA4A2/R1bQv5sbZjsReUdP0bpRLdeOTItmfPzNnmDYZb6chX11Lthrq5cutbfef78tn15TSowiHQcHbYEI24vt9uTeN21r/dnActDzDx0VT34uFXmXV5ddAKsYPKwXd4kZXE6HsHNv/R+jOPcoaL46O+j3NjATjYjz4c+OUYcUroujNTiqxRfOnRPDLwCAu7+YDqjfFQDg1IuxdzO/G3KNGVFFOmjDic6cdiY8DstEQPfesByN57Hve5xZ1ih3ce6n3Nmj0+dx571ZlxhAkfUYofl57+TG8eCzAWf5nPULLRRHimS+7+dZR6A3xjvTbKbc+5bTScNqiCIrv7oK/Qr4NmCfvH2znapafBU0jUMlx6djYsYOS0Qwxm5yriMHqQgfB3QEEwwUjOs6AiipzhFgZ3QeEhmuHuMF7sRJin0EAJB9GJx3GaCem7uXjBRf1lyBHPTS3r6A4hjm/lzeOwJIg8Fb69U7caRt9npNRm33vhi62tM4IDV938NmUmTPPa+xhVfWkt9HDhxpc1eFrGkYbQL2pvLuk+7B3ylIp/VOp49aW427wL4wADKfsHQS1BiKhHZpJr389mvWr8kIEIyOdM5XwNusR/RF1qN3Pv0zO+F9Skqfp8zaOV04bf7GVBm/06M08N33kM/nx1oLPgOxy8f9GZzoIQz6favgn/X6QzJXHZzkwM+NTuSw5gW8xYmXk1t09ZwTAktpPRtdIUZbtTfsQYjo8ukR9nrSIHo6vIytJvuz2+s36/qxC0M+l2f4eVXZvnP6IwcTf5fc674qZz9+WfR6fIMAAP38tL5dasEAANQtNrkWo4/V782E7j7x/qtbzlD4sTvftaexKXjONPjEzwIA9OMJOBCGWXwizieMVM6ZQKwqCBh/M+vVg27T+inv6/ex/0zAg6xt1oUxBXxQvR5a3He+be7mQRa6VqTW3yP7Jus42iij/MvHSHeb//Vv/vpETkrRr3FKcb70ALVbcqVitZopBRyliGHAv8tUTV9ZbYsgGaqOaIFMjpoi0IuLimo939pSUab1rc22vb/bXipKrUoFA/2PxcL4haKKQcoYFiiARhSxFIEPvilIWSQLkicKCJBq83HCmXSirkZniJ6cuH2avuhezVL0x0cCLnAmMCa5rIjY2Giw8ugPDweNzUvemg515V6KSlkHW4UZAQD29nUj4SBxISaKBYBi5eE8eByBXCA8Y2XVTAZ+H4dRzs2Ll3oGuctuRffUEbCqZu0Ljme6bgBOOYAHEX6eCx2ePzgKGOGMn++TQ47zh7PBWn/zzb32NdX0q5c5hi/j4BkpAOmLoim1Qq32Kj3ARpUjVxTxU0SwOh/YwXMRSii8rDtOOSaUomD0qVdOFoyFHV2kzle+KrlhHAIAHjzQ2C6cv+AIHM+F0l0XDCAF0U2iDzibKH+ec/XqNY2T+d+584q6AtAq0GkNFBi0LGRvgiISlaUoHN9lPrzbLfqobH9ODguOFeNLZfYoqhi8vJ9uDHxWZ1GFwhxRo50e8ul0DZ8tzhVO6q0bN1wRfm/PDqzAlG2BKERnxZyZn9N/AwixBhcvnJfjixywN5tbW5IHIvvsGc8BkMBJh965suT2cKfW1rROyCcy684hh63NmiIHA4BoL+uBM5voaXI3Kf6Jc0Q+MueO/V875ZoF0K1hAFBgLxWtARkSAcvlz97ARABM5M/qCmfzSN/ld69C9V9ZUU4184MaTk0B5FVU+MrTc6619cTa6VPaJ1IseM7DRw8axSffeftt1RSguCHMn9/97ncCps5fOCvA4MnTx+3et9/KmaegZtrY4SDQhYN/XUSJC3imXb92o7351tvtq6+/EgiAjCOf58+ebxfOnbcjS20ACtmRRgEooA4ALn5Hvj7R+/sP7wu0Y02Y44WzTqdhftpH1aqwsc85ToCE9UkaUJgmGJk54wHiIsPRFUlhktOhZx6UI8w5pW6Mwc7kufpiaeqcAHvicH+vbT53aoG+S5Syy3lL+q8uS+jeFVVl7ZALDCzuJHQh+wCgCGsF0A/mD3NWDYOtF5IJ1mVvd8fFFaszCE7CATT1o+O2AqvivXfbhctXDERT/+bly3aaO4Czev/btrO1JTm37jVlXmw2HHtati4R+Z5XKoAMBIzgPQO16PLILXdL+sbHyEZeDVhXx5ihOrYpo+i50aAziyAgw2gEjVGlOVK/qk9y1nIwTkrnAydG/+lOFmjiFngBw3SfVu6vaNJlcDkdoLrXDE5dRRAKeOht795AGoyM6TZ6FYWMIdQ7FkozybsVATGwzfrlju0Bgd6o7CPAeUYfeQxQwefsiNOqcnSMY4jmfTxbNkfu8aF/d9gEMAknK+UniswaKlWl5h7nMQyAOMbIh8EJG2WaQzmXcXQ9F1eZFg27ais5wp52ck5LiOE3gF+Vmx15mzbCU1W//7kcAEXb7BnH0Zs2frVOVSfBd61BLbxYf3Z0YGIAWycWu+XwaAIA4GmW0z6bu75ZFb9jlwTQEYhe7QFHRzbvHx30EXhMBXmPre+gkHvGTtW4ljHk7SS4/ztro2KmxVhNMWPGw3OyR5GlrH9+jn0adpDWqs5eIvsu3DnOIzKYs5IzD3k97+gdy5zJPr85351c475Oxdj2zM9MBHt0uLPGYavJVq8glYF7RzD5HGtjO31kFvSO/siMGmntk3OwHPqd41j682mbeyxaGRntHa5R9sa56hnVxk1nkZSpshH7aHL/PLsIkykO2SPmLtZdzZln5YxHr/QpD73TJ1+h0qpiX0Z3xs7sx9GfVTG6yt7OOnjNvXb+3cgOih6KA29ZdgJD/ydOYtaiX3Ofj8k9G+ZTd+6oQ+qpVWshazE4sfX+zK8/a6QneX09xn4f+/3N2c68J/3BKnzbBXWjI/P5+B2R3ZCYpA/UxWp0xEdavVds4p1K+Zh8H8/InNXBo9h60c+AxAED5UOpKHoBX12L0jxnYt4pllz3Y0CAgBsZW2yIjCN3o/bw//z5vz/B+NMiVM4fA8HpoGgVAzVt3r3GOcw4EyDYGPTLSyuNwn9noWZjIEEtEM1rnAwDgRpJQb8XOzvt6fP1du/hg7YHfYL+hlA/RRuqCvBEFDhMhUJRFA1qPgsuARYVxwZpn5/EBFEIvJsLGKcpi5CDioM1RMpmoAGOND0hn4Vag/RF+FXtUVyUKgaC3VSoWoQpygOFm3oAUozVKo7fW2T8ryNppqrjOIcSDSWY/8aopfI8f3ieowNzqkTOO6NsAmoAAOD8EDUnB/7x4yf6LgAAG85ccHT4PE4CzgwRtn/+z3+qiPbf/eIXirLj/BkAceQQhw3nCOo8+/3Fl19pXAADKShGhJ7nsvbkZAMs8AdHm3fjfFAwj0i0HJ0y8NgTnn31ymUddEAL5Iz3UIxNRQNPWjunCP+88n2ggJMiwHyIXr73g3f1bnKxica/2N7Wz99+6+32+JFb1cX5htINWMF4cSLZK2jc5E2/+uprBUDNqeAbKQC/+c1vVKjRRfKuy1nlWcyf5+ryOYFW/1zjBygxA4Q6CPNiT/AdnESi2/xJegn7Kcdhf08OOekVnDuccs4Cxh6UZzk8ans3q/xzHFYADdYWwO3c2ul2+dJFOaooD8bDmJ8+W5fyunr9moC33/3uA42D1AHAEdaP5z95+kRrLjbAwrxBjMrPJ7rjMzCj9p2a/85LOULsKePZ3nmh7grs0/Vr11RYDWYFueGKDBWVlmrD7Cvt7Virs2dwuldlACKHFObjX+seFw/l+5wh1hy5PH+e1n12igGH6J5BjQSKQyJnFI1EZ8FksnxQzX6//f0//L2AIdZHZ3zWQAdz1SVdBbkAxXgvBRF5Fq31mDORUOSGNoKcG+oIHB7uq2go9RVef/MNOeu/+tWv2vr680q3gMkBpRudiQPpopBKL9nhbD9p976515YWV9qtm7d0MajeA0ysbTMVcPp5LvKtqDNtK5+v653oPpxq1isFE/kcP/PF733js3yPzyDngAacRRkodemTApT0IGQxlOzUEYiBzT3AfsBKwXDY3n7ZXm6RCkSKyEpFWHf1fT5DKsUmYFtFxXKRx2kGUPWlVNda0ij2MKLdyhCGhBgwe3taF52hlWWlR9A2krkCcCHLdhJ9X8E8cAumE8ncwdFx26cmxKnT7c13321Xb95qT6kFAWi2/aKdgyl2eNjWHz1o+y932qEYcTuaJzJAioYKZOnWr/zkamupavDKU0RHUy/AcquOBQXG5FKOcZLiSZVZXsA1Vq4jkqMBnR7uk7m6jly6jwLbqLkP7YOq2m/lrvZVltlLRV0r+jU6XW6pxGL3bQNtzJMva33F3NgLsapURZuzaic4hkWcZumUSvWJQTiCGON8ctbt/Ppuswzb3ojxw7Ok4yo1KAZN/u4jwV5ngwcyb7vq6QESBKwUmyVGbZ4VQzSGaeyIgGv5vWyNckB8Tij0SMqeuwPEUM5n4nwlN9659tX7fQgqjMBB3sscAIXjcNruMPgaB6mn7DMW/mWvYnOMJvRYNCrBmoxzep9G5380+CcM7KprEptExSwVTfXnYxeNhnI6UrgDAd02tEND1HNkZMRm0/y6qH0YI/04RodidPrzbkvAWJSxB54sI3Z+Rtl0W8/Ydokq8hndaQXKJW2Dzw2OfeXzT4Ba5ZCN8xlBiMGZUqDjcKIIYJzAft/kuHX957mLMvfx774o2Pj7XpYTKAu4aBmqbgtD4TpH+bM/OZd2Hh1ZjoPuv93hylH/3nmfTC0YHTADKfmT9en/P/uS4pr5bmjhanPa2ZP9HDPu/rkjMGjmbXwa5UAWANVHjLPnw/pIVidbhrqop/evd9Ti1EenTNc8yLh6h1R+QlcUMQCA5KnWKq31xj0bHdF+7cYzFXp+Fd6tqLjupM65znN7eZt+XsYaWev1m+ZT9RH6Oeg+m9DHI5iTc9YDQ4PTXABAZKRfm+m1y3i+b+wBVXo56D+f1F7sDe1lh2ibhDcW6TMQVRqjAM5RRpO+l5atY7eZQb9WG03OCDoDFqbme2x2GHYpdywB9561FT+PcQ8gEQGT0rfsC/WZwtbpQSwzw0YQJeurMf3v//ZvTkRfJFpYiAaGBHmqovxW7qAYAOW4Yiy6Qvx8Iz8TB22NiuEY99UCDqMQSqyiIaDJx85rfbHzsj169rQ9Wn/WjpAMct557pEjwKK+UmEWYaqDhXEJAMBGYHgo8sJ3j03vcFEw/ywXn35dSiionGoAHOwNUV0Vo1pYHiLPKfKELlAuW1EqZDTRVzpVNGUIhto/qSBZI+aOw6KxFgAQRam0lqBhGr8NMgtfWuU0UZhxNpLziZDJID7lHt2hlqcdHZsvWiw05GMi/eRm77kVY0WnU1iN9TW4cNLee/ed9sMf/lAOrajMMzPaWyjwOKM4jZi7VIbHgcNJxxFP1FqfT3X5anEo531+XpRqBBpnUcyBr7+R4c53cToYO07kD957T5UvceKfPH6sMeD0Utjw/Llz7dJFU/lxapW7rMi9W1OSt42ckgP98ccf6/wDAPzpT36qyxpQICkLyGndZjIkmSeOGM/GuYwhRbFA1vODDz4QEIPjRJS1L/SHE8X36A3/7bf3NB7Wnz8qIoeTvHZGzALWm88HkcVxSrSHM3fu3Nl28dIlvZ99IMVladkVaGl9h1OIYsLRP3tmTc/TvhwetovnzrbzZ8+027duax08nm8Vgb567Xq7ev265vnLv/8HjeEcIMIpqPyzehcMAKqmQ3tK5FFyqCjnopw89EMAAJxl9vYcbfJWl9uLnRft888/U5HNn/7kTzXmP/z+9+3xw0fuzEAFfPWarcrZJ8dy3omI83xy6JFDHFtSCpIPHfQ8Ea833nhTbQ3FbCClQikJa6pDgiwzRhy+VEFnLc6fPycm0GeffSZQBD2iqNQ8YMpZrTdtFHFE0W8AL8janTu3JXfoxG/v3WubzzeGGg+AipcuX1Q3gafrT9v+0WH7r//lvxRA9Gd/9mftH/7+H9QxJJHA5WUYHOT8H2i8t+/cEeuGiDYAwMbzF3pPIvg4vAAimy+2FPlHJ8G84cxwaaBPVGPi8MhsHqKGFCBVYUiza9i/dEqAncAfZJc58zsAX4ErR2YMIAMByfgc/6ZFkB0IG8e8D5BCOvfoRLVTDnb3DECo8KDP5Zoi//uqx7Gx/lzr62J9pv6mSi5zsQGcwnVzAiVgFvA+1gG5wplX1Xo6EKDjF+cFpFAng8+rU4aKHZ5IR6vuyM6OgB05sMoVPFHR2bnl5Xb79Tfa1Rs32ovdvba+/aLt7ey21bnZtnBy3HY3N9oxwKdaqW7JQILJgFypVkt1UuHMsC+zgAwDddcF+8SUgGGkrjpWOTFMYxRyB/hOsDHkNcBQMoNidFpHSrJBBFNu3TWAgoNVxl/OeFWnVj0PulA4IivAXLmCjkyqxaHAqZHFJmMxUesyQkfj18VUMwf0UZgh5MAGAIiD0DN3AgD0TpQjFZPFjwIuRIYdqXJEJYa8gKWqzzNEbSoPO86mjJoq1mhjfzTCegPQd+2izlGc+jipmeekETumA/RGcaKdOXcBAFj70L0z/tE5SIV7R7cGCnRXhC4GXO/kOtJKseJ0VzIA4M/4WYnsxVA3BX6yBkAcBxnBFCUrR11GZBdN7R0XP2+MLOZ3iLsdJoNOGJGpUdE7NqPBbeamvl8yG4ZJZKRf/+xJKPFxmIc01OomEvuvj1j2exPZ5r2Rv5y77zIORgAgTlQPXDnX1syc/Jn4ff0wTk0M9vHse/+zpvocjgDOQeS18sLjAGaPuE89B8u2jn/nsIxsIb8jzukw0PqP7E0YIJFRszeCynodIhNZNwF1+vkY5feejQzc4XnlMHuMIxhh3VJ1OAoB7p3zXnYsF5Fxp8dEb0pnfg9jJN/POHr9O+wZgNtAIzeoO83oic6ILiltNLAz0pUl6ceDvHZpv9mfAAD92HpnrHeCp89Oxl9ckQ6s6moMdEBTzmds2nH+3oOAHJKrSuVIN4esT+bSr2Gv+3onXO8pgKz//sDIRk9VDv/4vJENlPHxu2kAoC/Mye+T1sN65YxHV2dMPaAZvRbd0csmv4tdbnZWYJYOcO8YcdaBLkafLi9ZJwOLtjnkf3bAlM+MAwX8iZ9q4MkBZT7DfWmf2yz0zEsB8aHzSgEMVXgyrYONS3W1GIqd49owHRuqA5hm/uef/exE/Z3rhzj/1ADQZbvgvtVpb0eEjIsfY9FOzpyMSqpwz+KE7+61hTmK2VHEi0JdnjSIKcYThh0tAB+vP2sbL7dFyzwgQkMV0WprYPvJlTFlIJXjS9RHjm+lKihnVEVUnGfpnAlfjFr4Otj899D2igJ6x4cDHZUDSX5ulImNBUcOogN5HpWaWQMBAiqSOC+KKE42iimIp42AWRnrrIGK2xWtj2iSjJ45F9PIoSNSnIhEUGRReVUVHpqwhVzCoT7y1Y5Kka+XirgyhpXl1YqOGEnC4MbBxgEAiOFnPM+XUNPYmecrd26L6uzfO+99/ekzsTx4Po4mUUTa0lG4CweMscDKYGxySpQeYvYFz8ThZz8AAIJ03b37aXvw4GF7/fXX251XXlXEDso3wv6DH/xAeefu677lCM/enqLHyBEpKfwM4Il+7rnkcVRsCPtAQK1+tv6sXbp4qf3L/+a/FRsCYODnP/+5vpvODypepf7aLvSIXAFu8A5kTo7+DBHyTa0hIAY/U02Biu5Br5ajtvFcVf4NAKzKWU8+LCwDvpsuBY4428nn5ubnPMNV/WdF32f9GYdaRS4tKpJO2z3OG5RoxF5U1r19sQHWVlf0TtH25+fEDFAF/Daj3vCvvf5Ge7a+3n73wQdaayLb9LhHvgFc6BhAlFzU4Eo9QUCY76XLl9uTx0/aLgUh1ebQ51jpGEoROBQYAyh1/tz59vprr8mhv/f1N+3Z06ft2dN1/b8Vpmo662/qNrz99jty6J8+eSIGhR3gg7bzclsO6tHRwYAaA8D88Ic/UmQdZsYW9S3m5ht55tC9WQ8ZIziUdR5dr2C2bW662j8yf/7CeTsEjc4Ha5K1+/fv6fe6pGdO5MzClOGsA8CRu/7yxbZSJ9g/KvKvnTmlonyPHj9qOwd77Uf/5J+0f/bjH7ff/PrX7Re/+Lu28XxTtSg4l+fOnW9n185J93F2mAsAFe9ZO32mPX++2T7648dmexTdkbMGAwSmAF1TkHe6ASC/L18YkAEgS6tD5IULAp2YOhOnAEco1LcDYOKIKnucTh/ICysB6MJ3o3t4ltgW5zxfV6yHIeICqwIdUtuj8t5Fxz97VswM9B5tN3df7iqt6NmTJ5LPOEiDcS8K5lhAUFdX9d7F2Ud/CIhYXFA7QdZPzlIpZhWKpN3s4aFaGOrsqi0UUZ0mYMhO64n7jM/Nt10c55nZdpmuB1eutOPZubax/dIgLUwnKu+iTxjX4ZGYQlD7VacBR6Nqu9hEsMFIaovakAl8OVHHA7PpRhp1H1FKtCEOU6K/idLaSLKBlm4wye2T7j8xwEgdCjuOLpzUG5U2/myGAXgzRr4bQ5Q7KFTEOCX6u+iLaoE09OzGqXTkSLVtMDKLrm7nteodVP2F5LHHCIxcJd8/BhzPU1pF6RxskMjI/8fXe/14niVXfjd9VfrKzPLedFV7NxzHWe5wuJIggLO73IfVq6R/RYKe9ELtQoAECNADoSdpCZKCwFmAWrrp5gynx1S78t5Xeu8zhc+JON/v/eU0lY1GVWX+8mvujXtvxIkTJ3zNmt7K7xkgdyDCufxNDmnKJuSP2nKGAFBCs4C/q13xVjimtaMfwUkEd5FgaEEEj5cdVX6vyXhm/bgyw3yfdk4VABSentzPiuERgbXGIbub+D01f1vZbk/MCAAzxFtDm8UJGQdozI19BZ7LbAEHX81g6f4BLEXbtxSqS9/JwXRrUw1FpwkG23UcWX4FQBnUtjTwKG+QP5clBZG9D9praICERhTvLMbhdtiYz/TGWU89mCY4SJYM57bZkPV8yW9LwFHAFP5l1RouzgzrE7Tz7aBe3Tya8pwYOXUA0V6abBg51sFYaFkr7VgGENZqGdQAlG3KdqYdJZXpo4wid4QM7iN4CR0SU+d1llUMgJiTsFvbRAOu/lOU7SoAjCAubT1ZGeqIpFZ4Ne3bmg4WO/U7O+hx959oe9qCcJ0K/wYAPAZNkqwSlIt9h45jsT+oT7qAz1ZXIs6OlknQ2nnQ/GsQJfbGKHfyeRHzRHvXYNl6T/Jn67Wu3vE5vjXg4f2t3i98Fju28vXqkpp2nloWVX1fB6i2HZ8lsp+k/5vpFPZa1dZ/AwNHYGfV4UOAnZI/KSqbndj2sgAAIABJREFUgOJBwKQGJOo9t94P2epqAM76LQ6GlWTOg6kN1NtOKRF8t+CObd73sJ1EMjqSpw0w8g3gh/ceg+31vq5rV+eXrmPx2bSR2K9b4Lc+77AVx5pBDm/r6uVvJABgsML7sukD/jdxbQCAAPJZ8pNtau3re2+xrWjssrV1iK62wC3P6DPX+27L8mmZIrEfl9L1P/7Hn+yzqeBUYtqoiquPfQrUAQYQ/IbAVhwqygRthlLzxOSkNiUUlunpjMOmAGugPZzV5mp3X1nfxeWlMre8WOahXqKgi7L49pYE/8jqkNnjQCVowfl033SMiYHFyQQEUD/z/f0y0EedaBiwaGeq2UsKodsgWWm6j1rS6P890H8oBJtSJMNIOVksrk1gRmZezlgqU2qSdvckbkVmSuOgfsqhLeB6NII3xosAWIh80iZ3tsiEhdHy7HzGqJOdCOaTntV8yeFSKUKL7NcbsdpirTJGvWqtRsacDcDZNp5vY2tTATnzQhs1LYIeq7v2qPe6AQjegWxnbFixuZNxJ4BAcIsADOCAn8PIiNaEXWVyYkKOCsrwZDnJoBMgUu9MgIiz/ujRo/Ls2XNR3d96+y3Z0YvnL8rW+oZaxh09flTBCZsZwRHPQgs2OQSAQLLDPtlQjEmI51lsj3ckmIUFAIX/Rz/6kTb0Wzdvl5s3b8qWyPg4YNQ8SPNgRIE4gTMBFbZ74sTJFCiMgByQid9FIJLAzBs4z0uA++TxI31fNcLZS5c/Hdg7owqdm0AGYIHNS635MmDluULEDGCtlKmjUwqUqeOnT/3rV69VrkAwJd2Inl4FpbSEo+4eoIB7CjxRa5QezRFt37CtVy9fBnV/ZETzderkKYEiX371RZmdmxO4wJi6RAZhOCjrYhrsF80JWXQL9TF2lFuwzj/88INymRKKri4BLo8ePCyry9EecGkJQCc0PignwREjW3zmzFlpLfA7jL3rnrATsvIEbpRHiAre31doVRcMl+GyrvKCaC3IZ5z14oBZXlrVe8J0YOOXSvfutt6Pw519K8qE+sosTKTpV5qnYCBlB5JEaxnrfSHXO+Xc2bPl1KkTEuAj+8/aYy/b3NkUO+b7P/iBxot96M7deyq5+MXPfyHnZWpiKlrmZSCN3sNb194sx46fFDPgxYtXAnQE2C0uygbHJ2Av7JWZuVl9HzBrbCxYCabtYTPr2e5Q2UGpEQf9HLBOAelmHJY6PMq+9rVAmvvKVpZIAb4BerBGxFTZ2RVAMjQ4rHXN+mXdRwvJos/R3hP6N5ludGAALfidY8ePab9Bj+L1y9dlcX5egCLvxVwrKErnEodBgCgZ4VSp9SEnbYLBQT2rgD/KOpQxitIvgiD2I/YXdSNItpYcJDRWYJYkdV3AMF1PcPq7e8rQ2HgZm5gsgyMjZW0jAG1+5xDdKei2gYDl+kZZXVoqG6vrZYD9lSAtmQrs4wQvKpXo6pJNyUmp6mHtLLDPuTsH69LZBsbAADd/t15BOMFuH5WBh1kCjdPblspJD0NOfGd9awRQRedqqK4ny6Lao+IZIhh2QKKWSlYlTmDBwb8chvT+DCbE77lPtntet9mGGvzwPeqAVedfrZ59gH3AvNhpNBgemdI2INHPuxCuaustw+atkE/JYAQOeuedGF/WGbbuPtN6p3SuLCiq67hneP7dDrDeByaIQQyB6ykOV7UFtLMbDmMGd5ng8DM1n+lALyKwDHsIBge/jz1zz2A2htMdPkiUZdSsC/saUZ/vwDUy9mZORhLFtuYsbUvfZ6ysUVAHJ3aQ9b0UozN4gM177m0rDlDtLLOGWP+RsIjW0zX44MBJjnwanoEBAwFRnhnjpO9l/Sy/66ybrpsAgDPiARoE2ODnVGCtrLDFZ5NRlT6in8/+kUt1DLZ5bAQ04YvS2lVgU1vmUI+fA1N3QuhgAAioDg2uAHMyc5glq7GPILrWvrvXhx3/2u4C/GrBAc+Jae8HM4QOlhgf71txzsbzmGp88JqmLTMmzGmz12dyzfMb64t1G/XpzZ7gcqZMevH5tuRov3RngN7oByQbQ+ablOwmGEvSvMc5wKc4bzpFFW37ezonHMTWwa3fIz8Ze1Iytxp7rlTqbaex/moNhAh42wA7hVmTju/SMO9PQQXv3Ne8HwJcmpHGc3lu8GX07MRMqZHg+ZaPmMKnYfutXQj+qcBO73N+F/uXtmGDE7WtuHzMMYtBirDJfI+m5KkFXnWNtIU4b9rOBQ5WnVmPPdH7fxvwGhiun9dr0/bld4r7xZngtaEkSoKo7TndJUau7pe24bI0zaO7duQc2ReNszVAJe/Jtj0+g0/le/F9va9iwt4mjhDwvpMdg6rOb97TiYWZY7+39zKfR5qvtDUDsAaoortRT+n64//0/woAwNnlCyeITZkA4/DAQCgi7pcyPDQYGc5tsnRQmEHj2uz0LlkbBZ9Z91arBuOc5ed54OX1tfJ8Zlo1mBtk/dQ6K7KwUFlRHV/IXt0K8DPLzANTF6sWWsvL2mCGDgXd3FRBDgAbUIMYWcSHvpFZv9jfR8BDb+doP2UjIAtLIMg11RWA9ympdEqde0+vKNQOnNkLyTpbLE7UDjbJvdi4qHFvHAu3YqgooTwrByD/Rx0wdNZVOZVQhampx3lG+I7DwJPtjD7OqOqULYrYnerGtIPj/pRiHI4gEaV45pAacDuadBYgsHv27JmADjJ5I8PDIZAkvYBNiXNFxo0APRTA2UBX11bUqu+tt94qL56/VPBNkKKM/uiogn7E0qBik+W9e++egq03335Lz/H44aOyvLAYrem6uhRITUweUQCPU3L71m1RsJn/UydONpsZY41DgCga2VmeaWhkWMEpOgbvvPuungFGwPXrn8tmybwS6HOYUaftdnjUexNcEfjwee715ptvJt08AiKh+HDtJC4ZdDSuKScM0ETZ29iU+LdRP2f3a4YHdfWwKySgBqqtNidxmA8eAnzDIeork1MTagE3MTmlwI4g+ZOffqJWe/xSZPPRZYj2cFCzh0XtJ2BaluPP/KHvcPbsGW0kM6+nRWumFOL82XN617v37yqoxZ7cpo2Akyw1WWej/wR3gEGwF7w+AOLYHI4fPVpOnTypfeLJ48flFZ0YyLZuR302oB6ighxMrF8EAOlKgEYC9s38cW/mBJuRYrxaFSI42CPmSnSKKPq9waGRMjY+kQ78Vrb6JINWVLrC+APSie6Pg7RNzTJsnV0FplxHDuDujrQmKAnopX1bF90hgtUTUh206NyUAj1dFwAAsGNKPqj/X11bLWsba2W/uwjM+Nf/5o/K977/u7KL16+ny7/7439X/u7v/k76J2gTRBY7xCKPHT1exscnBGYwRpPSNwiRTf689tabApwY84ePH2l/wobJTDVUsH3AwlXNLfbYCB1mqy1AAMbclHrtkYhGKuPfo+wwrCJAOQCeeO7X6uaAHVH3DqBH2Q7/VvZfWbotdaVgvAErQa4jIB8U4MTvCCCZX9DnX798pdIhxpFsdNsaK4LU2Is6WxzxLABkOJRR9hHAW1DkgxmEzfLeq9J8CP2KAIW2yhplDlx7B5Ew2vb1CgAovX1lZHy8DA6PlsOwJPaKukNwLc44yg0QBdyG5UYZ1dq6tDYoLejNbJnU8bNnvdhaG1GW0jpZco8j2ExKPzYe7VRbVeIIIBHRohtInDcOesKByHaymQWMeu0IwhW85TOwF9a/V2dr7Py2wUlLqY/P1S0CIzAWoI4zlsG4M6xt0OCShgAQLB4YgVNLja4/X2cvakfSArxyEDNA9bsEmNNSMe1c1eULDeUyQe2DTnswH5ivtnDTDrUYT7sBdtsh73TOv6GGs6L2RrATmeXoLx+BUUMRzYxsq86c5X8ZbWP31tuwYxqBRUYzqX7t5w3mwJ5ANCcMYqwC6DS7xNfk+hHMhGPvzJmzT6wj9oxovRUsknbOWsq/M2kO3uxX8ZRy+BvGSjiy3MsU1xpc6ghCpMKOVk608qydVl+/th8FJykEaedaQX5mvGMPYRNJSm2KL/r+AoeqPvQOyur5DgGMllLv8RBwk1m+OsNu1o6ZBR1z6H+kQKcD7HoM+LsBMNm/GEwG01JsLrUUXKYiOm8GHRy4oTnU1p7XwY/v5f2gDn78M4uWtaUDLk1qaeJ1djuAqLhSZ5Dr4DFbkiabqA28wk4dzAVgWUpfP7o8AVrrHMnWhw642V8Mgmk+UuTbNhKluC0luwHjKAmuAACuV7PcDBY6iG/KEzK5ZJu3fXhP8r9jhVo4L/70Z3hOxxMNsHqgPCL24xQib7qBBNvIDCXFBOpTH11i6q8AE8P+O+e5ZUCzFg6uP2HiKaznpAudYOo1Xb+Lzw9nu+t71ffWns4z5rrTsqyA09jzyVwniJ9JCUBAn00kFOqWkz4nPJ6eI+4U44/dhM4Mc1ufgfEOqbWRLJmDZyQigypDItmNL1+1riRwDxvAX4q9JfyW9vzUQ2TiwSCQ14VBwGh/HcwH399aNk0gn+cs/1a8nYwi9oJgT8b9vZaaNeVrek0ko6G5V+6Z9b4e9mCByJ7S9e//9m/2XTfL28rZYfHSU3p4uKmppLUX1GG+cATt8CDupToitRcKVMWOjSdW9D7EzBA5IIDf3Smv52fL9OJCWVxdUTtAnc9qS5RZ/qzBjGxVOHq8CFlNghJqaKGOoVJeL3qMnsFyEKYgLdUwQQ+5jg9KAf6AxiA7iTjybgQifAULoE+TEnW3OyoHQLRvZGRYASVmSACtutqKfoUThUPHWMAqwJnid7WAcgf1M/Ie0Ez5GbRjmAMEfFcuXy6XLl3U38lEK8vX0OxoFRbGQb2vs6yIirGxEACS2Yrgs1d0e4AFgj8CCYySIHwwAYCbN26J8UDgx8HM+/JcOPMESqK1Zo0hz60s4MqKnu+dd95V8H/r1m1dG8FArk1gKYGt8VFlSh4+fKBnJiAlMKV2mxp90eZFD+pWAPHxx99SwDQ/F232YCWQxbJOAvflC7CCsfW/yZZyfTKxRyYmVPsPzR0bACyIjHxssmTE+T2E4i5evKjA+NatW/p96rmhp/MlfQzQsu5AqdngmCcCRcbThwCZOHqHM65S4pc6cG9Tmxx0RPfiJijbEEDTP3AoEPadbQXzBCFsMjgGMCnIlsMcwHm7e+eugj+U4rERsvnDw4Naj6w7aNvcY1YlHAS6++X02TPlzJnTyoC/ePZcATyfPTZ1VK0YEd67d/+uxojxtbYE5Q7RGm9VNGvm0/W3PDu2EWAagnR7YsYonFCHjN2ysUaXgaBuY0Nj40ckSEn2G9oT6xxbG6KEYTtqigFvaBmnzZtyGoLesXHZCkDMAi1EFxdFaz9z7lw5d+aM7EuAZd9AoRVm05uYcVqPMpq+PpzMHgU2zDPXJqhkfVMWEIJ7Q4V6/ecvXpblpZWo40Z1OwEA1smxY0cV5DL2HBDTCFsuzJad/T2N1fd/9wflD/6zfyFBSZhTP/nJfyz/95//hRw7gLHHj59ob+GzAJDhFEbQxLoh487PyboDvjBOoM/sLwAO2ATUdtljspIYf2f+1MJPh144F1DkWbNus4ldqVtB2ReASSBBiQGHFGsJFgB7zcsXdGOInvbYNcwL/tThsUPLWEDBELpEB4C1wP6AM0oXEoOe7Pm0lwR44h1ahkWAaQ5A44CMbEWLUEfGi3XkwJl/W08gSl56xQjC1llrgI6MLQA1zAPsouxHTT3dMCgB6EZglG4Sg8NlcGS0dHX3CgAAREW7AHtaWpiXtgGg9i4q42RKcDfwwTL4V/mCQO0I4HU+NAFsZxARAVjb2ikyky1l1Uw3xk3vmJkkB46Ns54AQJMxNFOrUliugyc7HLWj7jZdIaoVol21w6fPav0FyOgsTxNgpRca12wBgLiIW3q1tM7IUteB5QFH2TTVykGy08w96oDATrUBAIMXAHgHHXY/Xzg8sS/IP61Ex+I943t14GRHuwYtmp/ntMU7sUcZ6GmkFmOuM0MVe344opE0jMzuN82N58EAgJlmBgAiaN0XaGd6cdBDo3WmHU1ntMMeozTPme/aiQz/B3CkpcD7XhEQWp8iggzbdx1QqqOF7CiYn7Few1fje00AnjbdETQKWHcmr10zzsDWwZfXBGcI11B2TdpSqcxPwiknzvbWZvGivAg/L97DnR8O0vPxY1uKt+1A+1DuURFEBjMgWBW7TWlBM3/VLwag05ZQKGaoWppZayX2kyhhctZS696soyxzC1AMIDSDwtQAqIPPGsyqAbE6ePPn1W0nKeB+fiWZEhh0MMJ1Yt/KzH0CALaXeKcALL0u60y6bdfP4IAQcdyDAIDXMj5PgA8RQOlsyFlugkL00xIMhYXiQJV3CWZLu+/W49LYit4jgFW9Q7IIbKcHgzeLZsZYJdgBaywnrV0/ne0zXS7QGYQGs8ZBtoNYxwViKMkmYu/ykdG+h9fMgaA0Aq/Gdpo1L7CzEuFM4Jgkid/34N7neXeM5ffjc/VYKADWZpri6QTdANQVPUb7SdM1JOvYUw9G11PZTbvXeI17PzNo59a1MBnUTj0Znd5rbPPWCcFX8bnYxK0W0xRYGTFnzSBrKf6p61PZicdI85AAn8Et7znoMrHnKP5MxoLesZsSedjn/R3AjdeFAQCuA7tVYFBV3aLvp0Zes+aTxWEQtzlvq84pnjeDGmFzCQCQudNmrQMyhJTUn5wuANn3G4eTmjmhUurtjhMYKvzaRFIh2PWBoAE2KmURUUYns4ATS9/wjfUyv7pcphfmy2wqOKtOuBtKUziEPGRdE6Yekz3dIY6VNV44qfydzzE4ZBq5bxyM4UTiRHNvHGq+5/KBcFqiHigQm6hDU+0+gnYCBbqlhaBNkesLZelSsKwa9J1QCPdC8XMQnOHUI24W7Ir9pr+kD1P3jCVzCy2bL5TGaadGEHn16tVy8eKFoL6vr5fnL2gBthgUeALZ7NcpGosya72lNxkTZMUI9rgX7za/MFf6pJ4+lFlqqPYTokrzOQS7ED4jEFhein7bPD//k7XmeVTXmKrkvDOOK8HyqVOnleFTZl4CWLAXppT5X1+Leu6FhbkyOwe9eLtMTBxR1p3nmpmdVXDA5qD2g9095cMPPy7X3rgW5SarlJtslvv3H0Twtk8N+VEFK8wN2Vio8QpYYFIcGlCwCjjDnN27d09ZTdMiWezcO/QT5lVrjy4B8wYLIgKVbYn3wURgHAhkcRJ5PmdXeCbGwI48wQMgA/PMWHE/KMoP7j8ss7PzFeUfm4zDsq+/txwaHFJQRtaVbDd2wIFHkA0oJmX6BLWmJibL2dNnlMW+feumAlGAKIIegB1sgsAW4T7egTE6Mkk7xFBb3kKDY35e9fljI6Plgw8+UKb20aOHCrAZE38JHBoc1JgL3OrtUSBu8TwcF+ZbJRVkXNfWytChw6LKc22YG7dv31FNNOyBK1evlkFKSDY3ss3hVukfYC6OluHBwbKyulJu3ripsSbjjEFsrm8K+Pnogw81R1DWf/359XL/wX0J8cHU2FpfLwtzCwqmt7YDDMP2oKgDbqgtYS8dAY5KM4HnpDQB8An7AkBRK0J0THp6y+LicpnEvsbGytwsnStmpPOwuDBXhoYOy94BDqZnZ8rjJ0/K9u52GRkbjc4EIyPSKmDd8oWA4/OnzwWcACj9+le/KdevX9fPonYVW4i6ZIIaBaEjozH36SRSomRqWmhIBP15byecD+uyqFOIBaRScFG02r0Am3z4qP942VP7TIA6OrKwPuzAAzRyXdYJ2dGoT45WpWguBMgVWV/2/eWlZQmWumY1VPBTFVsZtT0BeFyX9wXkYh+JPV74hAAS7hFdGgIkc8Aplowz3enM8aysLcYD+8UO+X2zfAAA0B6Idj50Y6DNU7eYZjAACPwHDg+V0SNHBEShcSEQdnAwwIOF+bK1DgCwVfZg+sBsA+TGycnOLgAhmqMSQnVygPK8ceBkpzCcP2cAwjcLZzrOOIllSiSxL1hBqSUTTmYFJtSCgpkT0lmSTrGD3ggyWjqnnWUrs/tZ+dOaMg625ChlNlIgXGbkase9jW+yljwdlKhhDAq839eORwNiHFC5bjL8VW1oHSCZBRA+bdK1ZWwpKpYt5xy8+F3b8XatZji/OFh2ZnVvBWd1K7QM3vN5CPx8hiq4SA0R+QuZ1WsCK1GsM+BvejS3GSRnsOqaXekBVfTsxqnDvW5qVOtWb8G2aZMewTwzxf9gABKtmKPUsCPAS+FAFOXtoPK7AmxSoM2ZXtfG2kZ8Hf50Zt1lVXZQm7nK9VwHOaaGA6BFgBBz48C8DkZ+y6mvarS1TyDMif+ZpUXOnvJsdvb1LNkVgZeL/cVsnJZCK1+W7lJVNld+H2s7689D9DLmOALTtv682bNzPlsbjOzWwTURPmx0TNKerqx1Cw4pkGkYAJEJ56yg1NPq9QQ3BlMPgkr188SeYJX/2HcU3Cb7xedDE7RTbpJlFGYYBAOnVRQPzYpYH7H3UbLQMkl4P5d2hM13dnhQBruH8yKTKxU1nnE1u6q2Hc1fJV4ajI3Ij+Mn6b2khwOTCQ2Odjy9h2gs0rij3EkTEDZYAQze55p9PHa2hi3kkmi2PNtsvXe1+38KvOaz1GvUpQz8Ps/LM5Dk8dg110tw5SC44722XpPNevW+LNuKxECzplO0UWMiPL6KMp2dz7l16YTjFtuKoGK3hs+xM/Cp8hTOt0o81uwoM65lT93dKZYbZ4dBb+9FB/cc9jL+59bot5AsCbZgJzAY38vuKvvBhGLu6KSi2A5QNLtpaN0DLlW2kipy4W8laBy+fmdXDbEI8mxvgUWhGc2Y+vzQHKeQrddFvdfwdyV2Mn6lZFQMNyWxY79ijyCe1dgeaBXaaZttvV7kLVqgKYDlFAz+n//u7/a5KA4QTg4USwJe1f1nsCtFdvX2TqSooUMl8oQjwQWbliFJt0rogvrW6CeMcNheYStY294s88tL5eXcrPoxS/RPNVzdqqvH4XSW0Q6swAcWgpSxA4mEpsrLqe45GQIMrjP9cpKzVyyHxEHDqjMb9QZdb5ZmSOAQ0aYPo8UYqH0l6xg0kuwHnUqNPINo+muhci7HxOhiHorKqmf7BwIr3pdgQ+J43d0KQKFIe/MmUJ9fWGgOfz6zvcNGzmZd1O6KIGZkdFQ16QAGZEF5Phx/AiAEGykFYE6UdRwalMgcz0ofdZ5zdgZV9XVpMgASQCPWJr9Hb2yYBZsN7TVUwwlCI+iGvr0wN6/yBWjTa2srZXbmdXn46L6ysCdPQDee0HOpBcb+fnn+/IWuCXgxP79YJienyne/833pO7BxcegSOKEhQJcDuhYQ2GIX9+7daRT2CbLsGCm7PDQkBgG/y1gbBCCQJYAnuCXTTSbcwBCBCqwBgtZTp0+LXkxQLdrOwCFlcrkWQUdkt0AhN8rhw1DajzbZmFOUFhw9Ue7evV8eP3pW+vvpDEEbQQCNtdLVvVfGjqCkPyQRs+nX0VYQAIC9GHYAGeYQfopg6/SpU+XC2XMCAL78/AuxRVBEJ+CdmpzUBkcA7UwrYzB2ZFydDhDXY13z3sw/mfVvfetjzSf2BgDA/4AavBfBlbsekBXmnU+cPKFxwUYIlpYWlxRoIyQHWHZ0cqq8+cbVcvzYMbEVfvPr36jcgZaRCE2SZZ9fWFQ2m2w+ApWM09U3rgjYu3P7dnk9PVMGsaXBkQBNuuP9rl59oywtL5a5xbmytLIoQIu2g0dGj5SXz19FH/j9rnJkclIAD2ue8Xlw/67m5Pz5c7J/3h/hwdevptXSkC3rzNmzsjnAp1Onz5Tf//0fCeh4+uRxuXv3Trl180a5fetG2d7eFJuCdfroyWNpTkwenVLJCfsR78N7MW4cTAANp0+dFmMIMTkYALQsFEqsukfp5gpEVD1stvRjXWN3tE3VwZyHgloXQnfr7pGAoZgje3sqS+BzQ8ODUbmQVGxzXk3hFINjh1KBVQFHl9+4IqFJNCAARvgf++c+2Dpt7MJhiCwWuifMP10rYDehfwG93yU87toCQCyHCLHF4aGyssweQPeQYLlorSVjgOwGwBUMA86H2OvC6RbjKYWDIshq6b0SZBwelu2FDkh0SuB7AJDzs7NyPiI43xWAtbG1XXY4I4aGy+DoaBk/MhnIf5anqXxge1sA6ObaRunCwQU0YF9FcJZng0EGA0LgDd1rgvmgYCgdpsiuB2WwCQ6rALd2toNeHwKNjBl2EwBMJ6WxcdCSclg7p3W2rs0eOnsbVNFwpAwm5HmUNcE+X/xcjHLUQrdfvn8NBEQGLCjwCo5TqVvkTAsqNc5RW8fqcZKTa4Chovr7eez8yunNnyvYY19IavuuGB6d+gcdzrAzUhnUsXYc5OjclhOIRFFLfa7BEDtOfv8AfVLFmWRE1t3r/E96pSijFQBgyqUzWA4A5Ojthe6Ix6vTQQ+SaktXz1pij3eCBw3VtXL0HOxELW44e3VgHc58AIlOljAvkXEKVhIJPWeyGmCismPGRJnxZKxx/Xpu6zGzP2WWj++lVr8ZjIiN4HKXDCAOzq1rtP19SiAV4Gc7uNAlCsDDQGJj1wk+4UPG9yKRQmlSgG6RRKnt5yAAINvZD5DSazxwzlbgLgLlFuA7GMSo1j9Blpj3lBUVuBtj0Djslehz+BsEiqEUHsyWEH9lH3MgrvGodCki65e15s3PYt6TTZ2BTkuT9zw0md+GEdC2JY2ymkAlY60GGKq9ID/vDKgFLNtsrktvAtBQaFXNvWyLNrsJhmvd556o9ZP3cQmAgspGrDRruVUu0dLzO/bMHA8Jeuc+JpuqyqliHw6/XjN0oEytqQUvbTeV2l7jHVqRas+B6fzx2RaYaYCxpJxbi6XeBz2XXrMqIUl6Qb1vyRbcYq4qKTKAEGOR50LbzKIjaLU9HQQ3bF+K92yr2bVN/kcCRzr/kqkS9w3b0Xsb0E0AIHyhAHD85feu9565c8J9AAAgAElEQVRYW9hzxj15HhpEbfYwBdspCg9bUZpfvw0AxLuliG4lptcU4iRA1oLrLaNEaziBWttC8/wJqvi5+NP7Er6Lg3yzPbxXOoZWnJWC52JupjaQ54T3ibKzFhyOGLOdTMlu534tplZq1Ph99U7/y09/us9D4KSSIWYhDlLvDUWBvsbUt4GY5KErI8tB4e8sIKGwuUiMJtUotwAGRNyg8lM/jkjTzrZaMFEGsLC8pIAHh5dsFyAAdFgCOl6UbJ1o3l0higLlT5uMniXQWN6Bz1JiUNMuDAQYFRPqeSBjo4GrHZY0Yhs6zrnrs9RqKQ1FlIv9QDlrhN2ABIcRDgdjaQpeh4poZnfcKYCgGQeWzCPvTnZU7cKePZOz7//9frH/YtRbZRWRsR3axx0uI6nI7V6SbKKAD9CtcVwf3L+vOZNytxgXOwIDoN+zYAkECY7V/5p3oz42g6dXr14r8+w6Fp6FgIisPKANgl9cD2YBQcIaLI/pV+X16+eqoX7n7TfLsWNT5fbtW5rXw8NDZWFxqczMzJUN6qHXN0Vx++jDj8u7b79X+noHytdffV2+/vrroOefOlVOnz4lQTmACwAGU9fdsoy5IAgkkKGmHBaAOiVAvc4yB4vdETSoLWGyPvg+QnbYCddZQWSxr7eMj40L6CCrzrUIiiN5Ed0YBgYOCxwgI0vgwVyODo8p+N/dhZ5/TIHe/MJsWV9fLju7a2Vo+LCEyJyNdqZGSu19fQqsFpcWZc9jIyMKwMg8whBhPTEe07PTen/KdS6cvyCnDjYGX8wvASpZUkT5APKYG9TNAQAAmAgG6SSBzTLn2BprTcFmblTuohGsiwh2sFPWOKUUBNIT40eCQTIyqr2EwJA6eK7JhnP8xAkJVarmtKe3bO8FlQk7eestNBdGdG9aRTK+I0OjKu8BFScY3d5BPHG+vPfh22Xq2ET5xS9/Xp48flpOHz9X+noGBCCRTaHUIEoMUC/eLDe+/krvh6bC5JEjKmMCvIENAZik9oFklNW541B57/0PyptvviWmBOwBnEPaHH715Rfl1q2bordjQ9DGARk++OjD8vG3PhbzAMbBP/z856kvESykt958U8928+sb0mZgz7ToIMEeZQfKGm7vCJxgXPk5GzaoL6wo1jn2GfWK7DkRClNKwxw9efJYa4FFjkMuLRWy6SleyZ8WecXGAKFwHAF0vvf975ejx4+Vzz77rHz++ecN+OOgP/QuwlGMkqBhrS3mC+0L6XgsLel5YbSIBpzngevqYULMzc0nWp+CYvswdoItwOdwakNoLEpnsEeXmgnttkJugqfMWazbAC5cQiCQrxTZO3NnVWfAXwCALfRCRsfK2NRUGRpBKDLKxXYrNfeVpRV1MRAADhCBE0rXG0WKu2WLfuzJ6goguu0z3zp54cZEUNQqBNsBMyvAmXqfPwKHUrG7zWZmPXAe5pmwah2lDue5rVN0ENgyEyLLyldbB95JeZZzlh0Vmux83um3wYygmLv7jujfW2Sk25p6O8R+Bp3bZrekU19nxOyw1EFQOOCto8yeYMcdAMDOVQ0c+N19hvtnbnvG9V37LsfTCYgDY+nnaBypjnbDlJMFWOWgkeA/al0tJta2zmtLOlowBADATqIDAmf1DKLJyd5vBbNaJz7aRzZZwnz21nGOWnwFulVQ6neSXW5XGdwMiiKi0wgqs26nvn5PBxtur+dAUeOaGXAH/fUYOjDGN+H8CiX4yOBFkBWskrhGJ41a9ic8tBVqo4Wn5j8BACeCrJFgO/D6UjutDMrYf/BbXT6hWmDVuHdm+eRop4ZA7EXQ9XNNpr998B1tLxG0t0KDXkPeG4I1HW0Ao7Ql1mfzuRwDvhdrKJ18bUXR4lHXSh0K36/RgUiWkp8PmzfoJtAjux3UAEY9Zp5Pl9a6nCVsM+arAQkqQVCBgmkHwQoBTE7hsWYPyHaKWYvd7o2RaXU5Is9ju2n2EYvXZQmAqOfZ6cSfiZKfmn3V7qPO9jq+aZ4tW4/HeDhwDA2oOsMa4xlzJXndDm2Qdn17Ddge2n0pNlWDs7YH7QGVyKntwNevywR4T/ljRn2xlQyyHSi2928DwxakiHXmmNF2H9B9fHmtCHioEGHNlbqwhX6D9GiS9t5cR2BtBOsGhUOQlk5oEbOp5/12AI81281roB639nvN4+VfWoFb3tdBtUF1C7VyLbOCtC8m28eJBbEAkhnDjJsl0gbxBppbkCJKAGJsDcpguyFWGXGqfWY+w7p01xOzpeq3Yex5Bset/pltLewn/IrWNmK/qMeqngMBlA27oZPt0fW/fvKJoDgowlD+I9DPiUuKllFWC/YYpeBBFfjvh/Ism5iRihrJ0Ys7SM52C4AAdAEABAgAYKusk52bn9cAQIUlK4czTIBEwKVa/p7k3QlhyexZAgCmV6gWCJr+QIgqRXBHtiaopUJfUlzEFCEZRE6YKRN2xNQmMfsms0ETRPOM1KmToTSA4D9rAIC6f9490BkPfgui6AAi61No/TamII8ADYE0AnYOytcz01GLXQnMRbFGgB+AKvyP0Y2MjpV+2uaptR1U2aBxi33QVRSYPXv6VHPmDC/ZXOYvAIFuCc0x3owJgT9tvQgWyA5++eWX+hk0ftfV4/QoWJTqbSiTsuETeEnUro8MHxRfaLpj5fTpk8quPnn6VGDFrIKDnbK0uCIAYGdnrxybOl7euHJNWcjrv/lcQdvVa2+oNhrl7wdJWz8yPlYQ8mNszGTgXYywEcwjqBgLJuwUGrcdBcYNu7EjxyJuA/JogUNARTadzYuxlKO7jTo6dEAOqi0BAAAEBAYEnr19PaXsIUBXyqmT58v42NEyNzNftrY3Sk/3TpmefVqWVxc0h8wlAIyysOvrajWHUB4HqMpL9vdEkydYYv5WV5bL5UuX9Bz3HzyQfRPYfufb35E9EEQL1Dt0SP/znKChAFEqfZibEzAFQMP72IngXRln/uf9WHs+sMwIwE75nDayARgri+X0qZPlzCl0Bg6V+3fvif5/mKB9e1uCiwIQ+weaLBsAAKKVYXPj5cKF8yrFePHieZRr9A0IWFtaWJKon4QA11fLxNRY+f0/+Gfl3IWT5aef/k355JOfldHDUxpfdAYoMRgeRW+ilJ6+QO6fPn1S7t+/L1Dm1IkT5fKli2LBAFagseAMMm3zDg1GOcCDh4/KjRs3dF9AEjqjPHnySAEyOgXMLxoTUP+vvflmOXnqpPYWNCd+/etfqwSD6zEex48e0/xQDsFcstYAUhiDEOcLuj1/p1VolAGMlIFDA9qrAPZoe+g5ZswA6NhX/s0f/evy9lvXpLVx585tPR/rAhFVbJHxgGGCY2sQNTIGtBfbLBOTE+UPf/zj8v3vf7/85V/+Zfm//sN/0NqCFWNkHB9HpQp7ASgBNDHv6AegtP/8+XPZk4CNwcMCQkLzJNr4sehoJQkTpHaSYR4EiOj2m1GqwN4KG4C549/oC9h5D4cpkGyBC8PDci5C7yL2VjGvKJlaXVV5Cu8qdlt/X1nf3Cqbu7vlyNSxcuzUaZWjsb9qPSfwwGG9tbktbQM623Tj6AMQwMag9IGs1HqIBHI/wFFYALVjb0fW35NoqqiQkeWv36d28FrH+0A7p4aWWgXWWR4QwUk4ow6mXPvYOlSRyeLLbBADAPWz2NngvAPECSp4p3J4ZzATGgjOXOl8UkDZOhkORu2I2nHhvZ0NrAGA1kFuA9s4O1u1c7LGTeaOpEBHBt1sh5ZybYdXTraUiuLLQmQN+FIF8vr5gXIFvufML+/sfvc+lyNbHB1PFNDihyRlOJIU7koQjiS2SQmR/YZ4KmfK7NS6xVP8rnUZwtlrAYAa5PH7yT77nOFslcf5eTiIRQwAgzJNsIQTvR3BJoE1+6kz4fVYOuvqObMt/1PZ79q+7aiHP5YUXoKXfDaDFq0tt1RuXT/tmSCRedJ4Vw6+38k25p+z1muQgOvjqygYTnp7/a4Orpxp83W/yZ7b92vrmLmXE0S2s3qvAEjQnpCaEgr+qi/XpLdBWzKhkn5vTQ9fG+0n74N6Vv7LPbMFZ5KevBct4KL1WpvZ9Ho02KEAJoGm3wLrRONv2QceA/7070UwGmBFE8AKOEM3LNdjXqfeb+pSXa/FJqA1uypLAAQKJQDg8YVpoS4RyRBS8i+TfeHjh69qAWftiZUmihhTqaMRAW+uzbRRYgiNkWkUFXW+toWDQazPgHrM/cwOrL0O/L6+Xs2C0O/XYJXWAee7dU8MGnaWZfgc5eyMfSoMzns1sUHsRLHuG8CtEtiUHTBn2VY1AIAAfRx8cg21T88vg/TcE39J5d1im0UJicGQ5jm+oR1ojFMGuxlPacs1m6xS5TcuUpc42H61h3S5xWv8fq2rEi2rWyDHZ3pbApAsOtlvC/JqX1c5ucHLtoyOYcCPdncwxxGd51Nk+8UOT1ChPUMD8In1FqBTdH6I/bwuQbDNNbZXd/qpWVz/2z98uq+stkT/hpRZVA2NmhtmW5wcVN3QNComPNXxXQ/PA0gp2rTlfFgy3CxGJn5oeEhOE/QUxAAXUN1HxCz7KUOtXVomAzko6i+LhSCFjZQvstzch4WqDS4dVCFVeT+iWwSwCCoYrIWFxUQTW7XUaAMSuwfPGwd6tIviPYVONa12ulTeIGSGAG8jaGb0m8cRJwD0oVIjdCFk1qO6DX5X5QNZcySaHc+PUBZ9nXe2lZFk8nF8oYKHAxwK1curKxrbtoYkWsghghUiFizknjJMKcHhw3LkQbtxAHDIWbs8z2v6k2ctO2PLJotjL8eZNnei+IdiOnaAg/7mtWvljTfeUKDx6aefKkg7enRKmXieJ2rBt9RakevwuzwrtHPq/9979+3y5ptvlGdPH5eXr1+UK5cv6tAlYGL3CYexR+3Q5ggYdyXLVDbWt8rGWow1Xx999FE5c+6M6sW/vvG1glnGDDoztsBY8S4EBrwDwSn3CFQvyg2g4QMAuPd7qPITQLSL3R0dCGB8YLz33vsKjABApqdn9DzcmzaIwRY4pJIF5jGcfWGe5dDAcDlzkhZ5BMtLqkUfHz9cbtz8VXnw8I6e6+y5c+Xo0ePl0ePHomOT/WcO0TPgmQUoIHRHnTfAg8C2fWWaX756pXeFDv/+e++XhfmFAkuDuSXY5EGYQ8Yo2jVuKWtPXTbvDWMBoIiNyXPHeiNgZBMyWilNg+EQXiODzPogUCXj//577wkA4N9//zd/W7768sty8cJF3Yfg2/aJgKUO2V5a0DFOtAQc1biOjY0I+OK6dHzo6eot87Pz5d7de7LDgf6e8s4718r3fvCtQtnkX/w/f1ru3X1Qdrf6y+jIlJTs6ZgwTvBKO8UdNAYC4Hj44IGy1LANAIwQND1x/JhsGgeKdzx2/IQc3YePHpe//uu/li4GdvSdb/+O6uXJ7jMmtJSEHXDi5Mly8vQpPS81WXQtiTp3xmVUa2l+bkGt/7ym+TO0IUJvgKA42qkGi4fxAAC09gZtFimJCMClX50tsN27d+6opecf/asfl29/68MyPHS4vHj5svz5n/95+Zu//Vu9B4H/kYmpMjo2rsz7C8QNl5erjMG+yhn+8Md/WL7z3e8KuPizP/uzcufuXYEPWnNyeEL4iRIGQJNjR481pWDMJSUgMCRgCQA2qtuD5gtV/SGVBNHuE4CDa0q1d6BPZUqRpQNQCv0WuRzZo7ges1oMzecAhyj2zXozy8R7I/eGAUA5FQe2xru3p6yub5SNnd1y4vSZcvr8hbKjfYH525JDwlpRa9guSixWyvzMbNllXwMc1kGzrRKAzfVVlVAFtbpXtuyv2kG2KFbr8LdMsw4v/0CNnnVFaqff+5NB6fZ+0V4pMlgh+MrvMX7O3oRzE1RR6874vPPz1kFJCMPFWe/A0k6IHRDub+qsaOIE6NIviFpOOx48g7MqfK/OFHtfr51cZzL8MwP24agHgF8DAJRA+dkOjmntePv9ArAPj1eZqEwI1E5rnT3xHNgBNIASWeu2NXLjpDXZylb9GR/AnWN83yZISfpwOPjxXPX41ePM35mT9qtTMM7ghANA5jicwggCPbZxjwhm8D/i+dJHoSRGPgk2HZRovvT7B5Tf2WcjCdxmzPlssA7aOnP7PJ3Bo3tnt9lB0VcbGrhLF9oWlb6PAzX/24FtHZwffKYalIhsYwSjrGH7q1GCFFnCJsBXbXBdmmABwLalYn0v24ltlXtJmwhmUlUO0wTlBOHqHBXzCgBQv1dDda/KXKIsJMYPGwzwInwkAIAIDGJN7ne1+hD2ZZp9BSZ9UtttG3Wg3TGulc5I/RkLwdn26uBWNp5NLVweYP84/PhIhAn0UgextkU2v2ufumM8LD5YEOndyd+nVCUSeB37b3YV8Pt6L9MeFLwtMSqdMa4BgBgr4otgcOjf/CcbTdtFAwJ9pmY9RdeX+j7+3dpGvIfX71X/vCmlrphSXvO2cc+XwLks8Yo9vVN40/ubf78+P2JPSBZAMr+8LznZ3+xTLiERYyD3d4LdLFHSNCoWzrLwXMfSkJMtUg4QYBeMMT6vjLlizVYM0WdXbdP1urENMwmsS/woAzs6m1JEMMYzOyqQNM49rN37IsaIa8d+iB/Il/YH9oHcJ3yOtGdkWA9flKB7LWoIeAZrD+TeazFUng+/xYk1zmJ8d69Vxobnd6c6/m2QwGcon43yJu9hoRvBz33W6pxogIIUOrXIZcXQ0lj8yWef7asuK0VtRoeHw8mHckpmQWqE2yFQ4smtEEUcIQkoDQ9pwESbVX/XQHW9iUT7pi6pgKuWnwfe3yvruztSZyZgZxGT0ZyZnZMDq7ZOvb2NyJ4cRuXKY/PGEO1EexBx5JgAnNFQ6S8KdKCZ14uRwZV6ekWPaxZZBXLwLohy8I44IVyLABqnEgcXCpVpJT44lIHOmkhtLrkh0+8eUSw+FwgU3RYQyjBwEu25FFiNjSrQtjib0dCouR+SU653z2xsVwZW1FsTQAIMbBA4JuW3HycNnYCtLTE9EPSyEr3Ft+TEJWUNI402Pb3lwvlzYgAQBF2//hsFQGTiCYzo2U4wCWDTjXOlnryBYBG4kh379u98LADg6bPHWpT8HsJ90Poja9WrrBvvgwZAj3q8D5RnT56X1ZVV1egz91euXClTR6dEe//iyy/VhpDnJOgny41NQNGmxp/3nJmeLl9+8WUckL095SRZaujVu3sCLST6tbEpnQAvRLoCcC/qxA0SMFfcm+4CUJVR2acM4uWrl2ovh531dGPT4ZCFs10EioyPTpZzZy6XtZXtMv16prz99rUydXS03Lj56zI396qw3sZGAW0Gy/UvvirPXrwQkENGko0SEEAUxR1YBv3lyqXLCq7u37sn21ArPtVaD5dTJ0+pFWBkYbckaAijAAAAQUaYHAJ9aHG2samfU27CZsIYEogbBACMQAvBzgv0bsYLG9G8JgBAsA5ARInExJEj5dNPPlEbQBgKUPqhiBMQLy4tl2cvnsu22QMIvtCWoA0QtgJThGsivnfuzNlyZOxIWZyHYv5EwdzhQ3QNmCxHj4+V3r79cuPWF+Xly9eluwyV0tWnbgpQ0+kSAhBAUA5AxDyTeVc/WnrYr65ob0MzAV0AlON559NnzurwogsAdsnc8+4ffvB+ee+9dzXfBJqsScZljHKIvt7y8OEjgTa00WP8po4d1fUAHRE1RFQuer4GsDg3P6/5Yg2rk0Qq6GvzV/1pMJdYk4A/iNbAUrlw4UL59re+rbXANT/7xWdlePBQOXPiaDlz6rhA1Vt3bpcvvvii/Pwff1H6Dx0uo2NH1DIRG19dXikXLl5SCQ1BPusPEO+HP/xh+e53v6t2hp988olKAWD4hMgl4OMhMTI4vBG6ZG1xVijY7u8vSwsLKkEA0GXfweHDPtBHwR4AAJ49fdag+2vSyzgkhoJKAHp6QlB2d1d7EvuB7WtxMc6SONDa9jiMo9sAEuCwJ7Pn8EyAxuzLM69fS8yPdcj3ASZW1tYL7sbpcxfK1ImTWSMZbJ4QeysF0UVEqXjuFe6/sVn2t3dKD++Hc7BFa8BVBU7hsKLDsmO5hUbVOc6aTmqe67vbXuRR++/v20lpVa9bh9YBjB2/xomXMxoBmMsdrJ1gCnUIwUWgzL7An3YEHag1QV62bnIwVgMAdsqcKYn69+iPnG58k5GogQXWEs9rWnbjvFbK8rVjWgcjCooy8eBntGq/MkEZD9dO2jf9vpwz0ZbDgbcj6OvbN7Aj5c/Lh8lnsDPtz2C/HKq+t4M6U0rbP0NToTMIz6xrUz/cgibRm7rl29pRly/VdM8IAMbMtQAk2mybg+5wDiO4bx3YeH/9TEJwwSTk2pRX8J6hRRGOJPbNHGt9V18aZ7VRjoDIjmed6Y712yr9H5wnZYGzF7dqypPlEM8XNeUObj1ncu5TSJNnNNDh+XGQ9E2BH9ewLxX7ctzHAKT3aQfRFv+rA7SD7+pgn/sdBBr4LOuF77f24YxdggiUamXwa0e/nquOILLRD8gy2FzLXseA7PUeEf6ws7IH64VhKVJ2wDwG5dkBvEESA3a2F/50oK7AqyoH9pqpAQL9Xgn9KIkEJlARzxlt1PgT5rH3B4OXBjDbfTGUyzXfmaRT54SkXNv+vWc5oHKA5OBR/06bhN1suw3AxCUDYXtmCOvdBABUXR1SkNC11mFv0eXD97Kt+B1so98EfjZ2VSnh13tZbQfeHaJEMNaNxewcRHsc6jVrG63tudECMJBRlaD4mQQyi8LeKz9JgM9elIDrDON3ujgLWjvXnmQgSmnqEGqUrYoVAtOI2DL1KRLcrOfPZ5XHr9nHvQ9W+6TGp8mGx96ocentBO28PwXwEALEBi09VowrPmR9Vh0EALTWU8TZa5v3t2g3psIzSFOJ+LHSAeA+2Dc+qvduxV+UKSKanzGjuws1gGQyCA/atNdMPXa+n/b+CqitAdqu/+OXn+17ojj0obtSw0tAxMPIYLNmh8BXqE1mF/xQOLO9A5Glxtm20i6LJx4oFr4dPtc3QAPehZpOBwIGrqdblGGcYqMqDBx0TF0n2w4NDg2W0XHo6j36vNXn3XMx7tWvA4sgimdGPI/nddsV/q4a/Wz/54PJh4wNjskg66/rEZglOsxmBdWUd41atsjuK7hPSppLJ7QxUDJw+LDox5Hx34nFk6AZmUAyq9wnMqKjTRaWzKNp2VyLQIzxISDhfvwu4AnZT4ATxLYI/gnshLYBvgSer7IFUXhBkXb2wshhVqRj6AOIcYJW7kweKwsGAP8zZrTOGxsdKXdv35IoHeUa42N0MgiQRDX2YhOsl9NnqNs/UQaHIlvPhgFl+cH9B3KkoYGTeeN5lpawoXUBAswtmTiYFlDwL1+5JEeE7P/jJ4/VElH6A5OTCqLlOHcXUayxSWzxN78i0J4rp86cLu+9956ojQRnBDnKEK+slKfPnsneCeTfffedcnRqSsGrRBfn5zW3Kh04cbJcu/amgj1+/+uvvypPnz0JEGIU8b4AUGAGCHhBxb73cPngvY9LTxkoz54+L1NTR8ro6KHy7Pn9sr21WiZGR/X+Dx89Kb/54suyBi2cVpubW0JUR8YQ3StldWVJ83d0CjX7YdHsmX8AH9YGAcv46Fj56KOPy0cffCTb+ftPfqognzHHngh2+d2B/oEmu/fi+bOmS4IZM9gXzAKy3by7aOMV1Zf543tc7+Tx6AwgunDpUnkJLCLo9XwP8BCb+Orrr8pvrn+u9UfwLP10uhxsBa2Je5OhD4e0qLQG9sfuVtSJUXs9Pf2ilK6d8t77b5Xt3Y3y6NHjsr6xpyAX+1ebyL5eiTeyPqZnonSI5wAAIcvy7OmT8uL5c7VbhN7vLOCly1cETMA+YlPm97AJmAIIEDadGRJpxTF8PTNT7ty5o/VGOcxbb71Vjh0/XtY31suTx08EFMC6APSgRabW6w61/luyIVgeT549k52ypsbHj5TDh2gzGB02tM7lkHRLsf/y5SuaY96HQH+XQLtrt5w6cbT82//q36oLwc1bt8of/0//vjx/+VpACKDcq9cz5ezZc+XHP/5xeevtd8r1z6+Xv/qrvxJYizgjXQuWV5bL9MzrEJbZ22v0GNZWKS9B+6FXe53bQ7IvbKxvlNevXpaFxXk5BcqEZFsqBCexD8Am2nkSoLM2EP/DsQIAgOmALTEu7ANirKSDTgCCPkVkJu1QBdXUey1/JwgNkVgQ/MMqTYJFQRtAGADMmwDnsq811dU3UI6fOl0mjh3X97a3okMCzx+9vuNeWlPYwtJy6SEbjsMIW2F9rayvrCgzFIrglJMFFd5iPQYt7BDG5SvqeWZQnLmoA0Mf7A58DMj60LYT4uDGdeV23O2oex+31oCddp/fdcBrp4dryyFSMiCysQbxfT1lcBLYjyxEiPLqubINoCmRPlMdcNlBt/NZO6g1AGAnr3aSa+q7P2tlcT//wTO8fkf7Kso2CgTIYDPnog7iayfK7eMcVHKvCJBDX4L/2+dpg3zTMh1AWQdCtuDTWIGImWdt94ROJ9dlL+nMNpTmtl88z2aglrH1HMtJz9aBvw0cpW4FgP9+lBlEfXgARdF6M1uvWXQtHfRYg3bkI+vp8a2dS98/5qFVSvf8hy1Hl5HwkWLvsdi09Q1cBmDfTL/XiAS2rbZCP6QVVHRQXDvLdXAUayZKKSLQSfHDzHaGqGMIWh9cd96HfA8HSrYFz0M9l35v22Xzs6o5Zf0ZBwkOJhVYZ/vReizqe1rFXu+ce3kAdG1pjPeI0LBqad6+T31fr1nbvwOTZmwTkKifuwaAPG5oWLjjhXzrkKqVzXHmS48j7cuZTAd/nj9nai3UyHw3WmMJcnpf9PyYUWH7bPYU08ibUooE0CS4FjGOasgz9tF4m62QZT1teUirLRDjHHti/SzeNwwA1PtxvX94Xuv9tp4X7XWNEGwKLlaAZm0LB23pm3S2La4AACAASURBVP5tsCb2pYQsq84zPn80j2rTXgMAsVbZAw0AuASAZ8ZHaNZHMlt0dqdWABdcU2mgd/D40zZTr7n6+/V4ALZ4HqxD5/cUU1wspbZbRT3WbI0G8W0Xrb1mh5MERTrBu2jBqX23l3Z+bWmYAdF8E10/SnCDgedYwusKP88JZCeNTf+vQcPafr0WaxuRWVQCit7vPW/yz7wf1Botf/Kzf9gnOwKVnYdj0hoq+Np60BOylZ7EHpKGZyfHL9QN1TwXDp8haA56WXdkVzOzzYvz0mThVGOR9VxBWx2UgeFQkx3jhQhWo6wgWk+xuBhQMqYcAghrQYX2c7htj50ZnGw2QIJSrhcZ4GgFWFOcDzoPHix+RwF+1dpIG3hmFKyEadDBhy9IOhub2RVWpx0dHsma81BZ3tncjN7pKToSdTK9ZXRspHF0CUSj1VWP6ntxlHlnvjdAZmtlVRks6v+ptQ5l3tA52NoOCjJInPtycg/YCFCxcSAZb1NDTVfBoNAgUGsSsmyry5oz7o3KO1n8/f3dcuvGVwo2jx87WU7Tom51TRR5oVvr61EP3Nstx/yNN64IBIJJADUcij4UoIvnL0pEkA1hcWmlvHr5WlR21f9m6cWVNy5LLI6A/dOffSqbcstHQBWCLBTOofNiC852E4QhBEgAhVo77wsdGbo5AAVsk2CCBKJ+9twZiSFiG/4+gQx/R08AmitZUMZ0ZhbV/GUBUQY/oqd3CIBI7Xe/p1w4d7mcOXWhIC42M/Oq7O5ulNW1+bK5vlyOpnjeF1/dLE+evyjHT58ug8Mj0sKYX1wog8OHZQ9Li/Ohat5FWcGAxg6bgUrNWKPbwDj8s3/2e+VHP/yRatX/4i/+QtcAAGAzJDMKS4DadOxbJQ6liMId5RgEZtH+jyD05cuXTcClYCWDO+YQsITAH2CGdc74AATRKu3SxYtl4sikAC7GVRT0l7BHrovSrrkimNqG8dJfzl+4KIFIWmfSg35uZrZsbUT5x6G+AYkB0tYN8Kmvr7t8DO19+HC5efum9CMmpiab2rPB4UExPbgvmW+xZDY2VK4CwADgcf/+PdX+aw1Q+jQyUt774P1gomzvKHDFZnh/wlp0MHxwo81BsI9oKSDRo8dPVG7DvkYZAv+ThQYAwF6uwY4YHxeYQr08NodzDXAzOj6ua2Az7LlHjkyUyYkp3Su0BrZKb/aLBRwgA895x/zz8/2drXL8yHB5582r5b/+b/+bMn5kQsyY/+6//x8EJH340cdlYXG53LhxS/vlj3/8L1Xv//DRo/KTn/ykPHjwQPNLIA5TB2G/8xfOlyMTR8rr6Wl1LJifRQukT+Ju7Hq8u1qW7u3r/Z48exIlWQI/t0S1l2OddsrpSK9eU6BhtmC3AXROqq0grQTVBSSpc9ie6Z/ObvtAcwBqx4I55no8I3s7c0rdIawRul/g3xsA2CG47xsoI+NHyuSx4wKIKYHBQYjS7cgIsA+wX66vrJbluQWJ/ym3urej4J//0bsBAGDPAgDgGnU7wHjeyCb5YK6p57VD0yGYm+y6+jyx49B5rcgBqb/9Adq1nchwpIOSyvUcjNYABc92MGtZAwC1E1vPQZyXWdtremFD/zeV3c/Y1r7bUTHo4Wf1+es/a0BDc5LnrRzIzCIaAGjHN/SBHGD5TzmEjUp7ZPB8H4uleT4OPhd+i8+GAKMiW6wztRJ68u/b+fS/w4nrrHG1LoASGsneiHFoa3X9/pFFaqm6UYLpbH4beCghkXuFWIuZqPEY1Tbk4NRgjwEAZfzFSAy9Ap7HgUrkNU33j8x1MDKLQE3bVJ1Ja4WrnKEMWno9xmYA6vv4QdlK04kZX8NlDKnqJpsPWwjhvii9q1sqmnXQ0n8dFBoECLtpu2MIV1Cf+7ZNXLx1y+RxwFSvhXotO5Rpg5C6hWP81PbkOVaLtgP1xr6m65CbwE4AAL3hW50N2XJS7W3X6raVSTOv4aZ22raWwIMz7XUQ5H2hXkv2qW1LTaCWJUP1evM4OHDRnMN2MViYz8A5IYHtSm/EttsJJHgOWqaMg23NRXa6aN81M/mNbx02W9tzTrTOGu+3XMcAgM+jhgXQEXjHPmSgpd7HDLqZGdMElQfET3ke/Mz6PWv78b7tcW32mEYnwmswAdgMVg/uRTUoUIOuB+fRAICZOPV828bUbcIlQegjiHnQMgC8R7CPuKxU18nOBrongJTOj66CiKcBY49TvRd7bDwuB88L/7teo7aBKMXFg2tb4Kk1pMomYDAEw8nAkta9dWCiCF5zU8eCPve8lmCANwLFfPZAqQyxapyvrVCh90jvhYpvt1o7MADGvQNEbcE7j0cNSNR7ksdJ71cNWv17tT11/cnPPt0X1R56VyL+/J2HgCaMY0VwuLZBO7tATLxAeTEdijxgL8IHPcpYIWaFQBRBM46U+qXTJ3t0RAgztA/9zyFFRg0EeX9fWX0EoHDCCRqYLGURE3hQ3efQYQV5OM1giDwXbdqaF88DRAaRtRC8j64BupytQoKiHuULAjmsGFENmowBNCwXrg8nO5+8n1gAqmVtjdyXANExgMLzsghwni2yhcgUlOStrAPxAQ5YQdAB3Z1ngOpNkM2zkmkn6KPOm+w6mUzmB4p18FBjY6IbAs+0sDDfMAsiGNtSECtKSrYiCzHBFDZMSr1sYHs72o2her2zraAPajfdCTDsne3NcvfOLWVUjyKsdey4srLUGwuISAeUTN6Jk8fLxx9/LIebrCnBFdn1frKK41CVh1XnzB4rVsfiktrDMOfLS4vljWtXBQC8fP2yfPLppxFEHBqIfE6yIqiRZzHRFo3fI/DC9siCM+awFsg84jQDqtDGjWBsdGxMgQ2fRTG/H4AJxfOhEIuLdolD6iZA5jXaU241n2W8R0bGGwE0Ka4TePA+O/tldORImRif0rjTT359HTBqo/T3dJXjkxMK5u89eKzg5No775bJY8fKA1HwH5f9rnBStjbXFSxRckNAy7WwF+ZZpRzr6xLeu3r1mqjijMM//uM/Zh1wl7K7BOwXqX1OEUPaChLsYl+f/fKXKfwYm5U3n6g3igA/1lRQq0LAbyz2jXRiWScTY2NqJ0kdNaAEzxZ6HGPl5ctX5YE0GfbL7DzCcUXBOm0daS1H1n36NbT+Lq2VuZm5MtA7IAG6J4+eqNQE9g+ij4zv7PxMWV5dLEcmxxtdEWxzigA99y72Bmj7AFZvXrsqwAwA4IsvPg/gsHSJVv/u++/pnQmUERS8ffu22ghySqhrwNaW7On48ROyIUpsyFzzzEsIKUI17+9XS0GYBV99+ZUCZHQr+L2nT59pD6K9H+KXvACfBxBgfAN4pZsDXSlGxVoBhECdnn8DUrAf4jABlPDsO5sb5eKZ4+W9t99USz8As69v3Cj/6a//thw9frz85//Ff6m98fMvvioPHj5WGcH3vvc92c/PfvYzPUfsnUETRhPg8huXtR4ANVifK8urAuPmZhe0NwPuoAOAzSI6+Pzl86yFDzVg1iRf7gQg9kY61mIBKFsYwQWlADAF2KcMtrGu6RgQ2hRQdFvnxi2y7KxJS0J6JpT/BIBNwM8+wO+/fP5c/9ZeR7BG21b2i76BcuzkKQltCvjc2wmac9bcyQ76B8QAWJidLT0wUkKtqGysrkpgsEvtC6OVo4I4UbkjsRy1/ymC1ah3m1oql8VJi0a4x86YD/bIHES7IO/N3+QImCnnYMLOCteL8zlKHBz81E6O/64SiSwRsDBTXY9dO6WdwVuWObh3ebZyMvXdgVbjdFelg3b27JgcPH8PBt0MrN+xdWYi4LM+gvLJGQzV4+kzIp49PkOgVzvADuw7Hfn2nnXQ6DEGmDVV39876KC2gWCbZa6dVs7rtk1jWz/r+QsnPDRlnEyoM5++voERrxePr8XXWkChFaxS4KdkRma602MMzSYzbbKev+pPT2KhFRDrkV9VO++8X8xfy4o5OK7tZ9CfytZ7DlqrGtZ4n3DgxThJUM32YtGz2u4dGH7TXNTrJIKhNsB3sIptyKfNLN/BMda9BPq17Z+9ljrAqEo00u9rZ70JrFP12yW29kUbe5RodoIYqQ6vazkLnYvzYP96CV5nm8jaJkT3z0ykgp+qP3gdiBoA8L5hn9fZSY9/82e2yPM41PbQEZT3RPvC8A0RAYxA0Pbe+KipwSWfIwUrva+04EuAkPpMcuLre+nZdf0WwGnGN+eW5AXnoc5jSqElWhdrNQQ04+8GaHwz7yEH39PjYe2NGoTxs9VrMTLsbZAZdtI+c/uu7Wf8PV46YoaDWfN85lSGrwM+79/xvRpM0SDFaFXX4/N+XoNvDvIFjOjnAbxKb8JZ5hxPC7H/VnDfiJCGL9DOc5ut95rx+VOv59r+PK712ot5i5gG9gmfYX4PAgDxOy1o7PHRSFTlVv5+rJGKTZMlLCSuAYvNmCD+kD2lYJ/n1Weh7cr2ThLYe4NFZRvbS4pEfUbaT6jPOduFxiP3yRrsb/ac6r26/s9f/3L/0OFDmnzXppuewCYHzZO6TWWw0ykheweVmgvqhcl2Qp1ho6Y3Mi2tUkNA12Ux90WND9fk0OmXyBQ1rptyCgEIaN9FcIZjR3aFDGJNWSQQGxsfFV2VVmeivxPQkulW38QoHXAdBu8BA8DvQzCyub2pYA6nMAK+1QaRtZE2BpXIrAY5aaEcl4AaFmFwb2zeDaedQN+AAOwA3kcB2xaq8QNNBo1rEswtLy6kOEagkxgBzjDOMSrdfA5AgCCGcaU9IAHFq+nXeufRkWH9SX91NlTTo6C387uLSwvaN+1MoyBPoCDxDt6FWt5DofbO+wcVeVwBGyUfBM8E4Bg9NOpzZ882Ne7ce3lpody/e1eLGCo7wAQUe4EuygzQD32jnD5zRtlQAg4AAIv0IaolJycFQriG9Q0Yc0oWeI8z584qQJlfnC+379xRUMZmw/sCVLAJEbAzL8wD4AjZaQIQMSUOHVJmn6wjwTvvBc2d+Tl67Hih9p9xf/nyheyLr6OTk1kTvyNGwcTkZLJNehTc3b51O7tNHJK4IBRsFiY2644OgBkjQyPlUP/hAJJEsSVYJMjoLWNDg+Xz65+XF69nyvDYRJk8caJ09fWLvg4Ysba+gotQRoYGy8SRcQEyz58913uRqaf0hkNGtVSqg+4v58+eVxaacePdCWRnZqf1vWNTR6Nmentb1G/WAr3rCWSxI4AZQCMLA3IPbBoASr3XR2KM1Z0g24N6Y2b8L547pzp+ynZgBGB82AK0fAJAssqAdgRuPB+ZbcoI0Bi4d++u7g09HjYDAMDG6kbp7UajpKe8ejkdQfLIWHn+4kVZXJov27tr5dBgfzl+8riupzr8qSlR+QERsXW1tBwcVLeB8+fOKDP8y1/+QmMDuMB7nbtwXkAAWgAEoHQBALianDgigIQxRoCPeV5eXlHWN6jQe6rrl7PV01MuX3lDDJHPr19XAM+z0NI0GDy0MO3ReDMGrD3WuwAjFHNTgM5tLQ0AsCZUPoSq/6HDqjsjwB0dHizf+uDdcubkibK4vKR1IXHM9Y1y6vSZ8s9/+COBFZTVPH/2QjaLHaPfwbiw7p4+e1q++uor0fhZ3xNTEymoOKn5BcybnZktiwtLKrO5cumKbJv186tf/bK8mn7V9BlnPXKWcF2y/tgYAOng4UGBB8w/Qp1CvAUiwe4I8NmtJgHkAB58+PtADTVnU+2CQYDuCFK0hw/T6QDtALQydqLd6d5Oefr4sVhB7gLQR2cKgnn0Ik6eEtjD2NfBA8AOhwgsAjL9i3PzpYd/g+IDVKwFACCB1y6CnxRAs3RylnTVLcyM4ocT7f7XETzXyr12TnkegxzYGL/vEq3amfPnaqebnzuQiRpnNDui5Kx+TzsTITDZgtgab9PUK26m7+vsN/dUm6NkBensbNqCu0I15sv0x28CMg46JY1zm8F8kw2pnJY6iGtw+/yLxjPrew2eGADwvRz8szd5bpwZs0NVj5XvV4MfESAFWy/GPzI13gvttFr5P85XfzeyS3wBEm9vkwBpM8UGyFoKaASqyorLhoLa3wYb7ivfMgjacZS73qynGjyJcyNEuPTcdbCkWvzIcDpAcT08/hbPIIc1HWVn7Gv7CNAi7Ld2TptRSAEu7hMq+L+d6bJTLCZL0vFjHsNfCf2AyNp77C1O6XXh79dBQ/ML+ZeY23YcrXrv+/v5OYeYSAUO2dHK17V9e+/yWmx+90C3ChuBRaL5PGWmBPwWk3MXANkqmXL3WHfQ1MHM6Oz7Xdemy6elE1alSeX9KNZyzLXHyjokfhfXdtdgouahomyLnZJsF79zHfBofrtCdDv2s/2mDSHP4s86AKrBEBPUO20khPo0z00ZR0yo3wUfvAY2GvvPPYLAyzXXvA9xSuiyBDPEwIcCYe9B+wal3c2jk3XkvaMpUTpQ/uI9JuyzZdY4gA2hz7Cx5nvWTmg0cUKkVzFVx5i3ll3vpZ7Xg3Zfrx0DAGYAeBwNxorRIGAs1xpPmSwaga/Zoc1jRbKXEmQxXCowgr1OLdwpn8sSUQOYrCHbWM1IOXhOeM35fTzm9fs1e3J2iiH4J0jneVS2tOv10orzNms4Wgc0bLKD4EIAqzCmYn/jujwv64s/3VmNzxhoNNMuxjXGxOdOCHvGv1v2VoACB7+0BlRCG74EYH39/lF+ErbrsazXscdOc/Knn/96HwfJA1+jU7w0zi7ZNGrFCfQVTOfGHTcNQZa97lJ22JAzsEd0iqykZHfIzBhZ290rA6icI6CzBzgAbXtb2TAWHxRyAACcQ2pONUDZOxsAgFZT6xtrchLJpjEIyqytrup3LRIiUareqFl1Zh0dAKiuBJIEudCHyVjbwO3E+DDypEv4I+vkxWrIdiOigfYhTnZCGUacZdqOeQw5LLY2t1QDS991Agh+hlPMwY+DTEYJEIF7q4d8BpAwAMi4OzNGxo/Agfcja4sSPs4rQAEGw7sjHocSvwzJaqQpSse4MZaPnzwJo+kmS7YlgATnnC9TdnhG7s27EhiSyfVhjqontH4ythcvnJd4293bd5S1tzaBKYjxLtFhgQw7mgKAAw8ePGxQRgAJPiPgIjP5/J2AAFEwgh6+yMrDfDg0eEigEdT+FWwF6rFo1VuFjDZjzDgyD4wDmVXGkN8l2OR72DPzBviD0joZT57RwTKBH/Nz6dJFaWIQOGFfZHYVTPT2Kki8deuWnhtbNduEAIaxJttKQIzAIIcMtG3sHQE3lOixwX7YKNsbosZPzy6W/sHh0ntosKwAGGVWZWdnE2ngMjk+pnp0WDlPHj+WujyUZUTvdDiD+KujwWrZ393XOLz//vuyjRs3vhYAgM2T2eTAwwguX7os8U7GmqAb++CdWFtscNgBJQFsGG5hR2kK88pnoNFzT+7NfQAT3rp6Vdem9zuZauwMu2I8sDWVAczMqI0ewezs9HTqauyWV68RVdxU0IxAHYfDs8fPNG+nT54pT5+8KD09aDGcLhubO+XV9IsyPfuszM6/LmfPnmmosqdOnZb94ljj3BKwsn5oEzk1NaHSlbt3b4cGCFTvtQ2J912+ckUA282bt/R5Kapr3W/Kti9duqzrvX49rb0wmEVbAiFHRkc0D7T/Y31GB4pH0VJyO3rcMoY4lnR9YNyxGcYMwUnsmZ7crEUHfYgLyidDh6G3T9l3xmJ+dk5g59HJifLD3/vdcu3qGyov+Oknn6gsAhAIsOrkyVNlcHBY5TU42ffu3i0Lc/PqfvDhhx8KIHv89Gn5xWe/kCbH8xfPtB+fOXtGXQ6YU8p51KlgP+r2J8YnNJ8AUTdv3WwAAGWQy77Wh9hDW9taT+ydMAZgMbBPY58CSjcQpzwk1oprfLE3a6EA/npft3PIvmllX+6H3gnV+QTy2gdgeckOB8ve7nZ58uiRypcErFJ3CADT11dGjkyWI1NHcQEzE9UKmOnwRaEaQduFhbK2sly690t0AmDvgAEAuJ0ODTFDBEIRQNi5M/3fAWzrqMgVaxgAOJsOkHhOO8E+pM2ycwAvRz4dBdahtGkSKI+69Kin1p6ZNZjSsanK9+xs8Rk7LP49n7fu8d04KFXdYPu9zMA53k8AwIHuwaCvDqD9Dnbya4euBjl8r1r9Xo56UwYArdiZrHSaM+NjAEBZz2QvGmR31owA3c9ZAwt2vh0AOpizI+0AwZ0AMuxogo/4/dZVbt8pazHduiodSPb72pntBCICAHDAFZpKEdj4ueyr2OEMEMiB3TcJAGbZIfoVErLiWk1T+2QGACbJtW/rS5uPRACMQCk+mEEk7ltn1u0rOSCrg7EI5lJcrdJi8Fg52JPDHHm3DPqz9rlRv28Bp7AjdyVoWwd6POtMnoO7+j5mLRgA8HqrA8r2XWiP19lmrvEZq7mxfTkA8DVZYw7+6+vr+VOcMMTqAuBAI8lMGPBGzXEKcDpYk31aq6EZr5hfAQCpYdUGFZEJNgDAc0QpU6wLzVcyBlSykgxb2QtBS8X+0LsnIOo59Ds7QNnZi/p6/tdnshzn4Jr3vT1WNQBggDPsO9eAypG+AWjK9oLtdVKAMQEAt/T2/sM54c4KVsi3fciGMvYx2Hlwj6uDK54z7D/YIh1z5C4cFcBWB5nEFs5gK9DM/U4MrSxl4KJiVKfotp+XktvmfQ60f+sInPcd+MbDRfY/RCEP7kX6vUb0MJlWyRgI4cMAAOoSAJ7NwSq24ncAQIzSlq7sehHvZxaa/FMJDgYT3V/e72pb8Xr2+vFnO/aBrgBP1fKSEpTUGnHHGu/pjr3EEqvsvt4D6j3D9zLI7XIyn+Oeb59XXmPEOzHXcV5pjUg8PUqp6r3cz1bbjtZSjLjGlxjE51XYqoHMdp/UmkmQrS5N6frT67/aV9us3BjsbBnNAAAgo0RAHY6OxZ6ifQKDubG1UXa69su++h8GIruFujU0XAV2+9G3FVTCtPms/YGeIUecLMQAwdqGWmIhAodzLmXaPvrZD8mRJ+DlIEAdW/TZvT051mT5+N2oCQtKG89CRorsGQODUw9Sg/o33yNb/eLVq5biEjoXHQeraueTTiLdglSbDlAgDhiCLf6HlSDadmbSMXocdVqQnT55WhlGlS4gRghFngxZT085OjWpRUyAQu9qvnhXzwsON870zOysNmuCBCnDJ502EKM9Ueb5mYJcifBFoE7Zg1pcdHeVO3fuppPer3EnhSMqYDedE4aC0p0bDsEd44pTzUbLPQnYOSAuXbyg515cnFdQwXhzb0AJobu7oX5J7b8WbgZAKOgzTiw+7oexkunWIqtaMzF2ZCpRg0ekj8AE8TjqnLEl1Uhvb4uejwAeWVpa4SHiR/Z6Zvq1Ag1akLEgEVBjXB4+fqz3PXfuvGyeTDL12Dw/9oHaO8EHASQAB6UO6BUQoDmjZmcZ0AUKYmQ3d2S3CoSHo9UgQT8iaaox646OD9S2ExhfOHdebTe3NlbKl199VV7NzIVA2emzpadvoODyMfYwLAhmBnq7JbpI2Qg0eTLs0OEPU5+edYEAZoAbtM8jCKXem+f48ssvyi0FhqH1wdrmHRFXZM0BkhHgktXlfz7HvSmlYI4Ixh1oKJu4u62xAyhZnF9I9lDM+dHJKYEcBL0APsw9tnzlyhsCYaDW37x9S4HsxQsXSk9XlxTpqYWHeXHo8IBaAqrcYXurzM3OllMnT5epyWPl3t2H8AnKxOSxcv7cpbK1s1U2NpfKl19dl31iR9g0GfgLFy6WQ/2UHoyL9UE2/ec//1lZ21jVnG5urUdL0719gWfjR46oFIEd4N69+41jDfsF2wSUuHb1TdktbBzU4hmDpaUFsUsuXLwgEBPmBu9Mpp26ed6XIDrW5EZ5NT1d3n733fLmW28JHDgrvYmt8tUXX5b79+4rmFWNPUKQrKXtHemc8IysB8aX4Jv/WTAwGt5//z19/sbNG9Kl4DmYT4JtwCmANBwtnDMAPUAxwCG6JsCUwIlcXVstv/7NL8vc/FwZHRvV9dhfsTO8UYJ/AYVZN8c+/vjJo/Jy+lWIu/bFeFCqwHV5NgQh0do4c/qM5pu54ZnYrzdSdJSuKMwHwAvOEgDa9tZm0woHxoAO0AxAeS4fmjCXenoHBHyyJ8gJ2AP061PJDCUAAAByPERT7C59tFmcOlaGRsYg7Ze9/Th42wyr0vLah1cWF8smIj0bm9K24PSDteXWUDpsczw4x5hHB112tP7/AAB+H5CpDhqcSbXDXDsndjYN1tcAgJ3qGsB3BjmC/zbj4PMpmHGdCsx6lmzvpKqHKjD12NvpcrDkjDtz7oDRganPYjswOpcrsS+z82oHx+/g78nJqTIhdqj4ufRuKkCgUXSv1Pk5sw0A1IFOK8zY1mfW72hH0+/rwMOOaoSlzsS32Vee1/NhRh73MpgQZhoZMLFIyEhVreYcrLqkpAl/A7XQu1DmIqc52246a6oxEdujVdB3ANPhLEsuO7JHbocl6nvOfzh3oUvQ1shmhlgxYajGq1wzs15OtDgQMWhRz+NBkIX9xIyM9r0zq1u1LpS4WDrMTTACuwSNogTjmkghWTjx/Zb+7bkNpzmC6nqdRYCh72q/aO28YidkbBQ2R9vozuscfJaDzJI6AFOg9VsKaGlPDhgbbCNp4bvJPshAmzJOB5d6ocz8SROgas+oNYdYWTKBmrFIvo/HI8YwtT2qunx3+nCgZQDAZbHNOGaJgYE971/8XH5qBrYOXJz59H7xTQBKPFPwkvxOnlsDYQREBgDq/UM6ZJUSfXMfg0QZ7Pr9rSXQCJx+Q2lwU0aULQE9p3UA76Ax9uAsNalascXvBM3c71W/u2OOGO+wV/5eAwDBbAqWsRnJOn8q3RLu808ycLINninwWUvQUQJQz/dBACDanAcjSSBRb3f4osmWcCKDayiuVJcj9uwWAHBLS+/hthM+V/8+/64BgPpc7ABOck2HDeQaLhlkZ8mD58tnk1mDPgAAIABJREFUokshsE/8DyXzEkj3PevzyX83wMz18JmdHGwD/Si/4z3MguNZ4zwORl7TqUfz6NKYKFWrvzwP2pNyTwhbjrH1+mvBEbN5co/LPVKMjKrUquvPvri+TyDldgM8kHsVgu6S6Vsmc0WGGPGw7I8oGgetEjIIRwNAi9v9PEFZslWSEAm1c6HeS40T5KixGTEQykL0RZsxro+DSIaVM4pncZ29RJ5U204LsV05rgwaNbhkjmJTiODftB7uSxDDF8EpgmhkvsjqkbFHqM7tM/iMFfy9gH3odylzHKUQAiaEgMYX1+TZcG5R1jbqiQI6wSkHHAwAsmAyzOyZzAIaHR4q586c0bWfPnki6jqGRNBEpon/+TfZf8aFgIapxVBxmGmFx2dQTWf8BL5s7+h627vbei7EvZg70K8bN282WWvGhUOcrHyID8Zh6pYVULhhMBhlhcpP0Dc1OSH6+PraSnn04L6C2xMnToqSSyZSXRkQqBsZKZOTE01GkID81ctXGicU8lWKcXhAwYdKODY2FNAzPxGgHtW8fv7FF8qwnr9wQe3e0IAgOCGjTaAOpZ0Aj4D74sULTf9WmBcAAyw4AADue/vuHb0fwRzXgTbt9kZmEhgIIQjFNgmq+JNn4hl9eBL8ozzutnswUvii/EJtylJkjIwiWXwCdOhHtGFUy77BQTEAEG6bXVgspbe/vPPBR+XUmXOl/9ChsrS8JI2I58+elEf375bDA/3KmPKcs9Mzeu4etaKKNlPKmm6h20BXhkkBADAvoPUT/DK36oJR1dMyR4w3Y8j8YJ8WASQwD3E69A2ijYn0PLI1E8+mNiaqnd4OYUIBUT0CY2DAYEN8hvEHAABIAVBhnslC02ISm6eefH5+royNj6htIesIsInSDBg2/X2HyvXrX5buLmjzfeXylau6xvbORvnii+v6XRgJ2DDvNHFkQo7t8PCoavq5x6PHj8Qy2N7eLH39PaKmq9a5lDI5NSVFfACqx4+faP2xjlm/AEOsIzobUPoE84Qgmb3n1etXskFAB/YjPotd0BaR79+//0DgBjYFwAEA9d3vfa+8cfWq2BayxTeuCtRBs4Ev1hJjLYBheUUAAgwbdDak+bGx0QhmAYIAsl26dEmADSwnWBrcGxCH9cOJAfAE6MiuxTtFoBqihxcuXSzvf/BeefDwvkAEQFPuD4tjbnZO+6k7FKjjSE+vQAQ6cUzPvhYrh3cGdBRQcu2abODWjZvl1cuXsq/hoRE9j0shcBQ4W3AgASmxUweGsFsACd3hh/2esTBIzRgxzwAAg8NjAhPsEPB+BEcAAAuUAq2HKCeZOgCAfnRk1HZzuPQNHI7uBJSl9eT5JCX07rKzvVW2NzbK6tJSAgHrYgAokExRnzhIg2kW3QgCvBVzJB1HO192GjoD5KBRs3/Gwe369LDJui1X7fxGpiBKp6IGOjM4dW1fBsXh1ERLN+5lQIJndhs0swu4Z8MAEL23dbjtjNTZLJ2REqTK7HQ6MTxrHfj7DPX19c5Jl2wp9C3dNZy3ltbdOKHJfnCgKKcnHZsOpz9rP/Vc6uUdjqodJd7XTpsDCztOdsJqUKF+fp7bzx400Mi02/7qYCB+z4KIbVZO2ZoMrmGaSQdpp+0fbjuwzTgwtZMXvbXDl4JVxftYxDfAh8gi+dz2deqA0PeIILTVRNBnXPOczyi/KIMo19MqsNjbKxuboecEIIo9RdAcWku+h4MuxlaBQLYrDPX36BFeB8b2vWxzmlsCqWzXZ984ssht0ibGqVMkzs/Trr+2ptmBibPRbs+pzFyCDQ7om7Fzq0J1x4nuIi6RsJ3W4934jxWd2PNY22UDDjXBYqrIVy0WtSb2AuDBN9Z+WXVmiARKaAbUAUETICWTw1T2wB+y84d92iwhYn9R5x/1OW9LA+oWd8EoCNFlv7M6+GQSzmvKQZ0EutUSMFgiPAdnkqOdGsRUEJVgVotwdAIAoUORXR+6QozSc9oAPKz9BGm8RvXOuUcEAJYBdqUlYIr3waCzBRnIWPd1aAwcZEs5+FZA3BPzyWc8H7Iti05m4Ox9J9ZAgLb86aASP5mfKQmlQXcZRsXyac4TA2ltaU19VsjmknikuXLpRBN9BtjU7IUZW3n9taUrEawLAMgg1r9TA+BOnHlNCUDLVnwdNlYBV7Yr/myDcdtj7Ok18KNzM0FmgS/77XjbHr2X6dlS68RnI2Bmvff7fPU6aZ5HpeYhdsx6MwOKP70eeC4zuFsQKjvFqPQj1p786QSIA9wPlgzT0NpustuyAMPv4vPFdmWxwXYvirFyctXnMiCMrvGnn1/fX11bz8ztphx+6Oe8HL9EzbYoGco8B9VZJQE7WzrERDXPXpQgE6r3J/M+QF/0NusQQXFQaKib4JAhY8+mwOPJoVM9KO2l1uXM8xmcfEwTsMCDjLOlA476yFwkTCbZLk4Eghl3EeCF7czzHtQw06ZNQSj1n2n0PqQAJ4zW8D0frvydwIggCyef//uzZl8HRy4aC+KETsCuGABschZaBLEWEpYH9fjoSDk2NSWnnuAIZ83iajwvDjd/ypB6emI8VNe+rM0XujsBFk42WTTeCYqyuyEQYBBk02EBtf8XiHalYFYAI11SSzcAYPoNi5Vgj7FGNV4HQm5KCK3hsN+7fbsszc+W0ydPCNzgd169nlaW0RsWWeATx08oI03tOsrjMAZ4L8ZkcuqIrksmnmDx3Nnz5Tvf+Y56iN+8dVs0ajKh586fEwPAQAZZR0AA5lq///y53p0sORsm8zQ5MdlQgwnSCaQIxnhO2qLhPN65d0+ZWZ6P2nXG03XBsRhj/A02EOS6rzxOG2NJsK1spFqOBIDFPcheMq96HjaLtGOCQ+j8ZPNRGge8WGUO+vrKxStXywff+pYEyu7cu6vgYGVlqfz800+Vgfydjz8WgABtXFoKPJ9bT0rUZ18BHuUKf/CjH2nx0/edYFNt8gAxYM+kejpCk2RsJWa3uKRyFOwcO6R8gfEgIOf74XhHn/pAMgHdIuBnzFgTBHlc77133tV4zs/NlTu37wgshPkwPTMjoAD7QSDvzDla9u2Vxw8fqkUf92KPoOyC8fzgww8VVK5vbCkwB9Dhi5aMAC2u12fD4/PoPJD5Z260RrLGD3vhOrNzM+XBg3ulr69HmgoqNerrU3BPG7/nz1+U27fvpF7EhOYzdBEWFcSz1thb+DxlDAGIZMAm4BE1fVo7hqghc0RQDkCAnUzPzmgtEuSH0OBc+b3f++faKxbm58QKCEeI/XFdInzoe8CooAMBJSmIrJqBBABIwA4LgDlDG4T9G5o/WgcAGjAWerr7VE4z0Deg52Lcgs2xV6aOTQk4Y89Fg6Gvv6+MjYzoWZ49eapOLIwrLQXZK8g64YzSAQBGBQAj9s5z8oywTrAPSoNmZ6a1N9F+cvr1tNY9bALmiudaWlkOccWjdAGJL0BHACA7JAZ0xVjK2nBshjaHA4PD0U4SjRoCfIJvMpOb62UO4G47WqSCJnR195ZetYocKAODQ9k+sq+prwcdV00pDurOtgAANEqWFxbL0vy8GDyUr/lwDfp8BD4E/zBQlJXVuRTK1naACNYAxKIdYhv48/AO8NxJwPV74TTQM9kjA+V6RwyczgA1s/hyZuPLPzf1306XnWye0QK4dtpqZ80Bc2dAm8/dCOnuZLK0raGsgQqXSfh5onSwrW31e5qFoOAiW7HFWdM6c7Xjqr9Xddh2DP1nMOKyRjMD17asL9vpkX1X+6ro4lADNbXTb7/AAaADWL5PEgF9Fp7foEadXZE+TbLrmgCpA6QhsA1GFvdnbTTK1RUjgGvbJzFbBeDEiZGGdWcFawFVB2qYqyy530XjuHeg9Z3HlgxV0qelT5A0cNuRfCM0ogAYE3RzeUUAHKH47rmvgz6xXNIWGCNn4jzuDeBj1keDsFTq/BXV1T9mT2JMVC+fdPC6E4FtyM8U/46140DH5Uh14P5NGcY4C7vLdnbYaNdJm7qrM6+dAFXYGwCAmSn43Xxxptqe9I3MYgZIEYyROuB20MtH5WNnSUANRmh9bwc93gCW7THsM+bJ+xCADp91QiiCjcju6nNJu5f5dKy1DEqzLCoyuAG4OPPJ89bjb5YvPzcQGSzi6BVvgcy63ansKwEuj5XXKe+qceiNNVXbq8kdNRDGqzeBaXZScOCt5/TW22zBycSQv99V+nL9cv/6fmJgVDom8evBgjBIEZpdZhi3dfJ1oOsaeweQBsH9b50fuac4lnGGOGwgBfoyqK7XFueREjYJyNVCh9aA8LPGfpy0czNncnydEEIBzmBavRf7Gq2NZdtR6WnEKHsN2kZDB6MVxmttpu1+oT19L0Ti+WrLu1rAikDX2fw26x7+mm3TazOA9Yhfg+VlptBB4ClAU635LC9w0pfYLP4eIrP2WUgquHxRAKnAuGAaaX2lpcknS2FIAxk6J7OVZ+z/flfbTtiVz1PHx6EP0c6vr8e6kh1yRvzvP/3pvnouE6xsAgCQWRmIiazq/lSXn0E9m74GM/hGCja9KDdFgyRYJiAKgStnHwJxYtOLw13ZCfopZ49EbUa5eeOA8X2cafWcXqMV4HbbopCASQh4BDUYDhRV7r24tCQn3Zsi2TA22Fh8gabxbFaohAUQbIRgNXBfLzDGBEec66MIr3rihcVow5UKmIdT+bo2Yu5tpJbrCUkSda9f76OfK7geKKPUK5PVnYUav6cATFmG7ajt57rKQPf1laPHj+m5oWoTcJGV53cIuggwcCIImgny+D2y8jj0GBCbL230uA7zSwaZjDoLkEwEf5Kh088yq0UZARRdFhnPBR18aioEwu7fvVNWF+bVXi2Qrx6Vi3iTYdw4kK9dvaYsLgEm47a8yPys67onT52QI/qb3/xGAdGF8xfLj37/R7rX3//0pwIzrrwBfXxEJRCjY+Pl+IljcrjpeR4Cf9Qkr8gmcVwpE4ENAMVdDJL+fgUdBHEElgRAdCyAKk2bPP7NzwE2VpaXFJiwmjQHss9+zT1fBK+wIKACa5zUEm9EQoJknpXlXF5WEAYAMCP6N1n/AdVFMzYIKU6Mj6s05Mn9R8qEUpu8s1/K1IkT5Xs/+IHAjZ/948/1u0P0i3/8SDTkf/Uvf1wmj0yonvuzzz4rM/NzmitsnMOUezBXZODPnjkrYIRnQnQNu6H22psCNsUzE9zxGdH/e3pl43wBSJFV5jAABIr6bg71yDD533YWuC+/A1jw8UcfKQsPhR/NAujwKmXR+K2p/v/subNlaGSwbG1tyP7Xsr0a4wpQw3XpakCgzbzPzs0qqMXxxoHEKVlb3yqraxsCj3ifM6eCbk5gj/L+i5evmn3t8pVL2pc++eSn5dAAe8uInon/33777XL58uVy9+698vDBo3Ls+DGNA239WGfPnj2P9qVkhVdXFbQiGBiiklDbVzSf/IyAmb2ITgfqILC9rfKfDz74QEwnhBD5PsAW70CLSuyVscU+owXgttrjiZKWmTgADAQlYV6EbgZ7L5mabmmQYOer66sCG955522NB/e6det2XAMICbB2d1/Arp0RQFR19dgLVJi/8z/0fYLfSxculosXLwk0QDeFVqQ47s9ePC+b2+tiQPG+AMHsoVavf/TwYVlZWpKNseexRtkHaXeIzWJvrD/W6/Gjx/X+vDdrkLlHrwKweW0dIDKEo+wI8HxHJibLyPiE6pBZjwQ9gLJQ9CndoEUn+yPvRODf2zegMrWunr4yODJaxsYpTwrGVDgeOLl0v4FhsVv6OMxLKTOvXosFwPriIIfZJgZaKVr7vAv7EfahwEBqwAjUbgYTjUM4nQLG3gc435N2oIK9yCT39rWiP9LTkQPXOiysY9f4hWMOSJ01telGeP81COBghu872G8ZAOGMOYNQZ1P4jB3ocJrjGe0MNmrxldAW76b7VcC6n1M/63BEs1WihbxqNfkU2moz6Kkl5Hr/DNrs3DnZ4DPYzo4dSsY6ai6ztjlZCsABnSJase/boauBAQcO/nmAn3Wmrq05N632YHbYYxHPSQYQDZl+jWnQ+KNLRnrGTWCqoLkRattXa12LG9b0f4UZUZvZ0svFMm4DF4+VyhJKgkwV3Z7pkNOefzJnufAae4h5hoGRwWOliB8AQLAvbItWBw8gLFg2WsvdUQJRc15tcwp0KxV8jX88SZMZNctDrP3USuFxPW8R3LQtOW2fbVAfglz+tzPxLSAQ9FoHMW3wHc/BnukAoqXttjod3q/8Z22fLgFgXl166blv7lNR+WO+OtkS+Akd45Xjc/B+8WydpS5eDxagzIFN8Ki1l3g/sqlZTpFBi8Y1tU/0DNGbQOxeAWIqKYlSEtlcZv/N2nF5LXfy/hM20TKgXKdtO+LnfDb20Kyvb0Bhd9oI4MRzVu8/RlO1N4aBp7pEdBKIPbcVEaxBTO2fCYI4yANQt3146DXHjaW27+a5r23C9lZfw88b+FQLDNh2G1uMOo8mSyzgk+dr5ifLtav2on5GnVMpDFk/Q66u2OsTfGoAUdlPlAT5Xby/NqVXqhtqAWjbps8MvxtzCPsn5jL2dl9Tz8Y5m+/muY/zp2XK6VkE1huYJmhvM/4CkSpxSNtxzG/LmBATIQEcs8Mc/2H3LvkwyMe6NTgdQrjx/PHcAR4EAJDlEbph6KFF0uz/o+vNevzKsiu/G/PI4DwlZzKTZLKyKquySnJbUrfRZUCwvoENfxy7DfvBgAGj7Yb70fCDDXdLsCWgoZIsoaqkUo2ZlfPEmcwkGRyDQ8wRxm+tve49EZkdVURk/Id7zz1nn332WnsaulNgS6Hjoq9C0Gc8WQ+TVGkJO7Q49T2quGfVhhGurvaSiUjox166LA7ikf/pr/5qGxCOEaQ+zhWiJZZCGwwvv5kYKdM6SMQCwuCMOFSVDS4lVlWBfVhtyWBOYT6xiBXekEMIYQ37qTSEFOXpOoXo4t2arkJuAGYbWxWKT/uniTGHQhN1UBXjlTNLaHIdmMlfNrB3aFrYc54NUOxwFnJsigGq72LApYgSoBRQyTjxCgJaYL+oMO4FsyG5wwiRosFwNCuEwggzo/ApFaqzV6nN70HR85q98IPH5+Chw92evQvKmyZsGG+VgMGePTLon7942VE8TAZ9hdyhUBUGSg6rPFBO+QAk4bn22mH027ObdBD+xiPLdbkf7+H5PH36lOTh6eOH3dryK3ku1VINBr6iHWJoAvTwAEJEqB7C8+fdnjkTMqwDbR2ZV8AsHmfyvfEi8jm8pxReu/zmle7O3dvdRx9/rHx9vNaAQNr45eCO0ck11S5yhjZ+Tg/Ac3vy5CmNAW87Fd73LOxVMTaMdIgXiBO6GjDfeJkVWlZMNN/nmkSmxKP2HPKl+rQz9wBw5lsF9La25AVFLpATyCyInhdL9hBeunhRcwBgvHntuj6zjRdoe6SbX1jofvDDH8kz+vGnn8ibCaABFOF9/JM//iOB8Vs3bmq+1qvYI/sCmeYI5h5U0Ydkod0h5AnRE6wjBADyB4DNQQSQV8u3Fy9UhZjnZX0A/3zHni4bWEo7EQDdEKgFRPO9pA0pwuPJk6rfsE/hoRAqKjg5OWU5rDwoxrm6DkDbFgDeXF9XBXfSfHg2ZICIF6WXzM52z5bodOGaEeurq92+/Qe7mfkFtoCiS5hPIkeOHT0uQPrZZ3jfCck3QXLhwvmuG9kSAYB8kJ5CS0F+INDUPYCe9MurAnNEN9GekrlIhAO/1UVBxebm9b72SxklyDiknQlUigLOCjDzHBAMkFUQV5BDtPQkikHAdntbtRgePnggMowIJXk1tgkpNzmnOYbk7O15jGznQXM/yFv06aVLF7vLly9JfyDb1DSglsvDxUfK6Z+eouuHDx1kBnklXWiDQ3HUUV1YbcjC1vpG94O3v999/+3vd3du3e4++OBDF2odGxch83TpSbewb0HRRwBqIg6YH5E9T5+pHoTkBnC9sakuChAAvMbY2G/oTfZQZJLvqLDNxobIOc4aF6mkHsKSdA3XhxQan3QRU1UlVzjwtogk9gtyy8GrwxASdmKqG1Ox2alucmZW30dnxQMcg0t5shQP5PAnBej+/Wr9Vx60UUeG8QwL8wuaZ0eGuLMDHS2k/zY39BrXU9pNVVVnlPIyUFRXXhh7rDlLOM8C/pCfFEeNlwQCwMaCvXEteJXRXRWBY1AjMy04ztmkzzbGbowse8/tRQtRPBi29nb3RqRIbLqaDG10c/61nrMYHxpvoSTfz//iUYzh3Rv7BS53kwC6XkKXK1czHsQB3A5pCCLgyx6JRzixEpL0AigBFi0B0AKPFgjayFMZtz7PfAAx5R2qdQ7RlnmLsQvZ1Y1wZk72XlI7Iby+8ZzG4M96yeM27pxu5rkFr9xDa6hCU5BUQ9/tluix7h/tJsasW/JegEE8qy04jofRIM26icgig7+hBsJ/jADgeyEAkvaSNoh5hhYkxebs2+AJRA4/LSFVqK1SLobIA5NYQ4HOFkTFuO73W3n1Mxe8HyC+Azg18q4OVk3btoBskSMVPj0AmIEg0mue0B1e+RAA7Z7JOe19sNMnHduw/XxAF2OXTJbnNmk1AygzELK+H0Bd8upbj6mBUHmU2zaP1P5KqHqpB0hNAzWTAOkBrxbcePoD4Bvvd7tv+7FUSm/2f9Yi+8zz7nmOPoseaNtFBpxp/yplyeMTCVV6SHOkKDFHK+SaKQDe66aKtECunAJg27qPPKg5h1TPfbhvAF4L9HfLVqtrQlrFrogstuus5IXGw+uIvk3hNuuYodZI5iDP0TSt6dfeesaEZkD8IHul00Su2VEa8O9ID+MKtwS0TgqBnHtHv0avcR563w/kbuRAc1OEzICnEtHhfalnVLrSkDrXAmjpjQLX0j1lz/dnVBHomauWhOrxblN7oj0ziZxgrESRtXpd50IR98FVAu6bpGmtCGNLtupscA0Pk7+yGZs0t+gP/05HiqaAZtUhGSKeXPcl2ItxBVtH1nbbAiP/w1/8+Ta5m2GNwhzIizM2KkDZH0BUUpZR4gNfC7PtEAxusGevPWrcRNX910wM2Nip4nyE5NL6D6Avg8BKPRtNbUTUimhbRjveNA4NG3NmPnKgulKjGUMVOJucVKVUcm3xrkVAlffcb9wxXS/MCJuGCIAcDCIASrgwzuJ1SmiG0gAmJmTwKSy+c59pfpKXmUnWdZRTavZeLV4S2ogRt7nVra+tKGw1JIXGofaDPlDlEVPhPRtsAIlDBZC//vorkQf0t+c9wNezJbzPe+QRVEjh9pY81glVZq2fPqOq/4hy7AEhGOz84x4YjCE9MMr5h+DilXzx8rkMcSq6A54QakLbb964Ls8lgoeBL4N8c0vRG0pZGBlRTi+EBcXICE/mOgqJ2bTgUx2ePOejRzxugCvj+PGP//PuyNGj3Xu/f6/7+JNP1VaEfxxOafHI51I1nLkHXNHujtxixk3dBO4JSLlx40b33nu/l6F+7sJ5KSnCsFUgsoxnoidiAMGwa+5L7ngmiqrh2UYGkF5e44c55IBjDvEeIxeE4ytyZWJcUSzMBUXeAMOs+eL9B8pN7yCJMATHJ7sDhw6JwLLs2ZuzQb/yDaIwZrRXCAMnIofniGcaMEdfdcbLfBByTWQPa0BKAeCV8bKvCME3mHYNCeVms7eLfecZrDCdUx0vN+PBA82eR+7I0b8JEbG+LgDNNcn7JvUBAo9OCBAqyLGuyX4Yd5cHkVub5KYTtrmt4m8H9i4oEgNSBOIAb7Za79GSrUgXiDc+c+jw0W59q+sePX4q0gHyELl648Lr3cuXy6rmj/4CQENWEOa+vrHWvf/+e92rFy/V5eHY8aMKN2e96B4g8mR+j4pHkuNOpfkcBnijmafsFxGf8ujSznCfSA90DfuQAqOQFq+deE17SAWzqMZOsUhqXRzYrzVg/SA6mDNSJA4fOtR9+OGH6pThwwQDdnCQoUMgOZBtFZ0jReSl6zcw9/ML893bb39Pz4b+Yy+xr4jMuH3rrsLr0UmsB3pYIYwTY93k7HS3ObLdPXz6RFEt7G/GQgG8ty5f6a5cutx9+vGn3a9/9avqCjKiSBdSwSDkjqoQ6msiAEihYI1EOFX9GGQTEAZJy/xi1LH+7FX0E2NFFzGPaZJGmgt6AGIEUoMfIlrQNakBgD0H8SCyhHoy5OKzL9UadlURAFoneRLHVQNgena+m5qZVUFRhYDL62qQIOAFEKhGqVT9X1FLy+fav+wFH6o+i2amANhOuyHSQ+9R4qbapPEZ1RZZ81kRsKVDHS8WBme1VXOo39BaiggljEx50fqIpE1Fd4WAiHFkj5b372AwORojoY05A3N2x+CMoRHAEC9IiOrBaB2MfRmkmnMK9A32wA4Dt2lJyOfjPYsXSPOtEPo2v3NX8TLliAdQG7S2449XSNcvYNEayTL0q31ejEOlIpZhZytkAMABRzEWWxCeccSgFQ+x5Vo87dylzkPObNdgqFzMVFZXdxETAAFmCWWPLO5+DhuqNtITAYCeD3jOvMiQLWdEIjbSLSlGZg/QRvAsGfRk/mLQDtEebYvCShoW+MKLWFEiDQEgGbCol43oZ5fRXp5Hvq65LRycewZ8BXgkPDvApSUA4sEWYVPAbUgnsJ3q7w0EwG7Z9zOWZzvV7neRKi1AiE3pYtMjiqwLCM0+ynzaez140tu9YRLLBEDAjG3QnS0eY7hnvRJRkvlI+HO7RzJ3kUnJkwBHWlYOVcL93hBqPYC0AoJZmD6ix9EAxgCW/zyL5DC8Xnmn46WV7imyLt7HdnyR4cyR96Ft3sxr9mQP8qvIY48xKmIJ/RWqSIRWU/8Dmzv3ShpdP3citYYwfWRP+yukQXl6eY6Em6O+WgJA5xAEQlFV2W+Ra94P0AyOaknVXs6LQHABbuvA6JPo95CYsdmwLTRX1SEkwBCSbYcOlUN6CJPPeAwyq6jGLp0cOZae0HleMgOdAAAgAElEQVRZKRDlfPXzpTWo5zh7Lfswspq/SQW3zHufxGEbHSw5rkgh66dUyB/2TKJHIvMtuJfObWpv7N77fMcRQin4OUS38V6imj3fnq/IoK5VkS792lZtLMlskcrYA/q77BEVb4ekUTc5wD+OdLofrfYEQKszHIltHB09lfSMnBvsa49x0EW7dUD2QEvC6DP/3Z//+fby6rI3idqvOaTcBdqmFYo85OG4F2uUEMoWo4e9Tvgm32HA6hNbRQIdelphdQUuANlqjUXOkzyMxYrUpCoPThEA0y7gV+1LBGwUal4hI7WA21VMhIkGzFBUTh0CygNuAqLyiuTtdv5jNm5CKB1KZzKD++DBDRDnWqrgXy0JJbiV+pC+oTHqIhCE1WMccT/uj7EkJrBaBAFYAHcu6sMhNhhwOTC5ltqHlbAdOHRQHnXGgnGMh95gelvAA6MC0ATgUVgyVbdfvXC6xPS0rsX3mNcTJ07KG0eoscCV8s86Gavcl/XHG8u9MLwhIogs4H7cA1CrYltPXWwPxUv4NYAY2SBaAlCIccz3r355VR7It77zlvOhH1KrYF33Jj+f+aJlGV4/vIN85o/+6I8F9D/6+KPu2vXrfVgQMqb0kOnp8qD6UGMjAXbIYQZ4MQfkw1MVHpB3/cZNRRvw/JevvKl5I7wbrzbglPUhKgAZcys5CBjSC8w+HjpwUCCF10IKRV6kZEktoa3mhr1/EEZ79y7Io0jhPhnuVTyL9+RZXlrq9kEKzMwqp5A8axUmU6FJvOOT3TIgT+HvJju4F88H28hr3EspJnXI8930Uw+Bp9/jYwLiThepEGUYauoZVBiT9otai63rXmqrVl0S2Jsqakge/nEKP053N27eFIhlTiEbCMcHkFIDgJoXrC97XkUn2X91UKtNqAqpuAXm5saaumIAblVUcGlJXnZ+Hj5yOL3bvM2pYB8e3K/uL3Z3v7qn52f8p0+eUi7/1S+uyluNggXYE0nCOlAw7+q1L7v3fvc7p7QcOSQDkQgAoluU9zU65vaXS8/kvU+dCSJImDNkFXJC0U0jgNppgf9Lly5rfwCAiV5hrc+eO+d2nivL3WO1V7S3ZX7Pnm5mbrZvTXnz5g3JxVtXrmivMHY+S4QOewmdK8/eOiTHAdWQYI3pwMJYAdLIAdc9d/6sUnX0/akpkQBEVNz7+oH1WfX9hpyZmaSt5ko3Oj3ZLT593N15cK/74R/+gcZNTYZXS8+7S+cvdJcuvNF98uFH3Xu//V1Hi1eiDRQ5trGmDgpnz53vjh1/TcTVb3/zW80PekQ5+NKBJmhlVE0Q/WPQwTozv4TQQ2yQKqTCcNtbkiHAPvNLmgoyjwygG5BRUg4IpkOHEYmiNAFC/iE+Viig+qp78thpVdNz1LWZ6FZJpZqc7g4ePiLSgjaJSiGgJevKsooGap9gqMHKr68rAo20pWdPn4i0Rd9DvqGvIFPWV01i9kb5ZnlfRxzdpvSydefuMZY+ZBvvn63oPkyZnADtkaoqPFJV4mVuFchRgVf2YIVdy4hvPFsx9mJUhQAIeIkh1BrdMW74DJ9vjZ0BlPXWvd4PoaGivvWjsbRV2Qv4JgQ8hqzH4LnEA5nvxIBuDTnm2EZjPLsprGdvd2tAy0jGUcH6VWiow//57JAqkZoAal3c1PDIOALyA9xjUO2MmuDsttGca3iuHdaaZ43hm/WPEYlOhACIPdWD9WY+WvATIKDPEamzsan6QiE2PNYBbA8hozbI4zgZACdghB00eD1b0sFz4IUN6OgbUJWHd3trSAHIHLUEgO3FoZ+2QFelF2itJdiDx74FgJHB1iCOQV+j6tP+si4GM0NRynwuHrQeoJWc2narlojlSW5BN9+P99uez8HbPMyPozcdDZCWek0YeUWZ7CYA0kZvNwHQR6k0UToZR7zhAbJJuc3cZ67zDNzTtgvk4tAhK58PmEDvZJ4jJymKmPmxPFcBbEUjEJ247kJofXs850dLDzTt5DIvJn2GOiCJlMg+i66RPVz7NpEIkf9eFtOKtekx3+/XCl9vZc8KeGcEU/aMnl1CYoDOj7z8ow4rD/GodVD0c+mghMOnFd4uWeZMDrCN7CArcZpyjra6Lnox8xAPf/SR5q9kNy3WW7nSI6ZQXOnlhOy3ezt7muuJMCnZZVlbHZ0zIvMYAmDw2g8ecEctOC8+ui7X4m+lw6VDmiIwXK8jBKnB+M59gz2d8yoEQPSkxtQQv/luzj3p/PKqt/q8PaNyT6+NI+4y93zHZH+ROg1RIVmslDuF3OO0bggAFHTOEkUSdiZIeAadB6kvQFpPWhgXxmjPHMaQ+fEaDOtjAm0gWlz3xmsQnWLixJEFvNaPqTDEyH/77/+dUgBUFbA+wA0xugIw5Kmv0PCEh6t6I0WvMPCKcVJOTh20ycFR6KIKVRQL1S+w/TwxiHxAu6e4POYVVgUoU7ifcl6tfBgfRiIGPDnsjJv/5iFVEEcsi/PQUF54Ix0i7ToAAAhCzwk1JWIgBpKZFkKmbJhQuTq5atzb4ZF+z+kCrojd5pOkPysb17UNXJiK59fkS8RH1OZQ4bEYcZXjybMRCr2jei8H9/qmjFPeJ3f9wMED8pphIEMApJaBQsnJI1cf9cPqHJDib4B9Fz98IbAOiAUY8RwACOaOOQTI8bcN9XGBRTykXJsNLKNi2wedN5JDj2OEALIpCKiiZYcOC1ghMw/u3+8++vAjvU5FeK5/585tgV/loG0TSUHHgoW+WjhGP+3jCF/Hk/31vXvyBHNvea5XlgU++Fl69lTzzfjx+pMTzA8b+J133hHgZU4eP3na/fKXv9JcvH7xotYwxRdZH4HVtbVuZnamO3TwoGRNBEz9sJkZO97FGMvMHfOJXK1VegVyyB56/fXX9R7g/fq167o2MoAsSZ7HCKl/KW8kYA8CwJXWx8z8VTQM4wTM8LplZExKh3lPCBZES/raJqcw+4q1Q07mF/boOwEhCqXesyBQrnDlzU2Nm2fS/tikuOakZIFwfuXf0+9+Zqab3zMvpYec8V2eWQpze1vrowiS+Xkbj5uurZF6GniEDXQoCEoBvEciADhWE9onJwIM++amQthZW4wLedtPntTef/L8Rff02ZLSM7jmubPnutcvXOh+//v3uw/e/1De5n/5L38s0kyFOycnRPb8+le/NEmxb69IC2RDLSUr8oLn51mmZmY0ZnLm+RvZVlj9l1dFtvE5vLSW1df1jAB41bp4/tzRQWpx6YrlqXcCUCdSZmrGc83acqDQFQGCjrx9ZIQUA4d5u7MJ1fyZM+pwoAfc/tS553RCQJ5oQ5n6K8iGo7K2u6Vnz6VbDx44JFLi6JEj3Z7p2W55daV7ubHW3V283y1vb3b/5X/9X3Xfeeut7h9+/vPu7//6J93s5FT3znff7p49etz96he/6B7cuy8yZW7PvPYvhzQEG3UwIK4++uij7msRhi8EfOWBHSPKyRXrbfRVrZXREekXnpX5R1+Uz6xSjxadmlJelzyXDzbCVztFiFBHIfl/1AGg+KAKpCrFYFO1HOb37u0eLD7qlmkV+dqJ7sjR493+/QflHWONKRBpGZ4QoH5Gy0S6SszPdauvllW/IiF86Er2O+A/UQ54iiAoeJbJKeTbhmTFYuo/eQ99GC/7uPMOquOBUzoie9yDfcOcYsjEcya9U2e2jL9d7cRaAy4etBg9LcBqgVVrILRegvb7ce/1RnWdZUR17QZuvcKs8741UnOOcz3SJaKLYqRpbVNwrDFmPJcDWNSfMqxMOgRkxDjjOXa3j5Qzg+OmwnxJe2nvq9O5iTjg72G8u6ITKgUg6+zvJWfcMxDvWuYj44zxBomVHNQSlp5sbomJGLXYWAlr1xlSedY2WofUkOGZ/FqMynadsRXW10kTqFDaxhudOYjBmOtbUOM95HspYrXTN6+QatkKg0HK84UASJSPLKIGNLXzxL0DAgMCWo+ejN20c6svZrz2jrVe7J0pCpFHV80eCI4BOPuCwx5pJdr/zZwo7YroNTmP3M0qYx5spMjNTnCjDjQ153k+51Lb08n3OS+GtavuGDpPS+51sgw/7d7PGL0/KsqmidYZnq2q8qsTSuzctM9LVMKQd5x0JNuzREx5XBpntUZNWo3WvGnhGrliXxh42pPcEgB8x/qeHHHPRd7PuoUgaMmAfE77XzZ6Uxm/1lKRXbu8wrFdtdchn+tHe6gmN+RD9HY803HMoZbiJMpns/9DAOQZRFRXZKnsn5Ti313LIHVOKgIgcznoXwi0nfUrsua+l9sExoEbee6jrWt/QSaLaGzAf/ZBwGN7VoSUTPvQofaFo22SFx8ZFtHVOQIye1p209iEnAHxfkdn7dCVMKylH9rWeRmP0utKxiILkg3kfHREDuo8Q2yvrFPOiwHwmwDItXk/EUhKhW/qFeh1pD/179jHdGZJdHw66BQx71Q3bJ9NO7yLnJY7pqJcItvtnLfnR9Yk4+a588z+nNOR2nnMs7W6rH2ukf/m3/87cVfy/Jcy4vBViCVpAApvS4hbehiasc+hECPBRi6Ht/NDUmVRXQCr57YPraGeACx4DGMfypvKXwaQqADfy1e9kufsiddS+elV4A0CIIV0/HBWmpqo8TGBZbSkmJrqVa2w7QIqGH05YLk/BrVIEApHVUEHvLDaXLWgFixXgU7ov3LyEvJVqQ+QDioehUKD0cR4WzfI41lQMEMYH/UACBnxppWpo0N6TeALQ5dWaigN5o1x8llyvPl5+oSCbdvymgKSKJj24YcfybAmbJ+hqbJ4gTMKmPF5inEBiPFiQg5cvXq1CufNCky4OrjzwbkfIFC9vFdWFHKcKuBJl2D+8VSqundVAKed2Afvv68ND9AnH54BvVohBPiVgBUgnTVjDIAsQArhvydOnuwOHjoooMnrgCqe4Ysvvuz2Hzyg76n43rOlbvGBi75Z/jYlxz/60Y/0HYUXj451H3/ysZ6H/GvWC3DHD/NM7nWKTaoYYxFRVN7nswrjJsxYBAAstw9A5XFS9LKM+xSWw6usmhFff60WiIRdMzaDyT0CgHRAYK9QP8EEtQ8pFRrcWFeIPIALEsjFKt1ehHtFznmNa8/NzGptmFPmjj3K/lS7vrGx7sQpe1KJFhELPTLa0amBZ42y4X3uQ7g4a4y8kbvOXNA9AAvaY4d8muwZ/YB7lCLrwb0hnthraysuppnPJC9X6Q1ra93S0lPXbZgnKmJZ3vcYRS9eLlftChTcmCohq6vG5JR6UDMP7JW9exYU+YJn++OPP1YRQLo9/Nl/8WcisvBKP3y42N2/97WK4yHHgDgIsxMnTzi14/FjzSnh6EkTIgqAqBDkJNEf7777bvfyxSullSATXF91HyCB1L1jeF7SkdBDhHSzBugCrs9nAXfo3rX1VRGUFJt03v5VzT0kgQz1qo0CWci8Enlx+Igr57OOXIPnw5uaStDxPviwoiDrqupHUJSTcP39e/d22+ubyv9/trLcrY1sdSPTk90f/2f/ovtPvvNWd/PhYvd//u//R3f/9t3uysWL3djWdvfub36rgpSQPxAQ1I6BBJidn5cnHvmF/ECnIANO+YAgtK4MC42MI0MYkI+L2EJPQRhl/7L/8XKSOqRinxQnnCaiwYQuof/Ly6tqy8i1WAO+jyywxj5rnK9P7ZRDRw53iw8fdQ+fPBXhtrB3fzc3t0edPNx69pHG58ifNdWUgEzgHNiGmFtZ6Y0J9i//qJEQ4gzC7NHDRzsIgBjFMSRDpCsSiHxL5WmbqEbVKFpMpA2FJKd0VrD2KiioWjAJiy0SD5JB6auDx3kAE7QJdHhgjIXWWxyDIqChBQyt4c77JlzSX34g8+WR3BqKEzVYpNdNu42QAAJ5X7vBpojhkk46OZPbPNwemFYbJemq8tjF+Oo9kgWiYvx4XjjDfTbYVtlJAARAZi4SucLYDFhasgEAZ8MrxqHJAoctt86NdgxZHxMdQ4u9dp3a+U/vds7vEPMmENxRIpERIQBasJ/w9/Z6MTQNDBzKH7sma7N7LIxV1xgbQtod3l2EyW4gLtPF4DTrasBoWU2LT9UAaNp+ZX0jr61sagANOSOw0RQaHEC9dU7kts9RbzzPA2gwYMmP98QQEjzoq53PMYAId8bZTQBk3PGmBxD3BAWgWbZiO58mI1jHROGEyG8BnYuQDTnYLTiLPRCAmnF66sqb2tQRaOdIc6/0pQFUWlaH4p/ZF5FnR4wPxFcIgJAOLeDrv1OOxlZ+8zyRO5PGLqKW/b17r7drZdkfwrRDAOwGsKlPEDnPNQWCyzsdvch4kxaakP8QAK6PNtyPz0Y/tNfOegcv8TsOx7Rsa6Ns+r1bAhmw3eoPXZ+9V8TTt+mWyIsLMLZdLpzOOsg71fbdnrGVqTZqIYSq8F3pP+/locVpvuv9q93bdwHJM0WmM78QAJxz2CntGrfyHH0ARh1aMw57Rq1Ei2CKXtXek14hFT1pA9/sEhCiLs/k/WFs2pK+0QFtelEIgBAQStHray/Y4ZW1Tyov9X3YSyJCKsIXrByCg3uGGMsc9fLWttpsvPk5B6yfnR7Wnv+tHo9uaAmCkX/1F3++DQue1mdhEwXqUbAVlvHNAiI+eFlslJQ8FICTvmqlDygp2hEzK/J+FNgmB5oOAgqj3nRFcU4THoSq+IBigcxXywLOqnittnc22uWtpmp4HQoRQIAk77M3WaQ27ILQZCYHYzHhqHhv4mFyiDLtw1ypXEX7pgxYCQO1MlWUkCvXVt5/mC3eD7uilhrb9kAD7OjfDbgHVKmNl/LtZ5ULztgxlvmniACKQ42zOSYV0g0oJRIBoMKP2tCVImG8vM4aeBw+kHmWGOIQAuRq47FkjCJExLLCXne6L8CGPHkAEkXIuAbefAQK2chxnvQJp1q8EnEwNT2p8aTn5dQkAB3SZVvXpe0d4b3k31OJnxBiNhrjpogd8w9w47MhGph/PPOMF8MdIM2cEdYOkOJe1A0AnF28eFHjBdR9dfeO53Z6WuPm9TevXPE41EZwRuCXsWD7IHcQAchmala4WqdzdmGhE1rvOeegcEVbHYYUYKvQUg4R9kHCdwlFB4QzDuSMsbN2GPa8DuDh83dVqZ+wampVeAPLq1h9dmenAXuH9Hn2ByCVvHuACvfibwAS4PHt772t+gTvv/++gDf3YQ75DPN86sxpebuJDFFdiDIGmAeuzz8+T8TGk2oVB6DG08FcQDLwPOq0QHvA+VndJ8XGUiuAayOPVI/nfoBaPMeAdTz1/f57/lyh1RPjo92pUydVUZ7icrdu0clitZusgnWvlulGMa0IGPLMAd94fdE3PBskyVHa5M3OKgVBBRIVyTTT/emf/qnmgdchVH760592X3zxucAW+gLZ41roPNaIcQOQuRdyqHZp4xN6j//mGSEAhjUzsTaEbTt6gHXU4VbFYpBbG3TeW6TLAOrYw+xJdCPf4zeh79GNAlkjrs+xME+bS8shUSr79+1XCL9bMC5V0RsXqKP7h3TWFu1c6fJC/j9RBme1LoBl/B2MDwJg/7HD3djsdHfq7Bm1aLx981b3F//X/909W3zUnTx2rFt79aq7cfVqd//+vW58kiiEQ9pP9+7dV7HF6dlZhZkybmQEcAKAZh5eFCEkUpZogKkpRSCsr68K4DOvieJKysWRw0c0RiIq7t37utIIrOcg/d5884pSnG7fviMdBgFDJAZrQfoC68112TOQxQcOHuxeLi93DxYfdtNz81r7hT0mBUkbQ5/F4FaXBchkPFtb9iQrekddEirsmnDv9XUX8qt6GpAGEEs2KqqgarX8iqGC0SD9UsWByKNNCCZ7yt014h3xmad6LhWmyHUCEvAeBFj1gHlXIaveqOx7fFeuaFmerTctRmx7LRtAAerO+ZURkfDo8qjnPjL/GoDSXjPGh++JXNt7Gm9RogJjrPSGZXnHYpjxeuwLfbcMt96w7dtW9bZuAVGT6wE5IQACbHLf/B2ih7/luamQdp/zY0pf4mw0sTIUtOJzAX+tYRqjM2SrikD1IaYma3cQMzuew9Xs2zngzEqIbwiAyJmNw2Gtc90WjIyNOUqxB/gNOIs9sxt4ZX3TzUkz3Hgxbf5XDYCmkJ7XCc8fHrry+kpWhyJpGXvu0RqrsfUGgLCl3FrmI969zLkKtCla1Hs2axACLKAptTwiZwOYMLgJaMk1Ihf5fvKme1A3PoSuc62BABjAE9dCZ6AHnR7iueA5HBK+U3aG51V8dw88M4bMUUvgJ0w98tpeQ89a2yLeW8tG7aliK01SDuk2sgGbjggGhiniUOtZ0X4BoO36tXoo10kEQEs6MDSvgz2mAfG9o3FH6L9lNyke+S62XUvWBcQBvALMIhNa54rWii7M3E6KvB5AJtfcHWGQuc38ZwzRk5GZvB9SJsC/BW15r23DmufvdVvtUeGtigDN8/VyXeQSEXiJAIhOV/eZqo3B+UHL2p06wTIcHUsaZ64v2zedXIr4xamX9Ut0kuasIQszB+1eTARA9H8rH1mbhOhDUhD1Zv1sAkDr7jiHHbn5fJf3FAle69XrrDq7QujICVt1YvyM1q/R05F/kbWF/xLRmBSe6E7H5w/KL7rEqeNbigrMOcoW0zlez8Fzcd04qaOTcx5F9nNOZn3yrJY537xfnya6KOuTs6MnPf77//f/2V6pkBQdqA3D6gEO/UCjENqNk4qR8fxbAIfWKVrAbRhSF7+SpxMAoFZStGByGytNdIUQpd0S10rhNINuG1yEiQJ+8DypI0C1h2L2OQjwRKkq+8aGK4av47V19fFMqNod4sHZ8IbmdQPGTt649OR1ezW3dWgPumyYbMJ4vxXmWgcHygZQh2FLgS/CUghV5tDG+CVEnusihMl7d6i/OwsAEjBAnj4GeMx0hw9RCXtTIcwC4C9f6n2AX0LFmHsMVFoV0nMdI+XggYPaPKyB27htuWhVhc9wHeb0ypU3BRIhAAATAXXySk1ARFADYKr3gqpwoNopOrWCsWG8UnQPooNnwmN89swZASzu8+UXX3S3bt6WoU4KwuMqSEikAOsDyFrYu1f3oRhaQNfR48d0fachuEcoocas+fe+9z09P6HThEFTPMyea0eC8GwUrDt0+LC8xoA3Pruwd0Eh1mbvHGokWVDdhRdi6QD4PCekBaBgdt5gmNw7jE6IIdIaBLDWVlX4jXWTh7qAbsAg68zneB1AqnaO6tX+SO0heRYfqp2K1Cm8qCqSE/L9xqWLeq73P/hAbS4BQVwbsAvY4Rn/7M/+TBXx/+ov/1LAm8+w2ZlHZOa1kydEgOEtBmQmZYW5ZZ6IAuEHsK7+8WNjIlMs106RGA7k0W5ufkZykvYnyJXynjcpVrbq0PDDLurHP3n+yyu5urzSvYIAePK4O3v2TPfmm5c7Clsy1q/ufd29fLXcTU3PqtUUZNnJU2fUdu/585fdp5981h06yD6fE3h+uPhArQ+RxYeLi71XFnl56623dG1qGUCovfvu77qf/+ynmhfSS06f9nVZn1SmP3/+vKIX8GSrZklFGvAsPAPRJ0QEKLSeNJbk0JUMIaN9Gka1tSF6B8OU+/A8yAlFANnvVK1HJlM4lPsGREOUku4AAQKg9j6gTsWoxo2OUmcGdXNx8T32YVI5kF+It1SkpzMHexT9N0WHhIU93cv11e7gsaPd6Qvnu5GxMbVypNPCpx981D1ZfNhtra51a8vLStWQB34SD7zJvbtf4fF/6OiVCqGLN5YXkeO0F3VRnHGRRhRyZNyE2idVgWfTvJESVHuIZ1WrzGK30SOMD+KPCASIQtYCkhA9wvtE3OhsIGJlxLVmdIgrfH6rG5uY7BYWnAbF3Or96nfO+gBUuAeHPIQaEQAx7JxSQW9tikBuiKhjvZl3RblQhHDLulCFN5uIGJHPE64L4BxaUgKWVQCTc8ptKSFUbSAQtQGRYqJoONxjtKTYUIzaNuQ9r9mwGnLdA4Lyfp4rRlJAQ4CV6n5UlWd+83pCI1WbAiOTOa0aIi3IMgi1Ec/3eL4BEDuEP2dpOgTIqAnQKGNO53btLXvBBz2SHsrMcwBXjOXBu5NWS87pzuuxdzKGFqwP4Z8GZ/zdA/fKj4e4DHBSTn/p8JxV/T6oAcVgk63Fp6vNVGvcB1DwWlKlbFc5xLZ9JmyJEPm7IzQCBoaccts5nGNec57JBEA/nppvgaICgCEAovdjFDvi0QARkizjkvFcxnAM8ACIdAFIi0HqN7EfEwofGeyBzK6UjABXgysX/gx45r6xQyK7vBebwQ6hISc2YMRr6uiyAIO8x+eTg8szBBhkfA7fDgG02RRg84p63zgNiu8r9LvvDuHc3MiM7VBX8o4+aedBzp00eS+SLfLUAqthbNvdhHRJ256yzFi9ZmcRvtzIfR+O3tQEyLrmWXMvVyiqwn99cms6UFYIepN3nPmw3Icw8PMHbLYylmiIVt5b7OHnTF7zEH0r+azr7wb7SQHI/bI2RAy0n438JD0XGcjZJLuyCIbs2+yfgYCyrGX/t2sw6BAD1aTUtLKfiK72ey2h0OrUVn9Ld/dFD6lHOxS5zfeThqP7qm7VMP/ZSy2hkOdQulHpH11rxPstBfKGKIkq/i7dOJDB0Ws9qB11amC79ny+1SOx4f1aHG9N2oscsl67rEHGobmr9J4dc1ttLXnNadzWg9yL/87cMt6QAVwrRAWfNU5wV5Md+rEnZ1w3IvXhPNeO9BuuM7QfbPdsCNHM625StJWDyGwIvLaeSSsXtgF2prfpu//qL/5iG+NHg6o8BgSoV47KSYqiGirtZjOnhQgbKOHyYUQ8KBfj4XD0dSo8q6okwrzlcHVVYcKq3dJJh/KG7y0mu8YBeMKY5weFSmg443f+xqi83xjF/BAmr4Oxwpr4nVA6sSH8r54XQzmeleTcc01auIXN7VmnpmolZAHGIGLpHtq0NPPzuqgYVdkhPajSbgMIj58W3Y0AACAASURBVDwF72g7xg9jwRh2wbkNRUDgsea5IEEwJvGiI0gAa4xcxgJRAMHgneZDHaOTPup8F48uxjbfceeCDc2NyB1qM+DVXVvTvWgdxg/AGyDG/OORBRQyH7fv3HYRugmU22BI4A2OUuPZATbMCTnHeMQA/wmFv371mgx2np11XF1fV9G8vdVOjjHiWSTyBC81f4uEGR/XM3BfiqfxA/Dlb9qrMT98BuKC8G/GeezIUcvcmHutnz5zRhED7777Xnf37h2lTnBv5B1PMvMZhUMRMYXpjIwI/EMs8GzHXzsm0Pbs+ZKBHF77bXuAOQMhGUiJwDALu8jYmPcYD4yJOeL3rTu3y6M+W7UvxgQoUEx429lBkEasw3e/+5bG+etf/0beStolysCpCqJEHFAcDxD7m1/92p5rWu1VWgLgi7xt5CLF1Eix4bmQIUVDTE5qrxCl4lobE6p8zmsA7URVMHYMFdaeVnfMdwwt1pUf7juPl3VhoQ//Z41CiGheFxfVfhES58yZ093t27cku198ebVbooL/5LTaIyIvZ89d6ObnFxTaD4nEvjx69LBk54vPPxOIhvAipSDGO/JDGgtrQmX8N16/0H34wQfdL/7xH/QZwsBJj8Ebz96DpKDfPUAfkkptAVdWXGQQAKOifHjslwtsuPsDIJWfpE75cHHdkkQAsOZ48h05MCn5hxRQ543VFUWvvKT9X0X5qD3f+ob2SLqvIBuO9HHUFF5sQGWIWJRbPK7MOzLNHDCn/LeAPUWI1kjxWFWBSTzjI5Pj3cjEePfG5cvab3xn/8JedQH47KOPu5eE+QuQU7diRAcrpCB7hI4Hjx4/6UjVwJxhj8VwwQCBDGRfov/2zO+RzoHQJK3F1XHt5c4BRfvOpIDxGmvK+jG36IA7t2/r8+m+AQHMoQzZhb5OQUwMAz6vUoGjo92DxcVulboNkFqzdAGgoOoxGcLMNeReClVyXzpqPHn8WHsB4wcdz9wSeSGDoNoMElXiXEt7/AV2R03EZh6yN5ABdDagme8R2UXE2eLifZFr4KmkgIkgX/U91TWnDPb2fAU8xbCyUTZUzPehEI/hzhxoxhijIJ/Lmd8fJk1OamtYDECoogAr1zSF9eJtiHGSs6ElDjwvNuoSkdznMjfPIKMuobaVOqj0v2mnSOgesjFMvsRj29snRTwEHLKf4jGXkdvkUcYw7WW3Iiksg9ZbPjcd/ddGANgAHdpjyXZpCuDlmgEwuQYhoL1zoTF+Vekf+yRuwn4td+Y1uyaRDcnMZ0sg8LWW0GEcASkyLKsIIYZ9a6Bn/mJsBji3MqMc9gKPbb9yXafqniS8tZcxkQV47qpQn0B5VQEvOyxz04LaHggll7s8xIk8yNgj15G1EAItsMmeCCmV78TQjj3Ykld8J+9nLNZXNqoj88ltyDz5ddfp0fWqGKjtSe9B1j8RDI5YsD0YUDPsy5GeABgA+9AGL6At+05jKDKhXdsB0A/1J1KdynNTLeyqpfduPaLn7tOKUuQxRBBOExMO8s3uIgC0ttUAgf92AdHBo9vuGeYhed+Zg90EQPtdDDHmWURPt1PO8714XiMDuW76xWeNezulcr9bYK91bOpq5FrRDZGr6IDYfa1MGKwmTHzQ05qfpqhhrp3vhnyLDGa+8nrSuH1PdztJlEfG4/1XhIkKilaNotJr7TmQPSCdr2J2Q7RO6rHk+iE7bH+A65ym0BNGu8PYm7a4kcnoq5AOscdzXuhzRRpX8on2T/ZgdHjGklSY6D3JXINvuV9Afn5nL0dmWrvd369CmFU7JXsrestRbEMKfKlDEQDBl3m+kAetnvVc+BrBDbv3dqujsj8tT9+se9Hu38xPbzP8j//hP2yTo5o8Rjx55FkCcvgQBQLbwliZJC6aSvtSCFRGrhDXgUFxr1qRAFUswaxIMbF4jYslE/uiMEt7VXJApLqxgFwJLWHnDpEcF2kBmMHACpvNuOMhSJ6lJrXYtjasb+mpgRzf4Rp4FBHchKLj/cRARyEAapcrfN5gyeG8vE54qDcuRakGUE4474vnL1SoaXqS3vSuJI6xSogxHh7mlOrkjIF1AEw4/9dEgsL8tjY1Dp7ZxdlouTfbkZvOsxqQYXQ6RBkQzDMTFsvrtOFDmRKar1Zy2gSjqqTu+RpX5XCIgKXnSwrBpkgfwB3vKWHWVDZPwTHGAtmRHr2MOwUi1WFhbV1e6oCdpC88eeSWezKE8b6PjsiQ132XnlXLOIdasgY8G+8huLQ45Dm1zsWmu7gY4dadKnNTP+DatWvKhccjzlgozMf9XztxQuulFICbN+UxDQFAIbTkHtuo3JZ3XNEcauO1pvkB4PPZx0+faF+MV69beV2Vwz7XGN2WfXs9xwwuqjc7fwPEGC/PyjhoeSl5o96Aajo8FvmgXP3Rke711y90s3Oz3ZfV1x2SBC8pawFoY615XrylyA3PwVzw/RQpfPHqpbzayLpY7aqJQa484yNUm1oKPBs/yCBFLCHfVGSulKcK8nVEVxxWaBPPr1aK1Bk4caKbnZnT373h0xTkAdxxHaIW9s7Pq3L/ayeOa61JW4HYoeXj6hpga76b3bPQHT5yrJubp4Ah3S5uaD/Rpu7A/gXtqQ/e/313984td/goQ509BFFGbhaKERLl9KmT8jgDttkr5IITDs+zM28QAMgtf+MdTk4/a0So231FTtzVmiryQWlCUw7hJ2Whoh+iU3L4qUpsRa6srK5J5kk9II9dYeqbGxoT0QuAGRmuVeiOsHUO2/YgYu65f0LW5OFVPRATCuhE5pjxs2d4Ln6/dvy4xkiLSELribY6cuxoNz41qbZ+F954XcTHva++FlkwPzPbQdqNbG11Z06fEhB/uvS0u79432Nc33BKxitSgpa7jS3XtwC4cj/nsRvE7t2zV4QRbVfZe1wfUiCEBzokNVqQV+XYiwRZ07olnebmzZsiNJBjdLD0jaKbqMOBV2KzO3L4cHfq5CmRYdz79Tde1/p+8OGH3f0Hi3rmc+df7yYn2S9PlQcJsUhqAuQPqRbIyY3rN+SxZ5+hy6J3SbtQOlvnGg7yBEB29MWdTPjG4GAtkG/p8CoiqkgDeQk3VLuENIfVNdfcSIVkg38Xn+29rU0Ib8BTD/q+hemPEdkCq9aTPBgQ8RC41l4+I/DT5Crn7EC/MO/qsEP+ZAOmAxiR2dw3tkOMVUcWbPQ1K/pc8F0kRg+CyzBGLhJh5Xs7whCd1Rrf8dzGs2MvnotHej9P1B7bGWYc8NsSAbEp2ggGhVxu25C3J3KoMxTAGCMyBu5uYxECIHUdBiCZavLVrLAJYW8BOPfguYcK5Y70aH9a4iH6o42SwKOsiAjmtulnH8O0NVRb4CjDuaIXrON8VvbPJxnlmo4uCChlkpS3W20At8tJxPdktDee7czHjgcq1J17tgRAS7oEAOS+MepFqtSYAp5aQN+CgxjduX+/x3pSzeRKa5xnItr7JvpGXE4TxRNPXwgA7ye3/g2BzVoFHAjPsxMbUijXaEGb3x+8nwG1mc+W/PNeTFetIbe6DyXumi4OKWzWFJv8BrhTm7iAkKa+QfVkb8GI1mTT8l9Gk34Nz2dAk9fyevaAn8ckhlIzq6gw+xrHYksGZR+maF8iB4QPIO8KOIU4SpQRNmB0cN7jPkkZaAG6SR3r6+i4AMz+/jt0pKNmEvHh+Rj2Sks47dbRLQEQXSO9VaRjCADXPBgq6QcHhShOsU57qL+x0/q9wviJhA4B4Ov481m/yEL2mvUiRe4GIqhdu90EQta3XbeW8Ghlsu7c15/4tr2pzxSR2uqz7Kd8J/PczneAcnt+c7khncJ1GNSyvnEG28ntqBqnZyGfTmdpCYBcvz1jQiCFPFPtJ9n+w56PXmkJgEEWhhai39AHVTh09/dH/pe/+/vtVysOJ8dIVSjmzLRyOQXkt+mrvty9ePlSD4YBF/CiQ14hJ95EBqDkMdszjyJAODJY39wKh03i/CczMGLXR1xkDGMYz4gmREVuzL7yI6Opwu+ci+GuAGZKHBqYvs54t/w9VyfNZsMI4weD4dULF6HLxBw5fKg3oPF688wAM8Au9wb48JrCiSufF28OXlrmCwUOMCcUFUMP4IwHX1UplV8yrj7qGJnkGWM08hz00pbhvEb6gYvsEQ3BtTEwGR8gj0JpRFTwgwGtQ6/IFb5PaC+CSX485ALAiloJGMI8P6+ZuHD1bAgA7u+Q4hGNa9/+fSqI9emnn3SnT59SBABgHO/swO65nRzrnQrwPH+AD2sCkDLQdEiyWyHa+OJZACfKSx4f6/bv36fXAcQOuzaAGD7nytmummyjMpV+LUOjWkeADoY+QBzPLhEQrAFePzoGIH8K9X78WGNb2LdX67mytqZ+6jwnrzPPk3hW1IFiQ4Y6Rc9QmI+fPhbQ0ebvum5maroU5UbfQpD8ZUgOPMgAE+XXHzwgmbl9506fkw9IRjZZO6/pnLoPkAsMAIEwQaaQAQAQ13xJX3JVfndrxwCL7EvWhPQSQpepi8D7gHJy0B8+elggd9kFpWrvKa1mbl7e2rDfADeApAyTtVWtDfPKOhCubrLLnlyvpckspyZM9d9lHRkDe9H1JOyVhGw4c/Jk96Mf/lAy9Nvf/laFLJkvUiMI/T/+2in1bF/fJC3DdTkArxTfe+ON17vZ6UkRJV9++UW3pFoCzi1mTyAPREpExyDfpA2wdyHR2Mt40E+eOqU9i9wA8hxxMqHf/LP31p1GyB+HQOKHuYfEYl1ohalUjiJO46U3Eemwf3SoAMg2hTrntK9onefDdLN7RurDV3dVbV6gqQwcwtzRGzEKfRAZJETXiVne3FAbQFfEd+QW/1iveEePHzuq8ZL+QaFB5OnS5ctal9t374goO3fmrFMhqLFSdSior/D6hfPd6Phod+PGdX0fo4s5RsZZK3uRSKeZ6CO+TLp2SjegXgHygRzxPRGxVXWZ8YaUIqIhbRkZP3oHXffaa8dFZLG23J/WiYuLD3pdQHRGiowSDfPm5TelSz755BPpvOOvHa8ioJ90z54/7y6/eaWbmJjqHjxY7CDBkUlCZkkt2L93n+bn1s2bav2Jnr739T2NH6LvSRVF3dhw9BepJTEycp7Je9GEHNurl37rKYg2qrOO6JVHjxa75y9M3ExPzcjYyLrFy9IDSc41tUGyh6cHMUVCx8ixoeT37XVKMTODlxDHMVANiiAAbLzlOyE4cs47bLzAQQBRY0NG9gK2ZEBWPYiAsz6/l8JjdT7L+GkAr56jAI/uXddJpxx3DfFYMLj44T58Nml5uZ+flbOjPCvpS17pa1xnGNvQ8i0Aj7Gkdkn2oAmAIRSZc6sNOc+8tl73rIeuUXide9iesee3D8XOwu8Cxr4/ueJESNi4tNGXFffvFnzvfjbAfwC+wrD1IJaVgMV4oHoDu5G1EEElYZ6Hur3InCIAIrP9+9UGUOum5/KXevDdeNsDpjKPGZv8yyId7EXdCRSq6HTl1cdeCJjO/LfXbNekBQgtkGtJnMxHO1fR2UxCCwp87QKy9awBSbsJPBFiaXPd26wBADsjAHxd16PSvfsQXwOfIcd8sMHjiOvnsfc2DwUCZVNWyLX0gVpdmuAMQbM7HUCyVxLQgsPIHyK6G7RY5+8EOCnS165RnqPXcSVjSV1JDnrmTrJbBdGyN7Nfcv3dBACfz5q1aSBpDR1iMR7plgCIXNj+t92avdY6TLNG0SdKaa6249lv2QwBcJG/zG6K9eWeAdS5ZmQw64W93QL0do9GU1SJWMtLoz+iu3NGMC9ZF7d4NAGTsRvsOlV6kO/NjuJ3/fM1Hnf0luXDOqd9hpwXmbN2D6U1Q4oQRn9k3fhO1gFsEZ2dMymyP+yXoYBuq+sVSdK0tcUGy57zWTR0T4n9HvtW9T1I3avIUEV0VbpYIjR7nVpz0s6R02KGbmG9/O7qYJH18FnutMIQGXlPkXm70gdz75F/+/N/2GbQkAB49G0ETVVrgm2RAlQ8t4fdoUo8lA7Xym2NIuV3NoiYkArvCStiTy2A3a2QDOKseCRc6t/sKuMY8hkkmxDBYuJCAPjg8ncBSNzDnn0TELzvfuMOd4mxg3dFXrGN9e7xoycS4nieGAt59hig7gawLCPYB/NQUDCHtRZs0yH+TD6gPaGp5OXzvrsY0J/dlaaJaOB1vP+AQuYLkIFhi5AAuBTC6oQ/hRpDGOC9xMNLUZKWOMEzTYiqQOrYmAgArvnpJ59o7VQP4PlzpReYkTJwRvEAfg4dPlIhzS91/4OHDDLVFuvRQwmU2lGpOOJSX4lTIJkIBLUJpM6Cw8UD9ngfzxoeAFqxYSQ/r3QHecunp0WShDTgWgAY6jpwLZ4/9wCUpOZBlIwM4wp/zIElAml1VekLfJeQciIYbt2+I8AQ4HVMURGWJwCcetGPj3V4x69eu6qwXyIIkMFpwpnJwy+Q/nL5pfYKBc/42Vhd7wv6AUYAThj0rOeZM2d0fzzN2vTb2wp9BjwTgSBP/CrF7VwU0KHQpFjgPXRBEGoAsD8JEed9iplB3HBgtd0uJGtVF4LIB+bz1s1bkk3a01FX4cHiA4WrsxeQRbyoeMsVuVO1OthneIDVMvHRIxNHPYh8JZkF7F67elX6wJ5o55vzT+kbKqb3VPfKgQD5wph4LYqXWg179+zp/sU//+caz09+8pOOiJxjx44pVH6ElnWHjoj0wWtLaL5lcUvPfuH8ObXxw3O+eP++9gnjYd2YU/a5WjA+ftx99dXXFXlzQN/heamTQeFG0nHIZ4dgYI5JrchhzvMm+oe1495EKShiisiNKROiKhz68qXXTmTOtrsTFDssnSfv8Jja0CFPPCdRDfwcPLBfcwEB8Nmnn2qvORWLarYu2OmDzG2n0nkkBgDPgewTuUVkQcgiCCYAt8LLRzpFAEDYQJSx/nTYoOCfyNCXL/XdgwcOdNeuXVUtEFIS8H4DqC9fuijdT+QAbS25LnO7vLIq8A/wd0c6V4UWOYFByxyMjnVzs+6kgQxARPKjMGoALylOBw4oMiKRZMwPn2fv0iYRwvHgwQPd6VOndE6QprP0/JlIHhVqnZmVrmFN9i7slR6D1Pnwww+6m7duaj9efvNNkTyfffG56n/M7yEVZ0uAnjWlfgzyzw/z8/zpM83Hq5ev1NpQht3oaLf4sEiDMrwhAPITAo3xRo8ZVJj4Rgc7tQaCkUKiDplkTZ8+e6IIHPYc+jp1IJKWZ2JpADxuv5W8yZyn/VB09ohITxGjxtgweWwPRm9IONG4Bw+Rr95YqiJJkstCrzLS+jhTo5IY6yapfI/+PK9WSTbuHKbM88vYatru5RoaQ11fNkgZogInfShyUh3sbRoM0KbGQEXxcOZTU4G1tMNgKJTXjrOd53iO81rInL6dXREsMTyZrxhiA6AaWqnFCEWHJPyeNEHSatRequZ0xxw01+R9xq2cG2ZRAGtnBejYQZEGj4d0rsEh0j6jdU0B96YWQGSD77XeWtluFeLdV2HP2mNZyehtQEPW8T9CAHiP2KZTp4Bax4CgGPB6X5589MqInEQBmJmvVtYyDwETlml72ZN/3oLLyED7O2vYAgLZu7Xve4+zfe+9TRvyQUBH7bCHNdK8VlE6H4r+busRDvjyHJgA6I33Iog5H0PU9WPuW7oVLK89nn2Ruc7+tjw6Jaadk1ReFwnQdy5oIoWKKIiM+RpDW9DonaSKDGtsnZWIqZZoEckgwGLnYC9/TbeIyAk6KISfa11Ugc+O+lsuxMuzhSRB35qIdN54IgBMGNA1zNGJITrC0GW/9hGNTS2OPHsI7EQKRAdkvVoCgPdCAPQBEOr8NbQp3A1Uex2ddOaGHGwJsOgd6eewekUg6ppNlIUAbx/RUhFETa95R58Nxc01hkpb8hlg/RpiKSSm96pb9AF8mYPIqOawHMEhACK3rXx+c+0TclBkZ3UhCBHdEqjR6ZwticCNMyQ2mWXDcshPO3bmxbV+Ss/259Igj/Ir1/OHAEhqNqQUP0Q7ev5GFClr221o85lzdZDnFKl0RFmwc3ueRqbzHINusvy3eykR9Nnn7fmm8/N/+9nPt8Vab6zrUBRI5KCB/aiFBRhxUGGkEc6h/GSq92+Qqz542VOAKACVQldMBEZMABQPhcHIQDCQEJKQARg9hI4rf7J6RkdhoOSZjOT/YUQ6xxbPr6viB4T0glMbJQAGA8uAe04GVggATUSx5Xhe6fvMgjIuDOcYMfxO7YE8EwoZkIEnFGDH6wH/ySGXgPH/zU2Fd+Np5T4IHGPm+xiufA7PO8Y4c8M8AJr5m1BriunxnBjqWUgKqQVEI3wYwpAVhJOKBJmclIeO0FIIgZZIoRWZCvatr6vAH14ywtx5Tqpio1BZawxjjFZIhDBc3H+fKpnvU5g6r1N1nOsTzs764Fljvc6fvyCSInnIyafGIGee1f1gdFTfebX8SqH8EDmkG0DGXLp0SYYL88Ca8zsgLKE2qm5+9qw2GhXweR4ABPfgs59+9rn7fx871p09d06HHPNlwDbVLezfJwLi6rUvVfyOg52tvr6y4pDykdFuZXW5W15ZVq/YyRm3Z4PgOXb0mIATz4eMAXSooA+QoAUhc3Tt+rXu63v3BU6Ug//8uaINIG54H6+tUwIeVQs95w0Soq8CbxAo9JWfmemOHTsuuy8KFZlAXng/BR1ZB8DZyRMn1d2BZ0s4NN9j/xJKvUaqSYVaO2JnpAo0viYC4Ku7DneHpGItAft4Xq9+8aWANHpcBRNrDA5Lx/tG20pa+lk+96tuBwX7XHOAf/cJS99YV6g2+4/ODBAgk6qTMSoicmZ2DpXWPXu2JMApkuHgQQFRh9u7s4i6Eyy/Ul0AxhAyAhnnmT7+6BPVnpiZnVbhumNHj2qtyE2nwwIeZyrKUyxPZFR5zd2b/qhAo6J4RkYEnpln5Hhmbk73495EL/A9jPhUMKbLA8+iteTgrMKnEALyZleYF5FHZ0+fFpHw+Wef6dqMY0l7a1VkF9eA/EkrzoTshniTHq+QMaIwWHfmiOcmQoL/xouvAqrPnklfsVcpSMo1qLh/9vSZjoKTVPqHAEBu8Y5TSPGHP3ynG9miWOqyIqcgKogGoEbBJjhOVWzxRjnSCZmVziY0v/GKJSoirHWMB4gqoiJ49nRfYP+jB9krK7SypFvEyVPVDhMwvamWhMeOE/VApAok4nPJfohJZAQ5Ze+j7yAKrt+40X159aoIGEhQ5o2IJdabworsH7XcrBD3hw8Wte4xUCAMiBgyEU1ryiHUOcCS9cvBPQBIg3/WQocyESFVEBB5RP/zj4gyCKmErSclL2dlPMUx1mNIpKWZ7+tzLV4NGVuNp9XG3FC8TYZqX0l4qJbdGg8pYJaQ9/Y9FKI6ojS9mblmjMR8NnMRgxY7jrF6r1Tue0X8xQCTEVUdhyBHY/SkTZeN8BAZ9VdTDyPrlqgx7pV1ivy14LEFWfy3UqEUoWe7xyHCpEaZ3Mg4e8OzUEFr2O4GBLzHOOJ1i62TdIoAixZ0ttEMTvOqkOkCfC1Ykl3ThAQkGhO0nJbLzLtB6gAAA2D5/g7Zqc/saDk5ml7tlqMQNfIPQkg0PeD1HPUZgLsAfhnhmZsYwoOn2V7FzHGeCT2qCIAY6MplTsV6X/vbiINcZ/CU7QSY2UcxsncY000bwcgyDhkBoPRjT+2DXURWCIAUDevloqI5eyA+MlQ557VEQIQAcKT2ABI5UxI9k73DMxjUOLKwbZEX+Yis5bORMRHvIimGLgiJXjDhMkQTKD1yo4prS7OEDhsIAANde3kj6EPdhITA28G3g4Qpr7CLxFU9sLSibMaQ9bJc6OlcL0wEj6u5J+JH9TKwKxSNmHWviKwKFYcAkLzFaajoO4+t1/WqnJ9IroHoa2sttfs0Y2x1pdcWhxz7f7tIOe/4Nqe9Bfa9vuwB+6DbdxAoteex57yfhiJ5sRmzz0Ke5PkS2aEuEn3716Qk0cbcW7zXJTWW6L2kW1kfOroDzNieA9FJ7fiC2aKLM2fRgf5dNRNK16nCQV8EciDGMs/SLw0gboF3bBAT8pavNoKA8aSDUMbUEgfWZazbQB7wuaShKR1RBd6Nu5yibAIghEOrm7N+eS/neiIsvId2jpHvJyrD+zetAL3eeq0IRhE/RapGp2vP/M9/87famoAajFEMdnJURQhUb0wOPZSMQ41pm+aQVozltIgwq+TDKKF3eFcxWPX9OoxcIKTrpmfJW/Z7eBS5b/pTskmVG7qrIi0PkwJ/aWvGeBJWyeedJ29PdNot4SVviyOo1cqmW+8x0apcv7DgSu4ry1KahPxzjVQ9T1VnDFJ+0uaMvH7AH+PAQASMuA3htoxHGTscCpvbyu8+eOCQACLG5lhFTGB4Kx++WvJhYDtvZLQPAcWzilcWEgHvlw6oOqBjfDDWCDORAwgfn3u1TH77igrAITDcG4AM6UDIOTnSJlG2FIovAoA2dDpAJroHVaCKDZ3UjQAsahCwhiIAMGxVFwDA9kzygcF97uw5zQev8dlUwscgZ+zMG69JBsbtDeQHGZudm1ORP4xpvguwxKuHN471o6o/pAdgikryjPt3v/ttXz8AEM5rN2/dFkCBEKAAGLUQMLIJkaLmxeGjRztSXx6Td4+Xmg2ztdU9f/pUdRZICVB6wqNFhQmTUgAp9mLpRbdvwUQIc3Py5AnlpAO68GgCnJAjSAl6kCdsn++qDd/IiD7H+gJCni09s+ecNkGjI4oSABBgaHL95Kyz1QFF/TzV/MSQYp0BD3hBAbeMgetyDe3xlRV5cjfX1rTGVtzjSttBfpVq8MLdJihaBjDCc8x1AH0AImoSHD5yUN0YmJuk1ljBdH36Rg6d7MukLUC0AHgttGZTWUv3W6XnNN0n3B0BwMzzUgWfdRaB9/hR93TJXQlkaKyva53wIuPFB/zrOxNT3d27X8mTzH5kvvGEm+Bao2aneQAAIABJREFU7Q4c2NcdPXZU8vr02ZLkD3lFvrgWMixdUd4XCKVUtec9gDa6j5Bx5pV0HghBHurW7dsiD1K3wmGxrjQL8UTYOnLNWu/fu1eHJhEo/CRiitx6roFeRi+xtmpTV+FtaZ8nXap2gM/1DBBnyLvTeT7V8547e1aRNyl2h3ypmCbjGZ9QigTzC9EJSfXw8aPuzt273cFDB7t3fvCO5v/Jw0fqUsF3P//8s+7Js6fdGsVaZaxhfNvD4nzGLRFMHC5ZJ6dOzEnPoBOTkoMeJWKGOWR+eU7IVEWEbHfSzehFiqGyrkTcrK0ua+9dvHRZNQiuX7/ZPX7yVOsH4WXAvNkdOXpY80HUE3LOM1FLAwLnwMFDfccE1ob70vqScc7Pzitd5NqXV/W8XFdFFItsSTtYzi5H8DiygWeLvMcgiRGjSLXpKXn/RwmD3LCnf2mJQq0mXnMt9Ljy7MszFQI2BAJRJTrYG+9pnytZhd1aELoDsMumsiEb4zbeeJEHTb/hGGQhANiTPHuAls7qaokaoyggiu8GgOeaGRPjIa2E/QMYDuhsDeh41ois2p02Uh3Lek8fBpONqJ2RAIwzQKTUTZ+uk/D8jFNjKs+2yJ3qXiBSqNJqbAy6Dnq+Fw9TC9hbQzZGWEs0YFexjzNXmhcVVTSZkXmLTOVzOEQyVxrrrqrk+W4M/YAvAR94J+Uqu7aMDOV49wvAtgZ7b4Q3Fbf9/NiM6UqQUIQEFJsAUG2BkiONSS0xKZJp4zUEQOa8B+7l7WVOIwsZh4zlKnrYlcxknpmHrFm7Lpm/AWR6nKlC3q5ZC7paI72f+ybcPm35kkstUrbCqFtQq32n+RvAu7ZfRYT24xLuHiJossa+d4EvxwJo/K5WNNQiaIGUzxBHuHzbftaclQfUsTcpDJfq7UNFdu5k8F/jz/dSAyPjqO4CWSvG3RIAAyk1pBlEtwW0ZFwDEdEUWWwimNo1jW514OyWgN/gDc33t0UA+H5FOHQD8SgPcBEAIjPVhcmOmMhS9FYIgMgmv9H9iYTN6zueqaIRegCsGihuB2sHpPeQv2sQl8J77RnSEiXk5SeCqE/CUBcV0odNqIbMaXVwq4clR/W83oeVPlJynAgu7pWw/8hKZDwANeSuz5R0Ohmqz7dnURxO6b5hUsTRthlTdKa/51VWV2TpSRMAeb6BxGjALuRN7Seevx2nx1rd3Upgs/dDDuc5d+thzZfSr4YIFNY/2Nfjiuy7vgrjdgT2QE6253HGP8hHCFinAvA+RLT1tWUl+t3fZb13RfyVTGUe2/Nar/3rv/1bRYSJFRsfk3ceQ4owZ8IXCP8PoOWmeP0AAoAJqj9zR8C6FZzZ2hgUHNby4JVw8fr46Lhzx6ddWG99Y60vSqbifhR4i/YoYyuLoNDw7c7Fyl64Yj7Am8JUAEj+jqdSueilGAHlUYCMRex9FYvC0JyadOGn5Xj1qIEwSq74moCyintN0TZqTx9WxFjI7ceIx3uraIGnT+x1r3xdvJIQBgBE9BHKB2OdHrDk+YpomKTAlEFLlAhGHvOSxeT1EBsY0vwtj2K13VM7vsoHZswJQ4lnXZ7lR49U9T4bkM+whUzS4PFcl9cfr4arK1v4OEAIS8a7nboHKs43OSFPqipab7gAE2PCo8gcCNyOjiltAZAUuYAE4D172g7ou/S0BwxyDclAc2ix9gAD5or7AtLwiHJw8vyHjxwVwKWCt4ombm7oWvxTAbgqvkevcgzMEydP6GjQdV4tS9K49sEjhxUSLCYfsK1ilJvdK6qXj48rNQSv6LXr12XUrG/R5o46F1Tz3lKbR7ooEKVx7+uv5IG8+MZFFR/74P0PVJOBQ4kIgP0HDiqywtElY92xYwCyeZE0IqFWV7Ufk84AUZF8a7yVP/rRH3TjkxPdtWvX++iJeHKcqjPkIycnHTlkfpgP7sH4qC+A5zpsJzUaeBZAOJ9FDgUMJ5H9hWopuKkCccjUD77/drf/wN7ul7/8J4FI1jMRAETX8GykIyBHIStC7jBOUkwIeVYkz+iY9gGysvyqesjjcVt3+0oTV9TSGNF+Y99TlPDegweapz1z85JVahVwjwsXXte1aInIPCXXkOtAuHm/EZ682u3bv1cEjOpjTE1LF7BPiMaAbEKeV1cI37dSZ+645/4D+1VDA4KKFB0IFUAqgJW/IXm+vPqlCs9BusEKI3tm3ctLjoe8PIuEM2tvj41WdJRTDLgO8soeZiwOoYNRdpoDPxSxk+dcRUSdEsUzQQCwp9kLEIuk7LD3iIBgvbgmdSJcg+Cp6jIQfbV33151B6BFIIQH8vajd97R999/9/fdo8WH0m3Pnj3prl6/1i09f6mTGfAP2WFDz/VX2KtqmVfhcloD2uFNTqpTB/NKVw30EBEAyCzRCTwD60o0Q4xv9iHrj2zevXO7u3btS60R92aNOcsgNtEJPDP1GiAC6FRx+MgRGfzMMSkxKipZ3gzODeYFHcH19Jn5BXUtYL988dnnfZHLRCLZW2ZgyefR9+7iYsNnp1HluVDYdoUfK0pi1d0+AP5EPBEZxj97mp12NdS9GYoMomf5SbrY7tBix34OIecteImH195E15CRMVCgd30ztXlMYsRIkfyndVjlJ4YEyFnLNdVnuiHv+R5ekBiStuKGMGLkAI9TAHQAXPZbDGv2vr13BX4qwo9zNQZzQvBFINbzyJCuqtjcQwZWke8pohaTo/XOZK+lrlFIkhh2nDXUGWoN1hDkLThpPS4x8nSfsmiJGApwU5h1hSDHjmqNNwGRiobkv6PfObfi4YoRPhjP8YxXnrfq17hWQXtWyGgVuPbatMSQx+Ty7e3r6CY/fxndBXISAZBnjOGJHsAhg7yK4GTdixzkngnDjTzF+5y9lM/ojujCMRea7gmLMoBD+Hi/WefGcLY8DCA3gMrgx/PfGuPfZmzzmZyXAhYoHlJndEZYmiB2ovOG+Ru6ceh+FS6vz1X4P78DVrIH/HwBzcUx1BmS+dOYmpSLyKAK5CnSY/C0Z1xDEYoh/QJSwfc3yJAcVZ9xgdPGng+BFOCkqOGWIOmjEQZCq2Bcn/aTNLB+jWs942VOmHaIxRb0xJ418K/aGfJG+kwM0JVXPf+rZHft7wk7ciJXSbVS1DA1yvqUATvcer1eqTuKsCi5kbd3nbacThnO3uK17MXImNfTDgjJYlMDhe8GmKrGy67CngGjOK9EolUe/iAr8O1bioZryayMIY7WjCUC24LjgFA+0+6hfp8x12WLDK+Vzm1qjyRNdND3XgW1jVf0i+UOuVIEHxGMTZqMCTB/RqRfOxeSE5817Xijy3XMNPos+zrPw3dasjBnQ3RA9GhIDq/jcK5Qnw1Rw94MBgrBlWKB2YM8A/LIczMn2aexFdrzJ2e1ztYqLpuoeuoPBUvlO/l8G6mj/VsdR9r5yLP1svK//t3fbXOB9EEGmBMK+wiwRTGq7S0ZgvaKEwY34RBQCmzR83uKCtY2gNZX1/t8YgkOhlAVCMwBR2717MysFl/G2PhY9/iJQQDXdsgSuUHOk+WHyQVo5vDD6I0HEyBABX3GA+DFiExeX/IzAGlR4oA7SAYMdDYZechcnwgAFhQAQxhxnk/h86sr8vKdeO01GWQx8jC+CM3EeFRRsSUbzxj0mmgA9uxsNz87J0HBUFFeScMs8jnGrMJjVefAB7nzORCUCEty43n+eHjbg04h6fL2e+4AXRGOe/fvKwcZAx7jG28zea142DGwEUTCoUkvmJ33eBAo8n8pwoVHm+KAgBtAAgXN1NZw0v2Yk1sO4cN9NKd798kTm/mAXWW+8RYjZ3j7WAfWHwCZSuVR2lw7hQnxWvJMyNznn3+h37S8I1yXsQNkeB/wxnhYJ55/dW1VoIL1pK0gRE4MZ5NE2yKp9h040I2MjgvUA8a1mba3urXlV6r0jJf4rgqnXRPY0CHZbWse05f88qVL3fmzZ7sb168rvxyZwVtJETIK/yGXJ06dEvhgLQnBZ56YB7cF3FAVeNYhSgryA2ACGH333Xel/n784x9rzT799LMOYoOxcpC5aOVQtdYVb810IycAPtaPv5kfrklrNFXSLnll7gFQpKqwn5hbvpO2W8g03SFIY7l06Y1uz5657r333hXITnQOYwd0kQJEQTX2EIRM3kdWAFkYJqkrwmEGyGbu2UfcF/Dr0GzXxIjh75oJ+/W8ikKamOy+c+VNySypL4DH5P8/ffxUwBwPujy6FNKcndX7EForqxQ/JTVoUvc+c+asZWh0XAQnhA8/qmNR+xK5Ym4uXr7UvX7xDaXZYIjiISYlB480egki66OPP+7efe8978Mq7OLQcBdKjeeWQpKOBHD9CH4gPl5QQwTDeGJcABTywQe4dQNkDZESMfLQuZmvEDvsd6KO+Lz0ahG5vK6aI6S5TE1pDz9aXOxlLzofcMq++f733+5eO3ZchACpIRgu6HN0A2PDWw2JosiNcdqn0kHFXU/wRqRTCM/D/DOfKjq6b18fYg1pgXwiL+xb/qaVKHPLXKEHzpw+47ar21vd5PSEIi9+8pO/0fztoTjkxYvdd7/3Pcngz3/2c60/CpgOCTIoxsa673z3re6NNy52Dxcfa8ysCWMh5cLtRolcmOr27zuge0GApjOM0s82XFCuqxx3IiLi9eD5XOl/rVtftYc+hoHCU8uQjLGTlp+OjDIY5J/BpCOmAmLSqlfnaUXs9fmqtk4LwLgoELiEc5UxyIuQ6utl1FNjJJXJW4+tWxHawAxAsjEzhHOmAKWrwW/r/FTLW5EGrmAsEqK8MDbmbMjZiHVoqQp3Nl62PGvOPaWgdRmLDZve8G+8uAEKjCPpsa7PY4IjBh17xQBtIKpa4B/wp8+U91/jrWKmmUuFc1YIfVogxmBW+l8DJIEO+rvJxZWBWqBXYbIJ7e5B0zerQCfnP0Ydej8h4AHm1pU7PVuZDxvKNuptc032hSRNSuwkTnrCkXWrUNn2PhlHohiYe8k1zgMi5co4DxBJ9AyjcKqUZac1ZgeDPp7AIUolRnvWSPcpe6sF8gG4PGdIhbwvENvUvQioy3dy/wDSrJNer6EOoKVadhWBZmzpEHjt+Sqgl/0K0Zr3LHNDGG9aVCeiNeChHa9C/guc83lScFsSK2Al380zxaGTSJHYBJn7QQ5rL1eESb8ulfuNTRQQYeKzSN6qISBdhxOl9FDAaubY97VsWn8MBYI11iIdBnA2eN9lxxPGX0R8MAYknMmWqvxvRqhpF+d95ugXExHoupAykQXVgkq4v9qPDjnYms9dwFR6SpHTft48K/MSuQyZEv2yMwIEwLtqjza2QU+cDF7tzH8r2/1mqYiQvNcCYbNiSRcxoZWf6KqsSYqutnsw/529rpbhFbXDffR6Urai5+RcndDcB9gafxjE75RjF0zE/ut1U1pC1gs+1wai1J1pnPJiGRxs228jOjLOYM9Wd3wbqcEaJYUhez5nQOTVZ0mNY3Orj1SPXgvJsmO+a34034oAtS0r8qYnc4faIJEVExI+v7LnIDRCLLZ6SrpKEQlO6cqzc49EAOU8sm6oSJ5/83f/n6ZbzPnWdrd3/3553QhdffTkiQAiRpc8e922POKElGpQFarCBTFWAbgRcIXKE36+stwfhLwHGCak2oedPQMY0zK4qNoPkSB22mHu/Cj3eMoeD4xKro0xRs4wBhMGTsIEMeQ4EHpvwzY5q/asKoe3GCQ8tgACvC4hCJgDDD5yDBPim7FdeuOicq8JO403k7xqvHAANLW3U7ixmWa8/ABffiu0eXJKJAN/K0xIOYTOmec3xqaLG6WHqjewPR5mq/kez5Uc0ggFzxevPx5chekQwvzC9QP4IWcV0MUz4x0zGCD8m3xrNuzQ7pE6AABz1hvjiwgAvksdAp4VA5j7SUCLtc6hZDBibw/EEf3byf9fpN1dKQwDnXFVxacAG15Lio5R/Iq1Y03w5iEP+/ftVQQAYCBhy3jTAXlXrpgAAACQ04uMqqf7/v2aK9aJOQJEMN7PPvu0e/LU1f9jXGIMAkAW9h/olldowTPWnT5zRmv34sVSt3jvq25jnUJ9E929r79WyzN629OejrZhHACElgNSzp87J48mHnIVuKPve9cJtHFPgP/J06eUD8+8Mm7kCwIgYfrXr13V/mIekGXeo1c5IIU0AubqD/7gD/RMgCJa4onw6UzgxBND1MvK8koVjXM6hZ5zYUH/XOTxkULeUdoK78MYUe6T02gAdMgnXmRFnBDm3XXdg/v3RaJRUX5mdlJh4BTZY8yRK2SS2g8nT55SisCD+w+Uqy3ybnlFrSaRpVOnTrq6/v3F7vbtO0qhQeezrrThY9ykHIStT/GutFuka8Hc7Fx35coVzQmyQxoH8sqeZExegye6FiRICvtxuLx4tVTpNmPdvn37RQDw/Bh6EAAQN3icT58+o/lGpl68fC4Si7aSl668qbWlDgItQhl/Ior27t+nOabjBGkjEC600kTvuc4BQHFMhwhF6/jNnPM+Og8ijZaDFBOk+B0HB8CYJHv0not6GkzDDLM4FMQzGedDw33CrYtc8Cg9gH0IyBNfxW4g/8Ryq6K607YCZDmoL1w4r4geZINzALKKSBlSRZgPZKo16CFwqGbP83CGUGCPvcDeZV3kNaew5bRZbcbLXo9xSvQI/1jLq19+KVKKlJ6kDZCu9N3vfqe79+B+95d/+VfdT3/6U+39f/bP/lN1NoBgpoo/xB9yAxkNWUFXlLd/8H3pj1cvHDHBM0FYslaQaug20tdmp2cl0+xT1hKig38QheNVlJF1gPDDq8p18OAzb+gc5oefEAD5b54RYlkpCpsO78MzavJ7rScBXO/BKWwypgBodcArj7sMiHiZ2Mf2prgIE96teIllYMeIqro3W4C1Ap4B6pr/Jtx9MEKHHMN4EDDIJXhNeLMNyxTl89sYyTKm0g+9CAAAUbyzmZucidI56iyzUt9Pn4nBOx29FE8S10BPJU81ToDW6EkBTclc5RgnxLI1UnuDGd3Y5E/aqLXXGxtAhlXT5rQFMn00SIXiyoDL+pUnWqANOllFwIZ855AWLQFDzaHkh0rXjw3tQWMftCBLEGAX2BVxUeGwyMaQbzpUkg844HPZm4McxEYZCmjlmXL2B1D2RE2BJ97PnLTX3U0CWL4KADSkSWv0BnDJ3iq5ascY8Jv79KC8mY8WOGSPGiy2OfBDL3PIsnwun9F9VAR1cNa4hatD70MWCFSU/emUVId9B7Rr3czPOG8f26pCiQGn2h99wU8/Kad2iK+WxNK9ejmt0H5fug8Zt/d4CCUOQZV53QEslb7hGg4hKBNlFNCTudf3m9SYdiwBNSIKKvIjNq50SVPoL8CtX1ORcENdk5CkzvUfCn+6vhyK0t/sZavAv/ZEoiEqRzpyTiq0xlue/8iqyH/VIbGu02dU5HJMLQF1j+Tel50bstPr46iw1BHyuJCRdREAWtt6toS17wb9u4H+7ir4g+xXd5a6bl7PXITEyt9qIlJj1+9mnlpZiCfeoezbOntaMkERf2p1XLn6tedDFE1MusBpQvKtp1IjRhrc4+iL6zm6SHYL81MPQppeS3bkLNrxDHXmtrq2ldOW+OrnpYlAyjW1LtVVYIgAsK2Sop7IRpyukeXoudx/0IM8h4vs6uyqdt2O6anir80ZkPtnL2hcTXHURBvxXUUj7y7YWLUmEk1eO8LkF+v+b/7OKQAMGOAPAQDox6B/9OSxPCpUyGbCCBHH8MMj5A0wMHkYdLRLonAYgwC4JPQcT5g8/lSEn52TV5zCUAiMijvRT1khYVUkoYydAHkVbCivkrzlKia2LGPu3gMKMw1hfYkA4HoUqWMsGJCEtwpEKDzabam4H7+zWHxWPdiJiKhqy7zGdwCW/AakADL4Ydx4jTDOydsFcMRQAPCzpGsrqyIvKLRF8TLy9/GgswAYicxHPG0oMm24qp6pz1QvaSnzCq3plVW1w0tePa9jgKeISLo3xKjEw86a4D3GG2aA4DBTrp8iJoSkz+9xji6vqbbB8rJSILgWryGQhLSoHzYGWlVYxpMq1n1iQkY/YwP4LC4+dE56hZJj9GNUA6A59QBXeNFUUK0IDcgUgHF6gnNPAByfBTxDXvAesgowSjRDwri4R7wDgDZCxtXusipAZzPw7NMUZpyB7Dou0AGoerT4oLt183r36OGDbn3N7evUPWCT4opT3aXLl1RPQB7Rr76S/AOgH9y77/SU6WmBBdea6NSijVzqg4cOSVHiVeRzyBDglXm7eeO68uJDDgGIACJscM/XhAB59gZRBAJfK9RQWHYPccLl6Ym9sSlw5TldFfgS2URv9uqbS10EQsU4mFSsTQU4nWfEHuM35Av3A7ijZAhZRpETbr/0HGLpsfRDemQnBP2dd34oEPa73/2uWu45BUX7bWNTeffnzp11obpbd9RzndoMR48c7S6cv6BWf+gHnpFDg++x9zB60wcc5aWWiwsL/WGfdBFSNvBAoxNSY4L5MAEwITJvenZSY7DecBtN5Jt/1A148fylQvxZh1u3bncPHi5qTtgzAGeiZfS8G+uq/YDBxv3Pnz/fnTh1Up9lr62ur3W///373c9+9jORSPyga9AByAwEAF54ih0CKJE/DErWjM4YpO/wzMzHeBUjJYLn5asVjZ29uU4EycOHIiMAcIwDWVerzfL8ySNb+cIQbOg1umJIny1TN2RVulJFDiFNm7ZkpOfwPERRIFPIAa0LFx+4FR9ycvbsOY3h448/dh2IOddMAbiTloEcK+1qakpjYy/ztwlg72dkFN3BHLrF4tPu5vUb2iecKxAl0jFjo8rt53z55JNPu1/80z8J8EIcsYeji5z+sCISkur/EBAUAr18+U0VLTSpytrvVWQT7xNJhYwQCRI9zFpw5qhtLPKvPEcXv2ItNtZNLErviMyhxezLHfUPdG6WB9xyBuHlAlYCEmrV6qK5ASIYivLYkrON4VopPoq8K+vRKQP2jMs4q5ZAXHg30EJOFN4LOAGEFsgwEI2Xwga1oqR6j6aj0vicvKpVmVy9vJM/3J9RLmzVF5OSJ6fyWwtc2aAcPB/xNjHfyvWX/K6p8KpafBE5QrSWOub4bOLcpViiAafb22JIOzXB9XdaEJq5TMoUNkyKhAW0yrgrL5TPY3spUxV6WEOHdHq+nZPfg+0AC2yZ8lYJeDRh2jyTyBnaIBa4iUEd8BoSpAed8ZJZ2wnkDFGTTv0ZDNoh9L839kuu4mgYiqF9e3Eq2xQ7c1Zb0ByZi8GcNfRZ6fvvNqYj260Rv4Pk6MkWh0m3xnoLav1M9tKm4JvPdP/EGN5BGrTtJgXIvtljezcB0AJ+pTM1RS77eYU8b5w1Xj/v6xageCwDyYMXvJ3Pqj/fA8Y8i8aEvafxD7phq1ptc7+sfb7TXjdyqZoMjTe2JT2kl5p2oZlrjbkhAKIPHW04hLdnzr3oO4t/DjokKRB27sW+1vsNARYSON+TzES3EPpejjPLZ7EmSVcg6kLdWhyNkB/+04THiNKdpRdVy8R7RiTS+JDCLKdI5eLbZrEOcutVO+jisNScUJS4iB+D+KQlNN73JnrBJBB6sWo+1PMHDEa2om9a2dZrXXLB+6TpPg3C8hKicsjB1z6rKIvoOdKHsk8NbEOa+OwY9matXTEISgerCG1/3/KpdJg6D7ie7W2cGo4IAjfw42sndYn1LXK0AbOuhWa5xO7294wZohdyvu3U80VCNBE739Qdol37tW/BervvkI9gRNa1rxuiEP2dLe2z56K/23lN1zoRg3UWqoNJOnA0HQn43u5rZA9HLnK93AORDJHdn0NVG6BPo9CDJTWw60b+9d/8tegIhexR8GJyUp5bjJentH3bchs4PPVUaMczz6GsG9RkcBAD1C6+/oYqewNq8DICvF1BvtqilFecsNF5DG48K0tLuleYyPQyTBuvKHgOORXnUq90e5UAph989KEESqFsZewo/HRmpjtVxiJeN3nOmk4BynWn/VkZkw6vL+EqwcY4wxDEuMZQBoBdu3atB2dMNqG+jAchIacc4gAghZGMAiEElDDwg/sPiPiQ97M6C/A3FeZNRhh88fzyBBUznIJkChtpAD9zGiaW+WdsDnejEJ9bsnE9gf8KyaMHPMY5n4PUYY6Ye0CqAH0JOp416jy4SwPdEh45IqNzYTSuixGmXK8RIg1eyIh3cbdJ5/LPzUkmuD8EACAZDxokyMWLlxR+DYgnNYE57A2dCmHmmbgehjyyxPWJ+EgoOn/H8CP6hHVkzjHgnz0rskfeDf9sbNL20FEfGNgxbJFlEUwTU93CPorBvdYdOnhYOf+vXj7vPvn4I0UAjFOoSm09VrpHj58IpJ05e1YefdaConiso/L2734lQ575Y76ZM5EM6qIx1i1QR2PfPhcSq3aKSssQ6LyjZ+0Zuiq2xDPyfQARc8u68HdIBLo8ADZUE6PaWJJTL8KiKp2yBtzPAMTfZx8xjwDlhQpzx7vPezwjz5OUE0A7wIYUGeQTj/GTp480nyEkso+5J155yIsPPvhAYf2QHLyf6BF5XfctKJ2AdnMAY+Tn7e+9rUrv165e15pDPGJcIYMQAMoDq+iYvXv2dmdOn9Ycp2BnWgUyBuQaXYIuanNeUeKQmXN7ZrvvfMfRA4yH79LCkOdmXlgLugCwPm4Vt6K5Yv6RNZGBI+jImW4fET7lycYTfeDgAY1bbSfHx5Q+8pvf/EYkImQNa5pDVMRjhUUmLBQZUTrA6IiejbHIewcgod7GJG1q3EOdw1WA6Jl1LhdD/lh/1gfjJWw6eg7yhrWADESmWL+0raOrB7LIOrkYKJFI4yraGq8L30WvUTeFlBfk5U/+5E9UnwJQ/4//+I9aTw517sseJpKF/4bkoNMAUR6ONHEBUMbC87KWPCvRBikUim5lbfhBBlkPvMcrK680x+gg0oD4B+HhFoIAVhtfAAAgAElEQVQuKJruE6wfKUGsG8qelA9kPEY4Y4TYQ05IWyG9hC4f6FTIAeaXaB9H3IzofIQk431Cn1PnAF2myAnmkOKqVflcIK88xQHX1k5lWBWY5JxCdlsiAD2loq5FAAiUiTUY6u4EmMgLu141K9rCXQXkeWZIAODZJIZw3xKrcp+rMB0jS2RBAE0P4qvwoAxdqsrvqJBuV6XOfaUz2BhOiznOcEex+R/XjudYnrYigzgj8LDz3PxgN7AOhw8d0nnBnvjiiy9NjI47Us5AAaOsum9UOkXOAd5PeyqdOVoTF/wKAdACHxU2VDqSUyDbNdR3Cuj0dRTidU3f5TL0Qswn3NaAjQhC11iwh9HhzTHw8jugWuf9SEL7DSSVT1o1c+JIsX6P9ywFBgdvfQBpDOgWfLeGb394Nv8RuyNznXD/1uBsr7vbKOdS7Wd3fy+2oo16RyxFruMF2wkOh+ga5xt/03DOePrQ/AI8AXIpuJixtIZ21jtGNnL9beNJ/YS2Ij/j8bW+meLQt71MF4cApr6FXgiEFjCNO/2w7Gnp4jVqHAxV97P2GW/+zrmcEOIBkJe3uIiyjL9dJ/33LgLAEZSEsBM1GTBXOdxEuRAaX6REZDGF0VKvIzojoIn1iPwHlEfOIqN6jiItB++uI5Mia6nFoLoiRMKprkY512pfhgCI7gt24KwV2Vo1axTVnFoiaVveOOKSzsT5CQEASZtuW46wcJpDS3plX+v5t10oV89XbSJDALTf0Z7VKjiCw58PwbBzp5pU6AMS9Cbfz/5hbrOHeK+NyHE6V/bQQOJ5rfw9YLMIhs6pbgMh5noK4P+A8uh1zgAVX1eXhkHXtgTA6IhJGdUIqDaCjuB0XYkQC069S3tHp5/nfoPec40ORa1UykD2gsaeQnoV0CEMUOlumZ+WQIyMeq9VHRRFbPh5omOU+9/r3tLltbf7c7DqfUg+NmMTRC9+kzjLXmz1tOXV5IjlZKhHlPPCr1s2QgD4GknFowjg3/z1tov/uOo2jAieLYzTlzIkK/xcfcy3tOE5kMXSU9Bs/4EeQJ46cVIbGK83xjoDASRACDDBCAsbioN8jlZdle//4rkLHXkiU3zOBimGekI02WCMAQA0MzXTPXz0uPvgow/cjmuGqtudOhcgNBgKeJ34b0Kn8dDiPUiKAIXAXOzO3Q1o8Zb8TPYPpCJGBKAKj+Hp06fkjQO09qBcHolZKQtAPwtPSIeqqC8s6DkhB9hUqhYJyGZeK3+evt9mGb1I5hYHoyth6r3HpUB6agHgCVLI/KqrZrPZFHaLZ7FCbFuPwEvCoxXiek/fS0i9epqXB8MkAp72/TLaETT1+n71UmvKOmF8Y6yz2RgDHhqAPAaISYxNgXFC3VlzFCL580QBAOjx4iETVCZ/+NCVtRkvFb/5fsgM1uXtt9/WfEPgEMrLD9dmnBjpAEy8hdxbYd9P7DFlDIToDx6JbY2Z74rcevq0UiAm9DpmI8DhyNHjqh6PB4188uVXL7rjx450tGljjjE4VWW8G9H3CDVODQiFYK6tK0Qe4x/QK1BKhIq8tnOW3blZFUuMHImFr4gS7pG2lgnRJv+cKAfWKX3Sc8ikVgUEB4rS7TPtFZIXdJwc6WsCO4ArCr4xT1zbBq09CuxjUnNcHNI576wFAIf7CkyPjnUH9u9TBA7zivzOzc/1BRyT6sBz8UyEzjNevMGs39kzZ51C8pxojCeSJfYj9+G/2QF4279z5S2B23/6xS/l/cfIJtLCxeyohu+IE34osMl9UpgvhAUe+6S6QHx8/vnnukf2FAoTOZuamRQYRYYAjcg9pAOkVdIH2FPkC/PM6CPVJiD0nfaMCvPc1N6GfGE/MzYIAfQoqQ5z8/Pda6dOSUY/++xzjZU9hKf5+bPnFQVAigVebYfkrq2vqeUjXnAUBGNlrxjMryt6wOGh9sbOzs3qgKaYHgQYOlMRGXXwhwBIuCR/u3ioWX4AFHJMFAL2KiCbH66N552oIEAQUQKMGzm9cO680oKeai3XtHboXOQFTznP+nDR85jWfkp/mJxURf7Lly+7O0IdyNHhXJ81g5Q5eOCAHZ2jBvMyHiotjAiAtbUV1TCg9kHSyQSoyjvPPIkQqoKynA+kVPBZ61wXD+TzjIuIN6fIrHQ3b9xQZAp/o1O5Lvs5NQAgiKjRIOa9OgP0HlE8A0XwxTDFqEGHxiiKIWQD057meKb5LnsxxgvnLv8Urllrim5NrnmMkIT1QiI7Dn4Io44hm+eVDiBlrQk9jHGaKKoQhp6sxAf4vHLkggmA4cd50jaIqh1bVfkPAYCCSqoEY2hD12N8A4w5w2MginRe2CsdytnN930mfK61CoEegOoK0y6u1YJMGdDlNdRclbEbz8lg6Nk77Pn3eFM4jrnOudIClMydDK/CfPGuufgkAG4gSxBsnpPxCHAUARBgxLhbj46M+OqfHaM+NVQgdEJqx7iN7CQdI/2yQwC0HqadEGLwGOb52s9mv2Z8PfBqLrLbWO3npmlLqXNviGHtSYuAseSXMzfRRblFnoG20Y5iqD7uVTtD5ArgYVc+cmGoMorpVJIihkOxu3YuGEtsqIzV+9ZpnoMB7hBeA5WhqFwKc+0mAbLG8bC29+yjtZSKYw+qbS136gnYkK214dQRvV/kc0g0kYRlj+W8VBHaSlNtgUvWdHeNiuwX0RgFbgb5Mbjlb6Kw2N/oC/4OmAq5lrXO+HtSpknv0HWqCHj2V4iKdk8kXVEqqZwZg1fTuf+sO91FpA8qiivAVnunIgDacHjdq1RZ9jj2XIAzb0U/tBE/JuCnZMMqEmvTEbCeA9c62b3Xsj82t5wmovmoNKqWAMgztnsscyGcUh08WrJA16v/RWZ1xqsQ6k4vcSvfioCoonOWlyEk3XJQrT4pdtkQAL1sqaut08diZzl9rVoy1npEFry2AwCGAAjRYRDt9DWls8nZOLSo3A6I7x0bQ4HLAPecCdGhjMM23DC+6KWQCD1p1adi7+wqgg5NcUxFpFSdHu8/F992CkMRUhW9kHMkkX6tPst+jS3E9b9NN7bnSwhS9L/1k1PqB7zjcz8EZHSB16pqq0Dk/Nuf/v12qojSHxnmjjxSjJvNbQ4ot8RSFV+1InMLJDaYvfIzNojW1rrDBw/pH+DJoHy6D41XHv/0tJQmwHhmaqoIgE0BAlXcrMJWLoTkHHmEHJBDno1A04wN64R3UmQLzzLvodiYAEAWxqwLfc3Ja4PnnklIJXS8XkwOfxuIuW8lIcgS2DG34GPC8ESR74xni+vw3CEOCPUXIGdjrREGPKfPE/aPRxggQJgHgFCbvvJ8xBhiEBRDKaXU5BAxVuYr+aBKXSimIKz0wDpvaX0GJmjIE8wzYvQmTDT5unw+JADvWcC23IN8jjaNNrQAOhQ3S6g/BjFgEiXDfYkwUFG5Rw/7MF7dt0Au12UN+Exy+ZlLiIikLwBwuCbAKPPO+N58802Ngc+njVuAM2CIGgMABbyqV69+qfx5xnfosEOD2Vx4BbkPAINnYmwhAQA1AEXm8quv7wkIA3gYDxXd8fyfOX1K7dEwyK9+eU2GJ3uGHPALr7/uKqDr693jR49FeOkQ7EZEOgEYeC5qYTBP5JnTbpAtCHji2cgb537sgyineLsZG4TEzZu3lJ8c+UXOWdN43wn3Yt9xLVhl5Ue/9ZYOv/fe+73Cov/wD/9Q+fg/+/nPewIAMAtIUjX5bYOWGJch39JPnXlT9M6cPbFEczCfADY8+PRFZ80mJ9xCM5XVWWfWD/BPIU3mh7nRZ4uoUo2OsfHunR/8UJ/BqP/wg49UxZ1iUoAByAYIHr4vUKmiaRPac+mEwXvMGQUYSblgbwImGYOjRl7qu6QX8B4eZFqyhQQ4fvyY1pfvkGLi8FqYeh+ce/bsFQGQwqUz0+6zTCQAsmSQt6b5R96WSJlaXu4OHTksA471Yi8jEx99+FF3985dFUXl4BVYYQ3IKStASSSBumBMTyk1hD0I4IZIDHnDPENcIO9EabEHaOGnQ6fAvetvcJj5EEW/ARiYA8C+DJsUSBoZEXGJTPAMgHrm5+WL59WJwekF37lypWO+kHl3ORiKzSH3N27c1D3On7sg+aZ2R6LFAP/UiOAZ2O9JCUC3MX+J1pCOJOpr1qkcbl9WubUyIFxcUEBue0t7Ah1ifegYYYxk0qH40TlWbfZYCzP2yY3dlsxQuBQqlpQU5A+SMYczMgSBQzgiaTUc1gBqxhsgGy+V8+OHQlI6O9WhweRDjHOeZ/A6QLS52j/ync8hY5AUCVpkDUXSlNEYIwz9IWNTpCKhk4PxmZBUERAKox3VvZC9kBHy9BW5xr2zDk4PiMdqyAGv1sO995yc5BgwNjoqxN/tA5QzKy+PSIyhM0KMNu6tPTIxpsi7GKgYr/v37ZdMxutErQbSdPiuc9kN4mR4V0v6FNZqDaoAYxmpfUHCAQhm/gS4tX/cc34A1KnGPrRri6GduXO8WDfkB4sMGesJAK8rxII9pT0BkSr6lYKQeekBQAEFd9gwAPr/6XqzJ7vO7MrvJBIJIDHPAOeqIkGyimSpqGq1VK1QR7Ta8oOj/z/7wW9+8YMfum13tKMjumVLstwqlao4zwRHEASQmIdM5IB0/Nba63z7JqlkZCSRee+553zD/vZee+21XTrp5EcCgT6Hdt5xfkdrRwdO45lzrR6Qx2mM49yvbRtifytfCmJaPXEPSnQPEffa84wL72/UYa+dSawdfV7V+c9jvYPSuQVc81nMF0AZzxYRQgD4vfeS5/XYVBAS1krdQ4LiHwvepFCv71FjrmCs7JBLwr0GBsaxpyViBe2Z+6xfBdBV88//Y1cIgPz8QzTR16f21/s98xV70oGejDHXURlRBYMJROf5b50zFtZSrbsOqCVhxj6GhcL9BKwxcJRShx/WhCswb1oYjLEAgLJpexk1mSOPTfWjr/cYZBkMgDn4Lbq9x2F0dtC+rlLJAVbWCM1tMQ3KYa/nlosFJgoMEbDgNSAh0NJ/UAApsCZ7fREA0B6ZWSoO1BOQpUuB76Sy/bVHMxd9T3YAIOOnNbFkcdJ8VubW2XWfR/lbAJacM/p3lUrExswbPEFxAQBqY9v2ss5S7Jq6GAzdMvsd2PyxV/K5M/ih1qcGKDLe7C2xXEojJyXnHsIo+NPJybGPYqQC7GIvxliPNRidnBn8aN0AuI7n0KBDbICBlifT5mMzBrkvbDdMu7Dkss7ix+m8kMih2RMWLxxged+v2Q9m7I4Wr7EJe+2s968z/D6XIvxnW+bxr64YxdDxnhy/wzdY+p//9m92cYocsK1OK9Sh3rtnuino4ZNdU0mXl5V5w9masyfpc8iCp+XbxYvT8WNHVcuNAeMQXLtR7d0OmopJppwsEwEyVGIGEBqpDugylm6DwUY3Og69U0rVq6vTydOnpD2g1mArK9MXX15WcMHvcCJVgwkboGoqX3rpJTlOZAAJOkJ1TT0KAZmRfg8a1Fw5O7Teun1HCD2Z1BPHjiuYg+6aDDyfxQHE86QP9IVz50VJ1mBTm1aCTKr1qM3MfZJtxchBbRUzorVOchbe7cpSg8RkpZ6TxRBUmM0We5HFK8Orw8xOJuMUalIOBZzY9G6PzgALmv8ngHAg52yygJmqBUrwlRplAg7Eyni9gIPDpmmqTpaSC2qFNzflNHPPAnUkgGXGx/J+KOjQ9u/O6HGngT719NN6n3QcqnUi65Ex5xov/uwlUbL//r/9fxL545oAMAAN1F5zf599/nkJlLnjgp2ELV2PZzNl3NQ+aMo8GwEgm/bC+XPT06jgrx7UMBPIICi3dsOdDKgZZz4JOsiOUpPKXuAzWG8ATayfGzfXpg8+/Ej3QVaIA4MgFTorBym/p/Y6AADgA8ALwd3JU6cV0LEHTE1/ONOukg1ECRew6eHD+9P9B/c0BwhXEry89+570/kLF6a/+Iu/0P3/n//xPwo0016hHWftNww6zhS2wBl5JxE7OERJC8AU98keZi7JVi8c5lUnyZ5Q+VAJMnJNnHrmj7HnvdDAGb97d5j/rennP/+F5g4a/vvvFbjH+B4/5t7099w+k3VFKQ3BMPfNv00Ld9cSRPEAfliHCbTSvSP6CvxkvRA8AyKF+YKdgy7uQ4R2jJuyg6wR5pt2kdwf4/Lkyda0s22HE2AEoAx2CQE7YnDMNUEpewSA8qc/+ZmejzGBJv/91e+V9cgcMODUVHtcDboCAsBOIMBnnrEbfMann3zito2HaZ9I5vrYtP+AaYesFRgyZnv4YMVR0x6vQynApTuTpB2cHeI424yRSgRWaMP4SPcKWwLWBQDA+XPntJbidPJe1icgCg4E74XFgFMB+4QxCy2fsQw1M2sEc8P+ScDP65mjGfjaplTLVFFn0/1v1i0HLHNHJiZ0bQfom9PdO/dkA9WZZmlpevDINof1DUim511eFngMW4bnwAbAADBr4aCuybPxvJQCbWyw7vcLCCBoNcBaCvNF2TTIZMYK+7w7+w5kt/R8OeDFrlsCADBgmxplU3MtDDb6Psf0j77xOQM0RjgJCvzM3ouj2bPXqumvLKGcHRzachATHAynE3GvUVMrN2zXYl4OCK2y7SyJA8OAALyP+wlQr6BXAnojEI0DxxnM/bJ/VE6xsmLgkQ4edZ4AOsLSwQ+Ig5v7tQPp794FIM/R2RJxsMa92qEMrZXPTo3xXhAhzuVwuAYdPQ5wgkcHQw4K5SSXCJOuXU7nD56jgvTuG/R7yFR0x1diY1VuEcfdzvboMz6DCRXI5HMTsPZgOa8NQMR92+65S0aCoYy9gvwwGpuYXoL//ox97Eew3DUb7HsAAMTB51mTNcf3ws+J9kMthNpPLguUE9yyeZmXfPZeIMR+EzopQzwx45hx8TNU+8FG79c1PZ0VYI3WentBgHw+9xN/p8/XnHUugWavz5Rz9IC6arYbmDPvg/rQHhxi/0gk9TXTX5/1mXtJ0GA0tTKbBZAksAEF6WBDB0wYp/w7wVTffwkEA1jZ9zaNOnty+LWj1WTWSzQTMr4KbKPTV2BUMrPdngEACAio+5vXZWMAJHsd9kPGJGLWjCEaMV4Xk8qzFCjWWHEfav0W6nwJHGbc0vZx3n+KmMb6mYGuKqVIUCtGcb3ONqiVmKAn0oL/BPp9jycE3fu32LMhmzCCVd9Lsto1EpSftU4nCt3V6STAVwCh8b7Yr3n+5lp+rHZUG8NAMgNxlB74ugEAFNvsbbXZhC/7fspakv0ocCJjEsZC1jDrM8nSAVSYPcB5Q4BuFtt+6ehk7TKeOt8Zl2Jqyd5E46Uy8nn2PieZCwNVYamNcrBeauWAv1iDpafgs83g/2yAGwDQgaPovwgA+B//63/d5SBWBhBEc3m/gibaIQkt3LcsZ5YL4FQKAICSVGJAOLw4dARkzz7zjILZa99fnVYPHJweoYxNP3jqnw8cVEALAMBroM4TSJABF7WxBk9tk0Q9RXTHyv8AEnfv3Z+gfeAMk0F9vGmqP0Jfd8mMSdl9RcGFFPDv3xdQ8etf/3o6fuK4uhoAAtixdADCPacFVQZY6BBGueibEaLDkSIgJji+c+v2XEfO+JDZ5Jq8j+zz6ZOn5gNkGQNeDkUoODhZjAHPmTZRWQz8FN16eVmZTTa7sz/0cjVqmsXCZ/NvAoXFw2nUqYTGYwEZo4JQ13kOC+lZf4Dr+P+dbU/gBJDD3nc9sQ9/fvKcrBmAIgCaGKcEDoxnWAusm9RnE4RxDdV/n6AX+7LE2Hg91wqCfP+hdSQI7OKMZY3w+ayljXXU0c8qePv088/ksHPvfC5BN4EKgdx777+n63Itnp0v7sMBgAVlWC90eXj99df1XF9c/kKU6xPHj5V2wMG5BpnPRyGeGueAVVGWv7V2U/sBowzowT2Q7URQkzZ+12+sWZn7wIoAAIK27VL95jnZKwTK7oTgzIeCG9FFDykASW/6iO7xOxxJxOxOnT6h2mgF8OrJvX/67LPPFSD+2Z/9mYIjSmIov2C+2WMKUEQ/ZQ0Y6OB3MZr8xPgxruz3KAHjjNPeDTBNrBiE+ra2vUbK+YuzyD26fOSoymksRGjqEjaB9cZ4YmBhFgD+jbp31wwfOUZgtqP54N9SZEfcc2dHWXLWC/PImiLovlNaEBH+Y3xzqKdtpQT0YBfQEnBjXesfPQW+6BPP32khiL1BcZ/xogsERpp7frxhYVTsBDXysIAIEAkwGS9EAilfYF1ixxCeo6yF8YGNwR4EHNQcE0hV/Rxjw/spw2KsLj51UffE56hkZefJ9Pbbb2kMDgI2rB6aDh5yvRxzwUEMSEBmnnIOxosuEdhamFkcFBY69diaSl4IfNH0GS8xucq+w1gBiGAtYTd/+hOLJ9IFoK8XgEU+m31J8A8IxefdXLs112myl3kvNpt7SAD94N59zYGz7gYr4pjEkcQm8TfmcmP9kRgnB2Mn1NJ2y3mVUtYHtYfVphaJpVfBecE8ATrx3HLmEIU9VHouGxsKMB899HnHwZx7EguAMqBdZ3VhjbHurHdjMUOBTPv2yQZI86LEfgwEGMCVQzW5BC0gVUBJHdIzkl9KxDgXU0SvvCdFqS3wPA7McNvsLQV86ADA7g7sEPWJ0mfH9ggAaP2uEwD4dxUYdXXtXVMP5VzrPswwAQQA3LB9tCI3+xIbDBDG8xPYhZFiO7diRhRsta3Heh97F/Cd9eYEwZJsN21jWdtZs7lnOYgCJJz1c692Z7xyNvUMqdZWnYtaA1UHymsS/PbgLUFEnEs+N58dZ7E7W3Z4S8G9MkphQPheDZT0a/SAib8lGFwEbsomKwBJLbCzjbqPSoAoyFG2yHOyN7jvn9sBgNj+OJsJImVbKblB/0jg8RBNU2CjGuEuYFksiRqw7vzamR+CYRnvEaTj71CG9mg+fwII8V4B00pylCp3fUbGLxoCvXf43kA1c9ZBkTB3Am780GEvx7xqtpPVE6g1O+QIUI56fe+RomZXhMWzK8PZRAX7/PQArc/HYsBOFtoJq55978HF7NuWiGB0PBi7mR4dHZLaY6LQN8G62BSt51arn64CfR1lncYnzH7L/sqe6SyEvn/TDSC2pwfu2XcK/grgTJJq3pvJJNYz8DkzkBF2RzHhCLn7uDFDsdHdBnTxv4wZ8QAAwLw+ltLydOhQ7ErgbzEb72yw92rmSWPtfiwLgIlt6cgIy4apDbUTBf7s1IEb7tqb/e82K2MxZ+6rXak+R10JSFR6lGO3xpos4LIANa3fBgDI1tMFrN2vbVuxhGAmNGDHti1BbqFnFeB7P6bkosCndF8o2+796cStgLwCWLod4yyOneFeUxYQJgvnUUR1s8c6AKA9XZoQAQDCpAqDbT4vaw/KZhaYkbNAfTEqcA/rLKBaZ06ayu85jU2Sr1bC5VnHvMSg7F5Gh2N4rxvA8UVBRtsU22RiyqX/6a//ehcHUllRtRTigXdEJyOwDDoiQaj1R/obl2Ag7YQhDjdJzR7qNGc9VNFt6Mnr69MBgn1E+0q4g6CWLJLFxAjwPTARZhtSF3auuC9Emx4+Wp8ebWxoso6dODG3KSJQkthHtSXkp3tbm9765ptvymG9deeWnHA+i0VBsIizTeCGk+HA2vVUOKASSEIUjPaH1f6EjATv2XzsA5Bghc8j+CBAJhBwYHvC6qKqm3admSar0UHTXouASWBAbfSROXFGhft17SvO36hB4hmYA+4DBxRHNui4Nm8pNNv4jqyNab2HRIn+6usvFUwROIXVwP3jYOHMOoNkJduMG1mYOCwuD3ioQIsgMH/LoRrDxX0zJxzYOHfQp3nv0888Lfr47Tu3NX7JbvP5EgE87PpdXsvfeT6eGWeb9YJzfuzY8QmWB3/79LNPp48/+USfkzp4rkMwSNkIlH3o4fydbCSOBQgi+gYEdqdPnZ4uXrggZ5Pnd1u9STXVrAWo0HEiYQGQYSVgRgE8GZKwAQjoBJ4doLb6mEC1r77+Wt8EIayZ119/TWUi33zzteYRQCrBgbJgFcgTbBDgEagioBamBdlVnoVAhsz4m2/+avqr//7fKqj427/5W7VAI8AiQ8n8Mj/cP6AIe5PxIKghYHNvbdN3Y/AY6zwXRkjOMWtZ4pdoeDiIZ52IRbK7I2eb/wegYZ6cCfYhy3toJRcAgM9bu76m9UbACKXX4MG+6dzZc27F+PChgig2D4F0gCeJV9LmcVqaXnn5Ze1jXnf5iy/mOYLOzf7FyPOTIFAilktL7jTx6JHAQdZGavXYZ6ntJxPMdQk0sIWwjFZWDqqcYv/Kgen2rZvT2tp1AZ3YBg4EAD0Fs9tbmidYKAAX0qe4c0dj8Pprr+k5AGG+u3JFz6vxY2y3is4sau9BXevw0SMCtLgv5grxPewqWgWMHeAjnREiOkXtI3NFfTr7B2V+5vKjjz5U4AQIg5224+NaVuaXsWetcm/PP/u85lUdGHZ3NWe07JS+iQCTIxKbFOhSQq7sFda/s7Nr0vpgnZtxUQF7dXzBpgHy8OxG1Z3J5XAaDpbB4nGgW3VXh30F0oBn2EnmgwyM1m4p5ptGv27dBAnvTNPjjc1ykna1/+8/gH1mx4RWjeg18P/sb/aaS58eCxhwy1RTcgHI6SDA/uJ12Dc+h+diTDgXmZsIHEogsM4B9pSzzKj6t4wnQrzQfat9GHs0QYIckWJMpeWVle7NtNPPupZqgotVkLEi0ExwmJ7TAhCoIWyBqYPSxUDRDmRo0tWHm6yGKOXOPOT8Aljo9FU7kmTHlgQ+rlYnCcqhzJYYVGCeIaUgAAAAaoBd6U6S+8JOYPOSaAsbLply1WDWtxzUAgQCnneAg88PoyLBfzKUvH5kYn0Gxh72My5OfA9seJ98kuYgpyZTgE9RsNOCONdI0NeDvPxtb8Cs3wtwCb2ZwGJ0AchzBgAYmenaacnqlmPK8+dsT6BlkMnzm8A8rBwzl/ycuW/RXKCcm7QAACAASURBVCsT2gNY7b9QqFtmWr+bmSKj+4IdZwcB3hOjt3rG3k6sgcu94IX/XYJXy6G+OmASUFFrPu/roIues0CV+GwBUgbYUkyp9I0vYa9kSdNZowNACtSi+F5jPgLnjHhpEezJ3mfssy7G2NpP7lnzPFPWXnw75jclAErOVO95sTGLts5cayxaKUbmKOtPudqUq1ZJAX9jjvpa6POU8Ys9SrCVp85zyWcsLYzsxz5f2cMKpmA5ldr+nNVUrXi6ABj8SoAf9qk+M33QBbQ2m1UAwI+yMmpdZJ/z+QdXCDBbdpxSzNbKkEBi1LkPUTaL/41SKgV7BQCMlRBgb6zXMDe0bgS+jmAxwIL89UokZi3s/an5EEu5MS0KNEwpYO+Okv2oNVWMhugdZZ6r/mdmAAywLV3ahmBe1vMQp1Myvb4MN9lujYB1JlY0AKCXfnQBy/ikjHHKnFXOodbLdF7aL38hyZJuf5VYaJ14Agj4nAm4POxLbGb2hNrzVrlVngibKLAMuxNQNsyvBoL69aUjEMZYJccD3giIV9vLYevlMxVoo34KKlkwQBC7m/sMsCIxx//lH/5hFwEpnCYCBW4Qyit9jnHatJiXnDEVEssASADQNEsEy3AgGUgosGRncMqoR97Z3JpOnjg+HSbLCCUccaxDhxXoWIHcdXBMSoI/FiQHyzi0dlVDCzhBXSyfD6Wdh7UY2I4cLi+YOBDbUjnGQfLfdiVUp8mvWkGE2iIYFhE5alkJaqR6vrxvOoZKNA5rGWto+2TghB5VDQqsBG9KI9IMvLLlOKmqUXO9cg7X9IVO8G6qdRy20fcy48L1tEjL4MaoBwlX7fgDU8IddNr5l/GsBcHC5d74HQE/c3z16ncCRABtCHh5TcTeWPx8Hs8qp6dottFUCCrGHDkYtwgjwEJ3HOLo8rliClBXT8nHuucCZ5uABOEyAnPABFTtCcwEpNC3ngCtujWw3iS4t76ueyejKNX4P/ojPRsigfQEl0o3Pd4fuP0eTjo0euaZdce9QM+HCieNBhTxpajumh9eAzhFgI1zSKDGdqf9HmPgzChibHY+pL5eKvOMJyUJvAY9AcaV58b5Bej49soVZW0JLP/kT/5EmX7ExpRFrufkGQkClAkrKvCde3RqoLvFYdGUk2V0IEH7txtiAPy7f/c/iCb+f/2n/zR9+OGHAkgwKAqC5sDDAkmUShDYEHwTuBKIxcgx78wpYxBQTftnmbIXMzgQ4hxG2dkExlJZ9WPHNEfMZ4w92eOnn35K600aEgRaN29PN9fWZFuuX7+h8ad1HEBhzwqwVlLWY5G2dbE0EDH75Ruef0Ctr7/9RnPO9RnHzClAjA05QITXKUEEom+nTrvNKWOtIH5rc846Gdhgy7u/LfN4/sJF7W33hL+luWJdUPLDc0iFv5wMgaUo9EtZ3gwXxPKgNLOuIggIwLT1OHRwi98AeGCLGc9Lr1zS2Hzw/vvTw/uIXx6e688wPiQZYZVAS0MrAdDDugjLAq4YD/baZ599WrRrkH51r24lHp5z2iq+fAlQxQKvBt5W1DmA54y4I7ZEnU7UatAgU4T6WPOxFz2QynzogKLU4Yn7trP2JEp3yGwk0dDJsCkz8sOv2QmrQ9RtDw/qUM9YM96MQb5UB10UX7IdrFdELiV4q9Z+03Ti5AkBQnQAAMgQ4wWWxAHAOZ+N0j0Rc8Aicikz4Hqx6zCsYkfR5WB8IhzF/Rhkg4Exand5Vs4Hfu97ezgHXwFTKZnqmTEO5wT/drI9XrSbRXcmey9URTkDcyalRKQqSxCHrQcZ3Yk3iFB9uFOjXKBhaLGi21ZXADnpzHOpRquEZfWQ/AfOI3cTMs0zQaaddJSkLaQJAIB/ITte2We0JTjzuHbGhfuykzq0LBQYFiMgQWLAHgd8/k6rQj6jBxvz9VpNeA8U56D3R2rpM+4ev/SEH0J1EQOcDWgt0h40535y9mcd98DB2hRhGBjkiaO3GOT2TOEitbfvyX5trpPAW+asMm0J0uRjNAaEPrcBALl/jWkFO7nG7IzWmPe1x98MOPi7AzwLAZCbTczPn/EZAYkDJ/QkAt7k2hnnDvr0cdCYl9p3mDi+rq6gj8o1FLzNgIMDFiWyCmwY71NmZi5JyPr9YaZzZEoDQHUL2OfIZZ7R/XBGdjy/xzGZbH2eAhD7rHq+0h9hfiIOmHnMc2kNzK0ZXfcubRUC/tS7l00LeJu9E/p2AIC+JmzHhlZC/EoFTw0UytoYAeVIqKkOvYCieT74twBRA3i5p6w5fgL2qgNJnTPe1+7RnntMMiZrRuMxs20MQOB/uhSHjie2v2mlyDjzHQDAc5iSlEVWQII+je2PfHW7k/txi9qae7XfK5AXdH8PFd77yeyuGRgs8NihrMtXbN8ro15lsTOwmhKAQlj7+vYte9ztLw3x1QDP0qlqQGC9xedZafGYueW9k6RswJ34mmZ9GYTiTNK6aOterS5bCU/iL86PsHpy5mSNZEydUDWjkWQzX/GxDW7Z3nit5bueNzpuZTfy3sRkEvSsLjc8G/eQ9Ze1O5/XM6vDnzWA2NH2NOdC/HqvN5+Vw0ewJkVshs9JdxDQ6//Xf/r9LhuBDFfqfnFg3WJtn0QM3IJrSxTWbJ5sDgWKClAFqllYKCjL0tJ05uSpaYVAkXrrJ85mg5qR1cJxVn/fcggIAOlrSnlAMkY4XGQ+3GN12XttaZ9AAaj/iEDhKDBJBDuIUpmWacCCZ7mDEvvO9nTm7Gk5wjgfZG0xlvybgIIgCCordc0EL0IWKzB3uyQzFvgOcqrgYDJAkUHPwp2NTQVSYhnsg444BKAUdKv7QKlrRoSm9Y5lbPicHHxcv489cxaKXJSGceIJEHNdZd5LBI9rEZjxzWLAmScY5bU4+4Ag/J4x5TPV9aHQMMaFrGruwY6ZwYtQeWJcsihj1JlbaP3JxsUYffXN11pXOHqUElz9/qpLIAqs4P4w1ixgggoCn1/96le6N2rEL0vh3qKPPKMo57tPFGyTMWWjofPA2mCzk4kjWCfDp7rx40csxrSfAIfyk5ElYFy4LllQggmymVyH1mDOjpstg/FhvfGMrCeCdOaWDDKbT8HR9paCPdcPrwt44ZnRDLhzxyUlEtPZv19ABc9JPXCCajLpZDsQN/zZiy9qTaQlGYEYwQL7+E//9F9Ozz37zPS7f/ytSg5YEwRGgBVaN9uFglZfa7KwAX7Ya5k/U54Pa33wxdrQOty3rLp7nu/AfpcQ5CtUN7Lh7BPuj7HO+lULw2J08Ix0yvj+u++ULUYIDwBS7dQEahghZ8zJJDPH165f11pEF4Ls4Ttvv61DgL8TSDJG7GP2M9RzspvoQjD+7ImAX9wv64K1Aqvi1JlTs3ifhF22oSd7LHgOxh0GEjYx9ojAEQVfXsteoyOCgaF17UeBJQQzAIMCLnf0k3v44zff1Hp795131CGBMQEQcO2X2VACoVZXdWAwb+fOn9PnfPftt5pr2BFz1qRYOisHAP12VRLA2uUZpUdw4IB0B/gcglrKpm6u3VAADqMhiDf3S7vTN954Q1oFfB77hC/WIu/hGghzol0RunYPhHKw8bsE/j2oiWPAz61Ntz7jMLeTZvq8SluqDi6hSg67BGhxJLBA6kVNSyLaylVnF1p1sq4IguUMqNME9sGCWthtsXmqC8CtO7c159SoA4gzV6ynu7fvmkq+QpvFTbHQfH4ASnO/vdWmr4mdurF2fWRFi0EWux2bKP2CUi/PHmJfAQJwXrmswg7p7LQ14Sx+H8fAzvGkNc85HPYD2Q67ZpXZZ6TKQUoAMrehaY6nx9miRX3+APY9t+mfXmwMynmqHdGshlzXEwMAoJzWfwdX5Jx6T8A6cgmKzlKCtWW6PVQJhTprrM5dCrDd7C/Kr5iLvWtCZzB0aAWbBhbcgtHtfYcD7L87ONkRAJAxjrPWA8as2WRHMxdZ41mLI+jZ01e7AIDuIyw44v+MINuYgxEUhPLJvNvJdV9qrwVTPuNEJnj3/Pm1+eqgQgcKsr+GTR/1xbl//a2yjz24mUG5Epnr86M5aVnl7h/1QLotQTNH1I3JPlOc9h4A+5mqDV4DasZzlCjkNNoJZny83rzuwpzIPSeAcHaYdZW2Y7ZXPcjuQNGslJ5ymcrG6Xnr/joTY4x9AuGx33mGERAMwGFxHXluZT9JjjX7kPfnMxhMdSRKcFVMIY1VATcz4FAJJ16roKHeo3Ep5oD9CXw1MzBi1zJXMNKwZxbpW2wpJ5tU6zH2gvcLVChbkuv0tZp1wz3vLQHQssQGFQAQzay9a5nrUUZsUdktia0K0MUOlCBq9tdgpg2gAuORln3Rn/BYV9DKXpRei8GJvke81g0CxLZ30YIOdvcAO3sr61L2tPQHJL5X5SVhM0V5MnsrazR2jeup3FlxzgAAbOtsJwDLlVgssGieR1eO2QzUWTLbmNIAyO9tG0tMb3nPWSK2RpWaKOs92HBc28CDGRR7bZjXoesFBJqU7omes0o+NM/os5VgH89h1X53dvA+oKuThdwTx3HPAh0r8A4A4Cc2CGgbNMQn9ZyMaXUyyJmQtacyocrGi8lXJdditdU4a00X49F7NmCePy/MPwPnpfFTvkFsvQGnshu1h1OSYZtowARQVGP4v/3hLZlm98o0hdJUbdMgEMsggJADVC0uOLwjRMbr54xzIerUbR5aQbDq4HT6+HEd4JuUA4j277ZfXNcZOQu86P/JWCwtK+giiHfW+IEmAweBGujcC/2Vr9+4MW1tPZ5WDzsIUY9g1N+hsd9HrMmZxfsP7utwRJkbx/XBfTJj+6az586arl8twTQZUkdeVqZTE8qmpiaWz9/vPuEEQbpXMlViF7hmOAasH1RMNAssFPY4UDGWj7fS/tCZmTgXck4rw8HPLOQYWtgP2BCe1crSqMITtOzOtH6uxfOrDvXRIwUFXItMKb/nmmTeJZ62uzu3bGTdWBXewasoYlvbs6q7kKuihB87esQdFCoLmMUXZ5c1JEp0/Z1NhqPOF8EJ2gywAngOxpGAKYGaezQ/EYWaNYBDjmjdX/13fyVKN/3lP/rIrQGZFz6brClO4pWrVxQQmzKO8v9QgaUdId9yNNWGaUelDlwTAImftAAkgKDemy+cesaKrgOIXHquq1VKtRhjXFi7GJUEsAQUR48d1ZgTEKev+kuXLmnOoIAzvr1HKPdMtpzroXoPOyAq+ZRFPPfc8xov6O6MC5l83o/gJpoCL730oq5LhplAkr1EHTRfqvspo6tDTqrdBqD4GSOHtWLNEqjzk7GV8v7DR7q29uSyHff04A4IpKze8rKemeeNfeBnOj2w9k6dODndvXN7uvb99/r92TPntOdpW8iaAUh59tlnpj/+41+X3sc1fR4t6fj8Tz75WPRztdIrcUme49lnn1OWHUN5+fLnEhtjn7OusG2sI54HsUCBR8eO6dmZB4IyXhMKmXQSUOC//0AaBawD1jCAD3X+yf7DFlLwVv3bbZCXVROqcS2DjX2iGwMtLwnE/+7v/k5sFGyKRLVULgGYecyAFaBC2Zeg3ZQgiX544OC0r0RyVDIyQUl3nTXrB4CJZwV04jmZS+2727f0e/YsDADujz1z8amnxEr5xS9+US3YTL9NiztKYrDpgDLJ9AdpTuCUgy/2q2dfFHSFtl7UaAl5NRE00fnndjoj+Jgd8vRMr0z0k1IAZo45YNlvZGUkqlnU/DATAHLYRwK76xA9dMAaGHRriMYKgCN7GNDryrffmfZXwrMbBTJSOrC+TltJgBjXkQf8YG2wb7Ov5LxUr/k541aOkQ7z1ruc8dK+VDkAnVkGTbQHLjknhqNUdaD4QtUaS58VZ7pYa/KVekxXDLw4c5m/HpTFmYtgX5wIOYko8CvQdg9wJkElH5VtgrmnXvXFSqM8RWdlKRjr/SU+KzBj39IsFBqbRAkA/4/dMbvGLVvjMOk+Sk+EOYgIobOcbq9lAGBkyxI07uzA5BgZ3dwn10zmOUFT1nof+9R5W9Crtz9rjIQmxhSn3g5kCc6VKNUI6tPXPYKcDlI5Z/18BknDahAFXPtidFKKn5CfPG8XQ4tjmvnuAUJ/vqyLmRI/O55ORBQDWZfzPRggMiA1nNSsJ7GVyjHV79o4cI2Mse/PQVKcW2xx/KwR2DgbON9nXT82xWed/w7glM/I5cMI0evQxNiT2ddz1PVJdES3Js+QQCL/5l4TsCgpNjNFEywFbPLc58zNfQYs4z743TiTBx084xrgh2dQ4qN81z6GcyCiC/sa8r+bkr7GSt8O1PRdazL/Tq23nk/MsbgKvm7uNcHJ8IHT5m0YndgTj5mFdhdsWwGmClILHMu89/WqwFQATfaSgQZ1yyr0aH7Wut38G10zfEbOUs41zgDdM4mgVpLWAZi+d/lcMcOKURwq+mwjZk2FEm9t5Tae2wzgPJAOpvf8Ous8IA6Jg8QFKfXS3wI+MI9JYu1ZyyOTX2BSnUuirrcWiPzavvdoL2nmQ3H0YU21UrxuY5SJb50qEig7MB8AwLz2Kwh3Kcdgt/l5Yw8CIFWpzyyy6Vat0USY229WwpShxO+TWF9Y1nW+cj88n9iNKxb3VVtoBNorARDWrMDqAlxZr2lt6XXnNSqAhtKVAmS7jTMDDN+6GHFiuFUCohaCzy+XUGYv8ZN4N+APf5+78JV9iD3rNjv7RmBASx5EGwIfIOt66T+88466AODYWZgLGq8fhqARw+Ke8hZ3IHOPM4lzhEjSTXpAq+f0gULxoQuRMd8/HYFGfeLkhF2Vg7tyQMEEX/Sul7NDtq9E7Ixy0P7nhAYBGqb7oqPkvSwFbgJABtMO+ZrEhaAV2mGnt/1hZRb5IttF8EvQraD28Op07OgxC2chrHXxogADAmiCPRYDwZ9abIn2tE+ZNoJ/AAHuCYYAhoeMmBFVo1h23B0AmLoyhHCkWn7Y9xgHLxs7hzkGJQaGe89m7WUFocTkoGUSyZxmwdy+c1dZSoKHHuwTiDFHBARcQzWtpSGAwVFNYoENbAIWLPNEhwZtxKpN5T1SBK/acN5DJwfmW1nu6pnKZ4QWrGxooVLUc4cWy7xeufqdwBmMcZS0qZkmw8ucsvFowxVhFmj3hw4emv71X/xr3S8Ud9VQc1gtLSnQ4TlVYrCPzXRAGV4CSTZSHCAU3FkXAi5KiZp1CHX+uWeemc6dOysGAQJtBKbnzl/QeuO5XnrxReldEFyzPp955lkdljAqGAMOFT4LyjBjR80r+wUqPLoDjDXXZO0xRpc/+1yGBzCC+xUCuG9JY8A8UttPoMgzsfaDTKqv+fa2QAmuxTr64vLnAtRoWZiSC++3JQkmZo36wKhAYRaSGTQmZf6W9+tZTp0+bZ0MlOKfPJmuf39tunXzpgPuHZx+09/TjzQODIZ5CKONrMZPX/iJstEWRjPNGQAAQ03wCXD3N3/zN3pe6tGpfSfjzBzz7GYRmPHDWlq7dl1ZdBB8vhg/9jSsAOaLw52AjLr3lNKwTsQUOHF8OnHylOaDv3E91ivPGUDBB8UTgY23795RjT7Cfqy3zy9/JmYA48SakChVUcaMykPLcxcArp9uA5cuvax2qYzVu++/M/32t78V/V8INTTzjcfa1wSzbK4wNJi/5597drp1c00dSrCHKonZ2Jhu3qIrxcHpxZd+JvE9QADmhedk3cE04T65B/Yx5Qo4EHwe3RIY2z/7zW+mf/Ev/kW1RcUWG+gDCFVd+hOU2Q/NCvsSD20Odw7V2L4EA3ZunanzQTjqiWPLeA3ngwMcskA+h+SA/xhNtMSErFhfbVAnxDU5h8yO8Bp5rDHgmgAAYjs83pSeDdfGrou1IQHIA2aaFQp/7y4aFje0tghk2W+IQXIOWlBtSddyMFoaGdULO8An48pnpr2mRJ6qFIcxdZA/6u4DGhA4JKDrDnOeK4FBgqIeUJq9bIFBnecAlRFI0lYsR7PUu1XQFkekaQckgy7WWrWQ3AsMWOjPbblwYjSm5RRHoR8HTIAQ7ARU/5swUeihgIdijFRZloVUHZDAjmGO6HrBWNoOlvDtTFdN73WX+uQcTvYqmZvsyzit2Eu3HTZ10s75EEALkM0i7ACAxkuxh89t+wG2P3ldfkYsKtfvgX9ewzpJoGs/YASMs8NfWcY4zwac3H6NsRITphzS/C6BMAa/AwBRDk8buwTsubesB60W3cwITeLfhJ3W28oFNMn7ktHKv7OWe5zTA6vMQwKAZNTnjFkLmj1XQ4Mi9z6P80IwNajdeh9OcOmPmNZbNcclVNbvU89bAJ6XbhPoKtvkmHMACAmWct3MmdfWYKkkw+zx931kLvqYzYH8zHIwkGDx2MpYqnx2rL/YCu/4GSdZAABSghIAYH7uxgDQPTfmqYCGKttJWR6XZ64CCmXec37GbvQ58hp1F4f4u/k7nyFR0TpfErDEPspH5kypc7azDDR+6KEUCLV3feneldg8IBFZ/H86GfHZpoQ7gZNEQO5hcf+6/oT7nrO79YI8qwNDxqR1Kmmt5fT84bWPi8+Mq1zHY+uzEMFbJRYqduIs4UvlMtGjKPtaxkw/Mq9hY4qVQOKHMtZaeJKoLPaU6+kHjb+6uBqs53kqgI29zPu8iIeQrO3bYAD01wvErPGGiddt0Aho3XqWc9O21eWBSr6JBbJfpSt8bt4T8Ip/u+vUIbf1o8yw+SvMsUo4StCZ+cY34j4QqE23u7AwvQ5Gm9sAlE6IIoC9JUahAPBiGAQ4sK6PWSIE4mbGOKsvoFrCmstVGh9GpEsys+YTO3a74Lm3b5zzMus14qcBRtINJUQwrYn//e23d0PzyMPzh9TkczFtUG34/RPUGZwsBguA4NvvrkrUzQG4a+ExQgSGJxGJQsm+5C2YMGUk91vYj5tW1rvQlSxyMnJ8psXoNkTR4d9nz9Cqa0WBF0E8LAC1INlvtJlrI2qGcjsLA6eXWnc5KZXpIItP9p6AixZkBFA4awSETBzlB0K7FQRYLGK1VJ1DN1GXgBLlcwbDtffq01yOVgy7x3Sp+qR6l/dAX85utTLqgleMhZkYZJmcWQ6lavSRXhaVWEwEtUu0GKDr8altfzJdvnxZwSCOLYEO12KcUh9N2YMPEpcZ8FoCf4IHPsddEeyUc98Earzfixn0zc6kalxLuZzX8fz6nRTvD4gCT0BIUK/g/8oVOeaHjqDCuTyt3bipLBxBD7TzcxfOy4xR1x/n3D12Jqnqs96oHQd0YE188+3XYhNwX6wfWuGpBvnoUQWbgADMN+NCUIBDyb2QqYMZsrK8b7p3944Og9OnToqqSukInQEAAL76+hut1z//V/9qevXlV6bf/9M/Te+//4GU4gEtoLrzPFpDR45OBw45s8hY8JmsL4AYQBgCasblNkJjUmonuEdMxqggz8bzh9oPG4HAlACOL2t0PNac8hp3StiSKB0BNfMRGnn2NHTrLhy5ueWglN/ncOX5EB7DuKIN4BaEDpB5Lv52/+497Ve+aN2HI84zcS3AiqCPZHI7tTwUXzpkAFiwNpg/lT+sP1Jg/5d/+W/1+//7r/8fjQF7k7Hi+goQodqfODHTp6Dncz83rl/X2DL+vI8xgRXBT7LrsAB4FkAAPoc1IuHDnZ1pFVHMw0fEFOEzUgbF83H/vFZzd+1a1dTvm5597hlR8j/7/PL04ccfe38ePqIxSVYmGUYOD/7Oc3BPfGFjGIOTJ09M33z7lVgAd27fdU2hWosS/FZ7SkpfHqDzQVeMY9Of/+Y32lvsH2wjFHTW98bmxvTcc89Ob7zxujQisE+wYRgzWpd+9eVXsmmsdQ5E1gg2VGUX29sShPzNb34j8ABAQOBe2ZAc9qHB5qDh79FHif8SEckcxqyL4fy5Xj7OSNaKMr8wpSpwD6OJ+XA7HX912+pMm+swWbfYFzIMnFP5PJwFxoZxErujRPiwk7A3JES4r9rbbqAob2Ya9hRmDGUeMIUAVRGVxV5IKDetdkQ3n3T9ODliS5Wt5L7Y2/xO3U8e00FjZP7kABQ4qgO8gm+NS6mGp4Y2QanA+R9p+ZUs3AhCBvVSDIMS78xZo7pZZQgctMRp0HnUKIphEbj7gOci+jRyBksXgHn1ujCtNK+lLWWcIZ0XEkNyZinrgHMGv0HsOtHxh2K/dCaW9omxgm5PKLfK8gtwcAY4a7IHHHyugEutOa+9KDjnDAaAca35EJLr48H/Y1sDVGQtZpxT0qfnUQ9sAxl61gLVw+7q6z5nbjQjsNesATvBUY8f/dpnYKjmIOdvxpbrea3Y2fbceIxdE+vr5m/Zh4x37svXGL2v53HQGvF31onXYQU3c6bOgJPXyKjlXQyMFzPBtplpXzU6HvwYABDmYe43QUcyyHnmPkcRBuv7hzFaBDxmC9Po2f7dQlACWG7MZ/6yBkEplu9hHxgU9FpgXOTvzppRBkRJfmVfOOYejJ/YvMx9fy9rWp1i5HNX8KOuP4OO39db2jNm/vRz5jaUfa2n9134a/ZVaz3xHLmPntBKBnymGFfpUQ9iuw0fvx9i3z1Q1/oqMcC99mkOdLi/xQoV3Zv2W9U4572ZsOxNiwBaA8EM1m0FiU7meU+Y7bG4ln29wSYVAF6Z1nkV1QIxmO0ywXksa3/hD3GvPktq/P8ZRgx/1V6ujLWBecoQLCyePZ/rYYlif7P/M2b286s3vZhmbpXK+oCt6HPbmWOXF1XXsVYOlsRgyssGaOeQkz2Rc0ogcgMAsg95Jp2T1b4uqzGA6Njj1LB7zRG72aZ6bZjZtax4UvfZGA85m2jfrYRHidAnkeVkrc8PabVVAM19yZ/AFmsNjbguc2+7OnZJ7DyxSLo4xS4vPq/XWvwYXsz4GDCgPaHFtHMPjI/BgUVmFNdMsjl7xh2I3FEo6yVzrsy/br7AXGK26JP8hz/8QRw5Mg4z/a0AABwXXsjBrH7zRbEk4OAG7ty7N63duiMWz2T2rQAAIABJREFUgOtcvGEIZo4dOTydP3NG7QBZEZvr1TqGmr7lZTEAFPiXAZWYVB0eBFQWGHQLpk0JEi5PZ06d0QK4c+uOVRpBbdEv2N4SfV0H/iF6xB+Qs4yDhxI6gQliftQPR2qSzA8B4rlz5+Wc8aw4G6mfZ3MxASy6CK5FlT/GTgdqZSBY+jiIcXwz+ArsytgkK6HsRrVNCgOCcQ4AIICB7ChBqujh1EI686aDpET54tTMh3ohkkK1KhMJC4LnYyHzvMpWiqbuAC01MVyb+4JuHrEvIYNVSxkDBiMi5QweB6WvLLxXDkfomD2jQcBK2QLzSTaVgI0FCzMCMIi6zo1Nl1UwD0ePH5MzT6CDYZLB3AVYqGDhwIHp0ksv65kIjt955+3ps8vO2P/qzTenu/fuuH7pwIHpk08+1ec+//wLpRZ/23XaQs42lfE/cezo9N2Vb6cr334zHUS5/9hRvRc6OYHDJ59+pnH7y3/zb6bXfv4Lras//OGt6c7dezLibEBtWFqJHYTt4eypGDTV2ornZZyzwVEoZw/wO4wy3QZmEOHYUQWl/J45IZDhWXktxl8aF+v0y3aWmXIHGC48D6AOf/d1y8Ds268AlG/+BmAS50Z9ZXct9MnnM8YAAGqfd/q0g+PJbe/Yr6xTdX+4xb7fdVb+yOHp5pqFz1gjORQYF4MiR5yB37Wjz1h9f/WqOjDggDNvZJ95tvfee286fuyEaPyaw6oRFthRHTv4CTNnZ2tLnweoxLfqtffvF1DAOv3DH36vtof8P4KkBN1hsIBUi6L/ZFdsg7S6ZN54jvx0e0l3M4BZQIkFTKgvv/pq+v1bXgNyitROzqJcOoyxHyVcydqB+cAeYUwItMnG379/d/r9738/Xfn2yrTxyJ03eD9zEMYC4w6wQ3nKa6+9pvvE3lGfv72zK/AJO/PLX/1y+qM/+qUAoQCHjB3AG3aAwFpME83DrsDBTz77RPP3J3/yL6dXXn1V45u2njmEmXu6OnBvKf3K/KLvYqfLGdRkvLFNuf+RtUkgEZr6cH54P4GeM9YGG6XCsidDksOTuZEDEUE9bKJKOH0N254h/kWQTraeceX5KAHQuQboAyAYRppE4QBWTe1njClDgwEk5Xoc78pA8P/OKNuBYz/BxmCMcp88h0RCb90S2MgcpFZUdhs/RnbCQEyEAhUUzKCHaYZx9DMmjIGzKEWdTCBfTmGCVs6tCNIGAFBQNiexR6Yn9x1fgPnUs6VSdGbXFpsjbYiaknbmjo/AHuo5a3wQMdTZ1ACcUCl9zrrvs0pBSCSsrk6bG48FAIgZI9thsCEAgOv5m2NVTCCJqqruE8fWbBfrGkTkaojzZa07cDcokiw5TnzO9cxzzlyyYQtBc41rAACDXNUCrtgCuVZEX1mrsTejTMHObYLjONSatwbYRPDKK7DToRfLCyq28KuS5VNt9yLjIfc2O4js7QJZuEYc9KwtgQ4VLnLdgF9hFWY99f2Qe8icOUjwJoodSSa5lwBk/cfe+PPciWMEIUNcbZ6jVksf5kyYatm7vj9YHIsCYrk3CZYKsDNYketgdPiczAsbenbwBWR537JP8QXk5yn4K7HKlEuIxcjzjLWWM6SPjVgcYhF57wd0sn/vYM5r1/cR0CTq/2P+HEBFuTzPkEAhmemMIUYuzy2gtOyR/UwDG1wwAEHmI3Pt9fnDrw5MZQxz7/I9f0TET/ZFpRkGAOaxb/sC4ylBusqcZx6yf1n42vMTWjTojDlDW6SeAsUCeHZhvsFmczBnwCx7sgOQXq9uc57XhNXA3lfguEegLUytXC9MCgGzEp02kyf3blDe56jmhwC+mF35ncaz9tZc7iRtFNYzSU53gkE4PQCASxYHm4QYLsAvugliSNdaG3vWnxMRQO4x601DVHsrIIzva2iTSGhyyftlgBqTdKsU3BIkFxtHtqj23tzRoTM+KIhMhr18E4S+1dWtSnZJpGVck1DIGpdNL2CnY0y+t2FDU8qBX0EsFQAgKz0BfNZCkrcCYsRCaeyX4Q7NAErGMCXgKa3jvMj+517xMRhrrhuwMefSUJywDVtgAPz73/1uVzXvIAdFm5SRaqI5UuwH2a5gQrWpO9vT3Xv3p+s3b02PKgOCk8qHq4/z6qHp4vkL01HErXZ2Jvo7c920ZICqbcfHbZxExwIpqywzG8TidkakuB+cejLy9+/d1+eI+gHFZGlyb/SdHVHE+aIU4CTt/27dlPMFCGCBux05Mzg2yiiqXMBq8MkCZgGy2KAfZhFnMhlY0V/VfqUQwn1L1khQbV4oMA74lktwIergCTS4T9TXk0WQEa6Am/8PBYm6bb7sHNnwO3gFbV9sa2M0fDjlzAnt6gjAuaZZEvTfNgUK2oqDVAMiCOfx72Q0YzD1HFW3C4rGekm7qhh+01aNdOcecoDwOwJWujHAGGG+dO39+/T/azdvKViCDUCNLq8NtYfFzr3yjVNG3Tdfv/qjN5UlZvPS4uyDDz9QEEONMuuT9oSURagM5MkTiQHyjDfW1uRMos4OvQijQGu169e+n9ZuXBPNCscRIIrvm3LeLS7353/+59MvX39Da+rtt9+Z3nn3vdk5xFBA+Vev6/0rUrNPFjwUT6hFOeDiKBMMsv4IwCk74HnRhnC/dWe8I4DIumazJ3urdp1FXaI2HuYNr+WZcQh68IUwHt/8jfFiDhVIExBO7q999/adaUdMnVWtMdgUBOfsLYAF1WdPtPp8IAeCe7EI4zGVYMDWCdMghxz3yp4g+09rLwJ53nfl22/FNuFvPCu15+wpKOvMM0wQfg8IxjVhAmTvBDThtCGgjcPNnhjGcL8YAL/9h/+moJt7P3L0sJ45QMKTpSVldyXEd+So1gJfUY/HBlGCwZgyF7BPWBPKCk7T9OVXXwscun3nlmiyRsW9J10adWgWpvv5q68q2GY8eK6nLl6QPYLhce37a9M3X38zCzviGDEHlIVwLQBAgn/WDGNvMHBHaujMMWv+1Z+/KoAHgZfurInZwR4qphLgJuP43XdXpnffe0fdNt588491T9hfWAG2NyiyG1Vmz/OlWtO5bZzp+SwEZztMveY9oQ+GOpqMgh2hBFguL4pDL/uXIKBqyuNQ5kCNozof1FWH7ODcdpLP8roffbZZF1bs39F8h8HF2SOx2BL3E4iLUweZT+UB1Ig+mG4hElsdA+wcuytEApAc1Mz5rdu3fK7VeYl9v3f3boFrpswnINhY3/A+JcuRQLbGN3WL85jI2XbWNecANjLOwUxVnAGA0iWQGr5r9COKxzPmHImj6EDDYE6C5JxBgFtMnQK/ylLiMKaYNcCbGUfLWvsA7oNaDUU1wXVlpes+WVspd9C5urxP+yjBL8CYWt2Kuef9mdZ+mufy0BIkc++wbFJGYBaDs/9ZEwmuAF6Ec6ebRNXx93NrDkhqEQ7RMoQPHQxqrmG7VM16DwiUaZwpoIMemyA5c8l7cMg1x4AgNQZxThOkzsGauOtpcVeZ/2qrnKBRAUTVrfZ694AmEqGsNqQ9eMl4cE+cZSOAd3upPLM+Z6a/Qw8eDIKMoXueDyE4jb3WMRnAUqQvYCIZR9sYL6+ACpnfgFN25Lcl5JcgxEFcd9nN78+zzQCAsp4FIjbqfij48fnSxtn2zL3n+3y5neMQBfT+sE8Y0S4Cp0UGQJVtKMNde033Y/s5q6Y3DajQn7P2AxQSQs3BdlG2nRUegAp2Qfap2Aixnewh+bD1WtnmBgwm0Haw6QAzDI+e4bSQt216AMMeuGYt5XM6gDBKXUZZ2OwfTXSickCT9ZOAXsFn1bDnPr09C4wpHYDBSBhgMO8FmCxDIgAAv4y1IdCt1rttuzOwsZF7y9fqIvqh65Y+VvYs4+LSQLPVkhSznXPgnXWt5659kj0usEjng8URF4LyzFvdn17DnmptOB14VnlUsUWSwZfu22QwRyWlAUF8WGvf573utmD7rW4ws16UQTvmNi3iU8sfWr7WT4n5uZSMUi9n7AGCh5YJLYk93gYA7Bs83nQHKydY3L2C389ssNbGVmCrQAjAkNGelGddPbSqcyFsVHxVlR6vO9nTQXbey71pHgpY8H15X8V+BgSRXWkgRV4bu+P9C3vBe1Hg74HFtbW9Ndh3fd2xs5LM03xKr4rWxk7+cT0lm2pNkYAI2GiQxTYwcW2so9bKv//tb3cZmCCBWegJDrh4BiaItRwsepRvbk5Xr34/3bt/XxPD5n/w8L4yKHO/6EOrdnhQNq7gOL15XUYAZTmOsyc2zjlBK4aXQz9ZRN6LQxAjIUNT9cYYCpUYFMqaoOrW7ZtzyYEOiCeIXrmF4JlTpzW4BGHZgBa4MnU3FGoZx/I0gszbeA4EkgUTmlcWhgWOLHgY4xmHV/Wbu7uiVjOWLPCOnOqgW3E9va9bbZsKgU4LnGxS0z+WRMWPMVKGfH1dAmZxzhmDiKKxmzCAOeBxREO9igNlikqJ+mDkGjgkyRHRkYYh6yimDHZpAsjJJkP96JEpsRjercfOTm45W883847iOxm78xfO27EqNJvPIZhh7BE1I7MK6EOG9t333rP42bmzeg3zoY2wb2luLci9wCwRRX4VwQ1vatYUbQ8JoGj3qKz9xobu45sqLQAAePPNN6df//rXCix/97t/mmhJlSyrAKOjRwtgWSkdBQekHMIEGlIpL7YIe+3QyoFZswGUmqzy1998rSwiwR+BaShMYYGwNhkzgB05KoV8A7qxjnMQs36gzUbBn7EBAIB9wTdjFzYI9/bwgcsHEtzwf4Ak0NfZo7xGqHFlagPgEeSyngBJAJwI8CmdoJUfr0HHgez8K6+8Mr388iUBCmTVUfHH0aftHONOm0Wuz+thfrB2n75o2jxrkfFH8DPBPuUvoo7VHkRckoODtcVh6W4iZlbweXwDcLHvGFO1guN56Gdd+h8ExgTK7FFAg2iDQJ1P/Tt/o3QD8OX7a9enGzdvqFyE3zMO/KR2/MHDRx5LajNXVrR2ADVYk9wDAIAP1CfqSsJnUfICACIWxsGDAjHJ/EPvp50fn/vpp5/qEGR8sGNnzpwVM+HsWZdixCGyMJ0DDrF9ysEx2GtRLMAw1kDu2+91MI/wqxybojVDceuBIeuTjG5qzOPIxGGydoBZYTp8am3FORTlfWvYKtnVxp4I2BCnKU5WgAkH+TvaK3YIlmXLcphD18fmbdchafaU28PCANB47LeDGWaDADuh6TgothuUDMAAoBRAtef1PD4OLCaU32HfVOpUc2zn13aIQzvnKe0F2RN377i7RjIJZOgT8LgswOcQ65LxyTzyjPwdsJ1SGF6j8/ThQ5exFD1SwXwpqedaDm7sFMKA8bmAV2NnUcHO3rpRUSW5N9eZ+7yYJvK/OCLYVYBPSpfOnD2rdXn1u6uaD9YJL6blqcrKaGWI08gaY21V8OAz02AXe5fn4JkQXSVbE8fPZRRpYbh4Jg7A6pBAK2V4SryNPUXNaxxWi36yFx3g2lEf5XAanxqbOMe9XjnZ6azPzGMCltgpMRyKHRm/IJmivj989hMwWGeiq6sn+J+d8Mp+LzjZlajsAZ32a9H3DQA4CxT/KcxP3/sA5rJ3c7+5Jp83AjkHDtH40e9bAGNbYWd8OM4GCZJ5Tzuq+J2xXQ5cXNKQr/gvobkqsNi1UFb8F5VDFuCQuugQ2h2kbC+0eovv9OPBqdkACnbUbnO0Ecu+DrMloOb8HMVCSQAaMCRjnHXpOnL7sD58PTfJwCfgDSjnTPwIbDI2vVlq9i73qACkmCcK9AqgckCdIgDPu8agaRnM126MmTk4L1BlHocuIBghwbZWZMth+FaQ7LIbt4yTvW6fkfOC3+MT51zpa8N+/KgD9304VlHgyjiWHkbOwIX3l00kGI4tDDCiILuJiS6st/ZsKj+aO3eFBeBR43lT0mP9kDHG8f/rOBz7Q6XHowVk7jcxgeKH1tEkrIx5b3oW9ezaG00/IedL308Cn0oEWoysii9SAhAGnU85z5eCzWIAdLCMz0pZkZoLwxCp1weEMFPE7Yot3Dcp7gnorJK8/e6UpkSqSsnoGOPEKiWCAVgCnAlEKIAoMavO2wLy+bt1cny2kSxS54+KxzY3HPvEDidg3yYOCijQRFoZi0WQ0oG1wHQ+qwCbnCOZhzl27hompTeSvQdILf+62G+K/4idKC1o7eZHrLYzrReLgb9Lw0g6UiMRw7X5N8n1MOwXSvD+j3/83W6ci9QP9UMpk86FgjBEZAFHiWyiaswBALa3BAbwOjKHamUlFfJ9CkoZoNAR2bxyvB49cja/WAjJTPMeBb376O+MU2tBPh4e50msgaiZtsxUUPUoD6OOTcb50boFDYOUMLnc95HV1bnfsDZcARCZ6CwCLeiCToYhcR/THPRcO06EDbY3DQBADt0cAJrQQs5EQSpwJJslC8f1Oj5A43zPB3i1pIjDqAVQdM8cbAQJ3BNZrBxSvJ45hw7MNUPh4j1ymLX5XHPt+1+Royb6CtTeErnIYZCfuuf5uPaBkkNbvbOrHVoyVbz05u2bCswwHqnfRWn7+o01zc85Ke+flTOYRZ4NoI1Il4AqA4A6Tt3zc88/Jy0BZUmLanrtxnUzKspRxrkia0pg9+WXX0w3b6xNl156SVlohB7V/QCRubU1BaQE0YwZLQhhGZCp/8d//J2U2I8cPqLAjaCCDG8ODInKPXRNPYE0NfsSZ9y/rMCLvx87fGRmxhDggujR3pKssEWdTONjzgyCuT0gY0aAKrX4yhRA3w/VHro5fyPLTv933su/ARQIEthbyf4nQ8xhZnS06t/KqIgqXYi71mf2ct2X92z1Sd9AVGvFgpO1P5lHnuO1136hNnM43Nz/Rx9+KGr5T3/yU82xasor+05dP4ZPAn1VAmAjakDNDpWh2LT+ikNOCQt/53qMB2uQsQY0YVxZrwL5cBAAEaoONsg0az+ILawG7l3Ceodcb4/gI8KFHF7UksMQIftMJp1AmtcTMH777RUdnRFq+sVrr0nQMI7GqZMnxDACNEmmlWunPMbCmpvT+fPnVD4AYHDj+o3p448+0i47deq0ulRIJ+H06QVtjjgNCrgKBAhtLBk0HdCEueWUJWuNjortjR387G/WCXMbmpkylPv3mcFUHn1eK0e4hAbjWCZ4CICKLeEAht21N2MUR7o7nLHFYqRVNoXsAPvBh+V+MZpGAL1tyj5BXGUS5ZjVethUCysDADOlDptVASOCf7T9I/sMmCMtgRKb1MEq58/rUGUBFegLKBNqbzDG92oKcO4tAECcVv7OfJOVUGBf4m593+VsyKHO2Rbggz1CrATdVJn+0M3JhBD4qs6eMyd14G6FmFZHKWXwnrLAVu5dKv8aR7ct5DxKhmsLIIJaWTQcVg9Nzz3//HTp5Ve0dljHdPmgJA+A68H9+9PSPr8f26V9ukvb30oSSEB3n0uKVg/J5vINSGQHqwLUCiBFH66+23NAS8ccUf85s8y04DvZf54jOhXZG3NZQmVK46BnDxGkzOdi1fbzfLNDrLF1xjcZaznNZf8UsBUAkDlUKVULuocTb0c6lO2cdf67M2n5XIFAVafsYKIgtiZimPe7xdYQ4ox/ECAiYoJxRgUAVEmmz+UK4qtGOsc8YaSDSQcfzFGEBW1DtGJmr8CBWzQJXIc916a23u9e44s1s/M9V2Ap+1M6HAmUFbhVLbPq71Ub3JITyg6ODgydK5CbnEGaAJdzb3T6lQ+KvwLHWg+en8ZsakLOmdvsSZe8lF0VY8KAmNTrKxDfq13gvejQLAEx15gz8U0ZvQMAWm97AIAeUGdN5HP7z4xH7EBscp4jwVJKePr4xc/NWk3NsveES5b0ftYG4Eplqkfm3PaHwDP3mz3ls98dJMSOKhaDAIMqB1FPe/lOLk3z38x61b5esk4SCYEw2HKmWFeE4LQHXlUysAAAICJr0dHY5OzPBKX+WwXjIi0McXDdl8pO5u2zAABk7DL+fe9k/JKJjn2QGfgRILCDYLlHlbMQdOosezIDAAJ2CyBKzCEYsZ5dDAJl7oefZLvmQDqistlb3U7yWWpBVzoDzmD7+cP+iuAw84WtCAAQFnDEF2NLOc+ZX85AbD9fan1XmW8AnXSGyTwBtDPsKpfOfdeN4Be6HKiAjKapMmK/tAV1AkO2qeLbnFMJyOPDd3aIxhJBwGrLp0RRdexhfSaWQ5tCtq3uxfX8oy3ig0eu/U+cFnugdVA+EmsRn8Q6SWFrwIjcnZb++sOPdpM1SmDHZpXzWf0Sk9VWIFKoCB9EZpkLu8Z8SY4VTk4cbxnoqOtS/xyV51LZ58EICuV4Vru82aAFslI2H4qyBbaYOKiAZOm4bw6XIG1x2mNgs7HV951uBRVEEghx+ELLVBuvw6uz0BkDmfGIwVEwX7s0G9gGzt97AQBPuLP5MXYx+DlctBGKThajF6MZdDjXCY2yv3ccOCycQqtKRKI7iqGSkLlKhoEFEYCCZ43YH9cMVZ37I4DmWmRSuAeCEdFcfgQAyOHckVyul2exyizZIlNrMmZrazem6zeuy5FRwIxjuLOjumoCR1TgL1y8KGcyde2pg5ETuWXRQ+aWQJe5feOXv5xOnT7lMontbYFUtOALOZA1C7BAzTnz8+03X8vxfv3116enLlx0Jg26e9GNGF+zVR6J4s9n3L13b7p107Rv1hdK7gT55y9c0IbkvgAPzMawUIkyeYePKFBD8JD7Rw2eIJO6ZDKxL/zkBWW6eV4U7DNPykxubCj4pZaYvzM3sCC4Xj4vG//SpUsqj1BLxCtXtEZ4fxgPObRifLUGq0VbMkWmgfnQ1L4ooUiVqdQhnno07s/aE65PJGjgvWkzSVaPQJbfqcQBTYj1dZXgPHXxqVlwDgeLdYY+Ap/J2svnx6HMoS7EuQ52nhvAQE5B0cyi3eHjZVeB+5dffimDStDMfO0jAAxTRPWuriEP2MRrU+bAbmdOAS+Yc+6LTgJffv2VRAK5HoCFBDtXDkwfoz2xuTWdOn1GrBPa7LHGEkBjdyx854CIuVZWWq3w9ol5wjwDVJHhR9wU9f+1GzcM6Bx3hwuxYAA0Woub2FGCtoj+MO6hhslWyjm2e57PttDiSY2Y6ZxDkVaZzrLTsyODXagaxxyEcXhVy18OXCfm8jqdDbSn3LC+iw57gu/NoWa71+GMk59OMnKyds0CkKNS95qAhHUcHRkFipU1z3w/FiBZLWhLcDX3QlkbmX/ASDL/sJHUCaAy9OoIQNtVqaNDUzSFlDHzXrDYkg99t5iMvUoGgd8FLNR7AZTuPxDw6ODGnlxscpzKOMAqdSkGU+77B3NADaq0Xkzdt9PpDCJnucfQYM9cW1p1372mGAFD5llq/S1jv7n9ZAIEoFyCoQAE+/lrr00XLlwUqwr2DeAD5Xc4M4ePIE67ow4+iK4+fvRQZUtcNyA4TBYYALwX0I5aGztBVd/ctBewqz2gY2xke6pUKeePmBtVx52z020NcViH2vgIxMNaCYAzsipxAiX4mcBLgblCrwUn3/sKVp1tSpwyObwCbSrLXAw6ArLU0CazHr/ATvyiXgPlcg5YKnO45KAwfte8ZkT1ZY+lPGZ02HBQZlBVlrJYkthxxh0Gnp3qPW30Ugaj3vKttRT2d8nPbdrGHoX8AgBso+xGZc/Gh+PfXXwx/tMMypDNI0Ex7RNjIgFeBwDiZCsAKad5dopn9XRnIvPVg3XVJBfwDcjssy1CaRXMpZNGu4jGsQV6PYAdwbTbU5oNYRBWApnpq16Zu/hJnheCjCHglaSArlnzKp+1ApaAjWEpJODuYJnP/zbvcQhqQBb93UGB7ms59O69wW0ACq2dhbOpKb7rc8yC436zDrh+km5aj+2+bP8M/mOLsAsZYwHBJNwqqO0Bm32pqK67fBFWEmsjNtl2JroNptPnLN17D7pWay06+8BN1JKzIFl3yT60zLzWdPt3bb55DLj+QjJW5T6jI0C63WRv5BxMu73Mc3zCgAAdAABcVbxQ7QMdrFcAXYyKHv/w9wAAim0qvks8ZN/JdprzJfvZsYBt4BwTBXgoGxp7kDIaMY2X98mHIngF1FUL8dJxyZ4N40EtN4vxor9J6Nbip9Fz4T6UpH2yK/ubsRljWAmD6ggRe9h/jvG0LQ3AocSRBIST+DUg0f3JsCL2riWdy8VoydpXUF8xSP5OoomyNfnCy/vll/CVWDtrMGUVeS6Vdm+5LFF6D0qu75uW/uGrr3dt8J0Vw6lNRiRAgDL02lgrDqJrExGQ8TfRG4umgUMjGm0FDbkhVhXOrjKMhXRoEOrQSUa/OzkyWLXxcRYPH3ImUrWFRXEErbHzTM0sPaBN5yM7wk9+l5pprh2GAIPMQFLzm8GLse2Bgw6ARpuLQUkw7ucbokJp65RFHgcvmzGG08HMqAccB8OoR7ThdG9fNkfPGOg+qv4vGRJeHyOXRcrnxoAZDBi9ZbmHBAdhI3SjYarwrjaejHyjMcYJjXGeF153ItIiqQIHjDJCgMxDsoEI3JG5vvfggQI0AmEWNkgXPwl8WE9ffPmlqexVS2NaTwlvFVXbreOOTi+//LJoqDwvFFcCHwI3xAZ5zZGjR0SF5xtjwyHAsz578ZmJY/7eI4tCYtzzGSnDwOHktaKmPlxXEPvhhx9N73/wgT6bTHHoX6mHkzEsQ0HWkX3EeLF5z545o8+ggwHvQ/iOdXHt+jVlk8mWc12MJ+PDeOEU80zSuTh5aqa5S6SvgnYy8NDquRbjy30yfnPJQ3UoYD0E0BkK4VUXWCqwMXAJxvcXGOBn8mFpEMsUNgA6sqVQ1hlj7lPCZxVcZ3xYlwiz8DqxHwrIcs9Z1t1iCc5gwgw0GrvlUhor+sZ4Zh/EqeDzoWYTvDMvAQHB57Pv+Rmbp0Ci5imGmPEFTKL8g7FkXs6cPTOt3VzTd9rN0TXiwsUL02effzF9d+Xq9Nxzz6tcgMCaMggYCRB7AAAgAElEQVTPK3QtKIQOPvhc1qsz7O5fDluBz2Mu+WY8CKLEepDDaJssR7jKMmJH5FeXmE56x4aNMx9gdfAHAJCzv7KiudBBXxnAlDDoEGyZLdsEABJ3uwjCbds0lKllU8px7dkoQFw6HnCN2FM5rXMLtEXaZACAzIuBTJR6h6hgwFQ7B0vao6LEK9gzmMMBqIBb1DhTxEOf595hD7F+ASF5DQAAgRaZDWlMbG3q9SojcyJK/7aT42BfjAbZdwfgWfPdAYyt7U6e6lE3Hs+BRhxbXsPz9uy+yq4qgIizHQDWDksynwaV3DHBJRK83m0NH7vec9llMF4bdHdxZMb1BIBW+YIDzR131QHAkSjik+no8ePqGLJy8MB0WiUpL4j9R8tQupNgf1jz2ALWPefz44316ea176cH9+kmYudE7MGjR+Q4YZex29ubzuJHlZr7N9206JgVtCbYF5uQTGDrZc4Z6TmqAFeBj8HCCDPlnJSzpRaxOMduM9eDkNmh70KVBYoMJ3skBjQPvRVYy8jOAgZzmYyd8TiIOTe8ng0A5G923L3O7eihYj6ov3mdHUtT2HP+z+uwGIy2G6NLAGd9nlkaAHNG3pGu379PLKr4GNjYAJiwejxP6BUNkTyt52S95UcWCFnPHLs9AAAr6dsXcuIi61TObLFDsv5tDFq9ulhsVg/PvOEIK2lUPpXOiJqTPJv8szApNHZmT7jt6BiDRRHGoRifIDxnY2xX9/OUBU1d/ZwRtL8G66L7jJ4LizZ2EGRes2lTONv9QWvuAUVaKucMiI6UA7gR4Mfv6YGK12BZ1lYu4v8d1PXc0+z7N1FCn7VjPVQcP5JYJS4Y/zis2243s97VqYu10cAPj51BwSjsx7/PXAgsljiry4ADUHm9YtsMhooVVcBWzqe+97Smyv7GR1oERrwfZq2sAmsTQ/hcbMBZm7s8r15TIKHt0AAAhr0en8NMkGHnK2dhH7vRwcXXBajjfsRgm8s4Ik7oc1VxQJU/C5SoEgC1N8X3i8q/QL9FnzDA/rx+1fYu7KlFwUCvQdux7D0+O3ohsg0A+SSqGlgW/425yHmZpJvX1ygPcdy3qXnrMUTWf3yB2N34TJkznQ11fqZsvs999Oz4nWxVJXX4twTAW1Y+6y3rMX5mB5zEisCPKCYjgogkSV2i7u58rFMnHNCPcQcp+36x004ipBuFtCISF757/cZusv0R7+oMgNRXur+567NDjeBvMtQ726L+E5RIbbvazTnjWIcTPRdx6AEGEJ2pXstcyxRz17rznhwimRQH7gemk8dHOzKUgXWw7UO0ypoALCz3JHeWMQAAA0rgZ4Nk5E8bRe0KTSftG5vfU9fM7uzUpBhxo1qD7tWdTt1TQ+nlCJaxjHHoQfbev80OfGULTOm0imi/lgxdO5SoH+lOShasg3wLUARwGAvEtJWMRb+XHICBx1WrqRZNi4rL/eCYmUw/QGtdI8o1WT8swBgdjDDzQXB289ZN0a6gVuNwE1w99fQzyoKS3ffYTlpjZJZZZ1CooeN//OknClwIylin0Tig5l6ZpeV9Kg9g8/N3AvWTR49O99eh6xooOgCdcJokVKjnbO0pw4IJcME1oQaTjeXeyAATOEDLjpp+gjBeK/G65WW1sKTVmB2qHQWFjAsZZQJM/p97PE7t99NP6Tkp1aBdHs9J8A8DgL2ado9cn/FjLO1ku1uAxAVXV6WgjQhmMo4xOAH7vB4nAXMCyJbog+qARi1vKphgz/Ie9gw6CXmf1n+1UomxZfzeeOMNAThQoTVe9816UPCx+Vj3j6PIa6D9ypGstpMZuxwgcljsosxBfvaDuxjYKZsPg6KsBlBkv3B9t4Xz/PLazcoERXeEsZ8ZMnVY5KAl6CcgYTwZb+6fbiM64Kdpunb9e83hM89SgrI6vfvuexK3PHfuQrEFTk7PPvPMdPbcuenc2bNyTDe3yBzbsZV+SRP1VJBU6q6yzTBvYJOkNtmeiw6B9LeVkyPVc48lNhH0N+ynHFYaT65FaU8h6nEUVNtf46Ugo7JtCbz13srQGAC2PU0Whc+Vw1TendaHPq9sZlFXCdI2H2+5f+6e9mbdAQyCHtsYO+bX8PwDgI0NdPaL7IGp9ThyAbYDAGBNDBCxHilfu6egmOdEKBAGQAcAGCey/gAAvM6CfIv0Yj4rHUYyHqLflQJ47i8/Jb7E89d48nsJs9KxoLrKdEeOZwgwE1s8n7HYx9a72YGZGW0qr5HA4/osjqRMSJ1NsQl5HvcgSH2lA36uI+DjEV0OTD+n3emBg6vThYtPTT+nfOrIYQkroQfA18P796d76ixSLWUR+FuBGYiWzJIAgCvffi37xhrHz9A6U0mEz4bHGw7Y7JhXD2w5gSkFclCcscFOoQsTsFhnzeYowZBYVUC0UgO33fL5ojVftdK2MSMzK0p7OeFyVglw+W/OBP+w/jZMA6/JIXam9dyyX3J2WYuVLc38jr1h/2V2QJXZdslAfBuBcg0kyD4sxrSs6IK/U5nr7K1yB2Zfov++7y3vdwPsAQAMphhsSmAm2mnsQe23dAmSw6se3qNtWOzymI/Y+6LZNj9IdqAAPJnCysbOGUhse72+AycpxUlSK+JpvLb7M9qTdbZkDUSkLXND4JQ1k7nVz+ZTxrfs4yBbW7Ze9q1sY8YPYLf7cw5sCIzst+71WfVaAT2DbTHAb9tj2fS517snXtoajd6d6/Z1qlN3DzOgrxPviSH02AGA7lfnPSH3jmsmgWBfdbxulAA4V1jq/0U3p+ZJbUPn/VjgCOuwdBTCwurzmutbSK00aGDHFJtYZ1uJ1OVsjH3Me/OMJE14jtj6jFWSPwbF/Jo428NHGQlQjEqus3e8o3mSdT0PUP1PzvQEeKLY1/rLPoq9M3hkcEgdqFYs7quytzDpAPbKJ+Q6AQAS/wgcFGhv/4P3ec3bx9+bfTbQYa0Q7bkC9Azgmvk37nPET9lD7kIy/AfGA78lX/O+mkGw2seAt/sXWRM8v0AZSgCaQGJfz2HcjXjJCYrsu5zHASn6Xo82Qf6WcU/yNro2OWv6Wud8TfJZcXU08wq851rMC/5W7AS2P8kj3huh44BkOuN1plWXCPmqlUACCPvg5q3dZDeTHQ/dmCC6t/ES1bgU6BkM9VKXaNKGKPYBAEJLTv0sbp8EpKjLpTb7wEFRe3U41QKTuN/Ghr6T4YpzwkRBdT125KgOG+jamUC1hi+BIQaMzB4B0N5FhaEb/Tgj9GN0CapJUMJMmILmqoGOsd9rzIIop1a7G+y9i2vvAdsPjQWDN9cY2mAHAMjrg6omIDCCXOqxO1WD04QkYrhiELJ4ZRBr40V/QfdYh0HPSnk+jKTLWDQHJWh0ArC9Y5SFTpAiR6xa12AMdZ1yIFhHCr6ePFGGlYCaTBKZ1A8/+ljlAAT8PA9OIhRusTeWocTfnm6s3VDWn88nUAMMOHfunF6bMaM/On83wHNwWqFspdC8A9VHFIdcJSb7/ay8PkEhn42xszGnfdiGPuv69WvuK0+f1pUVieGR+XJwtCkwglIGXnv5iy+mQ6uH9DrTgaoOqdrskUXmc6iljTPMet54vD599dWXc/bfTqWFfPgcsmaZswRs9L1/6uJFOdHcI4Erf2OfR6STz2LPAWYgtpV15ZohAwLRACCQJBvIHmMvYrzlTInRM7Kw7BvGHgBAmgcE2iVQpk4dhwzKEGhyHYn70Z4FEE+02lEnNzvlc9bJ1MDsV9mQhk470zlYNHacChyb59MGVOKU2xYzzfUMJFp8hf/PYcD/M3/YtAA1PaOJUabM5MChgxL6u3b9hroDPH5MCcBZtZOMjgD3zDNLfGwyhX3O4rdgOCAmzyQV2NL3iOCme9SOWjWtT2VrySCHfudMh7IlVXOcANJqxw4YGItk32wrRosjxirZ2dih7sQEZImTlWA2Ga7ZLqZncu0fAAAFd2hzFJVQjnFYYZUFA+yVU9bU6bkPOT7qT++90N/rPQ9dkUy/qcvMJUKkQsOlYE9N7yhTosQHdJ3rwM6h/h8gQIf2lvUEKAkg8x9BHQnLVdDN4QwwlDaAZMMFJjx8ZBAimd09NN9kGxg3/l8A/LqBcIYi7IGcE2ECRKW6zyvznLMme4dzm/2uMi6tLzvSzk6N7CfXk61Tdxl/Zf8QqFGXT2kO5VGs2Ucb69O58xenn/7sxenZ55+fnnv+BYGgAKCM022EZ+nygZ+465pb1lVa/S1zBjxen9aufy+mC2dd1hWMA+6FZ3H2wuc0/xaLYwcKOGK9g5qfswffAh8jGRq9fzOdE0pPoDLDPGNABajkyrIW9bSOyNk5TWmRHLEK/DorLsFLP2NtVxy8RmsnAb3WaNhO0daQyK3tU86qEez5HOZ9WTMBAOy3dKXnCjCrxtprr9gdMy12sG26P5J16s+3sGr/yr2RlNkp5fr+dznL9cwJGvozBwDgueRTlL3u49b9pwCkDjQHw0FJkLQOLWDYXaPcuUBBWa1h1kD8gDyf3h8l9jxjotMCnNVqrB4uQUr+rb1Re3qvf5e1l9/34DXrNP5FgKH5mRd0Bfo+dBlPzxD2cdcaaCpM/Dvg6Rwk1RjGXqo0Zk9wnTHOnOU++33HRie46ABAD5bn83tWITeLJbbFdtwBXq7fP9+dUQLOeX3nvjQWOuxtp2YQLtnvaVFtXfNXYBmfp3LUCrI4i2D9xOY4oPfospPyTLM/W2dRGAAdYGAscsZqv+7ZPznHMne8N2tfcwvTpN5jkMj5jazfBPyZw4APARoAAPK7XLu/12P/QwBATfmKCeS1XTomnLNNnFD2vEZG+6vmMy3R89fYLd2ngCv7bdnHzlzT2Wso2buMoQsObovNlYA/jDdYHrLdVTqo/VbisP5c2gciOjkAT36vLDwxTJUNZU9nXvu6TMDf5zy2n9+JbadKg6GXE6Cts8/yfDm3+YywbvEhc/0OMiR28HntWDA+kteKQQkJGldCW+z36viSvZQz3uvT+4j/TWJt6Z++vbKbC8ewJFOiIEBKw66315ukCu2bMQ1yXdTXtVs3NbAEBwm8ONRxFuIIksEic8i1Zip+eooyKTAAyvHh4ZQJmExvUOu65WXRI5UxCjpblCjulYFIZlTUiQqg7TCkvqiMApnOfe5OwIJNljzBRc+aZ8P2xeJJtbMVCmEMrg9jL4oYghiIbMR8Ts/mxEjHyOX+mbg4bIw546Ge6IyHgkzXnfaDGzROzkcEKupgi6HJQheivGzqsZ9piAzJOBeSqIxNo+Jl0c4Z2n/mIOyODEFvDL01AWy0e40rdbnUPvN95Ogx1f/z/2TOAQD4VjvIAhR8X6bBMCZ8sRZ4nqzbbEAc4WwMj/9QodV8uWxoNvwyFFum3QbpF4BR9UHMPw4/2asH1T6RgJJAkEw98wjgdemlS9OlSy9L3f2td96W0Tpx0i3XCBYOrR4WZZZrIziIs/7SSy/JkU6wyetoR5csP6AHbQ7Zizw/FHGegf0IdZa9hnNFZh09ABgACBWm/SJjyD4NIvngHirnD1WTzzjy/xiX02fOWIjvwMr0/VW3q2OcUPin/MBrhCwjdbxm2gCMQOt/6cUXLcZY4p05eLL3CQQAAKwxsaSsJ/+fuQ2K3h2wOOHZX71XvNFlgLs6uKt0Z6ZdldPOIaN9p0yBA6yeVcnezH6UNsWjRwr+AQF4LYCLO46YQoyt4++sV5TQ33rr7enbK1c1t2fOnBP1n/HiUGKMGM+o6LOOAJy4brKYrNkY9gg7Ap4ApJqGSt9e0+04qANg8H69r0DA0A81RwUAzAi2GACFwDcxwMxTHP/smW6XMl5xYsY1S7wpKtGlKD87grPatR0/AnQAizgs3UmPTQr7JvOhc6qc1l0p6TqQ1b5sVNbUU2f/qzUd2hNklgt0EEughAO5Bq3+pJUAWEA2fx1Q+rGYScoKP9mVICC/4/PcS9gCpgG5xGKjjVvsXdE4e+CoTjhlq/RaCRW5XCCOQtYFgWNYenJKCZylyI8TABPMDK88Z9ggzA1zZoDX8+yWXaNFWYCMZDijcWAFZpfVGfB1uUUCc66F7Tt/4eL05h//enr6ueekewG4iW3HdgHaAt4cpNfxhFaK27GeOHHc6/fxxjTtbE2PHtxXvT9+BPYtz5+AqAe8BHyMBYAAzmP2S9am7hlwl8C1ADxlQYST+axJVkRB4ortp38fZ2v0/052PfWrDj4aW6ACl/grOfMT1MUm8bwGDUbNvwKd1sFEgN42pQoWceQ7vlkctwEmeB7VybwClYQrPbDIeRV6v7Nzfj75Ly176jG06PBwekdbrlx33Nt+AQBZd/m79mnZ4OznBMIKLKq1sx1eC7LFt8qajZ+QPZOgYAQPBjQp05OTW4wvrs8zmBJb3R0EIA1Qy/YsgWTR+V1cUWFNUWedG7fS0566+rREDpOPvzNXGosGwuWc6gHiXrBAY5L3lN+Y8VgMwsnwL4IxGfOMW9eq4nc9kaN7aMxVz6MDbJ3j9dmzrd5TFpB572BG1lzWTIL3/ozdH/bYjxIKv38wL3K/4168R2baf1e3x/dXF530N3fNt+/TviXfCrJaqZRawAaEbdfjuXPWyK+tFt8CSBr7lbuZg/gCkAcg4mcLeBs2Th+PvWNj/9VrIPOt/y/RzlC5s0bymj4fse26N7qsNAX+vC5rZP43AXgF0AsigKW5EpuRvZi5ceeWagdaLGzN6272gH37lNj0ANcs4his2BvP3whsh1YKey8At15ToqcAAPw7HcKUzCyNF/lEpS/Hep9jlLqW5geB7dIiydhnL/XYJuOYNczf5oRHgYQSnC2WdfZRAADel/MsYFzaUCew77ah30PWY19vZi86iy/LVK1QY+etADkECmebNDNks9dqz/z955fnLgAycrWZcGI44A8ecs93GaQEtoVQMmG8jswiGVgo1gQioWFT97d2Y00OCANyePWwsrZx5LxYi/JTFCYAAAIIbpzrsYH5f90DKFTVUufgSqAfgaVsbGoNzViw09eRsDj4qwdX5USJXliBVILGOiH13AYsfJ/O+PS2NoOyokXX2m2xKEKzXERvqqa//p577shgFkcyJvwtgouhuB+EDim9A2e1AuA82bGDYudwiCtlMcdAhb4IXc/BR/pQOtPC9ZxpSPYttYaDKhnHM31BY7hjNOIQ8XvNVVFyyu6X4raFqESfXd9QPTW0fz7/1OnTcrZpN8k9oiLPGgvggQMhKnkBOtlMWfgxrnzewYMr08aGlbgNEFgUqUBkHfQY/ZV907RdqGuyMTG+GjvQ09pQZK3IjEtZf3tbgf23V65Mly9fVpBMh4AXf/aiQIsPPvxoevf99zRXBIqgogSUJ0+dVvcB7h3leD6LbHEYOPyesbl8+XMFmQSPAAz87vDRI9pvqQHidwKONslcbggA+NM//VMZPAAA3se9Mi4RUwNUI/jmGgjOEXDivPPFv7k+oAD7/JOPPp5Q6Oe56JpAiQJj5AyLjR3O/+mTp9SSkedmH/IFiMdp3kt1pHYug+zgJ6VGmTcYB3YaQm0cFFsZ2UZhlZ0pJW5nBXxgIAok6pRE7ULXs9I2vmhKlWYAoQkBxgnn+QRo1thZ44OaUGcWY6w5kBjXd957b7p1+8507NiJ6czZc9PLl15Ri0g+07WHzlyD1mNbACJjF+Ossk4NFlhNPl0VHMi45RtdBsQ8qfKMHFA5SNQXt7Q7QqEezoqpjq5VdzmVxz0Btfd57EAOsIDBcYqz17hG7FwCT9vR4YjKPlQWSgf1Du3h1vVs3aHhs7iXINjdke4Ok8tLRnbPZ5iDLcalU54J+qEkU4bE9XmOiGOydwWgbTwWGwbWAK+HCZAuALsqt1hxZ4D7D3R2wAZgXSFOpNdveG6xT7GNcQ6U2Zdw39BvwRmNKCrANnux00HZtwlcsf88l66nWllsu/I2e8DfOuSrhM1Bp1dEnGPVuEPPlrhZ9pavwxySXcce8M1YASpiHAN6czmEUI8ePTa9+vNfTGfOn9c9HT12VLYRoNHt0yx2B8MKLQDGBYYg80Ypwa0b16aH9+8p+AcEEOVfgoPuUsLXgmMu22ZmVTKHjAn3nPMzpTKM5wymqFWtyy1MPTVNFooo8xSGYDJEACEjqBt13wnA+3kQDYvs0wBK2gPlGM5ByZ5gN8Kr7ktugGKU6I3IPudw9mf2orOTo0Z+b5DQg0uDdov7jIBxb9CVfZi1wHP068S2aF2WsFd+l7UkoLaBUrEVunbty4Apc2lQBcHxU/KZs1/zhHN7MAkDBPJ6AIAAxgn+Lf5VHSsqwJ3/PTPWSh+Da+g8MKVftf3yB8gyj4DK8+CMnMpDW5Zdc1OsmgTJXKsHdfH1Ys+4Tge8xAxsivh5XcZKzKzmf8bG5PMCiPcAN+en5qZo2/Lnq/Qr7dv23mfsRea2AwPdV3XwPzQjesCf+8tz+L5Gkin3kTOpr1/PP+PvRNYIEr0vCP4FAIRZ1ZTSdc6jBVBnUgL72LMAdP0Zc3bm2Sir9X7ztVL+2fc1JShhFpeFdWKhkg0Zu/78mZuMJ1o4XnM+bz0mZJgDvv2wBKOfh3l9EpGIAPbn6vFWXqt7qMRB9ln0DrgNz+HooNDHnnbZPpurYxjjvJNSnWpDh04MMdyqS0XzrC7FMdAhEdU9jJUwAPg85gyAQiUIKskdQBk+ndZKlQ5qL4oBXeKmlXyFsdsBhOyjCBR38DR2h7OFa/OMff7ydwPinG27im0jSJ8YU3az7is2KWPANVRuXM+UEqVcO+sy51nmK3szPozGsUoXM1Z676xfMVgosb05z1wCUiDYf3nvfXUBkChWCeekRzsXxiBJVTOK7tXXnRtkoDjoCWJ4D7RWnP58YPohp3YYZd+oQkvQSrXZXmQMpsTDHq1rSbhN3aF5gmXgCoWN2iNvi5OY+wvNzrUUzozwFTptDI0XhY1KnETek1pgLS7dl7PgmRB+FTaB3wt91huO36v/ZCF5cYYTLOZwnDdnoxJmchYmqxByKV+SLXr4UM8BaEJweYiaQWrWqWmuIIDPzqIOUpUNkEOCRSnAQPXWQfNwWu1sGlSpDVYOC58/KIaDhpdnSZY24zsb5XkLVX12BWna0BJZsbETmCSa7KTA5rvvLdbGmmKe7t7F2TyqgDPZPsbBAZ8dLfX4DKLZEN8YQO5JY1JGwusStW3fZLB1ViTj+vhx1Q/P9aIuWekGUyUamwQND+RAIIRFGz90AQiSaXOHM03w/O13V6bb1arvuRee19peW7upPXbu3HkFv+wlhOrOnj2nPcAeUrnD4cPT3//9/ysVe+jmztDvTBeffsqibVX7nTmmxzvABH977plnVfub1oEEsowJ12e8qM1nLs6ePjMLaRJsAMCdO39OBlQUdMp+Hj6aPvzgg+nW2s3p56++KtHCW7duq0MCRo12k7zuxPET1lk4eVL3EEN28FBa+RH4L02HpV5v0ZeAcHbguuJ3o3fv6ZPLvCUATc17sk8ERxKcKqcn/aFdr2A67FZpZ+TAzj1kPycATX1rKIKMszKzJTaaA1m1h0+eTLfv3p2ufHdVAnIv/OSn00svXdI64HXMn5xW1ajCqHItcD/8cz+hrjJ+jCOdAFifG1tbAskePkIx3iJXqSHjHsMUCuI+O6xV52y7aPG3eX+oTqxo4aVl0scjB19en0Mrdq07JXGSdSjWgdmdYj8sY2jHUQ5Cb8+VNnYp0SkWSRyJOJlpk2q71/qbV3lNslsGBLzDEWQMgMhZYoq/6+EBILWXSyQv2f679+5PCHiCsG9s0sHCGjRQ3bHJmteyq/y/WEMFXukcrZI5fsc6VYvSEvUDfDBolz70B9Qz22vMmcsAy3lOPkOArTLb3it5De/r1EQJ/+3aIbPdjV7M0AzIWchrsDWHj2C3oNJT929dAwJzHO4AMD5fdqeLTz09Pf3sMwJr0TfBNgEgyoldAvhfnQ4K7DZQyHUB6LnWrRs31IUFFpXYS48eyua53efKgi4Qn5usPwF76rNDo8yaEAOiCazJN2CsEZxs2V/tjQogTIUeGffFoLjOh6p13XvGxTfJvpjPp6YG7vNwUR/I95LMa7Lyw9nvDmcCmQAQYSSwHjN3mdfuZwSIyr2FTp29KFX5loHNcT3vyQKHsre7jXJdr4Go2EOLU7n7U9Z6njO+TRgAHkfXBvd1qfXbGIvD93LwuGBHKogFiIiz7QDOgoeznfWg6HeZHzvsBv4y1gr8Z0FHAwCp502A2D+/Z/ri8+RnXhebFV+0/zssp+zzlErmHvu4J3iKreQ5kx3OnGvsWkvAzGc+MzYgpYyDDbJYdpdAPPe113b3f0u1vYkT9nHgdd1meQ2MttZeZwPgV2DaygXUQnnloJMEM4PPZyyZaGkAzHNrVkvqzT2nDgjHnJRmQGNS9P3KpWK3NfbFsMka172Vujx/JwGQpKmYQWmXOYOqQ5Nh77NljAXMddp/NMMA9/XMPgfGHvYz9X/7GcxI7gBA98Ozlua9XSr/8xpJBxMKSWqv6BnLp8k8pgNUQB8DI5oEU/Vz/y2JmM+0rz6EPN1+dpT9eR15vuRrVZtHrg4Ik7WRfc2ZrnsVsDjOwtjVWaBwBpCqk4kEjH3P/av7EDlP8ve+LvUc2n/4mDtiwBI/c4bnHGG8UvrHNdjrii9L1E97ocovYxvymTMIVSVu2bcAAHo2sfHoGnR/9n8NCsOqoqzKwNhs1xq4ah/P62npv7z7nuwzhz4HMzfXRbJCseBGFfiWM8PD4fQDAOAwcTEoxWT8ko3nIOchCVZd41p0b9Xz2RmZKYglukYwoFKBEh3sxkOD5KLVuU+xkRqrStpZ3y7K46CbJ0DIZsjGsxGz4ifXGMjxqDVL/8tuiBMUzNmQRncLODAfwuVgZEHaaI+6U93DjxzAOQAt6GEjwgRHJJHgjYCY36tsYm7tN4T6Op0pizjjlMM5Ndfcd4wMizkbP7a3KQUAACAASURBVLY19/PPHW7axI1G1g3PPBZl2PtYLi+TRTCrAgea+eC+CZRB45ONUmBfyGQMhpRAVR5RrZ9mcZy01xl1U33zBkHnoFTQdGhl2p8MWRGU8LtRyLYSdFN0bnWxPJdQULXmMGrIfsH5RbGfzU4JgLL3X3wxXbt+XRmy5194YTp/8YLQyhtrqMff1WuhzTMPZOpxdBEUxJlOa7m33npreu+9d/W8/M69openYwAAVeM8nC3TGZLFo+1WWhjl3mAHsIZgFaAG+8ILLwgU4DO5J5Va0Plj87HG6dzZc2rP9d2VK9PXX341gQRT7/7wwUMFIzAHyIgS+CPsl64i7GXWFt8SAKusG8GBxEALiY7jaONXpRgV1MUO9EA5TmOMY5hGoou6JMzORYRIi9oaarsAgAKK4iA5yHAWJns5jmocwBFsGgVWPV1Rw9T6hsBle1sq8l988aWCqZdffkUga4LD2IPtJzjMbjPKGuoHRp6POZkF0so5Rbvi++9hczwqJN1gKGPOvXDvzkjKZZ8PziDMcW7cssY9qId42HDIslez/+MMzPf/I73T+3syjvlc7aVkIQFzEvQXsNOdx34850Dk7wEiuFYAju608fkBeC1y5YyeRqK0Rxhr2bsKCLA16ics+vrDae3WLe0vGAEAo/fuP1DmX5oRpSLOJSkNQFcgZwy2K3PM9WMX+nqKMxBGQJzOACCyI1XvnsAvYO5i8GIF/vKfZ9AhbbEcMJjK1CnscXK4TzrzZL1wj+xhAMeVgwftgNV5z7kDAMDeAqjnCxuENg9Cq8dPnhAzi0w29kMAZQn/8vnHjhyRH+Axeax1evjw6rS5vj7duHFd5QH3791T8H/3zm3NK/fCdQC6Amj1doVca/Wgy7qSEVfAkSwtdPZyXnX/aBBUKcB8HjRmRNZ0zufusC8yKDojySdrHMJ+bvaz3vYlju54f4Jb99AezMLcS082jADSuiH63BaAx/bnrJ8d/fqF91aUoauueU9bwYxLrpGfC+dn+S96puoU47PQJQ59rzK8s+0OpbwYANqPu4M1pNc1W5V5yPmbUsiA/nr+eh4AAD7f4zkyp87Kl1AnZRgpC2uMssUgu4CCSnx0DYD4SPEfub/0HfezeL+NM3hkp8czLI5Ht6usCrM0vCgVIDSqus6tpTAo3EbaAKpfO4+72C5jLcU2cd89aJTvXb5l7nvvWMSH7Pffny9zmBKNvl6y/vaCDwkcx7OP/dD9zAADBw9Qahd2zHgumKs5m33K1dhXJwz7BfYPfc/JjIeiv8ho7QAp1zNongDY75/32Nz2ssa6lTXkeTNmmce945Y9HpE7lcRK5aGA7JnBNgQwZd9aZ6/F8YpNGGsn5+L8PBUIZ09yT32/6t5302XJTJecOVnjcxnTrj9vsMj2LZRKLKztBnY6zkqngkWbFwCgn4kZv6zdjCv3Kk26BgBEgDD7IWKu2U+mjNaZuG2WdJ6rg778Lvsln59rBBDEDgW0R3OGwDuss6ylxIpcK2K86gxQTHKLlwZwGeBmxo5YuoNwxCPxUbnmndu35yS35ylCmF4zGbNhz7225tbJ//kPb+1y8MRZj6OSOv04tr1PKUPIgYxgkqjPpROAQ4CjKhGgEvRjIMiCEmgg3mdqoAUU+Ar1kqBfdI/9K6rhSw/6TM6MApeQRyYhiPNME1E9ZYlg1OEfymQyUTLkFdihgqkNUO9RH8cywPnMfijGqPlg9gbYa/T6QaDFo9KrIWCiFiVFFdNnpL/xjwhZAQAYYbXxSc0286NSCxbdHlG+GAl+nwMlxicbWotDKJZF13I/cmQqo5ixT+a/O/8/dkDld33j99/lGbIwFdRPFtLJWsjYkZHJ4tVzqC3UurI4oWnitBNQYkx4rmFo5fHXYezZyfN3ilzuQ2yTAwWcaOMjllXiUlUb3Q+HjEM2klDAOgC4V1oZUv7Ce1iXZM+uXLkyXb9xQwrwL7/ysrLr1Bs/Wn80fXf1qgwRAAD76auvvtKzHzq0Ot27e1/zzDN//fVX02effzbRJ5uSAd7z3vvv69ncAjO1rCCnptoTxONUQ7/lftiryu6vrqre/9TJ03PmkJZ9zz37rMotPv7oY7EZyEgEECSAPXXipFB3KLtcc4te6E925fzDWmB9AgrwLKbbOvuZ/4f6m3Ia1lzYPJ1WrvVTjk5YP7MT2VSOMw+ZW4EJdXCvRN+hZdZl+guhj0NgEb3hvHGv3jMRH7JTmT2VYGk+LGptwbgAwCKz4gPVAoNoARAkvvrqzwWMqE917X2hsyVix/UtxvhAGQWAI9ZOOj0IdS+WCvfMnCA8ieyT7Fs5gMkoDWfYNXfdUcjhKLsW+ngZsZ5h6/vVdiFlUKOGcoChRpsD4uTzcngtOphuM8e2T1ZeYkpSVR80SN6jaxZYnAAoYJIBS2cU4uh0EAmABwAgRGrscJ4pwXcOcOZO2VLpWGxM125cr+D+sUpcpAWgEgKLCuawBSDgHMy5GQAg6ySATtZLd2ZSupV1LI0bWFA7TyyK2fiJYYLEkQvAwf3AaOAaCCpa/yHifT43kjWOs5fAirE6eex4MRnculB7/NQp2RvsBLZDAYTKw8j4u50eZzTr+eixYwJqAQEksjr5jGIe2Y/R7QE4PHXypPYVc4UdIMB/onGnbej6dPfOnenWrZvTd99dEdiwetj00Vs3b4n95nPOwqfDoXP5EEF/yqDkILdOFPyNZ5EdEz2zWIelFp511c+0vUFr1nM/J2MX8jeuM/+uZc4DNvl1I+PF6ynnMtOBMgt3TcoayZrKOhjB5aijdieEoYjd93n2T86/vp7is0TVfq7KbUrr3fGdfZwGgHcAIEFdnj/rNJR4Bc1KdITpMOrAY1eSxUymL3so98/9pBxxPOcQEPNZY/A2WydApzp91HmUgCeiZ90/iK30WeEa6QR0vK4DMvq8Ohv6+kjQvjAXrRSgB4IBq/aKCcZG51pejwUAVAcBjZvKqyJ8aPCAvaexrAAgJbxhr/Fv/i6bwn6oeuqsl37fAdb6vPYAN6BPumLlGgOsGgFeB7AWxmCPBoHnw3aC9UJHD/ZzbKDWEuLhdU77Wgr/bTOXfG74nnW1Bswk6E+rtMX92NfaHJjPFPbRWm3R5ze41/0I/t7BlB4T9N/Lxy1AXABA05oQM1JnqsV6+z7u4zt809LBgVFY18n5G9uWz86Zk0QBccDMkGxtL3l9D0D9HHVGTyU4O6VLygAAsm75mfny/rWPkPbjYQCMOGEmEDSmmuOTOQZsHYdmmyZk0wyf2G7t8/32eVO+bo0vsw1dAmOhUN2n9swiuznzGPsWfyQ/d1RWatFR+bklyJ5nDQDNPSVBYzHnJNR35GP3OK3bj7TtDXOLeDl/53OJM3KP/PRYpyuSVU1GbJT1NTrGLf3n3/9hl4uL7ldiXFncbnVkeiKOkVoJ7TNlkgCaD1ONu9pnGIlxzYedBPdIxoguTydPnBC9GUE3vg7sP+BM+K7FfFZpa3aIQIxWCG7howetvqGhpaMqnI4CNr6FvhftLAbICo1eDAkkU5sXQ85zhc6Y1yUQiQHpqNN8aLaAuTt2ObyzUXPNfqhncWqtMjk1WZm8vnEUIC0PylQc3ywmUbNXLKg4Jn+RTjcjyk1ZPQ6gPr/aimVMstmz2eI05vr9MOxGvBunHCB5/n4o8LscKro3ibgbhVQv0srepD4tz8xEq4Z714HIzFY4aDRRwVRKKryj7SjKLjfafgmF9UPO7S8d3KiTVlRJpYRqgS+u34M/O4Ku/1awWJkP7gvHvo8Xv8MBJfOOKN4LP/2Jrolzvf54Y7p3777EBmFe8Jp03iDzyLX4PXRzrsF9XLr0kloEkpX86KOPSkGb3vZW1HdwszEdOWy9DboqUA6QL8oooOVKKKtKLlhDLzz//7P2Zr+2Xdl53779Zc8iKVlFudQHcGwrjh/8Fwd5y1uAGH4K8uC8BAESQ0qcyFKJrIbFrork7c/tgq/5zTnWuoeyY/gA5Dl379XMZszRfKP748v7773vwp1fffW1Pdk6D6r2baX/7j3XFFBngfv37rq+xy8+/9yPVYh76gE8XTUJULi01hhGGqM8f1o/eeRcbKzGJYLMwu1G8vcBzhCgOtUIMT7D+INn6OzfvXPr8qI5HVO5mnRq+i0QCcrNeWetqECtsUFfE1VXESpHR7kuROjFhcPaQvGzz39xefz4yeVnP0tXB1NlowuI+yccS88VAKDvBbTIGLun+gXtMw/94Q22wXAzPMz9ZytcuQ7FCB7JnCZvYyzT4DkYMh0rCqmewfsRPACQCL2pLBKCPAVz9u9NQ4D9nHvkKJHWoPH4R2qAzo/OxVtvJVdcP6JZFHy9Q2fIe1t+yxg1ZheslLHqyuupui+ZJ1qVsa+wfxn46uqhWgB6RrpGPHfKgMhH1wsg0I/blzb3X3NBYdV8p+xxvmI7Buh67bPOjq774lc6q49W5A5rgeFhnj26IUThiKIY3pP6BqR5mTdWwYcfZ6Veu4Da+++9F+W6cl6yWGCixqR3Ki9/GRMOLwyoeffeXec++rwInGrFdZ0DzV0eEdf70VzbTeS9d99JO9RWedZ7bjck2ADA999fvv7mKwMAOge0MJSS8+hBWllKLmhPZ1tf83LVbmkv5KUg1VAS8E/HItPs8KyuENIBEiMbFlGhINYQ0HosZbb0xvmZOasUg9N+kHIydQRHrt1JRxoBVYrmgf8gZ6fhsBXb1B/xzyj6xHinbDt/xvvhEVaZwyDyuAEA6N/T2PP3fSBjyfuTOgQ/OLxzpvUMz/+8hlZgUnZd8+hu0pJ4x3rXGB80vIy/8luMf/QW7ZXkHGHU1kdLtzaC2nd8AbqtGo4BBX9kXTiP/GaPkV3IESJGNA9aqk16mvvMu5Yx03nyTPZhAgDmAyp2aAdQzhx8AZCKSFkMfmph2fFCJJWjCI8eSIw25nimian35SyEn7BPZxn6pp64U/qyvrtzSWgQmorVK+N0Fnc9GHgtyrkL1kYfs/5qvhfgZOndKz1ip5lA90mcSi6+5yzv/3QY1DN+LkgILU4QYOr87PvUnScIsM5r14H9RheWTEt00HZUTB5FRMzSkarToGsDFswzl2uzLuLloiU6cikmOfr09e05iXyW88I0+np3pCIFYNoxU/9Hj4iDRfcHYIN+Jy1Ft966+7RJODN774hE2JEi1mOkPzVy3RHD1ds1uUQ+FgweIADAC+cvY5XTODauovMU+aNzRQRh5hgwYbaZpZX45K23b+4oH4Hfiprzs07RGQEjS10F+lwDoEBmaDSR4dDbBnwSwSq5fKS17QTx+v7r/+1/fy3EUMKYkHK9QEqIhLDaWsmo0I+Etz2CT+Pd1EvlwdQkHzrkT+3I3rUnAKVLA1JLIwlG+miTq8rmaoAyZOX1kpExK4GbAbRgmd5JYTQtvIAFL9wIf4L5TPQOYjSzGuiRvWVV1EBH40kNmmPPx8idWELXSHAOz0TH2OQpJOZBxYBgPNOQmcJhCj7lburALaZ+CrNXBIA8KTD5yWym8U4uTdoIJWQya9uCNi5ulzZRMJ5pkLFXzBEBwuGGabFe/BvDCaMCxZixKRycIlgCeyzERNSqp+CCihsVNVpYY17PFx1RVE70MA0fHwjngWZFpsLDWLJPYWIcPvbG822nAgAA5ozBgyJoAGzkPrIGE7DRusq41xz/0U//wIyCPH59p5B7KanOoW8Ius7Wgx8e+kyRr//hhx9cfvrTn14ePX6UnH5H2jy7/OY3X/g8Kidf4/zyN184z1Y1NT7/7DODDQ7j//1PLv/kn/wT07dyiFR0TMCCDJA//PQfO7yXQpd6NnPUGmkcCuP94L33nQqg+xTRozOp6B/RoeZMCL2LrLU6O781JoEAWiNFBBGBwp6EySe1Q6DIObVFfvCc8c0YFy0379QGyD3C30PXky6tkAQbWoIOoxb+sQXYLoSn9cWoQwCtQmQyfKROtlern2dw5YnDtGVQoUxGyQiAms8S7YIhqr2RF1Zh0xqjPMyijck3vMYX3bM7jkwFcoeTR0GbfEjvn2dAewOogYDmTHB2EDD22JPy5PzMdA9ZBosZRPZmrdGNnGmBxLznrAChdDIH/u3x1EvCGhERINqTABVN+V0GAALW5T+h/2o1uhFv5g4AIADBhn9z9hWVE1+SitwFABAYJkBAvEd1SmSs6d/hAwrDj0EYACB1VPRMFzcsyDyFtvYGGSvwQl06fvazn1mO/j///v81SK5nU3cDeYIhOY2yvJ+WQOmoQB0KFANa5XIfRrxy8NWVBwA5NTF0fu9ePlY+v/IMnZai8P8UF9X5l9ERpSryz46DpuBRSErggAAA790lUQiS6wL/oBdFJymNiBoDKXL7wHmNAiz1bI1V6wIv0NorRSOhkYkwgn4VimofO8WKnQUlPpLii8hVAA2fCTSsEcINrbPunJ1J5znDr1eRZMYgfiY9Rj9e/8qelXJSGVfutUAO0Y2AQpRcDFLO0DwfAbyrGNtGIrT5mJqAQcBZnPNiLv8xAGDyFBRO1sXPHznTjJX18j40osGfNSULPsZZTNXunEEDUz3D02CafGHqSlMny3uPLdV0XwCA7Ie+F33rWvOidnHZAAC8YztS5ne8m7UVbXLGbeyPXOzkox/b2F23F6wb3/F7Gm55n+GKbTAJ/HX3kPA3R4KdjAgXfi04mPXdRQmRVaQBwDenLJzjPciXLkRoKnoUMn7ydu450t6OnI1eucPrObsyDFkXr39Dmz2/8vMNNDQCYEVMBQwhenZH6mJMHs8JuiJ7O9v2AQKEZ0Smzer4x70bNQgObQ93BCrvgO3oWan2L15VXQOnxOgMkT2RQdi6ZTWgk+4YAGeuNXwRPXsCakc6a8i4zkcLw6n4IPsC7XPmQz8BT6TDeK8dmxjgZtKf6ArPO3xtn93wbbcSrTNZ9yY1YEckT70c+oYvoD/Bl8T/DcrXhvE7WyzQFCaeaXA8aYFpFUq6EKHxrf3mNIHYnlm7OCd9361bK0pdszfgPurZqbORPrNTEwd6gQzn6DftPKDZS4OQ6F2ceemEeR8dEkhj2qCsr23rSuqdTB3R/G1EALCH0+688T/8z//LAgBk6OulEsSuZvz6tauaS7knVF+IgggFr8zjx48u+k8v04NlqEjZxZOiz1R07IcWCpRRIOUWAAFkXACAjAoBALSr0oC1ySka9I6fL8H/VIUCGwLkHGfn8GcjdY3eod9S/hD6MCCUxzBMtdDaCoTuJwIAgsW4QGFuuskBneZAIRTOjPIsROd1EPgUahxejZ0CTov4BpOnXgJtwtj8HN62FQHZlxJWxXgaynfvJWSuaTEDKT2GRiHUYfiACHrWDOE7C20YUw73DiHWdSbgVcNFBUQayq8UkyptCAIYYFK608/Ta6cwpKpAzHmtgwGAHGTWHKGxGWYF6wi3hVYsvNvOZCL8AAB6HwCHCoMR4sOeIkj1PCmgCpt3Acf337MhMSuG6zspgPrs7bffsWKqWgIqHqjzIqNd59OG85MnzovVbwzvb3/7rSuTf/zJx57rV1+pXd8NK7/K/1eev8b3j//xH9rY0I8Lez19dvm9jz9x2L5SDvQMe8saEu0w4Q/jjfaZUk51Uw607g57b6QQaUSsP4oRa62zTgcAK2DPn69WJvr3qsPR4v4quqZoH+jW+9LwtAihVvpfLT5VuDGKvs7EPaI6RqsjM8EaeGufKzSgZWg9zHiHn+lzlCjAwRS+EXqeFACEkviflHp5aFNjBKFKVep6GZr/hULKGilaACDFAqaor8ZkD6x5XELJljLaM29+s9qISTl4Mz9V6wAPBlxk3wA/J29CgVC4OWdI90mYHZTEKiZTGdH8ZQYyjym4eedUWOZ8+Nxn6256+CIXBFDLCJRR6bnQ83ddFeVy8lv+JgUghkcUAkVUyNNP1wjtnWqRfPPtt5er5y/8nQA6h90/V5eAtAI0zxNtuIWbetcHzAG00bMBVT12gQOPHvuaP/mzP7n8y3/539pYFvD2d3/7d5e//uv/K7xCioaKBp3a7i7Aq1XdUXjSKjBymDUSTc7zKFrQ/IiakqceHua5vH5toO+Tjz/x51JEZJDrHU4LXHVWGsJY+UydjRhUMYreeSuteyOjW3W/EYR6nlIC1BLQxX+fPGktjYApAgcViaQuPlobpUVkzwIA6B3379/z3qWDgIoOprI1slIKtXmwQqKtQO9wcYDNXQ9k5wOj5HM95+QsXwX83HsrxVEtq9tOVCHLUsqt/HUvSN3j7OTZuyez9k384gwAnPWD0FF4n42S0QUAsod/cQah+fPnKITw5yOdkAeMzz9Pn55Y01g9yfMc8x6vcfmMacx1PrZesflsPLUBB1VDhWi8FvjqxOY44TnI5clvps4Hn9NvgUgUydKzPL5bRPYdu81ofTlHExzlvZwv0RU8OTKhYdg3bywgzvKmjoiZrqEx8w72YirnfLfnnRSArdsRPp4Fmo4MjCrpSVr3WYj1sO+j+vyUBxobwODkx4u1jj0BAJh7wDrB9+a8pkc+Bm0ehscZXZF74ggaIeCN8Nxrt5K8/JwdARDDbdfqCmAOUDHPC7TIZ8wZz7hl5IvQo+TZ5AlTv8/cUtwX/eJ8LuN6yE/e22iEhEwvj63lpKMh5RBLsUEAAEDdwN5dv9UhcvMy+Ak0hH6ete0YXG9pr8uPdR/Y/DCGvgAAz7EpAJoHsmQZ6Y2gFS1tnWkDRjLCAU8tm1rYewGUA0hhzScAsMBrAyihIfbX56GdIEg11HoBHGsfBUBo7tFho9vEuSIgIZ2x5hpGBw0fNDhQAEDFBlf7wWfbicoZDzCdaGTLB4Nyzy83bu2UBehhp6nu7lKAlwYsJtjj6Puk4VL/gPFqnST/+TfznLzixn/3P/2b1xKUukhKZ9rwBO2XwaGiZq7G38qMeIB4qF6uFkFaGBZLz3F45dWVQyVkyMgAkcdTygUAgBZB79KGCQBQmsC7b7/jxdehT3pBIg8AABRNQJglOYZCQTEuNa4QRYpqgXAHGFAhQgEDKdimMSvEfhIboRgY/KQ6sGgIjnU/rsgRQjgVTpgtmzuFow3Icf9kPlqTKHbpwYxSMzcTg4WCibwDoeiD0rY7IPGMB6YlAMCfrdYfUR55PwoLz2T8ejZK1DTsGaeum+vKevK5x9qeoA5JG+un+zCyYSoICCnZekYAgARtUYSNdV/MtV18G9z4BkqauewibpOR+301FolMYOwTAEBBwzDCawdDlcHs3KBWKXbnAnm9FGb8VD2vE9qv8E+dGYEA0K8iZtS2Twb4v/pX/8pGuIweRRJI6U33gN9z722NiYgCEGFtqj6XB0/f6X0pvqWCn+mYoBX8w59+6tB+FZNURX+BApqXmJrmo+8cpvrkqRVzfSdjzL/17no79TxdBw1oHxHSMSbi9da7TVftXLCQ71sB7+6qVaSrtb+w0uZ9oTrwCsPDw1xktOdZZ17nxgUY23IUJuyCcS0OmM+S05ew4hZxXKFY4Yns+aT7xdTtdVZKQjpI8O6Aiq88flXZh2egJMdgrIJlzwbA2HOH4c08V5Q60SPriYGuz55fReFE2WCNGbcihZe3sB6GySf2d8dcPebuEDL1/W1nDLqpAAgsAKCh4PAXhDTGFF4CWvTBP+Eh8BzOILwD0EDjsQHatTJvbDVb5VHDFyUct4IgwR7UHkMdIbhD8pWznpQdGZcGbGqAqGDYr379awMA+lsAgNIB9Hf+rQ4MyvsLjbrVZHu4a96iB4EK8AvLG3tMLpfHD9OK8y/+qz+//NN/+l/7/fruyy+/uvz1X/315Tdf/GaB6gA+WitF5RCFAt+F7/FuKQLIz7kPBtjc4SWdX9hb6AoakoyWdx75LP4k+azPWT9AJcIlve6NmNI4tVfiMy7wCZDRCtpab/ExzevTP/ipFfRUT45RrLPr9owCBV6/tA7x3W9TbPidd961HI/SKN75yJGFiqDSXpvfPVUNgvwN39A4BThCV6G/XbjO4aEtRLmr2mPMReF9w0hQS1Mpi9Ih2kI3gMfdJXmcilgAmChDZAPhrqH9pA5NI24a1cgZRxW0Unb4SCJdlmFQa2ryqw02DMfASBfCOEBucvbReaZcnHCAPx8t66aOs+Y4c1ALAJyvu9Y4EU8tv4JXcH7OhuYZJOE8nI1rDKjp9SM9Jvwh8on3ZS92RAHvhRZ8bSPcojcWVIjSGcCpBpr3clRXz57syvtzTuf5bbpLfjvzS4wj7o+jwQmoq3NI++x5ztf7bWCGP3L++W5GFEyjmfXec4i2NPeH58293vu8WwYCAOywf1rEBVhGzkALR91ue9Z3lFu0NssDdxLKviKHaHW9njMigBgrHvkZ/p+9Tn51dNkN6M/zAR35WfJvrQ4Ex4JsO2VhrL3uqYND4/VZt5MstOQ5uFtAzp3nOVJl0OEBFCb9M19oJ3MtzRQAWPNovtyPpRwAjsn5FuGKEbujCaYcV0qP5I51yp6XXQsl9kacZSlwRxcA5PY835wFPoPmYud4Vkw1AHZTOAAAXBy6IF0cMwAQAcqxU/Qwdwtzu+c4LxXV5vaDrTkDH8CJTTrDVQEAxuoxihgcUXDHEWKRCU8Vz+ONAFjl3GaN43Da8n5ELFSnURQf9iH1cbDZTEONWsB+Y/3X2P77f/1vXAQQoY2nSYxDSkBy+V9f3nv/PROjPWANuX/7nRQqAuXjwErBdyulbraukeIoo0UbLQE/iw4KBFAo+ycff+zwYm2m7ifnWdcKAJCyOdFA5732UKAAMnkRglB1ty2SB+rmzXiKbsrTswEA2tDpgAEesFhm6A2XhzhQVKcyPhn2FGZnRg5BcwgjFPahmcaz1lmhkfrBII7wD9DCOBQtIUPH4fA1WimK5/fAuNaxyB8QgAAAM616EiFqFG9dZw9ehSFMIcIta5ZK3ELMEuKbROdjtdszEulD5VDv7T9a/gAAIABJREFUBAFITWf+0JT+nQIo9bIFVl2HXACQughIueNe1pjpau9RwkAHoVe3I9H9DeNFyMx9m21EEEYYD17fFlFLzndQQQMaFDZsWxCnOSjXjuI0txTNIqNfxn+q7gOaJRJA1cfTZlMh/wIAND6F8rsfuGoG3L/n3vIYr1pjR+LcuGHwTjTx9Inadz0zjVDUS/9W2LTb9L2vSt7J1dWYhf7qewqUSfgkF/1uPn/yxAq96nUYhLmdM4lX8g0EeLRxg2ZRrLyeatU3vGGi7Xv31fYnYdLa2/xOyoq6FUyBSwio1p52YJqn59Lwa4zHewW7fKbGeXj5MoXLRBd43UkNmUbWFKLmdQZFL5cXHb+EDF7YFJxTm6AWG6oqGKEcj0x6ue8+3mb6FezwscnMoc8t2BvyWlAMpcF8ReCGFW7VUdi5fJxv1mYZclTKrtKNMqiihgA78HHW1gKttREI/WZsc4+Ce6eAl+7BUIMPcs9UiuEB8HsUSjziAYGpB7FTPMIrsuaRP9k1BKu+J2Il16Qqvc+N5EsBJ9G1wv//7u/UvePry82ClKrX4TSk1r3RfVYAylNteNfrrnmGrnY0FtFsV09TCf9P/+xPLh9//JHBckXA6fpf/uJXl7//+c/t6RZvQPY4HL/eMK2V9gUARXPRZzI+xTMpwkuam4xf0aveIX4t2tM50z0CMOg0gVwDCHc9ktu3bcy//26igFTk9NHjhy60qn312lJ13Hnt6eLj1ABqjDiNL3Jfay4+ps159513PSY6d2iuktPhR1F61cJUXUe+/eabywcffOhoJY1ZrVZVCBO+LF6h9dIakhIGT34psODRY4MAyIgY0EfDBz1Axho8LfKyhZUaWWP5deeWGFLk08jDTsTSrYtyPQE34WXsk9aMVCe9M/ILgOjodXcUWvOR9RydWXf4qHER42l3LTGfLG8BEKS6PgAcug46xUFZrVOCc348y1vF3r7HeMugyakjuaBwjSwp1CPQzvswz/7kb+YV5VvokYAj6Fi8Z4YGw0NQ2o+6FkUId10lM0ePg6rk1PWJNzP7NVuj7rX1WTlUZadwXSp7czYZA3Q05QhrzJzm3ELXu4ArRjbGo3OOW/SLdyyDaHZfEL+qLn6mi+gkk962RzK6X+Qte8Pz+Sy0EUoAuLaxfKpAfrzeJ7C5/gHhdyvKHZ4fvpf0TIxHet0btGjxQ2RVaDh50x5LU2Xw+MYmEAgYQw9ZCD+Az+JAIcWJ5x/aFa6Ijhl630i7uo5Yq9DvBvey/wFyDkCQeIxb88YhIF7vdWzF/GnEsTecAe+/o2vydJ0JyQL2YgIovBOgROyD8++bx3PCPwru0LJ9pAEIhM90dpHz8157LE7J3GDajoIIz4MHItNZH3jEHnN4xtTLvC6V+xsEqYOoIMcEAOBnOFIo1Etngt2ON44FbAs7p+7cjSt/tIyVvhm5UUfO822PcL4VSYIsUtqdfiyjr1L4dQK/otfsVzYTHk1rU/ORAstqQ0mU6o4SSCcUQJJlVxIZ2CgV86f/8d/+r04BcJXUFsvRgyTAhfgnzPKFq/2S06vDJ8ZBXrIEkA6mWgLduber0ktwa5Io54oEEAigf+Oh0zOkZEhREACgjgHKTVZYoA6rjgTKCcQOUcC2klORYlgwLCkD+kH5T2j/LRM3wsoL5AJeEcD69wot70GaRHteUDOQQ4/RhNlPIbSF51Y08AjxPMaJIqXPQX4sBAvQ+CAiPYInW4lAQffhKUPXM5RfuQ32VErW2GBoepSKL6rn9fwcJVlrqPtvG/lCQM4qoDtcyXwDRWZWCh3PDlOKR9T/STFvnmD4zg5DmugjU545RjC5W2kB6uJ9hOpt5h6DauaLO1+uwikMegs8jA72DKNeyjJGPQaJx0Sf7lHQbAIdVq7rdSJV04d95BU9ehSD/le/+rXPgd6lnG/lH9NN40//9E8vf/Fnf+5/U8hHa+faD/fTrktzUjgvh52QfRmam4HcXEXmBADoXL3//gc24kRjmuPbb929PLt66agdlAoZAPYktAuFz29TMDQX9n0qCewZAojzaS8hvVvJE68BLbBuC7kXFvB+9ugjvxhl8/r93NZw0Hzu3FZdEhXUetQtCq3RguXGLdHJVlC0h1oz8SrNT9dpz+BbeqZ4Ybw7kfooraI9ffL02XN7gyko5jGPglfOKVzhbShUEazQKnRTabrOCOuxjv2IlMGwlpzImUo0g8IFyb2TMDEgOPr5ouiwlno2/AaBxRynEuvzMmpwOILERa7i0UEo+2xKOV3afjqhLGWcsPzlH4tRQUcC9nwqLyiUfmeV7qxd43tGxNEuKpUcdr1X88Ogm/z3uYTt64TuC7knXUPe9IePHl+++PLLy9fffLuKAFpZsACMh19AHeCCNkB0o/a41onadk1/q7Ct6Fjy5cP3P/BvAXDvf6i0nl1ATWdN/OCrL7/2WVcEkDqIwEcCNqQ+xtF42gAkYY2KaBBAqHfBG1V0Ll6NbeBoD4lcgt7gc5qbuoX4bLV6uNKS1LbP8vJOeA5KDNEKCo1XgUGNUzJf8lz8SvLKYETTJLR7cjSIXymSQ8Cf9A6NE8VZKQgqDPjN11+7WBVtRT/77PNEQhl0TS0KAZTWG9prWesph4Te/913v4uRWqUOBR2jC+cHZ9LywOBaC8w6/2wroK5W3whCIu1M8y1IJ7BSMnfJRj1r8A/TY9OdRLOW2bd3W8YJJDu0WBFd5KG28C2GK++YBkV4RjyGyNwYClEup3LLWmydBE3jGK6MocDZDnAWb6WjmroPbuF7k1D+vHOtt3lIjR/CkIe+deBLVnB9mpbOMI2BiOGdroB84fOlgGsvCm7acCZnfeVSK/SX2gDHtBn0AuQWvM06o4QAIyRPv57ErOWx/ojH2pRECgezluv3qvMUPRDDoirHMpiix+ze6Mx5ygqfTadCAjLt9TLvNP/E6N4t75YxPIwzdK5Ja7O6OgY155a5aj9JGV102EJ95uWqctuIvPA0DONjzr0LsZXedrRF6kZtnSIAgFOUV4HH9jxvwUFkSc79EYSaa4ghG5mfdOHce6wZhbG2jeis59Sp9d2utRK75Eo6Q+0OX98IIJ173YuuF+fbBmKm/OYs6DPPZ7UO3Aa5no2TV38DAq3UiAIAPEuFd+GfOHz97Iax8y5AurQizTk40zKgpp1to/ikrre+0JQMzmZo7Jb5LEW2zyCUxobdozCL7TjMPOEz7OV8NmcD3Z+5OBy/aeVx4iSK1Gun1vTuXhXbxTF81Xc0Nl1vG/ZGIliVKpJzu3UgxiTZ43lXtljnb7HCXE8dKRUk3jU7ovPEUes9LAAQYCnyKfQWoDpr1Po5jVC0rmvdVPV7mor1b//vf/9aQlWKi/LopLygCGug+lwPk/DWg608KaTm5uXy3nvv1wvxyjnNeqGqnKt9j4Q5HkeUDwwaigCiENi79/riXD+3eGsfU0+ovdrJ6/dhHMRGSCio0BJqJw+gFZSGXwo18cY7jyWFWiCEoMnZuHNY3UaEd2sTWthBbBMA0DtDnBR52H01YQ4IFwQv7eSW4WiP1Uu3v/M7+L9Chws+qBii2jBZcblVEKBGT7x/NdpLJFNhg2lv5pUjovE5LOel2sTcaZ5z5o3ibSFagl0MoGDFRqt3zh9GznznNhKOecp4zSazxtiD0fg5K/8/h3+OLyFO/S/AZlHSY6uPyUQ3M2mo3WVXl9Z3ZojN2cphyo5NZZLxaSwJbdo0hhBFObh6Lubx+PL3f/+ZlVkr7Pffcu7x33/2md/3p3/8J5d/8S/+hb1myv1XSCwefu07aw/NkP+dsKU7nrPzcO/cMbMiSkH3AXhpXA7bvXf78vzVxd5HG3WjLSZRAbpHzBHlCgVa6zNBGM4L9GahMlxAc+9pz2Kjr5VaBQBYYSjXhqkhuDEoDfy1Wrz4jujd9Q2GVx+PptJOPA7Rd5XpMNedt6d5Iny1Jk6BKooEyMh5F83pXfL6zvxOqmM7d89C96aBnxjpm39g0G7Qqie83m23CHIO6bGVX/hg8yf1nTz+TuUZ82rxGtHA7RrK1GyAXuE7GLFT8eNv+JiVFfIVMWQa9so5ZU8V0QVdmJ/QogkJvNTOVmwuL8M777aAowc252jykGkA896ABvTirnfaAM/TovRB9DH2AgCnSryr+b9OkTCRqetgPH9x+UE58BrPjYuBMf1bKT/ae4Wf433VGFUMV8YzSqnOirzWMmpdHViFE++mBd77H7xXQdxqzAqTVGHdx499jkSznHm9d4IYegcteN9+6x0Debpe92pMMv61Pu9/8MHl7XffsdGsees73av8edZynk+UHNG/fugORGqgPhO/0vjkubcidzMAIbSsiArtx/vvv+c19zhdG6FhrXru3Xs+55qT1sZRRvfuubDvRx/9pPn9yaWULHn08IHroSgiCo+NagspZUlRROYTrSuiMWoemqeMNSmquufBD997POKfpnd1T2gFdOQdNAcP59yvPN0a1OatSj1RtxEpWKvNXZRwpy5Vj1lGdWV2aDRjvmplaXibamVEWU+0Xww8j2YBAPOMIkuX8k3V/Z4z4xGNYIhcb3u4AhkrN7ZKI2PdbHrznakjzPOWNpMpCjmNQI+pYbmTh++w9RuXF69q4K8zewplX/pFDLVzDQLGsQ0Uzn6egwxSaDXXHnp/txirlep6ODdQMLuV1ElU/reNw4BC/MzxAE6S826ZUYPTa9kiacd7moJpGUHaVwzO+TPX802ja3t0zZcdfvymk8d0NcK/t1zdb8KIQS+a/zYdNuVWj9qyf0dNSC4DAAByhZovq/2gI0OafpH0ljnf3XrPntGXL9o2LQ4p8XrGREi7dGADAHYoJbQc/hBwAsdVzho0y75zLbq5N6pgAXJuGnc8H+AC3QA5r+fbe1y+A4jBWdy0VBofNVyWxl8QctIKMnzez7vZQfOZ5uhzpqGlCQBMndV7NhwG1o8Eort3/algnRXwDcLP52js4oHUnNnAw47ycDj9qf159j/RedT1oQis9Z5GX0mfkqNlAy3R63YbvBnnuc8EPJ5ihto3nAOadxyfKfDK2AyQj44Bs1aDaEqyBrDD/PtFIienjuu96cag5xL54miV1Y3jtdtJMyb4LvaN9jNRZjH0z+k37L1TbOX0rTNctpp0XjtjdF51Lv6Pzz5/HUNf7Y5+55xFFGuUdVCqfC5P4S2HH0uxcW7di5duFZbwtBvO8Reqb2XkwQ/OdXD4ovKhb6qwUYzVeB0aBlsicg6dqraCUJRh4lmwkgG61sqgEL2V8xKuxoHSH0aRcK2kDNQoLQAgAmaRs6AbUQYEgCnAh2kXx7tZs324QuQgOjmsEUhTAdDfeCx80EZoEOPWuqmyJAZviDLCBCRfzGUTUUjAn8mAK0XYo/p6h6cEIYrnLvlS+QETBgAQwqdXKUJEY7Sn5mZ6eM+5eA1HygQCdRHkKHi2RcxRYDNnAACMTAwker1n3bcVQRRAGMTR8N/vSrTAmmcXJqUSdkgWTMzCosokwJLWhPwv5wJLkWyoKh5QjBUMTZiI12rk/fngXlSo4+ryxW++TI6ru2i869aAn332mZmAKvT/5V/+pRXpv/3bv7VRr2gZKaeO/mhKjYwFh0bXE+mWVO0SAYAnbxq0YQY1Fkfn5a37aQ347Nn2giAIpURrPDq38gjywz7DCDVPgzVlgF5baPCaHNXQaIQ1yrTvMQBQA7FKwUF5G20jrUC3gIsAzfCbFATEMHEYbJFRPR+FBUPIhu4r1UwIAhxaiuHOzzR0QquvbTzqLGhs/Abtl6G4BE7Bh8kTtldg8yCE3vbu9YzU07+eR7/rKvkoAig5C7RwlNAtp9pQnJW5BfzY53gLR6phb8AEoxleeFaUOKNbwdrFiJaSOsBWFK+ArkqXoO7JS/MRlC0Mx6mEzndPQEXzIs8z98fgJxIAmmQuAmhcwLHyKfxQed3hefH8GG2x8NS5/O777y8PHj103Q7V48BoEj0ZOBJg/vY7Vo71vo8//tjnkEJwUorcAs+1BnIyBDbovGqskpuiC12jZwK8oXRqXqI5vVsh8L/3ye9f/vzP/8J8Qjzil7/8pT93vYAXzx29JyNb75cRrXeQz0+9H/YAegSEQBknpYDWfPLQu8q/8ijVjkypO/cCKogPPXz0wEa+jG08JNDl8n40UgLl2O0H333HhUpVHBA+qjWSt0z6CV1H9C4XQ/3iSxcu1TupyI6zwEBBQUSBEipEbP7Vwk+ccWjJfH9UWT8DuxjTRO5oDXSozCPqeYnyp9olGNrxdPlsdiycN8lr6kcAALx2Kt5WVkNb9IBPlBxndBohyC8qpEeQx2vkc4YHsc4P1+6W4d7qdPNM51nVBZZyn3+fFVp9lhTAtkIddV98Lp3iGqCe+6P0tkvHy+iMnHfmxniUI4uCbz490hNisFbPWhE3x4iFZTgzjqHrWa4NAIDnbSNPntgYj2vsgwcHOHOwcpf76AVF50NvZo/mWk/eBQ3oYRg2mAwYTx3IIeoBvj+fNWna4y9OMefiVILWWphG1ASyuX7qeXMemrl5x9iLeOoTxpwo1VRn13/+27S58/sTPSOHU2QluoPWIx7d3WoSYAxdCzkWutk57dIBDJw33PkMAGRvBN6luCB7P+kv8t012ln2JZO4Z0Y7HIsbhjb1va7F6Sn+E30/yqvvX5Epu4p+xoFOvukcPWTaG9D4ef/XPo0q/cf728avaVDcDwAAXXkfXr12+1v2Z9IjZ3CDh5uHaQ5OObu9PdPznBENM3lL9AhphLsIqIpBK3LM78f4daRAlH3oNKmGqueyU4o95xUpeKx3gfzV3EuWi0+rdgG6jB1ljX4ceF8iVEcRakdc+VnJ+z/zM4C4xbdodbhSiAP4yjhH35m0qefiwEt3pIDq6F7TkSN5aNoouOpn6n2uhZVogBv/5+e/eK3NTNhrFF95m024t6PQyjABxYoCkCrUKsaT/OOwQFXslVKE1+z7H2T8P7MixAZLadAEksN583JPxqSYQaspOn/wrfQJx1uiBdc9pBxYMRgHl8ljBLDouoeNRRGwItxw1HCMY/7LIqS2+0BJNQMr+lV54PBfjE05KqYnBc9zGF+JawgSxuiIim6U3qVNghlrzeJ5STHEu3furZYuRoeqkWie7p278vGjPAMAECmQKrgzp0zhLTGQBADsQxQ2kaJOyacSiBSUS14h5R+qbUiEI8TsvxsBMA2Jg4KFwF55ZRsAmIwMLx7VNhlbcvoT7hya2r+jOOW/phAeDFyu77bvA9/nWE5WUMG8tQYowVSQhd60Nt4/52gqwiSRIwsJb40DBIn22QjcQiHEzEJ/KjAmY8RFAm8pD//K3TPYx08//dR0opBgfaZCInqfxJOYkyICrHirdafyQwucyfNHjQjdp8ra+tE5AwCA8VsonhQkfbcVcaW8pkqqBfBo84IhCTOcBprXfSiPkx70bNNNlQYYPGtGqBcGSpTJ7dmdYAsVypmHBeDIhTSDX6FsE/oo8u5Qqt1yE0WQsYgWGMdi4K06G/pMzRDRhz2ptxKeJiWfM26jYVHljVXxmrEhoF0YZiq7o27Huqa5k/z73NGEM5NDEsGpn2lIB6Taxa/gl1HCIgAnwDOF0lKuu8YGaRW6rTUZaRtLuOLlb+QFCu/y6tGur55T+CmyYwo31j/Pzl4yHp+ztk1C+WQMhzW9EcNbEW3ibTYIlcvo/sBiJDKQInsECKTi+UtHyX3z29/aGFXUzvTW6m+tm2vWNApC50/PdkRK6zUQTk/+LXRsernaeeq6TnJYxjRerUQgBngSj1D7IxUD/elPPzVooPeo6K54xTe//dY8h7QWAQSii9nyd+4x8g6wQvwkIe1RWPW9AHzxHPMGhToWAIBOAAo1Fu2t1lbPwUGgeyyLKtehU/Gqjz/6yeWP/uhnl3fffWfJQdGneL5+SE3QuzT3zz//xeV33+a3eNvsRGI6uEr3Av393e9+57UVgMo5SOROzlqUztTNQH7pPhWw0k941T5D5i9O7RG4Ntrrukq0atwEABJf0lpp7LzLBlU9kSjq+R1gPzyS9l6pt0PeJ+dA1yxwssAAjhPOh7x2lu+3AkKssNo+my48k//k3q3mZizhMpwjrocuYsNHVnhcrfofUbeFtZ9t2VSjq7VSlMM3jcwlI+RoqMychubWxaLDTYB5y9fFKb2WhDZj2FhWN/2GfeE73YmzZsoy9gaeFPN/gzJ8PseAp/G6dIB5/abD8B0iADBCcH5No4L7Wbs94/zFmWTdkQHwTQCW/cxEPTBndFEMnbnv1ldr4CJz8YKvQtsrxL5ONXlRR9FB59s3Z37uP3yI6uYAYfNsHmnQK9FxI+dJV92yPu+YdT8i39BjmS88qdBOaf/YGSuyM1X/c3Z31Br3Iy91LaCF19pspC3emhq0gPAVIZS9gD+sMRVYQD+xni8wo4WmoZcln1vUD941aZP6XZ6gwZIWYayuAM+LHlVdfeiI0N/ka5Hbu1Di2hdFJ7f2Quhxd+ja54loWsnhGuvVs7F54DmuRXdHaYi1L1cbRVpIjtMwgLpNJ7tg8KJ3GfNEhdTDbh4umVG9ZPIDUifheeGRBW+a6nPgLdVNuJ49jc1A4WmlRu/250edJY5tR8spyu3ps6TU1UG2bMnKXUe51UZboIL2r473G//+iy9N4zE8g0g9fZIQPlX41r+lNOhlEsoaMOie/o6R/dpCUtfKw/Dk2VOHnTx4+MCFLKRsYIwmnzbt/EQAykF3+G2J2rUB7iW8GKYSxTIhzPrMAhBFSpWN/Xn7Y678qTAcLwiB8xqvwyxCGF78kwGrz7dimwvDILZxiJGZh8TgVHow4USAAi5ud7QzVkhJwIobDjGd73z2PDmrMBcpTgkplcdFbZVux+gcBRalaMRwlMKRVjS6hqgJPd/XNxzMBNEyaIQH6bDZ0AWk6NnR8HW8NMqrVhy3IHIEQKMSeo8NyeZJI0g58JN5MR6UiWUgDIDEa1JGQwENfSZlaub0T48+xx0AAPw05s/+QbVZXol+NQIKfL2Kw2G4bnAiSlqUxRQ+tMd2hAZOhS45ChsNXsZJjTI9RYDayvFqcRwpbhQA0/NoCyeGY+MKAKytz1D8VaBLHi6HrbfWRjzs+SG09yyQohzusCMUBz2D1ALRmSuh1qPls1U0EYEdBrh7FbN+CNYNpmzkNMI3Ya8rtKqAAd75ZSyeWlmKzkFA8V56blUwU6xtt+djfJwxaBEmjSIw6VefzdQFlKE5Jxvf7urR4isFFq1kdl01rux16IEigHgYzmeENUVgT4Pb/NFSM+o1Y2RsU8jP2h8uWkWe3C1CZEMbgD2szco9bYGfs5IUD2JOlu61l+P2TRf0fD564Z7PN6kX7OlE1JmTDWEbl7tysNfy0BKxnV7qTZqCshx+yZFx/Eco8E0bcDoT8nALDM2a3zR3dLSOQQvjApc7bpl3+/Lo8ZPLV9985XQAFeMUWGeeI8CnUQcoe1O5tDLVKs+syfOXoU3NzRErlWtT6eMc63cA96D4KXqZ+0QFkg/vvptaPbpOqQqqTfH1N994rLpPirmeE4AiQDxFjEI7UTygBQAAKYoB2HbIpw35q+crvYgICOiHMPzUStD6yuiPEkjxWl2jd2kO4lm/98nHl5/+9A9cMFA/Ak8kz955O7U4YswmquMXv/jF5a/+6q8uD394ePnqyy8dnQHvWefg5Ss/Q7T0u9/+1p55zcPra09r+AdneYZtm94LUkCPU2HTWi2QfaVKRVFQJMnh3DX6Db6r90eu7wJn+ixG52vTleWd89LVMadtp1ofSPqTI/LK/2VIEeEI7wrvKcB/AgAwZG+3VSr0tlMd4rmPHlZGMwvLVTZrPuLbgCdEVTj60vm58YbxfIo2U7gQz1xygevUsF4VrkCk4TJqyr9WTQE5lwZNeqQjmg85hh4C/zOdOP2z7+l8rjNCeWZCgY4pCjb+rokAQH/FoNp0tR0eehayYPLI6KWJRLW8r4Moazq5ZQ3d4VSBz/E8ZCL6onQp5qNXUH/kuP/bW8u7WReev4yang/dL95iR0iBb+Ty5r31zja1QcuWs5hIv61jbUM69BhNDm8+azsjYDAKAfJCsaGp6Os7OmOFUve506CbfBfdZb9/R8BMg48q7BrfWd+FlyIj1303MjbxM4ec1/C2br32OKDipGnkOvtrb3A7Eijai/M3HRXkje90gh3hDLDidxTMoO0yY148oXVbVsHXATCxd9uhmW4o0I3oPLz7mMrCPOa6cy5Mn6qLANAyUjYNtgiQdvvfFmNurrto3MVHqyt6HgU39Jv9Zm+mLuhoDEWqtMYK++X5jZQuwEGtNyl/kccCQQOAEAEwz6RlZutYbKfWaAUYP9KyAYnwnmPVfWrZ7fet59Wr/zIpbtjYajfMfA0jN21ZfNe09jdfffOah4tVC5mndRGePpQ7If9awIcP0xfYIcNvveUX6LeE+C9/9SsLYrdEsABKeIKVuVu3nB6ggccbonA8ISu7uJY8m3juLVxUgPAdFQVKuwY2NYSVFkEwOVo+zfAUbRqKtNZWBMgBm6j2JIqpSIo4TLjZfw91eZ0tDcqr60VuV5WVmz6NT90PIujUB0dNMKfkOgkwcdstFQm5unLOptbOERD3307rtObHQlgYSQAAqWydHpaEkYrodJDELKKYyLORKpcag9A/jLODsjxSAiTLV1XanmPtQ4pQ5LBiwE0lhDWHccNYjOidwgphcD54DuXZeeiZZxqKkd0DkDjHrL+1X0dWc75i/zsqyk594JvqLrsKqgVm/qvD93J1pZSA5CwtYKFgkZQv73e9V5obRnYKxuWrKIGNHmjlcs1LZ4coCxfia+hqhG08V+c9Q9Avmi9IN9tR4aWhyMlUagmV5gzApKLUZtWpC7DyR0uv02DVOKxU9+yjDFBzYCKnfoeLaSXq56ycN4IxAAAgAElEQVRkRSDkTEwlAeECXTFWgXyAb17zAUic6e0NxWsokCjkU3lgD/d9GZeUcfFGRUVpY/1vPNqNdtF1SZ/ZwOKhrGeBonkGtjKQNdhAZCGtxd9CkzM16Q3FgVDLGhdRNNsyqQVrTJ8DXFTPWs0lit0u9hMFKz8By+JphHfPd7MOcy4okD6r81yXj0gp8v6Wjth/jMx4GZIniCcFnrOfmeKwB6Wue7H2xgDA1eXZ00Q3ubCb0wZSHd/gncObpWyk2Jx49Hc/fL+6caQAUJQqAQU6Vxi2oRfRRUA+eSGpUaFxq1geZ06GuAQ29C7Zph+9W5Ejer6KEyoH/2nrDOiFnqN3IRWkKbBmulTF/YLIOl8pbpkx6gzawK9RI7nvqv93kjpGCKGUrWdtWYrxrX1wd52m2mm+Aiz1H3wAT/VKt6jnXxF+cgrMwoLUJvnJTz68fPrTP3CXEtFS2oq+MGDw3nvvOtJJn+k9/+Fv/uby7/7dv4vH5kaq9isqIIWLX14e/PDA49Zz9HylPylaAuUt65b6RfDT8JBAwdo76xY31G4zihtnQOkb6oSiwscq8EgRRa2l3q191HpqT9GVVlGpFZEhJ4g6NyTSRj8UWzWw3JBpe7lGbrTGoX3UOXVBJ4fah5MABnLWRDvLWLP+ktBS+Ozd++0eRATBCs/H6EKDORoi0EzoIUaWXg6YsiLMqi9NHhA8IemO64dc3uGYCQ+Jom/qbj0YFzrretEmjfO3ZHfTw3AaMd4wrF3fZ4IT8KwNBslrm715PcJ857vw+h6eb+BiVzdnTG8a0aRPbNAi1+6CawBZWmfPpfLJvKaV33l++Hn+BS+EnqYnel8feli0srqmbAMRGcjzuDYAimQHUSoxLuJg22lljAUaPBSzaxeRCQBMGZE1hQ53Oi1jBmTdaw+tKxJve+Wn3EJ+J1r0CKYgJ/x7rPNOO9z7hO5l/tzURYy1+T4AKF0HHxR/VCoube+gZ2TcbFNJFMh1AIzGoNSy6Di7rg32gN4Z3gBwkflOXQp90fRUmyqFs7f2nPOQzjHmb6OOAnOFHjdgtQEADGwXoB1Ft5fMvKY+RYCp1hvQWKo7M/7GlBoIl7zOOQlwZADgToDiABxN1UWvGU7eTQ+vF7gmWeLWhY0Uww6xnrn0ldR+ISJN1+q/6LWJFCMieJ4v2bPuzOSIkETeczZ83WF9QqOOMOs8Ym9FLtrQN7gaUAOdRXaCrlOr4ambeK3aGjCRawIAvvzaEG8e0D66UoieXa38lQjiu36pXuY2ZFX41N4BIEBCSUXKHjyUEtDc/lspMKjwZG2I8iGD6qs4xeVye+Tkr9xiF5yIANQP+csGEW4nlMYbruqMDkcWYdIrcxj4PeQmBLzJNdaiwO82HBO5gzBRMsPkMhbZc0t5bCuwrF++nx1Vzh5owmhCxLlhF6zK/SgZav3BugEAZP1jaM/8Egg9QkIRAgk3JQIADyg54fRDvvfW/csdhfdXMZjh3zZn6ZleiWEDwyBG4hTNyA5FRqqELLSVonzMNYSKAjYBAJgvB9yHoQIO4zUGxhYIrDkgwMGTONIAEHjzN9ei3sx/cx2F3EUq10Ud6L0LwOlg3LY1/MppE57jAAA0z42SJj8KRgfDdg5zi9tofWHGVrYImSdCpkyO63Q+1EXDobmjMwZCkneLtkUftAvRemOUswcwbjEaMTPzh+ZheUz0XK+yMxmuldMaaXjpUWKgc5Re3+dqyqPH8SnMjLnkDEbpNVJbzxp7Zoap80oe5SgkZyWGFnm0zen6mtUMr/0EBhgn+8N3MiayrjkHul9CklB86nmgPGnNXOR0RDcsxr7CrLeXgT1jbhMAWApwec+Z1yxAa4a+OI0pfNNr6KIw8ULE87CryUILRHugNDAWzqtB2gIdoacY3MzLoW0j5JM5mccO/uwiiY2kshfD3UFi1Ol5jBFP7AKYzJMynxkZxXgJVee9UxnQnoU2W2RVRtYoAisAL2lQWqd0drByW4VL71RrORmcnk8jO2hzqzHI46x3CBiyB688ky4TKpR39TzFB2XcP3jwgyvZR/AL9M78zWcbDSHDUl0rpGhgoDiqwkZiK68LSLuZrgQANPFWPFsgOoURMZIko/Vs1k5An2sFvHrlqv+KIvCcHIWhQoL3L2/fT7s//SglgkgD1lbP1vcyRDQvrZfkjIsgvp8iwiiR+i09QxEAH37wfs9WQh5FH+JDikLU+5Xi8PO/+7vLr375KwMVRAdQx0jXfPPNt5fffvOt+ZrWNqBFOp7obyl5dO7YBZViFEmGGsAwqBePCrJLf+t9cmb85IOfLMAEWvJ9bgWVsH/vQWnYNPP4UYuUPvV7pMOgc+ABRC/QOur98B54R4qWJvzQ73XRQelU2+A3T28qTM5tW4O6MFqAVhUxnEadrkF32/Jyd/7h/ZMnJcUxoUjL07yqXY+K/yNcj/lhOOBdB2hMWP9oMX0Q9tuIV2oO+us06PDKIpMwSq3EH2TLNlYnn0cpV0QXBermvQf9ATBiGJSu9+RozFb1rsyaciWgzg7xRpZ4r/GSj/QqaoTAX3G4zHF7LQ5t/bJTa+yja1WiD3aoccaG5Ni7D89Cx8BWwBBXFI1+ZIzSYUN0gJ435fwEZO3dLk/dQAppdhu43Z7r6OHh/Xk+zwsd4UgU3Z/6uu/pLNqf0b9zDeG3NiZbgT9ruIGV8OfYIaQNEsKNvga/0L3wTcClrNmIKFGthFUja+q4O3qUMUK/plFF2TTil/2BV8Ez4jKLreEzPxwpEwCwztS6Fowl80tEDs8l6g85MQ1c5PUxBWCH9WNzsSbcC01DM5IvRCm70Hv15mUsFxZMPvuM/o6xzHXTcAacnHxC8zI4tgpDbueMU2nbmlkgDdE3PF+8Pd7+HZ0VPaTth0eHCfT+FKAfxVIdQbTrXC1+OIom09YdHUZrJH1CZ62VzZvqGj2BNXyi4tSNGFR0o6MYJWvEAxpxc+Nvv/72NYS1FSIJ+PwHgSevP4IewnbIqwZRA0Bog5QIK2JutxflBa+NniGhjyJ0/97dy331VWx+nBQKKQYoaRwWvP8SljbUb0XoiQGKKcZDv3OXEHSMNWHjCbWTAYmnDA8FhwK0bkYG8Az4xzRUvXHt0QmDTfhGZHPMg2PP8fhp8p/saCm9qjANQqvfJrBbN60kALagSIU5vbYnCdCDgxjCEAqVAmgTIdV9rJXTJ8SwVcfh9g53hQ78/o5d420RyYu7KBqkcKZkDNNW113MaTDaHLQqzaPyMUx7AwA7ZJy5eJ1pF9cw52lAhoHEy2+2X0MHHQPvuj6ekQCsv/e1t83PJiBgwKbPbQvztbe6X3yDqBP2P+MPIERaiM4HdMN5YJ+VBkI6AbSmOdCPHK82+aN45fQee44G2o9A1jmRoU7PdIw4PR8mqOfY09dQqTkuBIyZcoWMDTD3vE7ag+m1Xgg8OVOZp9r8PDdLgAyDcZGL0b5trUJPrKvBrBYQerG8RTdMv+xjAlBkfGb99fnV810BGDLZJQmzweYHpzxylKEt0Ahf3K0qs0670IuMf1qK0uLJBnKL0OlvUjMWYNN7PM/SCeOcwhHPXs5cFTpHuuya2nMFOb+sDessnuQzrVY1Nn4FqiZHODyykUiuPZLQeHgP9MOzUPIAelzYrgUTbXwofHWE3F3HS6msC38OsItCGWM2dHgMlTY4WRAXPg4AgNwg7BDlAuHK9Sh0GqcKHK0z2fWwR/3OncuTp0/8fQqwpfipjEd5gDVWRWnxbLXwFGCgdZBCLPrQuKD9eFna8k0pE/eC1js6QC1AHwdQsMxUET+D3unGA8pMccsU7M2ZTv2XgHSOYlA3gQIJ1PHRe5C9U4EFVAGoUy693ieg/l237gsYLfmuZygCQWPUut6/e9/1SKRUkF6kz6UHyEsvvvXRRx+l5oB57g3PS59LFziH9YuHffrpTy+ffPyR3yWaUkFh/f3o0cPLyxfP/VyNR+P8+quv7dnX3siQhib1JnUI+PbrbzwWAQD6SdRD7gdUFKig8UnR0hxkoLvTwUuBBHc9fpwQ6CbSZdS54M6tRHZo7dwNxO+RMr8Lh1JfAhnw7CqdXwzUP1GEQmoFQEP5nX0lik9jl1OGeh06xbrnBdFNjb6zvEV215MZnp+8VApZhb+mCN6izWj6Kwd8y6MWIRyy/cjXw2UIs+W+tHrMMw96U9+j61BWKVRF+HEz6xdto8hrYczxCuZKCZgGfTzGqePAuYMnYYwfDaTtBJr8aV5DO9plfBCJQPrTNSH4BjRvJS97GpRTTyh+swDt6NXJaeYeeCthvThzrEM16oNrPX7rx9sJho7lNRrpcxmHbmj7OEAMUcgAgqdxx9naRlW8tIsXq17KNZ0U0G3h8YxX+6EOItFPApbpt7trNJJp600B2iNPZ750AJzQUWS97AO87dMIXzp6ZSDzmLSJvJm0QtTCGQAgyiv2RM7IPEtTpi36rf0kACA+LkCA9gNtdIrlwSpkeCyUDZ/gXsYKfTKHLTt3x4SzLGTu7LNlETVRMI4xiPp7GdCqlF/w13K7IFfWWd2LjlGDqZWw0yS0JpM+0TN0nWmh0UrWgVdHtUZuuDijupBFb+LsKCoNu0h69wRP0X0n75qRevBgroMvW/dvi8apk6lmXoCODUSx5gJ/bRsUBEC/1pz0ofU4/bSLUmzTyAzspg1o7ehXrvM7Zci3rfnSbYfzxQWJm6b8+NETRwO6dp8cyRUSN/72y29eewEdbh1k3Afy1WW1BMQVD8GpB7iusZLfSADVEEAxsUJRoUNevAjEB76Ivwby1v17l4/e+8BCXQqFFA6FAKLIWOkZwszr1c1GicP4xxjdC9g829ET8YD8VOHXfMVs8PJHUOY9M/+GcSBsFvNuLDr/1nXX4ahnj/OaV/8QsbBGeofWU94UrYvmSLgkiFyM9CD6GM1hMgnJl0LoAow10hZKRc/cHs47d1RILhwRpSDPaZTdcKubYdXwpUJnqvzuat+AKJuxbe+/hdko/ORCMVVEqF7MYdKQrJDXy6y50u89dDB6gHcNF58aisqMCjBtnJSY6SA978m89AwM1P51rjNzzeHUuLJ20slkLOuQX8e0ZTwQFmWh2MMbBraZPoAJygBMOwwro1zGy61bVi7FQPG8TaXDCmy9qu5nW4+h6Xak4vihDfvH+NfXCHM/B+9GiCBgIPUmKtjw7uVxWe0pJFmXKCJ7xRkz91hZF3Ld8xXQVqBW8G3dusvB7eeQssNzeAm0Hq//vp7znZ6/AS9n5wGeMwUnY00umpTqetfqndLTyc3Tnvh8k6821oz8tADuG3BYa0ABndKGPocGzn6b6+ica7xWPd8e1wjvJ4UpHqgYcvBtRSXp+g3c7YKH7K/4OkI1QPAx5+6sdGksy1PU4jumu8oKaMXoO2GbBtciT2jbA++0XHgVg5v8auj6rMw6mmpUPNe9kjmSa9on5dPL8y8AQPLM3vb2VNaYxZNRejR/nTmF29MOjToder8V0p4vXat9I3+cORIKbuD30aNlZNtLc0n+v3PpVxtJ0VGUJRQDz6eyTakKUqYfKWWgQM4Ka6wnHEMTw0JjlafeEQrNwZ+gvNZU+0oBxDstACh5I2Ne6yIDXcUR9Zt2hPfvpnXoe+8mnU/vIR0InUPXKwJCOsBf/Pmf+Xs988MPP2whQYX0P1kRF0ol0Di++OIL//Z6N8pGZ1YKmiMSlM5xlfxYvUMpipKb5k031Qo1NVM0juy10udu28Mv41/v1w+FETE4Eu6qiMgnfs+jh49aC0bhn6kzAO+W8gUwZRpTi0Kv5a5uvb3/iW7KniqNL12TALjseVJqZTsKLeWy+bLmqS1ut9N5Iv0SMorUc88Dz23rRoVpDrWRdvj1VIC34R3pKLpHRvmc1wlE15wlXwsARIbHcEucskRlo1Gboz+L8Hrcq9hhIgRWAbAlb2JMJjUoP9MQ0/hmNNGMtGC/BIwjD7U/+cdRdhnyWGkT0Yvm2vBO6ThT6Vjyjn7njUJdPMptKzHYoo/L+AfEn0YWXknrDvBDdwWKow568TvHWux1CXAjD7J+UmspoA0yDb7OuEXz6JsYdAv4GRF5loONAGRdtu689UVBUtERdj0CF6Q2nY6U0/47tOpRDeOZKvCd5Y0N6gC2XrcG+xzsvZx6694rnr/HfTS2aet7ji4ZEb0j8sLr0E5VoSF8H8eWx46Aawo1tIb8tD6vemDqYtN1Puve0AURAGftd+rtuhajFN3hrHei36xzXBm9UkKJzCyASUHkTUupe4Ajj7VGp+Rc6vkGeZrGAajkeVYHMMCnDiIjz9923IrKUHRTnBqa5wR0wi/p8pSzhuwlLYPz78iwRitOXqKxxPlHhNqOWIH2k5JwuTx7mqg7zU+2LiCIaXNECaErAwAALPE5kXA+q41qd9cYnKt9hx1RTU8w4H/j5kUAgDpSuTCv0svpTvXzr3/rU8Mi4SXQv8lN3MwwFV4R9A5ti2sqykn7/0JIVEmnFVM8+FlwXXP/zp3Lh++9d3n+TIj4E+f4SeC6sFiVZpTNmWuohTm2egp6BlNeBWZoFzjCV5hrDPbkTWRBd84bHkQIfTJEvsNAxtjDiJiG4vS+TQCA54aN5eeFigaV4K2EXT2z8q011lphzEHQEfLxqHCQ81tentsXpWZYWNR9r+8WgS0DI0UDGcM0hNKLOPkmtVECCnhNLe7z3gIAZ3R9MlIY0QQANA/dsxDy5ufAHKBH7rHQGX2Aw4ADgESwbENuGj//OQDAeX+mcYnxhC4PSBSa1phyN/USUmjoCJJMBkpLk1SfjiGNEEZwYiChQMJg8DLAKBCwAHGhGSnbW1h6n5oz6lBPCaYOiD2bBjrIp2ugrFyy3OD9Iwf1pABxxqfQ5+zBH3iG33uKAOBaBCT069SZGq9EeVxX7JF97/EmYn7LQNJb7DVgR+olKdCVdJfdigYhPEGAKLC7hokUaoRpivzl2c4nbxFLfUS0Ap1+lmJHRMcISfO+k7s3OgPMNU5xrfycf0+Qa56HZQes/V9Rxf7EkSj1jJM/Ro4fZ1q0OVF2FCPTaAUTABh0lWfvKsAU+rNhNcL5MFYxCvY25S8rFlrL9u3ls5yjKDTwGUJd5zW621FuePIaiYaSm3oON92m015/p5vtqJvMJ3VqzK9ayM9hdz3Pukbje36VlDrTcccF2AnyzzmXLBTft7G/WhiqPow69TwZ5/XikH2MGqeImbbi/UwYpSLMEg6rXHWHAJYgYiCkN/DkLanSHwVJY5MHHl4UY/SGvd0Kr3/6RBEi8V4rWkLv+f77HwwAJPS9hkijAT/84AO3KyRaRNeLX0nWKX9fXv6PPvrJ5b/5y3/u97ImiU4IiEIle6IZfv7zn7sgoEIeNWEpjFa83AY0OaGE/cdQitJtUOBFCjhq/ImkuHn58CcfXH7v9z4xAKD3C4Q3mH7z5qp5pPkp8kPrr85HAgCePH5yUc0M9I9ErUQxFAAQ/pGCh47sMAiTeU1DZXEjdRJohCO8EnoGUEzE0YvSV9qupc3xLqSG08DV3Q+IdyIAOBPha9EnVpX+jhmvFXJZ92BwYAgiw6bSnRoVTUspnwy/3CHFGcCoY9Cz5OcVRJnGCsw8cuMcAUBIf+Y19R4iXAwmk45TAYEBHeO2hVzbNWEaHoxjRSIcGO7mS1t+KXXn2MYN+ZFieRuoQL+aa6/3TKcIetb0/sOLLXeUBurOWruQp41GiOoAxItn7Y4Xlsuvd40pn+l6JQGgxNvM833WU0iRfHsKUaKfjFeuKI2pW2RddyFaPJ4xjqNbbok2ganQNtfjVNyfBQRlT/2sMRh0Ej5i/VhbfX7QgU5dOdhb1nimL9gwq26Lk5LPeI/PlyviF5KPBZY1GvsT++SaTlvDucKYp9xlXvou+jNnJJoSvJzrMMDn54A8uuZsLC89yDUfdl0mA9U9k6G57ejIegbkcXRcZQV7xJqjG3pvW5eMIoAGqbFnLqkvd9u1dTKvZWSXvwsAUGoU/M3fV1ZR/NL2n2RGwYIZNZgI5K7SAMWWfdtIVAGGnm+BuKkfCoTGxowTIxGq0MiMDkZfOdszfL6cPdhyDuBp7Ybqix4bNThI0799J6mITZuRzMBWv/HZN79zEUA2FYbJolHkACVXgyBsT9/pZfb+Ox8iihAD1jOiTO2QJt6l33du33KYvMLgCAkU2n77TogKT4cZmxEvFVHKhrx41dBHQsBGKPR1AMAk/Mwxqdmip90WpOzGEQAjRHwYHHlOvePN+Y/YzM8C806fnQ3RjcHnXs0HRqK1kNeGkEsY8QzfhEGK6fLeMKSXXj+Kv3jfCo5MBdxhPq0eOgkO0EKKsUAWKbzOu3fu1UZKYdJUGIV+wuyC3nIQYFL8ngKNQ4MBxCEmciE0lVxvR2k46iFGmQ/d+BsQ4L80AKD1RRZNAMC8ri9b765haW/5YAgIncmwvdYtnONw+vrusI24ZxsxVIlOz1zoAgXW42wUj76TZ4uQbwM33RMqnXpTO3D26iwgWuQ/aHz3/5a87jWSnz5LoUL4A0LkyMx2n9Y3wbXS1PDfR4hsYGvnrrUFZM9ggj13iscZfNNc6MJBKgf7xH4GxaXNGUppzrLXa4B0EWCzTkHocQEsNyhW1ZwuaEPjKHDWo7SLWI7ohWmI4jk/CEiATCR3hTlnAQXiPwYALF7VFCTmOGl8yb3V1iYygsiFqeSRQ+4zPGouRDncZ3UqXoveGt6/zv9AIUkPmErGpE/zHAqgzRzFUfTRnrOCMhMEwBCUlwL6nbzI4IIBnKRwEJ2D197FxxKMvFLlxNcsXBu6L3Dc73mR6Dg9hzSssYUbmK3Ct/L2GpFAlJqK1cnYpPBbUnGi5Om8eR9cTLMpZRRzais18fJ7d+8HNBnhmj5DVVolcxSir2sAjBUBoB89X9X5BSrqcMjr/v133zkHn3ZgukdRE3jfdY0Nrha11YH64P33bUjrnVpPzU/dg/Tf1dWzy4cffnD55//snxkA+PbbhPBTMyCg744mlLxT3aFf//rXHovXTrUbXGgvFf7NT18lXFXVkwPaBXgQH3v7bRXz0+dpqyf5KVBDaQFaj1/96ldWWlW/SGH/uk+Ag8Yl77/eo890rQr1ii60L1TBZo/smXYV5oABkWWJ4Hj2LECO12rVoUjxrRja4U0YZCuc9abo78rtoNzyCX5Sr+7mHwGWzbF8xgKaP3+Z4pfbCGrhLYe1YrhHscdTOz123m8DGKmGb11ttBu9fWt3aFqGQ72eUZobNs0YAFzLgADPt7FV7/TSy3cEpPn9ALOYF2s2QVYZ5V5XdeWowsy8MH4CxLeWzcjnjU6V/Yuhs81L89KBrFreFQBARgK2Jf8fgLk6OIZg+aDoGJ4H/8T4n7xw6RXSk0bRMMBMjIIDWOCxbU4UfkoKK0DQDj8WiCk6B/RNUNaO/EhEQkBXxgpQtXWZbOwyztsVhcKbmWzTElx7aaeRAIzkXoCL8CX4V4C0dhXCoTb2A/3EYBhOpKGnnfUgwKqsdebG/KBn0nK0HgB2Op/YThMA8LkvAOCxDOPf52a0+NM7OUvX7fX8jr95Pvucwz3P/Aap5rX8DTVMQ/gIEIz7my5gW2TxkJyFRJcmJQ1w04DRqN3A+WTN93w4401BHS0J3SVn2WCv3M6O+7BdXQRXuk0BgMWXWtxvGd+dLDwLfZpoG6VXpt5a9cECmNBQdKDdZQXde8p2WrhnHV7awZHaAgUqyzvgCap34OfbgbGLcW7QJOCX/u17iOUvrUz+k3VqoUjbI7lXeoQAAN//+bffvQa9gOAmGgparRudh+u8xRQ00sPJ9XVDFZjWCHU8Ez+brt/OY1f1ymfPLKglhC2IjdBGSMM0CQ9zWOcKRd/5vmEqMF+IdObYbLNQ9GTDpoZdnXPLe4tncRqSGFDbGElgzTQ65sbz9wFwh+BOF+o5Vw2v9gY9fWIAAMXOa9U8ky28UwAk3rGAJYTh6RoAgAAFuzgfe4SiwVDQu1lbGUb6TweZKAER+xY0GRMoLfskD4r+S1hTDjL3wPg5qO4B26qXVP2GBs9I6Ore0OJtyVOK0ITQw5hr0w4AZi73jwEx1+2dxzv2bICBNK44hY/nYmhCv5VrDQNchx6jqJVXUwcgiKnz6UZY8jSasjYxQqeysgXZsQiTaxEMA3kaeN2ePd5dWPmwFC1xUQafr9wivfN88iwhaIxnRZkMIHAL3dy/5F4XK46njehjCMvICu34rnpOG/IvkO5HNi3qbaNVeo2N+V0k2Z+61Zu+oEjdUo67jxNdmM8caT+ANR5nVzPo/s0FvsBndFtU+R35s4zxQWcTdJAxNRXndS4KRMBfNwiw1/j8bNYlq7nneNiPfwDMPNDMKmZJ71pVXt7h/hI2Foj1YEzw8aBkVUh5jrQQHXnyMljw8EyFZ62JhWAEndF96VBN3cAzDs2Z3KoM6jt3N1BxyxVSz5okjWPLn90GEkM70QDJN3QRwXrM9QQJWEfPUbCqYfpS5s8eXSoC6zmTV3JmdurIfT9XXmfAdvLN7RWvt0KRGhgVyvVTGoPCDJ0H/+zKVesFphpUaB9vAACtiULkpeh7Pdv1AYVIXvt0M4ghqdx7eb4fP3rotVSEgT2Qrp58w9/pP6f7tUvQN199bUOZ7j0ysvU8FfX78ssvUxTv7t3LJ598bLBEKQEau+oF/OxnP3OEoPQPgRT6Lq1S1ZnooZ+h9bmSPtGieADRkpGOiLqjqKh7NuQFBkiAqRCjwFL9qG7Cr7/4lesAfPLJJ97Hb775xgCE/q3f2hMBDpqboh2i6L9yyuS9u/fcaUCggAxoV2Zu4VSDvFLCcMPXG/T82dXlSaM9ZLzhWYdekbNR0o/V+V+8Ui2ktm9Vxxza8/WAk9qRE592tSlmFS6k+5H98FoU4p36NPub7zOEUgoA4Gi3UczUcs+FUrcHHF0TPWADscgAACAASURBVGrlbTe6bxoukYk9kzNq6MSjdIXX6FQoLAp6QJX14+iCzZdUw8GyoKCZ7rGuVSMWPgOPQYZ7eU+V5DE0ZpE06yPoODXmWSOiTrdB0dajs0jhqH5u2VrQET5m/W4YuBalw3BAh9wGWvgyqyo9exo0cuhMGsPY0HqkmGYiAML7Ijvd/lSRSs8SNaTaKPAMOwn7g6MihmC90wMAwOCZAEDWO2MCkEol9Rj6/q+pMDutLmfEQNvJo47+DACWf2/bhbWcv1mP5aXvgdlymTU9FquV7bTP0tZWMPACAGyNNP/eNYagRSpy7bNTnWC0TkQ2YkhC0zZ26wUB9GC/l8d+OBIyp0StzKjoyNA93ujd07GTs0rkMDo+44DeEtEQYINzwO+t6zZi1VFBu2aAx9A0oaSApLBdwPiML6Bd2nvqc84H+0l9HHjrBKt037RX7yrar4DFG2tPJ5FRKBJ+s5lNnNQawyqqbHtqt3okXdT7pnSCRtxobtYV1Gq5BYCV2kPkggvTjghs883yAehy1k161SKAGptktVIA/Nxf/Pa71yDMLCIKPYtDGD6KmK4XQq7fQvoJZ9OgzAiqQIAUsthTkdVnVqYaBgfhgrBhRMb7kZZ5XOM865HzO5XZvCv/IdCuM6IoIGeiLerZ6Anv33XGRQyGCEB7CwpEIKTOxiWKPwQxwYD1twn6crl6GSRf8xUA8ORZihRNAt3/LhJ5A297wmEiAFN4YhIZa+21LfOKIhpDfTjdFtolz1jqN7RvbBmp9tdEfTMtiw5FAGOJd8zsAwDANmS87223RJi1233VAJho5q6Muj3CUtpE3EboBipnptMCcD9mHM7DaWE5P7jmb8Mq9QRj+K7PxobONaR7AADAFgK7IrLP2vqvAghApM+Faa2idh0srd62YZ3UA43THRpGlwno3Oei82NtTM8nhIqzw1KQ0sD8MF6ly5gWDoVfjv1lpxCY62ODuy/wGer6BsAafZJXbYnsFMVpLAQE4o3nML+9pkcg5gzETZBmrgHjxHAgmiW8sWJs0AO59PAbKxO3WtG3c2TNoLd/CIQ6gzTsAzn5eD9dx8F51Ao53m17AMAY7wQbruNrxj8GMDLHNoGICSbwTKctWaALyNuVeIvXvAEAIAf4Df0S7eOzbNB319XQu5RPDT+byurK66jRkXY5oSdqFcA/+R1lIzxc1zB2ZISF+OsYbYTIR7sIz+VHRi4ggN5HqoS+l4EOAMCc4pnebWyXojXyEzGK5piZt7z3MhJl4NJhwx7uhjg6LF5KwEo9SGveDz788PL6xg3npyt6AN7rc3LzpscpEB/ZaqWwKSfwLUA9GbdJ1wjo9/DBDw6Bl7zSv2VYa+81j+llIccfT/8PKppYQI86AAIFFC1AWG94nwr7yYgOcCIPvIxwAREy/H/zxRc21OlOJKAgQEcUb58LeX3uxOOiR6pF0k8+/MjP8R5WDinyQONTaP9/+A9/c/n+wfd+n9ZF4xIA8cd//Me+T58JFHAdhO+/v/zud9+ZXuTt0T4ZkH+eMHftCSCOnSbOVoxMVJqF5qU90PytZ/UsUxALncn7pEKUrTBteqXYrPNlE/5vMLnefTzbcehsaZe2Y+GYSgGgDa0+wfnD+kEXUxYtHa3eUIqyUbU/vCeOhxj/TdcZIeXbmRDjSdcnX/UUNuyWaQ1hdMRclLuoGgEd0W8YP2cZPTb0GwPFQIHz3huZ1HEyb2RWaGcb15I501CxodYK4KSsxqhNyLGM0uiwocMJkjPe6N2RTKyRV2wIS9KjbAzKq3oyPpfcI2KuURisAfrRG/JvGXqjKrxlwe6pTmrTtANieIcX2gBTMUoBr5cABNpv9nEamNAEvJc0HqHweV4MTvPYBZCRux2PcgoD5txo2dIRLCmspHeEjlJ/Q+k9SzdfemliZOAvleiHNT8a/zEqA94dozu8xtm9npumeA1A4qyHsy8B3eXhnt0O+vzqQBiv0Xeiu2PomS80dYm1PctVwB9XgOcZbaesZ2stiRBZ8rE1IVgf9jrGP4Z5o0NqcEPPEwBYn40WfxkfNUe68sOQRo/Bsec6JiMVUmOR0zi2YAoKpg0goCjSuYD9qZOU177g2ARMmCNj1nWWWS7EuKM+zvYrZzfn9RhFzxnmDKxokBFy4zNUXYRUW4BMvUsR8rKxJJv0I0CfyGvXhHO0wE6XlxyH34QmogzJRseOTkRkogFsx/36+x9e77YvIWd78yiSQ9E4irHNg1rER54FUEFyRJWHRKiDN37kIc9DIA/jLuy1Pf6TCbpy/8qrTpG70uOy4M5KtQyh5F5so2QZMSPE30KjXGJ2T0HJnYov5AVT8aECBOjfXOMN6D+mFxmGXfm7rlFlfYVlUMH/yoWIomQuRKcFl3IYOy/vMV0Eblx02IOybYNZhIbnabaySPvEnfeL8eQ1KdhB7rcAARiMFWcAgBYizIOKYPvQRKhBTyi8IezbBn607wpwS7G851aQ1yFkZd5o20OhoP7uGk+akmH4HzPsl2CYG3bN3z4stZJIP1n73zWaUQesm+xw9o05uWtHwSZ/Z8RRCG3nbeXkWM8AgAYjDSabgx7BeQAfVt5cJkOkyzTmDgDA8GZnf7cyEoYMmLZD35mXhTFdKzoIlDn4AQb0MkyH0c4eTQM54VsodbuooI2KKmUJvZSye9yws4E992ka/MzTvwEgFp3lmcOpMhS/DVbM/eB68Rx595Kq8uNe/nnO5nUUMWTPz+DcAmdanDGdHGghdlyLyev4Zq43n801+089E/AHAQA5d5sPPn9By7odFsjZnCNEyULJsWJTAKCsZIXJwbPCq3bu8AyF5YyhPNDGjXcmrDoKOQpnlOMtH0zPDfmlgFbGFZQETyL8VcZejMvWM2lhR50Jy8F6uiRg7J2aOYWdCyHGAEhSclEabawv/h/vtNILZBA5x//q+WoHKwBYra8Yv8H3gkOOTXmdloBSRJS/K2Mi0RnxCGzP0chD1ZkTmOWCQ1XOq7BpfVWFP4pFOtaoRgFrMQ2Q6QkTYOB/q7iiugq0OB7RB7RFC2hwy0oQrRxZF7rjCARIrYKAOvOdE7zAg645v/POu5d/9Pu/7/QCR529fOkQ/1/84vOVuiFQQbU8BDRQB0mRB3/0R3/kugB6j4AYgwDff3f55ttvWwsnNSG0L69fpY2jlcnKYxtG7qQSxRtvquaqtfC7WnfhnXfTJjFOjNeX51eq6SAZuYF00bY6CjxXOKeKaxUUX/VARgTeBAB8JsxiEwEAABDjDw/kfo9okvRE8lc5izEkjtXgUUJTnycG5XbeJK2AosdilJq/xuz0mkan4PXS3s3ClisUrXM7pxhN4MJpEqIjPdfV9Vvh3jw/6RUYohjK1pWcGhDOkariMTgcftxK/TJOPO5RhAwAwDyqAADzBmBg3eBXiw9jCJ28seQ/e14remMbop5TjZrIoQGgF9DxZ+O56NZJ2xgpWuaF3a86euB5mVuLBTYyyNFLjfgUALBB8KQ26p4ZEch7Q0ulrzosUs+oHtumbOmZMaAaUt56OwadBQDoHkUKj7B59A7VNpDhdJx3anIgB4g+WWOZQn8IK618QJ5dTM77J3CxHQxybuKEm3s6U3GhzTjytjSetDFltdbLRvxoEQg/mCmSdNph//f+BqyRTRB62y16fa6IwqhsM2jbDhqzzsqkgalXU1xwLlui5rIG05E36T5nL/o7ct/zos4Rip0dfdvJJ/5moKJAgp6jMH8U4Ixj13sgJvOgM1T+Q5dTD9F1AogFaBFB5kr7pzN1fN6OZpn1wKb9pftJ2QJI1GceQ+cKyLN0pS4qbd31uYx+gV7WC8TT2glOzwLIpwWowZKbtx2JpqK+Wl90IEfWtmjxjd88eGgAYG/WdnlqgMsDv6rJv1kgY+UZ9aG6T7mCCkHe+RNHpRoFFQ+lBoT3EtRke7yPhnbQ3xyV5W0F8e8JknJKCDtKaogwF5Dj70MzjPWzQnydIu/3dpkAAEJ6x58JHkwDbP3dP8I4AwAEyXxur4zCs+LdqFLdokB43a08N3c6yGxC8lfIYQXCjwMAqSI/vcSLeXVdbKS7p/0oJFfk18xWKHdq1/k6BDfOMoQCAICe7zzYoqdaR+o5IGB8wAKRrp9pBIT55p07DWIbIv7+tBfnf/7/MXbIIz+31517el631JZoq0TobdSOkO2B8uyIBrwpXctZg6K1ARfYtItSBmiZNDo9+JPGoXPo1GP3fmXkGOjQIsIKIaS9QUmazB3l1s9fLWwCOCHoEBAKJpnrPkE2Pk9rYFDi7CKh2AAAzttsGs9128xzT1jIITVjrgeMe/IJxkxO+wIc+8IJuhiR7hnRZpB6Mcj3RwEBg5/1wuv6WauAvTy8q6kP/q60Mr8/rwdAxT9E/2eQcwIUkzfOZwBWkAYFT3wuALLetal4QjMT2F20OAUsIcSjqCt0BU3irfA+U+Vx7UvDrOvhQsCngm6UnijxhA0SORNEfBW1HFqNad+Kw67Ovc9HvIuh01Cc5m8AYQAA/m7l+24FiYgq6DwKbMKSpxIhGn30WF7iVD52hMLztInDkyNjUONnrS2/NfZGUUhJ0Lik5GDoxesMD2j7MK99vMnVtlpYb8sAezTallenWqHw6oBAzrrBlObW4RTQwwKeKI/p9eWHH75PO75Gcsl77yi4l628/lqyIjJwKrUqFqhroQPlz0uZp1r6pNMYqAF67t5WKsLb9uzLoNf6fPftt87n/+Uvf2lgwkrg3TuXe29tuSuvv1IGCOPUePS3DP+Hjx46NUO57tm3G5fHj1SMMJEHVrJLF1b4CtgbwBkG5NR5nAagau737tWAquerBvrcO9VIePJY3RaexohuvQXzpBblioFBaHe7aZTnpwjg/u6s7CZHnxD6HT3DubKB8TJpBHjC+U5gRc7GsQp3ZEVlQSu226M7vJxLTrQgoEPNjUbHuKSjBkUCOX+TTlC8k6pwt/3C5TWMIXQ2/lHsl5HxSmmvd1fhSSvtLexo4G6098QLzLklrGqBIUM2Tll5/h55A21jJFkHdD7yzs33nF34b2s75/3jXRiMjM/GXgEAzov3LVW9l7Ke60bq53Asac5ug21GvD3knlP1AfZjeZgXX24R6RGxCACwChMaVMCgTGFKz6dpXzaizUo2X8LIUfi/irduuRM6tGE09j9gwBFUmzIqedMAz9shoecKUEzB0d0FYBnoo5Ag64t8QP6EN+0U2Q2Q7AgXr+VorwifMBjavaHA6Fm2AsCkEGcKoxKNdDDq8Yw3hRaHou6f9RU0lm2AGxapzhfdL3MP6SC7WOvJkwGAiOiEZjftRyAJZAMAmFEQ0RuiIACAWXeyIrUj9SQLTb8jiiD7tq8BDGK8ko1vvf1WIk1UALmg/tSHsZVztgJmkZa7dfPMYe6pz9dIa/falK8p2gC+KYBeP663gcO9xZbTIjPRRXECBHSy7VSjCDtKEXmqEUA7QD1TdqXHdfOWHQY3vnzw0CkAIYiEbRlxox3L8PCtPOyq8TEO0u8wgiCeDw3yrbeSU4d334y7XP2s0IaR5XvxeOVN61kOsaQ95vSoV/GVRzbFtXbbEpA1rQcFCNmEfUB27QB0HG9mxzFznM9G/Vmp574f86Rx/XUAgA9KjTARAmEiVuikXN2KITUPtg4djETfUVDIRZhamEp/Q3xGEBsKaQWkRKl7794NAIDCzxj5N4aUnqYIBRWfCuiQWetvKWg+iwUAHHXh/NGsnHKYzz8R9HvPMS5Ba1eUwsgxQqDsZ2W0FsitBzD3kuvO+3dgRNeANuznvJ8ZTGNnXocxnfFvOsJwz17kiYBX0tOlALqVUUMjReuJHMg54IfiiwBqvI/neS0P3vvceUcRB33I2aiDUa/ol7alcfHC1nrA+J9KxTxLFmBl/PZwFtW08d9e5EIsJ8jAumk9dgBkBgn9TYNcn0d5DZjo9QUk+ZHNXXQ7InRYy+tAG4ojAgBMEMVCpu8p/z7sDXtgIKtIu1HaEQHwxgHguwJ/Lp7kUDaEZ+jkHJ4fwbpssnXuDhEgJx47930CRTGJArqeo0jOyzr/fR0/fLEL+q+Cedk3MPjkpQJywaMtD3Z073GZaiGY35yKaS4BrM9bFOhMo2dQRDJJPCndVjYwx/MJ0ZXSwLPWu4kOkaFaYYtnqvb2YewWyI1k8RlZvXqPBlQ86zvkGePYsnSAKOkz/3IVhaXVkRgFxvXzF6rDEdAh/KbFALUHeoc8AU+fpY7PnTsOJ2ddCaEUXwZ8ELCCV12GgkDb9cwWJ9TY5aVX5X555T3nKjiaA14PQA59ZwVUmR6vXtmLrjG/++47frbC71NP4MrArhQXEci777zjceNxFWige8Vn9JmM34ANBcopQlVl32v0IsqsUmZkzCsCQON/9PCBQSTWUZ54pVpIMCNT33v//YtaHwt40H8oi+4OIUDD0UjyRMXDrCiH8P5EcBw9fPHGUjjO7W3tRYxyff+t1FFAJqKEq3YB7bBQ+PSdWr5+/93vXANBjFGKZDzYCpWOhxoAYEkgzpboRJeuMNxNxsyRzk3TaCEFxLLAOmA8+DhsOPsYBNDNBJAdvWbvfnUKFMDhOTymg9Xx1CLAPCvKcNbLIa1D6Z56E7U+DCTUg21aHLmz8Kcl4+xlTusuP5s5FtAwH1mMZuug3O/aIrPn95gb/Ga9U+CYogzKa9DJHR1osKQpB6d6UOYT9UxgfE6jY+3oMNwtS61gJN1qKSYGjTCmd8rdfG6K3hYQcBvGHRm162MVKB0FGac3OIBRx7B0d9JWG95d3U6kSjs11sr8zUBFa7UMnrcdKQHY2DNAKH2fGiW7uv1k3lm7argNs49BlXOKTqR9svHfiBzdgzGJAaw9THo0KRM7wpl6Bzl73YKhaADG+BwCJihip6CqgY4C2lfqZDPq72BIYrRqHE7Pcji4eNP2BltvWwBwIiunzGWfoIFljwBoNYWB78+RRnPfWduMLxGdPD+6ZGuI1LD2nHBiHrokENGQPH/jVdV/DQC05oei4jR3nZFJOwAAyD/qDGkXND8Vudd3rn+nqKxxJtljzi97i4MIXss96BqsKfQyeQQymShBefr1vWSTxq/6NJqf5cN91bC5a2NfKWdPHz8xbep6dTbRWjx6/Mj8UDVulCYg3UHfixYVNaeLFEFgOv320ZPXO88QhCubg6AJara9jWbww3t4nYI2jZWlfJ8KjbFo8eQOI2Dk8N+RVVRl9ay8o9zG8xyRSshxjJgJDOxw6eWRrNEzDWDe9aNK++mLqVTzFUryNH3PQEBrj615K3TWRFXPCYd0oW4jFGahqc1l2+u7Gdce5q6aG/TueOjeundnRS5MAID7mQMRGhD0LDDH4VvzHSH4yzge+VOsjw9BBbAZYQ87eT8W7g1jj8d8Axs2nC+vL+pD7bDE0zuxn6+zEScd8f0Eds40wHfzWTxjGuO6j3+TAhBFKobbSiHo2SHcnedHgdoG5yS1YjqX4i0+vHqe5ukOEmPQWqvrcuShVbzHBhoEEoyw/7SV2l5EGDtCBdpbClcPDwyPVBMhjNDuRk83QKLhskfpFxtBB5ABbwAMWWkLC2FuBMhYJAMw1/CKefbWWekf3DP3cUUt9UsMb9erKBixotT6Pqd+SBmQ57TFF82POqfFE0YuqYagMGTyGHnP3Pc30pJKO3Z+jDSbU8DMeoTGMEpgxeiv52gqyNfxO31G0cLJ5+aZ0fyeNupIRH5QFhvCyNlGWZygpoS0lbQW7Fm8voVLoR3c1OhIVjS0Hw0fJsXMNDeMkRjVEZ7IMMsvCsbGYljgKwYb+XQYZ16rmzHWnc/fiCsZ0kuYr3oYIH5ZKVqVJlrsWAtFc8BTOw1yA/IFhe1Jfvn68lAh7w6NjyIawzZnVQCAvee05Rx89fnLdCHQ8w3OrVaL8drprOLZyblMKznT58tEGUjpsFfErQPzvBhcr22Ear0S/r8rwRvIbn0B/a3CffJY6O8UMLTN7JxdvV/KicJ2ZXDpR+9wGkCjN/QZCrDm8vDBw8vXX30Vz/zL56sWkUBy7ZGKkXlNDYIHkLh3/67rIkjJevzokTsQydPOPmtcAhfgXV6PmwEjkod/5XUOH4TjJ7w20UsCOQTGSMlW+t7usKB5E/Zp1iI6rVdSwE0UPEVOxnDA6Mz6CwC4vcZhGmgknNZfERHUBbHS/fqV2yI6hL1e1AW0k0PffaYQJfqe6C151LsmQCJT6jk3jb0kBC9nXnNznnY8jcgHQAFox6bsUKi1Dl6XFuO0w6Kt+Di7XM+8IlPDa1L0MtE5FP+cecOh4VYib4s8+tYf5LlzxnO2tNYeRyXUi3qSTa+kAjW6B8WeIsY2tpaBmSJ0GOiWoYMn+iy6SNv2Ms/1mnJYfCPnLXMHINAzqf8012XL3MzSQNAIlY9BtNMHw6Nbu6MgKUX3wsTCb0nxcc0mE3d0bqKgMLQ8LqVgtAjjm6BEC0QXgFZqDKkXqaOg+h8Bz3AeeoweB2Dyrcuz58+aAx5+hX4SObTDG2ehuDg7EzaNgcrabT1nFK505A4FiXfPB9O0+L8NxxRT3G3FI3WJoOZ73cO+Ov1zFaAl1aqAN2GnXfukE8lJmHxw85FGEHCGGDtnI228VXX+nh0yom8iAKBbG7Sl66WPjxo8RApEZp46+jglZaYNKax98w3dI7mBDMCBTKrEsbtPzkbOuGgn4Nx+7wa1I9+J4At9k95Dui6AAvNkzdhv74PqqaiGRVOrKcBnmuuaBGBWC9gbBgbOIOda8xySRkDs4ufwHt1353ZacvP8bO1u80mRYMkA8RyB6pYJb6XOE9eqqK8+97NVZFz7LGfwy6SSuV2uaMT8JVH8ONEYr+jJZ+W3j568TjEjeSM8i2XEcFM+3WHzk3HOPttT0T+HJs/nniMBZnG10UDg2ndeZ6Sm57qQUHpNHr2YU4DEsJiE3MiJ4bG7zmhkDa77fTYemauJiHS73si1Z68yRdUoGoSykHVPaCaEcwYAzu9fjJJicHVpTgYRgX77clf7PsY2jSi8hDZuTuHJHtfwoE+jeq4RhtUhP6YX2Kiopyxo+f4xMqiDrrQHM8pj5fsJAPjaEQo/jf//EgDAj+39tSHmNhIbXj96ga+c9WGN6k93CejMp1Bent7KXqIJpjfaRmDbM6rlIEyLszrrU/A85oJslJyZ3qZVgX8oWdATQnIx1Rbr2S15gpLbi+gXBjTkHCwAonRDDQgM3+siLKxjDHCHCIkJGp735/yeeR7P105w4MyX1nccCiKVRkQHZ8TGaD0FhxolNTa3VwGq2aGNU8gCGDEWDNqD57/vH86KhMOdog7gPZxTvnfQL+36QM7hAbO1Zb8j8oJ9nPxCz3p2FaPwTbQ/a5LWZzFUEx2y8/FnwT9CAr0Ggxmg7DTi07zIKUmtnLvO+FIQdwRbEPvtMZjRBzYOe/aIYMG4lvd3tvfS2DUPG7U1gmPsRvY4HK/Gbs5filYdFfFwya1kppq+lek+2x7ARksAqETYq398gIdpdAgUjbGVnFeFg6JU0k0kRQ0BLXZl5ORwhjoAYdyZRXzLnT1eWIFD3hChpvnFEJbRL0M9LeziZdvz02fyOMGXlK+vSuHkst+Tsdu+mElpiLfsqs+TXoKxzfosJagFDL/49Rf2yj8lCoBCc04fuOsINSvlSrFTscLXKSioeRkUefXq8vZbb/vf8epkL1XtXx4U0Z7W9cGDh450SFRCI95aSdmGmZDURrVRCVsFvugpj+KvvtX0oDdfastCeeGsJLa7RECSq8t95X26Kr2hgnilWjwwXrSce32utdYY7XVsOFH4ZBRrgBvJXDo8qH5ADO5dRZ96DwA4Wi+8BLluF7uzAW4gIlEQepZoEZrIfFILISH3oXWf8XbxCV+JMZR85kSihM6l4L4w+/Q4ezb8PJ2Znm2fNXSEEfIbEKFAXAEnn/saXi6sV+VBIJb+Dgj4egEAAFKM2/x6GJcGTmzsBsQxvxoRUET5YYQDLqHjnAGAGNm7sw48DAOd+Sw+MGsn0V5sGDF6nwGu0on+ndoxDaWu3JhAhQDHnfpB2kWBltYv8kHAqzFkCuPyeo2IDGQv3xsk0JrbudjwfKeMhPmTGkSpPY92gADSL8yjq9PPdYXHrnfWYMw1G0CKTh3jOzSK82NLU9NHjSPTTukH4Eu8JTyS6NxdlHe+L7bHsUaDHZZGOGrI1pEQnrz1fsZnw9gt4mQo556ZRgCvBoBL+ovawwYABVRcwEdp3+exqR/wWvMnFJEuJPS9ZH2jRfdzcRns4pLIRbo2cP42CIER3zQf2QRNX8LumfeaNujs0fElqkcg11bOkL3ep1TXSiTAitrZqQqcRfZn6UeNsguQElmov80TL3IctPAe1supqHqcBY1gtS5SwLP0ZrlLBH7Pqbz2ioLTvQbA2zbQ73bkRzsuOM843fT0nTz/333/nWnY9FK7Edk89XfAvRvfPXnmCAB52g+Gfb3qWvgd2kPZh61G/5ix/IZRioJ5UjjhIbo+IYTHHM1pPPBWns0RdVjnYvqkEOyWNGcAQAwmi9GohlPRuAMyPIzcs/FwHs91/57r8GNGssJwUTjNFC1Mdj/eCQCwiT6cjQAAwVvvP1XWFNVZIBWt0TNEzEL5w2g3UIFnmTUwuliv4fzOCNMAN87zzPh2KPNUDGdeGzk+EebsC0hU0LkI3GOBSAAAo4ilXFfIHF7g62jHDHNs5Jzn3N8f+3xeM8EojC2H0PcF4s+H0EHkyIiE0d6bPVHDogUUZxrKuVL/3ucCAKc8sgkkFPvxLRM8gLFj/C/vkCsYNxe4AmAioigfCIIYP2GC+iw5eGU+S2ge03/eMLSb8jANy7MRz7+JViCqgj0+gEeD10yj+MyrJhh3HYjHOs9Q/AZMLm/famNV4ydgFDnhecIqktUHoghEOT1Wl59GtC6fCuyuSDvzLQlves2N8AAAIABJREFU20quFfIRCTGySXwmrcBI2LQYzKSRCRLq/fZgVJCsbhSdB5FXeMv3vJsTGe1vKR4oohGeW7nYOZTJz1sKpJDtKuTxlu0okUQARHFaZ7V8LoyHFKUIS4TwBMJI/TgYBDLCELAUxO1YnbLTtYsyFdCDPvDk2JunuphfQk1zHgEiSmkD4IS3zWrn5Oxy3jAqY6Qm3DlexxYEfC4A4srtffiRTNEY044wIM2Rx0UhCQAXD5zH+TIGnuYqLxxjp1K9+LGe5VozKiL4/Kq1GDYAoPHJIIX/6VnpWvD88uxpwAh5VN7/4D0bcV67pg/K+yGeoj3XM/Qeoi4AauTBl6fk66+/djs+F8x1WGM8Kl6XK70rhXX1DHlUpLzpXlVU1vv0H4qh5oTHXjUC1EJR12ve6qAgoOGbb75eHiEKgD19dmVlKyHtkXqWtS7UuxVHK6I19F0kTgYuYdJVCBm/19hdPu6Vn+jaeC0TViyF1wi6t5Q10nop0iJ0F0QiefwxTnSdnvnO228fCmwZHHiq6ItUsbdR27FJT8AoyNkNzTkPddAUsjothBMZg54VXqZOFbQKDR/aHjWFAG/qxBAnBNfVv3HeDKeI9SbAzMnIaoDnLO6CZzMX3rxOY6hSrfPN9dF16sVtBECMg1crFcO8nWK/TpkZ0ZWV6dFrd/cPUnsAXJb+00ieY5G6UwxpaQej6GysYCTCz5Af+o0RIVr2uVYYcaMovQ4DkLG8b07/kmer7Vvz8ll3d5LaBYLhV9AQxtaUK1wDTQGYe+1b2Nh7Kv22wOKkozxrRx0YeKvXGl0Zmggot/XK6DIUgk0tFeqWzPXifAFYkat9AJO0/wVgQ7k1ZGu4c5YBfTcQTW0DOS3De9MuM8aR+VBrdgAqoNP5u0vOs45+ePOWpVtebKANAIDzfNBRGvkBAIBu7tlUdvP3NCDZX+0XMmmDIFnvDaoyFqJFdqRg1igyfxXIp9NHFdY4F3bb7wUgNgqOMxvHUwHJpYPF+J/OU/Ep6ARdY+nf9bRP/Zh9JAJKYwEAAHxZdHVyw0yZgkOAsbCu8ECB0UToOdLtRs6p0hd1PnWdC+ur7aZ4uaJPXt+wjaR5fP9AbWm/D+8vQML8jnsYjdCpAQ+ulMGp9jhpp4FyTt6AFgoldIIEGHf/EADANbB1+PtUto20FmSY+S0uQFRQwJu/ZcPhLz1LIdBaVBTQVJjNWzYj2O3p5qIspbYTORuQE2z4kSEcPNfXGfzTmDyvicALCUZyTy1UVupC0eRD4ZVRDGcAABDsHCOMWZvK9ybmGmpWmlSosTepc5EUTQ66w2Mazpxq/cox3BXOV32Hk+fxvE4Wgg0rW8+u8LUOA6racYLuCQVMxWpaf+w9VbV18QelALiyZtH9GZXAXm7W3OiWMcB/CAD4h4xCjH+ezdlBiYmhtQuDhenuQoVyiJr2b8mTscNmMWwBAGJk1aFuQVdRs6rXJ1d3Cv0gitlVhANMZxo7nA9++5rhYeHsIDgwZBAgYlZ4Pqfi6jWpQqy/pfhj7K69xQNTxXemcfzYuseQO67HrJXwBt2d0NgfAwBaw/qQCnPY1/Hguc9SZp3/KvqkK8c6q/scU/WWx0RIbwWb8EnWde7lbItmI+12+s/bW9YibHhPfM4oSFQ6sQeuE3cUT1OlLCTsgds0svhFB6r3YTSehT/KG+/znE58yvfXsx1BuBWv8Lnwmsmn/S88LAsAqBdj4YKtm4GHvRAg6ybFMeNNaOb8mTxh1UFoOgD0Lp5HdEqieWLwkF8fftac4ypA8sBKud4hluFEgGJ4Thf4XMIVP5XH1fTm6uEAFluecY7pKa93OATfuZ8xCldo/ghX9mflLUuRPSjrDSNc3lUplbuLjEIWk6eZFVSoOaBH9v/lklviwQFCYtxrjDJGAQpjFConU6HrYV6izftv37e3OPScYnIUPtIaqy6AlBqlB6BoaiwyYnW/Ptd5+PQP/9At+rSG4TE3Ls+fpXXe28qrv3nT45ExKw+8aux8/933l9/8+teX3/32dytSQePT/QIAVCtA7//222+9t/pPufaah+hKQII+e/zksSMAbjWs0kqcnnMjQERA0YbKLgM4PIDaA+XqS4/RGOGVgKqiQ4MoMr7bCQU+At1RRR9dyt83YiWKdAAQFUx06Gg9/6Q3aFR8lrMfBgHQGZ5AH3YAgCj05PQC0pC6wfWERyccOuBiUh9ohdZQ9SLo7v4wUnist72R63/smw6gSiQl52p7/Hc+tr4TgKCq357zAiV7blt7Q4AUOmNSr3ZhPAAAV2o3gJbwcnhQwNYdUjy7FqCLQdfb6Nt52FtG14tIpfzR4YE5bjBl672OWKkxpjns9KV42rUP6M6KAMD4z3zRNQqyrjaBib7yerWI49KzTx7/MwDAWDdPRqfLGjkyBfmjAn9OL2E+2wqIdzz8K1Fdec4E0L1PADEHvnf0ThMBxVrDs6B1R0+pJkE9tVMWvqxuE/oi1WzXS4mhSZRYQDEAcJ+vAtVLCz8UxE3KBfZX9kTKYGRFaiGlOOLUq6B15KE7yXQMyGDWP3oqufc7FQ8DGQAX3YQ1Qv7fdZrTDGtHZ8g8GQv7A/ii5zAv0iNS0DyKs/n47Ajic1ebcNSWgO9Zzt6Rh76F9epYEfg2baO0Dy/gUMFG1KvtovJDxo3+s8G18Ez2EIBm6TeuUbV5EvuyO+2Vpkd7RKIObe/IMVu9Jl589vjmRRFz+l6dW1xYVm1tb6tNYOS/ZJPkoW2hzk08dP8AUCVVxcUBHz5/+VqThemzWPrM4byjcJI2akT8RGmZ2tX4+2w4nw1jLqW9HExQA0/lSTa7EQH1/pxfF6V3e3g0fvL/l3LJgoxWQWFE2yuKkjMVxB8DHa4bgw/GNfOfBj9G4zQ6nzvk8PnB09cTvjYx89ibZwbUdyn/61AsZ1zns9S+c9MA1OcIi7fu31t7KhAaQtZh1D1Cju/WmBQ+joG9Qp877zO4w4j5HABgMmkDE7Vow4h2ga4wuFcuPgUAYGOlQlqCRyRyO42VWTKvCir/3Mu5Z3OffgwA+BGy9sfT+OcMJP8zd2lISUvZ88H4PzkpVh53hMemR96v4osw7dD2roMA6riq59aoNvNueyDTwCpC9mYI2twPM/UaTwgAfZ8cohHeWC834CAhXjCyLEJaIelHSuu8X59BZ4TIksJx3X7M/XKH0hHeeBvrtgtW58Davh/jT1wQf0D3jYiV8RmgAwduAzyn3r83gsJug7ZpIMvjsIvZZc3TPitG8DYAUTRR4BEgGOcoJ/5320iyV1Z6BSY250uCyOHNd6JUqUI/XjdCZYhkRaBvgZ01wXBhvRifQSF3A9lhdD4bKDAFkqaHkH2btDVBAHsfdkGKkFHbYqbA6TFSxsrUrRhXXveetzyz+boNyT3LrXmGSdlh7Go76wKzJQyl6XhNG54fmki4OMqDhKk8zPEoRXmmZknSYlpwtQaEw20dpi4Zu0EKnRkUKtae51GcE+/6k8dp74MRGVAi+0ItD43D6VWlNfbA+920FfpJL29Oc6Gpvg9tJI0gi8Jz9BnK4cOHj5yLHu/3NizUei9GU4x+VVrG0/X46ePLw4cPavjHSJZmK56mNZV33+3+Gr4qZWcCk/q3vPmffvrp5aOPP17Knls0qpL+nbuu+v/uO29H4Wkop57x6OGjy1e/+c3l888+dyRB6iSEN6lYoAouCQBQuz+9B/rmnGtPVQhQ7Rm1KvAy3euWdupb/iL7Y6PdwLv6Hm9eIOM43vtEbqz0qabLiL4oEiU+4XoHz+OpTn0E5X4mKkTP15y1N7wvrDhFIPX53Xt3DThdPXt2qAvB3IgCyTOeH6JBbBC9Shi/E0V0HlYoaypHLA9mw1kxfnK2YmisKALxqjocHE0yojdEnFlDRZsoBQCjIAZGWi2mwLHoJYY2IJrC3TcwBn/w76bcxPiivVs8ZjlvoVuN8f7dey7oGACgkTyVfWtP25t+tvFCh55exlXZvoVzFxhKsU486qvw8QkYRbbM3KgRocQZnMap9vRZ89z5HN6S98dw9j4SrVevMiHCyGmdaUUczedrb1R7g/lO+QfdsW/IjXltZGBA9KkfJOUsBmDoEn4zUgAqwEIzR9kAf/B+9lkTPDwX5Zu1wvzeYeClZWfTp2T/DP7sM6jaFQWlHDVikIDWkaQaZ54O3++51ntidylsXWsbfVs7Mh0toleAM5P6ArfTCjzzj3xBr2LP4NM2xBu1czbkE7W0AYAFvowi8OzrBJjQEwJENn1ndR1BTqPXoEccW0MiQ+AH4i2mm9V1QS0MKXCYto/mQaf0APMWR8cEeF2FNNs20jRULY9WmrYNagBeBwBMp9ekWbzwtLhHJ4d/MT4BQ/pZ3v0RUTU/F5+m04L0OT1XMotr9Bud4r0PFJF26/Lg4QPbO2/dV02C25cHP/ywWvwSjXmmY3TMnI2dDuYUAL0EZWMVLHLoZeoCyDBEAAbdTuj8f6qB7NmclGr+zeEGNZ7oG0IpzGAbvTxvPWOFYuEJTYjrAdkb+TccAgyuHQYZA+zsRZ7v+7G/pxFxrYF4yh8Gs1QFTzEGGGBOQA2JZVBgWDSkbgzCimiVOwLgJyNeDPxUXMHr3AJ6qy1GXMlVQPNcEYzyEMVeZCyx5xhOzCOG+ag6f8pJVvjiGwaAdb2G8I0iNTBAHYjkFh7rUwQnjAAz2xsoC0b//P2fsn+TPjeefP2dc39hmHjqMaxSTT8GXgwAAK3Q6KoJAKDQXHfGwXZtFD6AAudkC9QIkemV8P4TVkXtiCruU4AjhMwIKZZUAXMd4zoIplEjgDGBktL2ihwkhAXG7PYGJ2+Lonkm/dOSs9aNUnQEwL6f3sE7/30CU+fnTSBh8o7rwMr5Xower5cHkkFmXhXyyhhdhcFQWvYbtcQT5ET5ARGf+4JCEVZwzE8EAGIvVvE8d+dQKlE8uIxZCL1DyArE6LcF7ug4ED4bQxGaZRugK/OFfogSyRoiOzZ4+GN9p8nFT2QTANJBOTSwkSglwhGdQkGhyBVWPPoDu8BOvC7LeG5Ooz5zFFH5OvMirUn0JIMKpZHfFI3SGPGuWxGo8cY6uQ3mzXjWBADEy62UJRXpS+QLniPCGEmxcQX4Gv8LOBn0z7nMnMKXrVy+vrjAm4vmVXbYSG/hWyvVVeqieCafH0M++520M39WMJyCZOQykyIGgJdol+zbBAAAcTQe/Wcvf5VTXfvxx5843J8cXl1/9UyG8yPn5V+p8J+M2IaN43HG66411f1SjrTGAhkAAv4/1t6rx7IsudK8HlqmKBaryeEABMGH7ie+TAP8/7+A4EMTYA9ZrCYrK7NShhYeHuGDJb697Z7wIqYH44lEuDj3nH22MLFsmZla8OlLUe2Hjx95XHLklf//6OFDf+7rL786PX36pIB2ChoK2FbE5Yc/fn/68YcfTs9+eeZovsYI0KI5+uWXX8x8SOR9F+aLnXIngFvXOEWsksdvG6OFB69aI4Pc0VstbKx31nV6v7xPmFOw8BTxQQYoSp0id2k/p3EKoFC7ZdiD9JgGCLKOgTbac6Ox6e8puJg806QDRkaYLWAGZQr7UYwLeaW1iu0QMMKf63tbbzYnGPmUgm7Iy4BTut77vsa8VJPWDBDD4vVT5JQrYGsvF9wOeaoRNs0fNsmtMOks99qtY7EiGpm3efMx6SZxvtKHe4PRKWBooOTe/dP9u3fNaBEAsHLUCyIYiLn6YNbHchaG9sLGBPBIq7BPYfi4S0gA9bzOQTONIti6Rl/IkLTuy/XIDD6P7NLf/LlRN2rqYD63WIItTKq009ihcXSRP16OduaaesqysU7bEFvn3x5asPFsABUYLKw9ukR+h2sxtMp+9P8GRTJlpJhoLnarwthXiginVR5OGdHszY7MPDpNaqQJxMcJEKtrBQCsvdn1Y86J1iYIAsMNRgtpvFlzUiWnbbVBkOxx9g26TNeydrz/su9dDDHgMb/DIZ2fgQHAvOj6xTyyE9zPF9SD+nGml8ceBNjygxutP9osME+ZV81j5iBAaIC9BLNYjwUAdJ0pVpszElCf/YHOscwix18dUJp2x7tiD/hnagBgW3TeVptWmAHdwfN8YYdREBdbFhasdAfy3Lrsw+5AATgz2V4qtKrfR4aWIVZfQXuKuZktcFU/RvOgLjWaB41FAOWLFy+XnbHPVxgYnOPJVPCyFSS++P75SxcB9MQ2+qLvZTQSFVdVWwAA08ZFmfrf9f6HWMBZ9CapYYxBcXRQIszi/N8UzVtGqTcCdPIgPrlnWkWQZsCGFPV6VfsetOocpg0C/KkI8U2OytFxPBubKZKbBrucrk8xLBDaoFEI8CiA/TTPTw32LGSUKu8K7XQr3V11em4OV/pt+6GZm4RiSU5VIgmiIxqNHyOZAADfJzI2nZ6MO1GADQCIGtki1yfZ9jYSnAMUNNRzQRGj9u1kL/qd+3LLqL+B6n3cL/x8dAL/pOL6E4wOruc+lKyxQ5FaU6Xkzyi3BFPmooSMVaXf832OYawOGxFiKXBoQTcYGgh951T279OJmOdorju/t4HWFmWR43FsJ0izQMEaKPOe7BOEid4BY2Uh0IfWQyjVDfalhdOsdzDPG+eJ9WauoTVHWY4c8C7OfyYnWL8z4AqBP9bBe5ruIsM4WMZXhegsKOPiWX04CnDtl9E+bgFcZ8XpRv/aRjtZY65HaAMW2ihsFV8H3xTdOlAgNBwBaNk/jeC48FANqr6bNu1UltOoxHH030cU3s5LI49cg8Lh82dG5GBubAPz/Ll5i0T+/W7t1z2p6OxD5sNFzg7UPl9ToxHj2f9Wtuv9XcDwfSKw0ziitZaNyEZW/KxV5T+GjP8vEwInTvPsd3NRs/OKv96rpfQtQ2/0SMdo8z1W9GtXFCbCJOda+ni3rCvY2GiqgNu9LnUaCwBgWOgZ5E+vIqR0/rkiEnXe2xtnbhY3pLaA9AmOvJwnWv1pDp88ebIK6smRJo9dBevkXEvPyAF0S75FkQo9nqJ30j/K+dccCQCQAyt9wTro4DmvuQ619oTAL1PwmxKl+029apZNWwACriY3OqCQDP9U/1f7pNAr9XNo/aF7Rw9cnG63ng5sDwAZpBOBW8EtpAQACOJA6uyGVfLp9Ojxk9MXT7+wYf/+Mh0XiOLr+VqDL54+Od1/cH/ZZjxT98PJ1ZwRSecsat39d0c3U0/AwIBaTS4QK46TcvCdpmJgImeFs+gOHO5+EEdHPyvtgjOgtYQVFgft40qj4ZnWTUrXMEuiNSra+zxyL60mcfrha9mOs8GxC175vOnMt+CZwCFVzPZ8F/E027K5/rRRI00p5zY2pPZzWjTvVKustJiHqtxfkGSkA9huOdhq+vxMAaELyE12x5KVIy2L3+E0LRlxsfPup6OCzggos/Pzp16f9wTA5hzhaOPkLQeigN7RKUwq5jm77eyaUdto/56UiABe/jqkqepaFfA006PGlsdERVo5v61AH/uy6wGLVIXaAOJGhLoPy6mFAj66hXkNV82W0P4BAOwrN9jC+rnY5koJCwtHzhb6jz0c3XoONGTvS9a2AB/2ywSyhx5Yjv+yc3Q+zsGGo9Oqz9A2bp5LurjAalt2CnMxg8JdAPToHMcEHQHVdC/2KY46th8y2PKi9sgEos7e0XIutksYbD3rE9iqBPZzDL7e87paFpL2Qbqpg02xmXw2etYnA2CdjcGAYE/E96UmTnS7AGa9k9vg1hbSv47aq91e2X/MCeeKc8b7JWhQUNC+YoLCkt/63zqpdXwAD/W7Z8+er1S7dJ3JeWR/CyCO1AqTF1sHoPPimx9/vn78KH14QVklsNQjnmgbiirAgBzHPuAgxf7fOFdnzr8BgHNa8xw8OaqzCvh85HScbNDZAYsjk2hW/k8lWorIbJo1Oew4ZceUABwOb8DxYJzJ6WjYoL5hPhij2vzN/KsYIgE36IsqYWhBsShZW4hPgWWgpmgdiHAMJ73beQE3Dl4M6U05lpF2714ob6mZ0M23WAehhU3mx70exkmbnnNEjjHKhoPDmqafa4wnmNtyaiVgpbCMdpLL1arAoi8fWN423C3MOudzPWYEeGJU/18AgLnuN+3t4/5LLYp9ACeodVOtCX0+GYMzQ4o89013FnjgCG179E7l4krKBbvm4Wcrek81D3s68Mt5xsktCjyF9zqLBgv25j6CYghQEMPtMO4CTLqXujlYEM3+wKKv9YbHtJLppOv7BQAcWgHeBNL9KTDucETXj967476sicGMUXSKuWeePKe9y58CAFDKM9Kk8595Oo8QW9A3z1ffG70fQt0G6aj6zN91boJk71x8cnIZq/czFbD7Tq7CTMrIiLAwMTwvCjXUcsaDbNG1jAkFyR4AFOLZfHaDVTmZ+X0pvIA6PXS+wguad9e1KM4VrW1OHNGVrElugEGnvyXHrsW9Pl27IN3nAEAjE62gPI0XZCjOqfayHG7e3/tBEQ6nhOzoU/RS0pb0/ex4gCG09lTBjwkIzDPlSP8qBvjREc8ZXUh0Mi3NqGo/nc25Bo6ajoiin7MKksUBkxGjOYzjnsgG99D+leGhfPlUh1ce4/1VE0Ofw7mws+g9HxkpwODNm1eLhizn03n2amnXyLF+5lp9D70WYJpz5AKNjY1iy6gIIDpHDEI7/IAcbUto5ojzt1PPhKJ7jvzCSGj1dAEBAiw0Dr1zDOI7dmpTcDHRLVomhsEWlxCjUO/PM7xmTeFANuuMKZf1V7/6s9PXX3/t+SINAtaDlktpBl999ZXXIVH5TUXWO+taPVPMiGm4s38VeJnOAuv05pVqLaT7g+S1HIWwjBp5B5yssUqPdhvdqv7/LutFhG+nheV8a6+uyN8okhk7pLVifBAKrbiOR1oehoGSqK/lgIx+p86l6Kyi667DcPv26f2Hy6SOfPxop8BgYgX8scI+sgmwj7NpBkHzecNGUoRpr6mH2XSf6IWOebRPtJ1iSrkYFm1vVjmHw/SZ0zbCXdNRmg6953IA9lueRljiaCA3ou8/TzXT5wLuZP9iZ7KG/B0jZTr3/n4AAMhmnuMxLdB3V26PXEu0W7KQ9Z3yjvFqT/F737epZWYiicrsQqzR9ug2O4Ot1M74l94roKz33ODUtgrQ71PG5cy0kGPrVzDfVGDP/AVgxyln7UOsDQDA/O7xhIlCHRjk6nGe0WNp0BqWXKjchEfyDticE2CzHmiQEHYS+sL24Zg7v2tr79geH/qeiPKZLh9dpACp9A6T0Y1voc/NPTYBAL/vqayc0U7YutusrCuDAJOdwYkzDlj2hHWPdEsdaPSDDGjqdBBY8FwTQBmAUOyNdiErE0RrqmfDlGL9aXMYYFhgX+Sw5K/uoWi+93l1nmR/QKU44275Z70RVlR0VwvBV1eEZZX97UBDQVuNSXVtpJeQDZpjuhVMmaBzps8CYMe2vzhd/P6PP7QNYAaqGzHJcU7PixE5On6DM7DNrX2Y5ndZpPxG5zjFvFQVNzebh3xWBXXUI+mSn31BScf5VjlDiqzoXylxvaQPets3TOYCDoXH1sjt/B3fT0cEKjJx+elo8D1Hkp9JoZgCcqOZjYDP3KCVl0U+6DZkLUBM1WsRKuEIq0fpLuCDcplopqPzzlOSQZd5N/DUaCdRdhDX0JZ3AZshJjfVVnk3vZfueFnjUQfhzRsZbLdPj+7fO6u8f/Vh932HGm3BS/srCbkqawM37TZD14EZEdbv5prpWqK3zvsd6+p91pcYW3i91k0gDvv6CAAZcBq0/bRWy/9+zqjMilIxBXS0K1xsgb5DWvLtAmaektYFmAAAzrvXryUQfJ5KLcSYzHXpirEUG9FVpwiMFZ1O9bjnscjecnb7UeZzzg8CGUrchMboXIFCU/RH78B5Ot7nJrnCftWclE271nydz0Z67djfLJLO1l3XME+cTe/NwQ46ng/kFpWctdcixLMP+FdzP8++zgYRx+2cltmzWCIYwHG27Nwf2ggp/30VS+UaC4imDLEZB10UgADlcGZ0jegG+wXHketNeZ/GZIsZQq8k2jjBrwypLvmhDZLOAK3srHuWgM6GxIGKQdtK4qPg2KL99l2t1LuJnDY2itih26bhF4AzDgWGCoDIjObqvnb661ihjEUDxjm20VxWVaiZPL9r6Mr6Ow3Cext2SXcj87wix9CkR+0PG28umJdaH3oW4LJkgIwCohFaF/2MI4BhlmdriKoonP1pAEY6vy3N4gTcssOqvH0ZYansv6mbmiO1y3v8+JHnIbRr8R/qcI+5zV7K+yeymBaCmhM9Q899+fLF6acff3ThPdbryZPH/vmbb76pHEuER84tdWO8znJYWxDJDArpukZ7AHEAI2wQt/hDjDhaWaJzN1vPTn4BCT3XtQRq6Mux05lwG77S2G2MlsVB/RU9NykGuyig2U+NvjviUzmh+fzNb/6L1+TZ8+d+10TIr5IWU6qxQIDQ5O8vZoSMQUC4gDHJo9fc6D7sBYpDIZcALfR370GnZGhO0gVEX04jMV26NgEsKYpl1MmgAB5OTrZ2zHXfG7C5ETlqGmh8liONpOOQU32bsej3utZGdnvC33tw3xFfKTzNqVKh9C7vLt/n/QswCDjz+a5+dgeLFnhTNM+GtOZXToTW8+qjZazn/4PYENQKyBw4frsU6W4vCPsIXZzUmRgkrts06m7FQdjAKnxX5zMfands2Ru4azlXN4C3OJETMEYW88z5bGQ+4AHvZVleWQzlnGuluHUdcoVztp4Z5AjpdqaJp7ONA4PcAuBFxy65OMANR9qRJzasIsdxLPe6dAcuIH1bGThCyGFk8nwe35MGkmvIm48Mz3u33hL6p2lu4SOfAwALmKl8Oram28/cHQMMJLXmRNIWNoiHHYFdBQgD+Efq2ny/pa9aHwDQED6CxrAc6Opwfrf2yDpHu74B55gx8MyzPd79qn2TMWr9dpG31r+RAAAgAElEQVRgZIfXpfLDvmfnC/3lezaAoHs4baRsvQl4GYiiW4hYDqsV6e22Hg2jxPthFCtOUcDsn+0X7y4CsQsCtrKfObNy7lOhP/cFJJDcnnMjRpv+Jvmj7iwCniXHwzKDGZqzDmsv83NsPxnn33MwWp1ifyblK8wCWCoXv/vm22spA5AJNgzR9xkVt/C4IdLNqb7JScepugkAsJBoL8+JXJETfLzfFCXzmTglMksk+DlcKBYQYlM46vDisOn9Zp3oowMp3eaNdxBhcx54vlTCh9K0MZ60SDP6MgWwq642qqbfh6kgsCLVsyMENjgyPysP04Zg+xrjZE2hjwHF3NKbmmh07odwPP9+/m3S+rmXhFqof0HeHdUqkqx/715cnF5LgX64Oj198njl6mne371t1LFRYd9rKYkMKAcxDu5kgLAnmH+tywRqWAv23fJxcci6jsfrMFEQLMzLTXsuin/Q/TFvbgAA9twn132+y/He2mtyQjEajmuAgJkAWadpgThUeUf56e8rx60Oh+squLjiBkh4p7mv5zseARN+Pr4DqKzpV0Wpl5OjiMVwRi2ECmLclFF0s9mwASsrO/bvAYCZLSG5D8yVCdQg0Mix9pyP4kOe8xoxR4PCsqLGfv4FxT0HAJasWqkEAdZWJKwKsHXhFpA0gQQ7ujU6mE9R+wEAnEpFhf/OyXLuOwEYDM4HA2Tkbyv6vg0OfR7FZrkyIv1RYLtVkylvF8pLfrCif0cD72hcWU4PAADjxTEO3lWo+u04OXrm1ccPdkIwhCXv0Useb1v1SfHG0Wf2d67tuWGy8wqnEieCwlkE1Xev8IIUyHWMVwqJhXqYNcYgznhT+HEyDnz/ycyAbjlyV3EieWeeG6MkOgMDXCtix6ct+MjzxqBiz2UP3Tp9sDO/6ylovmJopOihvh6ZhvjQTtGsV6PnYvzKGZf+WkwE672sjYwOjZ38cxzoUKNzT0eMHaF4d3r96pUL7+m6L754enr8+LGj3N9+++3p97//xo608+8NNrTjSKODsIuojUFruqkXlTMfIyhj0r9v39CyMD3Ylw4a0SVFkjV/dhqDnngcntu20wJwefcmOaEpUhfhRGvDe/djoKVivboHJOcTB123VtqE5Db5nuxNolcas4y9Rw+lW8PUe9W8fr2TzkuYnPcSNWqtCM6p/o6ToefqM1oDXSs66yvllV4lPxV6dpxFRd71XqmBQL0AySJRtnPt6CRkQCpzsRzB5gBHzmbs7G0bvE49UC2CAGY5g1RYlxMUkCbBnsyhzp5AALeCBIAto1Jr6fnVGAoKWd99+nR68/rVMszZw/7b1cfTu7bMe2hwSuyPtx6bGER26Gxkh9G2qv6PQry365DCFMHucooOaQizXdl0UEbO+5ZgU5alvZll2RBy03FlD0/wmd9xHpaNfWizPB0tjdXASdccPZg29NtJRC+hN3QPQNglzwebbdsF54XkYjtvq5x3umkewrQS+LfTENB7U87P8wwQxf1mgbSjjjp3OHeb8ujmOJULAGgKMrZ4QM4wRzzGdjXgrOOA43ROfck40C3MlXRhdEvkNvtY99gO6i7KBwBIFwB8I33Oukn/OiCxi8kCAKArkJXMl9eV4p8DANhAyM71ByhgnNjD7D/9THE/p0OM4ML5useyPP87mj/zEX9HsiGOsvR02CVqy7qBIcBhvNmI53PqvCP+TQnKmDMrvDvyUvJU8msBYI1IYQvRok+yktQ39iVrK4aX9LVsp9TK2SkAq57MCmZkzdlD0UGVhw3OeK6xI/o3vV9SANI5iP118dtv/nBNT91UXBcaw0N2iz59wAhYi7vdKJRu+OUEAGZkeRXzgtJClVejZrmRPjsp5tNp41Hz/nag6JHcHttUoZah5Aq4OoQ1Ok0jdI5GckMXkNCoH9HVvc32uG4CQkQBl7FDNAykmo3MAV/TVDoorAWj+Q9EYckYEdwItGX4VzhilO6IVhbWAnhUbdfPdspFhWvkd/k1Y83m+mSDxMGKkRgFPJXJOsyNLnCoDbScTqfXlx9c7EkpJutLiNllDD4JnhzqrPUuthbKueSr1oCo+Yzes1azLsHRGWWNPCt9l+lUAvbMtcSBvWl9eQccybkHV9X/VfQm84fBFeH0OZWe/et1a56/1nkCcDhunEFAuT8FuI0yDBUWZQBUWcXwvZM5HvUTjuCKftae5nkTBDgCApxX5m853aP44HTWs9ZxKo8FRec5P66H98l48SM4xPWsDfdizQIEj77FgwLnc17HC+AtIEXpqyOSjUzwGSCq3aruDj52jEFpdyu1tYcORSIn6On1LjjH+kRm7WJ1UUQ743SlMJQGjczw2beTGaHqey+fpPn200suRTrKArT4vBBh9mf62pu4N1vHHXLkkBvL4ByR+jhOcZSRjQALq2J4ZV2MSeXe5pkBJFSDINE0OSLTUUkRwbZQqvJce2IUEiSaqr9BQSaChEEFFdKy78BFw3iIIROjlToMx/fKmT5PYzDDbkTvtoGWDUT0lWJYWcPd1tUFDkvVJB9bPevlxOH8Qx0HBLDzVP2YgnNp56bfpzhb8wUb9X6gysT3H6yaDMihGHeZVbWVk35xtfA6sxSzm1G9475KxCY0XuWbe47lmLmjwmXz05OCIEr3v/zLv5y+/fa7si5UEf/DovUfO5iInsu6WNZ373GdAYwyFOTcoX8o1oXO1Dj0PUYyBpwr918HRKCVnJ6h+X4vFoaNrRSq68YI4GBqfaibb98lQo3DLhZB7JIUl9McArRw7nDAtFZqAyWgQGDJKqR3+7ZBE9l1ulZzKQMzjlKMYjkGup/mT8+nqrXSJmSQqvXip49py6j9GbAmZz503LRns/PUYmmiu9q5qr3B/mBcrgNgeZHzq7NvR+LWLRu+KtqIwa4OF2ZVaB5baA6jO6y+Gr4+y4n6P1ShyAdqK5k5VBHFL774YgVgoKNPW0QpHXTvIAgm51/zopQUDVLFFjUX7wU8laXE2ijveNlnZSXoPWG4+Ay7KGYDSVVY2FHIvem4SyYBSONALaebNq/dVHTamTJh2pmhG+8aU1MGRlfW8XFBZmpJzaKDAVXXGXa6RfQ2z4SpMQEAbJjItk3PX3Pfb5CZnC9syuW846wcgNz97LsGiOlaZfk72BRHmR/5ufVNxtk880MdAmQH72cgZKTKAoDjINOukJS2DUCEIWDm33WYK/qCmez1Gs9mrW1jHPrS+56rwCopVe2U1jaFOJZaM+jg551HYHClfofscI2BczoBAJ4/x5F3oXBdQDXSiNFFzIl+Zg+j27J2MIu3DuGcH0GXvWbHIonbzkJnu6sCNXDKXqNmh86B7fDVyYG1P2+7SaFb+cKsjf0H2Bp1UPWzwdXqLQl6Fywvk1Jy49ZFUgJsu4zzhc2k+6OfkW/oafZaZEg6vnBeYqskbDrXe87xkpHdW0tmlZHgNfrmx5/MAEABSGnKUdEXOccgQTGIYkoejfTjwebn6eBMh4UUgPoBvjxIb5AyvmaRNV9zAwPBjsowJIlSaLxCvpMGcHch7av6MY5xqyWisGwnNA9f+cl2OkhhqBEhIShZDi1dgBwG5BHlosUK77cW+OCF+2Ddu3u6o0hRq5OyoFsBxPgGgUOxI3x1nfMhe7B5phSFD+2IVuN438Ru8KFrhU2MBAANDjdKQc/AgNTnbBDdunV6q57Q6rN7W9Vcd9ROazjRUajNcZY2APXpqq3+bl8sgOa4n2YKAGNeQr/vwF7lPXGWbgKzSB+A9YFDSZ2Ide/be+0DXgTAEPCC8tfyprVU1iwMj031vsn5nu8w/350uLtFz9Jxzj7bgRLtRmFOwaxjznwCnhxBgA+DP9+yFWe1LoKNbpLfHIN+f3UAALhWv8aRJ1o/143vj6DPBABYo/n8CQBM6v9xHqZ8Yv9BnYd0hvO+pVFmZyno5fi3XsNgAERpDYp3F9BgSucLENRg2CE1BAAAmad5JGqEUp3FE50+0jaOnxuVyklPvY+V+9v3ACDQcyjmZRlSZBslhBGE4Zo54L0zL8igtY7D0fb9mwO2DIJFYRyyv/elbZYpj4P+TkTVTqw7oNThbO6iIwSjHePRgD7qKcY8z8cc/1xv7gUQswrGrVZFM5Ke/MxpMMbo2VEMjRUHnPmL81w6YR0Jor6S6zZ00JUtMoRxZoPkY5xnRyU+fTw9f5bowgJQahzHGND/KSi39ESNHDPTPqYAbFoxjloXZ4BKKO2uE9A9hkGC46F3o6MDRnTWL8B09ta1KdeAENTF0Vxo/NxLzIDf/va3p59//sVGJ5XuDQYpqtqx2XgvAHAeMU6kUNeZKt/ITNIFs0dTmFDvlcr4+l1qbWSvbUAIg7RpA23ZtxwivZ8+L+exbSLZO057+fTpJLBGz5KzLjuMmhI+X6PN1wTZcCx8zcfzIo8+YxcXvpdTJEr71/zdvRcbKMZkmA8aF7RRFzx8p6KHKTCp+iABfyO8cn7VoaMpLXKUm39KoUXN+XZgWgSzveJ5Z6KXXvu7906Pnzx2q8aHDx5Gjjgamb2eLhGXq9OCgYPqWOX72payrXPHAIDuR4cDR9SePM64W9xM37MGer4i+zhknGc5vCq46L8p3UNFCi/fex0V1c/44kxo/yBzmDe9Q9K8wgBJ7Yt0MglQRHHTzQRAzmTdd9Fk35s2p03DSJmX/v6zAndbwnGmp95YQEEVEdFpz3u7iPi8Uiit8uJsfMMpZS2QQcix3GMX2p7ynxFiFx3tYn62U1ywKGyD/cV7SHYBIuIEYl8DKiy/YnUuOvSGLwAAcMBTpuxm3zE36D+tL+lBauWXecr6IgcBhBydLt1e15kRxfyO4Mx8f8Auv1N1h7o16Av2EfqeuZ8OOrJizh9j8/g84PguyFki3eiZuV7THsheTQAkgNV5lX72zNpLKxUSPbgLH0cfxG/h+vM9NTourWr9iuxnLnzGnUIclhLdecwc1HrUTpg6POntSatgrZy+1kKO6CxvvYKVgLGA3Lp26rm515CrpG4xj+gPAHoAWP19AxmtUzSCPgR6kWH2v9pNAbuePcCeiI2R/Z79nZopAAkX3z97ea3IODQCfSC0hW3AYrjZUFUb2/8NAOD82O6f7AAoCubqjVm4znMPUZ6DER9nNMbTLBqW39NzOZvBuWpS4HeTK2ZDvoLauVyli6wF6YY6Ik961t07OSQylKbxy0aSMtTBZ0McDUry3aYQZzGI/KtS7USXXCiqAMBEHb1JiyKFuaA+xInSRSCEckTkzm1QKErlQiPnFdOn8+dD1AmZgIDmSoanjYb2E2VzOYeyxh2VdDWWNTb3Ns4zk0sX4CILvfvPEkXam7N7oZ665ljOJyyNCSQx1qkfcAJ1P1HqqdQagSSbKc8W0DX3UqKRm+YVoCXV9wF3/L5F4+RAawp0T+pUKAWEQ0jeJvM1I4pUBGcPXn1sxf8CTnov0k8m6DUdXH4/52OeIe9butaNVBL2qCibOKTLKe0+mM8M+NWWNod0GACAoxPO5wXM+f3tmHVucI5boOEmUG8CEsf6HAAHk8FwBCQBSLrVVk4U872U7BgT19bNz94eYGSwv00VI49shfvpXlH5yLnkmTnjkWvaJrGn2xJyAAMAjvOdxMKxIqnDJJmpvwPoyfYAAPBZBqhcInf3ULbxtH5/np/PvEieTao6+mGyEDCCMPi3ktlzlDnck6hrZ1QAkOQctHCccMk1ZGtYPPk8cgTF52cXBJg5fHO9c/53vi3ngGuWcTxAHtaQa/V5GF7QqKmLwL3ROcconuOfjXwwlhS169oUMMiz8q7IxqPjAmsA53zOn9u3tpjkzz//fHr16vWSyYrw2thaleIDuiKbxrZIdJC8FDtmAGBZU69lq+/jUJqhcehtPs/H1KEYeMnZvjppbHaeGyVz9ffTyVX/5ZzqS5/XO/3rv/729Mc//tH7QI6enF13wVAU9irdAyjQRfTF+6iGkB2oO7dP9x88bKQ599fnFZ3X+8nB1L84iEQOeYeHDx+dvvzyS3/+5atXvk7Rn7tNy7BT7GiG9qacfV2Twn8pMHjr9O5dotzRNbdXSyuNxWeufdlJJeT36Bi1GESXpiUwhXZjH9gAdKcgVbaX058IGdRgBzrqGMnpf19GAqkAXucRiVQoW++lswZrwpGr2haWT2akRH7EQQwTR/abne7qkidPntqpefz4iQsaarx8hoib9iAU21XbpM4P9g5y8d79B36/GVFzX+xKu+zLjGvPb9aG+TfQcvXBznD8m0TAlQ6gAoeqAyCmipwKCixW4adGSPepWZxif7SNMWklRPnspMi4H51RyP1nHyLbtgMlZueuJG+5OvLekSn86z3eKCW/Q/Zjc9sG7fyoVXPkSDRPHLztkE29MuUEe/FchkeGqabLckIP9V9ukre0ldsOWWU29SM+SyEIgEhhR54FMEHwkrnIWDcDIPrpcwYAa8B7Hu139JjmzowY65/IR4DD/d593ujckOcmddbyvg/atnB/1xoXHs8AAPSZ1PJKZBmZDkApmUg+vN95FSKMzY6NnoBKQDHtX85f0j2S0jP1Ow5q1md3iwFJAPxYPsJobZj1riNv++W8YDmgP2vFc1kzwkysRaj9O/igd4RlRyF19JKBpCHH4lcFtEgAZnOJnTJeebYca6/RTk2ZtgNzMveMfceCrLyP52SBxHfNjrbOWF0JUifCsrnpdazHnE98kfgwO/0Pu+p4Hpdv6rSlGwAA6GsoglSzRghsajYtyf7/BABAoJahU8t0GsoYuYpG2hHsYZFzIQePA5DxFwBoYRcrHFMlUp0ZI3UKRAwRlAIGDIeUhWUR+CwIURCwjGM5FivSHufn7PeDgqyRkfv/eUQvURpyqfMuoUh6sQf6o7/pPvoylafRIwro+PmuTh01Y7p56ckIOWjLrEU2UlMR5OSOvKy1yRqdQ5hHMKXwRQylqpMa78w1hrWdZxX6az5gaIXbWbxV6r7m5lh8EsdxOp8RlKeT9opaEhmQKEV2GfOmel84ugUaxx6a+yNGIHmfEY4+2FQHl9CoA0c0/fJq08tnbhB7BsVhQ6DtNDXe9+8TUWCOqYW21fHOfQ9Q8nkHgamUFwiCYingxvtlHKJVzxJ9dUx7Br0201k95OvPsXk/zAH0e9gWN/xpUdFn/j/35F6AbzmLOd+zmOjxs5+BIa3LQK/Y6chxvgMWxEyEKTCft8HQvCXn3kZGZco839xoAgAoAeYbxhIVtr2/O0kT5AEMoBe7lR8IeOWdQfimRjjXbxhac6yRUXES/OUDdaC/FQFHns19qzma0TO/c6NZrO88R+w172vn6u7/ma/M7U4j4PNhZcSwmedIuil088i6qYhRsDjF+jsGIGuNUTEde96R64/3xNFgTtADGHgYXXa2Bv1dc4sRFiB4t6vStXG6AwCsrzpH6DL9K2eR3Hp/jlSDRvGRYRqX9cA9pbrdck64+gQrIiqjVHLL0cC2J4wjlCjwyqcf7cO81vR/HoYmMkzPuH8vrZGgmmJIet57GMnHp3UaDKmk6320HDDY1I49yjGXUa37au3lIOszGEuii//bv/3u9A//8A+nly+e+29qm6for8ame+md0UVTP3utK2cNvA8GQNYnVFjWRwamC+RdJ/efvaJ1U3FCUcxVeNAtGd+/S9tAtZ+Tg/jgoanfibgn8u6igVcfTr/88ouBGTEPYIl5HVtLYMkmG56xuKZDuM5MEWcXnqIw2SFqjGwGxNPaYHMgv/Q3KPc4X5pv7VEADxg/DlC004B1ZAtvSd+SLhBHOykc6DR3HnrwYFFmHwsAUKsvRe8fPgw40POzDO+Z0ih9Zbsnjg/nRqkW6M5tw6RzTop2qvsDQOTuOhX6fFg4/mpxMHK7ZSsFhPnoNX3x/Pnp1csXBgQe3Ff9hUcLtOB8bhtxOnVyVFJhPzU7ApDYcThTnDCIkirEvWLY724/Z8DyiPBNRw35yvrxGRwjA22AFOgdTViLcyOPDDLDCmoRMv1tOxvnLQA5H6vYKT3mD1R2ZPe2AysDCxLh2LJ3KB6s65G7uUcd6db1wDlEFh4BgNj25+34AGDn/M3xTXlnIKsBxOz7MLasO1q/iU4leyytS3a9C4t6u420MXQODrLHL51p/ZwgJGtKgWkcVfQS/0bepF0dY6VNKfs0skipEwEAeL6uhzFCAV7W1ODYzDN3emGZHk1NYE2YP/Zw5rbOOrn+F7uFYY4BDIoNQPHOsOe2okxoEdDKwG5TNR3Usp20Uxf9ufog28ZPdX7vbwO12x5i7SwDWwtggZLVs9IL0P+RmXM/c/aw/eLXqE7Sw9P9e2rfqm498Sk0JpgkBr4baGD/4l+xBtOORVaus1L7j7MCaOi1dp2oXbj04o+/vLhWDgiCmsmwMzrDqj1siUy4YGO+DhX6zyJLCJaxajifljV16FcbPijJfTZbZjmsoyBfIuSztR0t82LkBg2KwUl/WCmaUETyOaH1RDWYYBZ+ggpz0y3BWEf6uED6OwJqHepJGz7cTJs2h/H2cgBwznUwvW8Xl/lmIyDGSmonaC7fK8rj+zaqUEbEdDDzvnQQ2Dml6/1GBW1AAAQ/+8Lr4qjVLpqUAxtXxvPO4vbwIRimolABl2zerI3nTWaP2R6tEt/NMJ/d7XfmeGokiuKDZupeRojds/tq53i3+AmCGIXBYWR8VEeWkYGRTP6T3u3e7QjasE3irCC0tDeIoiII2RM+b45APfD4MW4x0u7eTU/iyi2O2nJSfQ4BmfZRXNdPJ9JT5xy/XEiuq9J57vbM8RwcdtIPJnU+eztOOOswa3Qcx8rPETx9lwEurA0/zsR0/Hk2RiFGxxq/BHy9Zlr47fPZd4VmjvLBQuyFlg9nyFf2IOuffxl7ZnU51S6MFDhy1dboS/ts8NLjWQTDGS+gFuAfa07JLIrcrXsNoZy9ojPYBmhuy7SBGIA0Cg6uCGFLbu5+xQeF20XYRsnu9YwzYBlXGXFURuz16TBLweK4ska7qnIKHG5ku/Nt5tYt03Gn080ZIRKfTZ9BW5YOSuc+z+eRDM4o98DJnwYLhgLGEsYRc4DM4P2nIeYCgHfunh49fjQctxj2KOxEaNM3Gr3DvvPaWR6mpZCK4PFcHGqfiyMAO9oACQDQ2ORk2ihsn2CPu0CP5k3O6+s3b1YxNAwJzQ2yjnmca63fyQjGmdTYZxQJ5pWN0cFMu3ev9HO3FVQh2+hjXe8zXqNSnzMVveOQg6p5Unu8H3740QDAv/+v33nccv6dN98q/QIAvB8KXNiYbg4T6XAxqkPhhNKtcSgqT46lPvO3f/u3p6dPnziCLzCCNdLevHdfNXsU1f7olAvN9etXL0/v3iqd4dMJre40ibtydFPl+bvv/+g0hk8NYEjIeF830skZiS7czu5yAhpw0PrLhuFz/B2htc9iUhdyVBJ08M81ZvV9ItiXFiA4Q3nZyDeMVO9zz9O7XXW6dQjkplL4Kg5O1lTvL+dfZ4L5tqNUujT595w5R+gKyiKfHbVsoWSoWbSJo9uDz5Z3d9qpxo5TtykAuLI1m/stJ4quFjkXiVrre58zgjUCNARGqZODWjWW5aC6B9oz2m9KvQE4ynkOgyDzJkBM7EjZCznXNtDb1WGBGavFa4qZbXmwcUJsVf1ttmVlzTZgk0jv2gMFl2wXey8k4ohjwtx7Tw0bDHvW8k8OoIInTvlhP20Fnv1H7nr2CeNa4O5wZhnbusOqbB6nCLmM4yN7eTr5m0G2E/44A1Nm6f7TIefnrE2ZrKv+z7k9jAPn+QZ0dap06z+cAkoIAIhOiGPLewNyU+RuAg0TzMjZ3PZ09l90M7a65gMAYNvZGyxCt8xn6Pu7ZXnDSj2TEzU6tiNae77sXdZm+kS61m05W9zWny14NIsq4hhnH1ev4+ivukSd77aUnDY469Tw19om3jeyfZp2YcusaJqf44BnHN0p9yYIkOBHDMgEDaKLp46z7hkAAPfSJwIABDw/+nzsmWlPoO8fuOh+apWIXa1rN7iSV9Tcco5Zq3nu+Z7PzudP+8t/l/zrzH0GACgFAKQE1EjIJ/m++2iPQ/6fpAAcI3A48cuhWJFx0LvQqOW0wTBwjlMfRwRs5mAnyh+DEaTQh9t0pzi/qyLzolipR2x6yjs67J6yAQfIFUTg6NH/GQAwlSPO75HuyT3c3uKGry0cbO2cOVW0dPPBl7HewmXQsGVIaA4uP6QolX6mVsGHpiqkPVRoOkTtEKageIqAGAEfeV4M1QenxlMO+6YRUqAuFOzrtqTS9bS6ISc+gslCqUhthNkWsDl/FZYDODAFz8pYhY42uKGrKc4INd+HrYVMZCxPx0vvrvnR/ZRjxLysKOhw1I5OgJ5lGg+Cv5V7LYSVByjK6kWMG9OBTwEeEDo63NMJmu/OGB89frxoPIBw+htF+jI7OQ/HGgZEpo9Anffe9onKiikVf7QnlKFDRJ0cMYyV6dR4r468aoQbQMD0qXFwJ3aYFIKcd947YFTGGdx1O66AF2J3aRykwQQA0Ie2g04+Kuf16KCsHAfkSQfrPVhDZKG2zf1if857sXYTANC4QPspJErKhdOXCmZF+YEuRxH6/wNrAjNf43KKwPUpxbt6llEEGMRK4UhqkqrpF12v0vP8NkVFRpgdGlPDtzLQIDb2sVlfSwZATW89FM7yVso71YC856209jkn0jUNDH3v3OyykJwb2XEC0OpfIoNxhiPLeH4U3XlKxsrhq/GStUW+bLlj0E7GcUFKzt40nBY6Lx3RwkEUGOM6mAjIyBjJVy6cKgOB4m5bthTUrVxUVBRtx34DqLVRaeAxPen17rx/HOWcMjofaDZwnHDoYpjllGEYeD2uT5nbnmvN/atXr+zEMDdzLtYZGXJA93Vx3To1K+XJqQOJXu3zTkXsUIMdeYZy78j6Re+TyuGRsSlux/nXuChYrNx5dQX4p3/6H3a+dA51nZa4OGUAACAASURBVArY6X8BB9P5eXj/QdhcjXaldV8i+rShhDKvqLGiM3r2V199ffrv//3/Ov3lX/6l50c1CNLOr7pPNFiEXsctqvj3f/zerQvN1iuwIeNScl3n9Zfnz3w/Ufitpxuw8I6ug7715DinNbDQK27ZOIDG5ayNVIDkxEpW7dpByxkabZ7pmoRMQ85jw2Dski4CU0IGrRZTNQNWgcDmb4fOmhRHdylxvn7YO97L7QW/qfGNlmpc0k/On2/KXpkmimayN+1Yt20f8sXz2SAAsiKF68LucNROzred4Bj8Xs9REypU9KThXF1e2g546A4n2deX79+dXrx47sKF2qtKS/nuu++s/wEzZLgt3UwKHRW7e54Zs6rZ+yy3HSd70Xqt/1n+4zzXSFaKA++IswWQ6j/oHUrDt/welP7soQBD/mzl6wJ5LaPl6EfOUDsLf0EAwHRw0Btb3+22SOgOHNQJeAJ0RJy39WudonmdbdABAMCKmTqHMZzfP+ub4AVyMBT6gLotgNrCdpshEIo6n5l2ayLzcq7SPhWbMCk7sQ9xzpa+H7VT1p7r3st+Lnu0nzUtfUVzWztmBMrm2Lx+3T/z3hqX95Rkk2utnH/pDMy1Of49waPMH3LmzI9IPHm96zF4wrywJ2JvTrAm528xRtpdiLQdg2TLP9pWpcfUtAvPAy2tcpIXs0E/QcUH7PcpagA08jLBYzMqGoQMMLbTV9x2V/e6d88Ao54v+0Vd2JwSVP+Ts8he8X1JWyzYqPGKHQbDTu8405Y0RznDSb2+aQ8SFItczf5d+3PVusjcLeDNZyoBLM78xU+vXl9vQZ/oyYryDecjG+Dzit0Y6+TpTsNfRuxN7m8i3DGCs2l324PphFFtlANogXWI4DF2hQ0iLHeeJ4bnelkjn3J4tyCMIgK504Jnko4Gjw/oqPadMVU4r97GOycnQulTc+3U6mYL6mzqtBD6zHmjA0Dnx+NQ7lDRNYxDD6etv4TwsNH8Lo1IErmfFJ8tnMmtioJIf9/d0kXPDcq7nX+EQwyAFBX7TKDg2FT2gwDPfTE3qw/+oIlhqJra1Q1iw3g8yMa22yCqOFAqFTMUDIPlsB77bFegzUPFoSUigvDm9xYppSbiILO3dF6gJOOgYMgvpVlDYO5jXufuPUWQIoCm8nK0Y1R5n4BY9WQu73w74twb8P2MujO2lRu+6kFsRB2jcu79RY/z2Ykw0XgDFoY+ydhRFJ/tCReN2gVO2INnle/H+C1rer0NvMMXzs8sADPXbN9/V2iekQSvT6M8O1qxAQH20JyHqfyhzaI4cZhQkj6jTVVA+EaZBFj1ftrdBdccAmyxvrrmfQGlbdBEdvGOiV5tRGHlFA7DZTutOuuNKFRO9k4DoAjzJuh4jKUYljvKsPbxyB+ea0+UG8dbf5OSBLDN+6cN2p/+ijwnz97X1YhmnpEdBl+aLx25C9i1mQuR1YmwcN6M7LdQ3JSr0CSZYxtB1QkoXu4hA0oO4Mwt1jW6x6JZQ7dc1fdjjOke5B4ij9YzccxN2Y+hPs/nUSYuo90Gwa6f4Dk/GNNaC33+gXOms842JOQUt33gmc4dHWVYu+z965MioDgrtMfzWhikJ7oopz7g3T4zNULaQtbz2mhOgOdQbdkzLkh4547z/WFlyYH+4YcffJ2ACznnAgVE1UZ/AZo8ffLUleZfvnp5+vmXXwysAQA49/xSVePTDlmOjpxUzcmvf/3np7/5m785PXz8yGNXPQK1DNQY3qmSv1IXClLq3pKRosL/x3/8h+ni6AKBJMy19obmSOkZL169XDJV+1NMBtkyzKmr4Nu+UCHcgnQDAKWFImecVIzJVnPU8lOAhlWroTIk+fw7SEBbSZwYrYNaEt67e8dAi+ZcX7oXBjVAEntXB0235xxhxJN3nP72atWVegjIjrBNIrO9z+gUI1tA9WqabqVoptbJ5+Eq0XhkNnLK92j6IVTcS/Xrbockg0oeaDo36UspMnmHsJXsGsjWKANFDBqMZ8EJSZFIDQoxA775/TenH3/6oYWPayP13JoFQR931094s9IrDKKpIJwKQ5oSLNsuoKPWzudpOP56txR1vV653aTMaPysvRwDcgzsCLRwqmVPzzt2xSreuByJRvHbylTPPOpinDvplD3/qTRrmXKmP2Drpl0b8sWA+gpWBcxmP2D/4cR4H9VJZ99IrkQuYr9uS3HaJWbTLjsTcHpEkK+vvad0jYBfxoSzB5NjycvyLwUArPsSOGx3jMxJPCQc2j2m6CHedduAKXzouhSjmCCyP/UKNhPY+5UAQc8ksg/ZQx65WUj3kybFejKeub7zd3MOp50D2Iu/iE1z1I8JkuzzyZzEXtsOduwknP34Vhj9R/uS/ZD92HNSnWeA7tDZafo1yCjNb+y4yDLXUxj2wNanqg8gdsdHA5zqdGNGsYMCBNAir1gj5BzzHz0fqq3mTeddoKlYYjqjyFKDCq0bQCF7fZaOLZPxiG7FB/XZLnPHe4oIkwOmAfiW3UQxZun+n1+/uWagWigpdDZ5ENAY4xKSOgTO92uXgI3jnJtx0y9U9ercbxi9vVzpa7IBwwCIgYODNZUGd/ffDxajFZqcdilhTcCiH9WJHzmVFjyNyOMk63akEkwjbDpx01nEGPSGL4XKYz2152QPF++S3L/QDOdGxGjVWoy6eEWukp+vLyFMCxkcrRIRuI7p9TBxCOMgCbFNtdrlyFRQzCn0fABu0J6HQoOjvySCBoHlZziHPIoFhUvbqmjwKNg/7fzf3F4tzlZGiWCaDgY0Hdab98k1RfOrMBkP8+X36AemAA6AstuqcWCsgItKCoWxsaSCVTLMr0+n+62SzVj171RoooVm3XeKyh5vRjOjj+wRGwwGYHL1dAojxPJ7CkYmwi7mSwij2jWK6ED7t+E9qEDrTDU3ce4J5honzfu/ShtHG1CNvTWd5SmgLfxWP9x9ej1HznXKux1BN+QARgdzOtcvVEXNRVvNDLSa99nCNXUzDPJ0UmNEHHMKzwvY8b5nZ6aKG0Wb9di5kCl2mb1k492FfDarCsZTiug0HYlq6G2PxZoHvadYTiiba0z201PjxPLzBnAUJwpl6Y4L1CRZdI1UqqYYUt5nK4xtyOzPsj7TmFuGezfdKuzaPH6NgeuRj2dF8AagwHm1Mnc08RyAOB8TBVAV+UulW9YEpYiBMfMMvU8/7ggGxgNzzD0834vFkYKmnNPrlW+dNJ6Z8gMAwBjYI9Y9LsApwyDV85kX9tmWV22hJUqgHIQq+Xn9UWfyHI2ZKK0mBZmynfCdI2rHUXupnQbsNDpKnuJ45PljPNoAFPXxIsVhKdi3ZFX7pO8Ixk4L0xpFTiaXcMm2rh2FbtlPBCQoXDdlDnUCFJX//e9/f/q//+f/PL16+cpOGQ6U3te2zd27Bgq+/e7b008//7yiOF9+8aUpmTpnasMn5tZf/MVfnP6Pv/qrtM5trqzuo+fIFrIR2J8B3Zym8enj6cWz56dvvvm9nULVCJCD/Ej1AGzQRyfrHm/evvY4BOKp2v2bt+9ODx49dNSbmiUBZS6tg+7fVTu6j2aFxGhtdfmLMM80PmpOwEQ7jyTvSKWdyOoYaiRs3SVQIPfUO6nWgSLd0nmaP4x65lOf0zvqXbPnFeG/OL14/uL07Nkzz4mM0CdPnxhMYM10rzdvVJ9Ca5NaO9Dxvf99jgtYVgd5Hz64n2KRq/I4FbM/2IHW10pdaToDaQcEitwe2gB2Umz8Tu1zTw9w4wPD8TUlu5034gQoIv3p9OTRY9/nl59/MvtExvtKSaqs9XNUm0npmE3b0Lsgqx4+EBPodHrz+pU/7/WtjDDwXmq5mDukrbKGmii6Zvj82Q4QaKCClu9XLrTlRAHQsL9SOHUD6pMKH4fFMruOqJ93VkdLTJ9NrV8yyzZfQORz3Zig2LSn58+RHf1MbT8BZ/oCyNPZ0Ltx5kgri824GRfTfrdj5rzzc9vMNkcBdM23Ha0LsUSS5pMOA/cKzGymjW2RFrD7eK2zuAGQ2Lznjr3txjpd3rdNAdlhq+jVyPT2ED44V3Eu60uNsKo/o31c3wi9CiNP74HOsP1T9gzynTOPTuBn/cu9WFfsJ2wK77PWudHfJkMNPbH3aPfloSAwewH/L3b3TgmY42FNp63lVOc7u8Xensdddw0bctqSupfYLTiU2ldTVoY1ve0g6Sz9LgBpWrTGvtkBNN6BefIzHMgr+02RftVJuXXbgJ8A6NwzaTr2I8vGYayACfhBE7whwCIQyvJssPN0zrG3NKf49cuWchrXp9PFi/cfrhet8FaUOYcWY0R/dy9cFzB4cLrTKBJ/Pzrl7N1E92tgu9BPjNf79+96C7uIn/NXz2kmIMcoKC/4NO5jjUXhdbwgu1TKZEKnIEBpYqRg8NKuaQom3o0NuIVbEDocKlIAZAix0DmsmYU4+kHLMdxxCO2MnEKF1ispAFKfeeW/xWDdjIQ5HjtO7asbwZ9RO8dSeeUf4qh6LJ9V304kEUCkMb+1ET1vnXPGnUhX2RJC2rpZlzF/cKI/c7pX269DzYGBEGSD0rIi/watzxfOKdGkeMKb1pW/t3KghPgxyjicDDsXrV+wDGoQwSo6R/LapupzACAFAa3sWhQDATQF6BZirW9Q9oapzlcB1TBYpoONk817l/W0zifUsgh5ARPKO04bRS35SocoWnB0ENmnmgPOyURbs58uioyeo/w49hSfIqViOnhH553zxdla144imnN/s68sGCd4NYqcaIzJq2zuVtePZ+n3oVAr/aMULgqs1Aie7ICp9PRZkNbj2JEvCG/mzWete8z00RbpomJvKHCkNQTcY81VRyI9UHfFfq8A4MsprdnWeWy9DQMARM0GO2ACMTYCagTxLtBBdYaILHC+0AFHmYgM1XVEZ6cDusCFGlt6Xz0bmT7BscRFwg5BXrL+RKRi2MFTIJViyoLNhsgaXLTndoAnlHKMoHQX4J7WKxYs21hYQN2SODG4AQD8DIS0QLYyVCTncTKQAVa8d1X0TfVHiMbtsft8OFrW3PfSBfdeQ7NmDuyc22AdVZwHayt6JefAMrNO/Bw7Rg5rNoEWRwqGEaE1SQR6P3Oeb7O7RN2v/GKutZ/cgabGHgYbQBWFmxLlGUVylY7mKOgGOjKXKVhKusU0bOa+ERvgX//lX04vX7x0tF8GvRxTXS/HHSdZkXtFsznbrpgtamfrAQh8V3X/X//mz11Px2k4rmGQdn5TRurasAA+mUGg+ZUTJ8dXFfUV6WEcRK1JJdAYOBfPngs0+IM7GHiNGrXRs/WOLjh3+47BDac3tJVTisMFVGBemO/YAikIuSKmBfVtO6kOQGXcNMAFIZMCkarUdz2flqXtYf706VM78y5++PatnyMAILJU9s7H07NfnnkeBDzr3VXp/4unX7gdoebmrVr8tVCg9t2LFy99L9JmbOw2vUnjFzvCbIQHbf9X541IouQ8zptYeXHU2hmiTj7V0C0vaWfYcyJAwXK6rCDOPcY39HTd2/Oq7gafrjxebWOBOGI1YMMAWurd9F6vXr08vX2tWhvp+iDnUvPqdVJRUzsISlFQ2ssHjy8FKNsCFlnooBF07rRl3DZniirq/GkcimbHhvpgIxPm0dL9lRnYGBStTJQ5AMG04yQjAmynUKecL3TFtKFcoG04BtGXocsjo7au3Sly3Av7SQCA30OAo3V4AID5FTuargsD4B7BuHQbo1YPYP31AoxJQVHADR3r1uG30oYWJ3q9a53wT6c4gsyRTdkCAMhjAAD9TACCuVifqy73zyN/E4cv65O33rUX6nzeukg3sF7Ac9FDZzZNQaUjAMA4pr809eS0y5AVljMfw3LW/AGmMUdHhxs7btsIm/m6zliDWx5HgxVni90fsAkkW9iDrBHvjV0XZ37YEdVxak+efRlgZbGjWiMuAEBAQtqIxo6LXUFhQrcaHOwLns+/PtucGdqEnS6sV/R8zR/rvM5Q33P6BayNAZj6LWq37rVscI+zMNvJ6iya0VR9bID9qoGkNx+vr4kS63AfCzVhTEDBMwo/mJuccUXRiXLpd3JG1uQ111QvLKdEhXAePLgfGnfzwJgsPQ/HBQfIm3NQGibggDEMIEAu80RMzoycooehBKlq3nQqU0cA495rcGiD4o1XukWMj7ZHq+JYaQJQtlrQCIG7DxoAwb2TAqGes/aS92MtR5rXMZz8KSAliR1998GPUNP9Qf9w/jGSJDins+PrZ8EbqlE2wsXBm0aWDxI5np0rXbeiq50zr2eBm+GPf5Y2sNavzj1zPwUUOc67aFmkhIt2mP2xRcRElKF3e0gFLpxzPMCQa1EjZ14r613DQePznNHupREBz51wYLc9CssDJbpYCDAjRoQ4Rm8KlPgdRaOtAY3hhoDEWcqeqVO4iunV8amQJG9av8UpRSAaKBIiOHKvtkDcbdGmYN7C/7yND0IEhRDq3fm9WQ3ugbD2Hmlrrw0afZ6Ddubsr7zIgbKvvdIIBcZw19FUWXWWKPBhZ0eGUBUwdCmN08J7rJ2cj+lgr7NzRlvMG/I3PWcyIlyYrco4aQqbZs0aZ27O293ZsGkv9aPCirHaglajwJBz7gaVbn2u+ch+91XZV4Bp83FHe8+ADp/XLJjO/jQGJlLOPCBrpszG2JNRTLXcKSesW9p7+iYAIBHOXaGY/ck5m3OE7HNRovYiNwAwqPNEFqCLRm7tKvwYTqH27WrRFOqi7aP3J8ZlQc0VjaV9W8++zyLnbzjSehaR4BWFaBSIdqkaQ9rFBSFd4JIUuuq+WO7sKuvTQDAl3BH680JIU97OudW9iFZgrPjaFiglSOC93l7yvvfpwtFh/T7R8Uv/Xc4wgDHGTfIaP9loTN59QDnNj/daGRmqrYJzDsUTWT73F7YJc6OI8s8//XR6/uy5jSo58XJU9Vw6Heg5Gps+iz3iM1mZ4pQQCuTeVieFN6vwn95P4xJgEB2duTXQ/jEpHwENU9jJjtLVR6cNyLFTwcD8/dPpu+++Pb188cIy+dGjxzZif/e73zl1QM53OjlkbXXfxw9VTPL69Pz589ObN297/80sYw7Qn+s8tFWcncA6c+xzg9ejLabW0+9wkY4A2GFao9h9t72nJDNhNuh9uE7XQI8FLNGaaM7u3b13evrF0zV3Kuwp5zQsytD1BRboXnKKvbNupeWm98Kt26cHthsf2GbZAZW2o2wEUk643un+XTFa0qdcOt+FND9cBnAkullnFDlDNFjX22kQIDCYbwAAmje/q5zsAv+aFwfJDFSPol7VX2/fvDWAJ+dewI/2hq5VK0QDUAVmlGqhsf744w9OtzAluECFHmU70lH7ABV6mw1Ixea2/CorNjZ49v8EwAHD5vovm80BmJ1THLm7c5m1NrFdEv1Gv/vZlo3kru86MKRmbCbkLuCNTcreXXaIa0CpTkuDQKSN2TMkjSz2bmSB2B87pWACDbaR452X8Bq9DItEY/DzxQhsqqOdqdEV4Qy8pmXirc1itYNr/QMgEWNNAA3BNIJ2m+4OYIH9qHTTyF1sfc4yrDzun7oeqRi/6locuhJNG8j3abXh2AXsl5lCcx7OZS2mrsW+gxqvn3Ge8SWz78Iu4fsJAPBuOLjbRqmrZxtZYIfk8S6GyR5hDAAAcx+zH1kvgIhpP2Svp74IOnHvwxH5L/iWgAQ1ISJ/6HJy/37ARoAG5hy7cO1PAcXGHXMt7DwAhGV3EmTIJJ2liug59m1bvNPno/t2plOlgGrXcnRgq5OygxoCAKbxlpzEfbj0vQaqh+pF7il6P4r0vb9Mnp4Wi8W0MiriQnTdCqhFjIR8BtmsgOhuZ+IiXHY+iAdU2i7XbCMwRXhiPNPRdOdjQAFfh6j5IVGGigBHLnhzlE4zlWic141UcRCCgokedV5AAgAgxjNIyRZ2O4JC4RFFf1PAw2wIHIeV36W6BztniY3f4OxiQsyDWtGxUC8MvQAAwzGqI8/cLDr/aj0YJYzDhBE4IyCO8jTtwsbZoNFPQT5BgKxdRsmz93o2YqgDRn9VMxgoajg+U8f4kGQw6FRJPfE5GpQmbycbnEnURolOwWGQ5yqUZRcrk5NbNH1TWONMhT4NDSnRMhQd+Xj7/aqgHD2IczMj/QhG1jlgzlIHZ0gm1wB+OcpYAED/GgAoqIMhNVkAjmv61puCMYVXjh1U9uxXEEbWjTY4JOdMIWs5MNpjLgHLuo+OGVxn43REZLnHUXjbaDdYuGtrCGmNIqemx6YgIlxtgHdM+v7e/Xsrrejs3HdyOe/H82XjooYr67CUbVkAPuujgjf7a8ouGZDLEeteoljWuq6ifDE+ulzkyM5cOiv2RcGP/NlgmihpAXm3QxDZs6i2PZhH5cl99LljwS7Gybnyz2Yu5Pzx/Dge56h/ov83V11Gzsw9NPcne8COvqqpN8UAJpb+Tl76nnsMW1hRqcQ/1zmf3+lHMRbyUoOs1KjBvRoRAY7QgXE2YPzQ5ifRNOk+8voARmaqFkC83+tQ5R/5gFxSOyHmgTMZ4y4dAijghS7iORjHZtDcvuM6JjNi4uvqMMI6YD3SQ5xK6bddHE0/E2W3nlFR1gOzj8iR9q2cfNsd10ld0Tuk2nLyLQMIUQU8J4y9p7nzfmxByAApKein+8rh1u9MvX/0aIEJ+ryvazxBzyeSShqb5871ZXZ3AjmxKgyY/T2KtTUSJNkXOb+dJs23xqffa14ENuh/RbkVVRT1Xfc1pfTube8HMRj+8M0fTipwqH2k9XAUsiAAzjV7QHs0hVxjJOp9iMgnRzXGt6KDZqc0Eqb7EP3XmAyK3A97ARl6+T4tqiZYFnkWh0ufzz04z/k3BfBS6NDPVpvDS3VEuHbrq+mUpfBnonP6jO3MOg36nNZJYw/o8tDOcgIlu+uQ91RBe72/8/JVOFh7RIayC0VnbkS5tR6gS0j3F+fsSmmu3rTZa3QiWvu+gk12ktdHVeD932bcYG8g85Ajl+/CHNG7qs5GHHnJ0ntJVynAq7OkOVc9C4E9yLvlPDmYsdkbtngbAbFsVUCn0XD0mW2TGrqS/zhbyPgVXR92LmeVNnTZYwEBkDdEsXmO5aRsIXdw2jKVmjAAwnze9klrDJCOER0RMFAv4shyQSDLcBhyVVmxs+O8R9Zn3+0z0vHmdFbOJx3ADnXrTHB+dD+l7Ub+xIlFd0w7baeZBchHRzm4dCvAGvPiM7IM0Yuydne6AuuAM6o5OTKx4jfkrE8AQABR7KDLdQ7mu+c9Np1fVJUz+71BrKlDsGfQ59i2MP6Yb+YFR1/XTaA48nUDAOin6cPBUIpDjS3XdIgV3NqpKcwp75hg5BzxBp2m/aDPHQMXRwCAOQgjb6+h3s8s0+49rQ3pfjpzieAnTcU2DyBMASwAxtTe2fuOPQMDIPs7PhdrtmzKnovjOk173Cx46gBsk66E6AHUreD0xelCAACVG8m1Yzr1UpeXQSr0JYVK/r8HeDqd3r59b8UmFEQv4mtLAbRh+6nVXhttWaTG5hdhKCz0g4NTo8CGGU7cyB9hjBQgCU22xixWWikcOH82NMiXKZoYEGCgXoc+2mEo7gPMpjcKI6QfZ7L5JKm4TEQ8RSIQpt4gRdl3lDjAiW40abx2DvseqQeQH9bzOy/eEGNBs6l4n12dE+M7QqyUV9MHzxkQeoYPMfUGmmIxjSwOVmh5EZYIbkezq2AZr+evC1Y7uu8StC/XTVAgXRqk/BfSvyKwcSzi9G6DbIoADKIcnqD4KKTkOwb88d9cYHHnpVnojfw4DDEbEwZGtkKIstuR/+ng2chsJGAyAqYQtHA+FABEsIWCF2drz8/ep7yjz2ERQAyhbWSFHQLlnHoEq2q1i3FSo+M8ws6eR9iDbhL187nsf8tYKFgyhRSOlRUY+dxlntBKFOV4EwiwZdF2vc6Ufqvb616bLhVqPYp13mM7PmXulCo5147vWSu9XxTw5204Mb6mA7nyP1tVFuR+3teKrOk9AEGuQtvimjybsxXgJm3xHNgqwJpKzAMUq/KYOP52wDfYxf7J+m9QcMoYZMG6dvSdx2iWIoTBwjxbNlKY9CwikSsYf9LDdi/gaRjo+xWZO7AAjuupiLNTYBTxbk0NroljeB7VCHUvxU9JIeK9zR6BKkcHE3daURXw+4lILKAttEc60iDfdfYBxTkbMY4jK/QvtEnNFbIV48lR/dLxOX/cZ767dckwVJgz5pHWaJJZOZO7Jkz2TyK7okLO9LUlcyVbXMOiFahHzQiiklCCLYdaU4No26oNM1JaYhOog0oiu+QvajyKrFJZfOvRXXhUn/XctH2dnikqOYami9HdvmUqtvLPBQQQRefcJ3IYg13PjMGUTUmNAQGpimBH5kUX6ftE+G8v5gBBCn1cdg/Gl+f/IgwDfQaqv655/vyF9Zq+p+OCrnd6wNVHFzD87rs/OpqZXNOMU7LNjmJrD+gzWrMnjxMV17P1vmpVqLFnv8XZU10DnQONc+67GfhxAbRBk5WxCqCl58N+MN29e1lpCQAAACMBBwTQbHuFNAbn3JYNE1Djjm2e7NtUZJezp+v1PM/37cy3/v7g4cM4ZQV4Pd+1faasiO4qQNT769owFXaBLNsvzTG37iEfvM4rwZ9lT9T51jvYQbX/qMJ0kWGc0d2aDyChUcbaWjpTqXORdcV2+mQwJHn2OET6m9gSAhTneHJuVXDy/enDZexzxmlw17Zmnu+5sfMbgFI30liRF/r+mHaLXIojfl4Jn+dEnw2mQEax8uOXGV7mGrIPGWYZVKBI40PPWo9LZnTsgJG5vWR2bAlYADhBScdtem7tcPaqbY+yTQKmVB6PXHt0boC23fN+yl7sAOSKvCCuRe/Pmi60ymONYYRRud0R7Mp77B93tSjLTK+85Up0E6Cl5JTup/0mecIzph5YDuGokUB7vJBRy6StzXtmw3a/cra4P4AARE8wuQAAIABJREFUjv/Zeo4gEelS2E2sP/ahfsb5ZQ/ip1iEll3Cuky9vPZ7U6DwH7mGZ81ziS2Nnk69hc2c9lm7CmsBucC78bN9jtbK0b6MPoov4THMAGtrbKh4qK5LEC5spxR5PG91SdBksdlHeg7j4L2nLTn/hl1IDRnPXVuqY+NMWXHx6vL62mdpVKeeC6pewqb1Sdm4GmyQfZ0vvbDymQIACPm9vdoZxFBNsjMHWxXPnTdlYy25rK7uOtAy8l1ZdHK2cvZbPXQwBqAGLrTHdecolrEjwI4y0R6iBTNo+7CNl11he04q1Uhn9IfDKqGdTZBccAwXnA/lYyNAiFIE9cI533mbXrwa9zaiQIKmcwz9eRM8Fk0kRs1mC2idTGei6JIrZFJsJId/RuLZGESLl/NbUACELgbOeU4460W0Yh36kXOv9pI4/NmM/J/Dk0Oc/uKgWaaKrlY4WRWqniZ3ZzsvGL7zX6L7IMp2uvvSRqQvdgEdroGupWsdEWk7FreYlMJfL9Fk/hpOKMYwUaKIIizjQB6VE5Gv6VyufV8AwK1bzv2XpejTJWMjzXPP2vi2Uk3njOVcj44LFnit0RGjae7wzvUw5Cx0xnp6LmUEDSbDzN3mXGn/62sp6tLxfL8qO5g63GsKuiCvEpo7yorhFOZMokieRwu7MDA2ILCjAvP+HtMAsNg3fq9+4ehynue7YMCgEFFCMaRzvtTe6dxg2qukfEPtkxi0uxqt7hsjZdfcgLmBYmQvOWJaJ0HKB8QdwzhKjZ6ySSFYa9iceYx13h8lwr8o0ykXNLaVOtb8smmAMn5+d26kZQ58flXFeVD8mB1AnpuML+bH8+sCdHEeNB7KeHKOds5RDhHrTzRq1lpahn7PATnAOhfOgxZVd8AJOi1vPuBYtBAjqUalkmLA22FTjYc61bRGIzq5nO7FKMue9z6X7lr3zXtgAJi9VsbMco7rDMihhvHlTPERIYiT8NGt99SK8CyS0Mic1kBOJmPjTFpWNO9Wc5M12t06cNBgjqGXWFsAKdYCI9Vr3jOMrGHNlgNfgBaZqneQfpPz//jJY6+T3kW51t9//31o1HWydM+c9xQ31P6To4nOlINpRzgvunL+0THTmAT4SbG1FA4jzQBgAGWnMcRZvbbT//rNm5UuoPHr/naGP3w8ffftH07/9m//5vUWMKPPap7u3LvrtAA7wKtN2C2n9Dx6pDoHn07Pnz9b74UTcL/pCrLRBGRgp9kxHJ0ZNGc4/Xp9HH4YAXq3OOJJSXBdAxU2rHKSgcyZW60tG0lXzQX9TV0nDGg58p6aDjr7AgyYY9lISgXQs7Sm+loAwt1U/1cl+OXQU2irgYqcCznNKlJ5mRoABS69Zu0CYOexbIZVA6RsJL2SZUzBL3SX9yCOpe5b+a09pethWaAHcJwkTjhf2BbWV91jsoVdRNPOPkwTnL2dIudz34KvcRovTu/eyj5/31z27fwSrU2hzQCSeuYuPr2DNrovZ5J9o9/Nc59DEYcdXbhtth3FsUwvYLBtit3mbcktovS1bRScWH6CbC4H5jJG78vWN4rzn44QvBe2f2R6xjLBuBV8GAAAwAC53XONkUvsZ/TeUTcZTKmTx3shm3P/2IGkbmgcdkLF1oHdSsrpcMBhQOpeOIkAldJ3591Ubjm1ZzJNLbeHzIseL+uBAIGFHjb8roEzdQvzOO1p5DA2EnsB2cj+4TxMm8Dy91AQGp2l+8GiYt6mnsdGZg3QRcniOK9hxVro3voc+xgAQDJmAR8N4Ok6zbHksVlXBYHYJ275VzvLdSEGQJTAzAbJpr2nd9LP1iuuLdBC4qOdMc9YAMd4yeVTHFJO8ZmxR/nI+r075jV9siU55zXr++dvr64lFHSeFA0y3W84oVJYegltqIcPUyl3Lb5ysSiwRYSjUTJNepRp8gS9KUVXOYWONQ1cBOVEdL0R6a85aKmy7ueGTC4NlMS8g16cSfUE1mgj2j0jbtMBnobvuRO5rb6NakbYCn3V3GjT7P6SO2KSaFcWgly5RBJwxHeLtDhUC90wxSzFHAYDYAAAGCpEVhNBCqJHVHgaTtvA3Whx3rOFLhqdAg1OldpI6GmIG1iokJko4DTkdF+v8chBJbq25rYtaxAeGDZG1PtMDB4hplQ6BZjY1OEdXTs34qNkLaRc8KtUY++ZMiFOLZADgh49V31Xql2VUXLMRo4S0cCBIq7DP7pRWNmPnOytYM5TAFCoemdR9zlnZ3t5pLlkqFk/BLeFWAuO0eon6D+VVSeFr3UwqmhYF+51FMD+/cgbAwBAGK+OC7BmKnxnCpGd2qL9KC1aiZ1XGN7FgthLPj9XHxf9VM+FDoqCiEJKZBSQDUU+z+C6XjTOUWGed97GbKpTo0wQuOtcFcCI8kiPetZDwIWVTvfTMh5r/Jg+qmhka3xQDI61QinNLdmNuQrkmPpOWzBAV6r8H9I/qFo73zfGREc9PjcNAcaDkQhtD70QVs1mPgFc6B7TGNZ9mCNfUxYWzKepODEM+EzKBZ7nwwnw8Ho3pYHIPFXkz2vatJBeQSQMFc7GudzYDAsZb6lyf8fMJqdQtE6TWq4qmitnic/zfgC5IP/sJ85KFHWjc61TMP9GNHaNqyj+1FE2qGb70IKhc+9qzVMQLe3MIouiwz3WT6LZhv6/vmwcil6u95UjvFuALYMENkzTnSzDP12t9BobSAV1Yzjt25/pku4d9IzPZTe836Mfm1EoOT45h4nY6N6qKfT48WMHKR7fExh/Oj1//fb0xz8qmh4AzO+oglnqA/9RcuSeq93rZ1Vv17NVhV92i86tHE/l23MtUVk7sY34Kv9/G9itCXCV6vna37q3nHjo5zxfY9Uz9Hs9x2fr6qNrGPz044+my8vxEYihPRbW2y3XG2AN9Aw56JETrG3WUbbar371q9MXX355+vLrr7zecqz1nt9//8Pp5csXBn70HM0h8gzdqjHr+RrXk8ePTwISbBdcXTmtQuOXPn3x/JnnVV0UcAZkCxlgaH6qnqn7qB6DnHqNP+NN4Vrdy2Npaz+lQsju1HOIxppyq4rZdaBgzUhm0joreyh7xoVfLz+cLky5T2rBKvpXdmXGm7ordkza7Qo5or3BmSHlwfKs+/PD1WVs1MEAgLmJzmafGHhpcUHdn+ghtlXyPBsEqcKQnOU6dLNaTGouwuS447RE7QMdAopn6v4BAAQ67vRErcEc17IJ0FojEMdpdeoLrYQ6t0S4kSGsu4ZtG9B1b1pxvyzMyRRAPtnhqf6UHqSlJixSLBul9egzFMmljsOm9O/iynQjmXraz2lQ5sy5j6Oz9L/rS5Terc8YFGsXLeQT84L9q/Gj4zhD6yyqI9Nov4bOQS9OvQ4wxPr4OZ0b/S2+kYIaBRCGLEee4vzpX0Dx2DNNS+14lv53d6IWzv0Tun/aCjjvPC9sklokK6h2KGA89lRkwg74skcAKzRvsByxhQGFmMdpo2aK0oqde0W2BBTWuVT0nTpAqkOivyslybq2vhLylDpa0guyKWgHKeaSng+FH7+Is533oivLObCm58BQ8/q0JhSAHAFs7EvviVF3jvdHTsy/8Xz25tyjMyXXttlKEzpne1788PzNNUgrxpad/vbdzQYoRdr5DVHJHPrkRsfwnVV/MTJQBtmUQnyzmfW1EdLtwKwc5T7HG4Ye5GOTrZ0XEjsiLHJ05F5ynScfClYj7aagjpYaTL7fZUS4/X0/C50C4ecYLDSaGmls1twnx5y53TTPXdWYTWtgZGwAR3+dGpC8RL68Jrp3C/hB/c4mqbHldmK7eAbCYR+U3A1Ui42Fs8UB3L7wpopj7BNhxZHDMLLgHoimBV+juAg4C9iVNx8Dkxx2nESKG8IAoMbDOvCiPzcagvDl/hwov1eLVfmAjH7mngsXWmzf4UWrTg6bPgcdzQq2RucGb2RIp1Lu3NNEx+bBZFzsKwRzft5o+y31SO6zUDIIYfYw+zNro5yy5tqvHr7D2jb1rW10agDMXKhpFOA82yk1eLNR+HmOVhSjv8S4ljFqAT1yuu0IHFqXTafLz6ljt8/0/m6mB2if2RAwVbiUPmTCSsWJAaxhCASY42Ys+R2UrV0A5wgE8CyUFmcCJWRDpsIaGvh+XqKnR4XH2kXWBADI/VJ1mfz9o6LDWLOD5FzPKG+1CKN1lqKE/txgckzWDgUbfQ+q2xZAYl/OczPX7Sgb+VkjR9azlxg7cpD78Hvm2Y5LU1COa894Fs2a4qMzC3+ApUvekI7UYoBzvqdMwgi18TZA5ZzLMiW0KqLJk+88HGzpPMlrjFaek/URKNF8zYJgOJ3MQfRhW4mdpTiUOeIIX1gW53tmMxkcqWyakOV2q/JPY0m/f3A/ecZ2uMb9AHQMAIye05w5ziVzglEs0I2z6Pe1Tk9f9aXLKmsSAUm/5bmHpoHH2k85t3Jg+46sV9YwFOpQ+QPSksMu2SyH8vGD+6cPV59OP//8s51JQG05bBjsT59+cbpz646dYuVb21AT1f5hItW6TuCOHFmBSW/fpogx+0j/kldvg+6UXuIyOE37v1L++6U/Fzps25f1hd+8fbPuJ7tChQJfvVSNgNsurChgQLngLhpnR/XC7IE3Zi2kerQKHd6/l04TGOaPHz85/fVf//Xp61/9ykDAw8ePFuNA9/znf/7n0z/+4z+efvjhxyVLacOnd9J8ar6Uq64vFfyzw1+9ZJCgvbFfvnju56qws36va3WPd3K6y+gTmKAxy6GnO4OYGvqc5kXj1f78+uuvDRAYfPjwwb8ToKM99vrtm9O3337rudBW0pq+fPnKfwuDQOcpzq4cYrfc+6CuGVcGrVnzBYZXSXhbFgAQUCZnE52udVfxPs91dRvn1kX/VCPhFPYJe2UyN9lD1EzRngZwSm2C1InyWRCQ5fk6GWgkki3qP3aWhqrrwlq59tpKpsPcAED3K7UoHnYHKSp0K8JWm+dKn5O8xTnxz6S/1YblZ+fmuzp6rrctXcYvkXvPVWvyGJipTYgcsOM0GJzWExRmpB2eQc5WMG9LcpnCVDlfeqgRd1Qf+oP31zoTEUWXhuER/aVvbooYT+fa879SVmo3jGKJ6FVSLMTB5J7YK8w3YyCYhvzGZkSunuvMpiPXruFa5Oa04ZmX2LYt3L1aDcbfEnswANNOQ/E4DsWip23LuJnfOf/Hv813mSAstnpso1kHLMHb+TxsyzObi2Ll2psDuGZ/sUbYz6zh9ll3wII5AwiBDTRz8fU3Fy1VILwMKPw/dPP0iZhD/YsMQMcpYLPr4n00qIU/gd5m3laKbNMopz3GHML04Zm23YeffDZvgy249vI3Pzy7hhrBL9+7mEYOxBqMnf+8Bg+gPzpCAWMXAzSfTcRfAxbKmxYxAQxMARvRN+5tB680Q5wV8uErt0feawzpvGgK3uipE61ikSwE6jybenugKzFZLBafWw59IyMzUklhuAi7nUuJINLcUKjHTi5Vbc1u2FQd/V5oOE4umzXR/dPpoyMsu4VVFFegDzZx1k+HKB4QzsUUIrzT8V2ns4rBd6waPzeT7jMdI+47KeLgMjiMK0eq7AGtrVB6K5qRl7mAGhf4aI6wa07QFaEr1D266OMjV9Xzd5ZvkLgsQip3ELU2kSS+rDAKGIT6ey+dqhYFB0URpsXqwV6hudatz7aTU8BrPmMLq0SmEFKi4pi9UeHm61h3mCykHBTZ1r7x+h0QfDk2SrvRnpehirNj2iq91UGZW3wEgcz5Rwgh6I/nlb2id6CqtGtqjLQI9ta6h9ZNkdQiyAhThKiF2+q7GmNzKhoULWfZBtTIaVxKrFFMjADmHEaO18XO3+zgECULWEB+u34Hc2munQse1aGWIw7lC7l1VJTrnLD/DhX9OQd8jrON8R25qTZPoqndtoHqvDLRxe8lGoj8xclaxkZzMZFnme+dA5h5Os/33ErpvFaIx4eBWAYRipd9jpKa6+qzXkBIAKbHPs5pt/FOmyiY6M8sQDVPCICQIrDzmewX9BJ7Z86992Tl+ZxrogXIBwxUwBzaiuFQZiDEqWuguYd3ogacD12/2AHjbOga5odoALRq5K3/rVLfa9moRwERIlU6g9qzWZ/sTZ1NO0eVD5aLlit7v7qwmftei7FyXhl5GnbIMzm2kku8IzLO5+SMDXOe6sUaMC/TeD3KiSWvK0/2OlIoLHuVoor6u5wjfalqvv5G/SL93lWXW5hX7ynHU3RlAQAUDvQZGJ0VttwTzf/9iKAmPePJk/SAV9RazrUcZTncikD/8ssvp5evX3k8TlVo5W2K8mlMb969jXx+n8iunDn1lX/69InBAAEYMrzkYGtcgC+S51rXv/yLv/S1mjtT0JUGc+vW6de//vXp6RdfJFDTCDUyXUUG/+mf/sfpH/7hH+xQK3ovMETvoTaD89zg1AvY0PicxjjanF62RaLH19oW2ueZq0TYDSYUOBEA8PXXX9mxt/3y6eTcfrVLfKhWg24H+MJzot8/fvTodF/M04uLk1olap4FEOh/za/qHWj8YWGmAKzm0EUmNR8ab4Mnei+1WfTZqJ6l84rmku4Ozj+/Ppkd4c4E7y9TR6hyftmDTt9KMIu5tyxr7jIOCNennlSCBhqbg2dlblD5PWy4tNqTcx/5tinaAduSChfZIZvyQ2DcYXNoYrWnOGfv3mef7fpPbWe6JOe2JaedqT+nhtJup4hTZvZt5Q/yJm08w1Ix46asDGys6ZxZF3xoJXtqTzV1z++p+0jftc0v6RupcB7797yAq0/reqOpe/OZ/A155igx4ELnG1thTMty+vW74/gpCL3et/cJ2JAaTke7mXtrHFN3+d5zPQ454OkolHdmL2KrbB0ygqmN/NP6VuthQOLQ9YdaIVMPMuZp80xdhZ3LcLdtdR4o9DsO22lGuhdze7TcxWbxvisI6/Mz0oUZm7tQHAAA1pd3gQnBeZnjnHZB3gd2QnZR0tVjn9tG1V6tPuWz6D8A8bC7o/eZI77XPQSMTqf9CFixrmuPlHHrszICaTyD+fXfxSQcbHldo2cxX7oG32bN0//69sfrKThAyLfhl02aHIcWHBsRixRSjwNuo7dCksMC2pEUgkeeTFXuPhpnMe6azyyHvkaUhUjTAbL568j5IMf2cqENL9L16V0rzgZsiNF+Pkl1ovv53dph03WmkDijZriA0W4NY6O8leFN30WYUEDvdhQJzQAkHDcSFvTXC0mOval4u1+jN7ELVUVpSOnLQVjzVCrber/m9K9WN+SATEe4hvPcFNxvOaFFghEqx0PF71mbmyL+QrGnQVfJG2O3jhko8no+1VSHsev3LU3JQrxpIXzGlfwr81PpNspy5fN3Ty0QogTtbUjvPrd8DqqxlY8O9MihiYLYewUGBYYsCgQBlHZ/G7j5TAFKwNRA89w0Mjsdv6WwmltOjq3PgwwsGxHnoJc/X4FvtHykBWwDJmdpdf5ooaCcs13peyoGv2dbKVohNF+SVAsUmK6hKvtUqjhy6gV9t/VEdC5wqOazMA4QpL7PWRXi7fxRH2ApB7fiq8CjvVVbEEaYBtGFPj/XD4Fv8E4tzdq+a47RhpUjCOREBsTBAJ/pM4zJ+5fiiYsTXUdOtQJqOKKs1vkiZQDatval5y8U4oWY303lcIBOzinvFibSLniZfZVCmlE8UTsTBMp67BZF7A3Os2UP7alGMU1kEjJg7icUWXRNyP1T5lpRdTyA0B9WZXjGmIrXZghUwOpeTv9wK7MNPB/vvZTrYAdZX5nNltaMUZZNHfJ143ytAnFRQHE+dtVgojoAeyhv1gEjh31xLidJU8q+mDRLzTOygHWgwJ/mdBoIztNu+onlmkCAMsb02aXXxAooKK05d/s0DJgRMWKM+nc6+JKVep/swdgKNpZaLDXrV6bZKDgKQAgweXT+AT0FaPidCwIsOmtTqpDRFKdbxeru3lvOjz6viLFWlmisC+rdvnN69+ataf7U5znKcewY7Ah9TucFIy6R8U+nP/zhD3Z65djKkdWc//BTovcU6XJ+tCO+bUt3eXl6+erV6aeffnK0nbGp1oQd5OtP/vy9+w9cBT9Oa1gJb9+99/iV/6/IedI4dgFLzYfaDrodZFNMZHeZLn46GVj419/+Ns9+n9Z72msqUvju7Vu37dO7UhhRck1jMQOi+yfnLLpC50bXENSJ7ClleQQpvvrqy9Nf/Z9/ddK/YoQ+fPR40fwFoIiJITBGa0Y6gu6vKLtqIMDW0ByE3fHWAEDmTgZvnH4BAJpTMQEcT2qQAf1DGppTF0rx1TN8jutsyIZUSsab128WuIFDHT2e2lmAe5HtSV213GzON8GDFKpNNfGkk1yuLiVSpLJZBACEGZnz7ILFTp+tfAHsXx12dgCDsSXqfu13D7swaUrIk6ljBURgtyYotrsqcB157vp5gkyWq4C5yMrWK0GGAwBoHMioACNxtj5dxUH0OaNwb6P/Zit9CqsGWz6EbwqDx0YhFXSS39bYBzsS9vIEANIyNrovZ39H7ZEF03/g+yW766CZ8bUAX+qh7Hfz9SMPis8TtOG+1EAhEr5sn4JSkfGR36THHHXC1jcZh3Lkpx/jwq0GdEid2EGqCXLpGtKW0d/T9gcQWOs3akFZJqy9sYMncxwA3rBS1rp8VpQ7aQrYzmvuB7MBnY5e5JrjOPTz1DWZh9hwsbfaFrv6nrm23vuQ4ujzK8y6gK+6zwZ8qO2Wq1kr2qKesXpGEPwIrHhsTV9m7idIQLB82jhz709g/rh3PVe/+8MPAdNkJLSYCYeXBdHmjpFFVfFNLaeIETefxrrukyI3McpME7t1Ol1e7Xz49TLDyE1rh+R22pEp7RWQYBmqXQlTW4uQhL3QvMZWwZ0H2MYXSODpwuiiv3pTNgiHfxlgGO91fphwU4dsrIJSJXoSqsiufi9fwZS0RoMFqNCaycKt1aR3ddGNZTofvNXcocPb6KLFB/RYNBK9jOmx23liY0xjn/m10bbYCX3eaKnCpnehQ3JuLPSDdh0P4CzGxf6SUWeh0NYvYZ5sapjfCSXa+YZWKifBAqCsCdgHacXW/N7V/i0OixTuRMq8r8+ijVADM3o7sVVkvI8iE9ORjCDcxQzt6DpF4zzdAif7iDx7Xx1SJBij9xRpKkX+OfQR5HEAKOxnIacWR1UKnL1pxC5AoavmzyyHIIpAhepi2CcqMYXoUegyL4u6h7MwKn1TNNN7HSS0BVmQKQI9VCBTX67b0Xxh76VF6w/7gX2LEmINfa4pDLqckIxwKe8WLVJ0PFHQzLHyt6FFTuDriMDqXhjm87olJ5yDvNvYcZ5w3tf6DZo5sgODzWtQhY5C0r/IHs4XiK7otPqSwYry8ZoNQHE7ZZtiFxvkfD7jNIeKl69ttPDcKFOc9O2Eev7X9buaLu93lAkxgkhX2bUL2NdzXrKXocmLwaJoGAbNrjfgc1s9gZM2HXKUu/dZZSz72wbMgZ0z3zlvnTDlOveHeig2HI4AwGjZA4AxjUmMBQAC9s+Uo2fKfkT3Ji0Q457oJAAUwJXZSy06qDmZoJR+FkCgIra6nrMgAIA2e1Onc6aOQAMAPzndU1fv9Y+xueRKi+VG3g9WG8DviPhbjg7d6xQuIkatNSLqNj3o9QyDdneTP633ktOoyC8OLTn++tvb12rRl6gM+4+zp/vg3BFJcc9218ZJPZT3l8nfV6RY+8A97CtjX70O9V3vKUMaOe31LrgiAOCbb75xRPirr746ffHF0xVxFbigvHlHppsO8urVa9c1ePP2nen2em+nMoxiyloT2RaacY3/1ZvXq5Be9lh0gMatFANF0jGYVR9A86U5TX2ARPM9/rLIkHEpkBvbTuCCrqPLgK7R7xS11Pj1bnqXX/3q69PXv/oqa3H/wWI2yPnXeynCr2chP+W4am61Fkp3sJ6qnZKWh2qpR8Hd2AhyeBU9fv/2XfN2d4V5gQhiRGBvIdt1DwokRkalaKGeoflwekjZfOjEBTjU+LcDOJx/9js6LTVENGebUiznDIaCzirBBq2N3kP/22myvlREHUmMnjvvtc71ulfAaKVjpKuCPkyE0nJTDv37yxVNll13VlCXVDGt+4iEAnLLkdTvl9wqKI5M5RzZYiy1OxHVMF993pxFEItSNoH1X7skJGXik/ei5lyAiTJ2DYRhg2oMB9tr6rClU7wYWyJlTaKzHNltV4q0NT5nNk1ncjpXlo+1yahNFllOZ4vPI7AJlo087DqgyNq0Qs0+njoAexL5m/He8/646QudYsBUaSVNm1TaitfFtP98ElY25xoZqmdo7zC26TxjJzHG2KXZC+wxdB66Qz8DAGTPVCe03R/XTR1M6z3XxRoFqLOu6ZSG7XKmu0cK8pk93MmaNuW0r5g3recOjLSdstN0AOZSsPz8XVP3xH6yC39Tf2O0ZG07Wa0Hzz2zfavr557zGtVu8rnF5m1AlPWf9sP0YzkDS//Oovu/++7HBQCAUmQDnLdnShGaGn9jkC4uVMrfXKC5ybXobNi7dxI1VHtBlC7MgWVg10ifbc1mNGwifWnrkui4FcOqqJ0CEN6g0GwpEIHRenHLSLejCzuQvBZG7xOhm2ifD0gjkCwaEacYWtvIEV5C5D8LIGG3i7HFiMn1GIlE484osVCWusvJ0bLhVafOh8/R40SEzRgYoMDa1MuQRHA1eqmoRFEsrYE3TzOHcLSnkOF+bvgykEQc0PW89iLWzz6EI79sUd3I6WxKhudqVLaX4mMDUzXf7BAh5V6bnb/v/dNWjxjKHAT2ZsCaXajkzvq57ZYsgHdahft1F/Q5Ov/ok5XTM2g/jDlpHZueR52DJUxHVVYMxykI7UTXActn6kB1D1MaYh3+Q4Tcc9S9jXNJsUW33WrfXhnwNnJvoIBn7lAWk6S2QSrPmSJcNcCp76BIjIVtI3ZLeC2WgcCm6GazeT7FcOE+ol8udsGqkJ5K/x5ZE9q0AAAgAElEQVRJgfWrD1GYkSWpecBexhAR4MDolR9M6xxdl6hEjBLoXDhoAA/HvcTPiebQw7bgk1kopZQtY2VH6HDQV0Xv5paxRlMZr4hsqe7kNCeKuau0e//QXWQoZP0+ileGRZT0Ptc7+o7hNEGzLZvCFsg+WzyPMLlWpHhT3tmPR6UEm8Dvv0CfMMvODa0oOiKKdj4KDu5I925nuvb2SAUhQhHjSVGIgAiJ0KdftY3KAXpBA5zyzoyfghc+C+i/0gQ/MwpHJX9FaG2Mt9gcLBLkkZtBDvCLtrPIj2WcDIB6p53Y1DgzgC1rFZUaLB5FAk13LQjHuw1YJ8C06x2ouFhB8c/Sy3brvETitxyNzJdBVsB+yCGo4NPoEutHUS7JQ/9+AJ851i32y77g/t6EBQ0KHEpGC6ilOKUcOejciibLwcUw1RnP39Sm7/3pzWtF/0OdZ64nGDcBD9JAaF2lSLlScOSwqrCUIu7kyovyLuP59ZvXfkfkC0C+BKrSePR7RbJFaf/yyy9Of/Znf7ZqNYQ1+dDjTUHBD3ZG0ybwyjT/x0+eNrVS0br3JwEEcgrMgLyViO3Pz345vXihqPqnsJkOtVFMIb+4cE79v//7fzgCz1w61/7FCxfSQxYgVzUf99rZQiwC7Zs///M/P/3mN7/x/V6/euPxCBSR8x6Q5vbp9p0Ed548eer/BZxonMrxFwig+wNC6T1VCBHGBfYSgRTtFKU02MEFnI/F4Ag4dSyQmY/UKUJ1Gtodh0ic7k+xLwc5VFjyvvbJyfOhzxtgpMZIAUo5zIBndGFJt4boEXS59KE6bngOJfsaDFoyzxfubh+xhQMC6EssDn2WaLiuNb2ZNnIOxFCALEqRPa19qC4V+vtkKjnybzAuqQaWQz2TPs907inQy57Qfkd+aRy8g0As7ZOZAuAxtuAjclvr73mQnLpOBD8pv9vRMsuktpnGqXuavaImUS3miTzZjt+5bTd1z0xLRrdGZ2Sf5KypnWbtoMpbih5jw8AwxaZF7+BcIQexFacewX7j2ow/bA9sZgJnU/5P+wNdgU4/BmiWbd6zoP2pL1pwup1kgxryntF3gHs8F58NsFq/n4EqrmPt7YMMAGDaTvNdsDsCHJT9qHpGsAxHwepohfNOZXPNzY5pZ7Pp4wCWzOeuQMzwXdE7npChX1kzWzqD0e7LVH9i2JYrba6+sZ4dnZG0d40fQD72SN951D+b40Su8Z7L7x3sv2lvUAfumKoxAaO5Vyd4YDn+zU/Pr5eR0WieFiYCOGgri+z8gjozK1LWF1/OexV5cksTwUFwGDFp1E8sgEmb0ALwswSBo3Su1BslSURorFWphXKQdguW9PuMM2Il2GggE6J7QjUKbb+Fwga4MQ9odEmMqm3oBrXcaKaKpSlnSQJW95zHvikL5uXm916Qtq4AbeSQr4Ogqc7+ASBe38sQIJogg1/r4p/Jmc+OXmj0ROLiXqd4lL44kPosdEyPsTb+zGlhn0whZI7DIWdUn+eZQr1xlNbnME7tmIQySt4Z0YmFgI4DmHnjADWfaeTfzvecgok5Z8+uCLL2SKMYCG7oc8wNDIesfSL/5y5w3hWjCAWRObguFbbpLdQRoMDkqOGAQmWMVshFzV3//CwKCwcjwBLz6/UZhnf2Z3rLG5ksAIZREfpb7r2dqp0Pv53QwEHM6RKQqzBiUwY0R22tZGd6dL4AzIPWuRTNHVHn4/zr3CRqtcEYOQp2XBYA0TSgtNpeXyUbuJuJvgLKiD6ZD+IAw8RT7iiGjP4uGXX/fiJ7RASnwTuNhrlWCHwqeU8lCR1sylfWykqkZ5C0lnnWUOwaW4yo7bhDw6TKPX9bxiSG1DBWc86TV2q5TGrViuy3ZcxI/ZhjQCZOhQzSrVuofzu5hJwHFA+yNzJuywN0RgzP1IVg/8fgyv703wvuaRyW4Y3ShHYegGPJstH2MhHk7Ae6iHCWbLQ0F5f1nSlYrLPHPaiDYQolzWgQitZe5Ezp38cqwKY9fTqdXsnZ/CAKdfakwIhVBKwG+CyIyfxxY+TW0r2izI4WX2dzV2RM93D0Vs7IOVFrF1DtS8yuCRiYRzkKqELLO+ac68iJhlJLZwsA26PBKJ2zDLbBpLG+b7/lBUg1+uLc41G1WtcJAJCjyXg4e3KYyd3Hlrl/P+kB+v/167fOI58GMPbGBGZk6DlqU5BR18hpVw0bn5PqYZzc10oteBvHVGAAzpucXcsi3a/tznSNIt9ffPn09Jv/EucZA5o11TWuEfBeIMBLywN1LBAAgK0VAOCV30XRQS235NIvz5+Zvm85uOyxAIf6TAAP/fzR99b7aC71bDm/csCf/fyLfz/XO3ZE2CP6X3R+FR/8b//1vzra//7yg8cjmfrm1evT8xfPPG6lLwnUePT4yenRI3UAiMOsOfjuu+9amAya8qfVClFOuNZMa0s6glIjlAag4oiWlaLKd1yaL0WPH9y7byaGwBg5/6L9U0RO9VQMMn4sE6q2iWw5yQJYIE7lKEuEKLFl0J1EeWEfSSDcf3Dfc7eq8osaXFaKxq+z6KJ/3YNeY0fDk1LGuccmMfjz4XLNv97Te170Y6Ko0rsFebV/1J3L6Rqr2Os+/FoDAZ+6h+wzM2xql0q3XH54X4cc1kECAE+faL0eeQ21FkqNwNm3nFYgsDRpAK8wRz64Q8iSYwQ9FCA6aZ1rs9M6ebAwvecqw2UzJ6IdoBudhH7N3kzNLGxB9qw+M+1WzpV+F/AnZ2A68GYylG6/B1/ZXR2kZ04nPGvXqvtlsG3nFMA0d8Pmn3brBACwFbg2tovW6pylObvjzMLfTjWhO4hsvTqj+GW5b2oGTQAUe8n7iNpRN3QJWDZvJ4f3BGSaARjmb9qQsE1lyMXGS4qT56PMxJk+y3xte3czAI5zNR3daY/suez+melwN7wjftCy+TqHvJvPkFrAt+VjbM/YJzjvez5b8HMUyZ5zZHtkpE3wvuTtH/0b2xn4TyrCu1IZdjriqjGy0tJjp5FidPHDyzeWDNugylJlEYN28HccsOn8e+JXPlKoLwxUEyDhijL2xmsLpfeXoVLIKMPQRoiaCrTaRO0iW3ouUbx0E0gRFZ3SVbyJnG8tjN8hUSk2nvMXi6baGG0UG/FIqZC8Izs7YFX6i+d3MJXbjlTFUK1ERPsP6JDr+HsmsXQnO2p5oue3/ThDXSXKW0enThEHSKIl712DtukBRCqMCLlHbRSaNvB27uKg6WWmU8LBtcM5nBL2AQaa1pW9wPfr4NYJTu/p3btW94bWtIRA9wvIWOZzV+ZMlCQU4VSFDQtggQJnBzXG0hYKsDC2YzyFzxJA1hJhdKRafMAt0jIy7jvOm92o3Yg8dw/oY47CQVsf3Sas7FcBvx1pTQRyV7GfLTuYaxQyxaMw8rKNhiVfCcX7z3lYimkAABEyrYtRR2SeET6fz0Ifb07joYqvhV2VHWg9IBldHwD1lgAtlXE7KwHP5lkZWQA+c0ob8plqdsBkAOlM4dQXnxyU0OSI69k4wJzdGL+XPod6Z+SUrmXMCGDor5E/u2uA7qXP6V4ytBc1cuxHEF1FLabRsc7cYAdM6jp/Z95QDjiX67y0Snrmr+yDVqCHXbAVZ2hzYX7kWncQsKA79w7X+D4rbrlzLiMUqQGTIjqMU++NPCfKFsG5a0tETygKHB0TR6TKqwYS77nAiNV3vrVQCkyxNugaG7KXobd6n1pehr2AQxl5svvX67ppZKx9dah7kevSJk+CnjVBzsRIE4CbfZX2ZteOFkPBJJXKPY8PrfAsoxrdRjZyb85Zfq6xOaiROQOjRkkNOO+PAcpvgz1Owvqq8QwDZ8mjyjdkOwAAzI2lI1r8yrLPlfGT9xwAbpi3ot/elMM55KjB8LMimUkpsv0vgKAMBJ/D0u9Jc0COAcxBQUYWsM8+fPhowE9O+tFBmHqJ9DB0lmnvSiF4+3a1iQy7KwwI1SLSHL1rITY7YmXpGQS9c/f0+GHy33WdWACqjP/0iyeOcE7Qj/x7vbsCFhQbtaFZVhjyDeAz5/fkosg///KsEfKccsAyzh/GoEAaGDqAkRq3GBTf/eFbsw+YV4MpCTOEdt9Uml//+s9Pf/d3f+cWhHE0w45SdF8OvhxusQEMMNzW918tlg8MACJsnF9sU+o7aG4ELAic0N6SvaPUz23DprivwBm968Pm6WqNnWLpyHn0oPSLA1SqweKivmE0XX2QfRrGhO6rZ8lxD0u2NOATMigyEAbqlOOW/wItVGDzdoDcMwCgQHYAgFyb7hZl9jQyjr5Cn2gekwKWZ+vLz61xH8dtt/2LoxoGVGTje6f+3bt9N8GgBjh0/8urRInvtLuC5lL7SXUpvvryC3//4tlzp2bAcrDcHMWT0ZNJw3m3AIDYndE1Zgx+CihsH2JR50OD18sxf3t/R6ZQq4wzupyltrVFf6FX9BkcMwA+/W35KivQVF+h64lewV6miChMLgUZo6OjO7Ydnq4UAATpRIHdnaDLAjaHzMNuQhdN/b/SMwdlfgvuz7+zwy/95unOfFr+lUFLAULJcIqlIhcZGzp86jj0xXRI59Oxc9irU7/wPvkdNZFImaDYXnSyzjZrtuzHBoOz7gEAZnCKdZrrxppgQ6Cr/IwGQtaeOHR/435zP/He9mfbIWalpQ2giefM52mpczZ36vO06eZzPEdmnW9mC8/m/cwDP7Rhxgc/ggk858zG//nNexcBRHjqxnw/Xx6BpN/FeYnj46/h9G+D5Tz6z2Ci2FIwxgewmx+Uxsr8nipcx0ilOI8nu5VeHfX4SMRawolx7BSFTFDuwWTr3kTeKNphM8JVNQtkYLz5gI5ob2nKN0Z8hsMvZyUMhDj/pvUTNbawbhvEOh4CDVhU588JAOj9EkUR5SnTHCGZ7xNd3iAAShPx6hzDUv3CFtDBTxR7r1GE1lI2OZKh2o5oMkYfh3BeD8NDv9NamRao3FMXBioNe/SwXht3CFgEBM4DG1oGuw3H5svo/tpHVgZlq6Qoo5R6WyytTgCHnuFnRm6Ln9h5+uh8UQ6H6GlM9q7Gm0kPFficAZC9tdcnuEIX6eIUVoXnclSa7/WO8o/cfI+h5ymHtEoL+k+VzBS8MlzOhepWaiiRpO9sIx9wIcMcFYZ7zQaM0l8a4bgdlXYdcERpVzy1UzMr2a4iM8PBGNFaosFE92GFTZaFvr/bOb/q+dG5EpHIoIBTb0oht+OTs2flA2BhdsHOc48QThQkADgMC8TZuYLGYNL7yzA2u6HGgyJtRMBsPN5Sxe70upbzYaVT4IBzxPxqM00DCgd4AmiWWbRi6lnFmbLMHEVOs3/aqnVcyz7Q6TYVVfLVLclSlTbgxJHOTYGgXTQHIG5tby3AeIfkv0UGSx7xbuRni0U1FZ/3bdM19C7TcM4ZosjTbuMVeb4ZAAZQRx0S1keGDykePkvtRmN5PNKAMJKnTERGaZ4xvD0+t+bbxU3d3eVQM2EZijVUcDhxLjBo0Gd+frbdAmW9t5Su0HXHKNBnzgCoOjG6fu+JFMzTPYku2IjoHrzXCLD+Ztp0acG6xzK2CnjoHkdwFcNwGVWjsOR8B41Zzqfbg8HOWO+45UFsicrXyh+bhkYBWwm8v9e1ksnO27b8T1oZjAqzuQo0OFrfjfr27ZtEntu6TL9X9DTO8vXp7bvk8fustVBv9sU2vPQ3ChJqXLq/DTlq+qz1DqhE4T0BANBA3QqwToEizHIe5AhjZL9799bnSefTxftGZDnjv9e0lZwtza9L7a19QfG4nhe1CX1/6ei41lpAG476AgHaqky54DGQCZhEX2EPfq/8/O9/WM6mfq/0FqUAaCySdYoK/+pXf3b6+7//e9clUEG/OMwpkiiQQykSaU+Y1nmaGznZuodqIegzkhd6dzn52AbIUz1D3+vvLux4fTo9fPTQHZRgdEmWOQWtzjzOlnOdWy8nDqScI62DamW0eOVVCr9m7+0CwRqXxqhrvfc/hRkb2n3rizSXXfs9OgV90tZ+LnqnHuVx9H1/CnMqxVRjKyg57TlainI+5fxTr0D7F8fGzpuCPwJUnfcdVgcRYjniiu6jf2T3PH7wyEUfNS9ixuiMfPioFoc5D9j7eobaTao9pcb4ugAM9RrojOV3Gm3CNVaDhQUVYjvGZpftrf/8DgXOLG+wSfp8nFNADNsjfrcEMrZ85LzWD6BlcFsRztS+6fP4HeuQW1cWVKGeAvoeWa69o3tpbrUOkTM7oGf/6fYtM0GwEzbjI3uC85c1jX3uFJSCntP3wmFLsFO1fjbAy9/Q8dgAtEK3jgWqGy1y5VyLgaTrJUd0frVum60dMGPaJygqzpM3fvXGtjHiDyI32JvZS91PK2Uwc3HVswRY8uEyZ4vAQc4CrIfIO99Pe6ZsR36HbxJGR3SAQbdDBX3mTTJde9b3QoZ3/yLj2SvoiIy6unHISMvLMkLQvVt/7rPE+2y5dO6Tce6sw2HAHloBsn+Ucnf0zed4c37bkWPYGOvMPHt3dZ0X37kWi1VdB5SLl/HiloDaIHJuoDpkw7DQMWZ3S4Tl1I2iSxZEpXByUP4fwt5zya4rydK80ABVZrG6atrGrJ5g+mfP+79LV431TKVgMgkQDKgYW+Lz7ecS2R00GiKuOGefLVwsX+6OM3Oc911wsAecCHIjSKBvcVobHWhbB00OizBCdTm3NmpR9MuRM927C82/MPvv42WJEJceXsckRkxZAzjvLnhyctZ9ONaiaMO9eCGReOJxLSswXif3NqIpR6f0fwp5uCJ8MLHbE+d/H8Ner9IrV/dmPtjQ+18iAfu17bxLASaSHYMMo1/Ck/nWv3JQthDwwakz7ENyx3Bg8xvgcH6oHJaXNqgkpPTjCEqVrAQrCBspKoyZPeeDZgoUEe2saAwAOXXPbdz5AJduhhLjWjyDaljku0WxZUC3bkDMmayd1+3JLT2bZV64kOaJkOoaboPWCCIAmCnIZXXkIHOfKLoBZzowvQ+Fcs8zOX1WXtQgoH/qdPFIjsk2shAeGwTkTDpaa0ZQBG/Wf7WkKaoP0uz5bAVTDAko+X7+Gq6vStvUnLlIX9k0Otdi/DRrKArkS1IFkFGSOIriaV6iMGSMHTaJxidFbXqkqW7kZwlVO0ycvWd4Xn1XYKSeOQb0qphcBzVO4ulioDEAAGDEs2cxJDh3nusqxVFqq5Wl99ljHJeT+pL51n2JQkCHjlJKBJ1aIfo90bzIZyJeclxHKa4CjRtcQiZnbnJm7p0ijFwMUc4QilfTdA+aoEfyfKc9E0o5eyrV4znbGF/+rjsv5HkMKKxWmxhO+h4F5pjn7Xxr/vITaRkdV5CviCsGy1A6qwg4kwJUB/xbUfwY/8dIYy54DYXt5/0ckJPxIAdkxLMP/b2VeMT1vWfK9IL5sJ14wCHvY8u33EsOpn5ULV2U3V3XZhueMR7DKNg/2AN6+WsUQ1/bAFAAYMk9V6m/tETFXjiFPMesy8Q3Wnro1TyHnlWOJ9FY6ZOLHHL6SMYNEDLz0nPLHGqcAE0ed5kjyFIcYv529MzFnWC5JWLMWUnxp6Tf2fA00yit+ZyqJ1lRnag5ER09NNcvNsTlKFF5Xw6udB7AYICr2EC6riLax6Y5gI/2p+j3nOXfVMRPFec1FoEG5I27Y0gM38jsOk5fEigx+6yAu8ahCL4cYT2XosH/x7/8y+2f//lHp1+IJfAf//EfLkz43//7/21H8e3bX2cM+p4o+LqXaPhaO821nHwCBgIIBNaYXdFiWdprAKmaYwEaBAL0etr4Ffh0PnXADzH55JxJBmNzxSmhYGDAbXq1W2Z+Ii0ytoDOj74DuIEtyT6hOKjO0KNcWaWTagyjm+Poxr7IHOuZbSPVoGctbRMpEquikXUKYTwoGCZnUvcXaC3QSPnqOV9E/2OH+Tns7CSFIXsApzagt/ao24Xq/2cBm/yaADQBOp/Cnsq+zF7QHnyhIEsLoen6SUtpvR5ahld/RXa1+NyzjMnXdB2FUqQNQl87nZAyyt5FL2pMpDfyntfjSZ7RjFfng/dc1jmNXG20ddVbse3RIm0BXVIPyykRpXnrudG12CsAoLJHkct6Tv3tPdNuLOhc5Exs0QOqw+SC8g7Y6oAORQ0367WMMt+j6cPMTeRCZJCLWOMslqnCswoYZi1x9L2+n2tbFxilfhMyLTZqNKW+r+vZBm+wGO2AjWLT9y61lL+tO++CdKSNbV3vDktNJ7WWXkDP/I4d2rW2jVm9q3W0DUDwpEDb6IGe0QStwrrR/kEW6W3bdvVX8W03sLHnfRzqFUxCf2/biWeZ/d0uXPgqro/iIqHRHZL3ACHYBrGx2uL3RQBWpwi1IxX62rqiTAkCFaRVsk+f/P3Dl8dLVfOwOrPgBQAw7jhopkm3oJSEaA7Zof7HvxbqcOjgG0TAyLBgtoVxKOlZl0Ylbyu6uKN0LhZGFDI5oPtnG0gYXUzwxcA1cnBAhZ1XtA+ufzeF8jh4ORzctRHfNQjyk5+38Jj2/Re1mFp0TY9l5ek6AvYs95lLj4l6ecRQv1pBXSCAFYlQcOW0ejrybEJKoxQTEdXacXA3yowAQdDF0DgV/m18vYiDJSdK6ChGDYj39ERdQ8XZ5/ooYwyzbMh8YYxPHIMisVKABiwoptSWOFRg5dojGMiVgnJFyLLj4uCmD3aKF9mJr1LoYC6OMWinjfZS9FAsUqQy0alI6vSUpi8M+ti2IggQ93u/L05ZwEO9qVmHmRNqbZBSMPmy1xSImee+v5UE/YlPx4JjUHIfDAgM3jH2uz4673bMtVGXo8N5cSGjzve9YzGf2fvj2fPbm5fPZ8+z9z+rPZCF8GFdTOTZm6WtxWjfs9KWtjOafdWaF53XVOlNG86dmzineYW4EzWU4SyDKAg8SsSG+TO9fyibesYTnQlgwlxCr8Mx0Di1tyPQoaqvqsplWBhIq4GyZVuujQOC03mtuRE5TP5/FLlzKp02RXX7U5zwKmUiZ7MXF4OlH2KvYHDkbJ+ULeb+jPlaX8Iy1E5R86hnP4WOuw33e/kunSXar4xgUHdkiI25OjfMPUAo0S8cxqRikQObu2QtYhhMrrmZJeQnxjA+1MMTCQHoGhlDN5Ml50f56nlXIabIltCXvUfXPN93VeH6yGmYXX7eCLDMn3MpC9LV2RsAoLnIzNsxWHAEq68Yx6JfHgM998q4YeJVd9hhiwOW7jZh5G1dQJ5y9khSsFJw8YB41LygDo+dkYIA2d+55jlXAmXDFqAdKY4Q0VpsGUeJVvRHOuZECp9bZ++fnHmBiZyznCGNd86j9k+ZRXIeNTcBK8Q2eDjXdweiFkF11kf2F/R7fRfQO8DNyykcqHkTQADICKvSTluZDO6bXhDC+kaGovKxKbzoDha1f5yemILJdoA+RXaJrs56yVlXGgCRcEXz/8//+l9dvFA58v/x7//usf+3/+u/3X74/gc7h3p2OfYGDmrvMS66C2hPEEnVmqUYWxg8AA8aW+jWKiD9wc6n5Q7y38uUnY+xDki69/cGH33GtFSVvdZb1hF0Ewg4ptdhNKEPY7up533asj1//vL27PlLM1NTbFT6XWCQ3lOx6aYOyKhve1psUp/PUrTN/FErQ4FBK49fXWzybKrvkLpacSh53gQydgQ3QaE4EnKIrEecKywAoPu4NjasKkVjzdwps+HTh6S3aQ+8UbtFnyk5jOrAoA4XkZE6E3QE0H0AANTtigCF19sFSdNOjdx/yQVsBroLbSffZxvn5i4NMTZ1o86VA57Xyl3tpyiwBlCO0W540ONebc11f9vWPTt6FvQbsh05nQtX9t+15yZAtf2IvS+13q4DVjltW+dpwPtg0onc43B7jzxrva9GzC1LJyx/glvUEXNBx6Zwfw0kOIHLtksvy81prU2bBHAHpkcne14WG5Y58bzTCWNVm+dszfNVqJpBY3DjnEPk7dfsRdsMu2ju1K07zFwANuSW12LZVycwQPQxxZE19QZfVwF8bNx7v23bx9vu2J87cuXIpi2LMidZ58yr7EHpv+xJyfIE0U9KNZ+Lz54aAJZPDYycwEa2JvKLdq2H/Vsw6u2nx0dT3a9tKi9/CwQxra29xKHnS5hAER70uEiyBhf0LM7bnqTLhDUKtx2Q7XjKsRq6wyoSBFXdRtiqXH7R1quP8jiHCy0iUh4Bkd3MRmHz5K2089swQ3Tlyf3ZkTAfHiNx5zui+gspPgZ5roaCjYP99EZciucAWtgQA4QjAwCKdmoccmaUWuHqymkzZCdHRdammBzFNqLUMIYv1+78YFhysIMAZx4+fE7+XBRKkM8t6ED45l9y3lePWDb4zjX0mAbYOVEUEALdI9H/mrgrJzx76iCF90p/74sR6l+ESj9MtVltxZ0fPYKoyGrGFwXKfpIzJSfQh12giXKii6rSwtCR1gUA6LtiauhZE6Fv7pgpbUF/tvCjEAm1EbZTftDF39PYPcc7R7lA2alXcBgAnL8tYDGqr+tbJxKaY5XuzFU3k89M0ego2ONITspOHctXL59f9r0++Ul8f0dPVKn4+qO/BRDTmcMipIioziEAwH4mdRPQXlVRKI0NQ1tKcgoprfoNc/56Hmwg+Ryd7gKkM9H9g7nDQYH+us8GRl9pGTk7Hbv3RVtK4ZTqfADcIFORTaKMYnTlvRgrKPBZt0n7Oc4hc6M0Ia7HOLfsGwW9iktugwlngvMX+XauieMVXXDOLSL346crALCL8E2EH2r4OIlxvgwAtIbB1jG6NtTAkftdUIwH/WllKcOwRtxXkfrPqZngc12DP8pMsuba1gh5inzJnJzK+cw5e8DzXYcje6fgzwLQABlmTRbAptdeqNBtAeqz31crzbIHkOPaCkQKbRz2entNcz7IRz6O+GZeMa+xG2jld+pBeA7qCGRP027ypBzpmUcHTW5/6Nu+fg09ABOf864jUXGNU0wM69Kmnei7duVUMMMAACAASURBVIZKT+ceBrEeT8obRpwLZYlJUll29uwz62zAYc6TAWOKB7e1GvfP/kquteYGwFdzKrAq6QbNeXU6hgq5RQbsNUAWyLHGqPT8l/0GK4n0IznbZinJ2VMBwOogWELaZugdnALdl2CO9uHsH9Pf4zyIJUIUDZsB3apn+9f/8l/culDj+Muf/+x1+Ld/+7fbj//0ow1bFUL89//x767UL8qx/dyuIc44tVNSh+X57bvvvp3ce+WZqzBg5uFmxoTmIc5nAh6aa40X/c886jaWn91nYTVEfsduOQywOV+P0sXXzhzMv67L9wFLvpRBonV88vT57bcHOe50LJF8UKvpgFHSZ6r+vxlbyE85/tr3ouVLpr979zZFH93W+tGBnDiicRTi0JU+X/2qewhIweEOOBC9q+tGX8nGCECmCXv96k1TW77cfnt4f3v77p2ZJbRBU9FJCkiqlsJrp2d8vP395795zQ3smRVzWqpuAOD5i2fTGlPPFDZHWh8enL21a6jtBJOwjBxfr/YTOhan3DVs7HFebdAA1+3idef8j/5UJ4UFPiBfjpw+ADmAQPTY6UyFzpSNjYzVZxkfrD++jw1rBt6nj/X1G+x42to8CwDgbDh4INab04sahTegSn2s2CfWfSt1idpoW7djm8F0wMGUvIWxiX6MzVsKPWyhnt/URTmUfK9NAQBkJbIi8jxfBLQYeUOGKoE79B81jVYKGNcbPV6FgF7wWXWw9uyp8R9hjjMQQP5J6wtQqz2LjkaHMdbZO02rG0bB2Imn5tTZJ8c3YfxbhmZvCBQrW72gHPIOQOrohxogmkuYDQVXN5jpWkDYThW6YltIhiHTnrz7/Chf8XcAQNfYrzuQoDwdTVydZE1ELnSU/56kRB1OH8TttGCAcwA2A2Abn0STUmH66gZ4gYygHTrE/eTqM0H4T3SZ5/J4vBtrbCwndhbZVZaTk++fGiDbscjBStTeB6BAgf7W0XSOcvPJyCkLpaPF/qZtVboH3Ds7xB82+LABgA8fMwfPXgg1EvWyAEBO4ETHJDQ41H4+KveveT3OSY/pzouyYZ+jK5TbSsQV3E8FfISenQApq1KOED6ZwyBPKGGh+mGKZJ+JxYBhlvk8tCldX2g6YFUBtN/l4O811u8cUhQv6Kwj+aXahgZUNLv1JyzQC16ZLtaimESNtZ76AaUzE+IrAIAxzlX0hQr/rnwuBJqih6U0z74vxcrzcEeB4hmPEG9rnQVw2WAh2oMDVyGb7RG0m+joXqcxjissTsQxjhNOBEVxsneaz2wq9Tmz92d/n9NQD0UPPk80dTJkwNmJWE+LsuhZlPMdmtO1f/1GiR0tflB7os/u+oCiDvhyOicwrsTAep5XkVIZYylYV9qs8y2D1DJ3yAZo70RfE5Xb4IHylZ8bUMoSkL8bJ3BYMavVHM8411R0T62R/AhZ/1Hmi2nE89p4bO0RZtTk8kb357XZKxTpaQ65izWdPtw2JLpHT3Sj7TlLo8w+UxpCQB6dGIE7PKNoyZbE3TNc03u+jAIU34B/XRzJVVGdB+C8e2bknQ3/1a86uqP7hfkYkOFEqL2WVfRE1CMjji5gLTDw9D7yJfvpOBOcqTHGun+O49K1P9s9e43NEEEw0Sld79XrN7lfz4D7vyPbhxUjoOGcERxafT8Rr5NHmFuTEpF9jcPo2jzN0UUe0Ibw6P7DGtOV1Io3760WpsMqSU0a1jefO+cZ2TvXbo2RyYUtG2vObQVFilzlf+jiXjfXAblq2BQpS597/fi5VtEdnW/r60azooPazk31DZ6G8bOjhKIrK9/aevDZsxmD93pT5GCtCMAxjX1+IuyYEznOgFs6Y0lZyA9jT0HGpil9+uRIuRSRnONh+dWBki5ir+patl1clyD549lHt5siv6RDKEhBJFK1EwA29e8ff/jBZxt9rmsLMLPdpeJ5b9/efv7bz9YxHlcEwoxhszZiMCul7YVbHIrqLodR7AG1B9RcaJwpfvdoBoTSGwB8ScXCAcPZ0i01fmoE6P1xrMkvq5ySM0nlcRgEsFRcdb/3dWcJnS/T7HXmn9++PArwSO0GzWnsoNSCMkNHskApi3edVjw+pYk0yu4c+3fvHJzwPqjhGbu0hfGcztl9OIGxOjBT5DWtT7U/Fb0HQNC5UCQ/kfuwH3VdFa789VcBAB8NAGgNf/rLTy6AqO8KPJc+1vl79/YXL6V1X1P9kJW2aZwK8/T26s2rWa+3b38xAwBxJnAB2YCeOM65ImxtCayz1/3L+4AMsCCQEfNv5Rj6jj2PTqC7U+oNwIIBOD2BvX1d5Pf2RWa8i8W6bZHMRZljZTF4nxOdH+q+9kod+hUZ9rlrgCCBIumyvKa1O3V3djvYkeKXAB1yRf+GbZz0RhgvXkc6UngM0OCTbiSdScDOeq6AFHY1bIZd1PqADad4+dXHA7g5EtBAeL2u/Vl0Ds/hc27D8eiMteyzruho79fW3fJ+a90PmGkVTVMXihFt25t9yjUBWPU6thDrf+yA0/1h28LnOweQTBeyFsg0/V+t7A8Izxixt2mTDrvqawCAx1NWvlJVLqwQAQDbt97Gtn7H2RpmSoPlMr5ClQMAwEon8h9jVN9DoG4UKkI4hQAxOLywzdfJZw8NFMOQDcGhwpkeqcKqNZps43c592eb1fGBMDnG4zBwAnbMCMv22RM0161eW45DUKhzrVSVjfDfAADjsZK4KzBXO/MyZAABQICHD3EgXrwM0KGIGnm1PLcd4B6pUHdOXQDPZ4XQvaPGekEvXVPrX9GdejYE63FS8mmlC/CzHUzQeB0+554VACB/GwNd39mVprctHEFwWlOyWHdLNFGmXane+9nfTdEsAJEYinWmXA04BpcVpvM4Y6TbuRbS7368bVXpqFconUT9rUBcM6MUb0flQxt0sL99yZn7UOpw5s7+hxlxUEDSBJLnhLHD2PRvKKk5l5n7094xL5bXsibVRkINUM891Yi7iHpfTnTyVJNnffZFHbuivMfxDGCkn90GLo6Y6kDgwFyvVdFwd6pyN69RQaZNF94GBPnJdjIU9Wm9CITk2d+lwC8EGqNmO20xclt4qE4rtTc0Jij+OQtB87NnAp5uwcs8hyF1zsi5XyN2Hz/2fByqIsaPI0rLcSHyvtfcz0rtBxsOzcuEOlcKes7SNUUpzAM6gzSasvIceWafhQUUkXsawziGcKKmT24fVbzVxeFaL6bGbSJJYQ7cy3gMehstaiNTUFX79P1vH6YrBuNnv4+TWopczkPNk+lwEfk39y0TzNeoAUSaVkRl5sSjqFLdIAjyw3U8fpeuUzaZW9wlFIoBto3GGFT57KzJHLKTW655JBKOoTvGac89Ms9zutIBPPx2aAHhxoDLWM794/yd/S0jRY59GBSnEwjakv3AuqUIZFps+gyVlmzwyxGbCkOA+sX02/moGD0+I63XsA30bSNkGQ/QnHP1+7Q2wGE5eV4L6+dQ85GrnsOCD9S80bUsC0ynTpQ5576FI9VmrTJfYEBySWsbNe3AUewFlkLrhI6NbEnwJfKcfHjNpcas/5EZup7e9/ifPDVYwLlUbrdB25ULa4BAdU3MKigA0Jotpo6XVZCCZ4k6KgpMVN1pGC+1rk1daEEtFYjDsUevqV0f50TPwrhhiDo33mCT/r3d/vVf/9UggF7TZwUC/PTT39zyD0DE89HihewtAB9YOOgv/UvBOs2zHNGkAISmObaPGSKxASj4BwuD2i76e4qmPX9RO1Z6/0nkkeSe0yUTIX1UKoDtjbTJ0/kGeJsUBqVudF+TThJn77NpwVsPoy9SDDCgBP3rbau0UC0MAQEXaoUIw8JFwZ6HbaAaJGbauJq45Pjn28OHh3RfevLMhR/FwrCcKc3f5+pTZI+KyLo9YmVJIt6xA56/TEqCa9h8+WJwQf+qmKD+ff/+NzMirjbKkXmeB9VXkP404BH9QAAiNk5sKeTZ6I6CichF7CFHuZsOERmdVIQB8FxANYXTeI25384osoazl5ToUxwZ3Z+1CduEPWmfic/eAQAOypCKQ4cHZ6UcsD2t/SLPMicH1MTOCnMv92asmiPYUBrfi+cvp06Ex1jw2nPZQrC6vu4nAMB+RtuyHwCArixyXMN+ug/aJSUhwBp6H9sQXY19isyEcYl8v35uFSYuAEBg0Z8vseeqDwJM246ubtP+zvwce3sYNq4ncezvFYPyXmMvAMhY9q8OFNuOyWdrtzTQuJ8LH5pifQQExDKL83+taYUNksKZbeNdoPCyRwfQVYWSFkVfAUDbR79+eXzcKfREv8pCmarNKarTg9bIdoqQXIsV7eglk3BvWGLYXCpMVvnb2Rs67+lDibE5SqQHaFPIRwv3Wiz4vUE4n4Pyu76I083z4xtdIvCNpmTRS2vtEp+lPheVsSLH1sjwquTsQ/QskRH8cO5zfx07ZaU+c2V954MrWOpgppWKCqkZwW+URXM/ebybvkTP1UWzsRJcRXI4pET+9yGgfIPOX7vITGE25k7jRLiz4WOUh6kQamFy0wyKdp4w0mNMnyr3zFXWM7MwKV1NY9mvAV4hpH1YOteMjetgsGNcVKM4whtkNErzHHxohxmjn6s5lcr/R9BYmC7aYyIwj75uBOVZnzNfJ496G7hfE4amBw2L5PRODsByzScfoKcbyE70ixQuQoHisAakuLYqwaFKe8TcSy2DoixPFGvowzWkMK4ikFfLxptSVoJAjwG2N/di7gxKT5uyqSQblsa+h+VLFRqRCCKkujzKOU6EgITQ1pmDIMrZ7ShwHC3tWYxMzofPtVN40iHAe6SUWstAgwBhCmxAwfKj0QBk1HEECzKJ0uvioDGakKVDa7ZBk/1ix7spWEwjRgdRcj0bMjP3PPn/29BhrZOvi4yPDthnhG4cjCvvVSbWgdZYoY9DZ2Ne1Uc79Q2uOeI4kTi5jFnUVYlcAQn6ef/wwVEAopKAC5p3Gy+OoET5ExGF9B/5m33LubZBXovyRPgSCc8zHHr6+d7JL41DexgC9wAc+49K0/fvszdZPwwz7xXngbaQqOjZYnu1pa1vWSDJY1jCehgEqwPCRHto37VAYJ5LY4nzl3ovAMGaM0UDAZcw2lhT65z2Qs65SJ936Mj63fRyMWrs8IUxZid7Of8DogxjILMimWk9+hQD7lrINHIyVmBAu/SVznk9OeKMmz3g3O3KUmQSgHnmNx1nAhAEvNUz7IJucWLjeI+dU+DJDkXPvGR/cvhD8WZ/adzn+y0INa06z9hle8kRdZX3GoG/vnvn1wSoWp7B3ihr0/dvWoLH5sKD6oRSYKRz5PZhnTfJundv33lPI98U4WeNX7vSecbv+f3y5fbb+xTr3XtggClouNX9mmc9ryPqBQAU+XbLuT/+0a85gv3mze2vf/3p9qc//TlsrsqUd2qtWZBen+Wec57rgAEA6AwrNcSt6VyEOIYtDAbaASLPdR1qEWzgQWP2ulemx+94cvv4qS2BAfHokqF/W+XfehBr+mlt3BZcFEMAG9COXgudIQ/RYzquAl/MtFjPqHlH1sLw0x5+/er17fvvvrt9++03Phdm3mmPiEUlJ/6LaqlEtrmuhGvLPDN7Q+ALAMBngn4t5KfUkwEAWlgwQY0vt9dv3lxSHD9+UMpA1jMsh19vD7+pEGlqwAAWb5sntnOcSnSSPpcaCOligwPM+94HdIppxXwAAIIAlqXTIezK+tLcyiLieoBonOewXwOabQCAPbR1L3LCrIumo/h6Tc0EnA+dvtTz7iki61OrpzbXDkRge24ZHBkaQIc13T4Y8l2Au2Tz3j+jv6rF9ff4ENWB2EWceeYp1zkBEs/jqqezA3OMh3HHNjwFpQOCtkj8XdSP+8Z+SlqMr7ftwOq/zPlxvncxZVLN3almWjwnMAcAHuMgr+3nPvMtGfrg97R+mdtr2z6eLUyL0/WNfZLHO/sbG8q2chlJGzixbGuh26n90yATNql9pxYB9Jh4gOqKuff7x0dSjHlt/nXhOldZDpLpzczGMBW8uQvLgOJA7DxQNhwTyL881L7xXtzcDwTtmrt47vP79IA9CRdUrgU99v0Ob6EL3Kg9nwEQ2X/PRBBEXRfcBMMBDdq+bNB4t5PKu5fuCwVZACE2CAAAQDpGd1qKtThC3QgzKQfK018HQp9XPYD73FgU5ZmzOD046g5g96EYj9Ma2n99Meh8zOwgWPmfSXHwqRufg+OCRzXAKUJZ5lNpYQEEvAcmcnW9pp2JfmaBbM0FPOyVoLyh42Xv8d5x9JgHG+Q6TG1VSXcAn7lVqMSHtNGCmUMb6HFoLGjIuZ8iY4rkZH51H+Xj6NmpNBoDplV7v2KQf+2cUFgyeylIpsYWR+jQwuYMdkwIEVMVFwXIRqIjpnqGFrha1/Y8lgYs40TGGg4oe2g7qhLAGPXsK+7hcZYWm8/sg5TzgdINAk4XBeoJXNsbIlcGUe0B3OCdDC8UjabCxZEsFCO0838OEUraxp6dnlDmZLgTLWTMAATbiBknvfN7kNy2NNU8Vllvg3XLQBQwUX+UNWCixkoRNH+2UzhGUR1c1sRz2i4u3jNKr+pe27KSMRBtYk7FOsBhYQ+NbOy+zt+ZSxyFE/3IWdRaWv4/O21nj5NAjRIqetPSJ4o6hlsK/X2YXvOhIVNDQWMEALAM2dHg5WRG03fEZRth6EdmRGhwtvwcdVTpgZ65OfIGIYNDm3k+HQMwmFy/obVk0AW8x5wGAMi1t4G0z9T+rIxpG9CA1BvEW0YtBbAGAL30Vz4OHYBKzkjWBYOGNcDhwPnK/WPoJCJ42uvt9XOufAtr8np2TpQwTDU7ahfQ99SdIbLB+WEuog8aaS5Y5Kh9mTjIMZ3zANBxpFJ8LUasfti3yBCdF6qHx/HdUjnOCgCh3qEIomVfGRO0RVQUWfRqAiE7Xz3MgOR4Byin0GHOn86/nH2Bzd7fjbAKUMhcpgaDnEgCAJEPMNyCmCetk3TEk/N8ClM9sbxjv/C0ur+e89tv1PI0TifnhiKKuw2n90r32MjFpqB9bLHA5y+eW5+oE4B+xDQT6PLjjz/e/uVf/uX2889/v/3P//n/ppJ+9ZAAALECdE103wFxMlqYV2YAuODgS9/H4GJzq2E5vHyhDgUBeHQP9q/mQP8jj1kzovbYIlP/p+23kJfUkCJNDhlCtwhHwiUPVjqZ54l20XVoR7a4lseptcJ+Pbo4oI6r9Iu58ebN7Q9/+MPtu2++8fcMAsjG+fDRbAjXdOpZ9dy4/e+z29u/v027xeaHy/Bz0OJzUkRcZNPvAaarGKCYNI+3b779dlIc0zHss/UtTArV5fn733+5vdf6FUS/t0eR9chg7P4U51WhyA8X3R39GwamQA30sc+IbasCtF1fl2BbjlLmsVHtBTIeGRvZsAFt75VnKrgYhhnnMXs0PODNSEGe+cxQ7BQ53eBQ9ElsLa45xbZX/S7kwgYA+Hycyug39OLIM9eNCcWcPT0gwRJp1BiKw3kcW3TB1WmPvrZMr8C++Ddt+cV9mEeLe0D3S3pM6qh8rcYbOihskwaAylrAkBwZn9N8x9AIQ10/pHCOMCcl3m2Tk/aYoGaA/ugL6kAozTZnzIybggnYN8i97OsrAJA5TMeSbf8xP9JJz5+myLRteYDtpoXiN/k64d1cbG1Sujy2Bs52gUafJTEAsIG2s7ujuFpM6OzLr+vEXVvbIXyhRTMBchQdoW7xj+0sHHrwQYDYlJIsE2FrPr+LrBQx9AFoC75x5lvQkE2FwjGFdEXsZRegwHFecbQxRAb5WcDAdsy/dg2+y5zp86rFAp2JSvwomeNEnBoA+74oDyL8AQG66UU9cm5OaNTUHEh06C6C20i7BVSLWCFQ2aCMyQK912NfGBVtHq/u4+dTlI/CpX1tAwAxXAMYEAHyRi4NJ5t/I2xnTTYjIIIGpzASSqwKFpD7RJjkf+47DIXUvRljPevU3HUQhBrOQopVAEn0OQ6qTtEWtKEQrRQY11yA8n0AABgAdsIKqsUYS0E9zkwcY8Z3CjXijLGfEfA2Kls1gnNGREBnBsrV7xy2aQsYdgKKRfNhR7PC0meVKrULoT0RBkVHkuuKAMPRZH9+DQCwY0jUokDQ4RdlbRG4EqSucLrz7hdV3Ub1QjVB4UPjU7Q4sRbARiP/dfZdKbwRUAyMtHRMJAvDUd9VtCQ1Lz6lkrEpV00vavQfZYxsI4d2O9Z6nuTfhUVhILDnFMNB15ExnHm9mW7KGmLQ2uA12+BEKlASVpjaF2UGbCBwHMcalmqjxH0P1b1eTaMItNQx+KDCRQWGrGBLZ45hhSLL97kXe5OxRzHH+DH9bJ4hCjTP2kh7DSRAo50u9vqbN16D3YKJ749+aB44udN7n1IY7RTFTPoOxZRQoOOUl53mPTIssNX14lJNnP2XbgKjT5bxaGPJ0aC8j4y7GnMbFTuW2SVCQf5hK6djAJHa5PO2uhB4/p80ItXQAMbSNkS8L4aplbQFzpGN7w8fvJdD8T+VvAfga90FHFbWhPNhuV8ADNmDYWXApHIobdES9d/rbyPQYMwBBI8siu476SbZk9orx0ZR95E4vxiD0OyJ4G8DO4ZUwCvS+PLcp8ixABjo7fpu5HDr9LjeSwB7fY8q//pXn8HZtHpsAWWcCj/Lp8+397/+Og59nJ8nBbfSbtD7yOkJoQDv2heAXTbKSflZHTAwXg+ImWiWJmjOTdM3tG6kgcnhY671zMjgFI/rvN+1VAPQ1PWpMq/XVF0enaJr/fOPP97+8MMfzAiQo/8f//H/uHUgNWiko+REUsMhAA4GefQSAK4+4zz7N6/NPPHnzNxLmoHGraJ4otWjx/R9RaxV10GOqp5bFPm3v7xNNwRFGB2li72VArYBXQLoBEhOyo+c7kR/qeVByquZBFOcMM4fc+4ihwBlZVnocnLk0VHoS2wURXddY6Z1ivQMLhD44rmLNoq54QKS7wOEhBkGWPcplPtnL8zm0PqYbWKHX4hlasno2kTUF446FdW1Zt5nTpvMGdGcfPfNt9PF4C9//osZJqRUoDeQEeg9AFieNwAAOrppWXWYfe6aK48sjY+QomjopQjlWNfgeIwTi5SuBNiAZixNcfHKVWm+dtuyTTbtTunAcgXD9Rm3YHzxIkBF2Yo8O0WFkTMAqx7/1jEwCAEzVp2o6JOmMdn+PsXpmFvtW/lpXN/Tsfad9iu+k+XgosTPvK70uTj/kdXZ16eyf+RoGDPokH0N/D2ekfn2c6j22Fo35jjgUIt5ZvJORHBU5TlHe92pB+Mz9tj1EThsILFBBtnndlTyHMcm3ekBtpALCKh7SlIuSN+6Pk98IOx3bH9as297Sd+Tjfj0yUoDqK6cYo9mrjZ9pQAAtpzvURDdc7+YNAe8eLw9uWcANAA6jjGOFAfEAo6wa1F5Fm+c9tIgUCRGKmrUh/J4YPMc6G0A7XwWRUkXKt1qx3nIshNq3LvXqnqA17nVZ8gnh0YqytQ4/LK7V57+Ma2uv23Gw+/YAH0BsMToEJUxe5koWqGPpx3YJapwR/+/CyjMYLYZ6KKCrsT/+fZFTqkd+zg6eU8HMD/eCH1oH7jVu5qLj1NQw9soMt/vagFC+Jz1PdZ0f9ZCpKkIrtC6DNuMpwZznTbqHnCtIFnnHhSEi4Ea+i9zehnLCgZfIsnQee7GfJ59swEy++nYEENOSjMHOrricqBVdLG9rm28NaISoOuLUWHPB6BAW3vAAkg85qB2CA5qX7AuMrTsfLWlE4a0hGmxlDvBXUQVpkGpjkQbJMgtPIXka8+qJZBzFhNZDSre6G0ZQChi7d3UbEg0Xs86Rm4nPs5gfvT+OAS7G0h3EdEtzzsLtw5pgIKkSQhcwSnwvUttvUc17TAQSVlKzefTXRvajkwIr9c7QltO/iDuNXrTegwnO7lxWyFrLQE7MdiYOwAA5eb63sqjrMOEEHYBpse0n4nMSiQLg4euExuowzhFEaZGRhlA7fgx52wrdJzynpUoVQF4JwUka9cIcNcxSlIU1tIKp7+z2hPGuTnnotdqZBtl572gyGWL0PjzAgHaxSVy4hSNxfC4l8tcj334ZdF3R8ET4e+z03aMPrlbbmCAZ35DsU++4inIZ/p4d7Pu4YjOipj7jC9DaOi9NQb5e489ufk5OzGc6K+ss3VNy7iXZzMnBmROjqfGKAMVgxKjFz0QoyBrK8cl6SoHgMSp4qzjPO3WnsihLQ/Y7wD1OLI43wE2rsX3zrpe8xthxlneu7J4HCP0SJ5ldZ4pO0xrwhnhbOlvZBProzZ4Aw6VUSRnib2jz8kZ0ZmNzknKEnrNKY4FunKfUzNGn7NsuHfkWjvGwAMMq667qq7vvPUUfYrVoevj8KTF7wfTtcMkLHji8xOwzFFsdxqSsfroAnmsCY6u56nnw50H+vs4vO5nT6QvtUx4dtt3imQsFkjA+zgXugZrL2bDu7eJmOuZMOBHx6zPomclA1UpXmkVajGoIoCqA3DSez7dfvnl7e0//7//9LPqfckMvcaaAb4QIWbvbfDpw4NSFMoQMpCVedJnxABQvYKRP0+fOAggZ1l7Aur5X/7yl9vf//azdcnLFy/LPkrxP/0YeJkWb3UwJZsFDjRn/qIvSD+pnGQvh52R3Oo5cw56RQ7BRCMNHOdKc65nkX0S1kMKVQoA+Pabb2zLuIXhl6SEDeW6MlrP6boNt6du/ag6AA8Cqjz2U0xW9Z/QGbGdAlbIqXmpe7om0mES6iSJAaD6A7IP//a3n28qBjg1IZaDux025go5wFk7zKvMB3uXQsv+/BT5284XwaQWQva8AyQeeT6yvJHmBEOpjVS/RfUzsPUuaSgH4KS/PHJFtTTYJwYblzMPAACLenSRI72ngC22A7INOR8dFS3n9yp6OeMH0D5MvOOUrvTTys8BHWrLocu3A89rAA2BOU+KXXRk2l0ik/m+9h+6Ajso7OEuUgAAIABJREFUsqTsh53PdqdrNwvLINulq01mgWACevqAKFkfvB3asGqOvd86bzNfxouSbshc23hjfE37RDaj4673Y0z1NZzCF9AUoNJr1raQT62b4mfY3hPTROCWWamqU9L6M0XgLvrZuQsFocpalP2FXvN8AABcHLBLnnSrmOLAT555NtlQQ1fEJ4IqigRljE2f72x69ymcsY0oNjEVJbMIGYSr3VOYZlG14oRlvLrHw8PH6aNrofOKPN+ws9MopGyV7XR25bYTs53/bcp8XHOlr8V8rJNKG5ZSVCQ4rZAc+Yto4R7/yPHnWmymHOtU0k5FyxSy2Uo7Tj+OctuTLCM9B6FR8pyZQzNyhHTf7czP9VVEzHnePZcy0SZ3aQM33ScI9PuUCdYEEeY2X3VI79uIzRr2w5OmshgA26fc8z0isoH6gwBHv2EQHKNSUdllDPaZtA58JiIvG8LUrjq5NtAcjVmIddeAQlgzt6st2BZYCFbG5XPlg3RdrL2fOEN0ArAzLeO5SLLWR1Q/tY0SLVLXpKhfqGl5Bujx3t+lPyHUpoPBKoDze0XUczb3bUvRu72AU18R2WKWBSK+UmzQxmsfGAeUe2u+oPtzyIiI6jMavyLbtGbSa5IfQua3IykKmKs3V3ASQWBtFhY6BhqONQoXSizrASDCmFOcKVS8bbDSw3jawy3jkP0SmdnIuyJ/am3ZKJiNwRbg4/p2UFr8yveilkJbxsTxOgCgjX3SVgRimo6cqJgVdwtNcgbO+K+AVQyR5tuuwpIuSlagEiccqYiMuDdOMDb8vRrZ2gsU1ptcQC9SgCUcqW0g6r2wKE7ucDqSnMrNE61YkFaApBON2WvBnDJn5Id7z3WdSLnAYd/O56YXct4S9T6MCvaexq282ogciuYmAoPi7xR4iNQz0WflIGh/ydn6WkTGuhtAcLffxXks4GE5UP2xo9UAm8z3MYIOY4L19bnwQarBOhAzuuek7WynwDp02DMHSM18nRoalgWkRy07JTL1lvZ063VHkVtc0+8BbDr4KVlwZD5gKPNgoGwhNmGQpVCiHM0tx802EOV9GAAvCsYdAFbnS9eWrBbjAmdA3w0TMnV02MMuyFsKtJxWaMZsXzMQDmpswAg5FT27wRrtrxieGO1yOnT2MYLRuQa9m6qgPayIsSL1BhgtQ9tlhxaPLRrHOiE3NFcyan/44Qc7+LLbdN1E9UNp13X1ec3921/e2YmUA0mBxOzvRFj1GvVTohtEG3/wubHRXbnus+RIuNr2BYyl8ryuJRq8nDccaTnFfr5PcuoD2kJ71lyIMaAxhpkARVJ5yjmfqgfggA1dPVQcsM+ke2PfZl8eh9vsO7Oj0sEoRQIFLOf+mc/UJdK8f3jIOKjboOd/bV0fMN0ARlv72RF1rnpe0wRIZmkO00VHjofOhvZxQDjtj8gbWDAwuHSuNKZYsMhU2l5rvtVp4sOHT7fPHyuzqHOy7Nl7IHiDkxs4xXkPqKkaAAmupABdlmbrEc77fbAFEAG5dbUZW8i4zpTmOT7H0yl8t22f+DwtiNhxwU7BzhjgrWBj5HSsU9KSkBkC7BJszPuWn6uwKyDb1id5/CMP0VV8f7NYNyDFtdCb6Hfml7mE+cU5Hl1YZu/x+8qnayTaOrSBDs7JdoDRfQHGe4SWXMVXdJ0D9ouetKmbZ60b1Op3uSfnxDbXk1M7y/urUUkYDHT08Dow712HpDjgTeDbHh2wdStBGsbGuAP0nkKr2PDpfpcij7B5XdDagbekdyQQh6eRvTH1u8pkte3Bni1Ihvy+AADZKtcfAb70sycym0Jz+SQPyLe2gkbpcmivTIDrfZjDTHDew0ndv2siJFQRkPRtjzAIjU5KVz8u3lIlKEWi94zCW0GkZdts2DUcov73AMAGAWJ8Jtru52wq6aRK1Pl3AaWVW8ycbEfta84/67Df2+PRujiyVYfuHN5rpOVsjR2lOg9Lay6KURH95/ko7bbvvVeOPeE1WoAG39+v7f3FXDLave92p4OPjeSyd6g/oD3J2D6F7TI5/m19OykAZvGs9WEcoMcaIwwH7W0JYASe9hr7RZ0W9FlyKmMgl3lU4UC+kJwdGRcIDdu4Wq9Fp0xLNdEQzypH+OfvcWrJE4O2aQekAEAXY4T+3SHWNaCdYsjpDor4my2iVBq1DaI69CrC6SYJg2zHMMSQZ79Rv+BObDSqGSMBZUzqwFSn9poE1fawR7GRn3oKAKFgDrfg6w6RFdfahxGY5IgpYhpKLudQUf8TNaEP72kJaUNFRYqcExlA8yifa/G3y/gLdE60rYwKFKvl0LNU6sZY5bpxJsjDzswCtP7OGR4ky6hGjHUKn9XoBmDQd+2wL1YVeaRQrtPTWVTnKjGnmdSwVD6xoxVq6fXy9vLVyzKOYqBDm47CCrXR69Z1NW26ETLmSsMHEMk6mH/QyEUMub03HPWoww4TYxtE90aQvotusIxwq84oUf04hWFRHbeBsI0aZHhXY3L6px7Acoi9jhgjLqxa+mvbc3ncTtE61HUDUrv96KLGow854zZaiNIu4I0zGbQAf6RzucaDXNE15OheDZhDWx293QHcG3kZxwFFMWbzXKdWwDbaL3Pa8zQ2Q0EA1tvXW+duZE9lnOb4+aWt3wEBDI2vopmcXWRr1jzsOApM4mhuG8byy7UaEv1GjvNM2o9nLU7bSMYKe+vj57Qb5IxogwSsSy49Z/8UbsUhjR7Qs0DnBzAjauQz04roOBjcX+dHzAE/g59FheXEpkowRD/DGrGiPGygOEdhFtiRbbRY0cthgK2uOZx3vSdnWSwA9pqcZIGHyM8NGAJe6BnsfL5Klxl1V/ju22/n/GqvCfSA0an5/OtP6kefVBQcePZPUlOSr/vxQR0TMv+u3P0xwSHJQ8kxUjK0HkReNS4AORgGnFOvhwCcd+9NYXc6xPO0XhSorucncDF7TiwjO6WVSYrqlRWoudO9Xr9MyqHAHoEIOJFznprPm6r/H6cAqkCA2MuAhXVGli0TIEtOq9Lc6pg+jbMv/aLraXBv3nzjFAHvxXZt0fOmRdkXp2g8/PY+xSqny1PrYWy5ZaPqAAB7nfXcivwrSKc6RvPT/bTZSFvuXWUJLaiP7YD8Ju2NQMl2utARvLavj93FefT+Xd1f/P4Yq0ll87lqIbpz7eavr/ahvJdr/r5rAPKbWAdMnm1DzGeWTbjtEsACngN9RRABXXvVISeQdC+r0Q3YSKfTUNaMoricudFBC3jgeS2nBjyNvgNAgAGwn481iHUfhcZ4sEUZFzpXH/NnFuC454TvRQ+RpncAgDxTwDTZSd5PLf5tm2bp7D3HY8/cgeVha+U+cbrPuu9gWmT5xxm39gBpChRq3LKdNGoACICh0XnyTlfb+mEhlvk0AMBvHfnXHDw7OyvCjbOn+d1tyfah2QoeAapBeQKgqdc4/horAADgGD3Zwpp3TaYUEXQhvU41YgQ0AADCJvnxibChzDWW5K+l+rzHX/BjO95GDSuZtp3t8RS91e9GYupE+iAsCrzbnN3lwgiVvCdEfg0EOFLxjJHr4whTKTPLSBGzVVRi3KtcY/Loe3FToNdzbof9Hgjh3szXHotuT92APe7t2N8/j43/u/llbve1Pe5+jhSPfS/ZcSmadECjAeW20FjpGfcAywYAPn86hc6O4NMBrmBoZ4UUjwkzhfoGcvq1FnIsZAjY4GjUyJ9vzmEMiI/eeFPkpPUxFqCYfblzMNu724JzFZzh3KGcRhDjWJc+BmXQAsCa7bRHeaihKEbAi1dqJaUcb9G8Y+iD/u4zDsvj/n7jDLQ6qYGGsgf87IvGe1XAooanQIvOrii7nNtEr4t8dz+4ny/Vq1e7RfZaHIGsCRWbMT4PO+kaYfT7VQQ2aqG+V4ijyJ3TeacQIqtyckYo1xlCEdhwcr/ulzeZ5fqdCtt8RlEeIqo520cBDlCg9jXuQ31txXoKY+bU4KCwJlrXPMOXm3q74+wPUOk+tHFQQ3WniIxyPqPQWMv0TD+VvDkvrCkK3vdcQBcKcZzyicIXDOK8ay0optm5xrnZaP8+IyhjXYIIhvfOooh6DgtoiVKnvYYDjiNjYyEc5zgyS2GNTB+ghooBVW7VKZO72+KTOHMAUZnjVNVHJ7GHDNionVxTAmbfdW4mc3UZHWO4tsaLdTC0WhziRVvZdR+YV8veppLo+8wL4+L8e+yiv971Nc/5ypyNXNo5zas1FXtzR849Dhe/S3SRbcNYfF1HUb84bYfo3hi1VgRhoDgCvuofoCN9X+cK5zMGRBVlL8Ue+RFgSwCAWg9GS++9tvPjJ9qz2oq5KGzzYnHYDbKLZeLI6HPrCijrtJjD0Y0dc4AiGFecH0ALVUMHXBh754na0r23MwpQ+/FT+nnvvFM50NpnjlBVH4wMa7tB3Uf7U9TtvQ8plKrI+Gba6J5E6me9YDi11Rl2oZ4FOaqocYpbxfn+9ptvG3kWUKqI/kOZBY+3X9//ZkDA43r1yuyA7KcAtWISpE3hoxkJvza9wHtS9RSUmuVc+qQoyOlO2uLJG2bPmS3XttWjB798ub39OUXsPG5F8r4EoPj1vQoTpq3e7DnbgU9uz92+tgVLZWtM56VnZqVJ3LtWhdkJp9OUi2Y2VeGL//18e/X6VYuzndSYAEIQV574Wf0cTkHL/Jr5IcD1C6y+dmcyfV9BtDeWexobQbPI/KeuA6NaDaqFozaMYZG1yCkV2VsEUQAL6U0bPNdzCABwiudqFW1wfqXe7L2BThnAzZ7yqXO1nVr8k/uc/w3wIucv9ipsnxUxtqyvvkS32N5p7rjm28W4G42OnDxpSsgMdHGFyNw2eqbAm2tGLCBn2a/IWXTIPYiGrEU+XecuTOAwMarbp0BwwiqyZbes1HVwFPNMAKwZeoCRE4iJ71ZPymoztg0g6dh5tSfl2G5AgnnS55CZPDN+S+58itTaNmxdl207+TlqczLR2y6IrpNujP5ibJx3fccsHvmsqwbBBgDyvb17DkDBvTbwgr15wKjYTlmntph2vjg6JsVcBwBoZxl93l0uvN9aw+lS/4F1Su0Rz2GDithAyLAn9wDA9XEGe5mXUyTp9xXmMTy2c5DNkB89/D0AQP43wMKm02bD5btEkzCct4EGAwAKGAjP3HjRwdhg+gxC/8VLqjkSh/T2mojxbJ41MYAF1BDY0fxsz9QiSMGHUGaZixiSAQDuv3c/9/d/b5DGoq+bD8rHAQCOoXLu0sO5Og34EK+bsA77mXnWr42F8aiKg9bKJQbWB/U7lH5evgc6AFnugYJ7wGWPiXHGOT7zoM/E8CQqf4FrvTCpZp2r3Y/F4xW4tQCALfAx+lWZN/scqh1pFGk1ZjRfbBMp+X8AAGRPJ4/n+nOEyhZKcghx4GywNgefPW2B1/zMzMPZc/xN4T1Jbkf9LUhSZ8PMGgEAbnHzwo6hi8hZYTgryq9B5eMMIvT3WWfcRP59hnGUSydC0VyMycoWGcUZmxgTp+o1YMqRNTfPw8kDOKkGcw6/aHeeIjgoFOYNii2GgcY1hrzG0CJtZpwUwOD5KDgXwyqKxN/H4Vi1H/YaY6h///33t2cvX97+/ssvAwIYza8DJJmGA4tSP+yoKK0LAFKaS8Z3BUqcS70i/8yJ9h8KSedjDKaCJjEA0kc2gEfBlDGQxB6J8wTa7f1WMIZIIfeDSmx90AgAjmfORCP+nTA/dx3YjfbbCKyjOuPHAFk0db4/4Mdy4BibgDr9TGGxMhcwWGk1cpXhpy/zGCluP9k0HwMDEVA7pz9yp/uk7c+kw5RHrLz8HSHV2Hd0+P5MY6BZRnU9YhwzeSlitKvpU9XZe6T6lb21i9NqrnXvs04n0o+Ozxk+hZ6QlePUr9QO5MS2D7KGh82gYW/9LXkWxzTzpX+Vw4xhKwPv1YtXZXCE2aM9BU0bx4UIN6kyGHkvBMCVQScnUteF6o2x6/3avHrLmiVLPKaeM+SGn6HV7bMvQ8kc8LOAkeV+AWFVS9e4Nd+6/y9vU3mdsw8rgIraAV7aXvGpqvTHydePC721RZqe3/TtpjPouX/7oIKDavlW5oJaab5/b6akDeJ2QzCQLeesRf8894qoF3DUnMbgzr4QXd+R9qYf6ZruHrAKlwGqev3a937APMDUJ2EBiMUJM0Nt6PQcP3z/B+uiP/3pT2ZTRMY9vX3zzbeTAqH7SYZkD0TXMw9iAIS+Hp2iMeLgnAjatRsN8iOA0cmPtoMi5172usCE3361wyADW6ke0qXqc397TI45jpHsD4ESsn21r9zGrlR77/PWuzkVv3M+xNpIzj5gVKwg6WT9Fgdi1cboHtS9KWQXIDAyHCcKJ1/sBe0pgUGaHxVKNJPr46lJk7OZiDiUZY3f52w6YlA4LnsU0AvnjPWWHFIKwCe1Tbyzt+yorvbUPBc6+8jBU2hu20r7jCLbtk2EzbH1xp0RdqHZH3vxrl5Ta4E4IPqYuY+Tdw0MIL8uYxlnuQD9skaznrIjdlrTYYSit2xnrholOM7MNffl2UIZl65Oiz3mcdi/Wu+2jkbX6Rxl3jMm5GL8mABayL7UIioY1LMHWwdHn7WRXkp72NgxG5jheoAA6ITNhANg1vfIiWeNp8PG8s4B71mDXFMdfZb9Y7slkXrr3o8P6YyxHDUHLaeeDfT/qyfBXpwztnj11/0YhlXmpmmmnqACANbdLcrdYtlZs6Q+nmudoq77bAQ8j78p31s/snWQyf6sAACivv/ICfOY1puhvh96MxtsH6xtrJx6AKcYoL6zXR9fcwyS4/TrcxiN3McTbMmV3si61/4MhogPR6M8Z9FOax9dT8gtn/eYK+jnmbClcLhLJccxhvK/507vBQBo9eK73ovefFN64l705O/7CPX+FA5wFEvpuV+JRB66Iw7hSa/wYVn/z9wuNsD9PfffG7wAAMD53u99jQFw73jvvP/93v8KBGCOtGdoRch5pwaECiXCEPVhabXXaZ9xN8/LbvbB1M9WPj44z6MEdT3l9FtwdU/oOURps4PXvP+kaSA4u1ZzeK/rkflNBXcEcJy8jAzjffaP9ip9yaku2knAMEUoapBWEDWk9b1UdX00SPGpjq/zHhsRo7p+ugFcAQCMKAwnzjvCz8qgysE1ERp99H3v6G8YkgbOSsuNIZeo7SiYtlfcsgUENEqqbRZJKbic3bYrmgJXWj+1q8ncomRwULJfEgHhNO5WaH6+nh9SG7xGULILwEzObTcs86PIzY//9OPtze12+/nzl9uf//xnf5euExPpgQJPjrTDoQeAimAuyntXITjzXBr+otKPgqoBv1FtapNE6Z3oip2dJZlGZnavxkFL/qjXrtEQACPmFTDXRt5qywoi77ERAWnBo4vcWcCWuxEUBNiOxi5ap/1tmmJpt+xDlCeo/GFF5NwDMLCveF5SJTBScTLHsF1V0pMi9HmABaLtGEOpop2oZVIv4pRtBxqgbctF9KzGtlks3o/UdOALZsfkbGRPrQKdLfBJIUFHBymc2LxrgYEBMK6VmOe8rU4zdJ2Bdr0NUuRBxkFEuzpotTicPVEQ54P7fNN+MCCNC8F2705uY9uT6f3Xb147t5kxkjKIYcz6KuovWWdDqXJBjqacmjgHsStsxDaqzNmxfC6r6MwFZyQp0TkTKggXgMlrVXmDbaLIvPql63qKZgtAluPsFn9NVeKe3rN0MRpZnjQi2j/C1sAe0vUCGDyzrrAT/PHD5LIKdPIz1/Ez7b95pM47/RQjcp67Spne24AqpFgyX7qm5p1zts/7MGlkvzUlSPPjWilfPrtXvVrWwd74z//8z9tPP/3kqLQK24lZoDly5PVLirDqBzksxz5Oktg1xzb0WnyMg6uf3aYQw97OXNMOR04WWP2djLg9ub0RZf92u/3pz38yCKD1CaAuUEDOsVJHSKcK8KB2si5I/fh4+/vPf7fBT86+gdSmTznCt/qca1MFYJKF0Da1K8WN54rtkP/N3IMlZh0c548zqnMSOzVsA8CmFBcTe+CcDV3XxbZfpPNFnPtTUwEQ4NQFu/Y8R4ZaF+gZPwq0EBvjMC45h8gy9AY6YD9j8v6vzuM+i9g+2FJjC2Er9NyjT7kH9gV2CtesQBlGmN7HWRTzY8uXfa09dvYURWQ3rfuMM6lv2KDYFNYTdw7/dua2nOBZmfP97BlP7JrYWQFXnXJQO5KxUD8jZuXJd4/8y/mK3ZUAaq5TMVfwDR2119/y8GlkL4wd9OLYUJ24bf+N7DaTJY7zzC+pntjAdK2pjXRSsWsvKRDbdEXkkwbPHoQBgA1HUOOAltc52ftk7KMy4WBdXPdkgn2Z69qT+nzbhoUZFObFZsymRkGcP0DQzQxjfAbE7Z+E/eM0n9qDzPWThwIAM4vLKeI1I1KxM4cq79ZczV/aTt558DORKImhCbH/qI3SAAYbXteYvLNlVLMwVML0geimnIgki79yKnW7fYhGyFQZM2YMgna+mTZ6s6G/MjcxQPM/nxMoIACAOboYT90QaU8WQIT/9xqMAPkH65HN1qO82iDtg7/pKXMw1/3+Ecjg9b5zjr/mjI+NucaySB8zJ7OP1kYZnbrudT+erwFSexwe5+dQkS77l56XbrNHWkSpvHdCyhGsO1AneUQ5eHtfuTVTc+1O9eQIUbVh1HcePoQBQCXRVKM9B3mAs6Knrno965hD5v6fKvbTYmT+jpStI1E1PBX9evVqevfi2GTguSBCnDmwE7SEYwqwqZXfg1tMuQAgIEfb60W4Cxl91mevG9jr7Pw0BI/ppqt1isYvI1VzMhHOs3kTRZTyaSEmFImNIeoorHEjaP052qCUkZHqy1lQjDqf/3UYtjNKYZaLA9k8RpRCZMeh4e69puUDhNwGI3MPG2AXG9J7iqaJAfAHGeAyIP/yVxvijkTW4D4yIHIixk/WlnsRfYdCPWMoGyay71SQRpkmfYRWaymmiFzMv/nbkaUae9uYn7E9ngiA1paIgaPqdfK3TtgOFFXe3SbLZys5cv5808yQ3Sj+MRIEDTkCi+K8a5G0WitC58J4RBdkzYOeH+Mj8zuG1lDrliyZonuwIhZFW+e9URQ9H1GaeY4CkdmDobsCZLAHt5E3xlPb82yDjmsCGsQc2eyfMDccMXA+fQxtf36AL7UukqOhqNvKhWyO/JV6uQCu+2j95B4XnLo7r0cH6P1T+Jfnwbgl8kf/dM9JGROaC6oe49Sql3iuETkssEKyk5QavYY9QUQ9Y4le0Gd3qg0sQ8BzHFp9Q+kGnIEAv0/GYD77uu0rO9eW4Y8nD3/Pgx1KXWeKTkZPyPaRLIAp5GcI7DfsjrAaEiVET7hWySqwCfBaZeBHklFL9N7P36i9ct9zLmB4ho2jHG/fvxR45l009u08TIql9Z36y197ol9raLQIK92LFktAT/ntN2/cBUBro7n461//aoBUwIxa02mvoLMUvkK0kwpA1DGOnZ4hbAVteYr/ac5gWOl6p9bIqeuEvBj5UZaCzrSe95vXb27fvHrjOhoCAH59/87nKN12VG9FLBrVTaEGTWj/L54/c469onK//PyLHeE4QdlfyGgxR6Y2jyJ3dRIC0goAiJ2xnY3sw0P/N836ljaHSdew9pje4zrzyb8WG5GqSmkxaFnsDlZhF0S+vyzIW5mCra7WuGKWVG9Qo2D0/eqeozG6oKALTKa1JjJ5UsYaFWY+sGe2cwiYsVOn+Dxrt59pdNbYUAkQec6qU7e9iOy46NSLDRv5oXNlSnaDK+hndNY+8zOuAr0C5LJ+BxCnDfMGAALmnKLqtOK9t/O2ruW+e1z6nesQdT71v55NFf09V4zPgBABpAIAdAw6Xn/O3KbX7nnERvQ8N/q+mVl77tg7yGCCcXo9xVefhiHmLnOpJTWA+QKyyePOPfNjG0fx/+qHSf8rOIjcjq9ZgKqsxg0ACGBjztkne79ENsOaPGDFAC7dTwksnFRDFwe1HbFSL8xQiG2Ln2UrrqDtdW2TfqHUwmSPRk44AFh2hmXih3uLgpXvv1E88Slw2vQ3kU3aE8xmWx0A9oaNwl0FBW3g6f+qtkXb1LXco/RBFVR3VOMYm8rLsJPUfLK9CCC19GQnInRxBnvdbZCqQFUOdKKPbLhDVT0AyMiBLhDjfF5agwAAOz2rYJNRmjpZNmw2CHBXpO5/FwlH6flA1gPO+pxvno0I4vV1sGE73sGi2k6xBuV2xMcF6YtsxK85725GsB7kCkhkxzxf3RgwYEdg9pcNNOx6BRqoGZx1dmLottCREZnTC34Ez0XQ5wYUcNTvtMGMEu2hWW2ojPDXIcQQ0WeJ3OLoEr0BBIpPc3JiceamjcfKHRclOFXWVR1URXceXMQI48sG6+fPoV22JckIH+cQnRXb+6/A4pwpcj7fP8TYtOGiZ57odVvtmRkTNk2+XCejRec0H5oLAWgWMqvvtfa5i3FK0TVKg3Ns4Wi6dfat3hdd1YZ8aVg2yBdq6TXCmFCOmuiUHZe7LJg1kJ/t2DmPugYOIEyuFRrrCHVvgERecH74/AYJPN8yvhe7B+XO92ys0G2jczUySIX0XJsk1OMdMUtOZahpyAmKBt3nFtJSkjNyMVb6IgY/CtXrU+Qd5wf6HuNzmkjpjI70FPBFzs3nmjKje9hAfP3K49Y5wMHKd66sFn3W47ndJlLowpZssAvAeSqIx5hIn2GnJjTX/aitPLQA8gGMtSerxFnnjOkwqI6xcfIj9dphAB0mzq6zoXVhDtnXXreCBDAEtmyzjF16D2cXR36PcUAZO2HHwGEdnGNZsDApGuyZzAOOmsG01tNQ1C8ObM6xWRKL+uhnruxLRDBRGqit3APHM+eCFo4q0vswDtUG23GefTbL4ouhVeddMsZOR+6pz+iMcN4d3X/9OuwrVcfHsVnU0zjAJxVAfxPFOhFf9iIt1g61lbHtVAk5SJZvYhVUidlg5Jy2oGPWv9GUjcL3AAAgAElEQVTyAi6W2c9FU02RJ+Zj0pn6/LkvbL5rAMRyrMwpIq+WLf2OHdgyNu4dIK8vTmXzRnGi7MC7DTM1nU7uMbaKqsh7/lu3BFBC+0oOK2kzutYpMJrx2MBWnYW2vfN9ml4TkEb7sJ8tGENeioAJXVtMCOu/jymimN7lz1vAL7rDIIjZK08tfzgbdH2Rk6AfrZcK2HlPFFxIh5yALvToNiDdcZMqsVvNeu89fWoA4MXT57d3b9/efvrbT7f3D2IeCMhW6s7HdldKqqDXodFyaToBANr7H3978GddcZ8OCatq+wD2pe7b4RqDXnoXdsxh6ERfxan0vn1KgcTIsJzns9cCkDSgUDBKayNmhWtitNVxZHb0ohgEPlc9e94fYpa4x73k5ifPNWuBPY0ecJtlgXdiP7R7jb6rexCF1hoFZDqtTnO+T80b3Wd3pYicu7bcxmawvphzHGDc+rR6ctu56BNkHGtITZjRg20N7XNH6+AFwvl56gOw/5EbGVeZ1GLDFAzELonzR6HDOP+zR5rOh87Zfsz2cyIv2gmstpnWjTShU31e8i0tibdLiPPPfQFR40ATfAuAkmDQcf63vYRO5BnQGR7bXYtY9Ms9OIv+GNuDWgtVyKnVFABs6/4ElFJYGVvOQHGfV6+/fJk2mZsxFf8x+qQCJHbisBCj90afVWfu/ZkOG/IDYyOzF23j1r7weEk7b60hyS6dO4Bq2z0N4GXNmx6ybHV8juy5yDQBAEkd6ty48DFtXr/8HgAYQ3JFgPfBuH//w/QxPj02BatloZfT0BOViFmM8w8fUsWeA04e7a70j1CI4RcD52yQTD6b0wuxHE4On74nGpSN6sf0W2QT0TbHtGecqSoqclodaS31JkZawYxGrw+F5lQ0dy55HUePyxIj/x70p1Eg0hRAgZA+VfAv6iTzMusx/9YoCTh00iy2wbVZBkzR/VrymQF9higEYegM7DjK6k2ZtmEARX6vxQfzrPme6F7epKsglr5IQT/uy12OU1NDfd3DwtE0stBa9YNwidA8eb3eVymSboAgjnSinPqf1o0GF+60gAzg7XCy34jEyijR/Sm8RPQ7hvU5dEZPuycQoq7Gq/vXGdI4ifZzFqQoMe7Sk/7QMW2ENPeSe2EMpl3bqeiMM4zCiAILA0DOkYoW+dkNcBzHH9RQwECeTWkQYgOkcwCGkvdao0KwAnjfhTsbhdlrhJEdNDd0MAzbzFdyoH1uG/nGIKColQ2Ofl/P8UHCDkpxz+wox0Z79ewbmDkpSlHWCPw9f8e5j/D0/92o0wa20MMxroKAoQj1uvf/RLyyRywn27JllFydJGRYHp9CgBhBKOsIFo/3rjDhPXOBtbFir9yIcRajKW0fF2tmyVcATX3Pzr0jxol42rBy3950tsh+SE7rU9ebOPRnPu9WSC3uyhrx/F7zC738FDHCCbLx2z66UcJZkIwpubmOTDoVJXIffQK4EX1xHOcU4aKGAtdcVYV3bQ0LrBQHYw9FtiSSPhHnqTYcY9YyBFr+ai959snRdR4v4Mla260LuR960bKo0UTNcZyuVNR3y7LVy1iPL0PDzvZL9UAPgJPiZQLi4zCdPRE95s/4e9l3RIBHr9axjGwLZVh7gKJsKar2oTTGLNzRi2FRaNzIbsYgAEDXNK3fOfPvPBZ3pXAef+Zd7w89t+uOjMZRx/E7xvPpckKXhtH7NiDTBhAD2dTK59kvEyworRVHF71kEK1zotds+Bv5PA66/6wMxeF1l+rW6cAGwl5K1DoUNukhCj2ZSo/9UeWr9y1Ln8U245w9/BanzWeyaWFE+tSeUN9BpnAuYsqkqKccZJwJX3O6JkTWjTn2pFHoRzm/ye+3nFSRVtGOob0bOGnw5Y7JprHomvqu7vX23a9hT6zIgv52qkDrICStIBWxdV3PUxkwAqr0jOhyvY/MQUdYn9Z4d1pfHTJdXwCAJLfSEX76+W+uKRAMiH7t5E1HXqeWhForns5CTxywODaGZUOBavaLnpf0iMi8gPzRM3Es2IPod3SpQCt0tPa0HfimhkWXnuKG1qN17iMfA1rQ4SX7NraV3ufMxVaJAEbfqL2xo7MqaPgp4I3ulbWLc6Kv0JoUeTY2rou4rfogdwVF9XmAJaK3yBD287FWI+MtXymAa3p1nNXtWwRUO/Yk5xcG37YDkOHX+xyW1OjyC8PlXB8bMamYCVsAOGhPpMDqKQYc36MMIwKLlZukdvLs1JY6Yzg1pHA+2Ys2K35XMwonkRz1U5QVPRUwJLrBaSuyZeQLLIc+ejwghvQY8tzX8N5UkekD2uC4cw/Oa/R71oV/sbNoy6C9Zl+AziTovkF4suae67IGxCDUnMvHk0wj/cvjBFyr/SDbiL2WMeQZGNP9vsPO2e+z12KHHPDTZ6dsLnU/8ZxJX9SP8HlcabF7H+z7Zo+kMLTO22HUlEFagYxPNgyAPM5hbmxn7H8FAHwsOpeKp+lL6nymCp7j8DYy08gLaLeMShdPMXLYioxfEj0XQkgO/0xiEX5N5LSwIq93IXlMvieKatZGGg86eJyXo3g9mT3RG4kagaqCTTY0Yhy6pUu/wUa3eiwyZMOgsz3ghKMpGSy5VwgnhEnWIp95oQ3YNxa+MePMuciooZIwXyiEewDg/jp7/e8BAKLu6NkIyS0oczVX6G/hEhyNCGWQr1McJRTUGBB6+57Gj2NOh5i2m77Ffq7yqxGqHLsxrFeOd4zadHt4boqrHD8BTx99MF6+OCkYTtn4lEMCwKPvY3RwfQxCBAlpAtpLE826KxYU4Okg7hhwZ/+evsU4+yhHkPNxXqoAvNZPn7pP8jiJfQ1j8+rsX506BL6cfT2DIvSO+lSY28hfLIiPpDJkk6U94FLKKJr7hfQZq/E7RWKGNnIf2Y2STiXqOOlcd7ezpJjhRaEXYPmirzdaNucOxbE6YhARTr2FFZ2uY8b8oJgxLoLUntPj/VClFKpXi9gtZ22MjxWtoT+8DXwDAO1h25oPvv8duAkMh8A/BjmytekhfV6UzcgUKZPm1cdYD9VeTnT6zH669DPeBgnyRIabHS4bi0Ga87lTPAfnB6POBgFFd1ZxJxfKVB/t5h3yXHvuZ1/ddTMwiGv46lScz0iSy8j/WbecvVO47CDgiezlfd1XAABrrbXl3NFx40JlNvshAB0RcPROjOtErnxkum+sU/zKpu569VmmaREFqOd9vvIvWQvkE/OFgZi8vxj6+j3Xac5uK6XbGW7hOcai57UjX+Oalk3MB9RB/R2QQFE+VQE/9GU/qxzWFvRRjR0K7MlYUhG/fF+1Rz7aEXheh47IHQATxjD7WM/36tXr2wszh7JfiQ4T/aDtnlu8Nd87xlYZJ10PnvX6mUS0sRmI9Ip2bgOt/bmzfNFBkkXO57b+qMP7GBBC/x99cUCmsBvifIgmvoHPI5fTIjAgLXopehRdZN3g4mNxhnbdGlrZ6tpQ6TUnWhsbu9W/dowN2jUFYFghAYUVgWdMqeZ9CiGmg8KLVL93sdSmwiz2i5xdR9e7X7Q+f/jjH+oIZh7sYCpiXgA4Z5sUpEbOvjx6rQUki2mmHzncfubaF94Dz57dvv/+BwPjkk36jOdLe5oWgmVt6XrK28+ZjFwf8KEnUvNFpMDyrOCE7U8xaaTbVQRQrfFcmLD2o9VYUhUGQKtN92vrO/hcN8rLmRpHriCbzj3rl5Sh2HhypvSjrg4AcnrGOO5lcrTeB7IIJ8xOVtPxNEe0p7RT3xx/z0WBBtORyyBijZAJYrClnsBxGDVOjSstYwOakW4xRSYBw7AXF8h4akTUHvgKW9fP5BoqYUDxsx0sfj/qOgwIHFQ/S9t4bxbAcTAjw20/9h7I5Llfx7Zl8nb873WwWb8dkKLLYaDkPgHRD4sSUBn9yDncDh/gsOwZrhtQqEWCq29zbg8APfrpLuA1sn61A0V/bJ8qm+zUcvFcrnoMXId5sS5skeEDdqgGy4uwyVfhXeZW806NhG0bbAAg9mL3SYN7kmms2anBFbCUz0tuGwgrIB4dFWBZsvMCYqgLQItXa2zuGtTAjca/7cF7e5FzjQzgfPK3C7IajEj7cVf9XwWl/bkVyNu1lTYggp9w1gg5cNgQZ38s20M1AOb0LADAC7fe4HdM3+0kOufd+c+pWi3nl+qwHAaQHSbEhkJ7pXvSoS4OgvFomhefOwcMBkCLvrTlDo6HD1wF4NwTo5oejCs3HGXK83qz3xneG5ULdS0ItOmXqkq8hF8MRqJQyblgHPcAQKb+oKZeoEXjnOqtNeJioF77nOOksVSu0rrXjTZVC+D5GoiwBRprq3/t1G+KIObrhNuEOIV5IUHlZ2rvecAgjI0RXKWnebNWYcXv68ga+ZPT7kJ+ZRHIWQ17Iw7HoWCGMolzgqDUM0GPTRrH7fbh4bMRe62hKt0CZlBzwnPcVjnaCyh1UEXWEkWIouTg+ZysolYokOz7OFwy+vS9161UTL2AMYQ/JILq75beiSPC+cGoDVUvwJn+Z6/yeRsZRY63kuT3VJpNdVAbaTLIFEVPxqk/ZmBr2BelUxPpWKis13flkttg6v7z88De2UX37orT+TlohbSqGodKf3L1kBd0Q9DUenoBJzpeItRSEjv6zVlUlVU+s0EG5hMnbgt5nDnmm32NYU9eJsrAbQpLP4SGeIyTAwZ6tito2dtjDEXjXhzHzG/AuDnTBW32GRhxUIdlKw7Tz6k23JsfuXTyUVFcsKfYZ4d9cyKLl+uPgYRjfiDoXCP92M8cHq2zz9h2pPislOfH3xJ1GxnbA+j2akXnD96U+RsDzLK+kc+7WiGKhOmeROdw3Ike+hkbEb7oT8DeRlUxhLwefTQAoyMb8sYGjxJNu7POakBtRb7POc5r0NkWC1tMJFd0N1vhiZ1AFSNzbvCqbzHyjBY8RHt9LgNUYDw6Cv9Reb9H4yC3vDdbp0RF+XYuGOuXXO3nLtqn12IHROpIvsso2/OnuYdyHnp3wEjNgWS6vm9HX/KjTocYDMdgPODdAWxhv0APTicGj7+RWUeTP4UVEecpMlFLrWi28qIHrGhJZQAAnvUAR0ffa/gCQZCL2ErHaJTMPGlo7PEBAGwcJoiAfvH6wbR7qhzZj8MSk+GKbYQjQ7RIka/k1Yc5px8cQ+Zv65EYnI2mtUPNtJSsDNJ67G4GGpty+//4T38saKAo8AHZkYmKlFufLoDZrI6HDza+kUXUAYBdBBAnUFz/63XZkDgXuoYcRgFIuv7796ncbyfMRcmaz4vOqrGfgr4pRs0zev7KyHOHnuYfe16c+5hIvu9Z587P8+XRKQOAQ48FgDgvsBkoWhoQD3ZcAAB3nVHkVGkfn0PfnwBFAwSAGgCA2EZEYPVAek9zPmyTVaCQ/bRl+VXPXWsN7XS5T59TU0ByKCwxRfwDiPGDbtRpQsayv9F5KaJ66qvMWaL+hOauDjrv3ctidFlevwIAplmbFZExJr/6FCzWN2zj1+bnXF7sqAW2b3BE19yt/ThvyCcDKm0/e2yBgD1H7yXiDwCDfPiaLYJjiD/BNaNXErmWnTNddlq7wW1U74oyH116GNfcGz1suXxCkAGZl92L3B4bSOe5Ic3ZqwoSqwjlYnUT2Y6DHbYDz8AYWOvR+03DcEeO1jHR3iYgB8CwAYCojgNypWbMi7KRsud0LT8vefdix6o7TlOKxJgLC+vUuwM4YNyspeXZquEQmZT7mAlsJl4CXuoIBOBk+7PnwOfHDJ2k8O01tiwoWzjXjP2T9LUDft/bWdMGMAu6DMnuckyQewDAE7RAAv3uQ25lRLQxB3g7/wzaE1TkS6guGyabNVVd1UaFicv75CyeHtVjEFyqUG7abVBdI8qlq+Zmu0Ipllnp1ReayTEaGAsGkPu0rmKDFITI4jc39EKtK91o+rQeGtd+fi/6qvAcIZCe3C7UBIV0Rdz5Ps7y75vLnfXFWdhxJ35nnWEcAACYvk5/84mo1vlwMbljiFB7AeHKrvLmW+yBMChOThqHZ9DCO8dVByAbOuyPFF8TAl/2SaMuHACuhzOkvxWRoP2PjDcUrispNzVEKLhz/T/ntbTROG2wEEgoAg6VDZOCHwg5vec9OhG8KFy9njz/5AhpfTHgMVgsPGtIu8UfdK9BS9MPlDZjFjALPdxCG2G6lYjmP9VbRUNNtwKdX7oC+Ih27zlu6YrDjwYLfM5XH1TmwA4/efF1hiY1YCG9BlpaIIUiegYaKOJX9YKjTxcDDFieI4Z1ojROU6giiro/rIdN9QakCT3/OOC596HDHUXTmO1dwTmvd2mq2dspgLWVlsdBhKkKE2PDwEDZDuxRQACvZQ0d9lnwsaMQKS652ThXOXCq9nKNzcyxDF9pSjOGylndy3m3KwIDcKXXUqgMlkYBmqXofr/XYMFkL5v9Y+fh6uzOXlpO6N6/RHPFXPjw23sX08pZx5jMvOLcnPFf2QI+X3VsAco8J5LrrXmDY8eaYpx6rqpTMCTYq/rs/n1HEwAB2OtHNzanb7p+nL9HXq9+vsgg9KmuM/RE6LOlvGJgj/Bty0M5tjHOQ61Gr0lGmj4ouvjUZQDYPMCI1l97z+k7K880rW9FzQ6N1a3KDADmmTa4xlpm3q9FkjBythPAPmBOVPfDucqluLPP9b6eIxTfvLrPpR01t2g9xbviWNYoJEBh+R9AAePZ13K3ErVhS9qBwNzvvvv+9uqlUigCSKPHsYEEKsVATbROv4eCfmjDrCcOg9D14xAcOcSedrS19lNeOylK0m/6fxulcnbllEOtZV3ofuBIrdfv2G7bsWEevacMAMTWQc4BSNlQdp/4dHFgLaXzFJ3Xjz4j41cgzTjJpedzTqiNApNAdwOgEZMvOjv1XfJ6bBJHAF+8iD7pvsKBFwAg3a55EPNt7AO3nzt51n6GTwHMcCKCe9dJLONj21GaT6eXtW3Xtt1g1PzWlo0a46eHnD1o9i40LL14yx7S9186ypj7GpisXgC8ow0aYyNNQXaLool6btbbZ75pPzy31kLzq8/JrhK7i8LV1Pjis3ZcW0vE46z8Ry/pWcy0uiVdUfO5gxicz5GnldnIhdGXtQ+wo3B6tywgnWn7FPs63Ct7NucOIM7fafpFqPY4QEkXG5lZZ4ozhFwHDKOY7j7D1m13tivynrOQeRTF+6Su7mfUc+TMxAnO96s3VyrA7u8eORf7YMuRY1sGkOK8an9lb11BDwC27bzvvcL1AX3conI6nh3Pg73PfMBagTZIDSoKJSMjAM3iCyaFZesHZCNyXWkHnrsWkzQDgDma2gSH/q/x8jyA/Nqnot5TKwCZZ1BQFyyjxz5BW+nJdnfdk9qAO8VsPwPztdcXPaD7q2ZGzmCAT41j0tHrJw+QaLZNfJHRhZ2IDToDNpiVRtrLFCNve2DJkff1gCxgvgIAsKWOmD/HKvGUtrwzFWvRnCeyR9/E04aLxcxDnYg7ygVFLKG16bmObrf1A8qV6KevuQruMUHe3HWoXXeSPGUXqkoulp5iF8GiaA6HEGHFQcFYUuEZ7pnPBpkBAPGC6N41UH0oczynq8JG7Ob6LvIWh5/DA/hA4Yp7pOliJMoBqwGbu13X9n8HALCuntP9P1HWRan2Viq1mDEmLSKUSIxwjHoK4WWtrwAAgsdCago7pWWiftjgWjIAAB0+GQIyyJg/fdYI7BIcKBKuEUbAcytaDhLCPeNowS16OO9CcTu6V8NS907ekCjvUbgYNUL0WEvNA+9JgCRXMYZxUMiDAA+I0AgpAgRjIc936ErjBLi2AKscNPAeAOCsxfnP2TVVX7nSRHcawU9EIy0HnZc/AMCpBH2qKLf6Q42+aqNRSIAb3tc1auRosHbJM8+u1Vxy1qZ94F1kNLmop5aBBbIF9skrOU5Wi10h0I/W9zB3O7ytcJB42wlEwAJWeX8/WdG9O+Qax5FoHTl6xtEpWnPpClLmxopMR0YfxzCKM0DHcPEXVf7+GQA+NpgbdsKhwLNvttNkA1gMkebfuuBl23ap1ZXnpbUTQM0x0kd+2dCjdVQikXH+RHnceX3Zt+yTreQwhEbRinIoRHzlzAJI4AhsIG6naLD/oU5gsB1jSI5D0tKy7qs2wjLwknK1W41da3TAHDpaMwUK7YBSp4MirgaLFKWaHTfneKcejCz1Z091aPZ55H3yXXV/jDMZMwCZ7F8qKSP79G8AgESVHfEEoFH0scW/9H7YUQHWDYZj8CsP263tgo+lV3QcI+lzImpaDyj82SeNvC/mg8Y5ztFdT3mDfo6ChypqnYED7whXir8FaE1QgR89o5zLt29/SdHAFhjcOdEaJ3s2jkWcYpwM76cWsZR8/+6771qksJR9qmYPozCdKxwZfBI228emZOx9OOd2sUm2PEe/QQ2HZm6pWXmh5/3hhx8ccddzAuRp7GqjJxDcBnr3tc6N5lCfFSgBg9PPOyweqOXN2bVeOqJHgIqcUpwP5EXGlHXUzy4cmPSFAOLsSY9L++u3h+mGAEiOXYfTrPVB70Wfx+5gjjjPsg8AA5J+9dkpDmawtKMDAU2dHztoy5Fn3XOmCth4LVuLaAW6QjuOHvVekRNJB4lV9NTgS9l+mjcK4HrfqZ5N61iY5WdmS1iPpI/l/CWSnEBFZAHPafvAOfhhPjjtcdVG2Kk20OklD1KcsfbTdEGJ/R7WT9bRMn7axp1aXAAAABXUt9kA34Bad7I/wFJkCfVLRofc10BRTYEGPJDn6Gj+3naPda/3GYhg/oUpZpCA2iwrQstc7LOPExb9fXTyRcjsKHKDnexzxqfn1Zyf6x0gFPsVuROdeC1wNz3vjZhFs5/vBRDHj9F7AeiOrJ36MsNqovhva3gQxFlO5AFBWnjyFnmwwZeL/1WZuZmTsTnSXYpzwrg569sm3iDFsQ2a5kDdAXcEOew3/K0JYpcpI2AaWSndoL2vdZTjjQ7F1oCJR3v4sYUMHIfBTN0QfApdG/2OLOR+XBebIkBFbZ52C3GRXlIlnT58AgrPXsQ/GB+0gC/7doDje5m9nH9tcgCSJ+8+fznMdEcMsoVBNTe6uTf3ZgZ8aiTRLc20yarss8nt4vaQHARLiyzame5ktHbl2BwFEgoGiBWUDyoEoxST39IiHytfYpAPaEREbIpuS5i9ePnc47NAuqvWiTDRexiIQThTBVbov4Q9KNLQSJrOQD/XaVU2E5iKjvxsAxNkUAKbIigIMSu6VVU0BlcrKpbSwkYDh9vruQGe7QQwlF09HXYHYoW/YV7qPlPEqOucex8UiYCON+z06Fyt6LxBut/cf/6ZjeMRtFso1fjKxo9R6TF8eby9//X9UGe85mvzE8ELWn4ijd5vjdYTod5Ajw+q83MoFngODcJ7F+Uzkicjs8W/UJTsbQxvGYBXcEBVi0+uGSAI99iCD8VPVESfEdWRc6Cp9L50UTwhl/mh8NPebzMX0KBEpSVXX+BH8/7iUDearqIljrKn0n7uF1SZXDYbNY1wwUbYxutWlrQl2s4mrATOPIJOhQdt3JS27WtO94D2XrbhlQIvriPQZ+PsWjA7V607fVVz3YYD8mfvl/2a55To/HJWXBdC+3yj8EWHDwCQKPRGuwE5MS45j9uAskItwr+ViMGjkwAwDgBrjSM3CogODruQ4V3l3y3nrZTLlpIB5f3c6rkaE51achYTTWVuMPiIZGhPIT/1eWiJRF0xGryHarjsdWFcAQ5C26TtlD43KDlFFZcsicGZyNxOA2Auka2XvTrgCHrrSvXjPErJASzuMwbgvFkDmafTKlD7+vIdDm11Ztad3srX4oB2LErvw3jStdImbNWD6B6VYaHoHj/Rj2e10avMP0CAzqlbCLZ9GCBlnL3ci3Xy/nAe8UszgQzILEBHa63vy/DSdxT9TfG0AANp47nahbb9HGAJ+ZAxsFJYUNffoLEN1NErp74K97UTVADjr3/9i51MF49rKkIic7FL6HMeXSu66qlL4j1aqrz0NWsQpy96CMYaTqUQkXwue1wODDUSdM8N1lpe1RkCUNO1k4sftpd0lBiU9+eFNqOqAq35kHPpOVO6xPv3U1zVEcgWy9J6ai3evVNefOyppPGt4og1PjGM0+6vn10MPOQNufgatyvjr1ZpcjQDTrXKdoFIO5oPD64/sOUJOhFQazqNQIdtgIcgA2fZqRwCAErhT350nFlRkIPvHScO9obtril8V6ehIJ1tlObkJ6paB7jP4JZk/szJM9cewFa0nad6KqWga54n3bBMEV03VF7ZeAGOADt1vzAJK9cWVZ7UlSOfAuQBlOi6ADXeRwZcks6hCuHO6a9daeexVGyt3wfVClr5+gArBCIiT2kDjKMtWypsRvQoNp6en72CbIxdEGAX/cXZ2g5OuvDE0p21XvuLvTMy14zKU+8haxZdwlmbVMPqCc/JYn9uGxG9DYC9dRUAh89rKdvYE9s5DpviOO7Ye4C2fPYAGQfk8/jb/m63g2SuDKRdAEsc9WN/7JpGCTZfg6T3Dmz+Pp0YsPfR9ej+yMsAuuTMWy62fkV0YtI9AQDG6V7r6X3QABaO7wYAPN7FAPBegJFUFgUMA+ZZAADzIvvZKRbVJVvWbZnQTTZ+B2kz8gHRFeyTvUf0PQCNrXfze9LMYPc0I2Da8VqXry45tpfc+jDMJ/1M0eJVzHLk5GIrHS2fNCTAwie/fJT7fjYVRsE9hfxcYHy2PkKivdmMzRe34pIxHKPwKJHTR1KLKHqYDQIK7ywhnM0S55bCM1mEU6WbnA1vOirzk6O3KIk4hFHMiVh4YZRP1krs3nx3AkpzgcGK0YmD7mvVIXnxMkV1ZNTIIFXxnr0ILpq2ahNYWO0K7eNERAkNCLCUP4aDr1OhZOEt4dSD6zUYxO4a+ccvX/beLCkgD86+lV7F0v7dDKQipKZ/6zNtvcfhxhdZftFy/o9jOXtuRrEqvq7icy4kg6NWg76Mb8+DqkazZNoAACAASURBVBgrUqAfCv55XlZ1cpyDvSYwRyiKtvc3n4vCPnlIWzjSWhIFJEEgg4aCSioOpkOKYkKIKb/RaKlmWHl4z0XDfTrFBlHSREkQehJGjNnRglKzx3iE4lqBiVJz9KbMGcAMO9kr996/y9jrWfW+JyVAeXb6fFkeMnmlQuMOxPAH7bTgm5aUicxTL4M1vBgApcPSJ3WopMuhGANYaRmrQKGfrwCAHcsW1Bmv0HmZx4AeA0HnawEAUZKHmsz4EeJbqaPAZ+9SPXfm3iJ90kpw3kL1b3eOiXS1iFMrQ59jwGfj+FmZF9XeDIBjCNEdeon4yoC9xvPuXp+7yr88F5+9Pu9ZHX+uhnBoiRpnJAt5bZwhDCDqOoz8dO59wd1S9zhf7CmAWcYzcqAvPKOa9YVCvaMph86d+TodZEib4XzN/qzS5azRAkuGI5Eg9lLWJ4WEpEswTPY8ZN3b8rXrwnmJ3qqmvWO2xMFoJezmVoYtdgqp2jhqDRzGNDqgTg3yBMQfSr+ug6FICr+cSYr3aV1/++29HVTvo2G0nHZGOZvo6JWv21apGosAog5lWEi6L8X6cE712YCWeUZ3GSnIRnQpYFSoinpN11YRSRuVq4e5nYZFH8WJ0D2/ffON9bR+dG85vKKCs08t1xKaivHatLOcjQKQqz2XKOKeh8oCDP84qS0E2G4Ydpxqa2GLvH75clrIbh3G2cOJCRvhRPO8fipsW7aadEJqKGSfyvGWccs+lr6gTgLGIylnOofk62s+FJghv58aPZzn7YBp/0v/AgDw7Bqncuv1XQFBseFOLjNAHUVwAcuZa/abHXQXe74y47bOYd2RdWHhUfiyxYFpzyUQq50TkAXPlCagyNtykGVgax40nu2wcw+fNdl/rtx9uliZidb2ljaqK7d9ndUGlv1IpwuCFHYUFsPrSHQVMPxgOQIAMPqpmnjOqAuTrjZ4MF5rD2sdDpMy12Mv5pqpTu5nLLsSOeHI/krT8R5cOfyRQSfYl9pYYUhk7+c/bEXrc6XpAJp0nTgjk6O9zsx1DaqHardzpjdYgFxEbsKMzes5P4BrzP+e98382nooc0XrxcNg43zsc4LeQJ4dO7TtIQuAMW58DkDPi1NaOTS2aHXupGqu3PktEzmbMw+WmWllSqSIZxr7ZtkR6AtSQ6LDZMdeCzVyT62zAdQWzNt2lGzznIfcms5bWxfvcz227F2bvQmk2ETSxWKDbB2nvw+zkxTsk2rmazcNk1TNmTdaXBKM6D4EjCGVd3QstWO2LKldsG2qY2c9tg0rNl/BrAKZrLv8UvaQ7Fz2VmyLprLPpj1g/La10a/sPfTVk79/+GiveBvoqYiaK94DAROgqIOIQ8nrQxl3p5JT6ddCvIgvYxUAIOOd6P82uqPIUiUaBE3jDBW16IdrBZy0AA5Ftfs4X7yOICIam41xCtGxMBwWELQL5WlRKhUN+Pj5y+3NN6nELmWueQiF7qDmyTUO1RrhF1BgF+XYVTxDi0NR2MlfwAWCgUIXCEyQL9bEOEON9XsAYDMAvCm6KBwN1hEAwAAuwh2akfvGn8r/MdAOJdDCX+jaUmoUNNlsi9w64MzsQ5zUZRgjvOJsdON/FtUzjjbrJeGiPQPShRCwY1tlZMHfqPK9E7AFPUJ51o0xdsKI0r755uVNu1F47ocPog+fdpO6p+8nwMiFa1L5M4hrKmgT1df9dFZoPcnYMFD1PsYe47xHHkepoVhXq0HmCEWqaxioqGGgCD/AltZbYFZaBT66QKDjc17nUJNw0mir532/EHMUMOuD8DwKKQLtKMwrRMW8EymlSjLPnMhklIhZJgWlUh/+mlfs/dNChZ67TZkkN3kBPpxb9h1j3HmEEqRnb5AGsBD9r+Q2j2woPXPPic95jbY582MYxUDbclJKL3UMrjT6c1ZO2yAdMGpejBO7WvZsJ5LrsV/yd6JegFO0wLQMdh5uogPIUZwYRU5zjqKcKHyW58zr7EfmYjvTlp2LhTXX1Vo5cgXzIKkvzMf98xzFGSo7hh8yAcRfTi+9pV1cVJHLVaVZzxeD9rTymWsQvaDSe2bDPdEBC4kIwJDheY6TfYovEaGxzCPFrsa8a2i00vY+X16rggf6DM9yZaGcgqEY/n6u5gxaZjafN3tSOijg+9azTuFz+yLlGofKTWE+7VZkM8Y282T53PNI3Ywx1pehJTmDY0uRrm2AkaOMnNa/LsqmAoTtAIOhZhtkdXngOrDD7OyZxUOXguiVI4NPQVycKMk90g8YQ2NbkxZDpMd7ps4j0UvVm1ERQXTTdnbZFzYwPb8tjmfWlfKsD535l19+mYi5HP8ff/xxOsTovsnxPy3vMFqxrRRt1zUEquQsnsrkU5huBWjQ0wLf7UAv49wO9MNvrs1AdW1svDA/015Qz+pAkGuJBCzR6/rh86Ll7qrY3AcQ7V6nUziSYoZiEtiOhbFlZltgbF+rCZI6Z9+8eXP79rvvPKa//OUvt59++mnWf1f/N9W3NhldQAChtoFOSoquh+Ou3yU3yYfmPIxj25aPkqMAAxrnBxWz/KICYWkRhkMmMDtbqnphdXRIfaVE+wDSSYWxzpeTdldozVXJay9437uH+LH6fWbl+BHhKVOQ54/NR1V3peeIBRS58OxJO6zUZpcMThvna879WAAFzpkbsypoo3rHckJ2oCc4t9hIzI8r0aNfV/qU9ZKYNGWqZn/z2Vqoq35J9CE6F/D798w1ZAzzw9/oAM0B7IltB2w7deTiooJbzjkI0k5KLRQ+c7WcRmT57JnuH30/rXhlF5Xl9Q+KCGPjbOAc0BtZ4DE1Zz77Lqlh+nHtsjJuT0ecgkWrQw5BM/Y+1571W22wtT7WI20leuzp0wmD/cJ14umk8K/lff3M7GsBx9V1ldOxLbL/AevZP/eAxdYV+l1jU70s5Jleoxjn2CaylxbzYtttZtFNQDd66MMntcWms86TsIiaikaIhvEi9y5+JIxfWGp//3AYABhuz1Zfdw4jjuF2+O+jyb+LID8mGq6NIsGjTebCEy4+9MTUtYfmwN0bazEWmxO5nGkpCLXyC3ocRF6f1TUdbWykJzTFFkDABOuh3tFpH2SkRP8F/BD9D6WL0TOCtkbgR9HA2vbIHQHqSOn+E8VFca77NLPOSDvX3gZqaCuHNnU3RCsQ54M1fy2GRT7VIEkdzMMEOOXOrleDAXCIeKnrIHaWVWQ7D9BSYxwQd38IU0P35/WZq0X99POufMFxRoaKfPq0jtAuYo9Qw1GMYK5TcEuxL90boTr0ls1v7UURZIyRQ2vFsWpEbIHDgedwck4Qwvr39cunN4kdHXeRauQonfE2GdaCMEVmIoxP0SmMUBsLz587nxQlwPNgNCuSowiFlnujy/w+Yy8go3Wz0dI0G97XfI3SqTFuWqWEtdktn30+ZSSZHSDlqP3d6vNyyi+V9TFCLnnraRnoeVf+Zwt8cq5Au7eg3wIWGqTutZ8Lx9T0RSswOd91+pVX6pzP9ntdkW4KHfp+bk93lDcGuudkOdTci8iZ985XoufT3msZnIz5/mz4rnNezxgw2JCHREFObniVUZlALhJkMXHyxHBEAJ4w6KksjZzxmDZjiOKNHf9G3jVcU8I/fZzI4q+/vrcx+8033yaia9ArNF/OiMYWwKM0y7JMDgAFNHlonDzLdvqRCdsYQgbw3pGfrZ0y4PABTXJfgc5JO0Nesz+5NyCAPm/npKwu1j17tAyhC4A10muqJLsOyudrDRzmB/nDPhkgBNm+qnrrO9IpcgI0noff3k9Oq6O5E1lJZXXNrBxHgOK9B6Uc5l6rLo4ANdXkiKyR4ygHT4XQ5ITKaMp7yBLTgh9S9Tu5qgLFS4l2al+itxT2lZNJEVbP9Soayn4cWVDASHaCZfuqC6NTYCewLCuMHM9DaWgpZnZCGMj47KGco8fHAwr7dRc6LagtMFf37vPouIRuH52tK9h5lTxvbn+MYAr3qWp7i9yWmIqhaVnzKHmYFmqM00Z50zSQzwa0Wwme9LEwINQWL63x0BX6l/z/77//fuRCADWCDNS3SToa55z6GbRqowgdhvLO4UffCjCgGB/GrZ5NnWQAF/Q+a6rf9aw4/67E39ainAEAbF0HJwU6McCgz3odTcAAAFsBXpJHDx+0d1cKQ4M35S46LSLAVebs++++M3NC4/nzn/98++tf/3oBW+1Em7XXQnmtjUIwAl2I3u8G89rd71X3+K78R24Z4Kv9pu9KlmJXOZWg6QQjO5rKAJvB96OjS7zT2JaryvsA5wUICbowBgr8CZhKh5Y8Mz8E30jD0PUvEdPqzbHFpvBlgIgN9uq7L1qzYK8rTq2ehX3DPGwAIDL76EPeQ64D/G3bYrNleaZhe4nt07Oe78S+uvcQjhytXbMAeJ5j+wtbzmJL5BoECk6xYn0Phgwg3eyPxWhEXpwuSMgzFit1ndgzCTRdU60tg+5tlRYmnn232BWWHy5CeSrQu7PIlss7yNm9QGFNj0XXGMZy7Z5VR0Frcu+w2vag/XA7w0Q2Jui3gVFsco0JeRVbO88fe7dpmM+fuYhfAqxtkdgCon7+6n7sF51vbKrZ82tNfPwWOOdxf/40/u72JfU5XUtFGO+DOuxX7GD0vhaLgvlmmz89gMK2fSJHT0CIvXLR/938T/728OmR3M4Ih+ZV4jBB91wR//voMbbsdqQBDBQhdhSxlGJ9Ns55wAC778thiAGWB2AT3iNjHB4JcEUAZNR/+803dppiCGlj5DkALw/1Jw8WGjQUnF1dExxFDnA2EROX7x2BQ7avkUkpGuVqubL2F/9OsSraXBBx9CEvsnTaaLUFTZEmnEQqlzIHKEk7q503b5Q9Nqqf1+Hc0f970OaYq4f2rzVT+z0bNkT7S+s8+TRFQK/1xw5dv+PZVcdnY7K3KqA8L2WhEKXyXLfNDgIU4zwHv+kkjYDqPYygvZ+2INuCCmHg+9CG5A6JQ3Ac9Xd+i1AI8BFBrd68YURo7gAA9I2d2x2EPBTVTSndNQp0PmSIYDRoETReaLOK1jia0/xNxrANJwv3psZ4/lYlZpyo7Qgmiq4c+hjlVtTUAmhevztCaO9S0bsO4y6ayRzPvhr6cl5JW6AoOfYy0Qn+3o7ZOJMFoZAfYhl4fWgV1TokAqSSvsBziBl2FKzHOjTfA05chCPUt34OpT3KvfuEiO7sCp+FyBLmNsplRWiIbu6zu6h2XrcN5q1znb67yQF29FrRHrFfbod+veUESsp03piWc0Y8RlKe2kd342X3BozXxmh+olBWvB8TuVHfbe1NU54/Jk8UICu0vJO7fmqBZDz5+b1UYi9wlpG97F2fqxW92nPOHvRnrQCWzB5w4uRBbgPR+41cRSi9IMYtWuoRl/6fCE5+Rk/UuCOnPkWmTg/m/Ww8w5bfRATI9d7PhvMt2Sjd5PaSVAReObFaA5+VtsUbXbqAK1qaIcuQock1Tp66DXm66NiICgAAe4Ic+UQUAwCkE5BqjyS/XT+mmz59miJzrYLu89Tln7mroWqjpaw5AICL7i3gi744hVVfRO8K+HCO/DXHOA7RYQZ9FljbqCA1YQJ05/WHdkiI8Rq2mewOgwnaH2YlBuz1c64+31nT0xXEfzvftPOj+exn9j7X75o3n6nVOk1aXvN85P+j8/ltIywQR99njWac7OnnpB59tOyALo6BLTBPwIGuZwo+bWibjqg1IFIvuZLI/QG7raNhNrXFmNYbGU86ACCHCjUS9UfOMhdEA+lkAP1cn9N6ax5wTl2Dpg4Bc7cdAM2DweSnYsSk+4WDSVC5l+Gv8Qqo0udJYWPvaX0pyBfH/zw7QMS2F5FuzDXnXZ+dCu7dI7DodoBj2z7jGC9ZQw2AkSkrHRQnfXTkXUeuyc2hLomdkrBeHGC7a33o5+L6tbe27IhDmc+M3ibi2GCFrg3ob8r16qKDXDWwQ4eFFaXXd7fNYgp6O1Yg3yJrIpNZ8322ABW2vMY51Gu2HbrXkfEbAGCe0Vtxro5+G2XwlV9+ty+mA9YJAGx7lXFhE2ygZ8tzP8vd/YJJAPSFacpa7WeXLAIAGd8CdkVtwq1zofbTspvaEbC4ts0sHaW/AZ1gx8x6qBhdi2Pi9O815nvbtkdu5PMH2M8Yry2vd7qKp2fswNpjZQFtUMx6q/YIAInHS2vq1ofBqd4yi3H6GpXHemYCwXtfjS9zKSLZwEnbGjLvOY/p1iBdqO/yN0Eplj/nY7OwTxe7fSbn2j9//PwoIaxN8OqFDJVspqj/q2m2Nxmf4caYWQt/mtoAHz62R2ERXU34oL5FPTNh5N0dBclmxRFnk+rBnafVwlTff/e9QQAJ/+fPExUrQ+ZyNFw0iloFdz12BwDpN4zwP4SStid4BFX72IvSaoEjhdicDxb7zes3pz9mEThvciuPOlqrcIkXZihbuauc3UH6lrPq9+4MOo9tRbJdYX2lAexn0es719/PUAeWvvDe6HW+4swn1eYYsafQCJuezc29EFZTtRwqdunYEQg1qnmerg3PzT6IgAkAYEN/ORiMCYG5hSnCF6HKWH3dzuk+uHx3FyXkfcCDfUBZJyhw21iBCkg0yMwUQKgqVIwgXQdnX88hCiPFIGEAQKE0GlsqLUJCn8EQsQKjkE77Et8rAZwl5kf7UtFzGSN2WsTakYGnNVdkS3vX0a8nSQeAxlvk02tAnYhuAIQl58b7rsrBhvX6rj4rg0/PASgSsCC9laOUkzut7ym64kwoGeJyiO2AZAxOU6B1JUVSAKZwCuvAbaeMqPgABcuB9/MqAoiQP5s8rZMacOS5xkntfmZv7nXYsmWENIKYom5Emx4Xm0MOyYOqny+K58sX01c3Ob7tRe15PhTFWZPV293nf87CiShwnh0RKegzSvzLbQCAKMBPN7W5kgNqIOdJquTqum65Nik9oP9HWV0E7fpjG3f7zHluVy0LxsmenjN8l0M/ssAdYjKfW1b4HkTIcZwoNFZAQQCv1hvjYcY1ueBJ9ck8haXC3tWjnUgREepVyrEOqdfoLgVqX0PC2lTkBZbH8RM4kwJhu/sIBvxOBdgyLXtbsilOMjRk3cMRfDP4TstAvptK/ila6z3Us/WsKXroQo0N5xHjHAAAAy4gOXTRyJeA5QXWFn3P0ZgyeOgmYDvm1atJuXLr3yVfRgZZHjy9ffpwqjkrJcwMIfdyT9cCIplp95QzlMBDDDEKnu59iVPqfXiXskO9keTB5gxAqdbnsYskAwUCs7Z2GAt2vnv77vb+t19bNDHj8nOt+h5jYFZPYphvw9Ey73NYAOS8y37SfdE1yGHWUE6/PotsPjIWBk9kkewH7LmdQikmDPUZuHa6PZ0K9siWGLePlwia3tOZ0/0FAOhaWmPLVdkFZVAQZGKPBqj45PPysuzQCUA9fZYCgdVJGg/MM+vS7h+AV9iXGhtgJ3ITwEVrtRkcSiOSXGQdEG/IIj0XjrEpypWzAOWjZtBf7GlAiOYpbwcXGbZlwLajKFSZ105eNLZMGBbpyHTGK3MwoDZgwdh3jMFg8UlpZQ3QOayFr1s2zba9JIM+yO5u5Fbf2zIa+SlZJABgR2PZO2PP7IKFthevWuZeHwPo7XUi5RT9eK4QWbVtGPZxdCFMz8OQ3fdDZsAgCbPoMOHY68is3D/XZCwDnS/03nNQAAD7RzYC88/3I3vCfvEZKhBl+6rFBamXtmct9lfu7JTWu7x0Rfz12qeyfbYzvJ/f1ejLbEKG4VDzOYBmbMQ9v78vOgyjImAHRSSxwahFFxBB8j1sxQ00eBzV1ey/3DNsV4Gdkgc8k95jrOzLvZenAPxXmBH6HOlqef7aCIokNkCDLUO9FsDmvZbs+Umvdke+4/j7/SU3xnaTzvjpwycDALrB6xfKp7gCAAABO+rP78d0OQiU3gs2kx+N5eEhFD6Qag3ef6sHsSkYtM87+eRMog2AlRum16HISBHryZS39ccf/pDFtAOh3DIZq5FdnI0casUpmsvX1jBeiKKGHHyUswCAe4MSIUqVf1HNTkQkkU0oo66I3EI/ctY4zKlXEdfcaOdS3n7G5pwWD5jifih2qA3enNQYKC1unKQyAQ4lfouu/P5J+53CLrb6VPk3Vd39U+e/MbTW2TiI5dn0C+lbERFtSuYmEZ8KDrfYSXpBNmtno1VCGelmBPAac+IZLADAvNrRoP3OQp/Z9DvyzzoeB+cgiBwaHzgX+YoBZhpVI6B7bBJGBhcMPh0FiJOSuhqiFR0qZhyyCJNDYzqsAoTedgLGcCYfrd/VswzjZLUY07XTKivG0b2w20BIN6dztF3IUjlLyllUpCSHxM6//n0iwW0heiqqbuefsXM/y4JVQGhTFVGg7FsZv4oyY2RLPm0BSQcNzR29W01vt0GeyL/GGeFMTf4wASzfqkD1nafOIbvrQ4/Dv4CM+c5S7CpChxL3+y1EehR772WDKIbvNvgQ4vsansOmS2zlks/IYD99XR1J1PmtHNP6UhQSRP35C0XmA7IQ3UDG+ZrLcOAckCPL+ZhzVzDCMpRozOfH26tXr6fzhJ7p/yfs3XrkypIsPQ9egszMqmpJgB70/3+R9DAv3Y0WMBoJEkbQVFcmGREMMoR1+Wybn2RLUcgi6eF+/Jy9bdtl2TIzdXZXucA4EqWj2SnASazuG8B4rQ1neXTAysRvMAlnASeItYPqjOGPXNGwqb1DkIE2p+JZfYbLLiH7mj4fh5EW23SC/61HnLU3kK1nDd05pWz5/M42eIxQny26JA4q9mbu/6jtu8ya3LSZFKFnXKVwahq2zxuso1idk7ECyGJdJVMZDZnspuTp86fPt8dHAQBvbgy4qbV6ngCSCYgtszjuzgAnk6zf6b26p035zghPwCayNEkEEHgBKPBa1p+GSfnODXomIEn2SXpEz4PjRCCL03t7Czjz8VE9ilSmqO9N6dPXr5lPH8ePSScZszZ169X7uh/+szz0zBFx+GzRRXcD93UmtS7T26UZHjuq7sLepnYzcSjBrETGgOf0Bsg9HB2PbUmJgF4ng6bvoxfSy9PzTKbZuphAG/GTHAcUWTq/I5RzZk9jU+95P7jlXvoKMENBnWTB5SrVQ7q+KfZmFKXRGLZ4B9k7207Jhb5PnzXIsdhB/jdd86czfxruST9q/wHa3VcDuv2PH7c/vnwJ7Vm6teN8rUtbu/78LHbD6UGkRxYonbPy5Hv3qLFvrx6/KGDu3geJXpogpSVUqGV8Gc6Wl3SxHVM2kKkiBC/4JdaHqync2UdsTBJLeV56e5xeSvaz1cyxZS329dx0M+Wn0bf5d2xVGGG2Pa1t5qye50uzVL3f9efqMXChkLvfgnslnd8hH3utzHJqr4TjGx7ddvVtbHup5+4CR1ecwJEyub3eJAaxLwRqU6a89gMdYF21+k2hr3j2bZuwH/xu+2jXZzjM4K592WhXO257RXljE42s0Z0fVl0jHUPDvh1cUurl9e+Bxpd2f4dvr/YXd2Avlg16flhsm71BzzlZLK9/7oxndS+GyojODucR/4T1cblKyzTMhlwTJXJeoz/xgYmp4iMJ/D/NMvFPB7RZPcXi+gqUfud4VQmyLYfbp8N3QV4ZFT9+HYxVeho1CZFrSB8FwIdVy15JhwFqbsBhl7Pn7MVaWg7LSN+94SamgHn/fz+9vEmBAQB4IfTAlRaUuEf92QCFtrZ/Nqjmztvrs6+v0NRaz1N6A4pCi3mc1jiq+xBRM0QjIDrrjqPx/p0BgL/89puRaRlZMQEQqDi7OH+HjjdO2/o+gkdtNk4gM3adq99U4joyui+9R4vNvGQWnufQTGSh6tCW2QSoGt78RsAbSEgH3lBvR0n2IG6B8vcswTKscDmwgACn5jduswK8aXKxjLCvnws1a5fM/7XBVhx6OjGHbYDig/YKzcfC3O+gbpv+Ask4pass63ZHi71I3Djk308PApQ5WRtkgEOJc2RQYzlkR7HHsWet9Ceo/FbOOisT2DYj6P15l5pOg2DtTk2gdLJuqqmLUoIBovsG1NoyRqCGctrPNQZx1UfJgd1KYgxJs0MAADbkADyLSm3Fr6BfAIDBtYAHX5XxkuMkMEESqffJceiebGoX94rSxoCgvO8MtQL4S1OjOA8KKtOp24FUM0ETKOdU+KxPx1dPLojMOta2vcK4T6VgmDddf6GzqhXa3eZ9n/TsuDAZtqGOnqKJUhsRln61jQCGfhyPns1jNI5eYW22QcGR0HWgZcsxojmdG+20CVfAqTjPWitn3trhdjsgGBXAkM3oyT0AA59DZ5DRnX3fuVmWHJGv6p7e84fTDmgxZS6rjaybpjaTGrqeOvDez1Hez855Zt9Z1+v68Pro9Ga+bUhXBmivL9e4OkNQlDmHM6py1iVX4Z5mdn2z1Ho9zAfW0e82PZ6zEV1OwBhryrhWaLnDiFpTArYjZHlQtt9j+LprOjdiwLXm+DwbnMDDMhgHtWVWA4A3s+iw4vv32y+fP898ZDnbZF0A8HSGXIveIN9Oce8n3dhbR7xAasBl66eWck1AR/ma5BYa7856rawg+50Vjv1IIJ0MbhgrBCfRVg4+yzKKkpCOV8ne+9jnwhG6b/U/gHLp+yuA6UBd5YuXueQ4hTnz981Nd02m73c5TegIAyN1fEfXfEvW2ua8skyXdjvZzWw7oGKaUrNJuoZKVPA3Yv+OHBKE6XuhkgJEkLVXjT8OJCVi2MvowNN/h3sWG4QRfQMsMY6she4+lwsUHie9tHsHzV7zNOYCBNB9ptzjjN7b5+rx8ZMTLn7NpRENriWHLWdxo7t3CcylH3W/AgBoiocOU/BvdkKvQR+CaQhokCyJLbLs+K9ao6evT95Pl8E4EfbkgGn8i64d1GUo2wR5x09s+qVnyGdXwblspX20BLbjPwFMe/RiGKw7QOP5wvRJBpNzrd8x+UjX+/byPKCSgQf5NW0KmutSYpNzhn/uAjrPlQAAIABJREFUdXDC40x30v3qbOq6klXpqu8vkT18Pp/bakzKU7bvgH7VdzsALABwDbD0b3xp5BKABL+K8zp+xWKkomvHFy2oiA2JG5sEAzEK+haZv647/ybQTbyRGvRz3diPrOVPRiSu3gG2I3Thr1+NXcNGYUP36zsI1B7FXoUBgH6ElYAd1DnXe+bfnRQhoOZrQeHIznv78Ik/DrDi+6A0cgwWwNdhdmZfI9sO4gsEIgO8bn0hHdBGgEmCHNaJ5aSNt+1rF1DW9QPAWaF62bP/Acu2P6DPSTck7k3/AAOg/p77vmfI1AZstgzKR7adb0kVv9sAn+4psUX8FmIO7hlW1pELGjwf5iY2KhM4DutjjPLqDeC9/K9fn98wHh+ZSLSo/2mxp1q4dC/VDf76KbOEJZ60yMCeuXmcs8p5RU65G5b1QIKeyYBKOSk4lMLOYgf54QBwDdEP9TsrUDuQh/aj5mAg26Y9/ngLhXgF8X5Qd6gOajYOJB0fe/p4nQNJ8LeznCyq3guVCeO5nXoLVoGHT58/u3HWHtlmqqHRz2YzeoDdULDZAAx2nKOgzKafrYwYjiQHzkrBS58mIHk9DzgKD+qh6f6pbdwKwgbG3ZAbqLpuOgrv7qcK35lUGqbIFk2WL4BBMj+MVyJbc5AqgwB1CDgkm9WAEuO7Q1eLgteNcRh5H8qbg7MDBt0oCtqvv7XZJHKheujVX8EyvGs8K1dWCNRw2QZ0VEeX25RfOzvL06vy3pRdZO00nIxTxT3KyE0DtY6V2gZEcp5zU3CuJQFbIfn2Spu/l537/URJy+nC4RX9/1kMHK2B9rvn3mUAPlfJiO2fbWBwNjDQ7C/r+uljzr6D1w8frCtEldQZFpiSn5MpJYPMXtuJbP2/mwCu9Qf4DniXgAJFrPWgiaGlaXW43gAAjpPvonuJ0r5jogwAd/qXYCy3vvEZvMue3AOLfM/+rGu9XRf80bRh/ZsykNcXOaAxasgSXd+tvzrfdlPI5Jzb2Bl4zArf7xkZ1jO3GVDx0+On22+//Wr0/O//7b8lsFUzs4Ji2wkiBsbB0v0IXKK8xFTvNQ513wP6Coca+doOzdYLY8QblGmdWI/t4G053XqBc8HMcOSRcp3ASefnyDNsqPvxPGqiNcGXlWfed9YnGQXOOXIRAIAMQxwC67PFtMHR0nmZOcCl79sWuvb9ZClyhO47tePwG8Apo4E1KO7r79X5VCbFa132kvepGe4Pjx/HDkZ2U4oTFsmDmQFbD9uWehZ3Gw22DhOHJ30p6lx1zajDN+hRkFP3I3lidjoAq2WM8odmN+0ALkqyzof6Benny+/K4DJJ5McE/GS7DVgtHa5ri3quczUB99IdRzc3E4oGW6Nt93lTnwSvJ8BLULnxUyw1npQUe4ODPs8kv6kliAJ+oG0ncInMjT/z4zTOQvY/PybDZkBxNRPMfkSGHCC/vMQxn1KMdK9Wp2q9b/ewwR5s2db14rtF3jZLDt3FRAVnsFTG0gZdO6DAtmcaVDLJO1BW2YlsB5lc6WgyymOLXUaV6RgpefzuzLzs9fguDw+3P778MfLF9/r8unljzrfBmAZhClhJGGHfKCtAAziQ6aQNPXcCDJrdxdaxN/iYevU+EN2jd+kZ0wCjowIJ7HfpLHaW/XbfqgYJkpWdYIi/Xv4v/qEz6OmSjq6g6Su+5faVrHf7bARwgPk+ywK2OrUAWUlfE/mTp7zres3jM32b3lGcKewmOn/LxhUA4Ds5s153fOPKK4HfPrP5DphaHWW7AEjOHMEeNgx7hbxLRyYGOnYAvw352feGvPNsFsT6lCQosZvbXu6gludgXYiTdgnAeT7G5qaJLwAA3yG/XTL09BymFPcq/5axszw7a33Xg8n9u/C/74Eifceunee+9xo4lmvccQqd8+SOg2p1fV+7n0/37/Qd4zP3E4w2pR6bS3lYzvN9fb2ejaQb60sPEUrF2FdAhbOXyY1SwsfZ5/ecXcdmU1oS2cMXmThuOSqJvQpslDrLfXuf/8vff38L5VYb/KcQzyujgJ6OzzGevzifodelI9wcLECYf76pgZwUmxRHM5RbICW4otaLckL3fn+unR69iLegG6bndVyMm7aUtqGRU2SPAA28eM2MyBjq776ma/VBv+9puKKQ4xykWdMJBsZJqlNpR2HNT05gnuBnO5NBpxP46fXHT4+3x0+fbJgMArgJoIymaJMRdAy6gxRREFsXJ+ZARgIG8QYAyIGgrpTxKsT9ddxvbVS05pznMHR+exsdGZnbIIDrqYNAWYDaYR1hs0DZUaMfQI3PRpxq5LUHWtcolWSYYU3oGUTB8+/WqMAr7X87+nnuFJkEbYxyur6HtbcSXs7vNhBxanOUc4gWOFQKFddlPrbezQiRM2IxyguHa7I9deZQfqcXQPQ2zIkdWI7TU6eV4I9rnMOf8yFHBKDK91D6shUgNDfm+i5ak36fzFICuCZmJii0AvoudPfZwb/+200ATbHXdz0chcQZ53lA4HcdI+uPE6LvVydU6RWBZG4S9uXL7dNjzoTWCB2Bw7+RUdvAzKpIT4I2L9ydvMNcKQJdOfN9yAFTQMKNY8SHk3Yc7g0Q8Pcs7+Y/RZa2FmUt/Ju+9ci36L1VmosGyvX1/Fo7snFqzAQ67Kzr87OzlDoD21FRqZEozRU/7zE6RoAO+xEjeRqhcq8wpizryyHSmn1Wh23p4x+vt6cvX9MRWMFcsxiAoT73a+Qajnqo1LINWaufzRlf2zH6dq8jZxtZOr/LOCM54pTrcG7Onl3KNvaIsNX0SvcuBz8W7AQtACGjF6DsL31vPa2+LZ1coWaJ0P25Z7JHc0YLDBW3tW7VvWvPfe9kUJtlYb8pGbBerBPmZ27pFVkDHPAEdslqmB5ckDLOW1bezk7Pnn6vsygQfgMACmIsP0z4GN2fRkUGNO2onJIGy7Lp6gFCxgF/T7nOBqPp1X5LCdKisMMq0vXSBO+cQZ6TgAnbjh7VZ3/77bfbP/3TP3m9/vHvvyeDp4kHPk9P7a7/zbpB6yxAg33S792AtYG1yl8ij/fZIxw4gYyju1U/SmlAwZL0aGE+PSVDsUNiijnYmeTJzVRynFF0/D7PlO8AyGEnsy6xm/q87AblAPq3rvH1D2W8U67BOhLc2/cyg88CMr4NACTra8bgYt1MAFDQ0/arHej1XJKrfY5hNPBdDpbaGwr5PgFg5Bidw4hYMS5hluhWpScVqBCU+GxV1qUrfSY6TULPCXVff+e57JeVneb1n2aVySSy3yp9wvnX+3R+xmYD/LoUJOcsExQ6Ks12+gDCuia6n/dv+7n1HtOv9H0pQyKzf4C/yWIWqICNYCBR/S+sF8KiSeLhnRsmAoo4SdO67TRh1v0FGPKzrokl3KfhkQ2uV48FSHm7fVhldHpGB/stQ4rvePqF7WAJeaYnTfzCk2XF3vDdODi78WmCo4BI47swarVB0+49sK/P9zHJafs+9q06KUWyRHCMP2Two4kaJj1sXynXil+1QUb8HvQJrCDrHkpCL+vJfe0ztgGVXUK21yF6AuZIfWxKx5afrOvvEiTLZJvRnvs8TZgda+AzNSCVjkG/EwfpugN+r6lCE8xWDelaXk/HAPGJ8Q/cH2gxxgByM6Y6XDX7OpMAgcmss8AY7yS4AOsTn9XeNPGC3LoR6WLpoKd9P4tNutcL+WLPE+gf1hprBQCAvtNzOq5yAvOwVv+co63+6TSmYXBXMB7+9f/6r29/+e0vduyMQGSU+93P15fv7oqqhZCTrv/chK2BIyi5lfl7FENq5nxoNj29iumpXYrJimOEDmIkalmECxSDQyelg4OEoXIJw+cYY/1QFwYCqg/ou6A3obDUbETGgeZBKF2M63YuUE4clK34tqKGfogQWxk8ZiZu6LnqfZAgX0o0jQubCagSxMn429/+1mxsKW8LdeLe9qae7HWciY0A+ZnbYCKTCRIwERz5et18+htYMfVFZ1gLDOQwvd3efWgTwB7SIFidw+ku5Rr7+MmH+YOycrfb7ev3t5tG2en79Lsois4EXXXi7AHONnsLRc7UJd///Rx0kEjLC/N+L/XXOagp2+Chj7GAvdFjuZXK1KvVCXCjrlKE2ojO9w393MbgADSAbDwmANLHj5F35mbr/vQ75Jd1BXTaAR/jkHS3AQBAbhvA1gk1C2CPBHr3/qYZ7ew75xklpnP9JCdINa/KELm2/nZ7aTnAR2WPblHeOD0ExPdGbjWqqrHVGVHwKhlUllFnF1kXA4AaLd2bQDD9Xt8huZmzVnG1JBqMSrnKBP9lA3hf+x7ttWuLG9r5mWqQONe8X0APDV+iZ+6ZMgfkAzhCcx6n5wR8QUmRaQconQgx71lOm/YSGTgGQ00fY7z02suTAqMDWiWz0D4jU8seGcYYu6EjjlLrNjlfBLfn/Bxgi8+cucHf65gnGwbagD42tVAZSXep78xiKN3fFQie5mtkU7ajyFm/C+DDBb6rGVS392P004TVTlUdYdYRcG/vB4EK35XrxCFI86M3r/fopjruGOPIS4InvUfrMA5MKX8EBhLQc/ayt4ACd06avYXEWN4HZHONZtxOKQUAXNvPVyDL+nExLLRw6docqAyw4YzbIr4rAOC54x+yv83qA8pBgzb7qw6tssH6McDrjHH2mFp+gsiMzT2jmbqM3kcyzL5Qay5P2ch9uczOSG/ZAfADcNWaSGfoPmVr1eX+L3/9y00z7FXnb7p/g3/opwLoE1B2pGSpm1Cqfa9tlJpzmrp8/Jc5U503rccJmKe66gYd1ccGSVaPEBqykaFidrmd34I8GwRB/mMvVu+HUuBPgiPPovMheywWBOVCBlefAoBIL+tPSgPQi8OEQE+pgeBX1bm3IauoyxdGmNemHd2HkbMYAGJAECDzPbZx6lHwMb/zOWimfjvVBAME6V7/WxigBHf67IsylPLxypJChrEjWj/tK2C6GB74OehCAACajgoAiD8qRkvtX9kNd71eYHh2/7V/Z4xa2Qed9IAfhA+GjNm2Vs+jvzjX9VBKX05GX3rXIHMTVzwLdiCAR1l7q6nyZrKyppSMgHVTdjf2xGBfGGp32cbaL/QzdoFnwpf+8fra2CO207atJSlKDEjOk/gjUN+AQkaWHr/wvuu8PjdBaDzFASNyv9HxA9h4BGj+zZm5AgDEDdn76IfJF6wss9ZCZ0uyRHBrMLHZWwJ+7BP3GVufZoD477yXswAob53f63E2t33b00E4ezuA9LNceiAcXzvTZVgHgI7o6Mi717BlXuyv96ngKGUx27+peYtPUh8c5hElqiReJyZaU5ewp/ajnMzM7tvvuUyfmJKpAgO6b30moEp6Vtg3X2xubJmeg94k7LP1xqQDwlo+iZXo/x2zDOAjkLznYZ+D6KEz6pJ9x257rae8+pSlExNYnlz+2aT1Tm5hWwy2Zo0Un9M8HUbhw3/63/73NwX0Oqiuy/mUBgn+wMPt9vyaLrEoBFAW3bwRZCjIQvQV+K1aP33mpcphOzl6MBl1I1wzJigUYC1qjOwZEcGicVCD2p06TF1HGUQHCWs8iZ7Chq2KgO7APhitVXFG6tu3aR6D0dtO3jZQUNdQEmYr9KDAYMAJmI283W6Pnz56Xjbdy7Ue7llQIQLpBBmU4tA9yEjrtX0Px3E9AQkNfUTpzL3HEdQ6yW8NWyC7QFCcGgFl79T4rw6Ng6jWAjmYbIIYg1dkMgFBIjA7IKtbdpRNlAdGVtS8AT9UI6j6ZK1L65XZY0Kovb44dxgwDKXXoQgYihknIn+G0oXzj6PEe4wBtgmfG8T5cU524yjDsTHNmLacYk0s2M2eMrP9IOI4ES4576UOABDqvsvq+zv12/AYxjoG1/vWv1FUBpPEtlmjpTAeptq6I+yqyyVIdsPM97cP7z/eAQBeAQemYQCYsq191LnUn7c3AwH0AdBe4/hqnXWuKYc465zMFefC59+U09c0HLmpk/xfDQDoPc9GzdV9OB3aLSdWXmkohmK2c6nnKMDiQIOGYKv20HpDEll2hOi7fkX1yyp3WMFajEmydkzCUC2zZWHPWPZdFW2ePSWz0+kDi4XB2wciGBphGjT6agukOrrujBXM+p1u2dFVnXPdMWvQp3PYz3X7BdHPdBN2F/l73TK0uGaEkd1cbWVKVodzsggTUJ7jMtTV7bBa57b8SfcDq0EZZnSpz3prslmbjGaT7J+sqhpzIfsAX+7H8qYJGi9pBFSd5XrLGkZd0/K5ALGwYZRtzwNEj56aadvEBhHKzJve93Cb7t6e1b7KnwDr0CMx9nFEk38IMIUj5/GxDfr1GiUwu85/O6DIC2yL0X0823I6YHVQOzx9cZrUNdhhMDOpaTMo3Kn+3e2XT59tl2kWrDXhHDaVMvbT9qUgsRrpSUaVpdee25mmMZHXWg5k7ITlsrINXVONSA1CahLKNHOKg87PUP9btgQgga2jd4X2xWVFAtvVJ+PTJ8vgl6/K+CfrCyCvrLCnZzQz5e9e/X/03fYr6hfpfrQe2GX0tQOiNrodH+YSyNnurKaxRwdExyNzBKliXui618CE+lWAiOhkZdvD1MDRJLukskTpXNkI7ZGC//gvsTt6Nv2HPjwyHD01su3DWVZNgcms16lr9n6tRm+2zM00E+RsX0GsCev21V/Iz1DWCD5X7iO+igTXoGh9OfkVAUsE0KlWvEDkB5XIyObF/4Id6Ea/LY3az4ecGRyHNVM9Yfv8IDtZVoZYe2UJ7M77Zg8uoti2AdHzp3xogtHF1otcJrhHb22/03pjZa49plUTLupjeX0qA/l7QFutsew7QRTAE/6c5dK10VAEk91VIJFgv6U+8qf7UMg+Z0QyrP9Iluk7AdnMZjHIGBaIE0oC2uRzdGKD5Fy9FCInsVWUBut+BQBwfX1mykVWbyP0Lh3n/b6yqwzeXDr2Y29Ya/yH69pbPu1nHHu0z76+AzYJZ/m6Puj/kenpBn8/U/4uMO+acqbRt9gs7j+2+54ZMfK8gA5s4r5H25mC28RCuhjloTnj4cBu++Y16pcACKG7SU44EG8jSfz8CnYBNfzWloK5PDi2yGeTpqeNNx1vSPc0EYUdZFS6/vT3UFo3MZvAitjcBOvR6zwPoPGWBx8WGEntDTBllJdSsB3gYxf3HmHH8r4A8wBHek2/f/0Ru8m/kZ/o9DbNt3ohgZqgL1OKpI/S7DVrH71tRnnB6of/+X/9z2+fP38ahSDHhi/UB91wZRlcU9g8c1U0lo/y0jIvnsZaq9mDlMsZn5NNhRrDIpON8yaIMtrgQAKi6yMgGLEsQP7jNT2UjLuADH3fyzfV1cRIolBHiOsUWUi04V0InP7ttNkJa/mBD1sNvzuUQhFiPNSlIRCH0wqQ5lxtbAaYsoUNtAhaHii0giLtCdnHbcwjmJm96sPeenYrN6E3NTqpkQ4YkPGDdQraiEtggbbYCi0rG4ehHayH8tIghf1OlurQe8YrK70RA40CZY1xlFB6HDAMD7JxgI5TYsE+jvyUErlfPwdWFNWfNxljHdMoJB3tJdunJ8ChfZ7nktLLOjqw5hdQgh5KneyYOL1nZ+oDCoz4VjlnXKUdvf5KAICCEAdKa5TMXq8EArkDaKXOXE5WqVluJi1MuJryjgSTenaduTAeMEYxGpEHnWGPxlEGQ71A3n7cnqVEPHqP7z+jaaSwQh+7H0NCV1/OY4xpZFbOs86qx14Z1Y5DBbqvvRLFSz+DFuNYKKNSAMCGEGZLA8XRG9a8AXncf0M0tncPfh79HeO+FbTfV9QYpP86UgzAcyv4Lc8B4U7gvM9IgJrTuGavje57/xtjQQBo41AQlVr6ZCt3E7aCAKfH6Hy9AoMsyakRK1yw6kJPbSKO1d2zmAqYZk/s9x6BxpdRy7eNF9lhGCuZ6Xxo4X6vD9oCehnpSKO40gRpsHjKw2Q7gpgrKFdHfPrH7PIi3/PqFo5NcAPrRSu3TNYG6ppuhPvh9K0g+HMmQfpozbzGidgBFC7SLrsiuMCBcikbjXzW87L/7AN2htKw2YfuCVknH/Ll9G2dZilpEOf1obTMLIp3t7/99pfQlR0QxtbIiXAmoudqZy0IoMLyeTIA4Ikd6hOh+eKUg5XBg33AabHjoqxsa8+fV1fosHvSmchr0aNlx5RzDHj1EIDZ1O/bg30EBZe6Z/cVcgOrsADELGKSgbLSZgpdupDvAIygH9B/v9eBqACBHfSuZpes/T4PW/+wp9iP6PjvnqyRYPecCeSAcyfbHqaBGgqGNagzmsDp0MFdxtaeK/xO7902egdtuU6ZCgCL1UFXnaT7FxsEBxQqLufIfk/ps7A1CGK2Hxkf676/zF6TrF8EQOAUtoH1lWzIRjpzSrMz+5kJJAX+6OMOVNTHQOP/GjQjw7YfvSD+iWuhy6R4ed1TorJIHxhbN5MHuni91xP0AGYdexkHPfvGuuqeAACGHVI7bxvQWn7eb33rpoNphglrQffmtb+lBMTB9hszu06/F5+vFcykZjhsSYOoDwp40/wxfnjH161mg9jA7Vcj7yQMfD8v3wzu53050xsA0P3SXyLjHsPEiz7VFKADFlleF9ByfCGarsbW4Xe7RKs+G2fgZ4H60Ot7f/hhWnfZMflQ+3PIsF7D12c99tndvUX4fICyc2Z5Bs5x/BPsbUan7xiJoDP3AOvsUNO3X2adUmaU5QEmLf5/15JrMo41/WWaAK5Mo5eS/Lv/0b3Ebp5kkeOiMhjQ/0mEpIxv606JWSbeJD6EvTIMTWXCq+N4PuvQAl2HrVNmB5PNHDvF5wigetheeoIkKgIWRXdlRPbxkzPO/aq7s0fxnZC1vf/s9fYpnKh1c9KsK+CJUlXEG8cnxD+BDbn8S8WAuSHfM2U+nJf4w2nk6bX6X/7zf3lTc6mMTKDuUM2mirasrrQ4nQkeZEA+mhLsGrkVCEKXYo4uY+X0hTLIysRDG2X0BIvISCtpZurDMK61Zs1kg2aEdqG6PgUQyvZ/+frFb9X36DtxQFlwxDPK5v5wcJhY0j8hL2tu+SCANe4oYF0fYwsQoZt2dt8Z22S/ERKyIxwSfRZ2gJ5LrIxc82T8ua84djSAiUJId/KYxvpKDeyDCdhRrvEMepmnHbom4EqDNAAADLgVeGuEjMIu2j9rnENDY8dDzUL4efbtBF33Zx+aDajsQFgoMmsZIxJHhZ8YuPOzvy+KKXXV+vn2TYiuJfEuAEA2ATziCHas28qg+YAuOqBlsA0uUUyMptT3BLU/AAANNdOYKMGEzkcc1gBzAmt4vrL8igRCySKM8+olK8Us6C7DBgCmsQvZBRqBGgAIpdoNlXRWHhIwPylDpMxLb2QHp8ehiJLiufUeO6VT76iRVI+3H69kcHIeaLomUFLTPADkLJ8FH/1MzZDsgEffZ4fIHYibuS19jMkP1kmdR/+qcoabAIAIzBjhgiXug8GYoTof06yLjP36HAp6y+3QkKfNO060o64Fy9w34rtei4B4G7go82xqFLyhl4J3Cf7v5/jeN7IzIDUOxKGE2sle4/D4Thxfni99O+gK3a6zl5pPvXfrX/YtmTvJZoJJ9RSAQeCgpkykc/bONBIh8L6nynPq/8r0qabTWUnJ13s79s9PyULjxLPfS1X0zAc4he1BpnU7jrNvNbKwfbwubRJ2mmvFEcj9xXlFj0M3HXlZDrozW2VHnD7/h6K/5f76d8CA7Qz6zCxGQGzqyaQbtNB8bwCAssdUnvPf/dPf7B+k/EbsvMyP93quEoDYkOh61kufIYNvCqLLkfI9kif3wynQORmaUi11j+oVNEBDddRhpQ1fqyNAC+T9BADQPsqWak3ETLA+cgMrZf/TS8O6xmtyAp6tayxu1Wnomg0AIFPOoLdp3pbfnNdN+dzSF2H+2XtYS/Zw27NTkpCgLWaJGv7Q3v35H2Fc8v36ExYm1+Nz3AflTwkGMXmnySkUYZ4R/1DX2bX96H3OAPexwfHj3N6vCWDwVca5Z8/lbukDQQjPaLveemXbTslVRT7Pn1KYKwCw73Mnv9Ad/r2ZEkpwZYQhn1HfBvm2h9WUDPr4JAuEyzOf5FnO62GTEAxMtq72HIBdawCwjuzxGYF4ZuBqOsc0mKw/UADAdf9v93qAM4xu9Vo2UST7q/OfnjOMtN6TAOLQ7PWQTMDiw3/kzDiYUwBKXxMHeOnHMIyklhQFyKjsrZ5NMFp0nwBLY5/ukhDxR/f5Ch0zZwWZ3IG877dnaXdVnwCuNiwN8lYztpmkckAcAAZ8VxpsIzfIM94boB2JwWqHvu30/oo/exllWGFLEHmmdPEd3D/git4HADCZ5Gkmfvwi+U1+Dk/+UVyV/l2c+7wWNsfEUV0XSr0By70Ohe+89gKWBXgzoWvpSutjk3lh6JGg7Ahx+RAtSwCAcFzQXgxitxPPugHxxMvm9TielDwnJjnNlPUMMDjItidhfQDYxEEn2bX1vV4HQNgy+TOwKL76GdU6cWd9RHRa1pU4MCsI63P8DCUPy5ShDOLo+PrOJG3+0//xf76BgCBkrtdukwqciGzyyfT5dR2fjt/CseOLoFbhwKNItUHuUl3DhNNEYBZjJ2clJQAng5ErZ0xOqe3TqOFh6oRFAVP3Vv3gAKpzsJXl7lZOhqk3vB1KI0zL0G/DyfP5PkcpHRTobEIcIRxIO9UyDB9ELbyvw9X1jfp0zaFX6lqUNtB0ZcCX90K2k5HGiASZDe3nULIS9JOElP3bs7hBclMb0uxwKWkWXjWaWF1f2U8br1s7z5cyzaHfxgiHl9fsYK41Z993wDNvsEMdcOl6sCxvK9jY10c+9KebTu0LokLr1Og62SMhfmK3nKzC1OJNs8X0UPD1pwFrayQiyAYAUPb6YjnOODo5I9E/31/bpRRWQEeB+Xca714qpmVW+9kZzu0JFWCn+7oBgbtHLbqN8mEdzlkkG3c+NdmOlo0YjRU7QgDINsPvAAAgAElEQVTJ21sBgDQFJHBmD21MS0XE0G6Qy478ahBjJWcKe3tGgOK2jlPj5pALAotrLaT0iN6DUiW7EDkLwKdzpUBTzy12kPtbiDKqcgbJyGqwhtEPfyJsmPROIPtwGSW6jMG+V+R1O0SzD0P1zzdwJliz48Bnk/3vNp/c++vPzRSLOv1zthRc0abSV8lvpsN8A9MJOs53UXN8reFD7rknooINlhKsHsc2TCz9oLti3BoMG7TJPF87PXTI7vgyAjB/nnFgE0DG0QDh1+NS46b3A0yG8ibHJUGQM0X9PY3DTpBVSmedfM4uTmIOXbIUyD3OzOhm0/jXONOl8+a5V2OjLSvOGDnbEapQqLqplwSU0L1jZ3B4kCGcEcap7oDPNqh1qNQR4gC7T0MD8j6iH1U9AP7pb38zkClQWkAKgJ/BjsVy2vKLLcjItrJNnNnPmUpAJgZSMliZr3zmMts1a88PSj9UwoPDDOkKO8dEi5P9yJq5e76zKo8up9Pnne03u0DlCap1z/fqmmI86X4NUlzKweacLpBjB+fYoEz4OQH32IOeNd53BzhC0V7NBHO+k/FizasQJpAn601XfICnXa4TwP/4bvgkOxGh7yIj6Pu9K0fCVoVSuoOlkTsc9wJgMCj0XWEjnGZr6HJkdD/bDtB8T6u+fPsOnBn6FexxalrXBFpReTAhwjgL80w/tgedoOA+OurPULaA/d32H7jqZZg01ltLf3tfW0IXVVud6hIP9O9hrqIT2Qd6BZkNtZuXQW22f3bqjANUnn3lPp1IWjRl+almFUw3/5QAuB+WdNmq6Ua3o2MAAGAAQLNHhrR+ZieonNB6+cRXUPXHhi1gaoIm2eLVRDClgmnYmAkLt9u3l0y98bjOsociQyc7il3cDADWN37X6dZvHZL0SLPtSRzsNeeMppH5fZaX77K+d6nLPm2nBMq2qZlv/OYBlFdjz7GnrYuHVbFjIu4HfT33NxMkLtOtaiMol957gM1AR/keV68YbMadzW6vA9aJpnhkqmGt7M796Aldz0nfjx9nSoaBjSaSp6TboHccZBgAlmn3PjnTucaVcY+eD/aNM6I062099vwSAMDgxsdpUowvZV1iYTksIz0TQADPTjl6fLs02xs74E04sQlygW7aPvDI54UZG91HP5mOx2zi2uvn8/nn5vNhwVBQXDbcSjSoN4DZKfRj21nRkbPb7eHf/v77G008EBIposfPn4aygSO9D4kXxNwM0WhOhHlV0iwkY1n0b2cz32WjQGjP4jWD9RaB3tfTd0bQTodK3kOGNE2gVJt15mmCouFMbiMzCg9EZDpBn7EUO6jgfmTQJBzbSWbjY6STLaAMwUwA1Wa1IUSQtBh2mmTpWQScQN2i+3ma2oSmzzM4E2z7EgXefN9kswfB7cI629zbUk13lEvWGEqVaSj2skN/Mfr17v3t8ZO+X3SWZHGPUylap4Kr4pat60O5x1lLYsIB1e5MX+tMEL+V4Akol1RcajC3w3t1Gk6mvjPhdcAWKsuz535CFzaQ4pKQIqqrdgrD7vrrtLlI7EOtcBfbZ4IO21ZcUUA700FvhjRkBsnN9QBuPPrYDQGTqdJ1BRxZftTguxRlv76a4GwF5L8XAHBQy9i3Nu4kGHhPVg2RLSobBzxXlEwqSP4mWqHkUxRXZ5UCAt05SCunnftLACh5d01pqZ9hp3y3w4QjHCDyHk0HueVs7aZndgbqVGh9dM/puN4aMmcPwrYx1VtBf8deSh5fRJd99+BnwQl192g53U5Hpx+G/kSOr7K50eAYiftxcOPodHN4T64DffL0i+AccB0CHoNANdI8n0HYNXLVX9GynbC5kv07xgfnLHIXvXifBY7BTT24wRuYIe1ZkPUvAl2j4leQ5YHX8x73JulEFxys0QsuI0lTsjhl6Sqdx0jd6NGp2Rev5wIA/IbqHWeN1MW2Pzt7z3Mq47Tt2Ohzmpu2ptNOY4PugN3b+NNRPZkAdLynD3TNvL7NJnA+8ixpGjXOHdmaVd/oveuZdX+Qlvtc6a22fROA/DkLoe873eDj7xDoQasd57ajTzeo6iCgkx88Mu17qe3K6hGMt+Gu5bZBDjKO03t3tqrPsNemLxcVzfsThOFsMeZv4qcLlZ519Dk89VnNyqRng55Z66CGs9p7zXc366BBP4000bkGiAyGnJG8ej6ArDi20THsJXp69nXR7RO85Dm3M7fBJfs29DFYwbfXdTX6ZG1hc0zTsq6bZaznkVGQOlMJdupbrT5N9xTXlgrQq6KgAPuXhl8/zEzjLPt5KdNZukIvn2AhxhWdxpn2M1wad2GrErSpgd/zHcPw2sxTNkiADixKauFz5hhjGDvq0X3OBuY5FLziF/gZ7aicbPDI1nKex9a1U358Aex4/dWO5AyYX3tQYGT0+bomIFnOBNT66EDXBpMwWvcWvZXgaMDdleRy35CuIU31AAD8XHbd6b9ymCHYH+TL31PQJDb7bWy2bKhkW28Q40O+II1uc538HzJP4I1+ts/lEoZMbdHv7WtbJ7RXTSdkOFi1Pdh67l4PWx9esj2cu92sD5RCawtT42oTSFwEUPwzOw/ZSAldALLt51m/1B4QlAIIWMZXg+4d4+TsHmAD8BB7nfMBa+ReVtAvZ70BirPiyC4xE/p523lkeeTANH2tU0B8+VMBVOnbkOsC8sJwIPgndgIAwKf1vbZHB7ZZ/WFmLeihVbvspPCb9PkpVTBjrCXW8W/jq/m5WopHPwymFI0/UQDgx48ATpLTMDmSjBo/zn5XJgwAmAx7Q89wAQCPv3LPAmc9WfvtC+m7mBwHc9GxYBlbNAKMPlj9VwpsRRYPEJFSnTAF9iQFZDa+SVmU//aPP962o8VYDAUbFmjTqKLIlF13wEpgLuHwE8dBGsVeQ8MNX40imRkj06YEc2oJW9smqQ4Ljq83oEh29F9HwdVZHWeOQHOhLfvhOQg45zyTv2c3majDvQ9hTlLQXZBbvbQ3dlPx0oQqjtjAo9NFNw1ZEE6UDYeE6QChz0ShKoCx01lAwPq5CK6EN1MOTkAJCs6f+g5RtxGaKJSsP5MdHEgVAJBq06gjGSZR5qhpyvNmMbYTjQycNaZDf1C9iEtrmKBnYxGWkvrzdU5Gbb19FBt7iSylWVqBiaL9yMAxInGIXDJRgMQNEwEt7oKnNKyyrzoBf5r6zb8L0FBfTTNAUDjkhDIAKM8E9YOe9/uVmeJsOjg22HJPY0udFwo+fw5A8XCfXSarwz64bnevfU/iBo9EiHAzwAIAYgE8dSyggaRFUco87UNHY5/VqE3rrOy715txLf57DJ5eY0qGntX0xefnPwWhh+7dfgx2MmIIyDoxvxoHknpcj02R3JY18FVsgA/v3APANekGNNsJuBotmcVmDKqm0EfjDHYNcc530M17Web7QMFh5U+Bzu0s81nO2dZlQsZzixmpZzTcGad8aoIvSiYI3lvLvTPmcfaOBzV1/2U56NcARj14cX57bi3fBQgikwmiFeXvLHClNEGa9EoDCp1dl5w0u26A1eyiZGPpOcEd8t3WQq2dPPoOgKOgcc95FyWMg5U9Ya3QnXMsakt2l+UN3DiwUDPAOrpkznxey+g6e+lq2qFs6jM4TKy91smB+qqnhQHAs3FvaXB3uimjM7d+3ACAf9+AC5sGY8d7sRx272VL5JxF+diaYXcxz1mNw5n73TbVa9Gsv54d0JizQGCCf8DrYWckAx95OU0a7VDX9jHNROfyABkHALBT2P+wTzDdFLDovxI51Rl0GAB2rqYD+JmYQjM8d3yug8l1pydBGVuAc9sRBgCYQKCOKuuA7NkRJGsMI4CyFc7gAlpw+PV5emiM3azjrGdKpjp2Ic7mfdYY+bSuqFN5BTf2eSBIcPZPBrMJIK6T/TwTg/bzYQPlOHqtKFObMZKl+tSnUt8D26kZMXfpCfBO+xequ4GeD+lbJbYK30vwZDDaFLqwQdU3woCpgEPq+mVzm+TQd8KWPP7FCWrDTmjvpAUCWMdXVr3WZPAaTPusLAaQ7l3vg3mLPgNoFfCGzr+CQYxPnnVF5y+fTmfRwWgVCIFM1uUAujsQJXCPTxzfCzAeE6F7/vr0ZB0Gq3eCygbqbmD4PVO2Mn7tUMZt98vqTSPTBD1eM8r9FHz2dwafaF5WQJpgmLNUl7TmacckHSteBlLkWQFSpshck3ze74lzfg4AsDaAgCR7dGUAAP2dLDlBXxIKbXi4mDGxmCTKElNwVu3zt3Hj9g2QC/Qd/gXPl7N4+jvwvegOnR3b2As4OOUW3S/0p55L78fm7diOZz3ym3XQPcHG5t/YDv/5dsqw0TOc2b3nGXGZBq38wNIZ3TlNyWO/zKDD6l4MaLgdHY3qBr+KedM3jvs0e9yJgAMKwFCwP716FKEXsWfsEwnobZ/ZB/QKTQD1HuJj3m+93JhpyyrvtfyRFFzNAO3Orh5H6Ai+02r73/74ag9yB3FWjKVhCDWPMVj1tWu2u+uAFyq/v5DPbSHR363oZr7nvUKn3gPn7l4QYshQjH4QlwoEqCAIRwDJCgxto9ktFtbfUYffCqoOD3UTOHUJWhIWYeCDspzGOuPoVztyoII4h5Lmw1yFoDW2A1gaJNfGAdhOEmMrgkQGahEAQNaYMXDKtJ3mLAnod038oJkXAGBnpHiP7tX0wtcft/ctCaFbKoKUADtK9j9yLEKBCtWc2pVtaK4Cyt6xlztgOk7dnP/5S4Sa2hwQ+TOqcsU1kx3ShzvZ61DzfdCPQ7sVkgOgBtxQT+POl11RJbEV+c54H+V7Pw1AgMBQ+iPe/lFgtAEXAABkkHX8U2BAHX8Do5HdPsyUADiDyIn6MwxnIMi02NcAAKorVBmAwECXAAQAAEVPJu0APdTNeRzcGh/D88WAKsPxagPx+dPnMXp2BJoBjuPRHgfNbFgG26kcFhHOuIMoNalpE1B3exba3GBSdciS5WfVcLa/ASCHs/4KRD0qjZ1sxnYFFls37OBnkOPJVl9m067sXvzBshXWOB6uR/COYdl6i3NCCYCneTRI2wAAZ3PO7Br9p+8XsLcBi+1AHTj2UFtpLJSVifOLfNnR8KItx8uRdgAA5PYEgu/ciJEMrJy5rVNxNtAFmdTR0oyhk9ZBHMrvPeiVoDJMgrAaYi/I3OGoYxR3jT5rt/f3sCYYsXr0H88nW0Iz3fM8jZMWGyJOZtkfypAyR7hB3raB0T10Cz7lBzQKnE7sqyQFecGGZs9OKQH9RaJHAuQQvMxn+xoBLfbb/XUayOwgDpvvbE0BkJT+nGaX+36o4WWfdjCa+wogpyDJgLt73MTO6U9ncTs2buZLU5bQBmEBSjIK0Ow6296WWbWO1899AcxsH7b80OAKY1IGADYKCjkOMsHOLoOwY7nqjsdv2Hp4MYnMRlgMG+/LynLat2oZIM3gcO7Pmu4M730GCYf3gC6nvhVgEfkfnVMfZrN71PyVa3CWAHH0DIfmHgee2nVswJZVn6OCmvo7DrT1+uru7rWsHsBOSp89PT+5c7zX//t32xaaK1vXoTsK+LghIv0oFgBAwuZqby2jbgCn4Olk5dAx+EIkgvhO+3RTypMN15lOsBG6ridpNSjOurdx2QriANzQvcgfGWju7zC1zlg7rR/BTRITRv0GdMVOYN9U77+DlQDE0cNiX3iPG2gZMNGztNGgnk37ov+uvlsCW+nu0ucBkguW6Cy5IWPZUO4Z1n4Aej4C21mfPXVpAS0jV278Rm06ddsKzs+UF/bZ6z/A79Fb2/7adzeYhAfYpmo9q9ve4aflrN4ztYiNYuNhfp2+EFfbg37dgT7rgS/N+cMO70bDPwtSseVjn8tSwy84JZr3LN6qLP/Bc5Ds2s/FWo189EyTfPAg5k2tJ4Ya0K8s2J7R/PqwJgHnd9lSYkONtW+vgauTPIk7AZhRqAIAxGRBb+qePE2E5n+Umra0WH4xU21YA2zb9g9hCPKMGxjw9w6wIx8pTDHsLXtqMVtxFmvv97mBb0pcfW2jAUcukdt9Bkeu/u3L1zeyiigu/Umd+qPHAraJUb/VtQc1zvNQi+K9hRYjuKmF0EeE7l6FCOHd79cCSdnGITwHNkE245re3zUi9EM3uGcB/HxGQjsiQQFMbwADMUpnoW/ekEbSmy3Bs4PSnYxu515DA/ec7DgxDohVF/dapdhRS3puXQckW4LHfaPYPUKwgZAZAElYDjijfZdB5/B9+JAsfYKyYYms+tVdN1SEqzVPFqSOoqNjcDp2t9lKaSQYmSsYspVe5Cdo5gkCggYjH8gBn9uI5kbhN8jD+pzPnmy8P++pBzVx1OyPDJ/XjwJVtjtsl+tPKGq5vpkAUtYrY25mhWv3GYlzHGoFwARTBmX4R5LXbti421Pw6wAwAcicvRDFbnUkx9E7Cr9lBO0zkHsKw4ESEDsAfbjr/d+dxVPh4GD/WWBEAQD+FAAgRg5BJLQjK6o1FWT2eCkxK0pTrtKt+NPjx9tvv/7m9cvYozQts/Fo4KPrfmy/iXy+lD9oUXXiU0f+znXL0h0AAL4PnPd3DzPa8IdGRQng0Cbo3IuK3kaZGButpWXKTto1u3UC3lH8qzEqholzueU1f8/nE9yuv5NVrvHawJnfK2C4JTySNpVB7Lp/msPs7EaCdUoAEhBjkHbAH9onGfzTrwInhWeIvNepsRO3Gp1Fg2UkVcds6ZqnDlJrHtAIGZkGUXNOj8N0ArwjqVnTE9T7/srcIvNsPd3AOA2nqv+HOZV7pEkUvW5Yb/TWsSMFbwtubmeMYBrnPQa8a0mzKHqKvE+3+2RSv5tabZACMKhMAH1vnAKy0mTI5bScOsB9frceRX+oRwx0VT2TGtX5fZ4Gm3IaP8tqsumzXB3Ecyr4d0mAA7VQprZjqb8rOFTpmv5k9CAAA/eTPU9Pn5lk0mdPHTSO5YPvlYZ3yDW9aQQCiJ3IdBpnsTsFgj1jpBVN/nQm1AzQ37vlz0HlmUbBueSYsjasr+7BAVL1csDH6CYYJpLDMBgy1hD9yPNsm4bDhxOqz90FAVA3R19UgxQ8I2Di89xP9o5g+kyBie1IkMd9bnne2SvWwnoBMPQWu/76PROfkFVdT8+n4IE+Bfkd2btSyxt8sk9VhJGn+nb6LsCFnN8kU3R993NZPSYUTGxfRA3A0Ac7kOd6kgefLYDlAnGASvRsOmc/15dMq7RCDbQDYqR0ynu5p9V0mgT2LIFJ6fkNaKj5j0tdkJNAeJWbyO/YepcGyIwe3T7TYSCkZBYdqM/jw8o+AgBINqnF35lm3S2lJLA6kBmviaaAFaTawal0ieW8iSRYHMgWci3GhnsQqHS3tG2fJTV3bI8tMwhq99nrDcTOmat/avlc/aGmNKglDOgqrsF9TyzDRK+Wwk5MsmqsCWpD5lnU9YJLnNmtk2Pf79nCd2vWqRWM9Nw+NOdqyzL3wJpwLQLIYZB0vK73o5kmdI6p/fWfvP49X3uvmYQGIE8McA0ouUe+h/vZOoGzqWvqPxoAW4euEkfWDxDZ9+VJFGKUpRQkbAAFvplK5z5PBQm5h48tF4TyTryXPdWjJ+jGh2DU5L1MNX5iMzty0HFJk474fWf9mhxpML91KmtAXMef8WUKBK2eDNa7a8wncupnaKkniV+m7k264cIAQJbxRR/+5fc/3ARQztWm6oluJ+qabu7zL78MjWUuMDXzqZPlpq6Cz6b6Cy+USxbtBIVxZqIkT02h8IY4Jso25bBZ6FurRid7qH9BS+4d6TsDU+Ppw9AsjAEA0Z3boZ96P5RbgNLThX/fJ8Jixfp2s+ODwOk1KVo1MtF8c32PZvBK4SrQcf1/FQtGmwOM0Oh5U8P46OAjhtixypkrb2V7us1uajjgl8Ja3EUFdaBosiuKeX2wVlA+QtsPsb4oEZQydG07fm50GBAC6htNGIda54D4ZKLmXBHo4OQw5m41wRhErHuBM8KBHmPnoLej7VaWXhntPU1hyy10bxBuru2SjwY3sAymvGDVvZKZoRTVMt8uumQf629HznnwghPEpgBxkgc7PK0l1t473OkH9f5tEKszSjIu+NHeAtsQ7e9Oz+uT/R/ApB9wOYS65atjthpnwQQQmCYClehbaxzhSY7lJjljGAHmyIaOGeMjR8oBw2p+ovdrzUzfb+NPZ1VL4cTJhrrpAKDvS1IsE0fUAGacPWop66zrDOh5DGTYc07w79cFvri0IPVfaBQbZRgWfdjNLtn6bxtAFO4AEL0ir1/3Z18HhzfnPjpI5wCDDGqdNaYp4qHJ4Uj493VItePJOB0AgHuZPgtmWQRIy3e3TnY5MZQMaL0TjN4HkQluaXwFVb/jnn58t1zN+v4HPRTmmJTCTIBGYEBJT87FfVdefz9Ozz44U7pEBp9RRelXQUZRawedk+uga1InnvXWpY28V+ZfXjJDXT9itniEUW3bz5wbOwV2dCPj4wQ2a0Xgs3s2xAHcMwKOc8l9UAMICKFsAYCPPi85L9M+dhddV8cG2dPv9Dmti3S8R+rloQ8A5C/N+ruWsSOF3YStepJgxYyfz59vWicHirrU944ZKw1z60E3G4Ye7CCm/XOgbLZZKeeUjAm+AnaDfjdkLzUGMA0+GSE6Y10GoJ7PFhjGrlF2FMbHx2FQsPZuRIU/o3KFjk4kaCUrfnXK9Rmy5sgKjJU7wK3XZl0ATPVvU6ibKT1+VrLM7OVxrqNL7L+078nU6rYmFjtJzyOea4CVdvLmDJzA5s1+TmQ19Fq6iFsvuU9NGyZXd1m/0UFbHes/fhz2BoGDruM1+p452QoYXQ6yAADbmDabBKC5gnUvNJ6kgZ+nYQQQsQ0oEwwQF9805/W1I5rbB8c+ahlIBVQ2OBAfIucoz5ixZkct5e/oa+Tf8gEDbmxtgA98jh0sxldmtG0bBbZOnbMPSyWsK+17JgooKad7FsC3s7kOyAvWHsCKviyH5ZZ1bqLHjlNAgO1nYccCpHxL7wDJfKdz+N7r32s9wyg4PTgAD7RWNE4c2wVtH4ZuywN5lq3DxyZ7UtIJ4n0+Oo2BdSXY3Tbdf19To7K/sXF6P7p3x1XI0QZr+I6A19XPa82mx4zKr9pTCr2w/YdrcIetuDIA2AvHGR0DrfWHqcE55dokR4lz0G/bnjlOWuwGx5T0r4LVMuVVsQ+JDcUkOc1fkY3DIsx1vF6l8oe9JfZIx7yTNlmJCHyd+M8pY/fzFGTDhgsAYL881n6Bd/j/yTGcYlkXDjTZ9B8G5j3Uvs/VvHZ8mQUU+V4rL5Hn0ygUeaOpPnuHzyPqcPozMGWIHlTenbD3Fyvw6m8+/LMAADV4q0LNzbRJSmszpQxMm2UjCNDIRpJdXuMf+CI/PBSRS02/OzdeZu1C/fKhWI1cUCp7M3Ec6UhpgVq09IOAHZrteGXUhRcoCM3+3d0cZz3DCDaexaK7kKkhK8CzqOYZWqyeQwCA0DWcp4+PmkFcWhyo8XI09VXUW+HkMw1A8lEsYrL7ZHfpYxNFcgJMgjz9SS/Ul3a1zNrJ4YgC0LVB/W2Y3ek/lOmr8OCAU4IQIx+ji1LT/W8wRc/m39/idNyhpzjICGxRr10WsYOZrXCijOhjkIZdgE+SP9eauf/ByfD7/mtYD9jSTtWXzycjmhqtfQ+7fMaH03EkGVHGMwaM2HsCQccB94wmCrKzDb+d6a4piAEOQxSxbqxN27ZwN6hPduv8gmCfl+A6bCDgCgLovS8/3m5PotCW/q+SAAXL6ZZ/AjykjjUyiNG53gRjcqpg4RBAqrYchRuFGcchoFqQUc9fZwTcYgAQpKV0qY2u3MH8U89Rnn8cZUbcPTzc/nh+un0VvViOXlkBr6J8qUGgHA/fy6IJ1mFL74OMTtugB2ckNuOMBtoGezF4Z2OOYs9LvB9HAaCH3xHY+B5qYOxEvabeUgGW1m6or3a2WmvX62eP7oFSzlRAyVOPa13KtIQV1MTBjdrlejhCPFwc2DO+knOpNVZfkavxwrE4jmbXpB1xow84h9eRnYeNsR2UueaSD5xtr7Wf6YDLfw6eTrNLnkvPu50lHC0CLDudk+GPU74d0e1UjmPerCBOvK/lqTh/lgnX0KJrYDhM7fsBW2KXcozoAYAjnIx4fnw/Xp+9vofeyRpSo+gGngUNRicu+qbol+mbEpA7Wbk8y84AGWwpmLmzTAny1Hcoc+Wl052pbJd6rT29OzwHumM73Rivcj3B1kyeUIDfhk4/Gpwuv4V12LK790yyonOE0wigsPcS3wUA12B3m/wRZOvfZMb32d9gpf6OzvSEjEuW359bZVxk8oY5NgAlINc91ZbM3jiZdmrvSxu97u38j36GyeHnXI3pbI/a04Qz/vz8ckpw3gtca08INRo1S+OAD/7MylCSkYYhowZk+szuucH+wnLSOinRgN1hFLRkMfZyMQSkLydYzdmgrMz7JSBQ8lf9EKCsltOsFwC/BKiWDWr+G3APeDSTHE4pJGD2sc4ahXZYmdpPPRdTqUjqAH6gW7gnfb/XYzUeVEBBXw1YUNBeY5/SBR098/T1q59FjZ8F4GUfH3zNgEKn4WHKc4694pxnHcozpEHrCnjQj4wUFXAc0PXVeyCdoeaA2kfDm/XF3NCtwLc+e4KrJg1JIEmHVWaH4bEmVWFbR8djzy4d3ZEVbOJeZ84sAMAGFlhnMrvDalt19se2Hftr/eqqyLJsVz34NTm4fQT08p/vjwTRvc+Kj+LE6aSLyl79yfz6YUeX4bN1I/KNf8I9oFO4T/wUdCnXCGB3moqe52LU85nyxPnUfafUpMLXcvXJ7lPuV1tqfUUjVbPdAHsCuMWOJm7RPsKEQt/F688kLv3QONReKUmJ1dPjLj6oXeW5tixpH8KSCmM8dhVe7tI11qundEtq3RPyFKd/D/DCaN0j25laMD5QF3zLiH/3z1+++F0oL2YsQwHxIVPzsRrJWZSpZ+rhc43NceZhFUYAACAASURBVLKPkNEE7mQK9gLtJh68TvMpG712ikTBns9CDS2VjMZyVQJQaaX8PMrrUnuDgLJgbECc1RiCDQDYMbC0HHWN529nYDkRoTbn89pUB8BVzhx8qBp89ijFNFo0UayggO5NDr0brZTWT1Ar9xlsSudhGM6LBi45oMkd7l6yEHJIg3rJkdoAQNW6FRIB/RkfeJQ+Rvp60HEAcGKQLz3nKbcgI3GYHyBqW8H9R+DDDhDikD3c1AQ8gX42aoCYhjpuategI53ho2hwJNzQsmghys0yX8rQeNIDap1GXhiBD1aiJ63u4KiZdv4cJXqJBp0tXY2adE0yTGT4k81bctik9PrKODtlimzWwVG85/N63y560C35NVPMc++aAOBSgDYAfJFjoutrvafTr1WKL8y54txZH3A223HVDsv3NJWBshdZj6H/9pLM0QECk51h33Mek1Wxc3ypM/4o2Z6AJIYEYMgy/f7d7R+//3H7/esXMwEEAHi6QRWuMkAJClvn2fqqzKwtYNExQGs3DlBGE8pVr45e5P3bUP70GjUgyNZ+zwZkpRv0o47YOl9//etfbSRpDjOdoC8GaQMAGAsFa3KYdZ7SAO0oFpwb9DBlHOgLHCPOHYEtVEm+Q+BvRr8FehrndQWQV50t0MV6ZI2+uupxrr9tDGs+xhdjGEm9K2cju4Du3rKcezwj2TC84wwuKojWLtNbAoATlE22ubTl6abfLCgOL/esRpjRY+3aW4pmdJaAtOMoXNcLmckegNKX8dPzyJm4c3IBAFY2K/pVzf9kg2B4vd0+FORi3YkIAnimRMfd1+XclNmnNZ/ft++O1shz1VsvjE7WMwbUik5I5iVyYPBFrAEFfdJN+rwAAj3vLkWx3kkPgOTo0s3aM6EdBJ6mTy4fWPRL5OAEcieABEAmSeDs3M/owA1GdG/6yTSXdMGmwSBlmMNyWOMAvX/9t7NwZHbwKaDkL5YGWVLRxPXcBCMwI9hP7J56/UwQU18qfktkF9o4yYEBN9rt35+V/S0bQsus4PnrF3WJj4wGLAvoQmM4l0O2TnzsFMyFNZ51B2MOIlbPFAL+nNUfKRWBjVin3RnHhzDKBCLNucZWecRSgHTAKMmRkmMuh232cPRZs73Uufv52hRzKPFrPJxBK4MAxzEfWnLrn1OadOyn7tETAMo8MdvnXfej2fJ9jrbNBQRIcLUzDFF+gH32j1saomvpXHh0rgPmPBNlG99eAr7NWRcAgB+ktSNR4THHLXUpeNkFHxmLPyjZVKPfjOs1E/BdmENaK7ERXFJG42tPccjkGmQS4O2aZUVP25cuI4kzHBuSawxwt+sysQ9rjvu2M/111sE9Eg5Iiu4AtLCOuIzV3MF/9G7YY9uOUHaRMbBhP+0zyD2MvW3gjh3NHv0ZANj+h4PGFTPYnq0pZZbn7/E/9TtANu7fOkAB6zRGzV1FN58JBdw3Tc2R0w2goY+QE57r2GyxLVJu6B4iPhcHALDPWvtr/8WNDcuOs5/Z9fUkrzN22mvf4B1wYjP+Pjx+HNDLmfY9GUV/775xDeRpy8jV/0BG0GkAAPn+JLt47m2LZMIzKrclnGJMUcZYljBnM+zgexaYQYzVV8Hv/ZevX9/YkCzgfYhiR6ojmlhgBMCqinF9OsQzsuHM/f2Zw7sXhyw9CmlvvDPQrs+on7ayHMlc3zewmutOdCQUN2PrzsKc8X5+vRuq709muoe5aXay+nz+gBOld9PRs3/u4B1FuzN0+zBvJ5WNsZPS0YB+bSmwZE1SNx3lc/40+GJqzFndKNlkRR8fMyZN84+h3IUiEk4AqDLNT3JvQbnFWOBw3MtKDBTygHHkEPBeng1HiR4QDm7ffzyYSh+oSz8KkeuiXK6HgydWR1vWhiy2yDFeG/7zWJkVoDY6zwEuZWbJy+x7M6I7E4ezyxSHAQA+vBumBfu092rH7qPDstxuuminrM6P5IHyj3TsbSav/Qh4dk7tXSA/rIWswfU9YA8E/LrWZP/XJAnTA+UImi4firxGAXqahOvnT9dugmX2DPbHcS6TUbADbDpourDiOB8GSeY3Wx/UsbNhaTbRMsAZ8HzkOGmRjQRLCmL5PCyhZHoL7n3/7oZRX59fboYJ5ewpWGsmMfosYJzXRk54G4c+FACQA7BBwTFuS1dhlPnd1n9XAGDrS79/MQm2DjPVtF+sNdOMc/3597//3ev622+/JeMLvZlM0qKDRbdfMhCttcv6CqEOCHMN/O0sgLBXFnm+OI2HAmgd1EY1KC4YZ9JHqxhmdPWf1mGxe/Y6Xtd0B8Ho16sB5kzyWe9Bb+wEy6eXwLmXMl0KGjIDGieT7wbUFpBFls7y06wg+gdbcHzPNpvtwZReEaCjtXdwWaYHz5Xxr+3vccn23sscOuPot7nX6ToB6F1HaXU15/v0/ZoIM31mJJ/OeB6K77y3QJ0DMWVXmoGTgUL/yZlThtKNfJvZe35+Ki067zIQWCAOoLFULDvfWlMF1vQAYHwnhgDaqhs5iQHTfjRPagaocWOeQhHgwToK4KIOr9YRxoPlRNm5MgD0IAoOARICEneaQhW1nUldn5GW9TPs2HXP0I0kUCKD6VLPPqIz7CjDSGogBGsSMIlggaBTAbfPaxlvW+5PQJuyqeiE2ouCTX4GxqmuRAc6GBDBOlcAwOOjgXWtsRgAyJqbAb89uLRUgTiBhfVsR6a5hEg+xdRwn7Gq6D/GhVkvFaDgjCqI1LUMJHc6h9aB71I/GFgm7qlU/8q08wIAZLt1X+q7Y0CJhtF3TNmwWijlgL4bwPqMFDxszoAATKnZ2VCtEdk/9mT7CQ4Sym71/grAornpolhHPo4/p/WI3ojjgH/KeZSNhS2xqeZe6ykHqqVlFnoDcp2x6ZfUaVYEfnsKyLB6Nwuvo01fXyUfp1fAm3oW+ZyFySGAUecNQCH3DXMhPhsNQU+whMycAGgDBOgRMwZXaQEytMEmdNC208gzuAo+D+/1dRYYbFWAr76aFabxo0CdwxSMnWj5Rs+jVp974gxcfWHsw8hOvyf17cfG39tCZ2/qJ5RJV/BP17Hf7iRhGq4SGKMPrV86TYh75r5Y7wNoJu5ij6KP6AF2GFXzXMtPib1OQ8/EG4lZKKdBX5FgEmji77c/nSaq+HBuTH1XX58SVM7ABgH0TEp+R0coPkyskiA8r21q/paVHdthgw7wk/gDPTQg1DAyDwDAmSQ2Ueka358zmhhPuvWUdLUpYIFD/Azrhksft4d/fXoKAFCviLnSVq40iOF3UGVWNhSDtMsIMKSMAdvOHBuMQWNGdLqrN6NXQwoVcTfFsKDboRAqFedg/+DgZwMyZmsH8ee5Ur8EiBAF3DrNNdaIQIzvAADwv6nfWgEjCnbXyrHBOMVQ/3zAeuFN+dc94kQzwkL35kDwQ0TZGVop3Rpr/fv1NQ21WGPTxwoAfPr8yd/lmcDVXFFcERY+A8jD+tnJLLI/yn3RXVBIumeeC9YDjsYGN1C4CGsE8m4L70gWQTFLbbtku1IvtQOY0MT9I2ek7AipQEkJzUPYB+iYP1XuRVDj1AWZ35l0dPyMAVzzjMXSSFXO+dkAQI+TfwkAoL/rWTaFUAsDABD2xwUA6HcQ3E8gPzKQBoP83nvcWzLI0r8Xe5gSCWh9im1xkNxhvw0EAQDCtPgxNMod5OEUIh9Q8SxzXlsh48pQn+ZUyTpjJDLbBIcmjnCoinK0qAfbHZH5DhwC0fPZazIlXqM6ca4hLZChzP8P1cO/e3d7am2pDEVmXo9Itc7EKdmcmSIm6Lit66YnyZqFPHpvsSF47RrMztlagqTntzOgrGg7UEvmf/3119svv/ySEVhfvjb7eppszj6uOjyM8f7+MVKT7U6vFVhR+/4JKvQoNCP1fpVihzNiJ7HNamjIhEPzxd26T3Z7A0jsOdlcHSgyZHPPBcroXYJzxpneIAC/y1k73cCRR79u0PNkdHawxImxM+5s10crYWXNQiMMiCw5TdCaLL0cEuyMv7co3TH82JJmzctcgjkWJkeuz7k6diMGgPvccuj1n+zfCf7HCaRZyThblHm0MVoz2loXnjmORjLYPrvNTI3TWh3tsqXSrg1iN0DwfjTQckmPWAWdCiTd54adLg2L/pSth82lRoBaC8ttM0HS6TQBdDmDsqgqWSsD4NTZJ/P64eOjHUCdEzf97ChBMubsIU6T+/SsrsyA5aw3dFBkahoolrqsZ6KpaaaQnHppPZ/tYFkN1ktrshAlkqz/lml9vx3wBq56DxnluRe951t6DXFWzZBY2USoownmy8RZFhh9Y1vZZo97rewkX55LvqAZPqWM88z0zBDNXPtsWSAI+J7sHroZdpeutenePhPTJPOtWXWo+GFyxH86Z4mzqO9jL/D1ptu7nqNAlIIeZzsb9LvkqALJ/e09uVL0SRIk+MBOYNtPwIXPd3Sq9NKZLIUPuQNbNx9uVhnZ5vfch/e/ezwM2uoizr79msUy3c8Dq27vRwLCsJnIvPqctYRSIrN7WXEO/LlZg3swJ/o09h9wwg1H21DRwV4bAgLsuETjjilxD27utcJ+oGcddMFgaNCt+GP7tZwxmA7Xs4dN5n3SKec7z7i9xAYFBAdgLvOC5Mf/BwCAveZM3iWeFsMSOQYAQC/kvmFJx3/e4ED0wXufH/x/P3N9fb7fus9lRgG6dC4AAGzDa/e23fH5K1hN7MV3W09NI+f8/TTBPA1/STgwMtp6qGwY+2NilrmJYJq22h70uplOkp4WAIsTj609yV6GeQaYhp7kTBLgJz6M7pmm5J0ssf22HfgjO8jSHQi1/DDkJFPbUnqJfCWBhu3uSO5OvuHM6fq7N0pi3DBT5jlowL58M3+vAAA7snUy04inCNQCAOxUt2txMsjn0A76tIzSno94pXBvJeSmVXYIrtnXIRNPEGAaFwGCakqF/i8AYAf/3ghRRkstxEEZR8VIjhbucUYLISR7rjHNVHzPLQ1gkzNY5M8dkHVfOysMuIAxdZafsReLQYBTPErHdcwaQxHjGHpdGAAJZLq9D60PEQCwstgIng/kh1KgnVVgLIwcqaBprCs06ii1FI1G+Scw20H9BAtFdoXs69mY584zbgBAr01ZxNCfGmOQsa4sFg/yc1Krn8NyKPACB44zlI7SVlofP9w+lgKk4D9N4tIwQ/LqzNG306RpZNJN33QeiliCwvK9K3COPECpPXPFtXT0WrCSubA1zrEMiEPAwf5b+U6kHmXq0ZkFAPh8cun3Qb1FYpUIUBZwwVgm029Z2yyJJEL8ohtzVU6FPDrgv92mDEBvcx+Aad52oIYY30VB0vQEN/1ryUApgLr/o/jSvRclCDsAOnn2KCCPX+sEF5dM1Bhx1pSdJSMXh7D13Qu80usGrfxMr7dXXVIAwLcX9zuQnLojfFEaZf2dfTAjolmetX97X09wd8pL5syvN27D6a27oGGg1fyOwERrqwzz50+Pcybdq0X3//R0e305dXWwdGJsQ6m+Grp97+gp1WEOWLhKB3ZA6PtqJ3fuEb1AgBI9FIfjiHV0ljqx44DkcweMzLkW06T19+2QO/K/JmJE3yM7AGXLIdsPWAAAJydMiXZDb98RfzfZQQBe1G11sY3zD7pq58kI0oPKR19iLwKE3IMpZCaxMwk2lVns5I8PH24qAyBDcXXifP1LbTOPyhkcp6SgE0DaZK7ovzEzlBPU+T/YNDOLPT2CACfkGKYeM7o3PzlvttcqzymAQWmcGwc28JeOUfNPTwtosOzaX2cFT3mIXoCCSlNZZ0Pa/E30f9f9l8Lq/hL1DWj66lI4O3GhgqfJZwLM7fBPPyAxhJ6eJjMep6xP2HIin9eCgRkNl3nr6j6fs5GpJvI1JuhkygJllV0zaMmWu/pDsOY4U6MvBBbT3XsooQdIQ//onn7//fcBpHSvkiFstW7fCRUBEW1u5dvpZo7TWl0uXbgBADWB3cEH/pXu7eWbKNyHDSQdIIq39kXMFsv0+4JmPRtkDAkAdBbYH+0V92mgRJT6bwWElu7MPp2eG6KScw4HQOv5JvjT7981iJ2+BjXe9ADQnuyM5nb2JefT/E7nqCCzwC3JsYBkA1DT/KxGd436I2BFj6BL8meCGa2Hzot+LMNrjjxgkAPdJn9OEBpwYWjcLVmAJcfJPb5t7k/fbflVWUD1M40OnfTj++sb6zokMQhedbatt8oWPQCG9iXjFA32tRQwAEBAboObfXaaAYYinTsOw+3eBz+qnr5V0cEAbNrHSfZZ067GjMvP5VmuQd0J/juebijlx8uyPDWpSNKBwHiDFDZbFwYA/iw2WvKzfaDtMyC/254TdOva+X3uE3vMew28F5jXsxoo63ncfoh1T0t9tj7y87Q8nLiA88X6Xl/HP4uvEDsjG0+MwedQtEr00jMqshAGL8CjruOSHq018SGTZJgqsRo8RmaOn5AYI2uzzwwgx9PLKWGid8AkJIaDGWHccsK58/21QeLJ5p8AH32ZM08cdkoiFZ/GRwgDQ6wqlVb5GRrf6P4pEc/ZFyvv+OKUj8UynwSN7/lfnp7eTLlhzEABgPMAebj3H0QDz9iiUBBC+0WoEcTdVEjXAC3ZAoUy1u89I3yjaA1NghpSsRe057FdGl0D6EahUIjvKTbcexo0cJ+JlhFI3Xuyq4/OClgxLwrfIGZLwZKNHyHyLZ4Gg2S1k50Lm4CMxaC0RWKmnKJOooQb42LjXSF2w5t2l0WhYJSjoF5dj+yNb52LqXZVeBgRB15uknYMgRy59x8y5xIHg4AvhiogyhZS9o7nIVjTvTw9ifL3nEkHHRPFvRLc6vM5XOzwqVVvRcZyJOMvD86xU+rV8mI9nMD5AgBItmQojfApVBWI0kYyrstMg7l0Ts+3vPPahf/GMzqgNhBwTAsZKgfPiy5flv5d0E+gvoGAHMbz7NTrTKO1Utw55EFNG9hYWSRwp/8DGX0FptCCLaervv/KBOAzvMcZfo0ytJK4f16da7MAlEVpHwDDX80ial+VjduMDPSDZdDOd9geUmCHfZB1JlhydpBO1ZJto88bvmin5O5JEJTTmEUOrqcmrJEyoPFaD8uyS2Jy5o1q/0hvAzEAvj883L6q2aHHdMo4JWMbRz+75taYE6ifpk5IBwZmZxa2/uN96KIjVQcAOI7beXoCVv787ddfbv/Tf/8/GMD49y9x8vVMDqSenlP722xDnPTUbqeb81nTOftk071Q1Luf2dvbqOvvNkx2RNMnAKCP50efBV0PXLp1sHXsnJ38jnrT46gny2DnuHSL0UGrDrgW+I5myHft9T7BeOwCaxJa8cnOWtYXADDrhZ6ooyhK811woafsORVAQyfoBIfN2LL2P96sJ32fXfvRjYvS7/VbdZWWG852mQw4MNzn1WkNOI79Ow2W0lAx4HtA+AKWtYWfPmaG+glez6SZ2eeO68qZg2bcmmA3KpJDklIaaqztUxgE+OCABntH8GB7tdgFZH4FZCdo/5Y6ftUKl7Fj+n99FGW6AwAEOKCLc5nZ8V0SZToAyZrGlljX2jFdWWzKgH7SWGlGQTVz7GaPlEDUscaG7v1JVu+Ue7mcYGWeJxgbRmTXFiDHIwwDFseXOgwqHFgFeCoL+sc//pHsXfurGCT0/HmBNQGYpTvRSVpT2A8HpMqoO//HyFIf20uTMduRb3ZWSS5ANfZ5EwDxtY7suwczQFyju0bfkfF0fXjHJxI8SF+7zr/KQ8+IvsBmh/qcshYYNFvP2mdof53J0DVfTwLIwHZHRcdWnu7cXIt9tb9VOY+d0VjP1JhblxbMYl9y5nM9AwerGd8O5vR7qZNkM1MO6MaGBQCsVwsi5FphLxDMsHfxU87vdF9mJtHI85IZJWCXbOiMOdAvOL91+AYAAG34LOfda3BhyYYdovhBe/k8+o2pPhmLChsg+iPMhDwHHv8VANh7HFkYyHkAAAEXx7cLqIfcI2PYMnwY+1KXc8hZ5r3eqzUqkH2MzT2xEu8fIGP5lUd+649OY/LD5rNcY0ub/NNr7DWxCzbZkrtYiEe+MlpvehyVAUDMoPfFRoZxCYCwZf7jp8e7Hlp8z6zvirkAJQ+AkjMKA2ASg8seTpzhEYDtB1V/DD9RQCMAgPeoQqD7/LB7svT1HZxv30dyCBMAUPP1R5rs+fxjk4mVK1qbRbVlgnXUNSdJXiB1+1JHZmGNdCT7jx+OT9V3R++XznPpWv1inU3Y8Vo7T+bpWFbKjJwYK1BsNrWTuQHA7Lf8y/PTG4bGCq810iwSbICPj59uHz/GkTdttqgNBpNNPTTc0PR80NfINpRHHI6ERiiOBK0N4ugYTDO9OpwnGE2t3WYrVOPXFzwHhqYvYZwdmlmom29eOAUE43TXKQUkgD6cQPAgPTAo+T3daTXyL81KcvARfA5HTGYMStbjHqFzYG6KdMepTL3zoRQNIngTrbFjVEp/CxWGRhep43eQJyO0EC8b/YdkXlBwZL20HhISK+neJ/vIwUP5G5xR05+3zHQ3U+HD+5syNAStaX7Thiwr+LexXGra99ETQYC6X6M5Xe735gwiyhsarvdZ9NI2q0rDJzUziSOrczxUsCty53miuYHUmsXVnoz8KJFSVFO14v9Et6eNB4daz7IBgOvz8fweS1X62zY2pgkuhDsblecTIeC0DYlMiRGRs3XWca/vz9Y2jXzaQ0JnddD1BAQGKtSQswCAmmZpfJtQCI3QY50FAExNYDMByLrrn6EuOrguo4QxYgo+Vv2bZYxmKHcOZqTCTq/RrHv6sx3hNq3x3i0mAkCRvtsAQEd3PQsEeHi7PSh4FsDxKgBA1DJGRmY3dxO6KoI79sZ27gNqHMd0B9zowO10IC8Ek3cAQLPInB+cFDX6+x8//+Jb+X++vTjTZ0PTrI2ybDhfDtjXuJjoptMgSdfEaTyyezIoW4fpswAA0lNPT1+LLOe88F4afgEASJg2mBh7fmCp2KGDfke/QMuvxhwgoA5ZDTPNHVl31u8axJ+RlQUA3rVYZ9U+xuC31KKOG2cSzW39oCDPjtGZEPD+YzLnrAOGPraqtYM4k2+32p1Q+yVMYXnRZC/3SMbV90XwNfW8WcMNsG5Ha5wtGlF67nEBgPbRQTahTSeIj7P917/+xWMM93frnOPUTEZRwT1dkgus6np+rfdsALtjb/2dP95uf/ntVwP7wFy+99KTlfGkSZ6dG63rLTTer1/DNtOPAhSdWYOUZSUB+jph0ckY0Y9NBGgP1PSzHeOxwfZnVGJUAEBlB2FUZe1hz2AD7bOUBmuarCaK6L5aq49vxZ/HVqXWXWuEncfJRIbZF8BGjcvCQSWICEMJu1rWxlBsU25BjwPZdvXz0b14ZJ5l4oxbZnKC1lTr/o8yBzx+uL5aqPk9xw/ZC1h3+hy+hJgBKQns5AuXt6VuVj+yyQEYAsYGcMxzAARE7rNfPLdZWQAAogG31ERni3MSMCDNy3zN2pVrOSfrbXZGA+IHy30M4AT/0pVtNLmBHI+lLsCKziQw0/sUUEgexHpw0EWzxlUGMiBAWbWcXdYyAU1AAv1A9dWeZw9rvKH91ec888AZw6d+S2GI8Aw6iw6qV60/DAWtpTPC/R96mYAJvYQti5+TDKb1kfu+hN3DvurM6HN//PFHe0BoSkomfUSfhgFo/SkgQw0JW/etUqMFIS+P8Z6VM77SZFN1P6dx6G4IblvbPiITAw3bNetEDx1sHvt9gIHDLtB7WL/tC0Q/x5YayBw/hyRT4oDtu2x/wIzhu1LXm8ur9H7Omd4PuETckWueXjYncCeGadkPI1pX81QCf13LjKgBmg6TwL6GxpKtJtroNwJ35A2fxfdcmxpwr2Mol2x7fVbs42ky79OrxWyIgizy5/VMX8XSanPxsWX0xVCflwVu7YBfn90jDjcDALn++Ekx0ukZ5es3hpLeIKF4BYyOD5QS9DB4xSg9PTe2jzc+V+n/gDiK4xjJqc/KHm3Zko0kDtP7Hj88jj3RPRgMdKlJ5EWxsPeiU/0e/uXleZoAxvkU3eMgwTaevnktROi77s4PaqmmHaupgoyqFwNaYim3OCn6coJLHXJtKkY/D9bDsMbORXmeGcc4NTZeFogGu108fh8lDj3oBP82KMryqRvtm7Iw6bCPkvahN5rfWcMdtZNShUPrlEId2sbQSnTtIJYoizvj34N+aBl53oPaLTrqMoo+zHV2r06F1ob6ewVjG8zgHjCEHFAr3NIUceIQSP0OB1+GhE6fBCcObG7p5ivFIOfss6iFchzaIClBWAIoOTmRB21Ygkpo8tDK9Xuy2Ttg3RjuIHvO6gfNBnDiwAICcND1p0aNZVwe1J9TyrAPk9fV8nuf/TZDwo7JyQp+UBO4loIvAPdPwf7O0AMEzGEv+OE2Lc2ssMdk5bInfCJ/UgLB9Zj4/uogI6ALAABrySX0GdZcr4Wc3decUWoGs3RXh2eLeSCQx6ye3oj+5iZJdfDsYPeG6XqNAsURsKzLaS6FyTJKQAMduR2IYQGN7EmWqJ8yMJMnQ78guzY8i70DDSvZiR/OOvm+KHMQYPT4aGq/mgJqPvSbFKjWBK20Zr07X9hSGmQII35V7Pr9Rpa3E8bOjlO25tYbeb90beXfOuNq/PeXj59uL7cfzvDJqYZuSd0rUzrsRjbjpSxcAqvTyA+wYpcnDStG+k/rs1hNum/rmRVYSlfo2chqwwgKct96P0a/9sGzFme0FHowTvyhdsLmYm2xL6wHa48s5IysmkL9XTqqcnbeH9Bh/+Cw6b1ystG30SkFbN2sTLOI2zdmHVLQfhwxy27Hg0ZYCdgElH60E8+9xnE496PPQvUFvCZg1J/0zeC7Zn1WEz+v4yptyBN3ikBp1XZSbDviVHGe1FcCXWq7qoCyjrkexfT+ZuY49/l3sxnN+mPjCZDI9P3q7L8CuXT/dn8PHMpmhS1rnz6nvOXl2Y1sWR8WDQAAIABJREFU7QzNfPn3HuP55emrgUk9q86t9I9GekKxZd12Lb6elUz49hcM/hewQT4MsixH3uwOmvs1wINOPEAXc+FX9nh0VWnCzpSK2WAw4fhT6Czfi9a5DAWaTDooc/P9TtFpCcrQzJuwsMjV73BX+wZ3lpnaa4MEHXmHoyoAUc61fYUCmk5ONOhNY8PD/EFHcwZ1TfoPRD7DNiEwFwtBMqMxyV4TRsbWLwRMGNBrdThOsopSpjY4bC0v8iofD3Se/SBxYhBDtuutDNHaeMHO6dkRm+T7KuMrwcphvsKWGbYBnbhpStvMuUCAGV/rQOcwsQis0Ndka9G1sZnSnadZnF7AT+DzJ6jqxJoGWfeB6pluZZ3Q+nzKj+z/Luaca/07bSMM0gTE2IroxuOX+r2wqFY2nGuiqyVXf/z+h/VgmoDedycPAJgeI89fnyJvbmKr/QwQoIkiZtwKdDOT5fgTx0mqs5STc/R4AzqtgUoFjUWuckX6SB2fHIZUABTOr0An/LMEhgEvIjuLZUdGZdmZ46+ccmF9DsaYyyIW4wAf4+prCGSKrPQeCz6P/ikbZfsksWcBJcxydO8wNYgreANAvKjz6P5tkxNYx3Ju+eP8H1t8L1fImfuzdaSvdJKeX7GEfnR29V2OQwp2uCxkygmTQJKeR09OVrvyFB/w+BFc7wDVsXncvwHExj68JobD6DOPpD2MbzcRXaDPBhC2zUSOdD+cHb1mWalMwHIExAmAmAae8qcAKujDgE+Jzp37KiuB75kzvaeLdNNcZvYv314MABAgJtt5AAAZPKMcra2LAOZAxVE4Boib0exsL+AqE9gBbtAQOT4d84cU9doW1tWI6dB9jqPk9xT8VLMvbxJN4hY1dARzdd+kyYspH9+/uXnWUDELgkThHVTacr56AGQzgy5CN6bOOMFc0exVA+rD8ycqWQAVnK6jhA+yiXO6nWI7sHWu9PdQItVZVwJD3chu/JS1C9391Gcj6CgMnN25jwbFOCd2BqizLDVVTqwE7qNqwpwlCeWFa1qo20m+uidOBcqjDxi1FJpKmAjvbo/IHYvQxnmmZ7ZL/HY8rciquHgGvZfrbbBqLom/jRyCGPYNMRTNCjTbAl3W4xVPGWiM2QopfgYO8L0TeJedIbnMunSuZ9GDOG9nAfgOSb0+MTX8qxSBta0+8Pv4nFkU/ffuwQ78huNjBofXv1a+gMErnQsL7GQKQACzBIFnNAwAze4DEjlOZiaNoeL4Rrba46K6YHdy1u9l+KEZ+zwqAFsI9uigGqUd2CIPlPIo+ydKrJv19Tk1AUDBvwIHoVTpodtSB2Uf5Wx0OsYOJjHM24mav18ogGMg12jV/fl9Brex2speZ+q33369vf/w7vby/GLKP51gyUIi6zCXQIrjxGTtkDnuad/H9Z7ovq336vsdLJZuqoyr3s/ECq1TOm6L4vmtQG0bS/Sc4zjj6E/zxjoxZHhZDwdgNJ3COeq5SPapZ7Rd1JfKiDNVed3PdTcejzM+gFZq6XCe0rAss84dhLUekQwx78MJRC9bfzizFQAhZUdprkTjTAKsq9Onz0qvDwvgjrEUB4m9Q9/yfOy/3gMoPM5SGWZyYgEsYJKhQ3GesKHHvnUU3irB474HcF/3SROpOPbxF/Sa7vxju5vTCFDMsejWzoS3TD3eHj99ssz+44/f3Vk+ICLlaW/Ocgi4e1JddEd5CsyzrqOHxKIh2wYuyvSULlVo9MyeULE64sdunt4QZvkpM6uzZFZb+0jwPdBGOzN+5GjVaMu5VQAsR3M7dTjaAR0aTPhepIPStMqBy+uZUoAzue2frh3ZD8tEATlBLOAWjis+Gv6B7OsOhMn6bhk1wF+m4NYhugaAi74n1z5sDF3XwBag5MqK8z3oq1MPfs7i+KzVAyn1TMfv0a/G2kQlJ0A8jQGda37/7vb8TYCSMovfwypbYyutJ9vodsvLnK+Cgfhl9skMavM9AV2//PGHAxFfDbZIdU0ou/RkSukAgYqD2tLYrVPen5JazixgGYEBe29b2jXOWqWU69DoC64uduHxqWEU6Z7bBI5eVQaAmJf+YvvDNJgI5Glk7IC/+8GzyG6kUe0XN6hEH1JGkrV154jDJJAfLvvipoAFF2sHxEYk+KWMxGvg784ZF3OPoBfZiO+hAPFk52Ovy7Kll3TvgweJ7TylG9Sxcyb4XmTfMiFZw6dbAIL3+cIUzPUpRTpNX0d3oFMi5WWaBdKt2hn599mdoDkbQdwSWxmPkObT+d1hsBFUIu98/pxzlTrlxP0MANj3vP1uZPSH+j8URCFBMhPCVvIG8GwSPyuR5wRNgQIDRQLolPVvDEAswr7hk6E/8OvRido/esBMT5TlF+CD4Vso5uTZ9hrwfds+81nkR5/TGfB6NnbVawBlyJBstxlwaxID+wo7y01tVfLZkgeuwfWmaTVlDBHMAwBUanKYCgDQ/MRO9opAjhPUwze52wpZO7Fn1FNQExZcf26qip2NhXSRHRnnbVqSn/oIHMLUDSooaA70wj7YRlRiahpE0T4bvR8pZaBpnb4z1MdjyL1pPXTuVQB6UmWhQ8j4HR8gENQGc/McK/PPfeUgxZnEeTsHkKzmqa9jDblmar2jsEDbteEGAFzrN5FtDn8b8uj9GFkO7wYAWF/vDT0K6GTqpiVtqEbpQDtu/vrLL0MvRFglOxyoKJAEzMUVKOGuYx1FEmWQ50pG6sz45NkJBryWfZF1HWVcKu95PfeNAtOfPrx18ubay4HDKPpziyo39bLExqsh4M8y/RsY2KCAM5lt6Ojnbg2/ZVV7S3q/6hq13fPrZ9+N/g6h+lS/OeMfP3WuB/PasXxvCANi561GCOSRtfE4xS64lqRDOv2a6UbutSAQZ3WpXgyCbTzztaH9YazT4TfAmn4/iHCpTp4l3tmtCc7SoIY9HeS7TjYKn9cxDKbzCkACdCh45RGAuhtdV7Qzd+hWCib3pM9QUhT0+nz3ljvkDMYQAQb3ibGdRl7omBqz6KJDUdsAKuixzrn0pethzcT5xfpH/yZ4JvjfBjBnPswpG3ectkXf30Yq57ZgYg1eQFyBL2FxCQDIeU3AIYOUYOPH7eU5o00jz82iVPd5301/j/NsIFHsjNJ+t9GUTNooYvDLRPIeFwDA2d3B8Dgw65zP86weBOyZPktQFMZfMzvO0kr+M7PaTbnepYfNXiOMrvVsDXy+L9l/bJ7PuJ3DyDzfjzOyAV+cMbKTXC/7SgBxahX1OjWV+juNw3ZHeGjguneoxciNs8DaV43IJBtT24aNMxgGaEntK5nu1ZgutPGqGdP2braZH2Qvb2+mcSsr6ntwqUrWI/XJccic7Xt7uz0pyHcjpHRpn1LE25uZXl/b3f9NNtHsnQTs23G7O0v6/aKbBogM/dcjc1sAt2XD+1L7tGubJ/Ae/bjKmmC5rBI8OasCAChB9PM0aYL8cm/WU2WwqObVjD9l7hqAWy6oXeO8lqWj+9JoPl1T2Vd++DvgEnKPrOkpna1vMC95ia5p8FS9gT8BMEsAazkn0G/zUZWPWDZ7xs0k/UmTMxxcBzFiQGgM4eqsfvWF4mee3kt8t4LGkV+Dy/F9SokwmGd2BY13sb91xGkuax2yGEXxC4sYzHqnHMjjJe0LKrv6agAgjaGV1T6jHS0vi4IunwJ/GZYEa+1MuUo3XgMGplRISbQIGyzOrYd0xnh2y1Pt1SIYpXxk6/cyA2DFeMzt+n3qndvXwD2lMpYSv0TXcyDEGLl+lvO3m32SiFNmP/uFbxanKHYh9ulNZUXO8msblGALNK8zb+CYbC8U/k4oIIbx0ZhyipNo2U3Pp2t+AQP0OEyIzRQ7duaMmOxCpVyyDIw0qE8H+c3qYN+kl/X7PwM48fvRb1t/4dMc/z4yoKWiHG38nMsEogAWaaYZPdcl7roRmzGmF71HDHQfJ9CP4b6HAvKCDxsWTtaBc6kXXNLUEZ37vMcrPKyQu/LbNZ3O97+YF/oMkwLQcfhQP1t77wHllctfnPjU8vU68Q6+292f9Z2x1RNw13+7AirsO/6HegPZ11pAAr7X9sE01lnXQq4A8gEAVP4pRpVL7Bi527Nnf3p8/OO8uxwGBgCLnqU/XTGTzYPIjCOYusxkcFITdudgtnY6FMrMkWbREGTQqQl0iAwTZY2RIruHwxN072TjlQ0AAJBzmbr2VVdXhWYnZzXHy0Km2y40fiLB1KkVIe2dsMEI43HyCiw0u+HF9+i643TsQ4Njz2tBfM97twBFyaxxjItWlPU4czrtsLQ+xCUWH0/kOO/9iQEdcAZHbjVIwVGiLwBR+3aGMMQO1krTTNdY1ZC91rH8MyMhSrGoZac16FpxvGmAcmiRIxBrWoS/e8kKB2aUljPLUU6swRGsiK4PR190BnyVngStD2jEgUW50f9hSAO9Bt3/z4k5mXdAgHPWbp47b+VqECX09JGBlkrse97gwd2zQFM/8fw0T9RyfvOEiNThWwZL9VcTP/aZddqAigEYzkBscc4ys99ZO9Me4y7rTxlmnMVRPmt9CfAHALDzm26uAYcSdKHgxkAURLLcmqHTfgALWccaoizpCQBSe+ThjJPQ6vie5ajq2rqJAgCWsTrfukdkbs7FyiwiJ1sGk/g54+VwkHVGI2+Hnriz9Po7ypxzyp4nwEuPDmiae9Scnflvr0OvhWIqppO+U2fTdN4ydai35Pu2odJ3snYODkQbV/ff1cFaGVicDthI0XWt/W1HaYdOgInO0ARCcuPS1hkSEHMWySpT/6170HfZiaFfx8n9ja1B106w0HKPvYY0QNoysfVQiSg5k62r0X59+64A7PX24b2atNIr4b5Mzee8z51gP9lbqMt6TZ/fkw8A3gQccC6RX7+/zWqzJ9Ecul/Lupv1nkZw7K33rJXNeh/6RX/X9XRO9RoOBjJsirZ0coM2gifWnk7nE/gucNV712k48ShWs5R2W/+gwPThdvtUMMnN6MwACABgmm8d51w6Dp8YJV+f08RO98+YNp1bjZX0WED1BVCQLB1OU9ECAcOmUE2kSxmPf3KaFpcWnEhxZAqbA8tp2ws75pMgCIAxGU66XS7/Rr9zxrkAh7+kvlN0V+4BPaaL6d9T0+8sWQBQ9mz2orqWf4tBoZ+dERMAQJkj18WxlC/lZ0P3MwWgtlTvS9YpLIHTQ6EN47oOAHp6FlgLgHjqR6DXvvzxpaMfT306oIL+TEO4nIftG3KuI//pF2DQqwyibFpLPJZdDZU4oJn0h+WnLB1fs2wA7BxAL0wx9AoMJj1qyi7e+z4FVug6ug9R2O2YS19RKtuEzzn39SFNfQ5bYvtYWl/3SXh4cw2wdAiBBbrw6gugs10GUVmInMS2cv37tLHzyP7+afy3fP9k+pPe0POl9FRAKE0+44QABlgmLx3YAcQt06Vva30U0KPnDIC+agpAEyK+pux8QRf7wTSQC/vQrMkCEX5g25jIb4LEsHSQidi3Jh/GR4zC3jGK30e/IV8214jsKXEXfTo2pcyD6L/T42b79Zxn7aGSZvjuV2AHmcYObLuFvg7ollIYPY/BrYKT48/1zB6gGHuufYwPHn/i9CcY34YvHdYDDWTDZqNUYcsfAAWxnX2aLFreVuaMdU0z7uimecb+hbiSPTiy2/5c40uc6ycxHPujn51w/tNaNjEMyGm5rswyXvAK/G1fbJfWceb03DsW2WDM9qt8PqoX5RcBUmwmAdcBAODz2G5sNpNeaD67ZRI9xmf9Oxuf2+3hn1+eJ9r2DS0qSQzAzjkeACAHq6HBqsO1IELFtKOZUSV8+SxAHeoEzHukQelul8Buo14xtMr8v7t9+fLVjAUrzffKfn9yU7IJXldnVgEAAA8E4Nd6SxvUjuagfowD7wO1HboauVnsNf9Sn0U57wyDDdoYU+qE7jNIO9jMIT7ZoS18HHp3g+xIM/3eAt+xf1fDwDoGeT6lB1wX5y4Az+mw73N7QZKsqNucRsE/gi8HRY1edMB/+eVX17lyTxge3W8Evs4XPSMqKwQB3BdytT9PwL6bFyky3Ydsfz4HsdllrWllcK65FiuKP2UIceSghp0uo5YToveWNMgUAALwq5393+wA3b9q6mNRDuJt4y528AIHroH/Bi36cS5zCYXCMPj2LTOm00irX2nsLk7wllEU1pYdZ9GqY70mzeSGPSGnKWAMVHplz8g+zISRu74edRSEWIqObDZOUH3L2qqnG1qYszSZAhBnsE29ps52ZQ1wetYZ5bnyPalh95gpdxEXHU30/5QxaNqBGAAKKrw+dP5fWWQbybVIc7YKztXWjSECWNXrCebSS4OgX/dHR1x0DmvBvzfAkCaVKUFKQ5zUZ4Nq6/ypT4C+i8yvDIn25cvvX5Jxbz2qAAC9fxurbUTi5N/fa7pKx8Fk+ouehZr1sAFCMeS+OZt20Nyc6TQiFAggB3qPKUwCKK4clG0cZM+Rh1Z/2QeCNgIoauyu68p64yxtR4qmZbuxVJLZyfwlWDhNw3YgzHNCyQMY9jOTiXPDu1O/SfA3erlAKI4Bzol1px2nDx3Nm6BQa08mf+8X10M+dfsAbLoWFG2WkODrsEhOlo+ePeMsTh32qY/FaUFhYN/DBOiUEgU1H97fHpXh/yAgJH5A/sydKGDKOQkjhOdIJjqTRDyhoE371Ljz9z++3J6/vRgAUDmAzrLYcPohSwqVVDKos20926QBaxHQgCC4db8A8Ot8wzAQMjpns/ZiOnXLRrapIjpBUuSM44y+jX0xsNau9joH+7l9zlaXd/sXdMfu5p17OAeCYMH2e/lVTDlI1jr62iw0mkRVX++AiGvpfUwSsH524BM5fH5+siwiP/IBLC9vrdV3eUUCXV3793/8nmDvwvrZ/kns8WmUu/3J/D1Aqu7P99Mu+Q7SWrc/TB6X3nQtf5weFmksGzmb6y+52+wlEkisstel6/vtJaUIeuYnlUFJJydsHv+RYCjgZgxr7j9BHGuHPwYjgNHFNCimbGonkbAZ+qzLPMgE1r+/8y/3fPjwWnwv0Zvx74+vHMYCDoQZKW2+qEwmmd6UMEJ7PzR0fa+YKvoOM+m+CUB9b1aKnle/w4cMCFA6dzoCZPy1S6/yX5Jn7U1AxhgwtkwbJwM9+aflhUy6GDZE9I51eRkNV5trpmGD/9jEM3mB4Bub5BJGTSIpTTJie3yafM8BsFWio3/r+fUnIG/WPyUS19jpXE+MzvgMueckBOlKz74dTXBKprBzD+2BAEChaxuou9TC058jQBexQ/aA9SK20b/RE/FpWkg5pdlnWsUGP4kTfW97zTrSzn40iU/39ALo6RqtBCeyiM0ESNj6j9c28ISus9x3TCz2Abs29s1ElQmfZx2uAT/3gB3f50l2wUnP6i7WljXE5/r1118HINB96zO2fe/fWw/TLJeSThhz3CujC/GrnQjcAABB0MHvIjbVuyND48j1latw7kBNSxPDEmWf63XBauW5HkEWDtJ2yO4cpjZiwqmIMU+nW/2IWrYdpgQKcdagR+ygcG/4uT8FMgEl6Bw7AlSjy0HwZpNFbX04KBVrSnDFImLMNoLs95JOrsLm8zsgu79WWADzPW2GYmdzoeDzDMxmroMhlHU/l9eimS6ybjjQHHIESa+7fqf7+Onx07Ae9DspdV1bgAxU1J1dHIW5Gkie+Zonk7aVmO91yZCFeynIrG+yROzrnwGAeJcADFaeXcNzBo5C0XvdLbc/CXzzj6mzj//h19WZn3cDAOyg/1oeQMirzP+m0374gPt41PfPQAC+w4AcZ/J8ZBrYaVyiAlzvl4Kyrh0Ux6uxIGtnpbwbiO0ao5zoyn8ZFXWcAQA4U1tu4vxmldyExUFeSmHYg71vAAAJXO7Xw91166hYPvYou54j79WSM7LhCo4VRIlSrGDBDWVkjP3MahCY/9xhnA65a+NZM24ppUPp34AsbpliLcYhLxgIIEFAD7C6DSosga0LojvzTQqS5CYp4wOgoN+rv4koxgT3nx8fb1+enm6///vvyYCIxi/ZacOqrXdxCmYPF2CY1075Eplr9IWdPTninl8bAHiCk+o6UelxcHB8EpTEKXdGxwBCqNzcB38m8xZaPvvLescxPPTuDQAcCWpGfskM95iuzTQuTYBog5lUxuhq/VPAxXZ42Tfr+faR0afoii8ZJrjRWcSJR7/hgOuzW255bhyKjBnUXPt0bZdcQw32nkqWC+p4/XsOfLZ+vPns2dFmNO1qcESWnO9kGskGq8aumsp8+oSwvjjOfvb2+tDfs2bqGfPhppyTAn0D+mL8qN9Q15jSOoICdELuN8GKP/Pp0WOKv7483/7+7/9wo0D53zrHBgA+fvCfZiQ1o+czpwymy4AiWwGvMrUIW3XOcthPBBPO7pVRwn2dwOeAxgk+X62jGNOX/Q3zzw1yF4Bp3SDwXs3N6tNcwSzOWL437ArkZAev9GwYh7Qbw95KbgEBAEdoqKbAAhAJn+2sSXQ3estU9PZ8EuNT/21AQWto/VQQ3eUlAmt+/93n/Onr07BiwgCMvrgmTtBTo3fLuIhuOfXzgFPPHnXYEtT6nw443itBhOMdmxOQvuvY7/b3ebxyxvT15N+xBAnoLOMFseidQX2+/VdP+VGpQZgB275xBuXduKzrdnP/FP3If2JvWVOo6gSM48M1iODs87pt0vItfQaDZPqe6LgenRt5InDdQY/lqBljXUMlDV6TAlwboJk44Zo57n1Y/5WV8cfv6uuRZnb41QZiDK7GNsUfcddvZ/9dFvLtxTYCPaFnGQZLR5BbF68yHs4C+vckHxOUCsTa74GVdholxiZFL57eDdg3TxbCZlV/b99qnyXYKtgLztPR8wEEAHeQNa5hk1QAYOsC9Mzeu207jr2U/0C66gBfsDauvhj6DfkCoNC/WTNkmX/r/vHrrslWvZfge+sTzmNsBb0NVuKteoxYYLNM/MwwepbfPnFn73Xf74BOLc+Z3xWQ+RnLmP2enkTc02q+q+dAr+6SnTv91TG1AqI5M9jPc64zqQ69hm7UfUqfAcSaDVCmFAAA+26gu/dGfOj1/dfXyUH2e+8z/gAAI8RkQqVU3qeJBoI2iqU0bVh/IMI4URszuXMMOVStS9oGiIzFnbIzovho5WDDMSM82ql/bQoI/b4mAr4XPoeso23WyBQ+ZwqdR8ZknrycCwJOnAsCgv1dKBwEMX/i1G5azYlwuC874lW2UpoYSMCaHezqe7bjrr/jMPl+h+ZzsnnX/ZvM+rV+qPWUCJW/60PWOjPTDxpIwHGdSGCacul3O5j+U4BwOVBV/0NLnAN9AQAcCP+k5hPZPI56x6hcAIB96Mik0mnXhvT/BwCQckWlIud3WeIVxJLh16r9EP1/ZZQNxChoXbUEnMyfAQE4JwdQiKeN8pITg7Iykc7to9vl3jd6xpvIWR0Ft5qx7D3CCFj5i8lBE5N2pB0K4RqTdMqGQl9OQNIyj6WguPYxdBlnpfWX8sKX0Tk0lbNNX0DydwC8lSl/54xojN4v72439cP/48uT64efpUAl5ymYsIFVNlEKVCMPvVSr2VwcqUy32NTK6JZFteTLFyUNR34bfAJi1hp9pD/pj7ADadcbykGSI9SxOM7i1SGlv8mug3W2weDfuzY0TGaK+9n6Y6PWOwBDf+l+rV/WrOHtEBBEXw2wm5I5+5/v5TspGTj7drpx38lDbUXKt07GiffMVIpVj7m2oDYrWZZ9b+c9cTxCLw3IGrAzehs94nGSDW5iI7PnBNmqb0X3u3t1gwRTN6s3B8StYM/5rgNJILj3Imfh3e3T59M8Dp2L3YExwb8BALaOe346lOO9vnOG1qJhJ6Cc09dhmjQVVPRaNfPldeo1/LcmAAj2H+RklRKq935+/NTAot2xmx21bpzzf1h0YTw8GrgWiKfRdSoPcAPzAsb6nDLOnvpT3Wbd/u7BbAGXczhQJyhJGYV+oHZnzcJ0YR2oL6bJoCnS1Wdi5WVEZEf3NTijg35kJXXhOb+njNL7/HC7fX16HkBR37mD4+iFJD8AHpE71mr7D1v2AQDSA6Tnt80GNQnATLFLBte2b702sliwRNd81tg7Mz5T54/zS/d/9JzOjNZbk0v0HCoBGPbR0KuTFeVnB2U7KUMfJNcUr7OsNbAepG8II4iVZZbdeG3WVTqoc+oNTBWosjwUNAB83EmR0TNlJ0neY5si4/aFen5tCRpsM0nq+HCngZo+KkDPa6cRfIuWzf6fALeZ+RWMevRxSzfYY4Fs45d3bbl32SuvUctTdqC69xpZy5lOOZvlwdOyQtMPNyDlGnm2++7rXG/AzQZ30p0CO16eM20COaP00qUfHQXo/inOOMdX0nfbp+1kCrOgWq4kGx2Qj+avp0wLv/+AAJGymVyCgzHjP3eT7sMAiJ9ySgDiHxZQLxOB4BLZv/PpyxrhfrTOGwTIeylL7TMXhI+NDdtaa408ZZ0P+wK7Hp3V/jNlVoXJUGgFX38FyFffyde4SwKcCSuADuio/Vl8F6YrbN/mKpvzucrHTkjb+l6mRflaSy/p8wHajt0eu1UdiyyiL7GH0xOKfjYtB9gJxf+XrzddtuzIsTPPjZEMkpml938wdatlUvcfmZVKqspkkjEPbWv44Ng7IhVVaRG895w9uMMxLAALXGv849W+GXkIUIgcc17J1iNzyIPOp/e9e8h3eSZs966UYA3ws9CzjvUKAIwuorJ68QTt3z39ty8aHraXPUeBPzhwcf5UShPhSq+hFrvI2SrZCHqcjIB+DPNskO382UHaRSBuD2pHpMrV5UNrXrW+5yzCmvvNYcLR8NtQXr2IJTCSMkZsGkbfxBs1JjzbLk3S51S6Y3RrsfyzcrybFeSaBrAPxxzulq6xmTwD6+/S+ToTRtmXQbMib8k737u/i3skh2V29y9d5+uybgjeduhRWs4WNyOMYBKN8Z4gT/y3kCuCDyuVAAAgAElEQVQUm/4e4rHJyh7x2w4eBw3VbJlpxDyBdRU1yo01o4+TQ7iV448AAKoBtiLO2tbQteRL18+4psj1tJSlWyCtI7uQ4yQKp3y+x8InDAhopk20qsn37oXITumzCZKg5cnbytEtmO/rJYiLI2tF4Qx9Mg4u016ZADnIaZPiaaJgvV5FJLcz6bMwc9rzOWVgPVN0lbYFIY8OkUE8ZyDj/1w1sNh099kaTbQc4lRHxEm2IqUKSCMeP7R0rkZtlOPqi/X79J7MVNV9fnr98qF8i2it/nj7/vEPzScW4Vl7pLx2ylapPaB8E17DEkAgI8FO8r6jf45SnaAQx0kZS+kGCL9kGCcLVNWLk+Y9dolfgkeU9w4Y4uy1jx6nbpXw6TsAABPYiLxO/WeLhIu959xsw4ke1O8Oys9M367JzQDGmaEq4tpCoDYt2QkCYZYr3Cm7YuMsJM7ROJPtf0wbQBaOZwYAkH+zM4l8BnuGU3TZrmknbDVHg1lmuJCpAtWXTOoeDjDXHHHvXVskDggQx80zueusbY4dn5kGWwTWcpD1XrusD/vhkvG+49jRvoz3ihJfyqAhavSs94925mdWe78HaDy2b40GQy7hwjGoUJ8AXTWySQVDqw+8R+3LFOu/R3Ea9Ewlhs/kq2Q8DZa45le6NbZqyz8ySFWf2nWkg5TR/6AxhS7ffO6zqz/K/pMpYTSmsq0K/lUBNKX/zVazBt6PaR1r0F3dguwOANCWDuvppb8st7RL9ozkjD254kEJklPKXeK9r1/dRqf3cmbH8hUCuB3AuOJtAbboVeR57PSqKjz2OHYMnaD+cgEllLxKZrm3rjvZ2ZUEomLQzO7v3rYUNfodx5SMaapq8jutt6oEdU0BAfq35EikaNyTSi2+w7tgz1so0rGEZ564fs86yT5pKgoAA9Vk377U6ZadE/meZEbVIozyqy4JCViMOgHDro6ZqsUSW6KbDKJTWVTyaD0X5IDINBUXJ9OrbHdKzBVUoa/Y1+3L2N4XlA4Yl5aYgCFnhPW0oqwRqGOrGrz7Pju4XGzw/Nx+CiOVqSZq/7/OoTPxPa8BvjLiW2fQ8lPwc3w781+8muqlTHLI+9N66bVuRjcM77LWqdA1OWD9tJlTv4h5IdhVlVvkMdwM6Cf89IAKGbVIEsHr0wDm+KLERQeARD+M/Vh2CJ11tS0HPOYePNP+3H7G47LRmnFIw5WA0xrHvmSd0dH4VfdJP/i7ka3DAWCdx4jlgq3bpsb/23/Smqef2yaqZXJV8OiTxCP2E+EVWaNO8Q3j266pB74xlU3nrvFvGf952s62fTBniCrf0MEQV63RwNtfmLOFnWk8ybNtYAz/cmztWpD777Ah0nF7Cg/X099DXmw+hSQjnCToWgC0ul3zpg92DJ1zo6qZAEW7skLXpAJgy6vf4b+3WWUTkiBwjEjSGYuiEilV+sujQEJcxp8R5MX6LaI3ravQFfrFUaRs5NVoHSMBY+gebQAREYvlksFNwlFFg5GjrOt7B/GgYSqlNNDRgEZl3OoFluOFwWBD9MzOXrx65eSsw5lOMojqfTw+FgyxUtbcW/UEfXtMr1N6j3VYPjlO8tx2WN/XAZ6AuOiq1lmjjSDu4XBeFccp3WOzI8gJ/u8IHSjpcarT4wpzMsoPpXIhvUDZNYun/mL1tNpxqQIxgNF2BIzXOJHNlLF/+pt1sCzJMPewR0ZuqnSRJw7oUlK/DYTgjKBU48xk3jVyQdAzCd1FHokB9Tu9SKhH9t4OcMfjfWnfl43TUn5NYl2MD7/fiG9Yr5s1BrneRIf9nR3j/nHAdGuLYC1cVu/vR0blTF4+2wCd2dbIk8tTGVu0lnwbbvbQTtkqz846SoEdMjIrNemMkgYhG5bFIva7lQN94O8RXBSYUNCg6hu9m9ZL19jZEp/7z1+GSAylDD+BAIA3P7/2nn0SOeKnBAaeLV4CQGeE1D+pEWkCAAyeyGH85nnjWkN04CYe4l7RjacCwE72qgYgkOE8bpR/n41xolXyaN17AIBtbHJ+MhN8y93oFAgMW1rL5+nxNFnOAnD3KRsnafGboEPoVzUQumTA+rCVRwtv8mWxEVpXBa+AdVSqAB6d90vgx3MQhCQAVAYomfCtCzOpIdl4XYf+SvaF60n/av+pimLtEvgosM66qmSYP3Cr6L6SJQBkrUn68Eu4VxIqnDJAaOscgzkY9IBw2+h7JJ6A27ZC7Odn/RIMnXJV7J3fcU3hYV0C6p1KM/8cIrR/Al7NXm0SveUgCnzXe1+yP5pcsXT+yKPY6munAQ88SaWjbNG/gHuJ/NMGsvtPcYIU1IX1uNMONPXGdiaglgg9CWTRWw6iddY/frRd1xhNsaor+MQX8fOKgKzgFZwHcczEuSC7HQecthyzz5d3iICatZvgseeDipdx9ErchU3S9QGT9FwiynvmknWN8DsTGVhXMrJb/jl/rOn2s7CLkZfI+axP2/pc8n4jotP10T/b31IAAumv7qczqf/m/DrovQAoMeKSG/lXOj96T/37rrePjTsBD7ZDzycZUHLEjm/HAOo7gEP6hTLqBgN6xrgmlQ9uaZdPVQ4UT2WAmd18CKmig0hO1zbJHyP62v6JP/r65au0TrgEpdWxriKKTfD6F0j3s17a3hS4fIrtgn9i8TDo8ztQGvteoIGzE+c/o6Hn85VZ7TdgZJ4zHDK7PHv74w5SXDGhs5MJEBNwyhduxUSbgCI35RixH2FfKdUZlqGOH9WevXqp5Nu3x/v3ahk51R6R6VRwQGrmwM+fUeuSfItyyIwcpF33yyemLJxq1CS5z/g+7IDXv9Nr8KkgJ7avuCqWgjMcUm5dj70c0IfETYVs+5ZZU7LDxz8IyHMFFHasgk9Mlh850/76vkqCfE4VV87nIiSs8TUYNFVGBywnu56JQPn5EO6u+fZzngpOc4aC55ZIfbUiY4sOWBXwx4DpLUOO7jnv2SoIn5GSwbbFDr2Bz+x1Iqgn4dRqngmOrRjZkJJfLwBz60P0pnkcaqsMYLW1ej+rbic9OSDLKv2Pbb7yJXH2sQvjUCxeGXQXupZnuIMkXD/gWG3kD4ARvu91gvtijYD3s2wAwIqU5GP/XYAto1I8QiLEQxAj3V/Igt74REHkBH9TEnQAAxaBzYpRu/UqLMZSnGjKjPR5KgBGKbn0o9m4bvwO/LbjrH+nPz2kHVY46k18ESQMBJoDibA481M0RkFBlMXD/YzO0vfFLCBlM9a6ymGhTzMAQNY0kwg6+mgFwbqqDxjkLb3+cUAOWHKCJqu3QTljlHmia4mKz8a9hL7GbtaJ30suGkhcELGVsfzl19+snP98q/nfEJPk3XZwRHYYB4UTihO0DdDOWMOZgLNzHB0hh3lHejb3Z/caIAs4Pvx3FCCcFxGcKV1Fnkw8mc3dAIB+5MI0SuQgLHO/WvOGJpNtVnyth37v526fHuWcaXoruWWrAbJekTWyKV7XhYygpPh7SErkUNQYnwqJTPjgGVjXGLZk6vfv/EitOOGWcYKvme9TUZEgx2VyMk5tF0EZasRYXrPcDqOpu8a3sZtynOTwwfKsPdO/TTrXPvO9b9uJZR98vksKlqx4WaLb32uHTD38JgdMaftXP+QztwUosPQEBNiNb6jUXq+Rx9XLnZ9d0dzs1SmZ3I5DMjnqQT3s7Vv++WyA2NMLjJPjM2L2erL17OkB1Mw9sd5jO/hb9/FuOJCcUzuI1VPX3yUrQXB7dJTAqLUGZO7nxB1nbSPf2/DnWRJII6dkvQI2hzwVvbONKM8hpzRlxnFM9nOGeE592ApwA2Lyv2Q9cLhaXdOsQx+rMp3eZP8pF0B0Z7LbtgGteNj3JoCW02aAq5kB9h2dNU5E14933ADAdnAudvA7PocburoubtClTmqUH/OnIZ2q89hABNB3Ao1F8js6tXs9ThdlnK1+yJ6GZNMz1OfnuT/An7P5tWNabJcOl5fHMt9JAQbDWqJs0OLFcxNkKvDQ1ADZZkZIuYS0y4F/Y0K+jqrEttn/eJmAfWdmeX+PC+1zH78jhGS6PFOJwttxgFz3nXeKiq81nACATMee81zIhs+9bETXE5AGH+uqn6J3sXTSfQZBm8XjPF38noJT2EtVXCjzr89Q7aeMPuX7OMLZ5462bWUk/pX0t3VxydbGdtUH2++2nWI/F33W3wII7ixYgoMAAqdVoLaF1ocy5wCGyZ7Ixui73tOerd36oecDMBCJKudqP78uOzC97Vjui5xYZhswEnxJFj+8f+e1lA4QSMWEju0TJfDJBb1HKzOrn6ZVLL4DgJnARAI9Ak7/ztnRlB7e7bh+bKDbHFufbWPxNVh7TfCgZdA6rr7mbptUq5fZ4s33EcJqAwCvXj9EmKh30HtSKTwBTjlNrD7rk+jcim9KPrt78PXdDx+sE8xjU78z7/vZHDeuOvV6X3nIvP6rhNtzA5g0UCcv/AKdnLTGXtrPb0UH+9evXHym87v6eTiQrTBglLEBjh9ktke2FicGFZRUfsJPcXzYnupVtcII8yE2HXuf0ZVbpjhvJBC2TSfW6SkyuAMh9I6t0DeRP7WI/PgPcr31O5wUqXWNnUSOeRauxvQhJ87q/6A/7Jd3j6LmcmY40/g2XGvbIvTMVX810dCU19xn4oNrteOOk+46jHtr6ofP3YoJEgcdvYLfgywd/0UAXORTsr6B3rxu/Ch4v/IMp53FnwEAMOIY2zprZTS9Dko29AoAbDSHG/omzLplFmh7A3OQExSFGCbo80b/IG3hZe0YMT+S8Ra7TMW9r1d2fxTvHo/Dgu8ASc+T76aSgTIxz7deaNVW3A7+zWQaQXJmsQKAkFelemSLN1OHoK0QGwDAcdDX9Z5yOlPyfwSV+eFRBBiRzQNQQ1Ipzv71g+Vi8N5RBuOsLwrtIH8IC+i/1+kCDsRC+ECA4hUQ4ACpAuDFs6fH2/eZ00zFxwYAvA8NIvVvH+wyajug6zgdHBXc0l2qez+4HK5cLzIFAIADdw/M9DmQ+IAvXfPF2orcOVNVjquEGxdQ8SgVI/pB9d2b7XFy57Pem2aG73JI2e90zM7zVJkvB3kM/+o/i3FzpJrn6UH2Xq2pHOOsejtTmbL/+LmcPS3r7goMbQhtNE+ZGczFZPeOUkxQQHk02cq7It9B+t7HvV/WF7V2m4jG1QAvXzpAoMwTg4lBRS8h31QC6PcEf/5OWVFVxWGn59lzlxO/E3FYiYQ0GcB7v3qL73LFWnoXplT4ACTI42Tn6Re/rPMJgJFl2PLvjiDZbI9NqiHfRtWOXcHF6NqM09p6ggoAnm0jx/v8YNT5m3Po893Ag3vkGU6WlACXPd5zb/1ZmJVrg44dOuAo1z7PmXO5mfwdvPj8RQ9uvb+dqTgSCXZyvUyF4PPuK38Si7Yc1zzDOCLtWdcdTkDS1pmV3ctR7PmdDFJb6aZiIkcKo888dwKEXbGFg3V3LGZNGWG0KgA4j/oMe8B1NmHm/tzWrwQRLkteWWGvWR36va6+T4NWlAv2L4F1KgEsMwoY1tglOzoGmjkvqSQZGSyRWoKBlsOKoLOM4arU8T4tf0DVdxDR+jnt8ydjrwoAqj+Yo+wAjba9UY7pyYYtX+8ReehEGWU4S6ir93/10+vHX/7yF+v/P/78s8HkcdCQCju9T8+cUU4gF5tB5YrPc/WSVhuyYwJzXUcAgLPgO8O5KsQI8jYAMOfXINwZ/UXwr98DPH3HRq+KhJWsUAUNLO4CAPRHa2n2+TosaY352nGHmciADOpd9VlAFYhwOeuu8jB4E5nQ/7Bheg4qUOKvBRghIKVlB/lxUcmQUSeo/KzRswa2m10nSFgjEPV7piLxDAIA9Gywd5sTao2f3hMFXMlSosxNuGe7tvqXpcfevv3TQaxkVpUIWjs+s30i1paxvn7v7hsVRvMZPdcnWgLaVtDASqISUKKJpiazUoHTLHMTDpI1Kp10bbXBvnrx6vHJrUQdy1tOAM5akkadFqOE24BA8g1euYRWsYDk6Pfff/ea8r6uYFj74ez/yxdeGyWa9N9aHwEA9lkKILnitmOx0UeR6fAqeD+nVeBAYHjde+48RJoJstaISyYHrArV2LFT5XbsQ4EFFxZ2sshUN53zrmfS7+XTXPTeTGVYpf8940lYXO3cAQgOr0jOwJnggJ/CKGV8e9Z+B53bxxmb73WU/taY1QMAA3BxfcVS9k3hjVj99cg/PqBlpntjAsgCL+ibbaPQHwIA8KUAAdAvkHDiA/L3iSnO6D3e0Tp5EUajh/SOEKvvuNcAQ99p2837s/Lf1+vT2hofDbncgId+xl5snxF9r+SE9vBe2e39Lgi4k6jsC39fKgDkiJyXk6CmzOE4GBkxcZyeQ3iwX143di9JvbiMTTrCmNLNjMHiBXmhM+Ykh3gWtyytvk+vi5LZL6WfMY5FQseijcD/oKTK914IXHRExETfRwj03/fDua+LsqKMhlI4C3DLlbWZcvIO+NGxO2VADeCRq9qpnsxyKg0Qko3KbcUEAci0JtyEc/cJxegGbaLVwSPRRBLWnumTXW4PXAkrLk5f91aIrv68F4rt75/sMk7HWa/IGqQ3OzBCvlCCkb8zmodMAmvxo8ML0LQPP3LMs3t/bZi/7yGOc0YvXhQT/0t4fBB+AAEjjmWfBpn/1tIbv7fBgO7hnLUEt7tEnOe7OOLdj+l1myzctbRt5R0iK61GcMnjnildozHobzcGoC+tCAtcmj73tkDUOZaOdhn2oORnn3RJxtzg4G0AQP/eWV32Z59nFKeuvw0F1QC6hs6TA/6i/1v5sv8o2NmX9klGFx3lrnXy2LCnJ7OIixRQTp64AUQC+MLzmFMhJD2HwZ/71Ijt2fBbBnmH0Utbly1nZ5/vgDvn/E8A3D5y/XcAzDNuFb3JOUa/6v059xjYC/JbR5s9uKw5xnmV8eneLn92FHuAjlOGepz7neXGoc7apIAUnRWdk3PCGWC9UmYPc3dKS5VpxUkgkKIaB10y+rRzxe/Ak/rBFRDqfsp2xWEU2/TJdnMPyABHzgzinGqs0UeLJIrz4b0yWt+55gu0S1/8K9s3zsUJlFqqvHosJzBe4zX9jNhVyndX68d2QLdO3U7eXWdum4v+se7U2fPEi1XltbgqLBsF+p21Zz66AvQGS5lMchz2kwVr9qLIq57BBLgFsMYmtOogPmay6JP1/PzJQdTPZVAe/e2s0MMTMv7lX/7FAYWCDwWyVBbo+gps8EGYKKH7KxPqykH7BunrzvkK14CYwP/61796xObf/vY3Bx55rwQA1sPtd9a5BQCiXQAAwG0sZjNPS4uxV6of2FN6QxeQuAORzUVgeXHZcwIZyQlnl8AO/w8QwJMTeg59fp1RDYCj++g68nOY+qPPEtAjn4AIEFlZV/v548oBEHAfXZsAzuzwz6LjuR8tMXwu9rIZbLLslQvG5eErmHCxxjijbZMRk+A420tw2OSEg1D9HFK5roWuo9+ZOKzM/oCxAzIswskJ4heJ8556c9457ROSW60X473Qx+jDHWiOX9gANVnt0y7gd6+c+fwXbPU+tvcYoI+MrZMjHrsXPy57FtCcRJlbJb49mYcnpGtxVm2vll3T4iZACYE2YEsAgCQJtBYCjv78848BqAFnD3isoCZJOwEA2atvBufSsiggJ9NNBPJZDj0aVW0gsuUfpuVoAAAjgrE2JBnqfk+lwtazltsFpk62mmz7mkBFsJfcxYmVeC+BRrZ7cBms6kDkZfu4BHn7uuEgi3TswHS+3/bcexCfvVdiMq1AqToKvwhyfLf925YCliheePnqJGABAJyPb0Z0AwA7EYBuPcFx0l/xnU4Gewfk6IjY0RBb7xiP7+tz4wP9YMoPZ+YetO+4hvcnfuWM7rUExLhfB/9t+7L3zyTJ1sTuIpxnjYiZWCfAau4JMBrfNwDytA7VX6Tad+uP/e7/FABIafBBHyJgkGVEGd8FZG5CqXhRCDvLNwBAh8gb5C8FCdX15Hzp33o5HeBBPdpXhDPCIlDqBNGFvgt5ipSRSvT4E4Dj+6kFAAYcoO1wAwDwrjbgRUydrWbkx8y1P6RTKEsfqhUMk7nEoAGO7MDPBJ99cK06/bpjANZ4FR8EzzAFCUSFnewZip1nHwe3/a6wVLr1oc4pSJndqvZ17HmSczBbVaDSacpqo6RCzITjMkq3aLX+W87SRbEsps4xRpMxiPHeAAD96xdlOyDPdU771YjGsHnN+39xKk+glbL8M3oOB9KVH72YjdCqCNC/P34Ka7wVRbPHI4PNcLIWeffCAjPadGU9/duTppeBI5jL8+aZ7w4876IX8Pgqy8j5nMvY68BdZeoMExx5pKLgW1bK9/L/yNY1UFskhlzTRF8LWNSekl3a+74V5d3ZyZ6fkZwABwoIdNZRjGM8mPHbXi6/x+qDt2LtupIVsEFp9s0BlAJBOYvqsTMQ8DHZSr2PAAAa7gsC8Mw4EXtPtkztfddncabGQVx7eb6Xp2Xfj+5TBUd5HkRqtebGcz2VN2/HgIAyoomFjiBtAzXys84EOpp3J6jV+jMqS+slXRIyr2ePP/74h/U4QMHIGqW5Df7zbqmoyv9FhyEvGP4xrK0uYMSs7ouu5vtUT8XfPyzm1uXNgCX4/GKg6q9//YuDQT2vepL//PNtM1S5dpznAnktpRuQu0eUAJtAll7htO4EPAMAIAhyAN1qGfUQ6+dkUL0utZ+6F2Av8rX/HqeHCq/FxbAdlaMr2pPZYfT3/ferrooosmEEOJrA48L6BqGenlFwZmcrKHWXs2yysAJ2Cm7ef/g4tl+y+qPMU579gN/3d6fSg5/Hr0hgIP3zy5s3D/H80Kf8RW0fAvNevHCgrmw9pHS22W4N+mYAgPNJ2wMAmnXX12++roINBTP6jlsJBGwrO9r+do/LLUGb1lj3kNwqqDcRo3wbRqCpqqB6Hf0jYj5xlCDP4eeJxiEY178NfhmYPIB2ZP3YCPttBQoFUFgflCdjB9boCcrzyXQJHKXiUvc0eV75kqKLEtzvdcr+RU/jN6YSKT3VGwTG99NzUxLuALvfHUJp2NYh/HqmQDKVmRMoteCOdwF4iM1ve5D5VUoyOXwC+W/rtTWeC4ccObNj3sQO+l8y7t/L1lIBuxJZ7JH1WIm7CNaj25K0cqKpZIl3++7/7g23jTheX4JC7KsnEBh4MBw8/oL3YoDIJLdYZ1fs1TeybdSI3NXWadmzLKn6Lu0bJjat8AIu4kPYLzSYFN9BeiBnplrxKcAoZJ0QqmIDIucJlmLbev+u2TPZM8mygK3Cx9gGyYVs+MePq5qisUzU+UnwbDAcP2cHYDqznAUTLraFkH0gYcq55LlBGeJ3J9AWAKD/MTGJ/eJ+BOLYYt2XtplTIs7Z3gkyStUjJBD1bb9Kwb+urwyywb+OSdVz4U9tH4B9xA6jU6SbPInlVZMwVHFZdqiKuzLj71gQezn6rIA4NmrHmFefOe8NAHDxH3v+9npyhnaMdfc5vYeL4Fn323YM34NY49jRk6jAhqJr9l7qfuiQ6O5Uh7ssf0034J4ARegiYs99zQOYlLB8VZjoXSAZRT73+/vf/50pACU8Oh9MYMOvowRgKTyIDwKxhYvMmJ25lUUc58gOeGe3tpyOl4ORWAYDFlEHais4+lYlq/ukxCTzltkQSgylnF88p8/NhMOr9CxPDAHKrn5Ifvewhe6N1uJLscSgawRhMhN6I7L6oGDaQDkEPlTtLdN7AgDMAWtv9xZIBz39geY0bCO5DyPs3lrPTeBhssaW90UJ5WI8G0Zxs27bgd6TBkwcF2DGWQkciT4XSs6/t3KGjTQHPujkqQLYh5D7b0TwfqByEHC4O9+TrH1bVuhnw3GgnYC1jCE+PZMJeoJSx5DEXOyyLyo5dI1X7dkiyz/Ej2uzFGADArhMs2XIKYuGJA+oCyWQCyTL3qBb61Xkcxw7eg+aeZg2EwcgZ31Zu+/+9r4puD3AF3ICP8ABABj/x7OtMXYO+MsYu94dR4HzQiWDlaTlPk7ZVt4EOMd5Offj+VGy6Awyhvq5HGvKOS9BMQ7LYg2fR6XigYyhFx9QM4bKGfSksf07Z92iqS3LjAbUbtkY9JDijOGAESXe9wIDsIEVVyAscJTnPf2yVvH9cfZwjGKVfZj840xrvXAOvM4NquKEF/DiUNUZ3LI/52ZlcLbu2RUFkCR5rFezmpZ5GJ+fPTmjo+/j1KLzpFfiYAGrnSAl1QTZh+jbgBisW0CW9G9++Zrxr3OY2oogkIaSaV3PGVtVdtSORD/GdkQ2vz1+/eUXZ4X1M93TQbgc1F2Z4YAp4wMBtg0IrjGV4+RVX0afdA+bITvZ9wIDcgj7TARQnCHOjt7R4zxr/7YzceQmfA8BQXap68mIjN1p2fRmOb/v/0SanvudEWp+nvJxuPRZ4VSrDnBa0F8j6y2/tp5uOa3Y+v98+6c5NzjHu73MR7QyzuzzkZ+uxb3yQs/m/mmmj0iHi4X5ZZ6dIEF/61lUtv6f/tN/8mvLVivw0G7ZlisI7Si+AWFWFZWdca3z16+uMtCfd+9CMigZ0rU5O/JTkulMYJtkisYQfrJu3hWS3jfJYIkM05ufAI6MjvSDWh28D26jO6XxOKo4oVs2CJAN+NUpoDJsB3icC10DEMBnWBNMmgSxHDYwxA/RVIUp5+9axcbT/982wpkQcpi8t545/kmCniQDskcOntR7/vWby78TUKmFRzPYw/tg2+JvnLanI/cH/HS7UHmjLLOLkM3nTxNuOiKxJmN0hrlt+vn4NhlBRpVBgIYz5hTwY/O9yClFLwMA0Aqq+7Em8b8PP0PMEkBPvBPpmWQFy5+hRSn3SIJMBRq8RVSs++fru24AwJ9qy4zXdE1WILBy9ljJDvNjlLDXj5I2px2oaI8UgJtbqMkD6ZP4+RlenGrQ7PHbt+9mOgl+AtwGsaPZN/TuCwPJqtr54L1kszgAACAASURBVPP4QnrKz/zJo6pdKdDxlICweo7s/bNOFopdgcvB8lIZ1rO+ev3a548g3DKp6sBWyWhdAABIqOXZO7JvTaSxndYEMwfgh/eMfSYQRy/qb60hFSEE6cn4Jp7aVYLYBsrWdxJJNjf+1WGbt225VQCgN3gGZIKfu6qrFRbSb+gdy2ZbAPMch/dtxy7IcHQ4VRiHLWDHC5zd/TM/1wK6eD7iwQMunATaPHv/sWMOf9/8GadN48TDOQN6H+07vgO+Afe+nuVzBvRz/IIBU2UTPKUtBNRHzqPrBnyuPUIGOFf4B7gWPMvotCYs8Bf22o9dFgCQG6c0SH/oQTexmfnAmDnbedM9qJ/dV6QeiM4/RWk0K+Y2gJW9jDo+tdPWT2usDUo0D7fZKqmDD5s9AID6MmgjAABAmXuTnJmoGWj2fztNLCDMmSiTRhfjlFjQqsilxCC28vzn1HWfknkCjG/fxnDqlbXRKu+EQyD9g804d7QbAQTBpv7Wcfi8UPLtxGv9LhMBFnu/9sQlVjihukf70VmDKJsoUQ4jAIA/471KAJtgvlmYlaUkGwsAkAMVNlGc9q047gdqH9r9OwKWnNNqh0xmn0CAonw+m3JGOCaO/IQlvqzZlqtk4QAATFqHu1DHYWSjbVOfP1XJUm81Lr1Kl69TE8hisma1dz1jV9I+wKYEQwEAshffE7pdDH4dDuqsUIxXRRnnI73+QUsJJgABjgIj83qAr+/2zbIeGdi9eZB1DTrPNIMGDThBV7m7Gr27YiaAsKIlA9pAz+eoGVkcE8tAau2CISOrCwzwjN6yOhMksf5xlk/bEiMn1QIg2RYTt0fKyZGoQ/hFxFO94QT/fhGIH07Wkve7yHiBKciHzu8gBD3VS7vMjz2MA58RLwAA1t8NbOWYUGrPGUGGouufHk93Eoi1dnsN7ZAXFAVg0IxmXcXOeF9bOt+tTzaUzzoXXBnSlwZuxoDTN+gS+wPMclZYwh3s2ilSdnv2WP+MnrJxblCXiRNtYWt2Q/dWVtbOxhqTYx1b50o6+qefMoYOYBLSS/eaKrBrRsUl/EvX6f4EJtofAqIphS2nTN5fTNmcszB+67t74oU+B68Ga6AlNjjAaL8Cs5xTjDp7wbocvXE/ZS6AvjiOPzqHNSIpxe4YTstgSTr97D2PyeyeoAZ9pKwzWXSvgRnnkwHf1RnjH9CLWTAjDusiLJVNdA93ybOaydP9BLCrAkU6XfZa5+uFWwMZQ5i11TOr4uO3334L4dr7DwEA1iQhmOZZF1oQCIK5fqaBJLsv3gi9I9N+dN+02CngEmFpMoDSJ4wXBcgWeGyQp+uDLZHeESCAnAvAopKCtcfBpPKQ/96BmG3+aqOw/e4aole2U8x76pShkwFwAUAgYJUFUSsAlZsGD8pEz/7BQh99dHiPCG7QDzyD/gZQ0L9dkt+9U+JFAWwc6kwDwQ74WQ0gppoGp5tgBj1zaS1clZoDwmlE66U9lCqekg5eeF5goj9cF/GxFiN9z3/ORc4Qej8/S4XjzsLq54A5VDdImBKARiNBgOjg3Ha+o9IKUODn3QEA+UbOBLcdZIL72gEHPA6mrxUA1jVtLXASqez/9mH8It8DACECjJ+j6+nMIPf6igAA/U/rJb0AoE3gFZ8oNnV0ov1agYpJ4nwQATWTXb4lWWcrYX3RfShoZ5vm6SSdrgNHWfkM/H7NaMvX91m5zWvXexKUc5asgzrpK8+pPvnDXzE2uveeSrxbpQ7njXPJuUPfag0BZEloKWDYMY6rCPDXjUNn/aZVuL4VyUtkcXyMxS3CmeQMIRsAM+zJ+BhDuviD6oQ+kwCQ+C4BCc53V6Jj9eVTPcpnIeHEzoyNWJwD/G7rNfT5vY0T3cJ3aF8aO7YAgG1353rrWQFE9j7SHmUbswAAgG/b/U7duethfYe9Hd+sHAQ6A4AMqsrQXjjp8VIVJrHJ4x80ueO1BgAYh3BlozPJhOBfSECM8KuXQWlU6vxJh3r1hKFAHAAaIYqxSxDSDKMPckZ55IBtJXh6//QCKM+NzLEwJ3ufwGkEdPXSSDFEgZ7s2XZy9B36y7Kh+a0R+rVQLgn+JOKXd34fH/AhcIkRzYbT2xaCEl/TAMBLZwSk4NI1SeiRv08erPcv5iH8QgAAB+QudBgY/75xB8Z1E/wYECm4RnBOCR7XnIybKj0aSGjKAXsJ0MM9fR8byM4fdUbxBF+TmVtkWSfI6eiTKgne75SgHdSOPdlIYlbp9F4eVC4yFvbW8EHIqYrdidEJcBJHwsG/DMAauyOlbkVAhqSob9b4cFkEHEm2bZQsQtS9SEYsgvUdA2vJrgZTaCXLXGJaOorGl0SGAChOzJUDgDOQ9eyomr6bA8UhcDykI1lLAIDTQ4tcjCKycU+wQtbaiHfPtdslyEr0vNnR1llvkLXLmr67/jqY7CcGDodIzib33qgqz7TJZpA1y0OVIfwkluEyC8OSL/lIX6hkRUH/M88It2kSyNnJAAQeznb9YAoCB5H93mfXDtJklGPAyZagoJlkQW/1Ni4YFRSLv2uHhvFXZ7SldHPe5ZwlZJ7WHHoy92dw1nlODD6EV5B9qUwenhU9A8DDW82t//rVGbmM2ouTSQZU6+dJMgTQHUdHJoAgW39r38j+xblv9YWDzMi+xxG2AiFZrAIS7U2X0aUkW1lnkPUdLMgR1r3evPl5SmdtVJutVmBjQq6CSBnhmjO9AwQ4L8gCzxoWAIgBb2vSkGy1PWElKvZoPQKg2KXot63D2a8xXsfP6/pcWfq3I/DtaTcwLRtaGZ2MhrN0D9swBc0O4Bdz+w5Ct6OI807WT7+zQ9KMB0CNj9hqsaClgwo0r+PqkyR7J400RHXD2fLCLR0ufVYLjHqPXXKbgEmXoi1B6yzy2jdv3gRcKajlsljJ7ZPkNqXr+tm78gRAGJnijm+Pd2/fTRsHiQRp2NjdlC/bga9P4MC6VUQiFc1/J2kgnaOSZetWMyIWeKR/fDnwWzewtjvjk3aDjFhDlwJWoX8h/t0ArfcDNmpzpKSyJJnctEZIBlLWDbfBF3Mp+JyIQLNtU8hbdHpKhXF0dVZfvXw92U2cXAA0HHr8UGTL+rsTMrA7+JdOtpTQkzGvbj9Z4yzt+9Dnjv/pdw5w4PdU4qCtY1umAywwKlIM551bX59BbREGKrqvuwwXHzEmN2X2AlKP48/os7B7/+i9bdcgoexaWh9Vz2tfkpjDmU2g60rFZlsNXlZ3hpPqVOEsM3wqc8qLMvqgVUACSDnPJm5rAtH7uDLKCdw+pU1ASS29c5MTp1JVY5Zz1mK7RZAZgOcEpOfp9Dm1q24AQOdTrTuq+CHRA5izdS9tvwRnljPzCUS23Z7RmCL7mCqbHUjlTD1NVUpGhAb8owIgLS5NNolsfAK2tELaL+mYO/q4SXJZ3xdIYU2wXdqv+EK0JLdNquMRtw0HNMZfjs+b/xk4Wn3/x2eK7UWXbBB6AwB6DnwYPkOLEMSS98lunHEDCE8Z3boBhx3oxr6XHPxWBcEo4e3jjG/FCHZVSS3uIs4x708lon7OvTYIQfDMurD/O0i/B9b8t+579gvC+0z1yZpH17iyvmLNfa666rRQ8Ht938mvAfAOIOzEj9vf1ZrxquOJy5t0GzP/9N+/fflGT5l7+dqX74x3FQolKs+fvXi86hx0TZ1Kv3iMywicMzsphTFaeUcezHifFoJUcp6sJIK1F0FaKyDAIR/bGb4wtEdhWIhaBptRSin9YcQLwmHd23fTdzaxX/YhLiiKns1wKZx5CdK/NGWdq0QUhFZcBjICEDuFifi5g396lCyYW9suUGD/WEDMRvW2gE27xRrrlN/vu3C1OD/nAMYoxCi3f3Ah3ip/k1OSoEhGJ6V8JmNyxi28A2fGxxktxhrvA0PAxtPk0H9fnnMPRs775rMc1hXXTAaKoMny5XeTkisi3hqXmYggWWyA4dJ+iQ9BYZ22lJHF6YmRfjFBVcbLJJOzgwCXZnZOqMGHMu4Djs37rdJgn58fzKqNzNLfQzVL1iEOQqtI1hnweZhgYWVXKY9eZ3t//37+vO7dnu0ATS8whGYlAKJvEVmlqsLBjJ617TN3WcbYs6/oEpcVtpQ3mUcZvYNmSgYFyAEa4XBBMgRo4F49BZMtEaVMz7IJFNfRWS6fcuD50hMt/nj3PiPllAUR6KlyLb2HSKCcBf5qYACjzTsE0qs2AYGfrG9R+Oqau7yzt8cROtfiLNgBNfCWuec+01+SIQOEM0HVUiS5z2a5Te/xlMwWcGL2sj5/7weUTtCecCb4/TxXybGSMUwGbstO7MpV5+uZQkx2DF3aAB6PFy9fjTNFMCCjZ0cLotJbuxYOyK5s8tmrAzfldlRHVX/rewpwLXOfAXST+fogR5QM0qqE0kMiT8kqX0cPap8AI3FE0Xk+H3V0h4W8AJq+I7klm0uZ6ThHnjgSokI7E22F8z40uCSb4fWvfTzyWcF4fhwRwCXsr+VwAboXZ6x+QsYYVT4p1LrbtNvsYT/DkAQfm5EsRspSaUsgqzbPVNDHzqZ9i+M8QrypfQihW9j7EwdFhwoICCgZcAcOkd9+/dUVevl82jLgAkB+o2/ex4kv+KzRprrW+3fvywWggFb928qalvSswOh2Jh2Up2QqZ7DtRgLcNT3o/ccPj3/88aczOCo91jlwS0DBH81OvycFcHQJ8Dmnemb60ZdSil1XD/MqP8UeuLy3jqr1cUvw9f0EFAqSQsoIcCPAkQyd7gkfwg4M0NX4jPIpAarRIZH5BOy8E7KJ/FOGrfa++Gf4SAHpDTjOlKmO+1z8Ofimp+rzlCDrfXR9GPgNVuIz9hp2vvvuu+pMlneIMp0geT5n+KznY9qaADQJSGIbC/jbHy8JddugyCxrXc7kolavNbjMLO/oX/0vLVSn3UqVN55uIv+nlRPs6wRIBS8u+r+Z8dEhPccfP6RFKzY+rVnoG13XwHDH2dpfd2AU4j6tFu1Y29dJhlotTxmVDW8F8pD3P8Cmwa3PXx7v372zXCZ5k8kQ+BBuz5DNbnBv0NL2DH6BtI+87xhrX2NVaCCf41+Xr4YkJSDf5y+ZNvDiefwOqk+PHVyTANqGpPPpscjlU5n45FsqWOJ7Uml9kgjhZKqf4UpUeNpOmbp9AiakqCWz+ppYwMmfFQBTkXCpDG65P/58/HCSDSeBu31DyCCpsiGQjw7LRDlXT5doF1mZ/VpnDP9Yf2cfw89EG9O0AhDgtoIuJJYrSZbgcdTgAAHrM6wPfuqP/puf6TnOvlyT0FTOWxZetYJkTZKIfs4YYuJXfN9ztu/xERUctFKdBPv4Bq2uwpZCQsuZ2eb56b9++fRtBPpGEMIHY2hqOLt2GXf29aEyWIjhLOwzcipooxwnxkSg9J1xrdJOeHMWYBTQGsXg8sE1AtAKN+iBDy/baaFw0EepYmZc7oBjO+W6Dn1TBGdxFU5Z5PQ0t+dQ6K43VEilCSOuARgkJhiwX37OqCFYS4/onW3Y2f9AD+d/VngLAEAJzbeXQO8AigAEg57fnZnt+m8H918g2Ekbg/44I+D5nkHnXJLYMXMoBxyR5h8Hsb0HPjgpO7PPc9porJFFWzDvQdE4mQsA2J8/BznIJqOnZHBS9ptSLDJRM82iAJLkZkAQWIXVU6YMSucUT2leFYiBk7Z/UAGCs0RVgHqwj9yXnKWBWOGMKQEks8178c5xfvfIsd1Ttcpiuza7t/Pi8F9GEqb0Wvu11zqKfWWMVyDLe1AZEaXVOcQtmyUjhsOudcUZdz+derYXWz3KPtUoq2xwl/u2gkbXwYkmGEwPfVbMjoRLIM+ZlE4wKZ2qb169vFRqJDNWANF4Wdo5/Owtw5QTKwIuOeZaV2X8FXB/aomu12rPKL+tH/Lv4KkB9gmYDqB13/Ors3EFE9ij9Hp9GZ4VO7VCZvtOXs+eaYxgHKtV/QER4Zo962ep48N0EAzUJgFFHka+W3FClceTyx6vfegGy8j+9qXjXMde7GvGnhzyMBy+BNLJmtGWwPpJnjYHAgY6r1QZg2hQZagA3s008L4gs7qHs8FfktnZ+9KnbSDFeLvYpWvW6jrWkb1gbNXmzcCZcBDbaTG6FqXVtmV1fkM02lG0a1weAdnOnlJld5xQRlrGsXSw9QOSQZ5tO4gA5uZgMJHZeKDRHatFbNsrZIi/DfzUt4jDfO0Vx1Hjne3grEqKwqEDUsy6Tg9qZoNHXZ/z58kEzcw3snPQ7mBL8+xfv368+fnN9Lorq6isvC7DnoRYTVnML4c3QpwR6mU2uZeA8vQg5xnquLU9kgCUkaJUiSnz/6fu9/FD+v7FL/DmzePNL7/6LOiPnuX330OuufUGa731t4O/ZlDxdQwets0AADH71jPI2DG1P7WaxGtb3RZ/KrZ0gwTWgwXApDdVIUSgznmgUiQXrjmuvTk2HpCSlopMY9jv5aqYjpBWv7fPjUsc05dse9CJBQTovmXbc6yjWhmaAPlrODjaywzwtm23fSaY9lfSyxxQZKnLJ2CbR4C6CJs5kwZHNDKv5eicQT2H322NHhUYrcoUWiuOr7rHHSdFVppe+7Atmrn4Zqrgkz0TgGQAwABWs/itDpR91trqnCtxtQNtkmnYan0uiTG1gwV4MbgH0aT/O+dAGRZl5p0IEpDuBGHs9j67CYJil+ktFxi3bSnjItHfOl1uUzDBZ2Q5ZKWpUpWdtN9BO4f8EvnwtVFuIWnMYV6Jj6pWSF97SA6vbU3Hz90EzI1jlBjLDhZAb7VrZZh4C79OoI733Zwipwdd11D1kSppOGcDHtfpGQ6rG7h9Mvw8Cz5SdD0JWHzea+yQp8+fE3BuG5rf1QK2MhUyRWTDbSj93Als0wsv/9j7vtpK+YzvU18QcEU/G64kdAEVsm2nsv7YAICBp/KR0Zq9qlSx5zvjv3VM4pPDUXIHBPgsn/GKoMvqgzoJrPbD1xkxvPVKEtRJTvJnrhU2zezAAOyJFHcsdIDPucTaM6o8GAF6bat3PPhfPn34FmFJYfoWBN3ooFtrPN2QgKfEH6Pcp22vXhZDaLYCZV4MIxUQ4PReC0iI4jvMtnEUVOoVQRol4VJksicHDGDxJeCvlMFzD2ocRTYb4eKzUvrXZ0uGyopDhoUD0Gy9FT2O42IW17M5W/Hly+Mf//iH/1bQ8ZfffnOCnG7e5ODOH/57/4y8+BGBq6Hk26zHoEXNCgHYSBajQA+HQzL5PZa24cy4fnYCiQb828GN42+P/FJxcQcANkCwnc37QWIfNvCyA14O0zhOC7XjurQEOLhqOT9KxEqumRxn2QblTPmtMg8+gAUElfFLUBFU06BUKx2EODKdgqkFBIkmG6N0nPJuK6I45sMWf2mDCK+GItcEQ7AQn/FKHPyd+bhkRHovqgZm7dZ9kuFZQeb/AQDYe7WdLesGg201BwSxOIMrKCIQP7SbySACAJAV4PrsG84hzlVKZgNsOIBbY6AIHjhvLgOnj80lVSV1bFApJ1TX+uXXX93f7UxbjQDXAvDyuVOA2nFi6D9lSzyuTNUkj5I81jhufPbugKN3tv65IuQpmdxrv+UdWf7RufCzm4DowxB1xim+tpps+YtMBQCYZyqhFxln1txIf8FUnsM9yy27RU+PPsfU75Yx6RqRsC4Z2ZwEPAOl9NvZIOCgXPGuw8OkX6ByBb+0DOz3QMfMSByyyJ+/OPCzrqnDQW+kecJ7XZ/BqVpY5LCdSMI5y94e4qidLZkWNQBHW+7DiM1551kJ1tCDlF1vlun0iadfnKoH9oPKu7sMboeCph8BvZTEEshsHWD5W+AM93KmLw/YcWGnEo8z+c/0N3oNG8N5nvUvqEag5tsUbEdn7oof7kOQcKmmaiCADwEAoLW2zvmUTL2nWnz75qBHkwP0ngD6ctxUqiuyP9l1+RfOnn/6mKqRkjz5WuImIvD5GDJJPZfL0leFiHwjVREpsNc6KPhXcP/nn38+3n/8aN4R7e+r168er3/62VVJcGwIJEBvHp/q2A+CfLdYmsw5lVP0+tqvq7M8rWETNMU+2e9aoCgVA9ZXjrjak1/H2/6SJiO57S4ZdM4Az+MWvM6n9hntbHnKgPUzrdNPP/3s5xaposCvLY8DGvvdZKdbIl4/M6DSt8eLtm7EhrX0XPqro0S95p9CrCY5oxSe7D7Pjp3Cv6M9IYFUKk1yBr6Gn6r2CABrz/imrNrvpAqRJrA4U9jAvO/Dsqi10H+7yqS+DmX+Hz93TCMTeszLkc4REBa/vwG+2Aa989t3IlN8PH7+6bU/u4F1ZaI9QeNVCB/RqSNTizNCcq9yfgfJDap3IO4MtYBKBzl5Npe8N7ZQVQstbwDHycgHzNH7ExxPxUXlWWtFoOsETkkp4ScidkmusMmKggCSa71XKtQS6GV62DcnfOT7AYqG0yYAL3qLJOYO3qoMqxLxDK4kssfzjw+u7+c5Ol1gTV4wx9nzFz5L0WtcM/5uZCGtIj7jBad21bV+vhM2vHe+fyqo0JsrNJlIBS4GP2d5OAiOpzr1ebgYdqWZwUXHdFdeKb4rgEkkktj47T+h23hP+xDLt73YywIAtnUQ3xITdMlYX9kQQPaxFSvI33HiiSsaL92mbfHZHdtgr0mg6P0Noi2SRIPmlb9UwLf6+pIgcgrxIktRu9nro/PhBTj+eUCCUx2z9/T4km3HFwCQiwUEIBAdpvAhZzhEf7X5dopcytMvxTAg2IcYTRcFddqOXA7vKeFHAXConSFowI0gz/en5x/qwhNYuwKgjMpck0WjHAWBohdwBGp6U3PI6Cne4MMuIVeJtwyCnjNl/i+MfOu/5UT8JCV6C/r/WRVAVfZ3FQBsIJkyhIxnIqAPc/B1vrT6cNOHlDmRF7r7om8WFhOdhSzOCtfMw/pOHj48AIs8hCxag6Wt2HZAsw8Uz83v7wfsR4HOBgi2IE/w0IwQStByQkar656SZhh54xCFgTUAgJWnHBGXT2e+u52Akjnpm2SqBKiYEI4sectt550sSEEVvD9zNs6htTFS2VNZ6JFJgsPtNP8IACDgQAmgGMnQcG8U3Am0lgmhCqHVJTg7yBTfQbmdOptTicA7D2rpa5ZNxOPLYvDtqNcBG1muMuV8TkCwWobsBHXG8rxrK3+8h23zQTck+KfvNq0qAuOEoL+u4z4G/MVz/0wkoR8+fvaYP2X3Dcq4OiaBFY6pwVETcoaRWxMANnv5Vsr69zaoew8vMl4jlTLw4yjsdyX43mdny/77D+8tr3amnX1qmw49qv3d+Q7tQZEFDGyc3/T8JcBqmWFL6JJdO2RUvJ+f71YlwufsHJV3ZIxknTGehzYz2otGlgqMbOfwgNHJ6Ni5WPYDZ9XnuYEP8mYHgGkBa00ELo3TAqlee/PRPXEek7U4ZY+Dzw//SzIUCYgJWKzj2lqHfgcQl15iNB7Puc+fnesymvt8MvXhswKHZBgdRNJL2v5ZXUu6G1ljP+56WeCQn3cyDOe5/d0FnE8/LNnW/t7P2ywL6zXyU0flR47WgH0t0972A5mfQA9bU5mI7BTI1TpQgLCIZwEAct1MCQKYNDnw9MAm22lQoLKADrmDCm4XeP7CFQK27QpOxA8jEK7M9LCucy+RPUJC5+xyz5WyX+80deDTRwfN0jnSVeLPUIZWlZM6E/68qwYOy79bklbf7gRBa9QlQazehZ72ExDVKMHL0gA6GdOYLyoHvb973Z1Ob0Ll28PvRsAFOEVJFvu+zwKyYmCh2XgmEaFD3bsqYtFvD6+HQIANduR3KTW3LLRUmGogevu13gAe1o9qM+I8ad/Kz2OfqToPAuwT6CXo0/MeXoH0+OuaGoU5ILkSLa4KOVNJ7Oz33EJgqM8Aarz5+ackmtrugF7U95I9fP34+ec3vj9y5PNs4OSTSTwdUNXLZLSg7JrL34dMM+2wkjtVpwrU1j1fvw45ZZJeqSKg6hGAjH72DYygE8cumYIqcgWoZkAEzpMmYXQv2ZoB3wSsA0R1b3ZcgC1EXyDr7KV+zqhhA1bN2k5APZXEpy3B2XyX2qtVOfsoG2YycIHqCvhJ8pmjQVU0m3Av/ASudlgcVuMTVplt/bv/nV8fAICzEFtxAHPWiIDZYNGKtfLz2Ht9d7cY4QNmzNzR6ye2SgUT/Cac0e3H5PzmnFL9Kl2AHKKDsIn42NsvDCfCtXpH93BVtFquXFFdXilGla2RphsAsC6byRcnM46f7ftWrwB8zgjaVtZAZopNvPtXvP8O6rdvtmOXbbO/s7VKNHVPBBDH1w/QxJlJTKz9TtUP+nl+3rPN3nidysHFM3ltXe5yoso8Y3grdE2qGg+osmRPLQD7CyjzO4t7HEJGNDD6Li0Ag0utbKOMVJyW3CxBmQKnU5Kfl7gGRsfJS5nKIJMzs32VKBfVo/TE16vTMaVmi+UaJHB6UtoPiAJCGNhM3V+KdmdeW4Qxh0oIPlkxCbUJkopW/Wwm4saDlZZ7BQDbtrP9dVn8jSaKkbU0J+y048IFyUTHYBXQqUIBvd8AQOK1lM3Qc2nDZ1K7ZrBb4h156NM3w23FtUjNcqiCZu0sKw+/A1IOGgQw84K3f7AX23ndH9nKzetW5wjFp595LFQJoDDOsChzGAM0tSSvBzczjtf4sVatADmZD2FPAHCBRBwmDmgyPilPA+nEOOXMxpnFJOz3RPmxbjY4lEctY2FndhEccf8dhPr6fbYJvjqH+SiY0x/Ozy4Kt4K5f8bZrlYbY5p1DclROmUOceAOchwsQGw2WdgEwy7zI+MxjnMDtiL0LuVdgA+lizgy7kX98H6CXT2XHFWBXb+W/fvD50/u7feUBPfUp79egX6MTkkiO04x5F3ZZ+uIPv82GtsZwJnEkRzDAaJ9Ky3PPU82b5+Bq7wrA/fxEtjq4Hk6ydOTM1vM+mbPQxr5fdUBpHM8mx3mFUSPzN7LdS/69VR6TZA2U1ja9jkVSQAAIABJREFUZ7jQTwILrSdjS7dsJePTMVyr9DZOfTImy+6NHOAsAmjo2ScgZgrEKNki6JRn1gn+p0b/9vy+1/4u0VMXkh760QcL5ff5NhHSbg0iWxW9M5nlBiHsv8kOzRGQDOYeh6Tv7QoAdNyWSe9vAQAy65y3/e53sBobCX+Br724G/bZRscje9hnzkN00qlGyZLljjsogoMmei3rg431Z2/VGtxHe5Me5o5XjZKKj0APf1tA4L1gjjnPfnHOO8L39avXHhn55uefPc3hzz/+sDw607Pmwgtg1v3lBFPBIcBG51PjJkUy9/sff/iMak3+/vvv4Rj4+s06y0DjEO2mbzsl9c9M7pQAJC18ZLV4btaYyg793OdgzXIfjqeSSfm835yLsUc43vYVqj90BuUfEeB6ggHTMbKbBDFaRz37uz/fNvBUZpfAhGk1CsJONlT3fq+pCQ6GS8rYFh8AIP+tNkW36bQftlwc0vHbd1OWWn/CDaDqgncZTdeoiioggC/0NX+zznoel72b4+l1ABMIGkW+1+xeSOFU4ZFKE1o2lA3XPivYVHBwAryTZCPY1nooUNp2BnDArPo9oAAAWrPwYsnn+Gxw5NgP+eEiSE1r7JyN+uBb98N9hH3XNbzGBT74rLLTeh4HoiWkAywUGZ+BlWb/w7/REY4FxpBX/b2B5xPgXMdr8/P4a2r5fTLhJ+MYrQv8rKfyZp/lbXvJvupvybBGh2r9BADo2XUPPa+rZzy1oJpj8S0lwXZG1aKf9Zx78g3vljgqwVl0ZUGspdM4c5LdmUrSZAfVvpxlJmnwDOf6VFF0Qk7tBz5lbEJacDkjOwDF/kd2zthA/E/eh+oFKqY9aWxlynP+4W06fvHEg50AoO9snwf9te0Jcrxlg9YI7N+0vxZMEqi7308JnC3n29/gubE96K4toz+ypXf5smx+bhzUcbCQ2bL+BgZbiRqeMk2++OC1C8+HeEdOrJz10RmjfSO+VqZcHLWN70M7pfSHdIw+O0B0K2xMAPl/fXj37SAwvXhXaMeZZ1PPHFdnVDombTum/t6NVGEbdD6b25z51PycAFYbd6kKAICokXKA40xAR8P1uQEBfM8BLdDza+REnTHI/lB2oDRxJJ4eL10G9yibfNoPOIB3x4v+UxuBaucDm9QorvUl8L8AAGvhL/b45o0NMj/X22z0ZS5tW4CVipD7Hvx8pXNjPTNbxGYxos4kSthePG8VQB/IZVspPT6ZjDOqLPsnh1jlhWukRzMI94CUthMO1SjnW7n/xYFcDnR87YNu6vsYa4h47EQ7c+OfNCud8q8AUnk3FDGtAjbA7oGMsdR1KImDVMcOuEGD/IG4DPTV8vTipddCIzN5lnHEXFmf+9/fZRztGwsx98EBxnmwMb+x1G5jJGfIck2vmBHHjIDcim8Hmyg2/vY9b9lRnnNroZ2Rc/C/ssSczQAfh2hzB5j+fEkDvZ/dZ9bPe7ayYBvVdum0Zwurz/G9H0tOKUzXI0vPnj9eaeSbjL6cJe2RAnzG6nVfdCumGPgIGcF9crWAlXidOwzY3WBxPwwaBjrveNVbW/55p50ZQr4BHLSGOm92ygo6+Ux3ZJGcs+mJG6AwnBhuc2hZI88eErsYzO2wEgRR6cSeWz8uvoVtOCNH3x4vX8dBAuEmS+d16gsbkOlIMNZAz7QBAORDv4/RDgeNzg/B7i6j1ecBAACRhURtfbHHUFmmLuDGycRs/XD0xVHStoPTklPNutqP+M6WU+5nmV4AAPKDrmStuYZ1yvPnQ1aobJ6ypC7mWvrvVII1U8J6LSK02IQoH69LsxbeO/0/ZGTdFByvve+Ad/sd0ef6Ge+GXvE5aFAyZ4eENA/T++Gcee/bmrUzYOgSnpNzEX0fZz7r3P7R0bWtuGmw4KxbzwJtY7o2DiDOrq9rMFn/e+nAQ+/38cP7ABZLvvTfr1++erx+/SrO3ccPj9+V4X/71nbkzZtf/HMF/U8l1vSZ0xjBT58ef6gNQER/WsOXYbImENa/ITb1Gnck4GV/IPRcPhRBAjIlO84ZMUCx2iWxo9nXVkMyirF6J/q7LWK0Hzag4byyh1RG/v733x1sySnNuh4/ARBQjrDaIGjZkW7QGVYlgJ5dVXjxCxM8ybJ7bcq2LrucbGkES8C3dViBqkzq+OZ7vHv39hABtyxd8rmznFsvcz5J+oTFPPaIbPe0ptQ2UCBFsJLKnvSV63q61/YvkOPo5QSKeZfjeztLr+oRKlan6OApJJSSRU+deL+qkSDgflGdmTJ7dCrn1np0PRc/553RTcyeVxWLm3nrW7jE//H0eP/urUdrxr8pj9Fqv9M7bP3A97GRW3Z0T1ppsCf6+/ULjdZ+mYrfAnRe3y+y/+8OQ/99UlnbVzI9IYEwQIJ9h3fvHu/fvj1VQ50SkGqVQyznMvYvBxhBPvT3mQRwSG+PnmRK1RntNraFSpw19YSsMOX02z6KbBBQSLIOGEiwefyFK7gcMOGQCwIA8D3kNf5fz1PPlIPcAvfY1AS0Aa1ZB/tfbQM4IOV1BK6nH/Qs8Bl0N2vCWWbtkcmAT2lftl6j4oEqxtXGqO/uUdjHl4ieOO9xxtrumGU/E88BCHvOaPkL1jsJGKbdd/uBTDFSFYb+DBdJ9RctADyDgv9d6YyPhR5FTwHUiWDjxevXj9evAwBwfVcxMwHiP78XAHDGmFyMSIMaNnMvgAVOGRqxD3fx/CCDJp5F/ZFhYiH2JmxB3U5EFGFLbhqwgNLuAH/3/TEa5hLM269JEGhHquUYAAA4jXG64xQocDRDfPvFUPY8q3pcZdBFRLP/EKvfg3+/bwO+e69/be3lOvilE6Cu27DuBJy7hH88uzU78mScG3QqqFVfj8GNBBImBiTAb0uA10pjYpyNS9/fdrqtDChVbE9Lq3FCClmyi604vQ5Pud4ovlt2cRuErQg2aqd13ocURaLrg9o62K+ys2PHtIvbbOkovjjzIlND7g7aKcMq450yaaF6u9SWgATynwRjyTagTClJhBwJ53vaSnqW4riQIVso8QR6RVpXuSFKcjvOBgga/O9exCCFKXHnXAMQjONcSXTgskrT5jxXucZApGR4/nRfJ8hdEwXgCqBCYCtFy0gd8zljUc+nqmJVelBVQeVSWHFL3NbxV/l2gCI512Q/XMKvslw9uoAWdfyYAyDtGc7wM52hDtaUpC/yQ0pfWZcdvG09tvUba+o1X4j5cRDOLHr2Az18dGecKuQz4E4IDHVe9d/8jvOpF0sV0dEBEDZt0AGyLPZ2O744CgQSyn7p34AHBwh4ejx/GQd5kOm1jzsDmckwB/DVfWPcUwHg89xMvnVHuQUu5JurPHDLsIMRxqQyLWaywKeCo17AODuI88nSnFLGkc3uX/RZWwCald77hZ3DHvn7BSncCrAIou7PDgjE+gYAUE+4ssuf3Te+AQB934GkyrPLqO+RvG0PG/3Q7LLvN9lYGKYjW8P9saqaOOMhTo2+3DoEp2jkfc1kxsliPQxE3YAXzgz6LO2Ih/gUmRyehNuIXzlcHgP49OQsr69DCwCYh6fr5f8YAavXDUv5AX+2bcKxhSchbWSpSPLvqqd4b5M/dQ6zZFkl/noeMoP6+DtlfWxfX7jXX9/VfmoOuvr8RSK79fo188boqlMFtc+w9kH3UkBNP/4+z7R/+Fw5oCyx5q0SayrUgrhcQDSy/7NOlZPt39l/KKGaAitsn/Xxx48uc89aabJSHOG3b9/lmWcSSfZS95HcK3PvaolPHbGms+fpTCJnDi/P9gUM4tq+55zqvtoP/YxqignczT3wzmANgNN3Dj5r9K0kupavWBpagGY0sMn2pMeSfRR/hD/ZNq0BBm5tAEcPwM2Vk2d9VoJJl62viT8KhAVQ2eK1PSVkt975AVoNAq+SZGQMnY5PTKCHnuXe0cnfHs9epErX5/mRah5N05BuEPgg3gL50LYBLQcH0EcWmdyF3sC+TDKtQIrkATvCc+meOoeWn57HlDynVJ2sKiMidV7hfVGW//2Hd34PtwAV+NDzSL4+vH8XAk8q8sxAX9+PFs+CqAJj9I6bNBcAEb939NlqNUvbwSYSjG0mfuC72b+AcTuj7fcXN0hBKwXA4r64/0EnbV851dcnK3//zt0PHP9mSG4LDA53XIAUV6e1InUnDZDV6AqnLC5jQTdAvm2+ZWuN5J6zCLhbAMDfOQhxVuxenbbGCHPd+9lGLrGTrAN/b/8OjgpihYmVF1Bk3afE0o0/CRJAOC82AGN32kSei4fvKXHp9hU8acnJnAOkRjckwRfC3pOkZc/RGU//z2e1AFy3HkHlQ3dUBiUgAMC9oSvbP6zMJZra19KN0nt3nEKXuDUi2AcfJ54F3cRgfuA6LDL0jP/hsykbPkgUGxqHJsJnRde+ZMostWhSAjpQkk8tYIQgwaSDPlgmPW4wDq4ZmwsSOGgo6Z9UZGhFmp0ZNXx+xspf9mDYcSPPp1TOjVaXMsjodcbedGzO8dsc0McYJ6jxnvZmNn4FcORw6P1evHrl73z4FOPrEs1OBJCTrt9tEhxdz8K2MjQIqI94x6vdgxgOzBDzrwXYBxIZ3IduAtDlbLDHR3m2BaXENEa9VkUGASsB+blnS5/tKObwKcg8slkQwHOaU+6IcnLGwiSLIKDpEycA0jMO42uNJo7RNhK7rNnO1wJxCLSS/T096tuJ5ryewLDB7Oo/whEHAECOrDRvBgnFPBm3VaHhvtn1h3X1fpkDoFnuaLSV9Y7SUZniNkrex3YTct7qd87+VeTdDwVBTQvVes3Demrd5KLHtLkosyZZl7Npx1uz6r99faib0s1MyhyVG2KUekgwBt8A8GI2NvKudRqn79avxnrvz04AswIo1mIAz1twdd2fo8u8Z1Vv7hG2M5xeWTtNBFCQJHYUmn/XGc+cNQwje4ds+v1WueMOZk322N5O5MUEpDViPPeMbGjGUD+n4kjnbGfedC8AAPSu+3Y7YnCA51uPIQ4SAfBes4uxK+v5DhQYC4bRHF1Gm87xzCYQisyeygSv3/R4tr1n9WePDFRvU62EvO990B4iE8O+/3gYAKB8WAEjlRBZMzF9h4Rtt3YF/IoNGxAVPgRn5ml5aa9pnSUqerY8zJFvcM87kSXHLnhk4ycxhMPZsUa7KZh7mWwk36cF4NhFnBMqtU7GkooVCAqRUwMAKsd/enr88ccfGL1xtFW2j75n8oAdRY+mkj2Pk3V/BgWRuifBh+Ws4En8E1jQk0HW7y2vzW6Zr+HTpwkS9K76fbh2Uvo5uvfp6fH2/Ts/P3r8mvUPMIbZ3OAQe5A+2wAABM9cg6CTueUDahdEzJlIcJBnOq1w8enO5CZ9FnBpAsjaQD2L1oLgSGvKRItUH3DdBJJ5LrXGdAKPyBfb4sAIRr2D/v27qicmQi+I8qr2eY0ftV+j9sxXYrTPnmk99H3/vCWy+rkJCF+99jP++3/8+wTt6GPdD/83CaIX1p/OrpWUcFQE/slDcnXkxpnm8n+gazkvnF+tF5wBsR2nchV9RhUE+s7+xYtXPmsKYBVwKzGl/Y/NTHuYABc5g1TG3YN/f7hnhAButxRdq7lWANkWUYNiJpEUKW0qdKlYoO7LephMev1sfLGdLOG5tYf4ncc/aSvDs+cD+Clg9+jttuJ+eP/eJHoC0lwx8ezZ481PPycj+vGj18l720qW8CYo4dG2EoEIHfHJCMbsf+IBfBFdWz9nagLZVvy7rUs4t/blXDPfdB0VK21lRiZYgwBxAcAAF9QC4V76tme4UmBVPwX0StXu1v2xMSX57N/I0bb3+C3IKQGpK8zc4slEN0DT6vlFoMt+8iysWcVsKioGmF7k1cgm393v4Gf7nLNNjz3WAjCPqRX4ctrYOb/TjvE9Bwf2YfvnyB0+hOOn2mfO7eij20SjPb3mnPkDto+xOVZn+NqwRSIuh8AZn4UqAaZH6OvYJ6qrqFoh8z/tk3r///rlyzeMLy+N08iLWvAdCEZQZbDsqLXXG9TF16m3PiUjLleTgB7nA+T9oP9X447Ao2x5jmTsqwjJ4rf0BxDgrF8MCz3CXOvELkXt7fMfdk9nosqUTVLTXICdVclmBJ10ZUdKlPs/PeH+Hx0nOrryMRywLKPKnFJAkaC09VmcXDmGNo4ABrNIYSGdABdxrngWfTdBaQCMMN5nTjTXxamXgtTPVD5s9uGv6S3VS2qGZT6fgJYDNMrlUqLZDMHOai7pHgBlspCntO1+CM6enekUVyWSMmreZQ5fUXhkRftpkjMy4f597ia0+mQ4vh/XEkVJufpqdyAAX33g9JZ7vSFQaRktz72flee9BNwtV7wYjE3GtbKMebZD1LIVN9emXYMz9OP1n+VYDt91NumUlfUAcT0YfaPMI3nsyWYOJ3iYPJkdAIh5DulcnOqTHcHJnr7Gnvuw/0fYAem8ZreedHqvpDwVsMsJD6lUB+SpikPGUUC8+v3k2Caaa09aiFG/fYlDNoq3pHsKYCZEqTe+8VSCYXQq66/rkD3bIAmf247PAF6AjxUOSu4meGpvoSdTrNJOI8Juywni7t93XJWzQ5CEDuHr6R+cgK4ZZN16O2o4QTZq5h05/0uv8AmALSNrbCrAVgLA6Jet7/SMIR69jqpMNifAmO+/zszRAaekDx1HIDX/7TK9A+ARTG3btcEBlXrqzyYKA/Ay+4w9f+bNH5tiR6/ZWBwor2MdNdoo0KvYGL6X4CNZHRwZsssOvkrwavvcACXkgJ+cWZ7S3aWTCdQ2K70DmJlBfloDZhb24qaY874S8+Oo9F0p+5ajLfvj0vlOXXDA6DOUHulj6yPcWzdGd54qKP8eQMF9kQm5eCc7wb2mAgCfjwaa+WzKxuc7TVbI7OoZI29HbtOK0pFePSt8F99B+5Ig86UTEmnL+fb40PYAPYPL7BvsoE8JvAmwANUAgRXoqlRd1yMQ3g6onkNyTXsa8qrri2dAf7P/BLEEU9gYPVfKq9FcazKQAcRUBpyzTQvkp2nt+REAoHsDavgZu/cegbfAa8bAaZ58As4AQvqffJAAGa/6uzyLAniPZiyBMQGYyv/tlDczy5mPL5jraM/0DIBDP4nLofKjto2pVvjwfsATn/tWMRAUwf6v86FqAgE9avkgo6tATAGhsv9k8/x+nz/b79DfA8Q1kUKwjhzsrOHZg/SGZ61CCEpQKCcv2ftwGkmmaTHIO7xw+8nrl69tITRukj5izhF+hdZM66xrU0GE/hJ4MDPYqzh3JQ29+OZVIAvbyQSZGvDRvfY+a+XzScl8OCBsT+oIY3c5cwTikBlS0ann93o8PXu8eRPiRK3TP/78o2fgk0E6kXc6kFwJCccP5W9AP7j/v20UAnmSEExCg6lQfGaDAehG7deuAMrznxJe7ycga8esz9rfklv5bkrsdzCs/Raog91E900ZODrbpLEnm3z2+LTNEtPcA132gv2w/igAgI2y7i0xoitoW4K//R/8FK6DruLn6DcC2O3rb5swtscvUZ1F+1X1VCY6pAJg3xd7t+OfHcewLtue8Jz4DVs2t1+//bSxmfjL9Xv2d6O7lQCL/7t1QQwxFV6VmU7x4BnznbY3rSq7s35p5XRKrXEDthT9+vRfPkECuHq2byzGPpgFALaToqV3D/StAiAl6QEMjEwb6e2MapRF+68zR/w67oCFxLiBqAIA2AAOwtIZsIvYKptbArJb+XIOSBH+EsicTWTOb0u0yJS3xGWXeJbbakARCxsWtX/bIesPnRC9zbLVM+qgcmhts1bG1E46o4ou82dxis/4JwuWAtxVRqZryfF3lk9j7twvGPZohIhnKpekFTAAAL3FL9XDAgfCGhXJgbAw3Up7vQe3bDKOy1mmEJL9n/5sR3ArAQ4MxuJyDao8fP+OeGn2RucRB55RX8gXgcYdULC4rVYFnoP3s1FsibHX3P1ReTFmN+/3YB14BxTarOGthwqHg3ckM5PvnQBpBw7cj8zvfe3PM8QoETxwjx2ITbCAo02w33snawY4d4ikLv3hm/ysMuQMQPtJt8KdsUpkCBwsp8WAcifAOYp6OO8u6Z15hC2PEo/Hi1ePl8r2G7xUeXR6bQn6BQCYB0CBRgGAsK7qDBcYYn59gwivt4JegKWSYrJ2vBPyoZ+zLwTgcQJi1HeguvfhLvfIS4LNRZ7UQNGtDe2BTRDddasDYnKxAgB+ppZy83wYaO4rw+x73vr0diDBdwls8p7hKBhZ8wXzZpI3690ZX5SsCrI+f6+5t/Ty5nwdMh95UdsQcz/WmuAyGbMT8BsUreHMUx2yI9Yfx8572kyJK9baM89ezBmZ0vKj73GScNJnnUGjG1RiuHXN7Tjl32VzXmSYtAAA8Gy5M6hSiwRJ4egtMuDlF0HvWZ67Hg646f1Gl92eK5+/BuusGzbNAIXWHdJOBdjsuc/PnhyU/djPyVrQmrXXW9VHd93EuvEcZvSuvzAB7HD/BAgPbpMqITOUj7N2xkrZLveiBIv67g4wXdqv8ufV95ry63xObXbmx1kyTeuF9Brvsu2mnlmZamWkASF2pg5ZpwJAnyFDC5v+gLeLjR5QQ69E8J5rxSbnWRJI8vvsC7JZoL/JIOvSG5EXcuXKlYJg3G/sixMrh/RROkDcB7Qs4B/pMwS8ytpm0lImY7gsVmTUBWHwgS5yPbJ7yKV1jw2KUAa+z7727W9/+5v3T+u499zfVZXg588GafQ7zbln/SUIf/3rXx9vfv2llZx6t/cOfpk+ct8HsqUE2vS9I7s8g9YI2dKe0D6hsWqaUPHbb786+y8QQNfQZwMEPHv8+ubXCbSV6BGQQvCPjrTPOKXESSJFX+d8AgiQFNTPtH4JwkOCRisEBLOu2Hnx3IDDu7fv3HbiipqOm9Q7xNZc++KpQrD8F1RKYP3FkzRIKCrBQxUPpdmSExJZ6fcXUJckls38ajccVeSS6nDk4Epoj0VgiYxx7vU8iYkKDq/4gr1F38emHXJdgjH0iQLoCVz9fKlevNp70o21L1/CE7H1bgCKgGnoT8VgemHs2d1e5hwATnSPVxXUDk79vvV3CY4HAFiZf/yIHfCj23mn7dtiH9E324b8yM+3TsZ3ofUcX2pVam9/YCcg0A/7WfbPiMW0Zne7ctctdzsEAMC6ZYz6CejHP/c441TBcg9fO42aFyA8fX6HqDtylZ3Ptc+/j90c0eg/TsDl7//fHz92CsB1xMIW2jFMN2ZoXUqZBs91Zf5zUggxJDpgJRxwoMlsWRnaosFkc+7BCwZ3kAqckQbVfF4vPYh/M93Z8DOOzAtU5xViDs9rPSs2G2CEuEE0m+y/i9wHcXm45F9/cEN1Rz9TNyKBdde04MQdALAiFeq4HDw2jk3lOziHOJMgP96bKjQboFdhAJeTrPcwm7ln36oMOAAABpLAfTvoBINUZ+i91Bag/ZSR3weY5/chHgAgZdB+/ulNuxL1nWtEbibvsErLt9juQ4kysbPREn0OGQcMRy0haVAyfbbFKVMJ4OcgE1TEdWTigsAG8fU929vE+eA905rRUXGdbez+9MrSd8cQMOgGnlkRr3FeBC9kYbhO9r+B+w3QYX1xIva99/tl/zLdwwppZfdHJla5LNc5TnN+4p4vGRiXmZXxlSweGfvbmDtPa0BLrP7enPtUdvh8Cal3djlgTo92/zv3R0ekX19GtABXe5wzSeP0xeudnT2QkRRAJnX77PH4JECumWVVAFievoxWHZI095+jdNu/S5BMwM0esI4+xyuziQOi31PKfPaa0sI4QhgL5Ju/AQC4Z3SDemCfT1acTBj317trzJgdGfTcAuHQ9egfdCv/7TNQUFU/w2HkPBBs5BkjD9YP5QiZ85IFmh43CClH37WH9zSEpJ1oqgbqcPk8LgAAWaiiyl+Vo5B6Fii1c5zqmdEbraCIjjm9znmmOIyp+up3FoEm6wTpJY4N60IlGvrDe8rYupt94DvRe5FxywYZ/EWwaie9zjp7PDqyihB9zGJcMderQ5AyjOhN9nq3AGxgAgDgrl+QeRyose0QiNJH7kgz/gLVH9sPuOjMW5sHzP/ezwKmnJMtqy5D7h9lBpFvgpI5Ux3zpT7iYbIOhOVv63N2nlX2Xf1MgMQzUHI/n628JEBIQAWQzHuqh9f7tklzV9uPnHJllwkwU+mXKoXtzOsZaH0g4CO4Veadqh2eGYdzr9UkbioSsjGqYMAhB8zTM1nee365n651khmRHwJa3W9XwcDdFE6h7FFaltR//96Ah76r7LzeQ/+t/zkj+/HD6B2CH/1cvqjbvaQH2zag7+51Qj9Jxh14tj/dvd4NHgju9DAKogTAHCAiumz2r+Xbfs/uN+dGP9Ce/PQmhIesvUGpIQ2MT4b9INgl8791ExUVWiuqKCShuoeCfnk5+rz+/Ze//CX8TibDO2MU9c6qtJD90/uq1dPTYmoLdtuB/q3v0nuPvlZFqH3LTkDRe2s9DKC04sTkfwsQ8vjFr98eL1/Fc7Z/KjtSAMV2frHjc2ZZB/1exJveW1fjvLT9DtFvKn0l5wL/CSThADB4o1YjJyFFvpizLPl9UZA/wf4ZBcjoP91P19W6vm0lzvij3x6Pl5Wf6LzYxuxlZOS8V/ZG675baAEO8Ac0VcLJ1oL0nvTQ7HZNZisjyhtgADbX5t56Plcbwc1Qn9KdjDeCwZHj4TBjSsGxi9gf3tsy6eQWLbKQGZ+pNWM76mPv796vd38Gr49irCYefhQ3YVtoBScJgIzCYUEgPkYAROdiXM667Pjibr92coNzudsb9nd3BYB/vghi59ljWSyX+zrxxQ/vzdmzjAGkUiK+jio75UuXZ+PSxkflJH8fcJ1nmAoAjDbrgvHYDtVsYj+EotRmDUnIAgDs8hYM4CW+fg7SQWlY/KBrmcagTSsDSMaHrCLPSQmnN6fz3PM7uzA+GDY2NaoYKJwBfXIfSIROz0BoWSLdAAAgAElEQVQP7UH0T0Y//Zi5E/01NvBCpf3TU2KYD33fW73X+iI8K3NOAIDA4YCxP54BrTLkKiCR4Dir1mwVzogAgN0CgOHfJTHJFPYwNMC0484ou86iBoXGIfD+TS3EdlSDYNoZbgvF7dzVvcpP7w7cPOMCBjaa6M+3hPeyfgStACzt6YpBirHg83HEe+8pkT0HJcpHMqLeY/XeHkZNlFyUYbgw9CfGvuRW/wzU6EK4DJY5zKpOaIXGdrS9vi17nuDAWSSxn5758Razhdr+s//eDnrEpgp8TRy4O/Hs2/w8R8x/cEr9nKun/3AunOzZ3v+U4Bmdy4klQ57oOsemmWrfrAGXHYVVFj7KLJHLsNBKJ/kcPAsZlnofFYBJZ4gH4P2njx7/p/8p8FcFgHu1en5dft6TbJLGZtKV8UeuVQEgZwR50v2QC/QYjtKWcZjj9bPpZV5gBmtx18vo4+iDlCQCLJiPhTF/nKcaPEACy7KyMzMO61RT6WfIHQYLPTmBEij2ItDcTsU+nxkJmjF5GyDzvq7SH+sHRoxCcrUAgPw+GsYOfQNyXfNacXCy7qzJ2J1VQTXvWJ4Prh/Dm3MV2SuQ2WoDgn+L2e350cd7DBJ7uFs8NqCyA2Pkf951dFF0Ck6XkwDrEKHfx9GsbmMkLMABThQkvQfo6TsCRtyu7bPVG8LDQ7Dga1av3+WDZ0bmATz08OiF6E3e5wrEYAu8hgb2k1HMz49+jsye8Wk8PucEMNjPsUaRkjG3T9MyZT3XK5NR0iKX6QO0HwAA+LtU5i2ADhnwWqxqmb2nBAWsVxy3glvdZ2Td5s1l8O8v3BgGAABHFxmZSv71P/wyvZuzsn2fA0Kcfv7dw2pg1GcW8Ccl1VzPZ7njqyD50lpcMrTTQnGCZAACABKD8R2VF36dPZ5QGeGU/n/4+P7xyy+/2LYq+PdkgOHOCau1MuH4bPqOStrx3bAL+HcA3ZGhOsW1/aksWydrBfm6t65BICzf1aCV+FA+fKyNYKrLw2SOZv52xvWzjZzL2AEBPn2eKjUFhJKFDR5xLwLz8YcL8uj5FfhKLpXw0RqppD9TFCKbBgsqJzovBMWqZhPB4r/92/9yC8THz+V+WsHWfLYtADo7gAHyN/U+/kyz3/jH8MAo2FeVA9O5AFIAndBJek4RIgIgbLnlnTk7+q6qc+RfyxfTNbR2mSDzzEG62m9sAesbIHc6w25jkPy21dVyLF1UX8M226R0qSIwsN0svP2bAh5Up2hN3O7TBEX0DsGzfIL0xu/qGX0isg7rPdpKpIMZmahKRVWHGDg3z0ABzCqy2K7l8y27ecCHU9XDHSDj5kzo/akQQNfih+rZaSfeth1/zD8z435A9EnAFtQ+uu34iFufYzt3hh+QTr9z5YQ4jDyt4zo2/ju7AkDeKszhN1sVAFzDMtXKyG3zLY+3tpOx3W0Pn3Vc/va+xl1eN/BgH+UCFBHrBLTZOnbsZdtlsO+x12qPLcmiq+ol/xkFmgRcODG4xj5P93WbPftvX76aA2Cz8W5HcD8AB5fFMCr6Qlnm9CH6hoVBpWyZkY5BYeyaFIMObBRC+u32Jo1TR391Z34SFPiwshEtiWATx9FxJi+O0xCV1WnzYnZ2MELNO3NALg6CA9gcWpyAVBIo6DsM1wjxdjSijOrA0S95q3sfh7QLywHaChOBZG0ABtw72AyYFUP/t9/Lz/05HADjSJJVosSIjH2zdVEmL0NiFG/ah3Lli6alYfoz25IzmapBLjNRYYzufs/lobH225lkX1AaKPdRIru0vCy/yIllokiv5aVkcBsAIGDJAUnp13Ywcx+RNSVokoOl71z60uRkeWLCCQx2YP8j5ccz6HNDfLaUGIfajkmfjUNMyVjTRjE9t0z9fQ35DErrKDQZvANWKbBl/JI+g7M/pmox1CIMJ6hJmfQ2AJbtqbM4IA+BRcYuApohGKnYiYyfjOvXlc3zmEAHwOozTUbCrMqfZURrfL+kRFAtLXLIvHfP5Yx9e7x7/8HEQMr+v5WDTSuTQBCBACXi9MrgJBgpCiJAj67eLgz2CRqHCLIBMpkSnPq9jnOmV8sH+gsljpzf9y/6MqSTPqtlv5a4qsR/9FmrIbzvrU7S760XVw86z+X3qIMx916OMXtL2wJnfcsfNmP62xCUntWdQTvv1UwGWetpl+roq1vFjAmMbs95yDdvWe3c5JLp9/pQg3JnYS7+NDrHdijZDYJ/3vcOfjAKjv37+aefkj12D2n4CjZIItu0zyr/Zl0ohx35+QEAMHviiSupiMAe2w7sUaljK9JysksI/S63MYHWXauKB1uFHlbJ8ZZN/r3leMDMKauNA3sHAJBB1i6gQQOztUczRaRf2JwN+3xZf8xnDtkWei16K3oDO+FKjQJAAvNgk98cBFQa5UwlmN4OYxYkwN7VvqxpGAPUFsjt+7l8fGZ27wqZ+Feca91PWUqASf1c+o2kBWzkAqw5jzurjE1KYASrfDJR1g+tnCOTGRnL55iwFKc0GXb7ZA08tzxw79EPJlfO59OikOpC5EVcLfSBf2pwqmfQc1HGTqADP4L5D0o2qGtrvKt+BuChdq+8e7irdpn9bnew3DWbvG227qvvJOj+5iSAfu8M87sPHhknu6P9lu2RrdEzAABMG97Xr4+3f741SO6g/fVry92H9+FgQC71PVUzCHjQuqif3YBCSYT1/vn8t8dPr1953ZVgGULF+s0/v/7J9lh7LG4CB+2PZ66w+J//899c2fD+Y0crVg8hX1Qb6G/JlQIYff7f/+M/DLJwfv3MEGM6GO5eqiLANjl7Z/lpVpw4QgGuPrMzmowZxk85MUPG8WpP4Q6QWoLx3tUByqaqzL+Eif7s4h5LVTBB15fwgpRvyKNJXaEkX3Ux/Ts/QXY9bPsCUPR8AgC+mOCSoOsk+bRuAdfS9hPdGgnLWYq/mZGNadsRmITOQqdjH+gHP7rxxBToH2yydX51iM9as/X2uZimVr/zgKqHPE7B/0vt3Rqxyz0mBlrAo4AZkoLoAa0lgMLW58e+wSmSFgrsKNfX9Xw+KjP8Hps8vhPVD4y2Y5pO9b72mO/YDmma2ZpkQoy1bc/Y/eo31nPbet7pYqtW4vZHXFT7uuiXJLYP39bYkeepNOcc+Nk7NQ1/2wCOsv9NhPB7YmHO3Y6reN6x4/+vGgCUBFo9Crzo9SXjvLv/kqCxM2j1eQWKGwDIUcuokQh7UApenNFH9a5HWPT7QSCPNTfSxh8CIJf7NvtmNKSKJsbkZJ0AACZw0gEp8qr7aUFBkbch3wE4zpFKcnQfhD5Zrs0IesphACk48Nsw0msphbCdqrvx3M4ih0LXIwClp8VCIXTLieirk+n1SLvm5bBJciAHw/EXg/gcrrL+679z/edhvidIXiM18rOMGJugwAtOmcQ5YtvJRZb2M3Pg5r5F4fbhj7HMeDop7yieMyZDt/Y7tafVit88XWc6BKjdXmMC2Mhpy6xmTNdhOudZtF5B+GKceGYpXTIj57CfGbLIj/ZgAwA5Y+0ne5FsJ99HNmJGakzIZNxKYVljnnPL1VamcYAPgGCF0zGQd+XmW7ZEmN1UQD3op6Pmlc3vhzbZDsooCi3GNUzBq5e45ZHIGeVcAAC+hj8fB/unn16HbKekSHJ85ADK+AuxJxtMeXxGXn6env93Intyqd0zTwEIo2wcKloVUlFUcQ4qkbf7ymzlEpmROVqIPcZ4G56dxZ312yPqVjvG3ncMwgAAWruW5MaxSpZBfzB4gDjOxKvksk4ZZ4Qsv5+P11oZYeuDPjBy9SMAAFlDHzp7USIbSvOCpawS2jnbLfpY2Y3Rm5TcV0biWAQA4Fq6LoZxy/y2GRf9q2vhkHW92NMNavg812naa8B1dzDhAKhyoX/rjP/2228O/pXNo58XXbf14NGO+df53SEmpZ0Dzp37d3DKsQmX0v9ekzrlE5geRnxAkh+tk9e0wPXWl8oobj3Bc6MLo6eboXdmfI24ulUA3N/HlQLNps/v2veIcyT7cndwLm0dt8oiAAFkxVMmpLdLynl3oiPL0sdxWJEtSARBGO7OHXaGs72dsu3wZklP9QOVlJxdggOcactOGeRFcEipsH4OAzn/lk9DpaXu4oBI5M31pfZ5PWc2/kwqRSwJY9fCw9BJCezpklX2YesrAvs6mQM4pZKAUaepUkj2+oCpskOa5Q4fgK7x7l3aAPTZnKdkt/XfrlZ8enr89PNPfnhVDNA64YSURiy+V0tDssb6Dq19ApETIB+7r8/QS43MAz7o3AtYUEXr3//2t8fnjyKYi03zZ9R24XL3VFUYkHk8Hn/+8Yf//vXXAADaS1VnAmbounoOgQb6md7x119/NQjAOSPYcivGVBe0vLyjPw0GPde4RGXiBVq8NnChQFktAP/+7//h1pJ//PF7wc0AkXvvdA19R3+Lx0DP86//9j9Lvvjkv7V+Bp06HWZaiNZozE8fU9I9gWqByrQFKLOfINg+XP1xZ6g/KrsZ0FU6mDOEPcUn1QcMQkjPvn83gKXuCWgE473aA1k/fd7nR7HDp08HALjwvWgiRfhpRCIpH8IgHZl/g4eqSCh4MONWE5jh/mLLqIogKaj9m8kBH0RQLDAp5JCW0SftS6uQVuUTehZbEh//+/GBHlE8o9mTyCO+0nf03tzLttStUAk+jx4oYEub925nXER0yI+TWw5WT0y2/ft8Lv56dNFKQFEB8OzZDwGAbWusWztie7cAYKus0zomFBu0K+D0TLS8IJtb/u9xFHqTZzg29Fq9bN+r74Rck2Dnmnw3JLHX9fVn7Fcfu+Dn79Qr4gFXQxUAiF2QrBz/ITr2ZFi3zPAcT/9fGQCyJcc5Q3HnQXPVZCMT1OcCUdzu41oAgD69A8GUVKZ0Qd/bzkHQs4xzAMFkXMGg93bWWv63nBCjbFUelPtsJeGAWAql9x8iGlC/NTfyhcb5taSJdzcA0HI1O8El0fj8KfOVKUPGoM+iLpIhyptwYMZh9fWahXHh0vdCxLsgnDbonRX8UWihMqCLr8DkVHW49R2yAX6+ku1IEAfgWQAAzj/JvhhzD6KfEjU9o/qufN8SBOl9zizulKQjR/o3/Z0VoIuz47V4REj32lnWiuQBGm2nSZ+lZE5306xZlw1ZHuPQ+TMlR/HeLQBgAp+uHU5alOipALDzY1k3s5eVo66P83jaJbKP7K3Xco3jYP/27+kJdpagWXMymFnPZHcJXrf8nADnVJdY6dwyTluZbeO+Aw8dJ1WH2PgyJnCd8btc2j0aIQHFPQpsAoVmzVGGKCIcJK9hyyibVB/ng6xWnjNs+XaAp6ct7T4+256JDgCQcVO//fLL4+XT4/G2GZ+wjUOSkjIp9cFrhT0CsC0AfmQpY1VzeBbwp44KrWNkZZsg2bKtZ2gPHjLEPoXb4pC42LldjNxxrfOH75595SrXlg7kiLMwunM7Bm0B4IwL8U67UsAkg3Rk4dqX67FHa5buDoD9jgRRi6V/dHMDeHQ6spXzG5I33nP+3pVY8/0822b0j/zGadnrlXtJ97V/uj2J+xyzrheDfgcfnK0Sz0MBE/hqVsZc74HzCQCwz3P0jhzxa0Ydsqpffn5j3TTlqDM6KmeGkmbOGefEoHyJgcZmNJMz+nVl6y8tFWQObszCyMQ4BT14cR7OpIXzDAnYBxhYWXieaffVj+xXd0+wLEeNDVyVGIl9GQy2AEDkA9dwV8zVDjM6eGe37FSvSrPo/fOH8aKsdfRd+H1YA1eJUanS99iVNugdy1p1IXYaHTrXYszjKsHfvkX2ozK4uHDQ+ea8KM/GpZ/3WUqLlXmGbG0C6LaA6MwraGSfOAdks9eyXCoA5hx3w/B5sKGxvdFlWccz3o513XrMAIYCrSZJ0IPINj4QQbyc3IhKdL+eV0FRzlxaA2gHncrKlVzSOXBg//nT4++///74+9//noDcIEH6z2XD0Yn00jPNJk5+Rwg3cNJn8E94N9sjZ5CfPf78xxnVmGAwHAQvX2cevXyu2LvwDigIxRfO+UogIrBC9yIhpXv5v6WX1gQC9JzaPXUty12zg8qO6/fKLOsZP7z/4Oz/L29+9hpofKiIKv/3//rfj//xP/6HARV5YZl8dZ0xruA/pf7PHr/+9pv//acAmGZs//HHn65SUBWHxAVwKdWWHbfWuEALgd+UqQhp69Ep2pNBBCg6QO8ECHxXqtU4Y9LbWcO0WbhEX5w+Jjo8uiyVIwG9nCldVSoKDj9/+OggmHJ4gSZUukgXIDf6vWQVf9RgmtpPrDsT/O+M7WS/n8ruXq4P5MjBd4kSBT65YuXT5/BclBjcemjxw1Rdjt2zbep5tx8uXof6RZx7uHdmTRoX6HsBWRLLpK0ogGsSX0lqkhC42ITanfi8VGq2LWHab1u5t+wdctsOnJF7Wu7woQHVvSblfgH0Yf3G32LiSrPg2EZslvTjXqNNVm6faI12T4x3LMb26TYAy2f2mmz7DTChnxnM6xQmZBc/W3osAMSVxNjXtbNxbJHXxm7KLaD3mOVo8+jOkzC4+0Db78fGGQDQB4fMblCeU9Zl4SqZE70M+k56jjLH12Mhyjzs4Kf9ZHHSk/lXtl5/n0xIM49SQUbi4ohtA+MSlTJ7D/nSKjezIn88uWRK151sV2e/6tnDUJ6A1spVFP6lJ5AN/qj5oM+fPV6rHE4EKzYy4SrAOcx/Z3GlUMjuE5wgPHcBvThQq7SUzyP0x1E9aBi/A73CyINKe00Lqsz9n2d99d9S4AQdZAURAv8t56KkZ/lvux7OhEb4mWueLI4+E0dEZHiZNW0ntplvC5X6MdtLbufq9s4725F7HobZHcDiKPHuRvN6WPUzEx6VSFKGM4y+7XdsgOqxQw52NI+2IzPqiKL09qGk7DzHqZCYRWUrhYBOele3vngu+bXigrVFaV3WfJXqg/BRyuw2i8WMbkU4zKwnK7gdLJxI5G47droWTv/+DrKW/cyECIyJDYVL4BOuoSi4Lk51rheWd5y66ImO9Gu0pywof+j5Z5/jRCe77PvWsfC69fspvU7Q/rly7WfqRU2ypMyG2JelTJ+ePf7682urwr9/CFilP8r6ZwSXMkWaXpJRNp/EHt2g3hMApNdeqixWzteHGsVWNfSh4AnwmutOfdZRqoBglSH9HPJRMhKRkZ71ZjdmnarROQM/+jm/G/6UZih1/tgHnUvJlmYiY/B1T84ye0kPtZ2SNWpU97X8EIDtHtmVWeVszvO2TB2nnfPwQwNEFv9LANGprJjMYoPEtjAcPdkZ8qrkqjLHyRnwo3rsIvt1lGwcO/McZB9Q0fawLV/jeJRgNnbvygZu+R8iuig8A1Ovsu6sD9fkedAhtpuUkVaX4BSd9+0ZaVCyZcPXXz2MgPToy+8cFdoQbsRzdLjcHZ+ow9NCgVxwTrfTtNd6zgPqtIJ8yupzBrbt9LV6L/69y1Str8fZS0sO9wEAIDC0TgPURO/ezqrtUXt9418cwAc5CtFSK+tWa084T1L2zHtjr3imfbaQM93HTmFn3jMKcPQ/2bdWr9F+OKWeLRlWYGzAeiY3JChCH4sIzoFK9SZ6gfdi3+jBp1/Z6mfGS/U5i8PFB2FiifYi5csAFHfnWFtuQrVFesdaWW+rb3uA6w3XhCCZs6NgINfO2bJtcpWdSvM/pNy/WWgFy7omnACTsW3SihGaul6q9LKGZuj3uEU4gk7rwQ78eCb7Fp8UCKZ02868Gfkzl3westUU9oVrCzhDWj8F6Yz1IxAFEHEQ//HDxR4jYxmrGVJIAQCpgAu5nf5WYiQA+U+PX395E0DggyYQ5J6qAEiVQUr69T/rldoS2VZaRH5+8+bxy2+/zohFBaq//57vCwDQnpojQcFrOTmogBzfTba8HEfj3z09e6hNyqBN26Rc9i+Q3hUeauvLNSH01GcFzmufrEO/qCK3erYZX8tDs/RDTFx9h6529r8jCfXs9qfLFaCKDlcNmPcpvBrwjbFO79++837LD7VNUG30Giv79WsqBcKunzZY/DQ4FfAltY9yLwTqSX9hN+whLY40XSv3z/sJaMLPow2FwNayoLNCgNgWAL2j9iv78zlkiEqklivtlKS3BeoHvmDObM5jwJGsHT5czriqc09Pur9T3YFdU2KSfwOgGBgRx8JPr1tBTurgmiTFDwxAm0QK7W7EZwGjTnJuAwDjmK4qp237CNQjY9n/DSZwhrc9R5cB3EjXWD82ycfZPfof8KhJjrGz8ckZ76p75Mycp7YOtC1kekOu4erWGzi0Y5Dtpz65BWDhCtouZqqCLNwdURY7xk2ZpZQ5+SEbPPAdbQiBf0Z3pJcLIYQgxMIKwUXC0CiLvq9JZzruRT93aVs3xFnM1QKwgxac3By8KAwr4udPZvLX+wo8sEPYMiKWGKO2HUoOoz4TVJJZ5gEx5HCjALNBcQ7iNIacg0BV7QSgh3YCh9DuzDHW5QlWdXh0YC+lpENoVwIrM/cGwEhPoMrAOq+3IAYObDga6A0+AR+HQEAA8pbnO8R27LUNPBmUOls21CUnY6Yva0oFOUpU92Kd3YaxWDrt7BWxNVpZRaO9TxlTCP2EerMmxsE24zzjaxTcMcmhgr0POPt0Dke8Vg5dnI9II8aZcX+XtbnknFb2koMNqzQZbLJQfc4o9BDcuM9PoJUQc8CXRfJH7xkBUJRLgv5t0O8OHwo3a9rxnKuEGicAYzUZ2JUZjdOePjaUfxzIlsrWMZVygjDKSmmqXtZ39RnGnK0ervB0hLtBZyuZpFPWpGeQLKgCwNkd97VrFrecATElCxTKef9oR0o9U88ez1WyKF2iXsvPH1Pyr7MpRLZOudtjBBpUV9nxlJF+ephXQO0FyIQZRW5cFMne0dsV3UabEQ6zK0jUd7gYtVH0nBdkdAKrXWFT4+rfudwwhgBn2D/v+/tZ/YxnvjKB0mR/FvgbIKctK30YANgJZIYs7ZT0O8joHs75WuPHMJB2zharf7JzyYiPM1FyQEp7w6vRCQYv5fSGQM332e0At1JW9sZGvOW/BtqyAAOSGRxeDOsTQK/gH92CLtQakcHifafSDBLB5UDhNOSMZe/1b/QgdvAExcfpYR24TwL/4xEgOzNZp+/G523jOsFC/8aZQa9NWfv6nXTudurQk9xLGTv/rDKCLqSUfqomBlKNfGAbh9yXipqo3flzDQkJ9k/Qj27jevkiY36Pw43Oy28LvA3IlCTDkJad2wegJBtuXZQzFJACutDedcZ5Sg+fFiXpxP2cc5btD4jc8JxZPx/M9G5BOhwD4TxJmbnOCTPj/W61wQQOCohUAcB9Cf4BaA02SPa+hICTpEKerZVdz5vFLRiWlstOU+k+aZ8VQOasoH/Swkb2yz6Anfprds3grrPbBDVtp2sgCkDO3krXux+9890d8Gq8sWyDqrjWZKexf01suGKimXz4AT597MSaghgplz8OeXRESvG1LhAmAuQ5SNTYwrfvM46uulY+V+6RABBwT/36WpNNvqYgXgkMBePszQlET7UmPln8oRcGEvS5l68ztUo/Vw+579fMv95l/MAXL0z6p4oI/ez1q2T3JUO6P8EG50QVsSJhAwCQ7VMrgtZff5Qkk9+l9bed/JzstTLK1jMl0c7Y3Y/en9jL/CFQU4l7/PH8Hd8lmkgyY59vn8fqhuNzJQNqHdRSffrP9W6S1/CNnfZMXU57YyBAZ1D+8YzMy3XkmzMKMH5+EjBOIHwNOGFd7cC+RISvROB3qiiokuXdnKRqxUMAn4wA1x9PLygfiYhV0RmSP/bAicdnSiaIDDFtI/IXBfDjH+uM0jKJKqUGD19afkIAktjS6MRUxih20bro/WkzzvcSvOML4kcQDwXoyB4CbFpN1j7hS8IxhRwfu5dKOmQA+2fXhgrAS+VBdKbiOPTDlq/9s/grpyJhnqU6nDXg/gTLdx+aZ+bnugexC7HKxE6N+/hvKq92+wX+RSoAVjtjYwXJGZVC+PQBygL0OQ5p5QnvK76rxAqnZZ734TPExP5bFQCXomchQybO6MikVdoM/HA202KTch7GXlD+t8qXcZYwCBF8yt9TWn2dx5wDweGwMRk22682GkGbmrEewxOh5kXRGxzc7UxbyTagNpkOTuNCrK6B3felukbA+j0C+H3vLVg8Lz1rFnQfQJVfkd2ljPvM9dTl9d2AKFFcGCC/fVE9DooON336MQwqFxSa2dnfL04gQnZ+E0bhoOPoEZDP+vC+kIottmx9Fyc1WjkGyFlyjwELA/vuQ9J9UDS+50IrMSQ4NQQHO8vi7DDtJ3cCqzqyUmjIIC0de5/2gc7PUTpkvU4SFNlnfcahGjV6skGWuzUG0AfxcbJ9QXpXhrxgh9exGQUtF0Q4qWSASXI9Y89alM3J+hPkDHBTh9eGocGBnCcqALYCHgXaIG07/kehlMCvji9Kx0AbRqUloz57lFhdskGprEnf2AEL7AB4okY4AtyPr7O5OAb0HCpv1LV1PgAJCeoSWEWgPhMsOQPx/PEkoEUEpiLxlIzWqDPP2gCB+ktXUKhslTyGf/zxx0O8AVmHBCySSf3+ewN2deLsfAzpjTgzGpgX5LgbH2Vhjny2/YCAocRF/s7ykrh+gI0TTQ17MFGZBSGVUTz3cQwiZ3NuVobIhguOjR1EdVSddc2NzwDQkXexUV7Plzn3uV8mNoQB2PJpJ7pgSrldLKttd7CeK0iW5z8jXnEwxqFY+h2HwcYVAK5Ef7z3cUpPiSM6EvninPFuyQK+NLojp3gqz27gQtpEonBo10IXHgcoZZ6jj2/rDvHoABLD5RPwBsckZ15o8nGoYjvCATK2HWCyco/u3oHkRS6mZDvWlvVP5Z5A8jDW+/4t7TZAhO2CZ6Wfsd6QAl6OI/qK9d1/b7vEuw7AvcpP8QX4OwFDnnHO8ap48j3M9P3q2GeXW+bn6XlOufG2H9s+GG1XYWgAACAASURBVIxuiyTPybv4Wf0MWRjbycrtcDgY9CzQOIF5VhOHHzmhUjL3C1EfvcW8s77DfqZnVgBAtl4BjQPgjkI7NvDsKetLlQGEachZHM/2Rw8YotJVypOPbcRcBgTME+7sd57j8OrgLFMJ4PdQAsjM2NWpZEr7wthRdBGJEfyJ7En0H+tpYKcAlfxMraW+d85jwBy/p8HzL4/PHz+bGE9/YovCon7aLQJEOcvbIJdAQCP7dL1//dd/9X2o2hDhngP1kv9RnaTvO+go0K6WUPkY5rx5/8HtEg4APydAjI5KQK3fSR/Jzup7WjclhxjDmMqIBBBPz9ObDmChNjndm6pSfcbVv8qgq5S+gBSBSnyd/FGFLXptn0OPQoRst/s9ayi/ye2JKeEHiHQQ1iRC9NAhHbaOMhaepNLHD6qAiE+Bv5Pzmay636EVQNpH2j8NSvbBKKuPnMSrAQC33WlgmX3PKOScsa57fUk/z8cPIYrsWEF8cqqInDjsWQFUsW+kWMdEmEkYOuPrFsWPjrvk+8RWBohAt1m+V4UU9u6AtRkhl5GU2Qu/R5Mp+NsJ9nNI4QaJzstucm/HawVAVBnp298qrphOQ7WTALADROxqgOgngEX2D/k4ia5yLSzeM3Qsf4eEfvPq5D3Zo0l07MTh+LRwngUg+dHEmbvPhj3YenHLzN1HZC15Ds4I+nb7IOjEJJKfmQR02jUcb+T8Ek9zHrfd8RoCuP83AQBlpGQzU1JxJR9jk2HpJPNfCbNgbHTZD9Hy8pCuYLiOQxynvwYVZ/pSanYcHwEAEeBvQY07xzmB70aOToB0AhWC92w6xiTl+ykPJ6imHBmnbi8cB2hv0CkQv87N3J+h34zn2WUk4jbAoKNUc++jKlViFaemcx9XAHcc/4zfi3N6JeDAedMVpdjJRCZjeBijERaAkli0jb+ubJQdllQ8bKI6HPVRNmusYPgEssEoKhx0nhHG3HGmVxnvdvZYHTNU3ILi2feO19lcDX4uyNw5BBcnbpFi1YQFjc2GIBfbITjOXQzENn7bOZQyprcxDvtthNWtZ9QggOf1nrFU1qjrWVj/+7ONY3gbDcizElAAAHAmtvI0ydpyio9C5YylrSJ6I2eIUUQYNYNXzvDEac6HTzlx8YUaniDQnk9fwjCDZLR/dIRYFFzKQ9U/pz+6r9sNtDyLLZsqDsuVwBFnK0X29zxETT+9eHz+qpaAVCapGsjEmAUAmFii86eSNKHgf7790w6fn6MZ5SnZrH7ZAWTkMa9Odjz6MVwC6DWX+t6qaXTPZO4p84pvgqO9g0+ub8eioNA1GAZAOMBNKmYC2KDj41RF//N965XFnkulzdan7ueu42fZbfAS5zf7hFxa14jAagiPZOwjH8oykaVDrryePevMTE/lf6svWgZHhVl06amcQbeh37eR3sGv8aaVsdd7b8fKfat14u4AgPWr51Q/pXTv6enxxz/+GAAAQHsCiL5T9vdwAnC/rNcpA8RGAUBkv8+8aXQL+g+dOk5hyaTgGonOONmtZLVP1tzrVxZlSIK3fvBnN/K0Mnu6Fr3AA5I3GwvwEV187DXXnvLNC//OWaNth7c84RR5TFuzM9IdF3uG4Wh2anMf5FfcJ3Hpa7VxNDvjwKs9vSa4UrkxDMyrjQcbHDm62s/tFAIA0EIgAMDnusEJ88oBKZIoSOAySYD/n7B3a7IrObIzTwKJexWbbGrUkub//xjJJDO9zJh122ge2qabxiZZVbjmDYkcW5cvwvcGeiZpRQAnz9ln7wgPvyxf7k7iwuUOCQR1jwYBYFHWznG+t40VKBvQ2LrvLkFsKPC57ymzB13Q3lDS7cgXQTTvi0zTK2Ho/+5Bms0qCMma6/v1/NIV6NPYlpFEWPqyTL/VbqvNh8tAnefJOlJMT2WsT42xZnDg9ekIO22bAi0yvehCzpTZeVbgsX0KtnXtJGvUI2Hr6zwDwGSCejUH1XvpAq/MvK6h/dN9/vbbbw7YFXDzw7rAIHMw3ODfVOP7hzb9u5gNwHryPZIbNdbz565VMvDVEwEUQAZkjO57/KbR0hkvCFP3y+2NpwAAKLgB4mMa+EWPkFVO5tHN5zqOesrrQe/6DJYFM3rhJAhtnwnT4r+EhTHKDRPIJ6mgIJ1gOhlw6tu13+kPQBY9Gdv4LX6W+gu6xkLz3S8q8uVGhKtMqcF1/WyvTe018qpnJeHGeupPJVVdLnmV5yIBqpIMYhBl/s3iGA3KOY+RvySA8tyd3NHvn3p56scDKEBj38XEaITuNQiTw7ZN8jB6+8CA8ne0nCVnfrMJ0b3oWkC1w5xvBDko72CEEPhv0Dr7SyL0WNceWe3Upa8CLTcjDLlA5vDjsM1H/xem7DYK/D57pFKTlFMHzN3jZpFjU/1/UDLLHsyEBNdEVnkPa0YqHt982cMm4c/PZr/KiQ/0I4zjXVbH2USPYi+xKVf/9PjNRQD+8tXVPTTbVaNc1NI1OEWJtCZy2JydbIPA3RwwDaegKmjhRNONgRBykeyaDOt2To5UTIJkb43hm53xJCOSZm8ER6WynDJV64H7OoKBg0h8u2gVZRrMxZ+LhyCxifybTZsCNoNY/X05oQ30bFzrdE3nLjTDPUJoAgZMKef+fB/D0bADWhRIHSbPAV9in9KOXB+UjPH6bzi/fqYsfLdhN8lYB2wE0ZKfnd30yoQSDr2rDiJOlt4LGn9Y19E8bSl6MkMjK+n1JQW7z/BSLGSTjoFLlcUJmcxebRnL4dzPvUbsjKZH2ZdJ3YmoZt3yM+UvvnKAMb/eDOY6A33GrRBkOGSwCKw2V2eNy6nRHo+/srbI30QBJ8hjh0D1QmOW9zIeo4777HDzTFDckW3dJxkCZ3MqS26Q1rq1LEGbi5X6hjGMQ5yeHQQBauxj9LS9PAL4kJnOemQfWhfahacpmxkzsAa0d3pm1ZvrM6KRK+MxGExyXAQGmFrtPUqDNz1jsi3pfqxrRv4udtrkADj47JQMnG32NkBbjLbkfjnwh4kdnXVOtkEGdhi7GUwswLJ6zYAorA45B6NUZDrkAWrLyFmBZ6iQO3BMIyw7cHWY5znMkYsuEEDj/elz0IRL14I6q/2hizVZBf1e50DrjUHnjNF8KiBHszplFDEhY9uNgioj00KWE8bZDLr0nDhrnAVTPTvpgPfyvHG8NqPAge0YpbRktwGR7YqacKmrOF3GFwX8SPMzYNvGkDovK3NdvRh7mkyufrft6Q66JFOxAYw7ShCP44EOAEB2zWfvPyBMOwcPxHnaDBqpWrbWd1RPGpDb9sNrV/1sRoXB/cGSOwEAUZC7XMkyUbllTCpyGbu2EwJzn9gj6JjQJpED+gBMHbk+X33NOu0zlvPvYKS6JY59SleWAzyar26fZWcLp76dNlvfb50oXdReOdozMZAk41vHht7vPWkCgLN/9kUUTP707qeL6NtkTekPgE2R3kKedcnnzxT8pVGVqdouwdl9mHBaYyuqi2unDE41q82zAUwGAK39C/K9AGDuJU2lJYPJnipg1X8EutidrZcAfgtSCVwYiRLfw2lMJmCdfvfp82c/Az5HdNtuYmg5aqmAKeKnxnsKyAl0DFS4t9XOrgs85p6VSX/bsYy7+XVAZukGyjMoF0KGpTOZGCJqvsGL6lI9g8BR3ZeYIQYCHh9tcx2AP2SCgOnhX278PoOpBVQMVnjiDqB9mLevOjVHukx7qmAVvazv1P1Lbv7yl79cfvnlF5fWpf9EymCRET1b6P6tv2/2Gv9gsU/GpKg0IM7JtF4aPSaw4abLF5xiPXyu6MdCeWoZIc4Om9mo+0lTRK0La7zG02pU4dWzlDI8dPISNeqUOxJg9x6RTWICABUYGno9DNw0HQQw0XcSMCduii6D2SC/R/v2cBu2AyAIoBLlBClLEGs4tsQA1SypetpNtaffx/lEZ6ALGY1toN3JJo1oVykDTNIdnPtMr4aHx3JCdG/Az/hLfi20r80k5PeHko8kdmciL/cHeLrt5rbLRwAAHZG9frFs4EykTj+W52c6xJQrZNE+1RhHzOexFf69qfZiN5Msy7PzQ/8J3V9kMAyt7E2egXgsnxkNGHvzyK5txqmnzRy7HZuRMg1s+PY/48ut/QcM+sevjwYAVtfxlQUAVWlAY6RtGyYdfo/GMD0lisXGe8yGFaJkhffipRFPGSVQ5nTxVK3U3izQKuhRB4O5xtMF9XSQVXSfTWLhcb7JBHrDFjVmMxAI4Hxo28Tw5RgreA6e56IuJ0sKlY7AI4OCkGzHYmfP2fRXL9IgYmbfeIbdbV6BDYF3x9I1sLQS6uHie6aQWLlUiFYX2cHsyDpnfM4ENKANH5yQE6U339061pH94FpBxUbZBEZnhRY5MDh8HOx14BpYz3VEeHEULdwDAOBZed/M7vD3tR6LuvU9hXOvN41x4lADykiudZ84/2RlglN9n/GxHK+X02zRa1sAgGcn247yC5si//K6tOPnWQ6nckcRooAIKuZZQsFFhhVgHdkrKLOlxfqXee29L6D/ceQP2TePlVHX49TOF05pbV0b5rRpkpXcov3vsT8OVkvts3PgOb2si4CEZF1Q1gCUARlo3tfMhjLn7lPiyNrsFrePsWUOtO2+GA3SqQsmyEm96sxaR4EfqJKdkrEnY1SGCpjSLJUATYAEBiDruwOiyHENygCkkIcZnK8aN4ELM6tKANtzv3T9aEY5gYU41LUHw3pOIANZYj9XlqHGCf0s50QOrRxUUVslH86cVZ5darb6VdCodQd6WaMAADZ8gBcHMDATaLRvGMfpjMwAzLqmfWNgQVluWuN8HvM3AxDZPn0eNhc6gu/EeDtQbfmanGMCIcrc5pmyrn6emmCtywqMCgD4OZ5tAEDrwbPZ/sEi6X7Na0+buPSLMwWhlKMXEqTtT3JdmBI/uubSr3XmFphVIHrpdIMAydLlXkO9WqUPFqSd9eG7kDVoirMc4OzETccNGzZtBvvPc20bQnC6kwuAjsuOjCkKuxlXmk4m6EkWzE5+a3vDqEjGaNvyOMXc6wLkrO82S0DrYtr4AACsEwoAeM45gNsCHiJjkkfp3p/evWvm+m41tZtO4LIlZLWu4gPoe/CBzB5o8DZBF7LhBHwpAei0j24eMgoF1VnFsu4WIEzncuteMTrVzO7FCnxn8mfbnMj7ZvgEYKLJsr/eft6aX7jOK8/gAL6AI/cJsKZr+0y0FIxyBK0doIZq6AnI/GfL1qQHFfxDudf7xdz649//cfmoBI4JBBVkqdFsxjOj//W6XmMfCJj1XdTu//TzOzPd1OBPfQOeXz+7vPvpJwMh8q3FAtGfN5+/2C79hz/+0XIx5d/npP2QzJx78dKARNh0YgCMhoptpuh1+vr18tv733wvnz59vqiHAkkWya7Wd/WlGA1GtTUATAErt8KRfge89x5oQsOa1Z4gn/U3kDfK3yRP6PGdVGjipvb/8XH7wARSAgX0n/SKwD01F54N9HxG2nPK/XEq25I3ytN0r5l8xmjnPe40eiiB4bWSDOrPIPp+fVolXRajzz5SxyC374EDtYLGAAi2DQbvwlgmxXS0CQR5BedHLyj2H59+2jaVVJDQNajSPgBQ5GFRAgCQKNtlDnuaDbZGS6Z9c/lFx0yje49ntAhB2W4zXsIvObIfiYXIctOLinI36WXq4Dd9H58XHYyOj31IbDZjoPkc0z5OG+VrtSfVOU6BCU3QzffjO+0/ty0m6TIp/bru9G/n/nlPSV6c2Mx8/xkAwC9YJQD/5939Uw7lRge2cKSG9mxkQXb1J4ZtGhZMmo2++LWXi+lE+h7PuWxGRejkmzev/fqx4cRuCEKwtxtLBXH0gpNhJevazIcdy4428/vcmI/OtcmOab2ieHfGxIr5BAAgKBgiNtrBUzNYa5FH9pzXECzWaW1AUUkhSKw3jlOEMkDHps4eSxsQRLKh874QtinQBgBGCQFOIOg/3022X//WPm1H8ak1iomXlox4IsCmxiDYCVhHNlyKtECBOrCnFcAOPH29wZKgqdf5uabislKskmMfJwiwFA4BwwRoVlOXoI+8N3/J6opKFhZD+yc4E0RH0E6JGAGbn2d0hOawzrncoJzc56IwD9TQa3hiB8TJTt30+X6njE4Fs2XkyNyYrzvr2jpey8BoJjfXEvk/KyBRBSUjMwiw0pvTDuoA0u/C99hO/6nR26CezTeI8RjJmAkCBWv6AFmKPQonSrt09jZDmmuvOv+vAg/0Hp0H1Z3KIesIPJsiApQ1Qswt/uLky+FTlqQBgL6PjNLMMFiXFbSzruvnydaylqHAboGjnnEHlw0m5qxzRrxRFrGyOaUFj9ExFepmbndJ14902TJs0aplA+xyqegvmqhCbw2LK3KzJ2GwFnodWqv0v36g1FnnFwDI2cv1p2zmPkcjodZu8p7QTDuFxFnLOFvIIvoFXeffqZFknX050vqdHe2lR3a2Qr9z9k7f0eynwIzMVo8+1ndhuwicbJ/oSryyM6Far5GLowcHuhZQSNe13jXI+mg6LkECthM70jY4qxZ2OiI4MVuHBgCYQfGkQK/PjkaqAA5zX/g767psR0uB0JeoKuy0M1XN0OKgaKQuz429m/Lj8V51iKeOnkHitHP4Cz+6t3nf+DAwAJc+Hk2nWD9kQ43X3OYYUN3TSaKXAwCkH8kho1nbePaTWDN1kTd4p//v9Qj8VrZHLDrbhwCE1sGrHC12lIDdAdGTmpSlMe50QOf6Za9TArCbFO7AQd8zA9MJEOh1s2jcrDb1zpuSm5pyvT/9hxIktn5ngU8Aeh780evRCX86rdlPAsZ835LJwdpZeysfA1Ze7f2yw2xM/Qx9hoCbsz7ZggSt1PI7613d4bV1gJMePgJtFBAiG2qY97//l//iYOrzp0+dUrSbr0n3uH+BdUj8X/YH2d1gisYf3l7UL+APf/j9Ko8SQ+Dm9ovZtaLz//rLr27oZ7/8khp+9bBYc+ZV79/zr/17/Urd9zXJK5MCUpue0izpc62z9uTXX3/1OkmHq9eK/i4A4G9//SWgQwGdm9sb63v9aA91PVhg9pfLcEm8QTJr93pQ0K1ryQf3gOhS4fX68ju+G4sXqr5/mhiwvJRho3KGfV5jt3Q2pAetW+4fDLDp7xkB2GQYAICDvJw3fE/0AnYrzaD3pJDcTAJbn0dPytpgd4L6lD+7Sz6lVExR6mvo+nwPE3k0IYnRrNsG5RlhUJG1z5pPxhv6QPujmCjrmmlnAdvj12Z0+rG81t/BBJmCzpxVrjvtz3d+IH17Wp5oPBh2eZsOTx0tvZj4p41mx3neQfkxYYKPMm0p10ROp42Ydg2bOu0mr01fmGd0bNw4lNdyiLNXaVq8GRn4XazZLivePSpSenVsGoseXnZ19FcJs/ZYRse9ALTNPQJchLlz9T8/fepabiHfmxgB4AIo43zhEeGewZwVQH/PRhiFlMN9r+A8dBspHQEAjMFRQO3vGt2ll7PcBSUwhnplRHVkSWMgoFg0YKDJWCkd1CetxhbNvCH4PAvCgaHw84+mRf73yHL7uUc9CooQ5RVlH4FYmdmmhqeAsaG6HzU5WwZtUH3WPRVdQzlhRHAeuBZBmtBdFNRE91nnpboWmIEiaKZtjTLJ2iojOlE17mMreRl4KdY0ikyQr2s9GkChNsufKyDgv58YAGclvtbWFK0+EV2ZRzA9nSXdxMH5FRVrBBVWRgMMiFOzD9ics8l6xdHZtKcozc3UoKNzZGXXvp+fh3XzZ60DdhmIfrcUGrPoCzzMMoUpQwQoKLCldAZI5SDMs+7jiMDoOGdgDvc2Po/TqmuvgKRgiRvajJ4JNuLKbF6rPUw2TAbI/QH69x2ApAOwz0oD2nTbDbLu81MDqv1DFkLDC33NtZyiMipz23tW9v/BNDZl/585+y9dYKcGinOtLXLj76KxIiyiBmhRyFvXzCCNEgF3wK4TO2n5ZELD4DnS7OIgBBTJnpJrz18xYFofsnd2sECDm4lHFvlM9vE463bqOOTW4GhLkMgYw34hcOBagFHonW0cw1wgGCdTg6Ngeen657M5a+fz4+cjAGgkgTx6zKGn0Ki53bGTNHoP3bsAmjaswgHyPdYeAQjjeOl3k16r1zN14vVyXAhasifJ+qAPoZ7vNVNpSxwvgn7ZKhwO6rDz/kx1sL4+NZqb9miW4E8HhiztdEySWUgAhQ2iv8nSY6sGPnsx9eW08cjKarA1StlwMpKp2j33zwBA9A8AQCjXlNPw3WRlfX+VD+4dmSIonHqKNeX+zywH5GwCAEsnn9aAiD4spt0jRt+xz0dp7tCZu2fohHk+pn1IA9Z8iGkvyN+yK20m6HtV0y4HADktyM8ezReQR/RnfA3O+NKvqzYf+xZHFdmdDuj0XXo4D4EQUxzmuY1e3ImVlZ09J0jsLO0EwgQskMcdHH/vZ9i+DD90+R6TaTKccNbBurK9PGi8iL4lUaT3EgAfdFaBbbOb1HAPSm4vTrClYPk//cM/uJ7608ePrp/HpihYh8nBhCbKK/QeBexKjqE7Dfx8+3b56ad3ZtLqjCiw1zor6NZ+33z54kaCv/76m8fq/f73v7+8ffO2Y+UCpHosomr+X1ybkaXf02zV8lc6v/Tyl5sbJ+u0BmocqP/8+044kNz99a9/u9zf3VsfqjxOwb7ex5nTWnA2rRM1PUCjFguUTJaFdVeZTzCnrCPpZj4SCugh5ArQJuVCtacGatLNHv9AfwLYGegQc0Oj/C5hLgqUwe9ARnzkCogCFul3KwnZqQArObN8T9HCG7n3e613lfAo8GwGqECP+l8CA1PWHN3rqUfhzyfIs8+XGCMBu8Dn1qgvn3OzhbEHAOM8E2faOrKBvplInWi2EhAFKJBx67CWSORaAvfyfdLtM07EJ5z9mJiOlsRHgAfR9eee4Ntkz9oHghLY4VfjK0T/7ubprB1nZ53P7pn2jUB6PtePgn/uZftFDTR61u0ntRfCnCBD+8up5w3PNP5ArwNCC4SbfrpZOGUK/cjm8nn/WR9r6jZsn+3EKAdA/i2/lOf89/fvn3LwW8tXtI3XAABYrIx1O47XOXd69ObVABK4+MBAVx+1zoxWiTMX6V4HfFDd96x5AQSbAeAai44hSY1iGlr4HvRMCvKu5XS1cSDddvUMHb+AwnKX7NEEagrPcrpHHaQ2VZs3nSyoOctB6sxNvQfB23Swov+qv2k30/nsAAA4lBgiAoOg71FQOC84R987Q8qkxPmLgEaJ6Z5QZuwVCk6Kg7pcHdjl2Lm5UILePYt1B0I4b/rMa9XBqUPtw6ONgxzW6xcvbQTUAMU/gVez75UNK5UGuTw/ihxF4zWtA70yI6uRXq7nRmRc81RyoGfP/FgFp5EHgsUcot2ZHCd+zi09O8ccQkAEnD4O/0EhVJmxl+zfnoLgIXheGz0v2YCswc7SJotzakDZA7lLE+q0AqzBemmDwZWJaBYUJ0bPLEfnGESMMpTkpBbSOUEnUet0z6DMDmpL97dsNqvlM+e2fLsUw9fxQU5DnXT3zzxpghc39jFqv7PGOS+v6xyle7ObM+m5PMJGQf/lUljh8pUadNExJd+MGBxK0+AEvToIVMvOycSR3fkap5XGjJwdGrWtEo9mQfX+sAI2A4XAkIAW+UB3zPKcyN9sDpiTjQ4hCF7GoSPN0A047VNX4BwoG0JHaD4/SwXy2V13fpYR/Rtwz+OPxoQLdKnWaen99guZZ4Qzt4yrkfVkiexgtITFAMsANuZz6/zrPrgXNcriO3A4YaskoCQYak1qab7p+p76Yfpc4Nyy7zT6AhShW3qeN/+RrbID5c7TGS+ma+r66i+R4OPhcLa2jTqOnKT0YdoX7mc5qcMp1Z5RhiGnN9la1PDOpq01GgDncvBGDwvXdjPucpSS+R4YhVQ2U6j/cUpWiczq6bJHA075REbdlGsAWwKoWF89zwwmtrzOvx3rIvd1++wnR2nWli8/oOC5bJ5tePs3AERwHwQM6PTpXPJs/Jkml8liTTuMrcOZy+/2mfMM8xFo47QDku6AoUD9AKmjHwIyw7qZwWbs8M4iZsva9+C0uIAVyAtnU2cDOfM9leYMy8ln28mePb4UJg2BSoII1TnnzE559vrptQKV0/YANE02I+cDm4wvNeun/WiVd32ffYcxxplrsHexLwEBCLLmSNDf/93fXV6+UHb+wSP4tCayc7qu6Ptq9MeZ4tn1eZVxvH375uDTKdCjL4beowA+Ok127tbBuurzP7x/73XyyL7Xbwywff6soHzvp373u59/Z8CJLLs69cM80b7NfglaK10fACD2+cpgg0B26ZHokoyOm3aF8ibb0DZ6JFic7CLkaIGjLbnyGUL+xqSAZSerU60f7UpGZvR3nVM36yzgufcyddgCTTJZ6Gkxf2F60bNC30+jxglmEOBSbZcRkB1vaKc8PjbAh9ZEayyZJ+ZxjKQzaIAhnf2RJa0HJSVpgqzJD2IqBEC2r/7wcLm5+ZL1HqN3d2IT5upuXjj1es5UGie7zA6qzmDKMjp76YQR12UqQZ5bl0CW0V32JUYM57G9jNZugL/0cAPpta+NrXokV4CM+tmZ/j2tbgIQPCe+APrjDADM36PjiDf27+LnnONBP+dgQ08fKGFNdCZJV2IodL3h5O7B1J/2Cw1cRedt3Rw9PMH96Psju9P3IX+qCfWUquwxjdy3S9j+6y+/PBHI6RdWjEvZ7vEP86Y3ZaybjgNBQ6o2x9L1CDCXUhhUmqm0/RCzlpzGHmtEXhwH01WWR5vARp0zmTNqZ0uNdZr1l4OTrrY7k51gO+iNXjfNs/Q7H3zXDyWgJfhaVOJTFl4WjICJDHMMc2hLOJ58PxuBodBaCukTojqdX71f2XUdrqMjuTc7h0WB1dEp3M7FcZLDchI7e2g6WjwnzjrjZ7TUegZocAitaHtpbpP1ilDtpo4yIqqL+93fLveZDAAAIABJREFU/f7y7tnV5fPlcvnbL796Brvmlt4/fL3c3d+1BjL0Rwz2CpRKyf5RFmU5JIP9YYXjTGBGhBGcUYPqwzYcIb+/QQXymdfIRAaF3A5cgnLLWKVQgRJOhc9Pe2Fwf3YkoAYW3FoZxtbIsn7psEog3OzMqT8DuWDKMGwfjwyglSWSsz/r7fge5hVH1iVf6ZpNVmQh1AUA1udo9NaziaMFswGFuR3m1PkTYWTc32ZLyHmzq9k6fuhwONRmDN0J4U52ACc3jIHry6uXLy6vX7woJXQ7unJGhHBK/hj9dJFMqI5R3W4VjAlfIBCHlgz1vfoFOSDLmfMseiKBa0oQ9CPwgJ4b+VxnaNO7pLpt9s2woi8AsGSgpUUY0S2LO8OPrEY/hSWwdOK4d30WUM/yODpTL/kpWLrOcM9HHPl8fuuJSN++pxifCWjiRCLHXBeVzevWby69IFO4R/4d9aDAn+qVMfPWa1DKuVHu0u4miDmd/mV/BsU7gX+cfnQ4DsLqiE5zyZGFn+dhOa4N0NbZ7lnGmYiKbN0+3d5ta69Ws7BFGSzAR3BCDexce+SDiQjS15I/OeroHt5jx8jge6b7zB+SPvMzOGFxRNJYDCAKXbquoQB2jF+bDibgWRg0ZZDRM2f1MIhjpfceHZ3NpFoyM5hd9llWvf22QVN24n98z3iZZypzlI8U0yXv47NxZreDTsCnEoYJCBEEUWOt9SLQIQBZsr/YPXt2OO9hr/Eh9H0wOJCxZEA58A3woD+Xqku3cxxYbGlql5NBn7onB3zwetqwVfc8ZWD6DtjMaT9oZOdr06m9Wa01OcY9MMLg4bmn/kg2dzcTZG+RVWrCadKKHgTIx3+bMjntfPyF+G/oDWUsAQewZ6zZXEO9R1TyNC1Mplvvp2Gn18Jjba8vd7d5n9ZQfZ/0OwX/+m82PFRWPyVGmYJAAGlwoIwF9DF1/Xqv/B3YQ5lhn3vRd+ffSr7c+D2i/f/080/uy6W19ySA2xtn8hXMG4RUJr/sBt2PrmXwwgD7q/oKhlxzTbN4wxRgzfCZ2E99SPbYvU7K9ME+6br2F7tGnBn5kwAIsgHuv9LShOWTtTQQ/1XqLY3W0qOJbvlLv7VcRqUBdze3lxetd88aB0TwPk9qdUcxWy9+21MqtGbO0vvoRc9gz4iq/VoTJQTJnCM33ZP/9TzPJTamfA0aRAo0AsDWPgrokVfosjuVHYjt3FGk6GpklJG/nIEJvJFMSsAcVhoAAGcTPU9wuf3S3ZDPbMwmApLRv3KixWsNW2sYm6R6dj+YJKi330aZw8HfBqwcI2YTD+XMOQvfhMBkgmGzYBXpe85xFHrPZ6WsDHQFumwyHAEYtl+lKTBHYHoxKqqYnVwrcUDXxsbpGgZfVqnFZhJnfwIALKBpsKfO9jjx5gYpvKZd66mn8ZmyJZHKq//2669PORylnZQO6azbqJP3DXfmKooZI5XfHWnQjPpaB2/QrzE6UfrpLEkdHPLCA52mDNEPaDmidhxKF6ZLcZkPFmwJHBmk6eRgtLSY7u7d0cOi5JlV0EY82gALVgN6DhRotDYQByaNntKRGRAAAUfAdONqeqPPR2BDjTaocqLxeE17oCyYBR9mzf2PHJyJxB28vUFDQbBxkn2IRsBHsyvumxE6UKyEir55q460z9Z4HdVuuWNs66fkGP7d27cXmbJPl8vl19/eOwP7qhTau3uNHtoZZvZ6AgAW4DGK8JwFQNFMecl+pNP8pCjq+YyeDTDIQfLq9Lkdye2sPV/U6lIVdgbx6cnK2vfoYC6gEWyGOKA5mG7hd0LqrIAaIAIobCWTjLU/u+bGZzcxKTnc+m4Ai9YOgeTS3OTUaMvOXBkxTPJATqbCQNFxVvidFVmfSzX0ZwdrXaPoPTW0Ho80HG7vQwN7A2K6brvxoluUwdB8Y+knzTyFcfPm1avL61evvBb6vaeKlA2QNczay5mxzGjskYzog0pPohUyGrClJ3p/814YM5xFjyVs4Cv2itZc3bpdn+0AUZMFwq6x87iUemlfNY5Q3jHS8f9TErMcp5YicA8T/DrLaT4DJHSsUUTXEcxNA66PANytDuMTqa8ux/ggkxhMAhhdk6w4emQb7x8112zjNc7h9c4IeBzlymruOmscFN9Dy3WOoFZN2Zpgs7ucz/OHfKMvEtAV4C7g7aDSjveeST7tGNeY63BekwRne7xQ1oXSn2P5hvXBUxwTvldHeWd7jxkAdBLBiu4HlpQcc/TuAuBm9r6AKKVBnFEYfdNOTJ2DvfM1cUIGiIJusn7r72eglpGe6eNgndEzhjyuJpDVlZyD6Xj9yIalW/ixZ8QM7qIn0yRu6i29zvrk7/Fd5s/h/c3Kzdf4vHSPHDWmVhC4oAechcEmjO/lPOlZ37x5a7mXo7qffZ8T7jdylFpjZG5Zg6TzO7osz0JmDj1ov2N13kbftJFWH34BAUMX+FcOiGZJUrq/8xwEecgKeoFAw4mRJpYIlOxvNPgnQzXtXGQdNlNraoedjg1r4DL3r2zCdd7/vXLS2lQlI3T+zN7oFASew+ernbPn9dAr2ntKQOhtIn9Az6byAL128zk0er2msgD5TQocVauv7vNv374z3Z8eDthBnH++i8y6/s166yyH3RSqND6iglL9rPKcb0/2s0T/17rqO14UZEBnMHLSe/b41Uwk5IH3HHRBJ1WpnMCjaqszdW8kiwhKWUNJqa81MvLyfwFgWEOCT+jN6SMQoFn2ivf5/LcE1kCrWQABXQK6Jbkwz5vZB88Td3hqgpsOXnvv5ePi66TEUL79lsPYKO0lduLKLILNwFQsAxSfP82Q7ahsgEB8asULGv2XREgo/3omj368uqwSDMuhykbcTyMlAfrzuk2ROWcTbJlnEx94Tqwy0GXwXqXZjVDTeapgwJGJbX26EmPHMc6Jefrc9AgoowDfD9t11DE5Vduf2KOI832UEbaZc33hyHzijBnHfB9gz9r6XXoxfRTO+LQJuiayPu3lBAmQaVhu+m6PsBabVEmm+sWsG0la29ZVqtzyxbJfyeznDCXxhc62fI8SghV/FqD12ad8eZRFHWzFAHbB0g0AcJNZwK08HNg3ALVDWZINBn5t3mxKcKrj9DWqoL2oZEHaPdauOA36Bv0+dmcETWvc2s52reYfRYozfiMzPhcCshzkGDHQI55Z93f9Ik+WjFI6gILUSFnMgzWf3Zs+SgAMRJQ5gMEArYeGqmdl8zZl6ozCU2KRgFXrRl8DnFQE9ii4fOum7J2dCt6BYOAgcAip2eEeX7585X3AQTHI8fQtSPIbBWCXyxdRs+8f0nRGcyk7n1qfU8ZXEqWM/+fbW//5wuPUnpvap14A655Ayn7EEinCOrPTM1idQegOQJuBpo58lQd0v+lOvRyLTW/PgTvObTfB7JQRJBOk78dIq2kX2VPJZCYw5Pc7+NtU46NDV0XbmugfPVeUUmnjyY/WT+v9l4oGyrdQ1wJI2lvVJuosSK4IIjEaE6VEfs7BP5lsnLbzM/h8LSccimu6+E+lrwOnl6b8Zb52DJCMnu5HcqR71uvqiyHHWU+tWlcZb7opr0CXTvMP6a5+pXpEAwAaCxgGgEA99wNpBtnnf6nRo3Fi3168fJW52W2mZN3m7vRhANBfJImvZuW0DnUCdtfgCnsDROu7ZgpWLT+1umQRrOS3MYzDt+9z7hEAADp06juvde+ZjNK614IVoOra3/n3ODUxwLrOly9qOvV9lnXrlyMQsByJZvPJUBKIoi+R+wkAaJ03yAultXp7NS7cgNl8JmRujjuksRolADybnpd1me9nLeez8ezIb+77SMnTdeN0bP0c6neniQCedwTWMu6jkSDyh8Oy7JPnAGf9bafa3XvKAtcL2Hls9ksTwAkuTdvLtXERkyna/X/m+T800Bw+gYPgjholu8w5Bej6bm23VdiLVp+AtdhNrDYAepa7Tjf+jl23AbGdhfKzHr4tZ1hBwgRVtk5OXe7hfJwB23YtX+DJ6OqMkyu5IGvL9xz6hfSeUrd8Pms46ruMwBlxZUzNfLxajdjCIvg+qz59gh/ZIr2mOmWcUK2dstWwEiZ4wXvIoBmAVD+C1r1z/r1mbSinzPAMGmOH4vDOviDH7FmbQffm2U/rUBiJw+9Evqc91WsLAFDn/DaonoEu37nOwSEIygQEwE+9x/5lM9oCpgHrdGbwXZTpTWD0zMG//KbccxiK+AkkU/SIZiR5pHLOua9bHxqfkM/KD00Cj7ISJbFEeb8x61LfJQaAMvf6rGfdt1k26ygGgDLQBNszgItuic+qe1QiSIEPzwoIgN+qYEa/C+gjv+/+cqO1ka/sSWJq9BbQ1Vld/L9eX2UWkadk6bARtg2m/NcmylY9S3NFfYcYGuf9sb/2PN4+AJ1AGbEB0sAwa4YvtO3mbopn4Nb181eX+7uH1dNlN2k29LD6p1FeDQAAcGk/x/9LAilj+MpIdv+CgBgCivTelEI+XR49mz4jOJV003psxs23NXlAoI58o5SyxG7jl+m6sXEC4fP92AfdDwndsw2dPvfWGyOJNhI8Lt0oMIkN9F4txtUuG4jeO46vdaPENhLl/FkXuWSduvkA/voBBOP8sI/TRmM/ORv6N/uSvc5TRQfs0lrdXxjPu68RsS1rJOCJshr5h/zkfbtRegCTJG+S9I3O0v3CGAfcoASfZ5sgEqAXJTJLt42kN2DD2qtRYu2zDgCA0fec4EHltmMDBbMdD3mvjeP1zo4BEqAs/KWmzxzn90YxpHus3pAgikzrRppwLny9Su4cKbE3Kodz1tFzj7AA7DRchcIE5Zn3cJ0s9phAYGd7d3JkE5jjneZRqWXTOsXYaYZ4jbHYA0Ys7yw4qk821X05MrspYDZoB6Cusfdc1owJIXDQ/c2SBhwGFHeeZfdowLAgHBHy3EOcezqBogSejIgCPFg5P0noM7okNMRHP8vr6ysH90bwq6BEy5Y618rpWErRe0yXAp2ny+VeB0PXudLnPIRtGflJPZyUZgt6s9mTSfEjAIDnWw6wMyYZJaYfXSvj5HAw9ijC7Ev7R3Q8oh2zRb/JPkv5zGAZecfpET1P+kzyqGenlwB0pOXknbILHNKtFPZezX2bchLFfaRSgbQz7x12D4pS8h/q4PVhLBtBo+W41G+MHfuB8jrXos97WA4YTWZqXHIGR211R9sQUEjuHEjf36/aTuQ6zQIT8IoJoGdwT4u7uzgMbQq4lG0dCsurm8TF0KkJoKZQqAxAwboUtV2vUznAdCLZX1/b4E4byYy6MHQaaDgBDY5VLAsz5bPTdhxHYxsYMPQ7ibw2y7nqcvfJ8H0VAFgOcGlmyPrWNT1pBCBXO+iYuoP7msYTh2UaWukFfU41iBhY9Dx6G3nmz+lYhTYup5A58tTJ77FwuW7m2nJmnAXlMI8GiryGnpsoPw6i72/MJE69aWiM+sFJxQjr+aCZs5+5/gzwd13e0jkj0p8AC2fJ+15HFoOOQwLgPteM9UTn8IwuD3uliQR7PJqnZQwGB9Rdng+dkD2P3bQjPLKrNOFd4DHPU7uy5SWsNK/NKIuyaz32zDWsnQZU7/4g/0vvjW7GKyd1Gos57dgMSDmjnNt1jz0fe81ONfGjeGZde+1fzowDrE6Amd9PNhubCJAUWiwMtPY26HmfgYXWVyWK+BxTx28gcZ/bsBV2Zi7yFJuETcC+CSx98/qVz9fHTx+ddc45bv3/D7Lb7CM6g2ef41D1mhzh1EXHL6B+fT6b3oc+EACgjLj0Oq9Pmw41HACd9cAxZm/nOYAGO+815yq+JYDK/CxyNnUlNdm6NwEAU18eQZ/dbZzX/V76xvTiS878y8sawQel3I4+DLEmdvRWBcnogAl0oFszvSRn7f4hwIL+TnkhXb39/otK7TZoxYQVrYlYAEpKSD4EAOhHJQr+XH1Tra324uOnT6t5IQksvnfbMjUn/Oly/TIsCnQcYADPQlDmbH+ZeSkHUFDaEY+dtBI7EfaM/h7Ao5MlGqD72ZVQUQa9kwzc+Pde7N3ZIC/MAUAJy+6rlK76vD0lMLZ8KgNv/z++4fQBOJvae8B+/76BW8CLjPqbemnV1Vc+0M26BgCAR67Sn0o9AQqU6OwqoPz44YPvz/0uBNyr8d0Am+QZ3d7fho1weTKoJJZxgNc0WrXvtQAxqPs0iZtlz5lociirGfRz1mH63tgOg7kKmstA8llPjd16PpIbuU6aAOaMBkwj2RpQK77WfG2f4diu+KpNWpfGP2VtnudpZwjoI0ftRZbTv6479Rn7xncuO0PvA4AjsZrahH7aa747OhaG4/cAADEm5z6+BkyonTRcMfWpJJ37ms/KnkXgN3hvPagmgPvLFGxmMdlgjJ8fhquuADbjMzCEq98v3dz7CRA+FDhKIZ9LE5gIQb4ABxuHcz4UTgsHVAE2lNYZ7G9B2X2I2XSEbi6Smy4tKihOdxgRBwdyUMp0fzRJQ9BQfBgvPYtr3UW3ealeA1u5wNQmqNz19DlIGLSwfjo7vj0HUDSH51yB/bFJI84B+zwPBc79CnLoBrtGhEgZ7Dp3nJvn7U9wR9OX1k9ZwbbW+Gs7z2ZOt8Hby0Ozrk9tAkRzmoMD34cCzfc9rprGTdeMQjtmf1B0O0APbSrKus46vSagZg+Hfcla19KyOrv6r6ZDGyhiPSO7dciudmNHnC5Q+8OBHJMBrFwWjTaM2+lsjOO3gIrVs+LUhGVlHtodXZ8lwGEsEMgxlCfW7uxM05iTa+CcbucKJ3UzEbwWBQAyaaGNTUY31jgrYonEWZFT6Xu6vS1Qk3KNrGmc39S9Rr7dhMtTDHbvCdO6a8ChXpoZ5LKFTAFwUz6BAc6iqCnmqqLIXi8Gxe6Czh67AWk7Gs99Pyr4gDI0ppuGxAagZ3mbm3x61bG3JMhyUqPttQYua8mWZUOMpTUhZdfnzQDMBnqwXADR0K8TAODvM4jEoYlTfaRUT4oczzmD7ymzvmYB46xDKHx7TXbd93KkvxsN+O3/EwCYsss1JnBxBgCSVY1eAMAz+DnGs3LNrWsn4IbDeGxixzry3YBqqJo887FcIZ/Jt7B/AhPJ+PE6etwlei9SK7xAuwb0gC0AADl/c251HQHGQJ0cXvoRQHFMNucESK69C5BLObpO9XSY9LmU1j2m8W6p+xMsO58l/A8CrOlMneVrBmqs0c4g21nJ+ZqjSWFd5BfL4V9yl0+calQLGq+mnQXxfgBcUDqybO5oHjzvlzno+EY89wRYeSYHBLWtKxguNf9HAICAUunNDx8/OMjLOfbVlm+x1rl9RA7N//zO1vQWbJTOpeRBviJ+03KIDzW9UPoShEivbx/rmctXLJf2o1J/vgOVzRTjHgk+CZR5HtkD1lnvUSZXde2ecDP8mPk5nzWzshJkOnhs0z/8rm17kZ/0hFosxMrUvG/vi6fX5Ay4xLQd5nk2ZW2tb9QI+fbOGV7q39EL2iX5lm5g3e78up7qwBm1l2fe+iITSt7E/o2+CpT5kdTZQXy68osZYLm/PF0+f07Wn2d8/+HjujdT8HuWXL/cM+KAs5l9X7v3hO7T26jlRw+pxCD2WU20I2OcUX/35ckNFqfOM7jQhCLXVAlVqPmMHk6DQsmb2GmaMqaGifpeNV7Uz+s3rxyErc+opO+ePgvHpmusPeeNNQS41ZrrJxn4OwfoBwaBvqeshgla+Vk8BeDpMMWM3hwK4JXoe/P2te/75rNKDdLwSc3/tFoKrp08dSmenjdgfJKc8aXSCDEyyVoKTGI6goGcNlDUtQ2Il+UVXYhdK1g8Ashp262vZu8Q/bINGltluXTOBriUVd8jdWmiyzlJnBbART9HPQ8LZfe0wU/EPrBX+uz0dSLDu6noZgDs5Aq+wE44fg8I2eZ+PTbXm5l+ADWXemBjBlNxrX0BwR2zBNwjxnMVdP3AMxgi+8hP/IcjG3jaPJ+xnjPO29X/+PDRkRGKUujSVsIb/fYNzO6QdeDcu20g/ofgoRR5fdbN7kp5RImEYnGeYRhlQIbk7HyREWNBnUWGtnod6hvTAEBOqHfWQkEfYQFYPMayrIVp0yzGfFkAYTKMUVw4XgsFKwItapA2y0qz9ZHcp9e6joebgLgGNIi6nblRsx1QBSpK7haltJkVew0RApQqqDHK2udyZHsWLWg2s2A9S/tTiYRvN1gLZdOXr1/VUK1zVldX9z3mzfvcTt+M/ZPRFw1bAICUHPvIeMUYon23ulfRywCJpjwkU7AFnueawQs1el3aRd2qtVlGZzlerlM9ZmfX4a2SS+d9q9PF/GBfOEcKU2CP4HRNVgMOPjWiGH4YEbmfjdZxD8jr/PfBiRtnlHuaZ9IjhFovrOytDUHrp+VIiXVyBh1YDzv5ox/B8XuXGtrIeWlyyuxrLaxoi0QvJ8v6I3pGNf1G/JsJ8BW/hSHks7wfPjpKYJh0SB1yGrCsXhktBZIM6r7dc0L3kOHTYa48BeBZAFTLACzvI2jgq91jazQwM2VxNIhj3+hrMn+XIz8CPyYMIO/olUELO3eptg5po8sEqnFk5vvQ34uxVOcoQGabrgVtXI7X1IfcsxYd/YDe2PXsON2bcrss0QhgrTdnc9eebow1AUSAwOq5BTCHAXAMhuKoWrcMYHT2ipk64iyvhykvzTyscpM22vKzjvF8ONnYraxV7lclUqbytTZba46jNx1ugvi5fkumyKKPRpfoeL2HbOY8+9Y+OhMGYkcTuQoudEWCGr0cxz96y/qnn5t9Efzx2Xi3Z3DaRXRnysdSxgCDZlFKKwM5p8rmlUk3AADfz9jrPNPWebE5e0wizzkBAPQoZwt5y57sXhI/kk2zwA7gWN4Fw6MhSTOzYSmunzG5g/smuKFmnp4ztgMdSar3zIAuyQ7VaN+tANTnZSVFpuNZgGjoaya4aB2YzOM1sW3K6FQo1DRHC7O+ATZJA5CpAX5yHhlTpudS01sCPgUdAgF0vzOo1L93k+OM2pWdM5W5zeQsj6t5ZKbN0O1/6sxz3a0DJw5kAYp165VnU8xbg799zWMgnWMSKm50ye7DwvXjt0b+Qo/e41m9R5VXJovk/cli6gf/DMYEcqJMroNEUchvU3pAIkn3IhudRnANfJ63gdmz536v/oPKnkAlfohYmSqN0/Vn8zNNAdA9SVehixWUhIqf66FPfv3118uvv/4SgP36hUs29Xs9F/Yk+/uy70kpBr+DfQFjc9ogbJ9kXeUF6TOwGYH4AWFgBchhL1ZmtMHU8j0eZc9mP4qALzoXkk2dCfk7sf9hToj1p2B9+YsOoMUciI6yjJJU0LMqcVe23tTB6Ho9Vz6X0o5M/4stu7+7teMsergSHOhz/SkWhkb/AUonSA1TNuMC1Wg7bIw0/cvYv29mAMQfUh8A7tm/M0C/E1EwtNMfIa/r+SR39iGl69U/qWzMTBtoQ8PFbomtmxOH0Lec1ZlEWb5pkzXRg/QQqb9SW4SviU2dQOgecbztwvZlhx3ruTMgPgDSCQBMPQDQANvOwPTQKdjK6NSwUSy7T3uEu+XhMQ3c8fn1Hskuug9g8ug3DMbxkqk9atzmtnaL+6M/iH4nWQCc8Fo0iRK7R5nB97Zv+WCn57z67+8/yJ9dTr8M1VReRjFr+DzLe1BJ1hzIMcILx2I+dGpmk31YB9fZLVFwtoFDQW7jneN23JzJQ0iNtmklEuICAMtB7Gd1+KYimXXc0Eemo7gUtUeX7HoQsnE0dJvZnTjXcbLUIEzGjI2yYRjUXNF6TPPRBrpei5raOJZrVEadYg4bIRAKD4MP+s9hnIFxDHNrlkrxmogaDIBlGOoQ6VrqTqrfv7hu27l2nAdIUl3ZHOe0amqZ212htKFvYKW6awCAyYYgGxDD3Exgta27l+OwjAZ+ATk2ejydEIxvHIZko8kE0TvCBh22ymJP7CF+M/Of+2oI3+A8iGwbKY3xHHGgE2yF1ujKzeU7Il+WyVMfAufEJ1LQT00QYp2hkdFCRpBDHOOzYqNngY2AjaBq4GMEMhZzMFRA5TmDI9D4/lx2/m5ObP8/waaQau9hNnatQ3RFRtjE4YiRtCNdZokNXfeISQDUN7p+0E58rpm9bNbetWd5FukFvcPlOHIgZGTbldiOHQDdKAOwIj7NHo4MqNNv9lyybwpmn2g6rlmfOITcf5R07gkWxQRbgkvne9nvH78v6LCdIhmhdn32tUb3YgfZs5txgxvr954jvv9spJCnyUCw0WvDQp4VJ3UCUugSgxUYUd1rQaANUMTBjmNYAKBruQDV0Ush3xnx8u87Qg1H5nDAht043Ns4h2EzbQYAZ8egbg17mqGSnToGlJI125bLzmbK4QIAYK+T8dh7OgPY/Z7NNCMA1JnB4LOW2wHC0SPL2o7Bneqg+7bT287aWwaHIwe1c6k1HJ14lz6fC3ze5xaALeprNzkNvTClNgd95UCe/iQpmUO+ABWRCeQK/cJcbMB8ggjO0nJAe2awjTjlyDXX474slycAYOtKMv8bdKQelf3y9YZu4rPO0Niu5OxF/lM6Z7Bw6ArrRpeTJes4a+nnRKR9NvOlC9jw90fHCGSlJn+tifSTaNmj1ExbzvSWOJBsPuRXAL1tr5Rl7YY5uKSbtmnZzaBPuyO9pKBr2SmVwt3fr34uPE8ow2mEpSZ1NGFDfwQk/N6+I8vWrWYoHEehEhAZGB3PPvWz5eAi3zHvodErPkTsUbKnk0GJHKFb/SzjbE/5tA9SIIBGn5wnAsyMum3z2Dr/AgB++uld7MaY2iGZEotCmV7JlN5H4gQ9K58N8I/rfvjwIfR2J7DSJE+2XvKmoJW90++VNdf7FXwbOBCFXAEodfb2/3fAT7d5/C3W3mvdZnkz+OL85Pqflx30NIKbTBFgrfQ53eM667UF07fR8+qZ9P1ajyZ3FwDA6GsHec+ubK8/fvzg79K9kMF3b6vH3euKIE4OCuW7NMZ5AAAgAElEQVQP+PFiFNqGivVwd59xa5bBNB20rjbr6atBL48/1vnsVIbV46EAADKga6rJ8LVLSNNbyCBr5dgsg9uby5PktbZd51e+Umq9c5bxOTg/KcGK7pGcYxfMMGmTVt2fGyqrb0L1l3RW/ITNPh5pGDRZQNuW6RrsLOPA+95ETXyzTWdPDBX2w9b5+/7xnyI7R9+Z16bvj58vwEQ/BPVn+6DnhdX9IwAA+wDgtV392Dlkz/arS67X0Bu2/QMoRt63bdksR9vBMhwADad9SWwWrxA/DV9vrdlY03wHvkq2Z+plvzCSVf7nf/v1NwMAKCsQTwt9HyRCgqOZrppcPA0sNv0Rhc0NgmrhBPladUpTA5qHtAOwgrAKwnBMljEZwZFeC7W33deDUx0cbh+q1oaQfSTo1X2woBO15fkOz+nMRQKJKSQ6lAhF6tpDJVszwGky1vu0EFXxCEV9uL0NBfoqUxeyf33+jurZTswcEQdN9FjTEcQqVL/lRLfWHzQQo0gpBOuRPUpTtlyn1GwDKw1OHhtsOas6Rtz1sNtRY5Ri6aXaI1N/1RxHmZA2AnEn9ipMK43S0FgBy0SpZoTl3CuHcdLkJ4gzHYc4L8eGgJanUQIw93o6KBj8OLaBALYsho6uF/19Y8TdcozLKNDnzo2dpGhlFOYPDtoEM3z7qyHmdopmYMM9zT99PmhYM8dgFsjzPbZZDQZNOz0DSjshYzzh/E43zxtZ5FmmknveBsTObrs24+wz01YL6NrA1qxpX/R3MQKkg5iHGz20szCSMxk2XUd7cOhoTmDS9TfwocyCy1C+ZQyljLPAgTIACMDjcUS3TAVqg+PJHM/9uzCawh4474X1UBs6zX1Y9Htqt7r5AGkqT+AcyqiLJTMdHuRgAQAdI8r+mXEzso0CVBhJlp4i0dVzfvb3ciSAJM+kZ5zfD90ywQsGahi1Zk64T/2ZtU/2dDrl2B2+v0n9ZVv0ur6PH9B41lP35iaWzVpuPfl9Jjk64DgRJuBb5kDPM2YntvTh9PMoMFZnnAAkjKicR2obcSqm3OQM7gkDnG3WMM8ZAGDZEiue3RWZM4ODkHMH0BjHzgEB44CaBXSdbYOoo4OQ+n3b6dHVn73g3ljrtUcnBlBYANHdAWpjI6OL97qSLZ1AqB2nNkSaz7d0mLv441tsLTnfi35ez93gxCBO9dxyH08AZoI4mBF17gxeaCRxwCY5cwTJm1U3evU0AD/Tez1+7SHsIAcTKglTcmUwB8hwvXmb7vDSuzTz8nquPjV1AMuYnEGqweXHBk2ul05DNwcrdfyhoM618gSUnontcbDGNCUuu6Sz0gOYBVi1TNVPocQLHa+1UAYbQEIZZLEQkoXEQY1jDwCQ96gJ286cn/0wzrfXpXqSKMlnqE3lZhkD8otOnTpC36VgTr9TU0O9d2bOCSYMcg47h82zPqJ+vUH8DDj0d8Bq1+hXNufUCWV1dW4B5jc4KLmM/KCb6JGj7LkMnkfyKahtkz1nsb9qssQb/6drSaa0tjkzAZrcrKx9bDzW7uXOTJPB//jx0+VPf/qTezghTzaL9V1pwuaeYYx0rd1mffQ5JXwAB2goyKhEZF3v09/fv39vGdD1sJMEy5QgAS7xLLjL8mUlc04etgTDk6u+7ZJm65tHjT289etkiO1HdAKNvk/fL99caxEZ3uM/Xa7iTHviIDFbYbXoHHg9ygx14K1ERu1LmFCqy4eO/+zyUs3svgao1Zl/8/atG1PGF1GTxfZFenhwo8KbL589/k99DG26CsjrvVtnb1YeDSkda9Vme+qB5OLLF59L3a/kXw2Z73pOobKn6nImbTYgh/qwzNfGKJ2C7nUs4QRQ+ybcq8/Fxc/nEZRmWgQkc2plyDq6Crba9CdCxAVsji6WXMP2kP6G+ca5WrGNdWr6DQCSAxbwnNg6/A2mulHWw3mMTsiIXd9fsQp0AMxVynT1OZ/vVcoZsByfCLnnfVoOXWOCdPNs+e/dd3Tl9uVS+i6duO53MOyWT/Bf//rLk8davIiDxqb55qlBXgJQashqgnR1uW4GdjqRMQ47Gx6z0qzg2GQvOMHFtu+9j2yqOqrPB+Dv1JxMB0UKRnNWpQgYW4fSQhEjWGySaMEExDh2fIY/pwJEEHF6RAsB0HAWezWmCGIkB8fgAiPZ6tC8EBX75SsHMDKoZNIAW1RbwnftzY1S8OxaI5+nhg50ck1vDx8+AAobo2anMDJ7gsHucBoDf6TcqOu6O66PbKbeZzRxZSCjYLw/rclCWN3ES/LUmZhLnUjxP2j+7FePUYs8FFwykhi6pA/W7C46ZIWpKxxe5EE7ARiyneKgGGutT+Of5jXYO2Q39YK581DU2vn0RHE+y5eNoGolq/Q5J+wdB3E6NzHcGfkk2dyOYLPkL0NpIzvIcnBN/YnR5fvm+ZwyDNi0ZFzrUyBoBSPel6OsWVdQE9Lzne84NlU0etnMre5pNp101qXUQv2OGcY6D2kyFdAgmYp0ONcPhgywyeDOqmW+GJV3g04HGI/H0p1OqLDSXWMANaUijnMoeB2/pqzdoodVf8mJ02ifgo807CPgy34ysmWXFkBjJ/OzOqpUt8I2kISJoqhzq2vjCCmAtow87ckgcagT1HrtLfO7IemPyhMcNFYb+1iRSarMKWjRlIQZ1Fr/0DCO8geCxyvR4DPbWvJIzSpnTveQfd8AwHRyFxi7yCEFdUvFnPo9juYxu3yjBkfNbKC/rZtGM9fpoIKmJ/grVe40BpSzrT+TTdvMjRnYm0lWBtA61wMgtMM51gnb5X0sqEDQP0sTLIcFn9ALy0EqGyGyGjdR19A6kpn1mrmXRijX6CT+HGzvMGQG8wdHibOvbuE6S9M54jqsBb9bAG4bN062yLbhR4q/ShimTpz3Ol2CvQ6xTQvobhxLNkvOLc9snVBjgy2ivGF/T7JU3J+vPXqKrM/Ru2PsJzoga9V+JZz9qUMXkPP1kPFCPjQW19nLb+n4vZvh0XQ2DBPAJfQ+ezXL+LTvjBPTM8E64DmWnl1NXussNLhfa04Dzr7AjPS5P3akBWJ3FKokUvXt1CDTrPi39786a22GV6eHAAR4GkvZDwR/gBec56k79P3J2iZYN1jTSVXnIB+dO/2kGZzYxj/uAFx/V7CsjKrOksexibWkhE5LgqaPoOedDXbtOw//Nt8be6jSCd03PW1WwP81TfT0Xd6j7plq/afjj8xr7wUAaF9fa/xez65q92/V5+ESYBYfRdfEDmQdw3xRXyevb+feWN830yy/UPv1r//6p8unz5+XSJz9CnyTZD1p5poDCfiAb2w/SEyQh4dFk46elbwqSA4IYBCoOg7mwbLtpaZrbHcSlqn1Rz6cTDFLNfqQe+B8SFZsn59LdvJdMHbUo8Tn0YHktWUY1gR7bmC4DQmJDcIevDiIzjjGZ6uE0f6xAIJON5BekR/JvnoEofahAIR9S4ExoTuthKOfRXvTa13pOdx34P7y5UaAyXPrB2bHw1jw/haI1DNgByWHug+xID5//OhSiVfyz+VTCizqJJnIatZxlRhWT0Dph72gdYif0C75+FawAFVyWVanpkboh7IXplYQN8J4cMn12Ud/hAEVsbQvU58g8rnH5WWP4reZgSCmjuS9chAfB+BhgxwbTG7/k1GONUuFdF2d6+id6tEmI3wvs8/MCP4j94l1nPDrOEPObfTeccLIkrcFiOfeXF41etDgu8R3VmP9XSKPnTXAxfS6//7rb0/UaOBsgSTVKg7qQ+rKuBl97vrZdYeQZUN0Lyidme2ZxjzOS0dujY7KMdb9nYTu6VuoZEM5YYBosIVC5ztfv3xlZTppSwhAjPuoGW8XVUbRxXnf9TN2jlr3z9ps5zWOjGrg9UMGm0CRLOqi/vtM71o5akUS28phy4azAj6wozFVnI2sou+zXc9t0Gcn8SL0GhEiI5baunQBlcGgOUiU9/PQktrFOdcpZX50klYwFvT/ON7Ka+MRRglWybR4jaCivkpWiuxpAJI8iAy30FQF/5mrbnhj0f29Gs0ose8AATh30zHkPX6eAgBWElBdY40XbRU5RDbZW/7t7yALMwIgHBRfe6BqZxmnI6odjQYZc69wTAjwp0M9Aw0cIecb2x0Vece4r/UZ94PMej1aA8Z38hoByAKZpCSHQmH9FmI4KERGF0VJHTXrwQp2U76sVeRD8iK5jKFNUOHxUmssTJxx18tpSkEBLEqPvI8FheIAtOarKHiukzNm4w7ogpGQc1VQxetQ1gYO6KxD97mtvFdao5s8NjRTIAD7HIYdzmAkwWIXNG2DOE1z69nEXHDH3QbHUCa1J5+/fFlNffRvOQZkDKH9hl6XDJCdb2eSAk5YyTvzqN8XUFAgd+ooO2ma1qVfU64T4C0Ocp4V9tExYNN3kXkWcDEdYtZkyjnyNNdrvuaMZvfTZ0AZ2oJtOa80DSz1vBNi6FoMmCvnCt2IbOeMtK8NM9HJEg+5xohyX5y/89mN07wnjGzrtQHU2TDTNo+pFJbJkU0ZOko2yrJ+KI/rYGUeYovWylBxRn3fBZ69Htu3id4taJ8AJpnceWZ9n6ZxhsEz9aLedywjim1hraznVonMtp977bYc+Xsue4we3zv19bz2EXxJcEw2CDnV/dqpJ+s2Sz4Y9znWGnlFd6OLAOimviTAnMwxlpY1tdM3KOly/nOfoxEXDLlmoJXkMNDUpImD7YIcduabnBFYp9fTcXx339ez2rlGXuq3YCOQ34wGDOOM9YkDvCfiYItgh2Rdh09W4ACGqOWh48mcMGqOP4CUfJDry4dPH62PcXAz9zw1tLLTZJ2T7U2QZts7mlotmVx1+NcWawVyAADIqZ+tPubZxk+7xxrA3tCzwgBQRpTacbqpu4+BShkWmP/Ndgoauf2sBp98L2USHkHtaVcJ0APWXV9evXjlzzMOMBTtR9PjP33aDfhiM9vgsBl9re2r169sj9Qo7uOHjw6kD3rgVMYWkEIAe3zBh6/3K0u49bSCta+2P9o3JWg4U8iUgBIF7OgCSigIumdWc07JEgMUXZPgO4Et4AS/k08IkKe9V0Ze9y0Zub1LM0nV0Av8T7lJ+nnc3e6Rg2dbk1rqlKIp8y2QJUFo9DjnFrYWACY6ZQEpu6GUWa2O5dycMHL7oNLK2k3ZIdtfsQ58duI12v7Lh+9w9eU31Z8noNbaxS6rf1KiI8dr1QMPHssdEO3rY3zo4AeB2LS2ej/ZbjPCBBB5Xv3Xy4P6MHx9cCL3ST6Zmyqn9xL+kO54JTILJBiMHBPS8HFXMDqAauuywYb02Eum4IjlUr2Ef7d0t559ZcsbXbjp8SgbL6gyP7PtyO55FJuapJ02C92yEzwBC/CZeY4Z//lMD2AeXWc5cayQZuXoLmwrZcbYGNij9nVWwixMScCqlEZuMG3aIVgRPiu9p1n2DkNr2+SAAPzA/nS6639+/OgKr+MXNAg+oZnOLpUSkk2V8x4R7lv9QAoIURjnoArFiDMXKhrEQNpItsa2NA0ZSOhxKIjlnFNbX6eRJmfTCViOXFdgNd0watZZ4HZ6M/5ujvJAABAqHWItJoqcJngWygaECowQLD0/o1p8mEvrTxCfUX8oDgTUSrqBwTEoJAP9wt2f0wRt12yz1toX0ad10GQg08Tl0cCI0T+o4W6UFBo79HaQJ9BC0F0/cxE21tNrZcOU6REEmVPxpi6LILE0me6Djb+77CfT6okOkqVValEAoGffjswS402Lx2EYv/JBBAU+yPa/U9PH/nKNyGc6r8NEiPOcm4ky/76r5sF5pZkWzzu7u6+MOqya3ck4jnH+vTKkS+n1vlZJwJFZM9cApwHFyv3zDFbaHbWzXpvjwEZtE/LAWlqGTJVNzXpkL99OjSDnyCh/m+WFatlmJqLYdbwWTkvkvo0In9KoiECFIMJy37Ikf26hqDtTO+mFui3RHGX4xDhZmfGCXAIF6NsRpZzSFrIrAABuTCogpYYi0WQ7nsNcgZLnBjt7RCjPB5ih5xYYIsP7wmN/NPInWSKtpxxAHDCtgca9qYnTNH4Bg9QYKrWTzjDVgUhH6NfWAWq2ZIdNjkkdQoBTOVoAWpaHAgCmPg67MMHHeUbsiLVvA3WIOIm8b+0bEzIIdE4NvaLrYgP8mZLl0GvTmUenaO+wCZxL/U6Zxnn+uRc7gS2TmoZ56ogJAEz9y3Mcnz90xKnzzuuzzqRGL9IIt2tr2rw/XOdugAI+twcQausfPjTp12cdZkfEYECYOVM3+TwD1DEdpZlDXYegbIO6KQ/Tmpp6fOrszR6kvwblI0fAON9/BABkP3VN9Bxrf/ZH0FXYXs4TAACvc+8E8t2YLNcEGln/A6NiO85++2mE8SHDvGgUp5Fhdrz32ErX09ZGxz5WV9pxD219AQDN2E1Q1lnzNiEjG0ZHdWrmeeYJ3IaOnD2z3RyZOANii3nkJ90iOuwba7d9u10H62BevYtMJ1e2qedWwFMnsyhAvX55nQaHY757HOeMMJXzKf2WwJEG1EyRgDW0e2/g19n3UA32QxhA6Iblb84xlKOnynrQ1ZX7mPBhveQ/SYfq3igdle+mcWzcQ8otLmacTqYadjbnUQCcgDT1UtoAQMDaF5c3r96E6XqdrLPL2S7qzn/joH5OJmAPPVUAELrPIbBAtH3ZB90zjQKnzlw6yj5fgdAXCYjtc66a+AQm2AWSafhfE1AW+Gxd8ZApDvpu2LfoS8AO7/GQSd2PRvKZ6dhmtvgZeo7lE7QkAFYDDBgCSwCYmy+3XjP59JMBQVlzmM5JeCn4TxPkjOF0CYCBt5xnGqoZrLnOuGT9lyAtpYhOAJRRyL0o4A4AkPINJSTNLPnyxevi4L/+jZIfBtraYwMdSJKCGMHJRCZLNJh+UUagIgUlMGXHLfuDEu79e3z0/UtO5U+YKdVAU/7HV03m8Bjvh8vD7Z1LC17JnqtM8j7MDLMWyn6gpt8lTS2f2bp4eOdL5zT73r5OSQIlJtCP1oQ19v2XfYD+p1SJf+t+SCDGbG7/Wf+eujbJgm/pyVOWtcE7aGEqd60f7/1bjQrnuD3A0dqt0aTvDAAw3pxny+Sq2Nlpe6P34y9PnwIgEr1BfySei7ht6ut5fbNdm/jxe9swkzIAzj/Mfq/p/3Fz80TghqFASRLkbjQkqI8urJ84UmlEhdLD+cMg/3sAQL5jd1ZkgcgAeRFKVn395s2qZcLR0CHhO33/lT1okNTC8SwgLRJsP08pG1B4c93UvBvx7qYh3Cw+a7EclDa9CCoc+qqbhCg2KD3EiH0RQRrWWFCbmUwmaAsDjURAVX3dZmScBS6CZ2e/4/f2cwpdfO6anhgwjSeJgY2jlcYn/qxq+O/S9HFRUjsKJC/tcU4EYTNjEse/dUhjXCLuBAGsZ5JaochYp7usDqYCEgVerIWox15XyRQlBx31l4CzXUtHxonDQZYQmSCgwrBl/x5Xh1O9L2BOndQBMkznUspVnyXIQU4BAGYpCkHJluU63WTEVudTutbilMdBp9unvk8KPSOi6ryVqTqDE2SWvV9/jgwXCsZN/oajtJwBaHE02jt9dgZfdhxnUOja/exVgpU4+BjxOBBZv61DkrnHcRCDCF3hvV9NYZLFRA7n+dgKvfXbRVH5DoLbtQ+tO9Pnsq4B8WIMAiopeL1V6UCVpuRSVH/oeHou/Q7AqguRc1MnQbTKfHcaC1r+W0OInJKlEwAg2t1LfzaUTXSXnOXUGX67fHj/4fL5y2cHCRrxZBkrbS33l/IFz0wu7V3rKEfH5QOjS7B1XRseLn3RMgACvq8PGeOkvRMgtxDpwT5ahqQyA0hKPwmyP9Mp5xwiQ7xnfXaCSCNQi1OTn+UE9N+2Ne0kP6+rXzu7smqoY2v0o0AF4HKeG2zfWXbmWZ46Flmzozj6zvzQ3sG6oDxszO5d/TUSGq/n5LuAPOeUg33forjvUXVO3MyRdM0QyNnPfVXVF4hxE7wyUqau17vQMz6b1PnXwTA4VGox+iVgVMfcMo+9lGLek3vbwbG/p31Ilt6eDQKHLmJfOEfs9yF4LXhnW9eggbN+1pFblrbvgryucHgEIcj8XN8819gNWBujzh9mynb0wrCa9yUdQeM25AcdeqDzNtjTWSXQSgCzezLFl+tNuWwgQfR2Suu20nizfs+St9rJJd9Ld28KMetkmbkSEKDyBzqoyj8M68RspALEfn6YPK3hxV9y/XOZWfpTa0EjOMmUy6E6W9t6qqC1ns11/2MTln0cAMCUZe/70B9Tt2D3tWfU5QMWw9BQeRn7574GTVLBrCBRBSNFfqiup2y1fDKCjDzfCydxdM1ku3e5HOeLc4EcCCRQyYDKMvUegjr9qf9kG5S1VyM/68H2kJl6yXZsjKaj14HeH3p4aN/yVQmuEyBFlgKWqzlfEhTqdK/vhhVAyRA6VYGk7kl9d2x3q6PS5V7rkO9z+QWjZjWur/Yu1zmOYGR9JIOvXqpU4+LSiPfvP6ya/N2XJX6vffLqBV1Pz4BfLnm1n/6gsssNOPF+7ecqzen9WH+5h8juSxTKf9bGwXKljTNLKRe+mOr/2WOvb9k8Pn+j7BL/Sv6+QVgzAp9d9HH11DIjSHv6PMy/NK/14fN7df8CiewzqlfI49fLa01yUKnx49fL7Zeby6ePHy7XAi1UjvKYvgSMe1x2yo8V/UWAaoAIP9IsSWKZbw687bvJ/+8oUgPItVu654CJ6l+SEinAG8vs8MsjB9sy6t/44VO/bX13BAAMWDSzjmxuZuOeRhEfK7731J0Bm/NjfVam1rIDAhmYUFS2oUG/AQDE5iUhSlzHvQOE70TwjnHxk6Yd19+dUFt+Rd4vUBbwjhIA67bRcw0A9+of7++f9CDT0dnODTQ7KILOJywnQ5smJSYh5vPTUP8oA3NcUFfQHGzzNpSrX87l9Zu3PnxSEGTNlyEeM2ABLHSP0G0QGhxzCeISFiNAUXQz0G/y12Z0OpFsNIg4TgSKhLmPCShCrROCJTrVHNPFfZoR0FqZGNVI9wQA1mgHI18bgV8UtwrjDO600TbKo+PldsJS4+T6PFvnQdk2+rzn11PPtmiRru2M8OtwhFbUe4Zec+qIO4NnG412EdazGADQ7NQKbM5EGQClNdEEkIM/D5j3R2OwCHLGvNBkCDJ9gb11wGenjn4XbR55tTtU+3MrYyN6YmoEqXOG/sdeUAdvORtUcANOg8K7947Oz2SOdobGxkZUUDf2SW+KeR76BXtM1aKaDkU1JjDgqNnA9JQtxUcDtFEnNZUo38ufARu+BwDOARzvW2h2HVS+l6AD9Fjyp+/gXvV3aLTbWWNMUxQcgTK9JiZVegYm6B/LK3WRdVr02sqglckhx0b6ACpowIGUgax6rTIAyEAJUAjF/7mDzhiPJ5ca6EffO3Ur+6AarNcvXlxeaUzRCP4lQ2lMlQyCOjErq6HXM3KO8xfGgDMQg8bu7yy7yOwVM2wA1iJzNgql+UPh9DNL5hzkpfZONYbomSW/6xnbQG4E68kkbfYX52jKEDoTp3zKqF87dAUeJTYCwoalwBDGdm1wgDp03PwYvgZ5NEpajYC+bzxE1hSnjL07y+h+phjWGYTxmRVk0ndhTI/g+jDZ0FE4VXx2BaMngC5n2hpn1R37tZODdOyRsrPv1Ccu/RLldbDF+x9lEgzgdT9jwILYlOsC59F97rA+RhzmM8fRpvgTUF4JWHDCpl9xDo59Fhr0ozPwCwyCCaigV8t4trW2rdGeDz0DRJhFG2w4vHODiPPljr7iJeueQUfX9V2n32w3OgJ9qX87I/Yi1PJZ4oVs6hllHwhIOEMJnlLCB/BAkzrkbepZr5UZTGlmt2V+N16c/R/O+t9+wSVsLMti54eHlprdMd2W+vDa55Rh7okiysZmv2PvCGCow1cAmQys6N9iMSXgQr8gY/rG/z8AAF8Ge7RK/Aowci64PvthuZSubRAb+3HbMVzZM4Ax2Ge+vwZsKqMka08DVzfSa+YbQJz+S/osSQdde7M3d5NEPasCawWgkgWxxrL/qu8ORT9nc/f3Qi7lm7qpYAMwy2Vtm7ZOPiv1+mGhxAfSfZEN12fETiE4TgnHtt+mnr986fv67bf3DtA/dcqA3qtnkh+qP3WPepY1CeLqmXtkxZ7HLmn9CPqy10/OJqs8QGfq/YcPl0+fPuceyhDBX/NeVP/DjNM1vhR0QLa/fFEzyqybT8QoabTPqjWlLCb1ZOnVg78tX9+T1KJLKQFatmCw3xjXiI5AXih94DP4pA60ldF/ntIa/159DzplTexGXUtN9gCsDGQpDlDTPwNWOY8GDi9Xl9c6+5Kjm5vLb7/95gkDr1u2m8SlGhFHHyleSLAZVotl5umpsnbb153JSmM899BJM3mXZ9ykDEjsGp0L6/MC8gIQzXYp60r7Zt1XRsy0TE6W1efCLmPHZryWpFHkP3KT5A9njLWYn8G/sg41wNgxfwXRNxt164KlN+1HTh85ehj9j20CAJDehU2E35x76dp0jafvnWvsRvceLVnAgmaFrAk6Dp8Q/ajf2+/Tfv7T3b1BlhVQT4rDoCNGGKM+Vq06nY3rxB8UcA3ZdJxYXDbLdHM3ZTg6Yuv3VsoJiqSQaBDCYTXK0Qyt7i8HpeUDdaBRGHT5dAYCRKbUyD1HtAH/atiQup4YlTHGyMK3aXNQ3ASGWNm2MYOb2wm5Ll2I9dE9STFCR2JdIkhZ3xyEZvGKfB2zGRjs7t1YQwxxd2ut7+EQtElExqgMyqI9xu8DMjsOg5qLEdsOXTuh92BPsGI6+TogCnDFIlGgszLwbqbVZn/N+jMasLnrOAnDkXOmUnSq52m2tWq0GsSvehwyJAoWSn3ba57GICtIakBjuncbwpANkOEDccQZU0OZEJH2jwcD9AXWIb+lPm+MwRrdnlFIgCzzwHLu5tjMrGvolOt5ilJiPL4LRg4gReQMUacAACAASURBVJzFrfS+r/Oev4OubOdooJ0oGkZ2JcOaelUZbtM926zO58OoeTPxj8cxoOghmrhZIbZZEHWpZIcsD6331efQC1AW+Tf6xfddY4bzxPp4HEuzpNJKq862pQBm7hgQuLJBtEyox4Y67jObuHC1ZaMSIQCAH+u1zgnW59+J8nm5XN60C/S6FwL3Bk8CAYzus1naQyZ1eFZzxjQtvchc5oIJlsHTCEJL7NXV5d27jJsiI+/vUYnD5dnlpiPkzGqirno1ONzA7dbXceLZw7n+43gsefuh3idAHLTlABojjJ+UXndCTrbE9mBOEgH4qAQSLEf/x8g62zCuN88rcs3zcagP+swZj2NQu/fxRNkfDRSrDixzM9hYdYo/aC667mMxeY4ZQ2dVWkIRWxJHjB/0/GpO1Ps2qwUQ6TQRYAaM2E0CzdlwUs8g+wdzzjZzTMdYgdnOTzeAbpPCMUFlrjv3zr7Mtc13BRCzTqAfTm11wJ/NrJv7hn6EWZT1Go1O+8WeoDHO3VjNBc5mX/jAEUTBXshdYJ8DMI455K0LX/tTAEDPJJ+HZ5/MGr1Glnk6wboLwCQ7/p2sgn801wCHEV8GICuPGyah5GJSrrm2v6cMAMmTDKvHspoNkC79ztqqyWODHi2SmU5mRiYxwsQSfSfBK1RY0+Jfp15Y66uGzV9uvlzu2tNoyub2KZugmsBkz/chSbKzOAugPZ8Lrk8ARoNFQIT0ddh6+QBKNNlAdnPKG7Km38GeTSf/zJ9nr8i+AwYomNJz6r1OKpkJEganXte5JOAFIPJ5GfLLs7B/93cJKlP6mb43ziYXYJpgDM0d/b4yWq0LYG9Vl/ksNsnCeWVP1Q/in//5ny9//vOf/T1kPXlWZIBZ9H4mjyp8dIkE36018tmon5x1UUlGmvDO6TUKjPV+gQXej/bH0t/V5FAABWcPAEDXMxBXFq/3ajAufA7se+Z1dIQAIprxzTKkef4MlNRm6Rl8fnWeOvWE84xnx71hg90gmWZzz9QjJOMgfd2yOEh+uLt/fygN0fXcXF37pfhJvu7Xx8vnTx+tl3yem8TU/bHv1jnO0qdxLLGO5Fafo6mi2Soqq6g8ptdBAmatm+4JAEAMCsryPAmn8Rz+tXsV2KbvH4l0AM74mPgvUw96Tzo1BT9kg+vRXT6Ho8Gf/UkY4ldht06/CluQBOL2mbbdiK4joezvNVi5/fN8R+IYAAD0AbqVs3juh4IdcLJJbLtQK1ZTc84GANIEJaevNWODq3+6vXsCAcFxQ5miAPeNdWzS2Ax3ABgNlFhEDNHB8RuOlr+jJQC853wfKC4djyik1OXyfb4vJhU0eNbvZhZF18ZwkiliPjhzG5JljwPAQVfgrs+Z4jzqJ8ujXu/X9aWEFcym9jn0i1VX7EMZ1A3HRh+WYFsZz+AtqnyNVRRtLDMlg87uTF+bR7WpEWNqECTo3nPtA1amvMEZStWvuSOs6viCkOVE7MkMyEECvg0AWCGN2lXvdRsUpaurGpbkyHL4ltAtepC6zdt7ryPlL5cWbOO/3WyMgNqyNSg2DvAVCHWU26QGosCgffnfDjbzmDxbZsTDYmimsEGO3kuGVM9BxgUZ8YF0Ezyeob0Ompnie/Jng4ETlxcDieKBRcJezns1MDNGF+ozlg/VaaHQuunT0TucwbIB8vx7duz5DPMZK1fGk3XPpwJZwAlO3r8TuCznjrGOLgBN8HYGH3kvaPCsbZUciuIUilsmLGzENMCVJ2iM2lfW0udNzJcyRshYLH5EQQCf06vUp7l/ByBJe+5L1s1C8DidR591MtGWswY/GG72wvJixtHFRtAMAGc6dr064NvOhr1czljuNzvjwFHP8vzajrF+cO4CinXer8tuYthWI8rRkdYjhypTeiavVbv/3tUJ1LkiCAgTYoM2yG0czQkOfw8m+XvG+YuCWNyU5YiTlSMwZx2th/32Gu+CXa7dlF3oOL5R0pzngV1VmYsuyzPYwTg16EQel74e+mKCAD4HY+bvPKtnG9obWSUYrDnfvc/UBlbQnZxFdAXP5B4bC7BMR3bfQ8t9mPLi9w+WxO5OHPAi4GmayHmtmSoxwEkcIa08jihd3gkGoItOkBYQ13JStobPCH0CRlMw79OpeRTO3dRhS18UAJV8hl4dCu0eEXfUfAACU7eRqWNNp247rwf7mz83c4m/+wic5Dt7Rj+Xjowc9bQwfXRv6/zWV0D+cOiWjRjjDJEJzu7UpW7e21HHuufJrkC2EjQRfO/sMsGyZ8+Lgt8O3mSTV9DSJq7OCJZ5CFBEQ2EAAH2GfXp8iE5xWWCbXa2gq/ftQKL9DzJ27skBm+jmBLo8P37n+nc3mX9PBtxBlvBTxmSJaQttYxvkmQ3Rs4Uv5fr+0Yh5ggD4prDeVmBXW+09aDmXSyC+qdY7gBOUf9Yb/033o/0Q+yDN88RyKd2895GSiV0TDvs0IN2mB8tP06QQAjXOwpzj/vbdu/TbqWDjo2uNmNBl5hw2twm2uYZa73dv317+8Ic/2GYq0/znf/s3B96//PKL6+P1ehp+Z0Stuvu7AeGdwI576/c3b16v9VLTRNk9AQok3hxcvlID8K+XDx8/2avT+5Tl18/rN6+Xn8Q+CUwSWyIZZ9hrdGaP/4p+0zPBUuCcsQYAjQmSwwCQb6YzSPzxHUDU2noHq2Vg+QyUkSwlYzlvKRJ+kZkhBdpVAvCcc15QBvo/tgW9qPvX8yauCfvjSSXAlUGNAEwZyZFhg65w0C7GY6cQWF+JgdvY6QAaCTj5+vXy+dOn9FaQDmypNmwa24HaYXezH/EAwCkJow0A0M+kfaJ6mFfgXlsdfX7Avkbi+mgX8M+w2YmzxHxofx58iDIPUsYdjcJ95rN5Hv2OZHT0qC1GXQAllFO6aA5fy+kFJukz21fMPXDe+K7oSCWGo9vVb4Jr897JIJmly9givsf3/o83t09CufTLqVSng8IHljKdmagxXgIDuRz4iZyfg/92q0wn8U1DZxPiUHaR12zsPVZL32WjeZWF2wFNKCrz/uMVzeAvApDgGzrFrsHWZ0V/leIRvSgOKBTv7H18jwgIKGiM0B4HkcZ2YQDIOQXtNBgwarsxtjH4CvTVGVO1HHLIv88ugUBZKJ56/eXobgdwOjU4GlKyWjfT1NTF9fmLNXIta+aFyXNBqQfgaXCAA7kcZ/aiNd9Tac178Pv9QjAOywlNkQiQe2qhduboFACpHHivs3Xp9t8uyTgQZPWQQzJ0PqCzSZvpUBkjQvMX5GaVXlBiUVmEDtfTfLl/0KzZ7LOCUUoioDJrz9VE0PI8mn5or/27UY++nGy6IA89xd4wosqyps+axXkE4aZ6w4nk7MZzbU1o2R7s0UZKW3tfR9TG7pQFm8GRa9EHc0i/w+HXNZETvYezSlAnZ2dmLjCsK/hpSYPPepFpURcFjmkv1PnWQYzH5CSbOAEwWCErGG+nXtZDTlR+oms8jrJlBrf32tsGVdXkG70NBf9Os5fXhIUcHAJtulOvtel5kkPlun9l4F++Ws2hoqYSyE1nDR2j+cUASX4urYkcjDlKsWi5gAs5PugdN9oUIj+YAj7fbUyn75OzxL4qsH2obLonQUcxovOmfsX5zlndNY28Z8teVhkjx1qhDw66onqBffMarqBrd89X9sLr38ahlrvOpOd7AABgVnEPGMQZsGYPNsCx7v0AnGHMdYaToeDeOXtLvrrn/H6OofPztynWOvtjBCvXmg7KPKt2sqt77Xiesvg0HfNnRsDqNSVzUt3EaFQ7stSwd6/YX2QSEIRazZXlHs3upr7g8/Ev2sul2cZzAG5dfRr5il+CTpgBja4n+XSGkZFRzCNHNkZWdQenANSEhtsHQQYAAGZQz77OoD+v5ToT0Mf+ZG+UKd76jzXbAHjAF3wEZFAOnBxr9Oi8pr+vTqNotfod51TX0nnW5xJk74ay+rvBkMVIoUlrQAKt49ZpVwb0KZ3UZw/7/djspUoCBcy2P0S+IyPPyEYSTFvnP8A62SVw+oyatQqUZC0cgLUeXWusAGwCANNnRf6jhzajYMo7Z+p8Tpc9qgyxPgSy9vHaiE07nfOqc5Q9RcfP6zPNY8ll7R/r7oCw/p2Zpq5LvzOQYmpvz3aC9siX7iMd7PM+MQjYY9YM9trs+TKfZ/UFcMAVMFTfm8x1flhX/T3Z+WSYYXhJ7718HdDNCTDs6PLVNyNN7/n5p58uv/vd78x8hWGgNRQI8C//8i/e19XvqN+lunRT129uXGrw93/4fViZz55d/vN/+s+XN+/eXb6orvx5kjPK3t/ffzVIpP/evHlrOUBekEPYcwTErKuYdnpNpXb6TkZXTp1L7wDKKzwCcDCNIgdiPe7muDo/mpDjtdQ0A0bVSW+MOKARpAEXZ9DLzIIpYRldzcE7JjwNexY71n4SE27KcNN+C2TR77T+W/dcLo93kWutvWTg/fv3XktdA/sh6r4+42bFTqR9DXuAaQiDXehSjY681Frp2W8L2LlR+Gxm2HPjxJr7JeypNASxDmq9ATveKqa6GVurR82xnHw3c58l7juJjY7FrnDWve4a795y0QX2aHReM/+KF7RG+JfRiylh1E/0eBgAsSf0iQiQKZul9weYVxIzTU0z6YkSgI5WHGcSPwGdI6DMZE4BZ9336b/wTOgnXRvg3jr+/7q9NwOAQ4CBWcZ2Na/bnWRxSFASE32ehmU6e9NB4T26cwAA0AuCBZQks9dZWMn7IUgYjXry4GRj9yKmFhDD1WCpBzfjPzr+YYEU+Q4Z7UwGyGdw/qOYEzTK8RQSCUqIwaL+EWfU69uZs1Ko7jIeL6Ibd3Q8l4ESwsfGNlOV4JRDv/sosC9B0kZzqNGEYq9zxoNQw7eQpjCdR8YwjbOQB7IUoJNkh8+vA8JQFz2d2Ox/x5s8xnnT/m6kNSgZDfZ0QwTu+r4129I0rA3zOeCYnTwJdgatf3ZRx0kJTzRahoyVqYpFbwmAOUzQ2WhgJeWeTpvMMB9Z7TV2skH3CQhDzpdj2Y1f6zUahkWhNbNaxPjhPmNUUPxrH6cngjMUOKkKKQ04oxCSFeBn7tVUJvye87dmtDZoWTLbZ3Q2o51o2Vt9Fz/LIA/qFd/HPeAk+flq3LzPbXai/Ua3YDDNbFk9MEJJn4Ec38+92diMTCrUPl9XPTxKVWRklZW9waxSvtp8b3esAQlOhtvrZQUWqqCdRhmQq6vL286Gng667sdOQKeS0A1fz6ffrbox7VkdCJ+p1QzsyUi/G2e5UWOC1ABUCZAt7TRcGwS71bfCWQiacRbIHOtIMD7X1X9v3dqUJ33XdCijP/eoL2SDYDi1tPRRSU8Q7BJNVC0fBsF2p/n0QM5P9iaBvGWodEDtA/Lj/YdSwef67ymH6+/jTPkaDlZ3OQ/PFVuRgHyebwfCvSd0CdchSN5fse99vgc58b0P3eDvpmFbKZI+AwR6zTQAwOmzzgL19fn9i+01pjQAEKAX9R4742WanJ9jllThW+hP2VOXxjnzvCcGsB7LYRlAAHLhPT+VhtDEy/I2JqOYqfAQejYyOgO1DbpnxWeAFDneoC1/zzPu2vPNDNxNTmFanPdzsq3YNyQVKr4DuDavRP95PYbcocuQyedqJNc95vkITlTrLBBAAACjQqd/tmRYIGD1CjLjM2Q9W1psS/smAyZnPI1bTQluQoY1T7D4uHSUGSrQdy8p7aIpMZ/RdKOc/03HpXO8visBcDLc+gxnzADw6OgNSLRs2g/2mDXkLOnfZN55fs6LwQUDvRs8cxnkGB02z7t1WncuvbLC+OS61r9tertfg325C/v4nD4b26ma6y8OnM10e2yfl6ELsFvYKa0V9ftbH6p3gwCblwVtwgLSfdM/AB2ddWqJQJu/6Ry/eHldplnuwZMA7tObQvoBWn+aFr52Tb8AHnoIYHf1pxoJouPFblBDupvPXywHbw1MXwyav3712j0D/vj3f3/543/43y5XAuHv0x9MUxB++fW3y99++dvl85dk/XWfkh/kw/vYjKy+D/ac7iHTC1Jj7bUrOIt+YFoX5YuUFctOArylwfYzswDMhNU9XD/3ushHdAf8lvi5PLCxhVkYD1/3eMAG+7ablLCUhTv10QtPGUizPMtvgSPdDz6547MCwAkyGztopHIBKH2PAAAHpqXu6zx//vjJ4IEy1S899UOslTABtB+O4cZkNOuwBr/sp9bC7ABNiLi98zlyA3n5QKr916SnxZBNUGwd7LOVuAk2G037YI66D9JgEM34MboODbDLmuPsx1OwrzV80thE9UNiYsM+s4qVAiDnmgHAI1vBgMMWUYzhiRNqgrq+Y080gTWofbP+0P/qxyFrzTAXOAgzIDoxCSt0F40IzRDyaMb696P8bunylvGvGEL//l93D08rcCwdF+cNJXwI6qm17HtxJLjBZUi77jOYmIYcp8zIWFFUFDqb6GyqaZ99+IGYLYcQBO7QJCnGezktpR3TcAyHwEq4c6dZpMzATsBvWlOR7Px+o8peRDVxMHVro/cIlanDrbPFqZFTJAUoodUB9do5uI8xYFOXyJa1MNcwNDs1AGlvgvZRWD7C6FQ5nQiuvb+nwAdNfOqM2XUec38zjuXYAG7VCJFNrzFbbN5CdHbwRo8GFEUoSmS/qcPdaxtD31rifjfGbP3Ztc3i5elxxhkdQlCEPGeMWwOApRk2NWc57g1iMP6WJeixUDXbYFCGkREsXtuyFbzevTGCJRzUg/z9YN/RWmQaprMKFbA2LPWRo5Hj6m+xBKKOxszsre/MGD/dd87jET2GIr+UzQ8yo9S4T0d7Ph/GivMKmIUCRSfMIH0FAQUubMhW/4Q9i9WZqjFiEtCLhmDb0O0Sje/WvoGa1pz3ey2uxdzI51TnT7AIW2E3+ZNjl/O4gtw2x3FDvbKT1h4WvPCaixop52bVL/acDUd0K/5Q+M9OiVkwdVbI8EeOQzOTvjEFtyOCUv4TlgPB3Krh9Foy6WCXREkn2qkcAACyjY1Y+qWoOWcHvWqH+BSMTccb3R+nbdfYKWOh36Xr9LFDsM88TYN637qmpongNGS/NyzA/qMbOSbz3z/Ww5uEqN9PGcVoc470b8CaqcsNviwq4G7kM3X/ls/2VBnsAt637Mmp43/sWX60DgJfDe5p3dunYtpyr1VBuoNTEfRl2SPjo3Wy9BmacOIJcc9LTxDcjP0m6HXTYDve2U/O0VxDX2+UFS6Zb7DFTqCz2A/W3dmklgdOkIQAzPLPhJGWUXjtTsxGHFFkPO/Z1FPdZjJVXfXRf2XqzOxbyq0OutGslt3oFeeZPcKXiK44N0/MPmd0bhxCHH700Kzd9YzwTgyagZ1spXXy8G2wgyt7BaNyuZe1KTRPbhbL4OboseRMlv43GjEGLFDwmU7lCqaU3VXgsp571O/LBrkUq01xo7/2eMNZHnGQg3k2hjxO35b3o4d0nyuRMc4R62u2zWq8m2oVzgb7DfBnv1Hr02dRRv88hlnv1chEglN8TWcDO1WB8swJAChbHgDg60UJgJnUIHmzxzpTfrJ70aCnMprwZRmgkVGtp4Jp99saFGdf90lBvgKegC/y4cQC0I8yuxrlZ//sMWMB9fPzzz9ffnr3k/cbudP1DUoJWL9+np46Kod7pdGI1w4Ibz5/TlCt67SZnJ5XYMLvf/97n99Xr19f3v78s8vgtAZiAPzbX/56+X/+5V8uf/nrXxzc78leaXyH3tnji2Mrth+yA1p0N+cw/ivTtAikExdQGmCdpMk8nuzwsKZZIMf41k6cdfRvYo0E3j4/qaVbSbxFEy8YaLn1mSsYWbA7pcWasJVRkPoBTEtSJICN94t+De0Bpr1NE+QAOdaR6tNxe3e5lyx8ezJj0QFrR/ql8af2vCUDo99R/BIy3AHq2E90s4ABlT7o+jDZWoFcBnfsg9YqQXp04PQbDAjPBMZKksaXjc72CV66NzrgWM6es5f1DIPmIaOZ6WXhEob02CGOiY8TmU+CmuRavjPjIiNPBgO0z7a3E1RIMnnqDbHOZz8d7NIEN7DHAo3SC6ElD6M3HXpryjFrgQ+xAICzY7yM6ajjxkjiiODkZM5kHn5d+PRvXd80qmYVomhbwzucRiv40mpjvFMXuDJXRUpYDAKK2ewoD56NodkDvQqmA633uZlZnSOCXTWe0XOA2m3Xb1PI/bza0DEaCcEkQ6fP0Yme9VHw72vTcXsemlETw6Zt5yqv2LFz/UcyHjQciRfQxjynrNQMIpYxKw00YzpS8xyDGEo875vOLvcSJdcGTAON8lEcDXf0PiiA+gJnfTzeJV1fCUQwysgPRh5HJl3Yd0lCH7XnLcffjAg1l2PUEF2g/TybwRGkbge8OBBn533OH80Bj9MPWujn7Jr5O4cSQiFk3Tv2g1r3lXHc5wV5HdpqnVkc1QSQ/LdnkjqMHPReZIC11PNZ4RYAmOfcxqzTHNw1dmQuJdc4bucAZTpR5zO/9r+g1s6KRL5w8nB2AdVQqjuwyqlz4EhNLHXMp3KDkCGaXR/vRXZ55pl5W/qqn+U5kA03qmwgCQUX9pEdN7JNztgdSyAIyp2dbHmEn7dBie/V/TeeXd5I13QE0XIAW6upM4K+spM4aN5eE9Bj1fY97PnL0jEJhNWFNyUC2cs0eWLMEfThHImdZ3RG0kFYMwVdo8UO0L+hqo/pJBhbdPI0WCsoa1DIezh/ODXTEMdwRl/SLEm2ZmYr7WSX/h+9EJ0Mc2y33Ni6ibO89nxYyLkOehmZ2Xp4A4icg+VQ03y0qD97Nz879YTPWymRPjdjRCPnaOvrDRLP++Zs8gjsorMwbdKbIKWlEtb75CZjz2bQw575ngvwxobuz5MlxaFnnSbAf/YHDgBAAS/J4jyT0w5MmUQ30P/nDACQhOC8yIHV/afbfH7YIzIyfC/viTndlp4GXOzDBig3cJM1ZdQXKPTO5vgzchpLlYUVNwP8BZCegB5AK2xgGu2Rld/3Sqncet+oR59Z5+lgRsfaBfYzUzO8snDI/Zjsg+8B+M9a+Xx62dqQsiBI1i1sPfARPXfmcSv5oHptlS3kjHs0mEqwmtnHl6KxWIBXAswN6C7QdewzviLnCzuAzuHel0/WNcM3/Xd92aEnY2/a/HBm3xX81ub6++qs6BnfvH7t54xfVCZXO/ijBxPoZ4KR1k+lbuhEd1K/283WElyksXGeafdhiT6J/Zw+C89m2XBzNs5I9muCNQRDCaT23HddOyPAQxdVEk8ls1oPZYhTEvDgbLdKUzLOL7p0Z9qTyXz15tWaMKDnfqnSvmaQpeu/fPrs8XV6SAEDGgn+u59/NjtAdu7d7353ufL+pUmkxgD+65/+5P9UBiCGDOcfHRhR6QhZph80c631mb6Igla9RgO9aZ+sN51cjG/rUpsyZZRNx/fJtKyU55haTgJGQWL9Ltv3jsFz4qcsXu7ZfSHoN2NwIP6Dg+IxTUyAOX6Tv58M9POMndQLeh5PLlCPjdaSu/xEPkQTk5YtxWEPj3KqL5IA/5eZsBf1C3APAZd1adxxKOy6X/yNGZhTpmqgqA2gNS7x683d5e721s9G2Utq/RpYX+JrwQCwDhmss8USHjaO/V6xYQ8h+5HXU6pBQkSxqHtQdK8BSLBJS/9TXraarrfvVBuVAjrY/hhAyFlnakMA28GmL5scG5rP6WyGKQtjkHMZPbx9tYBDgMNbB8Tn3+CI/YQF5A87JwYA6MgykgQuJ4ohRmAGCqkfGTWZA7nn/Qjx8SG0ke3aPOojLECjk7xXoQCAa5pWE7k2cSp949zt2EJQha0sNPc4QQgbQqNtmQEqYXj9WgpJtJrQFJcDCMiP0q3BNu1iZMgBE+yAifpDMxYyyJ2b7oPQ2uoEpSNPNbrdo7DxTXIAknG0wVTNWPyzjsbYtdJnJxJDiFOUNYrDYmEDADh1tcbR43ozWN6o12iE17pX+naHOiVKZhQSSK8V7QCNEOQ4KzvbabCg48V8z9BaR0AsR8hKtGMV2e8BzFVZZjwiv9+N4HYtH2UG6dS5O6IGfLm240R/BF3f97uow3J6CkqUapUuxnt8ZhJcls4yP6hdmjSl7eRx3M0vGHR7yy/TE3CAGFvTgA6nxo5mHXqbvzpouiaZCYzUWpNJLz9lb21EBqBnUGgBT3uMVByTAiEH8I++BQLgNurudelhxiGZAASBMwrTTv8YjwnYYYVNg5WRUUInca8AhMv577pxVsTuwMmctd44WIy4WrqOuu5YoeyvZTYHPLse4BHKLHWzrq3rBI4pozhOK0sxgoUYjJwPqL8BB1IeYJR6ZKRBqnP/G9jiTOV+96xmybJzlz+YwBE67x5zGJkeZ6bUQIwiYKPBEGZKN1OhZ5Rz4X34tusncbgAD/VvNYbSD4GLzryMt7ohK4thGqNGG93dJcih5MA9U3rWBpV87T1naDa1nayHUb6zdOAAuo9noI0XqwvRnbMHgO1oa2ezvrs8gzNKIJSGatvw811Tx8evhdG060VhXqygt4yaODV7/vG0C/x9zzreTQbJRu7zXgpwJ0VwnwTmy19YtdzJ7OBk4bAlMC0TbtzM8hsGA8DrP/aQySB67xrVNej6fMekz6YEDkp39DjnftmP7vlOHJzA8Wbisg+zqWUeYD9jAqipf5C7JRsN2vLJXaqyAtIBfFJsSoCjQJvvmjIhtiCB/rTfeBs+d8MewrTyOpABrk3x+wZjDd2TxrTtzA3Q7LWUXUyZiJ7BHeVFyW4wnz3LGDit9xyfpxXQ+5TpPsrZBjNjU+nhspNPBHDTb2HdvbKL/ZFSQ5IynA/k8HyekQ3W0Wsh/Vgf2GVGvnZKCQgmzUwbZWne96FLpAMITijHc4a6Wdp8b4JC9W3SuuA/yJrMpNYM4vWsKv14+/btArew234GZXXVZ6osVwILgix9Xtcm04m91z1qVJz+VJNA7ZHG79GMwfN0iAAAIABJREFUWn9XsCvAQyBAZryn6SMMOgWL1iMvMumBeea5tv79IuBH7YLKAj68f+97VlmLXr+5vbs82IcOK0lr8fnmxuMAVQ7w+cuXy0eYBANYAswMULTBbJ77wPLwmL+vlw/vP3gCBTKxklMGoJsAlW26D2OFswGAoH97ny7Jlms/3bunkx0SGKfhH3p8gjEGc8vUUelH2Dyl24u2bqBNE4pSPsPewTp9+/adjzzNysmqAwCombUbIpb5YdmWXN5/TYNC2XLJgkALlziEseCR5YrXysjFr9h9WqIvASO1b/bT1Wvp8dvls9b14yeviXQDsqjySMtq/X7W3XFVEyNeT/fxaoK4/iX6Eh1usLOAwo5xs8wpj1IZwPOCkEdf9EcAAOsbWxV2QsZH5++ce8jJgJy61uoHVt8/Pn3t0OrLAgEkJYOJh3Zfu0nhBwBY9tp+QhLPObe5PiG/16F9mmwT/9f9fXj2AyV37aeDhZn73go2fga1YalzPDsnW4lKke8HmIuXTe380VVPuWv2ODRyZLUApup0I7chLZ1iNS4az0Jdb2no+j66lSIccmB1r6Il6Xfv3r114z8heCgrFveYGc+qib6Go49Sz70lyywEG8fCwlQnNw4fsyZ3c0McINN6xxxIAv7sU0dguAGSmkBAyK0z1zFtvhbZP+azFrU1wmfluemsAQA2mDPrONlv1oL1c4DJizT0W/Q7xlS1hEMNa5xFzyHmMG4HnDqXXf9HAKC9l3Ov+7Vh73cm2ImA04HTTva6p8hqHP9Ng8I5mMZzOaB0cm+ndQ6QPiODla7ZoVGb+u2sahwwo59QWEedrsO+03nahN1JTxqrCQCBUx8Mb51V328BgOn0ke03krw6gzcbNc6qFdMYv3VWNMvx1GdaFsN+6E8ckaPTvFTRBk+qS/gsSjx6JH1Spl5I9r2AEvePAtdkhlPTJQAAjMQh4Bk9QtBx2wikYmo64Nz9rA0nUwkTYHZWXQELAJBR28piWSl+zq2hCwI08Hi62OERAp4aTPUjyDkWMOAaN9fcVf/V6A3xXtl+GbNlKCSr0k29F0CEiGZBLU+xGMDjzHAt1CmU+jhLR3uQfT9PgUmgSj06TpWB0e4lNbH6vBwmGowJJSdDoKDAmROaS9WQGZT9qpnQoRDnMFzcOEx2S7WfbpZYkO5eY5kUHDnS7ci+TrOYJQ1zPZctHN3WsXnoQT3jQvsrQ+iPaQuR6yVjBbC5HjRzyfsEspCrBTCtjMO2w3GENAVjIPoHRpbKxaJnpy5A99rh7AQRwPKzgzSDFbpFs6d6Lz6C7fNwstEPy/Eb9gbQNPqg9zeAlDiR+1xiP79jAAygZtojRhqSdTqc7wmQDABg72/ldzZAHfZgg7bV2dXpZDhtZQZQs23cHtd0BheWjCxHY0uj/LDQyKsjRxmW17/B+ZRLnFbuI7YpSRDrg0PGevtv3CusCM6l97tNr/g86sHP0gA1/U22QnEw+pTvJcB1BtxlcrHj8p901nVP8sHYa4JFBVNzvVbQ1iA6Mgd7sb2c+nwz479se5vnZg3yFPRROJyjnm8o1HPNli8kmZZ+OvRbammVu6ynmZifqWwQ5Mw+4gCbpw1ln/B/3YuKPibt+J/fhU7M2Vu2a5WKRU/+9NO7MkevnW2XnTBl3RMAcm/OVlYvYkex1wtobXNq6Wn5yO7f8OpVsuNfvqzeNDc3t76+fBOXC5VWncAvunjJoubWv3zhOn9dV1lg69UGVr//3d9dfvfzTw40b77cOFtMOcjHT58vf/rzny+3d/e+DzX9+2ofTE287y7vP3z0lADJSAK9TLywPBnkViJn188v+UdnCrS6fnG5u7+7fPjwwdcRoKH3KVvuLH2TG6yZvof6e8m6/g6wZRlqsza9n3+jnwCCpr6y/LV3hvXAt0uD75TwJtGYOvgkuxJPzTOn62kKg5kKLVlaDABPeEgS0M1+y9I1c+Du/vL0oOx/mGqP/t3T5cV1AAzHFgWvbJcL/kcvtW+EwbD4+/gA6ZPw3J/99a9/u3z++NFggHzRAB2buWW/pSDUtK/bbw8AwL8B0OZZDni++7wApkc/hr3RpRuTAjZwgU4i1pnxrlk6L14MAAAmbcpFMsJS70nSdpVOtg+U1hD2T86KpjcRD4T9zrnZOiL7rvsQS2O6ZXnusg/KPm0NRNWD0z7b3/6/H8IAmIvLwkzHHKdoOkoW1IGao9ziILQuwbSu/ZDL8Rk0bB4MZ3UGhkYd22gCBoA3YlF2Qo1bBryIsH9PB/LWOTroM2K7jbyy/Xrv58+fjARp1IgWd9Y/Y/RmkOLvuzxZ8YCgx7rmZoyMleq4hLHZNZ43DYyet455k0O9sRKMb6G+hJbMpINkVGfwCLWQ6+q5haalSUWD1VEjSPDrIPYqObLs/x5vQeYcJ2IqpXkA5EDGSTw2XyQIsNyMMYppStUAx068upLGidVlZJCMLCLVHTkI/bnExaVgtD76nRAvN0Bp7waPZhsdsv1vxwC7CYq+A5QMmWIM1XJAe69rPeoY+lDqoLZcC4DKyiLWfWWzNkVnj9j67hz14MbZ2QFxjBVnd4/t4zzKyEIpWo5ym6OB/i4nvnRf5FUK6mXHoCEn82xNh1FUdtYKWcCpY682NSnrSoAURs/WMWcAYDXP4zlb176cpQJhrnsaIMoCN2DjlIWwHOAGEdTPElSxdjFKu0kgz+X3seS9NuCIlLQcVu5Na4CxdY1bkXj1LbFzoXvoBnKWqHOjZvbVizRiAgDgfOF4zfWOHOfuAOj0b/UpwJD5+QoA6L7dj2QxVOi1sZktZPz9HvQqgI+M/4kBMHUB5Q/I6aqRVGDXz3mdRwkMz8e4UNPgnSEUAJBRWGJiCRhxxqBOtp2mZtTVUMo6Rs5CDsxFwb4ahCnzr8zK23c/mY766eaLX3PbRsmxsi5C/0sVP9s2zks3eVGvl40hGKcB2AgqzzKGrl2f/Q4AaMOpgog43cRRe9/otr6doziRWx7shJ4ytH6tlMMZqGw7XPt5OkMTaATYZqzZ1P/UoHOOcITRJ9hyr4NtZs4EZ5ca3XU2YC7RSNTAUx0WwEvAggbbBKxL//XszkAKG76epcEqddrr98MXshofkw1y/V2K4b3qRkW+N9B89KcG44peI4tmv8+y72FA175GFZEJRCNzzPXpP8T9zyCGICNMxs2CnNkkr/uof82/49zzPlOy1U9i1g93L34EADifVSYXmTfrRlNhM72FfkwJJveoNOmKSbee8u9tXQmUTKuQvjifOdbA9eRtNjlldmUhNUZP5VId3Ywe2PZsNnzcfZ6WrTSANjyxriNBr+uIPQlhNG51Kn8DdnNCwDJ/B5A+jId0Fwo7jrF/7iI+usUvN2HQlOXPprxPzMtXZgPox3X+N7cOwmC64ndwhlkPfY6gTXI4fy/fy8F1mVz6jALemy+3riU3zbyZSHRAQJydadV+SN+rHE7fo/XXvkrH/8N//I9mG5jhJSDh/t6d6hWQS7f/7df3lz//5d+cvRYAcP1SXfa1718vf9OIwdtbM3GRqf+XsTfpsSxbsvOORx+Zkc2rR6gB9f+nAoQCVSAnGgnQXBMKAiesqmyjb7x3F1bz7W33ZpFQPOSLCI/bnLPP3tYsW7ZMD8zJmNkRd8ct4pZnYzKJpbEpFAPdZtqYwfPtLQCYBFL3B0tCa6570TqLiaDfbS/aCx77G40M50ttt+P9PEutn8+hR+hdOBmPRY8dss9vv72T7rZML+0XKc7f3pph4c8q6KG2DSXmyhMc21TweNk8VbRv7kSZ83cqJn8Q2OYkP6rzazqI9kA1OmgPo2iiM6CfAdbLni0b8Ph4fHz37vj66bOfjyb6KPm3cDgMooJ5yhO0frCoOKMa1ce6a51mBX7HKQEA+Lf4noBQyT92DOgJDmXZJnFPC473pIEYrXBbih/zWtZV/84Y+JWTOR8F8OopXnprx/GgAkWnV3ldPJEPQDOtzzv3ya6guOy4cwAA2w52nG8F0rF92GKcin8uAICEbBqQcNJPK/v1FX5ZFmmPc+O9JBARPUiFT5X1mSzs16RXNReY13qRqdzXCUEDcerrhDk0ziCFfDPK/XmYopPK8OjPjPvzdfvkbdqj+2JMBYnQDNezNthwejhEHKv+/uJlKlEgMhsA2KCH7o+AZyJV+XOC7oh0bYERHVTNGNeczYR+G1kPQlTq0lO9dweB3COjOCYAwL1NAEAGKOuddxoEoIJx1m4xHVT+3GBhHY4NAuiecW4EoPlZsqEcvgjDuBLVz7u72ZTr5bSr4O2DWOCFRFuvMQCgasLLF058YoyC7OpebDjc35ZF46Do50q85q+ZsE0Whn6+xAW7J/z8et0Y0b8CAL2zoo0zqJvBTf68e+RPAvAF92ygZSeTeWY4KoJSgoSVtLcCoXWiKmfjVQZAzsDuI8do63P1czkuetk4B3oPZxmjhOHT92I8UdadyRDBuRPIgkisR71b7UwZQo5KIzbEd+KkY4+yrzDeDgKpEA4Ka5xIgmFTt6p4S2Jge1EgYSa6fAfBENcghFf3qkTI4kYKONXyolnG3ddoRPiafGZitPxn2SqxYiooQ/AKDV5TLtivBpmoZo9xarpOjyyU6B9nytWGrElQ/6zRaRKTMWK5jAQBaxHpM/Okk6rQTubXqiJGJwCYyuNomizMtdafSSBWJUjMLJ0rz7MWvdjIaZyq988zVwYCJBwOAH1+BrCH+cfHaK/Jbor98OaHH31Pn79+Ob5eXcXGqi1CzIhWPLDLum+e90oSaxjWWLzusbVP/w0AgM+ZCeB6/QCD8l0AfZvCONuwADv9/OnHP5vWgUo7NnX2aHM+9Gxoq1tTAVYVbgNzjM/kLK1zNffrZMyU2eJewyanJ4nW2XSPHM5d3dfny//il/g+79MRdJ20qhB4ZKH9hCYAMG07Ngb77jWfU1Wqw8Hrcjb27GW9foOeCfxPnuUS48o58xlaYNDurc73NygrA4/KsCzCCjDXSNzdCpYEu5/QSvKJnaMveDwX7FeeY+wdNm/u86x7vh/h1H0GNqvNlcYne6KEv38yRmt387oAShMA0LpQ0V/X9sgUiZ1kOxEqAKBRd7HFW7wOUL1GqkBFbDn+D7uu5Eu2EDE7J508+4rWKQE0/b8slHO7T2zCe4lZtEZOmsdIs/kazo/pwU+TFBLjLLvQZ2oGFRu0+2T+FX8UUU4qd3mz3osg4tyXsyRoujx6WE8ulv6SFe+lVXDxNMmdE5/TeN/7uT6FKQLYj3lmtMbeX4zFVvusxA077YNxcktzpnGcE5/6Y1oKXC2uoK6uXaP/3nz/vZkBOrvyEbr29+/fG+z9dnVz/PLbr4fYAF53M0JTRVXyr9fKZ9tHXl15bHAqs2nBnaLN2J8ke7u1BABbn3d5dWl/qr0l4F5bygVFCkP1tVDx9Z0Cn9caFQDIOWPccsBv/RJF36yf7knHrVD+lTw/eWadhIjTPVofwe9JGS/+rYCWbRcAegEOrY/2jNZez/LVC93Dve9JsYXHBuuzVbDRvd09OEm9EjtH+8XxSCrM3tO1d5xvAwBi7jFWvmB5ktucZVoBdf03l2KiXB7XYndcXjXB3sKVjKaUn/BzG5N1bC/a5qif6xp20WmLq8am76o5NpA9fHJ2ass4M9j/5UMqBKi/+1qewEjeTPb5ucl3Ys+T68XewWR/aBGCsYI5Q7DgYURnGhXXTb7u7ym79tTvNivxR219gLSC7THNfs//e3X9qIdKAhtDVsXDIYwxjVIcRgIxB3ANZDAY+uCJxEzE+TwAj9GPFIku7V4f1kDLjkviH+3rdJDYkVZO8isktx+Oku6IaRgA6ExblP5xdPTOgDay4PT96/NIVqCU8MAd7BbpE4qmawcAsAE5FyorhY/En6qTEDmcloOW9qkk8XphHEGvTUIZpfd1n11vbwodxDIiuGaQMO7Plf7BE8FBZRMGjd0BawAA/m7jMseQ1PHzeSi/es0AEdqr7g1asRyC0YzNSSAPukkyZYXNgkUnzriCHfV6+3pEjxn3biPcn9FrYxPfgLLsuX5M3K6dytCwcOBZ4IM/+3WdEe9915E+1imw5sAO4uJU9h7e9YGRpG5lMl8D+4B9t8C1VphmQJHkZG8GocIIMuLAfD9VbIbCOB2Bzk3OhoRPUn3mLMnJKeG3oa7BVmKra3j+MjN89e88T1179mzAPIIdORfvvyXkF+bF6gGkB2oIdXmfUdVzYJb9AwLuP3cv88xcBaF3uPAQSXTWIawc7jnOPYwR0fuozpD0TXCA4AunI8fFaCPAQkAb2UxV4eMUkjRT6bRzlZZA22VItFBn955qMqnPl6PUOXAw+2ILrOpaPXHCZzlJEs5GlER9PgKbBnP0nIZG7ra9pY9ptI9As9rbud+VyAQQSF+hEuqlszESoTUKCTq1fIkqIxVTIqnSc3AVScBInZ73kKqmHbNIUKSgWbRinp9tcPsdDeqiD/KoPtC0WGW/ISQWYNUjj549Pb5dXh7X6j+tWOdTrbGqjqXdM4bNNppklz01tA/Yc+dJ4Ll9nOdwg5t1xm1XOgcA2JfZ/8vSr71t8GdQ7K0AXbs4qdpUtBFHig1OtStU383MCEMs4AtnfQHYg/kCaK7fSXTilwIgzSq69hIMI/4M/TYsqikN5R+EyXEGbCwGlkvue6zm+TMgEZ2+NNTc2K/5rJwAzmku7as1QF0QDHooz2MDCqfUeYIxBcgz4FsaE32EeX/Waq7z3UMEkWnHROxp7iXOpX+v87KvZAxxE/hzbZIdJ1TYbbRNrs+E/l5mof2tRSmBtE+rXo7TxgSEek9/le2Ulf1jV7ClBNHMjicB93cdSdpTJT9ltWgNKMhwphEd5WwpIVC1zEns6AHWnpadmUCtvkeJIBop7GMp8BvcrP/3fbQgREwCeMLZ02frHgEAkkTvMcXTn2dN95kBnCa2yZpm4kl+tV8XAbS2fhHXaQ+4INT2O71Duko5Q/0Ex4ahhye2TtKVMahb8JP7MTtzCCdb02oCnSNutL0e+1ifTVzLNeG39HetN68vdeYkliRf0BolFsz4W43607XrGf7t55+OH968yR7p1CztDekOSPTv67er4/c//zg+ff7suPKpk8/oR4gRpvd9LwChrQ+fPok98NHgjTRj9HrdgxJ0qvQB0bNe2BvtYb3m6+W3BQRKu8hifE+f+vO1bsRGBhzaviL/z2hFbQg+M+uc1rSM1EsRxtoMBUaZMHUv/awHgeBPj1e6boMc2teXx83dTWfIJ+7QZoD5YnC9RdOUmLJXfW+moaf4gC/ErimufCYhOutOaCrDN1f/zexufE8MpJ8Rb3gtXm4hQgH45Jbec9XuyRm6sb4AFX8BAGrx0FSAm9trsxP0OsAKimLT3ooporWPLang9Si4OtZyT/zOadjfuteTWKRnhueC7V9xeeoT63zIdiV8TSvkbEXFDlDwdA4i263JG4097LdbjHI8N1qXZlHMz6tx3PYPuxWWAsVkaDlHOJma89epQt6H/+XmzgAAwZaDVkYGjb6JiVKS+De29sYlMMBAE2xywTtgD7LmvzcYMrpYACCOP+rE2vxGloz6pKdVxtpBe6tr9PuRkOjN6RG68wYioIbWRlXQxtGotpwWKLTGE107WF+OrQq1uj8Ot/4Nw4dypDdpEyuoMU4gBoiyaERDQVLX63EsL0rFcQIRp0AAJcMTwCMCHyQpCr7urN4pChL9b+qJqVKmA48kPF4fjy6s6v+qsJxWZHh+PC8bl0F7Z5PuQ2QZpVb2RyWoiqHzuSRR8zd4rTSChn3DPiGY5X0khCts3NGxn5GNUMWJDGioim5hxgQVMsL6XiU0jiU7Z5kAD3qpnbLFCntQGFGFMxQ4UcccACBUncub3aNo1LNjSzagQtW1/dKJglfQ6+sgKe1eiZBPxqbxPBIfRDwoVb4pEkUbTEGvBvlQixArIhjWtQlRV++dpwCYBplgGbBtAjRUUfTM/O9K4KBJdWQdk0BESXISTJV29C7PAJAgTO7EANWYmKH1CfBW0EBqsUbWK2S4GEDqj8u6pgeuLq4CKPQsa810v9qpPqcePZSzpP0mKiS9XFNYbNqAtFokiPd+oqoGW2mqrNu2hb6FrTDl8lqzZXclPvaBGfWtZtaG+DqYwHIGiBKcIqQU5DsMGOaIyy4q8XVFfIB4TgRbefU921nnuw0Kaa6yRm8Z5KG0F1BQVDEFV753xPE8P6zXXuYEZxrmjwONJhgOeZYApfLBJDfLTkiTZCTh/DxJRmy1LszBowPX7U9Cc5Ti8qP7WzNiNorH9ilL+Vn+J61X6lxc1eaKIoZKuUp0G2BC6C2Ptb/GZAuf7I5nHcCk1n+CLPzZgUwZULHvu2Ijn5wjX5XhMedcVbtlF6QqPfzvCjQU2Mlftnprn9leRwIF7EESEpK3TTXn+53QufKRX7GdFZ2r7XUS31Y1bAf6OtC2AUehNJ4HbCQoPFtTxX2jvSYC5rX0DWTrn+LnbF0Xa4YzzJ7h74hquU2wSS/fg7/MvY5+yQGUZf2feA67vnGBhGYDCaQLMOq2qNW6kAvX/oLq6yByVF6JKwBFph/JJqb6m5gNnaC5I7MHpujsqbjsvD9tc9rykhQQC0Y/aMUbBewX06fABkCAY5+KS85rUZBvezDEVIkn5v5e+/mMZbSAqUHR1v0F6FTLUApEis24L32+mJmK/ZSEMg2DNoTle2B6rZYUkuYdZ5EEzOfCz3RPnlhVcM6nv58Js6InZtmKc4aazrKAaD/LiqOxfrmfqbGUc4DviR3dxSr2dkYDb9Ew4si0AtTflpFl+1KbLj8gjaMZYum6TN/2mL30+fN5tBPoe3kGBthawfT1j3GMPZwn9moLKCamMZD7XK0AoV7LbwsAUCuDGAHPnz5dI/e0xz9+/nx8+vxljfKTPZWf1UhAgcO6Vl2n2wNsTx6Py29ffR8vX746ZD117WIU/Pnnn/4zgAGFNJ1h3uuCynEc377qM+6P9+8/eF006UC/Pn/+5O90m2DZpwKbv3z5cnz89HEBgfgAVex1n/JduiZXwRtnaO090cYCfI+H2LEGSJ6/MHCYxF0FmWv77XmeHKM1qdRkANlcMwE9MSAAiRP5x4hA6xeFWliWAgAEUH35/NnjKh3jwaIqYzX76bZ6Yr6CdQbs18e4eGy5bZqLvmlpEJBHXKX7//D+3SEGkBgWt2rds/bC83x3Wya4VmXgnJPkdEPfqD4rFfOCzGPC2cxZ9Xnkb5xv2S7+7BhZbJkhxucYvX6atZ95y7SzgHGA0gD65wVmx4QAdw1B3AJZ70tBwSB7wUDb7bb6JaaMBZnM0+WDBqBnm/tf7u4fZ5DlG3HyoYCrCtaYryZHVrDWogqxoue9ARMJlKtepcPMDQ1SQxLvBF30EPdaZGNSsXbVVUGLFqTIrh640CGhf/osGYRlCDuXlYckOpGCRmjenknfewEA8H06octMZAEATiK7kXKYRSEKOsdDnckUD5Xf1/V3A1IRmYbbi19Khq5volgGKyrWheNxAIwgGMFlJwqo8kh123TrOnFrCPg1O4iJdc8qhKYzqslnvWe+x86JXwnzoooBJITKHIPWhBXKdan7udf8AgCw46uI11zTJf7WwNfBYGk/NsLDO5GIsee8z55nhI7ADs807czgpX7edEeBQzu0rYOAAZoAQEQSW3wZAAA9g676KrgfYxfpfZqBG5/pn1W0j3+HDOBD3ADiLwAA528IQiUWLnOjoILn8lZghUq9Aa865HnOteektGuEfhhNGBPab1Tvp6otgav/vYH5CnoKHoYamergrIDO5zT74B2AF600sOeEMeivPidnINXZtR/KvNF6Oik1fU094aro7Oqf89Ma94hPpfqvZ+ZrWxMaEjAJEJkIvc+dkOiS3M8BgOzpDY+S/LAm9Fe6AtWRQgY+C/xoPSeDyOdy0FWjE7JHdfqsjAABh0HPPAqxcryykVZkXiI3mcagBUogk9E/tndSUq6yswU3ZV/bPuDmpCjFFATYCbgDWlgbAygU8q/rdqWlAlZepQYODvY6gnWL0gbAaSTTXb9795L87AqG28wKXqN54sDbrIL0TZLMz72z7ILuS3ai1EImiASTiCq/HecQqqN6YtuowE0MGmaYa33ac7l8X8Gi2Ntcz6xMYzvwkfpMzhh2j6SeZw2DKqB91gyft87YGFnKXgcAwLcR9AUU32PmuDcS8jy3/Zzj+7ZwKcm/zwGigqOagoDofBb4E1qN5IfcatQEinaUFJQBZVPNIdjirCxbCkDDJJT27+e69hhDBO2c+DreGQDUAqiyD8OQOwUB/H29zqcXAYJ5ZvFJ0tbJHGgSBl9rwXhsGIEra7HuczDy1iHAf1I8OdNDmLY19iJg9rS/PPcVu3iK0O0ClA0sDpAzWyvrEDsY9g1FlACytZvWCcgegvINLTj+TMngbqGY8RM29C/XN/fwYJXq9TDbRAMnRpprRdK2QHBAGtZPoY2D6EyiSkBO0pykYhVaBkNw22cpsUfNPEJopxM1FqB2Evds+4bPCFuq49NGe1t836CJDxB4FpL0PRSG4t/jj8RM0LPDhpBU2CavvupMAGCP5JpqfwcorOSUijN7Ve9RUoZ+A0J3JPzEGrqLJcqJkOGg2Hv03WCc6go0mYCxaXqvEvgff/zh+NvPP1uETz9zb71YALe3HvdnzSxR2x8eVs89ivZU07E16FUZQKoWzLt3747ff//d51gAgO5L+1fxlPUJXr82KLHbJ5X43h//9b/+86H3cv4FBmiN9RkGSGr/9VlqRXMOQQuJQN+CtE7mLbR3xrhVq5qFbyPi7KKmik/3sHuyB+VTXr56tQAeYmO1Jr767ruwE1QYdXwRdob789Vz37HB3vPSRWg/v4Hf+0zdsV24qGaS2Im27/LFaR3JpLaCFR4vHXq63metHzEAVaBoPmLv6bMkAAAgAElEQVT2okddqM3g3oCAWahMUVDuoqq6BCvFPiiNfyW3jYuss9SCwvJrTFwQ+6B7LkBskmJsD3aNM3EexxGHOaYr023mKq6yF1wAKFg2aJxXvofXYJf1WZMthw9fPyMWrNgkfi+5YFgqt25pqT5QEOx1nnz9zuECQvM6Psf2/r/cPz7GIOykN4eyaqYNwk3PV2DVhX+uB6aH2w1FQKvfdRhUfZniU16YLoqTk9Jl9ZBD10qfjipUJAEz2UvcWiEhqMIkLyPhhHrqgKp9a6amte8LA0Vg7+q7e/hVLb51QEwwRsBFL/NK7AFCakyh9q1Dx5iWOlAeKE6FTeLgTYflpF9aLQz5T7tLh9GGCxGPIlArAVvU9ATpAAC+Fh0az8jmkDR4opg8xJjmYSDg9LN+1lngPTihSO6Rb5EQ2AlQGZsxEK0SOCnpd0YoLkImSegTGM8ABgelzzUq2iq+xwWN0RZxxpuq6ID1mcCiVPdc+VvIZlybgzW0FxQMPAvyPIOP7LVQrG0wWvnM6KowLKD8UHdeh2o50NN12cFJgmQfxia9AQby+hijJLyIWFKV3kF4e92beAWAyXhIWm8AAJyIn83D1vcAAGhB0MogWFIiqOugUndO+Sdg8z2jggDQMGi2GB2eLWAEiSBVxXnOXKX1eJkYNfZCU44lNgOVSu0y6vlW1c1Bufe7nmf2pFMkALNBs8IYExTku+LMcGQONG34t9YIZ5l7Wg5wRJ/YA60h7RQEw4BzvFx29Tzwtf1EoK5nS5/J2ugzeM6cW50N9VEmGcuna12+fo0A3krmmCDiSsD9YjzphLr6g+hZi43XYl9YeyAjk3D2Hg9YtJnrhwpuR1YkOyyMzA/283d8mefjZ+DJIDBvWtE/Y4042C9QGYpugBy3jj2LHXn14mWTgmgKIDCYc6a93LGraF0oENNOKVBoELVTEWRjAgDQkhJ7NxNxnKvWfdo/xFpnUuKAw0yEBEIWK3XylBneqXLOXvyOOjvRu9hsgBAzmIe8ex312VTZfU2M7iz90MnA2KfDJa9xuNix2Osmf06gZUcm0LU/aP58/bTIJsrQAIpwK1gzPbs3b37w27RXtfe9t8tyWuAfrVVnhYawBUdf45ix7HUdbTK6nwh3he7u5zmmKJCIzMSXgI9KO+ef31WtxE/vqv6dx98tAakBKgAC7CD0dMzTDE5nwEhC5USOkatOLk7HQ2Kb+ZyZ3C0gcTxXJfT6PBK7aHDkOetnSjgScEY4TWcLwK+QoGNC27yyKWgFcM/1SvC6M4av55645glM6RpYY0AhgDNsrz5b37H2afUCdm91qoG+vvbaA+SyLioDYPPyObtFkXhtxndJCtKOI0CDc56EbGtL0Yedu55J9QbOfB/2c5s1pJ/xnAKyBZTx3kRngjHLbaV0Itvryhpu1ucC1QbrkGtedotRYU2czCbzPPl8jp6nYnT9hw6QRdsuLlylJUYD7ObM2GfZF8S2eV+YwLVHn3FfE7g2pxTQu9Tun3/+6fhf/v2/P16/eu1RiBYavLw8Pn35kjYw5x331t1REi6fp+vSNSSOSYzplt2OanPsWDspMOGPP/4wqIBInV6v5B/7DFCvdRAgoO/TuEGJEjKtQk+bxBH/r+szoHC/96vbUbQOSohp9awtA+BxUZBn2bF/9p/3YW24rdN+LfHC3//+9+OHH39cCbyZm2pb7JhNgyTNsawB4akOG+BzzjAAAD07Jf8pBj918UoijPpPz9Rti6XWy9fovsVGiM3NSaNAu8AX9f1Lb02+8FFM1LJ0Os3AZ3WNBHw4bq+ujy8fPx7fvn4xA0Ci1b5OdI3aCjHjsICNYh0xli8tADwXYgL8AAAANpBYib+vWMug/wCkCwAwBn7Z0FEUWj6lgDnthrY1LfLO2AJbiNbGAhyq+6Z/xx453weIL5NnAgB6rXPp0XaIB4fBd/F/f7t6jAp7DD8Kqf6iiydGsXDwbEyCTi9cBSVm75vnMDOTvVGGbwSab0c7mDp3d3d891qj94K4CQDwotHf7TflsqFq+sG5FyWiM7M/NPcQWiQAgB1c+6lAtGOQpFCapEkLqeSf3hlvMgughFrDg0CUBiPGus0qPwkNQeusLht1qYNNKrwPIA9fwatoyRnzEgqWpg0QgC4nj0JkqY/aU/Sk+5pbHVoJdqsdVLUJ1ua6ch8EAErw+HdePwMEqNHZ0Di6zQpAVImNF8OQBBpnBUAxA2nuUZVIzV/Vv4lmpeTeSY6DllKZmkBAB24xq8l6kNrsvwgmhi2xhUZoG9j33AryhQ5QmAKpMkfkySQ3hBtbLeTzznsVT4LTVtrOWDirhxb0PoFBKr8LUV9jLpv8j8qrjLOnRcxAcyVoYQCsPdfA105dYmhtKdB3AnDZ4HUUS8C89Kuef4YNXmfXYxNIHJbhK4hjoEFMFyGXulHGGZXCqXuVUxWDQ8HFzdX1bl0xZSw99UKxbxxUwgp66WekRBXDrv2Ua42j1PmPDdiVUoJKXZOdUyl0FsSxYnWoubQJ+aSOHkqCzogeboEW9i1BMJVMbCd7NzYurT7aX6C/NtoDAADwso3SfrQQzxZY5Dq8tgYyU6nTz/WZYgHA4EhSFasT+6ARO9F04Pn5mbanzUGVA4yMS4IdYs2LgmnYL98X57LKyrBU/Nnq/etau8e/BsHdwO5DrlBYKcOsk9dzqeJKLCn9hTnT9ytA20DOhZN//beqnwbwttYJa5NKf6atqF/UlY9W/X3WzSrpmLomSTNI0HVYGwF7YuccOiNn0Qy2gjwA4tlrACjRoqDSPCXBZntbMITNHPH6lG5O0pC/b0DA99a/Y8PZL9hyA2UkPgQufbgrUEe8Mjflt2KrzgEF9v8COdtT7PNYugg96/p8ATpv1ON78TQimjc3tvEIhilYJLlZErCt5sf+7GSHMz39yKK0d3/K3xPPxGe1PW5WIYd/wH5z0xPcs32o3XW8U8BGxQ+YO8QTvP9c0HBVx7uuy4+Myjs/Y21nYnzCSOGhniWKvO8E5Kafe4j7+XkPZocCaNTDAVMAAPJVSQJ2L3BGe00GS3r0A1bJNrmlYjCcuDb8Bc9uJ8FDNbyMUD6fhJPb5jPY49gQx2NuUwxDQfelfWbxZAkvVwMn3800JFpdtsZMtn/AOSYX2S+W+ZP3AlxgA6I7wXs3GFA6fws9ZqE0XovfL1AgzQyC+wnK0WrQZBmwgnNJsoMNtI0Yr/X9q4rf3vUZ4wOuOoFvq08q4a8MAugeDdS57SMq9WIXpbCSkbWcm3nW4j9V8MsYOFoTl9+gMq5qd1kC2n/69cMPbzwR4PXL0NX1/Z8/fz7evn9vZp1+eeTr/cNxdR3gCQAU38qa7IJcwGFNDlCMrTURCKBWAL1WbQexrdv36734Gj1WxaT4BD03rZH+Lsq/EnCBEfpca84UnHC/vBJw2Wf9d3dnAFtrrNcAnNErDjPASaE0n46L4/XLl95KamfQL33ejz/9dPz4049LjNjrLcC8RTcD4UyAKHCm87uelfYd+jpNos0ak++x2CHFybS96NfzF89dzMVX5PnfRcNHOVbty84rsp/TvifwMcwHs3FaUF3rK9Dj8eH49vmzpwUIBHDraicjJD9DxX+3vOB78U2bNVYm0mBQAq7N+It74fctZl0AHdFzuTRaC8bZ5Pvx+xSjiBN3TpAcJrnMZqhN8B2fP+OOmU+GOd/2vLZccN1ez8ZzBptGUZbzdfF/vXtvhbmFZI4eM92AaT5F5GW4SQZ8c0WMVrJ/JpyEs/MNVsQeFFdBpd6vxRCKqJ+nR6uJDxV7ENHRnz2D6OdC9NszjJBGHJNQ/hj9VP/jeFJ9TFQZI5TFd1I8xFD0MgSS6APcSWuriwUm5AymwwJZShV/V4Jx5Fz/qpyMipeN6+2dZ57GwKTCBFUUcEE/cyAFraXzSBkjZFfuh7+F/oIWhfII9MAzmkHCSt66Bvm3Xf3L2kQsMvKNrRaBas17rshUYz+vdwSsUlHLBINdwSFI4Rq0J4Jkytho1vfuc9f3OyEaFPbQ9uNwGZHEc7WTXCN4AvDoc3WIHeAgHgJlRj3jAAaALQUA9A1QhKEVeR+1ssl6/v8BABBNowpIUDor/6ZjDe2IsK6yD6nSEAQwci8V2S3qM/ei7ldoqpIxGX3WaAb9CGOht0GAvQLJIr5hstBLSnK5+05ZAyU6Mt6rGhN6xkpArdz8Isr8pqgVDBTYZ0ems2EbJHHQoPdqxxA4oNenxw19hYpReb5sGECs4TbMtQ9DpyMaBtAS8x4F+RmRuVsLdmIQsIZfACVzT/qstmd9ni2rOBfk2+OtosMAG4MgxvuzM2HlLGkH4uzleWYaiZyu97/WVqAmAE5BMwAobZ/r21BosTG2GU2WA5pFp4xj45O1gITYkgn6TCGaRNsRGyJYTHVFZ63gjBIoM5eUgAeAPUm6GggD1GQPx2ZrjRSk8Xoqo6rGYZ/0+sko031C40yFLaKfnoEssOQ24okGo6Uj0wAZ+vpMLlzO0t5pC0ACm632znPXz+WbHCjTFsdYTPvYjjjqc6I6zXPxc+hDYx852ZCD9zzrPT0GMTkADF7v+xwAIfuV4GPZF0BiKsCtlnndW6HS88bfxVSiWrxZTKY1C0ia4n7VxaAdQ3bKz+JJeq7Xc2+sgL9cffhNhmLnAkqaQTK+Y9u4XWn1tSa1W8LA3P8OEms3AMcW422A2tVKAODRZzBhY9p5+bQFvEx2ghmMpWXWR0ZDYI8K5VlPO7yMC4yvtkTqvjQ/XXs1lN7QhxdQNBLtGZ/wHawJ5yYB4ohXXOUjeQ+bYmpBpBw21PVr5wSgsndTKcxnQBkm1rQ9baUXuwhYQIyh3z0Cru2PJFTYt3Nq63qujUUNLhZs9neYkk5SnvjIowAnC6IMI0C3ff52JX/v1xSh8A/ef91ttgcwTHx+898EqKwMvlS/+bcUU3iWq2Lfr+f9gA0wA6bdnPsIHzFjEkAUJZ66dwPI0uJ68iTUemkndELQzXV66XkdCQiALs8K3+f7ljbC0JAAiFDMQVEt8XgKcSR/Avx839UlUHFQNv7Nm++PH3/4wbYSlq/2wrsPH1aLm+y3p/F44kvyCHwfNgL764KAC5JiG10cP/744/H9d987+f/P/89/Pj5++uTipwH17o95vrQGYi79/PPf/O8qWAjAZP8CCPK9+rv+Xdf8TZMEKmwujS2t0w8//ODv4yzrdXr9EhC+Kxj35Knzpe+/+875jLRuEEbWOZHoLaAzQreOl9pmqbjp8vJqMWdUBJp5j32WAZ0I9nmfi1mhM83PwnwPqPf86RbibeHhTixqsY/NAJBOR8cYetRv2kbYM8SWFHnXnm6R6NWL58f97e3x4d3749OH94dU8y1GSgFhMACmndx+gJ9uEI58D1Ybew8fq9/5GYDP9t0z3kkbEX4+oRFMwQISi+E5psA0f4rN6JSyAvX4Fs7nBDU5X5x/X2e/n6Ja2pISz8Gky0h08t183yrM/p9/vvXKzAQAY6gNpguZD42NvQKhVf0IzZGLm4I/lHtcHW3wmPeXFjqIib64EfCsAGMELzOBNqXPRiQIEsk/gbAXRk6qRn9VWC421QqjMAOJLf4zFfLbQ9tKjwPZVu9mQGWQo0nV3FQzeAQkiFM6pYvf3miMyo2rI6CCy/WMHg8SfPrbHaTagbdnuEip6IgJujgE2+mcCNKfUPl3pScbu7SsUuPtbJzvIkCXFVgji+rw9Czp5zI1yKCMKn55PewTDiwHaAIAzJqOiOEEAE4DY+/hUUkB1eN3vtPJ5FAA3b3joY9nHdsCsGi1nVJhsblUswBbCGizAEVLzoCfbZD2HuKsRNwsatEAJV7zoco8K2/5rA0ALJR9CD+R+JO0nxtHPQMljK8rlLSpmhiIgBlJCDdLZQYvuiYZe9O9h5J39uXea1wDZ1XKsxZmUo+XhNpK0QsolzMs4EeOLMGGGD/PjgtPADmO2wI5D7YnckLPnbS5fWf0Hms/6LwLdAgDKIn9BJmoltvwliFA3xgjDaF1g9bOIFP2iT5G/RxbQhBOEOfz0r0xg0d/JmP2xvzZlQjTu9VJId4XVW3HIayzU/sL+Kn7ZDrASuZXv3OpogqBh1AT/bB57gUAaqsZqxnwMB6YBMrXIhBoiMJpDZT4MhZw29cGwrYrUTMW42LuQZ/l9uQG6U/gsAMEpgkkmGedER7kyhKEC+ir6KyrIplLjKpxkojDYJ+ooxZs1P6zYCRtSqcqurZTFfHzHiT48UiovccsEiYbWKonI7es9FzhtFTaCsJ3JCJU2/XzEUwHZ41yvXtMx1hcrywaBnxmn6PtLYKwsNAG3XvZmG5wj6MaPh0mBj+LDzsFuJdvlo3v57D3vGYF8tf0CD3/0nNXYFMbrLfvZDt7hn1JZVLoFNRcgrQEcIktOBve450GQgKz2Q/4roq4rXGZO5ne/l1g4gY5V9WzDKkV/9D3vhgTBfEvmK6R5HdN0TkDPeZ14wv5bCcZrVr//NNPiw69mD4wRUYcxWfoc1fAX5bkyTOuYCfJMhM6WEv0fnLe0FdBwI4WKujWiYM2mBHKanx+WEELnDlLMLGR+p3ElAoqdGv8ku7J33Hm5BIHhSkKNdYvqfByOlvSAsC6EKNFRBEgkXtIHMT3rRi2bSXz63mv55YXOIEtutrTyjiYsfc5s4Z1mABTAvicLiuoD0bMBH+WX1ggSxgYC2AuK09VdQCAUNvvXME2a+3hzirwkxnCeQMQmPsSDaKMJ0thB0DItvhOgo0Rw9V3quebWDh+IAUdYiKNAExy/NpsFN9fY2vdx/uPHzN61wr8YSEowdXPmGjgCvMQqF3PmHU7UmjTfyo2/fb7b8efb986BqHtQTZjsoP1eT/99PPx008/2Qt++/LVwIl+aX38vo4Z1nv1uQArilXM8rtXy7EYYo++x5evMsVGn/3t67fj3ft3x4ePH70PA4A/t2ie9AV+/vEn2w995tfPX1ZSLd8lo+zkvKxBfZ+0MsSQkG+gJULrwpi6EwCzWgSrEq0476YsUAEz1pe4OF69fuVrvry+Wi2LBqukSUD1X0Wbm9u/TttqcQG2qfPKh4elYZX8Qi1IaS26k7Cj1rjtAJ7IZHb2TmhnYjzPCLYvbSbYIF1nvkPXwC9yBWj/EwxQjILdw2Yiqj7Zs/azPvdhD53Em/2uAGJ5TjrK83v1HXwe+ZDv57zdi4IQ55u2kLIz/goApPVtxUp63//x628b4sbxVxxOC2Sqj2c77rFWLG4CqFbXGkTZOE4hq1L51wNR4N8+DtH3MFgs1EQzbR8Z44AQy6gUQDExGlWqiYN+I9ntlStVOhXKPaeWg6b89RwA2JTeBMcYj32tQbSDDO4FBeU0IqReuRFczQ25DHMR6XOKdujCD8uIQNH1ZsHZWSVc1NyMBVuqv53b7WsWq8LjwUrNMs3M335Cr4ZJgLDRDBJwVk44R6Ulm6i9sa4a7WTA91rBH73HI+IcLKB6rqCPYC4MAIwya8bvKznpWtJTOmkwM0jOPoqTBjkP3S3aBfrlOarPQpd1IBqof7WdOJQQ0OF2q8eo/6t9oB3vXsM1urGAwXDK/y0QIPd0CgCQNGV/ZF7pClx7oDFOi4Vh0baONZlVPXQExr6bBmgHYqFmmd3z9Fko7/RxNhnx82Adp5LvaIfx3YRSkgry+F4AgJUQFOwzDVGGr7Tix6rR6h71TJ8/197I2BzTgd37LvAlM34fBRo0ARUA4LmqQuBNQYwOAGdN+0JouUduyuG2bzFGtzN4axAdVBc4i+OLaBX7DKptsq4kPbF9CWi5/2m4TxJrgnFAlfbU0yvKuX5a20iQRgtBIoOAX0L2J2q9wIZR8VNyqetb01LadkXQajst5/diV1+dqCGgUweddqEkLTzLhNrb7mGzDfCVeUWVXWvvtZ1Ck7INtqs0EOwWq/UdpSJyn2u9xz7TWtt2AwD8xZPl5HiLGtCI8zfts2MwQ0veYzvdp3kd8IlRiGt9ARe97aru3jYO/J7ZRENUSYGfRSg7GtFASRNZj1TKg4+Kcn0bdNv4gU0t1x4Mut/eZn2W6JA89wIPfl61qf637vX1usHUW9MOqC7W2AQ47+INYPck+Teleo/BY//YDgzdkQU6tB1Ay5iWBBpSmlDPWe3jXrZN32KAizWmcVVTxKr0YzGbZuAFA3AC76lIVwS3lVh915qScMaGzLnfyaL9C4Ax6DLA70X8AvbA7zVoVOZeq996NNl/GzieCd30fzuQpaL+5Hj18mWYPk0q8KP4cM45PgTb6MC2bZAUIKYPDsSXllDO7kz+Y68zkYPrzbXuShdnl1aWnsaTAFTgL37pXAx1nn2uW+eJloN5r/PPiXCyp8REMYg0mBG2e/UB6PBwD6xTztpmxjVsWj3s/o4EArvgcibARVA/mWfTh/u+y6pZoMwArRxH9kysZ3NGNdYakRBjO4l7SB5iOwt6XlycjETUOUmlOyCkElf9GZp6gOgI/gEQKlGGkcE96rv0Xn2WEl9f7xAhVMyl93z79vV49+5tquVts6VVVk8MIcaXBXzVHiTqvz4X0UXvi7t7j/6TAGBGa1eIU+P3PMpYKvgCy2PfV36xdJbSHqX7nCLO+L8vX7+4xYD3wgrTveuadD36T+wF2RaDxp3WpevTKMP5nQI9lKxTnaXA8fGzEvwkvsQVAmH0M93bu/fv/TmaWOCe/Nvb46cffjz+B63J69dhrV1WY+D29vj06dOeMd8YTowITUUQAOBIdopWO6ml5aIU+YJpG7xLK6oFrNVicSl28qPX4ZWuQaBOJ3G4GKJpEtVZEWtAz5nYSvdv39qCiIEKYs6CJ7Q9+n0dMepimACfP98e7//883jSyQnYBdaO1jp8kf1tn3mKmMmbfK4MAGxB0WkDVNzVc1xnOJGE30cuhD3W7/hqt2qO1ljHPkO3jH8nV2Ts6AQAks/EL2l/2ZbLUZQ1yDm0yPZoP5Ut4UyRt5KnhK0cm75yB8UB//Gf/1UqgDGWJ0JHCQ30QUFpdmWQQwEFLI62/76UzEnwthP0g1DiPMaRzO/FqC6HYuRuV8irZ74P9BKRUhDQHpL2exNYycAl8U+f7/y8bLwkxzzMGNqi25O+N5CcKK9WTAiFa2bDEkSrevSkKsADoZ2OKuh0OLasKYZ1GWPRmIpwSoXUlP/SBvVMZFhQQLXQCaNo3EfJ5rmvIGMrR8Npr2BDyH9RQzuVXvPscV4tCw1y2Nzpn6h7532maN5H4LHOw+rwReWh6UqBf1Vz6n1P12gIwqQGdLJWBFhcr57vDCT08yCvoiUlzkqPUWm3bSNgDqoTHasDPzuUYLpPCyHAVtvMnyidddL/ue78eydoNMHcZybJk/cbZEEH2xX8YfRmgxiCJzvxIpgYOxnVcwO42ACDMjyBG5/BUmH1XB5aoSQpIujgekkk9vVvtNLB8kAUAQBisEpnFNOmtsHfC7qvCsGdFOIDlun8iob3+tlxXN7dHR8/fAyqPFov7h8FwhzHo5IuA10ak/Po33mt2B0zaVKArAqHlYO/fvN6BSBCiGiLiAkskCO2DooUciUmWYp+7q3aDw0MoaEZ8a4jw7ATvBKAJ0gp4AmI15E8pu5VdNHfI2G6Jreso5+z2mA6MYUAH0NPkgpyvr6r1G/WZCXYTYodxDcRYv/y3dhrKM0zCXcSZ7uZNhO0Y3gNVRCDQ+x3GEbd643QF8iCE5xBsX426f8Et3GOsAcy4g6xKWw55yQOOrRszqWel0cLjTFGfmYWoSyFWy1AQvJnwnwGAoTyz7ztJH3YH60Pgd4E9fLnjVac7pn05TLCTL6Ge04ysJlronamxy9n0uyXthp49GPZIt47DV4mkMN6eM812Z+JxqqcJvZZTLUZ2KoKg32ZewydFQczCPgtADQ6KvYzHYWp751VFD+LahgkLgnrCXunPDzaP2ohGQKKaLsUoMO3L//Qted8+DMrxqifOeCUTkkTyNiLMOqwAfqZ7I1BR9MrAwjyn1/f0fboIfn7CoAA6qU9sQlKR/RiNxwkt5LT5T9JKLC1VHRmojivZdoJ1m4Fxec+aPhfAIClnzL60EliwqJJ/7HXjh7/rhk2cQF1gxUXOzHtRqj+BN2mD/d86vso0uTPiiM2aEjSvuOGgujqly7YB6uUNSD2Q3yOz+AZJ1HZNHbb4QrYIThmMKl6RmtfjjgRezbjmdikAMwE8vPZLT/bYD6Fna3rccKOZWLGoA/rmqAPb5+U+FZJpCj0+nclq1QpAWs5x4BO+rtBeOvzvFosW+uCVftBiSVJEUkxCbrudV1LbeTd3c3x+ctnU+Hl97UGZvppCo3ikd6LwYRXr/2zv//933kCgPaLR86pXev6xsmukmQl57oG4uRLVbtvwgrQc1Oxh19+Zk3saA+Y7Fp9jqvzbcPzfrg4/D36meyyqvWqwicnTFJFq6rWVUlbKPp5icfFmY13bV+mBB/AzgBG2Y6AW7O4Jd+s9/KeL5+/+LMVK0k43b7qJjoz2GX5MLcQVIRTFXqB2gDDttMGN1O8YZ/qvmHXMJXA9m+1zaQgK3aCfv38888p4Donkd7QjZ9fZGUefF0I+jmBZyTgGGUJw5y953svUOrJRKqYJ9g4Hu/ujw9v3x4f370/nlfImvXl/knSV1HgpD2s91yqUFqDAurORF+PPOzuXURk3+TsT2Za8mZ8NIw1NLx0zwAAjlnaykTbuH42gYbY/4CP7ANiyLRTJs+2XWsrBX5XrzOrrEUDf7bW05NOommk90bYugWc//RLGAD6h5M3QplpwGODqQ8RRbF0RnqatvGkH7x95lAR5cighzLjkMWlV2tVD4N0+CZHb6FRi9KioQI6sKRy4c/JgTRy1Z5/Bedvvhcq+WIDAGve+hax2QEBwdnoSWx1MrSQKuJ204SyjC3YlDGM6HyIQXa2WEUSozy05ZhaVSe5ZhwkWscAACAASURBVHPoG1xJ1+QMLZEVTLOhM3Kxs66xZtBQu64o2LvtomIbdqbtF/HhrLGkgkXgxXovgcgqa3MoEiimpz5JftZQSZRUVF/KUDUBcj+1Rrd5XJYo20nItE5WRu2BYf1q2XaQWbCGdcVJExApHF4qrj1EWlvQV0aEaWSKnqfWTu8VOqq56U6yXr50pVlBtA7QrQ6OnlHnLsMY0G07aF07oPtgHYgd5u/9tUc00YNEhcXUKtHgW41mT/ggO4mKmqkDPLMu+s2DZroN1aZ2Y8QxsjgKf8/qP6xRG4CFg2ZGoaGaPap0Hqc1e3zHe2OQY1cI9HSupdkh6j/O33jsfQR3fv7xu0OQ1aXV69OHKHQZqvWtRtLIEZhenBYMg5Sd767APboFWRc77OehDbpK3dFw2C2MIUm02BBUi+TEsDkktQH9Qrl0D5/2dCuO/611t1hOgwgnZLV/VNUZyWfHgA0eqO7J3kJfgkR6sD+grHk/FoTkvk4YWQPoncnNtuFlzzzukV0WSJIuieiFcn51Yso8s6cScJMYsBYKWmysFnL+1/nsUzTTqP0a63N6qjjfOHqfDUaEFsyYTK6Z+JEQTWDOZ6q2lj7upbdgjYInDmgiGrr7dgloV1ubx56FkVEzuMAlfYf1Szi/cbSrOhkG19aPILBIIlTx0lbKE+icjjCK1kdmRZOEQv93BU9zjOm/pgVB+7X3E5s/jBcspgWCx786ePO0hj19QmdBwJrOrwN3+aEGzfYDFTcy+2qpVTdweRbgJc/wVCtkJae9bnp5tTb0UyehyoV7VvUQkFKCABOF9p7p27Pnq/niADhBoJ9r/cXzp7k+JxBMsxjMO32v/K0AAAtpNsDXHtDnaz0yp14MvPTnw+JbY1/XBKPa8zJHZvXV9hfx1XHmOQtew/77TDLPATCABOIP4j0zHcoywxYAIDoAVnWM8X69f9vtkWywL7H3PKMVGwyf4Hvpe6dv0x7i9Ytx1fiNfmHOHc9kgyOMsSvtudW2ttsvwTbfe3096wpggW6G76GAjALwuW4rMU8JYusWFQCY9hM/y3t0brj+/NtO6lP1znSQ+bzly+S16O+e8Tmfa/+FinxBKuJL+SmuI8lJ2LpmhVVrRMUxXQvigFwDvxMn6FwLSFfSS2wHyMmZPzmTZlepvQUx7gBoqhwr5tP503nQf09WCJMJHfZjTpSem/av/fbdd98f//P/9D+64qyCl2JJAQAfPnw4Lq8u27Z1tc6qnp3A0cSvKcSQ/Mz42+1TAno6LYBnaHBixJk+17Vv+NnVbnMIWMmEBDMPrq/TqqAGl4KaFvMrS1CJu+5j5gVahy9fPh//8i//Yh/LFCYBKoguYkPQmIkw3RGxcIqetAA26dNnvf/w4fj05XN89vFoUAAGFm1wWs/8PGcJW5V0KiyVMMJibzQ6VL9+ePOD78NgaFv4EgME9BDjUjGV9o5sq+5BDxdBRH0PBSjdq2wmlW9ijBW7eRTi7XH15dvx6f374/H2zuvs4nUnk/lcPW7mNbYbXxMx9FCV87kFvjsidANfASf1GkBpfEz2T9iLfC7nJbFu9jDsF/v++jK9Pjl2tFq2HwrQgL1JOF97tiabSPA2gBn217/Pc19fxXUlJglAEyBa+UzaAGAbXvynX3//NwGAFTQVaZ1GDcoGyN96bYOV6YyWgxiVi6mQnTEcC29fdBToZjY4DUxsqEBv3GMno4FKfxbH1X4FRXK8osY8exql6CKQSkZlNOmxNA2wQTzXzcNl3IvRlvbgxFElCaA9AsOBAT+//3PDOgO5E1pdNxDXOqmN2nQx4AENnOR0/7J5PJoLTQYqyTWAQYAUjGsNqxKuQ9qeK9A5oUU2nKvqESFI/UzGOxSf9koWbYYG5/tugKtEXP3hcgSmYDd4ZaZ67qFo2rMcNqoeK5kftHqSGP0b65IDkw0hIEBr5NngAzhi5AvggnouZXgw5Hl27fdHQ8HzYSPoJRaAAjy5aCOdukXsRoNyP19ggJmc5aNXD30OrhwDBMUYVu+31QfUlpMFiO011d6XYVooY9d7BRq0yQyaoM8o49tGEOv9rP00AACv+xkAwFqePxPO/KIEuxJczYCT3tPVSWBnr+SfETaZE5tgSI7uxx++P54/OY7ruwjmOEhQwGCHJrrTxXEj0KpiaxGnq7hZ7ULOQBOj7m2u0XZkBaF58tqfC6zrPdgwexRNUGCCVgIo/WxVtUrL5oxPyu8KpIpoaw9r3emT1N2LXcLaLuEwxOmghhM0Y/swOOM5E+xMkJGgnmB7Jldcm+zgtO0EqA1zfW0KwDLy6PMJYKifpUIYZhWBLP5h7e3uZQJK7KR9wxDFsv04yUh7OseZwvlhaxxwjCCSdeBaVjJUijUB4bbZGZ262p8KcNjeCViVOGHF1bhuwNIALRHhtNPvZIUparpAiVbZ+wiT/DaNzX5NoLC0VqDHLobNKdvHwZoDv7ZiSWuhfeFiAWgvyeZJcCrtTQlid+IE9XyLuNpGL4Cvgd8T9Vo+dzVL/xb2VISBBaCIAUAAyFrru2OPcxa9JxukGQBuCxqA0QrQBh3ce6UJuMXIWl3eVdVSOy+e+lrYc/ZRrkKR5OdJsy985j3m7PkaW+cKTSuImreNhs75ecGHZR8UvFELYVuFqPTod6rXWYuAhdyvmRotHBhYqX0AeId+PRM9cBpsxTIBo/VgmIXYreFDztfY1wIINs4XkVhcQewg970YgEPoUte+1yXV0yWwfNL2E8qtv/NM9ZprXWfVBylFIPz0So6nhsHQTMlz3RM4ytfKPQym0I4fAzwJwMEWailTxCjdZQCsM6bbotABiOLTNwtkJZ4DOASsxL7mO3eLAedyxpdQlH2d7ZH20vSckKTASFhtVqd1ge2ruvb4O8XGrAe2mT2znnkrilTodzyQgoGBiuoXce6i2ZBr9jPs5I1Q88UWqehzQXnFIfhTxnQiTClwVVR3MQAEKOObkzR/iY27vFzjMDMeUKLRmRizfE0TNr1PsYWvqwrq0w7p3BrUKOuE+/W9SjT52TN/76+//uoqu+5NOgD/8A//4L2t+1C7AzZu+97GOK7cpy3O4FaV2/UM3314f6j1ABvrgoZbGi7NdpBNzXW8sP0wc0B6YZp+0FZtfLl+V1L+VhXzT58U6DgQg36vOMmFx4KXXoM+axVfXNxofGm9Jtt7xakt9D08+rnIB2S9pBdBgbNjvfvZer9BGU34sXBd1OmdS1hIPGwf3W/ykBVNtxAc3QFHY/f3x+d3H47LL19WvrdFj1WMK+2iZ3fGNkn+1aJXYKij9dzqdKKjEa0Pn7shDD/zCvQE+PfpKyZTGluwdGPKuADApvWDz9nnO3YygNhKelcuvPY1zLT6AYBUbJqLlW3DDyBSJhtAggCAJWY2lW+VpLTP0Qd7VfpiXTAQ02iz2e246o1YtCW+1yo+n2eXYCRbFnQgq+0bsbPgISwj2+DFKErEu4zutF9NfclBCa+P716J9pTgjI2mhBSEXtcHKjMDWKGjukcZFCiogAD6LL1W7wsSd7om0xFjbHfAuUd+6X2Txk3Q4gf/ZAcRbBbTHkuH7NkcQVb6SD2uy5R1HFJKsQ7+UJ42ZTeoKADADMpdqRQCVrQ6Y7uC/nkdC9gQ4KXjrpSSRe0UknhtA0MwlOejZCHVBfpxVNUOSn06kolkZiZI+v4VXFUrIQwKb/mKyJUSWyMA7YYDvaoxNoIZxeYEoJW/m/s7J2ab+i/auZK1R7MCvAoDZFjrgE7CrISP1+VQ+s1bXGu32p/QAnHIiOkkcAoyiXKyP6+9QvPgbyQze3gGJKyzHIk1AApmQXPmbM8AgHPtsz7ONWdfP4VWNBPQVUFvkqfk3/u9ld6ARXlmCsgN1D3J/Hqjw7TguJ3i4rhV/9ntrf/Ts4kKewAr7XcLAZoxkIkOTuxGIOzpCgUdOLPsLb+uz8JnTwmVq1+79Sl/T8LkZL09ZJxt7t1PuK+z7WzwwKgbglqDdWN/IGpF24M+LwyTnUit5POM9TGT03lv02n57A4Glu1Pq0LcA4E/WbXuU2rHCnLpccT+hQFRHRiv96kWAk5xBe9j2oJ+5uRh8GdWkF2gJsfslHo97ejqrR0JCYk4AYyfb5N/75OzxMiVvoLTpooWYMRmqIKrsW6wBDgLgK6eQsNIrrLQ+EpdK+DBPisRYfLebiIELd8VSQ7YAHf0qLNPSTgasJgtkcTHe8rTMgIwKeHWeVCQGg2TfMasgKH9spLL4bjw1wrizXDoe3Wv8p8L5ClNGDuDXdS6IpAX9pnskMaGRYD1nBZ+vmdXhaJ0y1SV9vg1VzJMod8CwOu8DABS9ka/qOBoDQQSGwBoYkjPf6jF6nnOirBHsZ88c2wjlFrv8wKzy2YhJDiCyxObihJ0bYXvp2KgrA3fz57j/NpGo3sxQF3OOsDBDH65Hz7Dz6NVMJJ8dIv4nFSyTvuC2SL09JLM6+c6/7r2JN1hxOBPAEZpB9I1aj0Bs8e293umrzm5jzPGwpzQRFXVvrM6UHxWvk8aMe0D7tg9nhfJvwoEk/XGvpy/5z3skdxjqmqbhj2O0ipIYA/zLLL+rBd7iwoi1xMQ9VRkcb7WMdQEGuoX9BtrfhKXM+mo10ycy/nlnPAe27YCRNgEfb9sIu9xgt+x3IrNFG/nWewpDwiuMb3Dfsxz6DMFJaMZ20rSM6vvle354c0b095pK1PcIqaPK8p5wCsGF/X/7dt3TnqTQAWgYIIOlXR9v/feSPLcioCqelvySBY38HFhduLvv/9+fPz40df05rvvLQhI5Vc2LkWHFGuYbiObo0p3/OF97GiLcdo8366+HV+/XfrshDWgKvqtAYDoXux2sAC6Fxb3UxsGeYqmKOlaDTI8fWr7/+HTx0NtEbpXV4LLGCNP43wZkLgIa83MLbEBrq97llI0hAkg+yydA8XPHmnYz+S8r3M5aPS233odo7M1oUkMij6jnI9Q4OfkKZ8XgayKm8W+vLo6rr9+O759+eKfMyrSrRZlnW6guEAfOSQi4s8YtZmYfALzGSe+p8sAzhErYlOcb7TwQSxFjqHXEItM+73XJ/bDLae15TOPxE7j4/yd/Y/XZz0Bwner9LSXLvpWd2aC/8TFF//0y6+Pf3G+OVVL6VmGJB8aI4ozmcb/3FBOqoIdQgW2/JBnUK6EYPT2rWSX1oAGPXwezliv80MzHT6LoO+QUdHYEgXncuwK5F0haECuIF8PRjScN2++89fJaFA50EdiBOlPouIMsq97ndQQ1mM+yL+sR+95Jkh2cghUNVHzdzdQVmUpgWNzHcQsqHbCBGCURA/OCW2VXbNcVgPJewECp/SnFYDHozVACmVF75KhX8lL0d0kjqE7yXl6/RzYxsBPsTUb3SeqPD/b2hKqsEt4qxQkgmn9ThDvn1XMhZaFHLTHTEt42uTRomd7jBhrzTXP5MDBohDVUmysrC4wR/Nk1QtVETDR/h2YabzKw71/7uRvVfbRvjh1/mgVQBUmIDBw4zO5Q55U/0rrL7JDoobAj/d7xzRxBgCPqKrgpEC0uW/OqX4OcMVe9gjBVv4xcHbOg+q/goFxJnP0St0cgAatNzFgHSvVNhcLdVq3Q5+fCpSsjOj/L18+P56WWeF5vqXlUVXzLPqHh+Py+iZjdAoAZM5tErsv374aANBcX38y8+O7+On1LdCEEBt6Hj2LpqMynspiNtEJwcAv4LLV37RxFCCDslv9B63hqpi+DOo/6fju7zxjjPgZ4iCbJCuBchWxoCPPhuei7yCgTnARII1rJflkT60zNvrJbMNaHQ3pSj2vAWdVSWH0HrbO9s/PMYF8nGZ+zWvgzzhkbOlK7BvAzvdGgHELilFh43nyHQaQoEGX/cKe13rNz/T3nfRy5zoFmLojnd7d2l4SE90naw91kHtSwmSG0aj+MTpLexsHzXXYhjHLXOwlJyMJ6uAQhXlxWr3Nop4CAAQaEWIt3bfIg+yVATDZK1WJSjmcwUlcfJhPCKElccsZxQ/dXCUoz8uTAqy1GjPjs9fac2vmjNqqRC3NKKske0oMNJFjt8rZjhToA4yi8q+zuvxf9yrxB/uItcXWY1V9BgqOcr18vgCA7JOw29hD8l8OutFFGRNF9D0kXitQM0Mn6tW+zvoozl+qaqeMtBkM+nM4/23ZY29lvXM3vGedmZ5VAnj/voCyFkfOWn38udXTgFYve7xmtveZzO+yXTkbcWo7CNOsbR7zzCcpTPHI7RjDHpwmwGVjDR0CniX3svf4ptsSL7E+FCV4xrzXFeQmknleOVlOStsmkGcdAbnY1Cb1Mz5l/cdz+LcCaV/Psjjj2ZV6/5fnDqure589o+vHhs3KNP+ur8CH688T9MC/810T7CdmIDFjDwfYq8L7sH0zNp3ANzGG1s2jd52YplKpZF32MOCSNB1euErMNUeYO98n9phaAvTZ0t7Zei7p8ZcR1GfpfP7w5sfj9as9rpD1oTVVzAD9zGOEn78wU+1ff/nl+PTp8/H6dRJutUPBGABQ4drnPXntenb0+a76V5hXeYJACsWq+iwl3xG4Vq96xIb9PKQMsXRh8ryUxGvt11jv2h5pSACWaFqXqPi6HjEidX1v//zTcaq/48Wz1WtPse/bN430EwjwzULttI+hFaTP/vz16/H5yxcD3bYDFW/XdfE9+jmgqG2awYewJawtpjOCsLn/okJcnpvaMVx4GfoXM4ac5yUTydJubEZZAQD7hKERtkHx2E+DlGLkXV8fr1++PC4eHo4/f/vt+Pj+vQEnxyjo3Mjf9VwRt+l3wPjYf+xyGID69wUEN285B1DH8V42WfmlmU2DcebY1izSaBSl9eCvOjXEaNM2YPPNErPI7gajEQEkd/Cz9L8HBNd7sRl6r7XVBgOA54DfsE34p19+eYxxGbN93TuQwAIjmUPSwB1EkMprEa3phKbBYnEcFEE9W/0J22xilM4XevX59x+y0eoUOvOZXrXb6+vj6vKbq/3uPVEFegg+BSW6sJDHP/z0oz/x6lozoG/66VlwHr4reHV4VE11nXMx/62NAUI/Hfj83LU+A/2B+g9lOcFYaKFCInF6VtR34JSHTwyheEcBLT2XcXulGK9gInvKSHfFmewQz5yer9W6D1LsTnBvAMDJ+xClKd3azkd9Oq0IMl5E17762Dz6KuNMQGARkxGqmuAhlR1dE0nDDN6ZaMBB0eHT4VcSGbQ1dEvW3WtW8TyAHYJF9zJBnVFwqoBHDvbx4bjprHnRzV3NffokVTWJ0JRhESGV7fpnEIL6tq8TgSjv/90DzPMM2jhpPqX/tEK1tdJDy8Xxx9n0Cvp8oQqamu22lbBfqM4QFOi8mIreFppleM5ojysw6fcA5GG0pEMRIC7XlqkAAYGixF3RwfZGLfq/KMGlPsuBv3iWu7x9yAhAt/OYmtuRR16fajU0qYguw1MzM/S/r+oxlJKxZsO7AtJ+VW+GgA1L8bYVHAcfbYcIHe8+gjNVqo/MRoEt+rvWgQ/LQIZ+rp8D1xr9FxW24oyFiYPq7uPxpAyibcwDvuEASP4dbJWKTs8q4NBi2JSBos/SGgLcxob89T+0R5ajM2qdyk0CocfjuUcvhWFDokZwyDIsPYSeJX6uzzBQAKBw4iS3U2QvATInCdpaKVlbqjxloSBi2Co655172aB1AeLR0oSfsh1AjX60TE1nTtJHRSJr0Qq+xxSJSr7Rd+/pcYZqtM30sA+FqSJh1/Z9c/8GJauhQlC6AvWOTiWQ8JGz/Q4AC7hEJYZWrujDhJ5pAUTsHfRsKsknInYJuFxNEfB2G9DfgntUxvE7owLZox9mx8ODe3PTRsGzbPscZ9q2ebO13FoggAAgrZVS+6I1SQIdgdhqgh7TUK1YHh/C2dh+Zu7/TtN4+tQVOVF29X6owbIbVANZL66JvyewS+loVqvmMDrZAPkOgmHWjmdooAZsp4dmvnbalHmmzn8+g0u+Ywbj/veeX69xQQ8lV0pmrr6dzi9nveUfBOJzTXzvOcV1rlHem0A0Fdqt8TAD3eU/AE9G+uxrPxsry3fwb2stF5i+v4f3Ztyw+VNdvvjymQBKHDjXstlGxHv1rGVbpHeY2MHX45gZH0wssP2xz3BFLpfLGIwNQEZiTwAqrbveCwsuzNRTSrLvv2ALnw1Yic/md+KplYi4NTh0bjMQggWeMJn4TIoM2FX9HLFGXd/HDx9O4uOtW6C59c+Pn378cQmfpec6fdj2URVmVuKcew7V+9qTU1LA879ZnFfsQNg8mTiQ6mlA9hT03vh1ulaNz/vll1+3HtDdncfqiUqf4l0ZAINpNW0uPjoxYxgEumaBg5pk4CkDsNjUnnEXRkeo8mI6UbzL+wQcyKcp1tG1y8/q3uQ//O93N8eLly8cu+g6bq9vj8+fPx3v3r477kvHz5lSsp2E2yKwDlcej6vrSz8ygS5rj7bCrBhCDAD7NU1jeBEbIBun65Xdg/mX6+zzKQsgcVT11roGip3dzlUGBaAUzOPzMej4KwEAC45T4szUNu8N2akIu0qE22eMYqjEbcU6ubmxOKTYpH/8+uvxx2+/OI70/mhbhItHjadnTqqfxx8IsCJmU1tEfq61CBsqBQ3eO/fFsltN6BMPb9B12fY1xWbr9sxCEZoU067xffg1vhc2nEUAYRvW/3s8dv2//l1t1/4c62SFcWFR6WoMrCIQ/v4//vbrYwRPthK+v6SJ2mlwV+GCCo+gokiQbkYuicgQotLDz8+D+iB+4BnQp3bzL3QI3kvig2GyGJrH1FTEpN+rwyKnZbo/o160QdrrivEREvcPf/ubGQJXV6rySJwkLAc/RBDagdxgoGeAR9sA953gf1fhCFBmVRZ6qRPVgfDotbvqHyeY71RCvMUGcX4yUqnUZFW0lAIBlJgmAY0oBkuczZbKuRLRFRy1MkXQwCbPhpyua1O6mNuNs9Q6yKDrc5X4pULjJ2RD4+8yKhrVaIynfvd7b9QjmUBT/66kHnobo/p4H4eGvcEEiBn8y2jx94XIQRut0dJ1rf5htwEkCXXyqOvqf15LCXaBXOp1VT51QtDgZRqbCQDNgC17dq+pr1FJdDZVggoq7SCAVSBGTV/v1nMH9eMeMPysIQGGDYnuoOP6MPAeDfQs42fOATuucNGftHMKEur6EhBrDFYTOS1aQQAp/UdQryBApw5EdCr3GHX47BUHpOqlvc9eAPjB4WNUtUhii4ghEGrTk+NGLBD17wpl1z6zk9NotMeMB6Iys9qSgoCzdxREqMrvqhbJPkwBMV+arGgN3eYwqsj6mQA3EqNt5/bznQJy0Ss4HRup66XneJ1TM34y5UDPZY3YWVXj3Q9Oz6T2Y85NKpoKvhXccwYAbpb9HKP5NgBAzy316FxHaJRbXdpO5KS6ttVy9flUZ10lqkOa36vnuZ7xEKXC3kyAkb0cZ9gqdNkafCbnC1vMfsZeQLMFZAM8Xj2LDa6peuOoPbKt1QFG6U3KaCeMu4JlymUV5aOTkl+psKfnUc9az1jBmyrzXPdJksl0ikHVzRqkqj5tnxPrfpPPOtMjBCLU1mVCTPrx53qt707cVb/b3twyjXSxVOYoEDg2MEemHqcJfACi+B0XDdQTagFMXlsAZEyL8TVc6MwHsA1TLzaC6wVMCKAYn+Jqnxk1YjnE/lCtclVv9UzmvtiPM9hi0oI+U7PG9T6SA/bPpnmfCgLz79E1iA3YNmqzgbxC9RP8O3vfz9RMjWRf+I5ph9dnbnOSdYHyPajPpz5mx2E+2zsAiH6D+22rRn51fbzvqDESY30WoygVdJviW7o+zwP/Pb/3ZG+26gmVlmAWENG2sqwK/N26zTMfOIHHaWMjALbH5i5WKH4KW+0teMqskbaMK5dWi287yQDrY+e3vkG0Sja7SdfkM149H+Jb/4hxqMQ58zkNW0PVera7YT/1b1T0VeEldtu2LIlKKup7VOgsTM3YNGyu6C6drGFHced+8wSIA4k/+U50GZLAPrNd+frly4rnTooF1eN6/Ursvrx+AgD6HmuY3D8mEe40ESbw3N0qqb5NIn1oPz5fE3p0fYrf9bl6n2yfBAo9lu9ZXqfkWOdZhSVR5D3etZV7Ce7pz/pMYl1dz+zHhhkS7Ll21xOJIl6dvCjsMPlC/dl96o6pxIRIq5P3SYunOnc//CCQImBHxjA/930oklILatb1Ni1SNxImvT9U1NTnKPn/8PGDRwNe3V57qsOrV5k28OHje7MMZm6xYlD1/pvF/dRj+8SKeKUiidsubny+VWC8vrl2WwP7BuAPRXrZff1MtjZ6BDtJp1CMPa5TKWs173NsR8N5491H+QkzcRtTiFngMd0ROQwTOXtdYIHgNsWXSvqlA/Dh7Z/H5TdNd0qLGYm74kqBFMQAa29SPO5ED7VgcP4MADRGXczlIbJHzMIZcUxYBrHXZQmdJ2c7scmDocW6IkioPUhu6RB0FIW5/qxn/ITj7/pZ6UHsn1Uo0MB6WrAsovvsydK00PdY96lt9xf/9Mu/PmbUyEZQ45xSqfVGrEqpex4U1D8v5VSUEBvgJM5OfpsQ4Ax28BEvpEBKNxWkLCGUAYTRBnCOsszEikUt29Gbn+Dd7AJTOdq3RL9vq/gOXmrktBAyGK9fvT55cMsgDB0DHtC5YBabejpqHN10hhgCEu55SM9VfE2lAj1c7QioUi68oMh2jXXbXJ28DiDA6tBDiCmHIK6XJDQJaGIE0KEZpAA88AygZ8pIacPHmEUgUA5Vz9KHGeRU40BKF56BGElPnNeeQ+q95/dXJIUeogaw+x6atA4RNe+r56GgZVQQPa+DWfBsi+g5qKmTd0JZ8MYAin17xs6pJcBjAqne4hS87q2OjqRyHnyCl70fLKG46x20eJS+hNNd+7xIf3rlN53Ua1TjNHvzcDgb/GhF7IhAIuKXOZcytgEAktCPQLbR2ArY10W7rAAAIABJREFUWkXSdVE5NpjWMY5KlGWcLRYkcEL9vr1GnTnOeyoiaQ1If3Hpy0XYlewGLIsBdQJimnaFZSqM53P65Olxdf94XLtl48ZMACdZZQtci+HRoGf1/jM+ikCnlSb1crtSrkTaxta9RSsZSRFgG3Wvv9kVoZazhgRjJB70e/t6Ea2qgXcLS3ujHYD1eTLdALEc0FuAC0AIgsWZSPr5lOJKjyQ27RREBeQ8HWGH4JrP+2I+5T6nLyAJhPI+baCd2TONPRJlMolufMw+h9OJwlbIZ6Q/dn4e94vtWv6g4AzMHpg/y2nWdsR/tV2g/seJWyvjy+YUCBr51krM1vmtTXF1t1ULAQDp54yoUlpNGPkYAEBMg1u3Dl24lUhrwzUwtcG+g31ZUHYlrdiZMbLWoETH5RGkLsHC+rkdbMT/sq5O9sTIsjo0ACAaLzBmdjtc7MoTV8vRIghamdWKyFMEE62TUnsKaOPvHuNuAb5dERqiYJ7MMKjvBGQK9BUY6rbcZ0zF0O8NyKygXsGpk8KR+E4qePZ1zohtoSaQvHrldVElzKDwKmLEh2B72LP2j6WMp8K/K8g8B56b1/8M1IGFRSWMKhexw/yeebb98/OCiafo5CF4zd2nuyfN4DMApAg03bv85o3XU1VG4jQSfe0LxUeMCZtJJueDczhjHXxIEgJV17fI6bl/oZByVmPwx6M2g68hKcW/ZT8FADih3mtPnlXzRY1GVkz3r3u9upZiu2xTWle8zt0bWf8AJ/q+xAajiFVfuYLyLgiJHmfsBIAvaIPuAmCtEleYi9q/C3CHMfSYMYtJPk61t1zFLujH2s7YmWTMbQ/2s1vUjNfFjqc4l1/ZT94nQ6wR27Fmkde2CrTjs7A16RMPm85tuEzFUKtS7bt9gQWBEYDT52T/6sSJdeQEzp+l5DxnnmqoKr7SDJJdQFRXe1ZJsVhrADhaO/Xrf/76ZYGB+tmff/7p8+5Rv6WLAyDoXlXllz3TL48f7FSIu4fkQ0rGBS7o3pXE+7m1HVCJKK1FbqPpftH1anSeqvT53Kc+z2Yy6BGIaOrXpwXOjIInT49bFdaa8EnR/9fffndfv973009/s13948/fj0+fokkQf5toweLXbnVLG/fLV6+PTMBC2Ls+WuLLNxJQjA1UfK/rBnyKeKs0p5gWl8IHI03RFjAriqLJ0pl4FiBDBRpdS6npenZibVks3HHjs0TGZQE4BiyL1CCxc4uLCAeaxnx/XH37clx+/Vrdglw349712VrjySSOrdxMUK8VYzTbSufzO860/qh8Yp5NYgaEoskFyfFy9vfIcjOFRhvbtpm0JrXlegD1fFauJ+fA7X6+5rTRTHYxxUODtGWn6fk4JzoC9uiX9gi6Lxf/+M//bA2ARSMEfVAwr75nqreMV1HVrrTi9Nk/K009/Y33D6fVBt5fq2xb40TcliDgwTRaGDIMDs5tJaD0n9nQy8i0Ytr2AiUdL9zf115jVZWZ5WvBpFQlWQgdBB7mdMCrqt7N7KDjZdAWrnc58lGxmA5arwPs0HcYaWoi503lqncr1f0MghuqvXF82Rzn1XgnURUuw4QnqIhaPQrjK4EYAEDWc6+9NgxBka4bmpQN1ZNUBLRsqtJKGESvSXAWZylnL2MDc8KfXzogo71AWHMwN510ChGyZiRQBDBer44oWfulRtGUHzuaF2fJ2N6LqWKmHWD1/7glYY/Fibp/KjpOwqRe6rUUIJDKrVoAUH12f+cSZNo0IPaqA/waF5yMz9lAAznAiC1R4YpCawyRx39033AeVpAB/acOmfXDCZAM6lxq79ODlqSo055bUfXZa++117iOMcFWzptnb1t8K4nahadSPFjh32qxTfxdVdfe7R6YNiMUzRgxmCI6k9q3V+3/Xwaz3xs6bcyyvi+sDE0F0Htuj29ydHp+bV+SnoOD1nNlWoK3BnRmELm6+PR4DqhSAECIsw11HQKAC0m2E4hqimAXtK4OHDRO8kUAVFUj7Dygii/69XF861ieRL29vwJyMABcPS5AxHNnj1HNI7CVjSEh5lzAqrAtaRWZYIt7T2W7tLfOmEWVPIl/wcTaECHnC+Rr8Lj2mumVU7hq06D1GoBAAl9dM84JKuI8Q3PPQ9XFP7gPXw6tjh57ix/R7/lsEuDNdIv93k4ahgcBWx4JFcayRs4EudRmBoMERoCfJX3uCqjVmuRpAvcGqFyVVyWuNpIKxEkCWKqfP6prbiZUQRQHllSYBbKOKiDJjOl/U2RyaENgH1Shn/frBKD7UK9x5W6Mw3vxLBRTEmUBgHmOnS0+xA3pT4S5YHX1saZOpB/l/+pT7zeNNjYnQIo+//vvQp1N4JQz6z9LOLi2T37JY4pHVWaJGdaWrfvpfvCM69GnTRVH9wwjLU7utCd/CTlWa6QvyFqNeMB2v/fnBGmBf9XpqG7ABrlCe50gFv7OdmeAkP75BADka+rTWHM+l2SU/aTPEgCgUY4wH2aCrs9W/7YSL0BjeqjNxmhiwznkdwfbBZroLV9tV4i6zkDmTADLsdhqmdvVfWzaeXyoBJJftMrZqw0fi7iZXkflWj3T2rMvXmr0WHRhfNZduZOWVNXIJzAu+91pFIAtnSq2rmG2Li3wBZCfa2qQr39XIqvEU9dgIbfGRYC3FtMsK44vAUwNa3CPK9S/cy/Ll/S8KJZPJXWPB/Y9RNF4uZ+s2+nUDJ7tYjV17Jx+rmRL15eYvmeyPhNRbsX4333/XSj8gH2q4r986e9m/K4ZhdWTMYW8mkWrNXYIgssWMDqOliwzFVTlLjuAvfLly9fjUoCPxtLVV2iEoLQC9NrLy29OdL///jufCf0szIGMA9TtOClu/KlE2bbr7t6K/Kr8i2Xg2KtVcl2fgEUBPPpefZ7W5+eff/L3ALK4ddnsLRUAOre91XGfda2xRAU7hevq5vp4++7d8ceffzhOfflSkxGeWO1foMVpfJeYGSaJ4gmPFXSCmGesa9e9GSwSC6H+Te0HAqm/fv2WQozPe3QADIyVOaL3GfQt23IBHowDN/tarUTRn9LmUrFG6yogJEyKGxePJCroEeGexJJWAIOjbX923KfYSqBLNQGkG6U1kp7Eh/fvzWAQ8KQcUHnLjGm9P23vaUnrzu95nBR98pj4mxYL7J9aBLLderB9xG9P+2kfPAB3bME8fwByC1jYIzkWY96fQ55rYC6aXTxT2DmOC8yUSY6KDpxeJ8BHflItebofwCnbvH/8VzEAdmWGC6QirC9wlaAiMpgLgmB9KRVtIw8NDlZ1cigdx8p4WbbBbM84QQhUQ/7O4lIZBdlfD0hBTo1cmwKCAEk1XBT7VqS1AfVeHRAn1ChSD5SGQGfdm0fT3YUyMWY5kowrKAYps+PCADao5O/LuZflgEFnc83xOATITlIbLGUzdcYk/f9LAKv9Wz0IMAAAAewU9Eyq0Bv7O5zm2EymVJV6xrrrwOnrhay+eKFkeai1VvhJnygj556iUl/o4QK5hO5mcEFVloqfKDGlZQIknsOj97Kh9R3bEaaauJOt7EEBAOxfoYsorkLXol+MzafnwhgrAoDMzLxPb7AS+CaannOtcYCqRvvBZK+7V3btcaqM2d/8fPb1AvhoP/vn9HtDTeqoyyTJT51YBxHeSOF07kZEZ9vNGNE4g7MwcTe6734h9YsscUxNpGiC6EBSRjgrBXiBer/6r6ZgikGLVv1d7X8iYZ/n/j0VjzCBEyScmoAyE20RMtYvbSxYCSPEVtLfLTCm0ZvKeHE8XDw5Pn+9tDijhBoFa1ibodRIHB0B4bIzODsxRYrGx24kAFX133oKFTnabRm7FUBnVZ8f0E49aAal3e9HwOBxklVE1yIYRCy9VInh18tvS2hHf09SlN5hRMUMYozAyWezzoUxlwT4MLmmLSNpIkFf50jocCs9vuU1dzzCl4zV8tk22tzn0ml9SbYTWGL7AaA4Y5s9lp+4GmVx1tDt9GxVdSCInCALn8H+Yy86UO+Z0/tUlSYAXWcRkdITdgsUdwJcekpLZaxlJAncQO+d1ylTKtSLWHq7A+Ag+14LAMEGjXHE+U7bDwOL0py5dhAke2v7vHrks8D83WeibV7pt9wBPMkk+9yBf1tMsjfaHz8YA6yn94aqbO6JDOhDoMS9eI81Ma4jOgG/sev6TJIq91LKL7W3PUJOgMxNoDVLGhDOGyKB1AIWF0gVinWSpBem6ScpV4KJiODW5yHh9cSgVutc2clJ6d7bfdTZhxK5S+sCa7Cehdd+61BEGZ79X9DIe2Enik8rFua1Gc997eNVXNlsjFR1ThMzxwtn7WrEJHkuZcisyUxhBhgc7L3O5wnokWcbG2NV9voowNnsh7QVugpbYF0xk34Omwf2BskqSSc95gF+ChDbh0ZImHOMvwq4XSr9SazTDVwmgGOi2kb2tePAPiOLxpH0r/HCCFmKSZi2w9iftDJFU0XB8evGEW1DaQUVcFD3HPtZfZQ6sCTPEcUGMGMdtJ6hvMO4yd5HbDNrE9atbIBp48+f+5rk7zSqWv/uv5d9G1sEPZhiQ84Oice0lxQSVzJ/2kHaPmetfRgsWZutrTVtxWrJGdMG1pjG+mWAad+7AEEJawuMrhiedX5ePD/R05Gt59lASfYeZK+4pzmVaFrd2HsA32kf3IWsmXhtEC0JnFoHZQ9Icq+vI7iXBP2LqfGi6OuXXq9xgh5dp+soCK7vcovB7a2TTdvrhzwrHT297vPHTz5DGg/47/7+d3++wDO3C7SdV0CDRgfq/rOPH0zLF3vhsYCUGZLPn5ul7POahMBU/3fv3h1/vn3nPQxrQCCDWC34UPt7F86iW6D3qv/fa9SWOq2t7tPns0J4Fo5tm5q1uVrIDE0/wqHSKNBZcpFFU5sQgxyjFdlD+DT2mMHvARKK4aB4wAwv+YcWvpat6phV/Cm5mL5bP9N7FXh9/fLZugDfPn3IGGeNKXdrdxlhvSCLIRbodjK9mB577PMEzvN8UoxbY1Iby9AiQr5EzMC9co0C4NinSfgZw7gFcbEz+OCAkdlT/jyzAB937NRi04xtOYecA9twRhR33cMG6kSk//Dbb48gEDwUlIj5+w4u6XvKSq4kf1QM/LBLv/ZDrdiExygNFJ1epDAV4lnjIKoqf9aXHNpwAs0sRmkaBSaCXgVNtLNAVXJUL3UfMkShNoU+dWYXF0WSBVTwTgJPkKlqsgLfoLZXvh5vSii8Q4F4GVIjfAl+GI8EupgKIyhsNqsCS34JscFJk0AR5FGk1ctDblH/eqr/68AJfav6eUAL9SuBeKsSGwcgA42j9SbU4VDlb0woiEBG31uapV4TiszdIW0Go/VDtAYQCQZAemQrxlMAYG/+LXbIxmb9g3rFIXgdTeHNAUrvl8QFQ1FSsP7jj288V/7q9rCBT7/fRrjjrBJ8cQYCnGScYsYAZlSZkv6MAUxVGZKQEticjw2qAEI4qHQLxgbYSJBIfjwvuywL7y9TzbPXxWaR4xNTxGvOOEYn1B3taGBrsDm67uxfPVfvHffaJuA3a6fnSBR0P2v6q6LK1T0dx6lrJggzBRDBv17H6XUHANDZd2XU44GCMzgYOVmpSTzMnwGwWvg/rq4zjkb3jj06qRI/eeYqulgAov4rybrpTNtQ37bggu8zWrEN0Knuh4YY6lj6y/SfxSsLIOJEEJdZh/Nxg0+psEh74DojCcsE8H2VKaAkISBHko7r2+sI9lWDJXsrVcDZMuB77xazsxmV1JPkwPZ0U4JtU10l3EkzSY6DriU6t3vPzFKpVoe+1wCa90QCh/ziGjZNnDOMjbZNH6J2vBVGk8+AgvEKDym5ntXn5Y9gcA321fy3aW9mMoUj3eByAmb2j1dKdE2JnS2myO4/1/PP/n9Iv6YSic4s9rWXKgkI6H2eiGBPR0Cpl/7Rajq4N68tPQTwM3hlLQMeImAXdX/sn35XRWi+j/2zdEYQy23Axb61LXWCG59OQrj81dAh8foNxX/WHv/C2vk+QvHzx2jONsyR3E/tFCKA3U7eSe37jvhgTqneoyq0ffZF5l4H8IhmTyq7WxzSH7PmakfzRACzg8QmdtBbqSg/uVAFc/dQk6T6bCyBxI7dq5jcsu9KpgeAMAEAxTt+3Sh22MuOCR9eJECWUS3i/CgAhNlCYDfXnrMIrbz5Qa67lV5iFp6VRF/179gA1sGX0vf4WY0Z9fM1xDn5jjyjdb4AH0ZVP/uGqvMu/Gz7WU2YAQCQOKN1EPX4qSWRKpyOmvbCahlak3JAaipGi11vy2naVcrkkyAxkznUMramGI37QgeqYD9sLLeIlYm67oe2TdN063us8ZMKzQI/hh2lb92CjFdXp4rejSsAAPL8sdWxZdMe7GeY70pv9I6bY7qr38PYtcZ/f3ld96T3Hla/gH5IMWILbeaj4gyDR0Og1c+pYKSLQE54NzM2yxJwA3p/mANpQQir5y4OtDfPebaY9ACbYsvDBmNPsl7ROVNhZ8fF+jcl04qJFIepMq+iETEkIwP1uyj/iTOT0yjhNYvEYy8zIjeaEjfH5ddvvlTZrb+Z8v/SfkTaA/pdfgQxQDEC9Es/F9Cm77d2ztXV+hkjy3X9FAj13QIV3n/81P7utkBV1JJ4FrDi8vrSayVWImOJtfKzlQEboNhFMat+1/QAFS0cuyvWlq2USKoAgBBQbD8BC0U3d8GxwA1xygLxa/8AJc0+UJEx23K13ui7YBOsBLjTwORXtA5eezH/PI74/njy+HB8/fTx+P2XX457AR4SRXRLsIrEosInP9Cz0/sdt3f/7GlsGwzz3mGaSu0TWRmt2wYeR963GDh9/UrIC+juWKT7UHe+zvOOPch9PBpYZ7jxL3tANhFGYNqYABWH6GCBZfzJjM+Ipy/+999/NwCAo/pvVVtAOFZisVCaJ+twripdD7w2vmg+OhzaTIkNNuUQw8UC5IQngJo3RDLKDNna0giJydCKklQqoapBoSjTPyx1+qC0eq0OU6rcYjZkA2gxMZw4SlBPjAlBthGY5xLueOGND4rIuhDAerFrtFwJaY8v60sCy336gRdp0nfb6daAByWOUYsBKPVcn9/+WgfV1fu5asKotda6p2qSlg4d3hizjGXi0HPfCWYBIdS7k0poUOJWa8Y8byUbqGjmMFTBnkpDgwoMp5elSUGCmyCP+1eevStqHSkzgww7/EHfJtgmqUgwGmrO99+/OZT73tw8mOZFT1c+HyXoMcKtrTBKrmVc0vufiqzCZB1ZC9CVzj2dOaikAYRBKbTTOet9xvjotd8uo96awJf5xUnhVJFXf7GQdJyP0WsqTAqGLfKIiNRGwmkt0NrRI6egOb1goZIug6D1lMFVMqtko/NeTVHqqCvdq1H4ppdJ7p9auGYFQX2fKaLup3K8nlNdhoor7H3Y1OZ4+vPvZgN4vTOqEhCIikZMc4b2XUnIRsCQAgYlbVpvTatw/2RVnpcS9A6efPYK8KEqbAYLwYgEaiQmOUS6QtgYrIsymLBrqcQyiSPnwf+n4LMOTKi9wQEFnmLmdL94n+9IayVdONE4pB1IZv/tEXYx9NGYwNEAAOx124wO7yXbRgLTVu7QNVg9a3oG6UFdLSsI0pWCfH4Wlv32lIQhsrWuNzZG17dmSo/+b9aYPUrgg52mtWY+G95D8EMyOQPk9JtDEQ6lTufD53SwBmxHjLBnIoWCNt/jw6N9iP4TACB7BFjLXlEgGt+g+cjxrA6MtB/LaNHn+3lBUxxis6wdAQjJs549Ptb3VOYVvlmfGWHAbU/z/HdPKIkwugvYfwKV5ZObyPi725KCjT4JrluNVnDlBEDiTa5SXVF3X3uRfus12WONP90AgJl+9Ar3s7/vKC8Fi7p+dEcIllc/vmy0GFq07lizJbaDIDr91LGB6fOO/6JVkXVgb2K72IcGD8u2CDATEGAm9jwbvZdqF8/yHADQ84HFA2A1iwFa07k3eY0TrTI5Uj1N/zS/MCMEf5yJ1QLRXl6KO+yh9V1jDfE9k+mp73TwvgDW/d0GPAt+JN6Z+lI7yGWvJeLbNtVrDfgCMNCYMEUgFLwB9Preth6pCKRfqU6mPTCtd31eBUCcyGeime+FkZew29gLa01hHQCGnQEAxAAkFtEYqOPb9YGTSrviKjEXZYO0N8WGIv7x3uvG4dGeAgHA5blCgDieNc90Ajj5uK3E7/jpPs/kvwcAAMasWLx7jnYLGLoAAPosgabsJ/nU2E2p9Gcx0oecZ7QYIi2GRUhPTIKM9QaM1/cQS8p2S8yRIoV+HqZBZqvnTLMv852O5c4KWgIBVAXXtalqz2i8Dx8+noj9rTVq8iibp++SLf399z+OTx8/plI8NCg8yUC0ezFLCxizhrqe19Ihe/16xWJQ+M1QaTufKPRqJWA/ao1Vmf/67euhWP+Li1s38UcGJLZYLH7ZYK83FMr6iRU+ff5iIIPX6XP03Yrr5EvEVkMzJYcl7KHrywgTZipY9o/3fbV1Aozsomb8UNjI+oUfIk8K2zJgilsM2tqXol9yBCrXqmgbgDcjNwxOjQh8qcr28Xh8fPf2+CCNhy9fjmcZ4JB8oqBBmBit9s9pI6tFrQUUC/g2TpGdK1juSVdr/yrWrC1G6HAV0Dq+fFnlDZZN0H/GOl4n27+8KezzgJ2MFl+2+i7JPtMYZt4xi6bj6/1HPxemJPyH335/jJhXUe4RiHCRJLW8mYfmL2/PSBS+1cOyK7iirmjzy6iZItMHgbHi9zVFYNFScsl2cFQoswIJqIs+LvSmVDDT+to340MjNE8U02+Xa96tqDcKHETTdfpQ9UlvNKqpjnimo9oJo6uRrSiEHtbxEd1QNt6gu0tEZidpGBG9joR0B197Fm27rL0Oe2ZlEDwlhaxN2jPw/UF2bRSLFtJfmrGOSR5lWObG4ftVXddhQqmfGZc+kA4IotxOEJJDoAAlRtXrX5E9qDKgd6DDILE4S2iWbFIcHbRqrXdoWKXSloqJcfFfl2DOrkiwf2ZwTBAH5dOieIwDqaPW/ShRU1Ii42c2gCnYSb7SW1N0HZZK14Se6RXYdP9OUA1DaUDHIi0R5vDaWWE7kxMAADwWy0YBY5BrM6NGyYP+0we0vKTPR52apJQWls3eaBIsA679r+eo5EKCNG474BmHzSHQwIZWVWxrbDz3LNYXz0rbh3Lc65AJOK/083x3HSeXzH+Nof0ykn9aApQs6znqWsTo0PUqfRYjQ3ZZSdWNgCEDFholGABAz0uJiNcXumiT7WUIG/gsReEKATrJKbKdylpBltFG4b0lEdIGnDo/PGsjrJ1a4PPZ6nmQ9Yzw0XfgxEyzG7TfYBB5lsvuAowutlCxhQFQmOMw+rp1jdFlScKJ41u2fXwWZR4H70WlnQg5YA4rBvDN4EtF+6ajn7bBgZaBza1ynnXcZAL8Rxxfd8m/EYwugK0MKoI+zjcBaO5905vPRdOoPjnYpc2mQAT2gWSQ4FTPNYCsdDli761sXV0Weg2lXM1emQCA7MnLVy+9BwRUiYmEfSaJmzZj28LoByThblo/2j983GBCFbxg31BtJBnVeuk65Pt0765YFVic4Pf0zWtth1As30mSARX4hQP7qEy/fP3a1SnNtI4yM1WJBIQwzrKxU0WMIYj+AACA/i7w3u1FpTEGGBadMoJZ+G0H+h5vm4Qifla065xdlMhzr6FgBozWiK6obvP8Z5GCZ8EeTxCbs2tQ76J0yiaV0OgZN3cOAOR51E/1w0nQSMBI+tjTBnbKKCD2wH9AK0/rwwaxAMZk+0nCHJtgA9qKge/n/kiaeWZmUYwJAOfnbtPHT/0wjBHiN8599vmuUp3Hd+wvAmFf3xT1GyzQ5TcbgEcoN2Ji7GMnM9U7Qlh2xQQGt3O2AMRIzjiPACgLUK8zyXXlXkiOASkBShRn+ZwMwDjrPMAS79OA6brnqUHBWmydg10Yy17NlCd+AQAsH9Q4lGe+Y6Hs/3w+46RPgW0ukTMxAYDpC3VFnrB1EquHseF1UBJpxf0Xx5vvvnd8yBSWFOZo7dyz2x1nuO0jInFaR4s6e7xw2DxqSdV9AQDoXhwfGEzZAne551SWsbWsT85bcgwlwVThf/wx48FFs1dvP7F2/GJyBiXuep3icb/27bvjjz/+PL55nLWEAZOk2j57LLUq2ttWiPZu0cfHh2WTiQ0B6fR3gwBPnvq7BA6wr3W9n79+tU/2+FKBOraBf81HjNu3mGOxbo2yrijf12/JzRwnVONARSnTz0WhNwhw5fuA2SkhQDEzFGtEW2vvSwNpZhAkYbdIJyA3VequISwln+8K7Zlhqp77Tgaw72tsZPx9PAPGJds3qKApO68JdXd3x6cP74+3v/92PBjYu1zaR/aDLbRhoznjucewQH0WB2vd9tBgZ1sB6qemfdOzOWcApEB2Wp2f6xU/tcWlFzBQE4FvQIgW4Dfgq5gNiYv1i1yLeD9xw24ROsmT0Pn4x19/Qw56bS5d0KwUYIyXE4QahMo+fWP2iRvqlKiDHo7RLB2CMwrUOlhjjE7B34VIngSRi6/fkWO9Dt9Yq9NU7wAAZEgsXqNRKg8PVuHUf6oIaxObMtReFgCAKUyIQr0qQLoXGxz1u7TKoUWjIsSDsKOtwdFDEOVkGmmQMijpbCKMMiuICBsBie4zPbcbvYqaZ/7ugNVj0hLQTPqhA3aNCKzISgL13WYgpVwFsAQEspoosEO/i7PblGp9p1Tk9Vmhej4cL16mEuRA7clTP/u5yUELl3MbFLK1SJ5nqjEv6rUKoDE/A+dMYDMdHAaSah6bnsMZACIjTNzy0MDSz4x+/iPPzDROV5Faba5IoJ11K+P6Xa/VM3Rlf/QEY1g41BzGeb3XV+0xVCDs/v/oU3iUolVyS2Mk8Gnlxc9XwagUaluCwtkhNDWTJuMbK9LeIJpCJYvfiSEi1gw9+yvRPa0mSy3/1YuXx8sCAPh9AAAgAElEQVRnqVPN6j3cnZnk80x3yLOfsitFAwSYr9W/EdpcK7Hy3n9yRIM8/+b/DABoCsBt6MFugUlQlZ52xnoGuVbw7r1R8T+cgZ6bEzrblPR3+nmZIVCl4o4V1XUuI14AgODK76WfXn2cN6oCp9JkQMAAnejBbSvpyDQ7n/aO4vTWZ3ZUWwLJMlZ6nVMDInt4j4uz3XYbSs7mBABwDtOmz7ODeNBSFRZgWaq0b6U2aLZQcdZOHKrbsXZCzhlLApYkbVf7Nu16ncc1gqlj5Jpo+RnWn+jPgs6wOwStPFuAY1prCNTTChawiwQLRxrdjdgKr+Ogaus1rjZZPT4JwKo2VkkY8a4EX08cKFp86TicGCv4U3KvgBVbaNu8AvPTJNGvgZa+QJsEbfos2qwIOlEBpkeWRIQKE++hwrLFesfeHsUAEtfZgmD/XUEwiW5qnQQAvHnzg0W3wgI4faapOHaCgu+pfesLAIjvNIhOJeQxvdLYarfaPG5mUOxdDIkCR/qGmfcMsMZz1zPL6MEkB+pXXkl9jZADd6YfMX7Jz6+Jk1+X9xOUcaYmoyfPLR+aNdxVIO/TJfDbEU8IrK7WI0ZoNeAbYzadMJSSDJCm4NtFimmjpkhxK16OKQqaEIDq8/Cp+KrZ8gdbZSVQvf9lQ0h0bf92kr8Dzz3tZxTEs5KLEh9WlteGakDbpRKzAMRmHbEnvoc+mxWCnlBr87z4Hn53O1aF9vx5g/W0Ygeubf2e73arGMy2xg6OAZr4RXtox37cZ+KXU1AMe7cSgNnaslzmXwEAPmfGGMRHc31O92gAgKxB2pVW3Lec8K5CsncDmJ624WrfieVLAskzEyjg3nUl11XLj5B0Jlrpc3RWidvn2icJTCFNrxGgR9FGsZHb9VwZzdi32OOIPPtIld3JesM88t6e4HDXGJBMibSuVxV5/ZJIoJ4f94aWk+y22c2vX/n8yaaKsv/2z7eHWAMaS+f4174viZmE6XR9jB9VW6fEN79dXTphlm2bCX4KYKXeOx6O6CE2UPfy+fOXQwk8AJ0N4GCrYfNdtGIsuFrQPNpT+gYZZchZ13Wq2PP5y+ewLl0xDwDg/Yldrt3Q9UmgkHOi91vfpiKJu0hQVfpVMIvNFDhEfqDE237UmkxhNGFnOBuwKFQAcyyjyTCvsvcU9SRmzp/vb66Pzx8/WI/h7e+/O2/B/2tv6Xm96L7Vg6Fo6/NrccQ9ytbs7drtsK1iJ/R8aXdfZ3uMeeZns+hyDhicnzvO8bSJ5H8pNms8YluWnRtUN2qwjhdoUPsJWO/z3th0ren/JgAg3+bfSGS0GbXZPOpiIfjLO8ahLdpZmADTwBkZLBUnwdFOLmegiNMkaMMgcYEEATOBifFdVnHVxfyQ+zdoyLoHKNR6cBITEgtAAYA2H4qINpoVRFqWZDhrUZJE4xRdSIGNAh8EYgAA6FnJte+Z4SSjGFISSPd/ux9YLQJJ9Oqmdj9UnVw+s1QQKCiujMgYpodVrIb0PapaF9qMg4Ql/ANlLpVAJYRs4AXGIHyEGq8C6wb79NKwaWUQJJyiz6Jf6vmL9EgBIlFFXe8p6ADaiAI0eyJOXgCUZsNqnmtouAaChvMhWEmSo8P/LAIqj2I4RCdgAiV6nQyU1jwVPVXxXixnrfWdTnJpJlTV2MlXkXoZfVdyxWpxm8UW67ExahDAveCQMbTsbVOFq3rvXtUi31IwfaWxNzrsmrThvnSo6wUnFFioOq+W/QGEoepN7DSrrTgPDKs1BuSUOgJPiqqrct8ATIlL+pAecy1yfgKh9vHrns0PCOzOAzxePoGA/17yP9kBd8ljA/i2hYDPUXglgEBaAWIAqA3ANLOO5wLNpVKJvZmBlj/bGh5lHI1KNEEUQnN6Tss2+UDPXuEmqRJ8szNNkpIxUhH2QpfAlRdnpgEF5v62vex+d/BR0RpYPAt8aD/7dhCZ5oLj1eVhW2w/J1Ogf2YvsB4kAIz1URDgzxf7xboYoRICROS54kJy/wswrKNk/wNAcC4BFGdQ7krSULvfycNmZHGtEePMdVmgSEHEsNneK00MkuR0UkUphHbg9/cGKmXLCdalY6Jf6I0QkLAX8HPyHQEKAiqlIhINGvuxHsKScwwASITJvZWfP3tNZT95fqD6EwQIKN0ev5UT5/qybo+uXun6HXQyf7rfLZ9lv9QDmGe5hQaZOU3iuD+3SU7tmdecUb9LLDLBkFsfqhJNQGx7yxSOET/Yz9MavZhb9EP2jFerg0q4nm0AgI4MNXPqyj4OOwF1NLPFkxTYbnn8afaF7j2TBALsZN3DxKNyQxyCf2E/uSkLsbGRsNJ/id33yMdW10geaiZOkly93gBoKGzLmma/Rstg+91cr/fYoKxqjVE115mKNkLAaBgAq+I1BHs5Uzpnig3W36uDwVrENmTn6Onjf7ER+ifeH5vQBLUPzmvZnxFAnySnTcC2PSvo1QSQqjOtlG5dkyJ4K4Ys2oon2zKp3vysk4LjtATmue513t9ZnGmAXQTMVOVXbDxaGbKPAw6z1lwP53mySnZ822pgz+cq9lAV7dnKmY8/4rq9Z7ApsA9gk4xpBTPeOAFI+v4If+IPolszExPeP6nI2AXaueLrswa0qPo51P66//1vfzNbVbbu44cPibetMxV75tbb1Y5DC2wqreQcngZgP7L3F+2HADqp/CfmZG9OMD1n5Fl65a0ZsUdnzhhtsi/07GRXSaZWXzuFot6Dkki9RjmG6fNX12ETNLlmkkkS2tglX6v0f66vj0+fP7tAabG/1xGkpJ9eP3PLcsEAtQHoP2uiPH1qAODd+w+LYeWRf/d3bflMzKZkf1WLa8t9b1eZcGA7KV2QjlKVPZK44ddLiQYmXqGNWLGqxdRb/ZZYpabCTB/N6HF9h4to0t2q6DFrqNeTGzqXqh0yfqGzWwDA7b5jNHViofraJ9GYeVoGRkZPZz8ZJHpy4cr/2z/+PN79+fZ4UIvo/YPBKu2NTx8+NkfIOnkPdbIJ4GmYj0Mkt2ePaT+AGDhXBL1njIlfwIfPBH/6WvzMtBP8jPdiXzifvma1wQD6nk2PmXHhem8LrisW/F9/+cVTAGbPsN5o9On58+PqMtUFFoULxEl51mcXLijK7gdJj0+p28sIn1GNQMYXSh1UMgYm/sfU8yKH+pEN9KjgpYKU6rRHkakC3aqOEifQuGz20AnTShC6yQoUz6rRTlqDG8f5PRV1Uv1CQQoNljwJ1QcDtJAiZqk2eSYAw/E4SHCScFody4MKwMFmYQNgtHkGrmh4TI/0CAJorOB4OAoMc3q9osycgHg7RJweiLId+0T9HJRAnUy12lWw7763o1WSrsOsddVaeI1b0U5AsVsH9L3aU6bn0YvSDA+hxwAoceB6LddHIIcz9Oi+HmApsdvo3Vx7f+g6cGwcylS8MMTPHHGynn7GwEkOXjJGxTTHkdiL1qPP9cztRWGLYcJgQOPioDmIqjEjGPFzfVAAqqpNHJOMkJzmd69eWklfvfne30PMTgbZvfy6P+kV0Pu76ERnInAK3ho8s25J1CSaKVr9U7MNgpJGmIp2D9mBaYBeaM/1bCI6OZP+fyvxJ0hfUW7DylMuyWYT8HNfiqn+FRHsB1R1wH8TNn1792AxNJ9mjZ8rXdqhk3lju5pEYD+fBUGAj0N7Bmd1mOqv99at9mwSiQTrUZWe+xMNgIj9JZkXeKRn4OSrtFMH1R4BdDqf2Z9XRok2IX3kJJQ7YS4wMlTEAQBwLlZlrwDjDFAn2MWazOqf+6qXZ0ul03oYqI5WeGY/793ni73xnj8TYUQoddm5MdJtBRL1FdioVNRyfmayULlEX6X7gnvGsOdeg9r/qXPgp7ZEWwO8pj9zj7PSXsDPzLM7z3MCfxvGAjgKImKP53UizGeVZQUsFxdJ2jWG7MWubE8QArvm5zcSqxTFAQAyhkvJsFgFpsmeMbv8ndUv2M+OlowoRFPl5T71OUwHALSZgNkGqMKaEXPMqWJZLlToFPjFVm2RPeyY7Hxijv1co9mQM8tUAPvrNTqywrT3e+Qg4xTjpStWsJK5jCXGfm0/nVFQud+0t8yg7TzQCvgR9g1ryN7U7+hRuM2tvkFrcg78w1hZe6gtQrACsEMkXgjy6vvxD7HbZWWNADX3UiBxjVreXKxcb+Ix9hOB9ww64x/LeiF5N/jd5zKSLPtdtcwNYJHeUq9nfWhCmt3XT2C7ft4F5xnMBJ94KudYGhg5u6utaIDfYY3kPE6wIol4rp/73wF52COO9RpAsz4BVfZYw/n8HIQ7OUicil+d6wuDhGvhfAUQ7vV0CsJ5nAI7k1hhxmorQV/TcLKA58kF9/SXmKk6KBtkOBUf4/OJf7cb2GBH/i1CuS9V2acvvmCbEi0xbX9488YtuB5T9/VrRIH1mCr0l/7sAudUfREJZdIVMfIQJmV8Z/xcClokPABvFq4TLfzVy4jY9Yzs9ct7J2BDXD99oRJNn3ML1kYgz+B+qf2wEeynzHj4ZhZA4tunid1atSVZwxYpZpYv0Odb36RADrYDW0pMjVCg9oN0C9ROyL5WsVZAhNjKtDRKY4h78lrJJl9fH1fXl06gKV7q+wVE6L8//vjd/sQsvycXruobJFIBQPc8dBoAnHdMkgKYYmPlSbpfetQVD+nveq2EBXVdV9ISWCMDg3DrPAls0Jr5WbUwi5r93b3Y5GFDy5+uXEYi3VL91whmMWNvbo5vX74et9fX/v3r5y/eq2JSXH27tLZEJhpc+5r1bzD6iI8ooq7YnnxwAOPEWtNvTH857SNxzAbkT0G9/4+w92CyLDmyM29WZpZqCO4AWLPhT19FMwrjqp/DWe5wCBDoRncDaFlapFo74ovw96rATVijUrx3370RHi6OH3fnGhMYPH1/mGn6HYxHANsZ06HTib/nvXG/vu7/+dVXbgKIoeeFHGjTb0aQyuFZFL0RaEEr0iLS2GYpodI7UEYYAW6QG46iThhmJMiGJIoWJN+KtZRMK7ECAEF/dsMfCescsZeazVxzNSK5SC4Tan0OXkKQjEEKHdF0uYtkHiTY2xFsx3bTd6+XE8pzLsr+MKZ6kWtl3HwoszGnAsvml2rYQB4DkXXNLukw61BoXXTfqekMmrtnGAdpnV/cO3Q3rbPeQ68BOURGaTt/MkBMOgvrUnotAIDm6OqAy/kwAPFwV+Vz7cwQlLDZqRJHRIc195JMHvWMVibNrLJfJ0aJ7OWopYu8MrMaR6gLVQPPGqBc6Vg6DQLKDXnUdck0zcx+gtoERLzfqOfqr7DHg82DGWWcbISf0yNmQu+UQdVeShE9ffzY/6oen0kMdjAvk62U43stwEN1cHcBUwhgoryg7mc8mDNNyEyNpScYXGjixFUb37XGyUhswB6UDPWoj+2cn2biT2jgldwJBHwOAJjZ/8CG+7+pBA0A3H06RYA+AcrH39ylG7pdkjaagXpspw5qqmrqirAHkNqnAvDH56wov/6q9eHs5Yx9sJMvFD7sotPsYWrlb/w8aogm0FDOgrP3Cg5ad5qAOs1BZcQkQ6D/VugFteo3W860h+hLy067qJOpyt82gGq5c8Y3/TvQSeiaFQiUHYPjj/Nux6KUNusV4yORXf6N8wRkU7NGdgtdu9a/emT9PWCha1mtt5JdwDYQ+Ps1periTCcoU4+ENOqJ8xWHNPq8gUm7y8dOcFbvAwzUidA5ALjLZ1b3FjgC3LGuqrOP0whQFjsntlSom/r7Apl88ARUqWtxwHXJBJ2lXQbQcVRkoRYwObN+dpbTaKmXXAG03mfntMC4/m659et3DSK2xuUI7mcChTbMBT2rHHaCFzu3lwFIaOyEvnP52YXew5hK6fA4ss7w2M7drjnRbvZVmzCDLc6X9VsB2aWXCiLHOVZJTs4b/QvM+lnZ3TQ33YClbHbsoc9y64rNOjsCLHO+0ATTYeI5E/Rn7tAMINf5GNfX7+wsCrUcTAtkWvs6HTrpgE8AgIKQAABx8MKg3N3ws6fKsqHHIoObScg5yD2H7WDbXfA/e1GgqzpPfzeLoCVJrJv8oBM56oKtaUK6JpNaRlJn9TBxJqd+y/g7Z4rAh7NH3b9/hskoXV4AwDpsNA3ldfoMdAj6jkw8vgSyR4adEgDWazI52RtYPOgffZ7keTW5Hc/EXqNPnYGuPlqBJWyC7rXWnH1JxvtTaj73z/XNdvSYs93ImPXbZ2DbOPR9kkC7pOrvMgBqTez7Vu8ByGS9Y8Xtp7Q0jbHNun8a64oF6pKjyqrdO5JrtXM+N9LdbcqNfl2gbgGc2VAWdgBryjqgQ5Wdl493kqAbTAJ0Nro6wWm8GfZO95Wmc7HjDmqV7GrDRv0+wbYYq9cLAHCPFTMenizwS88G0Lwp/xfHzz//bJ1BMK778oQBjdW+0pSSJIdIPCKflD4poNU96DNdWqYAWMH9s6errxDPqPP97n3KBn79P/zaII3erzX67m/fHV9+9eXx5z//2bHJ5XVsjRorZ0T4Y+/R+3fvrMdVZj39euki66hO99GI4/hfabar1y4f9fqqjTdVAlsZpSG79LvHKrY8rLrJCb2DPhlhdgnEQC9ZZtQY0OPIBQhdHLcfPvp7lQK8ef06/m73SX0YXr94cbx/9dKS/kQlfZ0YIOAZmbceX8xoGo6GRUJ8y3k712PTD1g++eppkgwFZ3afsdq0AmDYHPw8bDMghf7F1qCvbRsKtsyzvvQroO3/9ec/P+DwZe7g9oodGBYcmMrHDnUz51BcUIxSCAYUmM84gjR2GtrYzJii1OjWGnZRFFVotxEsG902ZAAFCYIU+qC+RE3JLFLV6+8JABIYaB7pgp/M0soSteMjCora1SUwFfAEetS2Xx6Pr5+49j0ZCKQ596IM33RwLCh1BtUDwE3gzmqrdtAcZyKKLUqTDdbPYg+Ici/B1WeoriXrlqBSr8ewBDgQRSpOD807PApxIbBB3wj6tK4uH9B6+z8FUB9N69H6Stk/dQlAnG2xIxT8SKG4q637LuyDgpPt2i1lXejbMAwYcsaa6V8EH0H3ARiZewIaugMvZ6nAhPehvedhOHgtWw8DIOCDAtW+PFVdm/vmIPnzfO0EZcyl5vBzvXSITsBktLJTDbTvOHMwDhIshMosBFfsG1GZUtsZxM+/M621X7r/fntzI8Wuea6ZHesZ182EcM4ikLvXgeRKtVeRrQT9GaUZmuUOCAPoeUxeP08sgNnojwygEX30eR2ImdEn0D/P/m835RQM0H3dtjvr1VXqu0yd7b/SDCoBUKNGGiPqgeTUTYePfZVDyv6gvH2mGKVSnWNdM7JGccioHT5cf0bG0c5gZ78jE5GLI0i3g/3QaFe9soSvjXlmw6wZNOb+U6Oa627dYrCsJUHTKbUzN1SQQdPOWiegwQH2uSobRnttx391yE+Qz0hYNwB0j5fLPEeDy5zTTc9c+7iC7TZapYN2weRllIruTwO6GCWD0qbP3jYmn2JgaziTnDU7basxWPe29+MpD82g64EcswD4lmmzHfGy1wryGSTv6NOti/eoLQcUnQoBABE9E7DGmuBs7KjWlfOZBHrZO2XS2d4BmHjPY6Mtb/QdKa3fDIJmb6P3CxaMkXYOAJutk1MjSjXnQD0NpO+VBYL+imNh+atsIEdRoQ0s83RJJBSoJGMa0C3jZBvtLnCE7IUzXe4dkyaAoYLuutPY/YxzwvHS83KGLB8dLbtlKYD1CooM0IRVhh3QeMvZHG4HSQUOylbThQJ00/A2UuoA/qxx8gw4ARTSKmIHUpZf5jUMUIBSJYJeSuQImLaflLVeAEBQ+hP/jUy61lbPSKkDZzQjE08b5+Yq+171M3Rq7CW2ytdxwP3IYA+yPscdTx1Lhp4gMvfRNflMBhvbuP2hUSLis1iWYhs5JyjdiRPWGwDvVH9sIMbgzhmF3vqJkkw3Qt3ACSDKGkHYXjGAM+hwwKAkanajP3oGLSDCo6w3UIUMkgBjz22+CyzmmWJNl4z1GU6SSWcd4TdYAJgcOZ73jIwHVM2Z5cxPcCXs35aQrFF/aYo3e0VRrqtPkv8SFkDLBTqFJ+/ZDR+5T/3OQJX7TbW546h3Rj9xfzwLa2ufvyNAkQMSKZyD7eM1+G8vLN2Dz3In3UgGFISrJn6N+WxgqJ5VTBhzl3xllR91VPi7995/rRX+cJISub6o/NLXCzApCGebXEBbfxc1XwE+7ENK1uRv09yVkq45/QT2QOQ/pQcCM9xY8HmaKcr/ERDx+//2h+Obb761zXnyTMDGdeKMJ489IeHj+4/Hjz/80FGtFwYKACRmyROANPIq/S+QxAypnlEnQT8olihYH6MeYMDlDHfR3wUtF5NtlHHAtrto2R5gqfZf8kICOOMkAw64lFXJm3fvjpc//ni8/OknofPHVXtUaKygSlUsj2ZptenrAMF0qzOw5mfkb/pqkbMNVO8YO8ntc7DOtm6UQU7fiKQtQMsngPRo+ofuJanBufZZ6pm4+L+//voBiuIM/qVaCPTnh+qiFqTSrQiSTxZjHWQWaaPSeh8PpECSB8hnN1vnTta7tjZZit0t0QoPqm6VVHysKH/X6/f3aTSS+7Aha4aH4MhOUmvKCLQXAEDAvVgGuT6BQJTmcajZ4aLvtP6Q+5fztxqYNPOaWcZqBpaO0Ch21nAK1xKoKpq1/nb64lxKWBPsB+wA1Q9C3Nm2/uwopFyf+ewXxxPRaJoxVpApZaLnevf2TQ96DqaeNx3F0xGUQJipAc5kl3JJCYDrQz0WKw1HHHRakTOaamdikQWMcYxws3ujbgulaOXfrtxBhnczxKxTnD2c6sztHc5NnXKMH0YoByWHHkeefeDwKNNHeKTXQQPn3tlTumBbydIVthQedyse/SzSrKpskN4nc+ezbtkzJyZHoO2mJx4JtmvJud90xI0KUuxFYOoGWQ2kofK30sGN9vz6TqqQzLgDrND00SeAzH1fvoCJnYNOx35clZnp5z0EewsEJsCvL+cZ3RgAlzHknbxe0v3xJrXplGSkDndDDMuRbM1txobtJlWrnKhrbl2xZCmByNZH+7pxMHfPB2rGZu0zWX+9K1l8AqXQ66x7xyxnlHSCwQAAPndrekG0XLr0JvjE2bGxLQDI76xXBwCAs4gzzDhIXd8yXEeXc+IguzovWFZqRmEvoI+m7TA3xs5oztDU+VwXZ52M7Qy8cNw5Qzh3y2Gu8HgtBxBIlO0u8tTNt07XDbuaBSaIT09MBaahzqcpGiMCd1nGdOy1+LOMIYDcrl0GqJh6w4EEAECDCfQwIBty4SwBzwfQ4szn7roxJ0NEz0anhQEQ+dT3CcgK07VUSX9fmRO/DygtGXI9G/1ckPlQ+AUARJdC23evTFcP7h4F7JFBuoKs2b8w6vz3JhmQa90vWUTJKjWgiw2yQKPm4RcYl8kGtoNu1LcTGH6WoDubObOywwmcfE/YwkWr28GOmTt9jlCF93xxZBTwDmeLZ+JnwAplytkb1tWASmVjyf8oV4oOb++koYMI9HVt6ORbI27H1Ne0bxNfKqUdGxilCSDny//2czinU7ecNgGMlM5eR+y392Q0FFzXGGdM780zV9rPAnD/nSRT/bCUh8QvjQ8aQCelI7tRF3vDPfBZ7AUsGd07fhuvwX5bD3eErp57MXNGs+AEWwHz3bhuMIQ+sYkNeuM7xoeyow+7pGeEPTv3uXkmAqrs4056Ted+BhT4slvv7ybS3Av3wT1N/wtGZIzuabPA+NA5z2mM1t5SzSjobwbbW2JDcmNOtdLkoRNfYDC2vF/VZ6sMF4YN5Zb44w3Szm2Erk3iiDWAEWCQuL3K1mjJh83y0Tp4gpl7UCkYDWtKDAAAAJi22GmVPsh/VrZc30vWvv/++1Wb7xijAHSSOwEL8B9hCHhNKh9aQ71GvRT0/Qzo9LIFAFwSM6kfWHra6Lq7mWBkDvBT2XOYjHnW95588O1fv7Wv/qt/9etOr4m/8fTpMzObvvvb3443r9+EAaCEVZvpOYHQxIunaLV8XPdIQkZlBQBUZpUp8O6kGEY9Ss4yejxAbc5Lm2zTP2LEEawV/hABu541DMOLTD6j2aeAq8ur405jOm9ujvevXxvU+Pj2bRoxjrO1su70lRml0xM0i66ub0gj0ZaZ5Uxvr3j7SioB/XRkI9edNiTnrycFfVg9i5+Ezj5/P/KCntfrFkPy//jzV2YATKeLz/ECtr5/OswSYDtBBvri4C2FhwPVvyWrGNQPR4p/AQASeIMKovZzxRilUpPPPgelm88PXYRsPs4M9Gk79e0N0LPl6ydTGk+Ams7xMdzEAkOWoahz5gMm+s+YWc9aWPm1zjCKqfNr3QDoIU1JmrFhs9nMODB5/UIbH3IoNhgS+u0MfOc+uBnSGOe1Gxa1qVsDXXV1F4PBTf2ePjt+8SRI65sP6ahsg1tUKmObxl52DEg6ye6Mi+47CHIYCWJMbAAgIWbkLoZsOvnIYkaXdF72omXXqNRZwaHFIch1d5C2KUr93UiPWmGsMwXVMI4aAZeuC1oG9YaMyAxaThT3QAcVjGgf9EyTwQIQ4tp7vqDluDY89bDpQi/ns6K4cP+QvTPCL19k4bMGWXfLfVjA6Zp/l98xqi/h6H6/z8TI3At8DzVP435EhRuvjx/ta50H9zyV/t0hxn5UyOqTPD7BgNx/aNNaO+uQAQD4HCr4dw+AjNNz0COniNpNrXlLfLg/6vN9NtvN1tenFKVsAJyoGfxHX3Sc5ur3EPkQo0Zyo4aQTJBwnwZn4FWakEyu/xtTJQhiWZllRPoLGekVnBcV9lSK2hOdHTX60TMki7ppeQQare9YZ2yLWyjTnEU7kYNpZUfQDIyMstJ2KxuQiR8JvnX/K1uztjdgYRzwgH4EzdPOLIe5meMYylNbxHosnQAroAKws5WRnqVnx+iwKMHQ/mms5rNjhz1N/E4ox0MnpOlRbVMdfC9PZ7MAACAASURBVD5H/050fks391E6+mAAsNaMh5vGOgBcAIBlkwtweK1gSpVJomvNUruUYGU/cm64ToJxOWXSYdJDYYbUbhKI9L3ovxUY1Llhusw6j5fqPxDa7JKBZrNT6pIc95y/znlCNu3QqpO4xwi2bKJBMKwbs+AsI2EBnPgiAEAPNH2L/Oj5nMVxmdae/BEp2VHH9D0i7xswmD0TksGpDh6ZfE+JGaNFCZ62LOaZJssMmUmQyd3sQHjK+rKLQyZX1rwy0dkCS/zYCxzPqT/W2S8ixZqfsOCGA7ScVViCI1AHRLRswlTJBlfPxXm3rWPCyhnIxnmgPGfuLT7ZWssCAMjQ5wAArhefbje3W2veTHsyw6kLT4+WnZhiv/z7RtnI/A7aA85kmkS+opLrG1dfyo6PGHfpcsmZzwD17oP9Q4C47GGfg3XYwf4uUYVFNIPdzRrdfQ7iV4bJAhDBOQMc0ucsO1Tmle7l5NxVd9j/bIATYKaMgJ57m5fRVyf2c8cLzkpUb08bMUt54tsBZmWtnSUeY0ynv7Yo8qPcZcnZoJPDBJAcKUh+/uwL60YYn3qP6+Lfvknj74LtLqmrjibjLpuo9Yzfe3X88otfHL/5zW/dtE+UedXnqw6d84D/R08Azig/z5hMf9P7dS/o7hXg34U5oEA+AFcCZb1f92wmgtm68U/ybIl79PtnzzOqHSGVzP/ww/fHTy9+Pq4U4KvkBjZdk4Rq6Pjyxas0ZpXvY8ZpmM7upyJ//yYNEfW7GURr3XbC8PYQDZ+/K0vvczYYOZKU9MgS8LHHGBMfcfJ8nurPr7LcIz6RWGprT4NEBxi4vT+u7x+Od69eHd/99a+eGuApAi6LzYQJ+tjNaSgAid7LUVYOqO/1b3y4dPlnB2OfAgDoEfaemHACehsv/TuAY/2n6WehE+Z1FwDwH7/80yoBQNlbMYF0rs6hm+qW4L8UnnZtXErwrOb2TjXudSqZuQ4lCGMZA1IQoMDB0qo88aiV4D4lXDQLyh3L4W8n/UEBockEiF8+r3VIIwDz4e3fNkoDMNBmYsPpOzHqo0EJ2W0r2KVM9wgab2izfyjucwdhOWltEIYCS0YAauqm7/FME5XS9wZwamRorLdQZM92384SNEzTatqIQ4G762lQwFDIGzbSHCn3FwBgOj++zu2DeycEed99GOIE7qz8Dqin4T2jcrcm24djsCAWzWwF0dzHrlH2e3yjm7K8KM/IXS80QQDq2jCQOFgoXAxSDMBWUn6+GjgciHmYdY7MpHCtdoyi96/zjK/kdPUgxOCQsUpQ7XmzclxGEL+cjWbQs+a5CllxMQnoqE8g3mXxZ/C33E9AA+jGTli1ZKDN9g1OLACgjOfze1qg4gAwvG4DtUCG1+fSX4HADqQhPuYCNXQNlQAIqUcucJKE9DrzuD43wBsOA6UBAQDivBHw6T74PcqdyRG8X4YfZWqZ6T0rwHOwrPNq55kJAMmmei9XVpjpAafUWwezNaw8j+utKyNJAcUZwrEwza6NuZCnnMnthk7d9kngW0fYst3ZvBoFlJIDUY5L53Z2N0AmgenW2TiLOdv0QdEzkElznbjoha6jZbTXBgA2gJAs7LQVPn/VoTkvZKELAiAvZWc449H+Au6HUj2grsGudhFSX7BsPgO6wrW+bfyIg4izh67D4OIc6GcAv1kCgBFeeziC/ZBDEkYgS7oGnZUtZzAbBlMBA0+NqMoMfD8db5u+FAFtGM+GcxHAZI/6XMHcaBa3ZSE9TugFoNem8eAGSFYTOPTWZxqTTscm9ZpXx9NnaYbo5x69YxLIleXi7N9uuIkedrDSDAuyHQcxun/1zihuNntWkMGea84aEQAGUAzwNX0kHG30ya4sOT1regbsO0Gz9bGDMBh5W8an7zOBSM5B/t7PWAY3v2P/cp9RMJl8EyCVaxi06fk4Byj4fIAUs33o4zH6Gqx7q79o2a7BWuVDg/VBplgvYe9WoDNKhpbzOt/bMsgN2SfYxjf5e/0AppxHh6RXh2y6AhgCKZhPAFOcP92nzp9+r/fo9zRbNqW7/aQABjy2l8bPOqPNWM7rOukDiDSApRO9fJbsIiAHNLDvOxgR2IfpQ2kfw4KJbBlIM3Mz50y6GDbUlAF02paVU2B2J/wGwGKArgkuSZ79D9GDOt64QbxNVlmOHjNdMJmAOM+XIBJAwM90BoI4YG5Xen/vZNueVIG9WMDkUOzoPMmPknf6Uq3+r3/162btY7e0T4y1eyvqv0ssFfTFFuozFJxqHfGtIh8fj6ePnx6/+93vPAlBjRAlM3/7299W/7CAGo9MdXfmfOhbZAWfQ6/VZys7r3tCbt0n4FY+T4JsgA/OKiP2JAOafCbfRddk9J8Ynb/85a8MDugziEVev3lzvHj5wiWlMpCMicSf0JlRKYD+VSkkAADJNj2//ma/qyOUWU/7PrVveuaP79NUWd+v8a1jhHqmKaRJtl6HTZ0AQHTNgkVTulg9lLXIXsnOkOhx0kb38f6DGQDvNbnhw8fjTpMc3r1JE/aWGmxwkgQsiekmAEaPHWTr5Oz4h/r3LatcZ6z6g/NpH3TU9E+9iy5D/RPPTJ9j6m7ugeuho6IXCtT9hz/+8QE0cimPkcFcB3Kg3r4pAOuByM+SgXXwRD27uTWiIpof9D478ApuV4PBNC4L/SMHkBnRM0NMXaEpfDo0D4ydCpVctGqMCkAFNSQ2WIs+Af0qS8ZCG9oYyldKXlQefQmt4rU4qCBEc1H1EQkQyPidVTzbsU9AALI00VU+w0qCGitoJdASjT7vTsNBM3OIcT65J9Y0wSmN8tRQ6c6AR5qGPF71XFbGVeZmABTBd2A0Avw0DzydHaweAFo/ZSInGp0gRShearIQzglYeNkHrTn3vw3YPAA+aDrQbs7SLsmMCuQmQdnnHGSohd1jG9JSRaezgLKL0dzU0nnY9gSD7Dc0J6iiyCFNGEFDl8yU/k+2SuKpWnHTytpp9cnjXXePkjMa3/9CcMoXbqeTLA2s55rFWZEMpE6f4P/8/ZY/NElBAEgVPrf0DGi8AqCfzHa7NfcC857HJRcrYE0S7R83uNDO6qNmDNSdYLRlX2Y23D6oF0ANaY2Z1xuaVBUwjRvtMDBixhniZIdTh9wAyuuYswuCrFo/AhVkF+XtZ9c15Cg246ouvOmenwaEYfPECfUYTgWfw7nehqx6aQRnODWTast0BxtQTyNIMIRzbsdRtOoxBnDuw9R1Uw8mEFXTUwV8AQD0bDlrg+rWSQbozxlkyDHxrOD2rtD9ySnRWmoN03W34AzI9Zk+QV9TXhHcoUYSXVEG2c5477IDHFEF+ZKFPd1EZR5ywnJYVnf6nnVsmeSBYJ9xV6EulvrbYIbnPjey1iMjO4FO4N9JIc/Z0XjWOF0exbhG2jVrz6jKVaO8S6TkEEafJQMBaEjA4uaEbWo67x95ONd/yMZyamqDdF/QVuP0bW2xZt4vNkbPUn+m4Zhsg+RC1EzpR8bHOpAR62nYu50w3Fld1ttOb6dqaP9nfa/0qAHzlmgY+B2acp+J9l2Q7NHXpWwA2+ACAG7YO32FgjGAgb6nZspZU+SBAC0YTwGeQVvG6eeMo9FtmxZDqQDXDMZHgzY93HZdEvxHN20GArWoKwga9d0rGG/A6Gdtz4rp2J6yBWp32k+HfUGu6YNTOOIkQ44P4PcsdLtWbGTGF+XfNzTAFWfbk5zgv6Xbej3Wdeu8BAQ0qtQ5SGAXPTxBHPxigQM6O8yHp9kaiS3JMgFUarwDNwMGIzPogoCWTKD6tNlf9MDuTj9lIj5slov+TdJtS5+05Ck2K/Rv7JPk175Zg17rtfpDvrez8oQNJsTX5r5WH5RSpbPns6cCJaPpMbLKvOobuPzQDT8fWe8S/C6bVXZeyjo3OIlsLblpT56TALrB3lzzKQNzXaVnwt7N1Cqo8hr5q+d5o07+HzVuNNl96TwFo2IASFSyj6Fwcw+m9d8G4JeMyWaIBSD5RM7QUXrfR9nXMhk4YwTz+lmfS5mKJim8fPly+c9u+Hd5cbx589oB96rr9h4nDvJrHj1ymYDvQ+PxWh6g10umdY96FtmPd+/eLh1opuGjCwMBovMDWmlKlZ7ne012eP/+ePb8+SiV1XSCd/YbACRWgqS+g+RQrEU9nxLES+/UB2BKj/Yw4xUDkszmlQAABrt7uBdDy4qwWanqW8tumcv4D2Lfqg+A/lMC4KmaA97cHH/95mtPcUh7oA3Q6ho07KZ8CNAEGZ6y5s9pjx3L7GT21daj0jjj3BvN1gH+Tnw2rFjlDwbFyTkaiVXO0LQxiwHwH/4kBkA8+XNliUBOwzAVbEz/psDhzJkW7I67rcluDbGbV7TbpxSPFEEesDVdrsdP048sRLo6cl8+cKvhFCnONHniULqu2hsXhbUMBMqEOo2KzaSLW0hWC7M8qQ/w8+f+XmgVX8sxo1EMNLhF96vxPZuB7MW2YASBmd36EeQ4Ls2ejTFsEbYo8Sid0Dz1NacY7BKBoLJZD81H3hl4r6UYAos2lMBHa56Gb5logFPoRh0OcIaz1ykBmUPdbsQ10OSl9X53UL1NHZOMD3NMpdyMFC6KtwL6sDMIuk/An7NRPR6BePno+HAbJJYvMncGiEYTHA4bwQqGxD9PYKNe1Gkws8cE4cyleeKsD48h5DDnuTYyGxpTnAUj30W6td6ui2NETtF6vcZBqdDK6jPo9DOwPnXBUTQBAfZnbhUy8K0l7WTIUVQTADDg0A+u/xGGUEkxa73J/m/du0CGqcD0vQEMj8n79L5WIBeqhl9AAz2f0TazocxAl5Ca/tAaV93bdFK9j23CJWfOjo4dj0xewMEU6LUckzqQzBRHRtN0JrWAOnzKtkv2mBQhNFwAgJw/Ua49JrL1txn72bGSeJrNzjsocClpaMF8qaHaCh4AsugT0TE96amRETvWCe7btJtDVSL8min7/Dz/9fdlpOg2PrwX+p7SADu5K9gqVWQ4q5wn/tWauRNzR1CGMpug1rqmwTZ6hnNDNkoOGpNb5HwAeO5abyH9ZD3jCASUKUhgZyx77CzysAdaBwMAcua0Wq1TdXmP6coJKqT/z/XFudHnTJMRTkYojoNlFwCA0WjdB9vV2aF/reWl11lrBYuMgNnGftAL5YDSZ2T1e5HM4ABoVKboq/f31ruSTdMzS7f0/Y3GdjzrfOb1u9o6yTFOZOzPdv6jl3YteWxc69gX0y/leDTX9TEvs8xr0uyfrkz9J1RjskVe37LX0jApNGez2Fo2I8dR/YNW4DAAAGwM7BMceY8QHWUA0j/+zDbj5FoER1PW1zkaFGd8J0ACnOjIeLJarO8M4pCd+LG78/TcHwCezcDo2lfO8A0WUNk1MqBQf2jr7s0mXOvV8opPArTRQ8X2eWb9AfL6Oxr+AmKQqT8JLq2f28DQgFzobvgeu8Y/HZvXGviMPlrlO4yQ9P0XQGdN8WUjqwksza5Rlrfnw/tcvzD6ODpUIKvOjs9PWUsKxBTo0GANOc+5Zy03u3HJQUcA9tR4bz2euYDA1vvxEyadnfdE5mJ/FeiRqUR/ui6/9fdJbqSUEF9bSZh17lsmSpAwddfy/9EPq4dKaufxLZCvqf8BXq+uNZ895az0AIhfr4zv7fH82bOTMtic/zAAYBogjzP5gmzcqOTuY0DlND3do8dn3xQ/+/DHdK96j+bYr2BoAUlZe2e6bz64tBB9LhtGU3L7lj2bAKrED2nEHf09g0O9R9l4NdTTc65ShpaaEdhyTwCtul+VAagPAGdH96b7VPNt3Stgj+7RfQiur47XLjtImYquqRp3GK0uia6M6f05B3e7pNDgUZhKug/QMV1Xe/Pdd98fP718eagJ+QwywwDIBANkw2vlcuAwJNRI0faSci+SbE0A4wPoBmAAcDbYeydH9b6WZYbpnLNBKV30a0Ak3bNtNWxtnYub2+Ptq9d2cL94+uS4v7k5fvjrX44PnnSghoHbdvlMtZxMMq1kEOxL6wkaHZNYahyj2BS9H9tCGa4SEJeZ8nVSItxxvqunw2B6Uy6Jj+sG4ykTxa+icaz9mlHWN3XuKQAwDfioIbACaD3JDAjWgfQYsVB2prCTaVnOWzNxBJXbGOxGf6EmnQIARrGKwKygat1IMkdmABQAMBWmKI9fXwcSxA1HM4owRjACOmjow/kGKdZUAY+F6NrgMEkgLVRtOuVNKBqLwoVOuAIZ15ulnjnB6Y6A0sSCbHKQsctmy6OwzuaNk0k8GSO4nweHRArfoILrc3bAqnvXXHfuAcOopoAE/KGK0O9B2aU4RNpvCf+7t3EutX+iGKmXgA/5+wYjpifl80OXDipqA6s5oK5bDYWJTCEIcV5zSrvBcOvZ1JlUKPiHm40iZ99Ts85+YZjsOJzUBu+MAo7YVDKs3+cMUAyosgZtyDazMmVm6I+RvTT7s7wU0XY/gXvRki5zhhwI0Oik9VSluCWLennSAd/BYm92UvYBAwAInBUbDQNhDpCRGeLOow861e4HgLPpoL/BuwGhyUDoxQZT/+SakwcTw9IxblDAJ2tg+4G+xmqUR3+EfrbPRQGFmzaqTLCYbB17Zx+z4Nyi0XvqQmn/6vVQdooVZfdrZijCaNk6i47d0X2aVXi0Jk4BWLOJ6vVR6qkpvzYoKd/wvbWkwvJEX4uRUQE1BhDUvbmjcGvvhKTznAm0OgWkWYvI2+kYwBm8TKOwA72kEuPUquQgZRNZy7J+SguWsHB2cHLXutcA+ozQxGKWIlQ6cNiXsBDIV79BV8PILaS/FNOVARiddtHNKf8oJaZBAT1oPHbTY9NSqgMzwXX1pk+nPCp6iRrHnW3DuOrZdEYJKORMQblGzwmo0Ou1jjPgU/1M7MDsAp7O+tSg8y9ZKr0++vc2nfnL1sIJsX52RjO6XrX7dnZ1j2I03CWAR79NgGkGpPx9BU+9TzJisJ4AXOIQbwCAPQf00fVggPE5q0TNWbWABcnM7ZnYCah2GQBBiq/fdXMQ1cQDdl2Ob0YI7xKTBBWbEbOcwQb50estE8L3yEqlXr/Cx55NmeVzpr7CAWaNV+132X8OxNF7o75+rj2+Q2CVAeL57EUn5RxHxphMsM/J7snhIzNZDO5rUZB1NkZtKdAM7qY9BNDwZ54BAF7DOZGgjQhh1fD5S0+c1MGzGGWAFShMkz/J+s6Or1lUMM/GGgAA8Bk4/zBWkGmdDcAwy1/9MQcnNJArjRnQRNdMljP11cjy1k+7rp0Extx/9tG6s01VCWrW/RagOAEACGzIlF6Iuq7Rc7svhp4hgGvKs07OMxs1KNjKsJJwQ68Q7FqeZ/lVs6gk9rjnbWOTDLSNckbl4RAAILtKQlA+4tMnYSWoRhwgYeoggnVfd7EKNwuTz01QmcSSeu8A7nD+OKMrdriPvz5LFZTtxyfzWh3RrblWxr9pr/W72CE91Z58o0CXe1djaPQHYDA1/ehA3YsAAI3fAwQkUWVfkP4sDfAI+gESzq+n9eT+wxQIqJCkgBgAH1x+y5pJXvT5sgWbDaQJIWEQPH/+zOv59n3ALcq9NNJY15Q/AIDz/fc/HC/Vm+DNG78H3zz9EHa51JKP2nMBAHqu6L6cd59HEm9lAaaMgIktewpH/KbEpnftou8gv/5fNZyfL+ezSVD1SZKP17529hGOCwf7t7KHkl3FKQLHb2+Pt69fHR8+vFsNCYnXvJYHE2V2eRe+1KnOXB0jYt9c4hbfNOt1ddx+7JSvJnsBvX3vl7sZMeM4mYZhOTWbidKOsLXjq9A8NjYDEIq9WDHxv//TnzLM57OOyK51idJu7QMZWxngjuuR0EHvdEZT9OzejJVxlYlqzhc7wE5+UQoay61aJS2wHLFTZHojtNk8I8p2/JLR1pcVFHPrW7vlwzuUGUEnGT4WbHVznX0JOoJNymIpk0FdNbBRZoOVV4NbZVpQ6NQMcRA9Rqwdbe04D0+CLuWRko4/GnVc01h47y5qhIr84og7sLcTm6BcTRfttLbGxsFblSjCqEPoEX91elGW90UzTem6vIySaOZf1CIQJeriohjreAwDT9NFCyLNEFtja2Sx2V3oTHQsxZEGIZUtkzJTfXpGIdF0sM1tWvdN4DSNxuoKT/pjHUamCLRDPKMoH8Wocg8c9OXkk5HtGdpZzuyL60zXqEfVZKoO68Zyq9IYgjRqTrX2lhuh9kW2VbcP+cIZ72ztoR53YGLOyo/AOOHaKZ0fYCAubb6QPTLqdO33Werrpnzq+5Tppr7PAf9yYsukJAPU6yeDth35FSy2nnu+34GwdUNrzFeNqS34OjcAEFGnKQMg28ikCPbfT1sHezX3KoPJ+qgAZAxjUyy6nmeXU38mA5hpA16/lgjod2IU0DBnNX7SHFop/NJwnf2v3FspryZVex9WLqj6J2sxs/mh5SqQs0Fu7exyMKEx13HKe0Gxa2hHSUuCtmRd+dp+IuU3acaozyB7RF1wJihsMHMavzU2bug29hl7gH6MviYLGNki4KKcCAAH2Ulwt22S5b29ZKxfGvArwMJJlmO6Pvvh3k1/xATQOUtGKwyojEhL0Pn3QIAJRpJNIfgfj7xAZq0ZwJR1SZ9xs8E6NcGBbU7unBBhJwkGkbNyAbqUCYEpwnq6HKk9Uux0UMpU0BuHgJFt7JubmBX0BxAhWLp+fO1r6vfKigVEGIAYNqoyjk9h29M+FbJFPmNuKnuXJoY+51lrdCdMvoAIsK8yK5xeB67JbgM+0W559mx9dE2a5JZy3CzkArzXdUezxgJcbnhYtp3ONnpy2e8CQvl59EAY7I6V9Sljw0FzfaHcawBIvmZiYYIJtjeDyca65n27ZJHnhuXEveJPeM89LQFApGACdgAAgkzvqGWfACT6KCCAgM88A2Cl134w49IYLzaQfizYUM49jukK2gbwr9GdgElaCnwAn2Vn0GMMfc3qw6xMAfdmk2cwYDqwA5q7NT5X76Ghqv0Z+m1cJHu6/KqeO9aXLPsCAPR5bXaXc4ZJYQxsdK2PSQEn3+8AAjlzrDtlMejfvL5NaTvhQ/ejMwEAwH1RgrjMWu2rflaWkxIhA2cFQu1P9ayvexwd+tk/GKkBx8PYsc60/x8mwhwlrYD1F/YXw7549+btOLc7WAFgckleGRucE9YmpQj3zlyLpi4btRttA6B22tRqLpeFx18E9F972UlZnEWBiMQ19tcXS5NJQjDv1E8ho7a1jrCQ0LuzTEGfxXrp/Ni+NBuvz4DRp/UR7X+Vdp2VHOkaYlDo86SL9S/1/Ho+MQP0O3X315fZC3e3ZgFkQkGYkKyn+hX85jf/4NcaRLi+di+Al69erxIJvVbjAxV0aizhl19/ffy3P/7R/Ql0L0ruOWlQfezPpTeJbYsYkzduaLiSUGMUKf059DmZKhAdM5u/eq90vsQkWYFpelzF7tcPUI+HBtXoLMVw+ywncyRASnL46sVPLgOQTr55//549eLFcSt2501snQH2IED2JxbDeNSx7qbjZQ81AePS5rLldeZCqb04HimmbKPv3GsSDegNl3WPpHLOVvwt2ahZiuCeDMs/iP0Ly3U09ayNJqlx8e+/+tJrhjOjH+icD+J5ElCO2dNme5t3qTr/NqJadP4cBCsjMge36SjP6BYOAs6HKaE0uB5N9aZiRCHS/C/hf+qOvXCuMw+91F0cO6+erICDFim2OmPa7Iyf2DVOUa4x6jqEQQkvQxPVGCVRhddIvzrVRVWhYcqxml3+nfWfzWEaNKLIMaBkH1bg0jpX9mAbzgjQnjOfgGDvVRz/rE2y/DQcovkPRtWH4+42FC1RompwUUraY6OsRfnkCJJl1WfMjP52+prxgpY9sjMzoJkBwb6frZTouq71AenU4U9DkzREw5mltl51VVLyZO2WczvQ33UPpnGXoqaDpTp8N0eMo5HswP2hcgPJMgFm7jWyg9NMv4a5ByiE5XQNI+8avasoHL0n9PDQngGspEhjrNKwzAp1RuMtW7T0jgZ8yBNd/1VCYAPdqQxxBsqiGeU/rBUfEVCmjko788eYbKWSPZ/ZsU9pxaC756PhjOI20MrUhyCqASWThbFOKnXyZC72GI+2elGMZlKTdkX2yXtDJq0Aon6nenSy3j6mq4/CkeY0DU6deXVg0DXR/jSYt5N+ocaGgSkvr3P/9ACACs4eRtGfzZhlLBhBta8dg7rqur2TBJCdIztqpncAtINjgqjpRMXw714o6NkEHJl9TfCDkxB1D5cjzjcI+4KSLraj6/MymBjYFMtfmUM0YsQJi5zukWV0DUZm97+ZMuDXl3KvABPKn/YlTSAzP369ryCoyocuJQ91ghbNXHq/41M5I7tvyW6IRhYFvTTnBTtPpH1T+Zv70uRMKMAgsPb+jwZrK/hpUGlnqUEoNUrpHbHHrOn+TAP256UUzP0DJLMAaIvpNkCeMqEiU2WjlOYzgz0yBTgW0nGSczkbcron4BN2SOn4OGYNbDifvl77Krhutf6B9gbdutahDh1Bn8sH3cQq46YIMJZtPKgXBjATiBMfgP928NyGsO0Urf0NZViO5+3x7r2oxR8LOG46+LTXG0LdWaxlnyvzBESzbANbECAie4JvkLK+ME+wX1yTfQEclwPoc93AjR4s6H72NY7+ZvAAOSSDvlkF6Ib5r9erv5j3EdntnGx0mHVQ7UL7HPnZpMty+ELDHvZm+l04vgr49Hvs+moCORqUUurx0PGKcc7R25tr5jpzRvThUzZIc8a2wbOYiM44bjzG6+qzfVbmB4gRNRxDYBtVEJHmZ7PbPQAHa8vPybDSg2LUw5MNHf44QevOwEd+kJ3cTn2FOguPnwgk63UbCNDDBf92+ZpOOlDzvANnQBY3XWy5Wc5qAi4FnZHV+JwkFO2PdgqY3itfyaDfdajoBgGUvNHf6vsAPrpe/jYz5lWCi29IIIive/Uo5QzvPyYhtYBOZ1uh0MhklgAAIABJREFUQKdZ460SYAasd28BjfDWl5mtHStpe9KEF2wjeolor1kDJ3HaoE8Z7WScN61e68tz7TOfABX6v/xKrYl6EaSng8ADTVfJ8+i/KTtmAd9rDa89sSuj+VLGoi8Cu5QEk9KhJ1n2i95oouFLh2j/5cP/9re/ddNCzrl+pzr/n376adH5df3f/vZ3AR1ub44ffvr5+OYv3x5ffvnl8fbNm+OL518ElFN3/feh+dMIk4lW0ksq2zB4/ZCRy7qemAHSU3MNDdC9e3vQWwxdv53d9ALTGZLu9P63sNUlzmUca20U42R9Hzv+u78NY1wJt48f3h+vX6u8IoxAl7iJnaxx7bIF+l7y2GSBSk8UyItBvXwLNfDq5KkVA5hFotL1JjzlG6E7pRulL8uW0H3Zz2gZS85SAuIV95rtvhNpSQA3Vq2voBhOny+Z0PNMe+51qL/tvfnfv/3mgbFOEwSY1NftNCoxUaSVX+qh1YW7QfRsoicFKEEEsZDwBjVJsz4fahzQorTMBT1xFAftjqSt/QuoZWtEUAJ0xkVAGyQ7c3KQ6pxJ4Vng+xnzc6FChc50kY0qjSQZ8kdGyXDiJSyetQt9+Ej3ewyJNhZFsIOmbW4dfJb+YsqPhMlN0E5nCMeARjagEodVkQZ/bPJa70WNxUCk2RkUH9vloltplBH018htM5Axbq2pJ7tbcILsP/SvKL6OBGEtRvOuCcbkdrcTks8ji1wEuWAL4I2UptexpQgW6C6jvqexCM7eVho2kWsPslCg8TGkRlDL4NgG8i5Zts80WVRGxTXSHXciZsfp823nEAPN/qRkJRm3HNSihmRoaFw3Av4JBDVOW9khDvoEmmKos+846Os+yCBOh2zUKetszrOzaOtjdJzP1MmkkJ3xYE0sqmsefNe/WToHFEWI7UQ0Wx4lFecL58qGenRBJ2CPb7mpWJOSigNLTfcpOBM0VzLvRjgTKW322MF9s9/J4MFB2k1ItcAKlJ2Blox0xOemqYVG7xGFzb7vzD6ynyDAQUiNhg2FlX1sjOv6uz++3jAEk2EEAMAYyHPncwcpO4BG9w9t1GkDnedOhsq7NQLGOcLPgrUbnwLOTXnE+FjPVia1MCdntEaLJloEb+zziRNQ3YGjlQxQHJ8wwQyT5r+Z+TSJ7+G4atBrR586Ua3/mPuL3OVzd61fnNCsGEErjft2H9LO+5adHPIl3au9lSMUkBOaIo2laDK1WQ2W947h2M72BrR1fQXXdnZth5oGHTaBvee+A6z1IWoHkBdAH4J//2wZzZhBN0Nsd3nAm9xX6xw7lknvwzmzrhsdpxW0zfFf83w6cGngavnkfTc4cupAHVDW++XHKHPCD9jeD31+bPv618Ff6LIOqgF1NZv7Y2ZUn7JYyHjsUxL1F7s+ddMERngm/AJ0AI2edulXa2ZFdGofDuRQ1zhx3No/SH1GzOJojxP2ATtqmaM0oP0xuPtkswBC9jPN76zD/04zNswSLKQ4JT3LQ1cDZnsvx/V8nhvonyRHVqnFts2cX3SB9sznT8CoGABnMsz6A6gbUBlUYPs59ItSM7Y29gR41LPoPS7ZaWPHpTdHxhKAAPsDiIGuQWfNNfXeoL/7B/aX/QMksV6D7mcwpSM3Xd/zqTzmHtOIcOm7Qa+2f1SAPTqL0XDSh5+yeaz7LKhpJjn1tPQW4BxrswG29hQbs9Apv0yCo8ye4bed2ylYI7LNAltT9nTa6ymNwwMYz3rsPKeYR/ADM7Icppsz9eizBfBkqhh7ZuBsjfZLxpls7DrDFxeuy//5558t+wri9Bz2x6uLATaxE35v2YqwZxQPxY9OMlOfqyy5gmr90nLmREgAQo/+E4hyGVaygAK9JqVojzx5IAmrAKXck/VUryfd/f333/tz1N9CAADJPD5PPQTUZJBn0fsBw58+e+7ySwX6X3715fHN19+UOSw9FhBaTLFp9/S9y4HVD+jmxj0YiBkNuvgsS4TjF8fGZNKB7mnp+ma7njx7ttI5TGox+6Bgo2RIJc0kqKz7vY9KdN8f1x35J7aXJ5XpfwLqXRqTMl3FfR8Fdt+KsXZ53Ln0+Y0BAE3hCiiQKQZXF4nDkB35Sp4SY7+xzAXsYgEASknTpF32lfcHnEG3xWdKNs7JXeuosLvP9YvWz/GYSfqzJCmygE9z8R+/+do/nx8+FOh2Fk+pvfz+7kZZ5tRQ4uTvBwpFaSstPQv0m9Mupz52pW3rcGCkw7igaULABCuhKsWHzjX3q/qgCm43+vW5OdWZZ21l3cZsaxxY6TtxonTYmvExOnp/CKBIM5OgnkYs+9lxQvEIgxSqBmctuBRmKe4omZWtq+9iwWn9rgGA1uiz3tPRmIrKwlBQBWfUTSxKiWHDaZSTYFdjbXZ9ILF4+hpE2M6Fi0xGhE/O5s6sRWZ2kCYnNCj4nqHMmnFA6Jj7iYFc/d+SDdF/1DY9VrMOZcrb7Aknwvc6n2eM1JjrvYS//RukQTAsz58JmdZz546WwmntIQ1VErSr1u3SDU/0Oj+bSztGGqHBwbl7FZl4WGMYTVMetED/uR2FybZzJpeTIEUyADkcxBj+vXcJXPcdTGDkoj0hCEhFxfVarcxdSlpM2R2NmSJjCQ5njRVgTuhH90HLaV63phBcWunD0AEAwJmKE7WbpXAWs2+7nkv3EJR0Zrp77x1j998DAHrkwuBo2UUUa5qPylnQmZJ37ZFDYxTC2ovOvXUGWsZA+19Wg+j/KH8HWqNUhL2eylnv1X96XgLJzItvpy3GOdLEsBQvBx4rY5R9XmDSqr0v42OcibCC0kNgO26lBXd/A+6IxVDKI4tmRD0gzXJ264ST8YfNwVkhSOfzMqEhF5yOJfs5AYAZXKFPyaAufVewa2Wg2mRIy+b/6jzTxfpCzJ4Gvf7MNkaFAQU1EweOYGyyJiSP/F7XSN15Z3zXbq1gcDUoCjXR6+Yav4CrBmwLgCL/yTYFwqDDPA3rEjTcnZYJrFK+2DjHCWejA0+CQ5CAqgc6intXVtnSrr+lf02c0VL7R6OkZPpV9rKZEtpiMmkuASsQkgA0jt3ngmedP2cNR8ZCe6T1lsP89OkTZ+7krMVhy9mln1CSs7uEcNnAJQdpwmsAomsUvyBTOxallM7+NZDTV0oQuZ2qz+v5rZ9OnbHIpIPsBgzo1SXjBcN4n32s7rHuPV3JqyLWXtaY9L58TdgZXQ8CAfs3n/H/eA5AffZngvzO4K3GefR/+NThBOyznZadHPstGZBsLFkrQJ/nTCCETPIa1kqJGTnc0RfQf3fJFI68u7ErMJpj6sb0CstyM9AOJCnxgjlzVipyzliajTzPAYC5b6ypz18BgNkUkteyXtHjaYjXh/Q/q3lqpz5Mmcp7mPUeXxlG4breKAEAAIAVymu4V2djfU7T62tmtJWpzqhNWHvxee3/WK8qgUUj1gLcq19V2Cex4TuAoUTKTRefPnMsqP0WY0ClP/ovejaTkrw+tf/YG7L3gJHYlqxlzndKfQsUu8wABlIZl20cJ9mUrlaZq5JDynoLtOUc6l6ke8QA0HUJyAJWxLai/7WvMFf0+W6sV5sumdIz4g9rXXTdn378cfmg9rVUonYdwNIxyEVikLdv37TsJH67Mvmitsf20vQyoAv+o+5LNP7U41+6NwBBNvpnl1vJ504TXz2XsstXylh3Qto333xzfPvtt34GNceTq7Qnxch3DFNRnylQQD0b3r19d1xfhpKPTjMw0B5atzeMrk0coWeR/AWUycSlx0+fLuAW21ODGL/TDWUDiumzrccak3haUn3siOz9apBL+QEME/cJkCyon5nKQt6/s+9+f5dSXvXSuPmg7wuY9QAJsCGmM9gK81s9gRzvhgGh15i98Ci90LT/aSy57ajunf4L9kna2FEgMLYN32klVQT/0jNklPlj3y/+3Zd/esCJm8YrzsVpF3XimqBUcQpEo1jKiWBCzrAPGDVmMVqmehShdPBU4femtBtkQM1d8xckKvfhjqvK6tDswbMag/ZkAUtj1+tKVSJAPV8gL2BRc0aFhZIaFA3FtGrQKU1oHZSbDbYGBbRsKnvdqw6DDoEOi4TW909zo9H8D0c3ddLtHDqa6JwH/9PpxglkQ2Fb0BBjOgwx+hvsiSG9jqIaXXO1HtorFDufv3KfE0FqrMt6wRLQz6thSD2U6VAS1J0zAM4dKChuHAjvz9MnVWwbrbVhajfNGYCv4KQXxkeK/Ir+E+X/8WPro56ohk5GSTIuxxXEPMX1UeZx2Hzth9CdOCuL0dLDuQ7aqOHcDuSDKUjcI2DQbIbCgeYQB9CpQ+Bjs88Zin1TCvM6ZuTGEdw1lLoOAF6C+6CUjjcHAACVOFln2AT72H+qP8h2BqVco/XGyJ/ojAAEu0Z9AyfI2gmKPoz2WsNR8+mzUCUL24b1Z50BI3YQGYMYoC2oUxDcOwN+nlW8Jnt0PdUXoJ3KJXM28sWhZZQEAuksy5i5ltidg9UjoAhvwYkZ/JpaeF0GQIEnO7Aa3eQAJEE+z+hxfGNETe4M2qYXdxl6zgPPiYFBlqee9/elIgZkF1qeUhtne/UpABEd65l126jyYmbYiJEBGNm8OfaQ6GWAOAT07NEErNAPeaYwGCZ4EZZKXoWuS6+YXeYGAHCIntqRc3Fac7bCjuq40gLBy0DXmVJWIoFb0HocvQWomM2y7Sfnl5IeuoerlEmZBzI1uk7GRW4qbjpNZ8rBYrcUINtTEHYZUUQhowSZ3oAe2bIQeZksGkB0QDX09YkOLbXbNq+O+BxXmL4EyXjwPuvusx4SDkxKEd56a+vzdb6Hbl333oD5WmftStRPOeWq1cxUHO1JgGbG/paxUhnjvhYoVDbdjeieAhI8vzrlAEv/ruA/DtW2ZWeNQdGPg3XBNQgO9TNBLAmN7MNmkuB/aZ2lP6a+Qqfh86ATZnO52Qsj56lNRtGPUREruOYeOV/znE0QAD9Mn6ngIDB2e9iPzvnc4zqbPVuTARAf8JGbweW8xslX5rLSGUBt1tiOElNtyZPrTJaKLtgNg7l//Y4Ewmw4NhkT2O8wbFK6aXkdPTtO9nywCL22NVvTRk+de2K7K4OsN6UZBInrzA1Z5f2QHGAH4Dud68kNqCdop5xk6gAHS2YJxc4luKCXyy4N9NhokapXo95RU1+GYICoJEH2fke+BNBRYoWf7UC4vY8yISo6HFuPD+5sZwEv6Uv50cpWs1Yk3CL/LZEbTcwDBKfLOr1FOINmbba80oG0GWDIT/wyfel98uN/+ctfOjt+e79HoOJ7x9cNUE/5mfx+MQOSZAuTIPYiAZ5skt9TkEsOg6ekdXoDiVPdg575xcuXm+b/WLHFE79eX7q/fH6BmIeH45e/+JXLZPG9WN+UTeXZ9B5ik9if+KIA3lnzNBFUnJCMfKYF6J7km+h3SoCpV4GeV/fy7Nnzvrb9IK6SyccncXnDu3fHK/cBSNmEdYFH1KqfUvS4AACf/YvNaMEOAwAocaPJNpRu6X0u7XHpzI33PvHhmAbjNdBUiqvj7qNiH5X4Xnm9BO6ITUFfjOdPn1s2KAlQ0J9smvwEMQxzft68fnO8ff3GpQIqNQHsiWoqOFmltOUsv9B9sB9ah7CVwnZgr6wfzYITKJoxxFGSp+AzdkXrEZlPUgF9fO5bGQDAYeLDQYHIbCwFtEbwddZ3aZxSEEHXlNEEtRSdJsGm6eSiObphS5stSXmoI+PjPGyMUdDoOOk5LKthD70Dxox36Ls5YGkYIePhRiirMdXsrrxHHSLkqY/va1obaoPRev10YdQmt6mUG3cHvDBS2+JqlFLjJ2+iDqg2ShQZCbWdkgVMECRl7JfX2M7fHiEFHRiUGMclNXVt/tM9cQBXWogdiV7T2RIpnLNxhRg0UZbc4MLKMEbYgtYM8nJcG2husON0tjjIb1CrZsDofr4a2eWgYxwJQMgaY/ww3rlOnCLWV7+zknn+dLE4fI9tXsNB4TOmY5PrQdeMsXt8rSxCauPVnM9lHR6/kaSqfkeA5PsoogbFLjRrpknQ9yC0M9Z9PjPryTP6OiMLiuMzHYi5Hnyvf1fQPhwQDnpyX5/W4stMmmbk2s5Ql5T013OtfVgoaT5DzrzpdJS3TIKD6dsb5c7670Yleg5T+K6FVki+QwONIVY2aGd/zwOBqbRwApFjryNN42iU1/p+PbfPZmXe3zcr4fWrwlvnvg75pKzTt8SOQINAHI7QnhP8xcC21t9TQJLpt2GXQ9p50AYARg1rnJYE2Amq9zSJLbO5xmRf6H2ZJpBMRsZmNvvW8gkA0zUKajT9wwHhTPmzCvTSLC5xIf1F0sMAep4BpDro2hP0wXSQPZon6dcTx+scuIzhCUNonlNknHM39xyZiLOyqXAbBIg8+tp14IPKM2p2yML93fG4NYDYjNwIzlDWBuctjJCcnYwm0v62vKXZDTkQXpf2E5lMjICy2MNOvRFFsBmNZIAe2bGS47X3Iz0ZimusshDbhUfRMziacqzSNyCj69CHS+8sdlLWfdqFGOFTe8l6r74ZleHsb2QP+rRls6Vfq0lkzyKNNyV/HEGXQXTkLSDKBHN0O0xs4O+2EcuGPDjLZV3o7sph4EV3J6CWTxBd2trLNaIpoBB+idZLz6FacJ050TDPM/sCWyZYmXuNHp32hprw3SeHhmFNhLTkYDrnWjuPDa3N45mypgMMgk3VXhywsj49P3tEWa5VJsQoV0mH7Q0o42dMG0NAgG8oO8+4Mcua7nmAwticeU6t6zq2UZuz+ie1CzdNVvW6OM6Mci67a91nzvG0jVp9rod+nnaD6Rzbp00gFt0PW2A3hWPqlZtc3gTkO7e/UJaXcw5DZAT3537O8g/n4jZ7HFuwAdupU7FDXpv6fCtB0B4SfBb+U9YjOtVJsZ65uSemS4se30TU9P2xj6ktLu14JA7i68df4GwRYCOHBg087SrJvQQvYQvoS3bVvo8D3tT64y8BxitDrM8iqSXfkoZ4Ls9opthlcbaJkcWdUU6ZBwE4dH59/s3HWwNPDphghpz70DnI9jc1Vs+f2TFwC3xr4lE2z5lvBa6tyVd2nXvRc2NHtGYkJJLxvu160CcssiDGgXwnBZVv3r51pt7P/6CRrk+dsbcP6ylRNCjPmVGMYIYGUzRqk/VaXZP7AbhZNrPrByiiEgqBD7Jr2kM999u379xgEPuha/zw/Y/Hm9ev/dm5n5RC6PVic+j9sxxAZ1W6w7ZO9fVmTyQ+8DmuWrLuG6Uu6EPLkWJCsyZTN++yN78xcabq9NNPJL3Q7PPoniy3HcGnBI0y+0+uj2fPn3XqQwAAxRTqseCeAp2uoHJQnT8F/4A0kt9XL165XEPNBG/eZ63ch8GB/K0fIeOFlXTbgbnYouiR6IgwCHymazsBrSj9ZhocZ2/qJxLP+puAGvQX/hnnk3O4AIAT57uogs3mMDgbjUhgpp9VC58mHs2UyoC1pnPT+vt6N63reJc2K5EgO8vWBnvUIeGEnRt+Otd7MRyIR6n4cNHF2XPTE+DNB54/o5BD9x2N5Lr4CZKYvxtn26UJHqmWzdF/UHYx0hNlJtCyIj5DAePU7+Y8OMfUMtlxayYyijsKdQfgCaCsYKrgQwupwaK2XY0wCgBgYPc+6rBKwWRsFU6y18lGOyDMx6KXaSyS7q0KQJJhScAHeozTngzX9aABbYQXWcthVrC8EaqTAK80QBQJzy6F/Iunj48PmgDQGqMppxhCDCMHKJ8bimgUsxRlOucrDlbDvARU6Q46lQ3XYlwfn8E1oSbN92DUpjPAfa4D2MD0tGggR1qv2Q7zzmJNOXZ30cWA6YgyHLKiyXM9aLiXdVZjHheXh4Y8KO67E7xAjzjVmQEfmWVNQbxRQnYkaGJohgQGeY8U2mcyjZvm80xnhs9It2e/a7AlmnEuzXU5dYOuuVgaBD0FDWbA6a3uaM4EdG0eKeeCcS2lu4u25jPkDrSdcvIo5SnQ03RWfGdtaOjOr2364l+3tnc7fUFxPUGgHc+RDajfs4aX59Re8BwwNpCD1MupXjv0S7pBIwcEWcxa3g5x9ja6p1mC6kZnTGp00+F6N1ybsozjuYLVIu+wHTDCOKMnLIjKrV/Tz11rNpBuO1CMZBroOjKN8bSs3nxcdmIFlw161H/jV8+eu5YyAICMdWr56KAr5ysMqUIVlSVTr92jRQ1R6dECEy29IqSXyaa7OWHthr7fRn+O8KJ8ShnzOIY5b1l7BwnrbLcZ4EUyR9KJeq0cxQ++tyQqpl72PpfBkXGwu0kUa4PN5zxHNnjfLg/xmZ1ZG2cbUsqwnMn299FrkYetC7uHdEauTnGgALuqwR06VfcSx2oHiA7gGxRKlwXY5+6PTBlo9p4MMfYH8DFsPmWf7o937xXUKvu7u0pjx5EJShJhyJDBmjpwlsp9zjahA+lCTj8Iuqovp66Zuunk1TosuYtMbBAiZyf6gZ4Q9Knh3CWAiWO8NqcMk61/duPduS/YJDcQiyAtewWb8dS+1b6fwH2FqBsckv3V5pH4sT5rbwfWcAIAThQNUC5rmv+Qs5X9ryOuQGQ1ai4zwj5BHXHrtQKXCgLObbf9UYBnNmUAAFMGPud/zL/re0YQsm7sj/7VZwGA+fdmMuGTJkmmzZugmWwvvaAWo4+eLQDjmj2uTKub2GXvpt32zye9LQLabZ3dEtyCagryfcYB4t3PK3R3GAC2m5UT2yHKU+SDlRnnoLDlIHqNadheA82L37XZ0ovpCaAgMvZKVOuUbuwGmjAAsCdkVLVeajj39s076wfbmMYTDrrWpImAF+6aL6r5hUZOB/hFJylOsQ8rINkTGDZ9++XLl6tx9jwPXqeyISkBgBGAz6i9mx399R4aAypw1t8UWPNs+ldJUOkiN4Ktf045L/szbcUEFunRovt34/ayJ3QW9bk/v3yxxiEqsGSfnlxnDOGLn1+YAaDgNqzOTT3Xfeo5LeujUaHu6c37d8df/vLXQ70GrNtbWr1KtFeJ8Qbi0F0pP31kZmVG4aakUMyBNJwU+PXI93QCAIidVgaAfACPSXQzWJWnKZZsElYTU9a5s8QGrJFvpZIRlzhH9t/J7r57n+bBjb3UWNAAd5Ne7veVrEXkudMMVhqk+gi/bE1c6jXiCyVu1FfYMy3z5gzTz6bnZx3cM+bROs9iAOBI6kFOuqp3nB6buRxH0/viXDCmQ6+hg60RjGby82+ciByuUU/YRQ+I0JqhlgMYretdTuABgU4ny/2eiZI409756hjLadRwUPK7gBIsOkqbDD/vZzqBEbXVFOXOCOc0EnZSxmge1+o8fmzB0gHg4Cw6b5WorwGYUScGxA2HBvqO7ltrLSdUDAQCfIJvAoEwKTayRgAQQ4mSzgxJgh3Q1zTsCVpGLSROt5A8K+ZSLUGmuH6yBE+Op48fHTd3QkR3n4D0VcjBxbmcAABriYI9rbfNWgdhVE+AlEvg0PFcXGMaxh14p448MiIkejPq4zQ3yGxWG9lfxq8lFABgARSkfGO8dhC2G8GcG/2TQ7kqaHI+7FiPw3oCAPRATJAEOcK5XYp30En1GrLU/D0GIc/uM78alVTiG3CspnetmXQjulkL2FPK3q9Aoo4KM1e9Rz3/ONRSomEB7C7I7CX7lWAv+kSvxYmYjhJZy8mUieMXY8x6ylD7jHR6BudqnZvBHPjw/r3r6mhaijwif6p/q0u0ghJdz+yABkd+hs4cWHLVdaFkgN4BWTfWnoCrLA3WvE6QwZmOiUtQt8i/fdbq2+HcsQ5T9mSNVe8+qZQLIFJ5U+UQmip7s4yuUXetKd2WYVjtPhJbljc9cu4TDICTaxcAQKb1eRO03HrMd7hQbpwcan3tZImi16z7WoOWnjy5ujp+9ewL1wf7M9wB/sYZl9DhQwnX+NQJ0CXQjfH/QlkYOzfv13g67gm2hORQ9ELZ7bDUwhpx/Z8B1YyaIkNlHczM4GZDAADIdtVrTRbEE0ridEk3C0QOsyRBth3k1k7u2LhlJd3jdX6HI39ybsborHWm2rCKrO8OvvdqiY0wz6r3eTJSBh0VhxT7DcCPvmHNAQjS4R9Gx6auhoqb/0Kxz3mYetXP21GEBvI1jqkMvPTg0d6fZhStPx5Os/ECHehafW53tFcKHOgXpP11qULBEkYQs0eiF6OjsJGSMXyyHUTkFFu2V9PcXSYSHe9VTzBdBsBmPY66bRuBbXeyWXg9+f08f9xDdFvLgYbMTF3RBfc14jSfThRwiY4BoyQp8Fc4x6bxtonbtMPWP7BbqjSxO2F07jJHZCbXTLC2kjXtQSIwl3XSs+t7nyVnJncDrbX+4/rWS2OU47mt51m4ztS/+htBLjrl/8+XAUTMNkX/cb6yzsnYrzXk7/1g1imlOuq9sHs2UYKR4Jy9Z0xxmCgARtufGuWQg51Brbp8tWQ8Q8XWF/sX/X4XFvDlpTOW6aYfVpOeYa3bYLT6PrzvF2an4XMBtu5EQZIc6CvsvH72+f6Q0lfuSUlDZFYZ3jS7U2CYTDz7RdY8vkTOTxJRFy5P1ZnX87iBXX1UgB56k/FcDo4p+btT13rq4TPmOvfQCTJipWhSBSMvL3JvigMSWyTgNUBakAp/CaBHz+GGx2vqWfqqRS9pGkFHhpfeH9115X0x7V8lUrUlKgFCHlQDb/CsTiWML/SHnsWJQ7HuOmpZK//+48fjL3/92/HixUs3UtR9Pf/iiwUmyX7ge+nfac/o+eApHfbpMw3AE5O6N+5bMOy3gTYleTx96+p4rN5iLvuKncJjy3Mkvlz6z3EiTeMDoCYGunIS1T50wQa9+eXLF8ftxw+rkeC9gnXFtW1MHMHbANyGG3JG1H8gsp0kQe5DMXr0vvaaRMTUASfxwYgpkKOpoy7+3VdfPUABNW2xjoc/gM6TDbL4ED2cNkLOoxZJQqsbFCKsdaPbqpCOuDkFAYqMWCia8RI6oi75qTh4AAAgAElEQVSNumk3dWmjhxst6Hpo5lGLPhbWAQiiOjLKgfN9k71qZsL30VpE38JgM7AYMADcaKWBqRe/c1yxh/Qa0Jp4LGCBAxBHKDhkpBFUOyGltkghELA6k1xa1aqP1Kz5BsaTnumDQ2Mash11Qj/efvSB5vPY/BkQkuHgPhZY4mxLENCtEBKYg5JTx48yDhU8yL9+5xndi2q9u8brfuT06k/o/jhVURRkTMnOIJQxUOn7kP2M4QGYsNx1jBQKfQr/aeCY8g4cxjxnstkJQsMAcGBaU/qxYAUlEDhNKzA966HgNXAn6rARJgDAc+I4zPvke2oR7VieZRlPXv+ZYI5gbcp2Zs03W9tF9b0vR3Ajs14LGdHZOLEdSrmmnW+PMdmK6hxY+dzZ8hkH5e99cMYXANBSAWQ2weRu6sf5Tzf3NASLwd5GG9mda0wjFZwIXoPjjdNMkzHvoXTIcORoOGR2SIM95EisH2XW4mRFQ9j4uWYwU0ACnOGoNMuPg9TPARQADMgy9fla9+8axgb+q5tsgcvQj2MQ9Jrt3O25ub7n0RHa8tm55jjm2zkNRY4vaNx8/jQcNDSk8Q5daRfD/CybH0dsgwrsV4CpZI9wQNE17BcB4cnnd60CqO96c74P9W8ABGtOeH6nGsovnj47Hl8ExI4SzBkWAGBiTkvLRJUl87adzQQt//iv//XxxePL4+3tnZsg0Y3ZMl0HVtRCUUjlJMhRS0lcnF66QTPOEGfV7n2nQRiwlGPYruSMZJVzRMkJOl1Pp8kaBhg6Xkn3rLV0sLH2N/uxnLaVHdyMIoJQO7wj+z6rCMx0qOxHX59e1585+tnoPiOTrXEc3fNnnaztWfvtrGcbsulg29cNIy90/Wwja6j7l68AAIAzOgNM7L5lTHJQuyw7RxkGTrjLPu53zwndl7JNjG9CTtFnnCs1ENM1pFNwogELtD6c28U6KfXcjvwYJbbYOaZOb5ttfeY4NWU30SstTwBwbNdx9hSdbYd1BG5z7XwkmmGeOn8FxepPwJjKVZK2m7fCJjGzcGmV2F7ti5xvZeQZuenP6P6ho9hUQCBdZvZz0Rrh62T9d+kGcu/gutOnTugOZU64saxZKhEg2AgKSHegu/s+kImvsC3AhDWdego9d+4DzJ8tR5zPoct0HXyf6cNsPyEgANeyXS2jUO/VetqGntlu7GHYJnsEpdkXzoy2H06RIK7js1twYYKgnKd9vlQmthNTNAUHqF/2WPXXI2OfgDm1zQs4kS+jbPYV95S+X1ovjaMWAwAfLe85nZg1AQCuC3hgkOe9GGK7J4cAKd2DACvFFfSjgEnCXrHmpoQ/enS8exe6tXQvPqf0goHZu3TEt29j/3H3GuNcwWpQbBGdoNLJx87yI48E377vDx+sT1KhmH4cC+yqGwEjOrIQICQshZwZgZ4uwzKIGaBnlnJEV+/4QJ8z/eEXP/98/PjDj4eSJbrO//i73yXIb78zehRoioD+LsBJdH+dN4MWtiumEHtP//jll55K8LTMBst/GX6zx8Q6ZwBo7UES0KolWX5R2Wujz8/qh2UA/lHGXhqUrt1YU6fa8LIl1JIRZ9s7cSy2J8wD648CBdJl+EKvXr00AKA91ee8ff36+PDmjZsHpsdEmgLWlanuC3jHaMTtm7XBpvuS5ZyEqL1HprM/nEN017Yv5+Xwx3Hxb7/88sHODXPqW8/sjS79bx7cGLfUIzmTUQTsJFNYQyxKpbjVWiwaAOqBjMaP7pfuqn91fTxVEww3ZAtKPo2VP7djy/R6U09iYUzdRCgWWnNWunCCnJ5lmOQAuoOwa2eaOSh10MqiqNZiH3SECGNNTHe/FACx67jYjBlYb8WbDo6MCZsGeI3UGUoQxC3XEsrbupFmnhaNaDRSAVnWmhE0fy5wm9TBmeUi03TuXFsB0l3apc6M89qNIdk3sQC2Q7FnkWIgE1RvIea1k/piTG50scQQOlNX+r+U2jJ2o+v5dAaRC2hCTdKuGffVmVbWBPuXl0LoRZUry6B0e4yr/iXInE42+7mc3THGZWb5HOh0igWBBXKs+1OgiczgmLimzo4BtaE724UTI3nZ48gyz53OxtBnfQ6V8dSZ6gQP1jZntCyNvhejhmE2WFcH1YDQAOu8X4wMGhmUMGOy++yHPlOGMs8ZYy7aFJ9ven0NhJq6xJmh1phRKEHug4AHubfcHrvsxGeIZkWlbjnTIwX/+PGheck6k/Os6Rpu/CNDxXsK0vn+63BS/sS6UdeXGc/NQIz6/3UmoPeeZJASoJrWZqu0s3UOxOuktk3TGlk5AYA0ztpddzlvrDvOlIyuMh2pa67TtRoJtt6p5UsY/nV2V2+OkVOuM7l08AntLOAb5wy5lvGkB4p1ufuv7LrNqX9Yy6XHWpO9HILFbIImu/sbLMChMqjnlr25vD8CKCsgbbZG9xGH/OMaj4oO4vl1n56d/LvfHL9Q0HUcx9c//mwHxl2j21GZ1+vetYZy3HDqnZ0ezZcADPXM6G9l95+Yfpq5yzqr+pv6yuhn9wlofaJ1C2PCXOZ0bRvDmZ3O3QRkpoPAa6VbFQDNoBk7QmNc6SKvK/qtACtON0GbrzmMywY5dqYWXc0++XOdzdngNwA2r00TP0e8i83E3/gM6QvKzMjEs5e6JZ/rNhgGBMxsbOe3l1Mte5i+D2nKmWA1DWC1N9ybfk8yIHp6g9fat8n0iP4P4BkZFnCb/+ZzuCmdkgcFFD3Wq+OqAEdSc72p2vm+4y8Iqodex56ot5H2egIz6DFkYZ5n3+eYTOBslNky8TOkW2bA6GsUcMSP1O+ePxUophnmWRPdQ4CxAD8kpfCfVsBcxhxAQUadzeZ/g2kEDXl1Yhf1N2tNsijDQMtysM7ds9tn8I9P4LUYY3B9vyMpMAP7va/b8UYHo8sI2mK/AgbB5rF8NNhzUMrUqZY+IP9zqkIOwtb4k1VIILllskyxTg1yv4FO4pqsYNtiKPI14MgduhcZib5OQ1tkWL6C16V+HHrIZ7TsMc4rssc6sU/ne8HnnuiVsgS4N2wla81nbP1zsRqHzuSf/Y/7NHmjnBEfkyQejciZgqCJPwSp8QXFMPjoAJo+FN7Ph5xl7YWAQW0WoAfTBpzsurtznf+vfvWrFZzTUNwydxzOyr//8P54q7rzmxvrHft+rddXAJweNPGTJkCJzjfzqcw0/Y7svPSSfnaJTUscdb/sAw3Ov/766+Mv337r8/qP//iPPtNMDhB4ob347rvvbE/1PLarKuFwQ/THx8XVlTP+us9/+n/+6fjP/+8/+xnMmpbctd+QbZ6ajnYEon23wXijB4B1cZsAxq1KrLr6TjU54+TX/eHxfm6UeU3CMsA0zEZ9hsvIbAvESu/hqn98uJzmPiwD97vKfX/4qMa+d6b8S47095sP74+P6u2juOXh3t9rEtEEFK2HnYCOD7ts7Ri/y5nwsw3dM/XN1gC7HGqdmZFEu/i3f9IUgE8BACve0g9iRDcNIU3oEsNf1PGfzRU42FZM7glwHI99mOLYyWiQQTa651mNj/2fHkqLBQBAwLIUBPOZPa/+0XHdBoM8nJ+Fut46swsZHc2g9HqMC40LART03EwC8CGw8mrdRZkKQbU7meAqGWRPF2lJnP5d2f6mJlDodqbp6tixcVEOpTONDt7c53LAVZdCFCWwRDWuoz6W++XZ9P558HnvdrSGcnb3486WWU7Jbui3QA1o8v1cG46z3xHY7c87zVjkuaKYyPqilKhNze9z4AgEQCrlMHiMSpuOgLyi7DE+HAQrQE+h2LmIssiCgveF6vWY8WZyCj5tcDfXlSCVZ0Rx8NnzteyRXqPvcRgZdTID3qit7QTy7Ak4Lx0c8uUa/kFQTu1pA2lq2zXn2DSnTdfz/quZmbu7QynaDUmmIz6DMCulrg8OBXPhs2ZhBXkNGNfjDdyZe1BLwBgMGgqP8UAERA76y1IgVsbIUwPFHuQ9yQJJ3wBc4EitOv7SkJ8+eRqnlfGi1JX17w4MG4R471ynlr4b0E3JhmAcJ3hmGeCmRyfldS6qwDk/KHyHHx6xtLt3+/o2auiKNEnT7yetPjTiGHB6lExZRD5jeDYzqmTSlQXV6+j3MB1b7oP+D/nb7s8wzyDynjN92sDLe2gxHIELbIr2tdBrJnCJY5j1ow428rYCu7nOQ4852O775Lg5C+m5vWG+rSkiAwgy6DQAmgDgLX/rtBnTXO/uXAOZrIwaQj1JIDgy0tYPY+SZz3zLANbZGaNH9ffHT55kD1UvLCeiDpT+ndMldG3OuOXBUwLSsJF4YJ5pMubYoekca4nQZcjl1AFd7dPeEj0/sIpyD7tjPvZtKS4UxBlFkX1kPeQk6VoupSsteMtvukOHHZRGpVNO+YhkOU+7nJPg8Dz4Or5pJtV1diaSuuawoKJzksXz2amuAQBANnFOuRfs5mQgob9mSZO1PpNYulCs4SmlFvJ3MoHxT3bgm70MOGH91awy64bezmdv327ZzM/oKfZlv4a+Ru1GDbV7ncvRdHECDwVW5FSnLKYd2j3CcZesECyeyEspuax97HNsNeupvdBzp1HrjoTTPyPB6ZSxWKkNos9r8dlTr5zrovmak3sdP9jnhZ0KQNcbQZ9w/rCF+lkBl5hDdF1XwJfM3+4UziStPlTOXMvcYou3Xp4AAJnH3SQzyRwYMVNX+CyONWI9WMfP6QaBgzybX9+zCSsEveLnGSUV52s99Tp/W//OMke9kEaX9aO3ncr+fm7vbJc64jCy3XGAKi9ifF5BPb1/neExttWj3RRIt04/9yff/NaN4QBHZulT9lDjDZ+kYV17cKmxnxsOdtyf9iz9tKCDxy9kbX/+6efFKjIz9i5lRniIMIc5t/hU+pnO/6bONwHgzvb13TwCuZ+lYF5gBLb9iy8yMvDnn3/yqELJpvsLNABOvBIAIqUmaYZHXw3HV2pUaPt27d41f/rTl8d/+k//dPzt++9iPwUCtERF12NiAWuizZK9zZSU9KiSpDph1EDaZdMp+gw44kaBYbQq+Xbr8bECdQ/rI0oVVP5lVoaaGXokrIBiJfzC3IteTlJDtkdlBFobASCKRQCDMonh8rhRiYbiFdmQ27vj7ZvXx9tXr4+Pb98eT9wrI/2a1pSUi7LxAZzNNmhjaUpBVco4YoFzXTTjwtO4jyTncVz8mz/8wQCAhbQzI5czCf21QZoeGmpChOTBaIaFkfFA7nTYIOr+wXMTxQHXQ2ox9JXFSc2FNk0OmIXclP3TcS4InO+xKCTTAvw+Oe9O51axG9lpo8ExYxdqFEbGC9Imc3SojQKkJu20Yz2KVMJEnZWu+eTxpevI/czdgWQSQwdmE1BaIIieYVk6DgECAICdp7MZ0suYTcizNYtzcycFyvWhpSpPFH8q0sLXy1E9vRZdXuNc44xYeTdAYnQiwjeDeCOZwwifK3AfUpd8xFgnuN9BKBS1aQTIUutwQtFTlmwazikzC+ShcRjqoDWM6auQXgCmeze7boDL2bOzHgF0JMZRb60VjsNUuPrsVbrhh8g6YsC1VpEHocIZl6ZsuOtafR6VvW9Yxv37rCVbFKW+2S8Ow/pcy/nWNeQQKbtZ8IFeExKl96Ld6zoOxHajSfbTWa7WUntdR3Afpz4O2Pwy4FT50PP5ngwoQsuCthgndTIPoMCzTr6nkZnA6eM8poPsBjZC1Y5Rn8/jvXANb5xiZIr672WcP5Op12uhaOoRZLCyNzUABUe55ymvyB97M2VzNnAcSZsNpnnvWoIxutfqGh7J2DKt+D6bucIa0qwP/a7X+zmKVpvBRUZndH9fo+aGI3VapjCbjsUJX8DFeM+Soe4JsopOtNPuxpute+wb5t9ZU34HFT8yt0Glc+PH3q8MkploRcNdwpZRp1eDwUTdJE5qnOkNQk7bwZoSmM2AeQV3Re3Z8whdSuZ0f3n+u2VTeUbA9mRUBTal4R8dk1XnT+bf8igd314Oeq/+7qZOHjNxKhucNZyXCVCgu1fz24uO6qtNtoPiKRSnk1FYF13rvwcAzMAhuisZ6qk/5mvQqXLE6XOzgHCvpUacxWcIc2uDzEsftVbSfUSGnrJdOmkit0HAdx9ocpV134hmfJPFFiwDaDIAYGAgdzwDMsHzYRs4f5sbs1oyLR21ApcRmAcs0H+dlX0X0AfbosdTozM7vYNWDXMFnQZAZx2y6oJ3DTmffb536LgTYLF+GD4Itav0E7Jtp/GegS/ZuGSdmUiwgqVPelEAIgd84fzTgBhabEqmklVd91672EmqCyiMI7/Hhk7fZ+quc5n8RI4G+HhiCGU32sOAMiyDss2ozrXlPKArFAD9+te/NpMIcFGj1tRpXa/JeagOrI9gH63NQ5Ogaxg4fI6ArqHUSxcBAIQ6nZrnyfjVfTloHH0Fpk+FHMz71/5TArBYR6NxIt6C7nf5B2d2A/2KD3l+fs59DvydVW7QjTjxI+qTrH2WDIplWQAAG2ZGXCeS8VomTVCaCltMdlFZdBrykf1WcKsAm6kFU57QwfJvFVCi93WvakibaTABCPQ1fXjA5kX5v7gwA8BBv5rCNXtttlObHU6Z/FTGlaG+bolbOtXDdDZDrX6GgAmNQoydSx0/k2fEmKAsLXKwy+ckx3qfXiuQQCC59JJ8MbEmdFb52zff/uX44x//dHz3w/crHqUESfvrfjwTAGspMI0gCQI5r/igOgWMc7btdAIrfrF+L99b/5m50hIOZ+/lH1xm2oQC/NmYMUkf2Z9rA0+LxfH0ySqxkH52Q0WPOn13vHv75ri2DjyOVy9eHu9evz4u5Q+0HE5rSHyJL2Lgof2h6PW0Y7EwOKd+4vvp83E2icV2P5z74+J/+Zd/OQEAEtbHODOLMGhsMjHqWsuhv1JDAtHl3EDsISMZSpdwcP1wHE/0wF7o0PZ9oO83pS1dt6/sBIHcZMSI2K+tYWoGhmyJEcc6UkFAQ9dDuK0EqdsdDYdQPDsYDoXCGV/T/4MV5XWnXdeXc1QQwgwA19QIqdlHjG/VnFSCQ2CqV0hIFLRKkJXZEcK7umZ/kokL1Y7GikvBirI2ogU3AhwBDdTAFWi2icgMPKbAkDVBYJLV3GOLpsJYSnag/frdNNqzpADjweqcAg+7zms1ZzOIFOpqGuulq6sUmx3PRYF8ZENnmuwYawcVda4HjpjvxXuWJkEGmjRFQdlcU27oUr+pygk2cvcAAVEe+SWdSkPHLoW9vRry86635/PZR8o40mgI0GvTQe0sddQIQb2fa3X937TtZYQBwqDccTLM4GmH94Ga36jO1Y0k9yhOXQuWhZ+zTjWAXbrDDtChDUFxdHn/MnLtZG6mcH3bKUcJ3tEpZHNobtW6y3Xmshc0A9RnkKEmoDKCyvWUfHd98shOn43DxEikmHjrvrWmXQ87K9pbmnUuh/m0Yz37O2Xe9zx4mZ87i7MLNOeJQNxGvY1fUq86Sp4K3jJlJOc4/826SZyMSVN09nPMfsbAeC8LCOT79JTYAAfgCiPdGKu1943nz1mpRp0ohxe4tf+d2IIO4uxQLjN1EABArr+ZB3O9ty4LwLZmCq1uz5lP7TKWjnn0vp2BW9mnODNkGlkvlAKBBhlHxh/h2E4aanSAnJHoHHjrYSa1j8QY+2Zb2qkR0otydJQpMehVQIj7MFjQkiHVrovGLjnR3s0eDsheqKGnvUL4m/XhNZNSdoNOg1F1MCe7zc36CnZkOkV0O02aVgD7GZaGy+DKAJn6ctoK30/rkjejxBuT0iPGo/U6ODr4MFaL59nCHPA2iFQZSnwI/b9KmvR8ts0EooORRcPg6MGwxBYAXRB1AX9nzDgCmaUDYf0NFg2CqOdICVTHti5jVMk3EJ9zrhuXr6Dr2n66PjbZQJxTJgzQ0Iw9DFtgZ6mRA84hDEJ04gzGonfHjO3eo/0QUf8Bj7DdzU3uz4i8nLMI55mPLISEuQCTslPD7kgZQGQje2Kgt6AY8ogc8Nw5y/GnpuPs+yHB8ZnAdAaf5z7NlL1l68eoL/wRSp0cqLevEQ12df2V+W1XdO2hmqQpo6zPiLztBmG2uy2VC+ASajFfphWrHr2gEaCWJnbhs/nVLb+Yz7UA/cWI2b6xXoc/sM+5mqw9WvPpKTEh089dAeZNUGw2y8UOfnJmAHKRNcBrbNSwMxOs4Hrcp/dxgCR5bUtO2xjcctpFhC3nRpJu5JkySgXbytprndwh3z5gQHoaSe6gLQGvs/Ut1UNmBAzTDFOfoftU0lTXxr+ivNH0//fv7evoXuwL10fR9VKykEz1ludNb9f10ANOqlSPKgPupuz11XxW7u+d/dd9CPxMr6uM+7N/3gkb8b2iq8Sc0/MJzBCQJZ2kpsq67zdvZMPem4GqkYICuTUx4csvvzp+fvHCU8cEnADvz8bTyIz3pWc0IPxpU1vHiC7xygSfx7WNYtGlai1rkURfdJhdwEdpzKm/GWQ7MhnIUwXOGMlZ5ycGUJZ/WFnBZ7dudox56xGBsjDyO9Q34V7jB1t6aABF5QgqSUuGr82q2yDVgG9GQuPLGbBokuj8jNj21bdbSmDZX5hyD8fF//pf/+tDDnEQcL0Rylg66ILOdgQPzppQFQMC2kSNHrpxU44sWjKF1xIy1cAIwVeA3/pLZ8tF/WpzFiOMBQA4KDhxASPihGkn3XCuKKUzWGuO+A5ccjiDnKyGhKDAVR5RWtEUAhEwVsoIOrBo4MLhsdKoSrXQ1OlwrdNyMOLq6qrSAboHUDxdx4igKCsdY6KamCih0xm9s1GTGj1RO2v93PF0y+EtvW866DPAl4OAUs3h3EbBe834xgY6CBfO/jm6NIVpC+Ln6VUxgHtKQoS0c0rbBIsDbdp6wQSBI7Jvqr/3nlcOyYyhwGf2ASorz7iD6h2EW6agfNV59BQHAwAdG1maYfY9a4Xj4AlAK+Of70MtzFea06Rj+Fyb6RTM31upN6uGswWyGMc46+pzIuChc3N9Dd9YKNoEWAQsOLLTEdLLaSJlOZKxEHKrsS1CoQ0s0c39NDBcAT+jo+gQbOUTxcn9o3j2e+JkZw2iF1BWcwbxPve7iRdrlRrH0nE97zvGUcGWXqM1z/lKZtJduYdzYD1RUOAkuzqCX/feYB9Xl90yNtb4zWZTWxcP+LUGrpPVHIfEAAT18qP2ipcwQmwxDOr024hqbbv/AgC85TSd6QWo/wT5R15Nye94Tt2nMzEdmaTfA/Ixr9lr3ftcDBE5723Cg5PMfbvJ3FhjUGV0KvsPjZp/lz4ZTCaudRIojoBk6hz0cWQ4NiHPDMgwmnX1fC3E1A+R8+zYzjYsjDVfo7JpMLjlNpErJo3swIDnMwCgTKLXiZ4goYoiTzvQat8OWDMPh/sQ4HivwKIIr4OE0tJ10wIAZD8S3OchcPx0nzAB9HkCJ9NDIsEdABK6iP1kdBZraL3/KE4tGR6CNc7jdDbev0sZ1tLJdVIs96zraDI3wT/fn2U09FbO5tSFU3ciO9bx1uMZ2QgoyVnCdkXfR9bpjn1i34Y99efQFLGTJdJxOTpdGSt9UYqgz4+TGRsKw4e14B7QETjw8xl5zh1s/R021QggT9ajgvP0mSYNPLZjrmZkyK9re0cZxs1twICVdOjM6RkAz8Bv2gOy1rpny1fHLnufqyPUoQQ5Qh7cp6eNR7GLyFPO8Ol5ZU0481NexfLw+i55Sq0tgV2CtdT0+9pzwlKBUf2WrHTucQMA3s9em2t+zv/hnLKnPAfPPv9O/XeCjOphwJCCj7ZlCqZUftKyRv3OIOIAoE+zrPE0yUhbl/lcZGTetklZs0kjVyNL2BkAACsoHiwA9gKb7nO3kh3xq7SW8cM3w0b3JL+YBnYkveTrmHZOY8r2C8D2A4JPfcMaT3Bw/n0CbZaV0fvLsjXKC+ZzpMeOxiArCITFNpADZJbMT+iby27mfuLTa20V6FpftgwgDUTLGHLpIP5LJoNkjKGauaWzv/SLAkkF39YRlpGcDwXlPDNj/OS76azjCMIsxk9Io732ZirAlKx3prXpegIXHCTqnLgU+5EbsrtpHaPRNVbv9tbJSsVGnIf4WZdpiN5nc683kkkGBnYZi3xlNQMUA0BAltZHdvP6cUrcfvjxx+Orr746Xgsc+PjhePXqdXwfJqd44ktL9dxwnhgPIKA9k6o4LFMCatS/i3Hp9qU2WIAeyGSG9CMLa+LD6n+TcvcmXMp8czLARNyUmwoEmHoRnZXAIXrIpQVi+35MHyvLpnycj2k6bABXZc1v3zkmuPAoTcmn5EL+efydpTsvsr7ICADutC/IO3pp61Qm4twfF//b739vqc/8yNQa+iI0/mj9j9AHCUnmjAbl0bJIKITsyJEQAOCafQVJovbePxzPr6+PLx4/NRNAIxAs2IP+Z0Mip9d0/o7+oEaeFu1WSh0jUmSKjMmi5/UZ6C6MMo+B2nQ/nAIcuCDIj9Lo6+7OzWl0CI1ydcUwBigXKRUyh1J0+LI7EEqTNn3udoRzMTKW2RxJ0VA6oDtDiD1XvAi4DctDHDoMZzq2tmMl9cujJh+BoJaGMSQIBbRJXZuxaUEmA/hMBTsFaToi0/DxzOfOGMYEZ9rgTIMynDI7WW4gI8WU8YFkM43mrVqcDTjYcRwopw9F2YIzS4XikhKM89gAot0/vR/OyiVjGRnNf3Y6mrBTvM3vtXOeF02mXyBGgyz2nf2Z6zX3zwd70ON8kFfQFdlw3ZKVTgJhG66OaLTyHewXG0w7BjEePIB/T1a3wMaq715GvQ7WaKTIObIio2FP5TPKCLWSf32+Rp2ja9ShWZLtaudev750bJyAraR21p5nlg5A0ekzVJ+lz5MCnQ6bZZbs2WVQdRmbCXbNz2E0zESc+zCbNhyNv/bbAR9g0FlGAgdQzwR9z5lE7UyZJ3n2TNHwfraGW7+3DhX7pyDk7q8iY9eus/sBUpM2KPxkhmR4cMz8uW820B0AACAASURBVJ1fzJ7ldwlifM/QsfuC1di18jFr/peRG7pqggCRDSoRAdJwgrj56LLoghj3dd0GwchfdHjex9QRf97Un0MU1x60qRUlYNZPNI+zEd5ythpSja7QZBaT6YhCQMbXUzhQpNHXZoToubSXsAH0+j2GLGC2GHX0cdjPnuy018UsgHyuPkM9X0x5HACA/8betnwoiXh0RfruoAOzltlvdC76meBe+zGDvplNWMH+/f3x7q06pWclAiq1Rh6mzaDdTudxbVXtAMEE9oZgCfs95Q3dynzlz5UvAeBo31c/jNIxuVZ0Uyd3uC50Axl5Xp33AK/oJ5wq61OVRhlA3wwZdGBsxg6KpoO2xfS0rG4/4ylIT1Zt2hCvge73MhNM0mVbVFw1roxDTyMv9vLjRzFD0jMgjE75XOpfEf8BGcpebmANX4NAT8/ifhOu7d10/ADVgLBJNnhKwOrO3RIcwLqhO1g3ZISfF8gK0NLsdwJrOevtvr6YFymFiH0f4EIBdQAASvPAEKf9Wf7eus/ho/WeeW7kdemCs7GJ7B26jc/x+pYtE7ZJwDCy5XqfM5H1bXjf3CMS2PY56kOredgaw91stnTOlKHYoQCEaUJ6yjBZgOTo4YMuM2A6yjN0v+iJ/fuUABjArP6zDnSpRxMBXlvkHwZZmtzOc4MsTrlANnwGx/p4D+gDMJoPz0aD3lszK3fflwlKWmZObJpAhCYwxijR2KVkhymreaba/asrs7QUwDIC0DEOQLVG7xYwkZ+9z+MoTVQw3jhLMZV9ZtnJ6uQADffHOwXR3Y8pK/qdzqKy65IXlxS0FBgbnuy3Spgz6tD+v/riaDJAs8qSjYypDcgzm55js5XYjY+TLHdA0VDp9d/z5+pj8czXZwrK69dhL0gSnjx56iaAL16+OL7+5pvje5W5OPufDPaLly/9vg83kTMDJ57Q8t5MuN3b5RQAsK29vXFvL5LBjmeqi2A9SX+mb8KHNIMVo2L0G2Bcb/nBGdNa1mt8kYIzg/GL7+NY2v3uCuK04aNp/p1s9e7NG/uv1mfHhRsDigVw++HjcfP+g0EBl0oN36b8r+he/yH6CRs6k9dhCm2/vJZ62QADALqQEGQa3ynDgNNidFJNIqpMyDjF74oTE6QyJQDuCq8PvL0/LtTJ8vLq+OWTZ/5XhfGpqWyJQR1XlDF1KwuAsJELMuOzLaRdFDcdhNL9NDs3QWIzUqV22NGrE+IDPruRj7rPByEpLQOQwVRGRkCEaXMdCbQMQhUMzllYE2T44pPpYwj+pzNgtTcCJueu3AFyUGtHN2UUnuoRceRMlXw4bdrjEWkVcj/zcKRDAYpRVlA5nwPjuJyh9iSQXdJhsII4q8PDqebfcyM9HXhq2WeAGLCBQCQKlD2yo2f9TaCbPS+IFgGPX3zyexzvFehUVhLc7JFyngleqpDXwSPJ4tTb6NAJ2H0g+hnj0BETV4wCCAwAII5za2Np0mJq6JVlHkMFqIJjw5zjGNErESeXM4ZjYAaHs/87o+czYvqg5I+Mx3YclyNd5XByFiqLGL7IWrNFn2nUZnR5dJKd16IkSEvFHuAc0dUZh8Kf08xughCtewA4H63VaKsNt+TsqZmQga+k65C9OCSZHe0soOfAZuSd6i5ljCSD05mbTi0O+Yori/ggg7BwElyXItrz4BF/sCWWPO4SpHk+FgDg1HMNAkJkAEBo+2nDNHo/EARNACBZyp19hw0xgZ4JAOgaM5BDRrOg6cHAuqCjzGpZokSDrD0y7iRTS6BQA3RCB7ZMbAPkdemFE0SHuuvvR5Z46k3OsM9/g/kNsGwGwHzPOZDgoK0HNj1Lwq5xZnKOQetauAYSNhxNZ12Hv0eF8Rl2QherpU1cS60HKOAs7vtqcFW9wxhCnCdsXcxNnMEAAAk081/qCbx3ZsG0W75rRzsKra6s9f9wlDnvvr7sawFB5G3tSQEMzjbq8ASssT3aJSDbQdpgCaAJ75/BvHQXDAAcFxx76j2x5dP+OCBq0yTqJbkv73cZHMla0Z0nzMMJACiLQ7M81tP7Voq1azibLZzrE/2VDCBlYdhUy+oA48912zYrPfcFBje7b+sS9Ne0xciV9s0JiMGAIfiVDpRu0H2QhYZyHLbKvX//9MlzlyrKyRaTU3tvR7uTMc4DY/Ym2TOC+/pnYmR0tnvWGBCBQY0B+gB1HMzi2y2dmGvh//CslFrEVw3TlMwd+ijXPTzffe3papiWUV+6J/oFeI/irS6ABz2ydIx/MRyBfouN4155xdqbARSeyDsg+MjSL9/AE1nSTX6tcwGVE19mZbnzTOhFShzNpu2YMX12rrfXVEFPEl9Xbegb3b7OV52tZB23fXDQVyYsz50x0bK9uywtNKvTyQdrfcTQGJ3/0yCu629ddgpab12/72PqekbIhg3RRN+YOoG/Nf1cglevcXsmrLN7BnwZ+GVaRwGlfSaSLNL1FGQrkNXZee1a99eHGsnprKnuXOdlnuH4p9LZN+us6TpOWpVVYBDoViW+bfrY5nOA4koGFOta5T/exwLSmThSAMAsqzDbdB9JjsU3SBwnX+TKozkd47H3Lbe2z9e10bO6SZ+C5c69D57TBpRrHOOdA3xlv/X+XY6UdbP/eRwe+6e/ffuXb48/ffnl8fbd++MXv/jlod5eGpsqEODVm9cWIZfYqSHuh48GwylN163ha6zYRo2Qz5rRRgmM5ITHlGcfkG/OTJry7d4qaSQY5sEOuuu3ltkS2UpfBzclLAN7vb7NmbV2ev7Xb9+6J5PjzvYkUlnimxcvjjcvX1k+5csKhMqqJR6O/lFpaRqbIlu6t2lHOT/TN98l3vfHxf/8X/7Lg/745PFTU3a8UZrR6GYJqUfQ4XZ9CiNe2knRCheqSG/CnRL1IKotUvO/4+L44vrx8fTy+riyI7a1KcKokUb6rDWOqdmMoBdkaILk6D/di9kKHc0jmiRIh0w9ylK/Y8RFEK8RpJi3HyR8USuM6KQXgY3TcsCSRfQit/wgG5CADGMQAGBk2noY48jt7Kqvg0IegIiuRSCMknHXcjoOP5LQRKEbNBkZxmUwR322xxW1Ps5KYyh5lCjvI0ugn1PjE0U8DYAdwTG3GSOAQkKBnQQdzQJuQ84+prTBNU/NekoXSXfr4GgEnxrzifWH8j43BlOhIuBzjCJBNmtpOtBodqf1Tp10ekoECe886ZZaxDiHoWKwgCChjTmkKQXAE0xDR58ZR4Jey0lZFbonGpNwn1YalX1njEcWIyUBAUn2Mz4c946NOVNrSEn2rY2icOD1/n39ACAwciKjW06XLFYeJiA4nVIogSvQHs4v4BScipyfMafXtOuCMKVHAgJYKKzZYoDJthPMGgAo+MU1KV2Cyg2djmeZmTwckvQmTBmH17810+vzex8LBNDztbGaZ6Cv7PisuIx90PVW5lQO0Um976ayUuKDDHPm0BkGK0oxj77ZDpuMA/plnjEmbExH2s63mm7V+ag5OWEUketaZQsjQx6ndGQtq2st113QpS8GMDLPLyVBOGHLmaq+QY64Dg3XpqMNhQ7qMXv5uWAJ/91ZsdXUdtf9ueZu6szuG7olZ0dZ1gQcq+/HcIxzb5vd5XPabtIGkM5me+f16Qase3r6+InvARvl/RznhGuYxt/5w1peO/CVRQAAr5uZh2IPpF/EBGyy3mFN+Xs5EKvEZdDwa89XBqHAIHaBAMU1qKMJpiitBDTQqGZQxFo3xvC6bVuehqHOrHk6ieZxK8BNPeRy5qnTbe8eKa7P6R+fvZNyjjhw06aJAi29//wXXzggRj9az97d2tHVMylLhByv5y2uMIPN+RocbRoQIuu8JmsAHZPa40gz/sUENaZM4AAqgTHlC/uUADBfgJA4rjQOlL/3+Fr01WSe5WyT0aX8c/s20TsLlHRgEAo4U1voVyHZjjwyISDAX4C1gADRQXduXhlQIL/DxrtfUunw+V38rB3851wxhs329Cp+oHtgNDON7UNXcG/OtLvRV5JW53vj8z+YEFnJzQSwHNueMyli/22u2Xqm4iFL33VvsP22r6Pjec6Myn4ScEDnZk9ZJ9gtKXlLiR0+GuQo7cUM0LEBfgZPrdo+LPqyePUqA1p+w2Ar7vKugPjoTJgzSiQlGIp+ZC0io0lIqYP68usczOS5k6nOa9CvPDvshbkjZh6hk9cow+7a6GeDnsDW0ktK9wYTa5+/xgulyLsuu2BFAujq4IcHB7EZ63e4TEvZdwEAstum+A8AYAPCodeT5CKZQuJH93R7p/GPKXfEH1+MV/k/Bb3cWM8M6/gKXtuOKHWtf8/X9OmT3FBMFSBPbAD1aSPOU6gmyroBHvmtBUscLz55kl4B0r3ug5AyECVjkEmSm1Mn6vuMTb+2TsVnU3+BH3/66fj9H37vMgCVAXs89KML//6Hn370GTBrmLK2ThrQmgNE5XvZ9JQ2mP2xQN8m0RpK67nuxGwvDUh+pM8ZPrjs8G381Z0QKMthAZeaApCxkSS80GUB6rMXSqpH/nM+lcD2RJ9+lsfaixFx/fh4cnV9vPr5xfH21SszAD6+e+9ee2YuttSH2PjBbcs3A8C+cAEwzpVD3aAEPUsCrfsc/9N//ucHbaaQbppTrHoSK442A7rImAQ9JDSlRrFRIDLKepi7++PJ5eXx/PH18Vz1Ibf3xxMhZFePTS1BIeNAkNXfCi0ZUAmJ7isKM5tkp2nMTTbacZ/XskEEYhhQG70GcwgiSiDXDf1qOXxDwdlIFSWTwOLo5jqbrrpoKFVWIDDJ3DSQqfbyVlV4+Mx1z4sK2+zy/WGjHCMB1SbGOgZh11bboW7XUDsKpVKJHhgwo3N6x7gzBBLFjLO3lP0nBlDC267sNeAyuqBOXIe9TPOpZD49dsu0PYEYHcXRGkQp+8iZugJnocqOO8n4k/1fnk1Ff1JeyNYsJ6sKG/AIgws9jWBCZyhykIsmgYFzFbq2wKsT51FrcSUK0WnDP2f8ewhnxjsdpRtwLnpi0Ng4Z+kykSApzYGsw8jwlN5PR+Gbu9YC08SpQeIKBKsocU14H83XCHwnmmk6awMW7QmGy5TPzrTGKEuJecZpqerTCWfjCA3tnAFA9Ax7jwadagYSnIkZnOl+oqsyikVAIE4x89VnsKHXOXgeoxcxEDyjXfCeZ2lYd1c3u2I7dMX8IpclIyy6fGsFl6ACgDRgwbnyvjOzdTlcMQaUquT8DRo8IBABoQ3VLLGg70FoZmvfx7nFsbHa6bgzOYCuJ/UElz2pA4d37aN7JG3nGKDCzlkPoceQlWVAEIsxNKgruuKYnDF1DYEAezidMxxlaIde+3blX4atgTf9Hs4dWZgVOHZ8TpIVHXPbZkvYDwJc6hr1uQaYjeTHiZ2lJGtPYdV8ZooNNk/PR2CFXN5+vN1TcMaoJ9lSHMUVMD3Ayqoc1AHEIdTrJ1BnVk+b7Dpwq2OkvdtZgtgjdBN6clKvGJXHHkwbvp3yzX7gHK99L9uDcobQgPWZ1Ocz8miztGYTyhUgzEkV/R4GDCO7lh0fRiIBZuo8Afv5sztBX6WJl/7Tl7LhcTa37NMYaj67bUFZZXMdLGcnzeNAw3aAuyAzJw02KGo90eallOR5rciSUv5XtwJHDrn1+0eywSD3YAUytSW+YAK/58+eLz2kexG9Vuca4AD7rMuaGdlEimTUY736c4JiAJ1cZwW8XoL6IC01cumnkjnyC1rapGvoM9gDWJjzLBDERJfvJmdMikDWWTffL31Yxrz2RKXtC3TGQFv7edLwGPbqHsNmAG7SzYfc7YA4fatmLydeVncjtqWUeO5be2QgzGU/Ckyis9Z728MJ/9W/BwCoI8PZAUTnvWYBlP3A2eDaYRIEMMUHYJLDPouVyYjRYulScw/gYp3cLGh8p5Ze9kZiD+aEDlgjdZLbDG3q/LHE/fAFW6/+YN4T+ccFFdyLwsFTepvouZzoWiPV+Nyxt50gAri9rtk9CAnotBwVvekGnE44xYdEr6bkIgA+49C99wLyrYtS762v6P1Q//P8+Qv9XFwjX/3z4X3GYns9ew4F/tpPavN15Cp6OedG1xJQo/tKoJ/PuL689ESCVdLdRGw2MH6LQYGb20MTAsQKWD6b5bCJUDGKWs5iX2ToIumHl69fWXj+4R/+wcDJH/7wh0NJz2fPv4i9unzkkoCfXr4wQ0lAhu7J/vICApQM7fjGAoERy8alYzzk7EkmudS50j7oc2RDJBOi5ONL6RScA+grtujUGz3r7GHH3xXnKMhP0q8svPalYJ8FcuqzzGo3gBkGgfZDYIpGB/70/Q/H+3fvnEAXxVx7Q++F+weV1twZnAmwoOaSZQMOu1HMY4Ed2aKH4+Lf/PO/PDBSRFkO6IRLCTUrbhrKCX2kGW1T6EJll4l9JLTkOI5fPn1y/OrZ8+Pq/2PsPZYt25rrvF237DUAGKSoCOr9I/QCegF11WRLDREUAAki3H99eaMY5suZa1VRoQr8qFvn7L3MnDnTjByZKaF+PPE4QOqHrIzkDLf2jBEwYyw6252xgdmA4xABHhhVaeOJXZ+2A9GAO+cQ7gxw1jOd5lkQ3ptAL4dVFKczhzOCngVUAJRA/9rFmYPIHGaMAQAACm2AkGboaRr4UTMqS83bCt/KYnWXN81ISqBlHOkrkDfS/168TGOS7XgPQuXygFCTLoHKym5t530M/eoafK4V9PY4W50TrMwJo2RWE4+sM5nMM35uNynkXUcWVz0Bhywd0kHl1iSIrpGDwE2729ZDqOfLZN+240jGOvWjZYjMWECgv4BACRqvtWx+tjq5yBFro6/omY+TtrL+zoj3njaqqWtif3XHqZF72s7NlhuMcVgDZI59nkyrKwIIkKDTKvtYKQkCCrhxq50ksOn4q72/dhzcfyIKZ96pDsR02F8MBa2ep26A9Lch6HaiOBNkPgCmkNEYtTTeoSsuKDuyor/1fNu5xqFFprPnLTdY+Z3NAjhOWzNCnK3xT+p8LCNDQDq1XoA+KN0CfdYtzhQvAMid2/cEEm3u9T1wIJI9zP0vnd7rYMNWgr0UZywUQRs+G9HDCtk6D/ByQKvRIXkezqYdm2Y3/B2AtE49geFz11t3fXPRMz3n1jd1RKF4DlvLFP4Y+dGPq3wlDsCRZYK1gAhnVKzkF3myQ8S8btGPurbYlvh9p7s9NgPgxOdtOfFb1RigXaVr2DrR/6a5WQFCOWEGHBpYIP/Zn8NYU2NLZRA2cHtxVtCxBZb87gWV5JgoQyv7Zfttu3GcHd5pHKEVgHLGLoFHXxZnl3Pna5tSrwwRUyOOwx6gM/KkbGB0XdlJqynpts/8N+tzz3gix3zuPCfAQx92aKOxW5RAEuxjo3kXgMQNSiJ9G6SwrHevAuyeZuNb7rE5AO5jg/pccggvvswCFcgrbABg+y7Int7YTncd++288vlXL19dsp92gjvXGl3sxqrVp2PLavfkMB/n/kg97xX5LLtk+Rven2FopATOWcR2NddZlP+UIDj6inXG3gSwDgPklDqF0SVfQsFEwPvFmlqA5NMnzTh8AwDg3bdNOYzU7DzZ1i2fyId/bxZtx7m24S9B0DkbLYsoa+ic4TB1lAX2Wt4y29JFgMaz3w4w6pt3QoL3vIH0ll184Xw3TDvrqVUupTWAlr71Wfq7PLHeSDBZH9MA1gEp5n57ytVq3opOvQf4c07WtfZn9nmLuQgP0jrBpR3xBRU3uEymYA/Uc/0uaxp7EL1T0uHyM3Xl6I/ak2Xn4xvQn+XT4736b7QMNwDmFazRPT50NOe8n/U8NO+OYl4lTMQD268zq6AN/mAAvH2nwDUgx0k0CYwL/X77TtZPzYozPSiN0/M/rZ904fcvXw3zVXZC2WmvaRO9uo6a1on5wKg/31+70XLtp6Z/BADZ/oWuI8Di519+efzx+k+DCAKINepS4B/Amv7Wu7559y4TAj587JjE9sx4J7Z6GtHyJw1aJc+n/5sTzbeGo7LWYrvjUzNphn5wXrMyArHX25/P/RoX26eOnuI8JfEaoJskn5+hE+x0fYAp71F1VPyN2GUF+7/+/PPj7es3ZltocoACfvMbvIdiviTx/uRz+yOpLO9z/HHsTwCA6EXAH9/zf/4vf+tCIu2TnTV1InVmqBTb1o2QuRhF0+ZN6YIbKqMp/k++eK7hTy9fPf5aFDOhULqGRy6lbmE3VOMQYmR9gKCYvGhA40Y9Z1a8PgNLAVr7cdJO7VEc7DPihuwmilOHywFwAyGMI86PnkkBNEjpdmoAAOSoBfm+BtGRDTk++d1xeQ7CyaGcbEzrmvUJIYjUqm1HZDsEOcgBCoKmJzCyoZbBdeOQ3D+fbXMRxlZ8UFY3LI9xPqZm7iBq24DQAJKsP8AIipIA0cLnOZ89BOsZ9BxxiJPJ5Q/r4We5HOlDU7OqL6BjVK0BXJYbpd+gTu/b5id8j8vqGZhnSnaafgl61LzH03aRbZZhlT8QXDgonzFCqYFCjjalDCBJn99jD0OPq8G2gxVaZZzbjKmx0lkZZDs3ptwl8EtNH5/Nz1C4HlTzFcCTiyV7uRtYRU5GUfd9UYzsG58hgGXdcP6dOfAM1UPrpE74NAXsjPH2qODaOHGgmFKQlwxW1xeGkIyPnvewKE62bL8LTusGBXDwdsAPpTprQHZnnd9vAABe+2kCd5rU6Z3oVXIZA9hgMJSxZCajzzLGyjI1jS0zqmo3+Run6hEKLGcXmhkB1TRtdZ3fae5KOYmzO6WXYihGv7SZHOfqHNIAon6eOuQymD7/0vV9N/YEfcBaE+hzhrdTNzZgjbBKfTyAyB7nCABwVRSUZIwzsOj9czZn7OZpFglQMUBWDaauc+QPN/OcWb8HACNZkgaAnAec6r0Wls02a9O+U6+t66Uh7umdgG6NDl+Uv2DbmULQEppZjTqitTaVEXDJghgCv1u37X1uIzL0EQEK8rWdIEAo9g8dg9PBPkNnTd+KOmRTEmetFl3WKST+XviEF+B63yfnOmeETMqUgywH/WZCBtDJ+cnKpKTlAOTonx1gjF9wo6BxVr6+D/IRvZQ+Rjeadf+9WU9zFtxk+CQdJliobj73S0lD3uPKIth2Ev9kA8H7nQDZ7nuIzsQn4/fTUb5OtrJT0R+nhISgQ8/1qrOxleX0evQ9DB6OvdRIZdF+n/td3DneTfAyCQX5vq8XAICe8YDTyYLqeRU83wEA1k+/93P2B1t2OffI8ZzBNi2wfaj9xOdCd6DrbMPe17+qrPGc6EevMSWtBQD8va4nvsA+iz6r9XfETpL88m8/FyDmYn8QEH9Llr0OlPDWZwYknTO/AqgsVzPSM4Y754nrU36AHGymFIDBvg7f23tjvbPGLt9/h14KrRqGWHw1jxVv2aYAAOvwh8CllFPg45iyXtYj85z22Ze8ycbi68z7NSOvkjACzbAkW9KzyzlrQ/RcavIGuKZral1cKiMgukwI/Vx2zxn53ltJJuRCZ4IS7Vff/+B+RAqmFTN4Z1pCpWdVIL/lOn53m7iLbdO4SrZcz+Hxg5TauH9Vasw1Rs+AgBJqlKS0JECSoHIigQB8xkle7Z2C/5Yr6zl0P55B6/D7H78/fv/jj+jHsn981jsqXs3//nz9xt9z88D379z01J8vQ0u6AnDQP69smq1MH7gmsPb+qXzKJWsdGeqsegEvs0OayJtrXEYqHjYwgJm7/Pf99B1NakBn2jdDR6v0uT6ZJ/osH4P/Ji5iHSXPKgP49S9/efz5+++XeNvMe+nRTjgIW1HyUjCiyQSSJ/ztxND/8n/94xctqh48AEAC+i0koSekmzFGl7q7ceQ8Gk81DM8e3794/vj+2XOPAPzx5YvHd0ImUs4bJK01QWmYd2hNbI7BB3URfZqacO0DDqqCXKhoBLQYKB+ohXrw732gd42+aw/b3CzI7gl+yKipiUW+f533jS9A/dsGAKyYqq0UXCDczsz3i9shmOCFhkgFVTCW25jfDYEuF8WwRh31YAAA7Cwe9z0O49dNVybAaPYGZSkFhVzYeJdSuh0gAl0oL2mctdZ1OpGfRk0Xw7F6K1ATtxU/zg733+yG/W4YbgwQ39ufcZBcZWfUsEoQBRVlssGHhWyb+vXUNbT8AU12ZrLOxd4vgGV+pvvsqQiR1+xnAvgVcDTlo/eVAcAhSYfwPAHO/s4gu8aK7u5joEuOGjLDmRqAkmL9pNw0txxjy17F+SXYxZku8NAAbveL4J03BdokxGFZnBIV3YMsEMDAPi8nOE4tGg4XDvldYccoXhu7cQ0mAND47sgqZ7WKvuwLn4WCMVzXf69eFfv88EzWISuzEKcrtXMpo8h8XQCfoMcFF2lSdQtAkj0lCxQdKcdxsn3L0ADY2dgVKJTjOdm25ZgHd4oDfQF9JqPcsW3UNVLjHgU3GQd09qbmbgcUGeOscEY5R2Q5I3Nfjxjzui/ls4N/r/uqf0Z+nZlYjYFcBzxjkg4bx7tMffWMCysodCu3sC6qnmfihGylWSl2qOKIwIjBHuW9Qvl2ADezzB+WCdblat9autCA3xNNaKg088EjuziYWfNMCwnlXWMxAzC8efPajaYoIfF4rFX2wSQHbMA+e9hXyTE2b3+OICcAyrWfzLYJB0wos6T9Syht4JxtOQEA0LWzn6kBvtOkecaLDWns4oyh5SHrjxNJSeH4NreM4LZ36KWxAc38j81Whia50vy9ml3qv3dmDLmIbgjQdv/ONVDqexcAIDgeWV+1z/cERYCW6u06WdjKrWu3jkOmKMOK03nK5HRNxthlDnmy+ei4bUOw39pjAicaURsAcECTunh9lhIvZOUAHu3ZM+y2Ywttn56lWy92fMvBfe/0u72GG3jms/FFzxxtXRz9xnclUJx/sVpS3nDr400TuI6rNgNngJwzWvgkAw6LT5/jzHFWDbr3TJthh81rVhEAYMsuMmrGkUcI1k9bNW+cZ3TyTpNFgAAAIABJREFU6JLqlDAgSOytd4zzcmr4l6LeAED0wv2p1r/3lJbbxzgvIbccVpd+DgAgHe5Gns46pmEpdsfvstjBlG2yLiMrBTnGD14TUqK/AyACLrhEDGZhAa4BQqYZddY6sVfqu9OQr8nSAgBJmLa5pccGJshU4Gg/sQ1hYa6FRXN6bBxQ7ICE+3xbfmQZGI9rf6+MLAEK9fPkt71s803JHv6EevQowIdB5QSAeqpo1OEz1fqL/5JstROaCpCbtOBddNZF7xcQoDWRfvGCPB4uEfjl199m5LaAAdkqJ4aeP3PDZ2XxHStN/x5KzVvWvseIr341ZuN6XG98T/fkKrhBAorSCHSXZav7NDqIhGR748E01bN675imgd/RkYt6PzdNZfLFTB87Pp3P9RP16HvhAP+3X395/PHbb4/PShJ+/Pj4XgAggFZBAOejHmUj9Hkz+jMgE3Ls5/xf/+UvX0TBEIqSBgtRNChwDpkWCCVslLzTAZxtdMYyzfl+/OHV40dRc5UBfDw8BvCZhNhGtvSQniw96MePFFznhzHyWoDIAA09QdZoZkLn3TBMTh3YydodCnCMRmcyust9Do8PwtDTqRE8Tfy0UJ7x+I0mMSfqKuLX4MrXbA3O0ElL79g0PGZLyn9zMD6BcSi2bJKdBJCjS11h1srKprX2VhZ1HKMSW2c563ql7sagH828HVN+iuE6s5YPWwCHaYyErxdnz8bU6H3QqIvTveftLgbA2X+NVkzgtQ0nzwd4ccbYnYAb5U3gxTX3/bmODr6uAXvkgBqlTHVP7WI7gIPmdrI5GF0YAXGQxYQ59H2U+PYjaTho59u0tWsgF2eijrvTfAFSaCxiJ6ByNVkKmhItR1OGaP/BgaSBpf/d/aJfAeuwu2vjSM9eu7GGAIBvlI+0EYmup/UBqPM6LyaI7iNwYTtlOGGb8gkgI50kZ0vP8N9riqR9YkwcoAOygCwhN3a4mCzQ/grTYT3ayP8f2bEcA7RYHkIzZU3vTpa+vZHp04SlHo+zvQEx9Kwf3scYGeSR4isYRmbpDmwkO3BG+OXMxbEniGCMD46kJYrsfoORvZabqeD1KVvHa8D5bmAiY2k5JAAstR4HA7ncAdU+l1vHbaCOQM6DEztdw7rgGywrDNo1ODx0VCbLWCc3QNzAA6wA7j/gWRvEGkStAw8Qrc/YsTIYfcrL7By0H42dNPVqUZfr0lEvwV/PKGOJ9DsDAB7playLawurHzkDyLTrL8u8Y/98jTqcyR418IbVVWfbzo7HPz08wlej1JStyP6GWhmmUicQTHnQlb3mzy6aq9diRntlDwISH5ZK9v90DAd4yGcKOhUAoMYzOvzaqZx138Gu1itOfeCOrftHyTRY4Vyf5q+pPU/t/1OfEa/1Ck4u+7cy+NuhznO1xIsvt2b2rue2rbrbq7zvlQXC58/fo40GwACgYX2O7r/q6WkC2fHOMHeODa4NX+Vq/I7+OTQGc+0pGa1mzjYjMxmnr1l8up50ccq3wn6KTm7ZmnuWqAnjBwcIogZrczkTeceAcjyb2ZaTZAlACgDAZ74V+LNOW642MMjvdSaUac1+hZFzwIEEUuOfuEHitXHw3nPZD9s5UXjLOMu1AsJZn6/1R1/yHthWZAe/HLoz+0J2UGcMhgvBS0B62UwBAFY6Fxbj9u14RtYXX5upKgN8d/31ORrbnakyB8w9zfw2jFvgvef4brv3GcB/J00y1OZVl+8Gei+STf/4AZ8qu6lrJ3BcPv9Nn718RR+yNLbUd7SGaWSXYDvZ9+gOZeZd930H+zcNv6ORdb0/BcB+eG9Zoqmx/AjOj+W3upiGkATACpzlJ/PIiT3KGCygCWA2/tsqH/YaNEbwO3X6R5onf3y8e/P29KepPCpcMOgKy7TJSl+pgbke6PsXL/0/XVPAgeRNYLP+UGpuW1WwT73OBADoj55VdkRrrCBaUwGSjA/rRk3jf/nllyl15YxEBz0pw+OAT3ofwDytEeDc+BYtOddKS8/Er4mPyUQGPRP34VokymHvcfZHB3etko2PnPl3bRhIIonr2paZVXWSVVo/WDAGXgT8fHgfhpT2R/EfbIUpp5U+Cfta/6OXnp+3JZXT0+N/+/nXL+/UrbKGmqBV9bVSUKCacbpDS5ey0KLO2MD376wIf/j+1eOnH39IJ0l1ThZ6oQ2v9tzNtLLRAgBA4dfMVi9caT1V7kyJgT3A93GycSziEESy9yH0e6h+ctHl7HRMDRoZrzMPV4qYRjxxyq+/i8N1alsQXmXWrNybVQMUAADwLzuKOQ4bY8+ilHajClP5931vDglgwRiwjbRGnYcmLsCmkwzIMDtYWuNbWK8J/hsAbSWyjSfOKMYkhuFkg/z7AgDbMdmGzJkoapZXh37Gu2BsMHp812vSYMd3XfT8HSzs79u5WAoQWcDY8ozjTKyuxMwG3MZen+cMWO5Aq6Z2+WR9oOlfnyebmZKAA3Y4w8BzBhs4deENPC1ra1SZHenOC0cWok2vxvXyO9czn8kY3sdFlRon4dYj4XjFXx6qodznbGrx+g4EJSDEPE30yQHidnA7mZSZDhGD69EzNSZyGtlL5HCeow73lrmRnwb9OBYO0Jkh7fF+OTOEEFHKGfU1dNVO/0h2IU0tdT0HhauJH+8+8rSYMP4ZncZFaXscAxPZbjOf2yxmy0uVoTIbc36bvUEOgmjHqMtYOEjEMesmEPANgFSWA8876zdC0y/i3PR6dhxVUrJmKEeuAxDoGUDCd6BzXxfAIX9prnXGO13lLKyL+WyNZr56eigoC7F1w4Bb6IxmM7j2BgDSeFb7EDq2/gwY094vWwbRQ4yTM6jTkV4TJPoBzymMyjyNVd30ybWHVzo1QQ8MC00OcCCmQLVUQz2rgqRTv13qquRAur+ZJN+9ekTBvxxJZ2FrH9EjAX9S7rG5FgT02ffslQOndj3e9uC+37NGgAplQewg2ku0OqI3lB8gYe8x+3axE/7CSSyMXsfOAOxq7z8mcWFns9mfAHsFAKrX93uMnWwGifWI79Fu/mWGTeb/lqHeevge2E0QKG3SJMV+Z96VEVD6HWu+7Rv3OAHyAWKiyygVi8wNmL1m2RPMEvjwHPosWSlN1yGwJDPIvek4H4blAVQ5k/KRDnU6sI3f2VnC+CySwTQGfN0G1AGVUicbwMdrGKfvaKtmhvcaHl3QkXHLxl99jQTg2757LT4ok3kAAEFe217Rd2X7QgI39AcbBwU9afokIQgCAjamp9Rdl+093oAgsmnQ7xsTTXw+G1jgy931kcGBAsqcZ5/pNZ4xsmXlMc+GKrn3bmITCGr3vlRpDOjB9Tg/fu+yLOzLreD54jvCplk9BWac83xHe/jc8pnEXwAbzskALKtP1jk3odDrD3YjOrFM2LKv1IGfvXn/sRO6ehH2hqzw+I8Gkj4YeGU8JyvrUrrp20Hy7JQAXO6ldaIxsMt9zxl3aciNvbQBTZ9VxtIV0AhzJN6PKO0aU6xmgD7rsIaGOZHYQnbSz9SzrMaASgDL9r7SqNEXLz1tQOdXa/dSseWN9u5nKRtPNvaX335NwtklqrK78fdfvHrpv9UrQOMBkU+tV5q4PnGpgNYWuQEMJ4Ekf0iAA7ZZn3OpxOfPBgDk63sCh66h/nVtGglbMjIfXS/95Ni5rC117YcFJYaC7QijOIk/BlhPH65hbxjUbw8L+gE0AUB5CEkR2W31X3j/+5+Pz+9VQgKDPT25zAFo8o9mtgb07WsEuLds/udf//CZNnryXZoSaFH1YkZK3HyFBgqhdOn32lRnV1pHr5v88Or7x6uXzxz0y10i8KfiLtmOnAzPMLdDFQCAgxUlmcx0S+vNHDAo3NKBUTpca9Vdn0ZDoeYwus1OsMYKNTOyBdBU5NZUa1Goq0v3W21iVNbHj0EBE3Bw0LI2+6C/ePnM7/bhy8MjaazQVhbI/+5CUKeBA5Wz1XEjq2QAZUzDqDGwSzlmXY/zGxzkAAAYs51RJIO4Fes0b6uQnOY6p4SB+3MQtmNNz4MJOMic3hgMNpLtoRBFFfBADaP0925shjH0O9YxJyMLxX0cjGXsthHDAO9nBZne788BH6O9nNztxDiD3R4DFyej1HausxsQ8Ty5XxTNdtr032G7nH4GZMIcsDV7O46S6xw7HuyWafPzt5Z4v9M4qTXmE4/UUdiOB0Gc190GIAYwyQLmt5PRK/UwF5igmAB9OyhjxFYgv/eY56XeFNSdrMecmyLQOAqTDupL4dSN4W2GcndOP1nPsFVCi8sf1uqMv4uFZP2fPQ8AMAUYkt8LMf2cmS1jPuPTJOraSTg6psPPLhmt01EZHSh6bfQJ+5P+EFnrTEqgnpb3IcsfAO00zjT7gN4uDYzJqG1HgrIXGA8Octa83J1tYHzbnL3FSLk4JyvzYv3fbBTfi2NyAqzT5OnMHsbgs+cYzbuuQvasa+oMIh+jc9wwp3rY9iFO+TiMy7G67Gt19lyvIMg+f6dTttG3nHU6Frfz9H3skt+d6RyiBGoMkxs1aWzTs3FUZb8FAgAE6NoOoqqntj50F+mPHx+qs1TmyusC/NWJGFm7yadPtnOmM0y2teMly1bbmUucNAK7c85TFkOASgA6n28WPiyBU8+5zzTysfd4+nE0E8B7je5e4A+N1eSs6Y98HvYKvWW911rkq0N9RhRz/5GFJFNHE9wd8btMbh+C4FaHGmbZ0dkFGMhymNgSbTU+Qv0hgIQTxMVhOvYmLCN/f8ZwFsgrIBB7dABOzqD+ltypqZk7UDfBsN+D6U334H/vn5v4dqSag5cZd5vGWfE9zsjno4/T/E8gJz5T2FOnVMhsgVX+ds4gDePyXtum6zOmUFefkYklaMwEEHy+NL/bgTkjxJDXZA5PAzLdb0r89HzPMvKSPUkAdy0XQFbYC/zPgM/H/4zcVJ+32ZizfgDc8rPXRByz6TIH12uQ8W/Xcbb39dmMC+9j+3rt8d7sb9Yy7zKAQ/W6PdOyHjj/0TSHUr9l6es9Cmjq69cf9H5XT2ALCOa0VgoiVSqrP8j0rDuLvOzMfu4esLI182H71lrT9knTM1K2i7zQmR/gZc5qAQD5Z+4W3/Gp3iumIpRhku/k2tT++/qZcXCmRM17YStPLHG5f2MMlafxjpGFL493b98akDC7sGdcIIDm1Ocs5ueAbu9b854JbZ/ctf7D23eWuZ++/8FxokGgLyoPeuv7OUFaAMCjSF+8SCKlAbXe95//9V8e//qv/2oAQAlqjVXU719+/8p///77H49/+8tf/DzywQwsvFA56HczBhTfFdnjPrKNf/75Z9iZam5vZmoYdQHndCai94btxDj1Tyu+sj/+xKMSkV2zQd6lb5XACu8TTLj6GuhLvacAIJ1/Sif0DPhg9FtDNPWMacQvFsQbjwn89Oa9RjmklFhsJG9Mm7u3VxhNpjP3owwj2Rad3f/999df5NzQBEn0Ch5AL6P6CtcRPwkdS4uizsUIRKgaz7zRL55rlEICex1k/S0wQH/LRVZ2jYSkwYCWBbh5Rcft4TwGBJBCS+A9DnwVtsCuAwrsrtkJJAmkUGeUL0wDm2odbfC1+QedluN0OKtXfSzdoWdFAUe5p16bYFfX/+HV8wAAqrF8q2YSdGa/0nV1rC2EN7RXggF1GzDGAbGzs1FgGB0LXilcO9s7AUwDAyO8dQJRellraJ7MJI1h9/1MRw3KhXO2HTueexvAJLTOyKxReFWYCSKD5ASgOEYC4+t7rcAY58brMqMPC3ZAd17Br+WXqQxt+KXvZi+TabVysKgk07Od+Luxshx2PXCmtkM2CPVyLHGUaIyGAt7GPMZ1B5lROilPiexxFsmuBRnuZICuX8bJXMc8otgBOPY7HUfC2PHIE8Z+AribY5m9T9PBGN5SBzkgDuLSwov3N11s9eWg+Qnvpd8raAF4vBtd9gzgLtejW3iCBzdS6ftvZ5ZzomflOla6HZNi5HZRnsnGTj3m5f0P1TTGv+eOukuzAJhu8N1QQZdfcYDCBSxIB6IDoNGG0h2jr3WEchaHK/fl3ZLZTUNH9BBOK2tJQxvLfg0bZUPJtDKGLQ7xZpZYzseBs7t7UPc6qm7sOLXAgBkpYwrF+gRv96advl+RXYId3Cue33phTVnZlDjWwfvf9+B7yPHWdzhm/Ix78owuD2HcnhvUNQNex9K6o/rC5SNksqFG7r29ZV9wEvTOAErSPzb0oud30o1pqx0J6LFROA5tKsmzap9/ePXS2RkcbUZtKpNBcyQBqmbzFWQhsKXnj+28MlfVi4AAfC465AC03p8GtzOVgTKQVU+PjsRmmGmzGGeUlMBCQv4tx8080jzMAdUqHYit+C7TC+xjnMyv79ugSluwmWKcR8kB/Uikb32tpVeRE//dDuw4ZCeYrwXbOnzqw8tAXADJrOIGjzZjZYJwveuamDBNb692KtvQzHfP6A7Y/U5iFpHtabnS9h0G4GvXfMke9lHviVztM2SfSc9U/4AzzllE/6gBHz7GBt2xDQZhy26zAhOYS8+kdvJ2YKreVJfRlSsDvbjley3QIZ6dXd9gbAvB53K2d7CZZ07WEbtx9Eb0ctbw6HxsHOBtvnf8Ddac+8QPap+R6UlSu1I5R862n7UTUNjW6JPIRspnS+ev7xM5oM/IaXwqBllPtdcoeugaNGJ7tHY5l4ftw7vEvnZ6wI2Bhf+H/5G92GUAORWz/gu457227791u/sTKZjsZBS/f7Ph4+u1sV1kLv6e/hsWBs93t9M+W01ioG+d9PPPYX2E9QTYg4xLXsWg1vcVaG77y3V1duyDtiQJAIDmf3s/kSl9frr/dwLF55YAcKYMLpW5tZuuzplbgBBnSr+D6fDmz9cGAMSacMLQgEwaHSrmo+eS9avArALcjlPUW0hsHU3e+Pzl8eP3P7gpoNhs7t1mtkJAR+9j94+4BMBPAf1vv//++Pnnnw2u/PzrL4/ffvs9wIGS1I3BFKvqO5oWl/WiD0ZiJewfe0yvDv1cNs++p9812X/FtT5rXzJ6U3p/l8JPGRpTPdpp/+3bNw+xoHZzRH1PAID1Z0FWmoILMEgsE5q+feH6etg+M+yfp4FjxuWehJqe8f37d4/Xf/z5ePIpPtYnjQp991atdF1rn7GSKb1SDK/vpxwnZeM0DHzyt6/ffeGwJNsfSqy+oMX99bdfH0+/e9ZxaaeeV99xOYCaWD1/ZifkRRu6E/xT3burkAn6QP3UI2eEvcp6O344IRwcK4Maq+fNzL9+HYqrnun5y8z4VKAupEeghZAhHUS9jxAnglmMGyY0/z4AgBbLDUQKagjEUM8CAIAY24+d9RhDFZQsAm7AoI0hxmi0tkUKU4KM8+8DKkqhftYmbw7Cy8bAOXLTi1KObKhuBi4CEyW3678JgrK2h73Aum4F6M/WGXIzonHuTr2rPq91dNdQmi/aqBV9rALdWXwJcpxnPtM6/zWFAIEfJVFlEQOaQ2PEv2i/7m1HnGkMC0Ge7N5+uf53AhsciStt+ATLZwRMnN6D9iOjbtw2o2LO2JAdaEipWy7amdZ7M5mPK6KIk7gfeWoizc06GVv9t1Bcas4w1lZizlJfKWBSSlLgOgc6G+6jUWX2LQNomcQRHzqggAbm9hZNNGU5V0jwf3W69PNzxk+GSc+DoVTAYvoVnZlXE8Wg6gGicAYdVOQN44y15IB92awLo7GlcQlBD+U0itf7VAhQemrQ/DVCcDuEBMgE3EG300YBuYmoRKmjuPf6ks1OHfeZ3b4DfbqTH+cjtZp2rnHSqfd2yVFkgXKfnU2doGAxgsKeCahhYKDGTtuo9eFnfvd5eJ+6+RfO1s5SRg5q4HFkqxOQXZwRPZeaNbmPQnXpZZ02ZRhwbTEWenpPZpx572XscC1kz3IIVdibdEZWHcZHx0HJMZteLhlNZ12zsnVxLJodbyCDDAxgtxu5oXu6bwrMvL/NqKS+MrZ36qrb4Tvgr1D+KyDrKTSlouvyytag93RtlwN0D+1w3MYh8d56L7IRuo67MLfmNfrkTG3hWfRjByHYqxnzd/QpbDPrdfrj7CChk08kGwSOBFPsX0DiU2oEOLDPGzLlPVkpRaactOpuxIvgdk9tYS24FnrL/saygw6Wmg3TeaCUCZo13+Nml0Du2pJlzi1BNOs0lOrVY4L3GttSwCAJmgR++G2skbLnTAkCfKEcCP/H9uurzGxWw92nWz55sT2S/J6z/ez+ThMI0keMwNq18gNATAUJzTWP3UiPpzKZ1pSLBFxlCjZQ3wHwxtyc3ChYemx6WD/JfKdTNvp47/sGvAAQYmfO1AizDdoXiMB4AwnTC2k1Htu6L/PH6ZGUM4N/c/Eplv/lvVy0fGQrNudo6tP1P6y8s8cHvMuWx15bngFdlj9DAKR7+iwXPMkznCaxYjIwTWLvxx0AyD5U+fZcMf6TM7nPD+tpnbgaKeKj+jt9j7xLQKsDXGWEePYwwA5rBpiCfeC5o4dS278Znvc1BhDh5/HlI7MEfZKz3CdlIPt9OOthyBzLN/X1sHw0bu/dewf/vJcDfWXHPWWkQMgqD4RFyuex5zCcCEZZV63JlAar9MVxXWyJAYzPnx1HMVUApot1T0fyKgYU5d9soi9fkiRW4lgN4ZXlrz31ZLCWjG2AzZT7Ti377bffTOVXX4DfG7sJjJfNdKlaEz8KhNnPrG3PUf3rnbDMeh87bhBIU+taGi36vvwx6QzpDst74y9AKgGzY5+ehC3uPh5tmOhzAdD+SAkJDXdhWSn4Zh9kY7WWAHAT6N+YLMR5yKpsupNmes93Cv4Funx+PNUaCMwXOPLh/SV2s4Q14alSJv/zb/9482ULlZzhOKKhB+KUM09SDyh0wrUPpYumFrUqk26S0HmOXAeFdDBwbPQY7FXr05My30yjrfzTvkj/VpwtAErBPQCAmhvtAOvVq+/9vKLi63081g8EqoqV7D0AwHrkx/NnCjDX4ax/QdfuQWfqDJGp1C3sxAudaS2ODIbpHh3voUMKZYjsPc56ApwoKwxQFEjqo3Qtamb8+1X75c9VoRDk7AxornkaDGFQznzINJBqpN11vwYzON82oKVEJyhnn85oOjeYqtEiewY6Sc3yxYFb2hCqNkGFSXcrqwLqfw2+gJG7YHtDb/+NwtjKfRuiS1Z3jZREcU69D0Gxqd0BqQB3MEgKFgnyyABiGLZxsLGmBKBZX0zmDjDKvJ775No1cItBgcMIjV57oedO/eSiVS/DOc7EauAYWTqgSILH1L3HEMe4Y+S5795bPmewrn1EJLpv32okTLrA3p0arxHg4Oq7EQcke23FucYhUcaitad/gAOiNuvZWS46y0YlikLfmvWVAUhGSI3SOrd8z0XfXeF9aA81mMwkZ3gHKHK4eA7e+zgIeSdkR+sVOlqySnoWG2aPkcr0FjncngIAANRRfRhbJnJM3V7PETIpcFR7/Meffw6dGNuQPYzDGz18QJ8NEKIAABkPCfoOkJR23EysGmFtx9bOXAEUnD0/SxvJIJ/JWJ0AyIBFmxHyGdbUDvylAL8RSBkdOWMAAKEj04sEerK7Hru5ToHMUuomk7kAULM1tq0p84kASH8PpTJ8j8nAUZOtAIzsHQ6rkPwEoOpaHBonoJYZNgZI033cWaa+ZgKS0yRN3yODYxlhZGiBZa/f6LxDrdbPsVub+pv1S1AAe4Wzufd29gMApTTJrZq3PsdeoUe2UwdbZYNQF/tQevBuQob8jpO+Aqe77ok8ZVY4LBTOZPySUwPu87oAWko2eC+qX4ZkvZgd1jsjK1lJ1vn4SFB7l86rnd9B6gY3CdKCywVccs3uvcFutGh1afe6P7K8tj/E3iPpNgOt9P3ptfE16KfB2NuxKb3IGUObH9z74JBBB3iD4aTPYj+0dQNwNmA6svPFoBk2a/atgJsyfTT82u81PgE02UsC5LB3HCS0CWD05JkUhQ+hFd06HtnP/Q4lluBlN6jFp7sAENVtyLDlc/U84T0o0WHMsxmXZkmVztoGvvQ2sg3Qs5phep3QVKGwHtFIPZgyDkYAtGTz+kqcReuX1QeL9wi4dXw0gSrb7u/zeznryz/x+1fXeorBAoW2rU0ztPRsiK+TceckEsx+avkToHnWNrYZGdzsWb3T2F/KdRerSyvBnqOj8Ym+OgPNjh+QIowj1g624w8//Ph4/ebN49dffx12pQLhD84i12cSW+bFc6+sGgpv0JSYiGDez7OEfvtDHidudkhiD9udPpP142qm64kgBQtUjpPm8E8fzwVkK755997xl9gAP7pGP7ZDMvDCE5xO7yN6eCiW+/33313u8G//9pfHr7//5nfSnqnkgLHbf75+PfER68XeWJ+uRpoHNAYIKvgntl3Lv7w2YtyVlTF0fOvl9DnCp40vGAaQ9lQAAPoefaTPAgYBJhhcmsaJR3dt0JqxpZyJlPAFAAdshpmosnYxCjQJQAn3Z/LDdS7VX0vJrnfvzPG13pfuaPJx1uO//vlWnvOgGl5oN75IbbEFY3Vt18KmW+SLOOWqwVDjYDsTOdftgedgH+G0Eq7AlSk8St8OHE4lWZ868yi6UWwYySobNapQbYkPK+OcnFUQlfrT49XLV2nwY2pM2A0YeRzsrfy5H87GQdAwUumObABACIuEpTREK/1ms30dN2UDdYzvakGY0R5fnM3fJQgB1TelCwV/wAB+HwUlWmWCAtDZhVfM3u3sogWzGRUEOgY4ikdZg1GG32iOgtMnNkJQ4Z6PFZzrmXyd50Kq8jnVXxGMePtWNo733oaALNo4k0xH6Ibtfdxycley9/29fHZluPfeT6Dd3/NvH/alDANQxPhZGdxGovFZBzHdp13jR1DNevCs02ALLd2Ac4I7Nw+BEops0Ok5ABCOAQ6UHYBS1mOYWxW0qJ7bKOx1472jONZca/UBKH1wO17Zm2sTIfbFzlsbw6lrukZ+SkY1VthKAAAgAElEQVTUmAXQJPKYAIm6TsmIx0uuiRnQmmeZ2n8BZ5rsvwwVAADGTmug55QT56DYF0nmV/8DfEIH2Nk0ja0I5Gp0N7JTvTRlEo/MdbdxZGQZ7IOFVrP/AHY7cNS6CYAVLQ8Z0juoeZtBQDW68/OmkQ6MERuij3QkzzPbEWgAwFlDNgUAaE1Ev9vn8ARFrdta2fgd9Hh/C8gQtOW9vnUC9Yv0kyDbyT3RbzAokK87AAAQjDwaWK2OIFjmziO/S3btE+6MbO28A/fR3cnygzybodUMRGR0l0iciSf06rjbLTp0n+kDYXZczl1tH+9DUInc6poCAexcVj+RvfEatURGTb0s35U36WM1NNy6hoyCf1YQ2/IPoFmHwVmOVa5GkLmzbthMQLmt59D7O9uW4OjzN/sTbCfe/71KvKJTT1d79IrlZ9L4J2MwAPeAMw10b1nTHfyzRmE4hGHEPsR+Rm6nHGll9/z7yuEJ0Eqt9uofUH/KSRYdPT52siSnoSN9IiJRvLPs7Nj9Bdai+/3uYzcjn5sNcdX3+6CegA66r++5mC4AAPTaICmBPiHo0PNOqeTyJW3z26OIhAAylAkUKUX0z9b6ElTKryPzvm3SOfOn5p156gbUClZ7Hf87mdks/7FzrHkAhzOdZEZ4NUiQbE7Qu5IyF7kH5EbfNBy+gBmLDYttGSd+gVHnzO3eB6dBqtZdWUiDOG2yxp4rUEMBct4+fZB9/Ty1z9k7/ELVWz8dHzf2hSZwmUUeTOOwFO0f1gBwD+Tb/oj7LRz7wDrFfqzgcIPsxAr9GgAAcoePkzNwZWkIbNC1YRvpfim5IzG39WMAHbL61qUF3kkk6N8kTI/ffkCf7E9qvONHXBmfur4CUAAA9KlssZ7rjz9+d/zyn/7T/+Tv/7d/+qeHsuP2/dXfqVlx6QkFzLI7OuPv3qoOPTYCveamg8qyL3YlvqHiKOIJPQ/TjXRe8MXodm+bDYhWYfrxxx8f+h+YlpvYtou+ygHEAPjphx/9tz5km+4Gn985qN+gpdZRmXE9+5t3bx//+m//Zt9QIxPfKl5qSTX9FQBnfPY+ZURifKbTuHdsl4P4AqGdUhYwKMBE6vPru0ruV3mOsv/ES4lnJDcpExJwwPpRCmB53NNRyiaQ7UbObdPbVw59E5Dg9Klw88KOu2YPDQ5+9+TxViX6Hz665EKB/xM1udTfum5/d5q9xvYgp/7X3715Z96EHohmYl5QsgcFAvRhjBnZCQLe58+T5/r4PkbLFGFnT74MbSVBah2dxBD2qciGbIcT4fLhqcEYB7sAgBfw02cjHN6UKhmyirqeBMQjJwiqbwqdQ3+U+8purYAr78lYljT+iEMpZ5COtB1TVEfcAvg8bAMaj+g+Oxuuz+CoWllVscVHCNVBCjLCcjJoKFQMrPelB3E7MTaeRYh5RwzqIMHLmcBpSLaRFo4RxDjqWQP3lXODw1Cp/Wc6+YeGo/uqPMTB3YeAMT6gNbgIIo4h9x7jXefgrMnXjsBxDqpUAY/+PzI6XN/ftQNAIcAxQhgqZG4U4BrJMwEa67s6KgNm6dozIoRa7irUkyG7ZrwvTYtA9pdBTXCqUop2hW2Ax1qQgQeU0b8JPAl4cRr0DAoQxZLRmbdSa9dyDOTedykfnalcJ2NrVEIAswH5iKwdoAB5RenRU2IbXV1TtVk7CNR1nj6P/OPEp6EKjJJ4UONg1CjZASE7oG7VbZjm8waoWUfNTkyzW0ZZPYImwCWKEmck69bZrZemdSfT62dxJlDAXBgRBiE0E5ceHNz71pGY9yDbj8OBkwFVDaMuQ6c6ODfNrN5Jdv+MYwut82S+Z6JExX30QddJZ1TG1s5ZAYs5GeH8jlOuNd60T96dplKs196jrZ/sCNBxfbF6LD+Mdl2jcWxQS8WOUk/mfzMANgCwwTdQeRhukdELyWneLU1scBTo35Lmo6bsTTfbZHqwjdbD1Vvo8NSonsZtWSN4ETQCPaC0PyubVyCLTB7rxhmi/lX/thPXRrroNd2E0W5yDk05LPMLFoRtQDOo1r+LZcOoyA1IcwZjbwsu3fqnHEChAXphfz9/g8cNOsg2bn2LHfT+7E7RtzK0XV+N7bDuGDt5RuDy+7EXAkimCdkpBTsWIP/F98YfWR+Izks9M43VOK8xh6d0Lvbj9BBBn2yQgz3KzxqYFiDEDl3YBYu9Y51WJ5rPBixlRHF75/T50QH+bAT1wrrKyudwWJMiv4F0W/dM9v/UflPuh80guIgPlAZbCahyVz/fGqO67YQb/HWCR2TnMNU22OX+US0J5b7YN12P0oaMugtNPY206k+0GSu6fuzMaiy95aK4TFgHpT9v+aPh17zLYvDt59q+BbqCZ6A3Au/M/XOf7Bnyte/NNf1uIztfxgeWrfd368s5kWNdExulgFH6TGvqLCSAtUq1yj4jzY+tF5XYjCgxkSovGyjbAMD2UfKualAoEOLAUJezfPPBr7YD2bV1mcAT20msYtDcCYb3jzevlSg8gZqz16s5KnZW38UvT4Y6/r7+GABosGzAq/1D0rPj6/TJ1P933OKeGqa1DljRpucFW9XN/t/9u39nGRPFXc/z8uWrx08//WTb/H/+3d/ZD/vhxx8fz1+9MoCK3U4z1wCHJByThT4NTofyrvPoMlD6QxygJ+uX37k/zYpViP+i52IDX33//eOv/uqv2n8itZTv3719vHz2PE3yPn12SYCYAATcTuSsHh8E6aO71tQWNapVYuKXX359/OXnX7wOWnvKrtEnlGYCwuk9jt45pavz+TIw9G/X/dsnqz+3EuPlm4wc5Jxo/dSo9GmbIJ/+bLwLMg8DwMH8AgBk62Hv6bM5h+3ZUVDYSbLnKW23TFSPSnd+aDnFsy9PHp/ef3i8+eOPsAF0trW3ZYFyDvM8YWdYF//Duw8OPVFcOBRR3q35bq0iiAoGgaCbrJR/7i6bnS//XRS/u7Rv1EiKYo2o2AZ6KzHXMlZAMZooQ7IhRj/WWA93Rv7+lTfRGdI1umkM6aKGbLQQ5b8Ns9ehjRiswL3H7Xj8RYEtjlXrcNR0QTXGQr1KcYnT+HkadYF2+X6ryzfrABXTKFmN4BjMKmsUnOtYlrEX4oSi1GcU3EVYO2/+1nQPo0TGVPfJ5IPTiXbLhAOaMnHfej4nnWBLjynVxIImtL11/wRaqSuFynicrC0D43SuZnLUhmMkZy9VQ9egZxt15GQbDZS4frf/exyhVR8GhZlgS2sI4sjPvH+LSgkdiOyN93zNvsyM1jozlX8aulm+UQCrWZOdWgAAr2loybo2oAp76PdaIBJ16VZQC1Hce/vx/Ucjt5Kz3RxlNz8ZY98gnb4HDkJERy7zZp8lnEjpDOQ9a966qBrZjHI6NFr2i3VqoelUo+SzBwCYOLyOHIETToieSX0GyIIAAEClIjBywLMAAGhmk82hCV2zljZek2S8ZiNxPEM9ze+EpEe5p7TG+ku6S2dpARwCVBh3qD1TrwbOXwKvgHG6jvSbSpvS5O0wGWB/6HtafwIufT+dE5J5s1ytRoP6rJ495SEneDh5wa8BAAXc30zxT7POU751cVDLEIEKynlEr501zIQBMiO6X8o7ThB9sRl1wlhTX4ceJTKolzniV4ZarlN/FNofAEpr5Kmfjg1YFH8YPrf+DFBNwxAqUDlZMjXGXeBqqZUbmaBWM0HO0cleB/dg6T4VzYjM5Xc4t2QNkAN0CrKYjuexT6ND1rQR7nu305ZLzyb+6GZKORObztt63DUqlAku1uOrhp39jy6jV0MCk9F/q5cI/gCZ2mlOucaaCrSfNT8GYaBlsu8bAuY5+Nvgd0c8uXa8h94AgHvlxAHmbBtEVVBQnY0+A2zaPsj2aaRTDay2DAQ23uj23SBw0b4jA58M3KqJleXdCZj2AXJiJ6VBBrUYy+v3ACg9ndojAIsas+jllNuhOxS8JUN4JtmwV8gMetzspPpB2F9KGJFLdE58nQAAMCrd/6dgm94Rm+Lu1yvDjO82PlD1jM9F95FGa/rs/Zo7AL3LArKZvTyZXGwJPgr+6DSfXOAm+znXRi77N8BCEeyLn7LvSYnbHpeHjohe7xSsnmOCB/nTkl3pJbNX5L+2lC8/0/i32FcH59U7oXpH1jbrUbXpLrlqbxjAMvzJOwNgAC4699uk3AGoq03cugz/zzoMX8eMpwSvkkeSF/q3AIDnL565TPjPPzSGru/w5XP8ggXMy+5p7XQ/Anex6/Cz4nMlWw1rd5IqbX2O/CN/lBcARMEAIIDU82oftLZ53hcO/n/4/gdPWNPzJ7j/08+r6/793/+9G+R9/8MPjxfqaeZpbJn28+bN2zSXczb8s997mgYvX9L7WF0FKwabS48n7IT/XqxkZJeGs6yZAlWVWKtXgNhnTn5prZyV/pLRgApm/c5lh373xOP7KHfZySozMz99MiNdtknghqYBCADQGECBANprNytsrIluQD9oTSOD234eMDFl7Ek0ByjI1Ayfryayop9gfife1L+1t5QL2DbIjo4NPLQWdHT6CcRf9hq2B5F8PMAnxjrDno2NCDhnP6aTaszkUDloGb26v8ot/vztdzMvzP5TLNfmwl6PjiM1YOZn/fx48vfvP3yxYiFLfqH7M9aiTizd4Vf2zJlfasEMh3eMXmmUdkahjBYEMEpfJwgFfHdwMJTMK9ysA5w7G95b9sMIy4u2H+zYQM3/3AoXhxDHGoN0NyToZoxq6iFrOGtYVIMhpwanS5998zYOtFAbjAyZb4IdK5LSjnAE7KCXvmlFUgAAx5w+Bwrq9XuhgwYAjM4VvWuNsIOO588eP7580XGEagoR4R2nYrE6MCh65xG2lbkCNc4+pY+DSi9QdPydLEDWyMBEa70ctJZmEyfzjB/aAcpQ/ZhrTsObRVM/JRNxwHEqoTiznzzTtrF8d+Thm6UmGKTTUMbKv7PUAcLogryDliY3Bj1lrmeShgn+qY20XK2SlGT1Osv3VmrAd72mq95s76fXsS87DrJqgdsbAAfrIgMGqjKXVcZjemk0GNwOC0obR19n2JmBOhQ46zm7DaZWEyt9X2i8jJpl3TNPT70cz+X9a/BM+RHjPAP8xemTYvxIpqb7yNQFGC56PgAAn5PqrnG4W7Yz2UmpsK6xQCB0zTink4kiw5aoaZ8PDCcTT4ykd/8dKLSZnMHSJ8mExLkzOXjG4uhn2o+9l0GWI0tpMOpaowCdMpiL3o+Mj/zHC079eoO9sCW+zlzEJiRIO39OsyKczGkEtpov+bstPzg08OYaL4FRKZoLwNzBJk6kmw1ysEx/zfunFOlclzrtLbPaN/7N+dgOkddo+qycJE7e+oBt1tvUe0/pxslm6hpy2CzXAFpMHuGdu5CHdfTl8cQskdNtnXrzzQTA0UVXRCb7hEX0h3rZTBOgvPXjGuWGPGf9yuoqWIPtqU+eFVhjZi0PXU/vk85/ewVRV35Za4LMoirojwG88mK+z0VWAQFgF0CZ74Hisw1fKwF7PN45j/g2eZnDsvOIujbBHFu0QRr2CmClPg42JbXvAsNPIzTs9Dj9l3LDyBN/dpKBPbI/YrtIh/mAdDiVSQgcB9L61H0gYpsAeqJnVX7X8Xly9N1HJQBAAtP8mTXkfHmZCvSt9cg5ua5hAurUCuPHYQNmPyv7uiN2Q/dFJrft5Bro3ZSsREbJ3EZPRi+iC/eabj18Vjxva7bRk0zYIEiUPeAZJrhbOu8rHbo71vfdFASjp52AqUzgX+5gxH1NNg38JvsAANG+X/d84F3RvyTIYnMPEA3gyHncNGmCJgVnymBaKjXRh/HLnnoRn/Yur/E9Uvs88tMmuDwDaL2ue/Z0PVtu2D1Rj43K4tKDey/utnXetWvnFS3dH2CUZxdgrqDLwfHrt24KntF78Yvo0UOigvUyGKB6dsonqiORu+0LZS86znX51/HLA6YAALBugAlknD1F4enTx3/4H/7D42/++m8a+KpXAaWDOavSs//t//lvj3/653/K2Xj+3PEGNeKOA2aMYPSNSpU9Kan7obVwANl4jLGDMMZ2g8DI7qf6L9HTnGOfG8YGl/ELu9N9l0StF/BXBoA0hUCAqpHYcJUbrGlXApr8nJ0QojJHy5Ca3VY+1Tz9n//5nx//+I//6PcwOPVC5UDJpm9WNbomLKcz8Yuf0zMpLIgzznnrYUtrp4KcePUAvzARXdu/Gj6iUokBU4IjFlLkXc31tV9vXr/OfnctYDSeMx3mEnEDbDE39dZYRNnklpe/VXNvx3mLIWPV3X0zyJweYx4b+HfvP3zZNbb7phHyHNQdrFiwhRJ2hBwOjZ1JmrKoQYKU0tMGem32ZPpVg399YBsFG8WlEFFo7pJYxY0QYwigMeJ02wDFQ3SgqoV4/z7B8e6mjiPDu42mW4pUzzMOT+l+kkWtSRwBBRRZB/3R54W6gTjtbvwEuVGgZ7Yuzp/fvRmLE/SEASDFnJ4GmYvLIZEg6H8JBhIUkYXV9dRk48WLZ4+Pn0LHUYZgO9g+gEWjWOs4GQnQHPQs1BDnh7XPO50MlJVDnQuJDe9qrLbOug9QT8YcpkV1t8xVoet+NKlifem6K9mKE9o6+Ajujcp4dtXP3oPHQcIdm7rRfjzvSWDBjPvj/O51+K6BXQJTus1ywJ/4nMAY8Ula9EfLbB0c5F4OpTP2QUIuGTUxCOQWUPvPmrCHVtbLeWGvQ0WPvHKOR+4ry3KwgoBe6x5HeW3HH8Pbd98MgCNHqW3mfOMECQCAkRCTdlXK3n87mwnMzppSu3S6998BgJ2puzMAcM5hOkELM4VMmY/HF9fUi1KVkgCAsmP0JoAcZ5ngJc7XBnOO7kpWDyeFwKsKKZN8kUs3eAqowrrrc24CU6YLxsHGzjo4fUZwsO8AAMCFz4v0CwDSYors80x93jz/peM0wM4J2jDmXvtL9+VQzMwQmMBnAQ0wAHp+L4FlA4QNAJyzmsyPZAvHxdNtq68IlpFvdAyOPGffv6ehYYG3sJ036BEAABkmbEpZ1RkJ62v5bOfcD5hO3Sprs9lenYPrbG1tI86nLyXbqD4dzRScpooneEqA0ZrmYdi1E7bO/CobuwfmyKtHf0k6O0nAwfkqIUkoeLpro+/DHng8viuStO0YYAnOIvovHdT3zPOU08CS2LW4Ofurx0lLn9C9LHRkgak2p3fO2AuCKL8HWZnsMQAALCJsNFZj7nWjNut+BmvLAIAGyz2xBZTf5XzFb+APz4x8ju4wGyOOKPaXM4y9dgZpjcOlazj3RWe6D8/zZwGk2oAYUO8OAAyoYh8uQB9nbtYlquYkdMqIdGBSPYH/ga607DSQ3OuLmWI6AMHSLu3wE7QbNjoKmcLJZ2rGJfhd5QLVVNHP1elTstbsGfZzAyjbH8S3zNk+tfZ+VgNg8c0mYO/e8T2Cxavf1FG5iz0xOqsjAjPxYD/J+W9fu1n+0Y27VLAfZV/3GbH82g9XmVAD89ZGa52w1QBO7M0Jfs6kLLEEKHebc1MluEGI65kKQziBM6zafGKfC54D3XXx8cuYDGvmgOjSeZs1JHlVYKW9VYJD8qSEADqHjuzDbm7G+PXbN36+MAdzWmChIMdXYEdAVXRxZDR6Tgxh+1xtXqzkBXrF69mGaFoP+fX/8X/8j4+ffvyp01vkn6eJsZJ+Wus/X//5+Kf/9k+PX375xTr7/adPj19+/c3vp3Ln58q+P38RoFBB+MuXDyUpKVvQ59TY3Z9vl3+zVB2QnjJfWH2R3XaMZ3pVG95lv3L2dW/FG1/q8wlk++HVq8dLMRjcpC516gIAPPkHwR4QLewLrbfKpNnr9KN7uM9RAM3EFb/9/tvjX/7lXx7/+i//GiCwJdp3gAZ9FJbS1yAkAMCdoRGKPE3+YPzUPygAPzpnybscuMR/AZiwl5YVxwcJvPXHZdZfnhicMvPAGf3swfYlbT8/nWcHAPjh+++97vadqkeYchXfIKUv9um03lqnz18eFKuIKfDkHz5+/vLBzQySzYghP40wcKyOgj8dsvOdjviqsWZjqQcbAKDUdQAAlF2CuEONvCszU13VEEIAgLo13kADfZ46eVCtLGQmE+iPRvdZsRVVymHOBm2HECVFkJRNaKMiG/t8IrU1Cf7lRLJ2oYkI+DjdIikfwAhMZ9w+ywRpQu1Kz0P4Y/CD4t8VOetHDVKaf0UQUKSqy4kjlY7hrlX8BqrLtUEAT63yac6YN8+1I3DJDmEUrOxKsdVnVAIxjiDBVNFzy1TZANTssvaeFLoa7+FM++5uBhTFCn101yfuQ+M1W0HOOHNr9JDfZiU4+czFydz0xnU9nkcILlSoZCQIjor6npR8pmY0m+U1KnPEe7IUreg7ONhQ6HCMXJ9emhGOC0oOAGA7c/7d6krPc3stTa1mvu+08w2Q1HpJG7M2l+O6I58NMDalEh2SpkthO+hnYbxEAbJGAfzivKNnAhCl3joZR3rzIyGBDcgs48Q72Fm1kUgr2Q6j1ZUJghCMtQ3XQ8ydtx6rw1jA/D73xfEEYDkyAi14ZzgAj0JBMntpzXKdk9RMW+jDAQ/tvBfBV82m/mjOrZv7kJWpIRaz6YP0LhMJtFcroL44oObA9fyGDzdrniR4Mo/Z45Nd3mcxtmGBbAQKJAcr++yn9ZCzv7zx8WYLKw+A9y0AYIL56XyNXLaJqTXSMZYETKMrmoFBbu2+t1M5smBju+jyyhjtySM6m6qJ9dlq8yJlIvR9/Zw1NrDUmb5+/9v4sXF4AM+mrCdrT1NMr3HXjOZApuutkoq9vpTjcDoGHOk+zajGlWnn+ajvxvmlWWDWhjnFkcnQcAuudx1ClallWNlHf38FLjlvR6+zZt4nl6kli6HmVsq8mcVnOnJs75kcc42GWFNlUjjfOOWXYKF2O9fJlAfJH/0yBrBZdd+sMdcheNQzu9O16K5qzKkM3ZPv/NywpyZxoCZN796V7nrAiZyjc/44136H6eUQAHjOX21PdGapjaWoHhuRsxB/oWBzDpH1ghuXqVb7ElWG8pTvbB+w4/Im45dyRcrKkLcu5+jJ2Yfa8N0kDx2aNeX9j81UIJ3gNP1o/O793JZ5fI74Kafh2gEYjr+0AcE9rSZ2MWwrEi8kVFLCV8LDpfmu1ik6kiBassd98dMI/mzj1zQnGDS7HnfG2G6fZxIp8ADOs2CL+FvysteGfeFsWPfVhu21sG7+LnrHgHNLmnhm9DFMIvty8m8qc/FBAkAmYKnNq08FIIxPdLEJHtmcM6CkFMpiztoat7r9lfjDbXi9aptpempmoAKcFUC9fJVRwzqvolr/+VqjwfMz64qPKe2kLl73E1tGQfKxG4kdCCCx/ZxNTOaR6YxbjZzSh0LJ8IyMy7qdca8ZpR0q/F//9V/7b/0+5Yed3vD02eNv/uZvHCz+wz/8g59ZCSH5K7/8+qvfTefm+x9/MAjgtXqWUX5iAoe9nCTPZj++c/B5ZHrrFpiKx/NaEy1a6h05VCPXlF7Yf1dd/XeZJBDK/3cOPL98TDPE71++mt4BZs6p2Z/HUkcXUFZB7PfjTz89/uqv/vrx4lV6NuiPJhXJXvzlL3/x//5889o/33HsAazif+jfWf+8kT8LG3OSmfzyyk50s9rqbDF+9IwauYt8pklsmZnvw1o47A1AAXPNBmAzSPPds+zH5wBD+COAWIDLac6Z9QGo1FSFAdLKEDDA8zZrKQCI5o5mKYix9+WJJwXIt3gnkEsAwNBUenAk+Ml2nOw/SjuLADUIZOx05h7FQxanQaJ+boVtxO9kzEPNEMJRIVx0TG0QwWiQSjNKDiWOTqF1lCOMQQC/e0aN5rF3diiqwI9COg0E/d51sqnFmIRqk9jtX+jxg6n/lyMhylSBkDrTWqcEZIeaNb0WGKtzb0q46icxMCejKyT9BBY2Ns7WnuzHOD/uPC4EMMZp93dAyLYh4Wdatziiy8kvnZ+1jUFJptLC//Q7sw/MQOjh9zqWMjgsgHEQ0139KM8Tge8AE2PKPo3S7RrNLFF3C45jyloN2r3YJAAtGG9dj0D6fg/uxTPwXGSVx9leigQgQtdE8eieWs8BLOrY7/upHRXPBqDm+1fw4ny3r8M4TUdh060VJQ7IxTucv0uLhTBbeq4N3potHAezufkqx2x0HeYaC78DtPZdm1wDbRmyRrzSe/faxgk5DdAIzBMvBsBxc6FFGcUJeKp5rM0uWWnWKXZZAfPVu/7Q0hRQ73E21nA4yJ811ePj46Mp9KcvEdJpjRj4+UpXZrUWa+QSfJRqrcASw8Y1ptbM01RES0wDJv2Bhgc7xZRelWVUpkX/l0OvDrp2JtzzJKUEDkDKxLJuVSDcMgMMjBiLDipt2J6WQVC64nKgkCtkFspkzkQySFDa5lzsTBRNfj4nmGP/YjjFznqXfgZlME0w6tpU+hQUdTWIHDpcHPR0W1dnYQOQdZjQbceJOgFOACP6G8RGKKDXfT1xws29ks0LsBZ2lcAWgVLPnqXe0M5gG4H5/F4a2p7+CV5vaPpdoARa6QiNobczoGegMR+1hO0jgr6Pzurc7mfPpinn2C2aN60RhNjQyGVBmZ5x0/gp7VvMNAJl6dS9Nxn5SzdkdXoOOHACz/oMJAZWmRMB4LGx+Z4cXv3RiCs5dZJzOeip1z0TikZf99m9hi0FCoh2RiUNWFYdQhPiMPZyRtybB5u19Fq9unHuCGbwD0JvfeHSJzu4BYTknFPLiU5/2wlF6LZtG3QWNsB2AaMXUAQLhPc7wEBKbXSGtIfq5RIHMfJroEoBiDuFf3ZHbQUOAFw5w9H2ebfoD+2x3o0/p84+wM4JjOg2n++PL0K2dCU57u/KNBfpKeRvnOmCRfFLWlazpiRwfwVy+p/WXGtA9u+g+qe7g/WXFUPKAGyHFgBAcKRraH3pM7LflSBYP7Ov1C7mvBuyin+MvNh+FXgcOagPBOMOX+PIQ2oWrL30OpQAACAASURBVLvpNL+YFjXJZZYsEKAgDjrQ+r9TA7Cj2F3pbYL/6Pcr29HvCVug/bjiux8mj75CnwbKyYDp0Ak8i22TA742uhTQ0bGDW2fbfkEtv4HK9qnctf3hBuA6czXhpzlx9Rmf1bkQWKd/AzJK57jn0YcEc+gP/a0zKgAg9uSJ7eyeH4/Pot8DWuW8cw5WjTkNtAOd+JqHoq5Gqrp2/CB1/tezqpmeMvd6BtXway0CwKafEhl8PZMYAL//8aeBRiU+I5NJgJI9Rwfwbviou+cT8uRzAVi7+udg/5FHn/fN7aNH0pOTqaaO3oCpfJdPOTc/vArAgT9NIpFmeJv5qnfVO/37f//vvT7q76Z1UAmAGABOmnh08R9eK42+43xuX1M9amTD43+cpOokCae5dIJsJhCFoXT64eEP+ZwqEdyyaq+x2bvPXJKlAEm6SR+inwRMrfwdmYOZajl22Xb6cGh9SJZbB62+J9YVt+QmMZxk64/XkRn1iJC/S588sZXDxlDzwpRmPPm/P3/58uHDodUm9pCiP8E/Lx0FHQAgi9satWY+UOD3AMqH2TTHIPUbcWo+b5qlxdgeyjKHzS/o7rgBAAiQcHAxVkak1TThWQADHM0ov9R5WHh9Xju7lbEsRWwTfLfDb1jwkzXY1HbqCHFMmrq80JhmAkC1lJ+32V/QqotB3XVc7QPQDg3jkPDOGHA7xHUYLmgetWgNmsnG3oMuDjdGz4dz9Wsg87+zoU++NOD+7okbQMmZ8p/eU/9GgV77QByalJ6f711zO8fJ2GtT+z0OCEYT4R+K7tr47WAhl9eA+1aDu9gWGPYNWJ2MZp5xO2XsAUpev6f53FGYB8Txc+j/yMyukYTHUYyTfAiZyDRjclLvM/eufO+zGOes6OINAGAOK/dD+eW81ZAhW8tDtcx8AwBgbWN0rv0OeIZ9ZllDnJN51mcns0spgZQk2UiF/EZEy5Y489K/WHlj0E1xbtbMynBGCGbRFPAnGxgAwIVLqqnH0Z01KACwZn1jGCKH3YM1Pip6REBF6GTj1Kx1O2exTIvSvo3cKzBWhsSjCZ+mfr9NmMxCAkjTM66Ay3LbDvfWMQ1s48iIZvfccmf2kBkYKSHYep59RK5wGne5jAnyZpdUJquE93dt1OR8lYIXAwzDLIZQhl0/xwHImRWIGTvzQTS2gjroPCHnvu3nLw7C9PMg5NESOwDkveyQN2Xt/+4aKVCac+yAMKU0GGI56QJcIqsKqtp3RA15ZgwU7Ip8jv0+18VCVU0uuiXnwjIr20qzuzb4mz0otVTy4M+28dPOAPtcFrzHAT/rXWq3G7nKAaPJ1xn1lLVqQLEauBLM7ODdOkYZhWaaOMMOlNrLZttvroEMAPbwfDrfcvj0fTmvkpsEdRmvumnvBMFydg12t2xGa4cu0xmyHTLtNk6236/6TKAYk4/uNpjdQgZ4Rv3cAMCLlwHpPqmxUwISWADbWdazmP3UBnbY/G2D9r28pktU6HE0Cmb9Li5Y9oo90H9bx1lGniW73e/o/Cs7pOfEPriMquBb1uBkt5G7qfm2/3UtS0NfAySwvg4mCwxjdwl+cz6b0WqDK9aMPWKdCEp3koq9AtjN2Y+/kSSIWGSZYMBaYn9PnxAxLtuUt/aXBIo749ffPL4dIOLRLTsYPT7v2UG/wySCks3nDNAYmiaebOvRwQdIczZRjV4XKIRfAz0dn+3Uw7fJ15qkRXJu22FGOCIP3GN8qwHblj8wvTnKGqme3gAA99hajz3wcwjgdxZ/2c6ObkMv6G/ZBs6KdAFy4HPVf7PHGaX3ZLL5yBTd/gUCQJ/WtZV1FiiGTnPQ1d5H+l1A39D59xhS1iryEuBr/9n++fgzTf4wIg4b9+mTAKcAxgT/6vavZ/Hou/o8+j1AWQCv97ZJn748Hq/fvDUAIJYgoJRZbdhF+n+sfjC6Bs1+sRPWdfXr+G/dlzOALkc29DdjAiP/xIxkB+vHf8noeNstMwNSYuwAuPX/nAvOIH6Ggnr9LPr9yUNZb/kvagIoEODlq+8fL7//3u/y+2+/udRZ103wnfv7XdsEXTpRz8E5mylp994W9dHyOcruTmO/yK5kMCxA+Y+yxx43bV/s9BZJKV/LB6qf7Hs9iS3R9z3NSWXbYiQ1BsS+eAzrLWk6TPKy8zj/+pzGJeqa+FUf3KgzU/MEAKgpo+2nmjMKAPj4sTXppQpPg4/VXf8opuYHJ1A9ilEL/i2Dn0OwMg1QmEsBhmygK0/dZylCJ5YLAGCF0dp0b3CREIQyjIIED53ANGcTGuI0WWhd+kZTMDwwAII1JASH5rkRdEoAAtLkANgFc8Mxspf5vtem8xvtJDkjdtEds/nUhqtmeoR1fZgD4w6Rq/ZoB7y6KwE277D3aBsUlFZwikNRdBA4fSDyrBsIUM2PFXOp21CNBArQmNAKcgXlOFM7W84qbCO1lQ9OG4Z2O1n+7mUMYV2etV4b9CBlqfs7SLvVGR7nowEwFKmpCz9OENmhef5Su2jOuI2BlV6DUT9/QSZoXlxjHBE1TVGH1yKWOGrsoZ4d+pjXvU73djK3YztrkMXsPNQqppUBwylAFlA2p3VUWS1dZhruYRj9eQVaa5bxXgc+50B1NRviWf2cLSEw1VZdYKUk37z22ELGOEm+YPw40LI/TJYhxsXy0vflzHBGfCbaPdb0bVPoqQ/eeaSebWrG9V7Fv3ddLxkAg5DVjzJczIv1zxYjaBDwGk9365Yz/vmzg1plQQHRhEkrYJmz5o6wbRq6QCtkKI3NQmfEwEsXWAbdcTgBMwbx6M+rPkJHsGf+m+N1AwCi+67d6tHFCjZxKgjWCCzU9VgOwus3b854n2ca3/jC11NQqGhdz54z8Hg8f/o8Xb17RkYfLgDgOOUH3JhO91MOIjD4zEo2qC1wpIEb4BtTITxCh0ZeCzDO58iQnqkWGwxBebrzRWva6VsCsIiO8PuUEr13hHFyAFxkPXPmI3cOgBa7bAeb+Uz2yFneVcPPubB+ceB4ut6z9s6QruyD9kVn9BqMpVxi62rONg7xZg3s83ga6CWjP+UXaxSXA4QvyazoHmSC02/ijL8j4+VAH4Aap9BAWvoUwVLbemkHrQQGm60h1ol+/u7NW8uuPk+AwrvyXujtvR6cqyk3qVHd+rqeVhh3Q0WMNMThU1IlJRR6NpzEgITR76Lm4nvo93++fj0OYq6jNU4JKED0XT+H9h59ruzW+DkrWRHd1+7tZEwKAGB3eD6u5+vY9p5u89gJ1g5AQHKgnxlQ7VqwHzn7AVgDtOQMX0sl1sxPbF/P4b1cxZ3Lp8v88utWk7rRswsozLNemRB6n2E8FqSVPNCzCRu4z8ex/7mLfkdgyt7jE6LbN+V/9N7qSr6bPCPP1gu3cbb7vXxvJhl5/HNs7JzXAjmeR4/uL4C5fRT2lM9YRQsAcOPeM/VD14UJpWeTTlGmnndXkEeZhmW2rBB0nbvp226kkZwDs1WWaXmpjOr3upYCQ56VoFR/a7qOgmpGvt79zcjc9qHOuUDf3nWe9oiGnYDVbvipfmlfvjxevXzlEoBX37/yvzVlSw38fG7KnhOr17rm/Qd3xVeC0UBAR1Ky1tOLq2zjwyTG3wOMan+0Bpi23/Vz8akA1ogLOJPocttzU9CvieSxE5Lf2uusY/S04ha677MHyJ/2VME1rAezFdqXQeMExfjRWEDZboHFPlNKFLT2HhAJPxwGZIL/ODB6D6ZCJcim5j9Mz6zlkSMYjLPGBU4BeQW6WF7Fiv6QEenI4DD7mNBgO/rl8eOPP3h/JYsbALDsSLe0lGQ3gtWzS3+gJwCGkFGB717f2knbH+ntj58eBgMU95Qx++QfPn75YoPRud2b9r+ddgQ+Qn3qXWfD+h8ICUooBxHKP1QzGqkk+AIACIJ4MquaIR8hysWtfAoAbIf1CCTOJ1MLTnQ9xmlqrRI0GgFfs5x5vzz3GUdiRwHqUw2QlbCJBLkPTijPNqj/qskTTcfXGmPVkoXVKMeKyE08UuN2BwAQKiPDmjQAA4Dusl0wPkfwfPMhIiSL6sdenlh99Wfo+zVJkLWpw4uB8/1uCsc2vheEgXCXq3Pf9iReFGIO0QYAtox5zafI7SpfoGIoIt+3TvIEDKWgf6sR4BjnGwCw0TgCHvbz6mx/PXHhAkRUttP1+aCLx7hn/AcZpkMdK9DkdcrqxZE91+Hd7+fEe7HqG/cYsYtzXuffGSiaEXIvHNIqyQ0A6IF8z2aGt3xtOf6WMzwGY4FtAuJwcF1y4/FQMYICAAC/WPehzK9ypowmrQ5ZoGaeU11yP2Q8XMs13AfA3PDTBJSuWNSA0viU2jCe6dqdPYGe9m2CM8+ZrVysUihdl1FZQozJfjjgrM7V+tnoO3BJgzoMG3s3zp+z1PRSOIAE4MyMTXqWWuuvvt9yqC0/W6e3R2MYAE2AsPYAG4Az6ADWzOwGr3WcddU2CvAQCi6Kpgy5HLkfvhcN/Ls0yWkGnho+MQB0HwV/ZCH0rGaJrXOwnTBJAD1ZYlDisKNb5iSJxtiSAgCAEwyTX2+wTS1U5Styf9VDyJ7XeK21fu5RPtJB/bn+m/KPDQCMDl1TaHD+c65Wgzs77btZ2Q6Mk+XV9exYX6b+ICcJ/vef/U48ix3DDylBYU+9xp0ygV3e19nytM87nzkAtsZIxalGt+YcPXl87/KA7x7qeKw/9AyQLpi1myxl2D0nyE0Jmm1zezUA9lh+FuWZd7kDAIAvkr/3b9O8CluBzee7O4OMjuJdCVaRUXyfS+CwxhpyH8tN9ZvqbOV0BizJJAA3pWt2Uu9IYyn9zEFNWU/6LAww9BPrbZsyDsPJ7F3siUCiCSDDOJixfZWD7NmRv1yT/1kSJ6GwgyzWbUCcYeBc+1PpOeOAnz5Wpy72ZCt87QLEAVRyb+uh+g+zh7pXz9Subb/Lxrn3qd8lKHQAUjZGgP6cJ7K37gdU2zBZz37mDgDg77AfnHv9G+Bny874PZ+T/Qzt/pRS7DOzbeNdVwI8mdJMk7jlW5rJIb2z6v8pEeOZt7/jn5UK7wSBWV0BrvAdzehpnTdgQGxFSrz0N3XslPMdHaZ+OWp8nawqftoBnuo31a+X7QfQHP+hQZ/srEGn26Qm5F/XhA2d3gB5trtvit70ma3vQdbY5ZuLFaI9ol8BsggdnzIcj1QHSOhatDGH9wJwKQyBJCBpin5dD9irJ4Fr++SDfwBiPdNmtAIk7TJeRkabkaFs/dPvzD5Ap7hJpIGhY1NYJ7MyW8J9dNopdZAMupEhzQvff5jGlW/fvjGfj3Ok539exidnk74s2mtKdEjU6AEBN+xXTLPDMAt33519JtmbDSonmZL9075GF6ccQW+9E1T6mdZKNvvVq5fDUsDO6PcAXLahAnhq+3z2q0d0f4D0CyDYmBEdY7affMX3Hx7vxSiRzW7vryf/1WMAUfZRzHcjHYOFU9P0T63YxSmsckCRzyZfHJRjWKxQlRlqPQXG24rNTkWCZQtS68qg/k3PgGmmk+dKRit/nj7dAMB5rzi7ZI0T4PDMp4FL3xdFsmbS4zACnOxgi41gDQEXvMgABW1AFNfzCgDgiKP8tkFmrUGcgognGJrxMvP2TCu4grwxfPnjdRYgASL2FEOR31uxmeKyLrplQZ2w1Xilv7YCaid6jOUE8IA4iylhqbpRIPj3BDLLkeMptnxBb/Z6LxAG2dtPbmPUTo7bmLJn0Iz3d/38BGpVYNup0+KQlcD549kxKuypg2HAELomu2QiyCnrsQEAGRkU7Kzl2pAJzm+btJ0p7r/Xbe61ZitfntMCEId41n2tnZ/3BgBMpmkoyAcA2cH/Dlw2PZlnsjMAXb80KRmVGKbdQCu9LgxotGQh3eGvPSzu90b29bfkd9Bz1wV/qkwHLKIJ1bAg6CFSEBQlvEEabYUbppV+uR01nScCCCl1DJQz8qXFplusgI/v5xxmO1pD6EkF6b+2nTbv1ZyndrBf9D/9PnXrclZa6+aZvLmOz8cCIrcugw2yz2DU2WEx4TxkLwJciMaNbKfpZACcOK4BAGTgtX5aS1MvVc8o4OdlmsFZFtqIL3o11HP6yjDHOOeuNmyV0+yzMEBbwV83K10ZVjIyZEziwN0TZYAADYxuXb/3ud/AHjaBc6bVw3b42WuHfCa61zhNvAOZ1q2jAKUGDGz2ADnHCY0TQ/Ou0F3vOjXPnizN6GAAwFvmVdfbDjTv/a3zxn2wZ/wtajN6+eLEuL7yZKeon9R1YBukFPAwC7eM7nOBwzT2rg9DZpGs4jhMnN0lFzhae890b8qKtp1h3QhW0Gvj1NfucQaxyFNyRZ+RVbpFAMc7Hnk4AIje751oy21YBmBCg2ADHW4EfIJRrsP1kVdAF79Lz1X2LDPQ+Z4dVLMC0nNAXalprHUaoZ1RlGE87LKhTnvomrBGBCvn37kntpazpEdz0DNjAU+DOa17RoXWz6jzkzUMyOXnX1OH9Fn3inGj406jgQa/nnGvP4FAnjUJMq9nA3yPOqufqvc/LBc1wUuGF9nb19WzSB8ic2SzJ+inr8EWvuVPepJIG/fdfRQAOwCA+1m/B/++xfRGOAxXAyTtVUD2mMcZIGIxg8PSCUMQ0DMKPWsX5mtAAe/NYn3w/pwrRtC5uXVtvoJ/+UsKmPEhtl+BLkRvcU2+n3Iv2cdOtKpdRJdedXjL59pdfu8PvY8I+rGvxC97T3e8hW3EhlqmOvp4/FRYz13JTIcSay3ngPJbgE2dd3XRx6/ivCTgPL0+2GP8Kd0biv49rtk6Hro9PVB0TQXCZO/RKe56X2DQ/VOeJRHAPmI/COhf//naI/JgQp5zFpBZJRLqoSD/QWsPI4zriDEC3ugG6S2p1t4CJvGMAYjDLs0zqT9FGJkbwOS9N5t8dHNBdUpWAy4EhKGnCj5SfPnqmHV+0Z3WCy19cKwLQ3f5Z4AO6MgBJFqGzYSDNGJ8mhGF6lnQCUMGr/+PN2+bD7SI938b/c3TLZ/i4nRycFAg33IotoDvwMtKkWZVUlx1Gn1YyFDk7mUGnDpc16JJSbRRU5yqPT4BCuKJXrm3FYKjiaLP7Tugn79/n8YeOFh2mHH6V8MyDpMCiCsV7Yw5wvGw0mkAfM+mbudgryUGY68dgROoVZSkDI0yH3FKbcDaxAOls9ecurxv7UlAh2SkMMCqL9qMj2MoEpCI6s+fCcCXg8B1CA5BqlGA3rcFMNzliOB7YxDzDC0roUv0fqd9/S2Tdq4xWDUaE2zKwG0ZWkwPnlHvg/LwfpS2tmVgyxmHMso2c41RgpHzyDdBAXs8WVPRnY2mnlnLXN8Hv8+4gwqM3FAbF+Vpr6//ezn3+7o5I+3QofNRuTjPV1rqDSTIC1E/fR0Nh9wufTeGe555vY/Xqf+2n3Ebj5LnC0tlHNl2GOb5RT2jS/BeY9+vtf8yjtIjottJ3i1PQnE/fnq8ePWqZyr7biP/3ZPHCzUBKx0PWROyr6ZfOC2mejcqc/DdrsNQpqWQ5eA5a913RYYlKzKsqkPcwJJ0UaZtnKB0O412Pz1qJlrTGZoBnT6t7ux0GD80N8qOrENKr9zycqeZBpj9uoxJoG7V9oW66kDhUvIR2jG6FhkP2q26wWbH2yQ2jkQUqRoKUX7js9UMV0Q6zuU+9/7OZjU4rkkQMI5VJyEIIPGfyeymX8C+nsQyNMs1BrUf2Gfkq/vWtm39vvfPa1GwXYAQf/z5Nf2CAD3vG7u9nfhNG98OApmkXSu73yvPEif8/h6cUT6PrG79uW2NPn8H+PbZ139D2ycQG8fS40HbY6gg5dax+rwcm5jx0+GaM4q+3R23ff6pV171vmQUcZg4L3mXXBsZjVgwwixvk2zOAUv5PbaC70T+jm8RfYSoNVAtGMfabufSn78FodwXkDi9KnJN9Iay/u/UmXplWo+9CEhHWc5+z63vrJ8GqD6ylmC0jb/cq6Tg2FDjQ9lHn1DykPeO/XFmbpUOcU7Hd+g+UIetbyZA9+kahsg9S6d7WEZWUssjqMsUcV+VMjuR231vgBnrOZg7XX/OL2frnKGMCPX+VedAkednO6MKtXc3MObauib9Guadaba2GoVdbP9DtiklOfpjsKFUZHTRkd+Tk73rDuvaWyNZ29nuk2W73es3AMB5Ri63T2sQbXJyKQEA9Br7T+laM566D0Dl0Q1Z7QEc+358Vt3XAQDuPg2+7XTCXz49wANNNLfPxf4SzPbUPp48OaU3/M7PxbleJRN33ZfrX9mf+i5gDfox8nL87JE1N1rO55ExgyNlSuisTV+SW639AW4XQBYBiR2BJbEakyODJKKwD4eRGQAC3Yvugn01iSx10FeJ48uXDky1R3yWs2FQ7NMnAwBK8gCUoaf0uz/++N1xHIABvvaxS7kGLFfdU+dMPpc+q2sJPNg+vRLPAMNmaixm7n5/2AGyLwDSnK+jS8JW0XJaJhaga93s0o6WLDEiuP6QsvU5gyf7cHJ8pyRM10FfeF/q/+Hf6v7T0PXT58ezJxpf+9TrKYDlKwDgUAmPYcrBy7PwZw4WY7yufTC+osLweb6PM++XJEBZDSgwRNtQ1WSMc8dGRxmcOk4r7AYi90N3XiCGnM71WUTRgUUnW3MvNz37WGtfBuHiwKIAyITjmE3dKTT6Q0y4PN5WlijkjbRtAIB7xYidrKjuqbmfrBsdgK1Mmm2xQWbkEQHXRo7rUOkeyigAAIhKuDPYaZCSes+tkDF0+0CYel/54fW3Qwl1zHu8WAFXhXuWy99VMys3WbvSmPai7nW8O6Tb6WSd97inySjVEdV1ofChtNLc5GSlNurs/14jVraTNbJrZPJQsHMuqHNMgL+daL63Dey3ZHzTGi0Li0p6MYo0iLwpursskgHbe8MZoGdAyivYi9IGi6jqvYa6tzr88h73YGPrGd55O6fTK+JWU092iVp71eqGRh9DyzUiexkz9fL5s4d2Ua2xfvvjtesCpUpVX/dM3y9oQ70YAMALjeebsVtfXJf3+k2amNkxVoOwlWW1jOmaZMCNWqdhi9eV2riuma5BEyDvWSdd+Dr9POs3pRcwlapWofvmLOp7iyRQlg80+B2U4nzv/bZMLNZBjuk3mgA2UNWzEZjbsXZ33A3lpXPu6KqucyidIUzhYGecXc6Fs2yuH203/NUBPg2Vco+vaoCXnmB8ZKFgjF3HfGUQJHqMrB5rjGzaSVklAHz+4kzfgAd0ysX+rQOMbty2DZ0ICAA4ePTZrUZ8gXrbjuLoMIvaY3X7Z5/32JMrEHwc01OSlufKeZeuk25kL3Ho9jne95ogp9lu1izOZW3zbaY3z4BN8NnuZ7k/NHg9h94v73WCdsvPjcmArLuECnq4QX/e7Uwt4v3mXChjWKfXE1+WfKNnv/JhOokhANI5D9hHvodNjUO++s6soAXQjmAIP43n8xjLjx/S8Kt6hkZorIveP057svfYG62p301U/7n/6TgPKMCZjK/a91mjQba/cfRJ+0tMY8vY8s1oIwiIc3FYXRf7Vfnhs9tWSA9s/evrFDCK/NVprQ66+Ct+34C+eebTQ+BeT48N0PfpqeKgp2sh0GnORwNCapN5PvpQ3H2UfabYJ9uu2hiyr372jsCjJ4Y+pwCKhMU+f3WaLr6W15V9vvUGsAxngXwZnxl07SoBAADYOov/TmPt2N2FAwyoFXAoTIAETvkUuhIbon8TdKXeOs0BCWqVxALoRJaXiq2++uxyGPQea6vXAwiMXMdv4HxJ3+c7Yr7Qw6B9gxaL8/id1zHGG0SPvUhiZ8cQlDzAbBAFfDLYXZOjx748nr1IvyB6H6R8IfInMEON9EKBT+NNAuaR6y4OZye9YVIeMX5xky/YEH2F7Pn2y1izs+eZqkDAjS67sLhgNKys++yX9fjzsHLK9DggzjuXG0if0UVf+4K861ny32Ed6jpq9KwyQ/1OpVPHXwX4uDZD1pnaa2D5YERp7R++Mfc7NuLKTKVkRZ8HrPwySaWOhew6A9xZ/1RnXWU4Nmmy/jXG8k0DQJ2ytICsn+J7PknZvaYlqMfEk//y9t0wAKBk7htlsRntkN/kEFfRi4pp6uj15xxalOr+eyuHoS/ykl+uqOTd4NL4ievRfC4oVGjrkl4pm4uhWEIODSP1NGqokEPqd+3sYZw7jBdr4rdedeQeA+IGGIwx7EiuOkMGuTtqyM9czYezeH8/FC0O0qaXIfggcAlMThY4XckDYGBIRD9LJuBkY6mB1L2O8bpGBlNPXiOZAKVCtcbAbPrslgtq7be8APbwOfYHyvauH5v1vmWE+TmKW/dBOQ8osmpwfdiYYbvQ873u00OgRm8Cf1u60w1c98Qp0n9DF5JyEvURhci1fcgXjXQbMpRtgpzILYYm70N+4+vM91ZIE2ww43wbIej7OLwEWDb0Pcury+txzqq4mAZBn4RlfI6B6xjG5Wjfa7CRsfv+YIyQ9X1/HDr2duskzu9GVE8fglTH60ym0znTR6Ccp8EZmSN9Wk1kfsg47Mdf3r57/K7RO24QqCYxAgGSUbGCp4Fpg/QdKOt9lGlDl0gumKVrWb8FO6H64+SEMophBYXGuaGpWrL/mrAgWmkMCcyS3QNCioYAg0kkbmzq8X87oKnsrVrHCYi+AQrtzPKALQuw200O9VkHbaUJe79XxlPPrczG5bx1o61uOvbPKLZrQ1UmkNnN6JDU3DUL0gZ4quWbgHZlVLcuSpf6znukgWgNuu5tp6Uj44y9NFt4MpiH1syzALZwb2zUCZ46E3qBVnddeP/Olv8T5CUzrT80q52Ab9k59Ot2UNBfsZE5Ezhw6J3orzNeFhukfjM07Yo9wNYGLMCpQb74e7/Ttv1ep4UHRe5ailJKMEyYuyOuf3vCR0t/eAf9XMEugds5X9dxuds32L6KempwLz2rskc7CNvgyy4BuD8njiV7xj0IunV/gsAtHxc9RFNA4wAAIABJREFUt2bQkylFt4z+bUlNnjV2HiDRQKNYNK3j1Xvpe9TTZu+TZaaXSZzH+E7YmbExK4PF/p8a5tbVF2C5+DxrLHACgMMo1XshXwAA3PcSTLT8DHvq/S5b5g4+7eeFJbTP5FDP0TWrRn9/Ts+RoDJC6hrhxZe1vR7KcHTqixdqQNeJJvU7ZD9sG0RJLiCof/te9TvNRuvPCFo3AMI7ja9jvZ8G0LsRsT4nBkCuoWZ2mZyDvPvvbwYU3w7+8Tktd/hV9Wvst3xJLw1+n3rvxAfY9XPm42/nGbqmF8CsoK3qlQd4OeVpNqGuMX+ebuvfPfFYONVaEwQmmAawCqBHhlprg5+lZ9I8d2vSJYPbvwRQGL/saZrGzWhK9Sipz7iBq+2byr5twAj7yN6Kfei6efnpKj/05wt0t3xj+0U8HzpD/oZ8T00QYJyq9jy9Pr48Xr9+4ya6igPQEdH70QVQ1PmdrmvGqccspoYdfxZgAnCG8bvo/c3QYs91H/2cngT2mxuMM6PeZQbVs/h03Nf9TeSHffjo0kC+H9nyqTS1PWMbKRk7rCBskJ5BfQkARPRz+Q5MhdPvCcyVHWcd0AGxN5kgMMwowKzds6ysPfS9z2tLZw77LraSzvwGBjhDbn6dvkdKKJkx2RLv01spsSZnmoaDBm/bY47fe09goQgg1PnUvwFUVAKwqQWj7BaFi4NDRjMCXsRiNQREUPbBP4cnSgLBy39HCdqR7Fzn0Gav3Xz1mcmCVqCeP6XLNVTW0xm3serYUgCMrUSfPdVGfu6Mz4M0hhKaudkxRLKHQRnl/DFm48PHdHnEWG6HIoYrUwA0Cm0HzjzUPTDcht/r2Iz8IEV1lFg/O45k4yo8CTgdKpRSc8YDkinYThkBGCACynCM1AomQeBnLE9RPbIKHHiP31kBAfvP3vvdVmNA/ZvgTTVBKGO/X39nh+yWWUHJmobdWjt97kJ9K3rLe+GIsobI6X3vQKcFSOwgdTtFG7TQz/UcntVeRaJ7WVGs2dqz97AvrE6ysa5Db/kBnyNw1t+pa+O8xFnQmA/9XLRzKfw4gCd4x7fmWfe+EETj7HJ2yfDqs6zlPQjfDhbU43Pmvzbsd0cm+uQg66zZdoT5731vy+7NgRkF62DA5Olmj5M10++luJWZofHdBgDiyIYFoCf/4917j8p6I+PnmrFSoQv6+XrN6kOxI4u3lXI8xjgsljfw0jVyFAAgAdoBAETnw9hibGwwSldNvagc+zRHsjO8nFjkVKVA/m/AHnubJxua8xAqPNc3TW7VqXIOOSNkMCJn/G/p9hXcAha4zrvORp53sXzIkl06im/4q/co8pqxhSf41toxKcJI90dREAN23vdjn3fbsk8yrmIQdQdnBG3OrvQ3XAKf1JvT+pW89uDukYpbt3jtolwHoDiMuzM7etuCr+xCdSv6z3u/gD32S9/j5wSn+pkcMQKCy3z3SwndAc/PO0JjjE50oPHyuTdq0zIJltE5nHOeE12AIweBYq9lZIsGwE+cxd2BCPbJ9d064zRZWokJ3WcHEVtnEWDyM/wLPYMn9wAUt1aUNZMOiTN/Hbur+yggwQHHIWPUnRtVMqaw+wfVFfs+9pMmiqukYP/uHgxsmfQa+tnPqF09025yjH0NBTpnZejQPYNuIthpG0e/nFph22U71E8dsOAncWrNDFSfkuomP9emplov+a0uFNvoqoMI8a7sFyAonzBw2PM067BYPrnDtdGx5XCX/fignF41Gwya+zKycPWa8dhBBZsKwu1k05MkTVXxF/1Onbhi2V/gq5+lMpumjSfTjD2+6I8C2vyOOesb5FLwr/1L8Hr08i6V4fwa1O4e4Z/Rbf5uf8cOXEYV66xkb2G1EazgR2x/c/vl90y4diVn/NRnI/d534C8/t+wfTUC9oV1gJh08oPOeaD0rRr8Uh4cYG+XjnoigEbpLfuua6nEFzvJ85Ct9z6/TxNUdC26FVnNlKa2PryxK/DV0eUAWehun7PqGnQ1Y41Hh3/+/Hj5Kj109D+PTWyGWaUA//Zvf3n8/PPPZqoRu2xdioyz3+hv7Sd6zyyVVRLA80n+ABMMdMx438Na1Wf5jHzUAQ9evnIJgP0jMwMT1KIX9d+sqT4ncIQ6eAfjLVcG7Pntt98DdFQ/o/u5pnwh66z6btgh6eoDzp4En+ST52aNAC63XoJNhWzGxF+Thk6IeZRk+pPET2ljvy+HAekz1vGYnkogUEQMrPZUotQtZzHlDTwLTVDdS6NMNs4kcY/dPyW4P3xMM23prb99995nBiRkUoPjedzHuxx6ng8ESnHNfN0GKIolc1lxwNjY1LWsrMjQNq8ZUZwHv+ylYdOZq6r7xBEU+unyikOzKJrtQGtl8HzASzWaxTKF5FMAgOUU0fXSh+dLkOEJmHdju5V99nvX4aZOymuGw7ayYRxAb267rhoZK5gwTv2aWDDOQO/peqKh48cJsLO8go57Bgt6/24olnc8CJNnol+cstNJeQM6iaUC6KCIL4AFmeg1N9UHvU6RAADdewv2HPr1PNsJoo5H68qhx/nzIa9iuTvSKPMdYO6AYcoVFpjBHsRniCOBbFoBPE/dNu+g96AeaztqF6NIdoG6X0YTFqXVvXDgN5Kvd5Wy//GnHx38O+u1ZtwTAHH4eX8ru1XDCsUJ5wMw5u54/Pec0HsQyP22PJONIJi9fuYwCPYejdJqsMea7wAKw2ojMx3AP0+XWJoYxvkWqn7m09713PMXL31p0f//ePPm8fbd+8d37eTsbvGrT8NGukW3uwcve61mVFEZHux9DNVE4H4+d84tAgwajQFzIOUxhfo7TKItu1C2cdRwNq0TtlPN0JWh9Ca7zTkViKV7Aibtd7M+WZv01d7rmq3rHHmr8RIwk2AwFMTtFG1AcAdl5ZzGRtRB9Pi/9ihJEH/YTszAxjG5y+AOlAlMaTQHM8t7UrBCQYzXc4L/snJuYOSW550J+mrtviqhWFM8hnp+dOcOWr+lv8YRq+PFWrC+++8dpI9DU9tsPdU6dsrEkGHkwHIkyusCIDSiVmdGThhOMZ9Hz1x06gA3OYewXGY5b2wN3s8ZvBvY7aDAvsM1wEPv3R1b1s/P0/pmdPfWzTw/WUMcvOhHbOrpNaTvSvfK91AWTn9OWc8p7do2yzZ59ZLZtmifva3D74H/1uu2z2MfA1re5eX4UB3tNsDb6RXAfkin0XuErBq+zt5/JTegru999hkoIy3J3gT2/q6etY3y6AGw92Zo8ze7O3tUBZT7fbZDe2zVmlhDQ83VN2au0f5Ruq/9oVWCd9E/t9JC7P0B7eXXRl8cn622pi9l+7B6EPB+4wsDCNV2o6O2j3CxVYDaql/WeFwlxAp2cqb0XWW39xlAx0a+Ahr7zPYsbB129xl81pZfq2fMedfaJcAmALId8QUCfrPmWQ6jNcN80E/0eekc+9/fBdAGkOJc0AtEDDDmpI/ury+mUbubDp37pqmgAy8zmk5ikbWhv5LOsMr3lGkeGZh+FpyvK3huG1Kd6P2EpdKzHX8s+zMASs8pwJ/OKraIoJT1HfDKe5byKjHhdgC/wSut4U8//fT46a/+KpOTnj17/PzzL4+/+7u/e/z+5x+XGfM8Dwku7L/+vVkj6KBdQgpIkEbtzy0CWn/0NXGHPocN0m6YzVh7rb2c8hcH90leof/YH13LTIP2D+Ln8cES8+mP6vrFdhj5q30xiNFE7jzLYjdRDne31btU0dOLek6xVayf3knrxZ4ZGOz0BSUFeaec59OXzlONrIeUAC1g21TElKu2WZ/Pl6flHZYwfmGSRwEueBf0Lw0FeXbLoc5lexu4p1AAgI5vc6C+TIeBgTMOgY3NSx0qTw7XGQ24HRceVDgo1A+QFaEvQvFNGypKlgvTmOlkirbTYiN96dwfRw0UTAsC+q77o2z1GZA+nnGcJGaGlwHgLA6zPleGRT9HQeFUkR0iMxGFH8ebLqmjYMnQes7y+bPfLym7r7NYKAqUN5T/qDrtIc7j6gnQQxXje8aO7D3Ewd3GF4aHr10DCSCC8KPAL3tvOc372/AvhNkKfWUIx3B3TbZy2wgx99nO5ThEUhCd+4oy0++gTvs9Lw7SKVXZssGz6u+paV/199fa5Tp27UDtmqkaVKGx+m+UJB1/d2CAcd9O3dCPPgRJDT06Tec2vXQ/p+bF/vjTT5mN23ot1mifwW289d+gyN6Pdj3GyFObRVBwd1RwJJHcNHE753Q/H/urbvZ6JzmVUpbHKagzbl7lVjyLxQATSetbuiPrZ0NoWnlnmlvWRdUqIl86MQAAz2zaIp2JcZxLff345fPjjz//fLxRJ3oH5Okx8WmBiKzJ6LZVn4vTwutMvdiqVR1aap+XUVgqRZiZyi03geaPE+1skhwPmA7TtZ3mbcfJCWh5utyzT7NH6ec9AABrgq7C0fiWvOYcf7VtoX6SiaW5z6Wg5ciKPxf/e2i22wHfYKLuJ0dxg4Q5Hx11tMAJgQVkI9DvG7RBj+JsjHMGPXVGr54abcbiHdm9yut2ILbjzVoiF/vfXu96yydQOjZBz3UBQxfwMOVST7+z/sO2xaFOpkzvjoPLOujqyCS/56xzL95l399Zxfdxjgn2CX42ALDPJudkyw+OO7IG+ASz575e2+e4y2ec61Ce2RcYLAD7k5FbmUvrOq/9yWBdHbUzmUfvzTUoA2EN9H76nYIHO6pjh9pEck0O2rZ7O9/o3S2f285dA6gjG/x8z7DHps9czkUrzzris3XijMsFDsWa7NgZixjGiGizgMvsqZ/k0vMlQT/PRY+NJugHoDhgZHt63PZl3nDRau9rAOgg5aF9xMewP7R8josOWOyQ6fJPUEv55vLz9Nze30VFvwMAITFEH/tP58JPryVqdJf/Mb2X+qL0SAEg2VlUfSSyR++UE2zb121mdpeZcTapIY6vTOBKaQdZ8TIQapu27UZfoQvGD6DcyqBDJsroMwBmZh74fD2ZteMa3yoZo+TH/Sek7z6klh/fbOIMB3TJcutz0mFT879K+sbGl2UJQ4OzS5B9BwCU6d+B7/imqzH5Ur8HcOsBBLhnz/x89EQpW27rNtue9gCB/TF2d0DzA25KDu2brjF3PCN7Yz/x5cv2A3jl0kbt/z/+4z8+/u3nv8x3rYuoC282fduZ33//3TpN9yLA1rMxbtfsFpdiPH08f/bcAIf+bZ+3TXH1eXoIwNBTQKo1JJk6E1RWk+ozCe6MbqYnAYASzwW7IoCX2AXHF0gp+En4jl4qI/cKJCSjvkuRwlgsKNF4zHvWHhBzTj/R6C+f17mLDxN9yHmMjlr6uxORJO9isdjHbPPhDX7Q60gZbbMCVv8sbGni6ay/ARurIlLBWQdsnv22KmUnAv/3P/70J/bGjXFx46Y2XVqjPPKAfZlSclEY5xWL/BYN0x2ok5bhNUWs9VXaYAwg6GEC0G2Ij2KwUjTyWUS+N51AvyXUGFoCKmgtQotwLMj860C4yZfqSxvQ5aAchJlZku9KNZJgP9PmdTG8Lp2NOofTYzayWJNVL+WMd0XxYgTiMB0KCk4CCCZAiq7JmJhDO81iEPBjHIUGupnPQrUBd3xQFi295qEWPs+9GQF3p+wCAJSeoiDrKP4+00I8HEjWyPv92qRuK8F9H5xU/f6iBPtv7rUzXXOAV6M7Atht7EDdd/ZnkM8+4w6aJ4BQkzfV2xWBl4KzE9UxHLqHFILvtZ6BPeG+vJM+t1FTFMoovGawka3MvH1xYRngrHIOd8C+jTmA214Hd0A1iyaG452QzYJ7ADL/fwAArpm9fHQkjOqv0owKY2NKE6PJLu2wIr8GDaj7UvD3PNnfy/WlBy6lE6E22SFZYNM9A5r3kAzS0MgKzoH167dvH+/K8NE0AJf5+FwvXbD2c8s5yj/vHoXt8SvOjMQCIPeUKAi4U1bGZ1Q1XJNxSbZsdC1NAPWUnb98zt6VmswznS73oUQic6whU0QiozG6F4DlUq4y6bdTutVa/a33vQYLrdZ/C5RBxw/YWbA32d0zBnPOPcGxFz7nnpF/OBw4lQ5w3QPldM3lXQfkbTYINeTgoWyr2MB27l57F/ZaQc15SSjD+62Pvdtg7oALC7AeA+/77y7AzSb2svruBlDZs4AhpcNq9vAPAdjkwBKM4pBj+zg37C9g6e5gjHMMeMr9E+jK0TkOFg7sBMMF0Hewv3UtK8U9fA7IJNaxAdTfztn2KzhbrKmvoR4ebfan6ylIkCy56d3N2buc09pIy2SZXFs/5l6lUKtUZNF8eSYCkQH5BmyPNN3Bm2PHGal8ZH6DinsNvV9rwgP2kWeFTZjnjb69ZnG2jDZVwGjdyj7P5bVoFtNnsPuutXRNakdibXvvZzVttXWp63YB3qfqZexg1q9ZUZ5lMfx8iZVQwt7tdz86pJOhGOnXpM3IFgmgPpeuRWCy15w1mHtUPmjcZVkmOzZpwLRbuJQnfpLTL18rpUX7me2wV9bZ42mSus7Dbow6vsbq1YEe3SzELbvWEw38CZLPtkSuWVP6s/A8+zrYUX3XeqS9BRyou0fKh8ebN6+T5e74bQP81EsvYPzo95NFz72OvGIr5YNzlqP/zkjS7RPyDkyS2TaEdcPucz4Imi5+kkZJ3pqYjq41a2BD1CfxmfsfFNyB19rfscFNiKHzeBZ91bX62/deCY/4yMn8Wj7LHgaYp3yDPhToa8pJQ5MPo+/X33+zL6rv0syYPSeAR695FO/798NmpXTAgHsBGn0W+YCpDCC/z4yfadm+TN6pPVVsaMBoyUTXT+oMnet1tB+VgFzMVzf0M1MpJW3YScrFYq8CVGz9cbcJfg+XBUQvYBdjF+iPIhDtTHIj/tK7fXinUqoE3vqbNSYr75r8YVut8dRNhmo9dT3Fw9Kv6As9p5mMYnNJt7os68OwajgHgBazl2WN63o0jnR03/JZN1Ne06me/Oeff3ZD6W1ot8lwh2iYszWKLKoPppZuMs98s51Smg3aDuW+thAcZi+y4GNcXOuZTN4EJMuoy6nW3aV48p1cOYr88RA90Q516TdRKKlrCbqV36E85IRbgFuvpmtRa+t6oSI/ehcxF3RPBf9GeAjwi6xlVu5Sue18VXNA2mdGy0TZJEjcjhrPjiOBInz58nT8VEdL6Mlb4bAgel4riNbK4zxBi/EIntt4rErDBB5BlI4xQ1a87jWUo9Rwnh2kHGf8OCinPmaC6lvHWUzCDpD1HmTVt2LYcruNPgadoH6cbvpJ0N3z1kTQ+1q54RpcN0jbGQcXxD9ejv+u06IgbozkOtR2mu80/YrJ3bCxl1JKft/Oa2X/9PsJau91fGRVmpnfow23Uw6iuBWU3lHnTT+zMmsDEqTZmbPdhfpWB67PHYMWhXeZPrEMbTLAQjZTbiNh2iwUn60GztDNNkNBxkPjUi7y2CZIqvtHNvUuBuueKaO1u/qGQhy2zgEAPugZRUXU9R0AHlptyqVUf5WgHqR5TnsbSzMyS+/oAGE52xsA0HMBANiZb0dqMiLv3633KyUx+f+cxwlMaAhKMNUH8tmGvVAAYJ9FRr6xb5TMIPvI4abpH81WGu6CtuO0nHp2HBcBADgSOGGJ75kscBD/e4DBPvoc3uqv3VG6Z5gGdZ6bu2iryAfnCAe6BmMYtjQuNRpfSl3e/9qt3Y9dp3AA6+7boURjixLEj4xCie7PaMSWPVkjGSegO1kfdI/+BjRXxgdarOwaDgiZB11XdFA7Kwbcy4CqbnAmp71LbPNaDoBj4TrnNhRj9NHsX2V77Mt65otsLlnczhi6iLIefodDh5458gAAB5WyPQDEAOo7YD/Vo4dADxkeub00ez0sADtd1X/oevfHUFLgBjQHtII5mXrMo/cSaB+7fXX8eA5kdHTrjfbu/VhTJq429tDqkVvbhvugjQscEFnm2fdsS/SIHXZo2gVoBgD4kJ42BEQEHEoenRLSE7wr4RDKL04/7EA3Vgot2sHP8UG2Lvd/r14eyMc0HuxUEX7OlJDEZfRB6tpXByLfOPoAZT7Ty/fj39hb270bAKDnoAxi9vRzmEryt7ZfNYHH8rX8fgAN9a/yPLma/dj1/pwXy0EziD6nBIiXzt8ENlfQunc8+qj+O+eVs2Z/edVMO+li2n+CiWS4FYCdsbd6BQEAadT3bGbIn6bAp/cJ67t13oAdlN42vqD0Zvtw+Ib2b/Gv6/tf7VsWc/+Ms2q93GTN/tn+bEpk01V9+6PHP4Ptc5Jo6Hvo+Vx7dGJ9Rl3jLQmiBYQlmE2A7f9eZdbsz9bBgCX6nYPQskF5j7/5m79JaeMff1yYPGcPDnitn7HO3vMyqyfAfZtyU/tU1bnx8QJIa69lgyST7n3y/Lk/T2NWiS3+NHKLvcY/jt4syN3+awYAWj6gUisAb5K5Y8PqT3Bud6NV3nfLGfbv/+XrTZQ0OZIkvawj6wAGWOHs+78SuTtLcsiV5Qtwu6cbaBTqrqKoqn3mGlHZTAgks/4jwsPdTrVLa4psSOlM+4sBeEO7vI5+/fj+g2me528wOLooKY58F/2kZ3Uvki+5l9apLJSmZQCAbyr/kF33JVOjaFIYcOdkCQH4SEbTwPiolAGQpgEojVCf/Ze//qV91Y2Mo3xdA6ZNnSt11NiGVzVUaSeG2v52aGEalE3S9L+kW/d0S+x0JQAA0vpA9WNQfz0AwAjLXSNG4YtENGE80qrjVDE2cLrdTiqsmNZooBv8TRdgz+o8DRdyvRGI3eF/Ec9Td+uDZvb7lAYUWrHPLSeAdV7rxIIsrYKaiCrphu/+/POSeofBj9CzX1Pj+2CM1BBnhq+Qp0bKOgNgDbabUc8ZpkHFREoK6aTeBYWBskMRLiNNilUrXNNezZs9tHcMaQSVQYGpaaPZUt8TmjtGwkkP1jU6m6DHGbJPMX6vpSibQjtNAkFiicbIWUdgtvHZBgFn7bKMJxQ4ws7rnqZmXP8YmlHyCKw1yOY70B7ChlICFMUdPWSfMYoMsm1pzkkjagBAnYhPbdNRJKdWSlHZ6xgt1p955wEAlm6334RS/jXrO01+eEY5M3aav3x5+Pjho+UAwBCKyHOQlVJYjdBevXr58PL5w8Nnj19NaU4cqRkR6MqjZxmhqQiHsms+fFgAIERwsg8ozwAAWCfFEaEoK5QW0WucCvpa6LnMx9N3xFkiE21Ow7EAlpwLM7aT3hVqRZmqljB4WwCOdoCt8AqFBqjSI6Ue9MxwbfmxPBl7dNcBMmg7dGr32kmHd3zuk19GBoDWu+vzDSZMWD0WuJef+9Z5vDt4Z89PpoUbcUmuVy35nSdM29WDwA+2XRJPf5ZEuBKdx7lBhqQ0IbQevcUG5beTECZLrnnVcrKaKYU+B7y2HDi9b+aKm/aJwUFPCYNIA44TUUGGw7+m75l1rOuRfbMApyJfpA2WDMK45Lo9YlfXxLHW3mqCDsDK5dyHXhJdKcevAOM2qCILYqRoTfofug89hP6+TmaZZdA0E8+5n0ZczuVwpPfT3rvp1+e4oHP2neiPdAgRJmS0M3jcMPJE7rdEbUATZFyMWOnrUzfddtHq09qH+2vs12b1Ff+1c2JeLSAw+++A0fIrcoBMJ6fNjiHbo3fZP/jfND56nfMITyjtO2URoeWAHdSCHxusAgYGx2rLR5bmcK4BiAvvz8Hf9eaFnn7oDTR7UPIKOYLhj/7W6/CC+dYZnNepQsgPAACulQ2ezNkCVgFUW+5wXzuCt0wHRp5SRrD2iHpmrQN8lc/IEa3pw/v3aZBW5YpxIE9JbNtARy9HVjoDoXoZQasNUgdPyVQZemKYZp1LHNs4gbhxZD59MlB7AN+A5QFrx1Yc8Fzfu64vUfV8LlNC1madxWNPt20Vmsg9jn9x7oc8bbkqAEfOMjyi99oOPqW919FqfV+VNSLjVz8MiAYtt1O4vD0BhAXCbhmiPIecPv1AF5yP7qnrohd0lvzdYIb+dnPS55kIIZuG6zWN8jfvIc8so5EX0t1fvjrrWNelPEDPjW2pcjAFZiRPOX/dc0thx5FuvsJW6rOJ/5jsh7ZTdbYZ3/fsNu1lmgN/mQDPrBl/o88MfmydgE0r+QhQfnzgAwDwHa6r/aB5JL4C74WGk1eovwk8rL0vWf01usqZDMqkmUAf2aEAfWMcTGZueh3Enjz7o/539nGxibf0aBpFazmyfScDwLT0v/3lf/4AAMBAZnqjrN2h+HRMxbFAiF+VcBmMRB2GgdmIdMuNQvJiasRK6tie2LQyEFKrHSK5OiHMKD3NskjbOIwTw4TuiUamXrx0mYJRZ4/X+/aQJl8/GjBm5DneSwrYGjs4q0d4Y7ygWIkq6AZmgh1FeKLkUX4xNJmPSk0NNUQw62j9TTmxKB1FvkRvw/FEZjWGhKyIvc4I304V64wCDF8jxDMz1GDJTE4w81bzHZwlED+c20vN/zgGogXSlkQnHUX5wTiQUfs+Y270wxmjzFGEMNyCFjOazAbA1JQhfHYk4Jyj03MmurPCexSs1h9D6Mxo5gzl17RR2MKNdVlA3KI+fZYolI3wVPo7ivREqg5fdsroCtppppJRJqdBZnggxjbOGcLKI0hqlCAjb7yPs+6MITvGXvaap6WXxxkls2fIJIiZJWzDmbnYc23xx2uNVSrFb9qfmt/Mhk3tHjW/MiiETFOvBiqazIFsd/g5a3w17PlRpU5EQJ3B8+zh05fPzgjKyDicaCYYKOKX1P2my7BO+Fnf8azVqQ9mZjO1b9rfrOulHSkAgNBHkrXaOSBDwqn6z07GUM5OgOY0wZqUr8t3J4vHxtQcD/L9nNc1UgK99/P5moAJcY/PZj4xsznAAI7uoVFdM4bsAQCgmr5fl56gI3iugB8BcAwCudPvSxufbZSZJguF39npE4HsdK2WlzHKAwC0I58Dj05gZNMaE/RLUYaRgeOBU6umeY2raaCHCBAI3GOqcj5xsP38V7vEAAAgAElEQVTsI5MMishhnihJd3lvHaz7AIpqffSuIVrhdTi6dZUHOIE/nPs41mvQznfJhmj5yHdZO06cz72cdf2dkV7p52GncgyY4ywM+P78GOg4BZkK8ePIX9KBWRMAQmenWE98lQGVxldao9airtPYKJafijyNvIIOtuxoGjDhRFiOuWEXBtpxQtqRufMmz7rPPHuNXYDh72tUTXnzQr6r9V4jrX72aviIvRXQ5Rqd8p44Ep6SIYxv7gsAFMDk2za/U/fqXiMlhed7PY0k68zZXKP/V1l67M67Lr07f0dWzYz2irQHpDvTovq7rHl17diqdyezMwDQiwmsTKM5sv8GiG2nD9q3Y3BL955dGIB27KYpw3BJU/G/N2wcKBrLKRpIanQ7GDwX9gv0GTtwxrOOrvyhBKb0L3rZsug2HSaB8chH6R9lpupzKh3UmijZI9P3yiPRnwGff5ywEl0w2VNBIhdw5WywDaGZZBqcJrPIztYry3djAztjoTK0jt6YYMbYM/7ePbNt+K3P9359/Xvt31kIPoh+4yS3rsWB5Lyxt9t+RTfo+wRAjqw7/cOwixSU0n7In4E2NyAx4JHuyz02yDU2Zzf8I+2e7xOgEm0CCnz6mMZ4+lGZwzYTrYAWgbttlFz7Y36zXJ/x6i/EC5GlnnQwupFsvR3HKGDkU1L5J5FmyzKu9gVlBzPNbnQStfRH3pwmqchmXWdBcuv4I8MAFI+uTdN4/QDi8HnLX+ufaRxYoKsBoMn0sd4XjTJVZTJQc97xM2ILJVgZoDZBY6bZ2QZLxMa6bLM3/tf/+f9+b8HdiggDtB3gHlUWxXgav2wkf1PxO/XtysBaZNI3xiCY6MjWha+CON+TctY9qP2Q8rdQ2ZNtR2TGgIwFioMDM1I6gBBJI47vD6/fvnn46eefDQYoGki0DKYFIUzkPJkEu4ARnN31taNFGFZ07CaR1EJWKO4YqdQat/OmGcz6HDWeZnwpBzHGEKCI4L4bThWusWubpq7siJcvH97+9NPDhw8fPUKDGhSELwYLAjbo9Yl8ud7GxkWaC8bpOYglhiaosc8AoV6GIARMJN2gAmBIpfNyhvzW87qGqEswenThOronfecCAtTIvnaMHGGtlDyngpeTrM/q2TKHOsaFBCvC1nq6IkAt3PtvP8ek1Wld2j/tla/9GCTvAghUJI29heHboISOjmKccXg6r9p/6IsyA7IJ7NhU5sM6HpWlEsfsxzrXRN+WgpLCVoqT1MzUcpOeGKfSjaZKSuu7ivKLzlTn6zSvEXQ49hJo7969swHvc3GjwANQaF+VNUCK2OvXiZTL1xDY+nKExwchx2P8yvF3Y77JtPz4JYg2jlbOMKmwpEVDrzhzPjel+I2BoUwJUrVtgFaqvkqJYugHnAugeFLH2RKARhLST0SlGgDOAhq0IgXN6679jdwvZ3neu5xXvbbywEIgCgVHy/VmE4nlcz77iXLbEbzcHRo5I5JYXSta02FnAUBbjkzgvDC+R2CyW3UlqnQUg2/WQC0gFjKJbbE+ofvznDMGWXjsCnYJUGveW2d+xgzilLUjzOd975X5yM8Dllme33pNMJ2E9WLYNfj5g4Ozxk0yU1hLdF/SW6ObznxhsfoaeDXBAfkFvbqvzJwJGQMY+qwfOYMsawBA73WJAtkbyA2tQSB9oijTj2bLJ75NE6oD0m6mhKOSVX85oLTPYxGv8Jg6pjvT5iGN/Poz2BeWKwNS6/vI31N/zJQLdEdkLuB021jQU5yxb667R96yvz5DAJ/iwekauXSBjI9OzPOSAXAAXRyoycTCHpjsH6KHTICRwxbQM7SCzKY/iWQhBq4MWBucqk+dPbYjWp3PMwZPtDeRKDvkYU6ayF14okrM1ri+Rc55PTx0MjOgZ9trA84CALTD2Dx717HYF2SvaJ3Zm+8GPPR5PaPB28djdIdmw7M4UJwxPHnhkbKTyTJq2Ycc3QCZAmJkAw4dB2Q8GXZdbodd1c8H7WmdWr+eJ47WKU9Mb5wTqWec406vorxKjb1tfwYAUAd6XVN2PXqbkqjwwcmKiQOltU82bYE0vWe7HwbbQ48AHdBA697YLhMNnsDQyjd0rtv6JGNI/E7NO/fd3h8SgmU78yzez7F7u7mgzpyUczuCU/+9Dl4FQvEjNttyJtogm9tJRBbyHqDBfZ+gO32O60KHYjeaEn76/MlOOaWeAAym8+nlIv7261MCCp9ZlitYMU6neJuAnUurn6VkW/0h9FndPyUBASUopcZujXN7nTIB6BWHOcC3bf3JhH7zKn5g5Mf0WXKgOvF21eXbFq8sYvaKDBzkNtltq58nuwmeEXDB33qeMzoyQLX838i/BNEI8mD3Sb2iA9AZK+s8BvV7AIvJXNlyzZmO5+eUrzlAXxz32Gzmh7Hh4JNE/5WVMlm1AyTrO/ru9wlYspZn//U//vodwdiMpQOLI1budUU6UWhdR8aG7+xKapEf0tCA+gZtog6I8QlCCjESSJclwoIx4c19fOWREDQTM3JpxJuu3tfmOtQVI7h8ECPYQphJ/wmzZFNfvXntMRruoKnOiiN09F5SH0+012tuhNCSKI5RGDg1Riv8x7BX1MUHoHKDIWofKLXcM5eb6KKICuehnWkbRyLCSUklY2Ibfykq/vhyG42ATrEPj69eWgDKebURdEuHstFMh1sLL7IZQhM6T9EINV7NKCZIEEHq7+paGC7u5FtR8E5Jy7W/W0C38wST2VhymivdSuNwSRBFmL0cp/wID6VVk66EwdIOD6MzNrV5wic4f3ShzVHH4dSPEDfAJVLmuO6hk3KOiRgMoql+FQJh9P+r16mdwsiC1xBeGCjtIEBjy5cDftCPoPd4nYeJbiG82mDua3eZhx0FCf+aq6vmYDh6VlYDAsg4aRRea1CKk0APFAqp+BnzQmX7AQ6d4jizdJ3iNF1wk3mg8SgvNi2RmqlEluOVYFiDRuvf/+k//frw5sXDw5mU/OCU/y8TzJYwNhghBaaxOBi827/hWurQ59G0pDVY+dX4F9N9pTTbaJ9UfOoM5YjJeIVueAYrMcuW7NNx0E5EDb7inAD8Ksvf3206aeO0HeE2yvv1zciY+simPRzapRN6sIzBhIPjyJkBQZosIVevvQAw7lD4oa/wXvQTsnai4j7DOP+c+Rp2ALRkjIHKV32n5fbIOv1GPmfdjM+aUhDN6Z156QbtXoYWtSbJqKTcn678oQ1Ar5TPxaiI/kI3se84cDK4bDCW/HR+iJu6JgLp1MHL89V84dsYKmpTcbbN65MFEGNlMjUeTjaWjAqMW2RDDOGT4eY9WlBvKGYM6DsosSnGa18cYAXAh7PPfsQY1yMSfYkB/+YAPlWCF3l3ggem96o/JXKi35K57vYOcOTMjjwX/CzjyWf19at1pjKTPMZ4Jv1A7yvz57voRHgOmgSgU4SmARHOPoDMAO63dPbuto/9wpmcCUpn+tHuH/0sio70/M6aGTAbsPf0MfpuG0L6yXpunJzNMvsW/bx88rzqgacTeJ5F341R2nuAfYdcYC8uunPG+eoz9wwZd8eu8pVhpABakpNT5tK6oO2xdpK9tpplLh7G+cJe87l9jbEvHU15KufJ82Cgt5N6l60OKm9PkJScEo1nP3S9UyIbkFV2I++j1yPPmcYV2s25n6wrn51Hb4/8dw1ynHdoW+89vkw6uWUrDdwGFOUZfL8RWenjFVsyNmk61gcAy/ngJLWNqLVpsoiDwkxgqAwJItvrl5BtN9F7eMWR4cmmwpEjY4BnRQ86i2FKgxRJlsyWXNMIOZxe6CPA2AnE6LuW1dNAWJ9TYI69+/QhPViwB/zckz2ILHJfMQAK67LYptAJ+9OgFs8A+IENGnkc/cLPAgc4yBNEcunO2C+SOScLIPcnU0RrFyDbAQQaVZqmZoRm07k+r2tcx+Gd5nvQgtbGHm+5bJfAjgIJrx1QyjJBtthnlWJ9ybj3FwP6Wq6kVFXr0I/kkf5HX+rznhJAs77J6AvA8HxHK64MH79HDfpMg5NJTT+SgJnR2eLfz59y7rqeeEDXURApsuU68pUeVodvn6eRoPQAZXATGBgmduaDAp2icfGZ2H99DTdYDu/p+RKETGmmSwqURf3t60T8lUWRZ0KuGQBoIWej42sict19E2ZbSpuHB12F6BXZw5FAUaeeJdEtNlmL1aZRX9ICn2thpG737Endpl7PaMjzF94cCBLmXYe6UuAR8Erz19o+vNfoiM/uHGzBMT0D7GDSyX0e2E0apguyx1G9Urf013ZODCZotuJGj2oMXo3GCSNPH0Y7ljMucNKyvPZRclKWcj5EMPyPoOkaTCOZjsJkYgMK0FGF6QL6/mNSpCF4jFz/+8WMrxBzVe2webEiEMcwOQGUZG9UlgfOYUUCN6MDBL/Q+kB2B7GNUX+ivHpuIV+K8LJ27QFMpvUSmRGYgTB//17PK0NcAEsMLDOse1kEfEFxk750NyJOdDUGdur94nSh0MSQ20V8OslCh9Du8o2Vdpo0rQIeB1xNWl6/efXw7t37BzV1lMElAMrO59Rs3R34Rop5r58BfiJipHsuylkNkYJXnSye5blxivw8S1X5A4HuHhKeEpJ0pSjqCB+n8Y4AZS1ybEWTEtQ4NysI7dRJ8M9M1FmTzi38nrRaC+QBfawY7EDmJ/8+0yXaiNcaATpUQ/brr78+vHpMTNo8ZxBHBmOcfkf8v317+FN9Bmak54meZ782glpC8WKQ7b5RA3YMM1LbJEN0XQOibq6TLzm/wDLijPSEVoPyJmMJw58Im77bvEIaexyoawNH6BC5w2M8xfcoI+jZNGHDLRkVuVbwz6ZHn8tEETpjgEh6f58azuYP/r6nbmsnSQNch7EyGvy9cXzbCF++2BnyieBjZMBDyOHdk3Geopui1L3n7pEz5QCuMZkmtC9iWHIeMdKSnn13Cs6asnfIGJwI73nVaXTTJJpUAwIQgfR9vn+zHMmzTF8I6+HTVXt7+My5ha6rfK0ai2F0tGxj7URiyLrYzzCSqOtMttQvkuXQy8m84vvFWpna4Sg8EahM+9ha3U3zDldzDRvOOPQjZ8xjA+bbKJ1+FfD1lrmMvoKn9D6AvHqXWM9MQ1lkEOeFU9O0yH6ZztToS+u/Ze0c53F0z9ZEZzfaxhFPb0+HtR/IvDnnnOf96ogvsgfnkAwA81g1dKbBJtObAlROz5VRCkTEoXPZHVp/7KXPOzmgI6U8w1P0xB62fssUopRg0YPKPDugXNsYGObO8qLRL2BMjfuLnXvAA5/ZRIZZ33HkOnPhRNwbMMeuRf/3OUHDrcOhka9qAjYy5UIbwy8AIjmbgOstk7rHRgMA3OvL5zj4CajFgV35I3r5Or0GKggj3vEkguofpeu1fejzmXxT20GVhfDy1UzrGcCIUZ+yn7Fdea40uR0dx9jKG3h21wdrU1WEl3Ryn1lnEzsrlsBCUqLpJSZ70TXrdpxkx6fUCP4KDaaszvyjviJTu48sIlOP85fTyHr1mj6f6w2tVXd7fU73ZSxl00xnYPTza304kfHbotOPfX70C7xgG2oi2ZYtl5LGM6qbYI2AEcvB6TFA1iU0YDoYIEBrc935AABt/9r5JAujJiQsXfmBySScCVgPceR1HbI6yQj2GSvjQADB9MfQc1nPDnChe6rhocCYrDO6zE0IZy1udDw0huzwWU86vU3imSLQJRRkg2xmkQOAzz3NbhsjTjBbAEDszeg3ABVAHOjfINg0bfQ5MxGhsmv1DLKlM/nu+cporVPXlR+sTG7LtAGklVml9xLUnXICXzON91fG/be//e27hKuREKHcD6k7outhK+hWxp2KGCTwmZEUUm0xuEMAMYqI6qPgjGBNxKYdD5RAoirp1g9TOlV40i2UCmKnz3Ut13RpXYOIelLQ8r5QWzmQBgCcnjsCdQwjK+1yann7goi9fHx48+a1a1FkLAlRtFAZJdJGyjLAoLbpWTAI7kMYOEDJiXzRFVzrT/fy7AE/ACtWum5qdYCVyUx2CYO/5/nraTDhfRyhjNF7xvXVmMK50VE1eSFCZhzZEWoAAFY4Iyh7/BpZIQhIFBNEaPSYaQ1OtXvh2jGneI8RrQgNz48A9PUUXZtUrgAyjz5jNR15/0GR41PvFmEQAAYm9DM94bBA8xj6TimTgCgwKYDCdzOmaXdTt09NJQLTzzwAAKlQRwF+TNOpiRjqWXUtnavoCUT5n/Hh3eBo56ufrb+v72B8vbDDcfir0WSMsJMDlNNfJ9A1imNob1Q5hoZAuaZT+FHXlwOua2/a/vC5GvcJBACQ4NmCWKZhqGl5Up9Mz+ME+wyGbqmPJDuojSRkgoz4n35WM5loIa81LWpT66j6/29qEvRla62DWo8xYEMqIOnKpkrpxBBRtCZOXeTrcdgDuDmCMGVNf7z708rAEZkaxwUfKpvDSP2kLUvmkX6XSEs24CgXHL8UDZiubnOEW7Yuv9fMbAy7EQAIAv9OtCoR/NCdCyfWobMxNZkMRIvmAivL0gQKpyY199AqxljT335Re98GY9XA7XnUmNE2Glkr4DMRKGQYGU3pYH7teYNC174kwyWph+gkgEh9j6ioIxoFALQuaf596uw226JSX9vhVKrl6b0S5x6jVMau0zxLcUMboi/T5fMYb/rxpJhnzx4+ebRRIpJEAHGMN3IwDoNlnPt3ZMTZ7jMORfVCyf5eM+KQMegXSkpYZxuQeS3lZqSN0tOE7KjQ62lKtzYJNoST8o4OW6fMqfMB9iwbZ0/YOqKQlzNys88YWoqkQivwzOq1aqKFHsTG6Ijzcfyjt2LMneheOyeO5o1j02tb8I7xdwUg+js9Fmuub1lFs9eS7xMC2HKHBpLWRmISzuhSXUf3ORMpkpmyc94n1fkEhw6/Hxo4JXvwMrRlp36AnpSf1lSD1UHpXaX/nckFMFK1uHbex4kxjY0Ob/rV35Gvp6yjwfLITqLX1xKQpataU8sS5Kkc4IDnp4klz4yNFj6dlo23qRDQBJm6HbTzfgZJzvnaTkz0EvtFAECSa04gJzw4GTfK8pzxu9gM8EQDAFxT93l8PVHxaYQa2y2OjvQ3MsQO4peUTaweop65+h1xJq0/0RGWw66Prszc0U2WFy+iz/lxlFS63XSR5wxPxrZtfei9pT/ByDM59PoujrfkJDLKZ34B0JQBEL8D8ITMNMAjZd7SwwH6j25F1V77J+lVAliRncfBbPlj8MHOX2yAHv23U8MKuEH26NqyR62/BsAWfZJ1wLNozT7LmiLDPfUZbGxABfxBO/8DyuRzjDpMEETvya/Te7KFXdo2owy1t85GsJCL7S/7TGdq327KLsJbkfN2rqe0dmWIZEaBJuw3YKYDkVNOBYgPsA3Qnd6n6biq9Yg3yKTQHsp+dIB7/BP4DrrV65Et18aTp9eMRtJPI1xKxAcAIEuIKRFkHuDf2Z79NoFpZ6QEY87ZxR/Xj/nwf//7bx7CHofrMU7NpGohXEj3jUCZSMIItjDDs53FjTKCoELUx7BDuClN6LM7aB7GaycXw6CNWYSmrq37vJoxFAIA4hhkbYlsR3H6oTHwNdLopaL3Se1ydNVMfua0e2tIH62Ud4QQ6+qa3kwN+HKZdxmHJf97H9eKPUYQabD5bAxJCxEbVTGKrZxnHAgKQUuEsfyQZbBHcuT7EBto1044GONGSmfTTwElSKN8wuo+AMARThfg2CnZJcydnpKILoID4zvXyiJNM2N4LABAWtN0aNZnECLQyX5n0m9Zi9Hcr6njloOKUE/EJ2tfWiuwpx25o6yD/sdmjKPfgprGJO6BUCg4dALdZHujYGR0g+J6lJ0E2Oy7/34IDXfNXTswTzmcSyukfo3R0oYIxmf/FvV3WQOf9/WmCedem+yNoWvzmmtjlQmQ2iP2BrpnH7ue0rWH379bwEs2iB+Vyutzmgjp0u46FTiWV0WPgYwA1pp3tjLpixVNRybYULHDc2jZDVOkMKeEIbIg6dEI145Sn3TuiWTmUgWQJF1T97AiG0Mq53fmVzNv+0+n0tLw7OooGVwcB15rBDQ8Uag4Nffzhs+2E+1MqJilhjeJhI3RxzPgTLQxMncZ2TI9WBjpZTS3ZptPRPGIkgDBa4xKoXtu+1FIOICsryPfPNuCz1WSFmPvyHzLyotRe9xg+DnXiwOLA4QxKWA03dyvGQ1txFueuDfPGVEqmnr1OhEwHH2MoaRnnwgNugp+biPcOnX6HyCvAG/o3q7PvP+g3i0xaH3+lCTJ0J3SmZ4T3XJCIIAAN8Bn5ABlZq0XMWBbdnqPGQ02hjSyhaitaWkbIZ4SMp7Z9LsRvzi1OhaelfviVB+HJ3XZlBumcR2ZTJz19wlK6DzokH91eIhueT2TBQAAAF3iIKMzDrA5Omzod5+9xkgBqJoWp855HZKJDLXMzb6QfXeie/eZ8vrc6ht05WSpRXYHoNMPjhPNR01nk722YOkIwtYzp4SincOxSUaOvBr+PRGv3DOgbXRI9GYAJ/aOc23niX24OFSd8TA2EZF96S7TxUQ0j7GNUR3eVImjjV2aaY7Op3+V7ovzoM/ZsSkApeU1vVu4l/gnZxvnuvkEuwf6IQ19dYQDCJT20Jjv2Et9Fg50bCPQk5Fw+KLm1VdGH30hAAGc1o/TLDpxzc7JKhkNZh40Xz5/9qBRo9ofsjrWmVXasstV6ZI+dhVNKqubf/NG2y/ev8n647rwJA4c+wCQ2joO8LJ7h6yPMrY0toiezSPy5py07mO/pofG6j4H8wJww2fmuQKD4uOc1HrrkBE93uMZARewYeyWygDQZ8gAQM9c6OdmSyD70A3xtU6ZEnTGNZzFOM2F8cd4Bj/n+BHwK/qIxrFen0vaHhyUEy/Dm9p3pdnrfQdTfvppMwE4k5bxyZI+WciWse7TMtkLM76PfcCpRt8YJFP27tTEUzoMUKprMf6QwLE+zxqYgLM9VAgeAM6ObFI9PoCHvo9dKV3KWnoahvgHgMIyZrKIKAmGZu+ygecMmZVPMdlxasIqkIXMH/5237Utq0z/MWwfeCzR/wGmZ02UzB77ajJY/+0//vYdRCkPcuoeTWDlSA53ZFNnDinOOAKxjcUVFNNQxgbDIC80TXPTppnjuwZepR0SsetUDYzDOJtBqkDizOw27mOE0dV9AYkR9igGdfm2oK6usdsEasCENtDW+Zw1Cwgg8k+qUBh1OodXswyMNCINRO4xkhB0pMX62Sczgb3k8A8BnfRtvZa1HADBxgAolDv1T/3K1ODGOLtGuVjHD0205ChYW8wJOLCd9HgbFYUkt3MeRRgheIg9Smwdw6Gp7TYqBlWEcwxMgxWD5K2QqJpa5mn7zMcRT2lHFGrWcLps2zjXeiYSdjfC2tCHaRYEuNctmevPHFjOqBUVe0m6JZkycgoQTmsgfQ+ayQjLp5Qnr8FTkU4HwY4wOgK7DedVRqOUEJitYMynTjk8tcRJrUvWQ5wbAWqJbrpOacZzNhAHHyrrhjoz3T8pY6kdZaqF0+1cY3kQ5DVmB4TJ3hKxCJ87C8d9LDKf9gA+SX1CaQEM4lxQAABo6bIk1W5NVMfRlJEh3hsrjZQiHHoJLziK0c0Op3FUUgVPXSzfI4VQCLaIJ3x5asuYIsFZrXxKoagdPQzM0MLh4+aPk4ZWJQVN8xORPbL6NM9beUZmQ4eSx2nLfscIXnDEzneAwN4TUooBALShyTobs3NkcBtB7fi1jPEzlnPgf1f02+uyfDkRVORaeDv7QT8Fv0Z2lMDYKc9C1zT/8LdE7cvnMYwxqnXd169fbX8GvX5kNqP+DkgivuAZV36P06a9ET+0/vFzlk7+9PmjDakYb8oGS4mS+MG1ruN8obe4F/p61PglAsizxID9MWLPtXAQmiycDbANvvKcP+qugoQuGVhnfCU8w17HoTwNRTHG1ANkqGczDPffQ6MCKVNTOh2TKyKvU5fdg32AY8z9kCdr30xmhwH4KXfqFPSjw6nHPs08oQP2A9DXmVpTysT3TwzQbnhlV1wB6CBq81rxkelh5lBjNK4NhJFpB/BEf0k7tj2yJRv0EjiGKnoGOtDn42ykFlc/1gEDuGv9PHvTsuiGiDDrRXb7c5d10KgyAIllE47/6PcTVVXvDZVPpnGyg0Pbjyr7GT6iOe4L991RFp5+NC9dWYTUamPrtt7E2bIDfYvyZ/9C+zif+/w1wcHfnKkX0PbFGUDuVkQ7/XVOhgSlLtfMzAMyZj9jsuVsDgDgDCj9V+Nt8yz5X3sm/S4AQHtrJ27AFPZCpIf86+DfARx6gthxVuEBrYBRgDjKZHWa96vHA7wIqLbXGNuT/faeAyqSLTJyjNrsyKVE8rOfM1Fs9vz0PjiNRHU/BQk4X0Cult/QhfYZGdL6bEc6Lxg2ZWTDu/3Z5pWlt9J5fs1ly8ncwl9DfjvjYkqTG3ijnFW3BOxqvYBdLnrRM6Tk8kzXYZ+dQT0ZAErbN41U42rOk+voXrZrS95qLWTREghsXnAK/jSkFQjhoZUjv7xXCpapYfaXLw4oCQQwmDd91GxbvkxjSp29o+7THd8ZBxPk8vSCGR2bxpihW/3ejDhlw0wvFJVrqtFlMsweU2b3PbRBiZr+tn0zAdDorFyX4ID49k7P/pyNm2QZADqm/8cpIzX/Ymcxat6gkuRdSk+gVTKMQhtnnc/+7T/+/l0HpOZ6ROYQWoxp2wVMF/cLow3hrWOMdziLhwgUkfWDjUPncRRuWJA6XiKia8BPY7U7AHBxzMZRwMDXw60wsgMVYuMAzATVQVjM/Ekoy6TbEglDoW5TvjFRl8mGOMwojtTGKCdqT8mD1oOzcVKHUgLAIZA6iqGTA0JIf990Kj/DCH4E7ToHJSTTFFCOy3EQNgXMY2tikHz+knEgikb3z1H8l5eHkK614jrzdaYK3W+nLQrodAPv59R71OKfRi5T1ykn8RMR5al9mZpJ9BUAACAASURBVBrwQwNpYBShqUiy+iWoSWSeLQ1aJtVVTmrN2XZduVvQRoG3gdJPTlNAEMdev/ePjsd0Dl+QY4wMIGaiDmOs5BmSDXARztbA4ZMFbm6OEQKes7JQK8OCVD0MojZKETZHAOVpOcc4EqePh1Jb13FC+UzE2MLue1DcAAbpidAGAV21GwDgfa3h44yLYSoHe2/aUpoUDaq2DOg4TwFRUsPtGvoZB4ihyz61EbboMNMXJtqo14XuHxR55EY1lLOQt7M15TR0Q06qwCoN9tMNC+Vsj+BvJ9J7ZqOK+jyE9aQklqF3jOEBZ0U3E4Fz/fL2/xjLbQGS8DoGHSAG/BOjIrNk2Sv2nzTBXfNEcY9S6akup2s0vI7TdcCYpELaX9kuzerinn2OorpGx/XaRngKYPRu13cOfU8Eh4izQZiZ4XwznNL8Xv0eDj1ZMY/BpN4ox7g+EmGffwAX0Sd1gqE7yZ00VcNQZ62iEbJGOANFTxqwkoyHRg1mDgCAgWZZN+UHXtWMg1wZVqmLHgVUDiv6DD2W2uDEijFKWLPPgzTgWybF0o9rDs/gVOg04zFTItNnukZsp41tA9vsce6PPD4RcIzpls2WEQsAZC9af0G7TAVZOTYAQKKqpz8AtooO6UT5zx1zjuVcGbA8WSI8H/oZGduG/HGQJ3V4SsPQB0+tH9CeaBHNeAPAJLUbsI7Vso9a8XZFB/wHRKpMAc4Uw5ezCF2d/i40NeY+9KjhGfN8U/M62XfQ5tqIlNXISZpsMkZALrhUEdN782GAAcuTWYi+h63nhl/jCPR+SLaT0mveGgfQ+k6NhF+98jXkLLxTKV4FophQdHFyySgcBAwb4tDITHmgn87odvbKulY8WHIPusMOpubXPEsGw/APzut5xnskv1L7xw66ZgAETOyJWJw3ASzJamXN4sS1PIZW4RvoH/ncMprXWh6Yxr7l/nrdzmYFibQvtkt6itXNVkEukgGwPFxZnlzTdoKbutEfJGPACcx1Q1PsbXhOz+8A1DR3Yx/Jlu5nDo2cfhm9JkDTo9uSgccPMqNthUNXIw+Hj8XzKjnz+WwZT4I00W0qcw4Y1mDEnsVMBrjbgqwXZ9d+DPxVGQ6yPYakt9y4AYz+m/IPPcvqvMm8Nk2RTVq6ASBAvx/Vd01Ouko+p7TQ31PF9vPn5mvxrWw4Z7J9f2ZwQ3/L9pScMgAx2acfRxZ4gsU08w4AMaWFKu2QD6GSy+m3ZPqegEKy5OI/mVYm46PLhdDrnGX0bhx4bHR6kuk19t28P8FVStGQdQIj93xevHj4+SeVsR6QOT5wzoXy7GQyhibOWU/Pk3///Q+PAQSZYSEgI1Z5o8iDOETktsHYgm8VTxEKBroFnkZjbIqY5sgG0eX+CD47XoPw3g3E/jdNjHgtkY/Ukqh5zc7erk6kFrI0lQk3bJRlmWOaF+k5HUV2+na6RjZzamP92ijhCMX8b8Kt+im99/gqM48liERYGdnQNUqfHz5+iFEvgnz79qf0MqgZkUSP7wijhetE/EkF9bVxOqeWPYIwZROPL4N6/7Offlb+BthgjAjIHeky2bM4hQhCMRYN+xbpnWZ8USqJNqPoxOjLJLO4C/ptA1tdMWmSOCj+AAAxyp8/qMbO69UcVCISjOkZ564NdZSaBf48BzSJcYSDSfS6jbBz/lZvJ7JWAEAr7KTgnv4V3rMREqIiHHa+A9+1cLWgWSQ7dU/UUyGE9hkqFRO66+dfQ3DOz8qxHCp4n8iRkEY9ZwCE1PRhZOHIIF9idJ2UOSupqTNbp+ICkMTwFIK7TtJ21Q1I0vyIkoFuWoHQAMZG1DwbdEs39o26d3OhoRGfw2ay3Gd7Rw12BI2Uf5yGRKvD5xcZ53Gi1465uFT53EQgRkZtg7YBRI5jFEBpsIgbO08PliciVZITnZbeX1ynolKcWT/0Fz7n2QcUQKFus7kzFcVKdJuWaozUidBz7exZZEGySmY8Q62/nSroF+fDUSMbCvFvm0agCaq7XIOH/B0gxDLoZaJl6BUMTOQDazTNU+ZlQz41dsjAK//mudAxMQhCwzx7FPcZzdcOGbxneTHZWHeQj2g869Q6SM8OAIBcjj6jzAi+ZG2+12QAHFl+IveRbsyMP1QTkIzstwMA0DV+eW1oyusvooNfvI4CB45hnA/HeUpDXdbsZx4QgHPj0ttIuAzM2DPJDmAfoWtqNnFYck+aSp1O9rzPWTYgrvcITkCvnLVet5wcQrzXbp9nyn62k8VnnaY+0x/WEerstAICW3eZX3Bap1CAbWnbqvnxND0LMEQAAzD30M0ptcBOMM+vLLhO5+i+UJTT5b6nsdz231l3f3h2Mo0AbPQ5RfJjBGcMGf9jgyrwtDzmXhLpo0KQRPup77tp2NTgtqzDIZXtZr6fUbBcMzbSOS+yxVjHZn1A/6MToQ90l66XMctn1DX72PLiTCu6ypCW40zdYV+hWf92luXpTTPcNfBfciWgibb573TS9+NZ+zXog2sgnzxtbMpIGlwwPVdzVmQf10EmYWt0D4C2dZb/AYynFjr8+vzh/fs/Y385E+bIEp+j/ZQz1loKBRsDXU7vsfPMYSzOiPM8zt3xNwTQhn6uAAD6jGdt2dT77syaGiHa0WHJRd0zfc5ONjI87bMfgJdGhdaNU14o36DBLt1XDrjtsBk92fajXgcwaBBD39PntA+cFX3NOjtb63I5V5X1aY1c0/7oNHmWfhdQr+t9FwA+2RaRp+lXoKAy9ET5CvJIoL/K5jz23L6AprmkobjsEWcdy9H2ZJjhCBOIlZJfiExWgPdlRvm5jDd+DynSIjnsAOiw5f/d78h+js4gk7Uy7SmHRB6Jb3/95RfrQrJf9beehyya9DFL0MrnMFPjOJdn/8+HT99ZyCI+EP10Sg3yyEZcxzQtQaYrwjGaJgMAgjMj3EZgOJtcBrCQlHEGfRdSw58HseAepJldBSFNAeOYU79oAGA6MprYu6v4oIC6z2fSCkvQ+YBn3JY2zfviqP1xbM3kRlQyQqPLBmIARkEwvk5/26H/6WcTjSKfGkMIY+A4iijf//mnt+HNm7fuiGmUsWwvoqkg2hgZASLyv5xdlCBGmUAPPXOMrhDEq8eMrfhBUM5rOG0twHkWrQMl2SithevQjO4lRErKndpsGJNuyp7zPJEfo5dTn8h4R58/TZrcvRthkxTeX375xdF/7bui/nbeJ3KmPbaRovmgdrTypNpnC/lbkyocBEAhjNCeA41yAgCAOZRRgiJHCDD6ckdvVTTNkbepIbZBO86AZ6pPTXM7NzEu4lzwfJy9aXNmzRupZo5rN9Acw7kVM8/Lb60BAdPOSxvupOU5tv0sAicKVWhp1sazPOU8tEEFWn1RbCj+ctTPvpoSNwpvucxYoOXZ8B78GqGY807JQCZsuK5NCo8xPLMxTH3YDI+K4PR4SGg2UYLTxEmXkUzYcZVT8z8StCLD4dM2AFCKCGg5aUSpUTzsVZ99UtmnlKcM/+xbMmTuhngcppMafTc8kN39+2JATCqZz/jk8ec+FVkN+55IOzSm9TdownOFZhT5yRgpapfNI+NIoMzgU6P49ADwyDwaEp7Zxu2sHf5MamvTl8eb2imYiPJ2rT+p0XFoTt3tOS+BFmkAhD49xiFNEw8oAbBlA6j6pdCwKGncJ+1Xf0PbbUAs/9xAngW7HaE4XdSR5zaCbt+hNA0AlLXB06zBwMkYynnGAFD7/nRdtgE6YAqjjngmZy9V1I/ngM7a+YCGbfJNBkbOfInPeq1/+noG8W+ZIwpAyAEhKmWj0rwyRt7QBrxLxKjPTfSDAcz97sYztMde6zsfVW86EfN2mtDHO9FBxmhN6GlZabC4IkCX90rX3J/b61D013XLoxS7s/Ns4p5NozTTfpDzSN+SyEDL9mnsjPxF7nAuROpxjjCK2Rv35ajJSH6/wCBoR59RZFA/6QH19UEd6NGT0C0gafNOaDmlQFvzXNMGdL30qLk2NeUZMgs9tkpHiVtHt9y96zfOWOswjw6v8GwGpSaLs50i9pJn0Xq0P9DbXWYzxho7jlKxfC6AFoGX3jeJNtbGM0PDd3sRfX6VoWdN6Lfm5dV5qqGeUg3rg5LvdHBv2LH1epcUQrqsDbuD89NvX3umVOjfKg9TGWI6pR/nrgFj0aKDKWVbyak+/Y7OnPfYnTQJZGJJnN8js3NelEq1XEC/N83pDBS8yuSf2DCsT3+r/Csp76f8037S5y9OXW99vfv/XQ5w1vR80ufRX8r61o+i6X1e+ttB2qJX1gLtOo1+eDEd65PNC32wBwRH7I+MM+3nlL5foOD0HfHzjl9g20GBUzeq/fLwWQEoGtyNHMu6k5J9sY+HtjTdSTZV7PeXD1+cMTzlAM46TcA3mXYzotdlNCqnDmCfc0uARvcACD0Z5+HptSXIQCwb/M7LPvfqV6cztY+lnmY0ZKxm8NqL1+Kd6VuCDjGdjFaUPiRTyL066C9G/xkBAB1FQKDaebSTG+MuCuRHQ4TaiR4fE4PwpHWyQVqg0lUQXnb0hJ58CgDgWbNKyZ06EWYTm9AHCLDxTur1HPwRPGFWvW+mmChuCxbVxIhpTPAypoyike6r16dZzTTm8zU0qqUi/31wSoFOqm+PL0udBetC+GpNv/zyqw2OT5+UppbxgQIDovweXHv27o8/NvpPZgT1yLomQkFNwySMWI+NKaIy3x52ZMnWvwHiuPY9I/f0P0LI51MO4P3fMCvOJwLiKpRCK+ntkPpnf75QToS/9k31stqfgAJRqGoO6f2oMRcWZNVhNUovYyDFJAIA1tmezdSeucnK1Ar9+T6gi5+RqKYQxGred6kJrskQVhhzL9LNtT5PlBiEdcerDKjEFAEbGi+SpoRRknMUejimZYEwTpGeKCB7ixHTKCvCXe/pf62FWaiMu9HrZGrg6PA9BBl0igBpQwDFCQCQc5hmmx6RQzfd1H2q6SI0e1Hm9XwYevf7o/j4Xn/ugBLh6xiIAUqchky/jupsC33+gDyPM2QAbyLMuwfbFPKk5O86ykHL59vZqF4JN4PsGDC5Zozl6dNBJHVosI1lAz1PTBo4Cuh0XU/H68lM2MkDgDk/dtfnrJNRcIAlj5OrZnoY582zdr7tGKXE6dITYcpDMEiiC5JqaYOd3iw0orql8/P8OEZR4pM5MU3adE8rfynt4WUAANPupMgruhd+G6VeABrRfZqlItvkFaHz9Bo1e0fmn7peyXH2Dp5K/d/pd4IBkvczNhGDnXPMfQ6ABG1HMpwfjFtoFd5sgxwHnHswZ15XSX3m1FCbthIp5YzhIZXOST5icEIrrJNSQY+tHP2ZNaRh7e7lGDsYwDxJrx9QAR7r3+wpv0mvRD4duU2drjIMT4QGecL6/ZzT8GyjKZJXU2aEvPB9BkjImMduQHqyf5BJOLqcJ7rpqfPjrEQXitp0j5o1XGffeL5TWngAKOtsN2HM816dljMCM0GK0CM0gb5XJC89dk5m0tHpkVHYXc4gIBN0olyUmHid23D17D/Pz3npd5d6AlS3Q9PjAunrdIDxjAM89PDd2WGWk2TRDVAAoN26oukO2yRBg8e1CZhmgU5FbWGz7jV6DFrRD/uXZ6/xbxWA6rU95WRvunUBVg2WWHeMDm6QET5u+4wpCLZjTQeRQfkbB2eaDlP3PACszpu1WiZd9N2hbvrTLL9OFqzWyfqOfDz8Y9qaHgC9b83flF4AgiBbkFXQp79fQO0PcmQyiqD98Mwz6xDAJnr/wMe+dmWCAlamxCRZugeko676RNvhdeyunNnhVc6mZTDAsWw2gMUEI0PjXMtOtHtWYFOklEn7YHDx40ePwmsbiz0mI8wSe8o3oZnmJ31X1xGNaj2yLbWO3/7+d//Gx0LOctbYqnLoAWlSCnmyHWw3dD+MSeuXPQbPZUKEdMr4kvgRE533XkwWBKW6lCUAInYjP9Oj/IQXL+0HyHdK9mKCQJL1jyoFcl8ixkkqEyB6Uz9MU8u+Rqe3bGAPdKZyuKPXJ8P8CTktPQN4ZyBQJaETvNPrb16/TjbCABHYPvq31un91T6M7Qefp5eWvNvhN3y/+ffau//j/Uf3ADBDPVPUXDVJmU8ZTZ457aqlPEZ4urYjJGPkxenXgl680GfpVJ1IHE54E4mV0qSq5KAzr3Q7xk7UCkV0N0aznhjBHNAiwZM2nA7bM/t0nGMUqgUajtZtjBsbdGYiDyLVXRsn46EVWJg+GQAYyhi9RmxevzFRB6iQgIkxKwOZOhb91j69fZvO6JoVnrSZKDsLU4EF798n9WNksc+xDE0rWDc1m7SkqRuOgRMF7xq0cppAABFeGKNZh0aWnSwLjApUAWmCnq86jZdM1Ox/pxKPwSAETs/qyMv0dMi6gqY6RXjSATkT3S9C6fXDm9dvIvhdC3RS/i7RrunS+/7Dx4f37z8EmLEGCKiVWsCkxGZfTho+Sozn1zlIsEZ4PE9d0ihk7XUiSMd5pP5SqUoIb4wSRxBvnRat/GiMRXfiAUgwyFFiCHQUgwAAau5F20p3RFEipKAfzqydh6eMb3iOMgALK0aIeLOg9ziSdojKoWlj5XJ9iLaUAO+3w4FxnRRe6rkjUA3kkDI19BwA7ESbLbQHPERhsQegvE1XuXeMt7tR0vLn8EeyHah7hV54bgwoDCA7/2Qs2Ig/hlQ/v89rRmyhZHqdyGLKe3bChW8Q3j4O5ozL2trR7uodg3CftRuw3mb4mu+q2QwZXzyBuakMYzscUz/MCEfOjf25G4gYE+geZkj78xPZp2mbHVoiy6QYu6lWaoNPCt6pnz10P3J0mvCcs54stomQ5XWabk1q4OyL1zb6AB3AuEpkXjvXZIoYwB0wqU8fw/dOj2tYV/Sg+bb3DLDX6x6dTakMadWmp7qx5ArNvQAf25nte7VRL/kiWsYY2p45NZUGWRWeuzYURI6z99yn+a73b2meaMpmqVW06MW1yRJgVgz+SfEd4w6ZTwYB+07k1uvZCQYBs+kdgVzpVPMjl9O7pNP6+2yxZ4ganefPoZCKjOzwdU0859DYq7tsWxnLGUzGmA48ttm10/lGuObS0Hv+ORYuezfZJymHzHz1dv5k//XZ6evtoAFAEHDCfjz2A3wRsBzgFt4yTxXlmu6nhMG0MXPr0XXsxaGba2PBnMNpXOh1jGyOzToj5sZxWZBh6O/M7I49AlABPxL8aG7DHmJtdwDMgTNkyshwaA0ngD2GpvjdQM/KuTrX2AkJcuVvdTzPB3rt0CB6h2uxj62fyUxpm4c+MJRfsR93uwWHmDrq1SNVZpwjCU8vbQ+YctfH+gwTUno9fa6sIRcbYNqlIHHm+if0XaUoW4YXkDf3PyNwW9bhBHN257403E7zRAEQrau1J9ASzT91Voy6Q0ZxBpo4Q7NN9sdz4yco1PYedGPfY7It5P8gj/R9BYChJ4KB+rf+JsL/22+/rT+3XfzH/sLnEVkRDfe50PejQCURX2cIuLSAiUTjP24jToFV7oqfoDSj/aaLqY+NrIbszSknoFyA+wkA8DhITSXYAEWcaPcMckPgyhabrCaAGPb+KQAA+RpZMeVF08TV/DslkIeHTtNqeu0JBND+6Vrew5rWwFkZgFH/swF3DbaMTWGwcJo3qkTX5+7/TykoOuXZf3/3PmTvkUwvH16/VjfERPOoB4lDd5S300C+BMEGvaKOTk7i46MidOnuiNNjIpgHQkCbOEeId4q0FzRdSI9hdToAwwQtkHBUY8h8n9T7NDAxcXzNWkiVHWligc/9KBNoIQAquI7wEAcC5O4oRPAcAMDPPUwWNCjOAs/wwlGkpLB5rMZGiRWJC3PK8V+UuqLgisC4A/SRnCMok46tNX9U+v0oRztAEyGJkZONxhjXmgQAtNHEWekzSZULYLFjNSqCZ2E9TE1tL2e0Z10pTGJ20G4QbgubMSrnZDZq04aonkUlEpodT/YA+2WhOyNW0hk7PRoUIRUA4DrAjRSkZtdnNGn3otPTXPBEToSA6hzk/Ot/jyUpwfj+44cFABD4EYIxAWiEqfVlzRYzq9hWsOwYnSNEcfL1YfahhY0RwWl4gvHevGcWry62kAzK+W6E8z7XknBcWp41UAJApkNm2r8wLYcWZsTLLe0pz4BiPWDJIePQZH8fY3rTTN1PZLJXOkW6Sjqaj7ke+7cCuPgJBVrtNnav4WH4ln0T2ECTJJQtBm4be72WBVWGTtugIqIA/dADoGUehlPAqgAKa8AMAMBZ5b4R/L7PyCLOO2mmJ6Oi6WKBkktd8cnsCt9M5sMIIbJDfP5Tf5/ynACW1BayR92FvGmb5+U108JkAKxsGcUauZrortH66eIreRAn6qTJHoeSBl3h4SPzIr+JivL9PE/S/omMOQW4MnWy5mR/tW46hmoiRndjm2fs/W5e6L1oOoKnc8I534uBWwAAjb7EdzjqrAM9Tp8ZZD78cDcieR7LsIryWYYX+Ga9MpkB8Hyvzzz5RIPB5rWmx/7uGvjV5I7Cdr3XkTI+C59RnpLnzxjEK0h9Irdey6ZZT7+LkWvwN5HBGN2JBDLtpe/d+kt/GwD4GnCp37vLgKFIXxe+7X3R33eaar3tcpgpUfpRt58613P9A37aQZ4z9r0HPfKaCwBA3kAbOLKA1pT7AXwpwESKPc++fDxp14Ar8IcdXI+6PDYL4D1rb3ABul2ZTbR0plGyR0tXU8bW5xmn+woqcT3JLgdFhj5weAA9rs5RTizAwrXnDyCo5FvobeDue7nKBLrcDfwlGaexi7kuesn3WoDsjGZOYC/7p8xT0oPvdJVnpinnkfl3XgJ0aLl0GqFd6TX7HP6AlpxG/exkz4Z3Tj8DP89cHEfU/6xJCPBhP3tni94BcWx50a8bpklRzYhWn+0AvgTToI/93tj4AJ+RK9krACrsNfOJI46nyRsAX7LYlP18eiPBA9YfBijOnHv2zec92djYSOhRaNPnMrTG2SJnTH9MjXE/ngI5BtxDVsqRRLY46+AxHfWxuSXvMxlp7Lgei1gAls9u+llsIGwmSK3ed0/u2DIBKb7YtsoealqCmu5lfLMW7Si76vfJehi7E7meIMAzNxOnDNjyx5OdEqzw0VePhOfn0CfYcQWtD5hI6Q/lALEnjr/KZJ5TouU+VN2XhQbpt8AMGYzIlfD3yb6H53Qen5QBvsHc56fsYfiGTDb7thP91+3IWn72f//jz+9swI7jms05DZpoqLQ55K4vESEwpg3mbGHm9LmKBhJdQPCymSgliC6LDboM8cF8CM9Wmtp0hADEpeiwmUkNTjye4suDHWZQXZcjTGf4QddxpFvIyUHXdURAMl7bYAljHWRymaDGHmr9vebThGlS96aGTdeXIaYfOZoyrCWg2yiMYXAEpFHBqRe3ATgGnySH1uzyijZGFZGb5lYYZBi0oMtm8imfWOePKMLWj4RBu868FUgbcHu2Q1P6N30RhF5djL1q1KjdyTNEwfX1pWC0Tp2xjH2tXcAEI79MKzPO0oavhNwYZaq7/PApqVFmgpkFG+c/IED6CCR9mn3RfmHEANYkOybPo+uRAYAyvJydM0ymnog6KddgBqDiGU3XBQCg1BaA6hqgisbqfQnLe4qlrh1hnR/zR82O7XtjoDT9m38rAoIydsq1wKKXSvMKjb96Lbp98fDHu3eX+vvm1TxnzlVrCY0FXFjDqsZ0oWRjYCZ9mr0wTYwhOps4tsE0w6xpHasoZx8uhszFejFnXCLIus8dAFhZNeCR3ofW21Bo5+m+r6JJ09d2qmcm82mkxrqbpshKsqEUzb/paH2Gh6YCFOTzx4AWUwhAs1NYnYKb137kvdPYTftk595TCBJ153kjJ3NfIo8Ah+gKP7vr6AJ0Xo6hUmZRhBiDlC3BK6zReuXzTBtwtoLA1pyl0fTH6IIoVOpuc7ZZA+BaXK4AAed/O45K950Imsq3JC9iM1BKdLrYY9jg9FBugYFr/TddjYkuoC/ZD+7fe9N7tU5OOYf7Ws3jzjMmwwmZGmMoKaO6D0AWsp0oFjKoz6mN4m106yk7M14V52Vl2zU1H7mzkaEKv3EfPWfL33MW7EYiun12thy270Xk83XvAhSdxn8pQ2zDrjNbOKvYIQCToVWtTe8zySbZhwHWI6+mJr6ejb2MDcTYwyv9X4z4W1iyjXloBbkCvV0M/Z35fq0dXrnvQNl1ug/yLsZ4ADQyf1zuiCE/UybavumoX4dUlZn29u3bnMeMvv3jj3eXs2kZhwztjFEDTJsVpQwpeg/MyC7GHdPkt8qqkqkgAzzykr3iPuEJwLmj+6E/xuE23esaNEa7y3+McmgzMura0JHnBURQwAz64PvYtbmOIp9nnclGufYlQa+SCcS6sKMFAOg6ceTUAC/jNe9gNYGqtr949rZV2J87DT51sDQi65KxibXuefD8fL/5n2e5ODwFqrR+7bW2TA3fTVbqOK/uozEAwJY5DI1s+VnZprnPjA/f6TjpseKxfFXmzP7p+vQaih0zmbcGTGdsqzKqBsBnOoabtt0aI5t2R10SMOweCHdb6ql/6xouQX1Cxq5to7LCz59t30I/8k0k58h0VXcXenhZx8wEkKTARz4iO9zkrzrgq68Cst46SxMhpKOmf5n5u3g62UqTkT4ySGV+Wq98J/l3ul5kUDLS9Z6eQSn/jP+0x4Ysl2079GCZ7b50CUwzOhZZAU359ziLHoM+umBtH8ayVhNdfYcRkqv7ZhIJ/yZD1TQ6palHPx6OQlfpWT9/+rjrdcLW9CVJSeRpwu5sye8jL/EbRMP/129/fG/nzwJ3uqtGuCUbgGgOhiLE3GkIKDzeE3Nj/O3DjWPfAoM0EBSXFsu0ABQwm39HHFG0RJBxdmKUBO1RBF1IlQiklYjuocZw6ZyfePPdEDWAMABAp6StCeJUoDg1fJdO0AieTgcCAEAA6DcpOXo2Mdqvv/7qw/v9wEsWRgAAIABJREFU99+CXHmMXu6BE6TndhqLHFiielWm4e7yVng3I2TSm7N+xoAFvXI0ezImMNK7l0GEc1A6PZOap0SQnE7WEDP7YyNzEd90tsUQIDrQSs+TEaaPA8ITI4C1dEoupR9yQklRWoEXLDdOj1NvXj58mtQfxlFyVu5MPut0be9t30D3SD82+DG1ydB20FDGnZ0oBUJ963FmbrL3/9mZM7uODDjbbGILHhxC71m97++O8NOeIyQsAAsAWIOmorrmsYnktiHsdY/BZeEG6j4RBGcMvVHGz0unlAk40Xn89vvvK/zbgcw5h08MTrmpzUmQjGA9EQKf2TOaruRhSVffdc66m+56JBbyAyEeqj8OG37nGtYDVEFjpPxqHZdrjCNt3oS+atZ4yzd4IWs+fQP8vAsgIj9+TJO+GDbTNBLZMgkkg+JfHdZjONiVnQyAiuYo68sAZEf1j6J56i/2HSMINB7Fwx7FaT/jTnGCGxSzzCm5eTci94ypwZ5sMUf5JqvJ4B4pobdJDMzNRb7YOFD0YDp1x/iPo4Zzd6JXgADZBa9tRmZtJEPg46wDR2INlJGJ6KcYCbnfOvejrM0PA3rvuc7mNx/fZWv45ToXHB16UqUzDsrAcfWwiDxMM6o2KIigkoJ9lwctf/JMx0D1PiGTbs1V95lvDi0OOjKOZ+Q5Wh/jWJ9LAL5X9sNEOnJmpxQovDDRGkXdV9f7r+XhiWPhI65DtkDCdHpmH/TE9ESwnp+sOuj80MXQ0QDalAzleSckXQx3/x5vtTztPbUNM8KsgUgFabK3NZFmOm5H7hd9z55gtEvPG1CecjzpZWcDTNCCHgDYZL22PscA9Kmzh761Jk076uguz9j6jkaq7nHi/cXxUs+T9A1qucy5sCY7GKQ5G5w6vZlsaJNyXGnlnREF31/tu9N7Rfc3KFJRa/PWZI7kTA7Ieej8nIf2WHaFAACCQNrnOOaZE489hg71Xk753UU/DPhBaj7BCWwUZahIh+p1NcAjyJSS1BPJjZ4Nv/SzIUs530xWSnTxKZ3H2SSPpmVNTt4O1HizTfPHlr42HfdaRgBgW3IP9EDLrLUtSUEvAMBd+K2oJoMOOV8AkUHeSv1fWh+gkVpzXUu7sEHUGosdAp2RvNgwYjxF+B09Ty8W2ZQEaAzkbKnZKUltWse283NPYJMzwLEmAIkPwusJOpzsp95v6Jd0fLr2459AK+l6f3R89OgEd6bBuXUufF+Tfaw3aoKB16dea6aHyTxR/7DpdbGisRoaAyjoCJXV6wAtAExNrsJnhfdsHzLaVIFCwIrJvMG779KTlklu1Vf9Hw6vBqCIHEyUnf2Wb0DWBPurs9lsiAkgrT5ktLv67JJxW33ooMOvX6YXhSvExpjechkbswm2OfsgGZtrB2it/+fffv+Oc4Mj5w6O08CBOia5x+0IO/L5+JgI7HSUNCE6VSO1DxIyEf6p89aDe+HupnjSfEDMdH2jc9++Pbx+89qfgXDXQB9mxKmBwZcoB81E4Ckl2QJ9Zs5upMVh0KiPrfOJVbAKxQJpDlov4pC2U0EEOcRPtOFH4/E4hmGS48gE/SMtU+uWgyyh8Ps/fkvjjHEyJESE2nUnc6NKpOGO0kBZWHm0wVkpqmGoAwDoX4A1rJWZlaT4IHBbuaKQ21BrhwhhHYWYUSI///yzacNgTM1+9VlO/ZsMF/3vyN2AEs1APjtH4ENXjlLcgIikUAVF5H8JdAEnpsep97GhCC1MJAAAAGZFACAUWCs0YSVRCD9nsEaNga9jLMf5zRirH5xuEMSqq2olj6I0n0q46oynXET/BgDg3j16qB0wnonzgjdWiVTRqV6jXAOnTd9TDZozadyQLyPl3r17t45B2bRVL1cpi5X9kK7r1yY6Ol8Zj3aSDEIcQ56sl77HPmvIe2mH85qXB6ihWds1A+NgZEH02Z/ugWR6N7Ee5wNjkkhrGx/Z68i+e2Q5wNORCa3kMWrg1/z7UFWi7AFUAMOaVsa8zzrvM9ftgKYMxc/45KjKY7SxFn/WzrZNupEk1w7rAYvihDXAfHcSurkktNmOQAzwMTKnR4iN/HGkvjHWaYzJzV5qp26ioAB84ZW5S6WS8hop/JyTaNCgwdSxMxLWNFD9OSI3g7IjS9EVa8wPaGi5Umu0fqkmu23UYmz33q2xW9FbDDCiQ2QzRg9cG9mGHtJnpe+FwQJAh0OFodJ6GGOPaJAdxxmXKTrvBmQ8Q/MqzgUGdtMtr/H70MR1BLHoi+f2Hi4AcBqYsW/LJx4rCdgPsD5lJAMOUU5AiWMcj0SH9jmn1K+j3s+mHwjn01kUfP+U3f3oXC2/VjYN59PPsbKd5roDcJiuBugRPcqhhPY6Ii/R5QaCwwfoub3H3MBZb9PJW9Emg3bsxZTgNL82YNVANCnlgP7odKZC6Bprf+LE1jQZSlfsULjZcQBkpXA3/UCvK0umfjmlOqc0ExuHrJxe99mD00AxttI1UyO8cBoxbibNZBJguLM/x0Y6wBV2qvZUzY9p6pxu67GlQdWa92I/y47O1XPGNU52XmPNG6SY0WX6tyK3AgBEq+skkUHj9ljXXiUt/02T8z/ZFdZ3FUSDn20bDDgbnRhwOLo46ffrnN2mXXCNlg18liyeHn9HdJ/Pt+xsOtVZASAl4zKZQB0E9L6MI8n+NgAQvqS0MnIUX4czObI1z6pzjWzNWX1UBHfse11b5y89YNlaJRw9BaPl9QZ3Bohp+w4bVNelxwtAvJ4ZkAf9vDZuNaS13Tc2uNYGrbC/0h93ne73qrSS8+kyBe/nTFsJ/z6kkR0WyWTkkgnhbPCh+ZQZjj4bsIAAMJF9SlZ5pjt9kXWpKTACANzTgdKbje6f0qxjow9YX73gXO5kfjv2JNmd3psJUmSfr9lWbRtxNq0jZV49pReTtTAAlkCRrwlQpNzkjF2mdJ8gd/rYZL3e/3//+z8MAEAsFjLTTIOoSOYkBtmgcY3rjV+9cilA11Do0kKISZemjovIggnWxkcin3uQgzaHMb8+/Mu/vH2QO/3ha2o9EGQ4AigSUqCU4oFj5Pc2rVOMFGfAhzLpxtnkRE3NkBhvNYMZMEKfJPLeStjrn67PUWDJFsghxzDGACQlRs5MkLd0u1QNoBVH1aFnn4VoffRcW1/nmcCQoLcAAO46P2hWC0oMFCkQZTg0gzIT8jgSWMKnkU2EaBhbIIAYRJ8/kfjQC6mPqzxLcGBQYLx7DQ/PjHQLAFD3f9GNu/R/+WrmboDFKT0fMh0B2uF9M/NoRY3ByPsRCjbW50eMZ0Hr5kBJfxUAgJCXARSHXs5rGJtoGZbR3ehupS5HmGf3fhK5L8GN0p6ilo3SaI8tgAsA4BrnO3mQFgAoFpQtAIDBs1EkZNTwXcC2i4FQjkMrxrsT1kYPAMDFaFNJCWmIU6KCcXUBFFSWYkF5i3B3eYcAgIkSwMtOua7GNPfaxAtt4yguARza0X7RIAgBiaOXa5zuvKHVEaaL6J5+Bud8AhyhwCLMJ+MEA2c9TVJtz+ibKHiMwaSXY8BibJ2zOen1J2Kf9MFVoKO4ml4CLJ5eAX2ejtp7OZP9VAAA+9oKnzV5DKcdHRmOiRqRqoYxPjDqqY3cyRjHiPZnmVxQWm/3F6QD4HJSCmk464yfyXoKOBQjC0PLvDHK0AYHzpKjH+k1co4gWWCk6WYPo6w362oMBP6tjCLdo6PlSalNJhfykn0jAwAek/zgvM2rJT+Os3AxBw4YNXtzacImB2W6wvt6o+OI0vmkq3bbUQpH8O9yhjKbGH9aPwB76z+iFXQt7nnjC8Qd9bL60DrRo+3SFIkMLdbX58/eWd6toRWHJTIwT7nAhbP58vR3YxjadDR8uqFnG7OGwxsnonnsjDHyCoQaiytnMkBhePMEEZCFpqdxMqwbx+jtDIjDt2QolUNXz3+XeSc6HRAam+M4uacRLwYl96JvzurrK7l5nQIATAcG0qa/xfAzUUp0TcstAKJcEpDy2EW6p3oOIevZf2SOXj+8d+rRyfRru6kN6wXIl95D9+omDn/fAYBed+yeGkPK1JsJMDRvev8mALPBqmrix3Wv/IzMj31lnS4n7WNGGdp+UzBpnMs0lDzOyPKE0qFr6gXPlAynK3ALSEXQJ+eV9G3OSYEmaoNtVk7JXd8bHuW8aagNPWnR99GlODk+Xz969Y4ZAAC75g7E7H0KeNNnfPaaKnMrVwUAeIr3m28MeLgvmGbJHwAAp3v1WJWCNi9L7qB348xeMz8576PP0U0PDx8/fnr4/Cl+kNZAHwvtoR31KbVFLvpaBd6zNn1eQTIDoCVz7rQMeOE9uej4ZEez50/tvfZZ16f3FWfJ8+2YyZpMET2cH/PwpHkyCYw9+aT+ZOPIe8z2NO5jgliswUTSN4PR/u1p8kt5KucNiM4IQOS31nKRxZO1ncaDarrnIp+A/ARNR+YeXoocYXRzbIP4EPRC8llOcNs+30xK6kxT6LdptKcjYXOg17pTNGdrGecR9JKf6XukDApnJa9tf0r3V81NualLILWP//0ff37vNIR9IITnpKdweCw6QiqoJSlQWpydhBqLgoKDGAAAToT1jEByh3XVl3z58vDrLz89yJVTO7HPn8+mwuD6nShLDPPUo0dJOFV/FLqUvQ5MUUq9xqGsshnFhEBwA7iKOItAdY3j3I8ycUQ7BqIaUazg3i67iWRiBFI+oCkA+lEDHAkC1YBL6NgQm7FzOOCLDs8sUO21nlHrc9rKCGwQphY6MUyTMkfEocf9HEI6TYgADkLwg1ZVCo5po2rQzciTyq3vPL5SNLgc8O3mn7Ru6l2V4QAAoDXTGEyEDn2hTFl72yXaH5U+6Oft6zfufB9lVh19Z5ykzt5nozr1iZI6s4TO/8wop16I8Y/TmEbrQzDCG63QSL3q6N3FyWI8kjvLnadgrS9fRAD7f9IZ52MYvfxewV+1jTg5AYimlndKAPz5Zw+boiq+QlG38OG1VhysVM+C8QC6D7qKUYVjRbYMYMTJ0ok3koyHKAWeKaUXBxU9NbydthojKRGiU97A3yj2RDwPEMMzrGE9DlyDNqCyMYCD0IdYpQxwAE+KrnXxyJzwLXWbpwdA5qMnm6iNDowZZOH9fAN2HIOY9+2gT21xG2CpkTvNEsXqTa+koeU7R27tNZw6uHD3JcJ1N5aWRlyzTtO9M4XlGIBzn+nWm7Sz06MF+WElNw2S4CvOqw2cyLSg2nTsVqdi7VOacr6ygWCZMPOPtzeHMtSYmuJozqSTzpq4NJ102af7OmKAnWaBzAImRVZZTFHWkRXq7GxdWCl+uWYiikR/LG8BEZn8UYLOe8XYupIdVwewu1RnrNP+ALhtauspfUlgiyj5+UpkwKx21qb7AXK0o8i5KXXZcmJKgQD9rR8Co1xS6TH0LI8KeHvq/OGV7C/lQxl5eUaETYPguUCm0SRzLvbGtYeHe+RMwzcif2Sy5R7JbEFOwC9dbmEaHR0ZR5Vu2jSXjBMm+Y6+GLESYH3KhTjLq5OVc6FhWvPWpWmiKGqj0gGzGFOleyWoceq7k9l0bRSZMVg/yinOgl4vGLk+j5p1LjqKYc0knWuvh8gz9DpTXOAGan5P9Hqd9zGusXegA10PAAAAKZGz08vAQSTK3mZWOvy4DvfooABJB2RvXRv+O6PLyOpp+ZTO2tesUQU0dk/H0eYz6IDVf+PYyZ6Tfbc2Fha7ekK9frO9tvQ9op2aLBTn/ZTNiUYJNnGPtkOxp3CMHDR5GZCPdGsy2TqYsjq0APvIU6De6MxTSpUzRwbmvciz4zxTxnj2L/LnlNVZn02ZhuRLetZM1uzYM6HNQ3eH3g5oBJ9thpLTotMJ3gCA/YQAIJwVzp77mtTEMcuDygy2Xfm9QLZtGnqm66RJ73ePeJPtLx0gW1n0SFDVdvcE9SxPxt72s1V5b9sAupZl4y1bk8+0vee/C0hwpuJmEx4e2BT8Kh9VQJdmsUceys6p8insukSE4vxPKYzBrClpIOPbE8wc9Hl4eKFSz7G1jywdAHS6MluXO2txGnPLX5peX+gHRnHLXgIkth6q0o8Rg6ZdyggUDNCPJga4N1kb6wMeHPsqPKj1YDeG/o69KD4UwIHcIVCD7ACMgG5ZY/xExqUO8DrBCGQjtqmzFrALtN9fxvnf8getM1MmQiTRixnVG1p79u+//+ExgGaQRS7D1jJsdChaVGbWThdk0OgxkIXCIVj1eQsspxgFpbMQmCZT3oB4A9ssI0I9jiNprMx+jJkyCF1Hc0bpyPlLF83vQ6AnJcXCUsiIwfeUHZjJjCjNOA6nKmqNzx0d1tiENDOLorShcetEehy8IEbaXxtBevY3b0x42q8c9lFM2vjUC6rr/0c3pkCAmqCmiUjuG4UKMkR6OYCKouM2LCbd9POk+WAYY7QFvEiNGoaZeyJMZgBACqgUBl4MoIAsfFdnof3GqHAtoNKY3Fxx1vv61X5Gn79E7yeN7jS2kPKZOrN5j/EeuufravK3CN/sJ8aZ9js0kEZ0rMMCkyjZtv/I7HUaIyb0VWMAx3j2mY3AhjERMNu8ZeeYH+e1BTOKvhV/G88NKvBZQASM0SjwY/hGOZ40u1ZUONYYbqzffD0Oqy6G4GlHk2dsx1z8YAdlx5VFqPv+HWkenrJyIUJXoIeF8KTgtCGbv5M+2U2B4E/kgJws9wRhJMo4NciKY0ilI5K/T85kZU94X0aQrAyY5yF1i3sEsU6DNug3yjnRmTgXGOnJHkmPDu4/pzBlKZwba84IIXobUDMWGdyGTPYofRhC/xHkx+CMAqZMIVG2a31qVnK0fDuPbRxw3VZIMS6PI2SMfObIh4eDxqPY+bybdLr06kyC4JwS/Tmjh8xPw6dEhxZosoPDvg7AN8rRs3qfPX948/btOhgY/i6swfBYwCnGyCx6MydQ4j4jAIIqS7ERM3J7nS0vcDIZJrJ79lJ1xpOZtSB6P/O3TcuOcXxqktsZ9BkPvZo/x5Fu50MGOtH9fHdowzr2jHr1s10iw9O7gGjK8G07Mp2ps7JsyBp6Zu8YJfvLr7+Y//7yl78sGPvyMeU7LQ/jCETHZdFN04dW4dPlK85nptO1vMIBtJyeSC9GX+8rLsc2FK1Zzof/kgGAzhmm22c4oFIAMK7v+1U5pO4RPjgGqD7bExnW9upMqJr7fd/rHtPrffWzUhY1B8SEGztKJzMS3ZFrzhjM6uuC7oiteJpjIkIIeEDroSsAhaLjSo/ta9L/iGeyvJhMjt3rGovLfZp+ZI/IJrJzNuViLROxYyy3xqHaFJdtSD3ZHAUOsqa+551ujy4MmB2aPn0mTK/0AJJzMfIT5+Jka03Ah5LN2aQdgbZBm8gYN2GbMczaMzl9AgvoT9OZZC2v0fU4XK1/2e8GDLFXcZy67wG65ap/rinzR7YendO0coCmA0Rm9PMZRa3P40sEYDv2D/oZ+1pj4fR3elRMn5O7j1Iyy+dXk4mkhw2mMJnB5UP5WR6fEjOaxmp9toumb4AybPEVo0OuUwuQkbqmAl3v/lTjxYxizLMl2zAByCkRnJHU0juUAyADXec+tCC7GwCgp3fdaZjv2scgu2B8Kvd3q9KW0PCZiaj1d8YNOtayZDLOdq8qsKONdJBLPox8iInuI7PXBrN5M1lc1aehbTJn5o5c1Vqj+1O7LXlLcJVeLGnGiq12nbKFTiALOJntMwlgpgeZer9OgGL6K8Tui58p4Jp98BjBsQlNi1MCRxAA+YeOYK/XVsH3Rkca40jptvYqDdMjj1NOGf8Wxz9tQGJDfh0AACDFfqnGwI+cE1/Znp0UDa/p//jtH99dtzKpfu7KnPzXJWYAgDB/OtFbOE6qxEs7C2OcujOqxsW99CF8GkcYZM3O2kTj7YTMpsURDAAQBF9/Z/ti/JzRBYeIQrx0f5eyC7J5ItVi0IAAxygzo47BntflqD53urwAAKV2YgzIuDYieu9GP4RjZLOQqzevX3sN1MtIP9gxrfRsSgCYSEDH+qwraUHaL8a6GWXzGDtmjyqNKA0Nf/75J4MOHz9/ftB8Tq37p59+8m8ayoBcOyPga1L52/hvZzBNY6ZhyXQIRqnqLMhoMIMNU6Mw9DmhmipbgME7A2SNgenCHBKS4J60QDsY04zQTRyfP3z6kMYo28TolpKl9Yqm9HuV+BjLprmZVxwaOmn+1Kemec0ZcQfIRV10R29CEz3GEbT4NF9rhr8aP4WUruN5bXCD7YNAzBnBDxXZw8Euwx3jLkZLhAEov7IffK17479FNq+NwAL6sF6MnQMAkJKUets4Q/sD2liK9G5crRExc0nvhl4Ml2QAWI5UidLZ38iLNWoQoL74cShaAcdgO13sodEVkCM3Mms2KXv8xKBMujSGRF47Z7jXx0m/jTLU5zHKkC9uOHlz7JtuDIRQB3Y7d4Ai0vr6+bLHky5X6aPHyTk9TdiTdpRQVKuoAUHJl+QZDQCcOmxnRFhwZ58BEPn7zZvXfk/ykY7U1NCB7jdavrXraTjgncrs3oDRLuOZ0gnLWcl/wJg18DHSi0znTwwBjLA1jIu3JNN4DvTRNo3lhaJ3dA0OBPSuPU0GwJRNuCt/AHbKrDA0/N153nUwhxwPvyhKlAgrMszG3tQGV3BnJ39oLQGvAi5dnNwivDbch6Umi+ea3o7Rpfv+8ssvltl//etfMyZ1wMM2MLmF6Wq6JDe9HxoGeLpG/o/uv87nBgBAZuaa2YHdv+TsbUZc6sKPHFkAJbDwRbboGlvWUBMfFg11VHCym8YQNshgWjwAQBycjJltO+UpGYhe9ZlJBtpOSVPdPJgC1JHrcSjGBnP0cHSdmhzfRs/13mSbBsQee840WMZ4y4WWBznDudro0EpU2WOFD6BtzridAsD7e8bfyveR3bH3TqkUWQ7tWJwbn5GXu2UFskbuHSCEazTNPPXabv6MoOTzXisguY30AF0HnDqTIXyenOsyBf0tsCeSvQcITTM2R4wn4JKoPRkwB6w9qfwDPlYPq7aTAHwPXwaPtT1xKTs4urb1op8ZkPbCyCEM8xsNKG8j/ix7IKDSzch/Mr9aJrYMNYg4gbcTUT0d9n/QdeP8tx1N/xJ0eZcA6Pua7IQTxTk2PwTAPftFeVrbGchYnYmiwnFmp7njOOThpSS9q7m2rvnq9euHlzNCl60l2CaaIHPA9DfTwe46HF47WSMjQyo4mb5K19JMwHDkla4Dj8IT9hsm88Yu40TZ/exk3k62U4IHp/zHPtPYpMrm1TVPYCD/1vnjq7B+rWN1sTIqPn66ZBbo/e5Jw1r1fOgj+5IDPNLc3uc/PJms3ikTq75qBDhanhJURcYBUpEh0PKr6ZhrXPf9CHZ0jV5JMANZFXni18cHJyOT8cf2mzypQf1Rjp2nILuD5eXvPPtvf/vtuztXqp7SyIcEU9IsHAGbi+HQJjIwixrh33OztTZKAHQ9jB3QkTsAANI8snKuHePVU6KcThsHuJGgVmICAPTQYsYc/jEapOD1uhm5mqRMuGRT5LUxQl1cFzTp5TLO3759MylVyRKIYaa9iXjLs8eQMtr1mLn02zDjS5wEDNklwjHCEBQ4ORIA6miptTB3Po7siWh3tPvtT28e3v7004PG2/3973/3tijFXmu6oGZel/YnDfAgZpAynMW3bxJNFwJHrwG6k0KMKA0IDuFLuiUpZQiPu+JvlDTA0VoR3sON6Gu9g+bRzLCNKbIX6LzqdU3mhoXRAAA2lAwg5TU3FqGJmGu37vVbMoDOyLk2HtrQipI82puzxCC46MMyRPV6C6b9XCnSVdLTKOUCpNzqQfm+jaNpQqUaMxTEi8cBfMaowylGmfI5hKTAlAB43eDlpHVJ2RyFdQAAP9NkfaB4+P2UIUWt7t0BjXCcDu2TEt9OBCDHRilnA/z6RBTZE54VAd2KuY1ZlKh/u44xYw6heV3ny1fJlpT1ACzxfH32pMUBuPRaOktFz6RRlk91AYeGPFd8AAAi44fi5q+Nkl8j/d2h90rDJwLWTipGXzv/bQT6W1XfhyzUa5EJGMBxnu50JmDyP//nfzW/yUnUGDCXPVBatOl9J2W7HVTkbEDX07QNB908P12bib6d70+otx1CZ1wlTTPNmdKNWT+b+VHpnCv3bLicvApEAHvVnYvbsWP9rEnnrjGzNhYmPbL5xn+PgeyGbZXRAg+ceFPz5AAwc+iM/Qw4gCEfoLD58u5sQYM2Kjn7kiH6bsslMs2kLwCfuYb27s57fu/WmDJ7OCVRRIYqWwZdE9ADej/OynEET3pm1jDlA22sK/uoAIB1PNyMtMp/cIZn7/oeaSx3AOw5pPHOGUV5nf9uenNX/ABLLSP5+zjElUUz/TIAzOwuaK1WoTnP7On0Zcm/Novn0N3RuRi+RJHoS3GnNe4JbXOtk0J8wJazBwd8QY7CQ9rfGLYZj0aPCYJLfK5BEOTTOnaV0XaX8/eGmk/JP73WZRYXGV7ZO3n9gMpci2eCxr2+7RkzQBkBtflSeHDS3Cejqq+3IFJNbiBAE+AomY7sX6LGJ22d93QaOFHwb8tSeKcBgPOcB9A/dgj8lmw36MPXGf1DRuWQ3X6GjMFL+UqBTjw/OqPLSZQFgFxhze2sCQBo8DaZPZHp/I+MwvGTg916LXQgG/02wlQZNF/UnV+N+hgperI3dA2aSHKvlfdkU0/mLZF3ZzR++fLw8cPHZAmPrlmd8ezB08q0ntdv3sTfiOJPQGxkK+tfnTj0SmNZdDg23gFI7iNHs/t9zke+HZ5u3oCOnMFWGYdrT1UWhLMdRncQRDUdT1ab7fHJ9IjOnWkfc+48p+2vBc4n6u7ykNS/IxOgheWP+Q58ji/J83QfHp+do9CZDpKAxBVovsrQh214DW/qN73RWEPvXdtWyPh+H32OftPn8cfcL68aK2ttznYcW4jSI+mUlOx9muz46GmNbNY10ngyEyue/ddVHw0cAAAgAElEQVS//m0BABPbGGGmuzH2cGgTDT0AAA0YxqwwIdmh33mqV6UPOiJjxpHiV49+ILJbx7deebi1PAMA6A1KCRBu+i0AwDMtN7Jx6l21oTpMM7K7PQ6yv53WIyjcOE1NNT68d4oHP2/f/vRjrccgXCKWnT1PU6JRSqBQisR6324Ntu6C1c6bot4vnj98UDOYb98e3rx5a6YXIJBM4DDklgU43fmbkUI5Cu4gOwSDspTA0E8aw6V2SnWzAny6jiVnq7neei+1J5RxIHQQguuMCaV8fJxoXupe7fRULQwNHBHiFrbTeMNC7rWczRmxNj0TXr3UOLkBc+a8goghqI7Q4roy5A00zDg/zs8uKZMjTAdTsz37JKduGxuRiuwZoqd+q52kzfeaGyQzYVXYJd0VwYqB0EqC87+k51HP3SloAwC04cTdcr3wGE4Myk70QJoR93CJyabLfXcqVTs9nCtRB6dwLd0+PdPaBuZEvsxblbKH8lrFUBHsrD0R6haAEfiDJldPCIytY7DM51BeTv299qjgupwfyqR5DyDMa59ROq4x8+zr0MDuqQGAMQQGWY1jM6nw1WQOZwvDFFqwIp7ojVOEDcbFsGtDiDV/+VwRhjJKR6fu2TeNQmcGAKZL/xomFdnr11jfGtcVMTL9LhId84972HHwKzjYp0SFc4+h9NWA5r/+6//iMwcAIApKzZ2yyTzSc6bGgITbQJvoue4pxW2DYbrZM4/bxsDuZDVO3KjtaXaqj6ncyzJVvPA16flat3lmOtm3MWnaYUOqP8juR4F7lnVVU9p0zhLJXkiK32lux/sYPVyf6+FQC+AmnT01rGluBTxBVlGDFzhtJ435msEEXcBze/6T6bNO4zwfPUJw+m0Ylg69G49kVfEMyILew+0dMWMaAfu4NwZS1z9jDJ/rj0O82RwHRPG9lNLJ5ABk/yXR6pRudBo5NgTZP9pzG2f6b8qBfH6a2nMDPvguZ6ZsyXXoq6wIerddMHKaPYXXva8uq05AYvUjjUmneXHroSNjjtxdg34yazr6z3rhqc2YmT1lTvqJ2o5sIENobviUrGknfwEA2nTs9U9pQT8HhjEO7zoAY3/gUAHkXXXmOLDVubt1Qn/2AFclVG5/wrs2+G9lTwRY2tFmr6xvJ6NqeW5SelkPgTNuCf1b51emB+9D+7nslD1lGPL2tOnlYzsgqxI8i95jTVf9fHhoHfEB3uHjFsC+To077b2KXDn5BND8oZWA8W37rP0+voZKIc7aM2YYvc0zpOY5P9ofxle3nLN9PWUj0Jn9AKdRk7EVMM1N0QdUDO8cjbNrr+eSQy8ZkXLVN9YzTLm6NLQc+0i+is+9MnUVxMEeZ7TnAhtrt2ayzJ1+l4dv4G2e4QQDjmy9jiq+22dc3z0EquGk9bOyjCcYim3lM5/u9KtLyegeACmB0UTv2d+7TXQHRZkusE37AGgHTG8aVjDLPWcGoIOmKBfcTZsSV8vSKQng/NuewVbWWWhdlCXpOusfleyDLhoAaF5eXgtlDWjLBAb6Xn17kH2k+1nXTqkl8poSAPRgsjADjsivUwaAfLk//3znu7x5++bh2b/9x9/dA8CN/Oz4pL6Aei9qORSJzYLjiPnAxvBvACA4dIzmTjXXDRsAkLP7+jG1jV++xKhK3X13u84OrtE1XfxPekWQDREOyN/98xIIRPblSKNEIyDlHCZ1TpsDAED9vYiRNRuxrzIHJh+IqbVoEDaIBKZTJBah3OP6IG7e0yG9fvP24fHVS5ciaA2p/3j28MGITdLZ9AMAYIHmDvaTWqq0/Bo50c4NzCCF7ZT5x1cbXYf4owweXELwVs81e689E6HrN846hP74IgAAPSIstAYA0PX0OugYazAdTZ2RrhdkKkrKjDT1Q3fhRHMahK+FSTW9wqhDsHkKwAiDjIEM/fr9iToS1W0hR3d+fa4N+BUSKzhJm7rWAuY5f4yCtoHL/VogiCaN9pWzEvl8bTR0HBI60wfEuo/DibL6MnU/ofdGhOU0scfhozhqGFP99/JVKRvOobuiXlLoxM8VtWzFNJy9KZhc/6TDx9BovkKG4HTviJ6JyF6NwJOWd6HvPsSRSWt4DAAgwZosqCjHC68+i1DO9JBT/wmt5LRiE1zPkYjQlFYNok9z0TYQ21je2fE/RKQm6jnPwzn2HlsuvvjxDJoPHTG4ndM6i90QaSaRdBTHgNtOTEgqquXCQcRO+vUYN6nvpKu8ajiT2mwBZ6BS42WZpjKZBeNob+rrZhxkdJ72WbSsniHa5Xv6HSVaNkymftJ1tZpW86gpK9FXojXVVMLzyPAqS47smEi6+aVKQFpeXYzLOZR+beXNZI1p3WTieF/HcXRX6OpNwNpwbF56Ckr2K9lNyWDD+Kf0jOudlO0s6jg41YjzhHX9GQw6GnB1Zlmvp52xgIen+WNHctlD01k1Dku5E7Wx6TydOm/6bRygoh0krtd07de8hxizkZHIGXTF13nWraN+ohnjyu36vvX8pJBjyG3dvD834MNMPYG+WTdnSu0u59lGIecDAOCgwnYfz/0XcB8A4N5IlkZud/lwamwTOLHs3Jp0JmQcQKqdCM7IhiZlFpOMcXRTw3AnfbhlcdsnR85fo5FHL+Sb2FcAI+2ktsHP3t1fQzT1xI12Ks/9RqdOaSwNYdmrO3/bwS6Am3XyOdmOZ29GR3x/cI+IYKfw36TOV6lay+N20mw7zLg4JhH4WVZXAADM2th8dIY/eLJnzKNOuE2UuJ91aWSb7U0D7OnjcfTXZEdVsCrXTansqMa9NudE1/a2tyLDTukhe7o8fB+V6WDMlIbhmM46sLOp98fuspya2mjLT4DLySRtkEProcFiyxKCLXqNctv1A76m3E0AgOxuZefqgPQaza+hP+5FgXc3JFQpgGSE7q/vYte1s2n6OkmAl9PGNsImvNsu+jAAe9sfyP/7a1kjpUeTQSG/Rc3Jx+aOfZBlkDXq64x966xoBUAcvEvGsqLWbXfebeY+j80er2c+8jNZ0y0fWoZB3wAmS+9uSDh9AwYMs9ytZqrom5ZlyGgCrux3+xW20SdIpdeRefjV2Sj01AFmcu30wzhBu08GALCdbKN+nx5f228vfonuK9pLk/30jRArGgBQCQAP5LmaZiDDhWuUuZ5juh6SJWGG3zqP4wDB4Fo0BgPCowEAHTrOpNNcxxjBGO+DX+VgtP7MCXfE2h3gI8RoruPPj1OgLvsS9jI0AQBgThtvkwJoQ8hGWKLtWivGV9CTlEjQmIADVM1/E8IajUPkH96rVl+1+8/c+wCmRmBCILq37qNDcU8AI4BBfqgJQrCvAtaaB8gw884kAdK/MHibCPW3iEHrVhoSI5waTdSYPoEAO2v727cROkmdoiGKUxifp9fDps6aoWP4dfZBO1FrNHr0xzi9HuMVhQW4IvqBoW3Ub8Ol6c7rJnKMk6SZ2kiccWr8/amt0r6CblMjFwV46tu2BnEshB8E302JBq2rsVQT2Y6Sqm73O5byihbr+qs8RSMDAEQR4fj/KNUj+G918FWH1XSIMILP2VM5TSrXEfhHKmqmaeS+dyWxI1YqvU5r2MadY4yssV9p0rtt5RzaOC8DxGseA+SeLnhN/5qmQbMtjBtEhlg5b9TvqgSIXrMXF5AMI8wZPtf5y/A7zUSbfwFPmpeJKNwNxXtdN/vO/vSeRymtGF6j7CljvGUQdKPtscM9JNe0jAxcamx7vc7I1/UiUnvPD/LZwLGdnOrcPB+iqWzT3ecvyUgKOq2lRVaQFeFGNRNFNW84IyA9WdqQtKPv9FcBo2oE9cJjafncGvVjAK4h/uJF5J8mCLxUv5PQEt+jxlKvoXe8WgyZpqv53jpBFU3hfpznfd+WPwGYptGRvteyEl5a2sJZ4yycCZGMLdG8O9/PZArzVzkep9z28EQbsjnq44BE3SXzQmcveawfjGDAA70GgAIPUlKGUclzYLBaX08Hc0ZKot+4hvShDVZlNTgT5kwo6P24i2Tec3nBP41kMn5wdOg4ss2vkSMn26VBuk6Fvxul7Ok6n7eyGfbURuWXrwav7jKEZ8LRXTtgMtqWvmmqrO7+Xmycy+NsVkrDZaMAwkP/Miw5W4TOOjHUx1ZjQO9xR2cnwgcv3ekKOmg5hY7hPtn7M6VAz3gHMM6sbcqEznjW0O9xgBvcOutKxoTPZhbTwNXhgRjifY3d80qZxulq2cq5rx6d7EqmZfm5h98Z4HbO60Rl106d7NKmTWwogkroOz9LAXvssZ+lnHpyIELT9MW5NpttWYCdYv4dm2f5rBpYZv8PmCiANaPuMuOdjBgAMXhdiz7TVJj2kZ5Xdn5uvXuQTVe5mqlU7r0wsstnNqAwNIldrM9obbqHAlfaOznXeh+HGzmGfogtfu2PcMpXNPXjZPPl/NT5P73J7BPNWG++k3Li05dI99ZnpKN0pmQS6zWtIU6y0ruPo928to3cx97sACPP0PTuZylgjTLpQ4+nTOxiP4xPpdc06WT15TTiznmPTQ7Iahu/nlU2hZq/D1228w8PNSDMaxf7B5q+ZTN0lo2eF11uUGJ0p5+9+khlzQEAQuc1pp1M5Gp0GJ6I/PS49GpIqLUCCjTfUkau166Ayzj+l2awoW5sVH0HOe3yXAU1VSJtsF02fM5BWRgCYhIYDwhOENZ6REGF7ymtcQYAwjGIjUyycehrvrMUlX9qli2jFpSWcJD2CDAxgpgf5QjTGARQhGe7i1+jrE2cCK82okDpvKl+wAhTXVep7btZOpTpDSASd93NpzCNvqt/uxaoaj/9/LOuIPKJHnAdeea+bxExBvwi+LNPAR2+Prz/U2idNjspqwIdWoDEyJiRQa8e7XhrHXQX1RqZZb/CcoxTMQ+IZhRyAg899x1GboOJxnly/kUsNN5DmEr4ZLReOmNHkKVOPsYL4+SePbx+fD39F5Rec2o69R06loKKrpBgpqsBAIzRCCJd20JrU4sP6s/0COrwT98EVj7KcxtojzE7wFEaP45y2NGL6ytGJ7GJIxRbWLTxcvZzNr2MAhglghlwKhH2+/VQrN7jaQgTcCLKr/mqFW54NqAVzeBAf9txwaDBiWol6LTpZy9mjOdJQW7wANngs6Pr8g0AIGKAUbU8v9MXVnRszW+EYv5vwZ6SiihyC+PKTIjRUzVsdGJuAOcCMPwTOLzTUy/pc7NOpfQajDjf9zNVI1H2xcYCc7KrAZSfrBQfPI+fzTk08Mb59p73qB6M0X8GABwFjQMQRLnpto0FG0KUYVgMDfg7J3PSNaccrEACDEq6kiObgkRHToKk9z7EIInzIBksJ9xg10YhARxm72/dyDe7ALDGY77Sf2X5hRTojH/Zc+g1BtR9ZQCiZWTrK/0NsMlnfA8AldnYnjrRxj/yjufH+dXr3AfEHyOMz2Ig9Nmx/stapiQPkBPnwvKaiOToyFz7Ooqtjbqn5Vv40Eayx0bFcFmQr7IFyLwQDbSh1XvaxlDE4wFgA1glE0M/NBjcvRokKyr43qTsyPqLQfw89NEyLd+dMVsvDljYe79MM+WHyO4+X+1vy9orhlYR39v40T1/N638umOUuedl/TvOOL1rpv5mI8aRoNqQyVmasz4GfHQE1zyaMvsFeOtSpHI44H3ACpwm+sPgNHpNVRLZMgzdgx3Hufp1NmuyOyCjq8wknRaZj/PA2Dsi1ZR8ku10tbEC4hxQZGnQIPdpgNv7jgy+y8umkXXCByBtud18xXNjX3NN+Ig05I1oln61nWpQ/jaeTsGeyX7cZrCjo+/rYJ2WPytWY5t0thbnBU1AK/B188DJWqhyMH8hsp3nFz/zfUqDyZhF5h+azLUsPwZUhldGkB+5c4v+265buXDGDW+vp7E5Y8tO48eH4d/xH/Q6Kd0CAO7gPLZ2637oHTkgUtCeIgN91jMqk14syFD9dsnZTBpDpsnZd4bay6RsA0iwFzpHJgDwHd7LVIX4GvhCXi9OPlPQAHpnLy7ycQ6kaZ99Qw7oWawbvyVwqc9yzpYZEzB+Oc72ys0q6Y0sU1O6pKqzhjv98ozYsOiDXDMN2vWZLl2CjqA/gJS2wf18xf8+S9lzU5Kpf39SOXYFqNnH6PaAWlA9pQusk5KN7F38zra/29c9/vBcb86n7cPWD7FPBYwfAMClpIw8HJ/TNGCfcxqFkn3B+Or/8pe/qYxjnZNEeezlBwHRhjBXfJqWICBI4350DfdpmgMBKiKTjUptCOk1AgBE3GwGhhGICMZDKxM+swjGzNqmo6Gu1wCAnGArtUmJ14i/pFjGUaauXSkoUmLv3qkh1Yuk6Ew5Al1XL0qtnH99DgeFjq+NGOq6Hz9+2ki41hKELcCFmZaIz/M0EFT0XUiO6lXUHdPlADVaCEbS+4+v8jnSLUm/x6hk3YATCAntixx8z551R9mTyozw4jsW5NPrQPfOHiZNXG+pBCBEppq0oIWOGFVkHgepkazhGl9bn0+HyhcZkTXE6Y7eHnPGyLRJlVsfISUcNJJqxc7ernE/9bwR/qD/UVabFmhr6poqepTitWayjVKaOWHooGBA4PjdDsDFEB70UPvgfR0AThkynPcK+Eu6oJYbOroqzms6r9bTfSO4ptBEYVwRGqfrNXTTRoz+ZnwiEYbw78m8iSDMWnCYcaF9zQGIjlu9iMumdkbuZe49dNSC391kuQBo6fROOHt3MjIu+3yPbGu9O8v1+UOU1Rnl5FS1Uc7Z5DxfK6rQ7unUjJBvg/vQylOGeMR6f77ljWQaEzAAAO6oPjTKdfSYIM3QYisPPg+4RMdz6JPt5X449N39GWNVTv7KmW1YkwY6BnunjvHiNHqhRD5qPvCMDhT/n2c53Yl7n1bZ72iv0HAMlPCEFHSm2+Tpm66NiD+nu/+P/T4aKEaGYFSZF6f0oLNP7g4Ee84Z7P5WrT8lM2RXID8vz1pGFLWGGDJv3v708P7Dh4c/37/f2laDjJsCOxlQo/jRzW2I9F7f5Z2zAqcJX7+HTkJ+Q/d6Xf/LKJQubQMG/b4GXCz2AL9joOjzrUOabpE34HL6N7zQsgoAnPOmCe/h23HOZ3wT+qO7/O/ZVVp3n5+vNTQwouFCY9gwobOAYrtn0KIjYl1BfJUDR48wkjglfpytn3myPgwA3NKevV8DmDYgE1kceb89iuaBmcok+wAaIVqpf4v+kg15xqAiHwSYcrYtd1rvZ03sLlMTEiltWZ2/o1+g9ZxnwHHel9HLvcKf2odr9l3om0al5966roIrLU9bTqz8Y2+q5AuHCF23mYO3Br/Q4AL/NTFFl7W9eIht5V4mYSU7SvvPyD/uq9fTpyQ/XutkQzXgw3kEwJvymhpZi0PDHj/1/Butri7+u+SvUz7CKLnKQefZcQwXKBedzLjEdlKtL8bWk66hJGX1lJppTz2+ZfA4fpE9yYjUa8jrBpx4vZ1HP+v4J/D2jpAjeAjIN3Y/PMf9o2dOcIyGbPgF+jy2sHXggJHWU9gjQ/uSQ9T90zQcWShAAv6QbBVQoabfmdpV5ZIz3ht+93Mfkl8ZxT6Ynmb92HXsy912WCDHvVMS4NMoRmTF7jf6rZvzVf8BdGsD6cga7AR0UvMZ9NP2l/iEFP32G/W3HfDp+8b5Q9+r8wac2fOcBsMGfxijOgCA5Uv16pF9Idtf11b2gtYhP0ZnAk+yVoKmbSNg70cmTvZWDZVCtkDPHKP5yiCLelGk8WiyMKZsZ3jj0OCZdNb87T1pAEBvSkh4LeP4YYTbSZj6/0Xgp7aDKQDdCAHkRemcPvDpZG0QQAbqRM02cl4pFhwOxkOMOrohnhIAb+pQtzZJ9ZA6OAjRyJSmA6gu0vM+R8nQiVONFJ4/MyHD+D1STtdSqqidn6lplHy7Gx0weRQKIyxicL7/8PHiEBNF9fzNmSpAWrHv7Zn2L8fAzL3k5JOaDWHpuyI4lTVA+N39F0LDaF3ncs4VQyvEm+aIZjBFeXbGfaIwMIOcCj3Tx49Jk9KlZEQHrUx0CIJvQkdA4aTyOb0uYEhri4Ki+cVJ+WpakLI/AIpAhxjiRuImUgLIxF6sMpjMBZS61mCh/2LqZia6fEITYTcEEtdpNDxCVAI+4AX0ehiVsScHVOA6/q5KHibCjaC3MhvDdNIRtvYLIyN23xi/9KUYAduKZzNWBqhqVBjFIAMwztx1TGEr1xUaNWc866XByOuAfAP8ILhEozg4NjYHtDugQJy1BvfS52GMmnmmNZ5G/hzUdQzmqfWyAfEYRdlGCzR004NRhgUATHujpX8r3IruUNcP/bJHAABtFPQ5Ixd4DT5oRXYR7hVVTcT2NDHSdzGsjvE5+zVGWAC68O59Ta0AHAGy4VgjzzDyAJZmYXfnn/Vemg6RenwQnj1b7ovhsQoeg42uyWW8tzGHPMmhTereOOIGept+x0HofUM5Xs5OYyZr5Ct761vMA1JeAF9Z/o7cdjYamVeV8cF14Ol2vjDGOENdwzqw0qzZK+vjaWCFjnmccad6T3L3X/7lX6xj/nj3x8Mf7zJj2nw+834vk2/mmWIwh+/aMGpHC/lgWr01BYOeMbyapjBScRSROew7dGPd9eF9ss+oK54gQvPJjzwbp5YfjNTWKQYMiYSscRu52mWCluWUnY0+aEAHWiWVsx2LpcfRWaaLKpFhj70PSs0cG4Jr2oaYLLfO/mD/Wh6swQzt9X025nptihr9Esdo7YPhadPe8Lx6FLX81X07VZ31ENjgrImOygYzL1e5SK8d26335v5+eKGYbk83AAB7mXu3MZtn5lzyXGNLW6/ku9fnv6ZbAyDAj5e1VUbXncbbvjni+pQvsOY+T/N+AT73ex5aJzJ/BUV6DfzNvlLy2oC7PgN/bBAC0LwAF9bRdhryGR117LoD+F6e7TbytjMW+C4ghPwI2+PTn4h7wUOdCZE9+e6MAF3n2NenBwH0Q2NNfQOnvGVJy/4+Z2Qsz+97DMClzyXIltKK67mfnkrY5zwjQQtAnPgfJzPFsnb27M2rlBHTA0pNA1WKAHiODPX6xl/RyO/ff//d/kn62SRzSlNwWhYtwDNrhz6gC0WQ+3wMKAJSjD3fPpre07My514ZdNjUYkZAfwPDZENPU1291+Vjsd0rU+1m26CfoLP2B6EZ0bVLTKb5L7KsZYIAjraZOEP7RGRnnCjBmTBkIGOCCpU5d4DcZBSj50WnCqqlz9HJXEZuNU1Cf6tzh76R9by+dv58YYPoBiMiD19UqejS54XWTiJo+2feKwCAI3xMY2l4t03+mEUYKkXoGsEaJAuDkwXESEjKfTp5JhITpTuNtC61Q2U1VrSmU+xhpnZOjAg7ijtpL7cUQhByCCBp4CFy0uvdIG5G90lZy6iy8FSXRaYLeKMDjmA0IXhaQTUaGOKOMOKeiaLGUTaabwMiz47hotcEZtAEKTOzP0dRP1fTvLyn1//xj39sQzsbqdXQC6MRQdIClPRcZnBqfQEATsdO3Q80y4blRIoZcRgijeN7cTzL4WTdTxk2euYGTGxoTkQeIzpC4Bis8Gkc/Gdu7BdQKecKOGNAohTgIfwolBUQMxt612f6PrRIRGvPp4SUPscYGPinjf0IqdzP9LRuRZyYRXnLIOf7cWgeMipmgCWcQehPv11DZZoOjyIAeQZF0hGWvH+eVehvRn1mP44UgF8uBjY9Carzq7ZKGSuXBjpzGTtKc20r36kbTYZDojlZ02l8kvudqM/FuJseAQCQGHw4ZL7WZJ7o3FD4XKNlXPYgSOoK20jqNWb9GWr0ppyBvTuGVRypBn9675CHpJJzBiq/MP1Ug7c9s0oVM8j2IvW59/XflQN0nbWlkz18dN+Dff5JwV6HBie+u5nXjW2SV9YJAR/2yrRWRnmj3H0P9s9GA05KcsJzLqQoVgTW1zZocxoj0ASVLDbqyfXZ43ScyRK6LAaO5fbcp9dmMhhe0GfaqODvMNXzhxQ0nOyCkNCJhEJbrIWoTxtZvuZ8r88JfcfaTGfVGVrnS5rhhxkPlT4nlAZF4kCPHCN720YGn8GYowSm19Pf2z2sMVA8u74DAMD+8R68El30OfWLk8rp8bcDBqMvveYRxytLaKxXoAsyDgNU9/W412pqan4Y+XCi2idjaZKPVr+3YYw8Mc9Vc8wWmi1fL2cmvXxraLoAQGWn/CifDtDr+1OOWKCQdVxckx6pHmdjpgNwzh0KJONL5K+oJXKi+ZI9jZ47zWGxd84IPdJLT3CE87vwC7Jl5MfVjjtlHdzXz/T1ahfiQcfBfP7j+xNMy33PNQ8PZ5eh95YH/TrOGmvxec71VjbtlBqy8H50jluOzY1ddjSr+EGm88LpUHB1Ols29vn4ee6h3gvvH5vH/DYAwNmHsolKJq48OGl3K9/uKfxk3mQfJ81+9Onu400+9v4yEaDlle3KaUC7pQMjEARiBZhK+j+pJXd5dz3vQ0/wKMEw5LbPbIA9dLTsPGii5SCBTqbHtLNu+2x4FSeRTBfkqhxGHF3z3pQO6x7uA3CbqiT/QTa/AADdU77KPejDtcmgIBAk36DLg30/ZVXcekzQvFgSpO1JgmEn+4vm69PsdTJ2H6cpba4f2SG7rPdZzyXfw3t+A+meOj89E0BEO9Jk/aUc/MgxX2PG2MN3yK2LHhwwquWe5fhkNvrcJ6hLsIP1xedMBgCOucdH//8AANAONLkA+ei01jM8T58PcthAgwHO2HqSkylJOIDo6dn0/9V1JspxXMcSHXCV/v/DHP6PZ9M2JXHBI+nIzDq3shswHQ5SwEz3XWrN2mieGzADmrI+/Nv/ffpFp8bdGCDAMNYwvx2FRxqPWalIICoNYgz4Njj1EgAAHUhQdEXmpiFIo9HUc44T3EyD8uLZXD6XiMMHOicix6iOw5wmWBcDdwhFB5aZmzHYnGr19OTURRQihlucLoyFTYGPAzsOfXVvtuNoYybInA0mN2gKACDkXCOgSEMR5A0AABpsSURBVCXFeDAqpsiUxiT+9tERTXVt1DPkaGmfmh0uA0tpQH/OSAecnxYGVrAAC+MM49CyPwgqhDiOl5jpKZMhDEJMV0mfxdT2i1ba6TlGxgh4DDHuB4LHedV/YwAcp30mOtApU58JsjnIqWkvAlwOvs7DGRa3tC99gtIPfRYGWsVELQ71n5tGz7pglGZIUpB4ntb21RkeEaIIKe7goghnXvRdANiIGScMYRClmDIRaDLPz8ivVkAChKDvdlQi9NYgc7O9uNYblZ3Ii/oA7Djua51SGzAHwCjeFS2Ljm1wT6nKUVqjcFBITn+bJk2RNRnhmXVjPMU4a2EO73ot25s0XfbPqKM1qfp8EPrN/7sn8q2mztkWY0CANfImOl51mUdZ3FL3MWagIZwZzoa1SI4KWMwVrUFCCnIbRYo8uFb9la7M0Da/AwDAY2rj+86frKVnLiNTc3/bAKt/3gCA11kOTJzG1MXxvvtZ9V36ngU8Too5jmA3FGx+QZFzR3YyMAaHhyJHr/yMcwRwRFQRAKjv2++o5pVaP0YwMu3chXhvuu/3Oi8Aw0R5mv5aFh4gaQ65eZhstst3CzRvJ9lGiORkipoOb3S6+P3sDz2WQ+nPiJcnM6tlPOtuOr/LM35H5ljfP3LhyLkB4RI9TqozOgEeWnkMT9K8L3d8Mr7OVA0Mzcgj7AL0a1h8+hgU+IftA2AC+ML6qSE96xoawyhlb9gLyDz03d3BtuGrLIAB/1tOnbXc+hzIllHZHxNIfF4ysB0VTzIofwBbleHld5cNlDtD7gyvnv4KORvSsKAZetKsrOHs85x8bhvHWjZRtz7OGTIh/LS1u9lvVs77cn5vXKLQdJfPHF/P37vKTRyBPKvPlTvheb6DSiPvc++f9/lddJHoVpFhO4z0KZgsgLFZbIeUs+0MgAJQz3zyErL3TAF+tf2ArqCI9zH32c/ufbI3zgDAsT9z3xs0fdGdt4Z1p0/MpRRr0xziBMafuK+ntpx0eMob607g255wRKACh3T3vADMObPJPIbAWrfwGXi9z0jgLs1U6fXhgOF0Y29a1h7JADhgdo1bXh4KKBlQP+UOpjN6lEzWQeyiZB83v0mm6v2fPn16fP78H+sljQo3/UUAXDLu0GunA/+tD0bsknS4R86ZlgDfp0F3BzXXdkqEX/6cdcRkXeqa1fvN/tqUWiOH44+pP9w0HJ1+X7bXJ4jScrJ1B7+3XPEZIhc2mEQp14WmNeGNMkSyuLsx7ET4uXvb2QQPpt9dyqTD5z01oMtO8AlEm2lkvI0oW670+fl5J/g2GS5VGgPtNwCwzZLHX5tRf7ITHUge1msgfMHe9CKArwMA/CM9AEixQTkwz9QMPlHEjAoU0Y4Tpg9VAyY2s45dEB6NeXNH+x9RymcUW0USiQRr4UK+UKz6eRteGFdNsK0g6Iq/gEAEM4qZzrVOaX16PNQbgG71PDsppblADCAcvLwrSlX7SDpM6vTFoGJaC4SZFSrNq/+2sJo6azmMSqFxdsJEmyBwZqq7e/ObN54bSufRTBHYaDgdSxEwa+RsR0ki8CN9L9EpHO+r4zgNFQfFo4RD+wsyNiUd1TgFxd3Me1X210ZvTdgt4FDunphgMCAR7axzI/w6TzlFSof98kUjVjLyg/SldW5ivGMk6vkWeNMV045AOSvcOYpFf2sddyOP+9TP9X4AIPZ8QWRx8txv5DrzXushuwGDzGsvAMD0d+aN7xSD5bXpg9BR2fq3EfIJONiIewi1rEZ67swrlF0KeEGurO06D/Y4W23wWVlsVk0Q+XEep0b2nOtEpdqgoc8B9Z4oIAyV5rstHr1macD/vrdCOFtpvGZ8GNATpsWMWn/oCgAQ5cjUko2oQ2MIZ2Qee73IpKr57iZMegbyBWOUSQu7/5+nzu+uPNZgwfDJ/d0d/7shd5zOSvloIw+gszNCDo/P5bEWogtey9QbAgAcOihA5Rig0KiU7YBSDQBAIy0fLoYONYVGozeid1+7nY3TN2IzAdb4XCfg8s7h2yOXh67IiPIZDgHhgJy1VgbR3QHkHdDLcXgrCsJZX+XyzqlGvvBd3puobxzB/B1jru+bz0I70Ab0iiEOmEcGHmuCTvtu9yxzD+jNpu12xJD/+jtGcIwSSsywBdYwz96p1z60d6fF44TQrDAlVkRNs+eVaWTLId/beeLdrAUjWM9A32QfN1lUY5z6rI9zVdkDNOAl76UdsNZh6CDtRQCA/ta6XLqoLIopxwud5/yRI/Q84v64Z/jkgGJjV5z7rU7ykWkvmy5Sjx8amsksU0pHE+SlvbHDpmfPMUqn2euCc0SwMKAXkF55lxNz9gN7r0wmAMCmy4sNWPLY8qHqu1+TsS2TmydNC9OwMve1QHaneyO3QnpbTKU7yPdfRqUrcXDB6OpXxH3SD4F13+Ur941te+T4K4D2nf76s5wl9OH3TUneuWM3ur5PZSDwUJlIr2VdVcZXyybT1oxphZ+OvHNpcfFz2fnsF6yr7arey13+nft/PKVB32RW6G+XAkwz7H6GaOLofwdGkxHo7zzHHuLcZL8LFDJA+vbd4+uXL5dGs9SKy2fSZ+QLIXv036JFAQB//PF5sqw+hIbKL+DOaY5Hti90LL1lEPZJe/x6LXmsptLIwNMXYQKc8Iz8ku/fn08GEQ31rDNPXwL1MYsfKHlrGTalic7CmsCZzugaOKvAyM2myx0R1V4AoHVM2wQflKHqhquZxMB92YebMgX9W58BhEYPil85/xNdP0vT70J/+AT4FmqMv77LtW/U3aZZW54A8WalUn52+K7OIjI84Ll0IwE+7C+++8LWeVTW69/++S/3jzWzn47JisyMIC6U04roKan82oQ2qfqDrtlZYZrUBP23lJa+mzSFIGAIKj7fkenLnPtKCeQ7y9x5Pmgm93K6bVY6BIY5HVMhUKWh4GSIUPXsNlz6nXSQb+UsBhcR42gLANDhUeuiLtd6vhS1vmeH1BH1H4n+DxBhpuWmxpn1+4zeTy3bCBX2j1POGlH8CDX9nBTyY9zMSw5R02W7rP1joIm4nFZSXV0L2YKQ2+FoQ4N1tMHG+cIcpHUeoTWzX2N4J7Lc9IIhqDtSJoQyOBL16rS+HWMHY/P8AwBYmGkqQ2iRqBTr0v3p/8oGkdGPcGjlo2e6Nqw6jd8V8DEwlAFQDSQ3fZJIxXQy9bit1DSTIk/Ex0w+ymXPOWx/4jk3IOA40Gq61iixSMt7T5Mv04d56WpwXYyCQfGDEI/TPynVDZ6wNtVP+99jZJluLyndUgoTEXH+4kawAHQwsHhf7rFNu2vK9Srwvde78bL8EQCAZqbH6GqHdWSIUq/vGU46G/F/GyztRKAYDpBSUwVYZxugB9wcpza0lNIg6Lf3QtbEZk+kPhb+1fPgTX7Gmlr+HrFTI3JWwW4JCQrwYjB3B2OnasYA6mf2bfFe1iMjBVQ96fFx0lpmXPY8gpImgHRGX8M0IIhkh7MYThNAOn5Xdsc8uPfj9U0ZlX4t/icLijIO7sLOpQn4KntA4e8G6x1Qi+6Kg259OsZJG9n6d4OALdvh7SOTzsjTbSrUje3uOhd9ZENoom7J8luDFXrmDqBRZGbfUxu6fc9N6/f7T/Q/vUDoIZSsq9AujX0xxKTPYpBCIxEGe2ZLbTrdq/O6naaPXh8wGJ3O+WLAeyxkdcpGb4rI7Gi2pwY9nWh6fsD9knqddyu6rQk8GTfaAPb5/ESHjn6VnlLG1NgBWstf049HjgWZLcfQtzGfNfT+8m9GRCWLkzs63apvo+SQU5bnpwwu8oYzO5k1J8NSgOytSdxx2q/gMjI965gAxuS0vyar3ETU6cuTHUhW6mQxwtPNg9ByO8PYetD/3VbhLPl521otN3LKM2XoUiK3mRbJXmvlRU8qLinys/8cfVbfW57c1N77+nqdR69UE0P9nnf1d6EV1vAa/6++e3LNOU5QaHOaiHd2XDn3IcbW9K81f9xzIqNMcqlpEL6KDM0f+EQ/o3ab9509FtjCHpE7+oyadhOxBvxjlCrZNuI7ANIjn2++hrLajJEMQHVKSqpUU3pSTeoAGtYxjc4XmNKAs/f/9HDzv7/++jPychqzs/9zRpShyX+ixIeDKvCdPi5N/77f2U/s7WtTXs4+znIaeLr5YemRZB/E3jvBrdq7nnuAgVuWXGx/MkO3r1p0zm3EY2XUIONyBsk21R/dhe90mmHHF03vq3PHNKuvJpPaA6UATvKR3I6yP/dKAE/vxofVfrk/Psv5Nj+1/kUH0ySy9STggvXC3EtoPQAAk9O0Nvc0Go7gmSsLtv+J5Kef8fd//fsXKNrObQ4AoD9SUkr1sJL2BbwzCJAUFo0VeTn70jUJcqTf5SKPkP0RZ24FyIq6MO2kWVSTGz5xNyI4UHewpM4Zw82d41MHyZ+DsowDcgCA6qLfAh3jGcbKqJ04H9Tx2JFXA4pKf1a3ThxGMfZvH3+3e2pH1XOtpyTABPp40UTKWQKDqL9RF/hxzlJOECGYMgKasJXgc/lAsg2sjk7teDIZEJYXg48uwYUIowRsnJvoQZrSVbufC7O2okXgnOf8j5pe7oe12Skeog7dpEt93/2WVOQsTTfT/fs1JmMNMNF2zsyLlL5+ENHTRC1CTwJOd6nRjPqjUozOJoigmeyr23iVi6FwsgBo4LaZAGuU5M6E+P7u1K9kK5jphx9SPhODSki0/n73Jj0AWmhz9+z9rsQHV/L7xMs7xk8LTQd3ntEOKkJhfnuABwxWFAM8d+hwRlPhAG2GxHZsJwPAa/bLFxCLYE905b6XjsxBg15HRWdKDBxDOLwUkMXrYoyMFeo264H/Xwe5okC02P59yzeMr4w12jpLntsRpMv3plEXZTnQdu8lzk0E9fL0AgB8tpVJn5+/AwJ/U7o5V5rnrOK5nyXZYZZtNG2sdE7O5QUN0rRSexh6y/cja+D5dnKHLC4GpKOAJ7NKNd+6DyngpEr7vcYVEv0/jWBzai/qZvP5AdSeHqfJko3Dr99OhCAAZJrMdl2l73OAtpNKeHFQG2D76Ykn5mNPsXl/nCuMTDLLSOU/+mjkTZ9r0r5znDbgKivqfm+Vc314SnflqQkuUduxRdo7vAsdIvdb18B/7VDcHUdo8cjHSoNcet006YAi0Tk2Gj0Wd50OmtBljRtgoDY/tkcZodVfow2klmHch/4OACC9NJ34x0CM8aY1RQ5776Q5T2ZXnlmdyUe4DcdGZuv7ZKFN09SWk52BQRNVAFV9/+vz91NWCBAMP+R1m5Z/vZ8YgBwNd+Zk8onKN62hS/reIx8KIJxgBfeV0rwds8l5I1tGcPmvq124YLC+047d6tXps3FGEofNIxPXxrRTNfZh/7yfi97qoIjp6UQZA0ogZ23sk6p78dcpT1nbM+d6TPIDwof/8ITXUuXsm4dWL2wz4ewlYGfbrWdfg8Fy5uih1kFxZ1YvcXacU+/3mkUD6PZ4qIlk0+ubtzzvehd8xs8sw/xCPyMA2hkluAfdsVfTwTzHwFp9lyBj60U7YhPM6rtvZ1Pf+/z5D5fWCvDHISdz17KVxnWn/8NmxuC06r3yLxTwxFdwnftEhQ8fKPo8qfP+ztizWdMCKcgAfU9rkR2qyL0/Pz0y0AM+F0A2gL0x4L3vKfeyfTsjBtu28HlXoAKaQHY4ko7/MbTtQOQAAAcgPTov8tE8Ru+t47zeG3zuJLn2G5svnb06jeXllyJfoG+9J4Ga7fVD1rJWYX3itM9QDHY++g6a0d/6WWcCUO6yWY95DGfUjaeV2ep7q1Gx8F7beW0L+523njrs62TkjT8NACAdJD+BzFuVXyhLH7HU+nnlHxkAT1cAYOcfxjA56M9hnqR6yenwBUkBepbzjj4IH0Y4v/9wNWqiIZNS0Y5UC7Dh48tfGBH6diO269QRacRwC1LeAABMzyVwaexxFUvmW2qNzCH2RU5kSEwtR0y/V1RfKJad7p9hDK2P79mBfJ86/u/qtjnGB433RDzP/u6g4brMyQ7wGMMPqaWxqjhdireuG6OFtYMedefnHvGlZygdqNNKTOCF0nftiog3I4woeRiGGMZBeDZaZ8XVnW7H+UWhHSI86ZqJuCFYspcYgE4rnLF8/LfROww9HJ8aScT98h5oB3SOoI3rntwrQKMigzbyB3qEeRQF1DnSjBFaEqNdUtcvY2lG6E2d+lgPhWIj7GTcRplrDU778hiR9ImwcD4OXpBt7eXb8/fQ2ls1k6vIQqXBXRX4Rm7cD8BnnGYnOLAB/VKbGk5NZsQRrtSFez3jfFY91QqYRfUB0jz3nWkPAyJpf9swxasd6RHnBbo/RtSUhLAv3UMj8SgpK0rKbirFjPX5/iaCJ741H030Ooj6RsTWQNgpFyi0NswCKCT9sUEJFAnj8lrO6GxbDkJXVpbTLyGRro0St0GXtSU7IHsPmKF/r2KZLKlXatH9nanZ74aNvP80mBmABP7oPfQUAGoOuckuBbjTIs9yZAfjem5/0/jjvHDe+bWLdg4S7vKYKq3JLN6MRyNodoyE7R0YWpvo/aShnHP0a0aDtoGoe3j+nsZ1WpP7Vyidc0YxnQgAES9HRq5jRa9yMA2GxAM9prPlkPbvXgC3SMwx5HF2ys2lBADktg0OzpD7oN5T/633CACQYZUo/Gtp39GqOGUY9k0TdzrpPfO55tXWxciLnQ5ydejWAYhj+VWTBCZLbA3ZddbCk9s5Hh47NFXRSRvUw3tkY5wGvBV5Qo7ofDeTK/1I2uZIZVHAS4zGjbqS+RSH2+CLpxdEdnH22BLe4zAW4KbkzLPSPyerEgBAMu2c+QAQzX8xdqNvKHHq+0B/Y3OwFnhR60zkLM9pp1K18J60MLJws5OWlg64uCJ/Zf+ZCHC9w3PmFycf8PaaMdTymX0BMkIjDmBNZhUymvRff2cciNDyCZ36v7CzTj1tAT9kbQLKh/6GI5o4bCOd3MVhSxzr1Z/eC1hBZQewj+jJ6+f5GHIU/X1x9KQP9D8//9p0t/k15z69RaqxHzxne2QCTndn5pQDVIlF6wbTzZpdOekKELIO29XDH3LiRd/ml+mHxB2je7EX7nI0yCgZKdfpQ/DHn3/+ZQdbMt0p91POa3qfcgDKaiwvpuGubetq+Jc1KbtwgynySbCnXL7z7fuJJrfuT/+UAJcNftnf+QUImn5lT3N3yMUjXzwmbpqPM10FGTPApmSb7/eWGdJlfb0u7BrbXOJ9RZzVl2x0sp5DObVtsLvtNZcverWumclh3N+h6bJVFriKj2Qam7IrN/kb+2ej7+Pkj2w7I0OHCbHvGmTqLIDWY4ACCYJOqRC24WRcdWYqa+XMkK+6h5aR2HMrX8NfXQpE5t4BWyaDvCdOpSwrOgZf5eOHTJEDSGwgf/nhUgLwyWF5LVa1EnEOfzy+f0vn+bPwceqcMuyooY/y8eP52Q6LU98r7UfP+PAxEQ3+yGF6+1ZGu5oMyVDLlgEE7sYE37WDOekXMBmXZiU4z3KfAafPBgAgCsAeGs26rGuUVRvjne7pWZserRRUTwCAxxiNU//1e0b94QC0slUJwEf1BRgFnmyAr+Mk/Hr8fHryHGd3hH/7xn9/U12NeiHM9zDo9TMBDuo5YGCgDDQEQKd8ymkNQrQpPCIgMhQUvTPiNwi5jd2aOU1GiJsVTWouiCwACWtLykucJGobfd5GZ68OjIl6RoOIRqRgJDiS4j7RFCI1v2Y6gZ30/B+wgKjM09SdteKCGbkTN2n5+fOh7uvvRSeKJskQEmsPAABjcn/HePAoGK0vkxjYp+eAvsn8zVY2rMOAz4A6GE/QIJ+J0kz9K8L+ngotmgiqqX4IASK+fMuYmI/vP15mKGeE4GrV3sNZo2uAtoOr9Hoc2PQBoOGJnFacVK+fNU7TPq+nHDRosIXdAQAGCMkortSL6jxXPCR90nw5YJv+Xmca0OEc9aGVFuCcM3LltXO34B2gyTPCB/Aw7ctGqKY4RGbT7XUjodBKny8y5Z4eaAPmNDmMAQJYyJk1H+nfoV+VCa2BjYHVyk5lMKHXKAJ4nc/GgFsjpI1j/c5d8zFMjQWulUo03mupiDBgh79fM+L1OVLtzCdj3TVfQuOsQ8910nk2cKJavKONO4CapLoFtKPbOUoXhe+sLDVaRVcZKMhWvccBo90AB2AJMKuyT7iLA+xKPn/9Nuf86/Hu/VvrPjdommyyw2fOoIqRfefD3Lucv4DGgLKOpgwQ2OCDMsgUjeaPnmcdwPjco18S9SUDoPXB2F+DjyRLrp1JG9WTHgnftk7ud/e/m776561jWwe3UYvhwveQ25zJ0WtV65vPDsA6AF4ibVtaCD3g7NK3p/XLyoHcj/Sizo070M905pK3Tbf6t89F4NzottSzBjQ5+mQyAQSinzKjkz4/kSPTQOwvjDvAUpyKdfYm+jXgpqNXBQB4pN3I2ZWDL8eG4oCj7+8yobuxo0sarNS/+1wvd25aTp+CyKOdkd7vMZ/eHOfVHxOguzU1gxaPDp3GzNZZBdq2EY/8I5KHPuG8WTt25Dm3FwDA6vhuOqh90AQ7Nl6acCbjaMasHqd2KddrnM+34d/y+th3aQ4/oHvkefY72YGU981mcs6A/FV/PjJ87+vN460mEpzyic2w492sR7bkxUGZEchMudLnrg5wbJrD391YtzLh6KHh9/llbU1tbbXuz0BoNaRWt3nks+8VRQZS1lFcPbumx5BZp/cy1Ur8L9tePA8AIL5WoM/nPVFs2d9aZdbz/6cAE76gHBh7lbNs/a0sA+kRovXQr+hS+uT33387NiG06bM8PUeip388b4TdGbujd/VOaP1kspzoeHwCyoPPu9FT09Qa+eP3lP5Hz0/uT95pGffDz9Q+kRfwgGljfIEARnLeNzsI3te72n71tc0IbxomI9t1Ic70G3sJ0Bo6POBMARwqWSHAu/w52VCVOQTd49cJLONM6XUkHqf3CTwZW6zSgspmxKY5zynwGf7iu/eJEwrI64990emL5kbyVfKk36tkzpPrhtbhv9Z7rFE/+y8jXTtndJDcvwAAAABJRU5ErkJggg=="/>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n-NZ">
              <a:solidFill>
                <a:prstClr val="black"/>
              </a:solidFill>
              <a:latin typeface="Calibri"/>
            </a:endParaRPr>
          </a:p>
        </p:txBody>
      </p:sp>
      <p:pic>
        <p:nvPicPr>
          <p:cNvPr id="4107" name="Picture 11"/>
          <p:cNvPicPr>
            <a:picLocks noChangeAspect="1" noChangeArrowheads="1"/>
          </p:cNvPicPr>
          <p:nvPr/>
        </p:nvPicPr>
        <p:blipFill>
          <a:blip r:embed="rId2">
            <a:clrChange>
              <a:clrFrom>
                <a:srgbClr val="000000"/>
              </a:clrFrom>
              <a:clrTo>
                <a:srgbClr val="000000">
                  <a:alpha val="0"/>
                </a:srgbClr>
              </a:clrTo>
            </a:clrChange>
            <a:biLevel thresh="25000"/>
            <a:extLst>
              <a:ext uri="{28A0092B-C50C-407E-A947-70E740481C1C}">
                <a14:useLocalDpi xmlns:a14="http://schemas.microsoft.com/office/drawing/2010/main" val="0"/>
              </a:ext>
            </a:extLst>
          </a:blip>
          <a:srcRect/>
          <a:stretch>
            <a:fillRect/>
          </a:stretch>
        </p:blipFill>
        <p:spPr bwMode="auto">
          <a:xfrm>
            <a:off x="6228185" y="2132856"/>
            <a:ext cx="301942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04" y="2132856"/>
            <a:ext cx="6161509" cy="388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7504" y="1809690"/>
            <a:ext cx="5856668" cy="338554"/>
          </a:xfrm>
          <a:prstGeom prst="rect">
            <a:avLst/>
          </a:prstGeom>
          <a:noFill/>
        </p:spPr>
        <p:txBody>
          <a:bodyPr wrap="none" rtlCol="0">
            <a:spAutoFit/>
          </a:bodyPr>
          <a:lstStyle/>
          <a:p>
            <a:pPr defTabSz="685800"/>
            <a:r>
              <a:rPr lang="en-NZ" sz="1600" b="1" dirty="0">
                <a:solidFill>
                  <a:prstClr val="white"/>
                </a:solidFill>
                <a:latin typeface="Calibri"/>
              </a:rPr>
              <a:t>Ranking of water abstraction per capita for OECD countries in 2007</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078" y="2139618"/>
            <a:ext cx="5991107" cy="3896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11366" y="3457903"/>
            <a:ext cx="1403141" cy="369332"/>
          </a:xfrm>
          <a:prstGeom prst="rect">
            <a:avLst/>
          </a:prstGeom>
          <a:noFill/>
        </p:spPr>
        <p:txBody>
          <a:bodyPr wrap="none" rtlCol="0">
            <a:spAutoFit/>
          </a:bodyPr>
          <a:lstStyle/>
          <a:p>
            <a:r>
              <a:rPr lang="en-US" dirty="0" smtClean="0"/>
              <a:t>New Zealand</a:t>
            </a:r>
            <a:endParaRPr lang="en-US" dirty="0"/>
          </a:p>
        </p:txBody>
      </p:sp>
      <p:cxnSp>
        <p:nvCxnSpPr>
          <p:cNvPr id="8" name="Straight Arrow Connector 7"/>
          <p:cNvCxnSpPr/>
          <p:nvPr/>
        </p:nvCxnSpPr>
        <p:spPr>
          <a:xfrm>
            <a:off x="4351283" y="3636579"/>
            <a:ext cx="1392620" cy="262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49712" y="2690909"/>
            <a:ext cx="1439497" cy="369332"/>
          </a:xfrm>
          <a:prstGeom prst="rect">
            <a:avLst/>
          </a:prstGeom>
          <a:noFill/>
        </p:spPr>
        <p:txBody>
          <a:bodyPr wrap="none" rtlCol="0">
            <a:spAutoFit/>
          </a:bodyPr>
          <a:lstStyle/>
          <a:p>
            <a:r>
              <a:rPr lang="en-US" dirty="0" smtClean="0"/>
              <a:t>United States</a:t>
            </a:r>
            <a:endParaRPr lang="en-US" dirty="0"/>
          </a:p>
        </p:txBody>
      </p:sp>
      <p:cxnSp>
        <p:nvCxnSpPr>
          <p:cNvPr id="10" name="Straight Arrow Connector 9"/>
          <p:cNvCxnSpPr/>
          <p:nvPr/>
        </p:nvCxnSpPr>
        <p:spPr>
          <a:xfrm>
            <a:off x="5118538" y="2863461"/>
            <a:ext cx="845634" cy="33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488" y="5785195"/>
            <a:ext cx="1252187" cy="780858"/>
          </a:xfrm>
          <a:prstGeom prst="rect">
            <a:avLst/>
          </a:prstGeom>
        </p:spPr>
      </p:pic>
    </p:spTree>
    <p:extLst>
      <p:ext uri="{BB962C8B-B14F-4D97-AF65-F5344CB8AC3E}">
        <p14:creationId xmlns:p14="http://schemas.microsoft.com/office/powerpoint/2010/main" val="18367440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New Zealand</a:t>
            </a:r>
            <a:endParaRPr lang="en-NZ" dirty="0"/>
          </a:p>
        </p:txBody>
      </p:sp>
      <p:sp>
        <p:nvSpPr>
          <p:cNvPr id="7" name="AutoShape 6" descr="data:image/png;base64,iVBORw0KGgoAAAANSUhEUgAABAAAAAYACAYAAADogjqqAAAgAElEQVR4Xny9CZZmyY6cF1NmFcl9iUOT2owoNpvbEsluSvtqvqqMQcdg+ABzj7863qmXEf9wr184YJjhz//h7//x6/Pz80k/Ly8vT8/Pz09fX19PH1+f9a9e049e5z39/fHxUf99fep7r/OevlOfrW99PdUv/qNen3vo3a+vp9fnp6fPvpbef33VtV6ePj+/nrSuur+u+fTy9PL8Ut/Rf1zvx48f9fevX7+e3t/f/R73efXz6Oezv1O/f372fx9PL6/PT7rG29tbvaZnyufldz3L5+dHfUZr1Lq4Ds+l14p2okuvU5+FvtBw1/D19OP159OPHz9r7dC07vH29vT6+qK7fqM/92XPTF3vX+5h3ffTe1h0+Pp6+vz4fHr/9as+/6bn/vH29NH0MF21f94rrinaih9eX996b7ymt5fXp5f6rGmq6/h7z73q3XeuV1wRe1H72vyj52fPX5oPj89625/0nrlL//sUl9X34L2kBzycPAMdak0iS3/Be6bneXl6blqyV+KPnz9/PH18vj/98z//89Off/5Z/Pj2+la8Aw24H8878hD0ZC3moY+n56L589Nryxr8wr21vuKd4gfTD155/mq5bV4/6AWdSn4sjtDf6xJfnPIN7eo69V/d8KAtMlLP/eL9r7XW9c0Q+j58Wr8XYbV3r09vbz8aLz6fnp79LPXN5+eiq/42vX+O7LAu5Hj4qTFK+6UfeAg6SLa5dj1zbbgXjExw7cS35JfiLT4fvNLENGb1/ZN++l5JQ8sIeyD+Ne89P318fhz0gg+Eq1+fi3XwkXhG92Mfhy4hw+AAzyj5TQwSbcElXme/8vqiZWFb3w+dwL3Fu8Kok6eM4bm+ouWL+LSxuNdaPPPue+g74gsxSeKg6P7j54/BW3hl6CwWEhM2vyUW63fwRL+Dy7PfLTv6LnouMQi8fn4RDSSllr3hDWHga+uNz4/CP97Xd8V7li9/V2t5fwfjXuv95H30B1g2PBqYmc9Xwvn1WTTUj/AD2qdOly5BP9bevzw/fbybJ6wWjNuJB/UcnydG1GuhG7T/fBf6wUd6ZuF68kLSBv7X9z6+fJ0bM9gn2wTGFGifGHrqXdsjy6PWVbpG6VMJVv8gj19t/4hOEthf7+8PdbY+J/0pfikboOTecpy6vfg6eBza6uKnDSDe92IKaj/8fB9tx1gmpFta3zWPi5dW17+M3viQbpcd8f7+9PZqXjj5S9f5mjVb/1jnwWs3D4qWum7xU8up/vXzfZT+xR5CdnSttBuhB/dgL1NnF18Xz0inev/Mw21PtH1R1573JXPvUiH1PfTnzWfggHSHbJiPT+sc4dHnlzDM9hz3tO6TPn41v7VNK32v38HFH29vT++/3pcfXl6K/nWft9f697YH9Npn8/pND/jove1h3gevuTfrsczYRk5Z055iT4IxWgf8BN1THsCL1Nnw2G1XHjbGF/tkPfelzegfbOTSnS+Ln8hm4hv7PJiLvfRs2Rduar+0BWPni5vL/5C9tjKxdvlT6VfRu+zTd/kr5oHffvvt6cfr2+CmnknX5dqip+1SPZ/tM/hDvxbvCD/LlrBuSczVnukz9a/8mY+Pp19//hrekQ2gdT2/ygbwHuoaf/vb3+pev//+e/tC1o2SBMlh0Ri8aNsCmS1eezPP6rPmjdaB7RP5IczDetaSuzfjNDLA/lg/+Lmhi+wc9kjPZhdPewsfrl/E/uNT6DroYNasvZCIjd59bt+qbWJ4aWXaOhge/u3nb4XJi2G26/x5fxu7I1/L61qntk1WPCV+WR+z9qns3LVr8TGx5VbvmQ/r7/fGlvF711bmefA3kNfCvzfzXeIRNpHoJX9xbNX2k1cmGy/b3i67p/Ube5f0e/6P//C/KgCQBiKKHiBPBYTQ2ph5L8ccJyIBXUaGHub94/0IAMy1egcUAGCn/B7KLoClXhXAm7nHAGuFpL/LSW2DFepJNscwGTdvjbgixJeAxcoynxMm12f8u9Zjxz4DADBSAkSuDyFIhuIZRK+3lx+1odBuwKsETQDWQno597dgPNqrWlOAlyhbjCSlJaOoDZ6FbJyVNTgMvu/lZhfQdhCmDOsnKUkLTl2XgI0whv1tZX3z0GiJLxuKKGkUJk4+fFl8h6EyRPeLGNcAFvdCEBcQxgMuRVC80R7aDRol8e302Yl4LkdEoIqTKuATuJvHFpRMp5bgNobSKOG6Bn0ZEB2AwzG8nc1+XvEzTgh8oj0owC5DfkHrGw3qQ8v7Bj0H2w5AiCCdRVMa/pS5w0F5kXFtGggzawmhLOF/OY/Fo63QATft361o9LcN9pVJtjwDALVnBH6C5qOs8lnG0m5i9QUz0ATNvvFLx04GdMMA1/3NR+ugLLh/lTHrW8uhkvMAy9kggv/YA91DhqwDABjA597+lUOUhlniEvvF+9A217lGk3G7Vozh2/vAHvKe8BDlenw+vj9rykBROModNSpe9H1XydZ3KwBh/ko+nWd5sQGRAYDboM/95JnqAQsbvQUYubdT0mIzODO41Vune7Eu8SY4Vvha73mTF6NsmKTOueVWf2MoOVBjvZOYYvmVTnx++moHbQJLEaiwQfFWeljXFG/VGj8cLIc3jUmry+u5ywiyTvZeGH8Wy8Wfxhx4ZrHB+HIblcmX5fDIp6r1EpTfIDx7fl8b3cx90ybIjAP7Dr6YVyOYOQHBfoZ26AnkQGP2Q0a8jE3RuQz7/vwdGMpnHpukcTrXbloZP4pPWmnqPtgZuk/aC8MHjWc/OpgqWhAAEG78aKM+aWPzys/KPtou2YBoyr750g5EXYd9rgSNAwC63v2dW/+h75J/4flDZxN0Qt9VYM46qp6PRFXLnHSnsF7bWjIfGJx7hw2j8G8FhJ/tbBmMse9O3LG92biDMyA56CSRnlE0llNZAcR2oEr3tPMCHqQtKTsq98T72w5QByIrSNDOF7Q8dB0JAdmHH9iHp/3qe4BBvqdxUc8Jtlt337ZnYiAyduscnkn2x8h822KbUumNLDlvfXclgGwDyXkm2Oh9AB8/P7xu8baDV5FA6kBN8ZXsiPYNsBn1bLpvBQHErwoAfD1VoJkAgPyGtDXX3jTu6Rp2ppdPwJFa9/vq6MQ26PPjx9skX3As6x4lT18VAEAWxTt//PFHXUbrI/hX+NC8rfcUIKr1hDOOPElXwj9+7WuebxJnCgB0kFOfGFurA/Qj55FYQx8VHzYOyLbpW1QAIGUOfrNd4L1DT/I585avgYOLfdg5mqL94qn4Ipzw2iEFs00PB13OJDF6HZlLXYvNAj7x3Ykc9IYWXx0pTdu4xXfNFyfO9hqvAIDWjq+AfHoNDrCQ+Cq+DXue97DZ0avFY9qj1v/m0U04GLH9g2yA/Tz783/6b//vEQDgDQEVG/VdkRo0SrlFAGCZ5OlJ0VFHWNtwaOEc4G9n5U1EGUMdI29Bsh6qGcUx4jO6DjAR0SIyA9AaQEnDtfIjNBSRLQBnmKBBdgSrGM9AkGCIgk8aARYIlsDNtJn9sDB8SFH/qIgk90FIMIqUeUoGnf2Jqo1d4xruCUY4iRjJFbiRcngYAGhjr4FaCqauX8x7KhnxVxmUA0oCgRdnqh84o6w9wVSeawaQ4DmUeQLPOLtEJp+VHXwrHssILIYGe8nfgDuOmB0388ZpxFAxQtWLsh93JNHZcX/9NB6G53oTcBJsdPia63AoKt1ZwcgkpaE4GXXBUATACkDLCXbFDs+H0ZAg3D7oFTyz8YHzh7IfQy2UnpXnVpNMxPbVSlLKqJMlC46Aj7AiKorKAemgI7S7jXye4XYg0hC1I9PVNq3IylBEQUYQhmeiAmBkpj+j92/HEaWEogXzdA8pmzImcfoiKs212Z9xsopAWcFi2xtYGKOvw/x2wEr66/9Tzm9j+pCpyZ4t3oiOGGrw3iiHxvI0OvebzrgVrVuJ7/c2g8k+Jt8mHagAuBXx+5+/Alc2aFY4WEp9KziKVlf2zNUc5idwMteQxu3g6ASD5MzJotwsJusbfgzDZXZjslMXblxYYD63Ul6jzPvJHoi3qgqkMvivlbnVDxVwugYYnFmB+vzr69NPVcC1gYqCuR0yZ/pcwTb6g+qOCuA2l7XxAJ0cMPRaMMiSL8rubkMlMdb7/j0AwGfg1TJQKkbdGbrOSoFbWb1jmmz2PnGBgJ+rDaD5VqKgozHch3+VBZa+6hcIyJ1BjrUZqAAA8x3A0H8b8M1nPPg/Amr5GT2Tse6lsonFr+1w287A1nLQHt7mGrId/NwOANgmEy+Zx8Z5pwopDEv2CZ2U14dGyIMDr60PJ0jnAMDJEysT8FrqO10P3cGzjL6iiknB+cFu2wcE0OpaUQEgB46gVj1P6KzEJDlN+qmqnKl8cGZv8cz2nX7KHuxgdTmf4Hwb27qnAgAEcdAdWYWamEyAHnq2xHUwjQBbJ1MiIYcM1JqaJvCHsFDYAP2g92TcyoHdIJz4H15BlvT9tGFto6xNw+8pb9Cr9q+DCegGY4IlCt4+A30ObvCj51NCRRjjClMnk3Q/vUcAYIISvV+1t8XvyM9T2RjjSL68VMUm+KJgr20O30fXfn1+qcTh8loEFwJHzmAMtGnM+nXadLsH/lxlc+tF74px2Hyq/73+eB3eHntjKuJcXVa070Sb/v7z1y/bYk0v83lzlNVhB5m2irs+L9mRLHXylj1Av3uZDixkVU/a1rcNIp+s9iYCAPDM8tpZ4YWvZfm33TgZ8OfG8LaKsDlNV1dAJK7ks9SedsU1e5ZJpAxs3fbTAWIdGK7PdAWF+HAURdqV7Scj1we2E5joSi7TI/RJYyqYqDVsNfHa25WAHX+PypSopk/f+iuC9W3b4wdl4Ah5rgqAVFRmUJdzixmIQmH8fouodAkOmzKEb7CRM8h3j/s0xSt6ewQAtpybtcAoL09bYp8GHyA54HsYNVg3Y0fPXttAO0H/NlIW7Nb4BHBLGP/888hWrmPj6PG2FpxRxKJXKbrNukAfjF8i7Kko2UzojJI7QDki4aMcOotbjNqZyBLyjhieimmBUABZ92hgT2WjewpEAfv6pQ2PMRzGwFknZhVjp38iY4WxsGC5++PM6GajtZafv/0sA/KvQApjMoF5AgBtGGPwpeJSmSBAVq8ruh0RHOg+QYmWG39nlYSVgAM8KmPDiNo9tROL4XY7Z3VPFGqXD5JZqM82KqH8cs1rXDp0xpoBVSLrCYzJ23y/ytWaZ769/7pA5ODEGqlaC/sCniR+oOihRQL7KKcryj18SktSB4PYw0d8nGDvdOM6mhjzaaSCC3pmgWbyheRB9yAAsO0oi1vsAUEsAgDclb1wZNlx2uStyWR1do4qjayUSuM2lfKhyPq6s2eRWapnioxJGqvJQ/CfMylruKGQq4UlKlf47o1HCgCk8uN9AgAyyvIHg1mc6+xPB+BaDtkvKeYMrLKW1B2J8fNsLaeVQe8qKbAVWmBI4bwfeID+uqol2BfpIv/YyCFI+c0xbgOjsFSGQpWvb/vMYutdhurAuXQfGEAwzLRZI9z8vFUEZeRT3dG60jyehqRCZRtc0Q7cTkBm1OHBxRLrtTE0gkdWz30+vbxtyShGoJ6ZtrzEv8RweMW4agNJPGSn19iNAQrebbVK07ecZVfc6PkniBprTYcIuRxnorJwDgBMQOdqf8oKkZTTtDOmUkIGmxzMccKusvRIyqx8ycZQi4wcJzslVlebcQNjqNQiG7dOQ3jBcG20fGZgRNgJxta/CguG03xgbV8r9U3uF5+9bcoMVrudw/qHFkMb+meyqIK+kTVfudksuAJtuid8UXLxtfie/AWOfCjDy/Nh63QVSNGz2x/JCK6hHsmYb22GK8sube/WTfgwguPYj4V/ofPQq+Bvyqaxb+0Xnle0lENKYEjXcHuYW+5wnqARssx+Q5O0I9Bp2e5w26iVPKn2xa2SLJ7ovbDdrqShS5sJ4FeJedgtxt/VErZlbR+VOnu2I0lp+2+//TwqfqDL2CgdvMjKqcWV2fZDL7GGCca+O6iQfIU8IG8VsHEOaX7Kvu0AgPg67QrkInV8MVoHVWrvpyKsI3sht8XHLZdlq9CG/PX09NvPnyWv2PVpb9qR3+o0vSdMxK9CpxYvtt5Txr72618IAFDdRfAeWvka1jmT5e6E8p3AdavSVpyNvdYVyuA9vL174OAoss3rSWNkNm1HeB35w87AdPR1vrpKaPcmmUXBMVV0KBleejoCsuajqK7KqpdKCG4gjn03thvv+S62HbxieroFJO16XaMCTJE4ruDI3/3XfzK+E13sCG1FTLu0CqFMh4LvjLEURCYzXIt7dV/U9tY4urS5LWX40xE+s6nr6HoGAOUOjwIA5Xx3DzuCyvpQYscGtbKGmRPoYBjAzPby6cSXg/D+/i0AkIo1wZC1zP0qElgrtXMWi3Mg4WN6T6D3HeHKfUPRrsO57QOU2rYkdC/U62QgEYwUFpgmo9epBBII+B6CaSaMnv7JktjgPpAwyuKKZ9r0TEOjBDz69LyOLtGLUqUUdNZ6O9U4PqbdZ8+HcLQPkIO/bmCBH4c/AtYBheQ9/c6cCjsy4XyGQi/eaOf5Gz+SFYwsM4EWvlMx2AhmsT72Q4Ga28EBkAhasZ+3AicYw/vsS4JP3a839QY2HGkFam6FkzyEfLBvvJd/J0jzjER5hVmJCzeuuURhK05SdjZwt326eV9dC3kHB6vCBwcwgljw6o0dR3aqOivIgF5ZtMgWWkA3eHZnK/IZcs/TiKt1XEG22fOrUofrIZ+VbeuMAqXRS1fJ+JmZvPG1/h4n8wx06K1HAYDCQoJonzIOiIZ3yXgbP4WFVwAg8Qs8zDUhI6KJsu2F6VE9kAYCv2PcPjKAU1YfYZ+zl4srxqztaadaanRDOTvMkCG7ZVf8Nl70LJqToaBBydxk0DcrBg9mVYyDeVT42Xj2vm958Mi21tPVGMe62+iW1iqsbxqufAY+z73WKbKcugUh5/M4ibvVh1TIjB5vfl1aUPFD4HGd2TSgwR1oWyZyBUI0x+G17JRxeK4M6Oi2sJMqCNABPCq0kAv4BP7Tv5nFmZLbztyZ1ttfLhun+mq72jB5enkZJ1IOrastMwCwRve2PDirZ3wbmp/Q861yrxyNKA1O/Qom5n6B/UMzgsed3bp1S2L+0A9Hp0po7QRqbzSbQdd3cGjnPIzBO1UtZ1JiKvDaqFZV5Y1zN43Zw5Kbj+bHDgDUmrv9kZJk1j78HxnbR/uX1x/cwI5pu5t1wzvMSKCSU9fNAFXqK/DdfN+zDJ6eKysu+3Cdf9u0eg1nx+tx6yfXTwzN3zPIhm1027xu4zodVasFV9UWvz/LL3AFwKnjzdd+DlpxO7PdNqDlz7Y/OlrXr/L71l3gtCurOgtb93Ug9Ts/MBPFgYCzaiXaHjsAIDkBM0vuK7jRbaSd7Kv5IRWYdHtJ4YdmIHUAwGteR5E1oQ+xTaHRYG5UXRRdw04WPXQvlcnrX7UW6PsKAHC/W6Zz/lVhV+uj5Dfu4QC9AhIOZOWawVyv2zotW8bMr64AmOqHvwgAWC+gM7aKtiz4q/qP51k7xRyLzrj1KH8nHZDJ4W+NU6tK1mzhcQBAlXvg3lSbqTL22b7v3ZqXeiLlC/llts4RqJyqIOM9e0GlBkkiZMc0P30C4+RHtQOW/aNAgoYAJqH4EMC/i1rnF4I5Qke5yalJ9PC1uLfXIgKDqIYpGkUYgKaNJBvOQ6RjQm8DSieJiECY+TGWNzJd1wshyc8jMHotjaRkZAMbTLS9Ll7fKfjLZP4810nhndIYlW52lk8D+aDlruXz6edvjvYk0GeU8x4S5I0l4xzG+ZQIbeZvjFf2IsB3aF/W4bnH8ESCJgLDM6fRo/vYSbNzj5HnGOjuE9fdoswzq5p73sRyxlnpxTYkk978no5qKpiq8HlxCaqzC9tnnI5+Plsqp7pWg3pzR1Py7CvcUiiXUSYP8xz1bN0bnI567VGXmpJFLB5rAyPvn9FJ1om81cDGa8ggoMVnc1/TUYJ3c2/1e5ZX3TQC0DEqpETg4XSaUmk8NAavAVtJf2RtAgAKNHb2jOsOLQmOdACANSBzJ9ZsiTbfZ8/uYAkBgKIlVSDpoLajA3/oc3xn7n0NWUwFRXtM6c7ONIzchfNe8tatD+x58r8kjQwaeKK2jvpsDgiCg7vnN4dZwRPwSXdvj8GWeDDY1xVBBFD78oOLCgCA7QeO08P86dJmMLh6SZknEW0ntxI/1sKwv275IoAjA1HtN4mtiTG3wZC8+p0WfrKUsdKlje+7vsvY7KAjdCG7zHA9D+3bAZcpg36O58ow1HycDkiXAdr4sBVoGGCzwb3eDQCYnWyAJxaUzF0D7GZ/Oyie1SFbBdTzBq4hw+No9wwC9hNeByO1nKpSirYPZGb5iMC81z7r6g+wH6dT0j2pnTEuA657lDEmuc9tKxRd6s2N5Wbvccn3NVCrDMcYdEy21WvyurlP3R+eCXlPvXYPXtwWug2AbpZ/AwCHYU/paswIShmC15U1z8DuX5Wwgv9ruywPQdObLrmX8BxYDr3cE7xVpPoONs8t8ymT6Yxxn6JbD4tD96UeANstPzFQuYeMUS3GWuszI7hR+i5n9GrVO9badmEGc3UtfYd5S1TA4Pzr+wTxc9YBmeNcc/L6VvCaD3D0yxHoxJz4zzxp+8e85rWAafAnjjCvY9ukvJy82rMjeoBxyqdsf/Wimw78t3TUZz3Q0MPUHPRZB8zJMF+/Whl6mOnaBZ7NlPrU2NSOarfmlu9xOa+TXGpHyrTYiuhJBlbbjtdQ1UCl6KjWMHNQuVrzIop/Pa+iMLMZaHyPGMR+8OY1Y0rXcebdP+B1YnfaKtINopcCxrou98sADtdJ2Tlszq52qWdtu+z15c3J3a4AYO/XRvD6vBaqbQjwEgg/hwCWbLZfOVUUYyPRRtEDCrP8L9a1+mFbmhNveNZjKOwEwXPeA0FrBp2f7ek1B60HcNPqXZUBr6/TIpSVm+xpBtfARd4TL0OrnAHTO92DW73ztVddSWH8iyqZI7BivVQ2SQdKCxv+/X/5n98CAHWhdpiTsRAkgEHRJAzyFLJaWCu1N01Ob+WXDjaMS3TkcNK6d+G89gJEAnACUw28iIFsqbyzhB3mKKOys66Z5Yaw/LsGoplvJ0bCXGfU8lDmkU1IJTdCUdFl9zvl5pieX9XjjlJlPRkAOOj2F9OIaw8pd+pTFXBwa60QpP8lsFGfoQS7gYo9GQEKAMq1MImW+9RAnc5+IYgVtf0yKA74HIVSG93jvrrHRuW6tIrTIa5I6OEAhVG7QKDshox0z2c4Fdeu6Y4wHrw+1QwAw06dRqDhB4y9A5g7WgwNJso/ANjVMh3gwMihAkDG4mQIuuIG3hqAUBtCTOSea/xFBkHPlwEAXedRNccN9kk/Pl9KOkqaU0F5fXa2TyV9Tk9O4ykdO/PE9yAbDh7G5IEjHQDgOmnwp9OTPLn8ekZUy9iPU1KgUwY69rl8xerDDGOjnINrngdrQp5WsbiVI58Lo5TgAw4IPFB/d68q7QxjAGgGiTIO0bPJc1Mx8C9Nb9bXZMykUZhQUvRs5ZgBgNzDqsYpkenMZM+LsMH39qQS3MwKV+a2p1+XoRClXStnqxzH+WijD8PXxtCPmoaf+5U8AAY3EhxZImQYQ5EA8SpxO9zvUfWz8rEGlEsdd34BAzeREzn3t0ENP1ImWP3ewtao4tN3Hjk3R7/EtCttBcDtRN+nWwzu4+BkVVJdjybdnRZ90jeHNMlQ8kkoZOWOFilO1cnKu24DrL2p/nP+c2D54K1oAzjl3TRXBcDu355ects0Nxac1Ri9ggjG4TzmdTKDSADAvEYQIAzbkoYePnaVtZsv/JyLm9gfBNNXo4M/GO2j+zqhUbr0NgAwpKuqwE5G3pesKvR2a1sP4oshXMm3Nw2Xh89S1SxF170VACCDnbi4Oo6A2jlcDzsh7RX4ZWhxBboI1KR9WQY4Q+AS3P7C6SpMih7+vH/9Hkmh2v9o09J7BADAeOynep6u4ku8zgBA6vukd67ppMuTe+A7ObDYt3OB0M8pP2k/3DYA+AB//lWVW62vq686bHc4Nntd9elTZWuHPu26qg4rB/OjAgDpyNsRW2cXHKdVSPBRmfAI2EMDcIjqs+LFF1dQ6DM4cDW/q2b7Woi8p8Jj9L3TWdW62u2rRVMUhoXZflTrNq6TjjrVqThvyE/pvAg8w7vYItasu5ZM2sCbN2YmDYuXM+sd7Sz6nuQDHkxeQPeAP4t/q/uMk8wvYQ7WzhsCU1KvV8VYB1Tr2o27uWbuCa+nPJ5y4b8IqE7gOdpYbWPYznQbgvkPGxl7vTsqZyZI3TtOX4OvwGx8OOQLnWFZVVLCwTeS7Kt3NyFSa5/g1Q6rNC38bAo6UWGTyWLdp3jh3/3f/6M4NzeMAMDp0G3/p/reRQAdVQEhuMYoJXq1JyN/9jXSM0X0DcaEuDl5HEM/gz0AzAm4NgYy4pwALGP0cAq6tCidqhQKNiXLNJjamwB13KOdcJjUwLGlj+nAFriXQeON1mdrqE0PualAQx8/kc+EEZuCm9fNCA/OEPRM5l2mui0AqigU1TToqocL4TuGUnRUif0wH3g4Dkde1Xs9gOR0yhwAOJRIBypSUAEz0RnHQK+VAdch1BokdU3KvoHs5vO6xtMKG5G4dTicBfDUfymhnTI6ID0D2vpYpFAm+azePwex0mFahRNAHRmhkqcW5nTykv/VZwTfvFbZ20Y963M9dCyjvWmc5u+5FygZ/YvCo/cduXv0+XV6n5/+fPcMiaL19DWRXUEZsNv+O6PTCf7QPJU05WPwhv6F/5kNchj00QLA86VBg8zz3k2zVCYJ8jwjsjn8cRwPmGXXGzRMw/bGU3gfWYL/S3FGhrCesUtHiRrXUZUdMLM8bktQff7jHH6XbVpy/DOLdRsJ3gNNK94jTFM5Drb0Sd0krKsAACAASURBVCzGjvOIVRQ4AYAyeL7cD6nr1/GodWLJtmXAR1QOKQDAEVjoHvbzkK0O1kxmsYZ46RgvHzupn9RBp2GQDvI5o0Zr8/fMw4mvRfOuEJqs05QitoPeU61HZuKkDl1Pa+S6SIl7Sl09VYN2yWRHzz3fGfwnY9SzPEbiagr6ls/nOusaEaxKuYZPazL+HMHqIG8NBCXLGdkmHI2jAqyOACRLhyG8RiJ8CHZ76BQ63gFcG3B7Qg18eOvH/dutK+aznVVwOg9n1RvPnphIC8PsS2SO0fl3/yzyCK/VsXTtYIIt9d0vT7euNX1rSTgrzNYusv2Ta9X3p9y/q03yfbJCi8BnEGWxk8rHc5aM6CcHTWsnu5w2VPLugcNxw8RUrQfMrdc/fBKA5X6D6/y9pa97ZNmNvbPvzwrIea2z121TZHaM+2AkOwK5Q/hyLalrHzkh6UBZkDfeop0tmsxQ47YNJpG1gZ7+ah89vMOYscWTBx/xPfZoOhr6nPbuUWvP7sk6tvfepF2MfLLHdZ+/GB4LzagAIABgJ6sHWZJhflWGGRva/A1/+DrGqBqIOMeZ7jGV0k/YE+b7GE5KiTT4GZU7YJTpgE3htoLxcWaKPcfu0SqyiQHLsgd+n/Or7DzDa0U3ey8902ArReszXV2A7Y1uA2fgPa6H3cD7aZ/zXTCcv5Pv8zPwe+Fq97GXvtSRg08OoqSeSdsUfsgEEtfG3mat+iynAOQMADDXuL6B0no9TmZDhklQZ7XLI141bU68XN3UNscc7e5AJfIDrzIDbSvEo1Wvqz0I8pkWbSdMxYj/Rod6H+vJpq0Ax918bCSwbdGtkTVo0lVSxr6+Br5UJ1lYOzxRn/0//q//5+uOCpVgxXTfR4p/jb0tiQd46vOdGUUoiZ5wc3pmMvp2G3CjI9rIExBkBAymX1Az4Tj2Yx60Jn/eZwkTzdmMBM9U953S1bsnKVXlnvmYioDfN8qz2ZBUTij6E2zyPM2PqgB4pDgBaBnx5ei0cs89SEHT7yr5RTjSOEbAlnnaUY1j/Yoh+xgljOi6Rve/QGvWipGGcVpn+zbzl+AzmKqjnuN4XRntMmCuwRXsAJHVchz6HG6eH+Vde9EObPbi6HVH2+24E6jZHqw1slAgiC7yUGueslOX3qQCBJCK9q1IkIMCuwYX9oJIrRGhiRXnk2YvMnuma+g5ZAjo5+fvv80wH+QQWqSxB50AZmZZwLtphKX834pBiveWLdPcJed3xDoNEF/Xz7lOgKmMcoB/cr3IkB3Dkz8A0xLhKKcbgO2S0nRg4CeMFj6b0dcM2gyvdh9jgjfXZY3QXn9TRgi9fE2XN8IjrLueA9p8eNiorl0932+uFtLbda5xn/1LNJgAAHKa94PvijY4o3kMTxluHbBsxTT8GRlmr9Plb2BRGhAjo1wrJvgmVvoUi6KW+3y7P62CiJE9P/HFU4eLnlU95bJGaM4e6N+7RWp5p7iuKgDqfGYNwnp9e3rrABp86WrYNUxGgXeQDQeEzyc2loHXrRlyjO3sGWswptUaM/S9gp+1/giwDt0YfiUGiOGkRYMYaJgYoWs5o+qAYBkQKt18Fo32CEaCLciRToq5ZZO99Wf2zHHdnyApn8EBFs/qmY0HDgD6CDPJhQzIPsYpjlU0DH4+qT1un91Gv42xciHaKVAmarMmtzELL+iavyro47lEOATsx8GboXtuDDRttydVf6NDdC2MRQxP8EPXp7zb+LQBDXDE0uAMkiFyj4UDM8/KRajNsY5rhNY9Ws/Qy4sRX+XXL69POkub89UTf8CKHSAZlSsd9OGYPuGTni3bQlNvw4spo+gGaK77pZNZNPtwL+sE5+I8ebDD/HmdENEVc7knVCGlnedTQCLo0fLEXhR+0zpXsxn8k3oe7EEvpBNLUmJe66GRRQfmXcQxXXlcXl63MK1Ld38K76LSgMButn6yd1r/bVfzmnWq/yODedLSfJf6jv0bOz4GFnofO1BDhpGKkC4RT9oJ+G3DUbpsWxyH0gF8r491CeVzPc8KGJUj/VG96jyr5e6rHHawz/u+Q7dVFVm0i2Alz+VAPm1TfeRqJRB7YGjjeAZP3A7sCI+uiQ1TR+5pinwM5hQdMpAxQ1s5bi507dhAmssQLY7wcbbE6LXFXD977lXq/6Lpg2OMwQBj9EcNsgM/a83HgNC183im23bEdnukR05e1JZ1JeC0POxMmC6WiCC7h9niLD+6b2LL2CR461GNA19aTu3Tyrc57Y65wiS13l4cADV9HKgU3+j7P390i3xUcZXe/dUntYiX+pS3tCHr5Ig64nNtA2waJzscONJMlApic0xyzymwfjUfFqZ2O5PsKeZp1GkoesZ/+5//+wQAUslN1jGcr0N4m3guVdiyHADCx8M9P733w+P4DKHJ1sbAn2SUVES+5ktlg2aAR0xNxICy5O0Zyuk8KlLD9TO6Iqb5Uwbgx3sZ1jhJRYt2vpKJoJGNnZ6AGUKWwAvoj3qOXl+Dg43cnNiKUJvxfO4pBja0TTp9dHkUAQDuNfvQBhXXldLhelxn6WI6F91iGJOf32NMffRMHAnXU3q5H4YQdMIwrpInfNruO8aYoXTLE7BjImgATQLF7EFf0+vdKcHHc3VgBGESH6xh8/n0/inh9TPpOggG9EIwUR6rjPww4vLtn1sjBLBDgWZkMY2L+7nqPlFeWODP2d3XkL/kKwxNgkEYX8wI4D615lAutc42XpMP9EwEF3Yv11DCea2ASQ9VSqObslGyuWk43AFHwA2aIVv6l8DGbZjrbwb6oCDTMGD/ki8rCh89gKJzBne4r0sKmTx/zoVIBdp1MrUNOHa6ho3gnduRwQxwzUaJHSAUF89fz9qlbmOQjJLxvpTR1kd/MTBsDIJ2YqUgtC72Erm343FWibAHi6VnX2HiyiryPZf35pHBzLaY7wm+8FoNQ2ojv5RjG3HqLUTWvuOn7cKSo8jClLHeWZzUZbcBkvrCffObwVjeXGeqZLiwxsYofOJ9z1kzZ693XatLUOXQURmVRrWwr3j0Qfl6yio6q2hfmdHmz1dXatQzdalpHouGPhvMb8ya/VZP9BUcJ+Na/BTtOchS0tZ8fh5Bio7Xv9xXupWMVzpKoj0tMEWvOC98eCSDAhxzpOfQsze/GKtWLz0KAEAL9nsNrD32ann7eyY8McxrI3jpvdA9kTXwGJmE3sg/NNi5M2cJu3htTh2I9gJkoRCgTi7Y6r1cU+4BgzxrSCrH2fXgMR1DrP9q/d2Ol/bOec27UnDtBdoAwCvuj15NnYxdduiL6JlPo7sCg30WfPLGOEXND3nKRX2/K0+5P/YUGT/0rFqMso2n1hlHG47dNB7yBmS0BvOsbSZw3M6jq61amR82F/hj7LOzwUkNOLApY9ALfq2hlR3ES52d9IQf07647Ujz4lYTpLxuAPSsvkIGbkxlvzNAKuN1fK2qNNoUR+kDAjc9mI+1oJONF87ag3uiVNoPuoeCtpX06woAKiVrPkoHALC5fC1LUQVXqwq3nmoCsciq19FOlHq6a0CfE0ck0hjItlWjbedOJWi3N1ZFtKtW4Q2ew8MK0cdfFQTH7oMfoPs9D0XfA3PArgw2co+0seA/vVaJuUay1OHcr3RyndIQQbgOKnk47FYsJHYiD2k//9X1+ax1WM+76aNh028U++yMtw76xdHsBEKyQjntHJ7p/vdeY9Gq7cRcm+Urjv5l8G20BpiTNkhVMj7BUv+uAEAlFaTrns8Zcl6b/0u7duU52iY4vhn/u4KEG0RFZmYvI5gKz9QMgDT6UDAJoH8l9PqelCklhHy3mLKyvB7gQ3YHkNCDSekXcz+Y4Mj9MFT5uxR8n6sMMKcxayf1PCZunIpoc0CpmSGf+xxSZ9LpxZ9AQ/SVPxKidBQAuHEkoj/SRu4aSusUbHQfBYKRUEzw5YzRoYia0EX/GqLlXlsUhT4LXfTeGH+d/YGZbhoOqE+cm/JSczWThXnmErgq929neMplXFK7R1E54jVGQPVInYOPUtBSgJOnUunodeYK1PNEAGAMiHE+Ovt1tWLAvwx0yTVAQww58+4qCviKCgx6Wdk7vU9v1E639dPkfqCgD6APABEt9txjOxgpj3ZoT2eu/kbhTrnsSPZOriezdGW69P2Mpt7GtK5EAEDKVxnjNPzyGZN31+g9jYqUq1v2s4SWPd+SKJ2Jm2ekvtSsA2g5RuKRuWa6b7vvx/GNd6l5G2f9mZR1yxcgbXrUXlUQyccZpVF8Y6x5QJngHTbF9am+Skex+I3IdD+Pz/TdsrKUS+2JAgAKoLhqwNlnrskeFk3nXO0to00eALcTv71Piwn5fPC01ozBck/wRZY9objLLGO4n3RHBgDg8VWKNq4psed1zgLG2EgeQGZZq/UUPaL77FbYHvxKNtfSQ7asjYCqnLB+A0PKEYnj2li37aQNvIAv0BQshv9Zv4N1VCN1+WNlRjtw0A5z0bMrA45z0VfsiycLdzm7O86YtszG0UPXCTl+9sWv1R09iCscUZ6JZ88sLPjIezrTOvGMEml4KOlxY9/ujTN7afgO/do5g97615hC4CYmSrdcPcK727hdu4NTZGwMZ3AD3ctrxjl0Y89sKAeWjPJuVtE3jiu1vvT7aQvwnKNbDyfLJxXUEWx9UgOtGeggz47II+u2Iiv3hcumoz0y3BkpWCB5G/nLfU/9wD1ubGmm6KDZVsslD9YetDO3Dl5Xfk3l0ZawV4F1zZvwyR+1tg7M2R7bAZ136yXSX2uX7K2nO3uO3sF+yUqq5B9oQXXPYEDrffRhiO6x7zNENioqy6aOViZ9IVu+0g7M63KkGIER6AhGJi7xvbTD4D/21PvZONeOO62sy7d9pXbyrNvc6pHBH2OESV2fqUDsObBPAQDPuPERZzmzxrrVQrNOnquW9CPsdwUIga0MUHCM5lZBqP9fP8qIr27eYyrZV6/V1yQLDD6XrosEWn2m5wqAO9Lbsvupvsr9Yh+Lll1NgpNvfnZVYD1vte6ep2Xkfum6+Dv5+ti27UewroMfO7jldWzwC97XmmjBJDmCrN/4Ba+VPEcAgIDXJkhLUmJeVD3s7AXJu9QDrPkRTuo1fQfZSQzR8F6q0jKBMnvcgZFbRktvFaa4gsvZ+m1zK9medhAnIJ1A9IA+Y6dP4Ui7fveHqh2H6Op63TKk5GYGPFV5gvwU5SbQRpLqyacApPE2N2rBYUP1uhZJiReb6p74M3qmm71Wqa3HrN/MVRtECfR1tnSCTCpOGJ+Svbym3zOwo6gwYPmezsXNqCagkOdhYnRsBsRluI8A+RGgA16nwu8ASJdfpHGRYMd3EBLvydPTx+cexZKCjhCpAqDATBnbHvaFAoaB9O9EpXvewNLzLKniecl2+T7dm3SVahfTXmdHW8nGUKueJntPGp+jqyKrnc/3CHRSIDBma/p1GTc63iLO+Q0BYv9SQa+htkMIcepuRYcisoLdIWxlRPWE2ionzvtfCvg2oFHWGah5fN8N5iSQev0uNd1J8bS1nMP1kpbFGz2opuhSk5HXAEy5AkzgdWQqM9YfUlQPAgCAMLRHtnbSN4GLdbJvkIaPB5hr7VulIQf7Vxs9JTfXKQonH5q6NjIWbJENjJo0olLZpnJYbKEM2NdOTNjSwFNFJA/bsdvAWH0/jPxUlFxfoWkqOAoj2oFIo6x4qkrTftV/GtZazlIrS4YOPaIPuoBnvD+D4+D9FK6cPbWsmWDk4El3OOb1ixY9HInaGZ7D542vswNW4lCULAtb2piCV7LaIvk26cPvw5O9D+CDv2ddsteggiwdYSvz7EMWE+YzsvtkGjPYgjGRvLVG0h7VB63hHQzI0mHheDMbQHMDhv7Tn2/cquBAtBrUNfuRMvBhxtzZB9U40EGBDeq5EuU2sm6+JVuGMZqGYN0zBg4nBmi9awSeVQbsM3r85MvzKMDUy/oc60msSxx+xDd5n8Uy5mQ48TDP2RU2uX7zHM7ozlxQxa8x8nRCWJsCR9adLkVPjEk+HrkJuMFAlNcEfWgT4vN2ZjuA3PMgbtsqgx0rGzu003JD24H5AZrnGpNP6h6R9S98S0dtguDiAaND7gs2D61yJ/bu3JyU+6nY6JY/Pbvbh+x4Lja78nLk7aq86zCgnzF6+uERdAgl+YPdTQCwKtsl7iQPe5D4e2S+O6GCrN2O+yNH/tZhRcPXbq/p05i4Xzkwr689JHCrZ5c3zK97zcUBb9Y6KlU235Wsdglc3cr37bQWKhTN4XOTK9oKSv9vZZrfdstaVXGSke3P+FQDB/rg/6wA8PBUBjH6XmDTyEe3OBEM1vscoef9jfjBtB12kOFLM1zsgPNceuydm0LV0J5VXzSprI4da/APujPzZdo+fv48Kk9oARt5mW3Z6p2U7wwAIEP8K5rBw0XD1jW2L3Y4HniIzmHNOLa0dKAXH9l5YEPOAND9CfIKH0k4JC1cBWkfiPbdG78TG9gLXvvt58/iD9kRJJss904ulM68TnWh/QaZTXmv79b33p5+9mD3lH+CM9MOUnN89rQcfNg6KjJaQ8GMbBkrenYLMLSuo22b3+y7b3K2qvXe0zfrAEAy/TBBM44ukg+YAwnIAjLJkE2s6vnuz1Vmmh8tGEGkFG0GoPSHADTWlIqkwKaHeOTncDrFCGSWMWC5pwIAx7TlzmLO8LSOlC0tet0thBlVwnnUtRO42TCDh4f4sM6N8n8f0qN7pgJahvgoIEhQ5nlgCI6NggFUQpvXQxgJAJSgxDA7JmAStWViOwBug1XCv9f1HtrZrvkknIM506y9may7MqORVWZ99M+jRDJwMkzzIGM+vNGDBWs9oQBqzYxhDb4CoDz5NltCUCr+8NKEwBbHcG1ZOMYBg3xSud5lV+lYkNWENkT+HspgA+59vVNG8iAiHCbKiCxv0Hv2pB3pelY3QNZn4BX4WvuGguAaBYbVo8R33AJkuu2UVP6GX/19et03UGEwP7NOiyPbv8YgHb2XFQBfXUnCPnx71qw86anbW3br4EOW5CHnAD/Yx/5Ce4JFOYSNfSZwQq9+lrElX5uEQbvG3DTmU1nXXnYAoD7T2X89T/IIvKlMgr5PVhw5wRTAmU5ZTbnIqDT8yb76b/dvQxPWzTXOcsUcNkemDfx84Oh/uLIBWqbjPIZEz5nI+6fBv4bCKevJXzZe/N/xbB0U2D7xLb3DQKCnbvfUhls6k8ifKsC0Txj9vA7txyiaygqCEG0UpzGAQxKVPyV7PRywjgXsPnT4W/cro74DALnPGXTqvIK5coxHl2bC3xhK9H9nAPJ2PCiZpeIvaVy3aEOSPWX/+DtxNfUEnxM9Zbyl0Xl/F95h/RjwJ81d1YHspJxig9wYMBkY6cKXbSdCFtkDOyD0c66uL7p1AMDYyV3PagsG6Nb6wukq3m2+KCcq8Leeg9dicBYVAEsjBx9Khq6AZO7FweNBHHSl6c8cDuPRvV+3Ie4e/nXOmHlS953edaps1p5g7ZX0aCY1jft8+GgBSD1UTlz08yMTue+mhQM6j3iw1hbDHgmmptOEbQa/3TzPfdFj+jvty1wz19W1yHCmjMGbfD+fJXVHYnzqlxvX017QtSTrZEAXq3AizHO0QVHpWGtpvNM11NOsPGXZ5xVYWJvFfGewYYxD2YGDbX3MXn8uzbr6rtpGW49mAMC2pCuzsH31eZfs+44KANQMMu5/TX8HCx7tDXSzLfFdf9Ueaq5JP6uuNXOweh6LeZasL+tte0ytzJFIw07ynvyyzSKeqADAnhSmhKB1Gv6LA4/e820zAvNpu4Xn8M8GG7HzItNeOiznPURbnPlhE3HwEM489mDy5oFbHWh24oAqw9HYE9DhGYVZaUvPc7fdxx7eslB/T6DfAdCkt7FsT0gjgZnXY934gOgZgjDSw9gvlVSumU0byC5axGyM9SU3gZc2lTHVx2Kalx24VBUd/JW2kK6Hf+uqVMuzWumngEkVAHwpDaMZQBUZhhtcVrGluuy+sN5IAgApTMVsKKecyHpe5ujJKUbqDCzX0r8WaPfTDnhRIjtOnsrpNluXoJmMnopeS6lNs509ZSIIPsQHHPQ6gF4tD53xf6REkxnT8Emwt6B8dJ8j52BviRp7kY5PAXQ7FGOEd2QrnTsm2vreJvoYcdgecV56VVdEAEDrXMNfWSUBkJ3JKjuKVgDdgwBA8g+0pic/GXfMoDhug71Neq2S8DeIUBbNO+uRCi4N2NwXFLZBkPLfLcExwOaUTRNJaxKA3oYN69f9MoPlZ9xjn3iW3HfogkGzAHI6MQA1Tlpea0tFbRBZTva4FTIYJUcV3LFiSODGKMmsQ+1fD8HxM1ruUB6X+HY5Ux7xtwN41og55wqwF4eRUmC9Bu6BQw8CAEkLy/Ea9vQUJtaRucteupsH2aNDWVWJ+GbluC8852dwEOaqkMbtnzhVGr+3gQZe1L11cgkVHH3dOdYoyn/hj1GUBF9zIZ0pERYT6Mh721g755wgQ76+FNFZwWGD763ihyg0eCUrxRp1xgAiGMH1czBgGjTwc8nJ81Mpv8SO23DJ/U8sQL4wFPXeoUNUQTTBGSpHdtCgHpBBpyv/mzmEjrN3FSh1SWDihXB0eC2CVdmWlHuIvhk5af7roS1tdDprwb3Zh7r/Mbi0jzM6JiE7UFOYMFguOLXsYlT4/qoI/FlZODAg6U91Cz33zNQ5ZWjbl7wXfxWs2Uwe9yqj8m2PGaaFD3rC06Nr2ilF3jMAlokDsB1+yTWhh/DV0YVkjHmG1FdOojhQCp56TS4XJRtkm6juekOpy8y7pFpZnuKDPompSs3j6OTEIXrLh2ZH1t2Owh5v5Ttn+Sm2VmLaGsEegmjZ4TQfZmR4UFXalhs46n3uii14illAZVt1YMMDtr63uemewl4Z2QQRhs9FjziNCWLSMrjrZ5ik27l0H6/5DADcmJL2G8+f+gLb0Lzh5EcG/E6dbJRJvAabdp1bfTv4OMkBy4sMfd2LwDWZP3j8kU7J9/Je5/N1dWnPUmJPcSpxrsU5cjJGXzTegb/vH56zlZnNfJa0izjqtoL+Xbbs67hAHPrUOkvw2m5r/Kw0YQd2q4q2HSF9XkF5KgAVAGAGAHJ32+vQ5eZl1qDrbfVOazXaWzsAAH4XH3T7yOqFbk+tTHP3izvl9vS3P/448MJBao7B7czuq4K9G/BVSzA0Lz57JbC5dJOjS5uajyw8A45p69QeSb67xQJ8W4BySyWvJ++ig6DdndFGDg5+a706s3HiaHNs88SiXHuuLXVMXv/QywoOqYK3evGjgjOex/j4PYnGayln3IegJLiO3nfL5s58q+RRBwByXVQfwnuiG76l5tX98YcHrqq1kwC7aJKBOvaBIzR//vyt+P7PP/+oGQQTtFIAIMGJjc2yvDScUI7DwO0wLUg6UzLT0eccaIPgKIrOnhNNTUXD/WoTe0E4U7oGCj1Lt5jkPgLcYEBmh5jjGE59/7xvAhKfm8x9g/jNTNIVAOlEgFqRp4Fxa3SU9P3cCIVfV3n2MibvHYZST30eYL4yWbrvfUyHQMj9Ke578/7baV76pbOm/io7ekT2CQC8vuoccZcEzSTedtyhoXpRkofSoCcAkAo0BZznKl4Iu6iuUcgfw9piajkBgN3H6/zOmcBvAWc/3KO5mWd9nwBA7j0Cxvr5foJnKpNV8EvXm99GUURJPtkqaHJXA8A/eX9/dvvTUQj6TD2ri+2K5Ezr13t3ACB5se5z0Z8AwAaRfOXECNbVqnH6A6FHgnZmMcbojhkGyP2BD6ypS53yfinr+o6vXzmwI7iYSgug5TXuyd6vAUSU9ruxfsv6GpYxWK+pXwGEGKIKz0wwqy82BhqTqDuarGvTx5m8njz9jW8jCFAne8xE+zML/siZYR02trdPviLLXTEiR0wKHAfMj+BKj5sf7oqYwUMNQevg2k3PMTaevmrOwSMjFzr+Fe6yv5bvnbpLQEMD5sgOufxwT3Ip3uzj6PT9jNyD14l36KwKVvd5wtBE2IijnLwGjiAHaYgip0WHPgGihgh21olsxepoO/UEAPic7+Gg8dgAnU2zUb04WM/fA/84kaICT1VCfAYAVreZ36sUUce9RqkjmJT7kzqxMGROSmE+w2Z5tTamLSNfzLpY42xPKErZYL/At3qvs2YjZ9dQusSe4eb+jE4VEL/g+GE0wpe6HwM/8xlLbzaoFjb3fmRGEZti9F2d7ezpz0qIVHtPn+LgIacxbA2jthasclHf48QwBwC8Lu8G8wbSfrn3pi7ZpyAgA37NgSH31tLycA5Oo1SXTJn38n2OcfNsIQdWne06j6lGtsuZ7FksKYf1EP0ww9cdfPe8g8W5tKlYfwlpVwCkDkxetew4MZMVg9ov8aF+tEcVwKfViWGdcYKIlfEOCmMNya/8Dn+xjgz006rrCiN0uWmYmAvtxn6Jytd9fto5SGr5jrTZJraB+7qnnIxpa+gAAMe1CjP0fVUDZIUM67BONo7Ipip5i/0Hv7Br1HpZ+CanCt2C3TRJLevoDVLIfnUyx3zujCwVAGB87sGtRxJT4fUMALBXTGGvgY27UZ4NEPqXowGZo1R8XDPS3iezK1q4wrdbJ6JtUL3qOOBatyoAFgM8yJxTXqADwd3axwgAJG+gf+q1wqYdsg19bK/q+b63iKQ9WjTr6f5j31Ct87oB4OIxBgJHIpOTF2wzxpyaxqqxFcfn8/4i+/ksxzMWXnZCpSum9Jy0SWkPswUCucN2Bac3yWN9ySk7Od+OwJwqvnY2lGa3nZVn9pE9o6ZkobP8rEMOvYIAuo+GR+p9fDFOl9E1qFy0rSD+catP4Wy1AbQN/Hd//49fFRG6UlS1gdcglSS0P48yIUO9fZIMZ2E4na6XBj79LQQA2DDWMQZPr4sAAAK2zLe9aFtmh3tTrNqbshEwnuOMTC0In0aqo5A6zWDv3eGEHgJ1BwDSga9b8QAAIABJREFUsEiDYoF7Nx26AKrZplDf5ViQVq7fjKTuQR+69Z6dR6lE9K97RNQGYCXd2YQomSkhCQPc/VVipD32cIYBPXX/Uk+uBBxo8aghX92ny/OnIptoWWrXq3wH2uQ8Bq2xTnYgRBQK38NRuqynp/tnkIt9xLD/HgA4exhN8xiU1HthlDkVLGDD42A4mgbbUwtfbv9wDjdZB5WgGUa/gOB2Ulk/yrRoUxlAeid3wFk9e8wAwCisYETw+GZ0wpjqTKFlzyVrZIGXt8+WhDQWMOTIJGbAIfGB64Mh0+8mwzCi1buPZ1lVgnxGobfc7jy3Xc+ie1Aulb2ZyZaDSXGsi2egfJ8AzdqQB8okl3buya+jY66+xtpHHJAsN20FPzGPPtVAU7xRSvm8RITXQT2DM+X4qwetlUwqZ61b309nc59lW5uknPU5GXgMHKwAgLIudcoBxvaekJH4ilyBxThP1fvcMy4SN0WbyST0BOJ7jamo2TPK+zKogdwsnZi+3BklBUY7LUubhb+vAbd7fNtmNsGd6LNTL2Fn5pwt2mOGZIDWIMjIfLP30CPxvozDGOSYAYAKSVA2O/3ki9dgAZlushM+Em71uKMRDpLxMzTvExu2B9bHdGVLDThr3WUDauZE9GkhBIbSuU2Znf1r56VkrBIJW2qrNVUA4GlP6dgjXM9hltgWicW3gcge3EHZtDfWsI4Kxhr2+mc74TtQENyDN3ASyRgXRivApVJpPYWyf5OBPh0w1sD0dzKapvVXTUFXFV5Vc+m1kbltL5oWv5g3gHOEoYl8u0zeTjmydsqsB0mKRWpvY5ibg10OAKy+szMMvv7+++/WTx82VEdGu5qo9mCqkhy0zn1xAM74lKdAoHvRg1PSi+3UVanMeMJ+vW2q2rueAVAZ/AjIE6yrNbe+pFqHfVJQRr9rWJx+6vtHqXfzbAVE/azgd2JdVhLAe+Cl+cuf9rGWH3O8pBwE0drZ7tNuSf2pezIELe2WpIefxU7JrUewOQmsO1Ppe+JOkGDy4Dyt0fNJcGrt5LvKw3a5A43MAfDRng5OEagtDO3hvzoGEF+E0xi2pYnqNILRMcG9j0cjAGD52GHG4G/KfNry0Ijgo3fCNmc9WwdWqP6Avm6Nbqe3ZXFaqJHbmm2zFc26sp072mo6CarKjwiAl/x2G1jtc+djaAHUZ4vW0XZoW9+rzxMhkh8rGN4hfH0ejKeajedGY0xy6WgJPbJHdT1jVbRE9yyS4oWaG2FaYe9uJZXXW3pJtO7Tw8CJrOTk6NP0K+fe0qfv51BtV3wzzDVaKVowU09xXCAl+drzwrWaa3SeCFayoeDTk6t1pHMLf798+hi6kGAx8o2vimx4X8xjDozYvgBbFXwk0ENwpujcARjsUOyY5//0D/9UAYCNalA+c/bDJQFPZbBHYDmbRD/qlj/ndEYUIwIG4HH9bxs1Rs+5Lq5DLnOjsC2KXTpSEdgqHTKIrODmsDpAcr+r31yy5LNC1WtcYBrDTYjuAowF2DF1cwQygitkNZS5KaFrQDCIquR/J5dCi5tGGYjBKEoj2BGgPouyo9E4kmn04ixYsLZvx6Bgw24d547mx3CcArUe3nKUwpFF6ghWXh/wQwm8hkNn4TqzkOxzGm8LQAb/AqXob1rnGsotYKSRUJG76btc3igeOb86BgggAxB+toFAZQTCiSMjIcRoN+/F0Tgd6MiMT/InQIVsltEYgzjhD4zMWdNxdu/2fen9Ao5y9ts4VBFS8WeXgkWpfdHe1aXzs5VBrRLGSO/WjzjBALlA1g3M3jMyFrO/HZS4yF5/puGxwSN2yKtbPNngWkvzlFybbyr/2WWEPiKPvcMxYQ8wOpEZeJA129C03PyV8kzZ5TrnWemdsYvqGwzYdAJxxsWw2j/2XM8j4z8NjTTybCSvMqpdo7KqIyzCbZ4tPwsP8wzgTjqhpYR/dLnvh4cG6Yfhqjzz0IEsY2SDk86FiY2zcxJLZDXTONW6lQVlXdCN/dFn6yQOAopdHQV9oC/6yTy5Z+/W+2q5aCNa31PJsRS5RAYezuulQ2Ic3VNebMjs3pUB8P6rggkl131kVR3X1kEm+H/oElVOJQtvrbtyMnlnmTAaHslUvRZlj9BO8l4y2qW3Y/TO9O3IrkRJEDTAGShcZkBr69GaCt0GH9il53zk6LBmZgek8w9fSscRJAKXkeVyjJsXwQf4AjxJ/gYbb95gHWnzpEyzP+WglE7fDHziBljh75IZf3lSZ1059p3xzrYSvs+94T39Ld5TOac+A4ZZnxnPcz/GeWxDefWNB5Jlhg0HhmFcyTuDixFgUGUHzgp7inHJfev15hWM3eLNdl7nOaOdigDoOGDhTFQ2rQPyDLElQ6by1rpe4+nojrArxDMEyM2nvStXhj71rmWJAD4zEzzDIPUPzp+u63ufg9TQ4VlNVxnfGN7FMx+OTFVRUvZrmwJnAd4HxxSIxf7LoJht4Q2Y4VjhMGBbYCPpbzkUThKtQ3riXU2prNL2pavpxL1WN3lgOM4O87/IgmP75akUdrI2+Pddn26WdHgmjLec7YJuo8VF2KwgnIOhboPFhlJgDl2Zsk+pOK+5sgdM7HbLtrHAhpQLy8I5X+LQaV0JRIKNANz6RZucEu97CO6ZwGV/4EEFcbRHOYyPPWafrAwIThCAXJufEy3QQ/gGwquxnxTM63kAXB8aHvorJ/lXJd0GzI2T7eC+vVQ1BEEj+BT5qKqtq5qT+6BT7LttQDX5hwBetUR3S2HJLO0mD47AXfsTm3NtTxJrZWE2XhW+VkDUJ0Mh5/bRFFx0MAhcWBvegYmSlXKLdh4ZupoKTOuxtTNKZ9dRwRvIP/VbnBqmAECVPfSCl9E2s36/djMsBmF9rqN7WjXHoAlEeLBkzjIe4/iDNHhRFD4mqIt0+gx3NnEUeE+IrHVdCUjWLkeT4SM3w1mAz17EBXVnvz2Uxkd+EASo9fbpA2wWE9XH2OgIN2BYR5XoWh0AIIPsNX09vb59D7yMEXYN+TEtXYkxSj6GcxDRXIbpvqE2vrUmFAmKH8BhCvcJgu5NWmfLpYW7P+yTXvK91iBbJZsO3Y8eMmh6sXmL4NDtENwoz8ye9ASdNcTOzDrPY754HACotWSWP6YaJ53tILgywnvk6i5oaDqtYoGn7GQA5Eu/NLbu31OJ3AC/GUY7X2lM3M5fGWcNmkWjSk60Aiz47mbIbg8ogz0Ws4ZLT2WtEroGsRjoheOZvPLIUZvnikg0t/NznpVDBI42ULR9qGQjk1cyoJRKL3ush+fbUWSfuE4Gx1gvn8m951nzOcG3dJptADmSXhUAiFHf8BEW6zu1jq4iWSdGZ0J3iW9UCYE/iR1juFUAwKVuxvKdw5D7xefH8G/cwPGt5+wTIHhtDPPomzswP7K4a3zsjBVwSA7Iltjt+rhWPV8HAG59BN6hZCnpo6It5VN05G/2aPhHzqmchehLr+xoDyd0mZ3lGJwa44TvXAGA1SsyPp+f3jWQtAN7eV578lk6rPn8uqeOEbIa8JybMmSkD9sQU0buEXYi01Wa3+1CixUe+se9ph+zM3ST8emMdfbP6xrOvHbpaBs6ulaV6P9wAPC7c7WB3wPfoj0r7RBwXBlCgm/wAfjKANPh+3a0wMcMjiUPpb7kdeTpEUavo+/qiVx/Bs183yjRrwTAltDe2AIv5T2xi+oecgB+/Wr+dAUBPf+JdUWrkfWc2E858nnSkWSP4FHyG2ufQXq1t7/iqM8caHa2zHDSwIElnWQBX4/BvTH/p74Teo2jXocucdQb52DrO2TmoOPYgt1vXTSKKdy57/AnASo74xs8rmvWIDln9TLI7wCm5+PoDuloD49GiTMVuLzH3qUeWZ51D3veL7Ee/Q8eEwDYKqWdWaPrSyap3qrgRVfZaS0OAKiSw8+SdsXYMpFNLizs41vBrApOTbDX/A/eFjV7qK2f2TtKhYb3Y62PlI/V0Tt0NQMA0C5x+W7vtHWxpwAc9nJPS097DznCIrJupcogzm2vozVtE+VzRa7rSETe++57mhYTLAk9wrOJlsogp72QNBq8lH6qjLr3flpTel+ws5wEYqZVV5iUHX8O8C3+LvvFQS6O+1NbRun0qPbG/qiHYS7HBEB38OPqKFff1XWqKmoDxMhk6ucMAKATsCu8Trso0ChxPDESXxKdftgZvRlcl2f6ZltT3dEJ9drH9gfQw5k0yH1OO4LnODA8pl+yrzmvjNZW+IWKI6pe9R10R17/+f/8b/+rAgD5YiochD5BJpXiyXxPZRBSGuJI5HuBDIbwIwV6GIgtNGLEch67JyMN+QwUmBgG48zw533K0GYaaWcf9b4Y11GY88xpBMzGzHsFAJg34NtJuFvA5/hBH8kAc0Aj9etVxLorAzzI8LtBCzMoAJCMvJt9Gk1p7NxDe/zsDuBQ8pH7h2DoNaKCgM2Ul8dRtzBPlXN9ebIkUWcqBU7+cABA9+dzaYSlk+EKgDSKtpAIobgDQ9C4eK8/frzWmgQQzbOX83PlXMYxGcnXlMjCR48AoQy/BmtAlOilaU//4h4zRNSeAICXurMXEqjuPTvX7pVtJHGVdwITxlWuv8qFu4S/pld3WVEpQxzxHgJGAGDuPdHUlTvhefGvMpptsJN9uwH1Bt3kb3t8W4mBo7FDqu7svqfQrwN7ZuJHATYjJF2gR+45jlw6J4UBd3VMO9o2/Df4Q2l0ZjSRtbymDSArYw+COftyE7tY5wQ7u0cyn4VzZeWsYvCgrBKfRwYLU/f0B/jskSGRypRnyQCAsp41R4Ks9bS5mCfgg1GaEU7i2rr/t0BkDRbdKrLcL/DR5Xob/MzoPFVHlBg7gKv09nWMZ2Ta2aORwc4QZX84Rmsq8g1KbYk6tNLncRAzm6N7KABQMwAIMFYAm17wzUA9CqLBI78+mv+jd1Z95b7m6h2wgmebFpM4+g15qdYouabSv8mbEQTHuCl8j0FNe13RYvtvpTekb+mPvmUx9xeTP41Z9jx1gfXLeX64n/Oc45IyCJ/puwQADtwP2a49ar2d+Jk6QZ95FAC4+VX8Qjn5GKZVzXPaHqxl9ulBAARDjiFm5Wyq7JSKsniGcSB60dvKZjoxmOymK/rsxAYb5m9KUnQAMysOtOZHWHlnMYd+rTfGxswKncbsCdBR5fXpSf6Li55dpHvj5JZD8vVcw7LS1uK+rphw5lF8mQG8xABkRvcyttjhG3muTK8DAOmcmC9dNk8lCviX65njNy/n7jD8e9HQiLJePrPO4Do53OtRcDMTbvqcaEV7Bn9DJ0rTqb5ZPrfuKlmKXuXChCdh9me1P+h6v//2Wzi71pez5qog1aR860Pz4DnvgaCAbYA9fYA1pn3JfAvxQwYAwA5mVox+xd4wl0QFQ1dvVG7hbPH0EX2roe8KA3SaMJjn4f6WbX83MWf08gyI4yz4s7c+ZRR+VAD4kewmD7FmqpOx36maWVl34PfAtz69oSqcjlZB+xa69/BUVWvsUMG07Wo9ZMajCpCqA+45694u6+WXMIwGa6KKeuyCpm/xwHXixCF/+JpRjXhX0958xF49stPnRJKc9D8BALevyicGI0cPRIV4JqPAtHoNvDoGq9oGb47yUN6purOfadw4E6rgQ8mrAwBrbCQRAcCg+7dfZ/AbzgNToL++jr7QDACwgPw3CUtcjohcgWtEGjHK9QAqD/Fm7LnJt0FWirwU15YfA+oGEGfhGIaTBoMEbNsLqBTYzLcqAIrR23hLpcHURxS27sm51XwuAbkAt/tt9P4ZvdwqjQQPl5x6gzGq9n2qGran/DZ27gDAOi8qD9zAUNG0mPA6L7NaDjfavyDnXEQC9C00Vhgb7RwlOWnmZdz6bBiaAxgBxunA8P4C9DkgyZ/1CQ953fm9wSr34JFBKo6gD9plwc0PUwZk5TKKoU932P78pd+j9bOe23mAHqcBuvuA8KO0D6FvUILfXHLsiogCvBrG0sONiuU3QPHtXPcmNOsBS1AuGUDM/U9nDUWp9++IbkYwoWGCUE5RN7jvkXhgWQIte5hBMD7HmrQeAhfQERlGIUD3OwNwK5gMBpwKvI/uEX5MS8JZqg8mJhYMf4bxXGe/frmneBzP2LPboKyAr0sJWjmccpZ8CM3T0MTYLdnqnrnZkxj8lbI/Rk5E//Ua/IlCL6yu8+q/n7zxTf4Y/9TYkLgPrQkAFP9jePVg2jRQ+Dz7aqm1fnVw+ZaNbUkbLJrAYwfYrixm8jzYR9lQ3beDaGMlRhXSoyBA7RPHCEmmmSXQdgF7ltk/AknIqR2g3X89Zxl2H6pG03FPDhAi32lMZOVJ7W/9t58v2Xn3dxVI170JCLHP33RWpMkS46BxOlqWSVc98bN2xDkXBBlnz9lP+O/eQz43GZXYC+5hWhnvzXueqYFtAX/r2gSkdD2wURjrUM2WgabM873EKmhiGXH/rnnHRySnHbV75qdz+6GHkiFvHlhFS8LaEf7ufYKKZjFsTy57d8tRYiC/53ONnu+++AwAzOcig1o06xMcymGgnbOr1NCNBCGts5/K/oQGvKbrM4iu7ntXuIUMF82C9x8FAGpWUswH4tkIABwl780nSQuZOvCGdiEdgLSZN+N/DhF+ZCOiq1L353OkPoCH9azFU01nf76HpF2JLTCkgqCtuzTXobLCNdfhowIAOmP9DDjgRHbApAPrP98oj845W2u7rq5dWxF5RscUHZofwPnUWZaAdZim/Nu5qq7c9Hwl3W9a7Mq+Dbm67M3M6ievbQAgfauz2i5lY5/R69zgy97wO/a9VACG4Yx6Xio+Uo9VYORqDUo8RTaoAIC2er0SoNXm4IQp/GbM2mN6a23dT0+FEHYLcnRXaNS1mr6j2682my19X4zkeuVIp24OzEjaHvsXvi5ygN2AX8l3k7ce2Ys3vpqPtv+/5LzbGbLNMPXxrXdYC/unNVRS9nWrtaGreQ+/qE9ieHKLIUEGdFPO6Tlo85/+wQEAiHEr0lWt20cxmxXT0s00LrdA6IksnoyzV7SifCvQOIG2h4FcG0qkF0EQQLnML5zjC0S5W/sxo/xuQ4CSXJwg6KESm4yyUOY9ypYSpe45S8GrzWwVDwNlsCWdDBskz9UCwL1RBjdjwtAoaaLS0BDg09+cEYqTDtNyDZgRZZFGdD5L8sEIdPWd2ulC6Vi5bbSWsr68FgrQTLqVG+c9TqNU791ZwjQAodny5hrt9NnMMKpRaFVHfNy29uEq+YH+eW2+pMASSt6AuBkCf57WAIxED1iix4uy9XGQroGc8M3tgCVIjXNCj38rcU/edQ8zxmgZbTUI8KXbTTDYI5DTAQA5B9U2cylA09ql92nwZLaslEcfVUWvsQ3ecKaazpR6V/Q/erpuA+yvgDyNgTS++T40TIxLGYKW9FxKJgiMYRBx3XsfqC4BN+DTutfzU2U8T6NQSotZEDvkM41o1sNzwRv5/MV/ny7ncwbWk+lnyFvTOY30WkddvKs3uncsB0txz+T1fOYyGKe83xVBaWiqZx4Fla9PNc51EgCDdMYpwEmvTERYW1eAs27SzmYqNHAGmYD/Z+8ZkMmU+87eyZBKDClaO3Q3U5uLjzprhWJdg+hEr9wHrpu8WXuqUsdWnKW0ayiSBiDF5GiyumGUJh+kM0EAgPK/ut/LSxnjokMNg+qZENBFx3OR4Vuc0HAk9VG/1FyCe0jw6M4qGW0NFwFwZgolRTIzjP6+dSL3hxe4T+omcGztlMTv05G95T334Zb/W3/w/mTQryQJ75861y1y+smAbclMV8jgZBWfVqCFHucYDnYp20drK91XWVNnekrPXM5J4sfsWbSrlOzVhzZBkPg1zk2388EzGLO5P49ww/bHeUwue1zP3w4DGHUcMRunLgmXGapWw0FjiJpjmNtvDq/o+msIM2TLBFIAgD2hAmvowxFuYRNjMzF0C/41Pghzz6rN1UceeldQ3Xr9DuRrHRqWWnZYHCUNVsAKa/usvYW+Igh1Yx/PNHI2QwstJ4ld8CX77z2xnudzSSPoi32nEwA0UI0kmiqb1HvOc0NDqlXLae0J5Rpiq+B1BnBybTxXikXKRPFU93DX62Fj8B3zXe1Mt2dsoqakp4deZwDA++Z2qvpM2fhU/G3bTGJwVYt1dV/S3z3aduwT3/7aNvF9Dt16+Wllq4e/YJ33PQjI1H98D2hL4M3rt53qFg7jmD5n29fHNxK89Z4aczwsvOdKdDC0nrvxctoDYu0Ma9T3pH8SOwpXI+CEns3PJK4XH8cJLsharY4joi/7N22t/Ixez+x87t/Nj6whA8SCyZLFGBJNW0Qmggic1X5F0DbXDM/rX/xnMADZdftu2/fm0AnA6Xvc07zPXu4A53r2v/uv//T1SMHkYm7B428Tj8BAR48jw4PjlFF/NnKu38cpoQTS2ARkAKdyKuJ4KZxH1lPMkuWIbIQ7uo9S83rmGJZWwtZ8i0AXSGXUsJ1dG0Q7pRpjs5iEkk9AqI+AwfHJAEA6GXZm7ZSxH7uOdSrT+DMjeBL7BkWiJ2oMdaL+G8RJYysVFNcHpNKBSAVQ91OWOEowzXDmgzzN4FEPzq73KgsLwYVXAEkcM0DB55+eCjZ5E0GxEeKsLt8d0L6PsHrgoGqtWcoObfTvW1dFGPQaRANwHHnzqrhnlqIxfyJ5GDrz/MlfKT/QZa9rhxx5O6YQX6WtKAuCR48DER7akzyxlTjbe4+Sp32EZ612lzZKxxDonj+uCW1cROPp0vk8iT2pLLkHCjL3nc/pNQA9FcgNtHzXMuhJu5MBiBLupLfXaFnzPXaCcBkycxbxDl06eLNbiO6ZJfm8+fk0BPLZUTB1/wLj7+f6Ds8UYGIgbesCFSrJg7mONHDITluOeuhYD86r+0QAAPmDVrr3HG/YQYs9guyqQujhossnVs733kFnFHEqSV7LrFatJTLzOCiFc+FA1X3JzP4LFQApq6O7YkYJtAdH09BWAMAzBfxscgSKZl1qmc8KT956MunDOee0L+k9AgC6fhkSZFIZ0Prx68DqIYL4szPAU9bfTDEOW/f81hraCE/DRR+H9mmQ6PszkKr7NPNZk/dSF2ZAfPWSPz0BpuO0Hm9oOp3g+CPsBKNYSxnYlzHKfh6YOEcTuyIjn6W+38P5cILK1qj2MQeMwQ70SurZtM1S99e1JG9k76v64Ox1zbVy73rucKAx4hNzt+JRFYtroEPLzFLzLI9wiwAAup7vj2NR8xv2GF7NRcpnJJCk4YeD/S2mpTfK+F0nKXEfPjxL57/zAycY5Np4pgwmWC73THWe6TVmleT+wo+bfNihXuyzrsl1NK0c/QMtC5v6jwwAaM/0Xg5cTd2VDg57ME5alydjU3Av+HzphSO5ju7I/VVdxrBPzif/V7//Po7rYwf2nJCuAECdqhInnKTOSQxYGWHwXVd2Xa1T0COdOBcodbLzo4+1o/qpKzkOfdBJzeTtTfZE21uUAdynWiErknNhD05ZVg4hpycG2pa77U54ZngkTlXAlpse+sbWOimgT8y56Qrf49AzA2CPwaQFchO75gPbujWAuAMAo597cfg8gLOrn/0mg0dzphi6Odd488+N0dBsgt9X1U7apHcCMfE25SN1xu2PpmxZpzn4Z3vBlbNVkYm9H1X6o6ulJag0anv3kT6C75OXwQvLrxR0E7tPNCDQpPcrcDqDcGlJOVsLJwCQTHgy4mOD/FQYG3nPniAIzL8ACMxbQPuxwz9uBZcEYCOKAD0kgrPncyO1CRCz7tclGA5UnMADNyKU1qVE6Lp0sYYkYRn6lANdF8UNrWqTmtgDor5pxR7IKk/pZTiV3L9K7jhyg+n2D45ozHta6HeNaTzoc+sA4ZjvXpmJNtsEvdmf++/7dRkfZDNtLK3SgJ9Qijd/ERTIgXgp+MkL7O+WwdHDvoPC0hBPwH6kSE5FvcMfk3YYf7chkRkNC9lrHcMDKGLMlWHTxt2dyWR6J/QnAw6NyrDLiOn0IG4UDwHHgEr6pjOUdPwu432MUwN6VomYhmd7Rr0SMwC2/N1KNQN9dbxYZ1VT/g/+7F5l6MNaZRgD9ADz8lFH4zvq6/K0xy0u7N3Jty7RPWT6QYYGrLqNV9ZRgbpWZAS8H2Ei308DvPCJGSIc8/mg9Nlo5B/xPjypv4cPo3pKWRRnrDfQB+29m65n17+jjK4hlY9kfvD1akuCR+rZOB0kziLX9zZCbufoDgBQmpY6odYaM0hu/ZF0rt8pVZ6zw89AXwZ1eG6ciylXDPonP+VZvkX/ONNbz40hZ1k+hz+NPEdF0ega6ZD3X3WqgK4pB2Cc0w4AwDPw8cmLxu0s3yf7lPNLtKYsCYR24zDUEClOOnAGoXCgew71DLlnrAUH1LTq4FdnvlLPw6fJu9afnmKe7Q65r8kP7EdiQRrQuh72AbMZ+Pv+bgaRUjexV3eA5ZEBeOuPNVK3AoBnqaNqcbivIKyx20fBHTwXcy0Sw1jLvNYl5aP7jsFjW511rzf1I0N8kXt4ynJ1On+PcFY5rHQMPVRyB0gPdrTBezxDneKwcz4UAEh6w+9+zSfXaJ1kWKuCpgEygxLQIzEcPjUt8qQlO4J13T7i87RdGuWmX5gZIj5yjda5tD/KjuuMM2uAvtim3I9AszH0HCaq+SpFvwgUoGt0nTluVVVg0V7D/mZG/czenn3tKQfm5T1yr+S/5fWxfYR+clBP+8DwTT7PM3Mt0wT+7LaA8gWUUOo+8ggMpi1guSIs0jNg+oFnBkDrKXTPrIMKgOYjktg2dRzwzf1ZHbknhuFUaU2F1xWIS3tipQv9p39VjQl90Ee3XbjfPJN4PD/rSfnNY9aNC9uSBAb9oVaYPu43dVLK850AMk/YjqDNMvfxDAA4wTY4EMlPTiTRv+JHtYeUXdMD26W/mIt264hbB6RcHhh27bcc8LHTIpiOHsR+AnvAb/gz309+SBn3WtAZLZJ5AAAgAElEQVSb7VPROjunGhAc8GDeeu5uPxxcYG5CzDU58DTkAVt/ddhTDdXVT9H2l4/TxIddv7KT88c8mfYNVQEAYQ/GCqOF128CPDLMOHfxjD74ZknoYYIA9gQYmJOBgmlIs7lyljFmMcb0qCn4ypABxi693iMzOJ7EhHK0dZ0gD8rSETcYHop0MoHVjLzDRgTedd86EkXlTR6OBEBgaMLss16GU/XwIh/DtFGlpAkMmsxdk2aj3OMGgFRAAMLuJ71POzzsVlgJGBhzGKo4HFz3BucUqFt467NdvZBK/+ZBIujsf4JqlbzM0W4nJCTd7mjrox6cG2zSoEABcu/cOwUA2IMUvgHLrgrQ9df46R5slfy96mzwswWn1h5GIMa6XqetRtejBDD5Iff4kbwhd35eg7uNk+X9pYVB7rjmzOKwEudYP0CzlJCMqT7SKY1z6Dhr4J5R9TEGYzu2gJ73E+e/+516KvMjx8HK8D7+7h4itKX4t5GR/JaA7H30KR5kn7yuSB+HoX9j68hKT1mXwUzJ4iN8hQ8IAADqY2R9fJZxoTWqTFYRfFqqdC8+591eJ9yGvqtTbsfifl599lH5oPnOpZWTHaMMLvry4TUCAGt40JqyJ3Wk3CDf0OxeF7zF6yWz7bhCy6JL93VmEIX91Wu3okx63HtiTD/P7eb+VJ/dmE3WP7P/ZRD++UdlENAvytQgR/B90f4ywFHw3sMN7GYAYNYUx34lj0/58KcHlRWf1Mk91ndaq9aDPN7GsDFjg8lbibU6FrwEq/Q3WIxcaMDuTePcZ/h0A0kbHNT3hD/Mecjs3eBI4Ch8BI/dwZv7meCDxBc+c9ODvcgKgMK5qGiaZ24D1U7Z9uBjACc9oBlYnliccmFabDsEOuF+xsQj2SROwOx/JQt19NTO70nbDbqOPutWHb/uocmnjjl7qA/Z6hNkHAja1pf7uervGqrWpesEcNvpkA6m1SpnGum5RGP0vddYqxu5k/xAI3TMVuxZ/31zJFvvOIjlbGjyik3ncwhy6qPNsm/whP266ctpUbtHyjJ2pZ+OX22bIPUvvJl2Dhj3Tcd0FYnwG6w5cCWO4b1tOPOrkzC3nocfwTZsiuQ1Xhu+bTuIzDHfTdwC7wj81BDnDpJAY2QFeeL7FUqJ8vSide2Ve7Wx/XNd4DCYJJxkeGgddXvNkIK+Kcu6j6oxhfnaB/SR6bnyYdpsCx10IaiZeDoyFvj/VzT+paNmVb3SrWWzB92iY35xUiIdXlcn2uZkf1dXun9f5L+Db1Ry6D4++tU6Ss8xbc/0+quNrzPmGRy/7TH0QD5jYhn01mt1vTgKlfWBYzdv3vIIbqBPku/PdXi/kp5VkXXYPj0zpW1CBjFi83MKHDKbvgb8r+tjO+h3TtcTWXVKh9i3aPvLR4VmUgWeSX1ofO2ZCgQAYKhvAHE4qOs8c8HNMPe5yFrsm5mc/o87Kn+DQD48QGhGdD8NZxymQe+H2GPzJqPQAQCI99EGjT5OqTybSABgBD8i8QUmT3tWo5WipjYzr2B7saRTSgF0dIcsEROeZZBL2RZwtLLFAE3FXQP9esiOnicBI53vdAYwELzRLjd2lesahjAQQrh09AyGW6iSWQBTAjq6VhpxRLa4xm2gwB+5/nxmVYwksKVwbn+jFf9tGPo1Gy8ICLyS4JCgjJLjNXgxDRP4MdeZChz6aD0uAcLZXIdyiXoKpOUsRg907xnrOpzWBhLRUPTXM0qR/O1vfyt+y15MjPZbafIs7EvyhYNFOMk2jtgL77MHYI4ipXwueMwK8orIA4DDj+3E9IDEAmSVrPbZpQX80a9V9/5FZt8ZIvYJWfV+2RnP/UJxsL/sFVkDPdMaBt8DGLm3XMMyYNrIYXGwL85Db9BNwGYfwbOUi3pNvaMa7DI9vOvYgMWP+shFK3C1ZIvBM23YoMipIhnj1VxqhdXMCd3+JeOsaNBZ9uHpyUg5G1fX6cClptCixPR5DKgKJF0DJU1rXzUNoXpdxgUzDiI6zjXBg3R6BoN6b7R26R4+Ay3Yi1WkVBTt1OXEjwPTbBPtM17DSVO+WA/Yyf3RVeVcUIIajj76CR2BwuZvX7f1X5ydXscJVhXIro8SSAKHGFm6gp09BxHcGiB6bQaJWQ+3LmEP0D37d8/9iOFuOGbwNDRApqoslEGGV+As6XDrCMumMSTbbxKn2UMwIQ3V5M3UCeiB+xmRlXNPUiJOXJ+199FYrCv1jeQ4h6+OzRKDBfN7yYcps7mKW6YxevN5Rh/GfBrjVR/R1nbMjYWpI8dA57SmOhLsfSuBEOwIfLMGngl8G73egSfui61R7/dxw6WTp0/fMwzsVG0mLA3624HDQGbIGkHc1RvIlgU9e6qXzptp9Vybs4Kjqjjj7PF8HvZ/98/2T7ZC4birh17Phhwa89ZRLT2i890D45CzEyv2qNLVhz1LoXT3DrHU9ydoFNgEHbE9F399igWBVF2/HOMOPo/zHXMa2B9wfvCleXCqZTuAvzbhVucm5rxrD2ogrUvmsTmRhXlm6b4+tWT38hyUja6gvSZ1eiUb55hzY6wqfIRx+p1AJM8D3uD4pv3KPnF98AK6Ync/sh8OHOgTMHiefHbkjKG/9NaDiwxCrKNuyw+4KxnMG0yuR495zfZ/Ckv61AV4p/inM9tv1Xbmz0GHedauEKRVlWRFBnRvzEgdmjZeBriG968kRAYVoPvB71FBlfZ18it7aD4xfWZfowIAe5xgEc9h2uPLuOUVnktZgQ8y8I3dqvU4kPL19Pvvv00A4NefCtRYL8L7olHN/rlmsSATz//h7/9xrPfbeEmmhGlgXP7OHpUybCRgrUDIMtwPlko6IzcJjsvk6yjcwlAP0cbDo2vW9eR8V+RrAwA8wxChjFic5waZPhvZDhBHzTj66g3f0kcyngjYnBUtMFLfeR3346wKxE7FDgNgJGNY5bFiGHI3jWDkZSJKbM4yYBjgPAP0HLYIiOx61vHWa6yB/ZTznwGgAc8op03hwdBKXpIBKH55NCjSxstm6CwUZ8YIEHAA4G2OvUAAHhlAef/kTdYH3yfApJGVIO2I9LhUjqTGj6P161h4XZ0acohrvpM8zL0F0ihdwCQNnFQGKJwynJheHNn15HvTYNtHsndojfQtD87SJa+tszF9gsYooDwDNfgAmiemjCHaDl4ahPSSkyFD9rkPdLwNNK7J53KtRGvHyA8lxvWLh6OlwHvi6iUm5/P9dQYcrMy9eBSISEOwou19zi3FA5S4lrI42hRWlgl0jeLqnvvEy/puDwSs528HvXbtwbC7m7eThvdgMeSK/aQiisAKx9BgwEwAoqYQu+SbtaI47/LD4tMnGxk5iwElivL1PR73aRPm0GfYrzTmtIbUXSkbrA+jN+nT89Cmd3eaw+K5kg8I3lGCi3FtA2GHuN26Fyzw6wRztzXIpZUMROvKFnPh1KLkHhB0ACPmPR0724aYrpklmhje7LW+A/bAh1MN1sflkRFd/jiPxj0DZ25BYtbAIR+NW2Ct1nIbecWnHUBNxz1162303TgEryemph7MfYAfEou0B+iYsmXK9ukrxAkS6G3+1bNyNvRtsOVa8lkS09LAS5sg155yNjo7yqc1+MxJlq0kodIHPimZYa5TVxgMtmkgXztEHn5r28OBxj0lA7sg18/7tC8u/zvQynX1ezkgGkoZw9Xq/Sa05vCQGU59D16knskz5r2ePYLYdOxXy0jfAdCsyTzKhHyd853y2TJZZ65vAgaeS4xZfrC9rOyddHAGqeA3aGG6e/YUtsqfvzyjQU5o4lVm/+GVxBjo32NhZ+q8Xs+Ms5y7tIfK6e1Mcum/rqi4+9tpI1he3iNJc4/y2DlnTo1pYA33W9yw/Ye9Zxz/cIVaB10oO4few3faz56dAS2Y0ZRyqc/LsWffUh9iB6FHdYKB1oJzmwFW7YdeV8JGz0FAB7sBfQSfYqOnkwn9kneO54oZGGDlrV/d+mc74LDtu2/c/fM+inF5hGTvzt5J/HX8tavXIuF47G3LZzq44yxj83ULEDRYm+p7W0XaXY/wOm2TWkdUFqBbuA9/z3quNi3udeM/vGQ62Q6GPwgaebjltj/yu+in+/1ZjrrxTHwGH6Ru1X2w+9OvQsb9WVU4OZmGft8ud6plXYGQe5A48Pxv//N//zrBbc9VBnhSeT1SPBhZ+hwzABDSm3FToSXQp3Lgdxg6FdwNZmtE2jhawe4oSEdYXEq+pw0g3BhYdwAgjzurva7vOwDgDXcAoDaVkudeeJ1TW9mJz6f3X78mAGBlioJ5dPLCZoYBwFuRpjLN92BoG5iOKucwkGU+n0MJgH6WYt0++Ju++hsnfwdK7DNg0LLPaYid++fvJPPpb7VYUDGSBjp8chrQDF7ZHp+8r4WGfr7Hsw3gadaWAYrkiQRK1pzrB6gAAfOyo+Fcp9bThksKsauI20jqAMANOMnXAMoB3s1HN7AhOzlsMovTc38xZAwqoq3XBNBX5Lj7xpMG5v8NeuSe01uNkZgAm8rxlL/rbGDJcUdJUdCJI6uQv1e7gClcHxm4q3/0vicP9zDLzqbUs4Ry8jGbmmfQwc02guFPr2sn1nP/dJZOpdFOnOIJfWxYdg94rsZZNnsasGuYFO72FJhUaOX+C5s6G68LOkNyzpZIPk3Mzd9l33Ltex08q4KKj8qw4QuwCGMfPgY7bHhc5ct6sl5/ZnWszCLD1gYxinHl8mmOjoXv8jOFPV1yn5iavJwGde3zVc5dSjyIlYYiL+s1qncS010hp/Jkt+DoR/cDp5M2jZyDK6dsr86b3n8nZcZJ4JoY07nvGLTi+eTpm2eNrdvGRwDgxs+7JJpnAzMcENqsCbplDeutJmJfcEju4Jfpb945ec3XTwy9bRmMMtZ3G5S8ngGExFrTx04HLWC1jhgGWjzTspw2DNc2XzpzDb7CI4lj97OMwXlV+S3mOaN7BITbLvC9end76ndVjijT3FWH4gU5KwrKT5CMIWtVmbOtVeu0bPlyvf+8a0i9nmt0UmYHzVK95+G+bkuUnPzv//2/n95/CYf3RIHav8ZiVdFwrZPfepciGHEPDd6Bh53N9G60rFn/8bxLTwcASma7BcL7269VBcBpB7C/TCzXd2tfuzKKSsbKglblkzPZ+snqS0+S31MM6r79mbStWTPG/213FZ3GW9i9Khu+5Ry+pEWNvUv7oOT9eec4gPWmFZjh6xPwSjynsqNoGRV9snnAQDk55qEdhq19tMy7jaKuKTzoSoC0jQeLlTzqCoD1ExxoRj4dztmWDqoZkCfToE9raTtfawCjwHruL95VAED3+zf/5t9MsMAO4PMxLJg1gYnoH9PB9oqCRfmzbYiLIbw/ctoVp+zj6Kk+0cbJhtTBzP7YZBsVM2SvS18z36TxJPkP/EqdODzYeAcuwGclD+08p81BcIlqsiNAdc09GZx/MGNt9vg6Xe72WYbvQxZ4nvwX2x+5qMq7mGOB3i3e7iOatZduqbBM/NQAzJhdpOtnssDf3cAMn/XeGnM8C6/no/R8Kb9vHzjt7sTH4sF/+5//xxflrQkSPChM+FfGDRulz1UUYgYjHHz6rT8tFWIq7xHWNopS2fBeOiMAad4N4WMATw6no1yZ+/PZNEARTIjsJIxBXQEAM8gaHgiWggal0PooELcCeFJ+6NxWLr5OGl0V/ewhgMmEfI7X7ueHfqeRsRH5NH4AXwD549d1HMo1UI17cw0MIq0hhTQNJT6r7wJefv9k5lIQVTGy0b7bUNLfGH5WToqU7yA3jJl0gLIMBmFKOmNYnrTfiBnPlnS+ja7dO0fi/B07gikrHr56lxYXpzhg1QbEbbAh+MPzcZb08uxjI6MZ9OCzezCYr2tH3kacHKI407pPTqjWsAdHIkF3shbQNJ0T7VP2j6VyhEYA2oAczlDT0Q5Fcf6BIaw/ZxTomreiNq+s85ItL+qZr4xnlyw7U05OBMf38+nnb+qPtsMIn6XjcwcAMIoxYHK/xonQbIjuyWfibvsTvX3eW/AvFc/K4MvT24tbeODl+nxnRglQ2lHpXsmmbxobN76kkiADxGeSxuxZVhXhSNiw31kmGNK3Y+P92wDKKmmcqdcZoMTeFp4zdDDkKw2QeYYeyIUzYQwxn8ObVDalzIE7sx7E5XLosgLgkY4ESxJzFse3ogl6UQaJEQiWjT7ovU5c4PddK4OpzBdylDDq05jo5N1RlZE4t3tx4vOth+AlO6oYIjba4WFfd0uqOXYxeyDztBh0iP7NFsJbtjSFmqztrZNyP3hv6HZlw248Sl7K5z332DM1kmZUrpTh1RPu09C9ZQ2nMnElHYD8fMogz8Fr+ezoR+91I+XMQoiAHgGUNlBFZzksWtO//tf/eobMuXJIVWXIzmb+4RFo5P1WpQ9O37YY+jOnPskBxl63HUXoobWUnHYl3cGTPYTVlQBRitt/e192+jU6GluPALhpaB3Dc5j/3Fb5vYXVAYBaY1T4OQDAoNV9zsyc0h88+FstZd4j+st//al9+NskXvT9OU6tWwD0eTKE6JcM0PEattPonQO/9jnShiTglDyVGJOBJZXfa7/Yl6ry0r60077OGsHNs6eceQY4KhquS/DfziCO7To4HG1N25juN+XlfRygg1CegTMY1BUA58R48wg/eSxb6m3wSAFbBwUcmKElg+fPbKtey8oAev/R38XvOUX+QdBInyExg/3E86Q86fcD23OQaLUubMpm8IpgR8zGaLSYYAv2k49AdGue76XMcwfkrgBAylDiaOmD8C/AxcHUntsE301gp06weaugJHy/+Of5ROmXcGQoej55O/mYPWNvb79qePo6OWMd6q0AKF7pAIBk/PS5HMwigAk+137GkFhsvdufy32Ftl5bByI7kFpyp8BbzJVhrVk9xZ7UOv79f3ELAA9/K/2MYiTxFhz22JsyBHXesAYTtPGKws578F46jWko1evdQ4IQcu97kyjBSMWc4DdGaA9iRCnUvwwdCWOgHLiafMzRetq4HpgVw74IAGg9td5eoH7L45iYB4CVkhUA+koKSB2N0Q7XbbDwOQR9BeDMFvI9OcpkJqBB0t0M+qo0Wf0s/XZCbPJElp1BX/2bQpx057uUlCbIHnsZKTR4r67TBj7Ccgsu4OdnOys/HNHdihDWmAoyny15E/olP95GTvLaWSa40eQB5DjPfK/Tw9hqNoSdb8qzAI4Meug10UG9UvQt1+cmlbPcUGu7j+mx1TXO5ALKnvN7l9rXuboy2F/N3/y3tGLI0YLd8GxEWOkf03sox6Qn+MJz5wAVYYCeGQM/T6zw/u0pBQnmZBkBSZQGASh4kVadQzZrHtBWQek2GrQih0XKPHkJHsrAD06q7r1O3A72wRCrKfcZAOhS3JRr5BVe4t5r4L9WCWoqqtofDNqv5yoN9dF/m1lNec+92KqnxIPFl0cKM3kDw3AzN2/fqgdurFnnaIEA+ar97sF0OMjWJ54nUN+N0wKSdlyj8LnL9JL/9FkCF/e55nv/mODe2RLWP7SI2RU3Jj/CaHjGdLOBC3/q39SXDqZsJL945woAiIcTN4tXpjyxVtuOCsc5RRmocwjDGbcBmbh4YPaDUzPgVeupDYiCXaZpy2tnLIqPr2M/of0aLgx6PbPkaFwNUQXrc73wZfLBbUilTkm851ky+JafDbSdY//m3gx9jWrE1L8j/zE7YrAvgrxcL9efDhm6NuXp+7W90kdtUuVYCM+6asE4/FV4q5/CDZxF/1a2nWmyGdIsNTfuuiKCoCZOj9aGHYWzLpwgqMpzcLSvni/f8/nkJy9IdKoEtrOy4GIGPYwvOcl+A/L+3LZ0Uo3BdWSPMWmfWTg8H9l+BQDI7pGR80y5LQ3O1slRZshxZ2fRj77f59Off7i0P9tATV9XoqbdyD7t87tqU3/TWnkHAEzvmEHS60k7s/ConNwNcmHzcT2t9e3Hz6424mQPVz1J4jNQTruYqhvAcwUA9FyFzSSCCMh3uxp7pHsr2GCn3s9o/t7TkUp2qyrC/frgaT1XHbPa95sqCgct78w/+IHMWbc9VTD6zz//qEz8zx8/pxceTEhZTkcWjMYmMB999CDstQ8yuAKW8pzZyw023fLP0Gx4ovi/EwDojrFfRU/1/nfrC7hNYsj35yjnDpT0oMCSFVpyogUgHXHdO6tJ6tmuY1+lq7AXWHPqSH/fM7Ak6yd/ErBbHQg/rP/hpE3+5N/si/HprIJjL3kGfXadf2MHOFB7rVdmCOAeC207Y5OW5mPPyJONmzZYBupJXv4V7rs61YmkbMWrU1JqpC8nlmDH7Jyp2af/+A//31cuIAmsG2OgQyAYDkCn70vEqkFD7+8VAND7ehgUQN6jhDSiKigONq8qCepokz0XdpyLYyvpad2eM9aHIV6bXSXXO+yDzxQIxcCEipLglKvkN8rprUT1PgMWtu83zzTGcatnVASzo2zjgF29okkHl7aeJxUACNAsGfzeN/ZLn1Gkkr7cWwDSwFYJ2wAC5U1xTJj3cZU+5C8Doo8mu/dmI1hWYGQiT2OwnYyr1xnFJAauI0I0Q+HKWibo+TxRr2qf32u+jafbiUWJ3YZTgjm0y2c8QajLcFwmMsYG8oLhcipsZ2QFFgXA9I9HVQVrIOorWjPtPfcze8Xr+fCWQ04GnKLU2NdwRUVTb8qwix71oods3sYGe2SaxzmoDaJ8Hx4BbODlUl5tAE8jAZHh3kee8dcff07LzalcCfwsqLFHi/fbZmPj6Cw1p1KHo95IAu2xZx1RfXl6Uq+lroETiVK2QYRhtn2vyaMpX4M9qiQqljEvZOYhIS6zgTefVjVDl+TehhuVKMgixndeI50InOQbp2+Dj++wPzxbGp98Bt2RSjbpQvDO1zizzMiPDESqQDDCaE0xX+8QyhvnwAS1GWnWSJbD6t6pNNFXaVTmM4LjN/0yYPVoz9Ft8Cb0Mk0o4/tesm4so7pjszvpWJSOa+M3nVXWOC0X9MZy5FALCIYyMojOTF3DteDJpPGNy+ezGRsW823k2jCPieMdAEi+A8cf3Tsdew/k2rYr1qhrpeEJ7THebjxLfk2cT9m75cvfccteGr1UAPiIOPdLp1Ff9IsAY/FoDBYr2yeOscIJBvv+Kphw04/MqfAdHcJ3oU/hXh9RTHZKAXtowFqg89YxmtJznTaMbaBvAABbBQyRrs4ZEGRHz8DMnk4CXc3nqvQwFphPK1PiKhMcFTRZHPlM2bkr3Nxnv5njrcKslqnuba+e8m5zYLhgns5EcqWer1uVqGzICgCef+XRLUP6W9evgPLryxzlpeerYMGTHCfbL3cFHTYGMorTwjXhcWwFgpvsV+oi4c+PHp544/7o0gtfwNTFQWeDfV07jPXdrpyoLTmOMXZ7A/RVi6SCTT9+GutKj5QjZRvhPOLaOKg9TVsycZrn0Go8YycrbbtvumVSOtf8+vmk08LYr7n25aO4kvC9fBxVOFSQrIfkJP3Mn25RGL+oZzWk/qg96erElZGd74BDjklHK0Tis+9rxrfMr/UwSSRSDZ2+n7X2kZokDNZ0jMx2zVgb9J+BlxWMK7X9PeEEj8GbB752Ofvojgrw27ZC/thP8whHf3oN34JRRec+LjOSXGM/dPAqbZDUYQQp4GswTX9nEu62YQlMeN/sJ1cwvgIAJB/Xxrh5lACAeDADIMIE0UPrugfopg4yH8keVQu6sUTvp784PnB7oan3hv4KACRRAQoIkgQCXBDe7KvH0f/VU7a5TkZV8j4IQh6DxKZVmXpPAUc5ZBl1CptLsZbph1UZJFMgQDnWlUVgQFT38/uZe6p7VwCg6KEHFQIMzdDrBwO30GtJZUz2OaEEAHIS5818pdSezyn760zbSMQ4ugEdAIHe7i1doUII83sVuX4QANi+OAy1VJpbQph9v4Bm0snGmtGJ6CURbT1HGeDhNKbg+0QED8lK4/beae09px8A4JnNToOJ7x5g0AZoGnH1/pzle5YFfgehPdP2DgCUMEaP4PJ/l45+fj39KGW25bIIqZQMDieOFAEX9rho3RFw1pUOQsqgQd57sUbuDrjTW9tXtwEAyhNHsY6W4FqOvgM+kwW6sgbwZ60p3mNgD2ubc9mpSrqqdMwjuyc518PPhaxvCfrilQfdzE/IZj1fE5QBa8YjR1i1H/oMGZXZyz4KL43jdCIST/m9vhszAMq4vCa3jqGGAdP7nEZ87dnzRsVTQSSvg6sYJIkBlAamkZp8Am6k4XI+n/cC/khjXp/LQAlrys8QQScAwDOgvDx0lfLPbtHozFCto4cFsqbkU/BEJy0oe5nlmbk27qW10vOJPht90jMjkg51r+Ns3c36nXJ29mfO3rbBnGuG3mQjMa7Zd85TRg9Uhdl1JN+JUZ6ajiEFRspuq0GhUQFAJk6fYd9CWI5AMfSmlzH337KxwcEdDteZuci2MFQx5ST5I7EfHZNBmj5aYnAtZez+7q0L2Af06s2fvM99bz1kKNrgTa0bvA+MIwM8ctWZouLPCiJspUkGONhH9uyWrdS5+t4GLNDbXY7dGdYMwBaf1YwaJyksd9u+AQ/UMzPfpo/89Lq+JyrQw/7OKQs2ps9qPYI0t+xutWAfVVUtla4usFPUk7PBxqL1DvsksIZcEwz1oEIHG5FdvCevYVv12AfT/KyiqEHE3fqhda0sOFvqfV0dpb/ZH8rPwZq3H28VAOB93++lZgeBBfDn6r7F3DkOtoNeBHsoved99NVpg+sY4qhyCtsgHYncJ/T4PFO3JHiNTsjpR9+XL1A8f9h4zBuyXadr//7776VXoXl7UM4+d6/06nwHasYuZugw1SqBhbqvs9/ebyquii+6f7/mAP06g27WKx2MOPbRz1cOW7c52J7ZRIN1bVc09HwP9lqf1f4QWCs86iF+YAv2kwMTHGHOKRNnte9ic651qxcJ/tgm/CybdipXpkK+zCIAACAASURBVEyWgcOulPEP5eW2UwkmVgXlM/MYrD+cXN2q4eQv7A1wj6DM2DBlOp8nz6RtMX5IV+lUf33sr4IwdUx8tIfq/gT2U6/fvidP6jaOs8IlbZ6xZ2Meh75L9SBYVDxZAkD5pWUUTEZecp9L39Ycqp1plkFR2lfSdkb32U7u47ajAiB9A+hvfkYGrsTof/j7/1UBAEDmVjJ6CKILGFD7eaLA79WfgUNLeR7GEkoZIMmF7XCJzZ4pc64jDY4HaMOdzSqmCtAvAke0D+XKuYtZJsjGaD120ujftoAxaCOdzzWgDO5kN7SONEjSeC6FJSF2Xb9p3NEqvYcRugY6WbB11DgneaLxXUoNQw0QRt+JgVWlL96f2/CBhvXscU699+mc4Lt7+N3Q5FlRFpl1QcnqPfHPBgBckqM1FV/1ETSZAVw+8eescM8SZvOGgwjZ54/RD5hlFhJajZEl5dJrgSbz/QgA3HuahqECLSWIrbgBbgz0cjh76b5vg6tA7UMReIbZnIMY6Wvi+XK/EXIMt+SBPDIIA9KG6RoN8B5GEwGsHz9+Di1rsGUPqQN0T3BnbzZglT1qdbzXxXvE6b6BMUMor5YS9Ucl7RObUlndoJjyiIwVv3SJ6jibHDPUQSqGqRhHVqmV8dB/pxFt+fbZq1QG3eudyf798OPsZQCgDFwqi9aZLvpV392WNOJMlIwoGyajtfcWvvbe7dFUaSikA9vpvzFgbSSd8o9eAMOhi6/ZefE2cDH84NWUk8TJMyPaV2p8B+f0GUo9NSHbVQA8Fw41RvZpuHv/u/S9AvJGjzGIet+zfFnRdq1RJdCinXoOUdY8qYxFZGoc5CjlRq70L7pLmbh8ffFpjcZ7jgU9rnpmDBCuIbnCqCDrkPvLPrGXvp8BCEdcPZLsUX2+HUBnJZxpzdMAMAD1/TVWTPO7NQxsyt5Ysnhf7SyDjV4U+5RtN2dQKZ0OdLfpwck6J7YlPbSHiY/QcbFk8StpVoZlDFZKGwma1jGeXUFloxFZZLL+S/FTBg1HGXT2rWrr2skYbADcaCMgw9cnzpQhPdP3nXEtue1gFHsg3YSzBDbf9grH+K4DaqN6nbFOLXZrJAY6hnbaALoXz0ArIzKUg9yQD7AlbTpfb+Xaz5UzB6I9CX3Rpw9UO0DrEgxz/uaUG3hDt2FgFzKte4E7zvaatrafkKFOOIHn7aDmrJy6Z+zrrsHZ7d2f96ff/9XvFSxR3z/0MB+e2Tzv8baVraF/nqriUmk7mbqOgi78zt6zJ7rGb5XFXtuK/U1dy/ehHfxawciurPO+sT764z+rdQ4emdaRqtrarKVooOPi4DnK2D/KtmLQ4rZuwNPghzBW2JK23shUVdgkPqxe1yZpCJurzNYJm9bKlr/iwWilqSDAlVmGp3UvO4N2lGkbzAztzAVQxQzBqE5ArB3ppBs2AM9j/NqKMGRu9TaDNVVZsjStPXh28CxxRgFY05Mqjk2gmF9cpVI83AMoqUwjAFBBr2YOMJSgD/qo9FZXh8z+fRFoOYOFa6d3NUnzlY983aDgz58+Ai/tHYItBKbhCXge/oaeQuzUmbWPlYj1fThdhKAC9ldVCYEPecpXBNG4FzRJe2N0Ug2m3Ofns9qPtJP4PHxqHe7gMUkwgo/wAn4f6wDnrKu6PeDf/Zd/qiKWBAWUJECSF8SghuFPg3AdSIZHDVj0QDB9Lx0F7gUjo5AgFlGQBe6NAuEAOXupCZl2NlH6HGGVBIDAE4V7cm/y64/tVyXLD3CZ6b6XlEPIMQ7akILwRPDqGStKZSGjHySdCYGOs04byTfz2uh6b+E5jZRUeIhgRwl7wNvQbSKkOx25ghj/P2NnumRnl1zlKk3d9m0BxnbbP+BOIDC4bf+Aa8JTYyJ8VUBLpZKIXCufzLX3OZ/h6+iQVHXO++4hh5VzR9C4B4gkgVICoVRmnE8CLH42gqAXYILblFbTT/db6LSvESwNcv1VKyczZdJpK772QOca6/NMo0hF5ue1QdXgjhRa6Hk9pScgTTrmswADgDUZAAnQ67PrRSwAYKOJ/gzskecPOH7d+j9ACEo/O8Wvcup022vShZ/rPeOUgSbMF65rq9+VEZQe0dsBwBmzf2ghnwftjyArIz6MSoQt3+F8kq75zAKH9XynIkwgpXOLplv1DJQvYPl2InXzhQcDmKyEfFdBAJ6TQAXgDLhBfo2CYUwi0YhOaRs+QWEEwEjHYzmICqiKpj5sHwUpum9v6iGRvKs7CvBZa07H6wAjDFfN6G0qvIAgz12HDUBxsz8c4EFZ5hghp68mWEslvMqNHjLOzFD2Vztmt+lP1SuXHKy0UEfyF/g0n7bDwwqyIxOd4VF6gZVvAzArwS0D2IZ1xRNydrdIzVIBzqTOWU7qSD+D9qHt+je0YjBxRnoXNi2gS7CMfoH/iy7pATLlDE8ze7bErp7hs447PhzllrC3wXTqvnWIeT8tkzvSJf3UExVWp9mIqf9s2HTqczntNbbNZ0HqbcoDO3R3+kyeA8/be2ipjhGdD+p3Fx3VuyTnIk1Sst6Jy0dkSevuDIaUAbzTgZ6t//RZOfpDFFnRnU+fuocJRgd3QCo4JYe9h8sZQPZg8h/TPFLOju7g+z99duk8TqyBoenmkFsjazqzMbByzcShPbZxYwxjg4n/Q6PIAuS5jWrqYe1gTP2IvkE2rAhqh6jS4YmE2giGpwoES1Z0j6Yb8Obd5TqhIU3oaXpJ/KDxnD0G0MGgEwv4/T3qqwMUMBjZfJzxytutAQZ71u/+8A//QM/CyZnfr5+hc8QrY3jyrDZfGujWZ3XPFRhpOVj6A+yad2IdXobqPaJ4cSTndN9zOiXhU/R4ndXIAqUn70hi78X6CvkCjUqe96s53ymvascaZ5qZXB4X7IxNDCE+h/ytPgb1X9JsnWfRT+FfMl9Ew8gRdaR3eUL2xgGzcofYG8gYldx8/jQTeGpfZKAldobX5LwouTENc3cSDA4A6Q6yEWc85Wa+4ryGr3S+jTvXUUT2gvld9BQOLgxl08VmdW6WLyXPyO4PojFkIQp2ZENnXsCTlUFZe633fvnVF/WW0HVHD7LEl/CNJ+XUKHU7cpPHR4eEbWa5RzkH2QoRpH1dw5oSopMvYiLGZDGdDjIccdpiZx9oLZcuznPkHehj45caCVhncuOvx8DGYFiw4ASCT/33/nObunPP0IXOtIM8I1f+6D/9vcYAZioURJBKAyV8X9ICMTxoXtC2xTvT7nl2KgqUh94RKdmj2CINJ1N+fYGO4JegrmtCkXhs3y8bcVxISXrtU0B4G6XRFsQenwYvVzo661M0KEBVOgDAI/UOGbhdcwSY4LOkhuEdBIRiKGaN7ijwjuRcmEf/fI0oZmOTFrwb4dP6f2wUj+fMGV5e7BvAWrnvuL0FKutl5Jl7x07jMx2Q0mvAlbU8J7151AXzLv07P5kxaCgUBB4R2xSAojmapEeUhbXUM6peuM5rhEuk+OY5c/eUwTQbam+3py9TQLNpmW3z0/snYd/KAAMKgwdDTozdMglHB/eQn4HGxAfat4Fq8lXdGQobB4D5xmc+0bsn9VXH8/s8HwBzN2BKEH+DsbmzX0inzu/m86XEctwLY6G69nicgcV7Ves40VAfnh2HZwpY8gDyAPmQ8nCV7U8JceHjAmDHLF2ftxvmOBJbxkYaws4mardQO2R8h5U59KoSEc4rnbTIbOh+gebpAEAh4xQVXbdsdL7qOVaI53EO3M3+fI1Bmh9yDz7TpWfOKOUG8p+f4eCjS206cKcBV9ftGhB6NFi9k+drbS0QGKtHbbbmxFfmR/+emnFkKLSejuwyAEiNTQM++WbenyOkIpILb0gXdsbBfQ7+jB0wnKF0Cd18I9rBmL7MxjPd7Hmj8Lm7m8+4n6QVDED3uPE3kwbymfADvTRSRmaEy/KrHY+RISd1UzqUrK+uP893WE/YSEAu8XswQ9Im54XM1HlfDdiKXupZGscVAQj0CFhlQFo7SzHm87y8ljY2wlnviN9GwKHz1Iku8dvJD6JlZRqgPVbD6A4of+ofq/dF1NxS/pF6aSNapjuc6od8mAjQBzU0S550GZgdAIMDKDNpvYjMTR2d9J40ZH3mM4Ne4HEwAev32Z6NdKmH5+65Z8mzDghAHxhvSS98L2WucUBjPTI3wu7V71taEzG9jUrLnhrN1s6RyeDa8aW823yF03Sb6tbv/+APf20HryKKvi+VAMy4sCzj/FHaQ8c1e+6Sk1yfeKAdVDgxb5kgA2Cmr2BwPE5jSqNy3nk1SwOz4BjI+y1cDQ9w/8nH9V07LYy/yRgYPNfpy8Uk0Fsagq7jr1MxZgH/1DMZY4khdjsAtB55Hbxvn8kIwXnfOMCiXxWOLLInnQHtwE45ANAPyJQsg4Dfao017UEp7N2vwGNNmVyxckF770vEHrE8NX3Ar7LHWud86IwYbCp0xdozOU0rneFb1nLLV+sqYwayIJwBsAw0eK3vHpmcuk3M2/Ze6ptnWA/e3aABvGS1zl1wBsY6trc4S/DP509fNsOpnZ/j9OkyEWV7fGzc0JmE0DD3KieD9JedEql/RFEx7YDvQgv7+bOJdX4uG0snv8uA714+5rd1TjgbYu07+PHQXxdGe/1X/+G/ywEgBohanVokdZBDxP3lfKBrd1zPQ32JDv0CJscm7kVEGjbECiGk9wLBMeshwsPoj5j3ykghBCN7TIAqRiQFpAkJYsQBIFDfERQTmpumjUem60BTCbPOFJ4iSKX/r0BMpalIWYPaArH1DNK3pD6ezPDO73Mn82c7AATgI4EewMt53A6AvOtUuim8xdABEHhnKn6IGQfRnv86AAQKGhTVBlOI5HlijLongIU8gJ0eBqMw6Ip9pfBDT/WeAVx13ursbvovT+1bnz1lBamsEqjs37euKjMAoBH+nPNWdIauryVkdkzRDdgPgRkNUDA0608yQ27lm0JpBYsFddbBJz+kYHJdl42BBFEoe+780UA869QSAN8dvzlDaCQNRu4zBe+cYQhYHGYCEh1VVISgI4iKEKnDMGld2zMEQyZpnjUBJOr9SuHtsUYoFO6maNOZBtT97RgjP6O7RDP/vD20ww+RAcCZKqOkvf63DE4QpHuJmdzDh4CYjnqkU0jpfM0jBj73iMrHdLxTQW8qvg0FpkFkquemueYc5QdeSCZvnTDGcoOyUx5Z0WLUHM8WaCLNcLMSKr0zMwCyaVwCIRwHksMlD64SkGupAyyKppOHbnmRZwdISHDgKI+fnoZVOg31+ZgVXJ9lnf5ypLUGbwiktUPhXiOyGgDpVMdzlNqzvfh+ts6Vz6TjxnS4cgZDvt6hcq7usaIuxV0SdwCocOY86NpwNNZ7yPJJcCjd1J3AiRbW5759/SYdm2eL/OI8lt62vCHxjtfTtFZR1tYz1aQO3c6Zp9y0PjdgwxCpn1Uaq2gk9jV31UYq5UFyH5b86DumXwoppJmNwh3gjBlcE6O28j7AOfAHaxRhYpB0IKSehUxJp1bSOtjExpeN5XIw1xmoWbSaA59Zi9Y/biQ4Z/DTUX/4A1zkLA36vCwIvp0AGH887x7zhvMteVLvakctd4jeg158PtS9r9MenZLnZzmzenFluKOhym5SlJN54c5kpc7YvN6ZCKrJtjyQHFAPmG2Oxn2Q2zKOhxZgaYyX8UJPhLyv5IVah4NXETmNTK00zsAgYEPtswNr7Pm+85U/bthXBgwZeGBzjP+UwfUcG/BNKx0RSQdAGeVvb9/GAZGYlXMqfwqlRLM2Sn+gT5ozTxbtZqHU++r/bthmLFgOgPpPd9ijg5e/tmly/ex//e//0+UFDmDqnD94PLFpVok3+o+/nzxnLAm9VYNEykfVvLMMWaZ2dBmYab3LC6IrPzIcmVnvSVlm7LNTXrgn0ZqY1jQuWr0CsGGm9l66JLovNWXsqR+399nc2dih5qtaI2tfO6ADrhdurqkxlHdV+abe1RlwOseyL364N5kbjPvwTwzUjYnHcUv55v6Zshge4TmpC7gH9M7q6TMwm3yzfFDOAGNF0Y1KSpYWuIvUcfUz0Wxn7L3+6//4t3M39RClxSBc2rPEogac9e/N1CyHqFo/ro0qBPdtOHCgbEyLbMMIxZ6fgShSONWr5TUtQo3mIwNwmwjzEg+DpMAAafnRIXNLAHzxCy7wisfos4jw8B6URh20D39LAG6DKaco6D1DsBb0/HfWUnldKcxvAV4ZABi2OAC4R//pruj1v2fNb1LY3sZ/KsU02u5zrt+lIQ0oAUSK+OkKTTOvcA75/r3PMlxqukQ6AAQYup4MBTPMGumKCX7sYV2PHUKgasgQ5hjCKKf0zOU5U6uWJQCk9cLkRMago4oUuRlRgRdnNZBieCtJnFfJd5x9CXVFtrr+EZ5NcHnfh9e+daqtVvKqTXPRLIb3Jd/whRH2xxP8D/g1aU6fv2qu7s/Vd1PBZRSQe8n34wDIe8ERMPJEipAMITuPFhifiz95xMawjPBmRdbLebgHRNWXf5mZw7qDvmN3rXaEw3bRqQpL4Wi/qQgFeC13oP9nAMq0vmCZ++DeoRtkRWYCrazaXgG592d36PetA8DZE+sAyHvBqaOoKw5mGqSGUr0V69xj1kaGcTS1cQ2wVCtbKZ4FBOSItsyFH8oBIAOmn0F0Oeml1gBQ5Mx/9nOQX3yePQIm6+ZuJ1V+NgFUnik0Trfv1BnwALLMPLlNfOrnYxT0PPJ8J+ddf7K2Z/zLfWeKdjpHoZHMaFIXbJV21FzmX0d5U48AG7BENHEbQdIEbkHaZgpwX2CKLIUDkKZhwT2AKzA+oPXMmCNCJmcgfQMionhjEf97HRjobOQxWV96Xkf7Sq7X1w5nW5SAoA9q3Y/ZEs3IIYq0BpryDQ5Q/tDIV8uNdQKmvF9ZYIMjs0yWFkq2OWvB6yNitgb+8GfrBdFp9JMg86necWMr1oADoAyydABAs0kPtwNADrx27GIUIVvUw+bjYiQ5SnqcamIx+IgzTTmVARmMtPru9x8uReJskCnwlGnRugR+TbpBb5k+3Uz2loMElgzInQGAAwGcA33jAJCzT7jBcrscAKThs1bxQOcwMHUBXJmyqhwAlj8+EWg0eZEzQFbwGeQVKeKJEZMOE7fynTx/46CQ15eDT+goG/tFEFJ8XYZyp5vfgYRKHzemczPC+j/yGP1v4/ixCXO998C9gcWRMWDf2kO9Szzw033F6j/Jgqi3Hp0UjQtdG78O3Ao2OGPJ9JDZsmQJr42w+NhroXygMllxunliAuNiff89kaXL6bj724lb30sbo84JjCxabodd0VrqCIIWnM/opiuDQvjk6qETInBLFa5gI3Il5TD3urR1TnxCPikjsIO6BLz93ci8fa+pBDsVIumWv8Mz4C9oXs8O+0K00qUWfAZ5gfMC/M/aufPia/g3eQZ5JhnUAWnZ7sJBOwIUnMB3wQyFyb59/WpHePUAgKBr8fphdMCEqVC+ukwcAH1I6d0cxRyAOYloD/Ns/kOzK4QkqTVpQJqQomZJJ2Htpnd07SYpgGK4yIFKoQpR7oV2WkkZovK0b/STNVnAn/V8eVb3M0VYWA4zkzE9SvZ4KhI+0wNIKVsPHYIrhSVer/odAgfhLEXwxAGQIHPAX6cuptBOUJ4MeSrO0zMGU0LM64m1YBwh4L5P8+/ythnI4Cjx7zhrP6cmAnyUA2AYue8BB4C+E4brXYvHGdZ7GCNDbRwgooTYCK1obKa13xF4jTSygcZZWiic6XQIRpgeBwCKneyGTBFk/3kP0MfsgyYevc6kUb6XgIC/+55dryqe6XGLec83kEwgxPknEHi2Xtazd3lmBiBzki5Yd4L5BBj8nGeqk3nPO+Y5OqdW1nLglLxoBwDdcKcr+XVf91ryzAAyd6SRJp3ltUdWoYwcmTNNmD9KaUZ0unsjAAxEIzOu1DV+0D/0k2cDrTG2qt5Bw7GkE+6z9oBTgPvJe+JuE/Qm+IInaR7pkh3L4xNYeY/IqONuwnl8y5k1sDaLgp+ljCsndf1XNbx1/uUAkOf7x/Z/AbyVAeHf2aFqY267JjPm6wQ/dgFv5G11AcbgpLleJS7cJWee551yEH5GrybP8Tm+6/Dh6egR/6n87fl/N/89O2vfLWmgS6eZIVTrzAh+3WmljddnNL7rs+fFp26FZrZBIN3le6rGAfK3BGJlizh8aBUHADIDPJH8ecs/0volAzqQIRrtpm3Qx8rucOojI6+01uULR9DqeZUZpLPtzDJkJSAz5VwaBuht7gVDJ8EmDRK3vLCzlxrTaM8mjI28hYEEra6Bt30u4GX0F6U1Wf+PDIF/hftafSSW2Ht+lC+mThvBNIquxojUA7PG0Y9XBgBz4k2HNsg1+opeAl3BJN4m+tgTVpM+wJfJb8gDPauzCZDvfI4MkzTelpe2DwQ4mewY6MBn56wR/hsDpEcYcs7ucm4+zP/WIO+JQ93zwDLA/TJYL/RW+6n30hgR+jqwuL630x/qnYokRlknPUfmvGOkHzIr18qZQh8EKBKLINfgQfT58AINbHs9tw6qf9d9lvz79t0j5MZ2Cacn+Gz08VGO5DMrB8q9jnleyw3K9HKfp9z2dCBl99y9usbxgyPOslDnqabg7jfBHXP+OIa/v9FMuXW7nDauic9z43ylF7tOvMioJizQMC5lHU4A6dJ+/3S21zhyMpa2qSAOAcrGaGj+k6hyG7qJgxLbSF5F+Yh0ezue8nOpJ+s7t90G/xQ+qgDMYZs29iOFHrnic3GmOrRSwV90Dp+zM8Mj1OEHaBn65BwJJOIEWBl2loLKpuh9PuKByF46sJHl5srpx8xa6Z+gd0mO6SVhzJl41Xr0o0rhSv7qd7cDYABmExgNJuYSootpAWlqoGB8LrIYH+XLwaUgM8G2euh5tGLs9lalIl3G65TVNpYZu1AeFjF5d/DHATCgIMATAhCllsLFoteRQrqpZwRoFUqvu4RspIewP5RaMWI1coFQElB6HSUAVuhCjEkk9Sy8boCGBNe3ITZKX4200I42LxOU+v2uoefuDq3T/7jPZ4T0ZYBCqH4H2QkItuhUC1FPSLWN/VZ8lj2d3vVaM0KdwlWpZNyFjQIv0FMMnCeFQb/f3y7y9RkB2Z8VOa80IDfh0Az2pieliVY9d3h/U4DUgZkuMSboEMzZGh3dCisVDDRRS94Gl0YsPBcFwZ90L8dBgbdvjJyr+zPv9zmdYGINjXWyPDM+UC7QH+eAMITuVinsuEZ4K40QaCvXDC/exgqfSRCF0IdH5ozxJvULDkXSyBelSuSKxprutOxu36z5NvBZtwHVpg+jdNyYqQS86/U5H+Slnh9TBuBJ7vY+o0wpr7VIEbXjcc4OOdn1w+m4ygZJOLN0v6pPPEdqslaem3THz1DAKxsW9DrisA2WbjmS2S/J09DWytPlGXUaJuUyGnWm40P7qV4bPY6pnINOHaW0ZpvMFYBS9PzqnE6jILreczZeZ4HLU3kmaB3A3g4mfpfyM+/15q8829pXOgkTyOk9bZhAo7xj9G04jO7PJGBhPdz53oH1kHXLOVMZnuCdpg87ZPX+1w8CmEWeleqKscAeap9Ocd8JBBhCK5u2JIs12cm+Dg/k883791nd+qtUzPB+naWmSZxR3cQD6GffF/9H1+PE6EyeKHF0don3kQYWsihphz0gTwHBz3SvJHcHOBYvdeBk9F8EDyKzBvrY/Z69PrhbaM+f30go30udaj6qCLQn8NR/nlRx1tre91KfLblElBQAmvKCO6YHwPBUlQa2PKg1ofvq76I3UuIjuogMBXTrrNsJe+M/8UOXSMKnySsTEGhMiDPMemIbXAp3RXNMzs/R0C0VwACZd8XF4zAmWyN1rnmjxx3SVHGcy1f/qpYbtT7SmDEUkhY9GmxHOkITJ17pTuwXjkD/plM+ZdPokiceypSXOE7SiEt8k7Ln0E+d1v717ds4n+H1kSNJEzEuFf0i+0ROmL2ExCTI5qSHG78QEPxSwal2CrJOAleirw4GQOeS7e0EKEJS6n70ivFou48vb9++ytFd/xX/SB9LhnmEY8p838nZALboz04g7zHlf/2bSUvgY+iThp/1/XXuu8fBfIZpF9Pc3HZY0k/+XefYBiqZmzjt0ul001He+0mj5gnubPEEQWI7D1L/jt6kCW2UUCKbnTGy02MS062OQu5uyRJre8A6kdnOenQWcR8pC7EN4fk8D97Pngun4PDRs8lu6HOun9U0iH3GjuHUef2bv/g7Wx/tGU+gBeiGOW/BXoek2a/R4ASll4DqBB/d9pFIOp7+7lxbny2v1DPjZWpWwwGgZi50pNUNrLGbzJGNfm5leyiFdgDAMXkeecEyHtuJcVzqjI2p+vJSUmcn1yRGnd+nnWt6E/p92VYIXa/eTg9qj9kTBtnP/4cDAGFxNzpKIXEzFs4FBFV50IiEcAbp6Ta9UPP04egLYaxusG1luXuj/vZ4X3u9kwFRQoB2AKrpdicOJP06BchAhy73LRm1DkAsYJB6UYRDpQYng0LbFnT+/21IZVTBgs+jP4ieWcA4Gg/wTfqv79e/3WzupyIp6RSon8Gr+W6ekXzwzBjhTB+VyeMIyQVqm+mQDqoVwvv7WzBCo7W+bUK23YFThrCmNAK493luZ+skbbQo0NXq/KfWLZsFuT6fd9xGUr6HWt/0buv3Kh2xk68aeuW81VGUzZw8P8+bn80+I6Uc+ldxKFMzGjjUnjQGJzz+0EG+x1/c9HF4l/cl7QyNh0OEu9o7BIja6CG7gXvn7moN6ICbJrx/l0WlvNGaCFeS4dMZHaLbGItUny2jE4OEHil5hwJwFUFpO2qjK9u1fuTl0dF8m3tx30kj9fcB+EE/SX8JAgAQeQ7woZ08jx3V+Q6Op+QD3pOOm7zPpK9cd35eZGH39aTIOjPq5Af0ytJGOF9fXiSL6spKpn17czSGHBjlQwAAIABJREFUfdbeqkxgz2sbmq0R4CjkyQc9gjQajy6dnB3778Z7nCvrrgg9PUEsb7ZeNMHwDdqQ5QLcDRJ3jZtGu3d+On/57MrxdYKzNssX8FCetP8+WQGd1u6I0DmzOut1uSPO6v530qE/4xTf4cercRWyeVKGHZM6ooNEvJPfc3/1c/PdZsyVHiOzi/taQ8H0kHTLfnAA0BwUx2c61PRu6KkXomcxru8qP7pLu57pG51PRxBZt3WK+Yf1VbCHaCp8gAMgMwWhNemHTC1vIzEdAKR9+y2dgUpUuSP4yQNzx913gNTm+34ol7gdV9wd9/KgSy4yfdDFUaokOdBGaj7nwNuDl7d2ue6TsdGJYRJnUDT31un9w+9MWukf1LPOwFE7diNwl7iHshued2P7DBDMBI1XZwBIzrXBiaFc+L5+Dk1vpmCVmby/fK3JJJG6X5+1zeHgkqPy5tEy+FFmdu64bxjrz3NNHspa9gxA1DMpYau/36VJwr4xRtKBvXWg4livTID677b59PxrHDGlK/XZkgPpAAA75H2gS+6f+X7Q7FkmgsNwmylavm2W1KMTp582+sbPBX+lHZJ84Z+L+1uGricp9ZkwVjTfxraQqGrdz1npZ3PGp8MG3rbMbkdw09vc/UyT830WjWEr+AzLcb9YWw6AMQI7FYTDxvi9GXYVydZgpeJNMAII5vd4Q0cINgNX5J20SupVlOYzs7u15emoLYOgQSaeV4/mcdOn+j3eWhHAE08k60zC1WV2DQeG1659iche5jLa7IG6gWedteq6nkRhR4Z2algCswQOAJYkXgxE1lzCP0clsmYcAAIwPe4oAYCJaEfzXXL9SCnTmYYgLaFU/+luuhaOz5z3hSL3maay8IVYyG22R32uUz9biWsMC1666V7u1UKXitj1yMT6WQkue5bt3T7Se7vUwF7mihy+98icbeySzIhgZ+2i33AZ571v6t45gSLvF2dE7Z8O9AiorGnkPDFQcg85zxwaflYne5x3KDyJrEmVesIYQQxpxPJ3nCLsxQrumi4RQjdBHsIPo2AbXm6DTBQBe+Y+bgMGcKnz65r7lFWpfHa/TslEKd/GB2eWfKjjaBqDvyYy9KEUn9PF5PzxBLrJKllD5+awVTqHgooMkoxUFM2JFmaMy+vLx8lkWeV7Kzr0U94V98UeiLhg7ORdpgPATpjuutwZRJYhjw5blGZGXFeOWndjgKR8dWojdbPtyZdjoN0NreDqzCoDANlGzfc4TVo+VQqxm0udTrKM7CGj97tdL/r9bUoqkl8AorUG0gi5Xe67nmUZ9DjnHvq+v4NMS7Cc419TLqW85b5uvcu7+d6jHnsV39DHohwAaRSm45IZ8xih6G8bMDV2jOas2zBJ0xca+ACIVzavbsDg8flvSULqZ+8Fue/6TDJQnvF88nHKnPpsZsycunWBnJ3EO2Y3z9572RpRv0srOpgcftJZNehC9o7MZA7WJZ/zQdSUlgzYhssGm9TVY+Alv6VcybvkM5xhAljXq3dH9q4jhqZp0kaUSfRUk1Q+OIsKvmDuen0evWSatt4B4KZs4a6zyVjyHPsTz9Vo1NY3mlN+GxkS11v3LMNGmQpOb6//xjkZBpTl22ZKDKYlA6G7zPO5xHZanxr5MY/e9CH68t/mSqFH6dN2MGk/UTImeovxqlpXk9f0PegpNvAs9yR6bGxZ55N3z2fok0PpyuKbCIc/MeCSfqHhxWGb5s5mE3ffOIjPIBNwztXPuavUw0SNtQac/tFrbA64BUXphMJKYLjJ3iAoJTpwfwDeQ1ZxylKey70nf9RdIIt1Hq1nROMvxqKJj8QPPXmogoPqTyPPNo5G8x914I6+4yjfFkLSL9Dq9DfY/iDQODqbPeAAGD3VAQdolbOv89DaO6vBd3w2esf8znLp5CHOMPWO1t38m2NZ07GSsht6G3oKR/29Hu/BeoH/8t3iqdbL7HflSGaGIcfX3uMOUybtPT1Oz0iaSp4Bs9p2apujG/XCH/QW4V2Jx4zjeiR04a7OuKh3SB7F+X79ZjstyzkcaN0yn9d/+1/+4Wd5mGg+UU01EGwJIOZEj7/UafuQ8r8UCDwLBrM3OT3+pNFXU9ftDHkwZIvP6VDbRrXSU0rodtQIkPvlV7/qRhpb000ED6WDMYMyrH+L2Tqt9SbIZ8aGFJoMAAt7BBnr4B15PglWAFG866xD9ZnWzwCS7DOZtX7mSQw2wMY4VJdHjIbtrAqhmC4cKcerncxPD4ZDOEZaCe/72Cn/fA5nhGqjWwFyb7l+FA+jWrwGj98ATJSQRxEMA3b62zptMLbWE7oAejvuz76VUtiGRY3gu+eyN5BBAI5DpZWExvZ17ZKUMsqjG6aQWrx9Bs6u6iOYenzPGSXdqWwDsPu50FCWAUjYohz6XDi7NApQWGmcQEM8F+Cz9b7bHC6jNfX8OhNoLqOXKbAQejftHnzUKcW695hn77s+nQo8L0FjAjplbqjh3jauSUcF54lwtaJyQ8ZU9iifFNqSYdWEsqYBtMNqZKSa+lHXZ0VuwL/lISmfRgnhEGsFO4quHV+iE2iru+tCOxp6NGDDRkrSBfJEYLtlQP09ARsyyimCC1KSVvjO8pMWNUYIdXb5+1RWKfceI/7b4wTaEy2Nd9u71doaHJdEzL2ppINZ7r8wJYUmgJRA5VoPedSHu4DBZ4xzkbMAlEP3yAf4STK/G3Te55I0BR+gOwC/CTJ1r9NnZ52KfMbrx+BYAxxZl/fHGadO115bb/hZO4Iv155GiqNJHa2byLgdX9OosNMnFwxfoy/DQXbqho5zRmPDBV6+oIyY23l3NrFEh9WfnO3wFgzUeimBJve+f7pBIaAsdS5OkMPgauCZz+H85WyaZrvrfJUjvUvQMEyTf+pn0v8tKyrdk/r3+nmt7Uv1YKARqHoXbUosdFDPcZfyKql7m0if8cKXaCRq+YmRcARQWt6oZ0zXiLtE4ZwkglwhrR75v0dvp4Bkk5wxb+NwgAZJAuLsU3Yhx/19Z+xlVFN02w6ALx2VlU78/r3H7O3Y4qLXylqhRHN5f43giujW2ZUDGHyW64efRKddA01TTWhVdxppwIMBstSp585n6QmO5LZqfE6tayqyzAhJdCcyRHTdGQDIL/gh8bh0UdNl4oXluWiYdjlGUpdkAC3lDGezE3jWoBq8HUZZGtaUbKEDU3bquU3zjHvONc8Y0A81ZcPNeet9TJ6w3Otsmi4nRd6NztJ0r8VuiStYJ42FrSfW4UuJFCOeiwcmYNdOqPZpv3yPWn7nxG1Kd8qfkUM0Bq2AHCOMO2IszDSNJDsDr5sSQpPsD0ciGDt1hmSRJp1sUMe/d/nX6JBurlsZAMhC9PNglbbVkAN1DtLpLy/KAKj7JdsDfZz8zr0jV+D/+qwn99h2rZ/7jCllO8t/eXbaE8jQXCvvI0gEPe+5cSboow78RLZaOkHEY41JCTrw+woeSEe1wFveecwwW13SWY+dAVL0MmfTQSq9DwzdfbJYB2NGZ5/lAChCY0RLCcqKXCd4uI3WvaAymLdL631IeRCAlT62iQbjFXYzm40eaMExHlBr6JRTDlKCORoWwmQQVP2bWerMxDThbB0L4FdKYkYcbQfJBAliwlKyGA3tZUWo3p5WGCWVlt4TdYisVWCv6yhTGGdTL5gMMILQQiDVs0fhhmDLDADOy2uzpxEBlutE+eceUkGOcGji5XOqN6q0/iu10KlmMa4qxvFxJgKzn7ZRkYj0ykohpYwztIJbz/0IJ1GGa9xy3V254WjFj+8anZHCv6gswf3nrhEXHUy94Xqg7QzwHFfSBMmsyHtJ4WYeaIOsIpTd5dQOpXNmMtGONJJqfakQYOakcXgBJxQ0cwCWyE7JyEh9lsgNwAEhybszrY5n3+/gmfAQa2HtKxPOqANlFNSzpSzi7wg0/j3ZQ2EQ3PIBJUaUEfpgb7mPVQRdR9YprLf8sEjanhdk9Er2RZbFbYAB6h9q85ve9Xmix1efA1FiKWPJEnv9kUHIE/Yk3mqDDHok1a/+nfeY8oXvIxOS3zaa65E6nBUgDFpfOeVu5Xjm+dx9h3p/R3pHL1gTdyTtnNVcVFP8K2XXpWTIpXF2vfbvQ8l6T3awwnu7lsxUAthd9dNRIjEGz5Qu2Enh8qhNH+dMoAPex88zKj0gtEgr6jzZ2wkwNl0egzd1VvJO8jgyv84WfZZp72N8kS3UesIlf46is3dFysuUiAZPtW72oUyNqG/Ne99SrTX+k36WtjdzZ+S5+GJrxAH+GWGlpGtkZEeLb1l1yiTLZ579KBf0k8EwrlzZcrcH2SGj1I5JeK4+734zZxf0pJMxNHqkqRtTbpRVhmhn0omnflomUCaAXq3nnCA5yw6iP09jhpTbYK05r25YjHxQl/6otYb2CqtZl22+HPcG/bp+l5I67v+M4I2eiwyJNGLIXsnP0SDuTK/fTE3kj/gzIobggNmbsklrgowzebIx9UHrUVZQ38VJNjq/HzhG62VYiXaazypTJCeVIPugKQP77sExU1V6Lju9sDrj1cvaMr6UH8iFzx+rPniNiKR1zvk26tJAQwagf26DiefllC4M4tRD4tl2LCX/ywF2TY+x4Da9VAlAYgLfaWeRfqjGeevgzkCX3kET1MaIiX8593RuJG+yX5ye0I7lajsOW20gl+AN9SrrktGXyLbxmtIBsNFa30FNSltZmqXSOoMf5ejaLAA7Pb6JD8tZUH0K6h1fq69AZ858UdnXhbm7CeCNWR8i7tKh5qEMgkI3eSbQQa0JB1qOuURmw3t8Pu2QdDKY/85ssZ2utY0d4XWecwc8WsqvjRDyDayca/IaNqvPez35BydDrRGam7tvzFGyqXpGJX+vDNvmvOAur8EO3u1BtiVcWkf0TrM+AN80fppJL9FI/4/+89//JI28FoCndJRPRLws3DYtrhZCF3cOCWasBQgIdROJ964PFHM0OBCBRd3Z1iVt6hRKDAdApihiHEMYqfBq/fXzOkAR16etexDYauPnc3ujiVZ7H6QCbudFX/QKjRRSEDpnlpeGg6E+k16wESCR7lQ/I82JiFXWb9wAXQLryr4Yps0mi92lAQIb473HwNSOWfsov2gsl3c7QIB5wse0BBuwqqJQxBGHTqZWktbr30+NqwyZUrgGDew1Z8dLULVnEoHj6PFGW1mrz2EbTA2obseDzvn9zcIRGuhElhT0oneVEJIZQ+lDj0r6vtkfOD5Is0nBms+0/up5qqoDWgaFP3JsEMCx9pAKSWc8NUSmL+hcDo5wNN2CdUzuMGa0rgbq6SlNWkWgARLzfvi+Ph8ZCQMKow5rweCmlJ8AZcdX5Z3eyp5/yyB5/zFjTBNoJ31nepWdX+sgyjMCcA2fN40hU6zoHQ3tPJKmd9Lb2zBpYJfGF7JgwFHUgeGRHyB1RSsP/rtqpOs7KZ9T6Rbf3KA1HZZ5xqmskPmAtQK3NFH06MOKIALeN2tjn9GjuTrtLOU5zz7W6WqLHWE6QM3vwHgQmMYBKwfAOo9R+gbWPf7xcADQnLS7MXcGV45B434ZK4iYTfrTeR4RdJ8iDgD4ge8AMG+nA2fC/vLzOU+Z751giUTM3f9tbN8O8zI86zOiyYh0pQNANEpH4XDMO0PLehVZpOaBr9b16DDRVhurGnXVZ8wZwF9pMKScgCbQBY1vrJ0xOLv3AM9Eh3M+9bxsTAjtwAfQCXxz0uHpsEp9bwC4Os7n/VhKxT2i9znzqgNWM9iK4tecbuqWY9zZGsmuH3WkqEfH9v513gL8zvSx/CSjqQ2kN0fYU/dzhvcdQF+jKwGr4TTR76IUr+re00DzHXaJlVXw06a6PhvrfGSLz99GD3c0dx1ykPWZDp3lmfsrw6gMHiJrh86I0kFHIrd548F/dvHMuL1b7h+ylPOZAId2EkEu85LO5v0eRXdGmd2VfrGqaGuyDxdHbZMy46mUq/p3G/8TjaYcoY0E1v/pQ2VjbNZc6oGkjzzD/Aw0g7GUtMPd6eyiiW46AAafx+QBnd5kYcuV9MBd3DeGHRhFNgxj4wouTtma+YH1Db5kM9EjYunL2Z68I2nRY/aW5/Pvxk5VstETaPqzuiM5AS0rRes9RWRshnYAbCamecEY9XQAaD04jrp3S8kDZBXGquTMa03hcBaQsG8Fv+SodjaOM/uUW3gEBLlXH1P0LAEPyfi3Pqh1Yq8k7bC3W3/h9K53kIGODoDeUies3cJUJWcrJQ0ih5F5fIc1kAk1fDUTmuhVZt7hvSmHUl84ec6y915rytvEUvVz6cfK/Pr58vKrDmCnbkm5mHToGsiVKZzvYPO74aWpvTNFe63tpM7SttdyADgV3F5O0mj5Nwo4DQOUdi2qHAA3wIdoiCLqouUAMJEAPPXsUOhS5MHq9Zw7El2p1ShqBHZGPvj7GChRDzSHFor2meAysW9tz+63dPDWdiVIScGSREzDmlQurFHCqoUD77BhuvWFnCHEl0Shv/deEkQIaFydtOmInMRq4t4GGem4AADn3pGV9eeABRpzNcgoEXIyX4uOMDRdK90NU/p7OjN5trfxhdYQER6tJRqamXEWjCVd+HcGcZyd79/RyDL+RLvldAjnEI4XnFcD8JX6tHuj+aSaeHTdX0UjS8ADYlAYvH+EaXSklcCSjt80MkUQelwcd4KQSNrS84OWlcrYe7k91ynISa9L+kkezrtPWkUW5L5wACRdIisYwXkLOPF5GxfUlKMMkk8wSB7vdWn25ruKrPNfGhf8nZnU9RmXa6wyYZ2pzEeAR61hGlg4FDDDSoIhZ+Y5ALhOS8798yze7bnEC+pu5cLeUrFwH3wWmkk5W98jCpOfR0Hi8MGw48zr96kEcQDYmKnoiqMKecdJ7+qJ0PqF57C+NHJYB97tSndOmsq78VgjSn4sR9zk9fyOntmp6TiacaxhKEHT0PydFeKfGyDlvc1+I/KfMpreAKlf/H1HeAoE1PqkHxqwInO4Y+vHjDQbpHFuvqON5nImgAJ0OE47wBmRF9HZJT+mPKocGTFnfpyJkksLkGp/RQdVB46zv56Pnid1WvKoZRy8ODR/ReVTz6BriGZynlr7y+vL16+VRlqlY47Uckf1Z+ozeCrlRfLxygfKFaw70NEnfe/oXuhlf382sFsatl6rOzEI9GioisrpM+3Yhg+SBiZbqLvJH/JNdo2jnsuH6xRKx8vIjv4L66EeHJ2RMummX9EUxrE6kruOPWWWZYjLDqXf2lhIOeJz8ZPSwKrvlUzJsiR4NO8rHXI71rWNl2tE5qEzj2ypL521ZwMGvShaUJb4eabITWSj+L0ztrhnG2T6xJYyslhl29hBUu+opm7mWdKKu667JxutTIzeU5fRmc6ldPjjAKA/TdJMOsgqgyRrptlb6v2bX/McbnqFX5Nu9O6W5/nueocydLtnU+knMouQcXo3WUrtbEVO2uHowEzSue6tm1VCG+CKp3gWDB1Yk3Ooq0R+pj6qBrRz51evMvPCi8q3nDFlXxRY3z0JXl5qHGbhNXhH59TN0Mnsw1gbnX1lSZNB5e+2M+19HfKVAaEzCNkrmlPpYvVOIhTkPxl3jGxILOQpO27Go59LxtaduSyAfgvi7Jh8ZEz82GOrfobzL7O2keE3bT3TG4W/fdWnAzbxMjK3PoNcoRyEkcKcL07kkRnRe4OfZeAEOodeUm5Dc9LHzfP1d71bUx3Wlt3n7H2ceMMTyyQLH/AWDte1hUxTH15qRCNnX5n91RslHYyvf/yXv5tgIB0w0+hk0/wJsULkFRlNwHcorm7GJ8HdqROp3KUfOo1EaiwcAPleFEd9Bk8RwkOKHq83PQSuWaX8XkQRnhKEFe++iYhLTeWGV3kExJ7eCYKbHlFeJeQzOsflwjwQYF0uTAHB4syASFbRi9MsXzHASekPMCxGaqa1wllvaN7r/fMUcHlvnBtCt/59Rx65s2REr9NzR22AVzOLs3aKMYDzPTI42iuekUwDhxgneUWzScWvdWa6GQ4I1de2l7jeR9lCKhiBIqVdeeRlAkVp/1ZOOv/qmDplJFtawHnJaXLNbMYIxfCzgnQzRO4bBZfAbBTkAI4muGvO+tJfE2oLygHEMcMbPjh5FEC7pT7JD6VAEhznMw56QmnEw03zNmIAn9Cyf7elOPBb0n6CjAOoXkryBG47kqnOfidCbOp3Knrujh4i8M/eTTkRWpm2wynfx/nPti+DcTMQlidzNE++L2XrL505ShP5kgpK9BeGrGTnRL+3lwBGZtLOGlC+L5+RxxflPXN2OAhVg385NTBQeSafdVNV8xSZTbcjl33N/Nsuh3inTKAdQOgk1ShLiW9pzR2d44zNX66DHwDQ36NZ1N3nxVFZy7AEokTXZSDFbF4A7WZUfBoHQP0uQcHtQDvXdJYXDICZczjnONd3E7h4r+6Ovs4Np5nyn/od9JSdAWMCISfgIgOAM8ABgA4oOYuBhQGQuhdZdu8veZ7oE7Sj/b68vnz7VmCqGmLupI88i8EV4VR7ZlixVmgR2ZM4ZGnbPD8gazAABuOm4cIn5sOlExkVPQoWPiickmur74i26FnTAFz8NlHhdeKvfthJDbdMv5shrx6JUZwB1jFa0PE4AEg31TqaYOC54f22/2mqnDjO52JaqnfAIyWTi56yfIs7YH+J9W/a4WzklO/I6d7pZhfW51z+ZBlI0EX0qejtRtVxstFNfWnCyhen2cjBwCTIV629syMol5EsC7sFetJx0iAsxpSlXoFHGdOdjlvxTevV20GIrELmpQPgxhupb1InIoNvPuP+k49HL3cJHfIcWVnnrp/1NCgcAMc7yNqonh+NNW0w2oFSsjkdB+0Tk9x/jiu2bGjkUOvl4TUyypoXEoPX2skAwEmYtMFZVZTdWI7JFs5sK5qrLCzNYu8SBejfMs8GND268jwJkELTlPDpez+6rKgbXpq+XAZRz+KcnDXbXfLDfpHTK2r8yYzVsyVI1rGIHXU7AKRj7qlMTeS1j7RtUr5zvnVfBCPQI9DQg+Hde2Yv0Gt9HsyfOhUZRpZ1yQcaRCInxRd6UExXiAzH2hw6jDs49dQ6esFX7WsxW0dGj9at/sbOFCE4sbrl0vFqSxPZGsrS7kz3Q49Xlv3Ho/G61lr9IRrfDP//5q//p/fbhiOMx2ITBCbQM8G6LpoDyAsY5UUX/05PS4UksBHNRVgHz0nlDSMXURZBF+GpiUSko9nRYC/JRLTaQGYfy7iWvDBrvjMF3w20c+xGfQ6GhEkhshLAq8y3VuU8KwsG1oFyRZgD2m7HwRBS+08WkEXpQnvF6p50dtGFdhXpap8E2nUmd9rTEEzM5E0HQBqFea6P5+fO0DaGvap1FtRc1jOtqlLcV8lbsXEeFiYNZCPFbRWlnyVnw9Vps75WwLQ8oaUoUsjqXsMx4UaTlV4emTKS0vIfjLeTqIGVwnYA5+w0t/xyABQd6/MNaL12B07kdIiuxRnRgsYrgrdRTZ8PgAQBBD2n55A1ZYOveWY4iXx+XjeCifMXeKo56wDGyGJIwDD0ENkb/Iz7O5TcRASDnsnkiaY5aeymrJBsar56uPeIonH2GZVIek3gmU1E4WGf4dKfXeOP87bT4B2ASjf/164V73rYMZCi7j9lS4JA0v8y+qHnd0QORTggrO+16L7OKPuf1J4SRGZKHkaAZaizdMyzxYtuIAjPAGR8N56EkilnqUM4vwHUnWIoB0Q7MDkP5EvKGfNDyZHq5+H3PYJxSgBWBt+0yZp9jtsID0dIvcNp8x6pk9HJcgAU+LsjliPTukcItKr1t6zysRlwQCMAOgy1NJpS7nNf7IU/ke15Xqlz2CtnXpl56I9sEKT7VGdzN2Yc4+DnZmkhV+gBIP01UyrMBwDzrAH2dIDds9dqOZ20tD/z3aWDhXM0rTjzaeg9HNLQJUYj70jjJWlqHB3tzLv1IHIQp4kzzHwSODNv/QqvoM8tl90YDt1Wf5Lt8UCfmNjZhRsDpd8PGL3Xt7Ia3eAIEvJS5+DcmaDL7EuDDLYzwg3VDFjFm41zuJtj79RjT+qp9ezKMOsuaN/0YnmRpY8p/3DeoZNqLTUONXHc+5sNQhwAySOJZ3XmPYs9mxaexhhOmZ0LnnxYDdBwmq0Oc1wLHcvnfTeblWjnSaZxb20ueJzzTEwF39XzmZLE+et8S89OdtBaePV56I1nVMkBeIy7gYeRMckf8Cdyuf4Em48cD4zD+sFtyLf6TjVgFD6dDIiltdTD0EvSKTjJEe4zc0DGaWUc9P3mGSbdcy8jm2UwNxYjcjqNHVe26XwG61j/pVOU86p9yXFsbhvDsXRJRf8lm3pMadKKP20MSQbryFpNsaJUuBrqGT/I+fr+/vL733+VvFbzwyobaBsH2ejGeTZidYfdAJjnZ2bc6HIpVmNS9rn6xn2I6pnsG4OXHB/RXAfHEsMmHcOXdRc4HsTD7Vi/MYz+3TbOmRFovgPLcDYEafgd6y3ZsTIfexAbpHqZbc8F3ZHKlDdD85mdhM4p+aPRoD66Qzei18nAA1+yTs7yoN3uD+Y+ANv/KWJKWw7ddnVm0MupFA4Ares3v/2nnwkqlxCsjGsTqXglwiaKvg6AvEwEASBTAmKMtY1Wy0i6IvJi/DCKYVgU3Bg7Kj8A9GHoLSEmqGdtEhRhCFpYdu1kd+/msykoErzhAIAgmS+7wr9rbadGhIYR5/xiP38jnMls6QCon2MEphIYoNR1sAhtlFF5dhH2Ort/wQGAQMi7vyOD9Tv2jOLM1Kjcf9JCnieCDaEm6knvWjU5CgeAmKANT/aVJSOmCQPSZ/fmMyEq408g+HAAvP+sRpan0wEhBRPac2/nRDpjFGUQ6vOz2Q+CG2Aj4RbNH08Q3jWP8RwLV0MSjK0EeKmEK7NmHQB2x/nezyZkNMYZuuU+++D4OSB+P7dRrUPIt8OCKVYSSNE34kGhxSgl1o8ht36XAAAgAElEQVQBOBH0MCT3PnHUnSOG6hnPhC8CX30bGhiwbp/7RjztfFvFDA2nvEgAM/TQHwCEbJSlFMTSEvvEkETo6+ekHcoBYO+8Pvex1zN9SM66rwRjvElGGmmPtaPJBrLhlMqTM5lz6jrtW+YQ6a6tpoLE4WEaPdNH83wkxgUM7r4xC0htvG9THWRM8s04AAKYsSd7+d/khM7MmzR61HytAFM7C1LXpWGwd39G9OpZjhh4pE4BTtZpebY8ys9TedMkFP4VCJ87aeMxep7M2jM0GMKNu1x5v45sgwKXj8HHacykTmO/5WBNY5bIB07JukNHmxtYqeRvsxrqmdLjKvXYVHBoPWvwZyJFNJ26u5QTDb6NDt+5HQp+pxvy9mWYzqHV/v187mpSx3EuDZ+N8Hw2vt10fq3csrRn74Z3rQGmBj8u7frrdG2vMoA4s8zO4fzEC0TU2gHgvTduiUa+y6d7XzyfulZ03SHL24ntZzoLR2fwo6LkTlNFhtW/bfDV78p43D4aqTdFdz2C+L3xXE56Qcel7ubciarmGfjsmc29GWNESVMv1yQrBQeiA/ktu9m/5MaqcO0VuQBfTMd06Kgd2S79cxYBvG/+NKSYMW3j8JuUCMtUxkdrNvfSoJ7VzV1Tdt86FT7nfsB5uf40fJ7h/KoBn4BMlHuN3guHDTKn/hwHQDpRDixHn5U2fPruUjaSGl6N/Oq/h+yqK0Cn9cN6jcmqhAY8OrzKtAS4svdAaYCNoC4t6PIrnXNPjyD7DHla7y0jE/oWHh9nCj/fUizhrzbMy8nBumpkZ/2O6L/u77NLAG7HZEVyjmaQyJgIbJThDfbTmtTzxHRfvFlN5txvxH0yLB82O0k8085YaCZlnIxlNV83Toeuk46k52NyEfKK89V9Y4zGRBtoFn5L2mYtiTtOmb3Z4tIX0UfumdTdPZ+/ZRxeToJaWW77TJNGUueQIdBeDmwg7LTEWyWlxUc0c77KteteVuau3Emeh1/03CZ+N4Eu24cs4Z2EY6W0soSMC2NOO3qN2/r/f/KX//gzXzKCrC+1Pp6RIcDlKIWPa3yPsiGd5kkTQK8vusNqsdvFnUvHu7OGyKaeqqZFwbYCZxslne+GpxMPEr8rgkZZiKF7pJYZLjywASJSseEQYV2lbHgeQlOKqyO4JvD1/iA8/R084p2O095o1gpIwwGQhAHjKCr1yaP8ap2sJR0Aek6UAOQ55ZpPoH9Od2AtGA71WcBarSXPCDZL8Lnfd+2mNW2bY5m2GhkdEqSVIqipFD5IrXEabxDVWwWcgmxA7nje19irl6s7df3viohQI8terRCclgyj69ld/8h+bMzYAKu7TQfJdKaNjAefWYw2a6Bg4blZABMV7HPirF1nvGM4M6MiwZbup+8L+htBFR7iFLx1zuadx4jfKIlKAW8vNcoCekKOpJGln7VjTHfbnVz5LN8FHALSHJX1WC7eXX/W+UJj+ae+H1kfKGD3G9hGNtybRjaGpxn6zb0ggKEp+DrXKn5uwl5FugZ4rZG7wzPP3uAnRZMZiRgARu8N56sFegPiVgSMAKu9IPcEMiLiChAYhdrNGjFQAXaS0w3uUllzhhjpCVIWeHY0t9NY75IynidjdcZVrVeds0OWcbeih6EFGyXV5bhkOPXGlHSMHHypshxnCGQ96ANdTp+GNajhkez+XcAKWVvr+iKHgG/9lteKfn83H6X8zMatWken8WFkoT94f8r95YmNoKPM6/sJSE5avQwMnG03jZmsuhyveLTKABZoliOk6GzSFTvrwvRgZzU0dEcGxU90hpezwhEeMgIyjZdnrEzY2fScQauETiuN3ghkunz/PtGkE7RauPo5Zw0uZybnYOiFvF8/q1VYjC/1Z7YJFzyG0wKQbvp2eQV7WZCdOmoux1lmYQSTuVW0s2vO0oMGHsXHPUkCB+1NpxPvGiei11fRUAAx2KIMXvSj9dJmC9z4i3K9t26UmzgzeZqoPvfBXSEvoSPjy0jjb4xaajdpTvvrWlu6ftd3E9/oWV2iCjaq751GR9fctuEimR9TGOo6OCMw3sjVdgDAu4tF/AlfZWcR9sSYwwjr36GHb6MoZWTqz7PU8zHrSZ/tRZb+05l3TyZoEV1UH5PsbmKv3x9YmPPriHjqzVOXR1O/1mHQwu+//l7yuf6trI8ejXZgaRpO8131cdpoNE5ZnJ9gDDfcc+BAuqwnPBl7VAPlHaEq+YV+ZaxmYAxFc9sQVCO5thXAeTLmcOxqFvuWJJXBX7/LBnT1LJcAEKjJ5nvwdDmRaIhJoNI0w50bQxkHjEzAaTOOpS2VoJTN+EXRw6OXwRiGLRRw0ojeugY9nXbl3EPu1zOlf9rGS9rFCV/Pz2w5nAfJ8/Bh6mjO9pAx4MFwUPNdcI9waTu5075brOIsbHTvBFAj07mcOAeOIuolp9aZ6ZtrrnKSxFtDH2SztgPAwb7HbHQwMut+dABsyWLKjnQkg+uMF+0AyKzz1z/5y2oCuJ0M52UdQQMksxHSH/JAVrhtKijCgBqLMpZYzDBaGYBwMl/Ig+j6aojVQpxu7KUo3Unz2eb5WToAhuijMUL9LIXV7QRA0CK1uRS+t+nRJ1OicNQEpBkUpk2lQASSWg6dUeR08Nn7uzcxualUpQQ5RXX2GgLXa3aEiDunAdUA+lZwFfmpOy/nAgI0ldAI1Qa4lVbMM1gbZ38otovQqYnHmcBoE4wWN+vw2TrGY6+B1l/pgw3iDoAdo1XSKYKCmDS07k5bTWjSWYFwrmeqFhGHVjuqiOCx3zkfdfS30sV4mmYrGd3uyIgAbyshBPncTdDlI8251GXoKJw7nDXfYdwLwplzHgDW74e+5o7bsVCAv4yeNCITJFUKoWikhV2C0aH7Nrw5/3p3Pu8W7oxo28hk1bF9cbpgl1HUs50i5i62nF+tTZGELmMBtKQTYERN1OWKVhsAD/91imbyr/beAtvPtGLmvO0Rp0beXmT+u/nA97fyS8+zf/YAXUMTT5qlCbxdDXbOLK12MKkq4uzS7/VvU9aUg3knSX8pD+vvNSZTuiGa1WHwI+/z+6dCtKNreC/GqrIWeCudrDt54ufL94puTInKRu95p+VwRzSjeSm8k9M25p5CF6VRkEaLazQ99YT6T3hoZfXLS6UjU5bAY2WstFMRp+YA3q4/5hnQ892XAP2DHC9HCMY3d+Tzz5RrO2YAkJahkTL5Vk5kOyzc2K+NwDZqF0xUpgplS2faJOskqgJQHr0TdDggrGk49Yx52ncHLeZd6PeDRDFp9p7jCh/4b6M8KzeQIehtyRmCBRHhTbqsH4sur74rnD86YHRr447iWd5T9Itcox46O2mLTjsySfAhQTDyFtwyMqZ1Juu9ASb0r8bMfY71/KJlNfBTBNpNhpE/krGRESR+YPTwBIq6JLRz2JCrvtt7Wk/U2TYPL/5c4817bAwwxmin1XbgdeVvNdrb0YLcQZ1LOiLr36X3pRej7hl9UX9aR5FpejbiW9lWBoD5wQ3JduweOg5erT/tDOyASene1oWsE2JN4A49KJrXZSPQD7QDjemdjanhIXRf/VsBsI5Ov30rw+YarYqR3+8pPHbqtzPLSLxJNkr0E4IHBr92RhOOGq//3WW84DsJowpWbCkQaeDis85UOQMxi7fqXW812UlyzZnL8PXewd6P17jBI2NM/1fnnLw1931lOcH7Yx915gt3cNgfkeWhz3fASDTXUwigmTtzDrzXCYxr81TTbTKJ4VXw/Us1mqQ0qpu1q9qbzFnvFjycThfxRwcOygBejLVTRiSPZYBtBNqy2lHvxG+Un/IO0wGO8bBHemJM0XXW5z/jCyLsRVouG9jm5Ojq1B2nfvET37tHUeqL0UvkixbWfLcTIMvXkIsEsPP8xOtFg53JwzPHSQVm+/6mTA3dgWh/e7oZ83hlTHkBcyCnnInlMhTx0mTS2KY5StHVz2cnF4g//vS3fz85mWsEGYbCAAgbNiwGibQGDm9B1c4E5nfUhaDQ5FhQA/Ru/BRCJIHyAOJIG1wF6EhrAjO8HwCjJADWp/0EGOZ5GCZ8l/3qHLoO8gTD54gQhMwqMSuRPKvbSC4mUROlD9tEahgrjOW8i3z+MEYrPUAgd5RE75+daUDUZubZ8K4ilvJAPj5jQUE5w6RYuoHR3PeV0pbr4XzZJ/Sltbfg5k5hKjta2kuL0qoMENLoItUZY/AQyg81p1aGRS+3A6DeSTRKa8WJUuniAfbqc6xzDFBlK4RB+oIxeAJxn5e7AnOfBx9FNkCe19ABXuAw/lcgLbCyEDa/pvfePPaqCGW+f/ilwe1E6SZ6fhqRHrnkRnCZSgUAyEZmCVyf7TnBNYIPZ8AB8Gb02hrYeUY6/5FRVwZT0CWZSKxFd3LUqJZDx1MekudwACxtnkBj5aTTllOeICO4Rzfo2Swq9TAZBd6ZQ4t+x9HBd1CiCRhTTvtzClU56hFyz9811R1KL87gBlGse2iN9OR4NvSfjhD4//5+jY9bJ8mWZI3hEvWk8Jjvt/eiDC5AyTn2M2lG0TqNiLLjyGvTqo407AGAkZUELSeNAcjKwXcbX7nX4q/UZ6xpda2B0gBmezeDJrbZ3GSPhHwBYJYDgJnX8Jl7n1xZUo3NvJcCNEsTJe8BCPXc6nni3iQGVrxf4OZTR+GadgDTZLVNF+tOl5X8HlnETHanvuIkuPUMRlHSDDIy9Ylp0bot9c+hv+M+TW9nRsTNo1pLR43vxltzn3qBM77u99aab+NsSj9af9V5yMHdDuvEBpwFhg+14vc9sMdDPvb8+qyBTmy2vN7z0lt31/rGQO1xYhusaTx4N/ylmd70aCgZumnf1ie+F+qV+9jsBGn5SCBldXdFEkn5R0atodH2xeFAhE5G9wSmzHNCPk3vH5j+ynYVX0d/oGdy0u906ZbuLxyaGQBJGWIdUJ5i05hGBDYBpYxJ/CKM1Q5iMFnul78Phu06ZfSNzpVMzcYMpAerhjrKEGSktM6jv099Pzuo+z4/De2njEO+wqOSdZ25UZ9bI3ezsoQfOviVZXRk+clgbPMcOrV82ICWMH01JY8sS84T/Wi87ag695D0Am36l8ZMiUWTH5I+uCvxTz8Ep5u+30EfZPNNq+aDc4xvrX369LRDYtO4W2d3VL5YTFily7aNpT/JbvE9tI6cdewYw5Rf3Fm++8hg6meNzpIDaGUpeMNnmpH1s8noytu28CLLBFydPYrGJmHEY8khMqh1p2tzIutuHQH/6t1dDerj2Yaf9a9xUinr4+3I5oYWoBmi6amrkKEpkxPjja7v8rrax+DLlkX+dwdsZfVPnuGB46DPeqaz//ys6buUmd/p2MUe+tPf/sNPujovyPWhoMBSeP1Lh3srGcAmgG2UpG6mHcyvxbTrbUtFPF7NTolOIGBGchOqZNBs1nUz9v1vnAD/Pw4AanZ3fTnmZYnvjrAmwSCEUEAwZXrDJsI5kGLLByBOe4aWodSsqR0AJ+h9BKequ42UtkwZSyHulMNOO7pmZSbYSUF2G3ixhRZC6zjgXaQlwvTMy01F6OfuujV3uBvtpQOgXgIN3wZRCoOkMa2ojKM+0xTQYzA3IFeH2N4Uz0/wr++2x29oUiAGATm+to6YjqP08FSLTqNe6BZk4rMGTmW0rjGxdbjLe2a25J3k87tpWvIsAnij1F4/n6n9FnhwFHrH3PiIOqvoGhmWsoR18MxcI4rEgNBGDMBhU4W3gRG8AVAq5b2deRnttRQpHmylM8J5at1inJxquJautMaOCiGfbnC3PBjp1JfjCH6l2/Xwcyn6iFxoBngob9YKDafiSQfK8OgHe5Wd7XcaKqUkFO1rkICzcuRupK6jPLl7eC2VKkqI3+W5HLKlnRBmvZ17rTKbLimr77K3NIzymZYZm44th9bVzHaBn3WFp6yQrURX5nXSpIMPfXbTpfZCVsGhsDeTjnPR2XaKIT9LAIqDTsYQ4KYjeJte2POD1Udns00A5cUP5QCoetiKmiwA3wj68FgDHtOHzxuZR3SJqPvnGlH1xAFg4NugskegwvMZONDn2hBZ3WBQY5rz+pC9KfOhoVlbZK3V71JO+3sr5zjnlJun3Dkbtz37PDw8HrLoyj76o7KMVMZiIqjvrHFjWUnExxJxAyfwon5/gV/4kfR1yalOGed3C0B3tDLvKxqvKG85tuvzz0orfDY2DlQj3OVUXyoNu8pmWi7knWQG18ghdO5k3VW/jTY6GnyafzudvLI66FNRDsiJsm3kq/am8XXh0EGfqGSjs6qczuq56uwdnmV9SUesH/ykc1IddGRkjHPQUeTEWdATZ4KukX7qXlLSU22YIL+swyJjrzMaKnuuziJleuK3lF35bvEVTpaYEoCcVKZDjjbufc6EqZZZR0Zej9XE6YUjw1mKLi1lQklFGms/GThJ+Z6OwtETUZe8d2PnCbJPfVrskrV0iqxJnUsbasqIIY2/s+hq73c/B+4u1ya932XHiV3TNtD99vvJuMj1WF5gtJ29hpyB4WZxOCLE6214p16gXMvPduszaJM1KzKcEyGmjnsdAIM11fuisgi9R51RTMXRvioDK4zoDHgkr9ff0SVJJ5ay0Xg7+gAlHWOull5KjPyI8baP0I1RbyyfmB4+E291mSqy17po6Yd/75+LwysDoLKm63kpJ/Vc4TyXKfJf0tJNoxtgI2jqzNmkrdyjMGpP2kGvI4tMux3caOXR6Psha7R+bX0ITm150+smg0iYszIeOktV8qJKABJgmwjsIa9DyEgoG86LeTzcPfx6AZeyplNTO19USuDWzd0CEIEuT2QrllJu2vT7WX8iAmkPXwruJOy8DBOz61YSWN17QiDs5WdDP58yv7NC2qyEVETPjPSNsDoDwAbGmRKz4GnrA2ct0RWdVC8EwhDV0QRpI2Zi/hbMhzEWxn9GCNOASEGWhhB3jvebNd3MovVH86sxQsJIqWdUhKQpqm+rjdymUyIIp/Ax83PXKehZ9yjxrg0zw5/lIOkAQAFpH9E4Jp+n90QJgBTb+PaBOudunC3lKCTdT3UWV+OQB5psGZYOAO4boWPB/XxMos9rx7jlGSUAXX45nTclM4hIZBr6yo+OzkfmADTAflNg33e0Ahehts4NarAdbVx5A9/p3mYUjrk8ZQD7C7muh6hRVhy0zrPBt4FDNyK80kKTF1KOOPqfUat1xKDMeObIjzFO3XgIEKl7mJTnbfSSI2aSRnyelodkUXDu8Hr7mQ4HAMoEekRmsUeD881yyfULhDW4v8FEyqTlTcc17wyA5GXex7myh/oTwwKw4zKqBdqcXQL/ApeOaBgkEaVgf6SXQqsp16GbBOBkuCR9IA8B/rrrbtTI53we0KVp+wA4E6Xa7BDkkcBP/77+rJ+XHqkIa8kQ/9vlHdaDpgzpkc4AMF+7rhMe79uYRFg1ZO2IEuc991CNFzt9HUPAtZTW01ojRggSPMK2AJb6EXKPMx/+vLK6EnylvFgH5Qn6ONPkC+jS79rPJ70OLbQBiFHkppaR/aY+Mt9Vt8x3kGnQAHu5Zd/on8v4XxDpiGtGPslCXF60U3z5uRvy9chh+ppAV9BNYpLiAeQpXfPLgKUuFj2eujT5QJ3GIw28HAd2arjzN4aZ5UlFmjuFvB0/tUbXGXcW1ZyH90YE03v+oKhmYhUZPEPnK1/rM9wFdEBDSows1Yh3eVt9BlknGRMO26Q70ra1Bu2mznwbEYu/7Q0Y54F5EHmFcVsRTPNu6iHRRbxb+24CznW0v+uJY8FdyklVhvYT34BJkOPQ4mD01nu1D2RJfZ8SijSUdFbwN0ZzZJANnR+9E3a0cNIvDgAm6SSW1nOmGebKTXSb1qkmutX0dc/6xsA3Dsi7ufUnd+g+RzmSzZ8Eb9QesCFwANCPKfFAGXe3fWPd1ONWW8cj2+u7OJOwAcZjxmJ7LB315tUvi6h0faScwsgerzkdzZ0p2uUZp1zYkaVpf/hZd6bViaRWtr3IMX3K3BtHmq/hD86V7YFlBwdIhy2eK4elnIVh96UeQQeDG/zcxGF1Rr+SrKg7pNnv3HfHTCgLTRto8GHTQsruKa2ZMoAz42xorW0G6YueXLHy3OdsWrJdCJ4/sG43O7d8dzlAZnb/+te/1h2ol5HGdjtbRO/84//yd9WIfy7JD3ZkjUNPRkSxJWDJC2ZjKB28hnT2R6BJgddbFPFZokjnQgKeFKDTFE3pstvEgk2nQkRZsl4UWTJ7dXk8gfs9jsiiPgWwici7uZ85HuY2zp8JHQiT5iHZzCfBQQII9pJ/1kVClDBqnuHtUTTgrfojk1QCGr23/+fzfswgSCFhRnvRqAvWUHcGcCnvGfVDCFopyHCQIExYR05ZSAdA+wt0bbuGndmdP0+wchhQcelDs22ka32twFawOzqKUYCxZSB91oghdBA03MHyyXbbns92BAz+Agjn2C0+mzwmHqT3RaTWzRl2GQX9EzCQUsj6Hjb6egNVBDE/z2dTUgBAwwHAdzhLUpn93fXqc0Z3JgvrG2XX6VjuNm3Fk3QG/6Vyzii2Z/oiNDc6Owqt6WH4d8Ynnc4jRRw6PQ+AwR6K3pNe8t/pAJC8e+KUgiSHptvbX/+mfo934ZzQOWE8xrhPnmHZ26MbNWl1JyicdOR74Xv55y2zZg1Xp3kZ79E0KeUq9MDPbiVvgJ73UobDnhMyI1MQbzBhByqpkzsTPfeSDova8aSndwpp8lvKpkPORtQkzznlWp4Zck4KHMcIfQOijhReOunjtaOS50jJPD/SBncMrg365I90APDddABI9nYJQ2OLrSeVo9PGCVkRh2PjpSLLby+fv7g3B/qCyDH6tAV28+92kva52IGf+nrWmWOl4rw4T84rDQiA5DNdwPf8u3UQJ1hOmb1GZjv4w7hBJtefKrFo/sr7h/YTGyT/89nU3am/eb/okXKXGCOLPEzspPUwUq0NYAyTxBTw440bJrLK+64Z9M9wxg2IbUQ3QK8Mo27AWZ+rjBI5JdsZpmaln7r3Cs7WkcmlYxk/6x+KVl63H02dp8vO/PulQweeKrsKDAkeHdpQSlQbLlmCFVmEfr6dnfA8GJPnWPdUHwXWaAfAdPjvZyeW7U++VKNm8Um8Hxl/y5LiwcUS2+yR6DDGJftMWj72rIPye4lAI9vBN+Ad3W1kLyEbcx1kc/CMNJSgjeUl0+dijW0EWs9UU2YpzdVXyQfj7B4HgzFBfVfn2w0v6Ws1ZxiYUXI5HOk6L5x6Q3tMwaAfSs22z34VNF/rZoIxkUh7VrTf6+HsxybAATaTTJDx62CgR0M6HJEj42yB6DsVXrQfneH5fGYkWSeFM4qeQk28OMB0z69dunxNNV4Zhj10Gv+zzs7Kwr4ZfBNZUMMHTxwA0FjSTgV14COTsbMU0gHA59G5if/rmZwHkxE+ffoyk07KWeGSk7NXCTL1yOiwALb91JH3lN/II+sdygyvhoHRPJ1zTdxg+nUGpxEfwULrMOQdupcSEppdIudr+kT9JwdoZwAOBq4SgCOw1A4AUnqzBie9MauAN+KdoCsFrt5+jfZjcTgAbhDKBaYgBFSsIqqu0C0sWqmPsOMFV3Q+FbLv0EJ+0sEitb7e7UYUrj2/PV+u2787x24aD5EniAGiPokDQbECIBXOfS6seQBjZ1mkcuYM6gzTC+4j6ZKLrs/J8yjjf+vLfDbJgHGkflIHke4xIGUkyaOmMV3ujgpQzrOgxgWiHyER3VdT4Hhf66yy8WDwyZ4TQNbPyqhOg3Lorj0KAkjrYp9U86R1xcrbA22GXgfAeZfZhdl7RgBtrdpGnUj7Yu1SEr8wUSFpIh0AKH7Ol/0Xs9fe3MBvS1SG8dsB4DFGm9afz+E+htamHhtjfjMVOFfoJTtOY/zfd5XCjncQcWCdBeJM2+vVTyMfTyvfPxSGwBX+xfafHunn65TQGcRUCu5kItrUvl7GtI38VRhpbHKu6UxNnkqDYORWyEkEPL/jbiQb2wuPIQj/+/4dAS6l8Ulzu02X6Zj0zzoFO1Jd788l3+b7F5DsdAYAIjSY60b2OTq46dLOAKC+mFKfnTsPUM11QWsGnY5qeG8LppJmAafixWmYaHrIaXvwWNL9LfP4dwKME/SYpvIs8p4ZGyia6Uw7dCXr9Doe00aV8qxiz157N/lBLqYxbEfUOvJHzrvrbjuj7AAYuTsGeTeO+v4m4z8hnvhLkQobPooQt7zG4YVOHZo+nLZbmkOPggSpyFe+m3WgADiebzAI/nCU7n4ntM8Zr65B5p36m99bjuyUnqQ5+Bo6v/k05Xl+jztIernpK3XhGJ8R+UwaMR7ZnCWr4zP1uPRAGm7QYuqmeabdcTOlqc5MncqjZjrPl7NN/b60rE+OcVVrKD1UCHT2H+PaVNbXqe1gFJyYw49VM//hdAAoANEOhdQLRTcV+SK7Ic9ebk/mxIdjFtmc9JgOgMEJfWl83ny3DROLr0ntZ01ndNDYie777M/GqIH+6NFKv6+z6ywT3V8Gll56Gk5O3Gqn9PA1RKbJB5Yr8BD41fLICpDGhPpZcz93nXJNurq7vutdODKOprjbY0W8HbgTuwOHXE2LYP8sOQNYWQoDHWY5qwIO3Rh67ttkOBhU67QlZadl8E9ivMQTzugwbyCf6jxM01t+gtz3RI8YpxkZnvVqskgkO7sJXepv9o5Bnno0nReSQwpQFX3gNAmbJiaerUyKchQcl92oHF7x5IfOTulGtymnOFvkXmLG0bs4WrtMD3pOvew17aSRU/+dPeho+HcHx+oM7WSgxGjLdtL5x91AT+8/vitwqQlQzVue9rMBHeSa7iF6BSWOollk4qS0ucCzNs6NtfM+wZeJEfL3+jmZeo3T/QTT78oq/7QymlL/8hl+VhzNfnXef/bXv1MJAIeP4rNyNpCcVLRoVjOgstOvcvZgEsQYwVc34jkJy6OH/1Jh5y9TQWedEjQAACAASURBVBJBSKV2f5Z9oawh3vzcCLerDrzO4tPnruGIiO8SUxmXZ1M0lMLNFHVRYvh+DsSFoCjr41TuZ81Y7juZyCOaLIjmkqNJ1K0EIKYxiiXYiKoDoCxMElAtgTpHgPNckOTvkpJea7q93nlPfvbWgN1poG/fXDuEkPEdbepXs9E0TxxA02BURnKn1YtdIvqaZwJ9oggqmpNKx7zWDobGWijh5JnHva3S2d951au0DMZPmj7TqFMYQFOAkhQ0CSLq96TpVWOwzADYe8PIcGpf/adI6xWp5v3uwbB1mtupv8VRn9HtiIJXMgMg6WqNNs7G++deco+njOqmSw1m4Od6dgpo3x9pY0sHelbTOM9VZCRoZYBngy4bP05rNZ/viJ4Ewfw9nRYYjAjkpesF8Drr6DeQe8rn07Vaawhj07TlewLa4ACr3wHkE6R7lvAqzb2vnf29+/GKACY+w9MBkCAceoW+s3cCe2NN/mw5Ws8MAOgyFRky3D9zlgd6a/XXRgtuOUZHYp1fKJ/8HHR/RByummDTDcDrTA9PR1TeY6NPOxoVten6z743zprvk/2Q958Ondq86hQ7N/QwHHpKziGb+r4s1uwA0D6mWeXeJxkAR6+MbiaJ/GZMFGUVgJzUc+y/JcU4JEt31txqZAZnnt91hMeRYHgbGkwHANNAvK9NEUVWptyzfEAWnDKBsoDVPaccZy95pjwbo4A74M9at427TQvXZyPYAD7gDJKXSX1ePzV6Wrud/U5WX8u1BOgpl9GN+TPxaBtHpPXX575+/fqL8iHlMeuFN6ccRKmtnfocjRpFP0O7lk3lzKQsJZ83WEpN884JMoWbcABo3GHLwJJ75TxO55qeOYC6xwmGvkNOJeYQr7XN+EuOFDuhWh/5SiYDAP31iGc7e7F7zIieJsl3aW5oqu+G850pItLbbz6/mFWfsldLIkB2lIMiy7eviKYYvLp7/C33effws8p9enJNZFDiwEAXQNPig8MBkP1bXhQwKlmGgYzOQic1Who85ufaoJZxruj2usTqffQFmDUQMAQPXjV064QiAGYDn2bXtYZHZ+JmB+jcwXgdSUZfSu7QfPBnNy98cdYasoJn3/zEmdO4WGcSPRHYH7TrdPZzDCq6drAw2KmzSFmn6LwdANKxysB0x//hxS4NS912d/pHpzujJBvb5qjUxcCnnth/4YSi9Dbxss/JDrhnpWToSmhoePtnOa/Kgb1NmNNGOPaFw63l2JxjNMZFxtefOK1TT5UQyWBbYsv8e64XWrL/qRu2tmyHTqjvH97siAayObGaaOTFjoiRD3/+N//jJ2liGPr1ZX/Rf9ZLUkmnN5OZ1eaRE8zmgS7AWGtfi+4xRM8uHyCQz0EIL8OcB8PGuHAOFCV9CzGMcsCFU0QNOBzJdhMy1Z1cI3DuCAvndgPqWkO9BzDu6IyV4nsLArTMLQhYN8Iw68S1l6tjd90l75Lgb8MMgqiu1RhzJ/Br4RkRzQSxvoNSbAa9uS53d14P8A0sIPC8T4QD4ppSEe6vvHGkvZ2MuULIZ+KaFwmFdoIwt7t+j3GLQE1lpDtuUC+js6NJrDf3wVlBp9pLNGvjnDE+eU/SG3vebADXWkILrDEBMGtIuoB+7uhYKg3ey7WkAcF51j2W0q0UoXq+mqMF2K7vOIOjdWA3j6zP5j6TtxI8JaBCQHIufuJA2gNkpud7je11crEXgCwgn58veI/JB2qkmh78bUQG7yeAzPuUsKXuPZx4Bl2fZj5w8svKM8flcADAxz6nTQ/jTkrZcbbQNbIMGZtG6U81aNqeIwJQAq1WuDeIw2mx63msTUsln8o2fz5OmogoszfOTucRCikBAp9B5/i8OoZ5GcM4g+CFR3lAFoZlrHsBbPMz7oLzRFbp35eMhD5HPl8jxVjD0KD60Dgyz4zlpIO8A/jf63A0s4Al+0FX8e6iA+qWU55A9wCRr281/sfPxOCw474aAlqXzd5VMkemRE8IaYeWn+fJEHoHBacNUBkBvAB9S2XMp0R0NntsAgBzztV0id4WO6Ug5XIC7NuI4C6nMeY4wDeTaWXf0n/qK98huOHkkWx+Z2wQGRIBUjhT8MPdQCplX30NRwnycWi605eLbtGB3O/QbfceuNN/yX4ZnYScab2UOAAskHIIOc5acIgWphM2adpPuuRdg5da9+ZzrT+pqd+u6zS1OnRApyS7XMtZJc4QOiOAur+amHM5AJQQExOaMHTrWen8RLq013duMkfOcWepR0WLjWs5rxvfkIVinNgNEK9eQNCfZYDlVekO+PsZzabc5/60RvRmOx7AA/W7uctOqUcG1/MZMRZkfGSBDdbo7KS6RWQZsj91s6LOHvlgxwpj4aZ0b3kSTHU7AFImO3LuWn5+Di/o7OnJEV0HSiaVAwSZrpKQ7l+mfUbNu869s0a9Hr3RmicDGB0Usz6rPXSzyQ7WTP30VZoEXXMWmV6WMjhTquy02czRdHZCh/yZDkDplW4aWOvh3unTUO9TT4XIxiinDvJK7yEAco0i1j5erEN1BhVVzkk1hz5pZ9U1CjX1lUrTJuB32Yhdxp3ZNanfpZOuEqiiBfZp3i/76pwGl89IHQwfoqtLRyY+yL/zjPozAxXpSEHuQ0OsLQ357TlEKetj6TXfz3fWSUmfT+NGO43QIdh66WQkCyb3kX386l6d9WD5/vqbv/qdHAD1g+0W6Jp4/uMF+XIE16cPn+Yy6oFEp/huGgQl5DFaYOz6PIA3DZ8RGBF5v5VqEhnfvYUmhkeC6dsrkperC2Dxo4jaYxWpQ16LwRLrSsdIXkD9nHdgrMy5aIyVWPHo2DlLaDBLakoyuJh+GhltGjznkkQpBVAX/tHNeADIM1plUh53jjlAFKWVMyQh1AJi3BXvre8BCBBACUxHUJI615tF2cCk3FnSIt+935kCnL3ybgRAMtmerw2uWq9oemaKdoSgDYk6p2fKkAyMPOvkF9a1griM6ko1cvfiuvr6PDNP4cVac6Vf3gYEyuBQnCHkkw/8zq37gvYOugiPpYz9q7twfaccBJ4PTXOx6JIfciL3Cn0QheG+WPfKhbPMhAhcCvBbQOfds5cEb7wD4yEdBP48/FzplI7k65xjBvsYIa0kb0OmuE2yrMF2riMN+OLb4jdoMmUW6W95bp5esM3/2IN46hqro321MWnwZBlA1DidavBwvQsjmc+xpjS0E4iccmAj9DrnFzuOOOOUT7UmnHKHYgunJU0+7Uyxs3XlwxklTZ5dmthGaJ8/u1xEILBBVdbs3t9fnlyHZsqMlENen+VE6phqSvb16zenw3eNcz435RUgmi74+lxHpFLf1Tsw3lgDciDTog3Yu/61QFCN5otxuU7135TQWkuN7CTriJTskjP1Tt+djd56r+6jnX5Dk01vY6xFxkz7oznmAZ8pv4mW2ljxKNQEVKm70hCWXJtMjyiXm7nrZxrh6Luo+zzvbh0A3G3etzfRNdo9otcy+56kcdJOyuXEBVlieBjLfX44AB4NaWcFSb6Eoevz23pVDF9Kr9BVWq8679s45fn1feRDyloijNTbimY6Q+x2xPmurL+czeGGvWC8kgv+jHFffbZ0H/IEHHYDdDmzeroH2Mn0VvJ68Zb4Sc7Z5sluAAe9wW+SoREBR1ZvicIZwU1d9fbukaFp/NfvS3ZWdkSVGXAOdiZ2dtiTzD7Tn2m3DMuc2IHeFg2GPheWCIOLe/UUkvIeZjQ1slWaHcbhFMGK0W2cacsI7kF7bSdhGY0ra80zw0fRmE801B+E7tMwQQ4nFuMe6ruu/3/XvRPkSmcDNEPWjMblMmVC37MBaOPbvOsGuOAW0wl4vc6+siPlcGhcM3K7pz2Zl2OkWmdKKWAa6fVkKXFO1VPMSuLsrwOf1RnQt2YmHlyNpaHhxGw37pmy6rmhKI89RsmuQwWHt551ZQDkfVAXW/dhs+d5GSEymjuH59jrOpXOTCucAvXYmeIRWaa5V5yDZOImvvI5LS0sb/ss6vxSfq2edaAkp8hBmzc9JM2mbGGvuWeugvdgC1nnnhiadaEz6rup84on9OzOnIJuxC/dty5tDX3WpN8yqbOy2xFke/F1mh6Ktv78b/7pJ0QG2PQittFAbjANep39j00t1cKicUteIgc3tRyMeWomzXfk91IYW9BGzWhEcFHeCCdARfDGpD0gxGZN7Vk8iFcvI9q8XS+zl8E2MHIzkElFawMYYkwHABdswrDgUtRO3RnXiEfhUGJQz9pmV9Exujv2+9IfPUs3cdXnCigCBNTLtmtOvf8lQhMcXqvqHLnnYIG/aUHJDDB97TuN5nQK8Hml8EYhru47jFCehUBhPygE/p3CFVqQDA7ABv1wzgnWkm5SiPzSs1i/jOYr7RQaTdqt52DkyFH2vcCShUKtEQdAnpmb+EX3+ateEUOBZ/O+5BHSo3If8ITOsKNxpIxBD5xRfTYVciokzoxzzvdiQKYiGGVA85lkzq608HtJcT1nxyaAv2VSGmj5ufo5wPWUMR2lVApe1AIeKZJOcUQws099HpB21S/l3Zu+LEdT1nAXNGmjEZnWHRkhhzz4tHOLOTYZAJ1eR9Sh3p8OAPYM8MThVD/P+6t//5IDABpMHhu6/OnustDtyN3op8D3ALl57dltvABZlk3M2q+ylNQPlBEVbTHOBwcA38dxAv+nTEqaSNnMGm99cu+hHACVxo58Lkq6+SIdKMgWDPl0AKRe4nxTrm7aendM7zGO5jVHQZSuORMFOmvrGrsoZ7POq0aqvciQQUdpVGI7AABWdX+3vPVazugZwDuBpOV5NtAFW9gBICM7UtbhH84fHsgGvwc/jow/MwvTkL4Bo+/fb5iGdVcpyNKFdUgazreuS1kJjSX9iGaiBAf+rz9p9Mka4SXkmfiqm/Mq0trGKPyqSLle6vT21BeSV0xMwsC4xn6mfmXtynTUzGjLPoBqgn3ztDtXV316/ZtIJpiByFctzs6lnmXfjhx0xH3XXofr9DXutzvI0+E89czdwBPaT1ldjt2U2Umf1XAuMRZ0zprKAQD9p9yps6i7QjdOr4wuqUGPJhayXHB2hPnPEXIMXfH/ZeyDycnOyDWoXCqmQI3+J3siStxSJ8I/1gEYzN4xZyse6cwfDK/EYJzvK+NQ+8BSzyFnU7+OA6MxU/27DOZyQr69l3OoDJQvD7X1KQ/J8/fI6MrQsDwsLO01lp1jBq/nu7YdR5HPvvBWyb+qBef85567D0Y6AKGHOhPRbfAhGAO5gOGGA8L3cpa2rU44HYg3L6RB6LuJctaudyCyb4M+jMgrtd+U5//rnHQ+do7d/1HaV7xjh/U25By92k6lxDyLN85SrKQhZS41zrdHprFNlDNBa5I/nZGU2XpJw7cDAB3NujIQBCYTrRefRAAI+kcPw5vpIE6nVD2/gmPI88QGiTEs587sOK/DtAjdsSccaXJEtI3I3VuenBNFhjZx6lxTr5B3Wp/sdU9S0Rr+3X/9ZzkA+G8Bz9ZWppBK4Wutc87ILkWdDoX7ufp3NDHaLsYWPnnx5yXve9jQsfHotizF2iN0UmEmcy0IX2Pj+P2003ms0YVQWmQeHm0uNokwwTG/t/BF4C/73QKULrc0uqL2mue7NMFEkcCi5jtzybkvFCs1JVZUjCo7hVGtEeZh3bcS0Hpb2CZRJ0hiT89AlKJW4dSZv/+woE0DPu8sFTVnyXtY4zPjP2ks74q91ndg8luY3cKZiKB45nJGJXNDL6y5jH/AD95PACC8A8DL58CnACxA+wGImG08jX7cJd0AbWtpee5HGV2OGuu8M32OFKRWGPn9Aipaa4CGdLohRPFUJhhgvfVewDV/x1BNJwBy4N5/GmfJ76yTM+VzeZ9Dn2TQME3h6nOC0kERjzIhPQ5B+iTd3ve+UaEE9buXbVIJTydtoxw4v1Qy3td2fr9lLRE+yxBP9cjnJU9Db9xDgvN7PXyGNUE79YzJAOjFPFOOyG+SR+hDUA6A7DVx6Jo2flJ+AqzqDHy20LLHQPr3BiJqyRSGLGsves80vpzDm3qGtdwOAPduibnU7QBABsETCXyhZ51jO7s4pzz3+hk0TLRrK1wNKDBeGEWm869sHdUn2uDgHAAARME0XeOnDRlkbWVRAHzdYXsBJWsRXQuzOYNmz8nwMuWw5MwRjdqRaS5/crPY+o+zunVkAVT4D502vN93nA1GvZ6dvmD6NS2sIYRjdfvZQB/r9N5eAsjP1dSPvQFu4wYZKAcHc7kjQ6OMbCKs7CtlV61DTfh6nrcM8wDd3Jm6nnfzuDxDsivZN/tz9HQz2oZHqHVtB0D2F+Iznd0/kWA5nT5gyG6UcN/pu2Bd7ti9Kf7cR2IX5IvlibOzbvnFelaPbllaYi+ad2V3evCCKXiNpnzv4ISj6fCWhyY90IjVwQyXSULz972S9cX5I3skL4K44FnkjmgrUtXRLe49eGJU72t/zn7BwinX0mnnZ16lY0ylScKPz9VEh/wOawFPIXeTfxODSe90LXU5AGrl6PJbX7M+ORQx0l89q13nNSNPHTWt/9K5IkzRhph5VabUyK9ZezfD9h1sACYzce79cDzCuM2jOQLae9kAmmXSlkIlRsn7yZ/vON/NYKz9VM+OwnFTmvu+U4I4A2M1l9BAMyW6RZ+hJ4cGuleMCmDCgWs9YxpJ3ktMd5GK/xmOLaYz1elKR+F8jYyJlAfpAJhn03utAyzox/zeLc9Xt1IyXBlumwHKs9POuPFS0lPtucYswrmZYQJm2vXoZGf5ySfIAsmUHOve4yUZswve8XeN+8AZwxs6CPMx/yW/gVfmnv/9f/vnnwDDBKA0V4IYUWZ80S/2LNP82e0AAOAngNbiaArYqcUc9K0IiGYNYLuihzAI67wF0H2BKSyfCc6m1h5Hcjbi0z4Zv9ani8F212PfTpXbYBVj/qhUDhu5d5TCZ0ojPWrGWmhFpsA6ABro0iyvx38lgfiZbZQMtW8DrbxrziadCBjUKZS4VyWDRJoZAgED8AaFAlltHNEghLtCkH1/I4XwTDlPgfTIaJsFwdpTiT7bY/2M59Qe0mgFDEL/KNNaQxrtesYvRJHyfqUgOmLnddFp+gSorDPfD+DLNGv2VuvJtCD4jpTbel7uYQBgOwdEJwFcUng8+y6gnPqsEShXhk46NJK3k58BQRjINJCqZyZfJDhmTew/P5cgGfqHdlM+6HdktZB6GNG+eg7ddXN/CGo9K3gxwffSaKdqXl34U3myxlzrbUyMNI+/3HtD6LNHamA5z5R30HuCYe4Kx1byWSoUzoI1psNM5zxG2dJ0gvKU1Rix5kFHStLRlA7IuwmQ+ZtoeHZk3hKABJFFswmsRV/VB+P7pvmKb6LjL2vl2JHrq1RlYi+dTknX1sHf4GjuoTtu8445x+BVaMpHamfr0vA27HNfERwhrtl0ffNpqDIHGF3wo1OcRevqU/N5egQ46uOMhtoD0U6tRNlxbsom4KNmBjhclkglZ0YuEgXryL9k6KcBPTf96owbx0CL0MPw+GSH+J2cNYaW8UOkC09/CWTL83I17jfv7nagHrR1Rd/nLjt6PfK2zwI98PnqDJ18jry8HQDsEzoAc5FlIJ5uPrrlHnISo1WZFd20brAUc9TbQNh7d3G0Rvu18xddVBeV4zWTP+hzUz9D92GAwU837oMWeLdkXR9OysbErIlPtJd2HI2BERmBYI3ikQTmA4vEOAZM0MDq7nV6kZ1h3dWZJVHidMo6l43i5K7nUTbhaOw2X75lNXSPIYW8XKNwcc+tK5Dxz4xMOfBgst7vg+7BcRyOPGhwcPw16aneyYjHtB2SHrnzSd+X83Tr1lPnpGwYUdilIvQk6ba+2j5ZMacDQKvuDFM75sthc+vtOg/3G9jglL4JAYYxm7qw/l6j5IQNK7ujSl4muLrZvacs2DKtvDfeVT3C2LvPbmmP4MvcBdNjZsqLDd06g3UAdPNZcAv0eDVnhCbU26bLw0xHa68863uS9gZ0p/XHmdE3rvS5+J8s18sBwLPuEgDRfhvTzgxzqSvnxJ1znunQNT96QoP0v6aKbK+K+tlpBzu76caNfMblSmtDFT+lzq3P+d62J4p5d3m96D95dMq5OmCHjEWm0r8gnR7sVWfQToDUh16vsQrnI11QJQC7GS+MdK2plSVlJA7CTO0axkNJNmB4ZvQkiECh1+eyDhShkIIzN0e64Pys/5IC4jZEMxKYF5nC/k5nlG+wBHk0sUIIHO9qRUE6F89E2N5nO8zKDOE+v1tRE7kheufzGtE2TgMEeCoMA8WzY+e+194j/+eGMgJLsc80SJ4BoTQ8uMeDSboeq96QHm7oZIx2jbCpDrbbwAPlU7TlWqteaSjiXJ8Ub3jCkn6oh4UWcQisJ/CMqNSbUngkvQJUeAaAOfetu35I0bRhkjSYRnEKyQVN69HHGBtwdnnppWyi+WHtAdBk2tuU2zTCOOfV/W6RN5+50oiOiELRCvfxM8pRjlTfAEnU50WdG2dSf1YKMuUO5iMrRWRAnh3CM88qeRreTPCQhmzKHYCv6IFIz1UyQvoyz+N8ppN81IQPGEYItLJJQQ0PDN30Rnku8g2QAD0n/aX8AcimsE9jCTlNmQFnKuXXnZ5ZC8qKchQ+Q4Sf5wrcdZ8C+OWWy3knCQDv/bv/AqM8VzaN8m/a5hxGtkcEk3URLdRZdtYD/Kr1XGMe62efP7rLfCrlNHiJYOX93zJ+eOmKxEGjQQ7zV51DjFxjf9oLGTc4h6e3gA3x5cWW3YCabmLK3RSPfu9z4D5cQ22dLR3XEVnuBcMZ2fEYtbKDBB2C3mpudfqt5OAJeDd6uZkodSF2BG9Z3/ABBnX3z4DO08jTmiczxMb/OrYM4E17do5wH5al1Ac7wpU6jWfAK7es0ehVpj/cqb2kswYOSnyU6y+6yybKiUc4B91l08qdAaA77XRvGqchB+5+Ibk/1oNuqevMxmbclfZdWQqdTWnnmJtdwiNMDKjnv383yJS+JdNBpY17NzsH3vSRY9yGRoOPBhe1I4g7Tjmf8k7r6OaFfv4P9SFJuZc6oMh0J3mcNe5615O+MHlPTv0nm0Kay8iqaTrxnw1dyzvRZWbexp7zHJKmtYfuA2F55QyJlB2s7ZZJfObQE2WAfacsob8ZTg8+Oxm7z4z8GMOcfMR4YtFM9A0Y+U+GQjh2irbgU/atEsvb8aCD0GE0bi2sPr5433Vk3RQ9HI3Qeqyf1vvyQ+UAZLGM3qLhX/T4oT9STkXhXG1kdlZkYwmcEImdONPEuQ8JHJ3hQLZN5oYkrhENzAhd319mmEDzc/c9zvwMapTDfssgU08MLrDSGDpzvxI3365zvfEtz0iewwEg2dDvG1oOB8DxneYjgkwqd5GCWf5KB8CDA7BpLM/MeKCcGnZuu8F9y4d2BoK1wTnaz4NTz7JLDdDbAeBnu3wq7xT9sQ1mw2aOLOt6791Trc4DBwa8vTptHQmJtxIj3PaDsgO7h4Vo8I/+4m/lAGCzjgJ8klF2zNjstw8AVqT0XRkACx7sebZw2hFuh2CICAaGC43PMtqT4InNkcaVF8r8WIDenY7KWiAs9pqMiKMj61w4bNfAxJjESHHUM1sx3ZcEqMz3jUCds3QE5JiFPU6WTS2FgQEyadAK2EeLAoAd451ux8LZibfcN4DBGBVzpY89ZWiY80pDmfOOtKKMmqUwL+8iNeoIxFScRV/1b89KPdPToKk6/sc9RtfrpkOMs7oPIuU3jc0zI8XpFh7Q2X2XWqcU6ioshCNMnN9N4QwguRUdNDi0GCUyyfAwOcryPI+Nft0gd/RojEOTMdxpXkd0YRbRyrWbYCrCFvR3n0u9Mz2w8BI0XPdSxn+uncA6dL+g3swGrdTfucvkZ+6Mc01AhZEr47fnAshDvp6mg9a4z3T8GDjQKX3BLYbX0owV5O2p5XNaS3uydS7tl2a9CxJ2NCRneRtKDyAp6sucDn12bE/FMvK1Pf1Vg5n/kSL+DHyLXi5CRYEmjY/hfo0cpMmSaXO7+UKrqfTyZ1pLgOwFyp1q2Rkt6BRA6A7bEsXIAZAKv36a+lDv7EZn8Dj7qr2nE4XnJG/y2fxzzrF0SQDMYLFp2gafVLMqdbuOaIG7XVv/NiLWIwBk9bv3BmnjqOmmSwChMlhSf5+0YkM/+QmDE8cAXZSz2agdt9aZ2egIHi15nt314W/uKOnnU6VYEpG+wJL4I/TlSZ9O37WMxxGaJYZ2ANC/IWkrHQAPtNz169BV3ustm24aPnQfmCKYZwD3MZWhcsqdupsp4PUsReYKiEeAZmhwM0BFE4dDIaNPzoOW3oLuax2i7TLe3n84xbgcEV2u970dAGAvHBPCIj97rG07LQr0bq+kHQPndZ70lfLi0I/spfkdnkN/I+dvXoefbh7FAW/n02bRDI9EOd/0v4kGZSnuNjFHw5G1p1t+i347mJRzuOt9GJMq4wjjHp6DZgY7HNHIcvZvhDLlWPLUrQeHDttpw3Qc9BqO0tHllOxGhiO/wyhOjG+jaAMf8O/It+i5VWse/f9xm+Ox//pd6nvxGAY2Vtb0MlhmwvgGGxH0WR7sxphdcvCpu/3rrOKCxzkM7m9DcPG+eWX21vKBO3+WBZHy1tkgazPtyM9O8e6eEtg+cyf9wnpPOnv2SM6u+OUsKV7m7OAvHFKTWdZOcstoSgfdgJXvYCPi8EBHpZzhPEYGRqbkTrHo4FVje7JKoWNwbH4eZxTngANA2Wj/wiSCxJ0O7lr+ZDatIwSrI+C5uq9jIhl9M7qEpJxI+syMkd9mpZyDbAPRyTrtudMq36hzurPdUwZwjqmL2W/Ko6SPkilJ/z6jzcbQZ8sBABFxGBYeBhX3i7kcG1LVhXqjQSKASJ9MwJRGNM9EYEsQtsDIy08FmgyQm0SAclmku9S/ScvPz99K+VOn6KmGLpoljaBQc79tBFPebyqsxQAAIABJREFUqxS0pGskIIARViiQGnnWFHaO2YMDwIxm0J4AyqkfvtQldnv9aKph5WPPJoAoidDADVDnHg4Qle7oqh9J4ZJ3uEbOWYOWwo07S4XLugX2GpixnlOQbZdmSx6fYTIAwvqZYc1n9b6IDMGIz5Qi98YeMlMAhfoM1NX3uKfvNUkgRiOhKNLoQ5DqPKOx4hoxjrLxrlSA+f4b+CBAeH79CR+zp/pOAqL1WjuKQSTI71yhj0f9yATo9Gk9O0pj/K6dLZ9ALfeeQjPp6U5ZT0CVQv7mM+/3zEjijPgssobnwM/IrdxffaaA8U132g/1xJH6m/e3+6z0OzuFeM4qih+KAOb5FJlDdxhyAHK+j6GEfL35fEHOSKDuuH56auCbBP5Fx+UAQBZmfXwqyzE0Lu1zy9AEhqwz7xqFiNxyGu1pveQzrtc9GEVkSQHM0yiAjtbR8vLy5VM5AJ6nz4ofqLnudSU9yUhqOp+xdFcKYYtji7AIC3BH6nwdEQ3RQkfQSfF0s6p3pZeKvnG6tgOguXQcTcsHCk1Mfw8797YJkJyvXUO8NENjsG1gmY569MOUXnT6pHvU2Fi9aSZllgGJHQBZPnTTtv6tMbyevPDglKH7/0QXTxzioyYtdDMWVndbl/hO2nkbmSD7u+0bkLo+aWO4LLJSDp3aRlvqvqHFlv/QVWKmwS8dESTTjfdVejFNH/nePDf0eP0M3aBoZ2TVuH9QOQCstyTzOmJamKJSZN1otBrG9ujiLgEAFG9augG0+LwdC47+b28h9Bo0+5EGwBMwCJ1TBirz0lvmpozNPadsubHmjSsw2CSHexJPZg1Ai4c+LrzbEzE4fz23bc4dc7a0in4T/ZscdT447YRFegIX+mTkTUS9D3nYMiTlJevh7m85m89M7Kp7U6XEyttZawS3stv8rYsLv6TjYjLpnvSYkAwkcFTytPuvVJ8L6eVP1ZxvZ5Sjs0998HOMMWRq3WHKCNFFZ3w9Oxt4e5pWqhbfjpQMKM0z5XSoenEbcRjAzmwvWbaNgqE1nXnZIJ9d4pTOpdTPLvPt3hndEJosEuwvgqq4NziPvG/OwnLEOpQeAxXQUQPvKJeru9eZqyGcMcjYWGqOd2bDkiEMTXOu2RPgl/S06CMyY9F3OBBnhGT0MeOM9Cf6scswct84AMjoSrkNHyP/VsbaQqr7A4v5/JwTDYbRu5+MwnR2m2vtS39Lh0dWpPKA2q4anDS6345pvaP1Ag4AMuFvDAtOY/33vSd/cG7sYXAq5d/h0Nf5/Olv/0HPA2wimKmpSOaGIbl8pTRUFkB0FTw7X/qTMFL9HYPouMRrTB4Apr6nzY+GjQ6YLU0GMF3px1wIBIFQnINpZOYokjvoQsAp+It531o5ql4kOvwrxbzrzG5vTILq22jZCzPYku9YSqI9gVKYW0MKAaDEBbSig7HOvxUuaSmZSpUCA+Bmffv68v7WoyZ6//f9pbE43tBI8cdYgTgPZRsp9fVzwAc0UaDWQm5Hf3Ff7N9NOs5RLNAkNJQlALlXjHYaa6TBw3p1kDX6jwZi3fWX5+g77YipnxENTcVSz2JvGiUY46Iw/IkkJDjWefb+ElSwTowK3UEpy1jbnpOdRNA1igDBw2i1dCJwp1ZKrg+r38uJEdG2FfJWQRqTF9Em+ITPeTQR2RqnA2DXsyMoUVakmEIX/BwBXmd6GwDQgHireUXf62ZbaWQn78NDnB/paNC9BCap1HIAeFxMKm29s7vtp2JjvSnjis+oC0zBjtzibi3OLAHSAZBGA3vO3/POFPy5VvROyRkccbnOjIzU+QncqC7b+846v9NbbgPqdsweyjMmDdyOYbPdjj7ljHP+9w3cD56FDrsEY2hQbb362Ve/mJQNOHy/fP6VnF7MTM6z22f2XiO7TXvPDI5I/QXs+X0dUgm+8XPtYDfI2C77ogMiga2X69y/v7+9vFVDOIziBnrDj+PsSx1ZNfQ77UE6Jqf2SE6dzZwGnEw/l52nzphU30tnZAGcicA0sEy6TJpYh4z1XsnudLDX9yYSoikFNdorHAD9vvpcNdBjpCoYZuXcjnFlvTK4Zja2jdrS6eCTpcF1QgHedXaR7Vfrsv46+0qAm1Z/1BQSBxD42aaCGtzC1zYsPBe8fjZBhYk67gjC0kkz1/3quzKyoEfa1p7LyKr/qms1Y8sosatt4aQsWksHgMqBOkJZzoZaX/GKMptiJrVkh9Lh2wHbzPPh1YZV0Y7GTV4BosoucE0uPNFZvuCzLn9BzoDRuGd0ZX07jS/uBZmXIDnPG+MRbJPYrN6FbhraiclHSqWeVgEZMIuxazh+W2coCns3gqwRidF8NoF+rntPCB43/yYN3vqg3pVnkFhcskPZlY9jffVenDN9/9l/AHsh6VfPC99tYm/+Plm8VUbzUnjqm4MOqpsvQ7yDZdEgeL7bWSPlNFq8Xd3/d8xuYm3GhkIzyd/ITTkiu49ZfQ5nF/Jd2IhMIskPp7w7dbzLl1sWZmZpvevLr76IfopPE/etjjHu53fFCzWmVdMdmv7BTYwU1FmEYtLnrga55gOcAN2jpXsrgEdxZuAASD1ivW4corWWjqBBaEyl8jK8Gs4Y/McS6/t2PJvure/sUJnsmi7ZGUdHpNtTIgVZUdrHunb88ekYiiPS2lInm79eVN4jrNY6Uj8vh2gEgm+na96dGa+e7SDR4iOcxt47dkh9hmCD/c7mu8pyq3su+Zh6AtxqLLtnjCzS76/yGLApe9a+Y2IV9h/TZ17/7K9/95MXLaPZMDuYqWu76jMAcgnH15gpXxfcTcUSbJk4fCUcRhos9fMhzL6sUq5cUAotLoCfUbszBsFVYsDnYVwYu/506cHzGbAQEExezxfBRklACluYYAnEF5bnwBpPAeCusdTs5+fr7xN9eStAfs4I93k6G6AIwYL0rKMaA7NmAU8pQ7Nu30sybUZ98172DgwITcyeYlD/ke4usBozKlMwcPezRzUe2fpM6I86mpItGHK3IqzvedzKCjruFqGZd8Hfk+70zHbhp1JG8CGg9LlIDRqhHN3ziZxiNCl60ilBGcnlDjjPEmgpIDivpK1bqCYYJT1qzrQdUrzHfLxaOddCuQz3nM4e3l9/1nlIAcQc7qR3/t7y8CwJOtLjukHJREn97Hqwz6/qsS0I6z+cKswpX6UfWSuqO92SD6ciu6fFCRZXgB481t5l0rw13SAjPePUOCP4Hh/1Q8oauoPfAaUoca1pRrOtM2FokhS4iCbA+/UnRovPOTuZuylQ0jYd9e2EIPMo+X274ddnKL3IKDS8rXtvg2lopKdG0OkYOAKN6sy1nzBWIpOEfUEzZYBVFAz5cY/DFGiI81knaGdOvBtccacoXCJJlk01C/jMtCAFvRThgvtzoo2fubXjcoqMMbajdG79lPzK31e2OUKjtOtOyfS0hqVhsnAGZDcNlMxz1LW1Ew4GjP+gMdNiz4Bv50/9jOZvrEe0G2OFGOn2jJZptnXrKAHnMGp8x/R1MOh51H3eQwE85GkacPmz8zzPZrMyrhuA70jbM6KJgxS5jlwYZ37MQU98Iodcd2Zeedo17vTAiCZdYIY8H5yBSZ8Y2PVM3X2XqyDvUkfISSEH8PI9/Kk7auMn+c+4wN+rMYDQNwZQ6lIMuPode4fv652VDQR9637onj6R71MmJX1JH4jRe8pMjBIrIqZ8BFrzuhanWAc1UP5QzQdX1nPWPIN/Y5DkfSWtp6yu88k+T/uM7s/RkVFoW4Za67Nn2ML3suPSAPj73D0Q0WBHCSmRGF3bhhd65MAuYf6R7TT1yRjykZV28yZ8BQ9kHy/2iUzgu5Pm3+c/hlzxOT0vokyWfYAhpBHSSRXiS/K8He7Vq0F3hU7rQNOW+W0T0c2O+nwE75xxsrraUx7WZNbf5ZPdQEUF0MhkkJ7r947uo2F5y0kmctHxoewU1ZXnvHV4sGyGqJ9fm8BrtL7q8ZiFg7okmGZ7R2+yHMsN7ugeLziwwKzcb8mU7O9xOJ/kZHQGwGHrMVEtphbAe2BE7laZEeGA2GkbnVGaPSsyq6WvRN/tRoN1Ts9oC2l+61nhWpVCWf9rD1lO0eeODXUHkiQnu4QmZbZ4BKfX5dxAroJfPIaTrFpjTL2vs1ugR55v/sPJZdxL1ie8mbLLTgXGsW+PEtGRggWL/yS/ixYfpl8cEmicBpJyv/mrf9QUCA4ewsnuyv46YHI9VgLtSqFsENYzaVEmSexbm7Lj6fjcEFN7QRVx7xSNE0xvHbiJzkI0/0uPTQpQas25OJRoCj3WkQpyDDVATnSbRDDfBmeCvpvhUMJeR5+rEDMC6dyPhUel6DFixwKFd6qHQHvVRIz9nAE5pBVV5kJHUvxdPHcrMP1mR+TZQxqFrlVa76ue00xNrRZGBcoDAJS7GgEtI23XMkxlf8jRPCgFlM+kwUDTZTIwwjDB3P+l6816LV2/665V7Tm2FaHQSHwkJAixCeGrIIETm+4jcUHiNOSKG26QuIhEFBkkhCAEbGP71Knae6M5xvzNOZ5nr3Osv6tq77Xe92lmM2bP+++70cCUyECALkag8PxOlUxlwmcxQBA02nsovDvzIRn85fsaL7v/ZWrWnSBAdxugN8+WNNUF3A2iWpAhwOoZ6bFOJwTPq58J9GR2ytXbg+Z9fD9BuOg0DEjtIZrsFT35+1svCFhNZXBHqaEtp+V5/rQFbz2nDc92BCzo33tOWiCNVRGIAoQ5Y7WbY2Xd1ry7QEMb7M+M+wW15qm12QwuUXwJEs2zW7qTsg+6IzNm9+AokGlv55r7uyu3+XwaViP7Ogl0Zf8qmnEQMOJPyi3G1UwWz4IspfxmJWVEdWod7KsWqDP/sVkoO7rQ0Yd7nBZpcnjbi39yjXXf9cwyXOo9td/6Tsqx2qeAV6c4t9QbTzl6oL5j736fR8lP6QEDJoA70YVbNtRzcGYdwEYGnYFTlQzZoboOAOgdp/gYMBj6LftsaFd5QI+y6kvmHiWrNQc+nL8zsrBTv+k90Qr6lrO3/lqd7pcl2K6/p+zls5z3LctEC0EnaVQtvSddMbJtDQEbF7sWSmpuWYqszj81gm+/PvuZPc+9U4627+E+Sy2QAnxjKO4nDYCbVkT/3dzq65evOs8xeLLeuMEsz/L5rMGcZ5vyW/KlnaGJZTjrOv8x+CPgkE7wpadz/+x3gDnrje7p9LhAHw19De1sw1fuDBll+qoyfY/XI0sz5ffZ9KzOZLPQVgZHWPrKSlSDwIiu+Ttu8khzsGOfoc9Yb9LtrC2V8vy9gU38TkMYmsS5W/gqeZF30avGfLfdz/UvHOEtz1nXO+wQfQSgoXu58J/2DgtOdt/Kk6IfMF7e2+GAaUNt+Irn1J2WQyUcFqPz2ibJzFx/3xHXlEOL18lk2PuuKQ+kuI9MqVaWI0N9z4yN5axwDgqva/+mKzlhu6mz1jAlWVsKAT8khsnzBdOj76W7ca4Mzqzg13b9X7zvhnVpcyBfwSajL6asZp3+iZPrObYfwlnfDnw9M0a66+wiqDV76ww37bkNefj2tq2Qc7kG6GRwVZRwFm3JRox+RotrLdfqcmaMbNuP0CTvgaZSzmltEi6WK/Cc9tkO2ck6uErDE0vQhJFAwQQMNOXNzXCzySg0aIyktx7BqpTv6I/MkkYO6KvRG0Z0283Uaz8p6/M7OmccLSUn/r3/9L+VAwCwUR/eqE/Oi92U3iRGUmjlyevDxLBPxhwtHaABohmBN6nt27TnZpx95hrQ1DDpELKTeXoCuxs6zFOfTTCcz4Vw891m/q2RT0CXKYwDbqPLNu/kXBcoWvltCQDgf7siW0h4rx5ZselOm7pFWk11rV3PosBwG1dKMVPXfQNmj4dbELtK4jSU7vPGAJk9NDGlEZznmrQwCqq/oyhRNM5J0Fe9JaBFC9xzVAc04yyAHdWTwnAZ6ExRys+rhqcjvgngfPft7Lj6D9yKGqOV/RWwTNBXAJ+siTRmdWstfG6GTaXNXmFknROp7h2J1ruj7vN2ALC2dACwlmfAlZ8R+YcXEPyc81//9V9NTZxkyKQTnvPAD0ARiomIdSqhpDlooP7EoOM8xMMvHqVZz6+orzJ6WrTWma+Cee8AqN/VXSmdtw3vqfMtUNApw3ZQ2OAHGE+0ou+PEXUpbGu9tZ4cbaRzZc52rzRphX0m6EyF+V552gFgz7/nwq8yW3DJ/SUdIKtq/1lGAy3Wn86Scu2v1tRyRMCoQWhGvUy36wCYz72r9bVQE3jsCDF7zzPEQcPdkwFAai5ZLOL1Hptafy8HAM5I9pB0JUO1a6sNBhYIsA4bZ85QSnCTDgDoMwFZ0ucvv/wiuhmDMacvlAPs11+PPi+3/sh/1xFqrQ1e0VOUL8w4pSm7e3t8aFmEDqo/M0orkNKGLvtekBKRtKtELmU530OnAs7rTwzcwyCISNDKi/dNXjlT3mVa2qZtctx2NI8zZmY0NJRgnPVBk9PBfVIqzCU680Z/OZc58YDp3B3JSAFNQ+gGtDcGuM+saLEcAPU9UkELqOHo0vcp0+u+BzlHnDN/ZzTWEhsY1mey4Wo9u8YQ3plgYB10UPIjtI084EyG/vsH3OvcYTupOCNo7FP34Ej6WF3R9FdBl5KjYbguVnAWJLIogxfI1Vuf8C7tQVkAnmjlEV5gXp551QlHR3vOKXl76OcJDnXceSNWWp/+udlqqSdvPKL763Rj37MdAOiUxBY41qCHxBPJuyc/ZXJ5OPfIkLmwu2To65tkbT0/s7Ogi1ovmIG1zD0S5QnnY8q74i3bCL4T046N8JQNK2+xUfx26etrzrvP1/fgdXS2mkpYcOxuxp7pwd32mX4B7et3T5qdI3OSxxNzphyqz1Tqv/5r+iNN3Dq9f3VlX+wkjqvZXzgHap3cSdJoYsXPHz11KfUDVJCjRIeHArvVfSTWlW1x4XHwZj2fDJrEMNwT55Pyq8ijaKzegd2T8tw6u7NTKQFqGi25hv4furumUciF2nIFGmrCmZHYtw7KO62/UzIFnRDAAdozFvCZDHUD0iqttU3HGlL++vnVoNUYN7FiYc4vNbZXi9oJOKLwyMqAF3mHJU7r23IAEEF6dlD1chP8MscQs5rHdKf2ThHOVJG93FXaLIY/f63GRp9i8UeXUwvGVETn9+0BJytqCCuaBu139/BaPAzR49FJEMdBJ+GZRx0ySAV4OwC4yCTmNUS2ZsaRGddCwoDMJT1rPuztr/QggPASpncjLKK0P/oDOCVpmtR0Cmz9zAADZ4OZizPwYUY66lFj29kI7QWXYO9USBwACHDOncwAfs592uFkD9y7OqKe6QIR02MinUgQ8/c2UHBg3YSfgu8dyJD9vYZhevYAm4oChIf+NsCI3pUhqzOIcpY7ksfaECIFVhMgjwJvIk/gcjN1ClY9N2qQ4TvvYTMAeG86kbgP6I/PQLvUnt1rr3/XfquGr2gOoCqPqKIa3egrOrPevM+79l5LDjAreWtjiSrecsBA5vH48d0RgaohhG9yH/5cNr/cviST7kcUtZ0opCYnHQhQ0CgsDKs5mzCS6v2mJ0cIEwDozFsAl7yENzJ6yh3OPbRQB0zxTjKbfP5usLYCf2vRUgmkTNW5dZYQ7+TZrGdlwzkp5AZk9T3zW2UbnSUXouVwAnAGenZ/dh3PLaHLqQM4AtD1+Wd5zjhlqt61aQGnm+rW2xDNs5T8jOZsuturCzdp7F0BFA7jzQDYe9g+Jpw1oBiDE52CftAaugcIvJ48n3pJZyvHKVlTBo5Ka5yI2oJBRTukk2PKC0C7HT6pz24e4y4520MWhSGauo79JdBIuf+M/++SBJ6HfEmj2jov5YMnUGBUSSaS8dZAVaCz6+kBxOztTp22nHAfEe0lDJ7kn/x7NS7DgZzgjH08wy55PvBc8QB7HdBO873otTGyplPokbMpx9+tFSOxjbTMoimgzDN5RhrInAny9JkMTtrV3vS/BZl6hvhtnTw6n3YoUiLis1g+wsgliyH5k3UZl5LC7OjwOHiUwRP49JoYxF7KSESXJO+uDI+a84v2h5ZaPo1Oi7TvpWnll836xBs9lhP9C66TcRUObH328fb4Vn0UZi67z0s6IQwzraEd8cm3ie+XPrffFLSYPK2zDAcA+xteebMRVJ971sQMx3rSDU5Hrd0v1bEnpmYNv3b/Les9RqBuhirlPeYpspSte/TokBezZilf/77GpPqDb8LXOPozkOgx1Ts/nXUiV5Lf/A6PgbPe2Xnv66ha/FGfKTmeUz6cJcT0pNPom3e/VVPY71LIOMO5vwzsHPIbmgweqxLqCUBC25xdZ8ZkcFhyuUsDCztldivZTVnuwXrr/ihFSPnH/aW8HBnXfAlGSx7RMy4HAPqS8lswHDZA4n89q5+R/Q20DhOOeIrgAe++5UPyqHXGBq+Fg2IkIPsenmz7CUdA0lHKARwAnJHotsuRyJgUf0VvNmjhxh4pz/Wdv/WH/2BKAG4HgC4iPDpc5l33gXAqlkrlUYswAe5M3vsAq7HZp89nQ4gEwu+USwhae07POoj5PAA71r8HTO36pkNwwSjBFJwY+GNkhlf9NuyT4LkEDv294u80d1KC8ZL3uB28PqTel4fyt9aJAyANVL2306MLfCfA4IzreTgARuFGnVl+zilxm+ZZ7wKIS+gESM97+y3QYKDVmTgosIoGtoCBCXBA+Tnr4MA7PHR5GZv3e/OuECA4PFL5rCfdjiuASzbcQNhVbTF8cytA05JTfW+QhYcyQTPrmwQ26tlirux8JtOijrpAlCBpq897ANCYJoEDYAZjXmvuZ9d7ky/rdz4nj24bI1EMeUY0uL/7DAAu5USsc1YToPGG7tzZ2wiBthBut1BLPsPZ4YyXBXLcH+lQpJHROChrk5VwEbwnQXyNnEnjVfc+jiBnANwKDto0SHjP15xvAhzu5zSKSr6SwXU7AOyE8X9LFwuEagxeRx8Qjs3DZAoRSR867fhJfZz+KURkVnauAyD3nQ4A7l600al+GYnkjrPpKvd6A0XOpb6je22nNM61+jkyDpk8uqmBJ83e4hja2276nrVLrzxvSsp3JZfCccq5YAzn58Q35LADvAIQ3/K+GmAR5RRtKILPFW8zL2csbPph6l03X9xOxAJSV4TJ97sNxPLcuIdbFq1+3WjGre9z79AGkbfk23q2sEFn6KxxvUDfZ2wgaD2iFnSHsy2dsAKvP34MYMZhm7hn1tD6CPB4739kjgYtbMbe7Uhh3QcfXBEavT9qOdHJNKNibnfqV33ms0ckEkFOmks61s8v2Tc0GSV9t556ZpCxD85J+639N03pve0AmNx2/ax7HTUuG+dWpK5v+v4ahAbVFl9EjhPj4ACwnHeTNvRFOtASw8kYmZr1xhOXc4Lf50hUyew+WJzcpSFvh7rOrWV66iZnEm30unC0DI12YKAfU179Gg1wCy9VwAO9B3bZ4I/1SO0/U/NXLkegaUoU+7oiusgdI69mWkf02hls1fpl9Gk0XtU9XT22suO7cvWY7R4OAPhx9Dwp2B/aGI5gBzLK93XuxUZROeEXM5putxRjshGUQfjVTUcVlLNMrH0Z421GI+vjXPnTpL8ZHvnz5f+zkbL0v7ICl7bSgD+fbQe79FqNhf1etLANqNEVt8wTDV5TQZRVocCx9Q/8LBokkNHEfssBnKqsBbtocfNOSYKGCHhA45wHmbH8O3UIzqdm/xRpnRnSDrXQl9DM9OCK3nW3DKe0NR0A+n7LL3Tk6p6zuSd8mnrLDr6dCoCTJoOXs0dvWjSa+iFlhuna/8t74BxZI87qtHmwx2+bcKL/9e7f/6N/ZPkaszXnIltwI3C4cC4V74gIMkY41Of5jL+LEWSvWC6ylPznL/Z2JgFLmce82r28nOWrbMhI20pvW6faBrDhGbVhpe1Vl9zpKnyOgkqATvOI8rYMwcp7swAJImDdqfhPJRDeyR47wboSPJSHMpnSl9gpUZqt212MW9GM0XgoVDs6RUTdEbjOVOCqG/XVu08Dervyz3kdaXHb3IkzQqFK+fSzIXIA1EGYzbAL3EhtNXioc0DIpDLCkQSd1D4+RYQQQs/v5B64h7mr6EHAGdTvTP+dAtfGLMb/KKWhqx5/1Yr3FGQ0QtmaHP2+veZpoCS9ZARFYKabe2SnYM434P/U4+aeXZO0slP30f0gFGlqBV77rt8RORWddIMW3Wt3as39+awKUJ9NZLKuV2CkMx2g35QBagD3vbuoVgr/1LKv3EjhmIaKlGeMtGKXx1mOw5BO6wuCtI6IxOv7HaVGLphmiFxtrRwOANaTyo/zp1sxBnLyArSIErmNw5QZ0CS8CrC1EtiGrWQAHAopIiM5jos7+KnTjjEeoG8cAPWuknujBLsfBPRCfdp+vwFOpLWOLL3oEPkOvcD37FP3Mfy45WjJq+im5Evpn+hsfco3U0ktRdkBff8Y7e/lVGWWmGeWvrY+eBW0aQTFnMZxylhoAxmWBqaeH2nIKVdXpq3xUsCRLAWtP9IIe27HOH6SN/TOjlDRlf12AOQ5sNZ0ciWogHZTX7HnvJ/UqUnf41ifprnWfVXaw91xFjj8USHeVzsBxL7rAMizru8jw4qe639E2rk37u7WIys9z1IynYsMQGde5Pe51zRQOJOkEzBVNiFDJhB8OWZQT5Nky0fzkNPjucNbRos2ulFVykvJgGi0m7SbsgY+rfO7HRxynDZf4wRgIpHTpu3c7Vae78su1XQ7sc5Gd8E4OACm8eiBDb1/Gt3iAKj1E0VPPJFOAbApG8gIGnutqQkpG935PwymHre8uGEneiBbVh6vA0DyszqhXzXY7/guusQrYNJ0Zlp+UfSYhnFTZlgO0Ji4lfSbcqDoxz1KfIHcM/QDrWQX/HQyiY47gg7mJyDE55jt3lxqEde2Qqla0XgvKvVjykUMcdFJOwGwV2qNixXVktfyfWgyry96AAAgAElEQVRETSQsJaYbfAWruhkvjvzOqiiDWHQRqfR2uJ9OTd/p9gZhvXc/qaRt320HlXrPOLhzHDT0ct9H3otq3ys7ose6IqPzfaxpRtRGX6o+kOl6z7P5fp6jzg4ej6bEE3Fvp0++W3fWU2bcKG8znKANy773AYi8K509OvHK4FGz5igBSwxQz1B5ZwcYUqZzvjgA0rGoO6r9thOIYAvyANyDzuL3u3eXC7o8x1MiGLWKo3bkwZMMgMz8Xp139oZ6ppsT8933xdoGkyibvLMYf/+P/vEbEYXj5ejVvnAU1RJ6N1KiY2Y3mONl4xUlEtKGKF3bB2hWiUGXAKQiZpPnxZlrSK+RVznGliWI5nv8jItCAE4taTd6MiBeEJfAg9FvnEGu7T74EXSMSTq8zYuA/T13l4d5IXzWaANZ5Hg0tKrvQoCM2cGQuQUBc87pcs69AHhh/CWqdQDwHu7UKUxnSmnuH4OWxnCzn2tURb7TqVgug9BOo4EFgniVwQr4WVMbgEknqQAAYL5fK25ATDlwnk0hIGqaZ8ud3IKkjF8iF3kWCAqMrmH+zsgY4BcNcDivSZdECbWz6TY6k9FZH2vYdW5Jh37Xz6q/4wDgbABMUjzRPCrvhLNlrW6Ks/1B2DdRAz/7fRoyXvl0AGQGwG10sx/SQJOvb2NL72wQcCpEInXR5FL16k7/1jNJewvQYHBjgTmGR3hVoCn27rNxfXKz74Ac+Az+oxEd8iZpCAVQim6iWlGK5citszDMIzWa7GxYtnS79ZFpKJABkHTDewFezzJClmbcAXnkmV644wFvx8KAP3oKdOSQ+8QxOfR7OQAwjtBV6mL9W2UmkV7PenXOfXczfzomAXAP0Hc5p+lTYtpf479ooe6GbvGK6F3ZXMic+7k8H41wGJ3RyZp1c48+J0e7CkAX73FPM+60Mha6eezy0ftpN9x5PfO3HAB8JkH4rTNq7ekgTHmS93/L6Hw/v0sdbN5dh/nig7b5u+eDn2P5Tk0qehA2TTCFkzPlBjLuPu/kx9HL/RetTwbJ2UgXHh8AHobzTQf8u7JWUv9rvZ29SAZAynjLcpxSrddiVBdyb/7sNQLaU5856rlZKzmOuNYBfylDp+i9M0s406FlNdU0f2VGgORijwdMh1DRseXBGTVNWSTabKcjDq7awzpBkz42aguN3r135rxnosBkoNtYiGwsO699NnYylMF+RkwLv3B2KWPmriJj1TGcxR91Ru77sHtIfC2907JJmKqyODvdnpLLz83/Rf9zJl1CiUyFt05+sz743iVTtV4+jx5LB4DuOEqkRh4xIq8VYzoA5DCMBotEItABZAAkdk1sfZ/FOB+6fxtr2Ih56+hwaLiefqo4u+FlBf+u0auBqTV6unE7dkPKR9+3o7zo5dWRpuU8y1uGRPzLJQeNCZFv8Eg6+hefdzCim48KR/VEmfs9iWfeNbqLVPcjU6f1t/+wg3Hk5BNH5y0TFxf6jCw7zklFS4dbSnc/B30zNNxpbpMN1ZkK5Zx3pHunb7Beyfku1WTK0SFDe+TzsxIAHADIPtbD3XI3ZGii//xzWQTat+ljnYapcwrPFz8zqQI5uPb4jrJN3uVMWEvKH51/OGtyv/6cHY/Yjx/+9t//R29WEtQLtzewhTgPl3LtaGuCAgmLTx+nEyNCUOMnYqSWaiE6zW27cjo1DSX9TNmeoMFRcAz/XAeKKp/B3+vP21tFbWh5UO1BdHdP3redtTcijWBEiSwg2ejUACWl6Pl5N7haRb8lDJwbz0SB6edK369sgx/TVdprNRits1U6T4PqJIgxxKJvQQL8PK8FS+uVxwOOErQg2rT2VNa6855neQssA9KNUki4K9ra4C1qhnNNNGnzmfVIqUh5p0HMDaw4T5wSySxkdHjM5ALqQ1G+bXMd1p1Ah/1V4zmNJKxo+iX4/W7StuzprBrlMebaecHaec+MGuroDLVKMEqeORE81naDJ2rfB+BdpSDQR60BoSDXVKS1vhMwEX5z+rnBREbBdZbF3h2xOOnMfKw76j4i4tEuAdhzxnOfNX2rKmpdJZPy7HXG3eAtoz3wExFr/q0mpuEAqDOu52ZTPPjeTfZsfGX3ft4pwCYQCc8bDKhGL3jmuKuOBHH2SWOO6Dtbh14s+Tl/1t13AUtFb1POMBHVM4OBJkP1/VpXypw9p42YJKhL5YJyz/0AZhNwpHJPXholFN2FM/NH5x7NWnkPKdde6zqXAIhJc2RyDGCuu+iUy2rQ53Gz21g1DZ6iFc/odbTNesS9FiyLKrNqp6bg1EoHNQAq5VOex9ShXzW89G5BzuTe+L7T/+x8EQBh3m87svY7m8I64FMGoemZ8+Lva4y7BjLl4jOQWb+/yzfqZ8jefB5rz5+tjifKhkFtAwWahA5FQy8G9jjn4dGvPZ/bethjfpHL+e7bKDIGeh/lQ4/knR2YpMbTdV+KW94sT76PavMMdEFtRnXArScn/ZTmp9VjphuqKWVXIChKk+jb09E45MaBK8IJALDFyCPjJ/n/vjdwDFkYjNLk3KRD+n9dDzhRUpwC8Jf2Kbm7KfH3nQz4vkaF3Q4A0/kGSdYg3N40yB2euffNZAlk92I29B4BgXrvl5rTTpqwXX+zB2ieO9R5HZHkslzXQWs3yfa04K5yjbqfrvkVjX92X4P6n/C4DFynQnO2mYGX/M09We66nBP5xN0OToheRmSRYigik3SG0pVbwkYQgfMm+qx3t4zjZ3YAVAr8HRg7s1K5q1P2+Oyl/7ohbZXESDa308X30Jixedv7K5lve4bvIj/Ew502Pnvo8+Z+eWfJFnpcUSqXMoTv57oPbE4GT+OklMNzl22A55mLRwWNLK/kiO5GyEwF05k1jstJCpylnm9L1WUY139kF7H2etbnL25mXT+Toz7m2mefI95h2rMeuOls97NNPFP3YkehwyTDJ4yyeFA2R/fVoB8G38FeHSc72SG9V86HoBJrqgM1bW8vNJ3DFayrx2DzYFMUHYiu3hyYMU/bAcCe0EcK6HWJE3RxZwDUmlL3p1MIB2XSGdlSN70sRrOHgMawcgDULwE5A8okHtbDhWJI5Wcii5qRTO9vAf9esVaTsI3Qffh0drxP4QdBLBHUel5t8LYwOZRxEPH93rnc/gz/LoWFQIXBVfPZ6bUIcAQk54Byr3/jJeSd41yoUVQ9D3kYKYwnN5jbmnrfg2vK6vmAYY20+uQupGeEzIZUnYfTQS2I+U/CrT1nWQOYZwNh4K3Ck4wyoskERCaq6HIEnpOOk/oZCpj1WNlvnSlnWLTjCNbLMYaF72M4pbBg5NukvkfK56GY+pwRPJzJ7sPdkZPhAO7yADeQuZkW+jSt2ENaqViZGrm8YkCnyGxHE+p3U37x+nY0cOHnMhYY+9Tea41yirudvaqRjesCWRsCxuuwkThK9IpWTXpf97VIgVPnDy0vnWQJi503zFiHT1mbBB8e+Gf1gyL4C3gfNYPb1X623udyK1reCfAlBTIFtJ0cbugz/MVYpzZYUgnDA6Lj7qBdksugrMtxpht+n8s1zpNzz/FkKYtqDBw10PDRZklViua3oRcM36RzyrBGDra2k/O1R+LtfazjhfP79MHGb54ncgiZh3MIMErEG1pZx+GmQZdSBVzdMjr/XX+vO6p33FHknKxADSZ8ZMfdOgAS2Kwip3vzZlCoaVG960cZzAYoXutZAibB2TxueQR/1f1TrmbnLFE973edo5J7StFcx3LevT5/6Sx0nu6jHeYp0++zJCqHfK3fFz8WpCvaqXPlfAEZqbsw4tJpwu8x6mstRLiQh/cdaq+TYmsdlgAbmqrPQE/o21MfZQZaGdcbUeNsdB4CVGfaO3KTdzlFlyiUTzGfkeAS+QbP1+dSj+X5rHz/sOnM7TBlvWMjCh8sTdwGaP2bKCwz1V2/Wg0NmULhtdNoVvuM8kjWNpNMjqjzAkidSxvKAHkcAGvs7nnzXJ3NNHZl3JnXNLXFTasarejDbANjszP4OfKuYzlzzqljeLdkDGVHfX/JD1tba+24QHobS6e85LvLC5vVKBx44a8pD6AhY8n/NnhxJlene5zQ8FoaSUsvhTnM8cIhL6+TAXDzePKXcXbo3Y6qe8PNL613Rp+HvsVhgnz1Git13kGvdNzDw5YjLec6O4XMqVl/ZJxMs+nAodIfOWKRrLzuOULRvp3tpqvUGcgHziZ503f9oqABGZhueNoZI22LeMqQnQKLT5yJwb8x4iXjKj1aDXWtj8x3dlItHeHQ8zNY5+rvtWmgi5vu6t/0gKAGP88898rfoW/x/yc7f9HBmUWiiqjCXuKdLBI9OUc2TgcPobeb7tifdEI2mZPvYMuxjRXWkZD2Erqg3p72i/dljMdnUs5y7mkApxOgPltOCffF8F2tfN1monpPyA79u4M4HiO7PFnPyCyDyhJEX4nuy9Zq+yzvBfyEbFaPhh+M+HWmd9oSoqVr+tBg9HBEc/78mcEY35VpsOicZ05GYt9Z2hXGJ9aDotf/8O/9yZuVN5fXQEiHdtbhPyOOR9S+raCrcPNpKORh6XN4HwdY7ech0zrMBaHtZXxZpQ+Y4PNJxFwIHvYEPaloSmHx2eM5eMUqwtPCNwEqz4M4MCwRHPVvHXB3b00htsTidwPCihkB7ZlaokvvSAMjh7zXThF5OZsZHgqPGu9AmgmWV9G6LwJnCsFR/3srXcBXAtpUwGIk0m+eOAC4AwsyuWkjimlFIPDakw/Yr5WEm9NJyZImeTEltJDgknOHFnVXr94z5D930wo/Bdm9V9/9OpCSxvezviMMtaQPCaw2KAHQnL++H55sKaJIwYPuEnwk/SIIASmACMpKBkS2V6GonDND4BbdAQ5u4bT0fArEW0lT/Ql/3L/fOapdfnOAV/pNmHh1Rv3iFLir2GOmdTS3RIn7TtYI0N6oYWU2ajgY8i4KaCla1VFgvN/57hiYPLQ8Xeij0z6yQwauAEqP2Gue9ha9Z5yAzrRwelnKEuQb9DMy+hprVz9/LwNNf+GT1KNr38g6vgOIzJpO3pnyFDp7Si/hfNI6WxHxDnhNd4sXXsanHaJ3gy+f0elAhu/m+X1Yh7HXz7aDkq7Gp6FZkX2iishcr3NLANRkr9NRU84AZGttApMfztnN8KZk7EXPeU96ZtNHyp77bA8abD5hhBMOutSlvGONpwVAo7faAL6NYO4o5WvKnd07WSeLIZJnj3sanveZ7/7MBymvl/hD/7Wu1v30s3B6ZmQKGZJy7sYMKcMzsp/AFHrXZ1u/p5GVeiYBHPJkda7lVWYwKfqoUgZnquR/9SwyMvIZ3K1q5LtOnDtOuSv93A6AO1iQ+of118+grexWzzO1N8q/eub1OADKua8u96bxkUvhANJ7pk/All/mHYjeTBWH7IdG1lnqk4L+0I/wuO/slJ16j5GoMlEFpMOR7rP2HUhGPyltkBj7YCMxs4y4H9bvZxTo9xq0fkW/HYnPM09+4l4yo0r3Qv258F2PXMDpcjmAeB+GwNevP7Vzjgjyqfs5/wlstRNuIqlR0jm4piVZ3p3o/fPi69HdODBKp5aTerINN1ABvdzBpdSV5r8ut+tsMKbP6Ptd4oCcWyeKv1f/lYFXe6j3fFUGwUf1Vah/Q0s3BpR+bIOT9HboDX0E7+R3MxBjyWYdSFP1fYbpuJ6R9gv3qACGpgvYFho8MRm2TUHtjH6WfdtEGKTj2xk+7Ufccm/k9kw3aPwbDoDUT8ghHI0jU+ll0QGidAAMzbdDCHkDH9KLjTsiewkeGodQZAUd+jP0heRbOABy/8mTokOa2oPZW97kd0a3dAaAz5QmlJtZrfU03WeGRsr7ev844a5edtCHnQyWIdhFPAP7czEkASB/4nAA+IAAf05T1piH6TTrL52Kwk2zJnI6GQDUIViwPDOiIAw2AqFBICdRd4p9N+iAwCD+PLT77/n8IYIAlxBVggIJlnYMWZA4y4FMgVEI3TQtjboRmq1ttFZz+9NUW84OZv/+q8cupieZdXvExKac9o3YiJg5qdsJWgKYmtRJF9q0lnlu9z/IbuWcG/eUxgNpVUTjbvDAdw/hHR7YZVScPrQceV/Pmw4AzuolNPntAEj6gU5G4YZnDRCewiUFIKAFAXwzJh5vIiDQD3uD5pOO7TlcI9WA0NFBfe6qd22yeWr4cnflAEjACcjkTiixIIqSAjnP4D6rERCXQbzAy3CgIqlSXBJCZ70u5wlva1zf4Unf+86zz3fsVTddpwWMwooINko79wlvpbKs95XwVAq8y+gO5ccauD+lQSrdviNNZLQQpY1+HfU+vMQ4AKhBm7uO0oflLZ9pRqMxwEoRVLlJlkvdd5FGrmiinQDQ5g2e6iM4AFLZJfARD1fWRBm+VzbTe33wHqTPmiYzYh0RouHHNhVNOsYBUDdjJ+T7RpQ0VFpaD8XWDoZ0JIzeaKfh169fBPh9xmuwUpbmd27XbZ+fI4bWB2VwGdgn7SNTal21dqdMb6p4ygRAdRrx+Xvp4XYewa/IFsB2Gqq8m7hPgc67R8fQ4PS58Llx/rw/o1cJcvh9GvvoRNOvz7T+hA9YOzSTz+u3T0or+7NjfOkj919WF5kYSbuURfDM/N3of+3VDh/kyy2/Jds6a4vzQgfMGXeNdlF99hWYDK8wSNEjqRPBDQdGqbIvZZ990p+JnSyzLO9ZL3vCeMUBkMZE6lvKyeAZHCRMOUk64O+iTZXEbbNXQDcgdpx5HZXSGuUEMHDOZ+XaoBfoIvmA78jZ2pHMW08h0xI/ogOVQdg18vu99aAaDu9Ej8qgoB64Pk8GjMp+MP6jh4jX+ib5yN3Un9D8IY87G+9wAOiMLFtz39x5lrzQABH6SRm9/CNXAmSqP/eeN3PDz/A7iXbn5zg/znQykdrA5P7qO6Xfcr/Vy0JnHeUmLGh1ZxubPefdTS6hkTMd/ZYTed/1O1KtzQeV2eWsAxmc4heP1GNPNraQ2x4bS9CNc9FkoHdlrstzRFizN4zPwFhucGpn4C3GPLE7ff+rPwbyMw3uelY6/Mwr1RR6pxDVy6CJxLJktVWHeYxvZMd8vgMQYF1kyX3m8A5yZ2SlKax7LNSZZi8o5Os6Flgfk5cadKlvUe0bYxd6yYBr4rGcTATf3XKR8ghVoobBj7xhz4n7Uk7CDylnt6lplFv3xCHObu6gAwgjq6NfC3KNdxzZPWE31ueqBFt0HlO4VpbZAYQDQO/qoCsypHoMpAMA220wwH/wn/8D26djQLqzNwuvmrpbCelQqhOq/m+9l8noNMEidTMPd0B1dKVMIoUZYFqn1dlXeyizqF88pN5EAc6JAxIe4e1BiCJURuGMA8ApFvifZ2RI1NtzkM8iJanccgwH5w0A4N+1TxkMr64bToacv6v5B6MhNlpSIHEBkU9DBg/qN0Aqd1vvX0N160n5+TBLRA/NEJt+mWCQO+COuFM9J4w0PpdMpjKAGJ8B42U6jpuLGahy7nQ/5g4zIgowvsEdZzn0mqlslJb0LwFnMKHeHYa6IsJXF3wYFACc+yx+qL1idBwOAEmrqBFs45t1Jp2OcGwvIuu7gYQ91NvdPs8OQH0L+Lw/7jA/kzxI91omFfA5zpw1189N2zVvd2uuoZ81gjs98qhLm9jDeGtHMPfh3Hu46QEhSAfwOidFLxhnF5H1pOPZR/MRkdUfXbs6/BUeXWgTZ6BoiEwLnKQNfk65tf01kE2ctQ0MUsnfR25GmUQTTUnnVsq3Uvd7nZ9xp7/ns2wMn9kDqVAPWohU1eSBzIzgWRjTJV6psWWN4ttp2nkasMiker7l3Xlxx1o7MIbjFr5HRrh/x6YKWr5Yq7lMpABudclGj3TPlWk+W/1vtofNGq6bTQANuHTJp5613qS/ZgpnggnWmiUkty7NCDKAqIwZ65VzTF3qni1XaGpA9jXgyPKSlGEAyPtcU57wOz6b/J3785vRY3czOOOSBPD1acaG1tiuW+5Zv1tnp9w3vZm/tvHr9vS418RzU1fk3+sORKdd6kgECzkn3dsRfGR1fT8DBOh/cI6iwR3FVZp89M1J3kia5efIC/jV5StrsMMXWrfG5dlBsw4AN7DMe4ZWxMuqU8bAsXGcxgnlSTOWqgz2rg8HbCfe2n5STl8VFVwNnQdbRA+AxA4pS5IOOE9KvbZBGI66dvYp3dc9Per7dS7glDqf2h8Grh0Z0QhwQPmPGXU399j6jciyKbxVF6PsAPp9rpTyaB1dlkb25TgSoiEjZ3UGKNrTGEol5b5lsuU+8rkMjMRwtwNGGKYdkLXGkUeNT9NJpvtlWtA7zLgYEOfklA0MJs8Z6hvIgjagR+5dsqBslYcdGcXbCjJU5tWXaq7mspl08on+24iWU7vv0bZBl+qoNdmekZe38kT/ageHMwGyz9OWQiE/0QuWxY7c+xZMjx/eTh2LfIcWkBs2An+o7wyyhci097VlCnUvv353BksZzElXc98vL6Zv3a8dqikzfwvznXKwnahdMqLJaNOQ7yzR0rlRMqHeS1USUyMNfS7InpQFnAV/pvMJekCWgW2X5js7pvkh9SYskjqL97I/1vOMJ3QnynCKcvYsTy0+79KWOa9oEsxa0r6Ap3OdKv++9Ajr3IkTlp0lx6pnkfhAfaM8Qey0g6xPh5f+/f/sv3tL77QN9p13yMtT8GbqYAJ+HVjUzBRjHgR/1WvXM/HQriLbCDWHAxPvpEyvBgMrBUTIvsNTzobvOqb8fP59Afs2siCiloQGQWcjiSSq+rvOaDyce/jFvLeRqh4H7XFHoSSx6pxmRODpAPC7/Gnuhe67zn0+U1BYm89mO2mmsLiZysS83a6JbA7RhqOB/WktvSbuGabgrDQft0fC1PfUh+HoG2DHw50SWhkAnGEak3y3/ryFS4ImmI7PDb3fedFkMMxc9XZE5AzfJ/M6ESIIKQMl3xHnmO/Weqi5C+Y1rywAA6BUih0KQkqg69Z2/zZmJlUzsl9ugZsgMc/t5qlUDDQI0n1GuQtnfK+5fl7prcU3WZuUYDUF4Qrz29DLsWzbYDLPsr6LccR5kT7GWX1GIUcjojwX/g6d4wCYRkYRcKGmi3M8AHg3jRtajdTmBQiME9soKu9H8WHcnLx7Zv1YYZEBsPR/8pPpT89/dYQNGcl9JxBJHkplfH/2bjjkFM2t606+lwHaNh8/HxruVGHroh0jVGdKw53PnbKZgPYAJ+1sQhniFOK87TmnJMR8VPKkZBEykSaaI/daxqqpbUVra0TgZM5hVFl/1vvW0Nm0Tj2LqE/U854A5b1Havq59JrZK4ZV8m85qIrWHP1/n17t+0TGvk//HAdZAzPoDVlT55NRlzTwU//kfXDWy9Nbw6w7UeeClo2A4+lQv6BXs5Wrg/rXnx5ff/ppMvOsNwF92xTOd7FOLOiRqDcOhuH1Nl5S/968MDKwo9PI5zwXeHactS3DRzd3nx++65rgBpQ9HaPWJGdCY6d0Jug8n4BDRpkWuEafJW3UM8gco44YWZCynnVp7wIwm+kCzZm+3QuDme7crwzGqjOPunDel/JrDIZ2BkJjrPn5uC7Lrsy+Sf5Jo21/buzC+mzXRU+P6GeFzMCRA27UnWIQty7FGcy6B/ONDCMzalPP94wsh5d2N2JJGSj8NOvuvgjQ2vKYHQBJq8lrvjO5IrYLeKTz5/fQwfWdcj5iaCbWGl69xp+uTD37UhGsGQdABzz0+c7KSfpAl7N/Ppdy5PuP78LD9DWoDFqCMsacm4K9+k8FpFp+pt/L6JfqPKPW6Nzcr861gzmlO02Lbg5b/+EA9ZhFy18yUpDHtmc+dLbxOt/y/KbEooN1twNA76VPRgbGqhm3Jjx0E+KwNcY+aYeC6Lmz/NCl6EjObDHK0g72xjhYaEB6TfYYPEJfijb41cBbmLHr0a+AFzSYMg8dzp/QRq5vf1Yd+LcvAIb82Bzds4fz5n7T5qnPEjzinchvjwR1I8x3zwjHO84jJHviW2i8no3Oxe7N7Dn0QN4LfTNwKClI9LWmijg7sf6r/gjsx/veDBWt+W/94T+UA6A+ZLCu49OX8yAQxv75+3qqAVeROqUXqEbSXvm8PJ6Pw8GHv94JDqm+QwZApuVAmL8FhPMyk3HTAcDho8y4RK2304Y0a1Vzg90YBGDF2XT+y6Tb3oRABJWadYjnPE+fDcLa9fVu0JERA/ahz/a5MmP8NsT9rJ2/S2SAcz322lFQPOX1XWhi9hn0QBqs9hLee+2pa74AT/OcFoL53gMcdjftOnfTiR1RVjhW3HjqM2JJaUYyzZx51EeN0MvSDNK5I0VoAFMfNvel5z9J0afxDKByo4fvxyXa0bYpw6kw9u67EU6kJN9KnDWJB9ozDf0g5OAPK5uH7gWAC70nLaaQuIFw0vQA3xbmFUHOSFCOeYO/VmZYxlQ0pYSmDTk3IrodALk26H5lUoC4I6NnU/2gLSIUtedSxvwcevmqMSyGJMmDgCHRQ9dr6v048vgThx303Y4E+Bt6qnMCFGSKYYJFInCWgzuWK2nbcnTrqjkT/pxzQz5cYxhTgYwDIJ0Y17QOzouzQX7kz4dH7iyfD27ymWDy5H93x81nzb7baLNSLIPPHXdRyPVMHABEzxfobzSxSohuWgLEmubW0NbUhW4cZ7n1OmUXekY6P/Gid6YA/Maf3Bl7S77hnj0qbVPvV2dZF2JQJL9mKUnKBfbEGZXir+ag3t+OQE1diExNp2HK+wRVyIT6/mY1GDckGMvnJ98u7549ASoFd2tjF0ilbkAf8rPi4/pZOQB+53d/96jVVV5il7Shx/y9SR6aZeEAASw9W2PSPfSVd0qjLQxFgBrnUmdVv0MPIg8Se/B31wSvA2CzYLqh3tHIrKOHF3DU8zsbiekWSf+cie48aMN72nnpfMd37VpljIO8V/hH/V416SkagXWEsXjQabsF9qPmNuqc/fQNYKQOknc0s7wAACAASURBVMkaTXB9D95/NliEdjGwatEEt+AVsIu+HJkN4ttuCMZ9oTu8Nv8HPBaObN1Dts1tIORdN6KWsZq0bd9mOLAbkyTdpYxHfupnUYPs/Z0OgNTp7AkHQD0/HQy845bzOADk6IkSgJQHyPeks8T6g23ITiMCjnOL021nb8q1zCLNe4BnygFQtOdShk8POQCKBglENXZkvV6ro/bcKBF43UsQN/eEgzdLZLXG5p/tB3D208Gg485W3zQN9NrAvKLB5h8CJ6lHdIfVsyqyEezkZfzhLn7v5MzcYS3sVZNSxkh+z+fILZ4MruFsKmuAfmCUeGTDcesuj0ws70pOLKuL811tD6TcLzSZBvjycQdLWFhgD2Qw90UwMfU+cnBti22smtir6GpLgbacQvJeMdVyGvUIQgLcYIrWO2tPEww5S2XzrnOv/Bxarz+zvMw/d3N48ennz4+vP32VQ+W5A4BeRNH0uaYAnIduD3oCvffAuD1X4bGBMIoI2MQQTYNRvDEIRhO7x4BIqFdZgWptt+WLo8hnCQCKOP+EMFK4QkBDNJeHiYPlwpfhz1RsdeRt5wjNV0ZBlgKmScpvdGrXOlqyJEP5XCGG9YKlAwBBegMLrfUjTcJexou4SrDTijrSVOCV/9JIXIbaRpDLHO/B6QIFmvdtFoJ+15F7AFBGiUhHznuRYO40dZ0F3SyP7vUWYqQoIXBQgvWumbygemEbUMd9hgMi93+vZQy2MCx1Z7OuMzJnO2CNGMpFMmUM3tBzFC3paKDqDzv1MupFWV+B/QJOrBFAztnqntrjfwMGFB44hZS1Mdaumb634knwkLx1816tMTulTmS8z8/rGEngWnJFi1xqVO9lmkK+Z+X6Wqdp4GG8UptZv0uQXfTOzzBYcFSgaJU2qNQ5j7ShHhKQoHuDDoRbrfRltJNN0407507a4EXRjkOJsXFSHET6N9vJd3xCnFVkGwHnPjkraCPvRbSv2nTXqgN0Ats0TZ3REdbM+aRRkzIbWrEj8jQa5h10pW7Zjj5JIKE77ChIvptoUO2VzI3abzpDkUPwz30OyHRHrsyz3CURBcvWgPY05WnQkg4A0zVj17aBYT06y9zgO+RPyqEEyjK+q2yrm4+d9N7O2wZGGUGmy/fNH7xnnCSSNdutOu8e3pbJJQPynICA3Lz1K7LjdjbeOjdpM9eZMgUa+9ERsi2zeJ/5cNctGpAV4Pny+KweC0TsJkat18I/e8crS7xGv4vJMtxd0mI9O4HYzUOl73Ds1e8wqlIPJz+lTkpaMefbAVCRJbIBZm/94vsM5YBoZ2p9RDwiIeHsAGQivOz73ia7hgekN/tMuGcLicP03eh5g1tHP1vWaEKTs2d0rh19qjP56audd6rlD8c7U5gkP3siyWamTHqQm56FTp5ymqu00Xe3QSeM+NWHjN2r6UlVdrijFJ3k4P0mbtGZxxiy6WPTZ1k6IWkEPX3QUUe4CdwMHTx20o0MvBrv1w5x5Gw+78bi4bv1PbZhy3eh39WPTWltrOCA5s6S97mnkTnRPBU6EolEViHfwamfOhtdNCTVPDqBlcj2Wlx69sEYauwsHTk5P5Hd4xIAUpzx+tFhavXppu27/v7UD7NvRlrSg6Kzi1ibG2rWFBkHqXDc5xkm3fF3sspcCubeT+jX20hNeVN3+uO10vpbthV26QaGuseQEXyPUcLIess786h7jLzYkJ1MkCizfnMPhVtm5Z2XDGbflCBUsCn3g51XJ4QDADkl3cN+mv7ru+h66POZPBXdpVyEnpqHLefa+RC9MU59RXBxMVnaaLc+z/WYL3zzNYoQfuczynDAYxj4nqwU4cso0UQugyVTz7Jm1gb+/fzZU8jAtirp+fTp8aMDU2Re+52nfNczawpALXxfZuKoRdRD3Xhqv7jgr71O4XmRtzs6SJ9AwCmpbLre4Yjzqzq98876kNLpo1stJQDMZWS9+53NVjiELiknAeT93vVS3wQ2ArZrsemE7uYbOz8RYc1IKa2plVQKPTFCe+R59xh43awEAa+GMN20puYcw1gGdXiJIz3psZGFAg/MLs8zYA52OgByfStoXZsOo21UKI3bFUcGs29KDzscKO0AYA0Y5nUO8iJHU8hRTlEqQkNDr8t7ZUpCCRvS5WB+zpJ50Kqba1AN+L/TvUh3LgG89UpbmyvGaJ6ADzYzYQ0eCYfIWuEs3f/CkTHOs9aiiLfm9W6DqS+fXZ+Fd920sAKZ+fFDI1FGo8MJAyKVOefnNWYPZd8hShsBl8Zz8i2COBXR8ffXt3EAFBhnrjP1xfOsiPSiiElXJKJtujyFIoItR8ykvNI9de0ed7ljf84uuWnQ1l0IrL96XEu9meYyh+LoCOc4eUhz67rUUt4YaKK3LoOAx9QEruvEFI3q9apW7ofrTG2IOvqVM6eRRfBiGjIAOs73Bm44AChNyrNNOVRONSLoq+jJ8lpZw7trfaxnmv60J9z4uQ2INj5Tvo4xEzTMeLEEXdRxW8aEsRJZSESGABqmaZTcOQ4sz6j4yT04XFpg+WxjaQFaRpGXxxaEOHPBIMZnlEZ66qWkVe7MP3OTtwL7qfi5Jz6Td/VsYgjnxtroHUNH+Jtv4Pvl4U4xv2owOYuMwHEf6PC9z5UpCa7yXUlj3JkArbJytqnSytDlXfSgahx7Mknd3xEd7JpMghfsDzBVP1+9a8Dv351leIkN6jPFnzT440xS/nkqRvGxcRN4yc/x2d6Oq/x+PfMAnJWy21lSRdDmNZswGL0T8TPBjwOinqUzIahwZfIBrLlHSsM2A2N5aO6hx/+NkRSZigK/MahAPNCj5epd7Et0XhloPbIWntD5d922HAmkREdvKNF1TxqY2jnJGXdfWYBvHlweXVmQDuB6t3GqHRRubljGk1GC5GHzM/QrnFJ76PF/ZDk4wyKizZE6Dt8m1rJ/d/sXiY+6sTUypPZQfbeqv4VLXZ6PNkx6ThevaZSGf5Zj8IlH4tErqqc0kBHZRJnrTV5UqV+fr1PZLbc2N8IPAKfgAGCCytA8FpOCfW+u1W+s/Tq9x9YgTodVM+1kE9c77AAgI7CcOlt3Xvcj/ri6vhtTPHTOOLhMi+l8bNzbafU7TG9xnRoQ9sbGaRU2h/XLNsFE5owDoH7X3hBodHgmyj05O2dXetLHGJn3+NqWayI1nCQ9zYJyNLCyezG5vEhY4xrr52eck0iSJsxL2zdAsqpk0JVtyvnjAKjvQUMaYd00iCO11pL9LxKPbhbwTkTByCVjSnvpbF3xgvB4jghcHsRxg95CF6dDevBq2ATIhKI3YSPFBBYvwQt+zmYkgu+N+XY8MLTBXc+dXI0gq0QRvaXsJzk4PCGs8K/23o2KyRCyHDttZM0/KTn7+3/vH70l+GIhXujr49MXd1L1DFpqI80o98Hkv/PSEMq1Ur3r6Jid6nAjzgkWDTrfR84AErwrFXwCYivPvXSau1hhlwcrPWD99z4wKbI3E1tdppsyWOnW+/TsYsJKN7tSybUGXUjWKJ9EwtgfnXsIYWdCmKgyMpkCGmHrET19obEXyVrKNWINAIUFNH7zAoFVKQDSk0YSTJ3NO1D8OpsgXkBUKlefD3cevmx1Qt50m6WQrXWm1vjHd6d1i8hJFey7JhqzBtSmjif9smZFCz4YlGetYNaqS0hGExeittD+eDs76wW6A3QxXgzhXM6veqL3wz3acSCDcaIeW0OshkQ949VBI9pxns4aCZ7O5klj8l5TcmDyzYJnfyLB/SiljvI4PRq5sLXF5pGIkHT/CuipAMLQd4NNn30boXRabocQoAyjmXWtct0Uy8080KcGnEAvplHTvZXZlkkskDwjz35PNLV00eABhKBDnUcD+lUIyM3ueaE6eOqbN1siwXqCWu9/o2h5l5yFHRE9AzhAadITjocCmiXXn0XKFuSdsokons6ve2CInluprDK7FeJGan0e76fEQKfI7JHbHaXJ+1f/mMuzn/cMjeZd1pWM3OyITn3OGUY9w7w5nNrO2v32HXApmL7TMwANXHYax8jirgtN2vQdWQ7ZabugU+CPesLpDG0DFUfYdkqmZnQdJIBCGzTu64BBMHzSY5dYE8ZV8gSfTf5/JkN59m1Yc+4nn20kGd6VI+Z7jeA6y6XSiMhn3SnqbuDVzpqOGh2YpMvRyEh0ppFBL3pNd9mqp34mQEon8zfXFnPmGCN1FhjaGGLcDzSE/tsym3P6TgFHeNCAvrNKOlOF7vnVhJLzBTQ+wz1DH2oC1UGUNkbmfsbR2BuOXkIt4VvO731YZnRGQvQtEY3UaOIGnenALkO5zg26VZd3KSrLSvoZ2Hm+o99wsh76iIyqiOqNLsKJ00YKGQeA56nN7oZ11sFEa9nxYtJtMNz8085HOdWiqbJk3WRZnHIWvZY47XCCho2p+4zswXXCt37v+eh1RuBN6wX065bgpGGx8td7TIebs5hs8HUGuz7DlIUDwxOd7HNWj6bCZqMn14mW70wjyu9Og+uh6KT17Wk8OnsE/d3vIVgxhu3qFOnXmC5jK6zlYgdZsjEeumP0ZDTkAyv4cT2CufVTTgmqs9M0oKj7fmsjvrCWdeJm9tY7s5G1ZGo7zG/j815f6pGS0/X7kgcERwmG4cQsHaSJFa2fwGP0QeLnvEfOyb5jTUOKQBSfGRke9hNYpr6fDk/LvJoI5XsVv3VjzXw22GbW13281H+nU9mFCTtYiCxdg3mzO9FRib9L/lhW215VYLPsqLb1MuhinbL9F8Dv9T2w6dLzGcAWL7WOVyl2ly2OPdL4IjMEvR5KVd0MG8yDzCARSbTTvRv4nDI6OjAiHuoMruIoOQcqgNblMKXXXn58l+NO50GwXlOMnEH34W//4Z/IAYBBkkpbijK8FxYeFj58PgllDQAfKBe3yrC7LE+HZ3dRxmt/ArV9hg/MbHko+FD6EGUKXgm/8OrBUHiaBhRdxs0wA8InQCMpHQNEUUxhbRxneTVgosmJxQzjBlcr2Ju13v46/wVM25zRygxhiIJef+zcC56fBlkokjHIAwSnYYF6ZFsoas5w93F2a02QxF1BvJv20/toDcR7TT8Aoa2BHYUfJRzTrbdqwGJescdS6hQPgw5FCH0DMmAyM7wVHIKGKPYZWdjZyNrry46q8pnb20hUK3lAZ9glAHUWdQevFQHucW2MvULBovgNWungu/SAgN2mkKvwuSf4gn1jBMKr3Cvnkd/jZ/m75H+dMwDu4DM66j5kOKUi81rPeb9rzHcTnn6h1jzZOs+/xz5SeaZzADo2QDnTFWvv9Jq4z8sAxUAMRxJnVWzHvT66YRyc5zvp9vOdNjpG7ThIdhKExqx2VN3ydRvTZYTT62P9e36jNPrZs/dJjd0mehhxtbdSggUWygFwy0PkF8pHZxcNRAdAdIMl9ldyM/kq5avl1dksJ+/sHf1dzSoByvc9l0NtI8gexZSAGfpf/t8zZH03iNBaopeD136OtZu01UmpTvCKTDxrQvc8bPxb1tkJNesUkaJnY0JDC+Kt68Yht85teEE82k5qfqYXzLjwdbbW34igcbb5JzQInaWTDMv5dkilDoavbBjbcb6A67Ujxu0QieZ7tx5PuhpnhCbf1H23HswsjnYGp3wbQ6jLudT4iia9M0PbnvfENRj1fF8yVIBq00tPg8CyGoP9xFR2Flb2j8sYHGCRkdGZQmkwW55s1Ie04eSX+ozO5KNlFVkBrEl76fPIc1yRvbplMp0iCm85LOqd9H09R52uKd+M0YTVhb2Bq2RsO0JF68Jam476MXp0pL4ZPu/n656u7E16s9hh7140pOePsXNkt7bcjLOYyVIdRcMJXxeyBvlOjxI9N/sog6LK+YiiBwaEfm86Flbpz7FueB/dbHm6/RD4/eJon+Ett3Cogls4z9PA4J6i10Q7AJyyvMEUz5pv/3Y3O6vzqnWzJuurzWJJWpezJ+QossPnakIoeVbPFJ+OQ37xG1HdKWXr8Wq37Pa/nZmF8xOMmLo99aVlI7wOQGiboZOERUduvNI4pu7busAWSXezz8y/SWnfchjRat+7+LsdDURif0tvKgvko8fJuqQne6YsVk0H0e0AOOkqgmjMlm9ndGukg8dHhvQCT9z42rqj9Zei4d0wksaEHdwSGUV2xJ1ZJjkXPTvIZGMqFpjEMqjJEp3YMlwOjcLVyur64QyfdubLadJ0iwPXsn8d8paj9Z3lr+GHCKSctMdITbKPzsC4s0DWvrOtgjN4bemU5/PxwMl6Z4wgll2okuky7j+oP9EPj1OYjP3Kpi4HgMrKxMubDVPUqzP+g7//j02KUY+A0nE6P+Nezg7VY8BEs6oEIBiCKyjOFMv6eXnnqotyGgQJltdYs2ePdSKYEShpBKTSq8/j4eK7EOJ7hd2XEmmkMJLeoywIj4XJtDOePzHzK0W7sgdyfQJ3Qw+29BFQIsBJAe+L7LpU1p2CwgaMvV16B96D6ELKGaZRWe+pf8MAfjaRTJSATuyI0uUZrqf2vNcEVHyes8YBMMZA18/iqRtgWJHgFk6kArHHNcI6a+GIIJhz6SaNYcD555949YqWeEetC8GcQCidH9DznEV3R7Zwo7vsNsbSM2OOp6ISH21cKj28Gbje8b27tu7dbFO7jWyekXjH/rek5eblFLzPjLBnDoChpyudjGdDa47SkmK1pRFObzYwII3RzKvVHPyePCzgMlkAjrKYfjF4M1qEzDIzZR0z55fyw3/fdErA1N0kjfOoM2BtGdXTfN2uBxfLdZYGoEveWVrbtwMA2ZrnOo1bqvzpzY6SWl+ONpOD6DCam+ZvxRCOhVGUU3vvOriUH9BBOQDcxGdTRrljznDkaTiCRwZFgyW9N6L0fCblVf4MMJANJOHPXmyk83bE6soC0J7CAeDoh8FpPZdnJ/9a1sYO4uzqp+MkueQufIyDhekXlODQWAqd4fMeojf5j24g6lyGII36zEsYFz4Ly18iSCNP2/nrNZ2pfbqHnm5AVsec+/ql8keTkccekXF1bplFVc9OPRJ5IWfdeFw0NI9R42j8GtjlQMweIAC/ZzQJ3S5PfHyUA02fDTAoedtZUXy2lqQ1RCqk7iN61kifRpCB73Kn40Aonrz0TBp8OCQAw+hEgfROUaaUpvarKFo30atbl4Glfm7Nty3fBxs9aZZXzYm5HxwA3CcOALLF9nrWGMygw9KpGUV7iykAfN8kumU6m8nlKD/05+7qO6JOernpu0DtbSQjG4xv3G9F/BBjtvQZGY3LH2mwp6OK/SAHMkNrjM+YACBDsoH6GN3Nv9IF7XBy6q+NQ87p3kvKP9aBQVb6Hxqj0dhme1p23I4EcMY6PcFfOKVXDw/Nj8ADpY4FNf1RVLoXDgAb59sYzXZ3OycJeokPbETVXXBW7BndmvgPnex0dpdeuQ7fATGf4wa6wMdzxiotO/EO+rmeoJKKHvXHfg690ovbnz13ADg13w4C015n6QlmkwHgsdQpF40BzRdkBCs7prIeMtBaT26nGnKdP/POf/n1m5+vMcCeuEGJB2VQ0EnqqBDBQ0PQH+c1/HI5AJJmh56f0jiO15EIcogMXqrotsYCvs9YHDq4sqbpITUYuGvZl4ftQF0ZZGxQfago1/pa433Vj6RKPexkIhMB2YJ8IAvD9qozIeEt9GCeZf7dazL/WV9lxu7iXDJuwGbGoeuEz73Uu3c08GUfNh5wibwzsAp/6ryZAGfhaj7qM6i/z+jtKrehgXfZtX/nj//pOAAsY22QaybqpFBYEJdC80HTGd9pXqlk64ABSUnItwE3DNgMlYeAMAWACNThMYtmXwBknsXl5iVhRDwjaogKYEFH+zQCSAGsd1UDjl9++cWNMzoTYtJ7xolydVufBjsWnvaAbzQPjzh7dhqMPWk6xwZzCWIBFCjIA5h02hJRPfbI8+vfGLxlcMKIFnR45jvNmdKL3isKBSGdDPDMuEyBNmd9NMOotBwDgFnnzkvs+rVOtx2v+KtSyKCtO1U4FUUqwATKMOykKOa4pPYIEi1Ob2oKrVnzNJGx4YdyynPP+yqDhewJKfvoZPzt268udYkmKKkcFjibmpVy1Bk0txJJfuPukz/4ewKWBH43COQZliwpgjuyK9C0KYFEqjCoRhYIzK4BsMq7PfitGEnjdIQPGQNA2HTa7AJNBAT5swIcgLbjeaANRXE6EsDnkWF4qecsO7KPcWI6emnD1/CFkgvuA6MY4Z/KwhGPrb2z06nHhgZPQHc+QzeRNCg/M7KGBtoX6O95dnDKSPZJAx+en5kua+g1wG2dC93oeQ3iee8xEjJBYgvfXAPy7EzHi/zYQ823syfmNg/ddgqc17BNNZFH9U501EnfyLp1snE3Wm73zuCs8rs6GzVI2hngVv5r5PucHKF5x2MNeGXgT5lPt6o6ooiOMckoJnuleWxl4PKElt0Na+vvY4BFlDszKbTfpumRp9escfj+drovHbRACGdhOkFwIPj528dmaK1SMyMVuM7WPM8EmC0LvPW8/x1GajhZXJt/OrYY37Y67zQsCS2lwf5bchDDNO8dWqHTOjyf+tkOgK1Trs9UfXzJcZUCdXq5+Xtl5cqrHuXU49xE352SXHdJuULe5zhIQr8vHmjmjHPknOEdnUHrueR/p0M78lXvGNAePU9UMjkOAHTfOgBsJGX52DYhBN9A16yLFFiPHVzjs9ZBYIo7TL3I2mUYEpkuHuwsLrXQa7lLh/LRmf1z6auQvc4gPlOI8+xnzZcRVOuru4JHkVEZmFGPoi5HgQ5JZ5ahoBpuY0Xr5XMdoq0yhshMRHmPU0fxZ/0UB0Ce14wYZjpEO1yQ0m456OaNkucx7aLe7clZ7+XvZKO0U95d+KGJa3b83Ad8vuNC4eOVMWXoVB8i10PXe246uPWg9KkFvv9/22W1JjAgqq5oxtMoupSELvatd0j1VpZjlLf42Mth1ZnWOGR6CsXoz6v3Bb3QcGSYNuyUsHwkuLjB0ff7OzPE6vfo9pXB1jOZAZB8rnNuMZF6VWfbPa2Q7+pjFn1CcJDreYia/pMUf/hWhjplFASku/cEX5XxDE2EU+7bt2+yzerd1duh9gKGrJ/hWFAApx3btt0Wc6QRn+fI35GZIzEHb7hcIB1gliPt1O8zT97ORuazt7QVm2akQ6CLdgB4VLFDf5/4HTQV9ytnlGSky3DldO7gFQ7zD3/wx/8Ed+AaYX0JCEMuqNb0668VAQ9hHx71+hzezQT2KVQSSFDLlEYTh1zvqI1WQwnVCnXqRwKDjJTelzNMFUQH8eZ65u/RTCPTaUiVLyVdiuJbzPWU8KWp3VVHWswp4yciTkr5D4C1wsdXwJ5xAAgMVZOUSE9EEfCzNHbEhFFXSwQsCdiC2XWCTs92jdZG9Lu+pj1FLz+6m/67LBF7YUf5RIrPMusaavxslHdEbEhBpcRDzw1bAIVqgdPKarz/NKPpCE84K6wcLbQxOu/zW2+ylacNNgt/aPkpkItaXZ1vM/tEGcKbnrwgMTgd0isiVaDNCrwcMs8cAMkTA6I7mo0DIIFq3vec+9X1f4DNBdwTvNd3Z+1h9HMf/rO9wGW4tgGMUfssguG9n6oAB6LXbeuVTvn1I5/pZtKIZ3tjliE2tpBXvo81pCkhgmcyIuH9sgc/NJ/DewWVutuz+LR7H+xezvRY7oMmjilz9H6iHK0wDeYsX6G7+px7joRTQCmnHSFRhlOXDLiV73tjU7WQbjSYcgTguEbzNrJj7TJQe4xgprENfwdgsQA75X89B364Ze7NJwdoaFmjR3bTG75f/Jnf/fjZ9Za+N1NGylj0RaZB8q4BbDGiNvmlRumV/jnps1O7e/zlNFxr6kceDy1HYyXxS9O237PAzVHF5Q0DahvN6hMSZU4GSV1qco34KwcAPFzvI6KYTqspX5g3Lj/ezjPkBPR+61xKaG7ACDhXltOkv5q/iXaCK5B/GHwEIepMnKHS/XYOQ2tTarlP5NJEQKaJnkVu7i35/OaNpf/ubh+y835GNXVN2UR0h7Uk4Bb/tQOA96+Osswjdb7kg/sCPN+naXK78AHoJvoWmUOSV5EhkA4O+OoGuSnjDUI31Xtrip0CX89L8IuDGPklKo+MhoEczcvZbwe6eUpP0f3cvGR+IvqMvsroP/ycgB7DqqXGyvtJCd40ci29sGH3NBKt9c901h3BYd0Hn7VgkgHSfTzQLfBRPT/5lXUKAyrTI+9/TW++ZyfjWS6QZydnWkwDyfPlXiRbylHcexxZe2Epf34n46xu6MkS1HIr9bpSjD89fv75p3eOOBnm0zDbesM0dpboISGtz08HQNIrDsPyl00TxwpeRl+iZ3QwuJJ7CkdUxSnwxfrXdhqp9KdryuvukcM7pWIj1DbyKljYzd7CxuAmUxYnL+oOS79//qR7Mb/vqHbrQJyjnSF3TeRBb43u7d4P0B69TsY5sUp00/Xpd9N/Jn2b/jOj0/Sx0fW+T/Rz2AiSix3oGnkSDgBw1eePn2eaCLSb94qMqWeUE0AyoPu6lG22gQw36xQeUO+CL48vnWGpbIHIJEb+rz5aY2R0TOtu47bt0TF0OU3AsZOcGWFeb2OcnnoKQnnHG+za8nUcGe646jR+nL6p+7S23rPsHk1iqRIA+MqjTuUIaGfdhz/4Y5cAAOZT+e1m7SlPYZSACwKr3xPx+y1Al0DCl2PmQjCmYoQJ7NXeFF7ekWAk15YAPnsAPBPOIkQQZEuJbIpV+/AYwBZy7rinTxrI27NXNRgGBwbkROCpO8GbDzhF6HtusYmk7o9GGHQ8nvSVJ2PbINABJWGkYaRwbzdwSaWDIiRKLhATgFpdWnt0CIAyDR+UEUAgmQnBy/1MR9AoOXnnxPBpHCNtdKfdUJF7FNh/i5r8rgVMejQdgrXPhhvQ/ICp9gC7uco5QzgVNnsxCOnoRTdUyr0b3J11poxd2jW+Pj43aAccwoMJLue/pwAAIABJREFUWlKpE6nYVHMM2O2gDx/xjKHH8M7C3yiKm58kTLtGb8bhHRHKFf6TCuXkJBss6o+wRo7vsO+2lTN3eciagj4H2HcqbAq7qcP8lCndlAXYmCbVKUF5GnMn8DJbc/Z73j0fupsWEXWhKdw9nSOVuM6P6Emfm86g6Vuf7Wgw2Uy//PJNawfU4IC0vHl5fKhIYU9oqT+njjRkWMo/RwucsVQ/T6BOAxzOwXextKTPx0SK1A26xTG824B8dWOz+tzU8F1drJEHKRfyuUkvCMVD7zSI4h7LASZgNg6fneYhOdxpfbcDQBkqKN7mU4wn6zGXe6nmPvST+Lk7kEsPbcFeOJKoF6WWt6Na7jIWEc8GKKOgt2mfo2mun/70MafkuHTOvg7TfoJh/8CnWz9nLOCtD8h2m/TqiJ4jOzJ759a55keaMZXj0jQGj+aa9meWq3Shlu7tXiim7/elTOX8wCGPjABnpHwdw6mdOdCXMkw6c4R96XvonwDNyG7kHvthvfVz+HF00DSxBSOdRgx7x0gz2EweY9SdMyGKnzWVpBoQdhND9r3G4aYg657bwGC9ArnTLdq4JR0AyBb2cGO11G/IknIAFI9RWuOzrwjzZmyMDG+DTnuoCUZ3CQCl5deEgRsrIPNHPnXkfso9GpM6Cz8iBv2gQ6eEPsEBsPq/abf7EcBAE2kMuam1jCPP6bapM4YuohS0zrvuo7Jn650YJZYl+314wOdvxwMTbvwO8xy87T8tYxJ3pLEovNX4J/WdsYvlDVlKtwOAfU1ArOT6py9yOksHFc8rA9FrtbOK0dR2YNVYsizx1d7G+m253TiaKVZ5b1PCG9Nl1mFv+TO488UOQwIRzxwAyID8U3fQU7SMl+2UUPmV6sY7c6Wd7L5jy34Zf2r8Z+eA1776KI1I7Z2R4TSS1GLXyQPNi57bYMcBAM957UyL8jtvfLoYuW27oNPEUXKoqzSpezCE811raUydRvEZ5HUJ6shOTdXYsmQZ93W+MSIdOc+0E9mEcrC43OfIEC3a5sy6EgkbymU6DkbXn/SbIihbd5gZUfU9DGc5AFSCu8Y7dAef1D4zeHdiF/jQ58v+B7+ozNfyEn5NPVgm32AxGoZ3D4TBNjimJrrfeKJwTTsdUnZrDZ1RLJlbmWFqbL5Z1jQLxCH54e/8l/9E+84RcO+Nw906QNIKRtrnEEgzIiWaBSbovB0ERBDOw91/pcB8aaacA7pGN6WCF/FGUyEMYRgSofG5QQtvrM9RT4KgRgjMd7uuRQcu4YUi2PorlOiCyo0U5KV5DjTNQuzdcQaAU8Tqz607tsdbNUXXeKwbeKVhxboxXhI4LajK1OzaElZzCYid71tMw3kgLHk+Rgx3nHfKeu70nVTy3JEUoRqtdPfKqBNKwS0DphkphX0qZBOnjTtqTZNOqKeaNESBl/a0TX33Kunlje0kfQMX7j6F+aRbyYDbGjenoANgfOapAH+LLzZ6+HxMEELpnRJvr2sKrDu6lwo9AWzeT9KN+bHTD2MvooMY/+e72KZtPC8FqCOkVqCr6O7MGStoKyjFYw5HAw2UUBx1wJYd24QOQb3g+rkDoOzzVAxL42dd2zOZ1Nsdowh5QaaL9t+1p2ugUw7jqFEBwC9fK4pqRYXRdXf2zf0MaBcg2XF30CBy5W405XvI7IxtGpO0PPc2zY66VvdllTCKtz6btHafO7ohDf+kf2rXDh7rEiB/J516/hRnyTnQBR5FDE/osx3hN7jeJoa1rjLE+A7PyoiCftbNVe08PZtbyr0zo8MAyF372rWDM6a1s2m0ts7Ac3nAdmDnDEj/Y3RhyghjV6+j1sr/aj8At/p8/j3PA9mYAJKfAbw4J5/z6+PXX7+NAyAdP+jYPVfLNmc6GVxhtN73f+soAVS62scUjDKaRxZNJs+mlOs57bBBzlCLW++UcdbO9aTNWhf6crN97JjDoDOxWX9jSA0Qpmv8dFLHAbdg31Gf7eNQhtWOhaxxcKfjZ+5/IoKOVG/TWjuAuev5fDuwoOWVNac8THmcOswq9HJmdYpryV8AuI6jMzx4l7INRUDGLTiATVNtOEaWDLTG2rcmvmuqO1JWv0/ZUO9dnbQybOV7pMd3+iyGJPe3/QiINmcPnpUt9Vt9p8sFswRA59Z06LtZOhoM0EY/xm2l+UN7iZ1IGR9s0k31Tn5dA547YyLJdB8XTDcIWnncjifGBE7m28rANPokTxhdVpkJnWbvhD07tdXzQs0Tc3SrzxD7YpzGfcGi19Zz2S2f+/dzy1nbeCB6AHBm0IwCoKWw2wk6ac5Xan3Stvg2HADjPW1cadn1zAFQEWWvspzMek516rfGmOyutH1wkqCjZKi2kzf3Ij4Mf5Yjw5Z/u57FCc/wfe6xjMVbj+nMun+GMmiqnCBsppH5kQEA7Uh3kB2qBtYuA7KOdEkjASHRc+Mc9JX5oAJfVU7TATwdWe0bfd64qyORokU5l150NtIz43A5x/Bah/o/GrqDz6TX2jGJw4nfJc5jr4l5OUPfld9A08DEXD5sN94jUJQ8a51up4Ub+HVMOaYeaO3gkdF7TVv1ucYI6czxPvL8fIZV6skeCwcjY0SbdgD4h89AbL6AAyCFTxupJlYZPbia2tXvEuRxUKtstgvyLfz5N0Z0LV7CpKNppAmnkB/CjzqRBJQJLHQB7THJPWRDifo5oL8+D2gpj7rOrbtpl/Jgr7lfQIQFIB7XHbNjB8BGPhhFg+LgDKYLKsQQoCX3nyC2vgt4gQABcRB4ChRSm9yZ1ApfjemaaIogy6NL6QZrK6as56UDAGA3oK3Xyz4QaCm82HPxV4HYAuCAi2QgaKi80aythIeUSde7QF8lnGEK1VpGOjUMjODS71S/yJzVMyqVABiwbzFzAoaWPUMPnHX9wKliaYzqFDuKsN58nsFe85nQ8ADYTi+U0JjmjvsOQKGUeHt0Afj1OyJcgFvSKuGJ27mUyoUav/cOAKfHKYpaEapRpAa8pH+xLzIU6t3TWDN4mDWMjBg54/PjP4QzHtYWTj06pZ0Gl+PQ33Hc4KYzxjZydubnbbiU0UnuA9oTX/cYwPqZFJ+6YsfYs9ZUyADuxyVE1YSN2eduagd/Y8ABHPKdyB/Tgh1O9XsM4SorsEw9O+pajkQdbKebpeMk76GUELSt572+yXmKzOROzvWsgSI6nvq2jeJBX6NUn0TJSBvdqNhOnVmg8vr4+eefJ/325iHx4zgAloehhzXsNsLG+XOW1ZzJzbJMQwa7W5sJENq5xOEAUNOqfa/WU1Ef6tc760rOsHCkUc9IdObY1wcaSm70gxrZjGgkMIWGkq/Zh9e0RkHev2X+p8cvv/y1+HzkRxsT6IB1JtgAKX2B3Of5p2x9XzqWtHTr15sHk4cngkPdPbpWo3s3xRaahXaQsRhth5HbRrZ+1gYf55JGXmIddScnstv4xThyI5ildyot1WdfDpJzxO77ezLNZ5+JxVXmzWxCnHyMHM37TJ2TmMJyzIZmng/Zm/W9+kytvX5PpLueLaDeD1bWVjuA9Z2eoMNaeGfqvCxhge71mJjOMg3oIlvpKa+TBRWOouLZ6ZHS0V+S3OCBdGqJtqgBn8lU5z3pniPKnVHE5LEygKR/v1lm1n928tppYLo+sxZxVEILjlLv6LeS9dbn1hXGRE4NtQ+GjNOmj5eXK0raPSauOuulvY5YC7J6QgXYS9loDxv09UL2oI7sPe+dSDl3Lh6K8cuj38lKJosS3CJjc/Ey6/L3nJYmrDGTlbqENbJ2E29LR9oTN4EH0SGZvX12E2RgvF3L+MrIkxHYzkSf8xqI0LTwbkeydb8tUz0GtTvnj5OjA3yRbQleXllMdkI027ywLXxUtgpyNvlav2/HHLiLjELel6PN4X1l+bVeKN23Acx2NPV0BD6fDutav+vlX5TxJLyhNEM7kjz1DPzdJ0mZS+GLb7+KnmukX+le1pnnPDpFMsaOhvxcrSFL0/guPJi2S34PHQXGrM/XWMb679RfzrpJB0DKVjfJtpx3PydnlY8OIeDZjUjtcHRJPFMjkC+pE3BG7Fhd0yGNnuv76N4J0PxH/8WWAHizp1e4iNNG5NbQrcJ1+hkHbgNqGQ4lzyEms1pJr0BCaSf4kzKNMUXD5IfD4fT2cxmCY5Fak+/mM3pezx7l0odor5FVp6ChmYKBitKOomacy4YoDCY86/cGVggfrTVGZuQzksBQEtxBNkHLz71Lz+XMolYaRcM5Ke1ViqP7Lnyo7prfp3lJ0YJHwGwUAxmVwBjjBCZL4t+0bBtjed/1/HIwFF3UPOZntcvcg8DFp04vVLo34/cWUJ9G0qZdJqC9MwDEhC7o7xqr7Qy+NLJRYZ/5c695OtWG5hr0sW8MB5+RGTZ5IRm8PlG8RGd9GlRCU/AbzJ1gdPjiMjiIzNzgP+kdpwLvP5XIZkJo3dFVuz6nRpNRdoBwZ7fpNBold6XswkfQ0fCGncZU5EStoSMBBj9MiicSfRo0AC6ek8aDgAIC+nj58nHd/fKiJzsA+Or7Nvo35RjDFdrPeuVURMYgptmctZv8kkqH1NykbRwAlC8VMK811ZnjyMj62+XT5UtKAHhvvROnJsbF0Gin0wE88t5uOuZd2UOlPnPvz/K1QdpFAD6fbF56RgHr9+Xs8NkYBOX98r5U+L6XnTpR/+ZME2TgRa9nfKk+DQ0E8w7JsNA7I7FiyhVUlmjFDz3ozDpkSv8D1193xDTqoOH3kRdRQ5uAMdcEyMj7sH5yhDodxgBlzoezWPq2sWKAzxik7cGQcszr8R44O+RUPv+WQ3n+uR70dOqWPEcMdmOSLmEjSkXKeEcKq9dDfa5oBRmXz01ZmEa06MfacO4vaQk+2Ltg5JkDLnLMdfqn1j4lfOiqx7GmdNpwnhlp433cxZefvB9oK882eeGmBeiBnzvi5/LG04mwaeT1c9YHveHMFB3MQhyl8rMdAd1sr7Mh53H3UYYDK819x7spubqdHfD6aAMCBq8Fir8rC2Tp8NTDPquVHXTpLmxEFgB7ho/07+4ZU8Cb8951WdvLOddlIZw7+0pD9RJ98bxoGN1p3rUfMsQkqzsDwNmlZyAKmkkaIQOS34287yBhObCpKxb9tn53A0vzm/fi1GPNrqd0Vm0rtnO6nq159Jbx0FDdl/YAwERORs15rRlsYgxU5bi+LBmmze8p/9IWYV9kAMy74rBTzqczanipgjlvDgwOEJFc8F5qD1pjc4D213qoaHVGwnUmTb268F3RTKavsyRkPryFvHqma6EBRgkmjYoe2wFd9EwJQDnxcBgLv1xlWdAJegt6miNTun/t1jqNZ5DiT/BQTgMabgtkUAJw9jwRXsLAbpkBP+G7SFlmOrANyr6QPfATZXHcrXDiBFQnnieazIk1p/4h8933tffxpr4NyDjuIOnO3o62U7qJomTPOLmiZFCH6I8TPM3skKUr87X0u5qzmv8qaP7168/iw5JXBC4Kh2vNf/e//u+VAcACSRm18N2oNh49DquiU1pbS2OABUyEIBwiuJo54fXadKVtXuTvvLTH44zKpSBEUKFe8vKJLD0TnEsw1STBQibBNN9JkAHz6M+8jHEA3Omz1ASuMsfhwftH8PQLSR47QaQJBWU8iqyFuc/59IhmXed5Xs0KRCA62sfdMSpjI4Pdd+HyXKIMV9n5LZxXMtYN6ieToT+f5yow/eWLmKccAHgWE4ClwCsvWk5h2PF/a0jwfs7hBptZfgEN6DtSJnYCJJj2WUkM6ncAGfYB6B3jL7y4em5HQPaOd1YuADlBeoIzQFYqd6IT9TzOHYCegI913Wd5RiYzPXUdKcPb4bDZ5/lkOQuaos1aO9UX0HYbc4BDeHd4s7vS3qAIBTQ80XPUk/a8lpYn1E8dowIHjraygFfPDB075BiPuZwETVgZr3e5zml7ZLTXtgHA189fbGR1czfOpyLQNzBPnqi/533exqLltGvN1pnh/Vkpba329i3Yka6A76Q5aFflAOGZvkF1nQzvRBmkokuZddMfe540vIg48YyV0xspT3nmZziN7qbreX7PiTcoMO/iXElARG3tAmLzAvSXdFd7hgepJSy8Qyfgvc+Nmt4OAD3v5X2KMcDFjsmYN91ORiv47efAGYm/Rrz/9to5P84Y4IIsx3isz3G3KTO1vp6nbJ51hlXqJc4MIMl5ICsLO0DXZLVsGRTyJLN1rOMG2HXWYfINv4NGB9y3A8ARvQ5udDBDMqN0TUW0Yuxn6t+lh3NdfOboKB+8gp56J4OjsZtk9muPqiLLQiVoW66GEQBP5jlv5tnppNZnK8W2SwhThyT/JH9B37ceG7rvruipC+0/8T0l3ydfJa2435FdJpJbbUhOmUzj0Fyj5B0jTS8c9N4wbTnQPQhu7DE8EhlF5rFtMmk5yP82O9NRNa+M5/747vreadZ3N/Tren2niGcvoHaCkEbdAx+gtbyvpMWUvxi+xuHO8jKfdqOzdjpovZ1JQmnQPud0iN58ik5Ph4R4Ww6dblBYBsyUufT5tKMP3cLs+umXEqW56MR0ALAOGc+UElOqGw6AW6fgAOCe6893OiudRdS3N8G56WqHYSJj4BmfzM/kC+ksjasHQPHg93ISBUFPZ/rNi5ksIsedcA66fwa8lXRXZ3bK4HVepbyqvcuZ0A5OMFhOwKjznayjH1VyuPaG6PByyrMV76OzHxoX8nk7ANaJRra0y50UmnX0OzJntb9Oh5930HATfREZLaKRbqbH55Pf62fCFtN3Zy8B3hkMFqUElJRah1V2ikuykw/F893nQHZqn2/7J6ZPRzoWoGk9Z0aH0yCwxjziQOoRthgDQT1qoN72JzJiHZ7Ww8jr0msfq3eQ5I6z9AkS0Y9OmU/lAFjj34AKg3LBrQUFYGFHGGzEBWbMy+PvCyg3u6CeVQqKBhc2vpb4UI4Zxc13+O8FfF0nC6MICETDMIQXB3Myc6dJa1zCOhq8lkjTDU+iu7jvOm0E9CxUKbfzTHiv03A3VaRtyLmwTNEKeRHR4Kwbvxt6bQ10eodMqGd0Kc/JTLidxOsfanpFrU1L0hGMMZJiI7mnsY0hhuBlL8MA/YNngJ311md/vFT97YLA3McCwRrH1Uq/a7UTwCT95XdSoU39X6dlc/cSDi/uuZDghkwOPxvRfp7BMOHUaq4D524CWExYabQ+NzuREPBJh6kY0sHCmdVnM+Pg5scEF0nb5cGr36UMSMWa93iDQwtcMn7aqx9p0Ex8mEaYwZc4CsU/V43erL07RxvYEAU9nRQFKjEA03AViLv6e5gGN7J+CvUN0ep8urmR73Lr/f1vaOL9mKFNv/J7SuiWnPudn36W/FQKVmcFiMYimyb5Ps+a+9G5kN4oObcjYjILgfPDWVVyB2UHHyz9ngofJTq09OGjlBMG4kEPMhIjxfIab/ZMJ/Az5AF3P97tdpglGBUf3Jkrkc7K/adMOcFs7/bdZAgysxacWz/weU9KSR1Sv5EDoAH2T1+/OmJSc597FBBnTfqd9tzkhd4y35lG8kyG5zvN2HxpWYPxzx3lXRLlSz33jJ44F+4XIxGwgj5jn/X5jLKlbMi+FBhjCar4WWICRSU6tbmelX0Wkl6g/3yuQdkJfqG/BFj1GbLPHL2ObvqMcwuDjBTZSNIYh9It81KnSCaP4WX5x/+Qp8cd5bjbftCCx9Yh3Xem5AjO3dSp0LgdNX5IYdxymNfv1BPhHqUVTtCkiRsf3L/jvaI31UQTzDCDuNP06QBI+sNIWfqmtTrNcatmfMcmp46bcx/j9XSWwSepu7KJnGKQ4SjTfbSRkf2CjHXXYebnuuGhzradRu4ftNjO+KDrsssYbpnxHm+5WV49F1qeLNuJbLrEh7ODv/Ms2Sf8WbTh7Dmv3Q7J5dXR5wo4dP+DvuDVgWuQcffwkeWgHSHPHAC51umBEHXqbs5MiVg1zAsMdGT/dhZU6ZnrvuSAhKfg+8sBcOJ7l5VMk8cwTE/Mt45+S9bmoyirZVzqqS+fBIN6kpyeP1N4ziaAyFrskqMxsFOAJkOiWHU+P1kqazfBs9B26jl+lvqknoUNhUwXXzuZXBm9lO6I1oPH73fkWZlPcADY7tF/3fAP/imanyaGR3YdkX0aJzoDAGcf/K3JEOKzfkPggNu2RzYiOya7+uohpjPEwXONW1ZbsWPqDKM4F+vhGM/SOtmuMfaP9XPmfTga60nWlrGvnb3eO43m+fSWz4v/LweA9jsNVzezCh+D7Pcu3ZKt/fLy+P7tF73zs8bO/nh8+I//q3/6lmku2QzQB3obtPYwvlcGazDfiiSB9gC/YWgbLvmfgY6BN50dudwEeU6/dZ3tCEui2y04bvB2G4hEWqj5GcLLWZZN+Vp7LDQVJFeGkWFeKKHv6FydWSp1ZtiiYEhNu8+KKJ4VwCoSE9aC7yH+9iI+A1PJIAgGNXapVCSlStvriGNlnFBXl12PM8R7vCNoMCxTKd/nTVoW9+XGMl2nhiDu6BcZEzdjo0zrbLbR2011Xh8RLc75BJDZrAZQs8aAacvg8QYC3C/pvAD1xFqZ7toU2rmE0KtntJM2bgPWDiXAE5kyGLengqYGdFPq0mHGGpOmoO+hj3AAnI6OrWtMcJ105fN1+uwItTRoSenLMXbNl05As7CFbnTGB0i2N7wapZmPkT1L9+5ttOCJtd7d66EOzoI/bwVvJUYtmwHVnj06bpsUJtX5bNaARPjXM8pQrFRuGiTJD17pkTNOcJ89sqxlyBrj3Wgoskoy5RUDiTsyHfXYoifpkAA87h164f10kE4DED6wLNxmP1p9OwA4U/g0zyhpsX5Ov4dM10wQXZ8fmkU+xMieEv44I1M3IINu+b8GtR92Zw/cclPR4XD4cjY4bqpLveTXw7zMfz6n9xkA2kunyQKQ38s3PwVdDLjKZm/3/u6awHMdp2xMQ4u7rU+Q/o/heTuV2Pue0UZ0n+mbpCf+blC5TQjNr2fZYfIoZ/NcNpmHsga+/l17qnT++rtGQ3V97zyjo8/oHgwG1VgGb0F7KTM5g5GJ3TzyNETWqZpnkDqIzyd92SnkQMHogGn8ZZjD93AAzFinrh3PjIH7/G89IP7rWfK3nk76Ec7SPHqPdgP3mH/P6VD5DpxKKT+IBisAJN4pJ77vETk7WYJ9DmS83LIDmjO2so6wYd44qZ36x3MFaTdjCHnN+31m2/CQc7hLOEUb1J33h2QGRX8XgCl8nHIN2WeDvsfEXdEbymlHp4WBvXzriGE50jiHiQ5rltOWqLi88GzabefHZpCe+ILPns2tOXf4AzoDU5ZBqSZnjFdTh/dN/fc9bv8YeuJkwzZ4dSLSk3mZtuaW1foKPHno1+/f3QsqGpH/lnxiD4lxJiARDXHr+5Vhqs8rg8j9dcAKklPT8NZ0wH+cC3fukeZ2AJdznalOZP7U78joA39wxsgiydE2bEdehpiv32PAgwnhg5TjmbHYMfs1jruEgbOz7tp+Cepl1Q0A0wHQV6E/tIbgD9uOO8ZY50r2nwTf5kv4n3ae+3MdyBgb7xx/ed/xBFnDJuSeoStkwZzXY5v/Li7t5uuNP7FXCYgLg1QDyAgUcU/cpddWcrTLExpX1naFQYQhOjuR88rAM39vJyZ6kTHTG8i0o9aOaWcACIfoHCvQ/ePx8a0amBaueTw+/Cf/zT8bB0Aqt1uhWSj7cjIlwvL0jJj7M10iED0BuGwI1oa+hXb+B3AshnO980a4WSMMLwdFMurxpFWYN8haBefUCQQ6DeB0OB8dAZrLDMpOhXn+/YzqFJEUCCnFV6AEYPL6Un0VqFna+o4EsWag6F473YbxTm/zOPZD+n8qRxjOYGmNxRVmH1T7X+fg+hgbKj7b08Ai5dOG15kudzMgSjXP/nYASFkwY7QZVevt2hgM+GHcNo6rLrq+RzrpDWBupQlzQlsJLP33FUSzHtUf9Vk3ODQA8mmvw+N9VJnns37ux2DGPQuon6KW3wLaBgf/AwgiSFJh8Y7cy7ynF4kS4Dze8WqPYuKueD57S35Lhb8/Xxqs39OoCYXIn+nVvkFIgchD9owhfTa40Wc0RzsyiTrNS/ffzgDBi+lKe6aHG3q04eIPHunjbvqHc2uB6Tp41qi7RE0rsvbx9B2ifNXwSZ1f14Wo88pUza4pVipc8MKAoWjGxj3isc/9sq66w6LXTSVvqTm0QSPATTtk79M4KmTGyJjoSmsl2GAnHAA8B8WK7AcA8KxpOhROtqS9m57dmyNT8jYDxO/0N6DnfdZOIzAdO6U3HRq1Rjey6h4P0z/ivGntBRnQOvElppbsmq18xctkAFgdjzPr1kteG/S7WV9E4hJYQudHjmnT7uq3M3sl34c+QEbgAMCAINLxTBasrKcM4H06MTSQ92WDc+Wl9P+AyE2vFv1f/HnTeJ5JysVab+nZutvSvR7ytTKhFlBGR44YU9PZlvEjC1ueKD35HhfYmISzeXaPt06C1/M7lJJsb5ClZ2qiAZpkNCE3lDHWpWg43cb4a7nGGvLP1AFq2hYjhp/pcBvWNhTLYCFKWbiLWdopG1Z+mo9WT9INvuV3N6jKMjT0x8iPmZ19NuS9zxaDOAMb2ie83N2/KbNcHbsyY2X82dNn5cpmOwyPW1tMg73619IKYz0bXz7LdOsH4TjI6KCcA9d0g7wfybmWQ+wbeUtvlJERvc5xNoxIOx1w0D77MF11mHvWejpQfBfRZLb64Hz8LAeA6FtY2g4AZDPr0377uZnlJX7OJqmHXAMfocvBAzawyqmOAwDZlvoo9cNNq0NXLS9Wlq98Ez33Lyb9v4x/RWiry/yWRJbjbBx/2El9Fz5jp377vSv7Ey8h25ADY6yGA8CYeeWqHGzdJO92ACCr0kkgPm3nNHInswfgYTlNY/cfPtKUfQ130dCFx6QzQy/zPu4CnEgGADZZGSAe49oBqe64wlQSStFOrIvqAAAgAElEQVTzHpM36b9UzxMtX/fqFPkNuJUuAoPjHDXPbfNiZ/74LXLahE2Quq6+V2c4fSC6pMA91lz62cM5TDvQBdkJzXvIe9GBegX0pItydve6HEjbiSwvjXG+fPkq5+2jmnW+/ng8Xr4/vv3lXzz++i//TOPH3zkAUumjVPCQO8fhBOv1r1FQsfBnRn0qCR1qdOPmdxhMAEZ3jXVkjUteIeI0I5qOSOCHkE1hPPIugcAY2PtbHBp4RkkB9VoRYAFg+pJRqgBcmKv+pMs69aLFChOZrjrQbv6XRh/E5ZWt4hng346YXVNTZDsMYFgbyS/H7OVUyCWt9JkikG5KU++wobL3rX1FZB4V+aka8cXcT/YAI9x/3qNZ7iZYpI3jABgwFl48OqOvIF+D4DZ4EaxeBzU3Z1rbZrms4d3U1izZoxCrc6k6Hfu3xzmiEK7Gk7n/0YSdRiwlpZEmCzAdRVwj9IyenBEqaOF8xyqqZ3eB8PefZZhsQ7sUXgskknP27wvGT+8sUWP4W4C0eWQzjcIwyoh51FzbKbBz5Q2q7OGfWt7KsIm07hx1xPoAY8NFbfShVAFY+vx04dpUY3e0XtmzQG0VHnSYSjzlASC4VCcGYX0nPfIoSM+mPx0ArHXl3tIehuXNZ7w/MwC4vQW/G+nKuxfPXaUJ+52V/9VgJiNetZaU+5Yjjs5hmLBn3lcGhM7icgBwbzc/cxnoBJ8NNNjd9/tQODeceBieeZ638UO2Cess5Z7zsee7lKs1baQDYAGWjV3J8jZ6nVq6nbb1a6XCZG6Z/55OS8ua+F5HR3P9yams4Zls4HP8Lu8GvkeP3feeNGQZ6PRVzsU8kPxy1iTnPgz6aoyWneEnH/WddgNNeILPAcqQY/CYjrN7ydTPcACkcTFBC4yrWYf3obsPXXHL4MyY3CjQnn7yb55LOi451yb+MQBM944u6zy6aWdGqhzxraxCd81O+ZTyrr5/Z1dyPtxzGUyHQyZT2Pr73mMHApK32kDLfd17zDsls4HSEY1Aq+h3p+s7iuaUee75AOfh+B06K/qred/dlyKdWEQrp9yMGtlx8DLCsc965Pxms+49LX5Y3XfqgDH0IsjCeZ90u70F4NPmmLNXAJlOd3kqnejbyCLyvGevU5+MiNX5i2FXBpw9blIP7N7PLA/vyQ5U6M1Ta3xvXyuI1M5ur6nHPzZtUWY8WJaynKtcNR13Nijde4Az1Z+dss2aCh+UA8BOh84ujVLMzBRhveA4aBXZi/3T1KG9qoFuZDQKJWcAYwKk/hYNm9mr9QBBU2cXEoUnGzkzBpIPyMwamdOTCuqB1Nmv7qnSPU/lyEZ0qZ9Tt2p9Ot9t2HnbcLUfTW+aspC6V2dFe51LJ9iM4Jq+tCMwg20yehpreHSfx6ynDvI52nhWiW5ktUDTw1PtRC5DVzaWxlJn8KAyKh1I5Cy+/6hGyZuVOjTaeM1nYntA6/5YTZrdqwH6gW7qu9l3Sc3iO6CKzqWNbKl/N1Vu4z6yiyi513Pr/Mvh0DQoehJ9u9lk2RK118JmOt8fFeF7fXz68Pb4XKMJ3348/p9/9X88/td/+b88/ur/+3OPAeSiExAUsUnJNDDmgu15WaOhiIbNwJhHykt7OuaEIjKZwg+wyIHxeTHndMq9mz2Vh2VrsdZ4P7MSnoEL1poR3bjF6YXAoQM4FuAsECaND4IG9CZh8b0ybCA2gayKaMpraO3Dd9LhcaeW7Lk5LeYAef18hBpeQBpAJFDS36mVi8gnmR7WLzYUbwfAh1lvdRS3oMn1A6Rybfp7KF+tMRhHZ0QalRNi5qxSYRkUOCoB3XCfCRQTfHkdm36Twp6oLEbmqeCdslvNIi2sSdfrmaxhrKUA4N0oSPhHZxnODOYiL2B3ZgD7SRq6jat8NoA9zwEaSPrf97TwbIcehkQqHOg0wWoCBPbIvueuZ9yhR0PWmzCoAOzDa+1FHYAU0fcSjlkC5HILz6+FbpijTg+Nd0oA0DdG4tlDQB1WizayS1vXUpZcswL324g45trphuz6L0DiWdcNzwk00bOilWalK5K54HM+nh5iE5m7ckJyJlI66z3pQAW4Z41r0of3dWVItAGEAyCNmQExA0AXzGjtEdlNXQAdHnKvQRkNiOrzd4PQpN+kjwEMzAT3LKMwGs5DRHabxiOjqUM1Sd9ZUoEz3NGkdcyIhjtLg/ssBwDyZXk3Mj7ojB2ARWtRimQ7/MZ25i9rFAN86r4wTp9Ryuon/zbl4crQzaJAV3EGgMtbHuQZJY/hAMhnJwAi0kEZHHcxQK5HiSUG4fuDK6Y7/jrecSTU+QtvdNM71kkqvPi3SwBS5o/eqTK6GBsGDzHiMuvwk79u+Z5ncsrYMxsp70wGRYPZ1ZMVpWp6aBkx59DBjXQAuIno3vXNM89AfAJqOVTT93QRleXv4/FZGXfrmByeLnrslHvx8DGv/MQmazD2mLMYuYuhrzO+JgrU/lN/zFQZsn3aAVDfxdiR3uk+KQL9XPgVICKjEfl+ODSjjBTjDJ3LPlM+cofwUBqYGaHP7u7nfWkVW3IUmbSn3G6Hoj8++tWfseOw/kv93RRy3LWxU5VL+Le37Kifwb/IzpW9G4VXanM7ANARbvBI1I5muru+lBE4udAFgyua7xUNL6zaYwZT1nz6nKnX3atChpkDjHUG9a7tfr7GXtLq3uPKxsU3q3PlzG7ji2AHB7j41TxVz5ysH+iuyuzFL4464wAwjxs/0LgvsS1O9NTBlC0zBhNsDZ4oB0B9D55AfiXN5hmo4WKfeX7mkFmVJdcBPzWe1PTfdN6enf9FV2RvBLhhH5Mha+NtjH3OIjX5YIAO+qhf1ocKnp19RKDlfmTfl/u8neW8NcLXtgtnXQ6ALE/BuF/5vBmo8OQ97azO9JmcULZHB9x451tnddcZltGO48pYdxvLI//qLEsW193Wf58/Vm1/N0xvHLQl55+FycoB8vH1x+Pl2189fv7yeHz/6794/PP/+X96/Om//BePDzUGEEKHGCp97vPnL44cd43qrfDwStwRXIgepZBeprxgCCAFQf19PCYYWpP6874MoNYkr0rXGmV6hxnmjNhvTWVE0J7U8FmudiRgZjqfQjIVBV6+Zw6A2idCVMIggApCVZcb3m0rBb8PAZbndCjwSLtFANG0K0GbiemM1OhOSVGdJnobQS6+LgZDGGjmq1WFHSTygp11wE5D8YzLYe751oJvGj46AtD1rgDWPvt6z3jK2jHg9ByU24qm3GvuE8YGCOEBBqysErRnsf6jrADaVY+EbqYCICR1/MZOGOIIq7ORUysXOV2682fvFf6anhQB3gGUCBz+rHNG2CEgoBMA1W8J8hGmLZA4D36O4yHpLhVvKgXWMEIyHACZ5bNg9G4eeoKPkikCMU1DgCTvxRoFxTAZP1dmzyqYH08bNMFb33913XbhlXSosP/dm3ecvKffMQ0laimzppI1r8Df0W+1lW+/fjtqzOGL+3zXqFjZJcfjRBOsMEgdBDBISUdkZZUod7BKl/sTDSdhg+OiNIND8/PONPd8R9IGZw6tjaIcC6Zr4Ma5uOp/zv3qOK4xjR0xAN1CL/m+VeCRqt7e8/w8EQLO0TKggI5rPsWnHamQA7LPvxMwj2ubsWnRR2SiLO3Mmg7nOAUvJwDlAKJnNQtag4+z3ZdmdMM8dehf5HA0NuWMkD8yTmJUn+gudFHKIjKVOFvWkUbnzz97BBFZcHxG+rOdKlkCgJ5Cfg39xDio5EGVq/34IZxiWev7KvwCnYlv+1wTyOnnbTRlaZoadbbuyeiO15IlFe0Uii7RoqUY95vyd2RA9DnJFG+PxrKAm94YASbrN8IDo1urae/HCztsw04w2MT02km56bWbjZJ3uXfUzpVOL6Xp1Zz/m6NfmWWQ2RG3DNvz29Gxlqk2yhI0p35Fhzud3HwAz6KfqhcHdDbYsvsiDH1GCjZ6mq75tQ4b7u9H+iqqpjOn38023M375T1gDGRIfabov7LJ6nc16pi9pvHiNUXPk8guTTmq/ZXM7TG3ZE953xuFxRGRch1RuzIvcHUEJlK2wJPoP+4KrG/c6wyAdWhsEM4BAGcHcN6+N7J8Xl0e27Qkuu2gU/EBDoDCOzmZzPjfDlStUdEByyutsctH6vuuqWfiRk43uzM56e3QsvTyyGc2EIE7MLrOh3LWaxLFNLutgB89KrpxoM/a2VR+1k6Zgb7zvSODMbzbBoDucShnBsDihzNoVu9GTsgBEIofOZ7YWhkAPdZQOCfGJJvO1gHgqRMWsJaLzm5K+WKbpR2FLd+w2ySnukeGZHlh8B7n614BlQFqeSdanEyP1tMt24my6wxevd967devPx0ByTLGFUn/LEtSfTV++ul3Ht9VxmGcU1tGxiGjP4tuSzbhCLEsGcWpH3fAUKUy5gU5gFqmKAOgHF39OZeGeMQuMmaym6oB6NfOvO6JZXr/m0uIyVqVPnw8Hr/705fHt7/688ef/ot//vjw/S8f//a/8XuPv/jX/+fjf//f/vTx4ff/6B++mehM8NsUgshvMXUJQDdvSCXPQdZ3UJQl6EwIFgh1OBAfY0hSgWcNGj8vbz4eUzelWy8zEe1ai1Me3N2wLi+FZO2pmszULjYj4e1RHnOEpBquqQ5tiQgQnaAmGQAhmErG40o+STFVRI/LzX2icABcs9drPGI+f94RHvEEERh9K3TPWjO+L8aYbu0byTLoO9O4APRSUNGUhgYoeMegh2JAvJ31Pgz2Iujc8+wrDK3ZS9Pe1GZ3amkK1gUTG8lnTEeN46l1ex63FQbgF2cAUaAE+xhqLjfozq0jTNdD+075jpA/a/zyczedTBSjnj+ZCGdznVWKGzHnPNOoAhzX/p194ueg6KC/dD5IgKrJ3nZA1TOjAVAKZpT8Rnd6NOKRvVDRyPJcnnOO9Z4u8Unjk+ejKLyPswZV50Y0IkbgcZ7UBXMet8GMAsKgUflBg490/vA8vOPwSipKlC9/cr8+m05vD8Co/XUEhvVpHe2hnpm/0YSq3l9pyvW5AobpTQZwJx8l/+uer/enjF6Q6Uyb5Av2QipZ0qsBHxMpPjx+tJPj8xdq1zpVOsZgZvQ/jU7tf5l3gK/otUHg0F2M8zvOT1awnbLoFqvUDxpxNbzhH7ZRZ4CcM9rtgC2PeICGaNyXZ5vgPcEy8lv33Gfkn9EF+Orq3ymrNH/UZzvVUo7STtHMd3MXNjjO9FvTMAbJy8wOFt2qQzZ11gYsLpHZyCxgHqPrLouiJIj1GNw7wg7d37JIWQkNsgHl0FcZ4kXT37790k1r3UPI0bnOrIku7NBFnS/0f8rsE0AKHE1kZ/UfDjAa5Ur+tZECDhHdtSwuOYGsBcMIQ3QU7XQI2dGmz3dK54DydhKSQQNOAcTdhi7mJrJYeuuKlDVZe7nNLKeTO2urI8Ol60CD/Y6Gb6bb6iRPDXU706IEjX3XZ7NhGD0LODPuO3HTyOxxzu57/DvTZspc9s9zJMMmddzZAUQ4R2703ZWUy6CDHIyRNYFOIIKrMX7t35IzqrNbpQs+nZlRd2YW2Ct/bj1h3FD/S56Apuj3w3nZid8Zlt3UeTCUegJRdrh7o2xKk0g6AwCe9JlsaRZnW8aMjcyzuW/9u9YkHdMGvHhQhgd0tU6vrF+2Xnp5fP5kJxATLZJfcVCNPg5itOwxvevMiKyXgXQ1uKv3Vj0z+oooJzhva8djj30WxiM1KcP1+DhGhDNeV86M86odfbV/ZULre7aDwFS6/7aJnPm1Z+XSOBu9xtH+t96LLO7Aopwjk8FjAxm8YRnsFG+elQ0l7bzsxpevr93Ae/uWEXD1fXrv+5xXOU5nndGLAd5L3AMd1Z+lPxXULNw3mY8ETCtbg7KiztbURJMvrl1vZxCl3WCb0X+RBY20K9tK6//RE9eCL2qtZWOK36qPS5dGPd6MeRRMqtr3h2vk3Yi5dEEHZj/YaC5b8fH68vjpp0rv/+Xx//7Zv5Kt+Df/5r/zeH379PhViZqVFV89Apx5CR/KKfyhdPHmblVutfi6UvDl0G2MINoqTEqww9gZTK9+ca+vj5/Kcd6YvWgA3oLPP31xg7/at/b8/bunObw95ADA/qp5D3/j935+/PIX//fjf/wf/tnj25//X49/6/e+Pv7df/NvPP7yz/7148Mf/PGfyAEgWyAAt8HqOUcTgqSp1H6nRpJsd1iUkxhjovBnnbblALlHDQSa4JkvXYyHYyFTuxCeY1zgXYw0Xw4Uhhvm/rRe0rrIL5/O+g0AUipNnsXvEGYSdA0sdIYPdyAVUTZwSCDLudyAJgFVMtoY8M28aaTApGug9YmGcYECznqc24DYtNUcZafCgPE8GX/fzWLoiHrXzftegf1pkOjdq8/HSOc+l27WK0263K6b5nkdeewU0HqGPJ4aTWKmkpCi5qcN31sBWoHv+7wG74F33uAm728cDEEwC6jO8hgB6VZG0BRfY50A8jT6ENqASJSJnQqkU9pBBwCqc8uzG+AfkV0bZx1Sn0ybFUYFTjhLez/P9HmdtWo2z+7nRKrw/Fron85DFDc8zBmHVBjwlrxIY6DlqxzjtA1KTWtFbPvuVN4JoOGTBPEJZOH3BKVEZisdbv/bVLhjPwV0r1pd3vXLL79MneDtAEj6vWXErL8BNLTB55JGOdOpWwsZwfSR8wy2S/GAhxkHZ0Nz5HfzynFHOTv4SQ3f0rq7526fl3QVRNM2ERC053fr/Ir+Gj2N4dT/Hp5pBxN8UYo7nWqA0Fx/8hFgETq9ZQJ8yvvY22kQrhHOe6aTdKUqR2ND+MQ6GeC9dIUOgL7Qr9w/2VlzP13ikuu+G1ESnRDNaHzXNtl0FsNGxP0eMsm2OVjtIR1MacTU39OoFo1K8FpL3E4Oyg45QzemzWk6G8FTBFBA5VkK82ancT7cl/foc80xkvW5oZWeJlCfdWbi1lUPmA6jMXkUBwBy7tbrPq8fhonwIz1QLmtzu+K/L9eBF/Ldiec2V2o0TbgR6q59bmA7h2X3Z/W7TSltx1nUCY8BESPc/n/K3rNJ0iy77zuZlZnl2o9fb7DAAlhAXGEVZIRC4hu90BspQqL5NFKERAofSRJEEuACBCiQ8G52ibUzOzu+p7unu1yaKsUxv3v/z62cZagiOroq8zH3nnu81T2r/pN4rjXn0+zBxl+FfwTcJG1/dADkXmUMcjkrFd4TfuNOZw94uTMoosI5MUB1q3hlOCOJ5Cl3yN+Rp0pv6A04mh1HtP7a72sZhDhAyoGkfIM9sTZ4kNJX4E/UBGN03F5j4nb1VahMXtam75s4AMoQHGUef+/TfRx2ashNZBBGnzTlna4UHuCN3pL/Z9OyqSzFsYIDQPWjDDb00sqpfl2NlUsO+PO7XHXR0zN0G9+r80XPcvq7pRuUraF6TaMwKXXFqRHvZbSk6/OOp5V+5LqBG6bglcI6Ou1XM0hkQg/aZQk096kDE5xm3aq7sH93+Pg6IvI//HA9H4ODbW3SuJCMoqCJmpQwiS0xSljKHKYOgE6DDuseqOmNucPZHiP0Zpl5TGZUZNJ6qYN30XeeWhPqygGQdf9+X5a6zGfu8HRdNh3pNs/g8W6zs6PVgZ0ez+3tt//efvzj79np6bF941e+Zad3H9nV1nsBebZVZh24YU82xI2X/83cGZLalI/eS76a16aTK7Nf8qxcb8mz83tzxGjqJa1f3Oow8CP2Jc2i9Rx1ctxuk9lJnkXjtpvD353u7uF6cO/Enn38rv377/4rWz/70L7yxkv2+sM79uTxB+kASCTJxaHoYFiQruCfJ/NK7yCI79fh8ez3+sYKMUunmyoVyZSSUUwnCMTnZTC4AwAjBuZHRgDeqXgukWxRbBtDlxEzuUHqkDLC5Q4A1qLGnBK8GmsohwhepRv9DoWwOSmG5nCjws7z+FyFknrhP8t50BQAukSK0aXMnueyVz2XvpepN7yjh6aYVrRFapphROoAwIAMpaBm6aLfoEQB61GI+N+eGqY/qXz2FEJvrBZ7F8UF3NDoRMDXI2LC7BIGkoomOKkZMao8ToSbKGoTJUSj5NIvAxx2/PYyDRix4oIqK0rseu6qdKGwqmLr9/mzNZrcFBaZ85prjlNrUVR4QOJ8GifwBhUK4BGKCFG1wCeiaQUfFARwXI0m3qcwSKOgzwW+9d5Jo5pk7HmNzKouOhgVq1AwyqEWOCmjghTPwMnmOJRzRFn2+z31tPOC2w6AfH7V72fC2STipZFmdRqCZ52mxFBQBbSiDVwHTXUh2qO/GfHoBnTgzjCCLWGAId57veQ5Va1cdLKpCF6lxjUjpkX7CqekC/hIR4F/IcB7XeaU1sXw1c7xNCSbZ3YCPIwURmjRYeCpcvQ/8Wczts+vSa96GaISZYQ38hxVpkZ+Hvg/zPmG/3TjpONAO8+Cm0cZKOVRPg+Ne+QONjPynoCn+Ezy+/yXa55XBGJauoLjnufhBI57qkkVOO17CPhWeqqvpctJxpBSOtUzr8A/+uOooVUEk71OKo23GRE04xTDGKNJ63jBpUgXrWAF5wWvI4jRnEETft0dh6NzR+Hc+UXnkcAvzqj0lwneEteQpqZ8Dy65DhW8hS7XMY63dDA1eD2brd/cIrg5JplGWCK569z9E3X05BWJF71EyX9H95v2tAEGTpuZPp3Kd8BKSrD8833w5dqOY9Byh3vywt5wT3k1WWBR+y1R60mT2aGen3PnTCYyqoICyBUcAEqrExkbNpE4FoapMrwL+Zl0nbwTeITDX/ojNPg1AzMdEfv6DsBXVD4qjsX5kj4tznv4i8KdZ/n/ZHHAM9FtA/aRMdH7Mo16CftK3OqGp8pn/04bMYYOVnJDy1x5NtKm856aKlI6FPKoBRUKCOwv5HR0mKcbfc8ASFikAyB7ZfRIfPLapOkoc3U5QNq+ADp4uDqc5UwzANOzI1ROKC+K3yv7ImAnDoDYVzWBVqcGzyLjOeAUvNmj4GTxZrkqcob/wTl/r+rA6DQN9sHIurRXnQMQ8Cx0E/bLMwggpdTRCTZ5stFjpEpCsxy096iosOKkdw7nnA4HJsS5we7NE6r+vpofxvvKcI5eEEWD2dckC5+2m03UwB8cpGAL4zsSFzxAtrTt9Tp48MWLMzteHdj85sL+4s/+nb314zftjTdeta9+45t2dOeh7ebHdufBK7ZYHpt5FsF6a4fLw6IDX8nWBwHjUrabcDJ4tqEHmN3JVQ2KywHgPq60nVP/gDb1vLIpYEK4B+LQddF70Mk8E2JhC8+SmXnj+a1dnp/H3u4eH9rzTz6wv/mzP7an779t948P7HQ1s2dPPvIeAL8bPQD2Rzx7vUQSfwoo0lAawy0GDTNBkQkDZxCGMDSYBkiKAhBrwRMo0SMYDgxMFWd0oDF1DgGtDCqbfZFKmk0URgY2MtpAZYSfKN8o2zDE8W8OFaasDAJiZF/AhWtZQ6S2DGUCEPq47kZogzI7vp+/lYnrnvMIosqspX1mp1PghuHo/hR15vCU9MaOqafuAEhvF3iUSIyCpwoAQgsjmScTQUDBbZkKlTqlDEoFOvBFvPEuV7B11GJel5F1lBvOqgv9nh2gUVplsFN4drg1wSAeZBTQUbDqe7lvdCwp3bA+X3cYP9UohM+DtioToitHGkGfGodZnzhNL1XBqw6/9L7WyBtxAKgghI7Gc2YtAbMS/PscADwr4FLCIOuzq7Fm6CQ1VqCYgioaTahJL4w4b6EX3R+w1XPoDoF8mnt4c/2NbdU2EpZEV5KGvaoGL3AKs1t1tXvWorg04oSOAfTr4BValqWONTKW/Dna4f42nMqAlKZeGMvh6KyOtCnxps5j5UvKk+E74GMo3/OZUVqgtKvX5htqBnEDRjb28gyA5vCLCLbU6Hm6vHfxL/4Ze2ac0MQBkA9VPFT5BMxH5yvr1aadjQOWvEic7Q6ARq87jIuZLQ/TyUm0sPMBrplm3rCOeJbUVOa7AnLlZHLuOB2zm3uheSwlTMNsZjFi2jkUv2L9BbFKK+0ReeVTiqsjDqeydmO77SZkQjy3jH+Hqzow9SyUdzgcFuWgwCif8t2uIHd+N41Cw0/1uYkLuSaMGZRR6J+IGD0gFE6KJy3Sl1xBxk969M3/EfHq+K38KN4PblZKscRrqhP2mEafUND0+g4XnER8L7WqdVHvh5BKJfpenCdadl2riukom4AJtFWrGjIQevq00g78CFnG36S9T2RG3QjvVqNGS0ZZR/aYyYii/6gDo+FsNSFW/UxlAzSKT6nj+jTNXo0x3sVeqL5DxrIn3bvKvGnmUgjy1F1lIlHDw3JY4IADv8dnxFi31tXeU5t7zyfWo86CtnaJ0De4F01DM9gDUYtfkUz203lcyd/CK2QDvVgaLe1x9vgzwggvR8g4YSrXmhmjOAA4AxwAKTuS1v1fTmmRRow08isHKHza16m6n/+tDpLJOUj/kvjcZWo1fIssyXIAxJqqDIT7V4erSYaYm4Poq97hnQAsZ8A5o5upbqlnF+cQXf2zB9c+eRf8uRxYrse0zAGxy7L0ugrtJJiEM8xxHL6emTxTPSnL1rpxnA6/DI7lOWQJWkitku3Ye5HZXKPx3AEQ+4tysJJvodqmw4QUfHcAbKMz/kEEFzc7dwDs7PLs3I4WZp8+/pn9hz/61/bJBz+1z3/+VZstD82WJ3by6HX7yjd+3Q5P79vpnYc282wAf447kUIKe+4DJRYO0+yl486lsFlaoMV1gbltd5mtsFhkzwf4nPfM8TNDZ2MsaugaJQdwarn88NKFOEOnrwgIRK1BPPvy/MJWnsU2N9tePLfH779jH77zY3vx5ANbX3xqm6tznwLwezUFoCP+NALSPbSdgfcUKCXoULDEYA3irRQgJXgV0gh7vxdFLbp9ohAM82yJLIQSSh1eS/OeGjAQtAqiTFHBe5kGLD/KyHSNCI6RQStzVsUbwhmZcbXYv4gAACAASURBVKynnCUq7PT5qjyr0gKTU6NLlRYE0CgY1cifPG/otDvdbyqJNA+K+4bU/RZlkiZyuqegQ0fZ+r4xyKit6/0BMIIQQip0UOyna+tjv4ggAOd9BsToAR2bQbl3GAW0n2em0CDIVIEZ4cu6RyEJs+W8lEEHLbSoe05i4PzwSseegwa6px38gTmO+OV/E3XAAaC03JTzmoHta3MHCKmwt3Gyj4kDBqoE6d6CBRZNJr701Ex+BwcUx0f+IQHNXss9poT6ihk7VKlVCe903uD4YO+KPyhMwDJwrC6A6SoclF6bgyOPJgXUDTQ9CLZi1vBDHABR9xrRG+FfEsEZ8es/y5vUAK6IBJMTvKQAnJjAvrpjM082FEiBcedH2RumULGyJaS5Z3WqvZ1mnKtu9beSUg5dEFX09D13AKTQywgytLCPF+p3GCrsjQyAJkf8mWUgIzeycWnPLNB3qAGzD0eVf+b3aTiTgdIcESW/oM/RARD3hgMgZStOoDCmSql3vuTX0YCs0W7Jj8YvxAGQn3UDz88le7So4zZ5+5RX9gaxvuYwCkQp9vtHR0OecBogNObq++1OLqJkIc/3RMvIcMB5jfLj/2v5nzrBwc84r0bcvbGo4i8psuCddn0PHJXo8lTe0CCvO4bIJPE9sS/ud8UdXh2GT8Gvy99eVsE5YXw0HkNmW50XSh8EGPuNiJGUx1QGHnIOw0ab2Sn/y9/BEX9WL/9U/QdjCtnY+JA4T5P/T7PH9ukfqpuk3tA4bBkY08Z7arRoXTmOx4w05kP4f7JHcVKMTvB2HRF9aaKqvCXLnLo+OeqGSlMjHilO6XXgV6P3qGlO+uRn373skzMOOEhPJxwA470THVkAFPRcmbMZUS74D9kWvn2v9waHAz4VbY81y0g7xUndc+JsOgD6Ljv+Br6UtukCHBkMryDNuk1+qH2gP7nupA4A8K/jRfJpN7JVP0mYU+7UbZ/xfv9bnX7+evQA6DzW3LKueo8tzlunFhXxtky8aNhd8qIHF3qArOFkoxlxAET6f3blB27ICXVOdH7YeUfgbPWiUQdAo3PhQcgoeJ6/C1kJP6XXjgZXHcQH3qWeEeINZ4Vuf6EDoJr7eZZROWeaM8Cds5RGF19sZ17p9zhno5+F3YQ88T1sNu5omdlyuagMgF3U0J+u5vbB29+3//iHv2MvHv/MHj28Y1fbrV3ezO0Lv/wt+7X/8h/ai7XZcnXX7t992W520m/Bz/+AfnLe7b8CqG00opbNeTlBOqejdk0agVPu5udAfzucAKW1xFmH3HR6vbZI+z88OXZvmG3daWNm68gAcAfAwpYzs+XMX3hpL559aM+ffGTPn31sV5dn2QSQA/WUCJgDRKwK8IQRtAYFqrLnwTaGVrU5Xfj2OmA+GxW+QMxq0hQGUCmPMAQQj/XFoReyRsSWhjCNqfWoYgarujIUf4b5NXVosCbWyDthcv6/OiJQWriP/fvnMAuYgQo3vw6mrsqlwjkUp/JwqsADHii/KghVCHcFZKpYqzKmzDv2WvVIKHgY+1Plo7x2QxMk3kddlvaYo64uEXgb/zBUFS6sRyPwytC7wVpd4YtrKdwVf1U50NmyietZg5Nn3a8kA4C1+PfggQoJ3sO+lV44G8Ub1ojx4mMhMSZJYVfl3HtKZOZEjR+UbBTqc/35KjjBT79Ho4q6bsohonvoEEUEDmmAJE9Q/NwnZCqvpr0v4ImCLfWhE7qXGkV9xyiQ1NEADbhQDfyoFKoU7h45XIRnF5oMobpPWSTSLkYJwlkF5kiXXVmrRj9VA0x0HAxSBZXUZRqvOV0xt1dxcxTUwQsLdopD+g6PYsFHfN8Oh+wCmwIPhUV5RypvmT5HAF/n//Z1aHYP6cN9DE50YK+5uLeUPonYADN4pj+fUUfO6+PzgxxJxbXKe5XXT3hbKYx8FpHTlhmSxIyi7LDx67br7NEy8mHwb698GQ6p8bjKhuuKUaZDj1E2mp01uNYcYY08qXxzRYIyJ/YOLtxat2S65PN7imVWBIyZE3HVpGZX6b/hbfFCFEmUkAkvbSMop7O5R1zlTEcjHr4bTTot05MpW0Jesh6/l2imGt2eTJZ/TzOVyGgc0+CnY9+67pLw7/pLOhN7ZHB0JPuenM7U2dgUeFfKS4fJ8+t174q/0xR4RlT1WdXUHiOWYj2Vmp7P9XTipEsyI2OCgXTObvQ0yEiMcI+IRZRODHlgPo4mDhgVv8weM1nfyp6Q60pLSs+5hKmDKs9Z+w31IInfi44APxjxEHpQ+RsYLr1RVOYonwo5E6PEpr0VMi96GkxiH53/T3uUqNxHV2iyvmDG3+DMdpPj4FIPmc47h87iO20iV0GBeJaUtPB+hYdfM2ZQQJvxvtB7+9hJlRGoBI7HyoN4Z+4Fp3tl8FRQibVoJoAHAlWOs6/UNzOzBNyCF/r/ret8iwj3pPNYF71hGAk7ONPBN38/wZGuS+bkp9GuUTiAO3qm2jg4m6yWTJQR3IpnASvtn1R45+9ZrpYyOSBxQOHU9LdWP54R7TxHt0Nyjr3rAao3arSe/Sjuxnuw1WAwogCPONl4rmQEBt3XFADVz+FNOAAIDiU/QfY2c3Yi8yn5wansz8WuY2JK40/0lap1OFhi3c4TszirwcT17Cwf9yZ5m0jRPzxc2dX6LPoD2G5rS9vY2//pL+0v//h37friY3t0/yQcANcHS/vlb/9X9vlf+jX7/k/etYvN3H7pa79uD+6/EoZ2WJHR6NBLSaqXQ7DxXiLqk258XcnzPWuF5sUpH5Bv2rsL/T2cHmGjYKfmWS9mM7t89tTOz17Yyd279tKrnrGwtLVP79tso5dGZE66Hj/3tThcNvHv6uqFXV5e2Ox/+F9+J0oA/GWZrtrTPvqhFuve0wxDFV2QPj6LfypQbzO5CWMpIzyQlVS3lt53e/aiIrW/Lwwg0lUWSRRKhChQylhHpTiNiB6F4hnqAIBZtIiSRJOaoKmUn6lXfsrgm2CsRmXAUWEyfqawVmIfGda+vQ86bCMMBCAE7/f2PguaetojIfluyaKQrIYRB9IziKKVRA+cHdYoLipA1bnRlOYm7HoGQNkxt6IAKvBHx0LXQVhLdQetRpgogsoA/XeUHM4ARV+NAXAMfEQhnAjW4SDGlF3oj3eiAOEACPhKim5rGihTOlTJZA2jYcIyIoZTkadOL8lo/NxQyFUAoqyoshEwj87umc4U35ViFeOKdJKF0Po+QYUDAGVFhY/CMhSEaAKWDiVnei44PPKtUdXYiTgBurwrnlTAaGcrihW88TavSvzXEgCNhqlS3I27jHRDA5XU1fiUnht73/fZBAbVGIeopK8TpQE+MCqXrCfWMUTTAgYyKSJTn/uUh6bsVKmM/40SBe9UXGUf0Ab7Rxkj+pH4M216pzjX+KU4FtRAyXWnoqU/7mjxn9ZIbu3N3DLFXH9G5UjpXL8Dj1X+MLYoO0V3ZbjzwoyyBr7UdBXoC17ReQfjyDKDyh2AvGtUoOOLUgY7TnQDa+SPDYZ0KPYZxJLNAjxi7+VIafQ5Kf8i+toNb+5lz8BB8SUUGeml4QpTNm5NmeDfUQ6mUTbuUdkccUPRR1RWdsd1V6bBw3Qy9UBEl5W5gzyPqg0uHcKvQTHjvNyB5f/U2dPoXDKsenrrFC9zvT3LINZXawuax1SuFO8mgyaZeJ6l5k2saDqcHf1xXjQdAX5bS5jqEZmJEuckEW/g5VE21XXozp6O+0xvRT/CATDKhwmhDQ4AzR7aS+MVbQy41/q4LnlP56dBX+J4oemaXj/RCcuAnJYpuWP0dmbBqEtO99TLCDgnpVXwXj8Dz9xBp/x45PfqmNG9xRlKdLrzjx6BVl1Ms6La+eMwFMdr0ICUW6kMUT2oqCUnsZTRCm9knWR5NZi0zN7i86TdTyZ5dNrk3OAl+R4fj9YbVZI1wDQEeEXH8SxZJgPA19h1wqQ/Neg5194Joeu9fh+d/+EVTL9puFvBms5vcq+aedYyHia18R0PRl04dExxAExKvHz6WAUaG7xqspk6NjgbpRkN3bb1y1QOlZPKt8G1+L8CMJ0eenl1+KhqAlLAoC7qzseaJkSGYDW0VBnazlNKV1XWFNNOmnUNIhoEVnZdOAAqUEMJO/qR88ylN81zHrKzA7u282cf2V//x+/a3/35H9nx7MIe3j0Oaji6c9de+8rXbXNwaD9697Ed3nnZfus7/9hefuWLdnbuXfuT/n1Khf9P/zxfG02i3QGQDQodnxyHc3qa9yfwaD42kTrBfe8xFcB5sPdJqiaKnOvpamEXTz6yv3/zb21zvbM3Pv8Fu/vggS19mtTKdWAPCFFi5rJibbsbH2cQbfZtvbnKDIBMg85mRKmYdaaeG+rpa76p8W8Qoin5HgWpphtc35Xg255AiKUh0R7DAYJTRRzG096xxwGgzBVBpQqdIjOHMCrMMBNl+jBqiA/h45+H0SXdqFFmWO+EScnoK5QLFYTAZvyMz1Xx4fkj0x7XPRFm1dnYP8NwQ1lGaIyMOM+Zhk9TRXqqiKWCqmfWiTd/Q0Hay/Qaw+ipS848mJeaysO0XmsU1MBiIrCr8Ule23E9/542uBkNfP4mcwHhBn6qgYMAxPjWPfZzzehQ4lNnHqOwneIgnZHd/ZrOGCIjvAtljHVhIPrf4KO/I6Jw5ZGe0kXCHAMA3AJPFJdRcPwzN7ha5oYo0I03iAHnb8BQh05vKxk9EqdKDPAj8u6wvrpaBz7gAGgwJmVW8Ak8UfxIY6hnFLEWYACvSBjk5AN1APTmlNN68tEJ03HUbCP9PTCc4Q9K4/AbPaO4rmoG9R7OHL4I7qsCCh7vmwIQ75KpMMoPwZ98ZipkwJBO7+wDBWI0mjsPuAkDUH/SCdCdpcCAPaki4tkHOBDjumoUpHyekbIopd4tN/FeRumVEaG8g+u7slg16/S5kPTxPJvUS5EHqVT2LsYYOmmUkCVXDXwkpZKmpMhdp6dRbkwMYR2DWOsgop9Bwh4Z7zLYaxRJ+80SBv0JGpDSkjrq6uvSnaGjATsqmWMmBA5fh7PDx1Mw/fyXqzRcKV3Rs4HvwTtDP4nIBo6SqQEFXsLLoeE8x8pTKm+Myqo0mjPLivIL14dUVsOr6NTMWY8yz8snem11bzLbeX7n97fPxxuxdf7h6+81+alwx/vq0BwW/i8dFJ6t1U+yOaDDE5QhQ/gI/+eYxOw0HesrXIAWIgW/snQCFqULJo1l1g70Br/h3qnMwqk8LQHQUoXmsCA7S5soiqMLOCpf4pxxIDV+UXxMdZCAKSnwEazpQMP4Vzhx72ioKx9TngO9wis3lenoWUjgfvLOeWZfSBaa8hviJpz/qD+AmyoTuEZ1tqStdRgD6sgCpD6LvOk5ZQAy41xhrboPdJZ4OHU6oIPg5G2ysugp9lu8sulPkrmleDPqJAFnf07olTnmMZ4XWRvTdeRzMstTewDAX9JB6rwonYJEnVsfAAlUxLnw/IrE0jQQvAcfu7FeeDXsLdLZpfSI5yr/VCd6wL01/quxcjUONoMeaaPxTN+3yxmlJ2wbZN+oLwScKQFp09l6A06/XnW49k5xACSdYNQ738oMBQK6UynTS+jAq4RxBoBH3eWzMnrAlaDb6hHQnZQ+Bj516tRR0+B2ottcXdn19tI++OAtOz0+sEcP7tj67In9+R9/1372w7+1BycHdrSY2aHTrI8XXSzsk7NLu5wd2Wtf+hX7zj/67+yV175iLy42FqI+gmWHsd/JfsIBkY3zfVpWDH+Ye4A6HQCx1oI7/JoArMPDs8zcQZBNGNNRi75973hlF0/etT/5939g773/vt17cN8ePnpkL7/yqh2fnESD5LPzS3v1tTfs5ddeDR6/9nVcZ1+ZcAD8j//r/xN9qZJppVKUG+je86mgnKaSk+qtzHBknvodBD0+UxW8JvAGz+LI6FA8m1JIN2btGivda1kX74K58RwYln4/YcgSSeTefQqKfxe1SUWUumfWAJx1TOI+galMXgWr7gX47tufGlaN2Qpja51PpXRDBboS4vTMegYAsABuKqic0Stjy2d0gz6Z5jRCq+8ZhWkqHIzXK4+w7mfKZVJ3LcadQr83fWNvul+MY33MVAjlN+yx1U7XGlg7e1bvP0aFCtUcgUVEktEgPVNivKfDD8dHMlI3FHTWsK9PSyz0HNUg8ygODGusG1Wle6SZFBgZ0SQ1N1KWfGRY4b3/rcpro9P6njRZ1gOu6nuVxrk/BFwZcKT0prOllwD4Nc1hUNd6NGtqECRuwHhR2okqcK3SVeePdPalNEMjr9NonypjymtCMIkxwr4m9COOORXa/O4eZuCPkOas9q0fGHPmpMjD59r6Nn1GsD8HGnHKjcZmVarlwrEZ1zJdAZjBU5X3KL2RHQJNUQqwT9lW/hi8sGjb3x906xlF5ZBgf85/lJ/gmFW+qrg98jK/DsXdhbE6u1hz7i1H9viPNo7Ls+9lcalcYpRPI40Js1hB45kald0XbfYpB1P+NM0AIL1albeM8fm5LXKW89DtPDYxTIuId1S6AEpIM2KaIp1lXb4P5p3vw1l1iB8e+bijaY8CPWeic82p5AZrMWdwSvef9JmOXH6SnnpphMJRz1vlEkaMGwfQJfSl60cmq9LnTZmIKmuGl+JcnnU6g/pz0zmV86qlPGHgEUQ7Q5n36F9bozc0TqOGd4UztrJ6cHAqH8ZJFJ8BVwwcFYJtAkCe1YirfunIB7h9Srcp7/NM+hhJhSnXN3iJg0ppmXWAIzh+9VlxvvCrITsnS0ev2/cetNIsLvCEdfRSrl4zvk+3S76Q12yq0eBUZiWkNf286YM00JVJWCoXFNeTR469JaZ473D2KKLihO8rjIwKwDgcQlZe34TBg+7gn2lJDrgOv4yz8PINpsPIfHb/TgNI6vwAnsH7d1mCwbNHWiY7penh8E6frU7wQngTu+/Pu47oafq/Ol0g05wPxkQImeQSuF2yRXEpdI56QbcLZmGkgf/smYALvLI5WOp+dI0IpMW7usGOXFH8Y8Y9PTQI2Ho6O7KW/TVHgPACXxcO1jHLivshM32e9qdSeddgWTXsHScqw7d4cEy4EV7WHR8ZRAxRIwHmOBc/V8n+Dnyp3j3eLwh+GWdc0fe4poKSlJLEu2vKSdzjjq7dxo5X7hi4tu//3V/YT37w13ZyaPbKo3s2u7myH//gb+z5kw/szuGBnR4dmrvK/d6L9aW9WG9stzq1N7766/Yr/8V/bW988Vfs/ML34Y7iA1scrIIewqk6T33A4ZcTX9zojpSIcCh46VXYPlWCDr3gJMcJ4KNKE7b867RyvDJ78dFb9ke//6/tg/fetZPjIzs+PrI7pyehd88XCzs+uWv3HjyyxdGJ2cHSXnvjC3awOLSZ6+q+Ts8A0DquRFjScHpKHgelh+Wr8hoWNfCU6TdCHzy6KlfwJE2UGMkA4LDVkFUGBCHHM8tjzKg3XStIre9G+EPM+4y/0QGg9yvBoTjzmZ91PzxSJqcdRuP9g7CdCsvbhoTCSQXlPmELnDRi5J9h8JBGqQZHYwaqgOzJAEHwIMQ4H400p9JYI1rEy536DE6A6Ri+8Zz0fHMfWQOV55LOhNFgAkahIEkNW1w3GSfWI3SqWKjxMeLLLZijKMscWvAerysGT2d+XeElgs1+GLs5wiEdJZrtkLXGMaO7urLThKrVGG63YbxoRA2cBweoJ+M89PzZ64g/DSblTGn4VP0qfB0oLQpLaIkz1UgxChD7VDxF8EBjet6psGUJQKY7ZQ8A7g96LI9y6xor/EiVFHdIhBIr3yuvYd/xzGZhdEdMGhm3m2LxWTOim8Jjti4Gz3vUOFae6/Dcx4vw9AMj4K28V/FG4RzrKqkPbDlzr5XnDHl2nFc5AJLGZiFIVGEYFThdD2viefH3rShLjww0JQ15IOcSz6176fTtgt8dAAjTOC/JsMpzy1NkLax3pH+FGUqwGgCjDMKoyTPD0TRtsBZnWDyrVlFia6z/TRwK+RWTDm4r+W29nZVOjDKenyx4ml4aDolKkwzZLw4A+ANKFJNgGu63OkRSK3vQAD0A4xmcGnmo8gTvMh8dlGWPSt/NiVeNCbHsdU+3z7CXMCUOdVmjuKe8RuVuP9tUynGiQI/d6Mq64pHmY/9R104Pj9sZLew3R0CmHMrMg/214CMModvlYhEOANL+cQAIWuStUhqj8knfrw4A3gdPU/pQXkUjzBGuEz1xEjhJB1Xys5wyMxr/3BtyTDIIFc4q4zlHzVz0z1Qn8/MAr5q+Wtk1vUN3V67ht/BjMgNHnVLLSaYw6hHpaPg+cVoX75SgCzCAdjgjDSA4jEdZnH00bndxh3/wHHQAjNXQC8rISkdAJPPnHPHiFzRghCfo/43n+9m26HTyLBxBqv/gpPX1sxbH+3AASAaWGsp53tS6d+MbnPC67ubpK+eknkHiiBuU09bz4FGcSTghkv9oLwh1MrKmwCcJKOHAokxL96F6VOPlZCJOMpCS6nLd3dMF3oHHTFnKCHtvKEfWUqfXaXYBky7Aeb8OvYtz1nOFjgN2pT9rKY3KzdhjTgWVsqrKJHJ+Rip+6xWja+sOAPRH3YOfcTgvqxwcZ13iVm/eGFNUpNw7ygAoaQkefNAmvW3Wl3a9vrSH90/t5npt/+73fsfe/cmbdufI7PR4Ydfbc3v8+Od2s7uy1WIRHfRPj07CsXB9vbELLzNdHNqjz3/Nvv4b/8i+8o1v29WVB8BcBvq6lu6WKvvZSwwO7KZsljizHJQY5+wGuuurOXYzeRP0Av2E7GrZhZltBf073793emgvnrwT+/jo/Z/bcu5jjs2Oj5Yx2eDi8jLGAt7MF7a5ntujV96w3/wH37GHL71mu+u5vfvue+kA6AJS6zeog0ul2LmMK/Yw20xJ6GmUSrgdoZOxJGFMFWOQjqyDieJYBJE1Dz1FCsINZiXG0BRJEsRKdHrtBMmkkaEitgqXUTFuihApc9JsC2KFsEIwD81dlDGEoipd3m8J+aHnQlPOJLwBw9u3R2CvXkl/RkSoPB1MlHf2v28NCm+Fk16rwlmNGBT1LNns+NVSUGc9JVAVOVXIYKypOGrGwCxGcYTQDO/91AAblTpVhBRevFffM+KzOskmMIjAWKWe1TiUUTkZhbriOpGpxLOs6fQfaoH87PgHXeV5ZNORpsyUs8WFMTjr50zzs1F54ky1BwTnqQq40hz3KA3pXvk8mhbJOlTgAjtwBMbHNaMDgDPRTAjlLyjNqUBl00IMNvC+pdiJcQ5/UKcfDgBNf9R3xdqrvwf4kIZU1iTC4/R8FSdRArshP5uUAPAuxVsVjqpYpcISHXjy1ZrlUgehvEZxx9fXlO5KK+NcmuK5wQGQadD+r627NV9KAxslZMQx3ql7AIdUyDWeWr9QBuDXqrKidBfCsozGdIRlgzIcAE1Rlyk0sR6Zx/xZ5zQq+dDTqJwCl/4clLlGIc24azxU0vLT8NPGuLe70hdWtRRt/LLQKKIg1hB42DMAcJDe5tnV56F1IE9Fo5cOlBIlpQl4inBYTyLHLWuwZ1uBwxO5PsitcOZGllCNDx1GsvneGw1XtpHy7ZQH+/SKhD/RQzLMiDipYTjKYz3TXHvPVlM4ch0OW6Uv//2gDD430BRv0A1Yt/OrRnOSit3PtwcBVD6S2RJd2nf0V5r2n6Ahcpufvcfx5XWr9DygDKD3lUjdTUubdA0qL5V3wVvQP6a6SXcApGNlmqrsz2nOEXcOiZ7FeU/4P43nhsg5vFbXq5MZgidV+Z+WAKix13EjO3qrcyUxLFV66GbCn1xPKRkY8rCU/Dz/NGz1euSR6goYBIqT8NLOF5Ps4ens2+/1iG/gYjm2/V7PBvCfyJYo/Z3SEDJX1BjBAbGPnlPuZYBHz1hlha+BZrTanDb3mw3bFNdHek7Hixvx1YxQSlTUARBOCGnaCTxp8owjGJijZ+AACP6M3BT5yXMU53zPGZ1PY85LPHie8hOcIegA/D+VI+iz+7PCOD8ds4wh6N+tVoctw401dv1imskFbSkOjbJNzw7bJXS1gs4Iv3RE4rDONPssz8hAMjRO1lvXLXu5QOPxCvfKHO56X2/W6e9IGDriV78UPEUEhJy+q+FelEb5WtyQ35zbydGBXZ0/tT/4N/+nnX30dqT7e/T//OypnV88s+WhN6P1TJgDO14dhRFvNxtbX29tt1za8u5L9tKXvmlf/+Z37P79z9lsdmw2W9p26zay44U7irwEgn4zPfCQPT3QDzILqGfSVXZVzV9TnHI54nAi22l5sLB7d47t8uwT+/Hfv2kfvPuWffju23a9OTO3/xcH3hNvHZMSPMi0vZ7Zq699wb71m79ljx69bufna3vz775vs//pf/s3zQEwehdpoBBeYvHEwqT8cGhS4FsahRbI0qOMY0Q7RyGAdA25gNCQOTAyoWRAPfWs1S2KIdgUL4loKzEDZIgGBjQqh3rPqNRoHTMwaEKwDAY+VwZBBCvEyF5FZtqtGgai79+nwKjQVOZDSlHMGsXJMnhfR3ipAFBBpMxsNEyUEcHsuuKYShVjplSAdrKYlgTscwDk+93RhQHmAmDqQUXZarWb3gBsaGqEsJsoFZIqnjhH2uM0nTg9eL6Xmp1r7vWcjhkDZhOm3DZ6+9yhBxeaLqRJ39NIGOfLMydpsszU1pF8gvsjvlBDjgIBHKDFUUmBBrlOPfqq8Dmj2ydc9H54xkhPXKOGmPIWfQYe8VQOk6E2POcshoi+YyCOE6UpavNwAIxrjQyuOruWAdO826UOisI6Cn7lc/kYT0TLH1VUlQ5IqUYRmERS3AkUUfnkg+lV7k7aUSlT/tmUyzKQp+d9HdlL/tzMJukp7O2ZpFqHgtmbro5pso7HrvhNhdl01jS4FMoWXdNLsQDHlfc05U4cwUEfbrBKT5B4btFD40nU3krnbcU/xYuJMiRRNBAKVgAAIABJREFUGzVElK6Td2rGYyqIytunGQCJT5M03qGhasPPQjwchrkfjxxMx/zdDA6APnmi9/7wty4OlnG2GAmZBdD5W2YWZfp4KG8Vcg7lrsrbMLDZn/IWpSvlIVM9YeoAGPWAxpMq00gdkzwfHt9lHk5gyhozQppr6M6WCd2L4aB8Btk30mb/G+O1qFmc3DgA2iinUEjLQfIZtcWj4exr0TV0tchTCxIh6IzNtAPNeGOcI9kco46T8B7wpyK6AZ/0K3ZpNYyT5LxGh5k6ZuA5nZfedlCNGWpxppVsPa751rvKmRmwkMVi9KLP8H+HV0Z8NaDAuhUPkceRu6MTrsr8054lAIpu5znNoxT+Ghfb4Z1XwxdVpquDStfE9f6/RwB9PVFfL3jH2lWeg+sEEhwnXbdo8KLEqxzK7AN8/CwDPc60YIKzQ+nSv89eH5kl7HIA2yH5bI6J3vf8jjfz0Kn8+ZrB5/e77GsZQeUAQPbDk7z3QZRj1BSC8Qyj3I8Skcp8cJQPo3dsXiyZaPFdZSf4ujCqRx428sQJbTTenzosSTrKV1uWpGXflNxXzwjLDJ7pz0RvqR5f6OhqRLLH0eZRvSF0OuiKySg4ZssFlkwincbugKYULnrJxUSx2yNV85F9pPBo/4QuL049rmct4E/AO0aZ1mGUDp69c7wXi0fDb2JKwqHT4/bcnj/9wN59+4f293/zJ3Zw+cTurG5sc3lmm8253cy2dnznONLnt7sbWy0OLRxN12u72q5ttlrZ1Wxh14f37fNf/XX7pV/+LTs+ecmOTx64O8a2Ozf+0wGw81p79IZiqGRucWLJ34TJBh/LwA56ju8x8Fr4rweefF27zaUt5zf27MmH9qd//Af24bs/tdV8Y3dOPKPhwo4OvSfBLnBrsTyyBw9ftaPDO3Zxsba3fvozm/3Tf/lvc2I7dUCTkV89XcQbBewThE2BGFJUNSUyEXJq7MAYtcauCQI8++KxRngqqjNWTpVSB0wyhdvp3bcopRgwDEiFTTNcC+gjUUwPsGcpKNOAkXOtMofABxkNghNA94nQ0nXvMxRGJgMTVsWM2vdRIKuAHL2YioDcp8yCe0cHQBO2jGKUuff5jpwzHcJQaohUEW/KUjGfrkRmExTwhznXk+tr/CTrCOa6u7btJkeANaZa6Wr6XvYcCkU1Oup77umZeV05AKTnhNaZ8wxdh8KRcyWywDqC6VbnadLw9CxVQfBnTDI8JOUZoaQ4Aw42XC8HHPQPHHnfKJzHd+Pl5noVWAH3YW70qNCpEsQZK4xGA2vEEUoowIcUNtOxTvGd1ADyThfcqjA3p9itsVBJq3yf9FV18JUDx3iu1kyraetD461qvqbrHfek9K7RcxreIcR9n6cnJxWdcoGza9GIkX70b3A8jIsykDlXnLU4ADRdU/EI/E986gZ9yywoGPqaxzpuztmvVaMunlkKTjrzer+ZkQdypuBKKAS+H4msxXdFD43HS8MqjcQoz1Q+CP6po1h5BM4iXNs4ADhfpe1UVnqqJ2KfyDT8gpIVXVMvZbhtQEF7cb1kVGkGALSY+DSz5WI1cQB4NBQ9L88ns60yvbKPmwv69r4fVZNJfbVOI9gnZ6G5KR6Spi1dwcuwbYrywGNLb2yvUH4ETkaEtYCb/Kin4o9r07PuPH/abEnxfqJ/VA17rnWa5h9qXelEGF7sXQ3VkA0iP0Z+mff0KSr83eBdVgO4jAHk17WJE9q4T3ryTGhqurE0KotnKg9WA0blW9ubOLD0zPvjE38TpqmjRS8KcchpsInoMTiuzrfA0yEt3o9d9RHWyPsZ2xYyNuRTRi2V1ro+lQ4YInT7ZHfEv0fHUvUAcFaf641kg8YnR6cguMp7dY2jPhL4WrpJrTrzEMTxPOKr36MBBOah03wsHKc0XhuN4aH8qunF4swK2InjiDNCF8Zp7Z/Dh4ELjpVRV2hnUJFPfwe6FWfVnN/17jY9TPSO0QEAHgCjWEdl01ES4d+RHat616hnOw8MJ8YQYFA80Qw2zrLpVs0pWWnzsTgyONORSb0+zZU7/4Snddwd9wb9ebRYpyJxhvAnvU/PrtkK4rBsz/Exc1WilvwrdSJq333t4TyriTNkAHT7I7FGHZxp1Nd0Jc9aWfh44HRQ0vtAdQeyL5NeMiLo+kPgSaXbuwMijGUzO1kdhHH88Xs/tb/7qz+2D97+T7ZYP7Oj+c42V5eOYXZtmyhrN+/OH7iRE2BWS89U29psubDd7MAubuZ28uB1e+Vzv2Ivv/ZV+9znv27Hxw/tauPN9a6bw8mzQ/JUk49Ds+Aw5xlyIJo3dl0KfIlMLh+5XE5kp6H11VVMvfIeEPdOT2w+29qf/8kf2ds/+b49uLuyVx6d2Mfv/8xePPs4ywIOV+WA88z9hV1ere3s7Nxm/+z/+O4tB4DKglAAA8GTS3KAfripwE29F3kNaUcpSDk0Zd54cBAEMO1gBHg/SgEcGRrP7BGLUr8qNbVaeDRjT4GsgOd3CHufJ1KVK/bBejDSRqGoB8U9nXCnnUppwhd7Lq83TEPfrQJKn6VnouubrLvGuqgSq0yK3/XcVfAAHxUyrEc9rqMDwa9BQWOcTRJ4zwAgdXp897jH/n0XuBHxxfsnGSjB+IIZJEPZeudvGs+V53zf82/vOfG4pzjdnoaBMG4K9p56XcXfqQFMCtC0hk8Zoc4F1WyMxhxkBAwGD3gcnvMShkoDWuumGQBKD3q+Kpw5bzVMRxyPewe2MAobVXQVb1Q4+R77SMouHJT+gqXOkvGnYtUxRR1w3JNip8MbYyu+F+en9gEIfnNrrnQZLZSAyHzulkpba2PvzdtbkyZyTeP88lw/NKk8U/kT8D+s0TMpcFPwkRo/Ok+U5sGxfQ4A56veLb8b58O4slLWM+Oij7jT5+sZ+e+6dqV15T2B0wh7cQCMfIczDLwjEhe8/7r1+Gg0Vw4O3kOGAPxR8WLksaNzIgS0lKXV8aaCUo6G0ZjQ7IlwKBa/ylsqKl18KrAhZr2jKFRmSBljPcDZa6hJ32772ZMBgLwMvtgcsDSvLHybGDIQUSrC/g7noa7AJD32aSXQbtzxn+lnM8K6O3jyfXFG0jOGTLWAW8FEx25xHl3WpUEZqcWRY40RjlOwZ9ooDvI7ck7l6CjzuTbX1EsUceI0hV8c/I3WquY4niFOSd+zOpqUdjwVNc8t6bvx8YK1OryaTKtFxvqkIWKAVxpMTvQqiZ5zlkR3lXZV1/H7NfsRPvdZ+kQu67YDYBKsqYykfTxj1IfAF4WLv4HUdm2Ky5qoZ+4yhzVNywfRd3HggRsT3lX7SSdAFzxkTngGQB11tRnoerTyp9GpkXwCXJYGdcIXgg5qIpLrOcojoXd1joEb6NkBSxzgorOE/G28qdPleKZtt+j3jX6zxBRjn7WojO+wqhRuaQLo62x8t3gqhj9ODNYSTYRrhGVZWHv6CZTDdOgFA6+HJ3pGBdk6znd6E8/9gcR0qlTvgMqA6w5davSnPdQ0U6DYZdBDBJiRqdUcEppozeBujXkmq6nzNOCq+EQmTDajy3JSxWXFFWAB7Y26vX9PJJoJV7GPcgAEP59nA0z48OgA6Lw27UTwIuGZpWB+r7/H+8NEiVjgZ+/lwjrjXiYxVV293xvOkta7xdP7LRwAh/MbO1nt7MmHb9t/+MN/ZT/70d/aoV3Y8UE2Al0ceEnxlc0ObmyxWtjNbB7GvBvMd05PIwvFnQCLw5XZYmXb+ZFdzu/Zl77+m/bNb37b7t5/1S4uzdaelVzjKr3zfzq5MuiZ8iQdxr1XELb1PPoVsD+YR5yXn19lgOBQY+z1woOFy5l98N7P7NmTD+ylByd2tLi2H3zvL+0Hb/6VHR3c2IO73svA6XJrs/mNXVxchOoZDoCxxmvCaEMRy3+qxCOQkljT+wMywWSojYLY9Ll50J2d+rPxdvnHYbxJygMMTBlwfze1E02+TDIAmmAcUrh4lhLBKPBVUeQ7NaQRgOxRDZu9QkO8hfFeiVjx3BZFLSO2Cf09ZQIww1uKNEy96kmU4aFQ6T3jviFGZciqMKiSogarP1uNZvBG59kSXkgB3gWwwpf3qhGX59UVCEoA9HxHI0cZVfN8l1SOZ0uWCcan4hXdfJOhVdRXxpRMo8JpfI2KZGd6U6uYlHV/HwxwzMbxVD0YMSlgUxroXfxjWxXtimcO40V8XSngy+Mcob1OhGowjjBF+DaBRJkENZtj1L0UVI1IKb1BV+wdmCn9IHBYdzM2av1+rzdryRSnmGjf6H7kF9B4E5LAQIztxgfIOqkFK512/KpU++qo7oScfLCyU9qhTzMAFAZ0qFUjcR+uqNKtPIWzXFQaYNtjuRKhp/GZrDHgOfQAiAabQ2ZU2FLVRAs6yHelQRu4Sz3tnmiI8g3lnaNSGftsiiRef5TojrMNY7u1Xayh19o1GhkVP3o2CBF1hXRaivFZipLC1RWHWHfrbN4z5SZnXaUS2bSx+utUg59sMpTyLt6pI6IqzbJPUe5KOfWDeibXklGV0aTkD8A6f3dlJCMrKNvVjlHqvXMtrhiHA8AjGZ5GuFjWM6cpihjcetYqt5RnwUdxAODIV96tuoLKJgwj1o58yLOqbAX6QxS77U1jhe/VgqDZkWerbqL0o3wrYUd0nrG4Kf/81d4DSGkXx2uTAvDjYSyYKvAOb/iD0g7TdajNBQ4oxVGWln6G9hMROsn29Gubc0X1EomoKh/VdfFQGnCqcaaOs1Gmk8qb9/dmXk13XKYCzN8Kv1Empf7AMzrtAn+tOWcdIeNkxGX20emOFX8H5RQ4AXTfyrPom6E9BHAuhzxozfEyAyDPogfSQmKVTjrVPcphVY5ijLZWsw8Pix4D2ZtrpBfwWXlb18urhpr+XENpR6TE13fgXHseMrFmrpNx0Wjd8b6alSnNQ6+cbeJNdnFXPunviTNqjTszott0F5HX6gAgfDbqf0xZwkGr+wHmDl/tuURGgBKPwpO1uAHmR0ofD5wG0D26sHe19x8cAOB2SbZ0AHjPhjLwfMwhpSItm6WVoSIP4elTeaOywN+puj7ZWuoEchoB5go7Phv1pjgbKbtBZrcIvQRC0smd4+569DvpNHlyd67gnFA8DufFMsfqpR7eM63jPIJYPRW+RuoVIuEAoNu+80jnKm4IHx9s7KN3f2h/+N3/y97/6Zt27643+7u27cXaltFo1nHBG+Zn6YnN3eG9sNXhUcByu7m0g4Nsfn95fWBPr4/sc1/7DfvVX/uOvfzql2x3s7J1iEofiV09EMIB4I4IziqK6CJwhb2QdDprDoCAUWUu+++O6zpWPOnInRY5jjVKMG48aDOzo+XcLl88sbd/8D376z/9f217/syOFje2mLvxv7UQKfNrOzo6tNn//L//bjgAGuFJfWwI1C6tJogSXvZKfeMgIXK6kENgKsDzjFIqdUabiEqKa6tl9fnmMidbFTKYPwZEIGq6KapWotf5ct8+AweEUyJQphmEKzXhoaiVQqVZC6xDR6IhYEdmPHl+eVt5rr8PB0DUPEmDlWZciCMAolXYwGRT3PS55notnkGN5I6KMIJP179PWYaBK5xRrOgj0RT7xu5hf9MO1woHjTzAiH6RAwAhpIqCKjkw7qiJFCHK51yb8B9S66UZJXgEkSZcez0TDdl4bjubcbxSjSjx94UAiMZrSQv8NGdQ4Z3iazqfuuKDEt6ERml/mpESNCkOAIS9r1EzTxSGjkU4H7ypoK+v0SVzScPxU7VY5YhQoa9CXhUD6KYpEIXbwIAz0X1zfzgAVsuIVsceQ0jkGsbrVXFr39eD9DwVh1qKZGUWocCnkE3l3oUP59/3SAVrzu3et/e8JyMgSa8KlWkPDJxx0KN2u47Gd8O88uBZQ1qq0j78AWUV49JxwevKOBPorxmN1W23879FeM6DZoNPTbMZ4KkosIrXyISpwuY1hKX81nhMhQq8p8enC07wwyCGjKzHu6oUiP26YtZqRveUeUz45mTiRq/jH3lSjGHzyMVQWgQeKQ8N4zmMHhwAyeuZw40DABg0vGnNxqZRyuQrU3zPEgBKYHoNMvAO+VQjACfyoJQIdeQ7MNMBgByufg/lPEgZnvxb8U2VPQxTpW+NfIy6h543a47n0+NBcAye1XlVwiJ1k13hZA9c4C9izX6fKqHKc6DHvfJDHJBqeGdGZOoxoSRXQ1dkmjoAwCMUwPi76Et1HnSk5Fm9odvoAFAncZyvR6BENsCzkLr+t7+n6TDD7G2tmcbIHo18xfE805Rd7ZllyKtMT7bXeWKuIXEsGrYtszcF64MXoWviiATHHWasC74Of9zUeDZtChs4X7prrpU0f9G7Qt+bZmEpzrBvdQA0Halll1UgIDqW9272BETUIM1192kTivfe1BR+6+8LXlOjNt2wXCxdm885481REH1bptFVZLFGdWPN5ZBQmoyu+IUb0CO8nF5OyCR3aKI3xLXVvV31Svgq+3K4+5lEFvFWm6BOjX/taQOdqZ6rY4QDhhLMSXzPsqbQHaumHD1SbRbXuyLiXLyuOTVqrvz0vHsGb+vPQx+gej90788MuFf/AXdkTHhPK0FJJ1YrlYsG69njgXOL/UxK4nAEd50LOCNzkr9l1Lnp5kO9OWuN71vknmBunj58EXkzPc/UJ+HjEcDyldZ5kJU5ixh8/ZQDIHsFUH6e5RShM0sZIM4T9kFWT9gv5cxTR2fwA58KFTI5e8xFW77rnT28e2gru7Afvvln9ke//3/b809+bo8erOz0cGmXZxd+cRjmq+XcFqucOnHtTQZnPqnG+y2F9I5/rtZtD1b27PrQTh993n7pm79lX/vGb9ry6IE9P9/YZuvBFe9H5SMH/YySDwROluEeDWLLFk56umklAA6pzL5LWuR3dzo1ncJu7PjI9XGzi/VV8d65LQ9mtr08txePP7R3fvif7ON337KL549tMb+y2cwnA+xsdXRgR8fL7AGgTSU43DyqmlVI7UKL2KqYvl1/RCMuGHJcnVmSidQ19sfHRPg1rhhh/IP07g1jZElDXhEuCIjs8FOeoapnjlqQmBffmTuCieePhqwSSUZFu6cWwsSBi4DzzwOJax88o+JYzWupTEsZasJ6Gp0Z14XQhwGqcYNggDk3IdRSdDOVRhkCSl/yao/fpZNA35uNnqZp6fq9MhpnpCpUYFyq+AbTFc8tDNXzhTxFxr9UxVrvVXzMs5uOQXFHGkwSZQF4NMYdnr3sA8Cz2Q8R0Mn+K7JAU8FY/9C1tzHGSqVLJi/efem0HnuT1Eb2FHrkZ3nAlcQEdlpPHWdbAgaBh4DhnJ2OlH58hXpNOgTSaNqHp5EkMERM8E5nB/7U57pxV8Z3i75Nuzx3/OvROGiyKTqS8utgSOWwW8iKw2Qk+HWatQL4UOCbU0Qa9kR0tDlD+kHEtaVsaRZT4FMtA4WctSTOodjiHK0Iaxmz3EMqWLJFj4LkQztcuwIK3aPkQidET934p5dIw+lqotUNdZmQ4e8pRw3C350IykuAGc4eFHhVXvQM1ODTaCV0qXTYcR8FJk9qSn8pJ8aoctMfOhOdOLPgMdC/OhwiKlMp1OpUQyEc+cyUx3UlSnkTeAsvUDzmM+jS/04Z19PGXW6kUpH7d6UlfiQa63vw82opouL89XtQMnUN2SwrcStouxq9pdMqxyYhb5kNnTSMw6ArgOwpziP4QL4zMwuIeifeR0+UioqP8kLlbpdhvd4zn387EAH+e/8WP0OndxR11t6Ves6p1/CnYZ0wVZxlDfC99u5S2sF1aAF4YdjH/nzbkUWW+3a69jRN7gleW70S4vmJ6QH/uD4yv7rhQso99AZMgy/XmFkMU5W5ccZt5nTViJMBIDJP2k80BynZEaN+MZFZEhQCTg6P1C0SZ4FnTqfJpqC+33TclI5IhlSj94zbYrhxPoHXBU+lH8UhYOKptlyz7zmayp1I2ieg+J9dP/Ioo+N14hA8y38npZ3P2C++DMZoNlytgBFnnCnsGQUN3rToo0qjw3gr8ZnKYPhn8IfqQZMOgIyI+5mH/CvH0XqdHf6Bv8Kus8zcW+jDTsP08qgSoKYrigOkwSRu7XLbr4X/dN1zOrULmIzvTxinAxzciWaBVaLiz9WIOcah6jJJR7mf0IuKxoGb0lGj97oncMnc6M6+UP43NMXvcc219PcqZwd2UTRgbCnwGWjrunauS+kUHg4eZQkYjXsrC6WaGANz6A1+qnQa6yuVo9MfvPh2M2CVV7GG8CLmyeQUhdSv3YAOm7DsKgdxlKKWMYscSLuRZprYgZkJ6dHo7LG0sNncHXpz221SXqTjJsrsbbfbBN90NpJGczru/f5oKLjIoIJPi9BSIQxi18ecJnx8JTZe6A0erd+mU2w+u7aFbe3e8YGdPXnH/upP/9B+8oO/tvNnH9qDOwtb+SsdhzbbuMflhWcGhayezaLW3ulkuVja4WoZdmw4IJZH9un6xtZ2bK9/6VftN77z39jJgzfsYp19AA4WGSyL5Rxk6dxu643IN+FAiOaCbZJeNbGuZqONx7hDv4gngy1Zjrfd+J4XdnS0stXhwi7Wl0ELzgMOlwe2Ob+w+XZtdnlhF88e29s/+p49/eQdOzv70I6Pb+zO/ZUtV3Ob/ZN/8buSUTntWEx0YZK+0Z23xSR7+j/GAgcBYQXylneHFLBE6OyCrR5ECNwRX1OelfCbUsysV4kQBGNpHqlpSicKYbwbF78w+yCE+Nc7MyIAIEAnDlLJw+OqXTlJW2oGdffgjUIlkLq83uIQn6RquvfKVxPI1pphTA3z0WjSPXZFq6eNomjFdzUKUOtiYQYakNwnhGF07gDpimMqmxjiev4J1ynyZAA8x8jotcBaFTYIonWnrhpMmgCq8qDKZwhKcQAAk0TerF8aldV4Vy21KcCDA6DhY+FbNCzRebjlAAgGVEyNPSAMcQAoY2a9eq2uD8UUAeEpUly7zwDW5/BsYICiGgqBnM1UUc7RhAhVsnsUt/r1pL9r/a1kBRTNJexSmRgjBS16JMIx+UqNfQF49T9lQ52eej1kE7SlbAPnadZLPkhHoXZlpjrbShZOCE2QZ1hLnknuqysCzEmGbqvLa93rnWLTOOh1zrAnaBlFRnEja+Lmdrg6bI6tFjmUmkLgCR6Qqt7ODwWQTtDMhvb07+Uy+I4/97NwS/laT5ntGRjsAZhyTvl+mk/tS82u+n6dA67wjukbTfsZHAi9s3Tjh9WzpinVQ4PKkU5GWgV34FMo9yOvGpVupSVotilrUb/YHQD0blAHAO+jMZqCwL9TB2+HcXbq1x9VhnXKRUYNe6185496Jt2wRxFHBqejvWca6Fxq1q68GbqYyAZR3MFx4B10X526eTdKNWsfeaIqz+28KwJ461zFoYc80GtUvjJvGqOpRRVLIXT55k6mhhODAyC78WdjxV6OJj2PhpJHaCUZVEpQ+KDSVVN8I6K6i7Ic9CDPjuInPhMndabU9kacKhsDlyKLpnLuhqxD5fndKOzyv+lhkeZdDqVyglPaWZyyZTmyp/JetYzTJv88K09kkSOuB5GUz6ujJ3BMosKuOOMEbO+Cm0sGnJ6/Xwf/SznRRy1m40zPtpARqUJ0OCRas7jqTdRLAzywUI1OWw+RchMNzacjAIGeW436kt5xAmQWAPjuyyDDY+QDXBPNF8s5E3Hbcug1niOw6TqKjm1O3V3xBlk9PoMzmsowp5cuKyLzo5xE4eRzp2g51AgANCeKS8yD0iPKWa9nqoYyPLnzbqL4XnZV0060z0jryXHbARD6Lf0ZqhxVA0X5DnSeXp7C/kc5ozzyFv2J0xIeh77D34wDhVfA5/kf22qUPbEeGWHdGvkVT8ieZFl7j+6OA8C3nefhZ+eOi7TllCdcW/LBmAY1cx3Vm/GVhhClSM4H3dFXweH5Msh+7fQdC8sUef8/6P8my6127ggIB2Gm/ZOFcXS4DGc6Ewj88xcvnodsenDvxJbzrV29cEP4b+zv/+7P7OzZh3Zwc2WHB9e2qKw5t7eu1uvQd9WGDXrxEnVvpiij069v5nZ+ubPN7Mhe/dI37R/+4//ejh58zp6duRPBjf9FZQe6DuiOkMIHz3SqXj0h02oUoIORkeKJy9kfImDsThm3F6MU7yayXr3B5Z07pwEnf/bV+tI+/vgjOz06srsnp3Z8cGAn3oT54oX94Ht/ZX///b+03fZpOACOT+d2enroGQC/NySfaoSwe0NbZEeMtSRmorKk3tGgaNrIiMhZBVcLWdyD1b2eMPquXHz2SLVArlJaI5Ba3Tyb4JGuxhMBSARUHAATb1vIWvfQ5vr9eSi//g4cAIw2CQ9uJr206zUKpilrygR9/WmIQEhTIz2ZVhLWLSVe8oWVgaiyyZ5VIdV9sqdVzSH2e1HOUCRVcRsZOte6p4zanIwApQOA93bB0VPqmkAvxWby90Rt7X90Jt47Liczvu2xH/ehhtS+d41wC0Ys9dwwS+CnzBwlAKM29l7CFyEcEddhX8nss4mh/qihxOdqsKKQcp1HE1TAjTim8NfvVECwP8UZXVM6ACT9VAx5BFEKtqxjznp4Tb1NpYZ9qKEcTj4if5WGp3iXRm3nSeMayThBsE7Xk1BHCCJgFQcgpcTj7gDtBkg3kNI1WJGLPXgKPyStLdZSsLh1xnXum+26BJyOQ4oTaVkVnBVGZ+L3ddYt+oxbiWr1VqKV+igNxsDrZhTXeBzWplkSfi2ORxRghRvwUXzNz7qjQ3kG14GrnJPKA54f60wQTKK2rbkiTlvSE4feKLomjEUif0q7vE/xbfx+5IFqEKLMjjxFcXDCKyTTATnlKb5h4LIHUfr8uUwBmRpugxd+EoGtho1jacBgwGmTS7JJcIL19feojsORenSlwYyC9a7uyv/9OuAFfSrMld545ih7ovFRBA+I6mc9aK4l6Xus4dZzmfDLymybvKuM9LLD0GYsAAAgAElEQVQUmyOatTedZDIiUZrBVlQQmcd9GLGT/Vf2UXR1Ll4XBmZ93hxAYrQCNz9/hy2pouwBRdX/z9RtTzEtA8efG80bRccq1Elapwt+xyc9n9A+KvNAYabnz/QTCBYDLdZd2WXxf2UKhj4l3b51DJ/LydBDBqdkrL/GwCFDki4zOsf+4F/K33wdARsfQ3e1jgwNYMZZKQz3yVLl3cgSp0vPSglcrBRv+B16Aue5iVKQPANtTul/05RwjOQiq8DluA4HUTkAuMYztTxSigEPzkTwQVLA0TkdFuy5lxBN+wgo35rSqY4LnXas/0WwU32gw9Mbm/XMu2bAB32nAyB07pY6T2+E3tSzUjNvBZAa3y/e2Jzj5Thv5UA1qx3ZCr9PGNK7gR5jyVtbwKxGvo4OgNwfmQndIaj6I/Ad+Z06av0aHLzwETIeOXvtvQOs1F5hX6MOlGvMUXJJSqqHdpsuL6sMxWpkl1kbeX8Y6kH80vA9Nlc93FyP9iwKb4xXWeDejG5mO1vOZxFRd0PWm52GvNvt7OjkKPSb52fPIxLvfbCczt3497F+Xk/vTgXvffH87Cya2nkn/O360i7OnkcK/GZzZT97+6d2cHBjX/zC61ED/8HPf2w//cHf2IunH0STvIOZZ9Nc2bIy2sJpcH5u5+fncX5OVymnPR1/EU4Hsrc8O/3s7MK2u5md3HvVvvzNb9u3vvPf2vXqgT2/Mjs+uRdlA5E9gDJTRn2cuevKXmZTXf/JDFS6c8BFWe31Jhr4+XrtZmubqzPbXF2kQ6Cmi3gp7EcffWjvv/ue3b93z1556WWb35gtZzM79u8+eMe+/+Zf2s31md3cnNvBfGsnJ0tvAuglAD0C2wROUWkiKHWGFh0WWWQiV08fT+TtDgAYTjCxNp5rqtSpA0AZLWtiPU0QS4qWdtueKKfN3OrlCaoUKpFBIAiDUHwdwSpVk/f7PdGkw+sipU4t02CmNcfdeOiRE54PQ/fntRKCoYtsZ0KVj1DeSWCiCiZM87OU2BC40sMARSWYRHS+TIOd9XXFvBtw+2DPWloDCpnDzjv2GVyKXyGYxTTWM+rPn3rgibDCZFF2wEn1SCtT58x1f+CbMv2AQxgg3WQPwV6TFHSNsZeKgOF0YGwJykDArjIdFL/z+nQA8P7xf+CuSiTrb84cwT2lS97lz2iCVRdQvzeFTzIcRh7gntF8Ts9yyHel0qE0mryu8wDwHfzy/3M9FSV3AV9lCt5YhQ7owELPbTS00kiW2jIxsBR2KIYIRtYUynfRBtco38GxpWfeMwA6MJUWcG6gDKlcVeU6nYyuDNdsX/cVtNTvwu4yLngW55swKS+1O5yiioM021Q84EH83s50jDTV2fr3I5w4q310/Fk423GhOyDAlc4XMxUdw5MINPe28UKj8wKcrf1pLobCVtE8FJ8IY/Ymnkobeu3IB0Zy2QcH0tEVziOdKz/kulQsXEWQrDtxmo3vGkeF6Vo7XFs+Z5PZPcV/KPOqjvTJT6DXnj7KHqAB30OmffeRbTiilLYzQtWVQQy2kXb38frbeDuPdOeQyVUTy36iPEVKwuCHATfBf/hyOx/hxTpTmsix8trueCWSnFBJeZCxsYDLMhXFJpfBtRIhja7F8A0DrOQ6BjH6DOcJ7w6DzY3jqgfvxsw0wzAnJGRqb8C7ytNCdiHji0+kA8Kdx9PJNo1PSLT6VoQIOvSoFJlyJT/gx+39GA9RypK8mqhuwmUa+FBcVpqmVC+zPjA83UFWZTN15mrwgsOaMeL4NNK/OgQ004lzU+MJncKv21B3K41Glb7p6YEDAH2Hc4334tiSLu8jrQRfLh5GKQDn5LixXC5iZFp2Fs/zRGaMOhBp0b43zZ5TuTfhUcLMOq9I+ZLyXwNf/b3Ijs5HpoG+NK7BrC6z2rsrW8T/nmZgJD8ns8P96I1XiiOU56gB3fuN9LVsd14CkA4Rshs7/HqTQnTAcOSw7Gpkh+PKr+m0iX7UbRBoEN1QHQK3dZsuP5tuWSXQSiPuAFB6UH6H7jQ6N/q7PMU+AzcZe9aZ9Jlhp1lN8Kysac+Rszsfjec22U062XwtQS/zbHAHPmZ9u6cX7Gy3Xdvi4MZWB94ZYGcfvPeuXa0v7OLi3E7vnNqXv/JlO7+4sLfffssePnxgX/ziF2vk3daWyyPbbhymC9vd3ETt+3Lp9LGzxx++Z1fnn9rhcmaXFy/srZ/8wK6uzu3Vlx/Yan5tTx+/Zy+efRhR/9PjhW3XF+F4SP4ws6urq3jv5aWX0iR9RDCXRoNVhuOfuwPg2bPnttvO7OGrX7CvfPPbdv/1r9rjM7e679hrn/uS3bv/qByUnknlQcB0ZKas2NmNl7RFWUX+0Pw3z9eznTYxmWBxYLa5fGE31xd2sz23p5+8Zy+efxLOm4vzjd05vWMnR0f29ltv2QfvvW+r1aE9evSSHcwXdu/efbt/765dXZ7b+++9bRdnT+zq4lOb3VzFs2f//Le/ewOi7BPKEDpC3h0A3RjoNThJNN3jj9IDUuAAyOuk7n0Y3wbxKUOaCIKhlk9HoDRmIwKqvV9SfNQBAMIq8UYPg1mvm429O3HX3vHeJyFX5FPmnXflrDMaGj9NhZcr/xnR2M8M+oxtmJ6uXZmrCjXOkXUg1NTZwWcIN873/48DIN+Zqbx5RikUELgwo1G4wJxHB4DIGqlRrCZbrT40lYZ8pqfQpiGlhjE4RAQTYajCXeHNelAeMf7BDZ5XjRHaMoMOqnY2ni3GdihtlBeU0tkNPARFzwBQ2lM48DvCYzRYocfRAALmigu8X42HBjdJ4VLjoyvEXdlUZbspvdBcSUd9rwo+cNDv8/o75wvxP9MjKvMi7imDGJwf95iZNh1aCl8+9XtRdFAk/Nmk4LpBoUolZ92zy3UWvQh/OaSEVxfEyRMoh5jOB+88Kp1uQQPFOxqepTio73tJjSp30JzOFNfmWrdhVWuSfhtxRlKDqWcDTDSKBB1NcRIFcBhdV3sYcQ4+y17cw624EkpDGSXgRLtnyNqihnKCBI33V/aHO62aY2Xq1IPn7aM3/WykTWCLIq88E17C/9Mzm9aaxnNcCRajFVoBF5ocFYck9KfX+nvgQaFIkGESjUVv1xa3PQVMydgpjj5kC6jCCsyAQa6hN9yiBIB73HCH7/KZ0maUYGEElmKfeFZnVVlwNHajB0rQdIv+Z7YKirHTATIIg0f1gDib1mU8I1XAVM8LGkhqlOaKVT4XWYLzLJUBLuB7w4mKjDW5XSnfvM+jxy3SGZ68nkoLfkGDbuRlY6vUwZCBsbeY0FDOl12dB44yKbGA16gDQPFjwvujeVo8RJyTU0da63dUDQBVNuB0Q44y0ovSznZehRAql/o6sjYfB4AaGX6N8+/GU4dyTuCHzhW4Wv1sVKao81cNOH+u6hC8C1zMcoLoNZ7cbuQzhYfqAHCDTXGRsZY4PXmO4lHwZXEATEfUeq2xl4hOm4HCP5B96Ej75N3I/0Z84Jy6nGOv2RcE+Kq+Ca2PvCeflb0xgEM3ikpWllx3mCAfVb/TfkV+PuhAvZ9PN7rdUZj8h8AlzgsyMpyWekYEcEt+6vXtPcAQxrATIGUTs+QbPq6OwJM6tzKLuDs3OAOVF/D3UV6PuLRPBoVcLN1bZQE0iL7zWfIrcPegdJdoHFoGbyZxNmcvJTxucLbMihpDuZuVwzVDvOHP86DYjZHdXPCu6L/Xv3tEOxrtzTb24Ts/to/ef8dubGufPn8Snem/+tWv2vPnz+3tt9+2L3/5y/bSSy/ZBx9+aJvNzu7dfWTHR/fs/v1X7MZ1/3B+zey9d96yn7/9I7t7vLDFfGdPHr9vTz/5KN7lpQazm43Nrjdm11d2MNva0iekXu/s8Og0+Iuf23q9qRHK6JUVPI0Mhl0Y/e5A9IwEh71nABzMD+3o9JHdeeWLtp6d2Mdn13bn0ev2q9/6tr3+xhft6mptB17/H3IuS/PibCOlfxdR+iiPjx4MqfMStNi57PamhAuzy7NP7Pz5R7a5+sQuzj6OSP58dmOXF1vbba5tt17b+z9/186en9nh4ZG9/MprdnL3vh2d3LXV8VE4NhzmhwuzzcWZPX/ysT3++MN0AKiBqIgHA21E4Q0iKnKZSJUOAH5XIQjTaEQ+RGGCV1ZaG0wPIlCGhCAYGSPXEIEfn4GyqsoLSoIq3Hofn4fAkapoIsKsBUU59521V6MhpEKHtFjSwLpzZFc1LNM+CKyJMU9ZGzJVztiXMg7d12ikcZajIamGMPd/lsKohlw/q2QgueZqKSgKhzJUfgc2wTTTnK9+CNP67fFMEze7sRXOhupIPSrhfi/nBF6OmRAwZMX5aSnH9FziHdKMriuGxDGmZ9TWn79MlEwUEC0B+EVMX6MYepbZ7XQ6SQHch0ZUeE4UZaJZkqHDGYHrmaUydbJ8Fh3F+6TGdKRZFEH/PyMozpyzyRLGXuJgCmSYInipuJ6w8ud0nFFBx7V+r64XfkQWDwaC8h4i0iNeKx1OFT7gPyiB3im2nBsjLmZTm1TaVemeKmPpdMl052p0lKhU99BY7LaSPt1PRXZvRdty7iz4wvno364w7uMlHdYaH5ympkPnuieUEtZHh+44T5kBr/wzcKUa+tBtP6LRZIPtqZ3m+Z5iD12B258lX7pM6RlxqlhNz6b/pTKKT1m/GmudrzMPONMiWavyYr3W6Zt0YuCu+MR5hfJZ0xjIMIHPsB5g0RzAZcAnv7ydCg4fVXlOZFydx8hhVWh7P5huNE54baWGNz4hMjfouurH/ZmuyPuZx7vLERS0XdMLeC9d9XVShvNI1qw8wsVVwrU7AJQWu+5SPRIoEapIEJkGbpwCH8W1quhsTVRvKflmEb3193twwWvFfc/qREF2NdqMa4nypsz12nY/OTI0tutsfuXZfcqneBZnnUZLD8awhwYDnLmi+ONoyr1kCSdRaXg4z/H34LwAXyeGtzRpjrUxBlMM6QZP6QUCLvsayAhR2tEzhH7DUJMGnMgU5JvyOL3f3wWPZqwgzVEzJd+dNrcnGQXciz95n4LEu+xQju4Wh9Nq8NNWnOKPGKuhKGXfphb9TtdbCyCNsnvkRZyHOiD26U0qt1XPTLiMDm0c1dnDBl60T5cEBr4HGgs7A9TSozzbgzZC02Wf6rXK/8AD+N5EzlTAyM+KiT2K61zrfQR8zekEykBS/+cp59mNP2BSPTha34LqoOeZi+CIOrcYwQofhP5Ghyi0MeKdyk/l20rTvtYYkyhZKPBldWapPtDxxPPHK70/It6pZwRpS9kVpSfZ8JuM1SyTvQ79zbNyDmy18DR+i2hzNLqL6LXX/l+HO3rpDf12aw/52M3N2p5/8r796Ht/YU8+/rnZzPtzrO3+/bv2xS983s7Ozu3x48dhbB8dHdmzTz+162t/3pHdvfuSff3rv2ond+7bwWpln3761H70gzft4w/fsVdfumsHtrFPHr9vV+cv7HC1CEPZxdxi7vSzsc36Itbn57JcHceIP4ePOwDSH5/BRf65nurlQ9GU/vomGg76NReXvpeVndx92a5Xd2w9O7bZ0QN75fNfs29+6x/Y8vBOOC28AWA04m1Z8NF2PfMtvATFeb6H+aOlYuSVhW4T5Vs3W9tevbCL5x/b2fP37dnjt2y7eWqnJ2Y3u409+eSZXW+vbX59bc+fPrPL80tbLFb26JXX7fD0rs1XR3Y9X9hHnzy2V195xT736it2eDCzi+ef2icffdQzABSpRkUbxHRFJGsVe3oKNV94wJSh+H37IkgwFVViVGgo4wJZx/WxJiLwSkTcMxp8o5BQhjFlMtlwQgXilFH29Hg/MhwAqiQhsBMu+SZVPoBxPpcam+5pj/tDOZ92bVcmvw9OKDoKj2ZsSvmEKp08R/fIWlW5HSP7eU3P6MjUz75XBI0+Q987Zh9ohF73pgIzu5OW17l6NewTYipIVenkWXq2nE0ILynH4JqJ0SxzxP17amAVXnpGKRSzqaA2yGprFgNA16S44s8Dd/UsESiNuVetJO/neTo5QA1OhXFLa1OiKKNTlbeJ8lLXToTLkGKu71B6j2ZOpcjSyCXGotToHr/Wf6djfexJaEiZNLQ7GlDAZ6QT4IlyiNNBlZY8t+7YUofg9HlqAGs6QhqRnPNnOQDgmwrDjgfJM5Tu+vH0GdLKrxX3lAa0p0VXonqmkyqF+jz4yT7lJNc59mmZRvQHdGo1neDRQdR6TtOQVT74/W7wRM1tdckHli4kA36SQTHZsztPSukfeYDS/Ag/zsyvGc9Hn7+PFyt/83WODoAJzZXjbXw/a8MJRirlyNPAXz2bNDCyjw00xPPVEaYOgDE1NtYYTKvKQipKPeIC7wcPek0+JUPTlFLFhSb/mvHtuby9TWwYmjW2MTpQV2f5OBsyFDw1c5GNN30NoQxXN3C61Pvn7jyCtoGVK/4OjzQ6p1iq8qqlZ0Y6bKYt07MEp646jadyNe+ePq9Han0f0US3jBCmIgV9VuaA8jD4QuMPgSheAlSNsaqW1btt+35xAOj7c6c1taD6N+2rYYbXZp2v9idRZ70fWXcAEEnXPXcHQAcyeOyfwPtjn+VUUD7OuWqNPPQRvGGTzmPG6um7fd88a2xyyznh4IQ2VIcDZ0gNn2SfxL4p/+yO2Al/oJFtNYYLmULJBM4kmuANOMg+eDdNADnrxkdq7vqoW3Lmrp/kd9pktmez/CIHgPIqlWW8a9R5lMeqPt35GaMpZZ57T/RrTQt9z25UBg67fAgnf6dRf4/qt5xLKygoQ94zTtApkOXKK/2JCV/nI+kAUOM8elpVhqlfmxlnaiCm485LafbZP8n/K5ghPVmgaQIfo26gOirPVV2O/af+mc5N1WXieYvsF8KPPhPcijOidEbwMs617bMy1IpPzqLxYk088sZzW8+gdPx3B8BhvM5r+u1mFwa/R7AX3lDY+zrMr217dWa79bmdvXhsb/3oTfvk3R/Y9eaFzb0kYHVgJ8crOzxchVPTDe7I8PDS62BDvqe5nZzet1de/pwtVscxlO/jjz+MiP9uc2737hzafLa19dV5OCLcAeAOhBgPuN3EusIh5GMzI5g3t8Oj49iT1+t7tg4yOx03B3Z1cRV9AdxB4CU77gDI4OWBzQ9O7N6j1+z64Mhulqf20utftte/9Ev26htftvPLazu/3NhsvqxxghUsj+Z+PmL3IGDk6/H1OTcJXC456FH9y/NPbXf1wmz73DYXj+29n3/f1heP7d6duW3W53Z5eRmlBDceRKuSYs84WB6f2Pl6Z1fXZlub2/PzC3v48KG9/PCRLW7Mjr2M3Z05ngEwKk2jAgbxdwdAb/pDs6oxQgnjdiRDMDRmLp5eVX6UgYC4eBVhIm0tZTyk0oEHb9pQTQ1KJRoVIBBjrkOFVFdk9TkYdCGiq4Ul3VfZH+NBiEKoUqAw0D1F0mYZ6F1gpzdUDRMVUAqjUdHwZ4WCQ4OhYgYKh1FoqCHV2W139oyRXxhBi9hGl87e1IV9q3HTFDDpzM65jw4ABDhGb8Ir+5WgJNEYib2oQFOjBrgpQ1SmyPd46Dkbxd9Ye42a7LjamxKCS8CY93utUijlQzf6OLNS3hQXlP4UXiPuKHwaTlcUNQRW1X2OETtgBH4ETMbMBkm/VzxRwa4KQKyzUmtVQVD6bvgte47obkWZk4dkRADhNrl/mKaQ6YfTMYNqFHFGitfwE31u0s7UkYfgzef15n+Ky/n8nkI9oUEphRjflUbMNK12vAZcwvDh2fr/bX7BZJEeZVKlU+kx7/X8E+lqXTizb72jc6TDuY/l7OmOqWxyhspv4d8Np0rpApc5M2goUTPljTZJQyEL3JUeNmo8xDXj5JEhvX3E5xG+43krLfi1GmUZ7x2dB9AyfCHwvaWTJz4o7KOulwa3ogHrmlQGBH8ATjV2TB3CKqNbRDwB2JQ6zpWpPcHz592IVhng++jw7plgwKQbVTjTu+Lf5ItkAbYu0ZXaH92YLVPscWYE7HLJESXRCGjgiIx6pOa81di3hmK7UPgj+i7ZavBdaC/2NhWEaYxUdNGVNo/+uYNB5cWIy935kOvuU5W8+aMbOd2AyDW4M6QlOtwqEerKftIFdfeJm94M0J2rOUeavWAAsR1nXbG/MiDBTfh4vGNI/Vf9LK9PB0A0HpQeItB4p/VWzTWptXY4xgz2eldWxPQMiIleULPcVR4GGjD6ORlCsYM0BTnPSIOvQIqezciLJjyHho1tXGM6l/yaiTOqdepOx1Aso0X+kw9TYpIwzcyAPJebiN5xDRkAymOaAVhZoDigwDea/yma9t+n5Rran2Hk8SrL9VkqT1W36sGbHjXPZ/SMJuDLWhWvU6fbRfo8jkOnXad1j9o7XsAnA88iU2KaLQU/41yUL7ppmw3zLEZNj7TNXiiRcDiqAyBhULhdwUDwMUsPE8fS+O68m/eoHIvnSH80zjRwv2gUGI3nqDoaujy6vb+DkgPOSbMp6Q/AWkc7zPHPjeCUQ1mS6WeRI/UyuNUdHjKu8yAdAHGNp/uHT9YbOvamsRF19/F78xs7Wh7Y4dzr2J/b4w9+Ztur57a+eGpv/fhNs6untjzwd6/t+MjPfmHbzToyu6B1dwQcHZ2Ek8E773vUfrv1e8zW661dXl7Y3LbRV+DoyGnLs8Q8o2qd53NwYOtwKHjpwSLwAqfCQWU9eP2/OwBohujv9vK1o9Vh3Hd+fmFXl5fRzPD46MgePnhg9x68ZHfuv2oHy2Pb3MxtfT2zl179oj167Yt2fPdlu7pe2M5Wdn1zYNtw9OXoP5/84fBZOVwOlxZ9KIoKQtdxXN9tbX1xZhfPn9rR0scYntvZs/fs3be/Z9urp3bv7sLWV2fh5IgSpN21vfzwod05uRNOjM31jb24XNvT8wv75NMXtt7e2P37D+zB3Xu2vri0u0fHdu/uXZv9s9/+t63fGcirCIZRFgjcMgCary2IBGagTAXix3jza/BmKiPRe24ZFDLnWJV5FQyaeggxjd5HmP6oMINgEF2PXncFFoJCOUumlPUu8ZnHjEuphBHQjZX1NLjKaLPOFGEyvVEPMEmjMbu8azaDPlcNGhimCijOoXu1+t5YQ1MGBwWU7xUvgEP/rBpaNO/9tJs6sO+KiNZUV5qceF73GW0I83xnT4EO3CsPrSonXK9KGYJZn6Xfq0FyGy9kzZWy53BPT3VvIsNZ8KyIbIaXNptjKl2pUdrOu9L7dP2KJ+PaOQPW2wzvUjT0/JTOmpJfSlKkUVa0T40QFZr7FYz+Kd2N+USVGD2bSH6qiK3ibhec5eSRNFDWjgIF/4jol2QjdcW4R5TBf/BQaQd44njws1SDyb9PYV3j2ioC0M63yhW0kdZE0ZhMIqlI2dDDpPOe5Kmjs4IzZG/j+vRcdK/t7GuWL4or70gYxvDBSdqpnpvuBTmAktwVnKyl6/yx47niMXIg+quoYaL9EsQx7PvV8xwnAAScygBVB4CuL9Y4OLZGGtLO2fCIrugldJUf6LqA90gbCsORF032FMZszVmTGuK4vzrWsx/eBZxVHqizJeDSUg0zA4E1j3wta7Tz7BxUfi7+L57tDWKjprxmVQ/Tf2g45rIwU/Ndwbpq9cDwx3w2HfxzoscE50vRC+MkFP3uvAp5NjjK4ozCyqjeqmXAAueJ4k3qrkdXott38nFw0Q1vzyoZz1R5LsZ+ZLoEzuVIKAzkLA+c/ox8U+GuXfKR1zhg1Kjiic3BVKFj1ZHGHiiNxxdOBa+VtG3eM4F/jaNqeCZ4qCn5/j08AP3CFebIAIjGyd3h1x0emeGgNdYqX3Cu0ATWs4HCWCokyWuTJ0bpqfRhiH2VvARvfV9ERBmP1mTiiHcFBPDB/1R8VxzA8FJ56+efvR+yk7rL0Pi++EXINibfSA+OgHPLqPGSwuIxYjhDz6wh5FCNC9XMuXxWZmHpD/TceXJP209dpPergeeNOkTTSYZg3VQXzOwTj0L6c70TuTvWCIipcctewuj0qLVn98yyBEblgfLgKb+qhnTVw4HrdN+smXclDrhtVPPnK4uINH0M4niWD2aX8b3+LLIQsuFo7wWQvDh5ie+VHiBjxN2v6xmX3XmRa77d60Nxkd/BBXAwcEEad++T0fpZm1pcjqmpDeY6Sab+z2aeAn9p2+1VOCSzQWgarVGaV1msjuGpO6QRm+n1B25v28ZT0UNuexnAmZ29eGavvHTfTo8ObHfxwp599HN7/MFP7dnjn9vli0/senNm8+t1pME3h8O1z7c/iAZ1URq120VTvqPDk3ACXHvPoij9TIPemw9mScy1LZbOO5wO83nrrTtYPMPQ7Oz8IsoKXJ4wScFhuTrK0rKLi4uo1yfg6jA+OjqOMcsXF5e28Wj8xZWtr67s5PjEXn75ZTu9e98evPSGbW+8geDarjbXkfa/vlmYre7Zl772a/bwtS/b+ZU7WlJXjZGh/uLrbUT/b27cuXAWfPTOnTvRUNZHGjpMPnzvZ3a9fmGnh163/9g+eu/H9uLpe3YwW9vywKfjbGy3uYrMBn/m66+9Gs5UH2XoZ+Fu6cvdtT1+8sw225toCHi0OoqsqYNyoM/+yb/43WCNKjgb05TmaoEMTiDFnJPYEjHUsEaQ4CWD2Gh0p4qkXzt6wGBaypAmCF0MqSu7zsym6fWjsXyLaUnNaL4PBpp1xSgTcU5SQ9wIgphg6CE98pHI38fpMSEh9hnRhBSWGjVSolfDLD/v448wevYpK8r4YIx+nQquphxI+hRn/oscAON93NPfOW0CqGnuMGcVRHqWoWCI9xTBNDJCVVhwAOQZTcfojXDgHP3zfU6t6XOLIe+JIuhzNDKmDoCmQCEwZXxSNoCc0onit+IbGQF835XCUhQkghmKl3iQJ/BOGdM81dC40ir4HUZCZaDwXsVF5Q8qcPmcxm2jk0nXxrnT9bgrv1MDCyV1TGy7rJAAACAASURBVMsFvlEPzaztPU12FJasVWlnqkD3KNGYAcD+wfeYllH9JhDeiW896qjRD3CYKQA0ZVPeqt51oiDwNb0ufi9DSR0AI8/uPLFSPOfz8nT35nOsK5V0r4vrNY6cEc9V+mhOl/qw43tXKMGnrBWsKQcVkW0Oh8hMyr4D1C4qfSmvHp2bze08NNtC6WZNwC7wU6JGup+Ox51/j3gOP1GHMvwXGCnP4n59/4jnel+mTtLeta+I+fJcu89phVyF3yuPzZZ11DCS7i2p5yXlMMzAPeCHAwAjPs6qlOj+PmgnM81cIdN+F/Bc5TfwQYUzpSmNLmXEmcMuHVTTcjyaoNF8jfWP59tKhoIXp56gchEjXs9r5MsYqTgAyDxQBwAZKiPdTPi6GLXwFugVGCnNT/kYTqJppDH5x8iRcZBUyULT13qtP3hNOZ2m+AcNi4xRfYNoIw6A6MBfZS4x4qtqwIEh6eeUHGBgNzqppbfIec2Ux/GADkm9uKZ4Y/yjn6mhBK+KBF9Pc/0M4x9eowYxdLSPF+j16gDwe8IBQGZIZSrS3JFeABNaDWMzpwuF06OMzwltSAlDcwB4z5+ouc567HQ/9Q12HLxdWx89CHYpP0edXWlAs2iAh9JF57OeVp1ZHP69G43h3BCDe5+egwMOzB11HKWPKXZ7sGx/V/19tMaEZVx06IDw88g8aZki+aY84/zdMwfCgI+gheoKZN5MG/k2vBOiHHWgfEc+n0wgeKXyD9UDgIGekfI65f37dGDvUQJeQaPpQHenV3bBdweAG//uBIh6eXoTVeNDb1lEiU6uLZv8+Tz7VfTjyVIN78i/3V7a++++ZU8++cC+8MbL0XX//Nlje/z+2/bkw7dsffHEVnNPTN+6xy4yliLV/uoqjuzO6XFMEXCqcHy9ulzbanUUDoBW1nGzDSfS7NpxwnsEbWL04I3/c+eEN0wtZ7jrG16Lf352kdmmrRzmxg6PjwJnPcXf3+WwcMeCw8kN8uViFc/3Z60v13b24kVkb967d89O7ty11cnd6N2yubqK7IHDk7t2fmW2mR3ba1/8hr3yhV+25fEDu5mtbLv1qP/CTo+PI1lpu7my9eULe/HieZQh3Lt315aHKztcHdj586f27s9+ZNvLp3bveB4lABcvPrbd1TPbXL2wzfosmhtee28kdwDMLJwS7mDwhn8bL/3xYMvq0J5++iL2780BV8vD4FObyyu7vLiw2T/9l78XYwBHhtcVvE5w0+FocUcQJITUlMTJ6MB01dPog6ZbCJZW4zRo/DCOEaFhwiGoIgKUniKIB8JRhO8EBMFjGKVyRB1rKhq9kckknbAxC38dgjiRDQYce4r0vaqBrNq+9nmtWT2Fvm41nFSpnwj4+GPa2M7fnU0Zbyt5PIf6qNFYaAIzUtQqYlqNGhUXEsa9HAJYNqWYMYiJQc2zOSozMNcxUszzlYF3RlzNVwQ3RgdA86APTp1RGQPfwivvNUAVfVPjIRjpYDQro43fK6LYHQp9DnWjI8dJHQslcFEjzR83GtqB93QGLw/yuAaljX1n0xQ8jkRq5/V9fh24pxGcEZ8UH0a4ek0YjqZeq5UG4D4HgNdkqwIwKo25dmo3EZRVO+UNZ6rmLdfogqsLt5GPjTwEWKlA9f2nAM0SAM5ElZA46+qsDo+DT/h33BfuQBH++rtmSYGLRGPgab2538CP08Xda5wrCgCN6bOVl/jnmkp5W0me2fIgG/8ozekZ++/Quioao3zIeyQFsHhGwKsHuePMyKpI2HfnLXihCvnoeNDoYK5t2hRrPGOSuEdcUEV5nwLN9cqXeLbSkDoHoJOuIKfDd1TQ+DvLpfYU/0oaMc/SdUC3jeNGJlo/Q1CQ/xUmHX/hrZpRlWcReNsal5XTWno9JP7m/Th8sw/ObtJw05+DfE++l0EDVWTpudI+K/4KnyRDpa1rhJhEP/Ua8CSc8I2np8MUPIt3lly/xefrAyZNZLO3NNgY34fkRwZz/oo7o1KvvBTcUAOo8wItB+k8LmdwU4cv0xJqvbEnDegMDoI0+sWYqfJJ1Q98PxoUwBigC343Hs1mxWN8TciQxFXmt/exfRq5DLxGrkMjZEBJKRJOUk27bgyr6YDT+nblGbovPWOVFQrzEPEY8mSQiP7R8LIyANBfsru+pyG7QzWdMG5ABo2Ukz5ghJOjvSPP1tO1NXDFuhvPKVdBBNDc8PGaaq+Pr+72ynuKEzS9mP05DJE56gDgXmRxNDvz6KhHviuQpHwD+RUOhS2j3m5aSSzwg9b0vICvysZRV9Qzm8rT7Le477yUz6JDuFXkZ+LwV94NffoZTYNxqY/R6C6cS5EldG3bTR9/zpqgW/jJuAb0H/ajMqhnAvWAo183ZkMoPnbHW/Y0gd/x/z79x++PZ0qDV/S1dGZmn4RM53cc3nhUrfi7Oz7coYPai2PZbYaspV94g1YvGYjyWI9M+7i9d+0nP/xbu7p4andPFmbbSzt7/oltfZTd9twOZhu7459fb6NpnWch+EtfPH8Ra3n44J7tvFlgVViurzyS7+UBh1kO5mPxdpd2s9vZgbnj4cYury5Cr48eBeEY83p6LylxB4fPOswxfx7Jd50AuRRjJGdml1eZvebncnZ2Fr+7kb9aeLnALnnqzSzuj/Hp3pdmtTKbLwJnlgezoBefTPDp+cY281N78OqXbXn6mt179Hm7c/9l293Mo6mhOxY2V2u7OH9hs90mDPjV4aGdnB7b8fHKLi+e209/9D17750f23x3Zg/uLOzk8NpW843dbC/txaef2PnZpwGrgH04/K/tzh2faDCLDADnD3Pft9P8dWazwH+cf7jDwzN3Zv/8t39/zxjAHjHtwiaN3WkUxlMse/ZAMolC6Ip2N0YmKR1qVO6LYKqyMyo+vh5lXpl2r8rP7Q7OnYmkgToV0PGGYirpAAiGXF6fVHIQMKTx4ki4rnFCdX8pB/l8nBNdwUVxg1GgSGKk83dnGMGae/MhGSEEXFCgEK4T5aYY3D4h2N4xGLyO3M4YNeqkxhDMvL2n9fHHs9kVPFWUg0nldtoP57CPQSKUOO8u4Ho9YSj/leOkzFWFoeKXTnNo12h0IDFhwA9t+Fi+nomHN+tQ1RDA498V8a74Kj2BWwBEFeOW4ioGGGtGKPBOVaxG2qG76OTZktbcnFzlFQXv1VhU/FGFNtYjqXOMulQlf6K4S3MZXTtrVrqErmlQlVTaa9y7YdS7D2t0XJ+p8OVz7kex6U7ArG1ToYoDILsX18zcYDqZCpyfJSKNv+NgyLSzvBbnSNI9in43+nUt8dBf4ADoylg3DFRBmuBlpaJ2B8xtB4DSDr+rQn3bgOyGSsJWpzIU76t0dvAi+QLGcS/5gDaU9+p6lE/ku/LfZ+Jnpbk1XrlnVCuRDGhx5EUoxfo9tAGO+Hqn3Z+7w1TpiEgZfBGDGPxUBU7fwXs6rnam5UZX0ka5oiszTzPZVF7qO5In1N0t6luGWb2iGRjixEkYJZ/09FF/Pg4A8BEcUwdA8sMuAPw5ypN1vje4QGRZ+UijZyJ2YvDCJ3i21rijdwADzlZtZOVvPfpf3c/RBZqOk445HACKD0qD8Brlb+Ckw+ezZHeDQTNEszdABF4Kl8GhzGKcOpN0XFre1R10yOPADYncZzZH9mVBZjCpY18wwVNXVblk3HN2Xi9He/EdcKPBf+LY7/yLjISp3tYzWhpPEMe28mvOgzMYeZrKBvbI/1PdcIqr8HeeizHv9xLY8vNcRvQ0Hcqhv5TRn/RS2U/VTyCe4UPQZFIF+DDha2GAlF5aTms/l9HZkXAgozUxu+MiTUk7zwwjXfQZf97oABhhAj678Zi1+cl9xgw4ZGO7f09ZH06CWCOELQ7QjgMZMddqh6Dx6tqvemLwrEr/d7g2eEqPreAFpR/rKF1q22Pt5WhzHMfxBjyRB+DEqHvwveJgl7sJ/yzvzd/VacLfyAmeTQaN/x16RcGrySz5W/XhuK/GRPolyNfA+QgqzmKUXuDsjeskmXmc/URiJ5EFkc72dHtmCViOvj5aLb0bpx3crG178dR++P2/sHd++qadHN7EWL7r7YXttld2fOjG+jrKA5beic77Dqw9+u91/9f26afP7XC1tHv37oQzwvfgJb5eAuDrcMerl4x4lH+zvYi1LOeryD5wA3534z0llpFNkw39fIKVG//u/8ggjr/T8dZp1BHWI+W+B3fWOZ06Hbtx7LR1/969sL62kd3jTfuWLdgd0ztmZscnpwGHuVf7Lxe2vTa73JodHD+01emrNj96ZHcfvmGPXv6c3cwWdnh0YofHx/bs0+d2eX5hq5lnYc6rma2XMZg9//Sx/eSHb9rTj35us92ZnSyvow/A/MbLEJ4H/Lz0wp0Jd0/v2snJSU7niAkNiQTYPReXV1VG4Zkd89iTn/+TJ0/CIVIOgKlgIALXFZUycErJ6EJyZje7Pgc0X11GdiEjgiqYf0QL0xMBIamRqMQFLxjXAGHBsFMi9udBSDCp6TMr3ao1EMTT1dwa3YGxJ6JcwUlJ3anouKRvdYWxp2DFWsV4YQ8wmX1pvclYvMYm66wgaBVYcU0JdYTr6EXex7xVAJIqM/kMYhkYiir/bT2DA2Bf1CnRItOY+RmVIXBqNFhUkarHiMMnADD5UYHhX/x/fL2JkiRZdh12Y4/IyK22ruqe6Z59BiAIk8lopg+RQNH0ORIo0fRJWkwkBEo0DI0gAM5ggGn0Nl1dS1Zl5R77Ijvn3vPedc9s5VhPVWV4uD9/767nbqUfQjC5FIWUE7vrtgzRvBc6K6G9VLApQr/nRAJXsqI9nUVOYczryvSf90NnK4NdebxF4LcQYjmXOdqe95UGB4TzAz9ag6LXiMw3FXY1HHzfa81a43api282TPWdHLnhGYcTnc/1obOnIga4oG7JxUjJUXaNrnHjMdf2ZYNQ65Vi1bPbsqdGo+t5FnqJc/fvVgePwdISzVE5gzvB+dyaAIAb/fg8G0C1U3Gtg+beBACA92gbGtlIbNNV26gthkKRbagtbfbsaMuXzAvifxkiuYN3puM8c9nlviPyOfWxOgPqpF1luHhJe6/3yjToxlQ9i0pvkd0VD2w7v7qn9sKN9OYYr7xPoqPMA8UAjjIHOEvt6KjukZ0eZWNkAKA2hKvlOrp/+/yyUaf7CwDg+krZUe1WXXW1n5D2UvviZWrRiIyAak5NrQ1ORYe+rVXnwsDyPXKH5/vkhK+jAvD3abECYHnP0YugyMO2HGulOuB7mh1eDPioB6WuDKdZ/C8HLt8281NbV8mhFjGzuVvUc4s+8IzsKNMwa8nOzGNYZzbs3aGvmRjZwcugDs8ySsuav1dmhwM590qpUrZkafIXDiz1BaPKNa0bzdFU4yw5V2mox+gSS1k0vzpMqeIgqE9H0iE6B8+kqOvl3kVEWzXXde+agRuCr6qtL4BMbRaa7aUs//NZ6BrxaNZDmSbaOlX3kK0nvYJzB00JACgASAGJUfPuTrsAFgECuflwtR+c1/hv8FiMvFWpAe7VjGDXJnzi0fyOAqCdviKrJPY/211Oc/fLc7Mu0Bphn7os9kyPtpzU3mSQIctz2Rzl+QmMyHzif49wbRyO3q0JSiujNYEfEcCDg4f7lMZ5UQ6bSwHcP4m+XiEzEOllinvi7bbtUGg6ntHWWZJpzfPC3tUyTsl97bPoK8tsfUYnPpVy8PcJCJUOxXWMmkdNv75fAIfo6K9eEjum3YePtgeNRGP1kPmoW3c/euPA1W5n0/GI0f2hrezm/Dv7zV//pV28+9oeHQ1sREffx5SiGz8c9du7G96Dfibj1x1G3RGRPjiY8D98Bscbz5/PUIOfykyos5Bt4xmg+G+1XntUvg8wIEb2hb0EXkNmzmQ8KsEd2cxIk2cpYjT3XK2XXIc+HxBAiBLKAA40fhjXwAlfow5/vXBnBGWivaEdnL6g43/86BMbTk6s0x3Zcr23Tn9ond7Q1gTz9tbdYEoC8KWdrdYYn7ggYHJ+9tJe/+ELs/WdHY17Nhl2bLue23x+w+aGKNnAu7746GM7OjoiGKFzw9ljbQBArq+vCWjA2QcdPH78mFkD19dX/H3nv/uf/m0BwJ2Bm03aqiBU152askLjtzR+UPRcGQD+zcycZAI2zXODiyhcqsPJBoqeK8crG9NNA8kJKRuNWchXh5yiqdFJFL/xZhd1rm4bRRfz+dqcy5T+i+95p93qoNf38QwAHkbp+qp0qZQVkFLO7oMhEf9PHWzzu3MPW82Z/v+ioG0Bg/3vDVywZecB61Ctdv69DKeGUZlKAHLJQtvoUVOeLICyoSMjT2vR9zOg49fXDACeR8pAyQoqK32lQLX3hv+OVNc8ZigboHKys5HAtWlMSsyxxTp1/6q4PNLpCvJhQ7Bt1Od94zqiZq8I7FAweh7PKlLc8r3EXzjfzFeNs4uILejXa9xVJ6xIe822yco93w+oq4y49v5XPgl6Tw0AdT/RVJUz/jeKopj2kHkw8zqUJ+qaBDJIAGanT2vKxp2eqev0mf/bo9g6M3yfMgikFvXJdS9cgWe+yLItZ1PU5jsunOX4i9aqkRnRRjkNxEzq2KamPKrPzvSuv0sRPGQMy8hTk7V830yDbdmA65Qaqoh2+9n+nZhP3ZjcUCP2otvsKDzEIxmUys/xd3JZfJ+mPYVdZ9+mB+kUfK4mnt+3f9JfGWTT73RfRf+wjnxvrSvrsOzQeWNQb7b0fc/PTgbulw1I8kkAmAVoYFlYTQ3Psqw8BN9hF2en95pGDLlWjXg5Ef69yHCpxQbxfdXnp4hnauDYlIl1LGBbvjeN+ApUKO2+fcZxuNGIqzofvE+cA95LY7q0j22HKWeItWVQ1k+Zx2klib4C05ZuxXW17xHetxmckDzJ+kR05PKiAgD1vMK+SIEAPxtP78x7o4gi+EJyuUSElUGoSGzINkbAOGqrGaEmD0d68EP7zwk8XhlReuxorj3eW8GebNfgPtlZkuOh3/v5KO+xOqFZTspG84ay3pSR3099qrIDlnkryzbZjG0AIOs3XdPWoXon3Q/Xyal3YMmBzax3JB9wbYMvIkOqLaf1bwJEuJsmEIWj5z2I6ohLf1buyVQpuikDY1qEDFqMZw+nz+Wyp0xL3oi2cbdsh5cxk8m+yTpV71syMloMlnmG7yo7NAXf6j6r8XazH0i2T904r1lo+KysJ01ggmNEsCbAtzwtgzIDI+LAiyGXB6MRHUhkuuSJRVkmiKbbdqxsM72H7ArpX9Wd56wP0Zz2X59leYT1w0FGNJv0H3X+3McAaWUj0vZIQFvWCXTx0zQQ9VjCupSxFd3LWJs+HHRtvZ7ZbHZD43sw7KM3v128e2O2urW7i1f28qvfWnd7Y0cTpMZ7o0AHn8xmc3ewWcKCRnujkS3mC7u4/EBddHSERnhoKrtlLT6MQNTee78c2GJho3H8Yp0gwUyEsduCyCRAFouASzwPLwO7xWNQLudwPUoEQJ/YE/iC0BewCbj3mw2nAJRMHzwfJRNBS8hWwL2w9Zv1gs0HARZt9j3rj4/t6fNP7dnzT63XG9tstrJOb8RJAVezpY2PTu3g4Mg6mPq33djN7YXd3l7YwaTHUYYXZ6/sy3/EPi7t+GBk/c6Wz+hhfO0ANUb+DtPplI0KVbblssVLFABsnF98sJubmzLBBA0Mnzx+TPl0N7uzzn/7P/5f++yEt40/KX/+nvo7hG00kVIE1oWPwIFaVSkBWBiA3Xib9SvZYG0LbgkJEXNWRErX8dQ2Namo6U35vnV96mLpn6pLrRSq0lQfMppdupAN3Wgr6H5T0FaDyZWTlIccgixQVdvb+F1B8iIpMgEAEgLl3ZIBkgWHDJ7qWNyP4vIdAqTIspkCIdLNsuLNtFHOoQUA1NTepiGpWckPGVkS1DL28ztKyFYlXmtWufxAKLWe/L66Dz97IPuAQlgGVPo805iinHp3nZPGCuHxEBxCh5vGfE11zu+te+mMvm9P+PvkyLSNF+1NW+mI3uhQhWLIe5rfTxk0RFNLaqmvyAE6736bn93g18iAyM+s66pjqGBQgBeyod+m17wPyqyo567skeYcao9A1mY+bdrRuhr3DsUuw6/5fm5A3XPekeGRRk5JXjjoVbOg/PcRiQqjSmnSDcO31TCr0m+KukZE9yGZqPPJRkg+l+87s3z2GUB7SE5kQ1VKEPuitGVFOrXHohE3cjBqraYX+zVcFZdZDUV3QDPg0jYitbb2GhVRfpAvwqfGfeWAax+zMZxLANq0I57G9TAmBOLI4df1OletI8szGcEy5jKg4lE2TwnOaxNfaO26n+7RkIkhv7IMcEeoli5pbym7Yv/LWTHi45F78lILABA9+/mhyZKikppaI/3mZ57fHd+Ro+O0WW2EembN/j3SN4oq436eupk5OHR88J1AWnxX0Rwfj+Z8zOZkwW/N/Q9wrzUKMD9JOinzYGlCqEa7xYD0bAhE5vTebl9UeSDab9O4eChhQVXmRl8Yrb3Si6fl5jC/04Y7Sf7OdUoRMVUAPwkAYNfrVrYj15KmGz0UFHJ7Dmg8dF+a/BEghQAAvW+mb9Ejs/N6XqctueSfVZpA5PUh2e0gAUDZCgCE5C2AaX52Pr9sK2T90tZx4kPxm/6N7wg4ykBALvHxfhgOzuu8suzV+ZBOwqzMciDLPDgunNiBsZjRj0Z81nQoZRvVjCa9X5Z5ri8DMIH9lgAABzqbAEDWJeIp7oECW6HnHpKzmOxQeE4+RLYnAmjgNZGZSxgjZVRmuzufUZa7KoJSFl/+vt5dvkspt4hIqQAAf0/XR5TxmpYQ01D47hHwFICvvXlIfhdbMXhRsk1n5tmDtUFvWWe8v/RvBp8lJ0BrAACUlk5e10SdlO0E+iINFrldSyZ9pKQ3b6TcMvfLXO9hvJ+XZcA0xki/8agHd9zOzl7ah/O3TON/fHpkdzcXdvbqpe1Wd2abO1svLu1guLOebWyzmjPijGbDi9nS7u7m3Fs0CzyaHjL9//Ly0q5vL2w0HrAOHu+9XK456g+j/6ALkFWDLFWeK0ruVl6qMBz3rT+oI0sBGtze3hYnGPsCMKBMc4PMRt+TAAAAQEhP+T47wAB9z5IDjGjt9lj7700KXa+CZlBuQF7qYL+WBA7GBxPrD8a23nVtMjmyx4+e2XAwsX5vYAeHJ3a32tnr95c2PH5sLz7+1I4mxza7u7WX331l7969tCePD+2jx8d2/vY7e/2Hb2w3n9vheGQdlBl09jaZjmw0GZr1AM5C/nodJBoiCkwCKAybE9kWN3d3bAoIml9xvGLPHj96RD0A+un82Z//OwIAIjYZLFnYyaAl8yWHgoKRTWmqiC5ZefErZ9gYZxfpJSoxaBqjFSlvC5ysvMVELpSl0Ny4VKQsAxrOmDl9uemEuKKKyHwYQWIyd4Ai3be8j6ch0djROIzUJE+KgSBHSeVzQyRHBopATr0StB9ZcKjCge/R6gCvFES3rWqKXDbEm2aT/6sYkDEzPitHKU04O0DApMD0e+1/EXzRDVQdQttpivg+namw4NrvKDqTM9YU6vfBnDaqDgNBrqHeLb+zBDUEYKZzOaJqrKgu65n2JBiy0tHfIRxdeWPerBsp7egcjCsHEGqUMiuKrET0XL1D2ZdW06xsJGgvC7iWapyLAkwdYB+iBe2nUonz/mfeyXugd2CEiMrD71y6NaeINd6RjmJkamQAID8rG8RAoXNzzbLn0Vsjv4cH/JqjLfMePkQTov8Gn4Xy931zA178T0M1SgCaYIu/c76f5JLvhxvfPmanRm/dUKppmEl6htNS54pD3t7PLPENz45P28FpG7OZrqsB7ABTzdRoeVkpg0tyTanuSl3NtKdn+t5tSRtyQrAXufGR05AbH9nYzfSRZYX2KDtwXHeks2agle9aUpE946KpN3z/fE31Yq4/pEk10vxGNLzDmG9nmhRZkmQArlUEQu+h6Jnu5/eEgXwfAJC+UEp2k+7SO4EB0rFxf+D+s7mTNygSLeO5uVFblLaWiAcNf5Y3+W6Lz0sUu6PoUk35rvK+AgCKWOlc65k1SxMUKW07Dr5P1YkRANDWU6JpXC/9Uf4ezUnlKOXz58uFvvR+rc2RXDJoNOq3yPW4VhkGeCYjcTHpgkYjaqpD17v8qP1ERMPleRGhbMrl++NCKVOSU1C79Av9rwBo3qPK527jeG+fKitd1lX7SMa/dIKDB2iaG9HsCBaAblwewKvwzvLYkxIRDt4uwBLHXSmzIVLGEaWi3qwAlLJhsqzQ9JS8R4Uuw4Gi7lIqe9hIlO3heGWZ4fIilcLkwFUCJoMB7gHW6/XKszrZYEtAptMQIsty6HANHB/no5AzKhWN0ZngbTQAg23C8XhFf0faNTNNMF4PncjdHmO9Nux1NelMI5T1bpnOSOqlqa6fg9OFxi06koL7N/VYtZdqQ80AszRCNmqqJf+kC6SvcJ65/0HJOorMPpytfzdKiNgTp4Ir0r/KLNU78zlEf9wG8+e6DIVTJF2Vp1aUPUm+DsHBNFIP26KoMpxGri3V5yvQoMan0hH5/SVvSRuhd5r8nWWrskObZdRZluHeOQNAdh3LybZbG7HJXS9S/DGqPfWwisAh1xS0RVkboCQzGmGfwJFlE0CXEQyAsO5960FOjvzb2cG4Z7v1rX395d/bxfkrOz0aMcJ/9eG9XV6c22jQtcmoy2h1v7O2+ezGFvM7n46xM0MzPz6TZQ9dzqEHAHD+4QNr+ifTsU0mYzaxm80WdP6VpIJIPHUh+pOskP3gTWcn06GNJ4iAb+n4q5u/n2MtOUWJDc6D/UxSFsBoOOQeOi/XxprS3+ORjwnE+D846lh/+Ww8tnWAXyhJmM3veP+nzz6y4ejAwYFdx4b9oR0cTG2779jl7cIubuc2PDq1n/3ij23YG9mH83M7P39j79+9tqPDgT17fGI3F+c2u76yX5PChwAAIABJREFU7WJpg07Xhn2svWdDZFwMurbrsFiDDRFJE9GMExkN7NSw39vF5ZXNl0sbjcfM9EYmALIhaEuYZ0ywBCA74kobcyFc07UkHJwYA4mJLIAsVCrzS9i4Y85xLDGTul5P8fj99cWp2/VDxoR/N6eEhxCgQ57HHknB12i8lIjPn/R0n4fSSWVYuyCVQ6qGNT4Kg8QTjlphVkbQVRMZs2yTU+Ey2GdDyoHJgiIbCaX5WIAezfPys3AlXX94DWegqrwhjMxUi68zlgEmgwr3a6Yxtu4b/2QDEW6pDEPtUjWqyDxA4KJGrK0s9MzsALrSrEZx/ntbuUnptIWs0h413g6fa9RO24nIgFG+n/ZZgj47jNxzGn7e60EGZnZgSqZIQrxx1uIRGfd633uK2/OVkvGkqE52GHJGTk15k9GKd3YarmeizwRA0BGJKHp2yp0Gm3XDUkDaC83adZrRrO1aliD+wZgU3JtGT0TIpIzy/mMPtD8CVuQ8uzJ0A7YqXzdgs5LMMghrys5xPkOnudpYULSoZlmZTuCo5nm/blB79EtOUKh2/lHSbh8AcLAGvce+REAccPA0yMrLbNDV6jGizuXVQWuOmHTerbOexT9uWNRoKI37da2lw/NVQy2axL0U8Xen1GvxZKRAhmmUZ+YXl/G+I7XvS2QFaSQmG0i6/KiGXB29Kgel7aDpveX8az2lljOMWX92LbnAdTDSPa1ZDbFknKtMhXBxiUCBcWRQZnmJZ2cAhnsXjiD1Qc/nDUvXiW8yf9GQJH1UgJCOQNynCeI0wZl6n2b2S6Hh4Of6ns1U8QquNEFWZFTByMKP5IPqe727chOs0Nzkdspzpk3+PTub0Twz97bIQJIACwdk/DyyUY+1KRsj64bs5AuwqU5t9EiAXVMmVLj8VtRQ1EhnO1jwng0U6doefPASoCxTMt/gPZQBoLPM63VHrvJu1h16Lt87nGfp+WI/RalDbiCnc4Vs0t8zMF0mGKSmj+gDwnWXkswIxqjFTjgFpIPS8wXNtBApBuDhujUDDvgN96hX7TPq3y1AB9kJiMQ54Op7GFNdIqikEZnas2qzOb8wMkdHwB21HOXsueIi/3ndfaToM5xZ+7Z0S1aST4SQ3Ui6CNmlIIYynrItTF4P/Y86ZM+GQCZIr+hUjjPbLZ3WWBIF+dNn4ACjwBiEIot4szmtge8Vstb5PZxBJzKnv0iF8FG8srMVDMIZqfmZZ8m6zotmeuqSH/ygSCLfD++kCH/so2w0mLyUuSWjrwbRdI6chqWMwrAh0FFfNg++X4IDoQU44b3oDA/Kub5yupDOdxkXcsuHWoQPoQ+qE6yzqvLOgY+ytyVIF5H4gU9xyKCp65kKXmofBNI6DSiyrgwpZxTRrGSE5IN4XXvkNkGMrmsBg1l25Owz7P+wF01YwYF4pEoB1lvrkp5Q5hYBhcgSwLkKNAEvrNYbQ5kDeNOQxt7d23Y5o0PPvdisObpuvbi2b7/6nb19+bl1Nt7hf79d29XlBXVGv9+1fq/LMX6IVl9cvOeIux2mYcABjyCKAotwigFuwXGnMz8Zcw/mi0UZxYc6eYA0cNK1x9i72QyZBGs7OpoSAFguF3Z+fm5zjLZTbwdm1xn9D4Acjx49stPTUxsMh5wagOeC/1Hn76BSzdQSeDQcDO345CjOsU46GY4GBH7pbEeC8YqlBjs+4wgNBCOgQNrd722+WttitbHlZmu90chevPiEUxaur65tuZjZejW3zWrB0YqQGegN0GcZ8IYTD0ajoeG5zFBh00K/L4H00JQEtdho1Ozt2ZktVkt78uQJZSBsn2+++QNBAJUPMAMgM4fLzVqrnhW5Gi5I0RYGT52Ys1Gk6LpHJJqOiog61w8XppYnVBzuMBNT86pq6FTDqGkM5NpQOf45quH3xPMdNQuns+GsRafqcEhL6l+KtgvdZR1OMuaYTg1D1Oo0gIZTq4aKMedY76NX1/7AQC9CpKTwlasC3w0UKBkKuiLXtvM+ac69DFo1z9AzZcxmZy+vL9MLkELMnvT0KiHXzVFPYBSNGtQeFBpKdbNZWJb1P/BOiTwKeNTMAqhdcGVAluqNBrggo6MK6uwsSrBnR7AowbIIN2CaoEJ9/8w/UmY5gqgzyMZTg+daKebZyC3gU0Rm5AjR8WEUXfRenYxs0MqR5rMjpTLvrRStQLq8N3xWae4mHhRg6M5DNtIZOQF6GtEgNzJyMz13pLUm7b3viytsNxpqChuu4SzqVuSmnoUrba0776u+45GDCpK58V9lSnH6oNyIKrtC9d8TXooIhjKY3PDNvKSzrTLLGxzi99tN7V9CQzhFm2kspAPh+t3a4W/lWPG+xQBR88E60jA/t/JoyFQoo4hmMYOjRIhqGibOUsaJN42U04PUQtWSVw5syDlGEWuPEe6b6tYBCqcmVNkJrLTZnF+f6VOGmd7PZbCaozk9OU/UBpcCxLj3LQAvNpWbrndQwx98Jt3mCrf+m/yWxrH6eTgPyACVLNV9ZcwoCubXKW29RtgzUFHpXICy06BoIctP0Z/W5nuUI7HOVxn8pcMEGoioBjslU5YEsEjjEmCzeM4jNP5OzZpnnZOcJ78nObz0/XHGDVAolRZmh1W0onVmOZv1U5bLMgBFQ5kelYkmA9j5MFEV02LheLkD2bhHXObZZLUEQucsYFP87jLCv5SN+EIDkYLRnEeu+963VSTPpdObZ1tlgjcPdpoXbcjh0O/4+5Bh3LvgGzrtcnbwuxRh4RkztSZ6fFD+wWmR/aF9dFAcdgG6edPG8+2MngXKHoBtVOWv9KOr/HifyATJZ6j99Aifj9BztMF7lOO5+A/6hgBedFvn+F+u3s8F9A3wAw4J0mYLOKrsIAKTqBWvgKCi2tIp3hPKU3EBAHgUFXwDx9sj/PQtOrARNlzjDk6+oREsGqR6Z3W0Q6O84ki01PAwQqB0NoKe4BDhnVyXe3albDtfS7Vb8U+C+yUzQnax7xXH5Mkh9DRal1nRu4W82LLDpZRYBhl8LzoTACDojroyAAVEYJU5JrlY+ZnU7WnNoe9Zy9zzNGsuTZm6TtV0tgYEW/ROXg7j96j66yHe0+fowK7nsaIl9euSraXv53+L9zKg6/I7Ml1SHxRlULhcaIICZVJE0t+S8+KmbEsIAKAt1O3ZqDsgTW0KABA5bJs9o+4EYiDTCTLtyStYIXnc51fVVPb9zsbDnnX3a1vNLqxrGxswgxOlBj27OH9r//hf/qO9f/2FjTszm469OeUdHXgP7sDRRFf6/qBns9mdzWZIx0cTQLfdwEurJbIrXPeghh0/DcAl+Xm0SQCkdmoZHrOuNhuCBwQdBp5ljOfBuXXgVbTmdIAxewAAMIIP+7lcLWx2e8s93Ky8ia/OEn+qTwTe59Gj05LtjXcDkEUfeb+3FcsZkIUMW25NdYZmg/xdp8MmgaBJNCbcQp+gcSeCBaBdgBqG8oKNB352yGxY2Xq54D7xPuhLECNGPfMA0wtqkAxyC8/AqEqAH3gPrBHrPnv3jmDK06dPSdcAQt69P/dShi5KFCaeASCl4Myrjr6u5PNPScXJI4OiFkzMUR0a/yaNhUDLddAicCnqaubeb0CYjffsJLmzUDsYy/ipRr4rUv9+FQbhT1bHUYhj8WGq8Cg1SaHFhTS2dqXU1WlGqccsXEZhXqYQ4iKUaAkFIkv0PVsgfvfiNLQmANDZdgvVAwNlDJR/LxtI3OeoTy8KNBncjrA6YynConsoCiVBnZ2YLJiATFHJREfOujfu4ICR8mg93Q/XQakhsgqGkkEuJ7Z51n7Xh4wA0pC6sheHV6sIYy4cqbYiCG+qLLkowgfS+fOZy9j0+3kjsRy1y8ao1uzOK5DGOofa36mWmWQnobx/1J1XWtYoOqHSLlj1HDcAnKOqk+NAR5uX9LzybsSHmrTo/2w2oSvOTjISlBkkBaXu4NVxrL0/qvFcm4Q63yqSLyTcIx4ZACiGV2Q2IAKUnZ1MNzIk8+/caHKH3+9VHRe+F/9r1/QbgYscCfZ7aDxQQ0o2jP6K9FcngOuNNEig7jSMI21e6xINZX6AsZXTMfkuijqHIy4Zq8Zu+n51BhKHEt73KAtpRX1d4hLJUjlfTi/KeolIUgIA9K7SBbhegEHmX64JZ91HeLCuJ++v5FAFmcOwak+jKJ3AQ246uYa8cJnh9w2HvzhucrDqtBZGqdVoK+7r8jZSdKNbsOZ6S9dlPmLDLgHEqt9K+5mddJ7JXkBEddC9XtEzTkSvvrfukDpoJdD6vmzMBqvvu2hPKbfSL8rkiCk1ajgaNOVdlgXuhmPBkafQ6XWMla+l8lF2MvH30iQxAPLiQITT1uAeReekA6O+PMtU7IUy1PB3Zf/oue1rdT7cwwQ4uAN2HwBwICRFWTU9QAslDQn4qhlJMLBkfOrcPKDSTPEteoyp/W5E66faRPV7kl+lmZpslsg6wfs2eRT2QROEFt1lUIB5ewFm0KpgVDfoKcSbJzhFx3jJmDhvLFs8TwctZJnewcesoYwwGnd5cYqDKx4usU6xJWOOfAkiVGA023bVvtMdusWp0Rgs73MQWAXuTxABMtfljUoa6IyilHMLNwjPd2eS0XTW3LowYSmBnOpIa8eNmF2mrhpoBLZFOYiPE8Me9PoD3p/ygFlvMfaVzr7LTzT08gwIAMwD1pijjpl0Pegz+gkZjygq5U2ZbOTABZqCyQlX9Leh7/ZeMiD5q89cj3jHfJyDQKBKh15eRbumVSLjtOL/J/Bc9622kZcpwIkXAJABf+mpag/6epRh4jzr/OEgZ3WcZTfRqeTnMWIaH3SaoKZAW72/QIRCo8mH4NeTfSB91NDBqcxSe1Vt5WZNvwyBCgD4OQgkYB02S0RrFhA+z7pfa5JOyRkAcF77CPsLAEDkWCWfMSJbU35A35Qf6u1BnnD57z0AQJGINM9tv5nZ4va9vXvzkhkB04MJHfWL8zP7x9/+jd1dvbUnRwMbD+HML9nETzpG+43mgC4f4Ny6zUAAIDJg1VsLTij+g+yEA4sfBSTBX+AF2WQHk4l3+Y+mfuPxKMrdHP/LDYXl12QbHxkG7pB7pgmACPD+fDbn83Ogw2WjO/B47nLhNf6Hh1PSyGw+80aSAXqsV0tmIcBhH7K3idMlvo+MA4CDXfQxGAyZDY2zYPBq540FUcOP7Ak6/AGY4N8uH2sTcQ+6eYY2eAvviWdg/dc3NwQAMBUA6f0fPlyw/v/09JENR74G7TvOCd9plACIEHMGQNugdgZSGqBS81whVuJ2hada3qzUcvSTQpLGWU0TU7RIRgxeMKNsWZD5Zw5UZCPMv1uVlhSur7sa4jKmZCRlQaf0Hjpe3zPGx5k1FG0BGcJQjX+7UHOnnWsMBILLi3SvhwAAvZPqvWRs0mDBvaLTM98zGRANhyPSuLR/VJ4tAKAdqdVzs9LVWbQ/47nG2WXDoghrKlPVaDWjZHQOoOTYKMxpR7TRNGY8GpafLaWhdamDvYyYbGRnQETXV1rxJkpyrr/PcKxK0deRDew8NkbCu+3IiP5U6qFa+Ur3ih4H+i6nBjy0UXpk7X5baCF4o+3YaxyYlJlHwSsAoHfIqKv2mD0RBHjxT1fM+tHe8ewTAKA0cUdSa9mBAIB6fkCKU0Q2HGnRLYCDvH8yoP3MM6jhij43CxOgJVpUJ9vybnF22bGV41JkCCMtFfAoZw09m+YI60wRsRGoWGRBKnXKdJtlmuxcpRprX6tBVFMJuf4wXN0YcXRbzpVS7HV/OYv4N85YDoLkc+YfjlkrUaPqLOr97vNEpPZGKinCWzJOxGviX5eh6ORb08ZFe3Uva6mCfpfllQCezHcP/d3fLfqu5AgaDQofvcVa5ZDXWec4mbvzL2NPTqVMy8KzCWiR8ymjUvwvvqMxFElRWYZmeQKDP++J9KtkRaZdp6VUHpLSUguDxl+y/vP7+0IyUKk9CPLi+wsEyzq7yM1wGDwS7ABAlgu57KQtL5zmvJmfQBbUgJeodir50n5wP1UuUN7LaTqnY0t+t2Vz1mElayf1MMoAgOsyeb/uQIMmRNvkB6fkePdmE8Qc/dd3nPeqc1+dIzURDgcngdttHSU+l3xQyjfpJKUH5XuTF+iM1/Vn2izvFFFDystwCOWQO514Y0h/jts5BHZBRzBeO4hkoWM2490ca0XSiHRUPB9GrAPIUTKhwAXPtccx0uXZHmExNIDNzQslQ/OfspnQg4p7wXIDtyVKXwc1CgweY8PNSEsvti6i8qW3c+qOzzRcNNfauP3nXOpZawRMoz4ZJc2MzMOe8WCHnDABAVyfeloECMZ0f2QrDLwJI4LW0DvsNL/xTAV3SHyaQ4f38GxQ8h2f7x3IHUCoU3NKoAp70xqjybNX7Fe2aNBRDXBFBoL4odUkU/YB9kbyMtNf5RkvpREAwNyRNPlLssj5N2zkyM5wdsf6XW5I1lRbilam15NHKYSyTJv6rlkCKzujyrfKRFl/knaVAZUmOMlmyjZgDpbJvyj6rQSlVL5ZU/LdbkNJUi0h1bqyTZf1RfZzGPgKIbBBZD+CCryeDbKjbAH86ozJyDIBJTikZoZO9qgt32zmdnt9bu/ffmP71Y31bGFvvvva+r2OPX3y2KaHh3Z9dWFff/G5Le4u7MnxxIb9Dsfz3d3BGfaou2wOBxdQU+++YcF6S0NzI7g15PMHdOrpUEe2IfYe90SqP4G6rffCEADgQBiexxctfTYYkNvC5jBD+v547KABQfUIcCMoi32HU49rIIME3MpeBQ8jkg7nGjSzWixjAgQazeKd73jPg+mUkwxWq6UBBEBWkU9JwnWehQmAA+AizhRSlU549P8BgIXfLzEZoWM2nR5w8gBoG/fEcwgEsMFtbcIrHaggAexuRPbhU8H5x3ugxGGxWNqEGRnebBhADq5VtkACAJwR5BRnQ7Q6UXLyAx5OhoUIvjQy4aHU2egy6ks9SjgZ2fmqkT5HNmTIPwQAaK0yOuhQptrFRh1VUbAuVLKhUKOnjgzLaJCykVAsijmNnXHjLNe+1bQ9jYnTNZ4CVyN4VdHfdyr17KLAc1Sy5wqO1yD9LXXMzWt3ZVjBk/LZAxkAEjau4GvDLDxDTb9kiOZn4HOlUGnNflZuP+E76oCu85HCwPVE4pnj+TCtZOddQrAqAN8ECnuCNG6+tb/jTqJq05u1+ooQS2FkY0/PawMITaDDo/8e4XBDJCsfCRXcq9KwatmcbnyCgK8vO2Z8t6iZys5Dvi6fm+5PPoyGLpWOHADQ++ksszJrvNfeO/z6O7lxkc9fAIQbE7XRHZ5H/o5z97XWSJb/u9bxVwBC6L6MzApWuLxQp1xfU5PPK3gk2SJZ443Emk249B6idTc0q5HgC9bp1/IBdZW7dxYxBis7joqMCQ3XmYletdeiiwwsFAAvutgRYoumNaIPNXejUiASrJKE/K7V+M/GisCKwk9hIPq/PTKXeS2fu/N+pPdGxg9B1XCMRIPtngFqqoj7SsHX+9ZsjEyDkjMAANSoKfMnv5+AKu5xkpNlb4MW85gcPRvZUSFJCwBQDDBa5BUMK3Ivso10pjIYspzAe2RQQFHWHFHS/TZrr9lrGnzNZnmZPtpyIstjvZfOUMZoPs9sdOvduZWp7KE6AtVgZ7Zd6QfiTnAuKfD3r2cp2aM/nQYjG49ATceNkgTei/YbzgTlYLMMRHurPct00+ZPyWVlDOjMnV8RpfXodHH+U/YefSqdJQGAAGpVihfZhdk+EY3W31VZIv4vMoibo0hqtR2yvhAvZVuKNcy0JTx61A4gZLncsAnSKDSdC/xv2gp8teDkaIKK38CAhhyFMQ5Z5DXc0e8F5mx3A1/UOvsugoUeYOH8cI96wyAmXXBajhuhyArEDzqYR/zGr2GTSWVHip58zwVCuAyM6DnoIoCOUmZa+oo46MWpFlEnnqPI7sQHoNbxwEzRa6oHZhO02r+COoMNXd35l1MKR5gAYvRIYJQuxCgihNg7Tz6JYAdTRV2nIioIk2yHLMLor9JB6QAyDAK8HQ6Qlr3jNe72ghc9W4E9rPh7TPxxe9QzFry/iADyIm9LlD0CdPTK3faoga4oeQiwIalDnoWyIfjeqf6dGqQBFriN6kkknmEmnSi+qrrJxTn7OZaSCwAwtQ+AeMBlmGerlPHF0Ucm65hC49F7S5yoZz7kX2Q5LHoVXdCBi3sVHRK/y++tPdF+wEYX3Xq39iih4pSIaGjYargrGSg5IvuioSeYOuinQ8iolFl7gLA0K4zoP+iDcNxmZZ3tzsaDno2GPqrv9atv7PXLf7L57Tvr7efW3y/t+uLMtpsVI8pIoWed/fszW8xu7GA0sHH01ri9vaOfAMeXY/Vob3ugpxcAQOSghE/oa2Ynfeo+AAkr/o46stCQ2XqJEhpPX8ef+A6BAvTQGEKewJn2TEPn563NFzN3dg+mlF904iMDR7bZau2ZCxiLh2kElEvrdWnYDPCO6f7xPNgW4EeUDlxfX9OBxrqPDg9tgvGD/P6Ka0CZAaYZyNHG84ejMfcFso9lJp2ODfpD+k/oQQBn3/so9FnrD8ce7+wjE333aOuFAYf7wOF3+VpLZGUj4k9MAcAamPUAXdfrsQzi6uqKwALAgNIDQJEwGSkiXhBgdqCcqfhpcQoKwSvq30LOZVSRUFODIyknRVtc8dUU07ZBqOuzEZ8zACRc3IltTjbw78q4ldPdjObikpKuGM6wNpQnUEpwa3qdGthkJcz1SaiGMvH9bIIMqhnS/mTjRcJKh6swY7J7E0JajXY+JyL/2D8ZPjrPMiokdQvVPuP5jRTWNNs2C0/dyxnWO0pqnRRYcTHeD4TMecFpCkJWRqxDSjXCAn6ywaNnS6Dnf5N2ogxAdW4PGeMSoDICREt5hJGMRdGzHKz2u2sdcogEAIi2M3KclYwUSe4c70qmCTzxeYHs4v2yEZfXkvlAPKqofBMIEb2m7sIBmGXF4vwXEUlEf6jcovNwAoayc1MyNqPnBUEPNPthB2TPsMg8xNTKAi7UXiO5Nj3TQAUMa7aN3k1yA/fPEbi65636b71bKBhXprVGnXyYOsGLDkiLRI0zSBp7FREovaPKWTL94u9ZdmV+a4ApCQQS6FEc7JI55NGQIt82yLhwg0L04GfYTDu+7xxGplLINaerpnzMtFZpMFL5gL4bZgLHHOokgjIA4DOVvWYPP0rvE60pwyODIuIvng8jPN6DAD8VNHI5V7Kfon4980oGb/F71tFqHyODhVpBET5lh0VaKPYRylln645VU9ZmWdCmD9Gk05HLVr134bPoCI57V+NS0XoHFB+SP/pdfZ96XT5LGYx6LiO3bFKo62OcbXqvIp+DryDfvGN7s2Fv7UZ/PwOvnm/urxJN3gQ1sRQmN/SsAEKhVzomFQDI55vf7SG5qLNpAJ1p6gTeBzWVBVCXjaA6XjVCDANLtdYuM2sGQNsuyWCs0MQ2SCCa06itrJd0P/zZBocKoMFyFOjXYeEByeUaVayggmhYslc0wqQYggge8fb7IwvK6QQRMgcAfJqNj62MbD047N1ohOxk5CnbUX4AHYa95XrC2cE6kIqKH6y9gEICYjs+xUKAEulAAYJIFvD+Bl4H341SDYEMdDQpr/FeSPEPuy06nDNqCIdi43W/eGfucZnw4XLKge1daeTnPIyu9l7fjz1h8AWyIjKPEG1nGu9w4O8QMgeRO4Rnfe9BO8iMiKzZPZychXX3W5uMvdHZfLXivHCkCw9GAx8BhkwFNnZF/5GubfZ9+X50FOD4uIz0iDj2KAPZrsMcgO+2ytkEouRMV11P2y1Nw2KQI4BXAABtZ5papDS/i9SK0PcZAGja8NFTAjJy4FkPdJbWmwYAUGRY9KHxqRY+l102gGzYnEWYbYP83GybFfsp5C2uy4AtrpUtJn1OPo2IdvFxknrgXqkEOTJFGsEo8USyn/N+tgGKtm0scMrpNTi6NEv0HktINyesF6oStNTZbmzU7djBEM31dnb54bX90+e/sXdvvrZRd2XTccdsPbPZzaXPtgd/RFr7YjGzm+sr26P2HeDWekdHFFuByPMQ0esIbCFFf7VaUJZ4+UulDfYAoEMfGS7sh+S9wiDva3ZZh/cXAIDtRc085NB4AvmBLLuga2Q37DZs8Ie1nZ6eRICwx5F3cKZl78FZx8Zgvc+ePuN1yDYAiDGZHDSC1zpvyPzlemXv3p3RgcaUj9FgYMdHh3SyaWNs1mxmeHg0jWkGM342Go1tuVxR5rApqWyNnXfjxz749yuoRvpJ9r+XcXhZDWr7WTKRMmPFd1ovfa7ohwBnH5kIAHNw32JX/8t//RdsAigAoG2IZQSqGjsuDBn9CGRcD88ovg48H3xWRNlIrs5+SOxi0Eop1TqIHKUW41eDSpFhNUmpKZMNBDiEmK+tpkhjc/M812qINHH2alDnDqDJ0C8cGYZ2GrmXjbaM0OZ75r8XoyfVWkqB5zE5UpZC0B5yYH3kTN0TnYcMKBkI2WnR3yXkJKS0d0rxzYLRr/GILe4possGnEO+0bAujY4rFm8rZTvTk2hRAIAGeDWEc4ouudEmmqhnkhFpGVcS9u3907qaRqinN4n+s4LJ12cF43TvtELhqowOIXkpBV0RRp1Tpot8Zg681JnQTYOzOgel3juQ7MyPlb/r/uzYBd6RWr2j3gXfVVM/KWd2kmU6pqaF1AwAXVPPUbXMHtXJYEdbnnimj+9z08D2Xcg0WhU3n1Tum4VrlUk1ckmlz4ZYFdzUftO4TmvA9+lYMEUxAMVoQpXp96E9zfxTr61xlozyq16Qe6fu++wMrmysaqw39yzN5m4ZZUX+MIsoopoNgNT3rS0TYqdj/qzz93YdEY1wiEgTKRUw1+Xh+8oAEC1INuRz1X56DXqz9CI7c9pHN8RaIGgsPt9X4GTje7p/SXet59AGAHIDVTzPAYr74F3OdssY8BPBAAAgAElEQVQZb+KhJohR67fbAICDQ7mZbaWW8g5qWMePWntQZsFXHSp5V3m5WYPqchKRSucpAnplVFaz4z0NluiLkPVFm3e1atXyau1ZlrVB23w/GjktgOKhZ0jXZD2R6YXNmxLIietQcynzuciQIAHsJjPI4ox9ikwF21xeNeVb5n1/v8pfWW5xD4L/BFS1dRflUQBf1a7yCBjey9NK3aEVnQOorPtd5WL9XQ1e+AjnXC5Z5WutgVeGgjsU5FfNL+91bCNgNKahqCaeeiUarGJtTvtmm52v3d8NNe4+KYPtyFTOyUfK3stNLh0XFxCBeuKu+hbE6Fg0LYTDvQb4EA3k2ARti0wi1ORi5JnZfIGGWRsDjIk6aWSGIFrvWahwmnbMCvHoupcR4azRMb0/wEiyqKlFFgTeBSUQuF+ny7Rq6oe9NxNjuj9BC+gXgE7g1I3tNku7ubq02fWljfsde/b0EXXM23fntu+P7NmLj204Htp6Mbce0ytgm2K86tj6k2PbdTDrG6m/AAC8qSEnZqjcD9ldPaXzRxO9PRym2s+GC2U5qWflNHgybDIBADh7BjnUpb6VtVjt2qw/1Q2/junOvC35r0xDAADMaggAIJcACODw73u5lwAPySrcrw2aZRkgfpWNJ/3cBgnanz8kWzRGT46+84ZnsbiNp0xm19f4dwYAygSlVCKX7ccMQEimZblH+ZGCrXKakVXG/gnYR1IyMCs43B3r7raGvKsxItC2svX8nX3x+d/Y2zff2Pz23PabOzuZjuxg2Lf1cl5sVJSqALi7u7ulQw6HGlTc76LZ35zR64PJlFHzCsx6U0c4xfhPcqCcFQMunlEyGo/o0MJJR2QcTjJ7Ymx9vB9oDueqHhm4x2g8sPEYb+NTj7w3zY78h1R6OOJw6ME3qPdHs8LS7G+3ZQT8cHpsJycnfE869cMR3wEyFiMFRR/4E/eaL+f2/v17fo71TMdjO5iMA9xH2v6KAODR8SH36/LykgAA7ot+Bmg4iHNVJhXO8PBgyqi/6BQyQCCpfGzqTpYVODCGezHlP+QTeFqBF9lW2G+WPnS7fEf1W8Cf+D0yATp/9ud5DKCaDNUxKdlZFPGBibAwILiY2Zg7vFfh7hGbjNKL8WUEKvqVlaY7k1GLqLq0QBSp9BKD6/s6VDmvfl2zC3k+yKwMsZYanfKoZVGwKfqiiGwWkLiP3kWOWmHwABYkrBRpyo4K1sjUulaNVTHC1HgmgxWpaznxdg6ClLXrD9UaJYQkJFhfl0aK6Tqdkfbzod9LuAuF1B62a6jz+2l/JOSpPEJokTYIINXZpXpuFqi6/vscVRlSRA3TPmXBno0nj0o3I016NzFOFv55T7SfWRirbMW/U+uhy57H++rds3OAe5f+BREBzNflFLTv2xPxmOvx2vk/K+PKg16SQeOkBQBkHsyGKGpCGQGM6GXeA35HqepyNnbeDOmhMoB8lk4bjnrq3bQ2PT/LnpwZlPm3LUPES/4svCe6rbqR2QYA/Ix4pb9KGOWlqWScSUPpRnd3KXPcvzi1AU60aUZn0TaQqjz11FvRnc7Lzyg5pGU8k4MrNFBRFxolJE4DsZ8xD1lz3+UgYE+43wy9VwchG2UqBdD6qgPoe5V9bZYhsda9Ai06H48a1v3N8kC8Rgcr5EIjOsIUwT4BJl37EP9pjZSFqSN+jv5LP/Da1GQp00MBXViDWp0kr6NsTk9xuvGyI0/9rXX8ctpwDSOMaY50Exjxc1WarwBw3ctpxUsyMiirz+k8aY544Lkq78g8kHlF+5flLAwzGNy54aCnxken4xLFqu+ZDWymNIbcbdN9BT1r+ZHKEkRTmTckM4szm0YR09lLU0MkwxoOfgAVmc+0BmaeYOxaKx1Yjd6y/KsTfcLFKCn3FQCQHvQyo/ojWYA1OF1XgPD7AABFXtv6utJ2LcXAuctZgcNK+ZAa53k9cTMjow2ulH2MMWFl2GKkENc9RQ+wWgKm2nbvJO7p8HC2yf9KBWcnezfGFW1zY94zaRiRFMgUwIDLam/Aqh/uBdObK6jF38UFlH+h86GjMDbL4/Zw0rcFAOB5AJjdrGy/WxvU3x4J04hsop/BtmOL2YI6azwZR9qv95YqDfyi0eTdbG5XVzc2nkzt5PjUVtudLVnD3ScAgHRlLID6hoCGSj6dj9m0DikL+5XN7y7s5vKdza4/2OL20g6GHXt0cmyzxdzOzj/Y5PiR/ehnP6e9tl4tbNLvMk36w4crG06O7MVnP7PpyVO7ul3afOnNxIYD1A6jJLLqBgL0VG6U3DX9vOPngSaCLsPUi6HSsibCAACgc9H1jC98j+Asdh2AQvB/2+Yod4qoNDtepGAQPpdd4Tq4NgF0/QqacFqWPe+gW2QOatRtGuWLtWRZlnWHbL+c9SlaFL9KBsnPyHaS3kdALvsrJPleAADJi5BfsGvKJIoyN94783vpS3Xks78knim2SWP6WJT4pTSPUvaxRsYddHLPdl0vD0BCCCgBlDkCYIVShPmFvf727+x3v/kr26xvbNDb2Hp5a0eToR1E2jzWgDp90M7rt2/sw4cPnsWHzCP4gZ2Op8Nb16bTQzrVnjmqqH/ITEzdGPiUAMgM2gaRdYT7wCmFww2AAdFyOM1I34eTCwAA90TJkAK0ABzQu6DTA495luF6vbT+oGsvnn8UnftxTZ96GI437uO9AODMD+yTF5/YdHrEY8Vz8HzsPwAA0AGADekPypF+n87/h8sLrhfN/iBbADjge3gW9TPGM44Azi1Z249sWM9YQsDEI/yI+nsWRN+Oj464p3h30h8yDaIpIZ348Hsh2/AuHGVM+edNGCG7cN14MuF9s21FHyMaFWKNLAcwYxkDmwD+y39dxwDmnCEZhDIm2oa2unxrDBcZljN2m5EjEa8L+WaUC/eWQKgGEIxeVxKuuGoTODGglK++29DA8Q+lFIuhtSlShnp2Vjhe1lCdEn2XQicUnZ6td3EgpDpVuZ4Yz5ARkNdeDSZXcNn4axuTElDaP0c+FVWI9L1ksGZDvhr9jt4z2p6M1Xwe+ZzyWbUBnKaD5UJb75wdmrw/MjhwXzEU90PpfSmCmwVwfnY1fGtKvD5XJEVNm7LDhmvkYOSUdBnjuNbROM/8yPuTadNnCaND76owlMCuyjc12pP5Rmff3jvcTyOGdG7ZCM5nIppp81GeV+3+Qh1Z5Aq+NuoSfWd+0fMy3ejsSHs6pgRSNWg0ajvLutDVHKOJYupBpVt/ao6g+bNr9o2fWzNqVeWQAwbi44fWrT2q/OS1qnI2Mu/rLDKAhXu3jX/tVXFmek4veD7pZe9GjBsmtRbrIbmndxE/+D5W0BXfyQCRv2ONgHnPDNj7XvfrI9IYRizGJuVapBZqPwKjCT6I6SjRX0JOsPbV96V2XS5ykunaKetA82dLs9NagqC98vf1zA05Rm0eyOeYgVeNupIhXc/r/oSGLMNJu1G7j33G+etceL7RZEjv6yBFnRhTmjOGrsogVJuPi3zXXGyC0zGX+YGSJ9GE3pmzeUPmCPzJ/K1SO/2u0q87w6Lz2gOiFdmLjtOZNiX3WBrGbDd0P/ZRSlne+r2bTeS0bgEAvEfIdMlC7YkMD79n2bmUrOp8rhGUGUTI8oUyMtJ8ea7hQGTQSGcI40bvKr3JelFlMEQJnvYR1wwHcKjdqRGNFSA5A+vRAaAtp3MGXwbK6nXuIBN0S2dGWohmeqT1JKez/NXftbayT15ZzY2FQV32KdLA9b0MKGUZT15ABI8lfLhVTPVQ47DoA8CUcYJ70Yhq72PnIIOYPWD9UH9eh+t12eC7WppE2mYjTm/8q32g7o0mgbQf6RR4nS+7xzM44jRNZzra1+n7FIdd191or4X0ene6EfnsMFqPa8ejvg26G+t34dQvbLtbsfs+QKXNfGNff/m1nb07s+fPn9uPf/xj0ihGinlJ4c4OxkidPbYvv/ravvnmW/vpz35uP/z0M9t3+zbbmK13kMV9Wy7wzpAxWNOWPIUdWi0XjJQOoDs6G9uu7+zrL39nl+++s8721jbzKxv24FQbDf/Femu98dSePH8RTuLWRr0OnYm7u6WND0/s489+bs8++bGt7MBuZxs6/73uwLbrnY1HanyGsYTIGPA+Qxp37e0uPSsT2X0AOmjflx5gMWZUDfvKpBUPjuFcmL6NjAPwd4CmkrOSZaJ5lxEOhkjGCNjOAIAyL2Tze9PQyK4rvVfC+Ue3/wjQeaNs5zPSdfAZZVjwNZ7NkgJNcolsUOnirCOyrqn2RzMrkLZKpLGL16qtE82+Y1ybywUF6uqIRwJpAQAUXZ1s+WxDtO0JPjPsPckzAj8s/djbbuMlKvseSmIcAMB8+T6axHXM5h8u7dsvf2OX735vZ28+t25naaOh2XY9N2DuI4yo66IOfsro/O3dtb1584qOI3ju4ODQ7ebN2hbzmfXhyB6f0Hn2eniP+qurvTvQ7kRLZ9DWSmWVi8WcUXjIGvAbIu7FMQ/AnTojJmltt2vbbJe22SGqDl9rzbKAT3/4iZ2cHDPrh6n+O4BoyJIJ+3y3tYODiZ0cnbCkBnSBH4+oY+qBZzF413zU7XvaPmj93fv3dnNzQ6ADugP8gz9lm+IaXI/n3kUGAa7l99kzzW1FpzuUC429JGC3Y/bDcoHeAs6buA7gAcFRTinpMdsHgAt0Hfd/u+OewebDc8RPORiJ+wm0kj+kJoad//5//os9BDwFcKrPl/OYjdI2kVKgx9gkEaGcOjFiVmAyA0TMmdF8Q5rjsPyeNSKTDb1s7Gejsl7jf8vMSeWQxnjge2VECq92pDYrYD0HxpKMirwP2ahTPwClKrtDU51C/V2Gm0dDanq21tfen2wcFaQ01svkyAcAABm1xeFudRrF13PELQvCbAzlPc/nVw2MqAFMyqOYeymDofkOcUUCALLwzAa5DBgqqJTSKvrSfZXGlqzNcl4ylJzG6320zzIaM/1nA4p0khw8MVTToKqdi/P7l/WVV65RJe5zLtTLGxx/z4ZhocXUv6E0BU/OfzZS2wCA37ZJl9VhbkYyXSluKaTbjpv2H15oph0obLXLEv03otipPj3zk99fzm7dCMkhBwoquKGzK3KnlAypkalGt7kgzfTXNKYdxCpnFrEa/TufO2kwpgHgc9JmRCb17yxfsvypPF8jgqC3PBIR1+u8RPfKEOK9IstDSQEc39RKM1bzTe8e3XWjmoq2viHPK24omm8aOspkichEgId6H8ll39f7UwB47rE/DnA1nZ8s92UkSh6Jz1WKgRRC/a7seSuzLMtjGXJsDkxFWstMSLMlnT035gwZmqKneT8yn4um9Q6Z/tzwRUmPK/AG2Jl4W7IFGXSZXtQxvuoM59UsG8W/talns4dF3lt9V0629hrXuFO65YxhptFyMkcF7zPtZrGE7woAkGObo+p+b9eVebysgL08NaXUsCfe1flpDwrvRo+HKlNcjme7JadA5n0ovKdRWKknBxzQ9hQNfVeGmO9F7Vei/fC11uyh7NhWXnHnKu+96FXRQziHWmM+60LLKjGS/otjiiffs2nyeWXabeoragF2n6chzlICdPyPvi0RKPCeLUQZme3FlGJPAWV0dtBFIz8H+dyR9J4xLp8d3A1MLoIdLjO8ufDehmjkpTGL0DMcW4fRd94537NR3Mlnpmk0iqOc7PRstYks0/XCNusF9xHGMQb0oU4WofHxoGOb5ZXZ9s46ezTV2lqnt7fbmxs7f/3eXr98xegg5mU/efKEdIWGZ0gZRlTv9OSE9/zmD9/a2btz+6M/+mOCAHDE79Zdu5ujHGNs/cGBWWfA0gOUIpTsrM3a+razUc9sMtzbdnVj//Dbv7bLdy9tM3/PtGt81u14fwSUL/QnRzY9OWVGAO6DjutwvOeLtQ1GU/voBz+2J5/81I6f/cgGY8wpB0Cwts6+Z4P+yDpRusLGcKwFB8iF6RDYEgCePs0BNd6aXiPgS3Tn+i3LhMjuYK8DRHMdAFB/nCwz5ejzz9AFDBCSZz0TAeuRLMFjHKTQyDiAYt7D4SEb3u0Ot8t8VGIASKmPFWVFyCI4wdXeVTZRzSpqvHNLHj1k9/O9EgDQ1hHqhJW/Sz6I98Hv6ZhHZkZ772RTteVw4znw2zwE56Mc1fQySuIA2GM6gF+zZS8J1P4fDQd29s239ut//3/a7cVXNuzNrN9f2267MNutGFkfsZN91yYHUxuO+nZ1dWHvzt4yqj0aTexgeuTR/NXcZre3pIejw2MvmQJIhLNGWcowwLAoI4W9hL0hMIsSQpYG+BnDAQYIALqaHk4Z8V+tV0z79z4Pft0wQHa81fXtpc3mt3Z4eGCnp8c2PRzb0yePGOGf3d3azfU15QvKY9CsT/uH2n3IpuXSe4HQzuPYSbfBih4KW5nvtd3aHP06Snb53sajgWdIRMYXHHYAAPP5zK6ur7mHqLtnLzSUOrB8yOUZfZEu+o+gCeDK5rMZgUdkFCDDwJ1/6Oa+rdbos+C2I8ePRqkq9lF93kQzyPpBJgDKCvCDKQUMDEZPAbwv5B17lwgAwM11IyldMYxSatqGlqcDNeufGw5PpJy3FVLboHAHK0f3gqxjU/ViUv5ZINCoa3S3bRpM1Zi6P1cW34XwKNoqAABXXlJijnpCkOTftZ0mRTZ973TLZvqaiK8yd804yIYP1xwRNx20GtwVACAcprZDm58htIe/i/rpfD4lqvlAg5OmIZlPrCmQcwS1cfbxFRHtg5+FfftweUQ4MKlsIK9JgrVhOKV0RK3Y91o1kq54cB8Zd9k5JLOFsyjDUo5Y3oFMj/XzJgBQjLyWUe1R+EQXqab0oT2SMNLzdU0Bi8LhVulHpiPxRl175o2adiZEsg2OuVDz+ip1yRY/FRrmTNXUfR610ZxVWh0spwE59xVkyHzs79XcGzkTfl511Kgcj2ws573Tenx0W3MusJ6pa5SiXn7Pm1b+zY572fMAI7gHacayr6s6BJIjbXmVz7CekX+vAaY0mqbGXGbOkPVrHSyo3ZtzJ2sBC0rP5R4mgFMAgJCBbGjlunPPMK5RCym6LHdl7JV0uehq7+eDNM5mmZP4r8o03+9sBKnmGwCAfkTbWT5LvkgHtOlfZ1noNoARXceICYGBKu+1DsmY73PkpY8yb+rdOP4qpTRn+SEZpCy6KiPb2S8hIJviN/ik8pMysNq04/tU59TnvfJ3hDVaHdvquPl5K3tNvKJlSF74PWq0UHvM+tM0AUZn6zLV5Ynf0zMmMk/i2gyEN9J5qydZjCHJrKxnsj0gXuN5R4lUpicBVFqjPnMwx9ONRQ86T8mqzAvt74k2lF2QaUS8o+ZlXG8CerQHem6DvtIYQ0KXrTKeNi1qHQ8BpZ6SHvqcrfzBC4jeq0u9BwkKSBI93TggECVh6PRNp9L7xLgr4o2rmI7PtHIBQg4GDHqexouu15hzL7uPtMbMHY/aVjDeU+p9/J6P1oKTyAgXAAtkIOBnPbfObkODHGvx5uh7Wy7uONf869//rd1dv7XDCeqNO3zV8/fv7OLsg60XntWHCBqey87ZjIB6gzLIL84kXyOivrOT00d2dHxik8NHtuke2Ho/tKPTj+z5Jz+xTn9q8+XOsIX4zmjQte1ybhdn39mos7bHhz0bdlf2+9/9jZ29+tL2m2ubDMzGQy9VQHrvDpHBydQ6vYHNlgvyDLIH2IxxvbPBeMpn9w4e2bPP/tiefPSp9Xtj5E5YvzeyxXJjC9Qbo8HY9JDgzoYZuu78AyzwsY0o1VOGh6f4V93padqkwTxiNUZ54lpEaHEmcHjEww0ZHoET6SU1DcUeCyTU2F+cJwFJNDuMxowASCVHMw+S12NaANbLMYDMIKmZCSpxkyzh+oJ+c2+qHAzRtQKcpdeybMkyFBtTu7BHFkUC6SQvZIM6AFP7hDGTJnpgZV0h+ZVtj7y/ZX1olqj3CvCMDThVzginOYK7K3T+321t3Ova8Whk7779zv7Dv/vfbL88t+l4a3e3722xuLTJBKXTPhYGfAQnEmvECMDr6yvyMEpghqMJz3w5v7HNemXD/tDGI3TDV1NMD05o1CozTcooVc8IweGC5smnSx95B5pE88CD6QF5kkBBlPuIHgFOIHUevDlf3tnd/NamB2N79uyJHR5N2EwT95nP7jzyv0NfgCEBgA0bS3pQxLMDvXsYnO4sK3M2ibLCUSKAMijICbfz9jaZIKW+NqGG4w35B+Di/MMHyg6MCkQzVYLAyGiKppWgPfQTQQYXJwsQAJjZ0dEhGxhSrGG6wgil9ks+R0EDrXW5wOSBFBiLgNz0YGKHAh4im0+97fDnAg0EQScoARACmAk2G1KKSsnA0HWeOlENp2LY5ZTuZMNoodnAwscgEjnOVem5kStib39Xis6jaDUlMkfUpdTz89rPFpNJqWejSU4iCS/QIf/cHRUpVaVbMJKSmvbktetd8vdzyUFjjbFnDcNL2j6Ehgyo9pgXrUkGDJ2SEBJtQy4LOr1rNhS0x23jJQvEXAKQr28bde178Dw5CtDPTz9ZwArAaK+j0Ejqd8Cz1hiw+IJoxo3gZlPIfH4yEqlMUgMzGer57LRP+J2QPKezZraK7pmjy76sdsZGzJFLL5nPKdP9w/vb9XGKyXnMSi/vbd1jORr+G0XqMgAg/hfgxAsjCpfPUgksVVnCYaxOR9NorqBD5k3xRJM3fK9ynXZOa9Jav+/+fr7uoBSwouVk+p5lBzMaCz0AAIgGqpPrEy5yF3NXGvflYVv+ZPlBpRDZT/p9+8ydlyKqvvdxNOLvh3jTeSj1X4ksJEQaVQdZGqtx5naMa8zgBa0ILwUQr+Q9x3cUTdfZ6yzoILJGFIreexS0ZY8MtEwHWWboeqWXip/aIJVkGFMME3L/kBzLaxB9ywlX1pbWk//MDqn4TGfazLBJ4CgbrDUzZ/QOoiHveSH6q/quyechNRIg3TZalaqv+7f3EXdog71FPql5UiuDS/vTzmbjuYejgL9zTnxEcNUsz3munkeVOyoXUxmHR4fbZ5ptD6UuFtnAg6lASTaM9feHAADSZmlKXrNWvEt9LTfMeycHsNBoIwvN1035lGpzsa+5R0KdEtQEdyqIoq7qGkbvFCGaI2+F3CrzwmND/Tof+VXtpmqf4DJkdsAxkvEsG416AcYi0+YR/IGDpEZ4Pj8ea4eBDgCAZSYMJMDpcACA90JkGdcpkyJqfV12w6l3x1VGPA4cDgPWi9RiNt/r9T39dr2hoY53l10HQxou6GCIUVojdu8nKIGpFNh3jLtDuv1uab392vpdNOJa2B1qb3tdOuD79Z39+v/53+3966/s+TOM7erZvrtn6vL8+g4+MNcDfsSzYSDDWYAhruwQrI8/HOUXZ9Id2XI3tIPjj+zx80/tk89+aaPpU1uusS4veYBjf33+1n73t782W13b0+OBHU069ublV3b2+mvr2NxODic2HsJ5RzSdNQTWG07ARIy4Qgai1tr1S9cGowPef7kfWv/oIzs8+ciePHpqTx4/t+HowC6v7ux6trROb2inT5/bweEJyxUQ7YTPz6aHhv5TazaHA/gpeFh8VvW/y6dq6/ai9Mxr7XEGAACkx+r3UnNs0XNk3lR56iCg6zIvOQIAQLqLHmN0KHPGY/wda8Y1DTuAo+/cwUJ0WXxbbQTW+BW57LLLy1Ioq5N9kG0SfV/3I93H/dEJ3sEu5xd+xnNUloMmEcW4zmi1QB0fWQ8aL9q2g5pys2YpFv0QzZaxfoKbnASIk/QyZp4byu/6PTqQGCU5QH26mV2+fWt//9e/tv72xj55fmyXF6/t5ct/sv1ubsMRSnYQcCEpkl/nqE/fbcmHo/EBQSrOkl/MbDIaspknZAYCpexPQ6fdE0hQDw8AANdjrV4OBDBrbePxkJYNPgMAQKf6YOyd8UPGcJxlRLpxvsgMoCMNMH+APhReejQ5GNrx8aEN+pBXa+enABbd3sHEjRVljdtYWB8ySLyWP9v/WV7i95AJAgCQDcRd7iHSPiwl0NhzgGJsPNjp2PXNNSP63kdh5LJltaYdTd3S69tk4qAjygqwBw4AHLGEAbzvss6DFJxgEroGwBMCQbM7b9QovewBnT1LMY6Pj8s+47t4puxpgm0IhnoPgKo02sanDCxX9r6Q+ruKQEuxZEMtMw6fEXVk2ehTN0V3VCo6JsfpvtFWGcvXoo6yta4iG9JCcrKCFHNkQ0sEIaONTRaifrwwE1ErGUCOzoCoWHsY49yKkRfdbmUw5nfmNaxtqhkARfAGjq515LVyjyO1zq/P9ZX+NiVaxZm1nrbSNr6zkSOHV/ujM6sGciB3tZDT9WBJx69TG/T7bIjeN0zyrgMAaBrJ+jQbmXm9WcFwT4sDEwO6EIFulV540xfv1ZDpu32vvH59Vhq+pG7fOTNG61Vq630+qF2ZdW2mz9a2Njcn/lXoL0UU63M0WjNG4pRxRo5It2lcdC56xN7IYM2GuPi8pH+Gckz5nDF1INOCG5MywLHuGslJWQJBP74+RcxrOp7WVmpclVIWteQZGc8ZHW1a871tRnbrvX1nJHf89xUA0BllB0+GKZ5JA4XNXxwI1N41aDVGRxXh3OqBUWVNrefWfuR3KeeidMogmmwAZbrzNdT6baZ6wTGJ8YGU37SFvH6zsXamCvkqBJyJFhrGViudXnTGdcc/SnmCmjUJ+U6RXKyr7QBmPoFBKGep8YzEOFLcAiI8EyOMupRtozPNsk7yTzIrPyPTiuSBniVZK1rXHhV5HbWrOvssgwuIhCZk0XOmypFmhkw1Xitw6OuS41q70me5m2V0NbibvRi41hZwWem32S9G79eWYZ7iXbPrHIz0Du+ZT3VfDzaUuxQAQDZF2/7IMpk07jmz9xzeLMuzfG0KQFeeeV2MHhIkr6UUWecyzVkLFs2FEc99TVkF4uecVZaBpXwOAhfEizrTQifRmZnc9MEAACAASURBVB0OctsGEOBAhyUyTer+1iiu6Bf0xtrtABvFT97vxMG/NZqCIVsKDb6YDouxcwAAvKbfeRm19V1bb/dMU6f8pP71RlM8O9RmY1ReALCbFSJu+FaUHDBdGXuNtHnIny5nZAuIUUNTAu0xuu52NrPlamOjyYH1MJYwdJbPGd9bd7ey3fzKbi7ObDm7ss1mZQs0uOqYffrJCxv3d/brf/9/2Ddf/MZOjuCs7DkKDz9HkwPDGmGAY4WIYjKDBc3SGP3sMB0XzjIj1/sdDXy8/nKDaQMDmxw/td7kxA6OnxMAODp9bk+efULQY3F7bd9+8Q/2+W//k3U3tzYdIWdhZRfnb225uLGDCVKnJ1ELHdM6EAEfjGwwxLvi7HwWutM90y/o0FtvbPMNageG9uTJMzs+eWzWHdjtbG13y52NDx/bix/+1J69+IzX3tzO2aMAWRiQ/Zydjsw6AgBe0y5dIftL5WaSQ3KsqT/CQ0RWRpZzGWyk3JAz2uqR47rZ5Zoy/DR+0XWz17RnXVjoPAAArBlAE9ZXMhiiv4WCNbVHlU9mkN5nl/koR5D8ke2Y9XjWj3xPZC6FL1SCp2nihfRQ5TkHuVyO+D7z3TntAH1U0iShkDUP6f+sa4p9isZzGvGI+8j+DVALJQCD0ZA16cjUGQAc2W5tdnlpb775wrZ35/bZJ485CvDzz39js9tzG44QmYb8R2bHxlaLmXX2O5vQzxlYfziyPbr/z+e2Wy/t6PDQMEoSaeXoPcDG1jHiD/XxLkPNbhnh3zG1nSMyUVvPMd7GjCB20B9gvN8opgB4hhB+v1q40w5Hmme0A7DRsQH6ewwxjnBpgyHm3B9TZuHe6M6Pd8Z+E5yAA75cFXARZ5CnYoG26bwz8u7X+Rhzd5zZoyj8YPV9w9kx+yl0oMYB4n1xPRx6/IkGiQiKsPaeGVN9TjvA+wCAwHXKgpgcTJhlgBIm4ExYE2VsGsWtBrDz2cLHMBJYQTmBZ10g7R/yAwAEPgMgANAAPxqziXKLzr/6X/7vvdLXs2KU4s3En6OjHnFBA506ni8bOTKWnehDWSDNMhG4hEp2sqS0cmM5CSM3QtypqOtqNpXRgeo7QjxkWGSjrmEcJJRTjrkUv/6kYGNdmoMVHG0RAADeQZFYGtBljE2zK78Ei+qBNLqjGKepUZ8ACK3T3yligaV/wP0UWTVjlCB6yBBzQqi1hw85wxSqCWXVOprGhr9rNgzbDlr+LDsmbaOnvd/t52Vngd8lkTqCy7/yP0+mrPusRnB9AjW6R9s51rOyIao9qjTphq6c2pwKy/q1BEZVQ9bXlo24THcqoZED135WNupF8/nsaopq07gX/7WNx+zouBPRjBiJ77VGGglpzKH2mcYCm0E5/enM1RU7ywp93jbuvw8A0HUyWD1l0B2dNmAlw0PPzw6TAICszLNibb5ruK2BFOs8styQAS8awVqAzuZzyefH905z5PHvbBzp3k0nsgJGepdCk4ySoMlidRKzo9t0lGvEQN213XiLCEgAABr3VvkBiHoFZZRRld+x7HFk7qhbdKZVN5RcGSkDgPIosnS0TzLSMo3kd8o9JiQj8+c5g8P3s5lCnmWK/t7WaW2ab9KIGldV4LtNaw/JVzn2imRm3VgAAKYxapRclRNFF6TJFZkeMx/lteb9z3ul8xKdNYD86L5dDP4Ai+TzqsHeQ8/x79RoU9EhaY5zXquvyU0Av59A7Az8V+nYlvf8vrsMBcht01zm9fa5qmlW/o7q8HOmlmQqvk/jNQBL3jscc5YXRYYH66wfAJqcputnmYf8ei+xEt1qvXK2BSiIkzMt8zPYLFsYt7WzfhN8cF5v14ni3JwG2BWRG+7p7VsGDQYwrOO/zn5t6+XSQQG8PtuJoyt4lxHm9Rap8XV2NYxQBHoEusPgRgSxgzrcntmoz3ierVfzIhdg4MLZXq+Wdnb21tbbtT1+/LhMGXj/4cI+XN7Y9OjUHj95jjxLRsen0zE7ly/vPtjs8o29f/2NXV+csds/IE6850dPH7PD/jef/8Zef/tPNhmiA/fQugOAHF7ahv/QXAu6y5u1RfNSzgnHSLIwrAPkgEPl2Ysdu7xZ2K47su74yEaHj23fm9rJoxf2ox//3MbDkX14+8r+8Tf/2eaXbzhffTzY22J2a+/O3rBc4WA6tGGshY5hx88La3d7xbOodPZ0ihFtJVDbN+uPWQoBhwHAzGoLYKJjd6uOTY4+so8/+2P7+LNfWHcwtcVya0M0HesP6NBRzneTvAR4n+jYwQaXqfohLxQAzmwAwCTKZCRDKsAZzRsfAAD8fcIhZlANmTN4NwDCsu+Nqd5t24kliSrlYqlFnUzAdcZ7yP7lr2IqhQAA9guJ0Y6MoAcoznUlQLMNslMOpzRu2nwRlZPMlU7TPijLoepSAC0eA6SfEPZz1hFtOzDbfP4+mprhPR54jgGwlHwOBDDZldKzNFiy456p7dGDY3ln65szNqF89fJLe/Pqa9ttMAoPNvXC5rMb221X1tlv7WA0tMPplNuLLKDOcMhyFTQWBJ1jLN3NFcoB3OFGRH0yHrFBnqLNaHBJOw46w/EPvAj3W9NoMLoPAABS5pHlg+8y02C58s77eBbHEG44IWgwwiQA5jXa0dHUTk8x595T3OmbRX0+siK8a/7Kgx/IrlkAdHBwDf+B1yEL4Bi73sbYUG8s6zaY9y8AD+JaNhjk1Im+zQhubO309JSZDfgMIAGcc+zT6ekj3ufi6pK/Q8f+o+mhjYYj0u/19Q3/ZMo/ZA7AP/T+GA0NgADeB5mf6uLv9j2ylfw73i/Fm/kKtMb9AKwADEBmFeSdT3Dos0cB9pUAQFZ4hdE5vtPTjqigQEcy+OJGMl5ylE/fl6NUDbSI9KZGXnghLii6ameHQEZLNvAfMvCkJCV8xETZ2MsGVdshyuutCtoj81XoupHD9yxzsz16CWLKSpdVcEkgfp/zTUai7s0oqBOY1piFj95TBpSc3ZwO6rLPn1+MiZSuKUci31+Gpd5Pz5EAwhqqIGuWPrhQqpkbdY3uFMoglOGXlQg/r3qFf8tnmA1OOYLZICQtBFii+7Cho0vVkubla3CmzYav9kfPkaGqPdK56U+9T6aXTFcCAGRcVSPXV9dWYtUJafawaBu0WlcR+imt2D9rAgyqqcP1JRskPT+vWQio3kn7n/fe57c2DyoryZLBnOr32/Srs3Vju46CLIBZ3N5pMY8Ma+5d3hsBHNrvDDgUwzkyALSeNi/mvZVBDv7G+7b3Iu9JPkuOWSoO8/0sB8rQiIriOm9+VScHZHoTD4pfsqMreic9u2VWDkXvmwGpnBYuAMBH2kUZRjhSWH9+DmNfCQAoQc9kBZbrI6JfUpSjJEf77LLRG/2I31RGUni9lV5Kwzp1c4ZxpXOSrBI/VWDKo/2ShVpqPl/RoGRSpgnRVaZyN3LRPbmWJzVS79N+ZFqp96h1eXkder7TwMB6nZpCLz3cpuXMn20AbBtz2LPc9uudFtuyW+fAMwpDDbSSAQC/psrvLHvK2ZYMsHhaIw0eadJNYEx77LJEGQPeG0QySeeadbrA/nw2kPPMXokzaPNm5s98b94/gZmFztVHyNH1kFEue6gzJHMDXHKHw0uddM8Mvok/3LCsMiHLCX9X74nQpj9EjnWGvlvNH70v9wn8Eg54zuRS93ydXZsOyEtIJ4e8RcQLPIp68B7OZm29zsbGQ4zIu7bzszekI/QGQF360ckjG40PbTw9tY2Nbdfx0YTIItCUDfqWiJwhhX+zYpf+EbKlNwt7f/ad3dxc2Mnh2J48OuKYu8ViZrc31/bdq5cEIz7++GMbTw7s6vbOPlzc2HrbtR98+lN7/vFnttkhc6Bn04OR3d2c2fnbr207+2Dz63d2c3nG9F+kKFM3oKN5r2Or2w92d3XOZnrT6YRTAhgBQwQvJhq47kFGiJcBwNEASaCeFnXJzMaIEV6M3u7M7uYbW++6Njk5tenJE7tboda+a0eHJzZC1+7bK3vz7Zc27KxtOsHc8hHHi11e3tLR6fdQRrLyRoxEY5WRhYhf6Pdkz8GBR5YC9tenP+ytNxiwnGK93dhivbPVfmDz7cC6oyf29ONf2Wc/+1MbT5/YzgYcsYYz2W6WdCy6fZ9EwkBZOM4ZqPKJBipT89IQnz7jpR0AALAnFUCuf2dQDOBU8JfS4kXNAgDdx3CwzfWpGvbBSXReKDwSkx6KPI8MGPJ52DkcGdoqy5F95g5clBwH+KqMmmI3JttV9q90D/kcMkvTTzgGMWdQ+9tVHnVZrPXSVWWmhQYcVH9BsirbOW3dh3+X80nTZ1Drz+lLAeBChuBa8CRGbzpfQuZvbb1Y2H6zsaNR1zZ3Z/aHf/qtvf72a9uu7giodTCmcoGa9Gvn237PJoM+nXmO8IPfM/QsH0TwQTdwpDFOEw42Mn686R7o2xtqwgl2WR49JdAAFOAqS4LcPkBnfvAmSgZ0RrA/4ahijB8AALwToujYUTjHaObZ6aI2HtH/Ezs6mth2gzT/BUED9gtAoAZgO+v+N6RhnDUAgPl8UaY4wfFGU1w8D2AUyxAAztFo8gxb+hFIxY++E8p+urq6omN/fHTIP9GwE1H3ZZQ7PXr0iGdwdXPN1H486/GjR5S/AE4uLi8ZUCcIgSkqACB6PZseHthoPGaGAPaPDU5jGplPtfBsTvIopwp4toV4GsEXNgREZgPKnABmonfCfO5jANEEsO2syACVseIOepOwhSBTyKPWKzNpMACUm48lUESpouFFsaf50U68zkxttLwyRVPYYI1t5z+ry/y5lKE+zwhhNiJkPAmx03q4PhoBjrjn1A8xOJxvNUXJ828bQrU0DqsgAN+PdfHqGNx0WMXYcsZwPQSdulwXQyEMN71jNiYlyPVZFmp4H6a4pCZ5eqdch53RTRmOuVGS7pnP0H+XvEgZbjmykpo5SoBKqbQBgCL8I80mP1MAgF/jRqjTphtrGaySwNXeij64t6ncpWFQJkBFBphHcnzuMVE4NkGrqeF6Hz1PfOU0UZXHQ3Scjb28Dp2hd2mu7+adtV2AKhqaaTsbm/g9O+0GD2VaEX+KH/0dKrBU30mOQlWseC/8JwBL5yUAwNfjY0OVQiz5IQAgK9G8b3qXzE94TnMUZ6RSRjmCmpK17yPlmmWXGh7KeM8git5D3+MamM5aR9Npf/UsGUCKlELoam+y06B7Vuc3O+LOO4he+DOdnvP7+HprI1XQpJrNlPWliIu4UXSqPcgAQMkWSM4Wnln2JDU8yumjyuhi86o+5vB6zS/3Jkp+qJRb5Sqk2eBRXEu9EyOmxMfNmvDoHB30lvlcJVxqfCMZId4TL2WHtnF2VFnsSlZkiGiVRkSkArZBS9Ft3bvmWE49399vwFpc8Uu7mZ+yB7K+aoDNnKvuqd1ZhuksRXNZbug6yig6gbV+MPNDsxyvlbkSC8Ja2EippfsZRWWKsWfuiDZ9f5ugnkc7Xdc19Gxq1NrWSQQAQCsRvRY9ylFu6vIqX0txSkI08V2ONIuSBde/3om80IyyImi8e7dxgqeIDEUJAOk5AhmSnW7E1lrkKuMcvCjj14IZA690vmbSfDg+DaAjIrYR7ePIPI7Lc37Bn9pTzqNPjRqdDpRujBj+3sY4KzjM+7V1MVN7u7Sb63O7u7lAO0BbLW7tzatv+T28e38wtpNHT60/mNjw4LHtBid2+vQTGx8c2gI15sEXPioONgoixlsb9NC9e2cXZ9/a3/yn/9cuz1/Zz37yA/vo8ZHdXH2wi8sPlBNwygEAHBwectY4ut5f3y7t9PFz+5M//Rd2+viFzRcb2+zQ/G1vb199YW9efm62urHudm7L+ZUNBl06xQChCD4CZNksbcXRflsbTca2VrQ0dabH3HGM0IOMhpOBsXvgSUQ+p9MDb3qHdPlul+nMKwIeQ9vuO9YfjW0wObDVDryC6QrY163ZZmW2WXLM3267Zg01Pu90Rz7ve3Frd3c33lk8bI5+ZHpigjtKJSQ/WVsdM+Vp7CPyOJuRXgEm4J1XaLC469qmO7V9/9ROnv3cfvUn/42dPvmBrbcdXv/m9Sv2SXj20Ud29OhJ9JDnGAc6Lqz1HsABwlqdhz2FXTXE2PsYs4hyBOR00C72+JiXUHiPADXFBXgC+7YAUUFPuKfrPC9FZMZYZMbkUcIZZM1gg9suPm6RQDcGVHDmOsAKL33xCAY1tfNW2KLODwo6OBB+797wRaIBuJeceJNvXJeDIzlgKPvGdUEA7kjNL8GNVBZR4L1UChv9saBTlZFR/CI1M+VnnoHF53TcnnKAEwCFCxV20d/tbDj2bBI2M8d7blY27GxsdXNm//mv/tJuL8/thy+eMkPm3dtv7fr6vY1HXYJnY0TiN57JA8cUEr+DEXiIrrMxJXpL4M8NeQZ/R28EjABEt/3Fck4AQH6EABeOngX4yNT/ARvfoe+GZ1d7Lwi83t3drV/TH/D3mBZwgAj68aGtN0j9dzkL8GA0xmg8+DE+rhL7h+wYgJ0CeAjghu7AmXhTUrfLNvEnwAaVAOEz9pUIO1Mj1RGlZ8PQ0YhOP8qIIG8gOwY9z8oB+AJ6QD0+epjg37gfaP7wYMr3urm6trvZnGMUMf0A8g8OOrIEDo+P+Fx8hzxAvluxl4Cylui3hN+GiQQEYzHZICYw4fuHh4c+DSB4C+slAPBnf/5vCQCIwYoBk6KoMsxkAKu2hV06Q5DKSGkbK3KMZACWWrG4P4hHRlhBuhV9kNEYNy2GTGoKIgWrtVUDrKKGMpRl4DUdqeZoMTlOZD4ZGvGO2ekI/cyUkbYDqXd1B6tGNMGTuWu4711uqpTHsNUMhOwEyuHPBq3eT3uf3xcGvoxgAR55vUBYJWT0fv79GgGC8JbjXx3qHOG6H6XLxjQJNGpy2VU3RUyzo5dpSO9XjeM0pzmccKctXydryKBkokSkCHbVtsUzRcuKLAqdzWerfdK+ay05FF6vr0JaZR9CLzMtag+y06Z7iF6074VmZNjH+7b36iE6btKAlKvQS1cWucGJGuvlVO+sCP3dldHRTD0XLfh+VfBDBrCaJGb6lHKs34UD5JyfnVi9W92bSo/5rBTpymemPcjgigyPbEhk509n7SU5qKXz6LVknegZWyFwiKlXAVi21y+6Yp+Q1BhMwh/30Dnr3jK2Mj1oH3AtIy1K3QyQVWejvaODAr5QJCCMSo0BxLMEDGQ54NEnun0VfE0jSuWMiN/CO3HaAE/HuKVGPwkZVDHuiHQQ/Kr9YsQtjQHTrGidZ/7TpxHUGk4vuXF6FqjiZ+oyRgBg5hOtk/uAvWlNONB7VppVNlGeUuOR6ybfNsvbMp9LdpJeUm8CNgGMHqA5Cy/Lb8nh++tyKldJnJ9HndiQry+gUhiF0kulM/MDwF6jMVVEvnFPjTPSPTXfWzKS7xpOgORV1lX4HWVOdDguAMH3AADFmVfjpATA4kHFwGZepzsYAgwEQDaBjbAL1MgXqZMC06I/ASJpeG6puSRQWSfH4Ayp96PfhcabCdBz2daajhJCKdsg5FHpQkR7w7HwJqo1oulZh57z5wCE91nItM5GcQQhAMo4P3jwBfweEXoYhdEgC/cfdHbWWd3Z62+/sPX61h6dTm2/mdvF+zOb3dzYcn5nm9XMVsuZO9Wom++iRvfIrDuy+bpvy96x/fCn/8w+/ekvbbbc2Hrj+zYZDGyIc95v7fLDOWfcPzoe2Rf/+Nf2u7/7DzaymX30+MDGg66dvX1Nx//gcOoRvtmMJQbj6RHT3G9uF/bikx/Zj378S47ZQ5d7ON6jUde+/vLv7cPbb+1g0LHpuGfr5a1ttyvaAnBgIW9vr65Z6sDyI0QO4dgG6ALXUXYEot14PgCe5WJJ4xx7enJywjpn8CKMb4wCu5vdOVAxPaQDjOaEoAeMRwOQQJoHxAJnute3BSJ4Gt9F593req+uL2yFWt+Oj+6STvDJq4gOIBsBjRA9oOGdy70bOHVCZAARPIgeDMv13jadkQ0PntqLH/6J/fKP/4UdHD6xq5uZfffqW/vm669sPpvbsxcf2w9+9ks7PHlk4+GYa7348N5st7GPnz9hWjXO5uLikhkNz5+/sJNHjxjB/MPLb2wxX9jx9NiePHluG3Q22HZtuYIjjyZp0a8AYADWybb9sv2gBDxg4vztzFFBfDjtSEMHEOF1yzyXaDCHqLaaj3ZcoXjVP5xs0jv+rkweY2YEno3Iqt+MmtRLPvAN9Bkwl1vFod7XvgL4wGUBH2N45hqp8SrXhZ+yA4joEy40dhFgAZxRjoVd7+nAMmgHikFmXASAXI/EmOMY7YfPmGEBMEM9rTiG0/U717lDFhn6USAzx0FaZl7FfvlUBc/gpKzYG5tbYu9RM2/rhd2dv7Z/+Lu/Zi3/Zz/4yLr7lb199ZXdXL2zybBj4yEyYla2BjC3WvJZXDfkRwA8mr6AZwAEUJo998yM3e1l7xFMQl8ANvvEhBEAlmum/MNhBmjg+tpt+p3BYV5G4z4fNQr+xPXIGFiv5zYaYWwemoQCjAqQM+wjBCCmB1PShFLzvQTAezHg7JGRgwwGBkDXGwJ9cJhdf1RbCs41QUAFqGnEeDYnovEA19AHATIHqf2I3EPnY19wPwAFuJ9KsvB79DZgxsAezQ+nnBiAz5mFMBjY8ckx+Zp7u4HTvyxZtND9Wjf2DPIKP2z6ut0wG0F6CGeFxoJelrDgPpLu/tW/+Qvu2T2DW1Z0St8RI5aam2gq0HbodJ0Mn7YjlY11qrVA5Ol4pBm9XmPc6hCPVypp+D4ORD+6T/53NtIevC66jLajDA3Du9WFlDX+cTNGNaP+Au+Vjfi8DzSGQNRhkOv+NCYS0FAR+iYwEZKLBl92wkmDyUHMz1R0j91eU5229kQV8zJmK/pZowQ0FiP1LTteukc++3sGcTrb6oDVTACtOzucOqPsDMrYzOcnJtTMbTVSqevxmdxQCtz71CmTBmEdjH6vbrgNAJRIreg0omZ71V6GgNV7NM+z0nfmA71L+3cS1qArOdI0CpRunVKPcY/qxNX3TBzRqNGVw6v7itZq1+r6TdxXtYj+PXXwrt3ldS4SlPh2jf56VCr/FGM+OpXSxIEHHXSi9WUaEH9U1L2ZpaJIbxHKKVrWlgPigbKOFuigzJ8gGAJjGTzz36d0SChpzqZWI6Oczlz5N/N4dgC1PgEKOXKYnRZ3Zml5ROPF2hlZfSfkNJIGo0cKU7zDsSrPSrJCtENjFd20w9Ao/JbknOSPskpI4zEmjWmb0UAqAyxYN6OlTJeOSGwITjmF2HM9D9dnAEDnVWg8aiYrf3njtuLgNgDbXBJQo7nuNNYyK4KGjZTNJhjVBo5Eq4ydJ/Cb+w+jIhG89tON19qJXfeQfNJ6JLv03q5PVCNeo7fiE5U2FZqKUYZNkETlEYiMxTnljJ+kP/Pz2/JJY3CVOSAdzLTe1B1fNcMCqtv6gfoE4BczK2rKqiaH5L1wo8fre91oq1kuvG8BT9yAlgOde7HobPOf/LtLHf6PHerd4woArPYb0YixRmZiRBq51ii7E8hX+bYJALT3lrrWmcmjkop8YjQWU029lI3XlRY7kikKTtQGaZQRZfyen7lPmZAj5rXkMP5Rgz8cdmwzv7ZXX/3WXn71D7bd3trx4dBW8xtbzu5siD3Z720+u7XhoGsnpwe0AxBhRor7Ymk2W/dtcPwD+/Tnf2o/+aM/sflqb5s9nIaRdZFVgMZe85n94ZuvbTIe2A8+fmK//+1f2bdf/J29OB3YZABHZMEIH35Q/wt6QvMrRtUHY+v1fazdweGpTQ9PbI3GewAZ4ABMRkz5n99d2sGwbwfDHnsLzBe3TKuHQw2D+eriygbdAZ3mPuprYYj33KgGXTPlX2UdYdyzd8EGI8nGzACAY8Iu3fOZYaQaaIXptIzKI4vO95xNzMYTPst1U882a4xZAwDgZ43nwpGAXXZ5cc5zwVnhe15z7IA6I8xdb0hG+gknGH9lJkDQictvdxAACKD8YWsDG04e27OPf2Gf/fif2dHJU3tzdma///3vOM8djtrR42f2yc/+yH70818xY+H1dy/t7O0rO56O7IcfP7Xtem6/+81/sbtbjFk7sp/85Kf22Y9/ZLezO/vtP/zWLi8u7ZPnP7Bf/Oqf2+Dg1K5u4bhPbHp4ymyAxXzpNAg55lnUPs4RXLbbxFyb2ocI2RF4Tzh8JPoYaVb0dilrinpsZj+6pPJeGJ55IQeP2TFRghBmRp3W1MU0BPU34EBMggCOogZIEP1qCFeGzhgixbq3t/VmQYDCAxB96+3RKwTlbmgw2bPlBlMYcC5gub1tl8iIQX+NgQMRKEtZ47z83gOcOfo/gI6ibJDZnAEA0Dnl2YZ+whlvPIDIMuqhjyzFd1iKQ10Efl+zKz4aeTLtfb6wm+srG4/6djge2NXZG/apwLSKp4+P2UgT/QCWs0vbrmcsAUCWynIxC6fcm3PKJmEjxdSDxP0hB2VoPy1XdIxd5zlYDyf36PgoskAdSEGKPs9+AQcXjTYHLAUAsAF6WK+XTu/oiYGsMTTsG/TscDph939czwAchaXLTTwLAMDR4ZGn/0dtPnYGPAMQbDZbFFANeznsw1E+IX/CkSftRZAHMkBZXvw9bCtlBN3eGcoAOPljPLbJ5IDfVeo+0/AjAl9LXLw5If3vkDtw+vGf399tLDUmREM/ZD9w+kFk3nN6SvifWC/HHuKenY4dHh0ycwnyA58hAwCgKO1+1wzW+R/+17/cs0Niivi7avQfHbQaQ+F3OcKXjfyHHHDdQ86hDAv9HqkiUppIL2kYyI4O5K84sqjWpErsSRFlrUEGsZ7bNvr1TM2/lvObGxK21ywl7sLYlwUDQmi7Ip7ZaZDx79tdAY3vW48cQDyiOmpyImuTK2coRbpqtoB+r4iFAxK1SY820/eppuTmEXoTSwAAIABJREFU9egeOQ0SyB/Op+xbys7Qnmu/2jThhnIgTuEs6Xzajlten5RlBgDyM9ww9INQ34P6uY/+Yype0DMdCTkJqZbM11fTv/L76GwVgRX4UxwtdDWNMZa6TwY2vo/uZcxmUMWfWzMKGs5HCwDIaxQliqcqw3g3bj1DjrzeVWvLTqIa1shhqUb3fQBA9/FaP486qewlR+LaPK9RJYxobZs9ELIc0j5qX3B/RVFFGzn1riEo4h9yHtt0k/8th0oZAyH4Sk2hZANpHynpycsDAKC15PVKVnDEVq5pD57N8skjOZ725oa7d1DX2oujHk6KUujwe0VQxZc8a4IA7mDUEaUuL9QpOdMK1xIpTaJh8gyctMYoO69flExjCnjMAPeIT5o8ICAmnCVsGp+jlMjSjb1Z7qXnZZrk/qdNr3vnyl57rd/7u8WItKQbClCaQNTcwC3LAIF+ksGV3tyAx35lPtJ+lXrSVlp85oe6To8SZh2pd8nR5JqNVSfeuB72EhquMUolnA5ylkSlT/IRZF2ktLrTW89MdK7sFOl68mSkTLrzXoEEOiVRZlWBSl+b7pfpQrRMgzTDJUEPWb/ge5KBGQAoMmLv9Kgfb0saDdweuF/Va56CC9Lwhl4VAPDov++Z3rWpf+qkEK4jAQCiWT/DJgCgvShrjRKAqq+j671SoSMzxkHSOqHAsw7c0Pdz0JQflCP4vquUgKtAJlOnZwPUwOK99msb9dGJfm1vXv7evvjdf7Q3331uk0nHTo4nNr+7si3SbZEJBT5BN+2DkR0ejdigbblGTTEivWZ3q4H1px/bT371X9sv//l/ZRsUDaBXlJmdv3ll716/ts1ywZTz4+Mj+9Uvfmx/+PK39s3nf2tPjro27vtZwXHF3sHgx9QPRNnRbwDvs9kC2IBRPCIogBIDl/lwogfWRSR5t7ERsw1QsgCj/oZlmIi6YT8uP1xav4Nu5EN2yh4dTKwzdLtguwIg0rFN0v9tegetIrUZjbOgFHoDAPI+ZUn6DuuHDgSteF8r2LWoRffo4Pz/4+tNm+zKruyw/eb55QAkZqBQE1lFsimy2W13uxW2I/QTbDkk+d9YYVv2z3GEPzkstdRqqdnmUCRrYI1AYU4g55dvnhxr7bPu3fciKTAYBWS+d+8Z9tlnD2uvPQVTtwfs8VlAjPH50cUp/4t7Gk4DnATYbuw6sEE2skHjXWcIa4Iz7wiAupOYkbdgzWAHjjRKATZWs2qzb63ONXvnvY/s+s079u1339knv/s1yRbh6DS6Q7vx7g/t45/+OR21z37/Ozs5OrR37t60u7f27eT1S3v1/AkRCvj87Vu3WDYwmV7ay8MXJH+8fuOO3bjz0Fbblp2eL+3gxkO7defdDKkBeQECgBYoy33TuUcgnfc/9h/EcBUGQDBPOHwElomwFrIIREwWEAVCD4SVHhRnEBnykvShnDQEdQS7j3amw6XFX+VnHY44iBUdBYB3uXpCoMQTZWg/54E5lJ7U0EmiVrE1Sxi2tl54EMJ1wtbmq4XLCU4r6yPQThMlDqlbGahFANFfgMBtDVpL1xkoMWANuCcatitkyWte3+/1DR6sRIAFzPgIXMCBZkALSDwnFoWDv1pNbDw6tmbD6OAjoHd6cmrHb97YzrBnO72uHR++4lreONi3Ya9t3379Of9fr66tXoUtsbTJeESeDtoSoXyZWxrKT/FvtkXcurONsYC8DugebzWNDiIgxNulk41MNMpcEAzGH9Tj4/Nw1lvtJtFMQADUgI6izvMSBuhDnBO0H9zf32H2H3oE5xNBEqyD7FfoyH6vn2r/107wxw4BHVsukLVHZwwFlDbW63QN9fpOzHfhLfzS2Fkyl4LS9AtQapv4AOCYY/xuA3srQMjCyckJxwJ0AzgBYnkZdDPew64pZkTW4Pm9hD6AbSU/U7YvnqkAAH6md0KucP4n4wkFC+uDcgImgcENAj6T1EoQ+gwICnZF+xf/5j8wAKCLKHPeAhOmG775HzkUylxFw+stwzI58Lq0ZeDovwoAYHdl0GaCRZLaUiszPyfh0i8GL6IRrrnIqIiZoszpQz1WMMp1QMvjDNMvZDZjFtQzoYLo5OQ/PMhJMSigoTWMjgA+I8ddcD+tm+9PYPEWhDFjbU6OcIIf+joUiZw0h7gujqGMsyv+PR5wQo0y8ou8dOFPrY1kytc6Zze/Sl6KxnuepYt7I6coGnIq1fAgrU/E/+sXA8k/CH9K0TZxTgBOFbJrcZ2jkYa/Zw5Z2kMafSnTivdDQTvcMpFxBJhqOYijtc+zmKVWeWEzorzGfvMuJ8Wgj4ABmXGcSIV8/fxSE1xcwRjNLQ80+OWkLG+uExRsys+inB8ZNCp/cEXvTonGH50nHx+MOxhueK5nnjWfOH78TM6xMiw6N/nn8hSmZEhrHPdUBlQ8A39K5qh/eHj8gotOoBBHcohEKqY55MEEl0XxowgloDFFJ0vGiTg4NG+NL3MeAgJAsiZZ0NngPJkR8YtSJGSZ3JXaoGVnNBmnUS8hAu08DTlruI/fVxFLhLXRhaQ1lm7lZxSwLQUAcvktBgB4ctMYszklWF/h3CedUiZZi8515Ecpy4biCcldyvSG1lrj09nAB+TgxQBANCxZWxrIpyhHSV/qvOjcu55Kia4r7kh9Lpfl4h0dZZsBJqr/oiKXLMbzhZcCIqixsQVYuntVo+m1uH4uRQ6mveW4EuqNPxPTtLrKJLZ4PzP53RrvAspsKJ3h70rIlKjLJdNv6YiE/tVnKZCpLazmrPtAn8nuWwWsUlZR66x2gNmalQjOFKBlzXEKAGRowAJa0R2L8vuLMuy2i+Yl2eP6U248bcqyHwQmnCEoC6zQVmDAGHsFnevBRt5Fid2dsGk4otsK63lblZU1KkurbSf27NGn9tlv/6NdXryywbBlw0Gb5HAwGJczsP+j9hVQXzi8a1swq4nMXM/WIJpb1K3WPrD3P/q53X7nXRtNZ8xY9bsde/n0e2aPN8sVicJu3rppD+7fsRdPvrHvvvzEWpW57e043JVs4uyp3SLkHQEAOEaQIdS5MmuP7DDu8yYcedQCpza3DHB4Nnc5n9p0MqYjgLXvDwZ0AC8vxngs0YDIsLZBftfwUgmQcJIHJ8mD4LlYfzjfvD83m1SHjHrjhjXAZpjuU50TEZfBcfd9hFPqHYi4L0t3MvA8BjtIygXkATKQgGlXrUPkgNc5L5Z5JlRcWo4q8P7h+Du+MxmDpwCO6pI12tgr7MEKd36tbc3Orj14+IENdvfs20ff2uef/8EZ2sE+Xmnazfd/ZO/+4Ed2cnRs3339lVXWS/vB+w/s1rWhfffVF/bi6SOrV8z6na4N+j3e3fP51LaVtVUQTOnv2LbWtskMTmvbfvjxX9i9Bx/Zttq16XJrM5Qs0IF3x9Z1lN9RDgSEs7imEwsiQ5wHZDHxTs8io+6+Tr4F59tZWQvBm+2CGWDysrg2Y9AIQQkEjBB0QOBlNgcBZd6WVDwBJBFFCUzVgw+VLeye0GEnIdawb3T2SCJntoXz2G7Qqb64HPn8KnVr1p2hnpwGgNiT70GJEcxDQSGcZ58LgyFsxFAhyR3Tiaj3RiBJ7ZllgySuEZUcIrSAOnAGhCroVlHnGWB2HHSPNbOjN0/t+ZOvbDm/sFajYs1azabjqa2XC2bON6uVnbw54r6+8+AuUTqff/o7++brLwj9Hw7gsK5YLqCACfbHuyak8uVU3igbCWRzsD3giGJO3E/UyTdTZruytcFwyADYBMifLYI0bgPAgYUcQ39Bjn1xUD/fz9cSJRVWYXAP40bgA3NHkGw0uuDaO4LGfQie44Zn83HuqB8mEwYhUJqDAIDKNHG2UOqDc4jMPf7PYF0qzdE9xEw7y6nqXnacWp7KdsbvXY+sGUSA7kZQwQOS3uEDSCFP8ubBepUC9Ab9VFbgCAS12Szc41lZTH6Xk9QQ5RZrJ/sDogrvms+mHlxAG8VEuq9EN0sAFAAoXLDJ8VbEPmbidZlGA0OGtS48/TcaxGUnixOSsRcIoWSc4L+MyIeHy87JxsC2IX+aiCsaHvFzMlJjdwO9Vxe3DKM4t7IhCcHPjAo6mcV/q34Dz+BahprTrI1QyJ5l9TqZ4VFk5WZGIGTlBHfUGPM1DqQiJSNG88N3vOdvsQ1TZlAlA5aHXkZmMHCjvGid47N9nLljXv6djGCVgURZocEcHPoYmInjY/SUEPmisaUMIHrecn9Ux5qRTgK+nQcl4h6X/54Zw4ST5dWxrOFMNWdyVJWRdWXg2dIsixUcXR3mvOWNMv+pJ29ac7/wPdIdA2SZQ5fV1b3NNi3SsrIxrGAMfi6DA88uMvALdRLlqJgtLAa7UoY5neN41kTaRWMqOW4+b0QzHe4Uz3xZ/vy3uYxKxsWGH89DNLrj2Y+GdzznGlP2TAUcU2BMAYDMASIzc95lIo69vM7UX0EfSN5pULAdC0iS8gAmnhuDAAoq6d2uD1MQJuiRmC0XyR6DAEEvZkZXChzm+tlTETrjZV1Kac/k9m1eEl/LHKWl9RSaQYGUDAHA2ti8ZIIZy7ieCZikPZIsxD3W2DNjMpOrSFKZ2JYDQaPvlQd2pLNhjOl58V1Rn+oOlA5i4JvZZw+OZOc7BQDy8fl7yoHtXDc4jL3s2Mb7NT5fAXcFwzgHtlzT/ZdOSphzed0IZU1Zc57/xO8CJIuMOAUfeFZTzbH2w4MfjsLz+8yDRJJ9h6EHosiEkIvf5/xSlt1PturZXWajvpQ8ec/6XMfRySqh0MrlF5lTn9YnO/elQE3UN565z9cxSUwBZeJjSXubggCSp7j30jm+P28nWXQ/ZjortJHNO3YE0mMm/rwGF//DZ1j7jeAditrpLGAtIZ5wbDxYB+dlM19aFbXxq4nNLl7banZsJ68eMyNvm6l1u8jAw+mt0+EdnV/aerkmU3e9XrX5cmqT2cQazTbb8VXh9E231tu9bfcffmjzrdnzV69Yl/vew4c2G5/bp7/7xJazue3vX7M7d+8Riozs4ssn31rDFnZ9f4ezmNE4B4kXygwqzAArOC/EkVrOwiknE3ZykuYLwIGxDsiWgiBsSgcSIo4yge2myppk0I1hC5CBRP0xAwDrlbUaHc/cpj2HM+41yQ3OBeuJ7P/4Em26lmTOb7a9DSD3PCFO4NAggMHuAXQQ0ILLs8e2rdpyicykO/55UBBZ7IQ6R2/5FHiDI4ByA2QqISNYGzwf//fAsbcPxbgXcJ7hSOCcIvjT8PKB5WZtzXbPrl2/bd3+0Mazqb1+c8iSA5LZgbdgW7OHP/5Lu/PO+/b4u0f26vkzG3Tb9uD2DRt2GwwAXBy/tgqeVa9auwG4NxyfClEh66rZul6z2QqZ7Lotli27ffcj/r+7c8eq7aFh5WfIZrPtnpdKMKAsEk+SJqKpu7cw49kHdJtYb2R621znGZniUY4K53bDzLZtXG5o622rVq2j7rrH9pSL9dYgGwgKYA/Qc5114Ah+JkZ3OuJVRwOAjFU63RFACKC4vkGXCPxZIYu6Xlq/07TR2ZF9/e3XdjGZ2fWbt+3O3Qc26A9ZXoLvo6sFCOpEFotzI6cebSixjtjfTqtt8+ncXr04JAIBgZoK0CPs6V63FWUooetSmRDGhA4TWCcG3wmrA9zf2/wBtr+cXdqzJ1/ZN199YqOL19Zv18ntgAAAAgH9XpcOOjgEBoOBHVy/xnKfb7/5imUg4DkgI39ijQchniM9EdxI/0/dR5zoF7LqHAPwJy9HI8L5Ia+E4rNThdfPw1bnHUgOAE8kiKHf0S6wjxDURDlFxa4fXMuy/JxjrcZOGBgbngGEADLw7HnPRIPrQd7XLJVw9DGy8Iv5jC37dJag42LgG1l6/BmPwCXivgXg++oqgfEjyEJSPnJbIHitMkKgGKYkA2SAkugW37/9a3tcZ7f9HDmkIIHuJfJDbdbWAeEozhrvQifSl29U9gFYhpDsLwSEMFfZnNCT0Iunp6eGFox4JpA8siN4fysAEI1Mv6BVB55MoWA46mLT5ax/586nzKf8Io1GXnSiM+cvZhyC48mLPtSicpzh8WwzlWpQrjLA47zKhh4XPtS+xnloUxSVjzOK74m/V+1thALiopDB99YaE4GfqhFTZFgkeXSAQ/swXzMRUYUaVm5+zHwX117zkDMax47f4fDKmLtqfWTAcuypxjUaqJlyCtD+KAcKAESjUt+hAY1IbApASC4ygyytj1+CTpqmeWSzlJwmoZAxLAQAa8JYQJ5c95gJR02V0pm60EslJ1l2Jjnk6iPrl78zziqIpaw3fqexYpwxgyzZyB3VpCQ0j61fOlp3KjEq/rxfbzRYNVyR4el9kuXyWS0jEqLzqOeW2cNV/xqNXK1zdD70rHwPXLHH8+775zBbQutgnIYoaDTadba4BynRX9YxuFT1pyzb+rnOXTyH2lfJoj6rcyfnR8/UuGKGMe5xnGM8gUJB5Psh8hnUuNYTEVCeBcTnyc4qFvwkn7oAPBDnhEaYeQwwZKgFkQaFwGJswhHXxVEYefAs6rPMeQy17VoP7UMM2kVdo0CG9EtOuulvJ4g+ZTn1Tj47GTlyujUGyZT0iI+j2AYzH7uc7gDlFvdKEVDGTExZ78VAgIz1KAeccwoAaB2kHyNnTZSp/Gzlzm5OQpV3xyk8L0AO8fMCSRZ0D7gXMsRTcR813vL9VQ6gs/pVBHyqjA8BFQUAtO78L7OiqT4dAY4go5p/vLvKZSNe6ZQ6dYRgjHR7RA5pb6hjs/sv3Y3pXsjOVpD7qKvinSEDNCY0or5yXec7VwjeiTU+JS1UksC5py9kOiJtfLzPYtA10zni9uByeJCAJTrCr6U7X62zSKKGyl4QYaWyPsCK6aBszJogvmvUbDw5t5OT18wig316f3ff5pOJHb18brOz1zY6eW7T0Ssbnbw0W8+s28bdCiwM+k43qI9Howkz5t1OmwbrdD62y/El28YNd/at3R7YclWxdnfHejv79ub0zF6/eWN7+7v24Xvv2nI+sSePvuO92+32bP/aAZEMz59+b8evX9hyemH7e7vWbHdtMgMUGLWz7jwBog67DgYsssIw7h1e79lCOCOEIyPLS+MeQQ6vcyZJGGv6wYS9scV8bcsE88eZhYENoxmdANgardKwMbKVKTMHpxDb2W55XTFgysigwXHgmNota7SaGQIAaAmMGU6CAgCA5QK5ABRDt4NsHgjPHM2hzBtL2bZr1m7je07o5Xof8orsI0sOthvWjQPOixpeFmsRkYW7w7OwrjNcp4Ks0Vs6VkjYt3/tho3GE3t5+JJzIVQ8JUTq7b7d/cFP7c6D9+zxo0f24ulTG/a6tj/sG/zFs6NDm1yckSCOZSH1apIHZPvnNllMrdZt2rbasGoFtcboiNC3dv+2Xbvzke3detcagz0bL5AlR8mEkyxin6hX4Zwn3YHMNltYr5ckj2yDzHI+Y0aY5R6tljVYtjG3yeWJvXj6jV1eHFtl4wGd+WJjjXbfHr7/kR3cvGezxdYuLmcAjhMdgzXEqxAUIJKk3iRKhkgGjMncDkYbOJcBtMQElLphs+nYlvMZz9a14YCdHb749Lf2+eef23y7tQcP37N79x9aq921wc6QMopAy9nZCRnwgURp9/p2OZ7wd9f291m2Mp9OrNfp2PHRqX3z9WOWTTx4/wd2cPseO0qA7wIJkhwlA2dvS3REmwEAtNic2dnJGzs9fUMegb2doS2mY7s4fW2nxy/s7PSZTccntjNoM4BxfnbuZ7LTdmRQrcka+V63a+fnZ/b68JVNpuMk016Ogr2KqDCsH0uCl6lbSiplgF4Dsz3WE5loyTP0KL6PMwI9eHk5om5Fm8DhoOfnOiFt2FFg4ySQOIfNdsMOblyzbredQsXu/2E/GZxIvECoc8dzEABwf8F5NuAQg/cAc0AGnswI3GNHmgz7Q443tmfG3xEkUHcVdVNhBj0F8JhEQPA7tLSF0w/IP/4PmQURIO4WoIauX8ccOgny76UkMQCAMXOdGnUGStz5z7P7CHo455IjKjyQ4K0Y9V34n7IfGLhotagHj4+O0nojoOMJNxHFvhUA0AN0welyLUfX85+rhqZYixmN8mhU61LMsh7JIFO2CwOLxkt0Bq9CqkMAysYh3q2fRcNLypWOZ6oFd+bOYrsiOUnK+ESDPs6L7xHhVvpFZjQHpsjouEYjQTW2+I4OmWC12vzgnwaGUlf47mgiA1TkTigbIni/IkeKvmr/YEDwXeFFcc3wd+5JggGzFqnUi77gqL2VjXNX3C8tMXxGA8v77pbfma1zggcpAMA1D2P11nJAC7gg5Q6pcwCoxtaLuxRtTxYemWaL75ZxJjnl2qXWKw59ymGbbA2SAgBy2KP8ZmckGY/aZ3ea8iwylZ4yxWSlzTNdQjfI0M/OQ2b4Jzhd6nuscdDJSpDUKPc6i/xZiVgrBk+iAa0AU/Fn+anwKKc7EnKy6cCFMejTPn79n58oBADi9+UEutHuT5B+0tpyb7JWj8Vgg56ltZUzp33wdcl5TrR2WiN+j4RLeU0+x5AYaqM8l/VMNr4SkiqOIQYKo85DhF1jLMuj9AtvPiICUgBRZR4BoaP94rNLSBytI7JIZSde78zWNWRMy46VdI32Kq45Fhf6JVub5LBzDgnaGB1ennG0HEoEPlfdIVon1yf5OYrn3h0+lwvJJLs7lC4QjivVAshJjOfL9WtsJeoKJOMdSW0guU4I3AUEQNTB8Zk6l/g9HBVkZ+OfKN/6rN8F+fnKDAMwKF8R/C7vRXy/gkTZuqfSrBhY4TlIREqsAw8Zfq5JYpTmvEMAgHMulEDk6DWNIQs4hgBAef75XhY7xsT38mwG/UW5C/oh6tC37u9I4htK2lzuvWyGZysZYI74CHomBYuz818KGsf3XRm01jghn4n8ClBbZLzqlKGcDDPncEllWMl4Y9KDQaCateEAjUe2mU+s26rQMXry/Td2fn5iN2/dsnv37jKj9e2Xn9vs4shW03PbLFDrP6bDR0h1BZmwRWZAI74g0jKMZzq9tPlixmxXtwcIL7JZIDJbMygwhtO7WNqNg+t2cH3fTt4c2vnpibUaLauB4I7s+CDlm9nlxaldnp/QAag24Lw51BV7Rgj9GiSFTX6eOjplwhyqu6Vjjvpq1ggrMAPuBAQFuHWwCZCVRjAVth1g5uie4JB8tC9Dpo9tuVYbMnd7Hb4TqUGvwNlFlnY8AUx5QwgzW2yBxRvs9BwfugzMeR8A0osxQ3aXc6AAlqwxhqPZbLbJEK+7BiN0p27BrHcXRF2LFceBMcAJAJIB5IiA7MIB6SIbW3fEGBF1qW6YrOzs+uKliBgHnYNGw64fHDAjfXR8bMcnR1xLIH6YMN6YDXav2fX779newU07evPGnj95ykBKH86hbWw1n5LIEU7xYj6l8wRYMR6ADPfKltbsIlNds2YVnQ+6dnFptq7u2sGDn9jdD35qzd2bNt+ght2ZYN1eS/eb+sizh/2GLU2RzQahY3U9t7Oj1/byxXPCwe/edYj66emhvXrxyE5eP7PZ+IRM9XBeF6uKbSote/DuR/behz+xRnvXJnMgD8D7ACSI2Rxt6pZrm6Nl3QZdoxCQcJh4detIWAYANmBuR9YapHQj+/abL2w6OrcHd27ZD997x0anx/arX/69PX/+zFq9vt24dcd6w10iTg5u3ORaHb56wVIJlAKA9K7d69nockxCtl63w2w82vHBYb64GNvx8aVtqi278/AH9v5HP7H2YI9dNUimCHlaLb01Y7Nm3UbNGuDKGJ/b8++/tjevntjo8oylNwgATC8vbHR+bPPpmW3Wl7ZeTbl27G6RYPb0N2gfO2klZNdb2V1kxHXY1yzrn1qN4nOxZEaBYGen35AAlHdbynzLtpB/g/kTqo+6+G6HRJ44Q+q04HYxbh/4GRvr9Tu2t7djnZ4HIlk2w5IC7wIAra+2f0zOJLsaZwjQf2TFRxcjZvwRUGTSDoHDxZxncNAbcO44e/g35ovAhWD+OHOyaTAvONVApbj/WrXJfEYyR3XnQAvA0eiSv9Pa4b3X9/d51jFXnvG6o12gq4QawvMHOwPqdDxH45HNp/JaJVcYTEwIRN1PeJYQFyhJwZ6AAwU/wzmB3sN7vX3oxir/0//2t4USADlRympmhnv6S2aAZtZZblXJqJBzj49gsnKwy46iK3d/kAwDDFTGiDL72YVaYqXmJS9DJTiZmoOMjuhIyNDDO7ylEWqFfNHkZJYztrqcyoYKDbTE8KzPREMSf2edSICDx2coo473aTw4AEXm8bwPtYxKIQHkVDtszUnYZCBHA1RGLOfIDE5eN81LL/SRzt+RE16wlUXqgZn11U4tVeRclh0W7bX3oixm8PUO31+Hk0a5ik6BHCZeXokwMuEvuZRaf1zM2ncP8CSoXCLrIjSaxlWe4VEAJnd8i+UKWl86/qn9mpxD7hd7afulpnEqAECjMWTnJBcy6rPMfWiH5TLk0fG4f7F+XD/XGhFhkZAiUrZ6h8hw9O5oWMtYl9Mbzwr2BeNXxjHuR3QqNRaXPZfhAgogBdoKc0lGtkNtHZZZbgMYzxBbzaTsWDyHma5JDprkTfOIYxEcPc41h1WVS2rygJD0APYZmkaBBO5rIl3T2S47jlqnqBeKcu9kf5KRzElOghGZdqPejGsAuXRYpfN4CKamz+ey5npS79KZ9R+UYNXJEI97wN7HV3Sh0Gf0PDqHWabd2W3j5cn34ZJmn+g8Yy25ZJYhGbCZnklnK54frYG4B0S+Reec6+cOHJ4rnaF7Ju4L1y0EALTfWre4t9n30nplZztlHBSQLQfKY3BK39H5htyjDlGOQTlQoHkqeyxCx0xW0OI1EUfqzow6Rzop7rug9NJj0s/Sv1kwKI+RvlXGIlSPz80lS9+PAbl8n/LAb3ZfJOIl1U9yw4LslddC95q4XDzo4sGrLPDUKPWAAAAgAElEQVRYKnXD72IWP9NDJeSd3uU6JcF/QxcWGlohICD5kKyXxx3HLh0c5UC6y8s/PMCEAACcH8CrqV1S9x0CeiNCim2eVq7zKxvrdNsk9nv01ef29NsvbNCuWrOGdm6HhPSinvTu3TvMJj/9/jtbzUa2WVxadTO3DupyE4s9u8iBcZ417FhXZES9c4STSI2ph2H8A85cqzZZX03SOpKUoUXe0g6uX6cT8uS7bwkDxvjhaLd7Q2t3nZEanQiWswmzo6jZ9oys20kK7CD4kI0t6Thk4sFZgdpq1zUw/z04pky83yue9QVB2maLiTVsMQdh1pxBAPAJtOHk1pHdBUkZuAtgXzikGP+FeTOZXNp0NqaEw1kB/B+6BmUEcLARAKDOYMbYdR9lbOv12UABzKaoy29as4EMZt4yGg4TggtwVABNhr4DcgDrifdjvwBpRpYT2dp+v8ef545V6gBRQe30jEEHvBvOHP7AqQFhH1oWIgCAdUf2j3oiwaJ7wx3rDPes1mzZYj63w1eHlKthr0/nlK3C2MWFlzTnyXptOmgba3Uatq2AcK5ptW3Nmo2enV9ubF0d2v69H9nt9/+JbVq7Zs0+6+Rl2yiDie85ASTKiJzholGvWKdRsfHpa3v8zR/t2ZPvrN1q2Mcf/5CBqu8ffWXPnnxjjcrCOs2tNSqwaRGwBCFb14b7d+z2vQ+s3btm06WxXAVlAZDpJcj40FViXbEpAlz1FudIngFLdzzQE+AXqK+t3dzY1199Yl98+htbz0b2wcP79s6dW3Z0+NK+/OwPlIVOf2CD4Y5Vm20iAA5uHDAw8Or5U2a3iQpB2Umnw2At2OxBrLmczazXaVu33bbL8dwWK9T+N+zGvfftp3/x19bbv2Hj2crG06WtEJjYYk8b1m5UrLKc2/j4tb15/shePP6CjP3tNjK+QAN5683tZsGWmIv5pXU64LmoUs4RaJolNAuJ4KrercJ9oDXPsAfagCQBn0KVwawFSohS9wrpcNnY0F+qe88CxlahAx6Rf/icSmzwLATVsHdEeSQ0sgdfvf0l5a1m5ABod53BHr/G2YFNBmJRagDqLC958uSgo+VwBnAO4dzvDHfcF03lCDgPeAZKhPFZwOQxB+/O4WSezMgz+JuXYYHcE8EH6W3wNVRItO0IHpbupHaV8mXJudHpJF91zSAag4kpAODlCxPaWLu7KIvasuSISCUEHBBYDCTRskt0D+E+Idy/Dr0x5fq4PsV8gYKC3vPghgd6fJwMsP7z//XfwaQpZB3pQJXqlUVCJkdTDgIiXPoTHQwZJDJCZHBEYwSCpNYo0TCLRq4+78aaJ3EKDkVigi8b/tFgjMYN/h4j+4r4yOnRJaTvxAyQDLeycZJd6GkhosOkdZDzEYMRsbRBn2PvzpTViRlCHE5dMiIWY0QrRc31nThGjCP+mxmTRESTza+K+jSHlGgM0RnBz3kpJ8REtseJlRXfkYMVgziFWq+U7YlOcWYwlmqgcXleZQjjPZFoj2y86XA6T4QHEbLsWGrBgwwbDiYUk+DFrA+qJxbvZLHHPdPByuSQmS2QcRSRIm65F2HuWp/ogLoM55CeaCzQmEuHmxd3C4YCsheLHOYTDGxllHJnVBlchxRpH7UXMujl3Ghc0Wh1xezjkHKRspdcaX0yQzwEN9y4fZvMime6VM7j33clTxnYejBK78kchJTd0vmjEZyy8dQbiZOCxJRC25TkXbIvZzI6YOUAQNQRel48U2LWx+fkcHANg2MddQ5qs+N5ig5AfL50WdRpXOsrHKKoU7P9AAlSarkj+ZcuzXSaY66z8hmtC9c6lQBE+ddYNB+cG0WaY6C0oJvTePls/sJ/EC8rrbGvm/+JnCccf2qnFQNtZaddz/Gf53C29ET+x6Ps7ijwXCSkQ9w7PkdtpJKek/6QnOvd2f6oWFhZ3BQIynRmRgTnd2o5iF18nmfTVQKDcZeDPbpb/flFfU5dkzga9Dn9V+/Rvuq5DjF3VmV1iijPUcSI2jt1btCzo20Aw0coKspTCX0nnV0ej+9/HjzQnklfSY8qOC6ZJYeB2jjSUc0DAM5jkGrtk4TF/dT94w5MjpCKchwDAJL/7Kwl2yPq9hhsk+4q74H0W0xucL7sUONOLzD8qN+G0ctgdoL/q8sDDxQMS7C8p9ZU7RYI0GZ2cfrKvvvy9/bN57+1QXNL+DZqgnE9or5+MIQDBsju1NaLqS1nY9uC2At90ytoO1e31QY1vC5PmB/71DOrjPsTkPYp9TaMRrRLQ307RBJOKewQsPXj37dv32at+NPH39vp8Uli3gcCoE8nb4YMmLOp0XGF8csAQbvNdYBt4wR8MHz9LswDxH5vq00e2+MBAt7wTK6X8+Slk+hHv93WbTZHPS5chbqhBJxdBWrOro/AAdYcpQ+qpwYEudVAXbOzlGO4cFYJ20095d0OzfWb7mW3pRwtMpuhLRfQDDDOm84lnxAnaikI3gMY5VgHjMezi86DwPNe2TAIAKcB2XuXIWQi23Sm0I8eaAHUczOg2EgZSnZVAAQYkGqvc/Y7veWoVaCP0NO8jjIKd3g8sOfdH1gbTSZ3twt9jb01GYPBbGkN/bYkP8BOv89s8ni6tvGibv0b71t77741d+/ajbsf2LoC9ISj6eQIwrHB96X3UMsN8rluq0p5/sNvf2mz8Zk9uHfT3nnnjo0vzuzJ42/s/OTQBp2GddtVa9W9lSba+AEFANLD3vDAFps6gwKD4R6DD0CqWK1p1++8Y43enllzgBOXSifQ2aSZAiOwFWc27FVsMTmy3//m7+zZ4y+s2zC7vtu3FbpMjC7YbQJZXDpoqBuvNqw/HPJ5L58/t9lkxOw2g0Q401kJtcMvQDtZ2W5ZXoLyBbRPXFVa1t+/bR/86Gd288F7ZvWurbY1my1RnOOklODGO3n5zB59/gc7e/XEbH5ijcrc2m3Ilj+7026SGHM0OmNHDNT7u5+ztCmI4hjw2hIS36wBJu8oXwTjoD95bzHT7vXr1PGsafe2h5QHdjQABN25riD3srPI7ZQy4LRNEk+b26ayRSDXDfJW4LnUqQkZy9I+QzBiznEiANAbIHvdcQQAy1EajiDi/e8BAOgTwOeVKcfeMJO+9Hae5A5Jso4zRRshkYTj7CkrrvsA64B1Y3Bk4UER/AzvRlkBrhggO2oNR/6gXSYg9/ick396ORHmKdQLxowSJiH6EPzEey8uzvku8gQgBAA0RadNxIGvYWL5Ty0V5czLjlVpAnkEYO8kFCT8a5JBp8QS/s1AUCJbZBtAZWCzizWRw0lZ0fhRZiq0nuJhLpEoyRCSsarLUAadnAwZVKgjiQZIZkiV2KrdKM4N42iMRFKjq5z0OCYpGxmRMTARjRQ3TvPMbuZwhlps/j7UJUZDQn+XwSnjIDpSymTHOcd2eTGbGrMAMjpUm6KI1dtOZ2jLlQjrZBRnzk2om9SYoxOZGaWhLh2/V1ZQRq4CGzJ2slZKAYYeAxqa89trlghtCkSHDuVVNi8GSPg+liXkJQAYk4hyYGQpAOAZf9R2uROqQxINt7gXmeORiEtiAIDyS8fLOwxEBwpjKu+FyjSioau1g+JzhzZv2ydlGtdMz81h614D7eMvkr7JkNYcYmBCZw//jeeyLP8yasrOYcx85Y5tblDLcM7OUKgx9zm448bnIrSdMiM6k/x5CvBoDF5vliOF+F7yBBVbU2reWquY1dU+xyCISDU1R+mtqxxQR1rkY/BMtgedvAwitDS8AiETHVdFmKOeyZzM3H8uOJDSR5kzlFrB6ec6q3oOz3FWTpKXr+jzPCcJgk7nOwUepVs1NiGVFAyUc52f9cBJEsjatB7lM+56UyGAnGuGa14KqMQAQnyO9kmBK71LexzniM9IflTLmJ2r5DDEc6D5ywCI95MClDpPQoLEAID/PefxiOupNdXn2eIpsfJrfoX3hYD3VTqTPwsZ7fiZTH+lAfDuDfLAz6YSkkymEvw9yiK/ntUa+37lMvh2FwfN4y05ysoDUjUW9aqTlmWyFuyMq2wBmo8ijQxBJtftIslUkYYfJD0nBgBEbFleU5UnxXu6oP9KZQfSoXGsZX1JZvDYKzu7E72rD0kUQYcHUrUtiMuQFXd0AL7L+zY5/rZZWgfw9wqIqo7t5PiJrRfndn701J4//spalaW163AQQbhlrK8HdH9j6L/dsma9Yhtk3OCwr4EgqdI5QrZbDNo4I3BEeS/R8EfWEIzYIOpDjW+VmUTIAJxl9q6uw/BGPfGQBvqr5y/oRGIt0MIPThLKBwBlZl/qOer6l85IT3K7lGlEHXwVbfLcMYaIIjOO59ABIikhnEj0J58yU4067VoDjimCsyrfgOGLta0xALBagUgX7PDoJgBHeuMkZURcbKzZQsbM26kBjQGUQqtZZ9YZY4SeR1Ye9gNKCPxIeLBE9wn2DdlGZOAcpekIt3a7y1puEgYnxJr0Vi+1KANbOO58zhm7hcx41WvQwXaP8gbMGWuH98ExwL+9Y4Kzp0OWkKHEXgCOzhIpJ5rPz0xy4HzMfvaUxAMiAvptzsCF91pfzPx9WHfe24kPBsEc6ReUrfRAjIjyh9XW5pumNYa3rdK9YYMb79mHP/4LZrdnS+dnaLVVz+0M9nAA2V0B5ILYh+3cHn39B/vk139PmP/d2/s27Lfs/OSNzcYXtpqNrZmCBc2GtznDc8eThTVaPesN9m2+AnGlB0RArgcVu6k2bf/WQ7v1zg9t9/a7ttwiCIS9xh42CYmvIeBSW9l8fGij02f29ee/tMuTF9asLK1V3bKOnmiTVF7WbLnDWW20KOdgYj8/PbU6avWTLDlewvltkHXuwnEFUeB0YuPxyOqNtjWafVusa1ZtD+z2ww/t4M4Dq7WGtq127PBkZOtq027fu2+9TpNonz/+5lc2Pzu0ndbK+i2cDew+bBC8acsa9tPTEypAnFnnEljTQYXMwLGGQ437H8FxtNcUcR2eNF8iSzxzXU80jTpc1TIiOdoMiYcCsqtgLdA7HpdO/hO4tqjDHLXjsu/oPLX18/fw5nBEDxBR4GDoNKzf75ILwLsmIHC9phOOABICgGpBjf/CuYacykHGu+DwQjfpzFCXpABAM/Fz4Awp6abkGgIGsnFIJIhACIOwTiwKBdvtD5wTxMzOzi/s8nLs5wJnPwU/cOYZGFxDp0BevMOBl1WjXePKprMpfwYSRSw2zsNg0OcayRdAoAD6BX+A9MG+QidGm4IBDq61o5GA3MD8ibBoNGkH4Tk400Ql/M//599voxOsS1vM3ZlhVILnyTi6KgAQDVUuQop6xkyxjFVBUPXeaCRHY56XagoA6IKl0ZdaEuHvcm6jISVnROMoO0Ta7Gg0RwOQY/c0GZ+P50S4vUiuNJ8/ZYBF5yo3FmUA5RB4MTxHJyU6MSp/1xrLcOcBC1mvuEZ0UJPCVkZGz5QxLkOmnDHx+RczZdyjrKZfjufbZFrch+Q0aT4y6OM6yZiOe6DuDNERw+WIzxQys6qvz4JDKjdI9LobzxAiixUDAHk3hqJ5Hselg8VsTKpTU6CDjoZ6nAdOgrLhzLqlctAoQPzxvoiMkLEY90FOTX7QfcxuTIgltkgCxrOR3qO9dWc9d7j03HjmlJu9ygDW+2NQIg/8pFr0wF+gs8VxBMSAAgBcl8TSG2WAeyAW12Qs45KKQSbXesxrpwBIXqOrPSw7j+Vz7fuSZ8a1DlFGMVfNV/PXHjOymuo5qdtSRih+PirnPFjiTlPUh/pOtidpsPpOHHt07MhGm9Ax2ueCLk3/KOtBEgCRXDGXz4jC0Bwzec4IOfO2gNI9KiGSzPl+51wW0sfxbNFwDsiEbHyhPZz2o6DLkhzFQE3ct6v0MOeV2PZjQJZzA2wwcHsUtUF+hvS+cgDAYbF+2btMFrtEqDQg0yVhP/AdBQA0B71fzyw62zlC4K01SbDxeG7js3ju0w8K5z6Q8LHXdqhnf2v901nRWrgcJiRV0vNlUsIo89m5CagpX6+8i095XjHYxe9HXcv7JTkiKQAQ+WFENMi9UelGkuN4fxbvZteRksd41pLK4SpqXLQHEg8QPht1eb6nCpLkAULtDZwDt4/ALD2jQYs7GhmreN+BHK0G0rjK2hrVrZ0dH9oXf/iVnRx+Zzu9irUba5teHNt2OWMbsF7HM+4nZ2c0LpfrmfX6bWZqUVde3cDRW9t8sWWNMeDohGAz0+u2jkofYLiDCR+HCDWk+D2yg2jJh9aADmMfWKfdo1JGr/HT41OHylZAXoXSngYlECRdcGJhhAJ+Ded20OtRjwOazEQH+4CjJSDQMag39/7aMMiZqWf97Ir96RtWcygxHPU67kQPLsNgR90/uqshyIFMKvKu1XqH0G/0ZXeEFGqsvXUgxtJsgTCuatv10thmnrB0MO47YgFZddR0Uz7Yxg8QdtehMNThALoexXI5ZLXd6jKYgz8qq8PfBdeHo4X1UBIAzj8CEJgryM8wri3KJhZz/h/ygrWA7E8QlEj3uusTcBN0XA8B84CuDumOxOeQBcYZxbPhPIDkk2U1ZF5Hx6QqHb/FDC0SUSuNsXhgBPJBtE9yZoGwqFSciK1Vh9ODsoCObaptu1hUbbxu2w/+yd/Yj//8n9r5eGPTOTovmbU7XQ+Yw/ZhXTXkZGuT0bl1WnAwN3Z69Nw++/0/2vnZC9vpNWw9H9nl2ZE1alu24qtsNyS9dBTCiplkzA2oBsD+MS0Q/mG9Sfi3rdnlbG3b5q7d++Cn9u6P/5JIgMsJOBxQC499r1sLAIjlyB599Rs7OfzWVuNDa9rMKmjXOJvYGm0GIZcMLG7YEhJOXKWKLgdNtpVDq7laFQE2BPJSSWHFkUo4XyjpQGeF0eiciBaiPmot8hKgRAFlGf3d61Zp9O10tLKLmdnurQf2wUc/pvP47R8/s+8+/Z2tL09sUJtbr4luEnD8vYwIcoqAEspbUO7SaaGbBUgj1e1nydINb10JdERCgJDPyoOS3sUCpJSu33WvRk4kJ9v0dnf4POQPa8j1SLeN+w9epiO+NkD28Yd3cQqOUlcnbiUSeW4QsGzbcNizVgc8Dh484DmD8w0ZTiSACCTqDCAAoDVH5t/vOu9OwDOTIen8LmlAF2TEes6roqQSSPxwZ2J+tNU858Q7m0EyyALQOT2gE3okeTw+PiG6RoE+2feeIHKuECIcgHogqaijnHwdUWYBokFwfnRtZ8cJCpnVX68J28e+Yt2hh4HgUGtBlbH7/en3jDqgjS4uCPvvdfscF/SpbLLKv/o//uNWxkvBeUkXrRyuSDYUjWK20giXcnQmohETDdB44eKCKF/6+n10fHj5ZlnbPJuVZpLB4xU00JiUmYvGkMZ1VVY0BkNkJKgXtjLugszj9zEAwHmkDJbmkGWKElwxzklM3jIOff2LZIpaN41fBqWCKtpIGSVx/jKY1LNY74nrne1XgJ/G/WGNcUba5gokkgDmBm6RjC1bf9YTibnWSeI0Zn0mOvSZomFtfd5KTwojrp8cnmw+qfzXs3xelwMHk4dQJQzImDMqLocyGO9pkaM8q/6eDMwpS5oZsnAcXKtm8ld2jkUoFdc8N4TzbFq+jyI1zANn2nuoH9V58+8kSMwZ9SNiRIpH66XsrQIACsiI7EtjiqRwcuDz9+dR3ehEcOwpkyojOGu7GEt2svZkOQIAqE0hGqIsY72j8S/HS3uTQ58DyiWQLUrmorzF8547bYFFNQSrNL8YuNL5yc+iww9ZH5ycmHiWtaZ6lwd1Evs5siWp1q4cZPD1LJU6hSxOlE85oJon9i/q8cgLoO9lzj+NxLxePjprhTkKLk3nyQMA+EP5CJDvqIMIl8tcTn+azkBhb0qQf+27Pn+VAxl/Fp3vKOvSa/lnnbCTayP0CQzmet5Z5Kp7MAaxeL5SZF9zgaGi9eAkAwmq61FfK+nUuA7SS0IAFJ6T1qssx+Xvx326CiGXvTurjfb95vgTvJdrUmoToXsw6ip8J7Zw1PxiACUGAOJ5iXcK0RGJzdxLt3LejbKejOvG5wVlxKCuoLUKUAUdThngXP1AOXQ5aNMU7CiOrYjmkvxIDzhMNUcVqFUTPqfPxC4qQjAp0CidRlmF4YcaUjBes5ffkpBvJrrokHkfcWR/a2iJhQCArWwyOrGvv/zMvv78t1ZZnNlOt2K9Ts2q25U14KixDKJm5xeXNpnOmQVGAKDdbtjecMeQ9VrN0RJsbuMp2m5VbLnOjU8eEWTR4FGnllzoMQ99JXgt14VJbuc5QiYbvc7hhI0uLgmRVV907RpsSDjvmDeMUDwT2dDhwPtjA16v8gy8H+SAKneULBEBkDgAgHhumPc/rzaQYUWg3gM4cPAxRCTGt5WmWb1tm0rTas2ONZodWy/BAj63a9d2bbNd2enpMZ3s2fTSHdlG1WYTsL9Ps8wkjggY3ZF5g12J8bGfu9qjJX1O2PBizWAAavORhUYAQEEV6RmvN/auL1hboVJc5hwRAuIwdgE23BcLOpf40+0gEONEx0STbcAhMLVup2c7O7vM9CK4iQy1MvyEG0+nNp1N6Pzt7uxYBYGQFRx7Z0anXWE1xB+IkmAbOqIMkfhaek9ydhtoWrvThzvk9hUCU/WKHdy8YfVWz54dntrhxdJ+9lf/zH7yi//Wpqumjaaov2jQWcbaILDUQCayWbej16/s0TdfWtVWdv3a0BD/OT1+aZPLI5uPj+38zTNbTkfWBOpcLTATrJ1BcPCxg6MCwbNux4NNWyP8vdvGWtXsbLSw6aZtB/c/tvf+DHX2t71DAYoXqnV2H7DVzF48+dK++vSXtrh8Zfdv9KxT39hycmGTyxH3kw4WMurIRLecawpnCAEArB6g4PPZOKtLx/6ADNMDenB80bECjp1zTzCxiPIIZLSRXWZbxJZtq127nNU45gcf/dw++rOfs+3r6xdP7fjpI5udvLT56QtbTU4YAOj1IGdGGQHhIPSAE/zByfX2rNRHtrb1FkgbL/kYT6eJWA/wdJdVbyHtpaiQK5b+sXVfzucFOWXHi4XzB6jcU6Uufp+58lWXEzj30c+hzgTyIiWJaNOyw8nGBjt929npU8dA/ug8Vxwyj3HB93KURYLagyMh8XJAVs/Pz+mkdzsdG0LvseTEHXF/D4JI2BOUQS/IfwB+ESCaaMsgEMkgAPYKnQEmRNpAL8LOYsAPpI69nu3u79t0MrOjo2NvQQodsFrafDZnNt/tYpQxg3MtLw9QQNX5IVwHYw69fpfPxb8dsu8EjtgL/MF8dnbAa+CICpI7JgJ93qEb7/CG/yMohbFDFmIS++zszCr/8t/8He9EGRqZU5WyIjKwsjqhRAQRnXsZ1tEY0fNiZi9e5vHv0emORn90fvlzwY9SxF2/17PKxpKybNEgjkaJX+R59iEzogOruOaE3yl7HhEAgrtQqQeSwmhU0PBPXAXB/mAEKDrTOjDRUFamXuui6A7+HYMb+HcMbOA9jEyLIyFFIqPjxr1ODoPeqefQpUvGfhxPhJPRIExIALyvnMVFZlBrH/eoLCcx211+jrPnFjMy0anL4PeyDhFEZe0vovgeDeNhTtlwr3P0Wkd3EmIf7WheujEf9yjKI2UnBAD0DkGMtc7qZxyNRv1d66fPumy6TMSovQwGZlNSDW8uu94+CvNUdlMyU85G+ToGQzX1EI9ZZgV0MCZBurRf5T0sZrQd5iW545xUjxvbc6USAL8YqOc59rKjIUcwC0KE2mucMxjz+I7OQPy+9gJrJcNceyfHUGvuMEiHdsVAVNRP0WiP55f7lyDvyiS/fY58bv5+D5YyQ0U+CbHUu2Ma5SALPKUX6rnxLOKdPjZF9pMuS7Wmcv6jUyUHTvVs4naJOlx3AH7mFS6B3yG0h1UAQPIc9W+2H6U2g1r/TF8F8k7KechCRyeURkkICBbWoeRgR3nl2JIBEnWfAix0cvgnD7zG78cAQuRP0ZkEk3csiXFSu/xOYZ1k6U/cDzqoKYstZ5G/T/paui7KY9SRIjfMXhEQFDoHPlY/b9n9SjijsxDrLOkZWi/uf0AElPWAy1IZAZAzMfN9rHMvn2/nosnu9HQHR/2q+ZbHEDW0Wkn6CxySrX3N9kABACEYQwjB51YsQYkhBownlphAt4sQNNujZEMUZS4xHJTKA+NdqDMzZ535huRerQbc9pVdnB3Z68OXZBMHE/z+3o4dXNtly7PZ+NxO3ryyF88e22J8Zp3qgvXJyP45oRl0Ihy6qo0nM+8Sgf9V1jYY9GzY7/NenI9ROz5PjiLu7tRpou5wc5cVlAi54QpZoRMAB6sDHgDPePtd6vsMfUZuAKZHcR/VGRj1bG9OZsyfQ9+iD3qnZYM+HGpv/5XcBeodGL4wbGEI4w/fn1COhPlCJ2zhlGwMYuZtMd3BaBJyj/ejV3fDqq2u1Vo9a3R6Vqk27Oj1sb0+PCS53I2Da3TGRhdn9uLFUzr9KJWAw7dBZwT2K4e8OgeCEAAzQP3hpCdkKO9LBrYA+V2RAJBZwioI8ryPumRKZ8Ih+F6nCzQWEAbMzBPe760HgQrBPsCWuDg/Y1aeAZfkqOFZkxmYx83296/T0IfDgk3AswD5JkoFNeeLBdEegFbfPLhhlXWdTspiOWcwCuem1+lZs9FhGQAdXjpY3qIPz/HyphrJIOHQM6iz8Q4NBwfXrd3t2/PDEzseLey9H/2l/ejnf2P96w/sYrqxxcah+RgfnP9es27L6di+/uIP9vzpI9uu53b79g07ONi3agUcBFM7ff3MXjz+o83HpzwjQEV4NhfIlBVbzq2X6FDhTmKr07IKCHaBGmnUbKc/oIN/MV7Z+axq1x98bA9/9FfWu37XLmZA7oFLoG6tqtlifGq//s//zg6f/dEGrbXtD+o2aNdss5ixkwZaRsLMaXcctQL17nXi4K6AA9qlzI4nI6J6vD0dCAWB5HDSQ+w5Sk7EP9cTcFMAACAASURBVAOEiZcUVFCNwDOJsoB6a8cupjU7vjR750d/YT/587/i/TgdndlydGLz05f26ttP7fXz76xSXdnODpApTsgHuYODC3QMkB1eMeloAy8xmXkAr1IlmSfOFn6HTDkTEkAMrDfMOAudohJc3fOelQZ3hQdFdH8h806ZBwIIDjoz6CD6c8cbQS3ofnXegBMMrxnONeQddfLY426/w4AeyEKxjjgDap+nLDtuF5wVOM0oacCagjwTcoxxY14IgECHoGyAOoblByD6BGFiguHTp1yT6BMOO3QbyPNYnlSt23QyJbIJug3rBBQAfGIE1DB+OORAALx5c8Q1BYIJ5xocBCpbImIB5xgdQJbe8pNEfClQIv0GFAO+0+60+H78XCSNTD5v0Y2jQ1Z/PIOEo+hGkhAYbh+kriD1OrP/lyOUDniwicTam60dHR1ZAQFwpWOVDL5Y/8yal1S37PVYxQh+OWujSzxmRzHIPDou4pYitE4GuZQlFA0mH6GqclLi5Vp25KP9VTZ0vd7EHZerAgD6WXR047i8Blxw5GLWDhsSoSCC4mfGQmgbpTmW7S0ZIHlgJM+MytHT2BUA0Jp4xkrOgUPFZaxqzsr4FpzQVKOdGYShBZK4IOS0F9AgwfBVe76yYxb3Qg6p5u5zzA1KCnQD8C3NIe+LKQOK8LXUjsoDRImkLcEHo0ObvQ8R9cxQdkdXjmLByU3ZQtZoBmivjH8obSq75LzJqSmcoxJxV5x/NoeQ7YMRQCMhtXaUM6a2ImhryDEmw5OkRHRe8iCeAlQylqKDr5Id7QvmlsteglCkQUZnWePOAym+7nIOMYZMJhRsSYQyWq9kp6e19ycqSKPnZuczOYKZAR4gvOzfnBiXywif6GBq7WIgRGuef07OeV7ao30sO13lvcPvFRXPoH4hmKoARC47Ctbka4fL+co/SfaukjtlT92B8m/rklB2VYgXXOJRH8cAAPVGqkmNDrXe6Z01io6xHKxMX5TKX3I9lfY39z2zaWpdeU6SB5udqeDhRblVSQEeEnW47pa4Z9pb6UU6lgmpxqBCGrPrdM8qaJ4aR9x7/1lOlKvAhI/FSwAyXVlCOsT91RprXrwfrsiqxKy4dHo8i5o/nxcCLAXdlQbEc556JeusQgbkbMNIkUEX7wZxG5QDAHFtPY9fDHg4MifPkHunj9zJ9vc6dwrXH3d6aGMbgyeae8FxDvKGfWMAPgV5FADQGcezuL7iDMBYUpA1P3MekPPPSENJdv2cxlKdGABQSZmCCPlZ9UDun9o7yQ/mjewsiM8qm7lNR0e2ml/Y+PzIXr96atPJha1XCzqoN29ct/HozEZnJ3RKp+OR1bYLq61m1ml4LTcM1gkN8pVV6y3C7uGLE1paR7s0MFEba/NrlUaWxcIYfN3Bj4PsJJtrcV/QpxzzYsAy1e12ul2WO8FBJ3olrR3JwhhwcCfY98VYPsAzxN970B2/h0Fer1dYt+sysCYBlvfw9pZ3WEMYyXgX6l8xFg/we4eC9cLhyygBgGOBLD6cPThc1SqytBXC/63VsXq7Z53BDmvCv3/8xF6+eGHvPnzHPvzgfTocL188sxfPn9hqOWePdbRqM9yvqTUkWsRBXofDIdsACtEVOSxoEwASvcB8UqcbxjXzHt5YF541diBxxnIhhUACDOMf9zpKNxwd4jXLmPP52ZmNL8dZkgOOOJyK0fjM9vZ37cbBLTp/Dsv2jCIcLTh5cCxxPkEc2O427ODagdmqxrrl1Xrhvd1XK+t2+9bvDokMgH2zIXzZ94dncYtnQqdWrNluWxuwf+zdGgGdDks+js8vbbFt2N6td+3a3Q/t/g9+Zo3+dVtsGnYxntlmjex/xXqNqo2OXtnnf/i1nR+/tlp1Y3fv3SGbPoI56FC5mJza028+tZPDJ1avrm1nt2+NdpslHpPLmS1n4EBAr3fvG4+abNa0LxdWr6CrQc+aNQQAlgwA3Pvw5/bDP//vrHvtrp1OQX63tkZla4Nm1ZbjE/v3/8//ZaPj721vgHaEExsisw7UygQQbLSMRPeNHgNOlZqT2dkadiuY+lHDXbEZyDaRVUYACZnmxAGBMhesVQNcB+g8wX72aNGHQAHaQgJJgCx0y6r1gY1mDTud1u3Bx39pH/30F5z3ZjGxzfjUZifP7ekff2NHLx+zpr/RRPnGNMtAQz8i4wwxQ1AQRxD3ETtZIGDCjhooP/DAFMbBs5X0IJxXOLTyJ5AZjz6SQ9Nd3vFz2OoMFJIwz8+p/B916SBnVdXJQxEgQJ07gjmA9YM7BLoAAU8w/IMPZTy5sMvxiGUNXDegjbrg1Kgz2AYUD965szNgAAA64uj4jbfybKDLgLc5xzjEr8GAHhxs8GisUhIQSY46uEcSCeccQbElgzbYI5y587MLljURUSEUE85Lr2f9/oDBodOzc0dVJnJ1Il1S5h86DYEDcnakbL3KQvBfBkkSSTb2A4SG167tZw4776JUCqDvI2ADPgKcdTwDulL3uN+PTkiIAAYCNVoLBDGgJ8gBoAsyM2ICWZAuZLWlkvKKRk80MKOBJoMkGuVvG+D5Bc3rN5AARUOJC5My5jLSZGBHAzq+U8+LRl003vyCzmvXrzLE5WjE58b1Esw1GsZaA7xLqAH9rIAEoL9VzDrnjqmPpjze3CDLa02jEazv0DlhAKCYPS8HAFQbG9mwtW6ZkR/HUapxjYZ3dAiLraKKRju/QyMUNWF526UsKxmCAJmcldqVSaZUf5ytP3hviIYA+gHZkNxA5/iYNfVIop4dM78y2rj4Wa/11KsyGPeUYwYAvFWIHJ9cfj2ooGBZWe4lTzGY5FwDbqQqKOFObCoxSIRtOZEXDCqQpRRbRUpmsNdkPmVNYl7HJXmJ9bK5w5Mb9JL9q85XNLJ9HfNa6iwgkrJtfyoAwLklDoCrAgB4R4a2QVabWEjft+gcFAIcoRVmWe9oHloff2cqa0nGq56l8UQ9pznH80HnkQmvPJDythMs4LEjMKIDC9mhPkmDk/xEwENh/VKwKevckkpTVAOWOdfJCPe5+tOpQ/NKcP93aFcZ9WSsjZe8yKCXw8iHipE9jb/gDAdnjR5DyNRn8pZILLPzkQJzBactjD+eI/297PyX5dVfnLqEqKtJWkdl6HU+4nejvEA3Rd2Z3XkpwJeNq4SEyvV/XmoR7w8h7xVIjbKh98f9L9w9oYsD1VUgXM0+BwcilCWwHWrGSO3ZJt0Vml8WdCbjd7qf0l7GQEQ5AODrnOP04/1RLJ0QAsCDE2S+DwSU8R2Z3DJYlOfn+Rk4UsnRFAIgiUoW4ND58nVNqK4UaPazVgwAbON9DJ81oA0zfZhQdVgbBWB15hVIUAAA44/nx5E/jgSCIQr4equxtYuTF/btl5/Y5OKVtetL1iHXKivWofeQDeu0mP1F3Ttg83BSl3AQ10vWE7uT7szzhOSmFsTdfj/L7mOuyAZhHVGvX6s4PBSBgxwF4qzdcKQZAEDQAM9O+hFGMssCU509HCu0HlMgEUYlg8oZZwh6qXsbKgR72Z4P3QeYLYWxDb20pTMidB5rYGnkI8sMlvKVXVyM7OL8giKmLKWT4qGGG8R8cKgcDYDe3Z1mh07magNQec2W1bpVmm0b7O2xrdrz5y+Y0e13+/bwnQfW63Xs+bMndn527HX/aMkI2PsC3RI8OIIAAPYZWULvhw7kljuarhO9Zh5r7AF5oJYcSh333UsBPAAAcUP20gP/Hjji/c86aG+7hyyuZ3JrNp/ObDRCdhl2EzK6HZvMJnZ+cUSEx87uPp1zrLWjNmD0e+0/kQas30c8pMbWgiDhBzwY+60uSWyT2OyRHZ4E4QzqJIQJkVhwVsB94ZlUlEUo+MO2zJst0SdAXNS6e7ZqDO3gwcf2zkc/t9bgup1fosNRxZrViu116rYan9nvfv2f7Onjr63ZqNrNW7fs1t37lLNWrWLz8Zk9/vJ3dvrmidUqS+sPOgY6fNRhb5DBB9kkyShrVms2uL8zsNIv5tZtNWyAVpmAqy82tqz27MFHv7B3f/JX1rv2wEaLCttDVtdzG7YqNj8/tP/0t/+3jY6f2LBbtXazYnWiH7zOnU4UbEqcA8D3G6kWHV0HUOEAGw3lK6u5Tedwxj0ICbZ9ONaEaqPjBmHtFeu0uh5A2GKvZlaruyOKIN50XrN655a1d+/bnQ9/bjfvv0dZ2Swndv7ykZ0+/9pOnn3JAEmrVSOJ53icBwDgLLfbDnt3bgqMxbPbq7W3imu2vEQAcs2MPezylBSCbjg8PGRGm8482xZ7MBB3hGxUdQ5whAumUuQD8yCsBxQJvweBY8rYo+0d5BpnHOvgNfZV6w96NpmO7XJ8bpeTUSrj9e4XO8Ohl0ctgYi5oIwDeYIgHmDtJyfHtLvRYcPh/UAoODpEJQmQdb5vi8DNltl86EB1A/EARsO7PDRaJFW8OB8xAMCynTnOOUhEq9RVCNzh3EP34g5BIBaBNd3nmCPmrFaebIea7mzpAy8J9aQC/o6Axt27d4m4QgAUiCP8UccFBl3qdZZbOZFmk+UOCNTwjk+fZZA+6QAEdYhIaXfIW5AFAKKzzYEFFn4qrxIsXtnFWA9fNuLdefEMgwzb3IHNoaW65GVERSOIz8ibOCebM6+5LjvIunCjsRkDFMp84PeKupSd4uj4aOyai4wxGVheK1OEV+Lf0YGL6+L2UYL70qIpEi+pZjwaulqPuI7KSOFzMUMRgyJ0klKGSusux0lGlg/BSe7ciXubg0DPxCHRuPBfHvjUBgv/zuacnI+8Xr1Y/0tjly01vHY6ZmB0kcZ9wt9x6QhCJ7ZOGryCaWZ1yg5XRumA+psqG6F2gSx5TRlmfDYGAGS0cn8TqVuU/bj/jujwTERcVzfcc6dLay9ZlQOl72Rnj4isPJuos5Mz7iZCFsCtBBuCEZmg/FynlPFS8El9TRl5TQEMnY3cyYqtF3OSRSmSuOcF5y/wRsix5ZjVhi2djf9SACA1EXmrfCELvohgC5WJNJpyqDzk3uFMxQCNxlgO/OnflFPWfzuBEWU3Gbj4nb5fnmuch4Ic2XmmIVsO5omnIQ8OuAy4AyAdS1kPXS9c5xWh1IWz73U4finiUq74paBIvTtmeRYSF7TOezkA4Gc4R9jkzop7Wzob2Zr6cuUBmFJQrLwGuewkd1EBDNVfBwg2dXf8N5E/PrY4//L9EPep/Nk03CwAIMI2BQ0wST8H+R5dpXuZsUwZkHjneHYwD2JjLYsBJiEHiuda74gBAOlZnWN36hz1JNGKd4F4TjIdHuQvXyNvf5rp59RxADqY9cOhbEfZGuhXly2ct7SCIdCjtVMJgPS+az2Xm3hvcvwF7gS3L/A+tshK0GPtVfxu+TyqJaHOIhx8yZy3I0wmHnWzl9joPuZ3kqOW3/GBM4NOq0p2cp4E7Yeehef6z+AqOgReeoDl54TAe3kEAs6un1IAFjXU/C56j2+s06zaanbBuuPPf/8PNh29sp0eIMlL63cbzGzCOaCMgrMB60Z025pODcuWF8j+eNkbav6R7UW7Pcx1Z3fH+4+zrZxaeiExAUh6A2FVGpBw4LGOyE5RPxFKj1rTQQ7tTeUELCtge6smM6vIpDGzxV72U77PZQ49vh1Wjv/CKYUxDccYTqrDUeFMLsji7+2/NnRElMkCZB0Ol7No+/3mrbEA8R0T9u0BAJQKOkM44db1pi3maP3WYBnAHPLcatu1GzdopD979pzjAkEaMoqY8/n5KQn3EPRo1Wt2cX5qm6W3ChSRhPcAd9sFzgF6uuuuxX+RBcT5cTZ+t0FUp4/f06EAURntFs/Q8xwwMJl39IFdhHsd70FWEusLqDi0KBwPnAu+o9G0k9Mjm0wRHNkyM42gAGr3db97phZ3TAKrIgPbggNUt+UcvAeQFaw7uimgrhprWaWDjQCA21OqtQY3k3dR8PFuSYKGbDydpnTemFXv9K3WGdps27H68Lb94Kd/bbs3H9p4YTadrxkA6Nc31m9u7Q+//s/22e9/xfaLw52h3bn/0HZ39wjhP3z2nX3z2a9tPjmxdnPLbhYocICDWltXrUYUlPMdgNVxMpuTABCQcXTE2N8dkD9jvtrYdNO0wc2HdvPdn9jenQ+tPjiw5XJjNh+zg8bZy0f2u3/8W5ucv7DdAVoN1m0+BZQ8OU2JwBCkkeRpoL9fse0S5xP2G3Taxiazsa2AIEnnBHKGc4tyDBA3IgjgsoyfJ2g7UAw1J9iewMFc1a3RvWk//LO/JoKi0gB54twujl/Zi28/sxECIvNTooaQwEPNOQj92MrRjARz9ToywE5O6TB99Z/fJFZ8t60xFu/w4WWV3roOJQCjzDaRPU0ZT23keMZDC2kGylOpHpx69xMc5QVZBrEfHHOcAf0/gdR4Ds/Pz9gSb39/j/L/5uiQa4myABDeIQAAJxfyD0QG0SvLpd24gQAAEAAjogC8XMt1mu5j1//O+0NkRMVlHGWAtNaJTMCZ9TOJLDlKbXDnILAAPbkz2HFehIm3MGWgMiHTEQBAJw0gKs5HIzs/v8juHjwP48Oc2b6TelYloO4/sPNHKklFgGBnOLC79+4xAID3n19cFBJf0INY++l4Qv2BdYHedIRUIjmtVqkvUM6jPwhkMfsPW+xf/O//gQiAzMBKmRK/tJNxVGIOl8PMyzn1sdUlKUNDRqIMHRnp0YjiZ4LRQoVVavaXGTLJYNBljgWTweLGbrl/fG6M4xnKjsT2ajJ8o9GaGRaM8LkA0UAPTkbRQCyzuDu7ZGZwk6gtd1Bihsx/nkP6/d254xgdDgkL3i3Ys8gJo8GksdIolpFdckzcoPSIu+ooUyIzI4LRc7LMRjJs9W4KWbXYASB/rte1JixowUCm0xUyVerjrrnGAIQ/L7XTCHDPaIALCiOBx3Oc+dWjkdpbtB/SXJg1TzB1Gh2lNn5yKOgM8RLO+1VHA5yKH1xIJRmRQyCHLJ4XyaLgUZJHyUsZESJjUWR92eey4+ykMpJTZRokE2plgkCQzqjm685gnvEX8kDjpnOdECS5PLuygjVB+U3ynf1eUOmQGS2vmYtjgkfy8lbNaV7XH42qbLyJBySikSRzkgkZIW7spnMXUEX+Zie54t9Ttio/0xG+7EpUMuu6J7X7Q1Qcxk6yqlQLqgvHx6VNyvkm9B6tn3hNpC+joxvlsnzG5XTlSJa3g63SL1oHynxqF4n3edZZpGb5vLWm0uXxfpCDLnlzuKCvNYMFwfnTOY/vz/RJunMihD2+Jy9dyln2+ZwQmNaaRD0ZdflbaxmY8qPcaJf0XT0v3inxDOP3ythnPCAsp0BbNCd31FnTfCUXcazcg0B2qf2O6+/fSw4g9HVss0jLKbUQZVbVzw/XKa0vvst7UqVuGbTEIZrUcaXOC34PF/k88Ll4d6L+2v94G7vy/SgdqndEHaDzTrkBs3jKiGd3VpKpbD9Slj47O0IKMhCaoOYpCB/XWd/XPuZExm47qK2Z5p+vv+tFtUcOqjYLojIIgv2ueECPWW2sbSKfc2oLRJAhshtbbcAVAWd97s5crcl+57XNJTObn37yDw5xtqnVKjMbDppWq8I5E8t7he+A3iC0lySbrs3gnADqiuwuyapA+oS2UhXPTjk8G0g1zww594j/HQEA2VQccQ0Z0QnhyyDEQoZO5TFwsPAdQNPVAg/Zds4HzuRyyZpXv+Ng9CM7Dtn14B/G6E6/t81iALcJ/QMZAHIAHRAAw/UsFsaFueCdapeF77lDkTKK27W3E9uCkMwJsgDHRWYMjj7IAVagnoe+bnp7PMDDUfcOpwj9zJnRW6J1X8VQ3jAcDGiMn54c23w6JYqS0HjA2xMngs+jjsgx1wpBCzgAqjuGoQ8ZA+O99JrLXECywdlKJQyOfiwi/7w8wO2lrENDuq/d/nLEIODRfl7d5sJ5QoYS70M7RfyBw7ZIWVvyC0EuQfI29Rp1fBb7S2cfsPSmIwdZ353ON9c88SrhZwweVhGg6LhspqC6bMlaq2OVZs+WlZ61hvfsvR/9V7Zz412brhs233hbwwFa2NncPv3VP9jXn//e9nd6tr+/b8PdPRKhTS8v7OmjP9qzbz+1Vm1tu8MOg0XratVGo6ltVx4AQyeBwXBI6PX4cko4fqvRsHZ9yyBbp1210WRqs23NVo2BbTvXbO/uh3bnw5/a/rUbtp1Nrb6e26Mvfmtf/uH/s/X02Pqdqg36KDWYM/s7HOzY/Xv32F7v/Ow0tYT01mrUy05hw31A3Trg/tgnONb4rxNa5m2DSSAJ4sqENJJ+rTdbtqrW7HK+sWbvuv3X//Sf2Z37H7JU4fTotX3zx9/b6eETm58fWXV1Sf4QCA+Cd6TRod/i8g45lEw6O7+fd4wHqBJ12GAQL2WO452Fc0EbqOYBATjcYqUnmqiS+LZSIJzZbBFTInG8QmvLBjPraGnZ67YYVGyC+2HlXQYgtoPBgHrnzetDIgTg7CM4eHp2ypahkDF8Bvus+xdIGIwBTi9LBkC6N58TkcRdQIkV22k6CgD/hzONTDxLYUC8iQQe7kesSWoz6joG56tGjgOQOsKBHvQHtjsE8V6NsHuif4Fe2KwzHgUEAGASXlxeEqmDg4bxYh9YHlPxkizdebIjcIYxfgRHsM7QN3t7u3b3zm2e6pevXlK/ofzIgwXuwwBxhJ+7DnYSROg+/Ay/x/nHmoAQEQENfB/PR+CDJVUgASwYPGpbEW+9SB4UYJw0+lbFDL8MQVfa+eUsA0HRicwQKjlfTvD1dr0lFqFsUOr5Me+WzyV3iuR0YUwxWlWGQEcDQ70k9TMZBzImcuO82P88gwSnbKygpzLqykZpbIPIscuiDusvoyYzZMT2WGr1prHSqLsiKBINIh+HG6D6OfcuOe5lYxgf1t7ScIWS4Tkr1ghrjGTgJ8s0IGN5cEaXoNZD0P3yOstgVPYev1fWNX5W/AAyYvA9vENoAWZtcNjTminLpvk5k36RwyLKGT+XIoIKGGWGItNNqQ48BIn0/WjQ09gNNfPReYnnL/6ccxZzNXveF+v1o1zk614kteQ5VKlLiubjfTqPKmHBWZATrfcSFpo6b7zlnCWkiNojUikngkLfJxdgvStziNLv3Oj2XsmQk+gwaRzRodEa+RlxUyeuc+4QOyzKM3HumNDZV5BGhHZOtR3QJ1n/jsKY47jSjLKzRRM8xewwlajvfA3zFmc6zh7QgjAktvG0TnKY4rkrzDnoXa0pDCiPZDvjsUpF4rooYCe5KqoXn7//yRnro+qPsomfO2InoTC8F1IhSKqAUVn/ZzJVRkmwurIYdOHzQ1ChoPcDAiTqUumT8rMKdxBgvAGRhufG7HWUNz1bwTx3nMTem8qrxMWhvbwiwBDHlctAct2IAiny3sQzo+x3XmPu10M+7woDlOR5SNlRjTcVtDvkEuef0EIEBlxWtD8KAGhs2b0W7IAok5mcJmSGs22rgCU/85p3DADoZ5ksJt1S2AMGVfPuKB708bNU3lvqpCQ/uu+kE31eeZkX9Jvufs2dd0Fq46g5aowCHeYIjHRPhkAD1n65BXHdlm31EAAApBSZQC41Bw54O447oPdL9i9fzSf25tUrsot3m3MGAB5//YXNJ6fWaW6tXl1aow5HAeRcyDB7lg5OO3QOnH86YOwfDaI473oDp4/tuKxC52PK+tOadUBaRcZsZwL3Z+W1sfE+9XrxKecEMjUPpnugUD2n2edemWsQlhEe7EY22/uxM46xDt4zTcheOws6W/k1UfOPcoWptTuecYPzAsgv3tXrg+AOaAbUUbuhqw5M2Z1IaLWTFOL3YivHPhKSC0Z1tPei0+VldH5n1Kwq1v6Fry3kAg4ydHOH9bx9Gs1Hb47IqO7hfzDKOys3VBgdKNSa8xkua2JLx7/xOzgm0IeyRxRI1p2O78wm6Csv1JmfpbwWGPP2bJ6Y/PFdz04CSeFdWQgzT5l3lYLRQah4XTbXGzXLiSncrx8w/C/JoYAgEJwftUnD+7w8A+vq8+Nzl17W6E6bk0RDgbHWOnETebtA1znNTtfW1ZZdzip2cO9j+8kv/nvr7N0j7H628QBcdTOh4/3m6SMbnby2m9d2CVs/PT8jJ8PF+bGdH7+y8ckr67Vr1u2A8XJri+3WptMFGmckUsSu7ezuktBvPsNe1oji2MzHbCvY69QZbJyhO8Zsa+eLqnWv37ePf/Hf2L0H71m3XrPR0aF98g9/Z6+efmPdJpAkIBxssvQDtf/NRtv29/aZZZ4zwIbgp9/7bbZURHkAoN1OmIi1QhANxI501uBwJucSvyPaBggoBPCckY9nt4b9Ans7UBXNnn3045/Z/rVbJHJ78+q5vX7+va3mI1vPRmaJsFKdKGSvUDOmTLDKKL3s1u0uyARkC+U/rK1HGULSl+ii4HcjSgegX9y5RLDqcjTKAgBAGlnF+StoyVE2AaP3swfYPDLd+Nlwp2+dNs79iiVNg6F30oCO2t3dtb29PTrML148pw4Awz3kezS6IAcH5BHoG8HjMX6HzHuQUwFABDV63R6DBpPxJb+DeeI8Yy5A06D0BRxb0FUkEk33IyD0QsyqlOzly1d8D3hFEABA+ZFK39QRAfIO5AXvo2qNwYAR5k7OEA+yu3OO7/r5jva0ny9HGnmZgt/PaAN4584d6kmWYphxragPkj9D3bXwcgLodwY3SIA4po5H8An2AdYW38O/sZ/4GXgNMgRAdvFlrexc6Um5ZRmPcAHSEE2GhxwQCZsUtRwuCaYMMj1Xhh4Nj2SF4Dsyxrz8wPszxp/lxkSe5XXjxf+tZ8gx1AUvx0eGktel5P15ZVyXDdiykZM7jSUIv8KfAZIuo+oqI1+1sZlxEyx0jUXKnUZocmrkSEsQtDbZ+JUlCca15pkbtw77jwaAZ+DzNZQRSsMqtMGjUZ5IbKKTIGPda4QQiHDHAm+K+6oDoABANDK1Z/qMxk1xXAAAIABJREFUi4UbgNGo43spg+5A6v+aJ/7ris37bObGg3ttUSbi/sZsXyZnZAH2+jytMbPHKQAgwzOXSx+v5Dz7TgnOnAdQ3p6fnuUpOme5zn6Wzkp0Esv74GfPo9M+mLxEIJtv6hmKZ8cMX2akpM4b6XVu7Ic1Fy8Hfh8DAFpfnRPtpYIDCgCgZg77F89lOVBSlE83eHRZad3lRMjYol5JzxV3AJ2/lDXh3pcCAF5ekLeeLI89yxpKT5UCAG87Snn2VuvnQY+ENc7agOX6qnwOokxnjlPGwwEor9rYeflO+XwoUqxzyfB0Btv3rJE/1wk4pcc1Xn1W40IAwGXQ2/zFTh88tyQ2c3iZgr3lMxGfHaHhOp8cTykAkK1DCCBorLpbtD75WudnCj/D2GKpBX4moywGJuOdl+mpQD6ru5DOobqsJINYmdHyGPTvqKexdtGxjXuPZ0d0k1A+MYDDvWZmCYzPfrbLAQDGL5OB42c3DwDobtYdUD5nfiPnOkdjj+uu/dMeRz0sWSzLsJ6j41MOAKikAZ+T48OAcwnlx+cK5KO+0imoIxRTZjMIoVIq11MbR50P7YHajiqAls09CC8CACt114EjgBORlsyBQRU0J2NGC+39NquptWtrZvo/+90/WqsGJvQZHX8we4OwrN3At7yft7eL8qAVIPtET3LR0N52RXI9scxjWsgw8p3rNTNjCOYj6wSjNe+3DT2NTLxDgWOAEFODcYqsH3tUd1QbjF7n3sIqlxlfCOkXyBmYqAl/R8u7WoNZM2ejh8PougVzkPOK96D2nrXt8xnJvqCfabRu1oQfM5OZmKsl2wzkoHNCs0loMNYDxryyXni+EHZ0qFKwAw4w/o25Q3b8vktBARIfEhpGJwCZNfTPHl96/THWHRBeJnTAM9BsWKcNngEPCuJZcDCEcCWLd+rxzbs/nSONC2gUzAPwZb9nigEr6UK8JzvTuneyTlxoEQZHNO9EEHUGzwvatsEJ2bqTooCWl4UsmLkHigbvYA14QhFpHs5nsPUyDDq4OWE2bWR0Xkjgg0pKYHk7vhoDANtqy8aLit1/76f28c/+xlrDmykA4LoZnSzqICUENHsLRwuO2YV9/+SxffnVF7ZezcnAX1ktrFFFVp89EW1BksS5bdDOET3O+z0b7Ow6+RrGyIjnioR5NVtar1XzMpF6y86nK5tsGrZ/5x378Ke/sHv337HG1uzRV1/Yr/7+39tkdGzX9nrW64Kgr27gRECw4RLkhWwtiaCUn0OsXbcN9vymzaZjG1+es2SHrQpBSkgkiHMXxXsFDh/QLcigY9ngYCKYxYAtnMBGzWbrjU0Wa9u/ftO6vR1C0Kejc1tOL8kPsp5PbDHG39E73tE5HjBNna1CuR31J7koHHXswUBwEmBOvl/4g8/1U9kPZAuOM84T5AEdIXDGEHiEnFHHoOwhEJ5iXfr9LtEEQC+lRgPM5sP5B1fD3t6O9fodnlkEam7fuUPHF6z0yFR7oNAdfOgjQPk5PxLvTXnOJKuA6OOcweHF+6DvcE4RhETwDmUFOEOYBzLe5Kzo93ge8RzZQwxkpaAh6vfd76lyjPguSiLQTpKosI2jjBkYoYOPs7Wk8w9dgxaMl5NJQvt4m07qPnIo+AXBgCwCkWkt1SaRvwcaodHgONGqE8FcdGPAPqgFqfbK/SzXJRijE6ZOiVrAs4DkwfciAaDsJLZu/B//9b/d6tKLBpQggDLMpbhkFGefpUFRdL6igYCBSvCvfIYcqhhZL5UFeJQzN3By55smS7QnC5D66IxGR0nK1ceWBwDkaEdnREaRfva201jkNxCrs94hdnAZktFA58DD+vHfpQBAwYgKRrEMopjp0LpzrFnP9bzPfdxf/zs+lme/fSFTtDy0+9IY8Fxl0GgIsDaxWDsb18dhLr5FvMgTBE5r6llZz/BobDAotb9ac41Lhn4hq4d3XOH4KJwEmZPyjca8MmOC4kTnORqbBblJjriCAFTXqQSgYBS/xesQanBDxwn/jq9/gagtGfI6O3R20yWin8VzeJWBncuH92flPAIbd3bmE2Rf0GUpFt9fRDQ9e64/fG9qf8j9SIYTZSTBk8WqTmkql0dk6AAvAUBWSygOPDtz/hVwKWUX8XtvReR/yhBjjFtzz7KgafwxAOBnz5Ut18ZTiFk5QgzYxLIXOmLp3e4CO8GK9KXGpfMV9ZOvefp/csRRmqLzlZ2B4OjEvdV6Zs58ukxy+XFdFM9H1DtZ2Ua2ppq74ONupGfnM5RRaB+zAEBqNSjCoExPMsvu+6OMV7xf3p6Ps8RHPUYjNAtS5AELykZaYK1VPLfRuY6y58EsBCdy45W6LBnucjBkQGXBqlTbX5ZhtUMSFwkDX6lMKL43rn1cA8key0dSyV1hnwJaqKzzhByRnIEwijosdQMorx3LvDQ+6PusKia/t+Ke6O/sx85Sh5y7QHPL3k0Oloi/KyJ+8DnJ6lVr4XwBOecIAxgxgM4ex/n5iI5Qdj7pfHgQS/Imna7Pa2/Kup4yS0M9dVaJdgevUHcSo04plCxin1KbTDpSKYdHHZ0CADjfMDp77abNxyc2u3hlzx9/Zn/8/S+tWQUR14rGfAdtqWCWrhd0HrDuyFbTqUepA2vK6zRsERhAhpHkeolVnyRsDPDWbDyB4e79qa9fv57JOQhXeVeCTyXBhOW40mljFhmC5PwPNbLqO9eBG63OMi2dG9GUCKTAoMbPgDhAHTqQEH4+qxk6Iddx3uMebQDJVL9x1nu8B3Xo2CswV8OglrGs80lIMxjnWy0b9kFmWM1aBsYgGBBsYKjH2mkvxacjoxnrht8j64k/LBvAKEiatWAmkUHOrTOX+5zBAo/ASocOPNZQsGjAlPN+7x60YiALMOEZOjS4Q607FVlWdV3A59B3HN/XWXNEpgfXmcxQJh+cL6nNHD6PLCi+Lzg/9hI6jnNAhhAB2wSNxs+duwtoEziekDNHWojcMLedcxJlrZk+q31BsAQBAifM9K5ElF+Mt9o0a/Ts2s137eDuB9bdu01egErT25s9f/ydHT59YndvXLMPH9631WJs3z36yl68eGbHJ87mDhb/FhAus1lCY2zsfHTuDuTag9Bw0tGRAKx8qMGmLK8XtphcWG2zsE4TjjwK9hs2XmzN2n27/94P7J0ffMSzenZ0ZC+ffm9vXjy1emVtnQ5Y6pFBBbLgmi1WFXtzdGrLFYJqCWGCxCTWjQR3S5tcXthsemlOnYKfrZhxhi7NE1B+xigzhJC3iY7hesOeBvcGzkN1g2oiW5B3Ax0u2iRMrpI4FOiXja3mM5ujLeFqzX2jQ0mP3FGGsp9djwMVi24DKwbmMCa/N/wOEpcQ7DmH3zeydnpeS18lj4fbS05myAAAEeCeaGJbv3qVzP5wxHHZsIQF81jMbDodW7/XtYODa9S7yEqjRObuvfvM9L958yYr34VssAyJnQRSYJvQeD9rultYo4+MONoEJs4MzLcNYsPUKQQ/x3pjzEJ2y4bH+cU6wPlHgOhyPOY5xVrpnoecQbYROMXkEUzleoM7IBG9K7CIIMDx6amdnV/4XICcgM7IUMZe1oP1gcOOoI7IPr1jh5Ov4vmQHXwO68AgRArQIXCH/cr+rZaF3S4/P5tOuXdYE8gACP9kI9J+Dmjoyv/wv/y/DADoEoyXvIwrLbYUDB4Sja3okCs7IoMwRveVZYnGgDO/5k58BukLRrAyN1LuZQNV49Tv3djKn6mLX4acDBiNQ/Ojs5jI7GR48dklpmu934MSqoVM2WlE4ZR5ZL1XHiDR2soY9Jum9Ptgb0XjVgEQGT56Rtl4kWEbjaIYvCiugV/u0WASRDkGQaKxTUNdF0kKAMTfR5nJjMlUJ421ioawk/7ELFOafFgTOQbaMzk4MgY8C5kuyRRgoHJ7i3chb70WDViPiPofjTfKsN6jNXInseK1zgwApEb26Rk6S1FGdZlqb/QZGah4r85Jbsi6XLlCd5JGMTXrOVqbshPkMuHyqGAQZT0dCe0X5V6ELSFDlp2zFPAQfF6y546zJux/5TOTeysjWRdPdDCSn50yz1DsDtfXszlelgEViRV1VnOZ8n3TmY1yF+cneePzywENzSOgj1TDHmUiIiNQM8pzLDQKL58VDdK3nRw/X8Xx+OVcnsdVY5Ze0mfjHF2X5AFMQfilYzXvTDen4A+DLIHoMEXnUglAEc2Ed8TzRzlVwDDVnCsA4Pvm36fzqDKh7G7J51yYB9ZC5STqXJKCSQUdTKeqWKai9dF/y3PO1jQwkku25fxj3Fm2MOn5eLfFM6q1kCGOSznq9BiU1RzxnYguoIxQOaT1uKLkLneS/G6QvqAclNo6IgvtZzyhSJITmwfTylD4EGwNwZ54RskAkNYCzonuDI1F68D5lko49N6r7rryPaEAgJ5HQr+Md8jHraCl9i1yknDeyVHXvRD3C+NTxlOyU9YTCGJfqS/w6BSQjAGAYrjDUXGUdhd/Gv7Ogu9wXrwfTOS9ZtVePf3Knn7zWzt59bWNz55avbqw4aDL7zTrVUKN1+QIQMDKA/FwAHG9eetTBACA6PLIMyDcrP9PJQCEs69RfwxYr2f/4ZCSeZx1ygiweMkVs4CpBSmMbxjVWXccIBYQ+Kni/hGZnGe94RyQ/I5omtRZISEHBIEHL0C7ie4Bft/jPXi/10CbtyrbbGww7LPXNfYARq73xgZvn7clcxi7l/Npj+AAjC5HNOib9bo7h2Tm9l7Z0fHFd1rtDmHwkmG116XOYEsu9NBesnUcvutjTMRhdJD8fmeiCPux8gBBbwCyvZYtZnkNPcYMR9z1Q84DhX9DbyIDKY4EEgQSLg14tc/R/+9Ovp8JD2zARoEMitsIe4WMIKDosJ8Bl8b/8Rk4B7LPMR44L5AHQr5TYEFZQzj+YIXHf7EnXNMEg1YJpYLtIqzFsxXEwHgIDQf8WS0gyVcCuQByl4Jr9VbfWv3r1ujsWnfvwPZu3LGbd+8TtfTZJ5/Y8+8f28P7d+zhgzt2+PKJffXl58xMY31hM17bu055wtqprvvN8WuSn9W2xqAJ3rPC61DywCAVMt4rh8mD8R5BNdiftYYt1hVr9oZ29+G7tn/jwF68fGlvDl/ZfDI2lNN3O0BCoHSnat1e34Y7+7ZYVe3icma9/q4dHNxwmcRZX8zs4vzEzk7e2PnZCdtHtppwDIF+Qaa6QRvXIeKIT6Qe80BfVGrWbCCYgHIOyByQLWtbrGa23i6s1fFSGZSxNBrtjP9jCxkkymDLEhJA85WR9gCXoyRkFwPm77wOyKp7oM51QEJP48xhvZLdiDp5fBYlCtTBsKcRiEwIUowJzj/tIpY7udOKgN5w2GfQRD3vnXwa3UeAVlrY7s6Q9fqo9x9PJzyfd+7eZTAA5wNBS8gtnfwssexBT+lu2cuul103YIxwmKkfEFhAQAjoDXKO5USA0UbAeYduxLtQdoQAwOnZmeumwSDxNrhe4fkA2Wq1RiJC+cKoAcGZx75ijbGqh6/fsB2gsu+6RzyRlPgAUiAVAQC3TZXUcr3hnVCAZuhyH/B+BAFVygadh/3CGcF+YoxYO3b9IiIQ8udEg+TySkkWkdZn5cT//F//2y0UoZyU6LjIwI7GtyD+0UjSxkhJR6cUA1CkWEpYFyrfmTIgcjhJS5Mi8ng/4KSCvecOfp7V9u+5NxIDAMqsRsMmOmLaFF0uMbiQGc3J0I+CJ8dA/0XEJ/5hG5RVqhWteh/OOIa3DKP/QgAA6+V1Lm5oxACKDB0JdBRsXh7pcOtClDGty8Xn5FH9PEiTZwLLexq/x+gqnVMn7ilnzONacg8hkKXuAvqOHNVc7oo1pcpYRecqygcFOrT2wu9k7GFNcihozqitd7k85DBhKRYZk9FglXwm211fywyEaKjH70UHVGsaz5rGgnEKKuT7nPNnODSx6BRLRrNzk5yvfG38TNAAlhMR6nV1FqHQOO8UoZSscgzkeUhGbszOByIyOXtpiA5hy3LkeQZQ8yQkOQvQYa9THb2yzWmekjfuZ+BoKK9dNN6j7tLP9V3uT+I0UEBDjpguGpZYpOHE5yr4w24PqZxFv2cv6pX385Yjk3+3CKF2WXAIttb5T+ldyY1+r8/Hc+nw/UwTpQs9kTSmH/NyQcCWtb85jweCQYr6x6x6ZhQEpVbQLYlMTu1DFewRwZoPwp11N/5F+ulviXvJuaQAgN4r+RXfh/RcnjFzuFvU31H3R12rcWM8km/pJq1LvNtkOMvBVzZN79N79HshQ8pnP+6RnJLsXIbgmZ+7xMYbuA3Kd0RBh4SODjrDCaRf6EaS64cc4eb3SLGMKntGRPH9/4y92ZKlWXKdtyPOiXnKsaq6egLAFkSayBsa9SS6kFEkoWfRhYyT8Wl0J5MEA0iK4GCkGk2wgWZ1dVehxpxinuPEkX3Lfe3t589smdKsO7Mizvn/Pfj27cPy5aXcSHdE1hdXx4Kx/64AwIfuji6lJUBRAwBit88AcTiWkXU1Km9l30xMmo5sfbbRL96rqicHCeBIeLD+9ftdd2cAgP+u99kqMiVIYHXfZNALAz5kENMGXbhsBzsbbf540/7qF3/Wfv1f/qw9XH/ftufAT2/kUKdWUACABzrDTi0pWUIFqbMNJdk4jFqeHfDzQGrgqOBQQFqFExAOStylZnyO9YWjIBBnDnRjeGOgu749Qhr8/ygxMgeA2fnFvK8OItkWLLNUnAmyyjhlQToYRrra0KUTcXF5oXHR43pnb1ulAzgEGKxkaUUql4FVvu/zFnO5E8RVrdhoobcRZQBdz2UWXM6JAsQ42oMn5V490MPRxcgHLXFyeqp7jswx8sJ3tO+p65W965D9yODvH0SWFEeKdWTMPUmQwVnbXMrM0iHg6lKGPM8mKCFuhY2mFoYqW8h1Yj9Cb8TPnTixLcP3cYYJAHCcnLFVW2IFTUJmeT+f4w/khlrTkv3TGNbJUFJucRYkadvbHU2grKkRC7DKiyRtlI4M3R7tZaMVIPBwWM7DKcEZX65ttM2dozbb3m/z7f128PR5++nf+Bk4lParv/hlO377uj17eqD6/ndvvhPBnlrTrRFsRx5AVWxrDUmoISdv3rxqN5dXbQ049nyj3T08tvvHZdve25MzR3eIxR0kgdeCzDfI6NTWbUdBgo2dvXb0/Hnb3Nlu3333bZR6EFxrsKlvRzs4OiJsbLXZxk67vVu2+8VaOzh81o6OnmotaTu3MV9rp+/etHdvX7XT47ft4fYa9H5bLEBFBPqH5+DEc1YhoRzZaMpEdqNVZLaEJHByeXUGa1U7OAznD1nXecquHWR2decs6YRwowBA+HBR221QFsFiZfzvGcemOg4Y8VPvTBSQbT2hNxLpEwjhaHNJyz3fSypdSWQSqIQgRl62p8+O2scfv1QnDQUPRHgYEHXWgp8RHKDen3+fX16oa8WzF8+7c49MKWDJHY9dldnz4ELJThMi+A4YProtygPCl0E/EABQK9BtZIizFufaz+W7vCeIO8O5ppUlAYB3x8faW86U/QE+i5PNWULW9nb3NSc4DpB7uEHMH7A2m7U3b9+1t+9OZAihF2wfhH0a+kI6vCQd4V2RvZE2KsEMBRbknz2Iq4E/IElYk3DqB4qR3xEAEFcK50SdoUJOxD2Q7cQjiAhRYSbECAA4A1INNBuFvlDjAauMvRaieoFaEfMzX95VMfIMLYB7FXYmeZsxA4bKCrlt06pxPdLksbgZySpGaxjHH2bg98Z6jD1gUb5vA7MbkRNIag+AFEM7Lo1BFuUI1ZRN2EaG/p5CXTMgYsPDDp4Z/0OIBvFWNXj8OxlnEx6FVSF0dDqMdcFjgQcqKLBaj2y0MOMMYyoufsanmrDHwajv5auBCn7mAINlo2bE6lrYeB8GZOwzkeK6/zXAFA7VIHjyenjdVAOfa1Gd5eFsj+xClV0bxt7/Kgcak2tJU0lWo9eKcmrIT41gz9dr5DHV4JoDGoECGFnxauCvyFOBsfo8OwBgBvhu5GYNm+adDoDXyAEAO3Oen+YkQUuEQRq+mlsGlaI92AisDAcms/sj7KKautoW0yUmPM7GSl03O8Q1CFTlvqoA76EdNV2SZEz73oW331mOP1DyUN/teds55fku+ZG5nIGKsR8RJFv9Y5xE/HTq4K+8L1FQY/0KUsqlFHl+JUsJhw40wMhVapwY4hlM4TLXfmZpSUdwTGSnjqWfzSSTM+TcZ9nw0BCNkCf+uJbUz6pnXLJWHOLVc52cEq6dzKCwA2Xvr/UweutZ1DoUBMCHzmk996GzR/CN7xvea4epZvonm7uSTbYMW/9UeLvfWTPQdZ/rma5rV0sAfL/FZ1dh7F5nl7j5eYZATwNp9QzZMffPdI8ryxN3t89V6ILVEgG/1+/zMz4k19qXfC7fq06+GLVdumDizklpTNwJq0ih6fj8XtsuDkz52TUA4POo+T3GvdX3zuUgLqeScg3Wf7K7C5xmbBmhAYL7ZrZ8bNCv7W08tpvTb9t/+fm/bm++/au2tjhrswa0/L7Ngf+KCDWg5dT+zyF+W+d+hZAPuGsEDbl3yfxwlq1vVcstxw3iLjJafD6cbv5EHS1Bpjj/PAfjPRisg8E/sr+0rmNvuduCx2O5Fm3rGJdbdvFMZYAbQYdgNw+Y+W3q0XBM6HKAExcoDEiprlUGwD7TCg1n9+mzJ22+OVMAAKceIx/HywR0GncLQjrWIKD2gzRPwRLguGlLSh4zcCBYbXZ6IOgV+qI1AgCMl3mZeIysX+Jy2oMgs9tymEB7iUGcOvgk6nIJAGzaMsIzEAbPgvWEdYxtlnDiI5sPsSFyLzJEuiqs49RGkIPP42QIcpzZVpi77WirZjlRb+G4XMm5CUcIh5MuCoEksG64vrqSo8N4lcmEpyA5FexkEzQSY3k6ETgtjEX1z4IbQ+RMtnFTpQ9oeN/NslnkBoXdqz26vencBmSTH5drbXf/qK3TAhJ539hqz16+FP/A629etesrHMFZ29hc03eBqG/NgZBvtPuHWaPX3ub2Tpspm44jd93OTk7a1cUFHJtCPz2AgJpttP0j6sv32uPjbbu5OmuPd9ft/uaybc1m7WB3r+3s7gdxKqeE+u21tUZACj6NBQgUWnPK+dqRQwiD593Dst3ecaaBdONMBfEq5TW02js/O2lXl6ft5upcAQCQB0qN61k7IkoM/gX2OmD6rG9AuIOBnkPDnhE4uL0jSPQoXgGQBOwrwTvOjLp9KDBK142HdnJymllenGC60ATPjeRUZJxhOyNHG/PNLNMIRAk/R8f0Ms4s9UH3qBPHPEpDHADw/WR/TmUGGQDg3D5//rQ9eXKAxa/zLAxUdrZAYxFkRFZZN+Z7fnHRtnd3o0wnibutX2RPKCAadqVliznbpvAYrQsJYF5eBvs+Z5cAALrBJQDIM/Jpu4Rzji7kLCEzBE4IBrI2PlNRwhVnEwQAZ+fg4FD66AoSPZAHiTJS6c76urL/744jAIBejqBiBPPCJrhPMt+wj/i9AwDx7ig9CRRGILP4jvW5AmtbgRSiO0XVM1ob+ZWBWuJ31qfyC7M8hsS1gj7/w//yfywNLdKdVhnR8/asDoOdFBsBdvJ9edq59oVeDTUbB3WzK0t+bGQYroZxOxq+avCNzG3Uco/e4P6c22NVJ8sXxNRAlDFQL/b8tw0AGxE22uyc872aOZWxUGqeZUhOM/yFmEPrOgkARCYhlIGz97y/slfbEKtrrqUrWRwZssVorg70cISjDVPsZetBABvB/nl/dqItfCERAAjG19yzKfNy/nd1Hi0XoezeJ2Cs+xUKx3Uxq+QzsdYZ8UwF4YNd5bhyPFQj07BuwwNtEHtttOa9B/cqjNvyEOs/EAuWD/6uBnANiHh+zpzaILWB6j31HCQDAbLvmYxuzBYSMY+/Guceh2HaQQIzjNo4b1mnn2ffcuIAgOq5JzKrSyWhyG5j1w3/ZAA2CmDFERDceUB7w0dETmcyMioPQSjKyPTaCLdx73Ncneeqt/x775MRSMC03KpNyhCDWN0qQlGqWhXIc+3rXpA3gbwNU7HPK2vC3BJznK3o7fu7AgD+vte7ypTHX534qoP8bxnrCSHvspcBlepMcV65EBm3jI9EKIlcDMKhsr9GUw0jdpBlSp6yTy1BOY+vw0VFzjUKuvi8jVHrEI/dMlyDSdUptY71mHt5QQmy1DWrzrPPLb8POQ4SJsZj+Gt/fgmyVB1gHcg4MRD4uwYz+jme8HVYb1f94XvBZ82/011a/Od6z9bxrex9QVJZRzgAMJWbkInISHfjLSGi9d6uey75zTqdOgZlYKiVTPIjr7EDQXXsU/031ek1eAdyZooq5FmdndkIlhIMqDIUGeaBsvtd4+jnowiNZDzroizvHpu72Ez3oZYAdMZ/xrgeLdF0d6NHyFC1RTvamrXH6+P29ee/aL/4j3/aHu9P2uYMxudrkdg9LKIt380VvZwJprdomwUFuRCQIyOtbLhsiihLZKw4FhG8DXKy4NqJmncHx3EcbdRG/S617RizGMdzkWdhaGIoY3zi+MuumjuQCLSdHtNbMqCB4KM7gJ1jXEZmLZCKYGCBhPf68hkZPWpYmXPc4azR5sZm293bUUb3XjLA95sQADWIj+MZLN9Zdwwh3LLJsEcGCQB4z/w9n1f1tZ/N5OQISZmEtjFX4MqHQkxAPCbqRbUxjS4C2AViTV/QMgvIdNwRPk+wcWPQEyjhD4EUoR8S8cRn/d+uz5b+UUmfg1sSlA5Rjqw+6Ij4ffACrZYAMSfDfgkmcL+EIxNBXfMH6P3JTUBwgvGyXiZK5PnR2i3kgTXjbIdTFVwHfBZyM7UW24x6ZoIAob8yiJw2BAElHFUCBmQrOQPscdSFz5XpXSzX2hZtCbnv2T9aRIqwb9FmG8u2XIu1BJQzX4NgEeQEp2jeZttbItQ8OT1RsKo9LtSikaIhsvoyAJdwAAAgAElEQVS7+0/a3sFhljnQEvKsnZ++aQ83lw3I/P72djs6OIzyFfLryBxkmRChiQPhXiR+OE6UZAh+vbff7lkzyjwYE8GLtSR9u7tvz1981Hb2jtSq7vLipD3e3zRoQQkvENyLYN6Ggk5B5DlvcLZwTvnDusa9qOa6ct5FJpftARV0Za6w4G9CxEcpC6hM7KVNteSDOI+9NFLEuhZ5554PfyS7dklBhYw4q837sAFcHhn3xFLt8oDQIwciCszyHd/j3QaF6FsZczL7RyppoRPC2lq2sEzbgrmaMBMZ5rm8e1OyFSU6vr/0d6JI0SVOqiKjl5dBrsfnkVX0lTL+Gxu9tAA0C/YO46d1p/Y2+UmqbkH3yY4VgmpXthRBCd/hrOHF1WW3mWVHCQEQ+oHzRctBfsa6g/LgLEECyL/hJ3CXEdacDD3PZh7srbkE1NlA3SPi3HPGkD8+G3wHoDAIngb/FfcEc2curIcQqInsEWGj0AWhV2ybOegU8w9eL9A5a//j//rHSxs71dAIZRdt4RxVZJLVabOzYeO7Lq6dLRspFhwbBz1KmbUPjEG/Q+1m9HvqtA7DIgIAYbCNAEDNNBsV4Au8GoXVCbUjUOyCDiebGmQ23KojibOg6Gs6VpXoTu90bWbOrzoI2vCSdYsLIoxo1lJwDkfz3BIuM2te+2r8VEPLh6T+LA5WOnyZrUUnxP4xFjOKh9MVAYiBNgijYkB5IxCxHk5EJwyL33uvtL6TrJHlyMEkZMF/mJfXKC7BuEjtCNqZjvmjG0Nx+H3DgAu0Ss2AVTm3AnNP4qmRWhWdn235roEBk2RVh24aOLBi605/JSPr/bpjvFY+3nfNN/sey0Etrct8uD1Wv8ey0c+LFzc7PNS1jqz9QDTUZ2RR66jxN7lhCQDguEeQ1vXZcenIwJj26Nb9k0iT3m4yZG7Kb+A5sSasQXX+7dxWnWJ9ZSU6lUE7+IzXJSKGHXeClpItruvQHUNlOwLl4+e780F1JOxMGKLvfYh1Hyzs3qe6H5ZD663xLBNq1Rru1T7qkmmxNA+WX34mYqdsHdYdQTISpUVinA2jr8yXMWpRuyx9IADQdU0h2qvz8J5UB9vkoRFQWS378Vmqn69603OwPtO7il7zfeSz5LIOj2l1PwYk3ndQveOMOOBd1j1+vuXQ91TVud7TuNNGoG0qszhA9Y/n7jmurlmU1/h31mExn9XSOT9HxnL+0fxS/qp826npesqM6EWv8rvI9g3nRetZyQfLuajzn95LERgPWwLoq/RPqbeXoZx12HzWQZtY71XOHcuW9aX3yfdIlZWq5/oe5vpXA9Rn7r37VGd/RGzIYKqECUd9+dDuH27b7s6W6oJvLy/a/dVZO5g/tpNXX7YvfvX/tLPjr9tycSHo/852OKewgHNeo87zSg4TRq2yj7n+zJtMEucTh1Rw1yTxw4gmSIBTAcx+cyMYuzEUcbzk+MrOCFI43kXWiywrGUX+BPw+EAA7uxD4kZmk5WcY/+zH0ZNDBdJOTk5kwIrEKtv6sY8m5hJCJe8ZBQnbWru4uNL7rGN4jhz7PVj1qfmnBj5aDQKBJrFg5MLujttWZemPio5HEBY5wSD3GTSE2IRfztDjhPn8stb8mzUlAADrd9hej2JAf/HipSDPkGm9ffNOsqoyg0eM/Hs5W+5kgPSqjVoiIXDGX5LdTuPdMuQaexxC7iDbNCIBzL7dOPTdzsnkEs+Ou2At6qqzzRo/I1up2uDkuuBv9sTyi8PFviAPz58905gJMrC20gVitA9uBvaQz7mcgOcSjJCNp9aMe0EMmaiK0JFpG7Iu9wRZyBZH8EeoQ52XQK4QQAhejHXVfZN9h8TyUYz6rc23KIVI3qOH1tYfN9tsfbfdP8zbI0SCW9vtzclxOz0/k5xs41hneQJEwk+evFB2n7v87u6mXZy9bbfXZ2398aFtzSIZxsnd2dtVm8HF430QdXL+1tfbBez69wFbh/wPIjvW40ZtEKOjEJ04CJpwzjhTu/tP28b203YDO/7Vubp8zMACLa7b8jHQBJwhZObhMc41Dq9tIKGg049RMILnZsmLMt4Enu7vVZIgODscIAoUELSJWnf2iT88y0gTnx0FsJKbQf5SEnFXPw2Zl+7LnKrvG8kbpIlk+bNsxnLle8BJIpzrg4O9dvTkoD0u4MS4Fw8CWWwFjEtJt59hYju4N9zG0ncM74w7IjstpHwjjwRLmee4ixcK0DHP/YM9ySRrIh4S2hFmSzzOG9+RLKZfxT7yPZBMnGP26e6B1qsjkEcAIHRj6ErWx0EyBSIVaNgUz0Yw7eOkw5MWyUl+xnfVjaUga5RQAHHV4lzrT5Ky87dbrsYdH7B/BQIWcXZBqfB8ECHWv/a1uBt4JjqVdyMP9lH9GWSJw7n29//xnygA4I33peMLWVCkNMCnRnZ1kKeXphWfF9sGgZ0cva+w0Pv9gjLCmppOny90Py+MrLiEhwE9nM4xjvd7i1cnrc83I+nVCKsGpN/hLLeMlgpX1IUa0VCtY2GA14WbAYBq7K8Y/oYj5x4slu61OgIceo6dk8Ugl6nGj+ddDZ5qwKwYlvlOZStKAMBwzlUDd0A+4x2ra23Z4XcDzjqcFF9o1TG3U+9Lx4a399QyWA3d7gitMOwjQMUgK7/TeBTAyv6cpZbTz9WeZf/a6jTXM1Admao4vfa+BOszbYx0B0SZ49GqsDoMU8fF37Fxr32z05UyZhm0Uuprk2dianz3jHXcy91A0BxstNcD4OcUQrcqP86Eax6lS0CsVfBPSC4yittlswYAVG5P9ivleVKmUWu+ZTgm8aTXvcoTz/eaWF94OpYt6a7sWmA9prWmLjY/rEzaCiXpgCHrTCS010GTPi5tYjLq57NCHgICV89mJu9W9NfU+QiHbqCaPFfLpecmeF3qC/9O9cL0I090kY2DWv5hLgDLtgNLsgMSzeN3uDuFa40JRmm8+Y46Vndrmd4FYcAOnR1jzUBQysH0/FXn2vrIe1s/293n4nzW9a5dKqwTxvqNwEPVYzUQZ0eynrGprnXg2Xvm/dI4oyF8D1DqvBSkXQQQI1tb9d+Kvs4Ba61deuMAfUdRQehVSfSCz8KGer8vSy/oeEfshQMs+lw503Wtvdfm8Ij/ztKD6VkvGR2fNxsfvRSFoLkQN6skTQQOve4OAAyduRoA8P3Cs30PO2DodV7Z77KWseCjrKaer+ke970tpIeCwAqqLZyKoL/YzK+++bJ98dlftYfrs3a41drJ66/azfmbtrEOadZVu70mYzVrO8qAw5Qe3Q7CaQ34qbK1VzdaB2ePaBMmKGiWPapFIM7/A5BbskpN8FQ+f3UzSN009iVBhjBQBZkm85kowyDoClgpmScZ/mvcnwGXZyt393fleIURDks69anAWqOm2cR+YpXPemTgwUBUmcfgHIjEAo7y3v5uwI/XIMbCqaZd1007OT0WO3bsYxjsw64JxFaUBzR1HAhys0AgRMurOzm6NtzJ6HOHhkiOJFaQ7EF0Fgghkl27+/vq9Y6M0oWAXtkY1Pw3mW0HpHlSZGzvZIxzhFmb58+ftz/8wz+UaNG7GyeNsToDyXsczGavg0g0yhviDouzKB2S92XopnGfEDghawpygWwnz+Q7zF1zzSyjyN74+eamAgAgHvjZ8fFxrA2yR7460Xzsp7s88Pu+p/OZMqSR6Ena5tJdhPnh/AdZIR3t45mUTrBXODM43WwYzhGlB7D2S8bPzxUAmG3RNSDO/Wxt3uYUzzxutOXaTrtv0b7v+n4hyL50A1wQ11eRzX/gmUCmt6PV3T2tNU/a4v66bcJlmWvKCsLdsH8AoiRq07d3DmQXnJ4hc2SXw/kiW8u6UrrCHlEucyhiuGBuJ3hGAGB942m7uyfodd8e7q7a9eVJWy6QXYJyNyL1I7v78EhP+HUFQnzXKNCZKFeV8ijLTttLOiOpPkr/k/Of8oZjSUnFxeWVxkZtveXF/BwueUSPimX+YTC/kxF3kIg9FsJISJns+uTOXAoymn0/AkTVT4za+g1l8W/vbrS/dPQgAMCcyfgTACDxYNlWMGo+l4zyh2SnOB0Sls++Rls8EqfYpnG32IYLJvyQcTu9ONEiYcbBn8c5QXeDmCAAIBQLJSnp1JvkMu61Jlg/QTmSITrPQgsET4cRG1GSE/YKP8eRVwkPnQLYD9oAoichCNwmc78ubpHz8wsFGPk8esEBOD+PeYEC6+z/yX3D5OGNQNezfshjdFYKVIVRtEEeiV6KIL8TgqALogQ8bAqTs9p35sZTWQ9B5H/wT/+lugAMBRs35AgAhDIiWiCDsbQR4nM1cGAjohoNdpr8/LqQMlAmEEUpkAwA+BKujk4IxDACwliLMVeH1wZmNSSrMHmMdlaqgTcNANjJ4+/qHKv9hZyPwbRc8znhNIyN6Yq99/EezjybpWxqOq4hbJ7Xoy4ww+GddanrXx1VHxhnr7wG3qsx19GGKqIxI7PpeVYG3foOXQQleOK9j0Noo7YYvlbcmdG3wwZ8RnvR+5EPA7kaZPGZ1T2OQNDvCgC8z+5vI7jKuy70VDRVhj5k8E+RDF5nP69+x0anfuaAS5ZoVEfBJQBTg7PKAU6X/rugBfjvaQCgzsvPk+IWN0VxdFOZsWeRSYq1rX90XksAYOWX0gN23N2dYATkfAYUgS6IlYjbxRmKA4vCT0ewkqBl1wPvh8aStWCWee+F5bSe2eqA+Zz795GxGcq8RqcdAPDBs3zrYsrsZ7T9iyCd663k4In/Nf6M/Q2jbVWWRhCm66ACwa86zDqz6i3LRbyHJVx9vg18rx3z63JiPVWcZTmI+d8mAatyFHsVQU45O5kFqsFCf361+8bgYKnnY/psQf0S8lqduGnpgHWn97avg3VQ0an9HYNfsgeLp2e03nv13uLf9bzX82hDwPtiPesx+nsOlHW5eC9YRhnKyqlbkaEqS/0suESu8/GYzRnEjZFUeVfLiRstM+P0hfzZcbdjsXJ3liAYc6kBmL621mWZ3RHUdEL0yl7V88l3jZDr+6fo5NDrrv1nrNJP2drKSLRpsNhrzt9OGjjTYzuinsvCmhn3VyIAVm2HoQ2rfOjzicCwffQAPHdro+3Q5/ruql0ev2q//ss/b5/95c/bRrtru1tr7fbytG1trLXtzfV2f3MhR2G2vmybW3Ow47KteB5nl5ZgGJEYtRfnl2HYzmbKcuNsy65JmynIvbaUwT4/o8f1Znvy5KkMOxzbYLfejRZtZGmV8Yq9D6ctWPNDvz3I6cdw7wEAsfOTKV0kKiDgqzgoNuJZ2+hpfiW5wvCm3hgbDYb8t2/eKvvPO922in0h0LC1TQ28Gqalzox2YcF8Hw6HDXZn/KLvPPD2IM90MCmg82H4810TfpHxJavNc5gjaAdlwFXXPlNmVxlpkQdHXTgZPSZDL+3NOY7Njt4JIqAGnJTZXcQ4cFwwyH/4wx8KAQBS4osvvmjv3r3TPSGisgm6UTIHh0Rm6kOfpC2kstasF8b8ziAR5/nJkyOhJ07PzuTMU0ONw+r1ZW9d76wgzeamiMqYBzIBbFxZUgjuZgSbCDpEAsslPg5EuAY5auKDfM0tQj0fn514TtOa0d2HgBOlLcyJjDD3P46WeA02tqKF4s11tIrDsdE8Q0dgrVBEc08QYH2nLWa77X4xa3PIACFguzhVsEhN8uYb7cXLT9rzZ8/b5flF+/qL37Tzk1dta9bafH3ZHpU9DadHAYC9nbZ4vBWs/enTF9rTd+/etJvbq87HQIACGUaukEd3wBC8WrwTm202322Ltttubzm3BNnu28X5cbu5OWvrlNEsH0RGKILgBiIngp1GVIfcRCDOepkuHjQUxS5WIEA2GjIfrO6QCMJTQY35/W0gEbz+DgCwPnoHnCAZ4FJQYNka5SBCCIECYv0J0Ajxs65SmWgby91H0iX2ItA54ZeJ9Fjko5FYu8nuHZQ7KHiyFZl/dJWc8wfQEcDUo3sE60ggJexLggDBS8F/R1lPnG2cfyNbLJPsoUpz1tcl38GMv6a1UvA3SUuZO8456xa8GYEYqoFhxk5wUZ1RQJkJWr9Qu054BIySQX+o7WhC7B0kC/4M7tw1kTDq9+uUjuwJqXF5SSu+646MIvjG+WTMDvQqMPDsaTs7zZaW63AGbCVhZxM3BcEIIV7oGpDJApZOc6T7RWnDy7lEwUseMlHNv1n3KHkOskfOH+vNfq/9g3/yp5Q9rTgBcbDDsOwKr1/Sq3BGZzSmxq8NLf9tw83GfyjcYInkZza+HACoWRUEgD81M2MDoUam4hINg8dzssNQvxsGXDqnCcFZNdIzk1mcEjvjNcihMaR/16NjpQ5f67cItkr+7bHWiwCh1HgUhA7DzXNQVM4GXB6Y4BSIz8ZEB0Tf62hH3+uhg1tg+HWuhpjJmc6sXl3b3mbDjpOdnDRcPQ6gibxHUTMxx8c+VMPKezj2KMjJ9IzkcbAcVaOzb2gasAi6DFHIk4bf1R0v76+N+KnxbsMao5WDW2G1Xps+r+K0W4anhrk/Ox2zDh/1cBnFrMGwsX+r8OfpmnltJHdFHmWMZlZ1esbq2VOAQxwX2WO7BPf0DAf/LE/FH5EZ3H3vgfxAAKcBAPNw5KZbNPueDOTsCAAEaV3Ov2ZwsxbfZrj201nUdLBrYM8yFvs+GL6rQ+d1tWzbkanryCUQbNBxJiUbeXa0plnv7wyUndQMm/WVGwEIvfW9AEDtiOEvVdmqOtKy5vHX4EUNAIy5jl7vnlsP8hQHxuNyJjDWM4zOulaWpW4kJqxMd80koOUAgM9fndNUD/gdckTV5zocTdXHleBWRZB157PIMHuic5XGdQ0UhIEx2rx9aAy1jKbKi+Wo3k0OWtZxWH+/F2zNdrA+564/9n73Z0hPRg33FAVQ9z42JVAzXZ/1DjhxSIPoLYPjDriqt7RlMDp6xJ8I+o/MYgn+ZhtV74PvK8tlRUJ5naSLql6YoLG6jproMJUjmkcl27l23ZukgyHzo1TjQ8FKBwAs8zZYfdd4Let39dlSglHvxaofrDOsh7we1BGvk9Wbr7XttWW7ePt9++vP/qK9+uqz9vrbz9v2xrId7pO9I9BDu9DbdnsNcRlOPbbKXXtEdLMbDU4TAQCcepj6I5N9JecTwxDW+u4U9qDdvJ2enMnY3N8/UN0y45Rxqwwz/bcxRMMAxFiGUZx1wTiW4U0G/SGI/GSAQtzWMPLDwQ3i35GcwPnH0DUpnx1Y3rezRQ15tJ26uSIwcZ5lSRDfYXjGPvIe7gSVKoijA31LNjPk1Wvu1lZhVyRHgdqK3cr4wiHDQCcT7q4RuvMSDg8jvKHrbhHGmgDFhhWde4xxGQFARhmbLfql38mZVbAjs8iWK9aY5wD95X04hD/45AfKsuNgf/vtt6rRjmBHBCGYGz9zYCtkNcjcojtAkAPKISbQoX7xQKrDuQkCs2V79uyp4M5n52faQ7gYVOP/SO17OB09QE2WcSvbzGWgwWUAQa6MXR1kmnJqzafRwp7zO00CuTYDKZF2dmmbKqhxIlFg95cM43BIX6GDCQ7QLpd2cQR+5gHdfnhQMGi2saldn80jaE6NPzX313drbbm+25bzg3b/OG9rs61obXh1rjXZ3NlpP/rJT9rv/f7faPu7e+3br79q//nn/6m9/ubLtr5ctM05gckghIz+68DpmSfBPDooHKrc4/ziRDD94Aji/BC02VIAwHXY4ubIYMrmFuSG83Z7N2t3d5SA4MDSEehG5QD3EPmJoTB4I2Ybkf23vW4dQpCMYBTnK5AgtFTkTEL+CBJA8FHxJDyCMMKJvLlt33//OsgSySAn+qoGmcJnCgSaOUF4J5/nD6gcBbCWj0KTeK9F+Anfg8YDV0fwPtgZF/8TNesiF71vayYOXQRB5+7etuTT7PWUD4Rsr4dTnl1MVNaVCJqb20D70F5PHdTgLiicLy65Ydw+Ky45Ym/Rabp/1ti38EGEIoOw9P4u4PCJYucZPh/sr4Jg85lQCKwHzxD5agYhCQA4cMB5DSQP5TKUg8wlp9FuMbhckG30ic8U5x3dxBw4p+bQYBwKLC4W7dWr7xVUe/bsWTs4PJCuYNzffvtN7/RBUBHZBaXCvoTtGaSujAM9TXBTOhJdnWVSvGfYo+sKlnHfINdv375ta//wn0YAQAq3GAdhLKWpkH3P6wXZDZk03PwiG3Y2xv25GgCw0WBDxoZFdWRsbNXFt0HeoQ7pLBse7Ki8DZtufBXCuVBwWfeSg3NvxG4kJMyhGsPVyfPn9L403LqjUEkU1UIDCJSJU0YvSz+DucjAyQyi5xDONEbxcKS5IQL9YJfDZQ6rHRpqpMsG8dSh9b7490YAjH0aDpA/23tHpqNgJebLGmc+iLIiAGAZqIZ3Dezo0GYNqZzbQqi3sndp6Bou3zHbgjI6AzYyr17basRNnUTJazoNHwoA1D32PKrh/yEH0jJbzwCGBJ+14dDPjd+dGTb/vP7td0g6MgAwNb699vWg1/WWkRGeYof724nUvArc3+/2OdT1FSmj1eGloa81yqxmDyK65jnRteGchQPSYd/5tGAPzpae+Q7P09DtlRfLCR88FqyPM/Na81ICMTXgp/I/5DwcxK47INih5kzG12CMNYQeQ565jGBeQtsLgmXIboyq6k3DhqvOsz6sY7T8TQMDHwoArG5OMJjXd0o3JQcJn2UOdiQjMDpQOw6MVhnm+zUAoKxwL90Yb++OaUFB2HCo94HHFvON9VSruccw7O14aqwZuPzQWdYYEy5bAwBezw8FADwvr/W0RM2/r2vqQFs933y/6jfrNa+1bNgMbHNGKrGkz6ruIrWhcwnA5JwVeXb1Vc34RD2P9zrbllVCR0P8e6tdu1bxnpgDd+Eq4z5n3t13uJ/sFCgbbDKrzASFsxlnRn+KbpiupfWN352nQzpkgsSPR+XeuqZcMlBQFJaPqR1R9fTq2YiV9h/JYXnx9Mx4j/m8z11FAJC9arPWtubrbXZ/3b741S/aZ3/+79rD1du2vD9r25tr7fAQ4qcmRx4oqvZ7+dA2ZuiQ+/YAH3m2hcMYheSLmJADFzhJ4TBHWygRWiVhG0bozc2dsv9MhQCBWMWT+Zm9wxnFbgoILCRvOO+7Or/A07E72DuMd56NM7azuyW7Q63M1EUnMpQ2unkP4zGsXeufTjfkWwGtfWi3N3fK5hmBYFnieWrNlZBXOWc4HLSuergNaHAGXmtNO/uA0SzSO7KqOAv3C2XmGYvllLkaDm/CvEBxtnYrhzoypCZOU8nF41IM/WRXFQwFik3WE+53tdYagUQhDLLMIFoWrots7JOPP9F3yfwfH5903eWWg4wfZ4DxBTN3tG4DJoyTpKze1mZ0gcjsP84/WUDsKTmS83l79vypsqwY/DjXzINxwHMQBGNhuzto4o5QyAVrZQJknMCLC1ANUYJxsH+ge4K1NDokOKJYryDGg68hiK/pWIFdE8ktwZgfqb/OtnTrGyo7YZ9xhMXtcH+rMUJgR+BDKA3BujfVDg8kBnJAoADDUIz5baPdigdgvz080lIPUrcHOdnswac//nH7g5/9rD15+kxjevvqVfvlL37evv7i87b2SOs/dFOUUSIDOLdA6udkrMmkyp6mM8VN8JGQFFKpH6UnsLAH+RqfEZKBTggQsM2x6Wft+OQCH1AlPQQA5jNsiQe18uNMha3w0LZ2gK4H5wVnRTqFgAzZ7hnrGDo5HEdKTljXgG/HuMlWkwGf62y9fvVGKJ+d7V056d5r2xU4ojw/7L/QzXwGxnqR251fyMlcQAq4HTX1cZ8RJIxuILD/szdqZZj6Pdjloy5dup/ARsLSKQXg3/AnYGPYdzGK6WDPrTORhbt2cXkp9nscbvGJgNIBEZr3ZthkyyT7iyy/OlMUwkqVgYCcErdGBM3kO2UgnJ9Lt3SfLsptWFv0rXxJeAMomYLfI4kZLzPrvw1SCbh/EieixznbvINAqknfXVZF4JXAApY1+hZHm1IAZObFi+ftydGRHHmXTX379dft+OSdnP8f/uhHvQTn+va6ffXVX6s95f7+Xvv444/1dwRUKP8gEECgKFqgIiOBLrjpST3xrBSuFsamM3pzI+efu2Htj/75v1oiWBUaa1bZONgJEa4wvZKtC7KDEOjqnMR3I7vrf/sirRe0nZXqTNZ/R2YqYCcIBO+oAQDVVsPknangYfzFz2xAui7GNSKj1jVaKNk0sGEYBz6M++4QlYyX50INDRvRHbz8jL/HResxxMFZ7cvsuVYIsQ3LIOUaBGtaR0X2zXpMDXYYcn6219rZyanh7fWuRpDmLCjJKAVBpuzkaK5GNqSx6PXqzmRenDHXiFr2vShGlz/fjUD57wE3tyHH9yoEmMhsOIbp5DtQkLWMkR0aRqyfPZXHVUcs2ZqzVv1DDkZdO09hyMeYVJVzy2GxMjMjs9pabOz7qrPmcdTx4IxOAwB1/7pxWs5bHbuuFtAd+SXLQFwORpKMmvMu7yUAsOKcpuPB40aN9VgPv6f38c4oeA3+SE6ESsh1yXPW2wDmHldHq7dRK2UFukwzO1g7Ekz3s+6R1yb2YAQAwpmh9y/tnaJFjoxFEdL44h71+XZgJeelFelwHFY5AGKFIlI8DQDUs+L1/5AjU8+PdBSwwtIezUieqrP6WcszbHhfOI95/kLTpbEzEEYOEAYHAF2RErGTyA2Ml6pTqux4/LU2u+r2CH5GgMQBAOtpGyR+v89yvS/0rMzwW0dVp9slQ/XMVh1gPVN/NtX30wBM/azf5eCRxpq8Er47dAdhUE1JYMXC/f8vAKA5u/SuoKoMuw+vdvAseA7KqGWNdehW4LsOlMadF8d/IGdiHZNt2FDS7LvsAIDvOgdEfEfzt9an6Id6L8c9Ey64vyMIdQYA3tunDCZkuCLCJBN+Ap6zeibilFlOvA9dO02CmUaq1e94fJNY4lQAACAASURBVD5XKzKXEYT4WQTuD3Y3283p6/bn//ZP229++R/a1tpt29tctv1dmNPDKH395p2MXrJRcqgEmFgo+8cm9EDLgsB7OnuJynHbNox6nH+cLJfmkWGKJMOojVWmP3kEMECZcsgq5FERAOA8K2ueeiuM9aVY+OdZSyunJEs02HsjBsxAHfwALg0Nrgs+Hm0Go23WbC2cXNtIym5nAqEjAakBV71xlAMYcYCz63H6XTi+ZNmlq3BoL2kfGPbBKBeJunevgRJHQJozsGt9iGywFhj4ELC9OzlW4Etw23XWAeeBbCJtGiHUu5Xzwf+4p3jnwcGRxnOwvy+HgKDK99+/0j1Cm0E+w9itvxwAANnAe3AwXa4gcjMY+IWKjbprQahx9JUpifr0p8+fyZl8VK/5YAlHv9hGwkbEKTK5nwMiIAEoa/B/EwA4OTlXMEiZbdASCa+uAYCwreiOsNM2tmjNF+UiWxubbXMenSGCYD4CALc3QNPdZYBxs1b34quRPlUde9j0D3e034Mx/aAdHT4JW1k2bdT2P1L/v74jFMD9Yr09ff5Re/HypVoBfvPtd21rd6/9+Cc/1bOjO8BD+/rL37bj19+L/A/HnLHjUJ2fn2kv92FYh5k/mdV1hzFGlKz0C5NBZplDQNpxBdh/BQHgfGjr7f7usb19eyyndW8XLgoc5ZBlSlksLyCFCByw55JxBRjMURUlFWtrcf7inMzb8hH0ThD9sSbwYwT5ZyTNzk7OhfoZXBzRUcDoF/kIohBY7aKEU0hZAM6i2vVCwpnEeKF/IzDClwN9EgHAgJxDzBg8JHxWZKHqFMIzQs9FBj47lWS4NRJ94cgj47r3CNa8eycUC2cJ2QSBEmsTd5Q4CsSmz7qxpkHQx+9MQnqlFo7RwWJOcCq7crj8FGRMdHuKYEgkLyKwoMD1fKY2pHKcKTna2lIg4CzbYhIcsW1GeRXPePPmrYKaCgp0tGi0VhUKT2XNweXA+NGbDkji/H/08oX+Gwf8819/piz/x5980n7wgx/0pAFkhG/evNbZPzzYly4hAMD+U6JAiZEQB9nyEz3GZ4024OeU2IC64Hfq9nIDYulOvhz7L/3/R//8Xy6dQbdSs7M3IImDA2CY+fGvgMCPS33VGF0lWdLni6NejS1f5DZGbFzZqPBlUTMSuviTddaft3HCxW4H1gGEetmNDOBw9P1uz7EacR8yKngnsCemXwMAK2tkQzmdMxvDzMN/XL9io2g4AKF4WVN/z1HjNNdX2kjVtR3zKxj5Yhj1tRfZRmbiuosYBuWKI8iF5xZvGRgJwytb+6QzGWsWxlFEiAdfw9TQ1luypGEF7l2+x3eoywljK5PRhikr8DNkapotrIGXDxmJgnSncpoafV7LqQH5IcfK+2b5toPp+kQrYTs/NahV+95bHqozyHcJAOhPGq81SMC7KjS5nqnuQMogHwGAeg5dAjDNjMnADTHoDP39DCSxmdYsGcOrXV0DALpUlIEMg6k7aBl0CiKimJv0T+6zx/ihAEDNk6b/0kti3IPea+h31rPl/Ym9HCU0IQNcCpBgRb1iRxio40TA+fzs+DvkO3re1gCay4iGNnDAwAEAjyOmv/pdy2Pdz6nsaeyzQZKj8aiTx8g+V+dcz8rOHYLdplxYz9cAgEft/bJfF5mUDCjxPmU8ksdhTLXzVfCj6iiu7Gf2JU8xK9nsEYAYSIux68yp67cMqPrVsaMREazv6rJbgkf83oEG/95OaHX66h5M98P3lvSFESoF8VMDAB6PuSaC/wBm/d+NAOjvy1o/VqHrJpVBRe29g7crTmtsVDfOHQBwmR2/DTEI3Wo5NHIi0CGjpMZrXB11j6V/Nz/kYJ3v724jrASrot6Z932wDEtZsjAI44Ql+K3owene1H32mRr3aa50UVbTwHv9bN+vYrMYCSQZxPBdW29727P29tvP23/6sz9ur7/6VdtZv2/7W+ttdxtDeCGH7uycVnNksHezVzrtvYAgR1ZM2el0GuQAK9AWBr8RFtRNY8Dd4GDh5D0u2+X5mWQgWmIF7LcGO8MIvc8a/YC7B+ol2uqpTZvu6CD94zwH1BlnZj16pi8i8+Yse8h8BO56dtDcRUDKFQBYiJyKAABzVs1s7zQSzpTvLpwHk2EqOJlkcO7W0jNuW8BrAyKvDCT6WCz24RREbfNDtKtMWDBOA+8hsx5JhrhLdS5nEDHuau3IRsIwjyMdUGqcfli2gSZTkrGIuvqHeB7fVb3vGsz76dQIwQR5XnRO4LlGNBkFCnGfs/0KgGYb18gchgPEd3zGCPiAdoggThDqPXn6RLXsZJsf7qPGWcF12+HK4AY5mEsO5HxtbrbzM1j0ZyoZIABwenye5H0BnXbAwnPkfvHe4Ahv724HUgKnNgMAkbGVIan5X13SVYHa7CjzYK8Wi9u4q+bA5iGOWwT+j9IPAmNzSlyO1KueaZBYe8C+a/O2s/ekrc222+X1XXvy7Hn7+JNPlf3/+ptv29r6hlAANzD/X1AG8tAWlLLMgZxH20x8gXfH79q7d2+FCNjf2WkLkArUr5NcEspxIT3J3a/a6oYDRWZ5sx3u74vY7uzsRPIj1vjlWru+vm3XV7D9ExyhRpuz1+SI6iytr7WLK0gzOWPrbXsn6sYjmhsoDWr+Gd/6Osk8kyhTOw/c/F7Z/vAtuCse29rjUjXnN1fhDEMWx17ZSbatGZ0Y4g50Db38lbt7yYXudXyLDEDaVmassmWyj3zIYbRM9jhYA56JM0v+ho4KDuo5sQry1bYSOlJ3jZA+QQJIkAAnWy1Js1OF0D6paxlflA7QYnBff9uOcDCCn52fnWo+QkDIFok7C8eUZyjAl466AwvSXS6p5QzRzlzJ1eA5oPYeGee9AccHdXXTDg+P9Oy3b99Jx0nfZtkpjr62NTvViKtAnVdGDT7PRnd99NFLkQJSHvzrz/6rdOGz58/1LnSs9OIyuAiYivSxeEQCXQ3xI2sRwR4Clcjshhx61kyBPHhg4Ejgftrb1/q/e3es7P+W0EdRBrD2j/7pny7tZEZNfigSKyCTg0iySzZ8GFwVTvi+ETw1IqqTWo3TMMQGc7+NY8YhJygNvYCYR7Qz/pdtltKINnMkqqMiE8KQjVG7BCCeHcakL4bq8DlaZybsaaAjGHijbZ8uN5yBWjahzNZGJ5RgjoYVOwDAGATFyYvYBzHWxgiGMKLDGB4t0RTYKOUD1TDr+5OXQjXeeLaNdh9Oh/qHIRiZPq2xiV+8xj0AYL6FZB1PYzEu5ziIPdCRsmWDUvvQW4CFA2hj0cakZWc4wEPq0lztyBArGO+fjVzPtTr0fZ0yIwqU0E6FjSe/yWOpgQ7LbchDzL0HnlJWHfzo65yBECto3qO+wxOkTHUKbaiY58MGKT/XOFNua2ZddUGlzWCfx+9CALzHzm64/ujnjhFYjUqtSQqKXQcH1/KAhWOd+sKoEO+F9QiZh0AYxfMtZz6oXjufu95yrzhx9gmqvHMm7PDXAEB19oYuq7ou0DxqSVjY8HXuGCPEKffDAIx9jwvYAYAqN6PUKBYr5G6UG8ReD3b86rx5jxWxTl03dU5k+DFXMhh6frL2ZrDCMHS/W8/X2uRZy0BOZ3LPyH+Vb8urUTpBBhu+bug8dNDoXNLvjYKWqgECO2X9XGXH31jD/FOCyn6e/67nw/Op6yIjP6uIp/qw3jfaO9UNxlv9O4/Pz6xrUcfun3t/jESrd4TlTbII6VieNQe6MFay+1JOfNylXgqtnVqxhvzVOQS5J+fdCLhVFICMptTDrEmUcAXHhc5dIgCUbaxOLlmeRNzV+9t3b5XxcQ+PQLPlwndhDQCZdHPsWWpyzWXsRb+vesY9SxTDiuvnyc8ZenqgAetd3vezn8MIJtRywFX5CPmWMSbbIwqW+O+OaKFVFhnCrfV2+ubL9uf//k/aq7/+VWt35+1od6PtbuNQPbS722jVtX9wIKfx7PyiHR+fqg56d3c/+0O3dqp+4mciCNzYUCNEsWqrhp3a/e3ddnP70C4ur9vmFsR1swwARMbf5186iT7sCVslM4SxB/oAgsGo3Q8jMpzdsC8eHu7a1vZGOzqiXzrM+ndy2siOnZ4CaaalXGTlqcXFqSErLDi70Djh1Kj3NU4KcPO7B0HLea9tMNY8sqlhYzjrG+0ocUxGEACDmHdj1B4dUuIQTjw2hoLXysRGqy13ALi5glgusvdyaCH9E5rBHCexp9Rk48zh8L07Pm43d7d6Bp8Th4FIxmbZAjAcErfWQg7gXLi7pSyGEoggL+t2lG3oZcDrd3Yj8ANpnx0b6TIFXEArhPNPkEEM/ZnZCw6TCLSzH7z/6MmRYNawrt/eXAmxYV3nc8sasXZkiXk/eyQ0xemp1vKjjz5S6cjJu7PU53FuXC4S909ku6M9I2iHfQVMyFheXV3q7oN0kdMYgZvgM7g4J1jEPUmv++206x+EVsMvPVX7Otrb7YhAU3+y7n17a0+Zf1rrUSYw29hq2zv7bWNru11e3bAQCn6pxdr9ou3sHbSDoyN1e4LE7+L0RGU2Hz9/JnnHDuWevLy6VCnFHmSGsPufnoqDgDFf3VwqCAD6hdp+/re2Bgv7o/rJk/Wmph84NuvAXjJ35graASeTd/F8ngEjPk6lylzkh0SZVwT1jNgNYk4CABhTm5uwsgO7p7YeW79pDe5vg8AQWVH2f7FsVxdXbaHgRPafXzz0QKL0HHaKWgpm678s43IAAOdVpQiUiYB2zLbjjE08HLJ39Fb9T5wAM3rLx88sj8jkfDO6VbhcWedSGfeYt7tzkIn2HR+om02dS/bRrSwVaEvbznB/zgHBDfsivv+jDedau8quJP69HGahrIYviZzxeXjKjCLoyT/KQwriGH/u/CI6a5CRx1GHbPO777+LjiTzTUH6HWiU3Ge7dBx+AlyyjTIRw/gJchD447MuJyCjT5cCEAyMFZlC/+HEy+YCIpZnMMo+HKwNGWKtpKsymMk6813WnhKtsBuiTSABEPQ9Oo7gIroY2VGg8R/+4z9ZdqfTLYHsGKXhSRQZJ8BRXxuuumBLaUBcoKvZrLhYQigc6fZFK6csPYnuYMghH22A3jd6q/mBwEb011ksRaoSIq+FfK90wez1GELhQFfnZghOthvp2S1n6FaNsOi3GwEJLqO4dMJIkGBliYSNRwcTuqOp8ovhdNlBHsbICFBY+Edme2Rp66pU43U4HuMT3ZhWlNAR8XBmMQ678WXW2nSGDKmNscX3wkgaGccozxgXdEUAVPinslZdXjLYUNqfWenJuU1LsiMAihEXBlkoO79LMJzsk8zvqwPl9bWRKshxGtB81tkWzTFrkUaWOIJOzkSxlyhT1QKVAJmDDayFjI/S4s4OVV8XEUCGoenv2XGw8a135sVRjdrAXEaENuaYkc2C5EARaU4laBZy1Hd5ZM/Lua+OnGS394gfJSk26Lym3UGybJRUvWXS5yscmpAdf1/KrOx1GCSjZMYBAAcWQraHA7FqwIdMOTjiAE2HiOV6VAfcMpfeRT8HOstd1lchzBpDCYwK2JCXWMhTwqIzSOgxWYcGichw3CwHks+El401Gy0hPVfpjvJOk3ZKljJLZ13j7dC7u4Ne2vO5Jjdl2TqsO8U68BEAMCu7a+28dpaTThQ1OavWR5pn7rXObp5ZMXyz3hlg6M9NslAHp+X8pzNmPeSzEffK0HfdkSvdHzwnVJvPXZCxrQYDrHNHYHAgHvid38nrlPk0HFmkUxg9o4uOUQm8j6Amc6amL8YSclL1v87XCuQ8A82Wi+RvCOSqA6irKDvpN2fxsw7W8ul1kTFYgob8PtoODVnWuEqtv+aQzkm9zz1+owrRP6459hn01sSamow3AsLW1ZKJEpzUfie6owYr6v3meU33cMViKB1G+HlPEmQgLvSz735z9jirnuz5uWdkF3E2yPav3Z607774ZfvrX/15e/XN521rg/uN+ndaoUE0uy6nizZ9b98dt5PTM6rv2+7Bk7a7dyg74eL0rJ0ev1ErwbYkQw68Oxi3t7b32vYOzlHWdytbtlRGN9Y8ywIVkIZ2MO5Dao9xTMh2sp6729taYzJnnGN6p+ME3N5c6z1kMukcQHkCjp6CAAnvNjM2eyp2+Dns1Nx9wcRNzT9OEQRwrs1XDS/13ZndxvAnW2WZQD69B3f3t0qG4JjjSEU3gxs54jjJT588EeQWLgUZwcylNdVCs344trwX1nGhF1SOEBlebL3QCWFzBv9AU0CGAMAJTNzZ/svnkO/uCJrsOncI9QLK7TpiEKBXl9fhNAFtF7FekPv5vmKcJpclqwcJH3PGgH/58iM5kGT6X795rdpcBSfocy/ODezLyJyylwpAbCQsncBNZlr5uc7MnMTCgwIN7Dk/Y7yUKXCX0pUANMCzZ8817ndvqGce5YmsP5BovheokihZYTysL/sHbDscu6grF+Rbd230PWc/YKhnHZh7lBOQAd9RkB8Ge2rfXY4SNENA/yGo3JWMk12nzh5HCScMG+/y+loEePxP6XrujM1NOTygE/jMu7dv2vXVpZx8ZJfxQkoHYkE26xIkx6Xg/3wukhsBC9e5oW56/0CZXNAydBBY3N+2m4vz9nB32/b3dtveAefwQfuIDjs6PJQzBVyfrDjrHYhHSIWljaQDorQFfodA9EruU68ik0a7sW4xx+iShNgG6d5D26DTi4gbKSMKmLcI9sTkP0tESXye9xDAcGbd5XXSexkMZj9oAxgOdATyo3VtwPmxE+S4KggQEPsImmYLYlgatmjzGASfRhGGzxcwfs6BuCAysI8uCOLRaB3ZgwQkd5MUmJ+B8kAXhOwGMZ/tIgIS3Hk+Sxxm624jVowWN0xf91WitRmq7lfsLM6MyoRmcsRpBciif/TxRzoDBOV+/etfd84FOFpAHehOWot1UuKoYbNRPjruFQJ7vJcgx+ADi3ab6EFkER3KHE3Y6uAG46M1K+v49u0bBU2fPo3g38Y8SiKijWc8nzWDaBD9BYEpY6KsAp3MZ6PUaCGZkBzyiT9SG8BgULSDZUfPxrPYKFW7EtaILlpIxdQ7crXdmj/TjcaS+XUmsF/QWRtsAy6MuoieKCNYoKXVyZAaL32QwwgLs0KEJ2lM6YDZACvGTNSbBVTdsHYbCWEIOWPn9/i/MVjif3aCIQ6xMSrhlMGTtcPJRmmjMF0V/dUdOSNqJ9BUzzEMnIRppoFo51FjyAt/xcgpc/VlNjXm4r+jFsnrrjY4xQgOpRB1Ud0A685/toGThsu6pu6EB1OoIEYouMycrBh+qQzCAYxFMITN6+mx28GpMPWYbziyznL5e2yfWZDVFq0Y9V4ny2cnRysM1PxO30nUiB3m4XSFuEm+HuNd/k5dZxnY6QB5La3kezbamYJca4/Lz/EZsLOx8nt5ByHDOpMyoHHuhvdTESM1yOAEd8m7dhGqhnSscjJ15yf8nHpWunGvrEyMqxOk5PfsNMRcggPA61adt1UncuiXDyMABuqoOt7OaqMUWXMHdgRxK9BvA2Tq/sWZizVkzEbtOPDmgI4+MyE9m7KZ+WLloz63Kw79e9wbPlcjKPChAEDXjQrHf7jUinPXM7gj4qN5dcfSAZRAcOrcOhNrWe2OcWZfYx/DgAYGWs+Ux4KB4cBvP08T5Ibl1rpdaKS8yB0AsKx5Pz8UAPCZWAkAlD0M3RUZcOsUfyfiZ7nmkwDAyrzGLNNhXw0Qy6BIbgcFfjKA4+Ahc9U6lCy+xluCRZbful5meJ6Oxfcfuodzz3eUpUlDvOtOl/Jo00fWm//UHVuCGJZ7n1N/pq9VksF5T2K8I3gdAcFwPEd7zWh1tRJIKTqxr38i+Tyv+u4+lwwAVBmour3urc9uDZhqXR3MNqeNYdPOb/XgaO0XHw42MkjgZuhwnbC2ubZoe+v3rV0ft//6n/9d+8V/+jft4e6yrQMrphRRnWbW29ZG9D+/vr1tdw+Ldvj0eds7etbmsy1l+i6Ah1+cttkaRIEYuxiisXbA/3e2cda3ReRkWcE5jvr4uIdxSEEL4Fxh0EaQLcoVcAiDHXvZzk5P9L1nz1+KuZoME04/DgwZ5esb2KtPI9OeAWqWLyD4AbVX8sftT5P4L5JEa+1R5LyBkNrZIgvM+XiQc/T06RM9E6OVOmAcev6bUj+cT4xemMnZL4xWPocD/OL5czngBD0whkEfcK5xnne3d/V7HCZ+H7ZNGE84hjw7MnAbwaifRv58thlkcxD74eglAZ7keH29vXz+vHM4MW+xom/SejFag8lRW/LZkA91EFD9PegN2sOFc4WtvLtHy7hbQXsDfbHVPvnkE0F0kelXr161r776KtvORWcGw8eDKG9LrfjC2Y/gBvvPvwPmHfXXiAKOhbPQODEEOrye4jbY2GyXF1ft5N1pDwAwJmqPOYPss/q4J6cTDoPqrOfzcGYSvQhrP7KIQ88+kO10u0mcD6NQ/F3k8/ziUuRzW5s4jcEHcHcHKzxwdZAtELpBtrcr4rTDw/0OSX/z9l179ep1m4NuUUu8hWqjRWz58KAACpl6BI4AwPPnz4TgiIDRlgIBlAPgbLnUgvXYAlEjNvVoK0gmN7hyWrui28LFeduczdqL50/1nMvrS3EK4NiKQ0KlOchkcGyE/uHs4uQvFXDwWbJuitKD6LQQLfiiRIf7Fsi56tQzkMRe0zGAefEz26f4G0pOZCs7eQTpO3GP67zLJltNTMRdyOujDWkER8KeDtkP+dfNKRRZlgp3Qu5H2d2zrVk7fBIt7iKQF7Y/59O2hwJF+FzZKtbnSFwS2WJYOg60RfoCCgBAELm9pQAQ5wNH3ASKnDccexPfOUFj599rLblwi1h16+AMw2WQvHKFs413wQEA/J41iXaGW9KTX3/9tdA0G+iLtbn2QmdgjTaicAFE+VX4hhFgsc3OXsmGTAcGnWj7H3QW8oQMs2ZG//BdESNmi8Y3b1+3y8tzBbM++eQjlc68fv1aKBjZ3mlXsLY8Ax3kJKju1EQocRchP6yD5OJ//mf/Sj5AXKrpABZWbJMl0CrAF7wDAPE993A1tHUYsDYc4nuD0Xk4UhEls+EhQy0DAPHv4VxXI4+fO4LWs1tp4EaNTRju0wCA3xNRuDCpxPyZBslwfOxqur46sxTKUrn9Qjq5CSGRwZLvJgqq6E226FgNAAyyOhuFnms18rxGeYf18oj3DaMISNQ5OIBj46g+f8UwVJ2+DcGwEOtnw3lZDQDEM13DFNlL/lcNPP9e9eHZws32Z9/rwl4dGYvcj1KywLt1UIzi8AJ1ZRbMrJ3bOsdLZiSctIBPe3zVAbY81ToeByrG2hvGnkz4zlaV7GM426MEou6h5powx670Czxda5Nf0FoXZVQd0JjDQNZ47MIP49hk6UxkfDPJkVm/8b2Ria574RFMHSPLzjirCV0rBn+s56gTtiIK+P8qWR6f5TyOS2G0nVyVSWCRCasq/AZSpmY4n6CM+nqUS857UvVEoCAGoiDOyXD2veZeM++lyc/s+FenIghmSmC06JOxhkP/1XXVuFN+imh3477LQMmU+3z2wFB+seoSyUueAT+jJMTrq3qgNUs4Y32KU6oxpmOsQGAaF0FUthTJzJDHwWOgvrqlBV/VRV1XYSzYAUu4og0VBwBG8GMECf2+D51nv2dlD/N+WwmkdM6FD4QVP3AO67mWQZ+GlQ3hwNGOpXWAbbqHDgDwSV3Qk7ac0/dYf8Y7B1LI78WQB9rI7zFs+DsC9wNNEGscSJHQQ3EGQnvUNkHxAQf+vYYd/ZC8GOOe9F1QWPKT3LAGklf2pJzdftfk2nnv6/P9GemhVFwOqnpcNbAo47WUW1lWusz0Nch+yTXw3vcv1suZad8lCnSn/oufZc3pw0073GxtY3HZ/uP//cftL37+Z222dt82ZhheDyIewzbAKQT2v1ybwf3fdg8O27MXHysQ+u7123ZJjfHDbQQAGsRROERJ8qnsElBxMp3Rhot5kgmKzB7ZNmpV79ve/kH76KOPZcze4lwk2RlZ/4e7e935OMlkiZ4+w6EJmHY4kkCf79rl1UW7vr5MZzOcaDLRAfePsh8cLKPvwsGnPVUQX91eA1cPR5PWgOyRybBoaYVtRIABw5bnRFcAHMk7ZYqV3S/1s2z9gYjztgSbBdWAccyOAOXm8y9evNRZAAqrJEBmp8no8XmcpN09WPubHF3+wATO2u3s7ihzDrkWn2V8e7u7cuA7CWNmzXg2rOFCAKJnxdoe2X+SP9aNSj5k/HpzOzLVoCrIFBva7OQB8oSDQ0BE6IBtnMpAOigom1lU5ikivnu4BsgqRmvACHDDX7ChAIq/Z/j/6t0WwSKCJVeX0aM9nNDo+uD6bpMo2i8IhyRI/xQYz7aN3AnIHnXTOMKUQpCddtBBYwZqrnKMB/3PTPuLR+yAucpacL53dvZ1RugKAGP6wf5e29gMJn/W7JtvvhHJIqz/ewf7fcw4ODhQF+e04LtVxpp1AcHB+EEvPH/xXFwFBAlYZzgfHpdr7dnzF+2nP/29tq0uG3B2RNmVkCbtsZ2fHLfz02M5XfABRBlMtL0LJAl13sEsT9AioNmhQzhLandJECqRql2f6swG0Z3LQU0ECXJUeu3hse0j91s7kvOLswgeOXhMu1D9W+R8wRfA+fHdcndzq+cgw3zOgYaw7SOB6BLbIP+LGKlr+nHc0WG6y5GziNhGUGu+3g6e7rePPvlIZykY+ulocZVjNFp6vL9n4EtNf7cf0CFCfA50H/XqT5491fNFXJjI3AgqP6qOXrpJbQSBxdOyEJ0Y66fAYqItsB/5DO0GjapAdtV1hLahKv+Bl+FBi8AaGMECYV8gjUApzIVw4dnzzdSJ6078hjw4AKB2pfkn9j24NoQueXxsJ8fvlNHHsWft4CLR51ognFgbzht6AzLNJ0+O2osXBI3XFDA8PQtdog4K9L7c5AAAIABJREFUWbaHPEXrxEDf+OfIilAIDXJMAoaz6AIQF/ToM25lEQZW1B/Wiy+MiLgtBa8q7OOV4br+nMV0llARCbU1Gdn2YTpl5ivJ8z5klNuZ4PuVTC+cBNEJdUi12Ta7wZWefxhUwTpb/8T7HGEftZXxmUH6FTDYhWq4LMAOAHAJ2Hk1vLw6KXpHZu2qM2FHrxtnPTszSNSqQRMRpmDYrXumfZtk22yEVWcrsn0J49eahTNkA0wZov+PAEC80zXBo5bamXnXUdce7t246+3cMoBR3lvnr3E7WLOyU2G+Kgnr7FrJ9Gt/MytiJ7YaxjaobVQbQutMHlkCUWyZQTkteq+/o4rqY1+crdiTAt8u++Bx2JG0U1v3pBPPFQfeWTGPuZ8J9H6yytq50bkkZlP716fshkGfkpz/CDkemVFnuT1W/y4ekazQXuceDHLUOIxVE3VXWa1GuhXhtF1dXx+17pnpCnXwrAYAKmFYfceq3Kw6M0YPOGNlOR+s6O8HcWLKcbE6+Dk9ZyhSBhoOSlz6/t5wXtxGKOE+OVA9y10wJrLtc1LAHF3P2PH1ReOzbV1i59BwQ37fuz2Ud3vtdLnrPIbeC7hi4XOxs8ylmPVuPksickL/F54IXuELcKrT6tpUneSfe5zTzLcRXlN3vTqLfl6F/2sPcs6WL78rPj+Ca+/pncKF876cjZCKxqBg3tDDnbY/H9rLHWo7RkHIBzlmnYvPr2GbZEasq6qDrtrh7IRhI2/cwUlyaP2YUG7rE+1xBneGUTpKfFZkIK6/lSBlTG0Ev3xGp8+qdoDRCj5HQToVKLDowrUaqqqy7gCASykqn8A0uMPI6h3Y79+8dy0LVSZ0TlLnB4Q3ZMOZFOnKFbJPHL77tv740F4cbrf787ftT/73/639+i9/3rbmZJta29/dbve3t1GTC2QX0Nj6rB09f9EOj56GQTibteM3b+RoLO6vWnvE8btte7sbbW+fjChBRgxZNZeKrGmSeYK+dl0+tanUSe/uHbRPPvlBOzg8UqZVMNz5TM7R5fmFjEBqZzkZ9O2O3tQRTOdZGKLnF6cyooMvBGRBMNkbnqpscclYRfY7SNPCsSQzHUR5SlBkxx6MWmX0HmHTfq12aTh3AXm/a/eLhRxlG6/YUpyrOAdRj+x7H4b3u5tLBQQINgB/RRxvrm8klXKmEsJOEIB11FwVAAhIOOPlj+uMj4/fKavOfzMOesQjO5Xxm3nKkFYQEBZxWO/Tob6iK0GWAwhKHfYUWULGAxcDTgGZSQUzrq4Sxhy2LOM2Wo01593sh7s0MC7+RwCDn5OdtUOO80/9OWRz/Js/7uHu82ECyDir0XrV8HJ+ZkZ47kkCIRURgRMNeWDs/V2QIt7faY+5R/ksjrDmz97vBIKg16rj1Cp6t659vrkGpr7TCAIs23p7+vRFe/HyY2Vaj9+daH124Tm4Y00JEgGZDuTF02fPFSSBsM3tKFkj2sKp3IVuYQq8hY6nzRo13SAk3rx9077+5hs5T7i1v/cHP2t/+Df/WwVzgsyN0itq7c/bOUiZ22v9j64Lkc2mPWToPoIg5l2Is5wt+dTWj7W9FeKEs8Sa2T4UaZ1QMNHm053XxAcBPF6BpHC89/f22+427Q8X7erisiMw9IZHgliB0GYcDixpzR8f2wVzpLMF7PuU6QgaHqUbEaR/VGtGjUuEssH679JF+QdCuwY5oPSB2s9ttq2dzXb0/LA9efYkZSFKVoKhnrajqmUKBBP7AVotU4b8zHaVUUXylYQsDL+TcbMWtOLjZy4V4Eyy50Eu+SB0gYNTIISQfbVLTTSPdbzKaHCMOfP5fpU8s6dqIwgfBLJ2r7IIB9YYB3OC74NADC0ar6Xf1hqBPWQKP0yy4zss/Rm4J5wIQSYjGAMzP2Uiy3ZyfCzUFUgX1vz88iLulCyF4DNuBUlpFggmdeOYB4kfgSz2FRlgPR0YfnL0VOUTBBQok1CpiEgh455VdxMCmnQB6IaP/1GMxN8VAKgXaDfoTSKYF6ezC2FwDaZ8DkQopMhcVEMwLurMdCymLbcGjMVD7YZ8OjFEYjsRoDNZGWiozpsu+952ZhjtYUTbqAkUgeHkNkJrRpkWdXaa5Py04EqwEW6jrhpBduSqgWVDp85rbEe2HJo49VLY2XfXc6sGk+qLnL0rzvFYb0gi4jNZkp+lDattofR5Z04KRLIGAOoe+oKeIgBqZjEUgXtXDzKukJVVmZCsfTAIMAIA7xmrfk5Kt5VK7Mdw9uq6u1+uHSHDoWwIVifACslMn15nRx1rFiqgVWNONQBg+fXfzpLb8HQQRmMoTPEaS1a++HIPRyQyMZaxeqQ/7CyvBgCqnFp26/xrBjPa7g04as/QmyhmwovgyHVcDEEaVdEjoVMe30MA+P09SJN76vn0Tga5t1U39Sxe73UfN5Adv5op7U5CCXD4+1N947Whx2x9n+XX+x37uqrr6rM+hABwcLA6J9O98567HrqeG4/ZrM7SdbU/fGnDZmdQjlk6xDK2UzdLji27LF3Wn0cJQBgNmmvqkZU1LDXWk6tlJWhcnbcaqJg6hN2ZD0Lk+DPp497XrDiSdUzWUx6PAzvT8UmfpBx0OStonn5nfkAne1h9LNPgYW/HmC2Jci2nZ5W1dwCgnmevl8+D+z3H3RdB2ZV5uSNCKVfrQcWCoHKAvupyBx26Lpi0uXXteV7iHULquTtI7+c4ABDvCDtgyCa3ZwmiFHSE5hyXRteDnSNAxJ0RiNV78/6uZMYaX5akWddWWehrmgEAG65xx0YbRxyEes70b35+d9uOdjba9emb9m//9P9sX37+SwUAfvDRs/bi2VH74re/bSfHJyLuI/u/tbffPvr0R+p7Dqv3o+qRL9rF2bv29vXX7fHhqu3srLedbTI72SrzEagwLUm32v7ugcZB7/K2xNmJbJ4Y2K+B0O+otlykgVn/qZpbyP9uboPMFIb+dYIHKnfOLHN0AKAbwcnJsRzAILnCPgioqWp582zJgJdjkOUH9+FIBBoAJyNKEYCpQjzVloHKY944eacn79r6DMLDgLSrzeAsWKvDoIZDIcjO2B9l05ZkqDHkN9sWLRYXd+3m+lIGiggNyRTKOXiU8y9IvOr/szSFfysj+5CEWNELnHcElPtWWUURu80DTsv/MJjVBo1Me0dcIhNkPnHEo4c7Dp3mmNk3WpTJUdgKkj+McZ5BGQTrauZu3sH3XPoQOjwczDjLklY5xUD6I6AOv0F2JwA5sR2wfdYGDgW+Q8DFjjzj0LzEx5CyvIwMo+0W0AX8nvWhVIE9UaAhmeYJAPBv5nFycio5PDp6or1m3XFc2X8QAARXghMqnD1lqOe0a9tU0OTikuz0Zls8ztonn/yw/eSnvy9OCiD+r777TvPZ3IhyFAWH7lmjIDkLUsNFu04ov/UJXBasJe2heiKiLRUcYuzM883btyoDuF88tvWN7fZ7P/tZ++nv/75Y6ZUxBV2D40UP99PjxP2QtHxQhhoneS57Ikq6wj5x0jHRGBvRWUOs7QvKI657nTZzMKGqnfwwXSLjzLoJhaBgfCAyyN4im5TW2HFWADRbftYAAPKhu3+xUMCP8an93jzOkTjdsq0eiBv2DdSGy9Yg0cOpRj/zLpEPKssxCIQhf9zd32nb+1tt/3CvE/mxD69fv9L30CV2eo3o6/5aZquZtloAwguQaBv8P+ZKxl0BMQXGMlB1/yDkUvhlBI5CHxAgiSBd6ivKiYQOyBbiQvtsRCBEHVTCt2O/cZR5h0ov7gJRQNCB59qGOjs7b2enlJastd2d4BoRAoREoZKoJK2idajuugh99FII1sU+AXtM+Ys6hohME/6SPZGvXl5fib/DQUCXcSo4Cy+KUAl0k1i209OT9v2r19I1oER4qThU5hsNlBVBX1A5oWNuOkk9gSFKQ8TJ949KAKBe/MNoCoPCMGM7CL4wbbTEJbCaPRA7fieVC4UTNRqrhhvv6kZ+Z96NugXXfvrS8fu8QDZknBUJtu5RW+wL22RPdhStMNy/tH+uOy2OREVkVrWWOb+cQEB/HkIp2QGUCQNErpAfyvYo8E0bc553dd5lVBdD005ROBGjvKKve3qB9TsVumiCuenehuMbEcPhZBYG+Mk49P2enBn1rPzcl0n828z2JVuczoXmOTGqo1XJ6GU+dbLruEezqpFxdQmADV4fMu9z3W9bkNVhcwBAhp5bnSQKxGts43c6toBcwTTrTw4yRMtDOOUVHZHSU0pcxrdH6YplxHvT51EQLFEy/TsQOG4bNkF0TM+RL64q2/Uz772/noEMQrhdU8/exr3Y0SSMvcpkDQBU8jPLpLPJfq51gzN+yg4LVgLnxyCtjDkEmVh3WEotVt0T9/+23vpgcAQIn+F2ZZMsPzxPELnC0j91NmMtB6LI69zfl/LfH2++jQLDr+e+BmjctrXKT9WlK2ehBNZ8VlZkNA1CngWslM84ODgCAEFCaAezqvHaqcK6VGMpJT11nNNAUz9jk3Weoj1GcMTnKP6u57iiBCzL7+vUkbmu4/I5s6rzuKzDq+7WWk3kw3sVqa6mGtV+N6Rel7wY3TWR16HXB8fA9Gf1rIp93Qie0pmh6s1Iuo29qOcbyC+QR37mu2BFLlbuvJFV95hMINZLIDIg4zNvB1rrX7o71DMRe2PMB2Uxq0Fgz281CB01qpz1wTeQnD0lANADGKmPpvrP/22DsCIAxhwhBws7yLLt9SUooNr2jVlb3l2377/6TXv73V+3WbtrP/nRx+3u+rL9+3/3b2Xs/fjHP2n7R0/a7uFR294/0JwvT07b6bu3bbYGi/x1++rLz9pau227O/O2XESrPOpNg5drrZHZefrkmeDA5+fA1SEBDDtJkPn7RXv69Hl7/uKl0ABvjk+60a9SgMVjEFBhrM5YL9j4TWYZAXUCALBWY+D2unJN3+SxWZop4mOy83HnG/6OA0OGa293X7Bu6rt3dvaEgODfJs5T5j4DENZbZHWB4uLo8Dz+QJDF7ykZeLiP2n+y3EQZtuZNDlvISGQqFehIuDUOddRFB3qJFm3oRc4tji0BAjsq0Z6M+zzY31Xjf01W+67tyGiPdn/DgQP2S8kBrOCRTWUM9AunQ8D11XX78ssv9T6cE/EZ3NC7fUcZP+5u5sTaCTov/oZwmN1yMYIHlFI4Ixm2Zti74QQBD8bBjOxvIAs0rywFIFOoEghIIHej7aHvShxa5CbWL9jHHeiwLSf4Og7XOqSPAV0mK0lbMc4Ec8XxEZw9USDbm3QPYH2CvC4csaivF+fEw6JdqpUdzt1G++nv/Y328uXH7c3bY/VHJ3sP3Hm5JJNL1j9qwlXq8ZK1i5pw2mLaySNAoIBU1v+DBNjdgWwN/oRtzZnPAK/nfwQAtnYP2g9+/OP28ac/UFBDe3Rx0R5urtvt5UVbOvMN18HaUucOeducRaCkO3uZoUZmZRdkACZKaiC0w6ENojajItCdkMkFTDwCVGSe7UzitCuR+LhsV5eXyvjiX/hel+3zSNkN3QYC9es2lji7BABw7Pnb72SfyHazfgRPkLPrS5AcdC3YkJxL1lQ3D2IjWpJGxxm4BuKe4Cxscvjmj+3gaF8y4TaWlFggO2apl6wKwTP++L5GvtWmjwDbHAcdDpJ5lKWAmkB+WIMWARDOFM/jHLK2BACQdQIAkmuCyuyZ7gY4RbLlYcL/Jdsqxwo9oWeBGMhyxVjHx7a9E8iooydPtDcEHU5Pztu7Nzjnc/G5MOf7RQQj+BOJ4ggW6/7jbk2kkcgWE4EAESyfPTs5bZcXF7mfEaSi64Y7gciWKETt3JmcaXWZuL+T7lBZQrYc5bPiS9nYCLTLBqU1lwq2Bo/VmvR/tElF/88jADB1LFccHkUzipGR2YRudGQbIl+MPcLjjHy2MwgjPi+avEttaPg7NrJ4f0TGoga8eJ4dQlOzFb68ZbyljNkpswGCszTG7CxDZUMfNdbDeIoMhSJmk/7FNoJBAFTngQOqgElGuKZzrMa3D0ENINR1XB2HGYlXzpFIBwU7SQiun1kNVkWjJnWt/pyYPkvWyD+v4+xOjeD2/hNGgAygXqNuNunsXGAkhetRnZVz3a9IsCIAsGLUFtSCf16NwGHEEWAKdl//vhqv1diL4MPIwttp89i1XomYcGbJM/VaTPfG6BBk7X3ZGkYsv1vNUseT9fMPIDS6E5JZi/ee7SBABgCMQBmOaD5fGfbxpzpd/qnXvq5znefvCgBIR2QAoLNyp5NpEkCvf5U9y7qzRhEfGc6YoI4dlRI/73ub+9M79CkAMAhA63NqUGbMNfbf6+Qz4rl7vFVuTKpT5dP/Zi44yT7rXrdpsM9BgBjHCE7EPkdWbBp08Tu8dpZT96qtDtb7uineZGdV8puL4O/VPdbZKKiKgKUvgqWe76aOkCOZCAB/v+qbuv5TR9l74M9IFl1iZCezBAs8715iYJlPXpF6JqvsTrO+dU+rbvA46jzqPViB6Cv3oWUwnXnD+7wH/mzXV5POJnZ0ODP8261jp/p5KovT8dYz0WWzkwGOLjrRJvJ9klXrdDIGNQBQ37uyHgUFUmUr4TQ96CY+4cIhxDN05ovuHWUyIRXWCQ7cBVRxlY+m88CU8rZoA7faPrCWzDjIonmsVhbESSxdF6wT4p6oHWAykDkJAHg/hApYLtsG8oAt8HDbHm4u2tb8UW0AP/ur/9L+zb/+VzKG/97f++/b4ZOn7YFg8/aWjOh2e9fefv9dWz7etZN3r9pvfvOXbXd71vZ2gdLftdvryGbf3QSJ1McffaK6aHqaX1+dt4eHy+w/Hj2nIaWjtODoydP27vi0ff/6ddve2U2IfbBBh6G91TbmwNav29ZmZINMvCW48j3Z2ehqASmgWqqZ2byQ/40yrtCD6DKy/mT8QSLQS50MOQRv+/uH+hkyc3cLU/27dnF52jY3o9UXxi2ZMQIIZv9X7TY9s+9u23ffftNub0FHbIu5m9KKtSXlSxlsE+N/tLE2c304+w9B9jwLNnIjE8MejRIKIwBCp0dZxsP9QvX6rOvhwYHWzWcCpwXSuMtL+s9T+0ywhox7MOxjM+KwffXV1xGoxhlOZwAnnGy0s9qsG4Y8AQAxtmfZBjLz9NkzZfLM0B57MvqAkwARod3dTWQuCVSotR7lHQGd5udxZoMs0I6adEiiBX2X2x60/nYJRbcX03lCLi4ucC4IogTsXe9oBAmizRh/AqodmWTOynye5H0L5AIZ22jrs+329PlLdbkg+89avnzxQi0CLy7OFOAIPTZre/tRL80ZxWGHQJB1px0iTOnLxaI9OcLBwmm7ldyaTE0BnSScDBb6RdvcPWjbu3vt4OiwXQP1B/FwfdXurq/a/fV1w/uh3hpkhDgqkpwPWYBzRWuYSTAHO6RDe3Im2fWzMxafV/JyPbLQQaiIHRg6Gz3Fv3HOhJoB6UO5hWDcD8piy0EGvv9AJ4DIPKvkLu1znoODJ7003wgHlX/TGjPJNRUk0//uhAbiMzwbJ5rvwxUSiIt4lmDuiUIx8eHarLX75W1bn4dyVenO5qbk3vdi6NXgA1KAaVKuzPc4a/zBl5FegstGSZ4mzgLIJfk3SAU6fETihS4ABLajSwFEo5wXHOMg0ov1RG/o2ZQvqd1mnGHKCOz8S07RJfhQGgslO1s6d3ShCF4T0B9LkWZeXjKGQAdQFBblOVEK7XudZ3Kvau6ZFEXmWN/Y17UIsoIQylJXgnc/+b2fKkhHEOzNm7fa4+BlGsSccAEgh6yn9QWywXngvKFLP/7oo3Z7f9devX7dA9eytfGpQaCQ+CXo/kf/4l8uibb4ohaUzpGHJICK6HI4wzYQhsMVdUT9oi9ZDibuljqhOEuLHUWr3F5n3M6GjBiWxOLHeIajMDUuVxwMGyr5edeNELnq2YC8+NW+JEwB26crjn43Qnvf+1ovmgzbgt/FusjAzJrwqcFWnSH/2zAvXTql/V41Sm1YhgMwnIf4jA2rNJjSOI7DZiK8YfzZ4LHx052KicPNz1dQBG4jNa3PzNogomc25IJLYiAeNP7MhnVW+BIAUAYp6+SmhnZ1KD7kYKNk3YKGqJ3ns+JkTAI3DgL489RmctA9TiRRBmmZa103z5O/DR9nyobquu7a3+kyVEi86vp/KABgYbRMVTnshnFe6IZmSuGs1Kqb9C8NXWLH5WwOGRudH0YAYSI7E0bT7hiodCQMLilZt+0qtfD9YJV/xBxY4+Cv8PN8WdQAgAMQDqJIn+TcfWlUFIPXVj8rWW3Pd/U8DWdl6uxUByS6nQwd52fFeY+z4guvBll8hoa+CsSG3xVyGrwiVQ6mMuHzKDhctmLTJbZy7sb4qhPX9XYGBGzIWY4dhPLFrO96rolkYv5at0QB1bVancsINMq5nei0sTfD6RPhTl5RXo84W7FOrn33fnBJ1zl4LzxPO31TR9bf9xg+pCNWdMxEcH2e617GR4ajWnW+96e+t+p9t581Z43n7H3p8y2lQ9P715mQLtMiasq+6kmyJDsqEWpTGdcYYanP7Ifv3joPO+e+O01W1e+sgmAILpbVwKfmUcqwBufCQAg5mB+BJ8pKQt48LyMYwtAud1MGUNAH2n/X5xdOIm/je+ixEhCfosYcAFjR9XnfTuWHtVKdOkzwamf52OZt0fZ3N9rF6Zv28//4H9pf/fIvlE36u3/374pwjCzr1u62oObf/Pa3bf1x0Xa3Ntr333/Vvvzis3a4v9N2tjeS4zUgxZfnl/r8Ry9eyvn55puv1GZwc46RD7EUsN6ZelQDr97a2YnsqKDwMN+HjYWxzThl5N/jIGHgBzEVmSfY40NOsc+CvIwyJ7JOrrnl1+4WggpzJpR3qef9TpCpBUP1Rru7XbTrm3vVdz979kJBABwg2t796ld/2Q4PIS2k5RbZvyDdYyxkyHg2v4fZnTkvHu/l4Ap+TUYXfgNl3iJLBzlb2EmMxR1KkExKCXAGoz5YDg9wd7Fsr2ncyBD2ImskluwWxHw4aAQAQAVY/tTuedmU/b++CeI7nAvKF3BgcI6Pj08kG6wtmU3sYQcmcGL5Q1Y4yNMCScraWafhfHz6wx/KoaEGObgAyIyGwxb3fTC08zfka9hD0dYsSgLMgu4EGM6SSyqkR9WtIciwlYXdDHs77oUgvTQKTk5XEtchI8zt9BTCxTVlG3E2TfzIXBhfMJIHOkJ33QwndFtySQDg5mbRdveO2ubWruT07PxS4/vJDz/VnL744rdamzkw8SROm23MgtxP8HBaqB2pHee333zdbq6u1CpN/BC3BEVgzg/UC+dO63h3p2wrz9vYgoMAZMJMQS+1TsQ/gMme1pgPdibDvlIbNWWsg/vHfGPMz3a3ZGQZgRqz0vP8br8vw3dg/cI/iSSA9G4isVRGk6XEvFeM/tn6rtvJ6jwT+kH3U7FTFABo1HozzrAVhDCYz1Xz7w4IunceYuxRIx8BKIICcScRGBhygQ7QORKXxrIt1kBSgBSiQ8JznZvzsyilkAwkuszEs77PrUdD1WQLxEbZE/Xt6Ksg0mMtCVSwfgQACC7wDn0Gx3gNJ3hDdf3MLfb8QecZHRB3W3AeOFHm9t41CUFgSKVABEgMs1fXkCidQG7WG7wSG5JHkExxPwRfgoIwcGMkaon5ElwRIWHyIUBaqXHJX1gITXJ1cSU55twioz/49Aft8OiwffPNt+37777vtiKJJgIEOPcgYuCk4N8uUZC+PIuSnBcvXijA+P2r79u74+NMYEe3CRA/Qly4Pf3f/yf/Fw39wlhLPzwMejvlWSP+gQBAvSC7UKajY2WqaE3CmtzSxBe7slmZnfiQIcnzQ7jTIExysw9lcnQASqbb0F4bVlwAds4QED6vmrECa7eR57l4TBNbsP+nFGUhBZKRpGxwCYiUum07qMw/LpJADwTRzigjeP99g9Sw/o73B+JgOHGUathIrZ/VZZH1jDWr68umGrjVoZkasFY2mov66SY/QRlDbQ2pPUS5peFmJ9FrESRWqwEYG4SjPur92kutl9AloTTt0E8dPMtelU/NKeXb/a6lkApSQZ8vJRc23qcw0CA3imiiFaxlzmOJNRhlDt2YVq/UVYfGfdW7g5JBqiqL+o42DsUZHBQ2THin5XwEREISwuFeRStM5cnyMBT0qMmtRrkNbn1fQZ6s58UBmZf+3pNSh7EPEQDofB8ZJdXvXatb27KZx0MvzABFlvuM+rvVNm/1HPd5ZSrQzp57xHpudvR9HkLOR8ShrkHIzGoXk/fWKIlK48xHFNxy4YxZRWH4LFvevO9GWdRgoQ21LiuTGnXrGT2roCy85/zczp/bBSHLDoJZVqyH2WczBlfZrmfLclPlqs6l6qrgCvG6xJ0Tc1otdbKDZr3voIXl23vpPe5dC/I+cFCmjsnf8fnz73zuwyiLOsipM65x5xcCxbAafKmBtH7XFf1uQ7GetbonQ9fET6tu9p5r/AX+LjlJJFadb8jv4IKpsqL9zHNX31PXyWPseqroRL1HXB6w2w8EnfcllI3h5QHPjt8NxI/HGjo5gtpkgup4nP2flpO4rRTf6/deGsO6G61bJ8ScPNt3nJ2hvsdS+6vkxDonSbhb9bXKz9RiiVpto2yWbRPDcaO1y7N37b/+5X9uv/yLX7SN2az9nb/937WXH79s+/u7go5++dvP29e/+U072N1pn37ysn391Rftyy8+V92z2t49e6ZaauZHPTaO/5PD/XZ5fta+++4b2Iba5nytbWdmCUfmLEnmyE6TvZWkuiZ1uVQbvSDKu5bTBMkaNfjsS9TMBpw+OEBiz3AK9g/2ZPiTFXTHAIjwyGBicHLn4FjhyLgl2ubmthy++7tFu7qOloM/+tFP5QCijr744ov2688/b/sHB+2Hn34ajukispwE5l99jwH8KBj3nXgJ3injh7F8wHg2t8jPtr29A33u5PitWmXhtkYT7aYVAAAgAElEQVR8IP7G0ReLfNYyU+LEnsL83yBrWwvyaDk+wIJV9xwQWXOdYDTjxLttMJ9VkOPuQQGXaNkWUH/+jWNMMAZ5xrAn89ch3cxJ5QbRxgydiwGP/mMNeC7f+fTTT2XIk9XDAeEzODvILtlDO//UBvMngjfhlNw/3AaE+SjKJyKhFncVzwj9F9ll6SPWSSSC251YWIKSde5KcIBkUH029fj3YT8T+JrNlakNWz8g7PwRvPzqKmqN1ZEJFAb/xtHaaucX1+3q4rrt7h22dSDVLWSHDOnv/+THCo589tln7fbuoa3RFnDvoAGRjrEEcS0Bk6PDI50XuCDYWzL2j8t7OUkPIt4D0h3M/ASdaLHHuh4cHkbbPUgJyQDnXQSPAO37cP55nrihxEJ/o/aDIAYgMURN8HNk1ckgB+UJUpB95vwEdDuINkm2ClKe3TlUBnB331HGst822OMogZG+RrYc+E87ms+pq1Fpc025GQ5snKOwR/nTnb0ks+RzyJ32gyC/mPexUe3MzrS2lhl1lxAPh8vFQsY2tuZtbb5sO3vIzHp0zQDafnamvbeup8a+34OJ9g0I/p2c0RCxNdXV7+2GU+s2wqwNJUHYlOcXF3q2avm3t4T2cJkLcim/IX0r+1TmjWAfCCoQODBnjkg+6U5yF3uvNU0+EPxSlQbNQUdttlMCRzf3bXd7L/lJ6DoRvBSG4EcJVnRdYX1JOkfryWh/SqkBshKIGQIYEE1eKnCJfqDkBYQLSCEY/uGN8f0EMoJAKDJE7T+6G94AkArivFg26Qh09E9+8hOdkVevX0Wb0rRWQAiI1LQ1dWbR3fv3/8kfL6vzabh4ZDZGezkbNdUI86JNDQYbKXaK7HCinMwBYCPuQ9C8qWEUwpPw8oQH2kDweHoWoDOaJ9dAZ+getdI2UEY2zUXcq5BpG0t+14fm6exEGDLDmQtDMhxzQ1xsdPh5jrIyvw8ZqfV9Yb+vMpXz/RXoLhdYqee0Y2iDR4ZkcUSnhqUMTzmVkRWqxlk3BFVykEiEteH8Tx2fajj68DvyNhyXCPA4AOBn+L3VUK4GuwME0cEhLqnqhPj51UnxeLqhl4eCwAHv0V6k0W+kQhik9dmWqZG1lpmRzm8NANixspynRduDM4yxrrHXtEJluyPQMe/DyFY2bLnqUFquDceTfHTOgMGLEc7CqjRXWfdvLB/8d5UFz7e3j7Gjnu3IUHzhc442nquyHN0rxELcs4MlM+4sooNndjpMrVJg1RjIHwoAVAdidaaBk+syXGDn0iUF+dHltrSrq86s5lfQQ3WN/HzWapRouP1asu13UrGxN9XZrOtXAwBVB/d5uPxigtKpc/8ACrqfGweeKqrAsl33fxoAsI5ZcfrypV035xmq+ibWNupO6xwGmiNGWx05r6+fY51QZdfvtCb3Z/3zKtv1fPjnDiJjEUegbdolJksrcr1xrlxDaz1ex+N18e+8pv5M/X3d++ldMx23vwcU1X+me9B1yiS4rHdnkM16ymtd9ajlv8q8A2RdV+edF47HKOXSuuc5G98PuGR9Xr33YseDZXqlNCh+XE5azLjKs8ZdUFb97LiF7ArqLO7pOlc9sJ/HoQZ8HgLaMIL08V0C8JHNAYrc0UyPEIldt8e7q3Zzedq+/eqv2+nJcXv65LD96Eefqtb/15//VXv3+vv2SD/77c12uLfbrq4u2tu3r9rF2Vl7evS0/a2/+TfloLyh3dPJWznr8/VlO373Rmzn1Em3xUIOMg4lQ1IrNrGtx3rAXRB3RdyVGKTMk+yTnWscUWQHox2nxc5z3KPRZx0GamczfXZxlPk8hjR6wOgQHKXbW2qKN9XPfbFYtvPz67a7u98+/eGPBQMnQ/7bL75U+7fDo6P2g08+CUjt8lFlD2Sz6FoQcGkCVQ/q4a6OZ+utffzJR+3lxz9o9wuymtTX37Sz0+P27u0rOYKzdRWutvn6Wjs63G8722Q2IyAQmUHKAh7bArcTYsN05FQrC7FaEnr5XHQSQKDaqZfi3Ec4MOSpCQkAnD8coCBpxvEXu3vC4lk/kymad4P38B3IxlzX6+9VvcK/Mfgx5nkzgQ2TaZJxdPu2R4I7ezsKADBXMqeRbR7txXgnTqbsnxaICRwV1jyCdQutDXcP74xym1nUwSeXxNHBUQQwskWbCRA51wpaJOkhdf8KDsw2RJw4Uw11a5fnV22+sd1mmzvtDoK7xVKEZk+PDhWkooTi5Oyy7Rw8aX/rb/+d9sMf/Vg92X/z+WftAacdgr+DQ5EqHuzvKiB/eXEqJAgoAEoDQI2wLqzP6dmJ/o3Mqb3e9pb01PXlZSSA1ptkSWd7RqnKrYJ8SzK2oDRmG21rd7fdyREnZLHWy3Rsl+reWAsCODn9SVg39GlkY90uks8T9ECGhCbSme3ZWL1HyI7sGlORnpZP634CANLDhv+r0xf3mANUW3IwL6+uwuaN3jV6WwQrIhDkOnmz+XP2XcLikhkCAFs7c3USEf8DidUs9+i2UwYSJcPZ3tklDBBksl9us0nZAWUV/A87QyR519dqayhH9z7lXonMaOm8A1S/EHMKuSvdN8pHY+xRHgRSgLF033QePBWsmfZPhK9xno2WQb8RfDs/u2ztEbQQAY95uzinBAWug+jwQbBCLS4V0LuULEnfZhtKzgbv4rPwAKAfaSdIVh5Z43dn52edi4JxIhcRXAmOA7UKvDhXkAtEwHrqbvaLM06QgIAsRIJqh5p8IRo/7UdVXjJrm3MITedt7X/6Z3+ynBqdcXmO2lp+b6O/OnrdQSnGJ9+14xaLOLKOJpThWXZ+bFB2A2zCVm0DMAynhCaVTCY/Z0Ieoy9so39DIJKcLVvaVMNyGIa/2/n356sRVo0YQyxlpDgjXjIlcgCSF4BLsxpqdg68rtN3ydDJ+sO40yfZnMJMLAhKRrfFiAlMLbNCH9o/BS+qwyCHPmrGvO71fR3umuUVCK1RDNPAgsfdZSsvSc/PMhIs+qutuJxl+ZAzwvOc4QZmpeFXBzkqODuEuBrjdS513oqCQ8CjvsqjVQlj9Vi89kaWeD3rfo2A0oBn837vA/OZZueNDOgBjg/wbWisH2ASDyK7kU3zXKshXuc5jO0MamT0zetcZdoG9HQf64WjMWd3DxlFiaCIbGCclrr+1clwCUB9TzfKSy1bRhLS4A+j259jvJEtHM7i9Hme03RuGguZ21omMKnvrk6aUS3VCbUTUHVXdTTrOIfueN/hrWf/d+kBaye/v8pfff90zVfOd/xypQTB+sfM1j6Lnkc9g/ysBgDqftZ193h8fup/D32mb0t/vOeIFfRZ3QPeX9fXZ8bjmK5df24GPetaVAfQUaj4PsbTCF6l4OU5M5lnlCbozin3kvULf9dx13HVtfBdWfevyqt1cD1DHrfXG0dlKtv8rq6N123osoFc+9D58898p9Y7v7bWs6E51REabyHirLJv1Ee9S/ue9kCfvf0sA9ALfncAYOiNgVbUzzKQ6LWQvkgSN+8RBmudn+/v+rbY18hgkj3jT5wbbI8gwYtWZnE7rK9BCX/T1oHoz2ATP29f/PY3Yvr/2R/8pN1en7U/+zd/2k6PX7ftjXl7+eJZ29/bae/evmmvXn2vLOHHLz9pf/jf/KGM8a+/+rK9fvWtavUX97ft4uxUsHw8KWq4cWR67S7QYojwknSN8WrP1sOw39vZVQYM41CZbrX+yx7tOCxaM7cdjvv16bMngudHzXoxltPecZmnOT1kCNMaj8zqA4kXoLlk4CChgxgwjHvg8/8vYe+9rFmWXPft670p013dY3oGmMEIlKhgyEQwGJL4IqLR+4jmYaQ/qAhJIYgkCBIEB26AwWCm3bSp7vJ1vVf81trr7PxO3aZuR0ddc75z9tk2c+XKleeXiBY+bD/66CNHy66vFW178fy529epuyIyKLKLk3jZtne22+7+YdvafaT74sBdXZy20+M37fLi1H11eS6GBACAqylYz4B3wlg+Ojlqy2srUvxmjHH2FKEVsOvAzdhvPHcA3LSe+l6BqJ3Xp23ki3NE3SIM1ksAbmxMDM84GmFSxjbgszj1AADcKwJqzDVsOQAevgzSDBV0bDWJ38HkgQ+hdEafv6kvDnCCZoTz8a0qHzBiWg8rjv7GPvE6ddlL5hLjoiojODHQn+/u2tbmtnK2lTpyduatcokxdhSXPGaimzyLfhLoDyPkGrgBEI4HkF630lY3KW14pxQKHBhYNAik/faLr9rTb160n/z+323/4H/4h217b0+sgE8//nV7++pFuzg9bocHe+3Rwwft8aMHAovevHmptUYEnzHnf+bOxQXgGEKCsAm2lUbQbq+1V50dAxrx/ivKB6dp5P3TBwBSt1fkYZPtsMLib1fsBewdt/57xP0YN8ZYfdbTUQbTd5xfWSNwC1QScmtLa0Yl264NknqM7KyqIkKvcgHIhDOc/Yy5I4CGz4iB4jmc8zfnw9qqQSjmJ2rzAnhwfLsAqwNh3Q7u6S62X70OSJFI3jlzhdx/qngAQvH8nFej7WF9jRRhRDjZq2iH8tsJNPb0BoAl0hF4FvPOjKSbtrGJoOSyIvU4wLq/ABGfwTj13IN+tlghrDRALVdhkKhoZy8AhtR1zUyk7TjDtIlUFoOZzHkLI1JCkvn/9s1xu760zgkbKms9Tj7XAXxKCFWaHmYAMH/YdxET5Bl51vrahtYTqV3WH1mXkOez58/l4PNeOP9m5JhdwTjw/qx33l9aDIDC+CyqAnPRPvjgA82VTz/9VPMJgIAv7XdHR96/vLAdUP7H//zfOLZcojQ+nBX/nOyVGBU5LMf1cd4W6xTnkIzx4skx6ksm8mCDMubtYgmgPKMavTXnkgnE/9XZlWGcUjSJvlV6t+pzLtIq5wZqNU7mBlv9mfYFSRLa3iPStS957xjZiqxDtykRzLzb3DitbfDfXOonxlkOplovew4A5JDhXpPDPcuPDOND49qFS5IikbZVh9KWmA+2BQBgVqIuc8pRts4kKZUiEnWv710N5Tg43oBcqSDvEEO7325hqnYJpwUDuBrV7tc4zXbwTfvrm2GnEaX/KwBgwcIxR+dror6z0NVS8zt/qw6M1khJAVBfLeTLjrlTAQDNNYlhGQC4z9GcOwU5LDI3FWlD26MzILJ5Z23UzVxreBEfm5aBoxxDxE7XTmrRi+KTi+tK8YTCUBjrcmpD0ZLwjpRx61T/Li22SKEfpUOrkxd2zoLjxz07CFLXwdyJr+BZDLipjT1CXOfFfD/JHsg11XGvn3l3jvouXj9+87r3BkQNu6gOT3UY617XN75pvmSOam6UShyZq/lsnbtTPfuO8FSWTtpX+zh9Wdf5mAeDAZBnjOsyHxZ1Be4DWOoZU+dY9l59ZsaMyNoNZTBtT5pMHTO1SQvTjhFfEfWEdh0SybQv9fOl3iPrtPatwZbFeV/nTl2T3zUmGbd8LmJhdU8IADDOkS4Y1Rs+3ytyxtRnTv3av8nZkLSDd66dAQDui6zNYVnIDghAE8CwO2BTGoZ73vyfwtiZj3V9j3nOf9pX9yqGtILxw86wIVzXJG2RGB+Gds+jliq2g22tH+ttTYJUq+328qRdnR+pVN315UX74refyzn93R/9oF1dHLc//qM/aM+++VLG4YcfPBEIgIgZis1MsYuzq/b48Xvt0aOH7fmzp+3Zs6/b7fVlu76kJvm5ypBhLKO2Dg3ae4sNbflVHQSirjURXAxvorvUFKcmtCmtlBHsBnfP+aZePQ4T0UuAAM546NIo7/PuGJlyhKcAQ5SuK9vLoEhSAdoSOfWosOOEocJOlNO131+/OVEZuZ/+5Hd1T4xUU4jdD6LLrpNv7Hz0MP44t94en7WNrYO2gbAgZQqXiMgS9UfF/07O4dLdtfQUYP/bETQDQM720du2vrXZNrdtZNNm10Mmt9piWT7DbT9hwKM2HrvK/YBzEUZXaNsuU0r0EtsCIcM4+tkjst9w34gv2omyTZJgAp9NGWr+npQBf94aDTgFAmqVx4+zZoYB0UD+RzMAZXbGlPUjR6cHh3A++Zl0yog+xmGFxi5bcFrzBgAAnWgjc4990Gr8zAtXMGDMcM5IU8BZlf0mnYZVMULQpjg5QwCQtIxNpXEsrZkB8MEHH7bf+fGP2gbpEaen7bPPvmy//eqb9t/9/f+x/Vd/779tb45P2tHRW4E9X3z6m/b1bz9pD/Z3DHY8OFR5tJcvnwsAgCYtkbabq+Z3uRTnQ2XUVlmn68rzh0Vzi8Ben9MqI3lnZoh0EHDIlUm13IQPYfcDbsGeuEKg82IS88NhY+xw0AOmZV3SjfQF/cM6YC2hJs8YM55HxydT1Qn6FyDF+86N1p8BAAeXRCWXEr6rL+DgOY2DVAPbGUTUB6DjZyvqjLAeJeyS6hMx1FqNTdpEttv9uVUBGtkX5WM1UgLMlmDck+aS+cu1SSOw3QkbcrkdHB64sofSx/wurDfGm4onSn3oez4RebObbpUCwFzGWXaJSJzuM7N1ejWmhK2lS4Yd2gHOanvxPZ8V04U2IpJJ6Uoc6s1N3Zt2n5ye6FmU1Lu8uFJaz1IXnSStiWtIv8laQhwwARPaT9oJzjpzAs0J+uVEgqFoCJgBwlpif0UThP6Fts8eiOOOHkKCapwTKc0odkpn0+8f7uv5VHLg60c/+pHG4je/+Y3TdJjry9YyYY7YjEEEEfZwa0v/9F/+4WQ7xmjwvzoyFyjQOXxzUNKQxUiD6eExLGmYckoncMF5ZcMJsfjI4tciUbUayTFMMpiotIISswlPOgM9BSDGczYl7ioEU1HrIZKngyhRQD16tOe7jI20N++hQ0Kf7KVUZvXP3zGMJR7irzAk5gZyNWr5HuMjeUa1T6qTH6eAv2fhp68yMWMATffv7dDBJEFD0+HzNcY6zoh1DvjS5hijo/dbjE31ZM/n9UxapKALDOniU3mfakDXqM2CYVfyXE1/Afn2uLHYJ6OtMwEWjfAxvsNJKfoKPYINCyBjO+Yq+Z5+79reRPUz3yqwQV9oI+6RjCiQuu9MQ026QdaN+qQwPSbwJRH1wtrIfKvGfp1H+X4uUJi5MK2ZhfUwKn4sgBV941iY+30WVxV7jVtSM/rFdQxqv2dO1PmceaPPdAEzfR8QorNU9Jku9DfaWRyMvud4jkV/4V1AopYBzBhkjPOu90VTpwXSa6vXfq/7Rt3r8n3WV+b76JMZI6cAlWlTnNms9YUSaN05qs/Pvad1WUpS0jcSGOqGrlkA7wKk3ncH02be/gpqTGNdSrmpb8raHOeMz4Pvmr8Tpbrfq+7/6f/FM+vdvTv73QDyFhkzdXy01xWQsq7TMaf9+Wmf6X32XW3ztYMZlnt6v4jT5Le5b9zynLoP1/VUAeAYYtXgzOd8H4/tlPBWnOnvOutyPk3rcpr4/iZiqfPP12O9jq8J0+NLbS2stilypahUWBbdwSrtrXtwXZ96Vn9Arqnn2Rzoqmt8jLcp4nX8DSDGEbSYltsu6UNFM8lJhc6/2q7ap3/7i/b6xdO2t7sl+ubrVy/b2clx++gHH7Sl2/P2V3/2x+3LLz6Vwf6DH3xfZeEw2A4OHkhV/q9/8Us59oeH++3o+HU7Pztqd7dX7QqV8tMzDSJUWSKm2D/kMFuJ3ukdUboHAMAYTuSNPHZAG+jVNr4velSfnHhE+JblKBJlx1hPWblEoF2yzI65nWIcZ+sGWCQNhw9GAWXacIBd/g11f35vh4CoMuc2Nd6v9A4f/fCH6s+XL18KICA3mLzxq2vnjUO73tjakfOFkc7Z//rNUbu4shI2JQGJ+OP4r9wh4HbUrs9P29LdVdvZhibsvHjKsUXMMOUByc3N/FZVpdC7UVjv53Tei7YCnEeYjbNPddtT6q478Kw1Kbxf38r4397a0jVE4RVw6CmWtqGsv8C/ij52jSoigNCPravg8U07nUN+KQCJf2V39ICAcrbX1+Q0AgAAlkhDoqcepAoAjqPy8wWueM6njCIOMG2D+WGALiku1gGw4B+Rx65Sf+bIrPcYBwVSyUEq90qF2GqraxsSTXyjyOdme/zow3a3tN7enl22o9NziUH+3k9+0j54/FDz8+f/6c/a8dll++//wT9sDx5/0L55/sKpCltr7W/+6k+1zg61xlz+EIFLADJpIy2jdUGlgmOJxdFYBfAp2dlFIu/QtOhgn1kXS9KyyJ4lVkSvRMZcRo8A1G8J3YMrnEDE3C6nahGsE/ZcgTlodEhU0alPchjXcF49F3Aq93Z35SDinMH+YC+xYGLTuqAfmRcGJ0iXtc9D+yRU2VNCAM1g+7iKhlkqONZibkQksLMKGE+uVSoMegpFxDwBBYAw7p15SlnDCmKrsoRQEfy7nurc2Tpilag8qKtPiD3ZWSkurXcgp56gG2X9ri+dhnJ+ei4gQGuBwCl2uMTvKCHa1xPjqlKVrmYBmEm7zAJwGhd9Lbt8zZT+2OQGRwzM5byy6GEEKpeVagAgwz0BCOmDx48ea+zIyW93iGhC3e+6HREi7+KYYanzvowre0wYPIwHuiAwBRjj6N2wPwBgMWdfv30tNg1ghN+vC0DKJ0HUseueSdhyoz18bHbCs2fPxO768Y9/rP776quvLGiqspIGkcQeQhOgAwBimvznAIDQnucGbQzG5HDaoa5UdSOEQli6k8c9IogxOTXkh3RhFh/EPQuwR4z1mx65SRtiyMV4ZcN2hNjPiiJ9Pht1zQoAZIPVRK057d2Jn9k4Cz8uGjPDga8AQG3zfYaVjE4WWBHOi7GS66uR58PFpSYqzTwHRr02EcO5A1sBgLyQNv4aBepRrtr+2i4buQYA+F5CG70En3KU+0aQMYqBS45/dXZksPU0EPot82nMq8F0SL5QxmyMKxQkb47Jb0zuzrttTuTeb5684yClmQNsrnxVAGA4Dkb1Y+jHsObnGMk52HNNNm8OA5ei6XVd+2cyVlM0sUcD1AZEnErJNdxqjXNhIAhyKnnU1ZEeDsoAvNKegHKhAcZAzjvNDepaaisGSP7FSJtK2IRe3oGwjNV8DSTyiYFvmlTW/aK2ggzwniLyjoMxVd0YtOw+utP9dPhMYFZo2YOe7ckw3JGsmazxeX/UdTYZjJ1SOp9z2csyf2pf1PvcBwrUDaf2TdYQ/7LPaf7M9si6nnPvYWzaXcw9mQc24s3gkIJ8F3BKGzMHc4inTwPy5l55v2nfKUwWjaOSd7sD2kFa5eR2A/g+BzpnwrTvlL3K+48BtozFfHzmfVfnQ93Hp7OlACB1n/Eek3QbP3esNacN5H61H7LX1H/TF+P6+xkA990v5+YCADPRoPSUsrd5nKsD7+luI72+/xzgqv1Zxzf7T52fyb6q7U15PvfrbL355sbZ+3mzuKf1v3ctAPo20fxa4jF9ESM18ydigGl35oj6LClKC3uo56bWQjeWA2xP+zPjLZVuAwAZw4Bi3k+X2931ddvfXm/nRy/bH/yf/1t79ezr9v57j9qPfvSRDPznz74RALC/vdY++81fta+/+FxiaIcPDqco0Q++/8P2+vXb9md//gsZbCjeX1+ft/V1qLp37fToSIbySqOs1WZDFA1DE7GyUPQttka6DrRQSvC5rjVRvATReRlFb0+O5SAR+bcRinN61VbXsN/8P5/DYOcdpR7O+bRmY9qOjoM+tJe/4xxyJrhPXUbZa2+c6wjn0afk7wN0oHhPVOxtL7u3oUj7ejs6OW/Xd0vtvSffa9/74Y8UJV5GbX+PyLZV1BFte/PqVTs9et2W0V+4PGtnx6/byh05yRcCABA6PLs4bWcwC8j776LXtRIVjj0Ov2i8zAWJ1DpKyc+c30RlmWu0lb4kSkc5R0Xmcep7FNygqDfB3Z09Oai0lXkQgTRH4h1lpR8l5lW+TA02OyGR/+1eJUACe+hAoF/QnavYAszfMAEsULYp+wPBtOxFqTXuMmJWrY9dNMomoky+0fe6MDCtLM//nBX0EX2DYwOoY7vf/4uxoLrtiIQClGy0jc0dsQAur2/a1vZ+++iHP21rG7vt+Zvj9vLNW40LWhkAADeXV+2v/uqv2+b2fvtv/v7/1JbWNtrTZ8/b9vZm29teb3/9F3/SPv+1AQAAIwuOmgJOKsA6qvBX5+346I2rASzfKvIPs4X3hUa93P0S2dUC9bCpOrDZbSvvAwYAzy+u9J6kNABorK1vtVev3rSvv/paa4CKBNpPerQ844BTytqIRoJKI15eKfpLkBK9BMaY8Sa1ICUhLVTudACBQ0rDMd1f4n4CA6gmSsUPUkyd3iEbIXXue4UBnH75PIAKYY4qgOd1CbAjhXhE23tVg5wNS2JOj+pQOrtXWtuA7cQ66+ex1jmpSV0Xy0Fg1nqTcw0ohfgm15+dnrfzs3PNIYFcgEgIJAIIwBZQpQ3+dVqLQUb0TUhjoUyi8//pg52tLQsVdpuG9inVBZZHZzsAJHAP8uNZP3wBcE5puXonBEZh7FBR5UhjBrOBfYE1f3NNWUinNDnH3gxli196jQjk7Eyb4QsAGF0JFIUBwDwjJYMUGvbWABHnlPOUuKHHvdPe1FbahOYBApXMA/rywaOH0kvB4WcP/eH3f6BoP/NJIEgXYMw5iOggEwb2mNK0/sm/cApAjfz4MPc5PU2AcmhqEsn4co7YiHrGMBrigTEmbLTYTR6GjGt+D3ZmnIHFVIBq8GhD7s4j/26us0FFfM/5StWYlNBBVxhOcF90QtFRRj3OGDD3ORpBr/hbNZY8KM4Zlz2j1x6U7IXdfPaDntPrmFfHLf1V2+H3NUoVAIDrYozEIKnORu5T+z/9Uo37qqycKFel3FcwIIY4TpM3xZF+n/7T2HbRRpWBXBogUMZdE7BvELUyQfohfcy7VgCgGmTVobCSvyPGuaa+f+6bSNxgefT36FRyvV8RvNOqmNgrBgDyuwynjOweJUABtD4/fcfvvElYk6G+Z66pkeqiDi8AACAASURBVAbNq14XVn2R6H8BAEa7nO+lw7sv46mfF6KPYWSMkp9xDqrjNAAPj1Hv1gUgbsHY1/qar/dB7Q4oU/vN41v1LOLEzym+nYFUSoDWZSRHrL9jDJushVyXd1t0RkqO9o3fM85SNvE61+pcWljGiuy61GkFhEagcgAb9f1rf4eGnLVZBS3vm2sZW67P+q/zKU5SBS8CwuqzhQGQfN6xLslp7vtZSVPSvjeh+AaU6J8ASgEmci5ofhR14rpWRE+eQBlT2bQXdANi7nDawUvlhAEWVmD5vn227lt1bPLsab8q8Wh/pjvHfR/IOwYAWCxrawc3ANj8rIzREsM67fiuc6HO1fr92L8WwQI9N4u+n0ID3BzCnfV59wEA9ayp/TY/i/S3hVQKGwljX7UVgSPlz2Y9L6ZNKW2A9d8zM8LbmM7BAD1T0s9IgalrInvgNJ86mFTP09gLzMdqF8znh/e62CbDPhh2weAuZJxlA4mG7Tzi9ZXWdlD/f/1N+6M/+D/amxdP2/7eTvvwww/b2cVFe/r06/a9J4/bk8f77dsvPm4vnn/b9g8eifqL04V684cffr89f/aiff7bL9upHDycKYxFqMhXEgg8P7loa8tQO1fa+uaKDOpUM3GOqHM/aRdiXwyKFM/XEMu7lENrgUZy1k+lsI9zuLXFPSmtRg46zqLZXLE5MIaJXkV9HeYBxjUAA+sxQmAY8XJEJKRn2nH+Lie3n6n8HnG4COUxtpeq+33VllfWlVZBwPX86q59/6PfaT/6yc+kGbC2udW2d/fUP69ePmuX56eqjHB3ddGWbi7bOSJwl6dtdem23V6fK2pG9QCEBKEtqyRbnyvSUphK/5oNaoE2xtQHKtoAEe8inzh28eoKmgqkHyAc5zxi7osjl/QVCbhR072XsFNeM1G9HqW3oJpzg2tkMuBscspxWOhX0YJJOekq6qYLmo0ZuxZHwcKOZrpCt0ZhXKXuOuPj1auXna1h5wocMetJ0fO1FTEtwhYYPgGRZwv6cSSsr7hGOgCAglQ9NUHCa9CocTiYD/rMetva3msHhw/b1c1tW9/Yab/7u3+nrW3tt9cn5+34jBJuVyrB92h/R2yXjz/+tG3tHLTf+f2/2y5vWzs+PWs725sqs/nJr37Rvvz4r9v2+orLOF7DaKEk46Xsp/ceP1LaB+kksD8Atq5vr+S0CfhBwyPMNAAz5nGv5mBs8radUlXj8kK59VuAPz2NBbv28PBROzh8rLX6q1/9Su9JX2s/7ToaitqSV05lBglM+rxIdQmizfQbziZOYapIOLXM6RqJ6NvZNdAn2w0dApWd876cMzQsElezIMjp/Tj6JUoP6s4Q7QqTGwBgq6cwmGHiFIL4bswn9jyBEmgALDeBawAAfCmQ0KsH8Fnvsawn1jwpApsCAeh72RA3d86pX0J7C4X8S1HTWUvYCVRDEJBxa2bKYCDQT2sSuRSz4uKyHezvqxqKS4GadS7avCpe2F5xKsGdAIAEPsRw4RkdTMTOASzls4yJAM7bDiaskoLhAOj5udMu1jfdxviZDoYDwNpHtv/iswfGw/mZ91BARsYVAAhgAgCAdp+enwoASOUEPpPnq0rHBilasE5OBfwePjxsr9+8ac++/UZMow+ffNCBhtPpHMj5SNuO31IlxamvpB8s/eN//q8XAIAc3DHSQx8eh6ojnkEUbDBb2E6UBkWTulp631gTvY2hXI2UmgIQA2zuLFQDnb/FAOV7NiNNM9D57ihXlF5KtD2Smgiv7x9j0mkLGbg5ADAiDTZm5tfp3jlAejRTE64b0On8++rK63072pj+HQZHBPlM0bVhalOuGpIxhKvxXZ2fakhOTnd3eBQB7gadQIZbLxwmYzaR3Mvv0Q25AgDEAIxB5fdw3fRQmWobF+mfNvzT9hic6eNEJuOULjA3ulCIxqRTuGJwJxUgVNjqVFQak9+H5EB3bCLxmX/DyR6q+dUB00LvytBhpGQu5F2MiHu9ZCxyD/eLHaB3nt2jTRGy4n7VuavGuec/4wfSPnK3fI1zPHlXnpdocF3DAUSGo+HIqsp7Fe9BjmBJD5FUUr93dVLG+vZBWx3eakhkLg9AZhEAmKj7MwBgwZAvAEDuU9dHXU9+lcUIqIS9eu1WDjYdsj3iMxmGpbyenaBE0X24SRCnXJPITxgmiw7cYspTlNLF3O33mND54qzP5072ouxjcpR7ZB3j0iUWPeaV5s/nUorTAEBN87IWwGBijdHXWupzq67PMj1GH5T877qGpr2kGB8SYoSA2p2vCl7l+ogiab319ZRzaTDP3mWL5fOLAEDPk+5sFd7X82nmtJbKLBPDKIZ2PwcCTAT9r+sjxk8UuicDqTjQXFP3hfneP3fM6z6Wz+KkZD1ojyhl/WpfTp/thmLaOs63RXBhUVdjjHJmb9a49KrLOyX6HzvCh9bQTskZ5LEc1ULm51rGRPtNT+HJvux+GdFkXdPTWKbztqfhyRiULd9TN/p8T6ljG3SsuBvl75NLTi4qnyPfGwOdUkpEjoliItbl0l3X7VqigA5s3F1ftQOo5jdn7eLoefvtx79oL7/9sh0fv50ARpyvxw8P26MHu/rb+SnO0aoo/zh/RHCg/b58Rc33y7a7vyeQBAAAYTuoukRUT96ctNXl7jhvrakMF842/XJ2eqJSVBjaCFlxX764N9Rj1bW/wvimFvi5hNJw+AEycRopUbi9DRXalGnvHXZe+Gzq2hO1xwClv4k+Jv1A80r09pW2s7UjozvOBPOAXPHsCbQLG4R7su9KyBDq+AURw7V2en7Vbu5W2/XtcvveR7/TfvDjn7SLq7u2vX/Y4HJ//PGvpaOwDwUc6u72Rrs6O2kvnz0VANBucSgulAMOXZlo+8amhb5wYNgv7f/YtuFdFH3sQSR5ISjEK8fddPnQiFnzmxtb7RJarf5Gyb0D5VZT4YD3RuhL/X2NsT8YE5mj9Pf+/q7mGP2MQ8Hf+F6CaIWaTWBLInUrFmzUWuiRfuaqAQOCX7diczD+fOGAECmlkoPPCNvqAAA+G0yhJsKbgAB7CAJ4qQjgtA3b9wY2ELV2tJPoLXYCAIXYtl1NPo7j6cnpJOS2tbXTtrZ32+bWdnt7dNLa8lr72e//vba9+6DdrW60lXWX+Hvz8mVbur5ob16+aE+fPm3bO3tte/9Be310RB6vnKCD3e129OpZO3rxtXQ2iP6ei21w43DO3V07JPVie1P9wlw/OTtup2ddnX0bTYq7BvyDswUwekEqhTQgWM/oQdzaMb+7adu7u22bUm4Sr7ttpB/vbO+1tc3t9vlvv2qffvJ5293d0zoDcFDVConIAYJZXNol+7IXwqyxgCQOIc+hb+k3nEmeEwA1NomU7/uYae2pDKVzyRf8kK5rxbUKPHWGn7M4HSTlTGPbJoqc8xyBOAAAfmY8wxT17j9KTnudcl7eCpjEifY6JkJuAfEB0BNptrgoDiz/cl+uZ687P3U+PM/G2SVHnjXD+8Bu4uvqhnuaLRhGEnOcvmXfIf3pweGhgsEu4eizRZH97pPxTGk/dDYNfzP7BdHznppzDZuJ0pLoLaxJJ0QAZ98PWHsAeQBZsBdYr+iHuE1E7L0mdDbDsri7dUBaTE1rjMDeks6LSlhSpQMNE4LY9gMQqeRf2A9pl3QTDg5cwlWlJK/a1SXssI22tOr8/rdvXmvP+eD9J3rvsLHkC5eKP69fvtIcYnvXWY0IYJz5HLp2qnzAVqeBieydp+fastQQ/ehRI0+kbiyUqFh12GNwTsZgF0urJkZF56fNrgthDePbn4hzH4ODgz5UMxm7Rck1wMCiQT5YDtWYnRvcvv8oHVS/r1H5nsC9wATIvWot+GrMxJiLwR7Hi59zCBh1Xsw/rfeIYTxvp41CI1D1b+kD5dl0BEwbuihSNgaheMW5Tt/U8nFaaKXcW4zJChZwjYSTeg3S2m8yBrvIX9oWgzhjlTG+7/dqUziovR06zLphmf7Lu8dO1c9d1KWHr/oeN5yz0AFr3wWQGIZ6emXkzcu4KRMpzsciCNGX0cQWGeMzvz7zv5u8Xn4zwcW0p66VXDOfs/PPj7iWxzvtxLnJwWCn145v6Ai1D/Ks6mhNDkKp0FCfnXQKnL/aN968xxxM+kjmRwUguC4aCnqPHn2Y93U1OAP6CPDqaK3m2h2IsUvoZM/L53y42ujKHAgaHlG4aSZMdPDBRkl72Pv6RBugyEIEtzjc94g7vjuHujBa78Oxb3qOcGBl761OYvpSBpCEcDqA21MA7MSVMehsnYX11t8EYytjMgfysu7SN3V+pg3KIe5Oq8ZzJpyZ+eB9bNCv/Xn/b2d1gFOLYMwQ42SsvCf09IlOkZ8i1aLaLOrejHJCButitLmEk41iG209HamU3vRzunHW99/Mn6yFuj7LtrGwV1dAuzrsmu9Fa0HOV9nr6z5R7y3IZQLzIuI5SvgNNuB37TXQm7veTd9UaxQ/88fKzL38bvQHesqW52OPXCbi38HjOs+xQ/Lz2NNSScOAp9S4u1K/5kJvjKKJohp490yqgRlVOEPseRtyhleWr9rW5nI7fvOy/fpXv2wXZxftex982H700Y8aomC//vg3+vyT732/HT543G5vV9oFGkQIw7ZbRSG3Vu/a8cun7fjVN+3o1VOJ/R29faV65CothnNGbic1wi/OVMpPTguRy54bv7Jswds9RKOiRg0t/9oU8Wsi+NeIxUILdrksDHAMd+YaomakVXEPjGNqnkMrxoCUYBhK90TfrgEHTtvF5bny44mU7u5si/4KCKK10vuOsYJJoPlFJG5pqdNkXYI1OdMGASyex5ACOODM2Ch25CyApOnQ3c5Q9Z01qXWrjeRaXyEOuSZl+LOL2/bk+x+1j37n9+RwIfVHvvjXX33Zrs7etr2dTUWFJep2cdKeffNVOzt527bWV9v56XG7hhmwdGdwYwcDfkWVEmAQRPgujpf2Gc6+ayjiRCVxxt1nOLhyqGQXmS2IE8ZesLO7p8oE5O9KmGx1TYKLlDJMCqDo0B2E176wisDZVnv88JGMfVTz5XThRF8P5oVEyvr8ZU0B8Lj/rA7OPHf6wATPSc+BmuKhoGt/FFvNVRCYb7STz3GNFNRXrCKvfW7dgmixDSX22yvuoOIvVsSlgRulS3S2R/Y12/k4J9Sbp8QgIMReW9/YVPsRVGMsP/qd/6Jt7Ry2pZXNtn/4uJ2dXWpNvPz22/blbz/VeMKiQbkfsJ21K2X4jY22yvcXx0qNoZ2AJqxGgBnt8zcW9sOZo79OzlDYv5LuGHYvbdwU82VTcwHHnfx4MUAAx9F6IHotTQ0LX7KW4nNQ3pI5+u2zl+3p0xft0aP32pMPPhS48vbotVg0VPcQS7iXXg7QH4AERw32hGxkgds+S0z5H9FjA6dJ++u2DuCUWBMOEsaWdqopIMXVZK/kXI19GlsfCnxKswNSMMa8fypGwJzSOafymwiFOx2BIIMZ4HfaC2gzVHS+CCDSJkW/b0nToTzlcnd0R8UAaWdcsV+4FDjtRQ+AMpiaUwAn62sCMmGoSI9hjZKJVEQwEMYYk0pB6gIONfuaqPLb6CwYuGKfY7x395wCwD5m3RDKdpqpwB7/hpz/Zfa2Pc8n7dlOo2JPw/lnT+P95cyfnwsoY07QT4wFe4Ta0SxamEAFgCljf3ZyJq0HxA5hiwD+GXDxHiMQDtsNAUoqYZyciJ31/vuP1a/oW1DxBOaGxAope3lyLE0XAIDD/YMFRkOYRAha8t6kAKgEbKrf/M//6/8rACDGQyLNiibmcJ+iM1FD7uYEOTfNk9YGWqiao8xQNdyHI7aY9zsO/MUUgQAQk/Eipfoak5ybTD7Yo1I/DN3hBFdHOQZFNZKrkxJnoL6DDQ1HdfP7GGWTMddTAdK6GN+VBZDnpM9qX8tQnjn7tpFGJCXjFaN5bvSmLRnbuTGeNnHbIIxCnmbvNf9cfafeAWV4hvGcvuWebG60Y0qXqGBEEUKsz8r3aVMFF955F00JO0MGAGK4umnVaeyXyBh5x0Ae3G1H9meVMRYdXEe23M9z6jrofBew6gBXHV99P0WxhuBi5ta8j+Mjzt970bEdbcjYVkO6Ohp5bzWj5JFXB9IHTinjKU+rz8HWGQJlj6jrZr7uMkfr7/P9aMtiXnLere4Zc2fJTq4ZPP5/iIwOZ2Ex4l4ZAHH03V8WNqprYVpDKjdT54v3KZ4RxHe8v43ftHtxzxsM6vxec0xr3c5nvibNh/6L6gSNXc/a6BKz6qCQ9wWM00FNz15R56Ce36s11L1CdYHlWPrf0NfyfkGTp7HoQDE/Z5zrvKs79H0AgPZY5VoO4Kf2Wfo5Dn69zlG7rMN3hUszh2QMxmHVWWejZvGr93+qQmQvmCpaeB7Z+Mue4jmbHML081i/AY3sXPPMuk/Pz5epjzvYnDWSMyKfTdv1s0+FvhXfXxFkvu4CopsyXPu9gtyDKVPb5XcbWgNhLtVVpn2sV5jm6syp9IEVpHPWZy+0+xLWj5+yCLovzKtOsaUPAACyhsMIyZgTxZOjqWBuKX/YhfvaLbTVm7a5QVTktH38q79sX3z2ifKPiSr97Kc/a2/evm1ffPVle3ty2n7w0e+2n/7sv2zrG7sy/ikLhjO/unTd3r542j791V+2s7cv2u31advaWGmPHxzIeYHuD00zuatmI961Ny9ftaO3R6Z9Krd6vS2vrsp54+v12zeTkrTyWpdXFGUEBEDZ/cWLl5p/CA0qJ5azr9NuMQyZKxikGLXOxzVdF8eGclNyqnquM+1UDnCPsrrMVlOECUV3ldRaX5NzqDxe5a7jZBBNsyI3ETPlEHdgzsEYon8bU/TapewQozIIi8OCMxDtHXKsAWeW19YlEnjbVtvu/sN2+Pj9trK21c4vryT+R7t3NlaJRZutcHWhGvD8j/o/rAAiZSjCow5/cLCnnF+cEp4PtRihL9pARF9OZdcrgCUhp1ZsDyKQTm1hLvvccFofAIDyedfX2+b2tvqA/ynNCDuVagvMzejtEBEMqIijYl2Bbf2KiCJ9zecADyTYeHfXjhlHxr7n8xItZl7wtSvHYpL17KXTrkWP3j+g1rjF21QuELZHr2DBPKgpB/welgAOjcBtwAByquUAwaIw2zGid0lJrWdgbLTsk97fHPV27fM9OdLHp5Q7fNv2Dx609z/8qF3fIfa4LE2ApeY18PSrr9qnH/9tO9jdUL7/coPdcCOQZWmZ3HCryt9do0nh94f+zc5DmkSip8mdR5Wf/wUAwIxgHq+ttq1NAwTWZjiT84jDSW46aydl4VgI1db2nkppyvX29ui0vXx5LAHPg8MH7c1bGDw4ZJtte8sl6HD46If4SnLYO8NATnx3/lQqcWKNGlSOPWE/xRRzBRPJl1cJyADbvUJNL1nKdTAFcg7GVgmAwXre23fJRp25nGXLBuyw2fmXvPyARswJnPLJ3+ksIZxYfvfmzWvNNQn8qbqLT4vYTrYpvVfnvQAAtOYI3DJX7pYGIHrn6iXs3dgIgJRr69alwBnW/IL50is47O3uWPuBvWR9VWuJPVBnNDomzJ0ls5lkv2AnkYa9stJOzs60piR8uWONAqeNGdBExJP1GD9G7AEJBR6p/xB0ZM7Amtk/OBBj7GXSbFjPu3ualwB7L56/aK9fvpbzDzDAfggoQJ+YZWQwlDnKnGRNAgCQ/8+e/eb1q7axumqwdgV9ELOMtH91DSf6XQBwL/0Jm4J3OkGrA7BQYO5tW/pH/8wpADHoInbxDoVdlDof2imPooknQ3FQ/jO5EtWZO7aLBlwmyIiMZbLEiJqonp3yNDeEYyzmeh1/xbarkz/GWqIwNhJMAQm9XAZLKcMSGkwmrhYf2gETrXtRhGoyrGeq1zKnCqBSjRkZMb0NMeSlgdxpjNlseLfqCPvgcsSg/n5u8I2xHQ76ZMBPUbBhDMZQG3266CxPn+0uSx2DOj4xcJMPVAGAyXntfZKf54BIjObMq3eNbFSfu5p2hwDmAEB9f+0ms/mR9zSVfrAsLIu2+DvlL/Jf9AB6BDTjlnnCQceXIwcjmrr4rOhijP6tjpznkp/njbRULOjztPZX3tPGsNdUBYDq7/2cdwEA3yP7wWDY6L0mA92AYebffeOftgTVzNinf/I+ed/75mx+V9fN1H95vwVKtT6hSxbm6ILolx2bHEZpj5wW1v2yD8PpfwkajjXv3w+gYQ4AVEc+e13eNftn+quORwC+uubme9u7IMAoSzfGmpJkFgzl+pHDN+48jUEio+Wh/Er7SU+P8dodonem/vmrApUL62Ymspbr5++T9393DzezxziZI8WZ+/PnOHV70MHT1/M1N63Le4QIPQd7mlVJN9Gze+TDTu9IFahMgTqH6zlBW5IeEgCjjuEAJuYglXus9s99zwgAsEA5qhOo3GO+vjTG1LDv+5PHczDcKlC24HjrnmXfisBjOds07zsAIFZRaZP278J8IoKk6NhMi6EyCup6MeKhXVmfmxz9/q4Ttb/r0MTAU1oaBihsGenUeA+/ubx2DvHaZXv57PP28z/+1+3kzXNFFXe3t9sPf/hROz45bcen5xKk+8FHP2m/+9PfV/5yW1pt3z5/KXG/dnPRXj37qj3/+vO2tnzT2vW5ygH+4PsfymClDjsGMlRl5cKuG2z88ouv2/PnL7ReMYRxYIjW4CwRtTq7sAHOz8ohvr1rP/nd321rK2vtF7/4Rfvkk08srLW5oWgmDgcnBo7n0fFbGbQYpYAAmQM42kR8MY7tBLo8lxie3eAN3dRlxi4EAOB8YHTuH+zJoCbaTeSK+9M+rkvKgXNqiQw7kilgQ6yES1Okb65dfktCXDsWceuMHtGwAWRRwb7BWdtsaxvbihjj+L94+aZd3zmtYVfsB5dHe/3a9d+h/N9dX7bN9dW2vETFA4SvMJChDXdFfZXEg6J7JYePsZDj0Km87MeKxK4Y2OBn0iwAvFT+7cbGOk5x9o+d3R2xIXCeAI94n88//9wMoa4MDwBAZE81vDcsYsb8DosW45w5srO9K3Cb8yXlz6CFc1OcVeq4059bG5u9lKNXWcQEUW1n3jE3VMLt+qqdnZvxMIERPfrJfegbiZ+te25MJn1nhxK5ZKzZb3FiLPDsqG7O0uy9FaB0P6F8vynHMAAAztmDh4/a+0++384vSV9kvLfb1uZeOzx42D795OP2i7/40/Zgf6s9frCnChg4d7ASVD2CPHGxVKz2L3uc/3rlhqSdRFGed5INstw1O/oZdbBPFQ20MdB5MIsCNgDaBbwHqRQWaxyVoXL2AVSxBwACXF0BcmxJBJJ1h97AuuafwRcAAINMTpthnJJWo3JwOiuGLW8fZVQv4jMJWOhcUSqGx9z6NOPLTBuDzVKi7w53HN/YhKx5GDFJawFU1LU4/p0pZGFFizoaAHA/OM3ZgASgGn1EtJoxYa8ZwRWzP/hM7pk5D7BGnwAO8hzmPm0XI0ApyYi6A9jcibGD4U575fx3m0D+AdoY0On399pGF0vE8X32/Fs5wJTYw6Fm3fGVdkTcmvbAADg6OfY+uG6glPvyXvt7ew1wgTWa1AhVjFhqWpt+N9KgLtujR480z1HlB7jT2u4AwN7unuzLb55+0775+hvNhb29fe0n2TfZgznexFDpiv+0h2oe6JVQAvPo7Zv2YH+/PXz4sF2JYXGlPYP9S30oe9WpAUfHVJaAleExgF0DA8B9fYcI4L+9ywKeDKHi0Nc8EFEwQWU65VEHc6dSx1hJBBkAYO6cVCrj5AD2eRuHpNjzk5ORCOi7BnBXl14w+AcAsGhgj/KEMaYc7RsLq25ccfKrA3efU1Fp5ZMzIaPR6PnCwiwR5vw+RjobQmhdWnCdWjqMZ22v+jFGT5yrvM/cic5Cnztd2RBkqHUwI8bB/DPV4F4EJGyiDQr2eNO5wRgQp35+cur62OW5mW9BJeNE5fq5gd2T+Owk9/4eIFI1aBNdMkU0QzOppmceLg7ZwrWhwU/DiKBLPyADxCRfjn7NfJk7I3qX7kgO2p4fnD7SWPYhr2PA93UdZT5k/KozFKe2jnedK7ajhyFd55qfaSeyzh/l4/a8fm003WFOOzIHK6sm+4UOq1nktbYn75B/s3/UIZnPrYzjWGuLIpzZA0a/DsHQ2i/pYx3COXhFK7duAvvBhJQr4u5W5XNl9k/rtM5dt3s47PVz6ev09xiH+x3DMeahvSeKm0izRfvq+M/3oWkvC3iWvL1u+CpvsJQkmkDeeTm/bmikL+fzoDqu7/bVYv/Vv+tzvSxp3qPO8dEHBnEzzvWMyJjnXefPjyPrz/SI94wYgLtqQ2tySReYWPM5MF9rBmcz9mM/qmNTz5X59lPfJ2uxnlOd/DT/2MLPdQzyWT2f/u1OtNtdgZRpZU33Gu10IICvpLXhVC+8e98bSUPxXleAuYWyiL6XtqECkle2m/tYsMEgOQeBFdjgCD9zPgCAP4O9D1g/GIqAxRJMo4QVKUBX1+1wd7PdXr5qf/0X/7796i//uK0vX7WdzbW2t7vd1qAsX+Moohy+0g4fPlGkcmV1U7nqv/7kUzn2gAhEI28ujtoG3OSbS2kKEJln35DzLmrniiLsW11M7tPPvmgvXxF56umVd0vSGThED4D64FA9lZO60V69fCnH5Kc/+Wk72D9of/PLX7bPP/9UBjFOL//v7WypLsTJ8ZEcD8TcpGLdqdpy8GX3EAV3lM+U49WJOWAQABVxawLx98srO8wY+xijiAziKGHE42Twe65NGbmUunJkH+ffthaGbnRTcL5xiImEoYY9aad0oTSU1tF2IDC4RCnArW2lXLx6/VYOoFIMlpbbgweHAiAAKY7evlZZNwAAcsM31qEXXyqFAjaAHRPe3Y4F4xEAwHpRTmvgDFBagsTAMPKXBQDgHKkCgPSn7MBrLyJyKDq+Rah5Jwxt1OGVM82YkFPcbgyjJAAAIABJREFUhdUQGlPkvwd1uEYACbn/nQ0Sm0hOPervgBX6/1ogms7Vnv7ks9WOIOtAY6/c4X0BAfztROkQ/r3HyvnKUiGXo+uc6bAo9S599b99/bZR5xwlf0AqnBaDVin9bTAuCvTDRjF1XvZRd3DxDXgnop87u/tS0t/Y2BEAsLm5o9z6Tz/5TfvT//Qf26PD3fbB+w/bBoAG1PKb23Zyet7eHh+rZWBWk5I7tdy7GjvMRsbmxcuXipAy1rudqi6mSu/Hw/39CRzjvRH8g8LPNfR/nH+cqwQOGV+uQxsEFYGd3QOlBN32GvGX15dy/IlYM+/EOLs2EMI70zeAOKHvT+d/YRc7wMjcGsEKPqdri/aUxrzXXM0ZCFtDtlnv79hR1Tb035fb5hagl/UGiPYzP2LvaczElDKYQHowe5jn/J2cc/Y1U/JR24eNYEZPAAv+TSWDyTbugU0La7qKCdF29jYi6QYcnI5K/r+qmwhQWWu7e9vWEujaK9jfXI8DTIQeJ5njnP795ptvBGQhrgp7Bv8qgdv4vPQD/SrASCAR6T1OceHaD548sYBmgLCzM429xBo7O0aaHRdmOT958kT3+uyzz+Rb+ZwF7CNNCYbCanv18lV7/u0Lp3ssp0KKg0pJV9N63FhTnwMGqF3X6LCcqHTrB++9JwD0bQcZSAGjGglMAGklLC+L3fTi1Uv3T09vhbF0enKilAEADWkAVANJ5NEiupNJxWKjAclpnGgkyhXtAmdFgKwa+vcZRd6w5vTnURFAOYqdGvqfcwCqU+nrnAKQLyFEhcpdjUK+T93GtCWGipy2PlEzaaoBmj4beb02ZisIYMNr0TbL/atDy+CEdjMZfNrMjLblvSp+EEcr41CN5GwUcTxru9Ka/C5qlXm33DfvN71PEcWq73BfWsPcGk173nHeSr58npt8physGtESXarOKMOsQ7IzU0YQKRHzxTJwErCZ5nYo52UOTj296Jjo+VNxaV8U+9N5rr28Ss8f8+bKgVDYBAuRajMLfGAvghTKUy1OVsYl/ZANK+Nd+7Q6EmM+xCEeEcXhVHi/CYVwOArvpjZMe0SZzxL97OWx6jhlc42BUedm5kbG+773yN4w3x/qM3If55uOnODsV3mX2oYxjzK+Hrvax8ynuu74e0CpRE5MS7/P+ff+U9dpbc+iw9nn0XSxHdD5GqmO03xd2SHsojMTy6RTI3XfRQAhfTLtdZ59CxRBkHiBHR0AiHHiMe01xqtGQy/9lDGr5wXfz8Gv+Xqu71TnbwBU9dkE7I2ypbmPI7uLDIC0YX42zIFQj2FS3TxuNTVIc7SXtBygYsCC0fI5qFWdbLdzpH4sOO+zqHnti7FGFw+Q+Rr/zwEA2YfquKcPfL4Np9v3HXvEOHMMBNbnhgHDNRGYElOpnH9isHWB1AgVTmdPAQCmNbkwuYdQlp47uf6FmRNDWPaH+1elzAwjdMChi5bJJe6/oxSY3hsn8bqt3rV2uL3Wjl79tv37f/Ov2vMvf9UOdlbbw/1tRelx/jkhyEVvK1Azdxv+HzXMEamjdBk5ols42hurbaXdtGtKOeFsipbpCBvOrwy5NfLdiSwjdnfZvv76W1GIBRQtrUhobP/gsO3u7etzRHrZd3B237x+K+MSVgLl6KCCvnzxjaLeMgzJYb4jJxaH90rRX6jg9LH3sQh0OWrEvkb7cAAxcM8vcM4vpnradR3JjiL/d921ueVE9hLOWWeJanNvDPBQngEAwixNpFWCZgJsWtvc3tJcwfEV6a3n4csOXVlplAzUdVvbbWUNccCLdiqRPCYsTu6D9ujRYzkgx2+P2x1ixu22bZIecEe9dYCKM6VqkNtvexD6NuXQrHfAnodzZgaAnZwA1wAAAFmcNeT0p9ShIpcl9RVWRBg1tB2Hn/xksTmWlxU9BPDg/htbpv67BJojtYzH2zdv1EYxIggIdBEzgAPTvR1Ym0pjav8Ns9OOGkABbAwcM8AR/s4cxehnndjhu9Uc4HvqskegDQCAv1nELuKCrnVv0VMcEVeliu0ZmwSHlfcI2EQ7hyPbAzA41VIyhz3s1JC9/YO2v/9QJQJvb50S9/zZt+2zT34jfYfDg922veUcb0AIAKCjY94F1f3dtre/p7YikIkjaODEz6bPAaqgrqO4DthDZDZADWOgVAdF2HHkEHE81veMP/fjOThLEgkG8Li9E8X77dFxW1nbVGWDuwZzkPNi5MYDOEmAkj2pB0ozZwAYXA4uJQb73tZZlgaODa4I8Im2S0kN5hq1c60I/nZBY4CQpPzEPo1NnXspPaTPB+5Fjfio3gMsWQTSWiIGhSw0bFCEtA0DiLGZEvWPv5Qz0xUpXHbOc8KAbNoFNZ4FCQ3+7OTUYBv9LnHlpUZpPGlUUEpwY10sAAT/ACnpH84gpw9Yk4znMt8phQco98GHT3Qq8DvGm/fic8x/3o10FAki9/SGzHsApyfvP2kPDg+0n6pvSJ+SXoaBP35HpJ05w31//OPfERD5m9/8Rs9W+nMHAACR2K8QDT05OlE6zdWlU41iG0aLg3SFja11i8Cq0hwaCVQKQcT1qj1++FAgIwyA9AH9mPnPXk+q0KvXrzVnXWbwThUTIoaP8OIkAsjL6MUV0Rmq5THi2MAcDbPghBZZVzcUStWNzWp0BcGshld1wCsypc1OAEI3JOaO0dz67T8PpyWOopVbJ1XnknOSiZrJJ+NWuUTvivvpvl384z5Henxm5N/GqZkMwK4FMHfSqhHMtYksTukOPaqR/vM7ptb0KIWVgyr9mAUep0UTo+f3xDibjLDQZkv6QO2HXJeNsjpqcUrUL2Vc5s5crltw2gtd1wb2oL+njdVhTJ9ODmgdqy4iFUpoiQ95w+pG6UTLnpTWa93uwhyIv1SiVZ6X3mAjXFf7MOBSxjgb4jQWszx538/l2JyLbAd06ouicVGdqfrM+XjHCEl/j3HgL1WjYDBI3F7nQN0PACxqeuT5UpovKQlEQeI4zOdWxmyMg9+z7gHVSazrJCBCfae5c8zzrGj/bmQ916av5mu4UvXr1lKvS/8HJAgqbbdpkWkw2jYcxLz3aIspc3XPGs9+17HU6N3DGqq/z70XHe2Ro13fLc+t98y+rXt2BWSNUWj8fU0kVQocbPQDemFj/5s/q45d2rzw7gUgy9/HZ+w5B2jRfLB3PoEKfvdRZcKf9c/pl/pv3QP9DmPud39yAvo0R7t3XVM+DNKMnP752pu/p9sUIGQAkvWcnO+7dZ7n+zpm9f0EwM40SOq1Ne0qzkP2ICiR/vgi4FfHaFS08Ogurse+iroHXvdoui5pJCo5VMZ6SgGoE+ade3cNle4RjjznkfLBPUX8lQAWgnwWasy8cOssPhdUbnmZQ4DgwjURjba1stq2Vm/bi6e/an/4//zv7ezVb9uDnTWpjBNJvqAOHcYeDqvA4zXRlW9voCFfi4rOXFpHDXt9DfNfSvxykBtO34XqhgMGq6waIoCUp0Lg6fikvXpFZNVl43BwERF7/Pg9iaVhWKI9AEX44YNHqkKAcvaDBw8lrkb6xDdf/1Y57xirRB2PXr9qF2cncugBAHDIcOxxhAI4D1V+C/Xtbu90ajlaBF04kbx2laizQ2wQvwtqworpVNk4nxGTg0bO969fkzJgsS2iXq5PbiNU1QcAXjm/BYo4CqZqLJ2CnMosOkfFAsABWZaRrqoDUhaHVbDUDg4etvUNBMDIP95xpLgzAM5O3rTn3z5tF+cWzjK44H1ic2tDNONQqHEOtjYRRbPzL7r68bFU/XkPGAGMScTVYgfnzJe2hSi/rmxApI2cXMS+cOjpRwAC1/kmFQQGg50jnse9X74gMriiaKGCIYrIJ5UwKV03imDLIZFTbtG+sBABHkjvYPzff/89lxejOsSF9RlS+pDx5J0BnYg0aj9YMVjA/xJfU+DPAog4/UdHlKxE/d0AhYC3rolgICMiaQaZ0nb62w70qsaIZ6k6wuqqgBcqBKyvb4tVA1CheveUp1yl8sGSSjnSdqoHHJ+Qq0+lgy059fQ5TlwYtCjBk2bCV0AZxgAq+NkFImxvpzG2YB5CaidTvrQ0EDqDl/bxxXVEWHGmGC/Tq0/aKuyFTacDoQmCU4eTxvEh+v9Vd561B5rmH0aQmSQe39jIzEzr7gy7OLaQ+rtg+gEABOQWO4HfR+GezzIOlYWZfRonmz7DEbSw3bWcw4AzMCuYH07ZYZ3cisHCtewN8TOiKSPGYNcosJ3nMbfIpPsM8EipM11smbkuQKr3KawIzjN9DkYK4BV6HddOz+C5iHmS8hSWB2AFlHZAL2unueQn7YZJBcAlttEVoCgMAgtdcm9AWMoCCtTr7dJ67GlXEkbd3RH4JsBCwoZolLAHAjxcy+FHiwX6PwAAwMOXX36ptAP2XVIAmOMWlXTaPCDA0VvWkv0LazsYhIL4oXKJK17X2icBXzprBQbA3jYVNQAJzLZgwmxv0VaLCuL88z+AIwARaWcGSI8EEqBpoBRnUgDiaAYAyKYf5w8jO7SPGLCpW64IeokczAGAOnkrhaZO2BEh7kqTRLZKLu/MTugbz9yZWTA/O3U7B9eg/8cgmqLkS0bZ6lecBiYxk1BTqm/uce6HsTOotnn3CgAkwlQd2RhY1TGqxpMMtCLstOhcDIc0zlQ1ION4MnY+lAeLYP6e+rnk69a/p211/OJkLDhVs8HhmjrO2dhqv+UjmXdB06phO/8+bVvop9SuTaRzCoeNyPtE7e0c08mZl5CXDcbJoe3TIKCGn9UdHgzJAj5Mhv6MocDv5++/MDMXHOA4NffN8Hd/V58/H/v8Lb+vUcfhoA8RSd/dAEDqFvBZA8yLgny1JXGiMncsmvRulDKfmc+5ufMbxsf89/U59W/zOSoTv1R9yOcy77Im69z1PezIZQ7amPF71GfPAYH0W4zh+jl/1v1X13jWksulLgIAYw8YAMB8nqUvq2OYfqgO7vj7u9H/+fvlnpPYYEmLyd9SLjAOpoyAyZntjIWet5v7z53XOchbr5u4Ten3RPK7zMCcnRAAYJ6POfbWGEjD4ZzWac//o9+yR9lz7nmPeY/O9BkCRmFZDMfS8yYpPhY2yv42X+t5vsFtR6bSB/M9rY5z5s99961rq5bdy7Pmc8MPLOy0SdBqsMu4REyKGSBb2zTmZS3rN+bzAlgBCJO1UBh5+baeqfftFbrXLN1kYR8aE7izrZwzOqKhfY1HE6hrSXi37yVv213bRIl97bZ9+cnP25/84b9ql2++bgdba21nfVOAGKX+KLW0tLbUbiU8yJRZaSfHOKG37Y6c49XVtrG20jbJ64c6fw0tFrE5IoUYpohXbSiXFKediP35+anFmG6t5K2yebt77b33nwgAwJGiHOCnn34qVXyc/lCm+VfRx+XWvv32Kzm3jx4cKt3g6NVL0eBRw4bBwHzD8IaWDCjBz9DJVes9NHc55lbL1hrrpeiUVypj2ZVRuEYigIrOWRAs9c5ja+B0WtTqrYALXdtzs5MLzhgIkICqXoRmswPicDLvLWBnQx2nmRElpYG/Obcb+2xTtdhXVhEZXJcSu0Tgri7a6spd++zTX7evv/y8XV+cqT/IE3fap2uJr6zxs5kRADA4eTxHa7U1GdFEa5W/3aPyXitdG6azROUMpCpId6xwZFVbfWtLn42oHk4UIopEDKtAJo4DzgjXYcgrR7cHxHBg7Cxhj7okmwCAHkjgGanSxe8BofgZp5czxyUfzT5I8MHMkg0BFhF4AwwBLMDp4jlivXVqPaAG6v0uO2cHMP3AfQEFIujI31wacNhNUdAH3PK5fKc0GaW7rpFTbUdREWfqsUOBpkqz2u1zFYDg+uauPXjwSEwZMy1ONd94T+wJiVvKabyeBGYfPnrU3nvvsZxCGAAELgzyOPDJGOddVD1ksot9XuAwCSzoFTsYD5gpAADMvRuYC/B/bpwesLGBo7+kMpE4bojrRWeGcXTKr1kVsTf6wdDn52IKX9pjYbqRl89niMTz5fJ1TrfgehgRMBUYi5Q4rnYADql2/M4qUOWDDh5Q3U3zFjr/HRR5a1uoWkGpe28gzpuxA4IGAdKXZgV5L2WfC+uEPjA7swMdCBpejuoDzDuVsqTqheYiWgJoKJBOJPEqAQAqWb7k1JkAAJ6X1g84fHAoMUxAQ34PIMra0ffb1kVh/sQONRPJgnrvPX6kPcPRd2t3sOcpvV2ALqlXt2LtsG7Zt2H7fPuttQfQMBHwJRaY587lxbXmAvd7/fJNW16hCs2dUqwMPMF0Wm/rG1R4QTB0nGsp68jrB7TJfsjaBjQE6GL9sJew7/MF2KiKAVR3ADhO6jb7yz/9l//uzpFI8oZAZSkvYOEIlzPxZKrRZTok9aIxCEOjl8PcEbNM0tSHZXLMDbdsDqGO6MwPnalv/NUAmhuXk3E3K4sWRriYCX2jTnsULegGmxZVd+xyr3rPCcxQfuFi/uYwthYBgEUHabE0WTXMKlCSd8zvdA8W+kyV34t3CMr5nUxF0WbXRQFZPNmAQ8epz6uGVKo9DCN6MaI3d4Zy+MXRTApAjMP7AIB8php604bW6fIxCN8BUXoOet24pjGNiFkpr+ZnBACIYFl3CMQAcG7V2HRHCb5Fc7iDPoiS9FyqvGM13DlMq8NfHfNEjut7835jnF3GKmrcE3DU57Mc8oWyYu+WC6zzO300Sm2+y4JYdCIpqOQoq3+fWvJ1hixG/TLv01aM3DCG6hyqd5iv2+oo+BAYrID87T7gaay5EeFVVKek2tT5mjVf584Y90UmQq6Z0pn6C3C90jlK2cDQtfh99kW3rc++EoGuzx5aGCOKPeaSrvTsralE3TkeBsl4xnz/yzX+yADBKmhS9zmty14+L2VhMm6Zp93N16+F7hcHUXOTyMZ35OBnPty3t2ScYwAnjUMP6jnzdc/VPO/gQ/Q1EnlbcDx7dY+AXulL0wm9H2RPFDgbwUcZ9WUMuvijz4thqIg6LKEpOydOEXAeYd3f06asYe+LI11l3jf3rX2Nzz2aGfm95mY3unK/+Xk5GVmKfo45IfRfe4/fWWOYwe9zrq7huvb8+1rxZbDSput6JRv1Vwfb4vwnNcprY8znOk9V7adUtlj4W0E3OSehWHp+OnedvnBNdPdPj1B0Rpg1f2gDjyCyuL+91H7z1/+u/fl/+L/b7fGzdoAy+MpaW1tZb9esRYTkrk8bRcM5k5eXqDl+A4Gg3S6vtN393XYokb4Lie8RTSQvGDrw+uZOOzx8ILEnojBQgj/79Dft669+azbAyuqkpI8jJqBg/0DXv3r9pj19+o2jlWvk2W60jU2icrsyLtEzQIDw5YtvVW7s8YMH7e76qr1++aKdn55OkSuc/yjORwzOJRJV7FOOofa3W7M7Ma5V255o8Zrp2vRZjHKDYyjf98jhjaPRUbDG+HUE1pVIYFmaVotgmAUJBUpg2Pc0Pi97z8M4qtihfYXZ/hJwY+fCLQCE2GjbO/vte9/7qL3//vfa3Z3Fr2BvIPz367/96/bi2ddie2hu3GHLroktwL3WNlZMs1UKAOkSpjynXB/zl7Zrz+j7PfNLDgN2sXKjLd5mW2oIjeGASThQ4rJdMK9Tunf39zozYEMHB0wDjHanZWyo73M2Rpk+e5eFSb0v+Uyx8rojiB6nUKFd4s2AQbQ4UgoS50x/73ogShW4vFBpSEcdR+WmgJ6AADhMMFvGduHcfyjOACXYS7RLEd/ufE5tl7YV9eCdRgJwhhmHtgDsY/5m34NqCOT9u768bS+mFGUHb9r+/oO2s8Oacw13V5awwGQYEaL/A2ZcXLS9/f323nvvyVnm9wAAfOF40W/4JvQhc8spAAhs+9ynXwAAcA5JJ6AspPcn0hkQ/ttoF5c3AqNYm3IUV4jk43BRdg0gyHZn0tVogzUAekpHrxBjIMlgbYC3+F86S/r1jE0AMt6B9sOGAMDS+XB3q+oitDdidjkj4nf53Tq415kCrAEi/6yfMEoYJ4FKZ6fqb885R/eVcR39oOXh/5lNMIQImRMBELTW+1mcACnsGo37qceSPrTQnvdy1P8lhIf4qNgsjKFz4zf6HiUwXKURT+W7Mo8fPX7U9g/tFDOm7D8uc3gmRhZTaiqJ2ysDAITg+AMYYRQ45We17eyhU7EmrQB2IwAKie0dn4iR9fDhI+39CLPSj7uk/sD4oHoHbLCzCwEA67Bnbu7aq1dvxCYDBNJeSKWPNdLANgUuSEsCgApRTpg211dqPxVGeE+NQxe1BEwGALAY66XawXvSD9wLsFM2XVsSMwnQQjbAP/pn/0bn/oRoapMzajehIgv5pV1gojuiN33wM5liEMdZCg0oxnJFBLOBDGM/tYG7+qWJtt+ZF1uNqOpkyLDolJsYYNUZGE6AjqhCFe+mTYkE6vNdXKg6d9zD9x4Ubhs0M2bCJLLV62kWMOW7jL650z05RdC9irJ76JlMsozf3IGOQVbbVsdgkfuw+P456GJ8VRAofVFjv/N3nw7KPn+qgbwAwhSDU237z4jFpW/Ud90QwYioTmDo2cNIHSjjEFaxwFvo3PHe0r8ODnoTrjlLem6ZH6mIMe/nuUGe+VL7yMbNYkQwfSQ0dcbOmDuGGQMZvx2N90EbkGixPFyi01l3imLLoTHAx98xYirttzpvk1NYhAEBAEJXq/NjPmeyHwxDwDMnFSIqQDV/z/sYFb7GuZJxHmt/1OdVQyXjlL/n/bw+0m/DEa/rZjh6NgrcH6Mc6LjnWEfTAdtZB2lL+nJQmwcDYLKselTWc2as1Lp+LdIzoruTo6loZWXCvKu5onnTI+CpJz9fw5rv9T4VkBNTyRTrufM73Qcns0cY5k7c0A8x/SDGQNZXwMk5QFpphkkJSB+4ekpyJ703a24D4nYwbQDRjnbGuKzrI+vSYzFEHyfmSM/dJTpS3yvrPPM5oE/2J4ay7vvz+ZX5Oe35vc3z9TGtrw4A5Ay/734WijKuEtGxnIsYsp012Q3sOvsG823y1Puf4xCYuljT4LLXkh7SzzybGqJy69peJ96RNm+n9dzKemeco8MTMc4FY1h7sfP8r1RuzMsECrjSHW6uVBteonBTuVPOl1GTHnrx5vp1++SXf9x+/kf/V7s7e9Ue7m635Vu7x9z16vaq3a7ctI1N1+i+uaKANCkkOP8H7fDBQdva2mgvXjyXMj804IePKFm32R6qNvj3ZMwSlX727Kv2zdMv25uXz9rt9YXK+km4aYUyVYj+Wf2bORwjTucP5QavbuRgHPZ0AFIenj37tl2c4yyttD2Jyt22YxT7b67bwweHMpCJ/qS29fPnzyRaqJOHIAOK3+dQvh1lc3qCI5T0JU6PBKR61SPopHEqFQXrNb8l7Nfr2jPGzhvGQbYjK+p8ZwTwd9uFjnBLfG7SKbg2K62ffbIboRtrLvj3OOdyfgXG8H477dHjJ+3997/fVlbWRdmHQo7437Nvv26kAVxBaaeNS6sCdhgj7rW6saKIG18RL7N+gRkxWofdqVcKQrFlDAY5YMY1otv2ABj3EIiC0FYJ2nBfUaM3N+ywIQZ52yzMRX3uXjLQzpLFxuKIcm9936twcC1ryI78ylQSTrT+Lcq/4SRYt6vnCRmonIIKplT7HECY78Ln2qrBDJ5XAwxEcvkfxxVdhOw1oXFbX8n2EuMr0cNLSu/1Kgt6F4JTiGpeW9SNKgVcf814+Pz13CGivSnQhn7ha33d/Qzzg7Wn4F0P5tFOHD+YDlSpUEWGi3M583GQJdzWRenodyLwzEvaz/rgdwgAwvpgTE1d9/6Gk8nYc0/ndaOhstLWEfW7JUp9JyDq/fc/0H2Ojt60Vy+fKz2H+4R5Ys0agww8f2LXwIRBX2DyIRz8oa/41wyPVeVwZ214rrA2rgW+8M440vFZaLuc1z4eMFJyHubeuZcDiIwTaRykO6wbhFl3qgrvjZPLF+0OnT66SAHMYEzTBr7MILfmBM+JCGDOnmrHuJ/ljfdAtNM3HHy5EdUdvQfWMOktpFBJsb/vS2iqaA8R0GhAkv/fe/+9trW9KZo+z4ARk/3IgN6qHPr4uixG5vHB/n7b3twUk4R+UQoQ1QG49uZKrJk9qqGsrLTTE4uhAtwy51++fClHnWvwX0kzUH9cGjTeXN9sy3dL7RSw4+Ja5y/vZSBqua1vIMZpEIdnKvUCVsn6muYpYARAkNZW1wDQGbK0rD2FsQ17n38BvZiDApJ7VR72GwDKpX/0z/7tXQYkuY4x5OPUV6MilOrkoiSCFONq7uDHKK7Ow9w4H8ajjYEYP9qEew5gfleNrZgq9Xq1tf9Xo0DVrFk0jFPsbTGPxht/R7cqY6A4+D4kRgmOLKYYM3EugpjXPpKtUlIP5s5eNt662HW9DuVh9NeIdh2n2sdz4zzX6ffFmZ33UT5XDTy/s1kPcrju+Xx1ImqEt/4+BnvaMjfyq4De3MBOewAAFnJDdbM5pDEgCotSWd2cV/czXdLKfVsiZP1HvWN38jIm/eQzFatEr2v/1fGtY+H79RxiIpCdvp7r52M1kFI7eemnOtbVWfDYJCK3mA+d6ZYohSNjYyw9X/ua6/MzczjPq+tQ79X7MoZ55of6phv883dbMKJma+C+fsv18/dn3ECB0791Dc3H4r71P59XvibR+ZHnnT7InA1TyftkF4/rVMya8vPu5+Lk97UzE3tM6sVCHySiXWpXzgGA9Dn/ep9F5TwVAvxWdQ5WZ3JiAJXxrqyGaR8q4GatnEFkY66NUcdBUeYCACzM7yl9I2J7ycHpeZFlbmT+hS2md1Vpoq7P0UEQ09twNA2KTeuts7gyT6e9eSr5ONI3eo/1NLTsJwGie+oIBmgXCcx+WOfhHADw2ARYWhS/refX/HxbPKvGWGY+JwXAbRliiHp+T80zaInb66/oOzD2mhuiBY8VMtpgI1Tn4CxFxsa675jrU+1Ac5D2dLqcxCXGAAAgAElEQVSqefO0z20MAGCGlFX5M6fn54WqWUQXqIMNsSVomOtnr8mBoJGW4eLrWirw0MAR58OwR0X/8PBhe/TwPdWXh868srLUHh5std9+/Bft5//+D9rV0Yv2/sPDtrm2rkjn0emZIkgPHh+25VXe6Ua6F2fHFzLq3//gfZfBWl9pn3zycfv5z/+0oV7/3pPviwWwvbMnAICh//Xf/rJ9/dVn7frypK0uQR+4glQgIxRnAscBICAAbOjBdN8Vwmu3OEFbbWtnt62srrfzywvXue5gB0bw2spSOz0mPWCp/fAH31deKo4Utamhqf7iL/9CAMDO7rYjdL1+utKTlONvETiJYjHGzZE4pQJ0US4Drj43ks+M0Y2zgBPC+PB5UV4vXUYURySOXfarEaU2iFqDAqkugVOEszxJQd5BlyUibJE3zz9otttt/+CR2Blisip3/bKdn75tN9R/v3Q0mIppG2s4xxbeWl5DpdvPDn16RJxHZQzboX7f7B1QckfFGJdIw1ni81DS2fcUcytBH7M5rO4t6r0YKp1lMEVF7+Qg0we7u9ZncClCNJ1wEgPuGphMwM5RRLMBAADM7B2145PuJPupr2dXb2iKiBJxlO4DAJoCe87jD8NP+gFrFrRMJYRQuQU8d7DHZRId2RabQhHjPs/FnrgZAMDOjgTdwn6LMBvXG4CA5WAKOxF/1hbjTRuur256yg3t7AJ27VZ9Ri13U727/gHOErTvjY12cIDoIQAA5S2plnGttBGiu6QPiPms9AjmidOIqTUv5rOqHvS0L+mCbrQ7sRKYG6RTOAJP9B8NgxUiLIzXDaAXkVxH3AEAXCaTyhLdBhMYW/XIYmsvWzASkKc7k9kvZYusuAyeIubZ4wGqupA4zzt6+7YLc9ohH/u2zyTR54lqb9DPXQD1Elq6U3Es3gnAZXYxdH2xZra3NUe8Js2W5FyWrcQYKV1ksJQDFmV+cAaxTzAGWid4vp2ZyM9JeSGKrbUQoKoIydIX2IFTKcEOorFWaB+g5ctXr9TuRx0AwFHPeiaI7S8z+XD8Hz54IGf5nLSoDqDhSJP6AVAKOAHdnjmatYA+i1M7LuSos74pw3dyCjB12ZbuqCyyIQDy7pq+uZXIrI7HzjIUYarr2bBIoe87CA5bzdp8pGapbbBergcgBAigsrth4ncxRMYiICupAzAIECelpODSP/7nfzgd/XVjjxFXHQC6KBFUOluDPBPrqwZMdV75bDUMF5yp3v0xrKuTkQld2xFQQPeU2vB9EbtFNe5M+CB6IwI3lKqHgV/UuPsGUNtb+4aNyO/m94uzUp2ylHZIH0yrtEcdZbiUKLirHxRq+j1OdhaYSjnMEObpgIpy6Kzva5+mfNPcGcr75n1qm+dGPBtNFRMbm4s/dV+/1GvS73EaJ8epf/Y+R01jIHbnMKbtkA4QYE7nZq54gYyoJWrQJhMuRuYiXDXv2/uczTqv72vrHMyhTwfAkbNvEbjIfLAR9q4GRR2P+r2fZZGmOBxjPTkQMJWc8iAIRe8jZWpbB97mTvz8mQEAwrSoYIX3CqPd6bO5MyNDZBJqHHef92fdDxb791ZI8PyrrqVpLs2cyfkcXdy3EulZng6mxTU7opY21gMyDfG972rzBKAGQJty0/sTZoKkqT6h9nVqf91Xq1ZI+lxRZv4r9PG5c1r7pe4XjFmiWPn8NG5z0LKvpwAX871/vmfUv2fPtKHvK6d5Mjaod1gMSXXSIScV40UR14ji5X51LnSrd+EcsghmxnDxHAn9uHrHcXwn5ljv5/k8y1qwk1vPvmG8j9cc5827fVQ5Vu+CxjTde/Rg8WW/lXBvd8LdD73MQZ+xBgB6CL4A7wtrrF8SAGD87V0xxAAAPEsaQTMAQHgjTwwAemuR2jr2Y9zyXkMIsrKcch30SvYznAHtZQACS1DYj9rN9WlbukNI7K599dVv2zdPn7YPP/x+e/T4/fbi+WsJmkHPP9zbaS+e/rZ98dmv2+3FcXt44LrPb4+P2svXb9umlKQ/tCOM87a03L79+qlU+A8P9trBAVTky/bLX/51++yLL9ra+qaigQ8ePhYIAJ0fw/VXv/zL9ubV07a7tdJ2t1fb0u21gAbGDyOUfgEIkMiUIrVmoZFXzPstr6xJaGx1A+VxqhFctfMLR0dxctm62Q8BAABCvv+977Uf/OAHFrs6P2tffPlF+/KLL51fvbmh55KDjQGuud4dxuT7clYmr1t03w4OxCB2dA7HxrnoOA8I6zH+qjJwhWNGWsHI7Y7jboDKDmqc/ZwHYYvq55UllW8TFVh5vY588XnegS8/Y1UgQLszk43Pnp+dtOUlWG630lvA6MUQR4iL8lsyrFdw6rz+nMJgsb5EEOOYZN7Kge8gAPaEy6a5nDJiemg34NwRcYSOTb5vbE7uxTNQ72asYV+ZqeKxjnBb5jk/P+kifipdp5z/nhPc9QC6wuUknh2HW9TodZcxrOKfSQPQ2d7BAwAECcWRkrKxZlai9lXXq9f76VzgXjhJdlgTUccZVFoUDuqlo69x9Bgv06+HPYtTmGsQXaR8W6LtODX0U/o44rMRUgMAUPk02b1L7YrKClcXioLHQecdoFKz5VE+LirtvCPOP+XToPEfH5EewDy9aZRl5B39vraHwgjxfEgZzAFwKbq9TuoCAB3zkL65E+V7Z5v7KanSzIxrb6ScH4wl84N+UDqEKlLYjjEDM5VpzJDkXXEuaR9zOF+ModieqON3gcKA7dofO8Wf+UW/Mg70SfQAeC/GxSXiXNIRgIS+42dAPZ9jaHaYQg8DhHlP/9F+1lDy63UOTVW57JsZNHAajNmejuwDcBnMBwAwszmptrRLkWtABQk5sua83iOgytxVmhf1F2ACkDJzfa0cd+a4QUuqtiCmtyxWB/2FY46zzZxgv2O9ai1KJwOQ47JtI4y6s61utnCobWSYJPLNGgwW60QAiD04PGy7u3sTsMNLAtjw7+s3r3s6EWArzvum3vfyjP16pS31spVE9CMAKICpUTUGts+NNFt4dzRelJqy4rQHxvTo5EhABGNICpGEPlcA6hCrBdQ1U5YygQBagG2cYVcXF+2Ec+Kf/As0ABI5cEQ1G3E1NIcR08v+RbyihA6qgZ/Pzg2jGGRzAMDPHIb1guE22cbDScp3tQzdooMRY24410GY835B0UI5nDv5PMOHnHOr0k/VoBtR1UVHt17LhHF/DJN4GNXuz+oIhVY6H4u0O3ehXZpEU9RyMWc8ba4OVQwn/q3Rs7lzlr6qgEZ1ItIGAM58dkFRvETT56DIvB+5VwUcahtr5KlufLaqB3Knz8SJmCxrj0k2RaPeIKOOxCqK0dMI6jNxulIqKONS+zAbdOZonatzA56f67wK8BSkV/ef0gCGo6B7+oXGpLmHNaJDo8/NsV6zhj1/x7t5AlYAIHmX1VkM80V5st1Yr42o70sKQAUA5o5m3r9G7+vn8/137R21r+teEqAjAMB9+0W9vo7Ld+1Ji+/odZmIZN3P+sBM1PEBEg0AYL6exr0H1V9trptCxrePue5RFNS1/jsNNu+bFIBpyndHT4Wi7gFYRvR0aA3M1191yuqac3vsxY3+cIm1zLF5P2de1f0t+2cigPP1M7W7zPdcU+e6oo8915u/691KVYD5+MvIKv2td8jGcU/5RgMAi9H6GHEAAP7oMGzTj3WvmM9r91Pu+W6axnyd1X6b9+1cDyaRqakverWRCjBL8XwhJcNMNwN/i4Bc5t90MC/sRGMej73D81/jIETCexfGk5zZCWwI4DHKq9Z3U/52I1JlBeT0QQUA8juMSQwipRuQK3l73Xa319rb19+2r774dTt++21rdxft5ctv2uvXFmra2txtz1+8VgLL4QFCT+vtkrrf5ISvIma24rrRV5ft9PySOkxtl2j+1k579OBhW19daZ9+8nH76reftRUi+Xc2Vr959q2iPfuHD9vm9q5ygin7RBR+Z2ujPf3ys/bs6Sdta+22PTjYFDNhSZRXqgnggCM62FW4xaDAicWgxThHGGpLtcYxJdcpnaWcZIt8MXwewlvX876+ktEHJZSxff7ieXv69GsZjnJAcf4kpmUDcewLbs9IzbJKd2ylVGqKzgwGPuPPOeM8U5+r3IPIWJzxkdfsCKRAj65q7X3Ac8IRco8p/YHxTy4tzrLSBjrgJ/AC5XKi+9DJN6h4sNVurgEkXNf75PioreLYEJHsFHPaZKVxg9Nt+VY5t0RQs+/QBhwEHDW+iOzLDuxnOfuOqxugAm6FfAlBbuL0rYhpoRJkm1sW/BIV2naAAIC9PTtEPUId+7JqE8kJJg96fUOK57SPzyDqhkNgh9z12JXi0scx+gsGGna6EORgg9HHpkkzb7FLBwMHAINIKzoApATwznGI7XDjILuUG85EAAAcaOcdkx9/Lgo4jhZONX3GZ8QI6cABbQ0osLzkvtS8hS1w5YgmjqYE2XpFL1WLgN7e07twvGA5UBJN5fY6XZqcRjuZrmqAU4WT5BSUawF++7t77dWr1+3oDbn+ACFuQ9aAHO2+BgQKbcAqof2uca+524Fd7J+ra6LdOJEEpZyLf/hgX3FsBDlVorPT/Rlj2vL26KinyBDyNQDAe8tOKilVdtpJM7FqO2BdtUWs4TCA1LSLPgYs4F/WkvUtXLbOrCvnnrMucSBJYQog5CPSzC9APdqkMYTNYxRdoIly6bteBs/RHtFtec/PVQEHAc28xwO6uX8Bh7iX9c56MKroJ0lHgPuudsFIQICNns+ufeCmra47Ks55w/tSypDvBSBFb6szyAJKMalwjpNKqGoI0o84d/Rc6QXo/JiBkL1V53bPCEpVAVIvqNDCnsq4Ml44/7wj38PS0tzqApcuA3jVTo9Oxa5aWUfYECFAgzT0exic+GekGzCHYVaxD0gfAeBhxVVDjk+P2+PHj7WvsO8AdCpo2ONiXgNOlUVDYY80M0DTDrQt/S//4o/uZFRNtui7asEx2PxvqalbDLS54xOD7T4Df8FYjJEwRbcWmQLzzy/YIDNa4rtGdxzixShhNdBSt5VJNHdS5oZcjeSOPrHxGwZA2ptrmUjTxO9GVt7f1tGIpNR+iVMY1fBq4C/0SXdmK4iRa2v0qfZbDLaKtC84gP3i9GecwLkxKwBiVoIqz6FZ9fO1L+cOcQznbCK1f+L+1neOk6l+nxwiPzmOdU0dkZpub5g2sKJKDeXG9+4bUaf1x6mJ4cPH0w/pq/xtYTxKnVYdtp0uFuNi6su+diYDH62ILsg3qa+XdIupX2eAQA6j3N9tGYBebbNZjJ5vee68jNjUtzG8Z3Nhvq4R7sn90h91nqR9MYKybub3qb+vf6vzMm1OGxVN6vThfKbOnTou1RG9ry/r5/1399McgPDfapk9z53R751WXQCwsVf4voMxUGPLY4VqLMO7LpHxzPd5Xy04T/2Qnd856y9GTpzFUOW1lkuOa57xzr07ABBQrzIgcm2di+m/uv+M/nAUau7Yuof9+/m4ZOzz/KsOfvGz9sC+H8URjeHtvvMht7Av5WF9XOo7zAEAt7sDHnc+U5aWB+1e+0+PHn3XuTet9+8oc1v3yXHt6KPat+6DnFvzVLTR48w4jAK+BGhNoH3viw4AzAHqMS6m79d57Olt0GXs53YmaXcAAPWDWEaLAED6Uv3ZN3kZrRg8osbaoRTluegMjbnvCDK57+Rpvnn9sp0evWkba609ebzfXj//qv3qlz9vJ0fP2soSRtR5Ozk5UsSGCP3p2UVbWSb3myj3ZltbIcf0UJF1rT5yJtcRAWQPR2XaqQY4D7fXlxLeOz9+0y7P3rTT49eTThDza2OLMmfr7fKK6NZd+9nv/V579GCvHb36tv3qr/6kteujtr9DFAdRLyK6OKLOu6a8G32Goy6Aq0faiFgT5b5dWmlXN/DWlhR9pG9UTcD5Ho6KkQMqh8tz4sHDBwYBnj1T5E4loIz7uNKBNAjsMGUPj+NHW2LD2IFdNXuAevFdTZ/fM05Tea3ORjE44Hz/upZ9v7TR9PDYT1DjcTosBtfp3JQiuzTFG+p2bB0+J5V1DNwtAwB6HpH+8wvl5gIKAYS4XKnXriP2FiW7ujpXOgQOK+2MZpUdVlgXjvhrLK5dJ54+sdCeHTKdsWIkej0SbSTCq9rxq5QkHFFQxBtD5zaoYWd+cig7dV4ATAELiVzjqGVfYZxVtaGDCORoZxxoq1IMiASumhKcfSkpGzjqrFUcKkXOiaJCe6esGBUhLuwM8TW9vwT3XC4NAED37LYUugsvXrwQAMD74QQDgGh/Emuhi4x3O8p9DWWZNb4mqjX/M43jMHqG0i7E5sxAoK/kKC3dtf098rQ3uoL/jVJ0iNKinL65vaF5hPN9cnYysbzENlhZVc3587PLtorY56pZK7GHs08CAPl3LjMaLQPR3DtTkv5AALA1KinAgNlpDx8+FKgkEcCzE43T8dtj5YcrdUF52bBB1nXOW8g0NlkHhzsgFtFAg01mESSo47UKHX1FGgCsMcChvAtnIWAP6/LBg0N9jnnJXOEa2DDcL5T/21trAKC2z/rmHQN4cO+LM9J4XLlADNm2JEAKG3ASMyxlvnme0gUU+e/gHpU39HsccGscsIZYnzmrMw6aX6KF+5AG64DVIs0L2SpUX/Qc5T0BPrkPLAZpa3QdO54DGKUqHDe2GdWG2+t2TCpAgmia6w6YcbZUMU3OGfpDTBCi88wJlQs0O4Ocf1Um6XoNPBOAj3sYFHEKCPi7SkWeeN9if+GzvE/Koyr15sZAG/9RWYXyqoBQpKjgzHO99S2uJnBQ6+LO1U34MoDeK+HBAtjaaof7B2bN0g/YSwAAk+PbAyTDwB4K58MQM7U+hko1mOZOZHXo1Kczo1g/R2iFC0o0NubL3JCqRki9pjqFucbPW0wFiJHLNUJeu+FbnYvcN23+LmMuRkwOsHyu9kkOT7Wv55tXw07O05SduZirm9JNsZCqcTja5s/PndO8n7q15GJzj0RSnNNl9c0KfszfP8b2feP3/wcA5OAfjsf99dOrU522q99L+sN8jNNONiv3jftPtepnJfs0RjHgBbpw76LgL+XVSof33TN+Mmon6uqIrs7nYKJeGSv1dbdw6/glBSD37LtOWMr6sc6T++ZW2jcfr0Ty0h/pz4gazVMADDwMKvXkZMxy0uo8nNZWd5Tru9W+p/9C267OyzR2vU/z+bHPjLeqgNHi351VXD+7OO5GpXOIZi1k7dR+m/9uRFfndeYXc8KdZpJ1O3Jj06YKIPgZcSL99KqIXufS0DFZzOVnzqYP5nvwmCPWgRh7xLwsof4y5RqLyjerZlH3jTzPBl/XIeliWE6BepcBUNfLd/ezozUZs/kcqutvOKOD0cXfRZ3ugJbWktZxT+uZ7R1zAEDPc1csANtj/3bufOXgID6lM6Xbaa7TPcakvkv21fm+PV/LtX/m66A6TnX/rWOfvXs8J+0Ze220AjQfZ2dCZQDUdTCePaoFZF/Kucozs3cn51hzpzMAZGQwzzHwOgNAkdREuToQkjMmYkjQFDmbMLQULeo5oqEGX11eS1RvfXWpvXrxTfvN3/5NO37zoj15fNC+/+RBe/nsi/bx3/5Fuzx7LVBgYx0Kqo1XqPTMGzK0NVWWcEJ22sGDJ21z+7Bdt5W2e/igvf+9H8j5f/biVTs+vpDI083lVXv96oW0BTZW7trXn/2tROY2tzdNL0Vl+eyiXd3Yednd3W8//uijtrWx0s6PXrS/+cv/0G4v3kh4cG0ZJ7iXZoNyq9rSPstxUnBuON0RawJIoL0qOcbvoF2r+oEd8anUmxSjRz1u7vXDH/5Q1OevvvxaaRBTZAvn4850fTRD6jlvOqxrfg9g16kDiGrxRdtdFs0q1RjPGJ1hEEUEbA4A+DyyYzDNaSnbx+lwOTnmE8YvDiWODdFG1jrRNPqJWt0x8iXSpRzou3ZzBcX3TNFAwACcI+afKxJ4CyOijEHN/9s7W3ImuRdGdCKDOju8YU92QJxA/Y2zXTRmaLpXFs5bs8N/fEQKCswMNFLsTLi2OaUHnfaicZY41wg+RSjNzrxp7kT6+J4+YT051xvF9NN2eWEGCI4J9yLq74i1gZWNUnOd59EG/iZNgdubtk4KDs6OnD76dUnO6dmF8+BD3+ZfzgkcQO5j9oVz2HFkaSPiZ4BRtI+I6C5aFStoLbiySxUElO2N6j/50Ld37fjoWEAeudx2cE1PZ60C2Ok86dRmAR+3NxJq29rY8ru4nk07vzxrS8u3bWtnU0wS9C4YT+aAgRZAF97/XOAbKQiAANnXkvoRPYjB3oDubpDcAFQYdLAZANA2J80PMUjOjtvZ2YkASs2r0zNTtJUu4Ui5QK6u+O/nB/Q2O1cM3e6/OFATO23o29APAAAAG1n3gAVSqO/l8ZhfqRKBNoV1Hczm4It3pZ08Auef9QAzJPpmZrs4ck2/Ma+VhiGQrrXTs3OlU7AGuMncX4iIIywZmFVQ2yM8LT2Iy6t2fWmWDO8QgENgNX215Bx2KraY7r/So/zLqtDCl7QjKKfaqNiwbdCv64UwppTdzJxVDj3l/K6vpdUB2CXQqa/L2Fjaj3pRIvqHz7DO2DPoc2wNSrIeHhyqfy3seKG0A+0ZrO3VFc03V6tgP4LhhSCg9SCIoOKYE9FnTUhPAR0B0lp6mUTOFpfxA7C8FIUf/Eksml5GlT5XusjysoQO2R9gNXiPdUU50hoO9g+sAdTT7xYBAHFRFs21DOb47XCo4zTEiYljWY21+vn7nLLksNrINEUktD8dFPc5crXsX2EByFEozfeEGowFfq4AgAy0QnOu7c73iYxVB2nRoJsbv27BvN9kpEkx2puID6IYr4ul/fIKeuZEMV2kgg9DzUq79xnZeQc7QV4o3gRNM6wAQIzV+yJY9zkacQoCAFTjVOPWDbu6qKsj8c713Wmvm0eciEQDK/23Os5un/2QKbLZO2RywKYOGhupPscaTGSg1LXNvEx75s5JnNJRgaCDCl0bI30dw9X8zPFVRQ4X01gWNSXeGdgZ6yZ9lPmZg8TzY0Sj3V7fTUKIiYT2aHPGZmGNGjHpDtpcLLDTl7tDVOdsXSv0n6hcMzXz+5yZ+xxA7pv5Wt81Yx668Lv95Jcd/eL+r/PGc33imEzXj3vF+R994Pk8AFDTNhcBgNoX8/1jopB35/S79jdrPyyCMm7g/bTxxb7ze83XiPt8KNpXem76KvOg9l3uozkkEGC8v2mdQwyu7jPz53tOjva7jcOBnM9Bfr4vR7zOdQTs8nz1j9af37/ez33XrazSjiGid18qwziP+mzqm0xAHwxUn1vZJyoInj219kP6VU3ta6I6+bX/7/t9/p7xrqlp9bN5/wWV/rAqpN2QFIaOsQYJKX2T81JO5gReDfp+9pOs5QoAqC2ASnLYDJgoss5+gNMkZxe6peIjPTrj0mFcjEHlHFyfmdO86WkxYh8s3bal2/P21ecft7/885+3t6+ftScP99v7j3bbm+dft6dffKK/ryOShYODkUQZLdeek4GNvYN8wG3bbHuHH7a7ld12fr3aPvjRT9rv/PTvtOX1rfbNt8/lzD958kSK+29ev2jbW+tt+eai/erP/2N79s2X7YMPnrTDhw/am6PjdnJ60Ta39trG5o4cy631tXZ5etTePP+qffXpL9r60rkAgPUVaxao/2ToenopGohwEyJoV9eKZpM3SoRxeXVdAMBlp+96l/Ber7z7TlVWScTu/B0cHMoBevH8uRxTRdB6Le8LgBRR+E2zzbxKhLaef1KvDyuDE/62yXh3tNwgAH+PyFicvKyD7L88IwCA9o8VHFMisdayIHLLz7aVEPhDtZ93o7SYc9ATJc6ZMLEPlh2VP6fm+MWVgJQl1Wd3tBqnR4JcirgC8BMBdfmsgNW0W2rflLKTc+m0hUTCJ50ADHDyjjtYIjapHN47RcJph5zLLkomQAtHmrx4ia61dnCwvwAAxF7I3hfwPG3DmXIEGh0jp35ErI8+29uDfeLSabHvWH/O07cjyPvhNIvabAhJWgu0DWf55PREzEUiw3FKaA9OX2j8ctKk8A5Ys6l8YgEAaAmskjKz2x49fKS7K22AWuodyMt+CDhC9B2AS/nI7c553lKyX24XOIbXlFvbErAix7tHYfGiYHzA3JEAHU9QzfRrKagLGwMP7vsH7ccJoy2MizQJcL6Vmz/0ilK6kPYzL4a9bAAg+1DWCX0O9X9lebNtbu2qTCf3ePbsm3Z+cTqBWpxL1nCwdeAqCwYAqk3B96xFnEgcUqXOqPrXYK7KaZY2gJ32BLIE1lCaUGvUonjKK+/+Es5ryrL7DCUNyGr6CIV67eIIO3VCn1UKjXWzpOlB/92wXzslCUAcIUXo5zic7O/RZ+BdkkrhEqcGB5Xi01k1tIO1enJ86mooRQizG2SKgmtPAKToNoOPcl7A/ek90KKbMADY7/hiHQvIBHyDeYTjW4SDEcI7PT/rKQOAsE59Mcjg9eHqOd4jpQcA86zvcyrZuruntfD8+XOtH0pO0g/4e/EvGTNEZ89O0ZhwlTo9Y9X9z7gJCJnYWH4xzneU/tFASHqVxDzjz/VKBgEAAAeePHlfgClMpLwL40zKDMwy2GEAUkp5gAFAx9mQgIpmZ2putFSjOIZc/s2GpMb2fKcskPrvPMrMc9dWHIGOcWoDqTvQoOKlvnI1UidDSIPfnfDQKheimaPl1RmdQIuiaL8IAAxjtTqlc8e1GkF2sgZKaCTLpW6kdEkNiBiLoqLZKbMS/HAQ0071XZyAkmu60M5epz5joYOh0HByr+qAMU78nwhLekgiQDfDcfJBPQRJcl3tg0R6FvtuiENm/AO80D9zRz4GQnWW8jlvcq5Pb4CnG9tT1LGyUfoGXfJ23xmvXrJs9HfPHU7+VRbWROse989nMo9l7PcUhLTTEchR2hXNjVkAACAASURBVC8HptfVAIsCAESopTo1cdKqsT9m8eJ8njsJwxHxGIfBMPp8sZTRiICWtoVBgcAKRmhxqCqwpcOpOwbpZ2lSlPfU2PW9xXNgKD7P254x11zuy8FljBx5zhwaax8nYO5U9gOhfz79GtZSPWDiWLi/R7+YJuq5NJWC6t0+1+XI+4zn9Hla2E6L+8eYT3IC+3WJM5uNYSpprfYx1teI6tY9I33jfWA4wPXZwxkcc6i+Xx2POt8GAIAx0tXWA8IWXLIa+hrLoh+RsV3MYHEKgNo89e9YPzx3WlcF+Jqu1r4wi74XUdaoEdfzas4oss81Kn0sXDt1Qi9TmPSNO9OIPSbOC0w7KwBQ99wR3XmXbZNzLf9m/677yFgbYx/x+C8CQpm3415DDDJAI8ZGBQCM6IyBzPMX9vR+DsXhWmQARDtAqnXqtaltqgXtiJ6AGulq4GCxN2GMEZ1bahvrq+346HX78ovPlfeOYaWax3u7E7Ucxfs3r1/LiNvfO5RY38rdWfv0179sf/anf9KePf2ibazdtSePDtry3WU7O3rVbi/PpYzvco8Y3i4zRQQYQ5kI0pLKkK213YMP2sXdZju5XG0f/ey/bt/78c/a5s6DtkTdZtW9JloKxf5aVNTr8+P29NNftW+++rw9evRAOeCv375tb94et9X17fbBB9+XYXd9cdZOXj9vL55+3i6PvmkH28tt+fa0XZ6TB8yaum6b0PKXqWENJdXAGMYmas+X55cNxgMpANe3S+1uZbVt7uyKbHZ1DqvBKROs+0RZGQNSBIhAEXnCiTDt28arhOfUH15NVRk8oO0cuBVNvFNkY+fYmcLuczSRa0YZWlNf+QqIG0eaNuOM4JDxO2j4FiY0dZX/47yRb4uT4P3AonqmzHvzkLiVIn7dmev0ZtOBKSXnygBEL09Pzvr4/3+cvVuTZOl1HbYzKzPrXtW3acwMBgQIDkWAIIIkyBCDkvlgS6EnRch+8ZNJhv17TDLsP6IHvzhkhUM077QISiAIkjMYYC490/fuuldmVmWlY6211/n2OV1DKVyIQdfl5Dnf+a57r7322rLN8DxGq/ckskZHl30mobbTszP+Hk4/HF3+m+rw6E+U02K0neWixTjlvg5QZbxBAACODddyRjcVsYezJHo95mGzgSWu558pbpapHI7moT3Ol1cZPzlaiI4CUOD4rpGKo+guBhiRebwb1hTujc+TCs0yosEUC5dWhKPIaC3HQPnfikZqtyTbIpmj+D0o0GAjvHr5qtOTQH8+fPiQc4yK97R9tS/4rJqQ/j+L49fHpDajPRhHRUSRlw1wCQJ9u0z9QFskOId3hZOGSKj6bnUjFgucS2w3AAJY1nJToo6LORweRVWxHwnYuGbeOMa6OfpwNkUhx3+ulEIbJisS2HZGpBwq88zrXt7ExQUc/BHTeBaLSzqtrE6wAN1bVR0wfymCeIWqGWibzvlaCQV9i/uiLzAuWPtSygfjxL6awBKu1VWj2GPXcKoE9hXS+JP1gXH1F51l/g3pD1oDcP6xjimMzSobcjoJiOHZWOtZ9llpIKggMYnXR8cEAJRDLyFTn1cSjVzRAUd/cP1PlRrg8w0AJ/5Dm2Rv6jO4hzRRQF/fUjoLbVKATwioAuRUGgT6EIFQ97GdfQmXgkGglB1WAkubFO93cXlBpx1fGBPeM1k5eB4YMiwru1IknfYmUmcgygfNjNwTUPITZxOARfQlzjcAg5iP2Nsx1549ex4X59jHJgQAyMzY3eaz4fyDtYT33j9AGcs9/h4MBVZY2QQzRsAMq74kUKEyuK3al3RfDglckqkAMG53V+kAsGehIRERl+cX8eTJkxj97h/82doCLXigJ+LQsOg7KLc7xzVSNzROvSlWo4b5LM6p7PIn08HL1EAbIT2nM1WP2SZLC9tAtENQDEofQPjXtKrqbNhoqkaWnqfJ7xq4ddJW0KPmuNg5xN+xEdP5TzRZ/dui/dVY7ByodOB5gCQFyMqt1UDE92xh6b+6uPn3dJqGEdRuF0gKfIsUu9P60era983RSaZDAVuakd+vS+7fN0p639i0k2iD2dfbAegMUrxvOtKcXymQ5jIqAj8syiXDuO8ADSsrNEpV1yeOkqWDY6eo7zjaCZNx7TVTwRfdr0bL+gwOv5Pf3e+ssYI6rHIP/dUcewEoPkjtdHmMXBcV7WqGodxLO8G9dyUluKU3DO/HXM/sU7TB64f3h1Hdy1VLwz+999Zn2U95+HfOU2Hy1HXh2vSY4XrXbjF37+39xaJv1VlphoaNsQZqeV3omha51/MVFVW7pURrUMr9Uue429DrkwFgaTpbl3SLcUijmG0xa6lX/pQjIuCrCDyyjUUwk41NB7gCANq7U7DGYAwv7tzsHgPEEd7h/uGf615ukpZmt74aQNAXkHUqTpu7HofcAylC1Sj9t7Eh6rzQktI9PN4wSPx8/77OhbpuPS+qg+37c1xLF+ma9n4duFEiFIrKtOfzM2XrbGvcAIEcA7eJaH8aJfWd6vd1/7Hh6sozdLRYcqkxfeq7e682gEbnBoJl5Qzi2r7F+W9nYrJoONWKsGSCIairjnUDCiONxxSUw97TfaUeoNTgW311CO4hP//ls89idyticXkSn33yUbx++TzuHN5jCO/uvfvx7nvvxmxrGk+fPo5Hn30aF2cX8ZW33olv//z7MVldxt/98K/jg3/4uzh6/SImGzdx/+5BbM6gDTCPgCOQawjvBCeA6tswslEqLRDZg6G7HXfuvRMXy3HMYzMe/sy34p1vfDu2D9+O8XSH4L2GHkKBcAg3Y3F5Fqcvv4iLk1dxtbig6ByMX+T+x3ga9+6/Jcf0ahGXxy/is49+FAeb69ie3MTZ8fO4vDiJ0RhA/Di2GaEaUTQMxiaAZRhtiIbifJufQwX+hqrRG5vbMaEI4EZcQ9WeeejNCKQ413yeEUyJ+CH/GMakzw18huuaddt1Db5EV5X6ttcLgDSn1aA9Pue0HJPavZIj75r1zE2eKBqu+yq6hWdacA1ADyit6KP79++R7o/zHQ6/jFfR40Gdtj1Ug0xsN+jLSYnHvorIH6L+POtCDg6ee3oCR33F6BccKjrGsH8mqgGPe8FRxXPgoAicWHRODfK6t7Z3pAGQ6wdONc/rBCRg8KM/nTfNmuwhaq5p0NiDScHWxid7hgrsEKKDAjsiys3J65wiOqyqJw5HH9+TDTBJnZp0cgBMyW4CTb9pALifoSOANsOxhNYGtis8G7nQcBqUFx4E3nAf27NgoIA1gJ8B1hgkws9w7HAOYY4h5x59CSACaScEa+CwuNxqRr6pWk+NhE1qBxxBwIz56lOCf9APwDjhGgoCJvuAKRJU30f0HKlFALYWdPrHSbm2U4w1gfsgEop2Yf9CWzF+iJBiknvsML8JtJDlonQBVZsAiCMxUjxLwnkCCfB+Ag5u4vT0Ii4uUhl/DecclTpSB2B+EZcX53Ra8R7ShBBwQWd/e5vrHPMJ94bDCNE37FGX80WcXwq8wPsqZx5OoNYVhTdpo0lnxX4J1znXGhgoajPXFOcFSvnJtsGzyLbaktjfDVk22Lt1Tnn8qS9CFrPOGkb5sW9uzOL0VNR3rC+KLaI8Y1Zq0OfXLC2J9BTm4edcUMk8MGUSIMuACM+r1HbyWUhtAryri9ZklQpl/aGSiDVIxDit5zLeg1UBsoQh/iadDOzVKKV6roh92sxYmhSUHUUcHuzHu+++Q9AXqSfoP4AQWl/a7/Av9jLch0ADxTOlcQGwEGMNnQQIT2Ic6VdmeUSAC/gMwC72VSglAO1lqs7FpUQJkx2lc1XCiN5T7edg3orJgVKdAhlxH4qJQm+CNo7AegAAYOyMfuf3/5QMgKHz1YzFZqBV48LGTXWwhka4jRcbAtWRtIFFCttABZ/PLqkIfpYPpGo0ymjrR8+5WPuhpg5FrRGlocPWd2BLZCU3/F6d5WwzF2Qp9WSnHgNmBoAdcA/U0Jn0Qhv20xAAqIZ4c4obBdZ/r2CNF/Dw2TrdWw6uF5pYwq0/673qWHfGXWEb+PlvjlfnwRUnpBkY+JzbWYGZ+mzPJVH3Wk4z2ipxFH2p/1sO7G2gRM+hcVSvi1o5NaM8o7u7Ihmeh3a03DY7ezaeq1NZmSJeB/6c5wzaRSM6aWDubx3oTcyntqE6MzLwRSfqHBbFCJPnWynxCRDRC+5Hpbu5lWiowcA6Nrw/qauaf5rjmXKTuWrNUEylaQIAigZyv7klQswxtAObuaKem/bIqtM2VMH3UFWA5LZ9C9dZyMfRrLZ+LJgmwR6zKOp+1s3HgTZEHUs9IxFaTpo32QoUqOSGViYZL9QH6v0MAPTexzWEewACe6zN067Mu+nx7VmOCndMhJyotznO+QJd/rvHY7gvdfvAAEzTuxhsIpTeMaa4B5S9pI5jXW9O8/H54dyfuvd086Ws6dq7ba9rlOccnnrsZd+L+trds6tJn5HugR7OEADwXiSKdQMuvOehD+s+195V13ru6fAW80D5vYoggLrrL6/b4TnQAQAJSEpASZRvGVu6Q9uXGjCm9uRcLOrU4lzC8KQZ2Ak7AdAysObyYzR2EzBqjJlgXvzi7FX85+//SVzNX8f1/DguTuFMz2Nzuh3XqzVppr/8q78cWzuz+OgnH8QXjx7F5cU87uzfi5/92tdivLqMTz/+cbx48Tyur+exXkP0DdEmGYuKgmk/XMyXyv29UYoBKM6InuE9ptPtmG7uxcViHYvYip377xEE+Oo3vxs7+/e7PQkRPdxrOt2M5fw8jl9+Eavlebx69jg+/+yT2JxtxeGde7G5s8cygBR8W6/i6Nmj+PTHP4qt8XVsbtzE9fIyTo5fxuXiOO4c7sY2nOUUDYO6NYTMWMaKNGEo+y9jfTOK6dZ2zLZ34QHFEjn4S9Ca5bSpXXIsGOElPVTnBpw35UrLNpL2QOoNpMo9lr6MSoAioFHrs567FHgsODadgDXExCRopXJdylsXi7OlMDFNIPPSrSsABxaAEZwyiJTBEUfbEJGFo4HoLfZmRIcNenvf9ZmIkms6N1VucGu2xXem0B/mZYrGKd8chjrEIM+pVA9gA8+As4X2AgCAs6hIplgRtpugHg+VfBj2cPQxhxR1VFk3/of3WaN292b2g5xIBwK2ENkn/f6iBWfoFMqJAK0aedWer7IjNK4OIillEYGvZBFk6gadmqwRrpJuABSQVtFKusExQNQSX4is4gt6CVTwv7jMd5dqOcYC/6oSgiL/1EdIYTPtWQoycN/IFBSsNzwXlQ7obHNfL2c9VeklIggQAMDC82fPCPIAAIBY2717qMyxGYiqEiSYIkqNvHkB4khZQUoAwB4qvwPMQGR/Avq7xDN9bgLwOTk+icVyznZt7+5oTp2fywHOXHFUpEAEWGKYWfmLddVFV/ee6pQ/zDE4avgXOfCogIAutRgeWSnbyNtekNXjqC36CiKceEcAPZhvGG/aMaX8IBxzOM0AAJYAsM5QshCgha6DA2mgR3aMzgFH/3VeQDhPqS5KEVqmAJ72fnwe/WHbm3n5YF0nsNWCwTofcD0i2tgCtB4RkQdrQD4Q1qBSLHTOW2+B12b6CfcjPCfBQTAz0DanhwBkEKid9iXYSYjCIzUkFfnbOYX1If0L3BdzG2OlVAs5+QBVDA44LYDrluUTFVE/ORMwavubcyE1NR7cv0dKPVIACMCRJX0dWMuI3stuEjNSaVNgQsknocglUx/AJFnH0dExARKOTOqN3Tk85DpzqtEmQOm1wDSMy/Ym9Fbkp7EsYKa0ANzDGsb9OH/IUpoSRHV1DgaXWBoXe5+ruYg1C8YB1vbot3/vjwkAVMOj7yD1AQBvwDY2hoaif8b9DCrIGZGhY4NYaMuKm/TQsVRwt6krV4O3GSQ5KTMSXA08yu0VAKAztgYGYTUa3Yludxd5UzHP7qu+gya5arj6czwwkE+VlLzqoPkmfl//bAPQjp3HooseugR4ecnuvukoeALXf7nRZ0qGD7LeeBWhj/KGPVHC2q+13d0ivEX12n+rc0H30WK57Z6aIy3P3POsRkA5XkX1nT/TCG2OraiNrbRNm4O3CwNi/jECOojcDR1Ij5GjGF16B3PwdJg6Yu+f25yyIXQ7Xb3NbyH/3pzrPBiCC+zN7LNefw4iitp8M9pQ0kwMUogCqJf33PHcYhQHG36JMPbmbDrrTYk8o6YFANCN5XiyTy2iVpyJ4f7D4mu5sXZ9U961rtVqkNZ9q76L2+z+8tyy+FLtb/WDDiDXLrZB5s+5731t3Ud8jZ/fPTu/6e1leTDXz3ebDWnmQuG7Nd1bOc55Ew28rS99191T8M+taw+/dX6gS1zVfQL3sOGt+zVFd66rQXv67yHP0ffDpTbKOhHKLF1lA8uMgeHY+b6tCWby9MXp/N7NQHjzXBv+re2xiKD0mUm69v8/AGDgrNI761z3OvN88typ56EBAHc1I2oJ+uA6UYDbvuI+7q1T6nxoCmgNNtFU7gOVAZBnmdvpiI+r1WhfbKVFmUeaqW7YQ51mYkOVz2KuqXIpEUm5vprH1tYs7uxvxtGzT+M//Pv/I86On8ZodRnj9VVM6OBIoG66uRVf+5mvRWzcxLNnTxhlByV+Mp7Fg7v3Ao9+8vjzuJyfM0KP+yNfEtEiruuMOCMqRdXkzIWG8Q5jiXmaqN09gfr5RiyuR7FYzyK278Q3v/29+PYv/2aMprv8Gx6glES8yyTOTl7Hk88/ihHKDD77Ir549CkNtq9+9T0CAHAa4ewgveHF48/i808+it3NUdw9gOpzxOePfhqvXn4RW7NxTCGix/4D3XcZN+vrzHtFvj4Ep7J8K4zujWmMSPMOihLC4KUDnkJxGDsYkDDwHHzwfk96LaOBiP5qbvtsMzhHkIn57NoHmaua7DppbMiWo7MRUq/G7xD0sGPufFWfv7RDzDbLfUFR8TUjylQiB+UahjRFthShU367DHp8ybFVPji+hxHsdYR3gSq335VOfgicViRXkTrWYL8CYDGJ2BgRfEDeMN4DebygM9PZyf4kCMzvLbSmtuAzmAw0+vNshSMIY177nUQFHS0+AMCRAnydw5N5wgJ7JZRpGjzeEfNVaR1ZSSEBANJ56Sy5/Kn2clXFEQBAQcZMyTBlGPfmVpBptkiJgCI+HAmxY67p2OI/3AO/MzPOoo2uzIE+gqOEfiOQmcA9xhLRcQAhdM7hGaeeC5wxzDtGT1GJYXHF6hQEXcZj0p9RNhOwItIKMOwARjBeLDmcaV9w9Hd3drm3yPFaUlwRv/d5LebHCYEE2BSin09I0ScIE9DZSG0QijgK7OczSFXKkpUlQOXINkACzEOMDYAfpCognQHrAsAcU3hGsL9VacLBBjizD+4/iK985W2CBYjCco3SjxCA5/mNMaJmSUQcHZ8w0m4hS1yvXHYxXWyLKK23Kdkr1ctVi264F+Ez1hAA21I+DKL2AgvwTnByDR76/HX6C67X2sV6BwDXKP8aXwkMgtJO4btk/mAd2IYXy0IlKQVOyHnGygKTA3NbzjQ0QVTRger1LjOb7wWARSkCYjLgcwLwtAaWC5QFFLtT6QHQnQCtfyvgbOPzF/MLAVUAWhdzzlmcVVDev3PngOX3IFCJOQYggADAJkpzguWxw7XptALsuRhXvAjTE8E+QHWSdXRlMtFHmNMYQwjzYb5aPwFjjTmBPQhraH93l3ug0gxdlQppT0r/OD496XxNMl6SPYAZQdstoP+RgEiWNqws4dH/9L/+0XporFa7bugU1L9Vg3j4GRsl6lhH028DAIaR1jRXq2Vfbq72lEhK7maqY9y+Kp20HXD9CMzQYbDD2ovYZxki33novBuhtYFrg7e2sRpoNlKHfW5ApP7d7WE7EwRwm4naJbBihLlzFEqEvDlzfWNY9mCjy3sDqYaj36n37kOzv9NvUP9Xo7a+ow7wBgD4Paqxe5uDVQ1abx61X6gUC1XgjCZrM2vCLrqn3sCObDdLaJhmmcaMktb2454GILypVgBAY93yxd8Espp6MEEG0+AKONVysJsORnWk8H2N/nt+uK/toHVjVGj1PQejOPh1nFwGsK6FtooAZrW0it56T/oiNndHSLXOpfiNLznqim53AEBRYvZatsHGn3MdO+2gjv/QQeJ7dDnffY2F2/a02h/qR7M9msOsd9dYOX/V/dFz3jsnu6Hvde0Mndjb1P65AlPoSmst12iGZDG2HaVvED1mW0h/t1BhH1jjeAKcKoyYgv90Q4zW08lMsBD93T2zAADuF8INqaPh8XC/2FntjWeCvsN9oQMTmGsoA8J6L8N15C2nMb86gnKyBvqsndv2vOF4eB3x2VSpb7nyPi/0fi3HTs5MirXR/GkgjdcU2CtaS3mOJfBV9233W21TA0daRZdh/3o/drsc4TXQ4H73+/uZ+Ndih/xs2QtAOuzN7yGbzvMugWYKiOaACGgX1Rt1wzPsK5VoJeLGmJHJiN0tROsu44tHP40Xzx/Hg/uH8Y2vfSVePv44/ug//J9xcfo8tqcR0xGq3GM8wKZGlHZCJ2e0AWMKCu9XpHHPJlDdPyCV9+mzJ7FczjvKOGiV2D9gCOK9d7Z3aZTR8buGY71JY1HOkIA+jCbK6y2u1zFfjWO2dz9+5Z/+VrzzM78Qz15fxMUc9OBZHBzeizt378dstkUA4PHnH8X84nWcvHoeJ0cvY7axEe+99zXmLe/sot67xKRePP0ijl4+jTsHu/HwwT1Gy8FcePTphywnuLG+iQPQfkHvXs7j6hqOl8pe7Wxtx972Do1GUEXnoCYz13mDkUA4tYj423mwFgCiiwACxBhp1YC6CgwlfdCRK1J0IViG0l0FbHduv8VxtX5gkItNoOoF2ou0fyAK1kS9OlC8nIOKjq/jzt1DGrekdzMquxlbO9sEAmCM++ywUe90BUZ6M5LJtYCzPMtt4T4wdFGGD+cToqfnZ+cSwELO8QIlBWcx294kxRfPRHtgfCNVAl/oV+xF3pcM/mAcMHfocBBcGEuHYHubRj7u4f5GO/Ac0qxBzWUet6Pu5xQDJNsiVcAxT2ebW5mTPQuU1wMjQiCGbN+2fmXDkc6c8yxjJF10GIAAIoPSb5h01H04wRgr9AWecXmp/HDn1rc9sAUaMI/EVMAcEdOSNGXkUdMJEggBxXXkQbOGPAEn5OMLvAEgY9AQgmUA8549e5YMEtD/DwgAoG1w3NV/qH+OcnsQvkMEGnbCBvsTGhm0hVFpwfT+BMTQNowh+yZp8izPdr3kmCo9V0BXFxBJ55l7/VogD88mlO6j8J4AKGtZoE0AfC4ulP9uEUjt1QCOlAIsRsmE5RGhxI53orOYTBxp64j+rZxxONAXcZ06S9i7ANS4Cgau5TqzbUuAULR0n8PKl1eVB7Ec8T7aG8UQkpaE1O9bkMbnLN7b0XTOjWQKsb492UQIjgJYm7EPGWmn+N6IwA5FF6GzkBR/pd3oZBTIISFLg2EcEz1cdHzmuivdgqBTRr+l4i8gAwAL+hX9JkBKlV4qCAJ7RU65+gxzButx7wB59muW3FNZTQAWSHOR5sDdO4cEqtGPAACACGE9UR8h02zAHnIwxMAI+wzjwUoOEwIAFFHMOQR9C7SXcy8DiAAKoEsDZsqLFy+5Bz14cD/AQFBJ16zukql12K8wf0/PThNgEVjF9zPzCyaiWQAWWSegIgCVvowBgDejtWnylVzovgHsnLPiLhQHhwdfKT9no9qGlwxsLbLOAOl+eLO0V7uqA1v5Kzl7mctdI1/pZLnN1ahzG4b/2mCy08e/J3WzPt/f24CrEd+e03VLHWs/sxm5TSDHaHk1DP29EcRqrGkTbiWpbgMAbJi6v/385oA3x90UZRuU9bM0Ik1nJurRDiIDPFWNe9jvulej51fjtI6N52F1/Gp/VzE9/F61ZHWwadN1dKPRr6tB3r1/Uuu6yEY+pJuX1XGhkGOro+3DnfcaTIzO8SzCHPWSvhPaF1l0De3qLDii4ncT6CAzDN8zUtNRehvA5bFz3/b6sLwrc6WKk1PHjXsxAQ5txIyHFso7GiExL0chuceq5FdhwtjRdtvFGExGUAIMHm+/e33f/tpvegW8Bhv7LeDG8HfD99c428F+YxQTrGnGj/ulOm/q4zSEB20Y7hcc9+LE++/OX+O70LNuQAb6xGvO492fv0MAb/AehfqvOdsXoHNf+7A08DkEOT2X7LTXNlZnc3ifumd4PN1+3rMCdUXbwPOZfV1KUbaSjwZsnDbQB3aHc2fYjjoXcFgyF9QiowWc69ZaVzrV55L2Aq8t9yP7wqF2XtF0SNyHFRyp7+n5VffY2/bAdh3OVwm/+au/t+hg9RyqTB+2PSEK9W/m9qd1xvdKYAB7K8udUWtH0f/2vhBMgnOuCMYNP6c8VRhZiGiD/D+F4bRGrv/n8fFHfxdPHn8Sd+/uxnvvvBXL8+P4wff/PC7OXsb+7jQ2N0ZUvr9ZybiEUQQ7EykAOztbNALxEFDt4YgdnR7Hi5cvVdN8e7Mre8ac9+PjmE23mFOMYQXN2BFOUJxhhInWrFKtMFYvF1cxmmzGwd2vxDd/4buxe+dhfPH8NE7nEdfrWXzt6+/HN77+PqPfV8vLePTogzg7eRFwRcdrUPKXjCiPxhAWxN4ko/Tk6BVrgkOJ+a2HD0iRPjt5FevleTz6+KN49fxpbE4ncbgPijYcM5R4m8f+3m7swVjdRqRINGw4b4hco91LOP/zOQ15RsmoG6OxNzXdjjXPi4zGyYlWLW98mfrvdC7s63AMOjuhiy7Xud9YPXZGRMWXWCAAAObjU0hOUah67mt9jWJvH8J0ugZ/RwR5Z2+XAIDOHgvQaabTOUhwFEABPuP57ZRMxRtkp8ApQeoHompk0Fyr/CLavHe4H++991XRhbMEF+4HpwMACj5DJgUp93CaI3Z2dunkEvgi2KXIIhw39ClVC0r2FQAAIABJREFUx9NJsS3Jtc6DUKqLcO6Ojo/SERWAgLXF0l4rpD8od5jOFvO/pQukNe4qCBJtQzvoEHE0G/tRDBgZ/GZYYJ7j2RTmYz49nFsIJF7SKYOyPuuyc67obOVZmRRnO78YZ+t80Glarbj24JgwMk0WrBxSeGqqloJ67cqjZzoCSqedqHoAnkGgJCsyEJTl+ac0FpZ1vFLuPDUSAH6D3ZNRd4zZbEuifQa9CGYnw5H7Js9DgZZmJTjK7P3O78u5SQ0JrSnvrXgfR7IpcIeI82JJ51ypM1qXBKSAfLKM7IogDCjq0JLAXMCYzi9U0YEl/DIFAH2A54FVcHZxzvvhvmb0MLUFfTJSv/TamwCAzzSMva6ROCvo8gAY8S5O5TAdHgAuQbOpyk0aMLHzboososlw/rF+sLetoGafivs6Rz1vsIaUjoPUK8zjRK64Xg1KiQEgxrbYbUo/6nyxG4mV0//Js06Al04wYJCoLoDnCFwT06NzcMkmw3qX+B3t/QQINrcVxcf5gjY4+p8YBEVfsZ6YUpbVT+AOKuRj+9GsJ80RqOtzThE8RUUFpfU4kKB2pNBnspfo3APIyuoQGFOsUQAbYA1pXSulg+wMslkklkiWy5lYANhDpKuAcppos6qnsGxgBjNZXYasXqWJMQWgRVaGhnC/GkA19hz5rlElGdXKW5Lj0uqdeuOuhr5sJRlJrYBfix5WR7hv3Mi4ShtL9LAS9a5Oz9CIsgFVDyJOpAJ0dJ+hanE/Ojg04PA5I+yOZBkQ6Cyz8o2NURt/VEQGvSnRr+oAua2m1jWBu3z1jFA5IufHdE5Dr0ZzX13b71v7KjXdeZthO3rX0xhsyI0OOTvcTbzB7W+blCsKtM+6P4bj4jGov2cbUgOguyfFdVvlA8/BLrJZ2un3ku6EcthspLsf6hyvjhC38XQSfB+2hzTqlt9LYwQHdWFD/GPzWBu6ouwGgPxufo7nVWf8kyoqcRVSpv4rAID6Xr3xzTKAnjtdfzvakCWbrIZbgUJrC7j/zQDwYaE8q34KUdfP6bfYMKjru47FcA25L7vxL/oP1REbzuFu7AtQJLFFgEcFBNPs76AdHZZZqqs48O4HAwCex3Xs8L1B0G5vLPewQfxl7a7rpyO75z7lSJxr9db3bVR57Yu6TxOrq3uY2+0+H+6XaH+HIidYZAAAn6n3cgqMnen+HtvQaPdJne/ut9oeOKdoeX2+QADPClUaqCys2pdDQLXOHd+BFMncjvicrgKGrvBn2nv26+T6YHf7HVFv7JIGurR9sDJk3tQG8HX/2JlggL2yVNoa8v7adGwsNvjG+VLmvvUg1HaBAhz/a+016osmlomOm8xUKx15qiSwcC++ienGOLY2RrE4PYrl2et49fRRfP7xh3Fx9iqW85PY2ZnG9tY0xjerePz5J7G4PIqDva2YQQQOkb8VKjzQdCWtFwDA1jaMYzlSyD2HWXR+ecGyZYioI6qDNqqsFKKa89jbhaMPGiVSAM75TrgO9H8a2pdzsghw9ikqOIkHD78Sm9v7sR5N4/J6FMvYiqvYicVqFr/4S78eP/f+txKou47//IP/Ny7Pj+Kte3diZ2sWRy9f0BlCZBD5u5ibEvySiBqe+c5X34m333k3Nsbr2Bqv4qcf/n189MEHsbg8j3uHB1kOb02j8/BgL6aI1iwXcXqCHNIz5dBCqG5+GZfIFUVUKB0oR+ExbqaNex7hXxh9BoV4ZqMCQorUSUxQTibLVzFCl0BtAlueEx1rJ8UEGc1LR5FRqFTqRkwHz7Nz7z3D64rXMfCjaKX+k7gfxhT3xfh43tr5x7NI0UckLBmSfg87SWYnwADGu6INBFDgyCdIff/hAzIA0F8GKdB+5uVeXMTTp0+Zu4svOWdTOvrSJ4gOSBBNXw4qo7goXZf5yGAxoI2gHsNxQduha4Aon9kYErpTxQalqSh6iGtJYU9Vdu9DpPczRQJVNNRvtGfyOrwDhe2uAUZM4uBAgBco35iHjC6T9SSaOcqhQc0fJSN9VuGdKFiYIBEikXgPAh+p4o6uJxAA4buZqNpdxDkrRphJ4rMEQRt8oT/OT8/FtNjYoOOpvlOqhRlOaAfWLvYXC6qR+REQHxXtnnOOJfmaWCGBKPRD6nQR0EIZwWQ/4CAxkOEz0meXP9tFUzPw4eoAuI7gIQUbpZKP/QjMEkRx4YTu7G7F1QosBqRVqLoBKOMG2eCwgi4PZw3vAFFGshYWcwIA2I8wjzQOYiB4jTLo1Z3t7axylB5j5mocNzfQOcHZBrBKLBKBIwK6+DP+jjXInHWlT1VbgPvCjcpbAgQwGAwACYRPAAJy4NUX8P3QdsxrzF+WV7QYJEX0pOiP8xapIuhv1q0Hk4TjphQglq+0zkV+TqCO7IDJDE526mbAJoZzX8tcm9mIvc1s2gRbnLLGsolZAYF0/kyjUTnardjZ3qSWBvoETVE1AqW7OYjEkpGjDZazFKtEPoD0JMSMJTyXovWY+5q3Ag/xN1biyH0Na5Sl+8Cm2dmN3Z1trsuTk2PpWWQUH33llCOdcWc8f7CGuAdkapjW3ioZs+p3zKfR7/z+H/e4ozWKWw2gofGinCUJ/uT04z/NYWtURjpSJcpiw1j7NhwrIY31qxqCXpS3Oe/V2e4Zj0Wdvhqa1SiUAd4WT+8du2hZa1V1THyA+eDAVUNHbdhn/ozbqUEBvaRR9Opn/L52UlimL/vKbRGs2ejlrW9leA7f/ba/d2+YooC1nT0nJA9a5591Rm8XyXN9+dv7zJus/tpX6fe97HRXo7/OQwMAdZ5RDTYNd/eLF7vnR+c8p/Ov60SNql++j51qjxVUoLkhlnwwtjUBgOpcOOfeBnkPSBikATRjrBnrdZ53c6U4cmhv52Ql06Ya9sO15AP9tjUmSncfkOG9cm26n+ra9n2YsZiK+QYkKiMFzv0w/9ntdLcbAPA71TbWudeNX8mJ51gVAMCOpe/huVD7xvnP6pMmpNOcp+b8+/MGALyePB/5nKTReox9Hzv3puN5XtV+rEj3G+us1xEurdbAFMy8Ci50cyb9U7Y97+EImkGL+j4VLBzuVzb26/wR/ZRP1youwn0NFOkdKd11NiiqMd/2scYu8fzz5jx8vjx2HaoGAOqYd/NzEHEcrhG+X2pmsB0ZWXRfenyG+34bQ6evuS+k4mtA3f037CfPBUZNS1UBz5m6r9Z9pc4RzUGJR3HNFYHJus92KUqZfz18pne/PruipUt17J8uHaKCnXDQBfiLuK/axrFexfjmKnanQfG7x598EM8eIcr9eUzHNzGbjGhYwcBCbeTl4jLiBsJ/Y6YMXKM2PZT0Y0xWwQT1o6cbWQpJ1HKID4JlgPxNzAXWtietEU6uoiDI0wfVtiu9BUGoyYTRUBiVjoxzPLKc4/7eQbz77leVMgBl76t1XMVmXN5sxWh2N773678VX//6+3LMrubxV3/1F3F5eRp3Dw9oYJ+dHitfFLW6l6BMz6gFsIta0Ryqcdx9cD/uP3gLbxfj1YIpAC+ePqWWwfLyPFZXCzr+D996QFYANAHOjo/j+OhVXF6cknUB5hCehVyJjQSivU5EN0bUqQVwHMWEYWnNAOKCoyZihwZSiA79mNE4zD85Qa4N7jrZCu7AMdEZJUNK+0Pu+zhGkmkn51hluhx15f4FGvkK1GpFwUnrz4j/bEt0ZQAAtq18XuI6vWOrfoAxV/Q3gQw4OSOV8JMNBaX/U845leHaiPtv3Y933n2X76iUhGZLwAlzfrqi/imYlroX1BzISj1w2sEYQPv29vYl/pgRWkQWaYelgr+ZHIo4LrtKDIgCWjjNgrqImDN6mpF93gcAUOZ/s9+gcE5VfJVjtFOBfgRIhJ8PDg9jZ3eHecyYA6pmsBELiEheqSQj3hFzFeOCMwKOHhT2HTnlGZ+MQ5+BBgAw/BCsVPZTVkZKEUkzjOzQY85ILf6K4CLP5NRccH11XOvxVfR7zn5iDjyCixTNRFkzTmL1ddE68t4rwUSB+HAo0UBFUc3Ik01d/QjPMZRUkzCewC3MNebBb252EVS8C0AA7jOTKecW3g19jSoA6xEYDyj5Bx4U0jUk9kiALqPBsIXo3CcQh3nkMoFwoF2lDfNaYJ76wUJy9Qz3nGP/Zf8jpQiRXxw1qgJgsEj7Js8g6IHhHZFulel4tjE5bq5OluwZHMEbG9AhGcUVgEWUGk3GhujuYo2hX9BOgmvu87RMAE4x5SQdeKSTAgDQnoM9f0JgQeLrKksopouGmpWyAH5R18DCelmhK9mTPmsxz9B3cLwp3si1Br0RtQvrC6kqWB+4LyoWIPKPc4rCiFcAYRYEZfF7zCvMG4F7QT0KADk4e8yyIjjPUoZ6NuYJgQ2mwWo+uZwgBuf8oumHMM1tNouHD96iBgH2Rqztl69esKIFflb1E4m6kg22XPI/M5JcXUGpN2Kaq4xg00Mb/e4f/Mm6Rpb7CL9Mqc5o79EjLfLXmV6dMdM3wMFWa/RsO6SatMHcwaFh48VWncFqQNcJX6NznbNUqOpD56c+v1HLRDX1YeJ8XRnYb9JL3T6DJabJ+JCq/dUZk6Xv3E5elxQsTvpUL/VmZIfDqrncqDIPpj2j5eS634dGvY3IaoDf1kZXBajtGwIsFcipDoKf0fpL/XmbkzKMvNe2eAOr4+2/a6Nqiul+lgEAvL8/bwaAaWocM1rWzSjSODZPy3OlzhEfWkS8U7GXGweQcUYPvySaV3Lx3Q/VEaiO4tBx8pzxu9iwcr+1+8gBGlbRqM/zmDcHt70vvtNG1tgHdhCkodEcz+pUNWez1T5W3yln2uNBxeI0Vtzmbi5aJyAPnGp41RbW9rO9pSICngnUvBkjfQaTALZWds1zoL+fCY328ysAakPIG7rXo9c//yXa3IT6al/W+e/36O+NLUJfnT+9kGhfHp8hS8mOazdnk82ivtD/1ffE937PIQBQ21TnqPu720N7DnVSgZnT23Lw+7PrzbVVzxO0w9Ekr107Bf09uAmPeYR9ZlWowe/rf/2sbr4O09ko5qYokecKD81c0xUAqACjzwm9Xb+fIajnOX7bPK5zCM+0AzE8pzwf69yuZ0m3J6bjzTZVbZwO2M6DP6nfLANYKor4XXPK0DHWnqj1D6OouyapJXT4fZ5ltBiRcxr+MCSXl7G8PIrtjVVcnb2I//SX/0+8fPJJTEbXsbM5ZRQFStig9V7OEd2FFbOMm+slHVoY9lcoeTeexGxrSwECAAebcPqaQjf6Q46gjFhFdxUtk+o7DG2lSrg/Ee0BfRvvJ5E80ZFjrIjX3cM7cffO3ThDvi0cxsVVvDyZx+lyGncffiN+87/5V/He136WhuKzF8/ihz/8G9ovABXwbERA4fwhkvvq1WvOBURVUc7wwYMHTGlYQ5AKYmTzecxG69jdnsXi8iI++vDv4/njL2J9cxVv3btLEICGJzQBIFS1RqQV74aI6HE8f/qElQO24QBOUeteEUTNP+0DNJhz7aOdjv5qP1IuNfqN0SCsBTpxYF8oQmRjUgJUytf1/KkMFc9515U3SGedDOePY62JPhwSZLuC4KEo0nLSXZ1CUTSwH3GNnUEa8UnDNqjhd8b74V1wf/wOTjmi0sgrVx7xhFH3x48fM1KIcb//4H688847oioDNEpHR59XDjrGUrTiCaNt+D3mlNqB+QnnREwK/IfIJ5w8rXVEebV/0TlP4U7MHzyDZxiM95yzjKBmuTnZhor86ixJzZHcx2DbgAGBKCGcBAsmarxzvBI8uXP3Duc96ProAyqAjwH0SKwM74J2o0+cr4x3h8q+0zrIqKB4pOwssT4knIZxxTwk7Z8ljDfINvC6c343xgD3gJMMgTbgbkgFgEPPd8yyhrbBqHGBMQWow31rHBPkj08mAidusuIDzvqMYMPBs71jjSPaa6nwj7bAloPD6XPVY00bPEEOrGnRpxtDEH93mUC8B1lFNxE7e3ucX1jzqBKBMoqwf1CnnpFjsKE4j5VmQYHI1F3AfMV4CAQQGIMvAjZLVevAdttYFwJbMYfhzNlmq+c95jHLiGJfgEp+Uuax98Lp5HzO9E76YVjbABdSwBx9Y6YEgB2eCEzZhjN8zXYxFWEyI0tL4JDWAX4PwAZ9w7k4FpPF/a8zBgKA2nN8tip9TCCWS2O2cxBggvQnZHMLvGAZRJTzSwYO3wv3TEY1nzsCWIJ5KibR3Tt3WB4Sz0Fg7zLz/jHOAARw793d7djaxPpWeVa0FWsZbABE450CYI0SgNEs40nWzxXZDPhCBQCyGHOdUzh1NE7AZMVymTgvVut1nJ6pnCJ0IsAo4NzLlCJVAbmKs/MzrmGn4pBhkEwK2jKZygQBTQOaeAeU6SUDIJ1/g3mj3/49iAD2DTUZNS3Xy5tiNRxtsFQnpRormoyjzLcQWvxm5CkowDA00HyY+N+hQ2zDFH83/b7+rhpo3gi8OOqh1UXGkJ+UnVAdM076IgTVfm4d1mozC8hAf/hgGoIT/ryNfTrqiANkBNaOYHXU/V7+LA5L9ZdMX33bd3zq/YefH/7N4+gDBpEQ9/sQdOE8IMVHB5ejm0OD17bhUEDL76UNVQYXRV3yA/U+3aZQ/mYAoBr4zrnTvWTImxplGi77inVSRWmtjlA10r3Z9EGqRNszF7kbh3Sah9d6Dfi+6ldteHYO/behQT8EAuyAGu13yR2vR9NyreTc+rc9rzqrntt1nXpd1jXj/jWFzGwN36t30JAmqmoTqsmuMn/ceFnjuB1cHJvsC89ZzLe6vxBZHkRFuzEqIoHd74oqdZ0/dd3X33tNOsKgQ9WVI8xgaWyMIWg2vG+XEXZLqkk7vNTa4fgM557p+i0fEQJqcng8V9x/Nmz4t1xLLLeUhuJwTQ7nXH328N78W+qxdASZ8n52/oBmd8BGRtTq+hjud3VNuD8a4NKqxMDCtIhrm+uNqVNBgAp09PeFQepJPrzOXc7RZDJoL86qKQk01Xvb+MJtqgPtn23IWzNG879FjjqDNH/ntYR7eV/ory+DHu0edQ/xe0D13H3IuVDKr5me2LU92zTU/Oj6bZT6Imnw4qxRfqLagPdxdBXGYtKEUvAIKvbruJqfxsXJizg/ehIHWxEbq7P4yz/9v+P4xeM43NtupZxukCuNPUPCY3B6X796QWFLgAMAABBdAt2aEZoxalbDoQeVeyEgN8vYgbqM3yFSKEE/NA1Udn7Df5mbnJRk1sYegU55EqvrNQXnILRPfYDNrdiebbEUFsbm7HIer84WcT3eja/93C/FP/3N/zbu3n8Yn332aRyfnMbzl6/j4PAuKf3z5XXsHaB82iZzgk9PZNDBsHcEGk4v8v9Bcce4zBBtQjrCeB0/+fCD+MmHfxcP7h7GHQhU3axifnEW11fI6cS5toopmahXsZifx+sXz+P49cuYWa2eFGE51wI4pG4NBxjPdz67RdxoECddVoa3xtRgmB1rCk6NMF4yan3u2zGs0Vo6T7xHy1mVEW6GgM5TA30wwCVkp7JqeA4iXPgMHFZGUSnUqD3atqCFAA3Q17P1gvXoRaHd3tqJu3fvduACdCAAANAx2dhg33z961+nsQ1HE/fBMzCXzDLAnAIbwDXgbdzD+Wc0OO1lt4GOAFS+zZBN5qY0T9Z0KtD++j6g7r56fUQ1eTMBBJSY3al5zTnD2vHQw0jxu6nKpIFNR6cmQSA8yxFN9IHK0l3x3dAPUtWXSJkBlppOSScNTib+y/QO7AcELrPyB4YVAABGdxf16+k0I0VAjiyArm7PLcFE6i0AcEHVg81Nrgc5SvmsYl+Jzp5CtUzTUXoEc86v19QVgJiiKleICaRUEjnzsPt4TlHTSDbIFdpHzYlmn3ifBAiMaw4PDqgEjzE287b6O7h+cYkqD4jGbsXiSiwQ6mdQeBFBvXFcQwSRpRCVtgT9EthJUPVHqpLXm8ArsRJb0M+lIBvbznsa03OyT9sZrsi20xsZ8UdKS6bTgG2zjdx3UMRF1+B/cHzBOsD5wTMJ1S2g4QGAdUNaF/gPmynTVOZL9vX2zl4nuid/TOwb7C0AQ/C1tQnAVXpSAGDBxAAIQKYXQcu0vzIQg7mjc6cvKormcq/JtE0xnBBhV0DOICNAP2qPJGClftK98D4AnFhCEn5MYO5AOBDvqqoK8oHgL4DBtREH+3sEAaT+P6Mmi8GT5RLgVGp+QIcgK/RgLMFs2CQYFQT48IVxRelNp2LdOTygs4++f318xPPu7bff5u+gYfP61WsBZRmQw5gY3EX7cT0AEAMjGKOz01POQ4F52ncP9/e5H+K53HcMFCsFYEjZtImVm3ah03Mg86Z2foaGnf8u+k3Loxw6IPgcFkf96j47cJps+A6NVR94Q+PP96yGlw1S/CvjzInIvSZ06KGvtzFdHVX9zUJQjTbWHW6dHkITvqnv7/cBAFDvWw8yH7RyDKuT3+oC0uhLVe76ftUBGDpGQ+fA49gmfz99oDNMU/+5IZGtzNebxrfabMfS76Vny0CRUSmH0fOqXu9+qfNLEe8WdcOGxn5N594U7zaiObd5gMnZtKNdwaA6X6pTz3FK578CWO7rOna1D+qcqXPXzlx9z/ru/n1//Fp/+VoeyL28XOd6387Y+cfa6/et76LNUpGzChD6+X0wI8thJqXUwA/zUSPLzJSyf3pHzg7+vQO+sHnm/uJ+qHOA3ycDpOvfUgWg9rP6p4FZdc8yWOT1VcekM1YGqRr6veaSrxF6bSCuv4feth8N+9frqvf7brLr0KJzdEtbPM/ddms06HBo66O2e7ie6pzHdR04I3iuo05a48KToe6pNuztOCTW1gEDtz2Tz0phPdGQW1k6tr2AbXVP6601NqaWOOzv4XXPMEtnuA9m0norhUgBI5TcERvLe83QQeccyAcwz8+AVbbHc7eeH26PwQP8LIdaqUXuU++PLQdfjmydv9o3cx9MYb4OpEvad9UU8VrgfDNFu9MtsS5L9uZA7BUMPRuoaDPzO5OpxlzrsFDSJFbLs/j4w7+N8+MnMV1f8r+4Po2PP/wRae77u6J4ywBBRAZln0Z0aEBffvXiBSPe29s7pP+v1zCEZyp1NgE9HRReUXaZBbqGMyUxQCk4y4FLS78DAKh0PUGdaCjpizGg6N0ZrwGVEs9AxATG5S5UmxNYPJ/P4/h8HquNnXj/W78Sv/rr/zwW1zfxox/9bZyez2NjukdhwPe/9e1YI/K1XMWr168pfMVo4XRKZ0tibnO2E8AqSjzhP0QDIfQ3Ht3Exx99EJ9/8pN4eP9ObM8mcXl2GpcXZwRHDg5gtMJbuYqN0Som45s4PzmO1y+fE6zwHCWtmsrZM0aK8E6gi8JARNTVUW7l6sIA1kzW50WnHu6VcC4xb7ua72WP9jw2kOVccDiBBmW4HminNACev8NmQSFZ0Nah4SBHVGUFpf69s6e67QI6BdJ0RuxK5b9c2s6pDegDPG86Ud17OOTet9H/L1++zHx95MYfMOJGpyLXhOdGd8aQHgzRLOXE44v56jtoGzErRv3ImKDzmaJfNPjhkKp8mcoZtjPJ0WeL/b1+fcSa8o6iSkRSQrc10EXV86xg4faAsoz5jfxgjzHOAqW5rOjIom8J1GcZN0QdcXxOZ1td6Tk6tRmBhgMBkI5ARCfSBtFlOaiI9ON98F7YzwEAYK7gXTH2uBft4SwP6ROyOxux9hgRTeX3FB71nuqzhTZblv9z2grBgtWaGgBQnL+4vKAj5/lMkCIBAInTCQAgqwRnagoYs4RhFY/OdBqBR9sEjyAyp31aYpTer7lmrlecY4h0gMIN7Q88A2Mr3+aGnyfjIGvEI0UEpfNevzri3mAwTGtQ5T4dBPEZ0lUIyjmK59EiSftH50cFCeQcYx2SOo/AF6oe3FwlvV2gBlIDGKQhnX1JZ5qgGsVXcU4nMA4qPoUXxbRChB++y4ipGjNG+bUXiHEFAPTZs+cSltwUiIv3ZO76VIEWjBvWlM/1CqwLcEnfKf0FvI8F/myLYS1gX+LazzQjpmMke5s2fvoteA5+vwmAIHUsCCgi2JEpBbzvCOwCpbIBCIDTP6X2DNjsKrWJfgUIBwCATLkEXnFfvAf6CKAQnHOMC1g97J/0iZm2gv5IcUHqkyyWBJBdzhDimBZcNHPIqbkGblz6En9H/y7JPHvF/nClAQKdEBNcR1cZx4GbW1IAFP3XoDTqizfQ6th8mUHpF2Vflhyt4WdpCGRdR09039MGjp0uO26dMzoAIarDMGxXNZiqEZlhhDfLw9m4G0T1/Gwbc5XuXg3O6txx0iXlsjqQnTF6S3k/O6ZGG4Uwi1FhQ90RdB5ARZyuvl+NQH2ZQ1KNO1X1KQZhGpppaytf1rlAqQxvJ9RGcOuHPmhhI1TzqDmVNeWkjmF1ynxPfrYHAAC5BI1IzmQHWxU2R+fUJABgg6U6MfX+1RDnnAOVLp3JPojRZ13Ue/gZwznRd5r1155TUzzt5qw0Kv7wGRh7jcfwL2/eu83ZdrGfgfnmcfU6x78WdrJTWe/h8bTB7QPI42lHzqUm39wrmgvFa8smPVxntZ94H6oKa8MbVgEY7gOe9x3IULQihr+r7/5mexsN3XNKc7Tf1/UedfyH3+Ozt/W721ud1eqYV2dxOB7t2Q10bDPjzUnifva/dY+1kJNFKkk5TA0Mj0fbixJ0KM5Ex/AoGgH+XAUvlCcn2jnfnarJ+qqOdH3X/tqoqSrNeenaWJZG7VOObzp5LBOV6SIwunGd8xKHzj/bWFhJno9qe6PGex+pe4HPIc07jZErqLT5VtldjeXlKL8joBUAaOcqrMe+A1fnsddsAwEySbvrI6X0NGFDOWlsReY9M2Jr2j/Ah5gop39rFEcvPou//ss/jJOXj2JrvIjrS5S3W8Ty4jRGpE9ucf9GnwJIgEM6HiuXGwYqanbjd3CamVJAtWTk1kJVXGcTjD3li2+mqBNLcvk5AAAgAElEQVTU+EWh5bmZecBosvNQYYzhMwYAcB+8BxwbRmuRPx1SRQbgtr+7T+YNHaXlIo7PL2O6tR/feP/b8dbbX4tXr0/ip5/8NE7PlzGe3Ilvfed78Z1f/bXY2r8Tr07O4+NPPmMfoRQaom8UZWK+pij4csxRcx0pfZm6HNdxevwiLo5fxeHuJqshXMO4ZIR8FZszqFzP4+Z6HtubG3Gws8W0gKePP4+zkxO13fmx4zGNfETS0Z+O0KvflR5h57+/nwiYrXsY/i6j1vXEcx90ul3aBAazsLYP9yFkqHx7ROO5tgpQ6+nG/F2AMSul00m4SrXl8VwYx2AAKO0RFGJRfdGHNmBVbg70dynZ4zrMHyhgU82cTJAGluN71byXArvPPY773j7nIhw1XIMvOhwp6ov8bhr21JUQOA7Dfv/gMEUmIQCW4ryoVAElbqSEIFpPLQM4xde8x/zygu9AgUsCNAKxUI4PEW58WUQSZxwp7EU0TNE9zR38jTXD9/fi/PK8KwnJ6ChE5eaXnItwVNFPjL7bWUYueaqSK88YgoCnvMa57hBiM3WYkdkce+r7pC2H/nYKACKlFqDkuE0EGLRS3WnHwuC8kVOGl7ESPbWF0m+QI5xnT2pUYG/GsUHF941ZLOYQ3ESVANWR13kmpicjnV2VMBnbFJXD3gsdjwKe4ZkAHwmuMJ0pqzMgWk0KeCt96DUCujmriSyWjOjD+UU1AtiliKrD+Z9tYk5JgHI6BYUcjKXrePr0GdkYHQBObQOlOYjen0xEazThnEwWgc83zA2dp9pXHYHGOurOmUxBQP46Ve23AcSibxA8g8MvtncvB5+59aDby67GHgYnX87tIkAxx9kF9gjWA599rZKN6GSsFTCOlDIBUEgC3gTESGOKDgBwX1YfwvpcWvfae/CfGT/4l6lbyXLBfMUcJchgUUDbZmZK5DmGa6xpoL5XwEPoOAJfcMwBbIuZhFSALTAXyHAAc2UugdbDAwo8snRrMhCYepA+yvbuTopESiTdbB6XS+T+Q+V/nANiMJNJkuCZA5YMuLL8n4TIBaZIbwdA1maKZgLEvDy/iOfPn3PdY/3a99zb3SVYhDno4AvGjCKAjjbYkNDi00KyYYTf+WbN+G/K0tVA06tqzGTkyKnsRceZh0MeX6MIdTXl32QZ3ObAeuLYb7LRVY2voUE9NOyB/A+v92eGxpMjMUMnox2YfcDE93Ue3q0OJKO4jtqlku4bdexdrseRsvYcj8Ub75UHsw/KeqgPjWlvJjS+CwCA33vsrJwvw9PGmARJat50a4ej+v2qAPp7e2eVleoLitU2d7apv+nlNku8ySilP9dAChkvNtq9odbxrfPD/SCjPiN7RWl1OE/6RntfALP2d31evQeuGQIn/fdVX+lAa2PuMfEh14Co9mm3zZ+t66fez2Nc29Edvl0JzBblrvdt7+K2aeX3GQBZfmcQxTZk45QTz68KklQHs44N96k84KwB0PaC/tqwoVbXbJtKjenidxn2k+6r+V73MVzX0Y0zGjmcS3Ush/uQAYDhXlP34Do2dvja3tvSAv6x56oNdqm/BCnKhlagQSV3dH1Lc2qlIP1ubwB/XVqS5kKHNFdQLtewwSMBAGJYSFSuMS2Gc7XO57bv91MkenMlG3rbOjcA0GkApKNAgKkAa/UdOCfzwXZ60FqejTC4k6qMdjoC1pgmAhdsmLVoa6vUoLYrWlD3Up/JTr8iWMOJ2dgTig404GQ4pz13OKaZKgIDUHMu9W46ZlsyuDLv2MGAm3TWOFdoL41id3May8tX8cGP/mP8/d/8WcxPnsVkPY/11TkdWdDcYZzAMJOQrewB5iGnoBXuxsgSQYExcyd1LohODm0FGkArOO3T2N3b4cvC6Lw4V/6s1JyVR46+d1RWQnVBw1fU6yb+2u2hqAKACNLGpHME0V/I+YZOwWx7Lw7u3I/rG0T65qT7nl3exCoO4p9853vx3V//jdi58yCOL5bx9MVL9i+cfuTfwhGEgyaHCobyVbx+/SpevnwVp2eXVGC/Wp7H+voylhfHMbpexOZ4HTPqo6BdoN7DiLyKKSoHzMaxv70Z66sFGQBHiBTNUYdcZcvk7O3E0dHrQP1w9meW6vK+4+jycJ45oOCzqe2HOrM5d8tejkhhDXBgjA8PFG2CYjWE5OBCtPQksV7wGTikcHgccQZFHc9Q3XvVnKd4WiqUw7DGtXDanAOreuICBkCVxfdwyNAP+J7rhcupsRHrurAgHhwClIY0AEAHOStG4BmwVZ88eco5u72zS8E2pAXAYYTAHuYYUko4XyGCBir/aER2B8AqgBqMzG8oheXiDI6fQA2wWGCnYL66AgD2RNUuV2k10dLFTMIvrZcAoAVzHW0H2HBMlfBFl6duMAVMB1yDLzmjUhyHHoVE7GbsNzzTjBXT6Knwnmmf3nMJHGWUFvoDcDAAdlGsLYEBRHHhVMJJgbOCudJAd8Xq4ZSQ5YZ2gfoNdo+V0R2ASqV9nENgzGAewNkHA2AynsZyIfE4vk+Xaqy5SsfVUX8Cl3L0Op2XUuUH10MIkYBSMmk6NXXWpRf4CScQX2RBZMrBxXyeaSdynMVuuUmwQSXmqDcyheL9JM7OLuLlC5U/tJgygA2CTcmQYvm6pfLkDc5jXiBoaiYH1hn2LKX1IOVDLBSldAAETVX7Eaj40tlARJtA7k1S7TMWU0XG0Q6lIWh+4XUoYJdaF6Slx4hrobOFmAaoeQwwxEwdiR4q6q+KEDrvsAdpvuv8r+uyAwBcMSD3HjrvWV4S+yv6Fe9sYNyaJd6nME5qfxH8NQvOKXo8t3EPzFVF/7cg9DcWC3Z/dyd2AV6z2gEq1OQZBC0ZajWljsdiwf0WDjlYRWCWoZ/BCtGXmLLYH8BCQLejH7GWoOXBfWW1CjCB8IW5RwA21wPTasgi0l5M/Y2rJUtnYs5i74U9jDbgPPAezn1sC8KHAip6ul9DAKDv5DckDgNUHdkWmW+1KG0UsoFpd9ro8Oc9MDb0SZHID9rgsQPXnxB949UHkydT/yDrU2HY9cVxbI6iHAmj4MNDrxlgCvpUwxTX2pDxe6sNTRCrOVKa/JUB4HcEBcdfWggNBPD7+/dGkPw+Rjtvc158jfulvoufV50dDVcz+us7cfPpaPqiFvn9PbFr26rh2v6u7/S3ZkzUnHHPlWrk1z5mf+Y99M6pNjvYPGxwO8Lavaejkb10imxhdbCdGlJEw7xJAYGrgpFr5sK++VWFNercG47D0OHs5ljXTy09Ak/BO5khAuqg3rU6C/qeB1yWe+mcysKSqC1GH38ZAODNZjiPujnHG3XcCyLzTRSvOTOcL3nYeU44BYBOUWEbVYfL/V4PCH7ewKFR8g757zMzOhZNARfr2qhgUV3f/r4KVrqfZITJMFM/tN6sDvxtYz105KsxrTXYwM86Rl4Tra+H7JHbP5errqy7N5kr9b07R7mU26MhlfR4HneDPcvt7O5jxlJWJ6n9jT6kUFgHDCMaYwMA7v+bwMZt/aB+TiMvI4TD69Ae5aresj6TAaCplE65wb6k9Is+2IwTv4edb9xfufACAJjXmOWxvFY7wy11GjT+DfDV5HkTAPD60jPdhqajw3mbKUB+O5dNrGt1uMd31+YBTfouwLRRA2IzFCLQvhNlE/Ueea2gP9IZhyjR8XHsbW7E9eIofvAf/yg+/uCvY7y6iMnoKiaMXE9F86U4lJw/RLThJEDEC2kABgFgvMDxUiRkk84IDH1FRxr9k+JPm6LlXi3sNI3pAGk/lIFM+jKNTBlNVFze2aEdw0gOKK/pICh6NOJzbfhSzGquSD322sl0k5G+xRJRnmksbqYxmj2I97/za/FL3/uN2L5zP04XqzifQ3RLtFsYjBhjRHZ8LgkEWNJJvLkR8HF9fR7rq8s4O3oa50cvYny9iOlIZafmi3Pmd29tgXY9itl4HTuzSSwvzuLFs8fx7MmTTgARhuCdw0MaycfHohgjomwHwftTPUea/dDExjzX7XD63K5rl+drOhvenyCQBcMcVFQwEAyW2WnyfgzFdOX8B51qfCHajzGQs6S690wZcZFo5pvLYMZnpQPQtDbQzwR0rDOTZwIcRSwz0341FxCVF+ujskzRPkfzMF9pWGc9bURs4dDC6XfqDoGIGRx8KHBDuRusg3FcXiCf+4pADN4DYwwDniyYkZ6L9+oE5VagzcMJQT6naoi7ygDaaSFAredW9QI/4R5w7vGnly9fCIhI8V30FdrgqgS27005ZuQY7J6snY52IiqNz1lnAd87DcCivrQxWP5PNckBAGC+4x3hYGKP4DiCnZrUftCVnZttqwERbL6RaEkq89zTClKGsgTOtI+g7wDMwUwDAwA6Hqb3GwCwTV9F8tBmtAcOtNfBMOCwMWqVWQwmeQ1QKA+RfUSbM0UFfU+m0CJBFewj3L8y1z3TIAVyARzC/FrFxTn6+aIpsmO8AJCkP6ISgSMyHF3ylTYaVeVbzjsAWIBdjsLTwcsUDdvZ2BcB1gAsoqjdZEKQDdFrsjxzfNjRaXeayo4cc+zTKOWH9rc9TOcSvpSeondDu6mEf6VzUX2d1RvM/k1mCgAA2ejyj94MkKavQNAgRQ1Z0aNpfeE9sM4wrgbybWOlYdyxN+Agc/6X4DZYOfhdJ66OSgnTjdjckkgiUjgO9nZjB6yQBL0wt7e47jXH5YfIgkVaGfYm6Lxw3UJMEWVM8x1xJhGEIStiHZcXYjNB72Rre4fXAwDAZ3FPsOLEXkMq01S6FVnKEe9+uZjzWaD420/DHACLx3sl7gVdHZzD1AepYum1DKANKhvbNsS9uTuC74HS7/t1jGV8yIRwxLX7fMm/xkVmADBykQa6DCYZbdVhbodUYww0dc43jcbq1Nsg8qK3oUo1yiLK5EPP71+d2v73ncnbRa6a0dW0AejYFHSr0jdtCCoK1WouO+pB2kfSlbVpKxoyNNYtljU0fpuh12c43Ga8d++bUZb6WTo9WMClbF7tx+ZgeUsfOqPt962NfQaAHdi+0duis7138aHOvhHa3MZLDkGXZ5p01do3navKgzRDZsXp4sGGKFXJWbfjR/pqHh42NOUk9MGpjF/2HMOhI1tBAbevzVnTLJuiuA35arixFuxAH8LjS6JQpi7Uec10p5JqUNfdcM4YXKspAN39c25qXiiez/nJhzX6maswdOuj8z8dqU/huoFj2QA+R4fVum6OdGWnGiW7rg2/c7dSS9Sq9r2Bj+Hcs8EL1N/P9T0NAMAA0R6lp1Tnv8652q/eE/KmHTWWzy855PWZ7fPu176gZNu3Wx8Nx9IUuuHYD9/NnzO1E+3yGifgkcBHNZp742J0PatBdPcrwo52CtTHVGbqMQDebPttvdnSiDotlwF4wrbnc4d34JnkFJpkXJG6VyjkMsbFgKhrqfVHO3cMADhdyH2ivaMJeXm+aR5keaVOw8XaLtKv8DM5r1Ltv4JjdS/XBCxcj3KetuuadoDoeSngRVaDcjcbm0v0Xp6x1AEAGABDfB1HR69I7765XsSTzz8lAHD/cDM++fBv4rMf/zA2x9exCZ09ODik/oIdISYW5g1E7a4QEZ0vYn4pSjWe7ygty7ZNN+L07FyR7TRoLWoEgwgGGuYRcu0xjWAc4f4y0CHqpDJUMLikhgx6r2oqw4CUA6T64xyrzJsHSHBFRWzsSzLWIVa1t7sTW5tbVGo+O4fDuhmr8U5Mdt+Ob/3Kb8TPf/d7Mdm9E5fXEVd5pjNnNPcsOLxwtNAenVtBIaqblcrRbmysYryex/z0ZVwev4it0U1srPEOiDSfx3wJ2vg5qwA8uHMQ9w/34+jFs/i7H/4gXr183hnPKlMGp0glrVCTnPM6tYZEyZXTIgEu5YR7LToAUfdS04mtIu09jHM0jUk6jJMJUw9wJs8vkpXBtASVLcSXI9eIOuvctpDdlE4To8apXO8x5RlLQbVU+4YQXgpcgWaNe5LumlFzAElUEadIaep6JM0dxrHp7WgzxsNrUtFSsUfQNge88DOi/XCM4Sgjool+s8FtgFRskgmpzTDsJUrWGClYQwf7MuQx/8lyALhwfUUHEusPbACMFdplJ5yOREakbYtYyR3jDAcfEX58gVnCHGCWAxTwA+fBZ5b732MPQBdzHf0EsI1VGTIgYMCuOyOZA17SemNN3QY4l3SuGJYUIICoJQEAjHv2pZX+u/0dNj40HeYL7kWInE63VGLPPgOV51NJXtHoG5UxRGQc/1tTIlDl4AAIJYhLG65oCuF+nPMo55ygEfoH1yDFYXjGGvwxewBjZ9sLcw59hHUGIEnUeaWgUONjAgBAKRoUsTTQdI09HXvUDfctljZsxoPyxbsylPKhLFKL9tGG7Epnyj+4XqCUntTxLZbpNuP5Tt+BZYaxQpsxLmAdMYVjQzoVjiDTnk7WlYMjaCcZI52mkoKUaLqBMJ4fULdfIBcfZ56celVcaAxW+XcjzjWMoewLnQ3VZ2v2MvzulcaXwo4NxEADLs7PCE7g8+rzFjAj+JNgA+5tAAD7g4BolRYUYHzFcdtiegQYaNJxwD4NbQunT4wckc8ABNYZ1qJZR2Y3Ya5gXhCIxl5B0ELg4nRjSkAO5xco+0wNgbjg/j7n99NnovBjHJFCBRYPrkeKj3ZcpeeC6TNfzGN3by/29yDGKKYGegAgoDVx0CcAAJDWZgYA06Mwn37n9/+EEJuN12asNBEtL8Yvc1pqVMqGD6N7pb542ieiQOYgCQBIWKjSzZN+6QnhiVjboQUxjJwMHLESqaoHmjcYTCoDAG8aiH0KZjVymwNsBfOmUO2FYWPGba/3b/2YCjIJAMiIK3TMQoWtAEDPiC/q4rcZ98Pnu0+HTpAdHukANApuy63v56LXhdaciHSqB/TV6iDpWmzqdkRv+0w/BaT23ZAB4PrVPqQ69M/K6Gncq2v70fT8qUtVoUGSeTbV0ObGl/lZ3gQNAKg/myNQnyPARq3Xxvcm1anNJUeThXrqq42D+6BukkRWuVk3Fo7XCJMjijZE51Dfwn7AZ9x/br9+l2WHBmk6vbXQAX5t3rI9XJvK2ZWhl+/ncUd0OPO62Lai5l/7qc5p9wHvlUDCbX/v5sst+hrDPUSARfZ2AX2UeiHjtM1vzaE2x4TQ38YA6K2hFBZy33ZjPmAvGACo+53HxlEAulVFIbnNLQMqnkctylEdwIL9dOu8ttV9p3XV0sC6d84oLg55970dVfctrzVDIkVge2Oaa1F9++UAQJ2Lwzbq2TLq/E7u1946z8EZOsu8NgEA0ltxqKYB1uaUz7A+yNjN5bx3t/cwmtIEYT3vncbj9ey2IKJFWjzqWadiuPMdh2Ose6nkq9/Te1H3bgUA8JxtY1QFMfMeLHskWit3ko5pIFqjuhjR+jUjz3A+UYf+pz/9cRwfv6Io3dnR85isl/HgYCeOnj2KV08+jfHNMrZmAE1WjI7C2Vsy2qN9/2qxjHMACFDHR73ndNTgWJnaDWfh/AL1vy86R8zOKfYllGnCtdcsJ6rIFIy4BfOskTMpqiUMVxilGCOIb0Hl3/PadGDVI1/RWEcawXJ1FVek/MJhB8q3jjt7inCCXnl2DrHBWYw2D+Pg4Tfje//8X8TDr78f1+PNWI4m/BzHHIwJA2JwDOFsQESRdbVHKld1DScIAMUiJqNlxNVZrBdnsQOq+MVpHB+9IvX4+Ytn8ez509jemsbPff1rcXd/Nz7/5Kfxtz/4T6oSMFNtcQsc0uBlxEjvj4gcnru5LeV6O/6gGDviTXMsDXfPcbwJjG6qV69Q/kuVADrn2EBVOuVQyHZeOuYeATjJfCh6mBFDO7j4o2uro+SfmAIqS4fn2lFFtA00WQE30jvAlyN4cMSQagG2BuYX+gLrq9lj2sscWPFcgiPiPR1RQOveWGyMzn86dmg7845HctCxIAEo4V9E7zEPITyIvyG6KwBAVGwLfmHeumSfRAuv43KxYGQP8x8VLeBMWTRyeLa7socrJsDJgQOC98dzDOzAMXE02Hu6o7rVtoHzD4VypR8s5axYX8fAqEVaGeVtTh+c/Pv37sqRhAPHdAtFmjGGLHWIKDNLdSIi3nf0FCSEGOiCEVzkzoOB47PC5yD3ObLJpKYubY8Uv0aF0JEAAAVodOhjTBGNNhtE8+CG0XOMs/ZQBbZQjo+/S1vKLAkDS3ZaDZQBzDK4g/2CqQvZj3gXzvsNsSGQjoO5T5r6tUT+8B/WIypVYO9hW3BmZsolqzNQ2DoDqQarM2BJnyXP5hXKBK6lZ4D/eYx9JmEPkA0WTM3B/oA9Fek5BihwDQElsG1gk6CPspIAzkbqWqTWmIKYrhSy7kQIVfYS+h1X1GQx8MboOlhWZOtoX0TbDJp47xaIJl2kBjSI5Yf+1n4AMA1Abu5h0OpIAADPgfMuVqnsZgmBuiqCmId4DthJ0sDQ2lkl/V9VR7bJNsP4ARtmOgAYFgDy0BamnlwHmL8E6DanZN+QYVOE5bFnAFwmAA1gMXXgwKTBeSegTwKfmBt4t509pQA8evQ5mWe452IOUc851/fBwX5azLLNsVdCo6ZjrTl1EYKlXUlcgZpgicAqozZA6o7QXvvt3/vjdTWcusMxjcwu2lWs3Oo8ejPpjG5ZHrdHVwcbCj8zAACaodbXDrCROXRUqpM0NMxuayc3hqRtkkqSSuc95yInO/eSQepA34FoKPbQGDYA0BnUA5Vt9lsu9OpQoee0AbYyjLp3P/rvd60MgNpWP7f1V4uoVyaC6StdOzNl3yiwZlzmTMrm7jnS2qQbaFCdITkvKnNlY77Ok2Ygt99Wh244nnmTFgVm0yRg503bfWmjuz7jtv5xiRBtwopgt4iI2sW+SDpi7Tu9V3Pch06fPt10GzwWNu6ro4LvXWrGzk1vTQ1+6Ay0tZTivYGyDQlkVADA/d9nADSnsTm1uU13ZcxktNc52u0X2SY7cpyzmZOMA8pOTf1sR93P3EZ8RGBhP8fe/d4oZ7ewLPIQrAyFuo75zsWoreAX25Rlh+qc45aUtGev9WoMD+evgYu6zlsb2v4hpkQB1rJTNZ/ywOK22Rdxc18DJXc/+j18P4NL9e++p42o1r72BoycD/Z1zdgGQFHkM4ErRr6h25RllRy1lWEtR9LGtACAFCWKtj5xmNv5tgBgmjl6P+qQtLH2Wrh9bXkU2570xmdvAQDcpxTDgTFJJWDn13JFd+PQFYoZVA+p55772KlBiqglLbADvxpgYgPHYkXV6PE+Vteu30nj7vNB59gb6yPnVZ27uXq1G+X80npHtTyld6zTkda6w5xERQ4AAavY2ZrGzfVlPH/8WTx7+mn89Cf/QCBgf3czLk9fM3d9G+foFeraw+mFUrjEtibTWcyXS5bMQySJkarVDQGAKXJ6mQupsx6GFPMecx5dpFge2sySgaDFUglaCsywTSCq5XxeOhIUtaJiIB0DGHrIR8XeBGo8wYaM8EoMDBHFC5ZmovEHpxPAH/MlMafHsQOV9FEwGgPDFSkAYMRuH7wdd979+fitf/Xfx96Dd+L48jqWKOtLCreiobD26RDAgUY0miCIVOHxL+jLa1SyWc0pmDiNeaznJ7G6OIpHH/84Xr96TiP0+YvncXZ2Eu999Z14952vxGoxj598+A/UAKCBmgAAxhTACd4TtcgR3QRoARAA18DItBq8bRDR1xHV1HntOeU5LCq+znHnrNpBZrmwzMHFfGauadb5psENte/lgv2Bz8DhdrlG6zEo139GR4lpGCyhpnQROaUQpJvRwKdOxOUlnXsZ6ar/jnkDcAfrAyCFQTW8D65F20GLxboQ/V+K8IigYUwN6BP0TjADawRrzP3T2WZZuQjOEeYvUh4wVwDubM10b9RAdzoL3g9OP5wNiIthauBv5+dn3PsJQjDAoJxrtBHvCW0Lj4fz8cUWAUV5Rlo+c4nLOYhoP5Tr0daj4yO+N+4lBfqBYHTaJjBD6cBmGoOOISjGi2nhKC/sDIwp0lrQRqxDlEhDZBL7/eX5uUqnZR479hGAbK7/zr28VhTL93TEmikC6ejJHtI+SnsswXKmK3ANqypD3EhzAWPJc8jVoOxQ5th2LJasSqSqOQIV4IR3X1nOVk48GC17uWcqn572JMEN1aoHyAHQkWZXLxCT1Uqo9C5wDn2sPSXBDDJFpHliBxGpo3pvVa3i3p//0c7N6jQKsKxjC/vftVIQ0NcWfvP7YG6qTDDmikA19AX2vMv5RadCT1/ItgeYUys5usz9n4hhQJZIsqmkvTEh2Gb7D/1pZX/u1yvNVXzNtmZsLxxc2eQtAOiUD9xHQIltCVfKQZR9i2UsWS4UzjZKtJ6exOIymUYsjbnd+RsGfFSuD2BRY5pyTyHwAhcMlHyp8QOcA9AIQAB7LsolYl4zjQ0ABgAkAAeJ4uC+EDTEmuOzMyiB9wNTTPsszoolz1mmI8JeJ5MBlW9UYhPjSqAzhdWfPX9OIAXvCVAG8x8ABEtldsL5MspdpQe/x9hj39d68XpWhQ6MI/oVbSZYOptxLAkA2Pi3s1QjmnLihJzYCffvuKBvjbDogdXh8kSuhpxzflqERNPWBiYaKwR1GN3qR0atYskDqwhM9Zzy0s7q4OFgMWLYXZ+UTDu2NUpoI0r/ehLbgG+Gq/qqGbNcvCXCYqfCfVSdQkdibNBX0KMzze1MlCix+rZFuavzz/bkhz0GXepB9x59ergNcjNE2makcZKxX3Nsm5NTDXG/B/6tgEFnON8SgZVTIdrg0HF333mTe2OedZ9ptdd7zkk3n4QSCvm9vdyf57od1+pEtvnVynjV+VGZMU6f8dyrc9MGeuuzxshpJ1NeNchlb+khhR5fqPJ2VPj+t7ARDCx16zIf6L1Afdvo1rU93g/sIFbGQ2/t9QCgtiZ0ze3lCz2m1ZEZ9r0d9Tr+vkYTR1UjdA8hW+7/OvfquvH7aczUm30AACAASURBVM9ra6net84/rOm6p9V1rfZ1OQ/dPK5ro7IMKvBX14z7cghg+BrPLb/f8DqPpdcf1jOdUDv7zLE0H6Y5/3D/pDmrCKuNOUXesdfqQOM6pXr/TWzOtvPeAv0kwIY671J5BrpOii9BO5RH0nN5fzqeaXymoeC9x++qPadTjOgmZju7BgBCYf4M9yFRyJWvLcOu7GslPYzvmtfgXX0e2ji1I14dJ+U9Kqrh5zpVoVE08xDPKGrd69oeXddLYxB5jOvZ4Ln7Zfuj93uvKfUl2gBUJ9lKXCbI2kWE4zqmG+PY25rEenEaf/NXfxIf//gHsV6esSb9BgTq5pexmF+EqJGjmCLSS8YQFKIR/b9hxBbRLotCyYBKVlSqfzBCdXhIQwoOHinWaTxatRz9zDJ+MzhKcBTl+MpJUx1op5NgbilqDVXzMz5FedASBhOFO2I8kbNFh3EdzMPc2tlG0F/PwRpA1HGOtIXruGJlgFWcza9i99678dbP/FL8i3/9P0bM9uMEAAAE1ZjvP6IjCkOPcybndxd8QC7zEsJlqi89vrmOg61x7E6u4+mnH8Tzzz+Mzz/+IM5OXrICgEsZPnz4kO1++eIZDeANqVQwekwbY2OD/QcVe/QnficAYCEq+Ex5oJ5roIXCIVekXaK+MvZbJI6UbpdvpBp1nkXYGUArRV/CYco0RRitm5mfD/sQji/trMyRRXsA5jC3PgXVAL6AolyrPFCtfynQiOOWDgIWKvPjEwjCAYX0AYAP2G8pnpfpH+r/G/YH5gGMXgFIMPZnjN5KI0IOm9XExUyRU4kv5exjviCK3UoJ727vKKqYYm0C/JG7e8ZxQF+89dZbgXrfdPaXC4JfcP4x7hKtTBYUI6NilFGfAu+R5xbo9Y76Qw8Cz2RENKPWVATPyhN4HuYZyh3CkcO1mB+Y5y9evGBfMFKczuQEa4i0dOhdKJ/beyGccoIHNxJEI6U6SwsC1MCYQQ0d73lOMUtU0hh3LACB7AJUC1WrK52GNsFx4RmA3GpWghBTBO+Duel5bQAU8wa3BKAoZgtKizbxYQjtYeyoFXBxoZSErGThyDk/T1p7Y5Hh2WIEQFAT+g9bBFNwf+f+Y6tEu5B/jXOMLI5UcOeZirlI0UiVUzQLAzRt3PPV66PUigBjY8RotO0Xs1LIAMBcA6MsAQ23k6AXnHWkd2CdMZc82E84a7HH4V0J6K1W1GYgmMZSm1l2DmyJ0SjOz09Zxg4OMBk9hYWN9YD3c8pQF8i70dqTzZEpOUijyfSb0xNUoQAlX4FBnjETpS5gD7A2i+ayUgYwP3xW0gZIoUWsDzMIcJbcuXNImr8AjRtW0ljRIRfTjDoIRZNJ92pBDux1aPPZCd5bnxtvrOPgcDd2dgAoA/RC23F2ibmDihBKGwMInsGCDNxir8K7Ia0EFHyARZgbJ6en3HPpO+Q5hPdA+8ScErCI8wFik/R1Mk2EzIgEVLFmMZ4A1GxHuIoO/BFWwuHfBJCRwUHmiGwOacsIOMfvCd6sUQViW2AMQBCkAAwdqGqgftnfbJTavO0+kzvH0GlrRlDJay71nocOox1ilXpIYbNiKPkQsjHma4x29IzsjhTSEFAZQaKyVSOzGVE8IpvxNqAc6/2LsVxD39leXOOBo9DUAABoznpf/b86T53Ba+S0OOs0KDPfME3XPNhb3nQzjH1o+w2z/Rni6sbT4V7T+GkQNjFIoZEFvUsnrrMKCv1/6Lxxk3fOZVci8jaqcrZ10Kdf5ugNI8B+bhvLNyOvMpJzBAxW5XysDp3Hz6I6ndObVS1sbNd/3Zc2sghMlQii2+cDo1KEh+vAjkddP8P1aSdgaPjXnzl9O1CupSMMy5DJKWyOr9eJU0Pqu7EvStTX9HQPW3Vc1RceVzNCrB+Ss7fMPR6AJW/cDo/7zv2idJJh6bO8f8nn9lrrs19oZqSRZ3V2rfvh/lX70t9z/yAA1nK2a//IaG57Dv5WmSp4EjfvkvNYwb8KHnje1bnp7+s9vW/W9Wiww/NRzxVY6gil3ECBPdpEtLsxUlL60dEmHTLKTWeu+AZy+fShJ0+e8L3grEw2ZnE5R4QFeeDIW4PxqdrBMNpobJJlkPnAOZ+8Nry2tY+1Wrre12p+oddIt8Nl6kXdTz1/uK9ifyaQ0QeY0QkuFcXDOZ1+fMbfC7BQhKq1teUxQp8DY9kHANKwczoQq2C1OeixH+Zhe5yH66GNZwOe67i7P4ZrtvYBqwBwsJWDTwYGoRwYFavYRA3hzY04ffEo/vDf/dt49fSjuH84g5sVyAoABfWMZcNAu251p/XeqvJT566+X1OtmGuD+aKK5NowgZAS1g4cVvzNhoyjwzSMIazHKJSiJ6aUw3hW5EnOhI1hOadSQDf4BcN3NAZAMacyN1bAxmTGXOQR8kGh5nywzzzN06OTgD15sVjG8dlFzK9vYvvO2/H1b/9G/Na//DexXM/ifL6KCZxQ5AtfS8wQqRXMs75RaTQ6arRjNPevWaJqHdP1TcxiGcvTZ/EPP/iL+OwnP2A6wHi9iMmYhYDpKCGqj9E+uzij8zBhGpiii4wMb26y/BYcPShRwyiVMynxKYhyMQ81I63I1Tcg4KidbSKMX5dfn4r6ioLm+Y9vxogmAkDJmu8oDLkhxgDeC99TpGxT1ReQ+wynDHm7NO6TwYd27+wigie7BON7MUcpPjGQuMemAC7KaOF6OPCYH4pUT2mEMwoJOj7JF6Lmg46P6D+ik55rcCjgvJLtkXuwQQ+CGUiFKPaKmQB4X7BaPKcxR7EtYY7K4VHqAQAv9C0isPfu3UsqsnQZ4Lig66CXAGAAex/6kCVIU+9JJdVmsbWzI4eTAMYp/2NQDLTyJVJopBsAsMf2pqoZQOhtHk+ePe1EAtFO6AOgZB5sUcwFALwsq7dac0xcRq4Tex2L8m/IFc49IqI+EjDOd+/eicP9fb4X9CjAEIBoGpw1sBto+wDsddAo6fFSkg+OJffRWNOhxfrGuWO9BtvA3ttc0YJ9dgW2EfZanSmMVk9A2VY5Rwv2wVnjPpHVJdBn1BOYK/2AQonb23SkwfTBuYY95PDwDh9r+wOtvLhE3jYqmNR0QGlN4F1ZRYDr/ZogAMGELTldJwShtP5oL2XZWZ1nTVjYZ5BtBpGJkIrabGM8Cw4imCAALTDfDaAYyIJ2iZzrFSPomPe+B95hfnnGPVQ2AgIk1jxS/2N8zWDA+sM1s4n6WdcLKMTgIt3q7AQCkkinE/CJ8w2gI5x/p/DgvIeQJiLS6A/s2WbgYJ0DkLfeCH4mbX1zFm+99YBMAghAiilwhbC20r2430OV3wEf680I3JMoKwIWEacnp3KS16vY3QPIs08mGPRWZpvoYLBWNC8B8DG9YQ1AF6yIDDJzGNYxX4KNpLMK/UTG2ZkqICjqL+FBfFHEMgOmDB6Q6aB+VhlbVAOAECoARe2P2Dtxf+pZoLLM9hbXFKj/2L/AEsCeDGce80uAoCaJmUuev9gP8DczlrD+Rr/7B3/asx6GDoijGkPjqhpZnQHb2Y7NgK73Gzou2PhqOY7bDJWGPFuoJu3TNNqGDpJzzqrhpVCXjLxqIOv8co3J/n3VVh3SfPcWyCsUeG8MfYp7NdhapK0vCNjur0OjbjK3OXidEVuAiAoA6H3d728Kp1VHVhTEfN8OxBiajrnRJHDbOQYJAPjTalczoH2X+g6c7ANhHaODWOh1DKtBXR0X3LceBM2oTGpPcRaHc3UIbrhtXDC5YXAOe/4Wmmz3HOTxmWbWpZBI4MdtHo6b+8J9XyO19TPuWztXtb11TdQ5UtefnVWvwzoGncOY7lpzMtL5GpTnMwDge4qy3Z8b1aGqYolGiQ0qDIGJdp+up7sdw05JfS/PCx8yHZiW0Vgaf5kDXtuUM7dL6fC97Yzj7173tc8sRqP5097ZzqbnoOcXjFUYYOge59F6zuK+VlHGxm7H0SJMem6NDjeQymvDRkHn7BZns45IA0MaEDGcH/Xn+s52fgUOyZn38zj3O2nCBG7zRkxpSEB2a2sSk/F13Fwt49Xz5/Hxxx8zmvPwK2/H9s5BbG7txdbmXlxd38TRyStRvbf3OkE0phmY+pgAQFVqbgCtnKXeHjOcnKVj7OTXvurWQwIA1jipfcKdPy3c2xx870PeGzwv/LP/zvVAan0DsHv72EgAGuaRx1p/b+fBELypc0HzuF+Vob9S+4KsbkfrA0I8WSc7AQA2QNlpSGbfBk1/dB2f/MP34w///b+Nm+XL+MoDRLPADtiIm+t1HB8dk1KKcSJdklF5RTIQIXFeqvon5yjXxA2p914TeDcYM4r0i3aKr85wQZ4q68Y3KiM+UyNt1BvI0lIAFOzA4l6OjGO9snQW80NFvVTq0kZsIODA/AUwEg5if3cvVihrdQxK93XMF9fx8ugsLparOHj4Xvzzf/k/xM/94q/F+WIdCxAQQMmlcbfk/al6zsU1pvMhoEsCyTAosY6QPbG1EbE4fRnPH30Yn330w/j0J38T49V57G0jEh2M7sCo5h4FIzLBrZsr5byjD2CwQgwOkd/Hjx93td+rzYO+9V7k+Wqnr6v0kXMSxr8F5OwAU9gwARjMEeS3WmwKBrbZdIxUjqFQjtxi5GgLMIOBCqcNjqyYQ2IcYFxR2hGGPpxkiO5Z4I9lABnZakKCcOC6eQaa92TcGAAQ0INDu7wiFR9RRjiLaBs1N/I+UDjfBK0YtHw7HS4XljaNnVPPM8wVjINL9CGqh7ZJA0DRUax7AAAAjgSGwEHVWkX/IZf3mz/7jXj48C06WAC8UGEAzqhSGyY08uF4uDQhxhfA6ueff87nYB+k4U+V+DFBBsx39KlFydDfj588obAfytvt7QIg0f6OtXl0csxnYq82Y0J7sbRM2OfEiFdkD3JdTjaYSw6lf6wd/A1O5r07d8hoeP7sCfcCAABg0JABQGV81H/XegZgQ7Al1zmcVjrLZIYpn5/MIVZOaIKMPpe9X5BejTSAjP4LAJjR6UK/47l0nm5WdNiRUmQByP19MDKaSJ2j/4jcsipFAkhmEimCOyNAilKLALEEuLkW/RWj7HTKspyiWTVi0KEdAA/QhqKLtGrCrAYACDbkGSTASjwf2agNdMbPnJ/YR5O9o7mm8wR7C1gauA5rygCAhY3pXF+B7aAzx3uDzgel9Zl9o5Qm+USTsQIb1Abw2Y1yrGeXBNs4BpNp6klIEBGOKwA7AmU3ajci4OcAIJNhJ3tIoKHXu0E59OtX3/sq59TzFy+SRTiKJdOBwPaCcKw0QNB/Bug5R1G2D5VjsG6hkH9yqtW9XsWDt+7Eu+88ZOT//PwktrYR+ccZhXWEsrGzBDgA6kJBXzYfmC7WMoOuigPVTN3B/En2qVNim3+ms532Z/bzEqKMZ+d8ZwBOAOTI+Mo5hzVBOy3To7A3YC5jb7bmC3L+z1FaFNVUtpGGJf0UPwvfY87iC2K2PKNQqvR//t/+fG3jpzowNiTsgNe/1e+rwZu2Q4ueZfRraJR4E7JjfpvjNHyeETgbu7c5dZ70tfoAjX8YWOkg/pcAgH5bbVyJCjt8Jq41eqzNX0hPdfiQ4+Gvaqj7dzb2/LmhE+cB7JyQIsiWD+siiOqzfvTSh7ydIJZZSaed9KIuKtsMVbfNm5A2FK6YzEfqWt/dS5uzo6m+V0NO8bduM+uBBg08sTPtTf+/BACY0loZAJ439d8KHAzHF69Fo7QXha3IboJGpdyQ701ke5Aa083t8iCCQIPorzdbXe80B32ozjOPWzcmt5SzqwBAD/gq9HpFdxtNbng/jx1TaLprGYspTBd9qjr2yqVrIoeYgjSOBtfpkyksVlgiwyi337+ucwMA7ov2Nx1ab/Z5OtMZYfXnvBbqfKjrzeOptah70HjJvMzhczim6YCqjTJWfF07hAReVuq32zLcP72O2vRpAnQVWPFzPLfqz56ft82jSlP3msxZpzGjKIvXsqIyQguBzGc0l5UvED2/oijZdOMmri5fx/nxq/j800/i80ePYjyFqM1h7B3cj1/8zq/EwcGDePX6JJ6/fM6D+t79hzGbKd8bhxOj5Yz86Wnc73spVmpDQo1d93Qq7onY1HcX7ttHr3pnFxG3NgO533VoXL51VtLw7+var2eS50p/jjo9pB8F9/rhPMlyXf58nWOaey3FZAioaY0N2Att4nTj6F/Vs0DPgU3hFL88u2R6MmVjtFrHJqjwN/P40ff/ML7/Z/9XTDfOY28Xo59aDrEhajWjeWsaWjCc5DAqCoLoLOwIK/IzuubqO6jlnfXB0T5HoOpZAGMI90TEFH1C+vTNDR1cfBaGDVWT4SmTiioD20aZnNgpHS04AIySATy8htCfdBXg/CO6O0I7kSKwvom9/V1GNheXi7iaX8XZ6WUsr27i6PQi1hvT+O6v/bP4Z//dv47du2/H5RXU/8dxDZVvRMrQHqb6ywibsCY0eBVeWxKU2kXu+nQcV/PTeP7FT+PpZx/G/PRpfPHp38fl2cs42N2M7U3kdcJ5QJR5JLrr5jarCFxB7CkVuhENxLuBAfDs2bMO/FBEvyh2Z56/1zmMVhr2SSEVbVkUUzigGBeyMDIiaDo+xsAlybR3NGE1pWWuSaHVvqhtBG3G3ECpK4wrHEOlckgZm7ntFLeadxV3tM5UTcNzxWeAzzuKDBLARIqHHPITUn1htGfYNEMV3jNZTnJb74jcX4NPfF7abQahDDbDYIIjwwoTKXbWB5ZVlheOEAAAgKTON4ZuBcoAvvvuO/GzP/sN9g1KJcLp5BpCJDdp6RLn1LkqR2TKMYDKP/oP9wHDA7+D4jcBlGTMGFDBmCDCChAE6wHrRawZOQdnF+d0PBpzrwW9+E5dRSQBAHgPnAH7ewATBNbwXEiVcVjJEK3EumcKSDpBypffiGlG+l06zYwVU6eRK821QpAPInlNSBEOowBCidCZ9SYwzee1K6tAZ0H7JvoFnwObRFFWpZ4gWkxeDQA4gkLSiJCDKnASIAAAHjtUtO9HEWfnSO+QM8W2UhcEbIQltUlwvYFOlX9r5TWtDI92cHyzzCzaYYeaNknPDmyMTabalegEzxv0R1epRn4KxVQhLLctZw99DpAM7V1eiXmBvoETLMZNi+abVSkGEGjzmPMA+TFvUMVFAJvOE+mGoK8uz6HPMY/xSOklZH9QrwL71Uy/YxRdVSOw/wIUVdqLAb5kAzDY4RK7Y4KxX/3qu9xvAGoxVQj7dZb6hbmmszKtGaRykAJ/ReAQ83V7c5PieFhDU+47G3H3zl5885s/Q9X/k5Mjlahlio3tOKUpuBA68+zHY7LecG+sAQKRCVJStyRZLzJWaipgo1cK5EB5zauYQ2R0DtBgTAAX+zv3xmR9A7jA2kYlFIwl0qbQD1byR6QfbCPsA5i7LpFKxleCIehfrEOMF8++FfQMrmL0v/zvf9EDAIbGYzVWfGB4060O0NDh4qszSlRCaQPj5L8GAKhGiw336vBUA5pGWlqQNuxp5JZ8Thttdmpl2N3exkbhFABQjbPO4GapKNMYW/lCGWcul/FmOTf115vGaXVI8AwbgZ0B2jmLMiqV121npZ9f7c/3jOIEADqHr7Sh9lkXBcuNyP2EBed54I2YBmMXSe6rpnMjBTjSq+1qCmEeMsVBxrWVpj10cPzs/ri18aubY73Wc6a1naOZ79LPn6/Xeso6d8x/qw5Xv01tktsZ8Lyx0WLn30hlAzC+bB62eTKcH7WtBrfq3PLfO+OslEWra8v37TMA3EX9dv1jAACRRYrXNLEy9cibQEIbq/77dW0u9dj7jlW7vupstPVpsE7eHTbBocNc97XOiHQ9+A6gyDVmBfZSzsbtoZJ3HlR4vhktdrR7+1AyF9rMMwVcPVT3i/4+3NhLlR0wnN/1WXWvUru0RzlCYGGn6mAajDQFXffIKHJW7jA1DwbWdANG9zLOjp7Es0c/jquL4zg/ehVPnz6hhNzuwd14+M7X4/1/8p24Xm3Ep48eU/EaRLWf/4Vfire+8i7zoBkRgQHjNKcUhePezdzWpJN7D04giWNaNBjq2u+O2nTo6/nkvrEmBq9NEVCv3spMq+vY3/cAgWw3+pRt7kRJ7XgMyzY2p13XCpQdgtze+9z2NwGABkoP973aPv/N9697CIW9QAHdyAooa1D/RzFeb8R4FbE73ojZeh4//uGfxff//N/F1eJ5bAMVGGWO+HgqxXOqoqPUUh8AwKpXaSXV72Z+KNXS5ZS67rYNfBhtos2KggmjBb+DUQMjCM4Fc8hXK/6Ma0xxF2ujsR7YX1SN3mH/np8hagda7yHHieWtFtAaQH1xCNRdU6kfzvoWnJz9PdKCoW5+dXkVL1+8isUCQoST2D28Gz//7e/G197/TizX0zi9XMZNTGJn/zD29w5iMkbUHvXgT+P07DQu8d7jSdy59yAp16uYjEaxO92I9dU8Pv7oR/HFZx/G2evHsRHzuDx9TlbN1gxO7ZrO0NHxSSyXYEdsxdbWrjQ40jn2WQIjHUAH/qOxmgrs0lJytN0MDTicKPEF+nCpSQ/1etSqxuczcu+8VDv2npvXK6VUmOlSaas4BHA9HCM71GgPnAhS8mGAJhghpwyRNESNV1k+TqtR60rl5SgWWATi3G62i7XpYY+JZXB0hDxcpynJFsO8ceSWLIXpRuwfHDDaBmcc+5s1EDCvMIeUo641i2g5NB5wL+T5M4c5tZ50ngLQlCYFmBlok/YMUf53d7azNKA0IjCfcS0jzbNNMgf4nIko4tbAEnsQImsLRrMx999//30K8D158pjOrdlAdR/BnMY8t+NL4bakCyMoBsFIalHQUUgmBKuS+OyEc9bE+CheGWuCAF95+JBMAAI8LOm3pB4IfoaTROZGbqgUONzYUKnBJXLvBSBiPLEe4YST2YPxQ6WBAgCg/+2Ei03X0v4A7GG83e9w1Fz9gYEk6B/MBBKaSaQ9VylaaB+1IK6uCJwR/EqgAUyCXeZ/K53CzBnOZ4wpSlPCkV2LVWNgo0bh0RZF11FqTucD/tP5i7xtzWfNTdtOfVYA2ij6OHq+72uQKg7WRCrOE6ShyvwmbW6Mj8AF7HMSugYAgPFWmo76srVJ/c8+AmOFoNsG+5DirecXnUNsxiT1OMYTlkudz1FxROMOsIP9vykau3RQ5PRizMjWBt3dApVMPxADgKyGG/UX9oR79+7Ggwf3Wff+9dGRbCWX5MvykJ1Nlor7Ai3/P8LevEuyK7vuOzFn5FyZVYUCUAAxNEA02SJbnEVb4h9e+hq2Renz2JaoL+K1tGwvS6Qpiuxmk+yJaHaj0RirMNaQ85wRmV6/ve9578bLhJ1YhcyMjHjvvnvPPfcM++zjs4QAAGcTvClPnzwRMmJ9bSXW16bx+muvxNr6SpyeHsfpOaUdLbIO/5UuEUqsqlxlrEAj1/GeYl0M2c/2khL5oqOYb8P+s0zVyAzNuXgMzNditNxASB1kSiVt4qq5jJVlt/lkLlXCVnywbI1I5p9rENxIO5IxEVCVrmy6WzlhxtxyXgvR8Kf/AQRAzeK+aOynIZFGeToZ/J4OTRqiXSNEgylZljSs6u/Z9uq2v+VrtVGb96z/llm2NOoES216zPpZsp4zFWN7v8pRqAaRz+yXSm1OJwCQb+8Sq/G6o3tV3XxxomunozZIEwpcP1c+z20BgHaoxmp21yY/m1mUFmJuGEl7b0ftb5vrzL7V6+/3OeiQ1zABS5v59+ttIMKyWpjqC7S1kRMN35BQvhIin6iKVEz5fLUstLJ3MyKaz1/LVb2m9fP79dYgX5DPstGEHims9pKnJA2rxl7fM8ddOwt14AD5SHiOUSM35bB2WOv75RzUz1P3Kc/gST6TZK6QvGXATqtYQf9rWUygh8fL1NyU4wXnorNvUj/USBTPR4uEqecn5y1fuy3g0w04NnuvwNZq/eWxtfNpBajeaZbehVZ/XsvFoOCiLOT7cz7reZfD3JAIeb5sJDhDUUNt897eDS1iIg8/rttmNdo9Ucu+x1m0UsWkW48p5yrntV7b2wIACUNrrlF4Spo15sBWDWjJGCsKPVft4tKYLPFx/PLdv4vHH/xjTHqXcX1xKgMVJ2o8XYu7Dx7G+ub92Nk9UgCgNxjHeHktfu8P/mW8/OqbcXxK6zZqJw1rlt1Zauel+4aZAU/0iL9nqULVSKWRRI29ypJ09WojP+VY1xyXDiC1c1zrgu7+buanvMl16IYBZwDAQSCvuJ2DFu3UXZd6j2RJQL1Pa/3RHWN97tbv4/N5z+5+92cwwkzo1OurAarguQoyXQ1icBUxRS4vj+L557+Mv/vr/yOefvVBLI0x3q9iSW3zlmQUUoMqVvTSGzt1XGaAuJ9qv2EeLgEA3ZeM9og2VEuaO4y2zEBj9PMzziyOAk4PvydpXdax59wazu863ETjcY4B98UBIROK4alsCgRUOD4xiNV1WpkN4+jkPC6uIiYrq7F5925s37srZ4cM+/H+Qew8e64ezq+8+mvx0sOX4+xyHp88/lqEgPPeUAiA1fWteOONN+Mu5GH969jbexofffRB7B8cxXR5NV5+9TVlbnE+Rz3QFVex8/Xn8U/v/jB2nn0Ws/P9WJ32YzKi/zSZzKs4PXFNKXDt01Pmj/IFsoyG42OoywClNzmoADlZZv1PnU8mU3X2y5CCOUjAPKa+9pwXdCCZUzF/O0gDhDb1MllE5NNBbEPA7Xg6Q4xMyWFTLasdD2WeCirMjg5ke24951pzczHZwR/JKVcdLv24CxyW6/C3RHVIrosu5z1i7yfTSU23WpSamA8EgIjiSnlCBkqWlgr586Cn9TCSxDBckA8Y2geH+7r/ynIywbtuXk6/WPMNwQfZ0aI/zU7vzhomWuULCDP/mEv0o1GOto9BKABtJgBgZ90OFE6f+oVXQXtYz+nhzhy/8+134sGDF+LJk6+Fisl946Cu7wAAIABJREFUkLW//M7YGCM/IwN8qf2c6qonctLIPhLAyWCDA/gm7mtIxkrJGk4JkGWe5dWHD1XyQ4bVdcgEPJhr6190CcF3BVGWXI7DvdADqssWMd8glkHojAyRz8B0cgAkdwXrbvRH60zpbBeHhsl2eU6hQNTvHBb6udq0JUrIBJB22ECeCJWkNmxwH5i0z46xGe+RmenSsoIuZFcNd3dASp0xCKoRBGDtCuFodtXKNcgz3R0ASsu/PN9KosR+TSYPF1vhNfZzIcLMtsrIC186m8uZbXJGI6qaIEQJwtmp9zlHWWf6Fap2KntH+7QgFVWuAqeP1o/AqjkimFeX9UAcCcfBhZx/kZASuqTtKvqQoGDZn54n65bGWZ454ERAzTZrloa5pEWOahln8kzgBFMmgqyZYX8mVn4jXqzrfE773FMLwxl7kdZ75q7g58ODfQXitjbXY2V5Ene378TSdCx5pW0qMprryEaEO6TuUoW8C26vEgzfN/UvwY5EDRHEsjy5ZIKvRIHqGQnOlTNR81XsViVDSnklc0bwQoHTcj32pkggS5kcZ+Zx4R3QPim2p3WIAy8OIFknEijIUobev/n331eorzYiamM1f87F47uUV0JUOhDL2mhJoymDADecsOIAdg2t2tiqDZj8fO2AdAMAaulUso+NoVeMuzoAkAZXOgzfZOCl0Z3uS/cZVPdWkZDVhl49j838VfBnGWWVs9zN8KTRloe4fi8nSvO3AiHKZ62NzO6z5efrtU7Ib/fzeZ/68GnXKYMALWTW18zgURtE8jxz0BmeVxuvGQDK8VhZ+i7peCnSV3ZPd/2a7GQZWDqRtTx1X6t/b7Opixm4/LzGgFFU4ECtc7sI0+/er/58ylX9PPV1UmGVp16AkPuAWyRJrOfP61tDxLNvfUuKlzXOKaO3ydjC+DX5Jh+ut3auwY1gRGfuc3x5qHn87ZrW81Ffs3bEu7oo56DeB1ynDXy0zlXOZ72/vY6uHs91SNnJ2rx6/9c6LA/KdJjq/aD1mdlYqvda03KoYoBXWKJySrk/8i6oZ9k3CoCR1ev0kk+d08p/Hcxo24XepntzbDo0KsdIQcrSzkb2miaghR56Lzo8eHJ8IkeIA5TWOOcXp/H0ydfRuzqPu+vj+MkP/jKePPpFLA/ncXV+YsKfleW4JDgSwxgvUe/fi92D4zij5nGyGt/9/X8Vb73zz+PyahxnZFVLL2RlnhrkVKKJLEM2YIqANiU5Gngtwg2sv57v/LkrW9Roa35LFqSrY/LC3bOnOYPKG1zvaeh57pFEgWQQOe9dr2fKXcpPLUe5njmGeu8uPnArW7edkV25aOdCrrjrcwcEUmfKuigLhzl3HTFRAOA4Lg+/jB//4M/j0w9+ErOLA3UAWN9YE6xXWeQSACCzgtGRBhHs1xj3vIesL46G5ki17zi4DgAIrljIFg1ZtyFLZhPjW45CIURjnttAZ6tbsu94Xk9zOxjE6tq6DEQCFTiHwH9FJNYfxnR1PSbTVXFV9MdTqA1j3h/F8sZmbN29q2zl8ydfxwziNpi0exEPHtyLO1ub8ejRo/jhD3+iIML69r04n/diNFmLt99+JzbX1+Ps5CC++OKT+PyzRyK6Ara/tr4pZnFqTfvzeRzv7MWzrz6Pp18/jn7vPAa9y1hfXYqliZ1/ymxg6/bckEGFPRq4LHNEAMdZupwPoK3IsFiuq2AnnzVBneVdjNAVuq8JXhVb0Dqs9PsuCQ0RaYHwKIz+1OmPRkawcK+E8uI4ySFWRt5rlQRp7f7ruT7/wgEbj8uwZLKN6Gtq83HGGSuOj1uYOYsofVaCptkGl+cxwaCzoKjb09NzQcQFkVZ23h0LFGgguBjXsb65oQAUa808mDWerieG2XJPyAuRRQcVzNCPoa7M8xx0gqH1/I6c6TkL+hU9S/afawIdV6BmMo6N9fXYXHenBjm8kKIdHMq5wLGipEVdKSgBEBM9dbzHDrAOh/H6G6+rddmzZ0+1v2p9kaUZ2a0lmdu5rvZBgcLr2YqsiHytQSwYPZOOeXOGM86Lc8nAvbt3TQCbWQPQAdd0A0EersQ9kHBoAgDsSwj0jo4ONX50g86kggbK9noZFGcOUyek44Qjk84McmwuBttBgqOXgFI689Rn874k/+QA4VoKBAyGGg+kbZJBtZUcxNLEEH6XEkecnV7IwbI+p20oaAsnhQiQrG2sa514b6Ju9vf3hFTibfk5+03oviSQJVhEi0zzRGTHELUzLaWN+VwZ5AJlwEaRk1nQwBpLKbeukwvteZE2igOGQns1tojLJFJnIEMJ++esFemnnHOjHJib7a1ttbtkHp49faYADMSAnBmcA6cnJlYUBw4lItnVgf3NWmcL6BK4wPFWSRj8BgUxrABjCeaihwjSoQt8xlZ8XED8r69dPqS9Spbc7RVdtsg3M+6PRwNl/bnP6upybG9t6hwD8o+MeC+cq8SD+0snUeymdqTmpkGZ8B1doU4mJfCQAR86yDAW5ktIG1ogisjeNgrXTN14enIquUo/Q6ScRbdlUBSS0ETC6R4K8nCGgc4yESM+797entYDtIC6qzAHZ2fSHcsrLpVjPRg75QuMHYLB3v/8v0EC2BpQ6SDVhnwT/S39xutoyA2GsCq72BhPdaalhmSm4dmxZmojJjOltfFUO+FdJ0lMlYVVMp3HJBvMyW2Mt8IgnhnDdJLq+2c2nzYNrZPQGuAo5vwcY6wNyNrolKIrG7Vx4orBnTU3GS1U9Kocumm4i/m4EzxQlLK03qnnpJ3OtubaZvNirbucx5Jx6657IgC+yehM5MOiYe0gQD1/juaVlmOdAIAUYiFhTMM5a2/yGRw987xmcKNr/LbrYse8md/yxlqW67WygVQz4rf3kFwpQtDeLWWtdUgd/KkP3rx+firnp95D+TztmmVZxWKW/DbD/+ZnXXfJV85RI8cNn39yDLQMoTkndcCoqbFuAgA3A4Pd+atZ2Os9ms567t/uHOVz5Ptyr6bc5/tzzvm9zpDzOwot5ave223goi5Xcb21x9vKSdbOKR9arWXOTxrM9fVbeaIGrc5Yl6xOBfVvDtqF8oEM6th2yWsnBNOQxkV2+a4TZ9nIEoW2PVw9z/lzOqRdPaU+74UHJHWDER8lUs18zWbx7OnXjdF35866oI6PPv04ZudH8WBrOd776ffj4MknsbYEIgDI2jR6o0GcwfQe/Tg9EzuaINIH55dxfj2Ot77zB/Hbv/cnMVzajtOzJKKzQV6jNRL+n6gKd6NYJF29TbbcHeVmaVD9mhyogbOc9d7O37vBz3Soav2TcLzcR90AUX4mUSpeg8XSsLxfGyi7qetqvfJNZ+His3mUi/q5Ohk0N8z3sKAAgHU5kyd5xJQma9iLWBldx9Xp83j3H/5bfPjzv4/j/SfRu7qIyZJb8qXhhiY0JBioqLPLd7a2hMDDMTs6PHJQqcAfE7paz3fWL9rhGypoYEPatdDeo+15kHsxnQXkdwxDfKnrpcUZmVVq/Mn406byzp2tWFlZlUN+Pr+Knf3D2L77ohApp/N+zHqjuPPCg5gs27l6+uUXMbq6jOvZaZwd7cXayiRWV6fxxeeP44Nf/oooQyxt3Il5bxQvvvRGvPPt74gR/bNHH8XTJ5/FyfGBnE6CANPlNbe7m53F2clx9C+v4vToIM5O92N5CeeD9l5yY2SYU1s8UxYLaPpY9bWnoGbO3IZTNJ3FjmG+qetET7pVmh3e7JCQ2UHmMA1c6133J1dWU06tA26yV8qXORuczcWZdWb+TAG5LIHCgXFfenduwFHFOcwAQCISvOd68fTpM5GAQejHs3J9Z1Zdaz1dcdZYdbxkjGXNG2mgwCyOUMl2ZoYYB6Spo6d94+xK2UrUCgY32VzmR3B8GPxxAEY2yjHqGTd/e/PNN+LhKy/rfjhkkCp+8vGncgyRHcbAnNF/HblKhm9sHUjGnJm2rnKQy2R0GehgbQgE3d26I4f/4PBAJSgOOA9M6lbKJpFfJMLlAuc6x0BovPzwJc3J06dPmk4ZSXJHJtLnCoNIPQdhpgkjM/mR2d/aHsjMocoei13hMiU9UAne9eVsIKdAqwn8oS/IuKbOplaZ4IIylWrRZv4OZBInaXVtzTqq6Cn0hBAJp6cLqDzWxg6Ms/s1b5bQYiJaLeWypSMG64icj5dAPbR2KfwexGUYE898dGxUEg6VA/CeW6M7DMmfXRixQklMBgC0Z+D5GA1i++49IaFAmyxNXZZEnfne/k70++zjgYJN9tYYqW1i1/wnh1Ib3MrgKfvESJvMIkOM6BIRyhZ4PgI0iT4R8rlq5ZfOZtP5RN16jFRMH4N1TaJLl15ZVtXRp2eiSduFJudhr27d2VIAAFk6gV/CLARy3o8Oj+P42OtHgCX9FgICPEsGXzQVCpD5jM69nedVBgC4jhEAd7RGNUcMhJSgHngNHg+Cevx8enKsvQ7/gYg2Bz2hqC4vQK6ANKPrwzS2t++ovApEC1841CLxO6FLR+tHsB6SyQwKFESrnqdnG5T38DlY+dc31hVwykCOyWgL8qQkN3jv7s6uAhOyz/gnvpxJg4CAJ2F7e0u/JzJGPDYznndVtiMIPshknz9/pkBFtgr1/BnNAsJGaCv4EkA6wU9y4iCiEAA3IbStMdwYojXRV9Y8NS1aWgdjQZEUgoZMDNdOqm5aEABd57U2orqR/jyQamN2wenTw3g8dQAgFVlrkJmFO6Nz+f6uA5njtJKqn9PGFQGAdGbqseU85GvdUgg9s72Hhkiwm6FrnLOKxHDRcXMJQEZ3a8PQBHltfY+udSPg4h7CqVDrMWf1VgoNz5FOrMZe1b15LVKV1+ZxMyPFGL2Zqar5FxL6WstDrmE9tlwjjaf0Zc31S6M356IOGqSzueC0XxdW5g4bPpZL3qd+f23opzHfvWeOOeerlovaKM/r1oZ/14iv98I3GfNJMpOOJPcAbZG8C925y/EsXq/NzOWa1M53zm+OpwnIFEXZvWbK8m2ZunoOcmz1+tXOdv3edGTb15K4ynLVfi7116ITaAnNIIuNhjS23I/Z0LMaKZD37O5nj0FNjku2Cfiilew36ah0XqxTbtZvp4HD59VeL6FwFRxMfysC0/IfLHZdSblLOcz54nOZQbMB7fErECCCH/rusqHmOjQn4776kH/0wXtxdLAb0yVYqVfk5D1/+ix2n38d4ziLna8+ieuLvdhYHkUPGN35WVyTIJHRSFaJ3tHXMRgvx9nVIC77y/HqO78b3/7t/z4mKy/E8akRAHIyilHgrIHZi9FjWfsr0j/xOpTuIQXyV8uf5KDAWLtnS70+QiYV6GX3bOrK5Y2zq9wwA0cpf3kude/rt9dIhbYsIPVSlk6lQ9XVP7WeyfskmZ4MiOLY1Tqv3j+17HgeWPliABaCL7JgQM2vS7YAErtJ/yqGs5N4/sVH8eiXP41f/fyHcX68K4e1N8Co6IvUiecgq4AxhAHMeLa27+r1NKzs4Fg3JbtxGlC833XgwCrtpBIAwJBqsnaFrd0Za6NamvKL0tbXDodrymEeJ6mEMT8cTmJ7+15sbt5RzT+Z272Dg9jZO4iHr74Z61v34/1PPo/+dDX+4L/7lzFdXZVhdbj3LC4Od+Pw+Zex++SzGMRFTEa9OD85joPdfdX2j9c2Yn3rQbzw8utx7/5Lcobef+9n8fnjD2LQ915jnGsr62o5dnKyH5dk/zh/BKU9VMYfBmqeaXm6IgPOzgA6ybXpgz7OyTxOT9A1th0SFsx8AbVPorfUh3o990MDNTbBVn3+YhCKJV860Cg/nQEyfEvWVIGYiZw+O5J2atM2wkHgy3wPkBbaBsmAg//eEwx9f+9A31kn2NUJjHAf2NQhDQMBwDPjNKLymLfs7Z7OGvem3KB1EMlC4shjWLsEhxIAAgPohETqkH3f2t5ye8aSaXRf93OR5UE49uJLD3yuzK8UhPr440/kALmFHPDea2XXQD4A3YdzQBn2I2f5k81c3BjKApoTwXvySsRmd7e3Y39vN548fVqCMLRMY36d7RQ0uDiKKrcYeP4ZI8Y+zgx7hPcSdDs8PtJ8mogOpMGSEBBCAhTEQpKBJWIpkzaZbWe9cDLIbmcwFlQGzgrwZxxh5ETIC9aFrOd0iVSkEB+qLe+FoNRnhcCTN7J23DP5HtBZ0rNZpht8xhwgqcPSieV9WvPyDIzRNfXYOi4LsG3iloqqjVcgzOUhfMnp74WCNjj0ctA0R+YY4B44UQxIpR0qWwGqnZ2mDM0GwSC9AxGdut28GMsr62p3u7G+pZKAzz9/HLP5eYxGBG6o8XZAYtgfxfUcZENbnpW6nPlPfgYHOoxqaPW5HXJeZw6BhEsnaL45Y0tdd0EIGIpu8jdxABQ+hEyAeL48r5nBtt1m9I/3IvOYiQ7bGfAirExX3IEheQyU/T+P3Z29wmNBCYHbfKp3fSGhYx3MT0CZxmWRrySibcsxte8oJxFhJfO6Fpub5m7J4LC4AsR0T1BuWUEoEDIH+3vSi+zhu9tbQgEI3XMB9J01pd3eSN04CADgVCdxNXs5z8m0AdhftIbk97RDVM5BuVMps+J8I0jA3wlsubWngzWpj9P24nV1pDk+kW7NUhyC1ebCcbAb0kIF2IsO5fOM5eDwUDoAdAsBYYIgPAN7MxOmjA85JzAC+gaUizgwSvkJO0IJ2P/pf/2bBZ+jdUqqzGZCyTpwY0FQmrqL1rjJiTNJgzMsvFY7UjaCXQOeGyDfU7+vNuzqv9efqd8j0pWqLp6/3cYB4DFmuwgboLcZ+znO1qxPFvSWhC+NvxScNNxyXBqDMMftK3pGPX+pt6oCLLyrceZca7EwdwuOnkhP2nZ0rVPXQpMb5+U2xIXKo9vMcDP3hUwpo3Y5ppz3Bt7WrF8xJyoHqN5INn5va1lVz+xNskQHaBYRAI1xXWAIuUFy/er5qWWjfk7LZOsA1A5kPaLbHIO8ZhuJriHZbeCpNsRrec01ap2FnLtWFlKG0uFedFzqEeZnF8mvXAuXfcg7EOkOHD0j9hpPJbTd/XpbAMUs2ovjyX1aO6D1Xkh90H3t/2vfaw8VJ6feX+nAdfdgbrbu2MyamSQ7fRmHyHgqaQcAjJSp75ljzmdr9pTqcA0NrNELtS5Y+Lm0mKl1WT1ffjYHAPI564BI/TmMAynxqm4/nzfX6rYAGK8ZmZFZKtdRcggSVe9dz2IyjNi6sxzv/+JH8aO//+s4OdqNlaWxnH8OvYP9o9h9/iSuZ0cRl8exPLpWyzIONBE8CRtqvUeGhvhjn7rl4XJcTzbj4dv/PH79t/44RisPFABQPa+yS7SxIbtgsjdn61atA5gXDn0RMJkUC4j0okHjoEY3iFTLXLN2BS6a69MNMN3cpzfRRTUCbiFA2hHuG3JY9OFigC/3kmXPBmBbAlTLYF6+CQCgw7N9Uglm1mtfn7++uJ0QDIyLs9N49vXXavu3trIWa+sbMZoux7HI4WYx6l/HEnD0k/34+Bc/jvd+8oM4O3oa88vjGAww0mzkyFjv92WkYCRD7nVna1v7FucEmCKOCIYpzMaZvVVv9NKjOCHXjM2Q54Qru58yz2Tna67sV9aCOrDgABfPSsZRPbLJSh2dYObG5uaWIPjKxtAqbDiUMbWztx/rm3dVAvDh4y9j7e79+Ff/w7+O7fv34+TkKB59/Kv45L1342jn61gdX8faFEKs8zgD5QB/xWAcSxtbsbJ5L/rj9VhbvxPbW3fis08/Ernf1exURijPu7G+qVKao0MIxy5kH9HPGgIqnGnrHGqP3dOeAIXKXwaFIyTQ6fSAdw16wsEz45+cQO08FZkqDpRh664LZ/9bZ9kOyvrRLLEADcBcUmbgLKP1pjJaSe6nrL3hy0kKlgEZB7J8D74MjybLdi4Y+smxa+G1rjjJ6BZIy/pmV4dczQ6P5Yu/4aioRRb31Jh6ImpMGDl7hq4NdExwIoiWXaV/t7Lo1O/PBSmG/O98dq6AQ+pw5gL9swLKYTwSlFi18dFXZwW3hXObM8awsXlHAQC6Gnz55VdyipKDwDkRJ2Lk1JduB4IHz2jNN1W7vEQ08J1uAOh/E3g5s5j7XkEFygLk4DtQVqOhcCoIAGS5BX+HAJMxc865fCFbBxoOjAy6vKrtn879cC4J4Eo/ldIM1VTPZ3L4V+l7rlr5uflYIJMTdwTjc9b97PzMMOTpVHOZwfVEgqSOJtgguR/Ay2FdwJcd/hYtpX7s5Xzk7w6O+exiz1g/wDXidn84/0YC8ewXsqORK3wW9BByhCyTtVWQ8tRkmDhJ5k0oDricdVrmMXczoUhEyIhjfX0Vv/baG/HCCw/j/IKsN7wNK3ExOw9cn4vzo/j4k1/F2dmx5RV7+5r7GznYZNgbIkCf595v7XnjPdQiGRivEAjMUamvBzWCbCvQUKDm7Bnu4VKDvloBIkN5BmYpJPOTPCAu/SlIgKHLjNxpwDYJ6wDkX4Su17QanAoBcLh/qKy2WPN5eJ1JLm8BlZWBBuaYAIDWv5RA1/YKr/uf7QjuT5CPIJPOhbk5AJaXptpfqu+fMO9wbFgnMv57d7e1T3CMcf45yyZjoxsGQwc4QGqJjwS0IogpWuP1uJ5r+1VSVEgfG9/qyqUbKhcC9SRkiDulsEYgCWR7F0i/S9r8lbrRyJWrIksmQjSXhLsK4LhzNpyfu9wEOeU+e/t7pSSOfQlHyljXERqr2AwumTICAFmcUN5UEEtuFwkx7tR+9//4v/z1jRKA2unJ2tVsDcZD1M5pZh4aI7c4F2mQs9C18VXbRVkD3jiV5Y+1I5BGUBozrdPUOsV5Tb2nCgDkmOouACn4XswkOGshpV0nRIZTp364Ndp6InKojbv6WRYMyPrBmyzezfZzC3NVnP+FOetkqsXi3O/2o19k4m+uuRAAKE5b5WzUDh5bM42INKrsbJRsY8kOeGw3HcDO45YAkCO06di0RmndvcCfzHVo4E0LGd6CnqjuXcvFTWfwJvLAa4OCcglHfqbraHcd8EYJlM+X0TYBrtqJ6AYAch3y9dahTVK+RTm86TSU2f5GaHOpZarKGtL4qmFzi/JkA6XevznO7l7IAErttBAFVwxfvXhvOki1LqnXtVQtNPPWOmVl7YXMsFx0ndqubGVmtT7Uvknn1BB3jAYMURRo9gxvShaq7gG3BSZyDCJ66pQO5PqmAVM/t/v4mpSJr5TvlF8/g1sb5Wu1HDXrtNCZoG7dV5AcJTBby1Dub8MKbfh77ByI47g8n6kkYNSfx8pSxPJ4Fv/007+JH//9X0b/+lRZTw58eEOw2U5EPHMQw/48piNqum0o6D4YjzIMgdhdqttQfzSN/tJa9Kdbceelt+Phm78V2y99S9Bp+vmSPcIgxsCkvvqjjz6K119/I7bv3o2j49MYU0c6mZpbQCLLHOIgtBmEujSpdnpr2WwDhCXYUgV/cy3rAMJtOr2Z17bepFnT7vnVPR/a39tyAMtrjU5ppfxW3Ub5WCGqsvNbjMZKFnPv39Aj5Ryg5n8yuY4vHn8SH7//qxj1BrE8WYn7L7wU9196GOPlFTlhGPV90C1nh/Hhz34Uzz//KNamEadHz+LR4w/USzozsum0c8/t7W05WfyNDMXz5ztuwzemxh2oo2tZMdjI0DT1keXRGT+f4304PRhsfB6dk0ZuGjIi1SukdUkuh3FENnB37yCmU57rRfWoJjNChhUI+MkpDMqnMRhO4vjsMp7uH8T9V16J3/0Xf6QSgL3d5/HR++/Fs88fxaQ3i63VSWywOeYXcUQf9ZPzWFpej+HqZhxfRJxe9uPVV1+LV195GE+/fBwf/epncXl+HNfzixgPhyIkzO4AcpAbAi5DQW34ohcwKnuCl5O1zHZmcnpmduAvL61HEjVB9j91YBqBKfdMac6vP2u0UmYU08AkSEEmEXZ42VIysAnsWB8nZDgdZva4DPohBH0mmdMaFeZ+9F3yCzDfzDsOAuUgZMrTpqDe187Ykok/wzXkOJw4w2TL+SK4lEGDtC3hdEgjm78RbGLdgSHxHhn1pU1httciAAA09oTs7AzEAUSUECXa+JaDV5xRcSf0B7Gzs+v2cMWG0VrJjHCrsP39A+vSvhnmcca0LwuaUCSHk7GeDYNdcOaSAZyuLOv5CJLBN5DPpDO3QXxZX3MdB1PsyEluiiPFPDAuHGllI1fXNOZjQbOBu+PEmyib57YN3Lb2zXNTugNUFl0qmgARJR6QIk6FfM1giuDhhQwSlBiOGBOO859ON9clqIDceC+XunO1PsQ5myuTjVPbQtEdZDGfheU3z0fmQU79tVFm1pFGA7H2/E5WmPdDmkhmmDGRDcUhSjRBoiUYA10AsAncJ124BNuIPThMzuNgH4SH6/NZE+aPIMlbb387Xn75taARCpwWBB9BrwxHvTg7PYhfvPezuDg/VvD88vwy5jMO+ILYKkEy5sd7v0Y6ONiZeiETNYy9CYaWbgryk7SubcCY1xRQK+gjflepw9CBpQwUZULA9p1LrPiHnLGe2aUGX0NnW/EZlEADQTZeUtBrb2dPqB69Xur+3Zmlp6w4+7/lgnHgUESRxa+QLVTZfGmj8Aw4+Q70023ChKV0olCWXPqC1piTgNwTGcXJ59zyvM7jWvJMgIpgkcKSev30BFlh/+LQUzLk+UbnJJ8As0FZkgKjkBeKjZ+gih3tDExpPxc0dAY20mZOvWzby0EmZMtBNYhE50LcMAcEpEAoSR/s7ul+JEEgtIQPBx4RAp6WFQfdNVeFaJJnkZ2oM9FoOPwc3g9JKjZaJlVu5QBojFv1mLQ8LBqoxSjPPs3pFFo16uNdJ6xrBPmydoBrA6v+ub7ObQGABcM6naISAMhn0AIQfq+UaOuYZ+Szrb1uza6KtKsxmG5mqJN0sL2mn78+ePk9lXj3fQv57ypzw8bJGrCch9u+c91kAc2/18bugsO6EFDmQOEAAAAgAElEQVQoWaZSF5BGq5zSUitdz3muZ70+2aeynrNvHGvFNZA1sN3P+fdF3oLcQDeeqWRyc9lvk5tajm9zpuUglDryety1E1Ab8/W65kHke7Tt4tLJap3RRXmo90XrSHst0gFYzArezPbX89Y6M35VUdqm5UhhiS21c9359pwuog6SrjSdp1oG8tlyrvSM5T/PQpu1vm2+c/7S+c/oc65tOiyCvynT1ZawNJ+tHK7b5D3fl8+a12jWsbS9yWdJuCYK3/WmJRvRaWOU69kdh67fmVg9x7Wd+zr6q7WnzdpCUCORRy2Pgz/vq+ZBX9+iPVT8aqIguk4rf0tUQhqKtWxL3gqD9/UVML9ejIAX9q9iaXgRpwdfxI9+8J/j8Uf/GCtLUJ3RDaAfVzOIrzze2Yy2fpcAJcVHMqClmrIxZA370YcMSqzZWJnjiBEogJUYrb4Qd19+K15+49uxff/F2Hn2LM7PTmN1eUktpD768MP46quv49u/8ZsxGE1i7/A47j94OTa27olL4AKmbzoSzKmJrXhHMq5ZFEPXea73nw35lkQx56aW75z3+m+1ruBcqWU9901XNnPNarmUAaDMjoNnLf9Ji3jK8S8EFosM2RBLx6wQr5WzOIO3eb9mjDXx7vVFLE+v4yc//H787If/EMu0lxstxdb2/Xj19bfi3osvxXSVdnMRl6cncX4EAuDd6F0cxr3NpTjcfxLvv/9unJ0eKbvNPaktZMw4H2Y2d9ZOBjR9iueGUQIhtnxSS+0sbzJ059zVmSsgyOyFNBZ1fTFj28jLIHSuk7hdBnAIHIlYbXllLba378ZM8FtqQFeVubo4P7XxN7uKw2NIKq9i+8H9ePn112SUPX36dew+fxpLvevYpCb9+jIG17MY0JqP9ods1cEkZv1p7B6dx8r6dnzrrV+PUe86nn39Wew9/SJ61zD3m0CKGvnxGIeCzNOF+mA7U1T6aStpjM0C9FPFOQH/UBLgidxJZIY2VCEfE2v5bN6gKDzfwO/tTKReaAMALWFl6gUMQv7OOvIa6BtllVSa05PDl/Xr3NdZfwz2K2XJsKpx4JOYNRFR5pQwCSABAvVfvwoZogR3kvSLe05AGJGxUzeKKxndyMXyynLT8x4HOYNdGOzsgESfMFbmR+SCBHlU++9W1DhG8COw1gSfCABMppO4mF/E2eW5ssU4gw4ArDbZSmXngeDPriRHqW9ltM9gDSez7Iwy40Ht4CTYyYZsbFWIKfUtHw5iZXVZ3wl6Af3HmaFzA8Y613Qm1jB5svdkGO10tQmZdMgNtTcUnk3K+KmVJgMpwsLLS10DOSU4cXEGmqCv8SXKQ0zvBdlR6z2fm0yfy1S5J44/TpcQp+E2hrxvST3nydQ7WEiWGdtV98gy1GITO2PtzL7l0p0/Eu6NP5COaTq6hrC7hKG2Q3UWhxn/7ZjbYWZdmBvOdGQYNBL3oh89zlUGqpin7KWOLFLCoczy8kpcXsDHwPnLnnDQigCBghPFv2GcZG1fefW1WFvbiqvrflyjd4aWpeGoH7u7T+Ppky9VBoDcEVyjXR4tBsUjMaM9qH0N/pZOXW3vMle2Gbwm02Vng6ULTq1vtXZVS5x8fwaKsvSFQBfncq6/gw72f6xP3daYSyogJmfazneimBkna0F5Ccz/JA7QAceHtKKjf/2gdI9w9yXmiHEQeOFZmGvQFgroNCikEsSvAtgKkKp8BgSOfU4FvUrQZEL3GF0bXYkj3lOJosj9+gQikXd3InGkzp1ugGFYP3m/oj8JAnNGGRXsMptMEOvsHVi3gOBALjOIiuzVSRz2Nv4mek/cZxWChfexVppz6Qgjo1JutS8o8ZkWIkGCmUfH0r/oA4J84tAoQUOvu8sQpDsobSl7kgAB11KgFnxO6dICGgpOFPSSztJ/+2c/aGyDrvFiqWpr6mtnKN+rA6TUNdWBAj7adU5q5zedh2wT0h7ctxOV1Z+tx9F1lupS9OaaJYNfKzgbVhn5XMw0do2mdIhvG0Per+vw1L93DcuEarRmi++Ym1H1d00v6aoUI02dGnJd1kfKsGSyUmHkxq6NvxqyqsOsRPTSKdG8VAGAWmhr+cj75bW7RvCioescbdY1Z8Y2n7k20tOYa7NhiyUKjfNUt6fLlgVlDur5vjEHOTCfHgpApXFdr2/KSirifN5aMVcxp2IYlDZK1TrlWtQy2w2spE+bGdmcj9pRrO9fy2cqkfx7l2gy18zP2HZUyHnO52yu3ykPqB3oOriRspptZbS6Cj60QYD6mZsxlxr8fOaU2XRYbLTCvmoDIQ2Fetny53pt0jCQTFckfDcCAJVjyPuy3tDGqw/GHFMS0uW1c93y+rUs5Pzx3Q48/WxtNOcc14etZK2kq5t5FYCp29GghYHnc7fr4Hsl9LYrv7yf50k9fDOA4wCADqXZdQx7g5hj9M9PY2ttEIfPH8U/fO//jGdffxir9H6/OlcbNDL65+eszTB6Q9adQ9HZ//m8HJRBT/iBcig2TKiZ7MXp5TxOZ72YrNyN+w/fjFff+g31Rv/oww/i5PBARiaf2Xn+XJmclx6+GifnlxGDpfjN3/7d2Nx+ELPrQZzSOUCBXYyMCvFUmLdzrurDOfVNu6/aDHx9/tymPxbURmWkoE9rGavXoD7/5EhVhm8av96f2SIpUTRtKyidr4UMTOMi81+MwXRuGFsay3W4sNZ9ljfru0a3EQAYz+LnP/27ePeH34/JoB/Da7Ifq7G5dS/WqJUfmYl/BoT0ahY7X38R494s1leGcX66H199+TjiehbL02U5pdRKypEcUat+IeOPW6rGlHVMHV0CniZ1altX5d+RaxtwLfw9dSnXT7btNGw9T57j5MThZ6DgOLMmQ1pz7+3xpEAsYWU/lqOGY47RhMNygWEIY7uIxCImsMLjJJENR3+V9ne8/3zWi8urYZxcgvGfxmtvvK2xffDez+Jo72ksjyLGgwj5ynx+5KAgsHFQD9TYuozKkOAkNHOtM7I90B5NpnBeO9w/ULCMZ2paGp6fywBsW73Bgr1YNpVynUFBrxNQXcgbXbufwUyRTZW2lmTfQObwXHw29TLOIwSFrnXFAZ02cmi9bZQRX+bycLBS5GYzs6ljkCobRnYOg37ZLfhYy7v37xW2fgd5cMCyzpYxgPQA4p+cEcgAxrRg7qX1XwacMIyZN8YPfB0nnwDAdf86Ti/oZmAnBWdHDNsleyhDH+j8GdB0k6SpPvwC5BuoJrOx8zzIFvfGeXSWz4Z71v8DR15bX5W9jCH//NlTtc7LzLbPHsPuySoKWl30S57jPHcSdfq8tY4HYg26gACKEQx91d8z5wTlcG4puVAXjpLZdgb2ZgmVdZhD+ypRDTvlgv6vrtgBLllwxrm2Ai8MpJCncmizXSPXoW87V2MvqpRCHQ8sQ05UFIKz0t++1sOLupRz0brL6BIjX+AwIci3v7vfrI91fpL9GpECsoTgCIgIdKCIIgspmmWJ0hITFuLYKhtMP/vriPHIv8txPTvX2S4HD70xXSqcImNx3fAPjx42eDuKBDgv4uT4UE4sQXKCPnhkIAguLs8bVn4c69wj6dcYaZM2AQSn1K6vS6YIqCZhnZV68deKbuVz6qpRWhQybw6kljZ7KqeyfYAQZ6cB6SkFUKZthwcfGhrLvMDkaZHYv+43nStU+mIMoEs3CicLjm22uMtSJeZaAZShg7q1b5EyACJQSITSCliktCIoLISkBKiunPmH3G84BNo+iq07ZM9duqTOKeKukDQXp5/nTZJlnGRagBIITt6IRE14b+RapK3lTh/HDW9AlrT4rCqliYUkkufKNpwZOJUOIdhTgv+NzVhKVAhMCSFTuFsIyjIO9rNaFPJs6lQyjKWxdQSdORQ8lE7sKdjFd4hnWVuCgUIGUF40XVGQS/rm3/3Hv9M+6zobeRiYlKlFAKQhlAuW32ujqeuApqHsTd9+6eArKIJ649cOWRpRqQxyLI0RUxtjlUNbO5V1TW9ex/dIqLmfMQ2m+hl1v+IQ3zaG2oHOMdXf6wDFwus1dLQ4XbkGjDejpN2xdH9XK69i9aWR2XVMmhkvSIZ6reoARrYjyyBBGp/19W516uqARMeBXJizoh4y45WCX6+Vx5qw70USt4VxC9RhZVPPqzZhBX+u71+JnmW633OtW8WxcGPtq3Wq3+e1yne3Wf7u/uiO7bbf21ssomG6e7J2bPM6mRHLsaU81vvm/+/56oM2o9u5zxb+Vu21WlZRrHaanbmv92gd7PCce33zPTm2DAB4/UqktLQMu003dcfXHpKLAYD6YPmmvcS9TZhTiFFSHlR72x7AGWzxs7YM2bkW+SyNgV0hAHJ83WdxH20HTuqv5hDsEAD6udtAk3sTL3KE1NfRgV1B7OpxZ2ZOTM7DccwuzuOzTz6MpcE83nr9hXj62fvxk7//izjY+SyWxyAAXO+JYUS2gyyl6vxLCx8cPDGUC4LmLAwZI4IGvPH45Cz2Do7UP33jzgvx8mtvxQuvvCGj6Vfvvxezi7OY0mJMqAFnZYejpTi7jHjljV+P3//jP4nVjftxNu/HxSxCSEoXVbY6oDqveDEDmCnHjdyW/VsToDa7udbNHd12Q1dlW9yyBvV5WAe1+JwzqM7YZ+bf65Ekjh4BBlgTDK4ClM7Wef/4eQjcGEHQBGorRF0TACjvt33YBrv7cRmjq5N4/OHP4p9+/L3oz85ijHFFxhP49GgsMkdl0DD4MWpOT2NpNIjpdBCDHuRqh8oA0g6J7A8109wjIbacJc42tUgj7YVSggJDNnsvob5GAxgN4bkuSMGmPZKvnWRMXMv1vmM5w8xn1lRzDdVVk0UR9Hja9GzHERCRFgz785lqTHkOOWenJ3Jc+DccjWNjbT2uZpdxfHgUE1jq1ZP5Um0E571x/Nob70R/sh6T5Y24+8IDdQf4h+//VZwd7sbG0iiGfZjo6alOqc1Q/BUgETwv9JjGIbIT6UCAs7KgA/g5uxjIOez1xXJ9fHSoeW7roo0gwJHH4MQ5SPlPZAXvz4AJ13WWeUnttmTEyjmh5VVbh837yTDh+IHaELxf7a2yNRhoArfdYyyZQRM7uWD0hqMii3YC/R6ug0NKdnoymghqjr4gA39ZavJfeunF2NzalNH+7NkzEeXJ6C11884KD0vQw3JQfNfiwDlTubayKn3y/NlzOeXra2smMlwax+X1LC7ktHounKG23Onn3kBjhFcgu84Aped30INDINZkTUtZBg5ivY7NudzvyfnHqWK+QACwjiYTazlp9HwTB6NTV2cgJgnfCLQlhFukdUFWeBmXxoRpdzblJMpRvnL9Og7OASiA85lQOAQqdNaWwFStn/JMwvl3q0TDqJEDggDslyZoNhjECq0Kp2OhaXgulTqUrKRamxVHm84E3CeD0u7AYx4sByYXy+KyJt11/Hak+Mp6ddAvIM5Yj4P9Q/U3t8w70SHUBdnY+aUQHw8fPlTmk4DB7h5EcZYZnKPUi+wxyWgpGnGbbHMFsbbZoYB5Zn1wxEge0FGEMhi6DPSHYwUFkA9KLnDgGBtBO2YTzpWjwwMFrkVmW9ryITf1+d5NNAglNR42eo49nt0OdK6ULgCpP+QEl6Czr2tuDWf5EwXiYIrKXEr7VSNMXAfPWje8PgSx6TxSWg6OhxMlDuh6wdkvHpDSbrNJUhQbShwQBW1gqL9JIRMR6fG1qMcMsii54DqjEgwYCJVgUAw2iev5NzZWY2WFAB5BArpomGODMbU61W0NnfnPYIBTkzj/PINKQpYJ+BDYPCmBwLRXmRN3PwBRAzKI+UwUSSYTM/BzIfQT5Ype18YOawh2CVI4uJnvkY1QEuomaLfdwBTg/IuPQPB+czEsL4FyQV+740om4QkGIn9GiLAHzAGCPLtlImUuV20AoOv81pn025yANJbSSbThskjo182MyFmtFlr3LDUieT0ppU4GrzZa8n21M7joZBoWmcqT97UKpr1LGhftZqkg/2lmZbawIAjSqarvXZP71ePIn78pAGDntS0VWCgF8Co2GyLntp7z5l4dhEaO7db5qQIAzd+bOuBiHFYLkYohjdZc69rZyr/V6/fNPydcthh3pQama1S3sPTkaLDRWsuF+9QLo9bcruvs1TJ927xkRqyW2zRWarm+9bOW5CZ6ms9QO3j5uVpu8rVaVhJqlN/r99Tv6x4ItVw0Y9SLrSzfNge1HHX3beNidEpzFsdbORKS1aw7dwCgfm83QOF1a5V9zn3KVLsW5TqFC6ArUznfN7KcnWDlbfNdy2zC75yxqogzUU2FAKl2nLr6KTNctY7M66QT1JWDhflXmdVix4l8tloW2+eoy7HaeaxloQ668LkMXKQx0FwL40OQ1QvVS+49fxI/++k/xPp0EN/+1svx6a/ejXd/+NdxdXEQk+E86GREWyMMnfyHUWbYJTBMWuHAtnspAiTgoKtk2iZAKO2IUYsJtPnO5r3YfuGlGK9tKkt7eLAXIwxvSH5wGlRHOIqr3jAu5oN4+Po78a13vhsxXo3R8qag1udk3eRxVLqyQgDwnBmM7sqP96mDKTl3t8l4V7+lYdPs95KRynvlmZfylI48f++iqdpAaI6/LQXqnjWp76rYhMc9t26sx5OIvBodlJn/+lmBsm+M+/HFxz+PH37//46T/a9ia40WdRgUF2Vu7eipBpz9cUVGDKOHQM08Ls/O9DtjwBglU4osZCaemt50/lP+NM8FxYAj5rZTNlZs9NvoIdvFPGLwJxkgv7tP+7Bx+JgrnH8yn/xMpi6ZopkDDE1KETDU3Zs825CtKoAEG/8Q4id63OO4XLuGmgAA3Bg4OBjXwDHlyI6GQZ/1s8urGE3X4vf/xZ/E5t2H0R/SdWAYn3z4fvzD9/5rnB48jzvLSyJRxLbG4QQKML8mI2PI73yGwziLywuPE10g5vKhnS5n7YCj2hEBqcDcUXbhulXXVTeQ8REEg0eqV1bGSYR1DjylLKaM2iF3MEPzDcwUKHshBENWxNkwIcPmOnucAZx6X8O6PHkEcJAhXVSmbIhDsUg2huEJe7gd0hNlDumiQA2xof/OWIrcM65V9799d0tr9vTp08J+vdS0g3Q9fnHYSnBDQTc5yAQqyDCODHe9nAlVhFG9trpqgrilcfTH/bgQqVga8taXkh/mdTSRg0PtNugK5hFHEDknuzZQ0AiHw73C+RtBgyRyM3zdwdDVNdonIrcm3lMZTCGPtf6EB2PUZP5zr9bnCY6U1kWEfg7UsI7INutIH3P4BHBk+Dtj5h+8BJY3CMwu4mDvQH+HDZ31yz2rkGoJ1ggKPugJWaCaaGx19i3PM3CGGNSJg2sEdkBLwHzvrLMCF8V2VsmIHDcH5dzm0CUuaTOlTGUwPsdkXepx88XrjB0HaCIHiLaYrs3PKld3x/A64mQSwHrw4IEcHxBBBAFwitzK0UGqPG+FlFQWeyjZFIjlGrkAteLOFkapOMstlAd6DFJGnOzxUqxvbEWPjh3n81iZrmq+zFg/i+Ojg3j29Ks4Oz1WAAD7ycif9jzi50R1CamhIH5oX+XZ0vARFH8pSwB8FjmIpT1bnOckC8yafu6RbQUTNeXzxcEY7W2tVbYCRH25xM+lz/2YQUbKWUEShXKVKgHEONGToD7E7VGg87Kheq6pBzGScp7nVWa8tU9K5wyy/4wHTgK4FPR81OarVHMey8vjWF9fjqsrsuBnIgPEpllf32haR7Y+mUtakEN0kDotzB0MUnvK1dU4Oz+RrZKBhjy/x+OCBjl0oBs9Auw/bcQ84ySjJVCayVz2agax2EfMQSIUM8+QpPqcS7I1CAAUJCl6F8RItgzMQAoIH419utR0JWBM6KfjEzqSGBnFvSnzRDfwT/6EEQAJMWmdqaxZrw2G1lFLB8PvTyOrMYLLpmZB7bQUh6HU9KZTLMVWEdOlIVM7zV3juTa0a6O9WdziONfX0KFQ7l0bgn6epAdoazlbo9AOQfayrJ27hevUv3RKtutxdJ1DZq+Zuyow0mUhrz+XP+f3DCLUPABWJDZ+8/DQ/BTt2DoYNsTa2tMWIpp17Rk9q43MNCRy7VNGcq26c5y/W84WnXkMjlrW8lp1ljjXNg1oq6gC+01H7Rboeho6OR83HPkCia0NonYvLBLj3PZsXFd1PhWJWG3w52cyI5zOQ72n2nltHbt0OmrnPee6K0/1uHSthFz7OGmcv1omEtGCcuUgzq+673O93vV6Lo69cGeULLBq0Ut/164zJZlrkty38xp0nzcBqcmNVj9rBkMywNDdW80zVTWwXTlo5WgRAZSlEihoXb8YMa3+ax1Ot+BqAyK5dtIbBcmQ37t71++xkm/2c4UusKPUBlY99+3v+fn8bMsz4t2jmklMDmU4yoGScHL0Mkbz+XmsTEaxtroUjz95P/7+e38Z15eH8fCFzdh7+ll8/flHMRnA0E+mEtIjEwmxmF7jVsY4YGBcV30fbQSXSlaNfu5HHKgnynqACFhdXVfP5OvhJPYPD1WzR/aftjzUOCPHZHhmVxjoPTlYG/ceRozX48Er34rX3/pncUI7NJwm1dZRblDPY5GAhm+hJUeUM2TVV6F4/P7ufqrXLPc5a5a6CCNyoWykOOOpe/le7/9aPnI9a7lKAzz3T+7Dum1kPUbWsA0WOLrG4S/dhOGm1tPGdkk7lCwBVu3geh7T3nUc73wRP/r+f46vHv8yNleGEXMc+VOtFYY9HAuC76oenP7inCV9ZbVOj46Kseg+1wl/5plxiNRjupqTRn8o2Ab5pvseM592lJyhch2wgyYYNzCK87MIoUpveJxc1fsOhuo4QFYfxwCiONUUl+44yRqPk8l1uRaG3uadOzLyyMSOxLw/EdRdAS0xtc9iRHZa/bhBpeDQ0PpwKMdm3hvEnbsvxoOHr8dk+U70hw5mfP3l4/jJ338v5qeHsbE8iWEPIj0AA0orx5VaY5Za7MtzGdMKAIgMzUZl9OxoJ9LBpJc9Zcvdgo+2U5C6OfsuAr0lILs9EckdHhyoFhyHkrVKGXHtviGlyBYwZDORt50cEkqccq2uDdTallZ2jJO1E0S4tLtK5AYBAK6Z+iYNXO6HLJCx4otgD8b38QH8EWPVNTMe1peaf8535FgOM+iLk5Nmn+FoMS84bzhpKT/Mj+qiZRDPGqItgkMEACghACy0ukIdOE7bKAZLo5jD6SC0lg3ydBzVNm5OsAXDfSa9ZQPeekYkYApUDh0cUz07QRx0I86SnRycUXEMUHKAzp1DvjlWIEL3LcEv1o0v1k0Z9olJFXPPsIZ61pJBZF6yRSbXIVCiTP10qcm0S2YmkG4CFbaeRI55JpNrgtyxLElnlPIWO47zOFPv9Gncv3/fQb/SYlUtb0tCTyUIY2SNTDmOOcEkBwCynbQSWiUzn91rUCO1jWoni17o7ijRBqyc/Wdvp+5zoBDCtFUhSfibAmEFycf+yP1Dhr0laCtM9kLxXGm9Us65p4JPBMVZWGUHjNAi242e4QwTeuXkWNdcglNAKBCje2jlJt6OKwg857GyvB4ba5tCSK3y3tEgjo/2FQD4/IvP5BQzR/KVShbedpyz94neSWI3ZIK553lTHhb8qRKYsyPqEgt1TCmynfIo+wkEbNn7GbDKDgA2PBzM4xzhnEmbRmsj8pNeXJ7zd9udXpuWCJjnUgCXYMkAUkYCYC3SMs827Qn08hnEmHPpN+ZCZUNl7MSekKuN9VWXCZZABfoOEmB4VZZXJgqMUtZFsIqgT7aNZL6wddEtBIp5PhMSHpnYj3WYzzVG2gMKoSOeFnOYaG11NlkHQB7IuAnIZBlgux4u3yLxzMRI3/b7Ch65G4PPZ4hF7f+l7e92iUqAau5IiDgQpAAfQcILE2v6n8srNW8q0aEV4lT+Kvc/IaAuwlcjyeTXJq9FOc97/+4//kCeYev41CD9Reh/RpLSYEkDMJVUGvALsPhOv2seKI13CX6nzVHtYOR1c9N3jaKuQ5d/776/0aIFitZCYt3z2oZfQjGLl9KkWgrBVEUEaMFt6za5XjqRtQPGwqWS5B51oKQx7LITQYGkK3pcoOk5znr8C6RtxentZpbS0cx7tAZiyYiVC8oYLRDket4L9eMN43hxHK0T13WObzilVSbOh6s3XEYna8fPaN4W0pvXykOeZ8pIYc6n189OWa5FvtbIZAWpW5Ar6vcKGUctT2mo57wUIWlkNx0Dr5GjsrXc1Q5pLZcaZ3HiyDT5AGxbt8g5WWitV8Gbq+fM563XxAuWgroI900jvGhOO4isf6lXr2Wm3R9ZS7cIMc9sIrKecMFWttsRtTKum+UULsCQs21VOlephwgMpnLUfBRW/FxX/qbaycKoz1wurFUZhhS7ymQSUpyojdwEVrg3vxaz8qkju0EAZxrcYzdlsw7SpLLPoOLCHiq/pIx25U86pRypOS8+aCuuCYwq5EeMvI6K4yyQweiRdiRjdX4qtmn3oHZtJ0RFzH3/6jrWp+OYDufx7g//Jn70t38Rg/lRbCzTDpDsJA4KWVPqST1PGC1iCy/GbRqq6DqMetWhhWs0lQlSpN9QSw5U1zC6JdhwNFEGBhgyDhqfE6yxkPNgbFySJBlNY7pxL/pLW/HglXfi17/zhzFcWouD0yMZbIO+WdMN3cXppp+z63JBItACyFlhIL5ASku9ZsW9YgO0MB13y7IqJ7bZ52U/poOfn20CMlUA1obKIp+D1l0Qv9I2qNTGNmtdzqDuOZd7oLj0TUmAMqLFiGQegW8SUFFvY5wUjEEgk1z36jJm56eC8S8NruKrT38ZH//ip3Gy80Wc7H0Vo/5lTCfsMe5iRnAghZPJiuaPQA8waGCtrClOidbqcmaDQ1wgQCYngkm6BtFtknwG2Cg1KZUdLxxMskiC5V643hpH3QbipexxtXW6Rs4O4ghG+NlVrK6sSqZwDMlIYvho/au2gHnemHPAbeYcknMAACAASURBVNYwBFVHe3wsp8Ot1wwtRbaztMKdYgZi+JbdG/14/VvfUuvAGC7FydksTs9n8XxnT9m8/vU8jg/3YnZ2JOLM3hX9snGyabs4dEaf4GLDxF5QWyrnwYmaqZTC0Pq+nBqCFuh3scNTejAHknyqcgX0DS2xVGt+7ew6NarK6hW2aMVsJGuQtJH9cZ/qdH4a51Kw9zYoyXxtbW25bVQ5l+UkFn3CfFEiklwqbWtS2xqu8/V4k7hRARYZ/OdxcnSidc86eIz2O3c25WxmJwDGiX7HVnSHhyh17s600ymBzwPtR/aePX3WBACQHQxjjH8yv3zheAt5MoHDxARfDuQ6O2Y97nGLn6DU9nu+kNuRXmcsx6d0kBgpM4r2dTbajirrZllif1DKAVrAxrtKVkQ8a9nnnpQ5pJ2Yzm8iM5gzZdSVOfTZR/b46Pi4caLZM1rfZdcFZzCe8YIUoaQKmUDngiRBh1NfDRwdx50P8D2D2soAX/lsIwDA2mQmm33D59mPQv6Q+dezuI+8gic6tE30rXIXrSE2v/+xv+rgd5LPoTNYB/5u2L0DMJmltq2NQ4i8ex1Ym+wWwnNkiYT2D63wChKI67LvFTC5wJF3K8rVlTUhXZg35IlOIcr2l1ax2hPlNGZvggrhV9jt6VohPQ7hqUqQOO9oV+c2bBtrG5q3pTHzPo7Dg/14/vSp9i4K1kGSFv2VJSHoaZxezlUHu1ryxJQHB0MdLFUZFSVNVxDitdB3kmw41eg4Xws+DieuklfB+t3nHzLEP2QDNNDp8bG+IwfZypNrzkExXRhx4wy4SRMX7Xq3Z4VMkj3Avm7PZwc53IKY7g2nstUIxHIv9BvJC1XJXV/FC/fvxtbWHcmo+AAIMs0uSqBnJF4P0Gt0duE8yjIU9j3XVYBoYkSQAhNqCVoCGyUZjExzHeYPnYZsK7hZkjnCayIjKlE0f0ui0XymuZytQV6AECFwRtDz7FyfU3CQvVeY+dW5oSK4zJKbJGRl3AQtkS0QPgRU1DVArSCNdBIaAm6cMfPLWWX5Be1mNJ0h/064Wt8oWPNv/+xv7XI1mRK3RsqvPBhshOQf8nuyn7e9OhtnzBctSbxFhy4NZN3zFtO7NuS7zmWOs2uIdz+TTldePn9PxepxyqxvIlcyoUsUS38sf0v4paMzbe1363S6jkZOVNbiJCFfcUprJ7AeW7bdMBcCAQlvRATrmwMAi1wKteNZO0j1nKQzlmNuVrJCRtQy4BKExd6w3evl3Had0XrNmsBIMWbrDHkduVyUG1+5/mw6qLzeddjz0OS+WV9Wy0l3Tupx19fL8TRzVGXXdI3SmaF+vlyjeg7y3rnO9XrrfWUAWTOUz+mobZutkbNWIoLdIE7jsCNnecUqAEBkUG1hClO/x2/5zoygnJIK9l6vRzrk9Z6XY5J7IhEmpa9od5/d2NZNAGCx5WK2bbsRQCllApaXAo+r6uQdECIbkmRT10YTddoGphqS/Hf5Ipra8bY0qf58I5NNz8IMYlSQ817bSisdtzTo8vOlKElTorY45SthY7cFAHKvcTi4ZUzJ/FdBII1VPW3cgxkYs9/XU5YRh49MpoI0vKcYGsgdLfXOT89ihBEzGcTsZDf++s//U/zq3b+NF7eXY2OV7BckaM4wHxwdyonLCL6ciRJQENlbgSHjfFAza4jocnOwm9V75H63InEbx8bGppyZ0/PCWL28JKVMRor1pc8098GYOptdxWR1K2aDtXjh4Tvxe3/0r2NpbSv2IONRAAASIBudLqu3YcIBT6T96ppM3Ey1xmQN5/OWFLNe8/pcSR2U+3dBRisBz73ZleHUEzpDqwBA6mJ9rrAv894cRx0AzGvWf691uWC5BbYrdFUhYBJr8hXsxwXBMiDT6aCH5GBOcOdMGUBq1OPsKPa+ehSP3383Pn7vx3F9sR+ry2Qn6W3ts1KOzggHiTr0c0HiuTeZMfVSxjlT9kxhBmUe5USpDheHz+3+yM7zXCbcMoMxzyym6BGZXUOSM/OsecSALM4FDgrBBAJNbHpkLeuE3VLMHDp2eNsWuQ4iGMGSwamz7BlOeywFC92OjDnOrLag30Co5xhxlzEaT+O7v/M7sbl1P54824tPHn2uvYaBt7u7E6sr07h/bzsuTo/iyZeP4ux4X20AcZAwWsUMP53qmQl+8R3ZtezZgaCntrK7peTh4sLZMVjdgdHznp2dnTi/NORaddigLQpJIPWi7DehFzQfnod6Hi3C7gnN86bThHhYr7pOdnt7qyGW4/MXQOBlyJpMC0NYcOSZydSQASE/CrlayjX3YY7lDM7nNvjh+ShOA/qE+cGp5J9bidnxx3k0ZNgts5xNHMd5CSoSOFpfW1dWfkftJjGKXbZCVoyvg8MDjYkMn0hfccb7aszarHW2g034NGPjOkaWUHbhTDNrhbwTFJIjW/hvqBUnAMAXtcrq0lTg2MD3kS3OYcZvJne/l3Fllhe5s6PgYFmjcx3ed0925pEMfWm152vwXgJMBDjNDcW4QLH4CIUY8FLPgVwghzNI+kovdVBbF8qcGx3Av9V18yUwL3yhbwgsgrIgwEFQAJ2vUgQ5kCRDst0caIpZ0+qN+njG4Wpuzm6iiw7A8z6hCoQCITjstmWJqsikUc6VA718vqwDSLCCIDCkvrTDKyXGIngsjhloIfYCddwEGHiOtZW1xu9hzkUeSm27UFQufVDnDcYNKgnGdQKfIB8obSgky5LT0rGAiCVjIuCEXtM5RBkB3UPQccDQCY6UTkxK7qGvC49Bll3pTC/BQduHhYQwn7F0aTBS0QEnnxuFkFlB8LZrh/dti/rW+cY1im1nvTvU+T5nfxGMLQghB/HGQnodHh7H7IxgnhNZPictm+2ZCsoL5BWO6rkQX1wb7hXmBieYtRWBZkEqOhDj7hC6N8GeYT/ubm/JEWbuGJu4DK7nbvEYIch/osdyj+L8EwxlPCIZXZpIZtmHClaWbiroO80LqLRyPjB/ZPpJYLC+2E1Zq4/O4/U8q31WmCNA+7UpvSyeVoM2tk2vQEsJ5MpWr8ifdZ9SZiPUgQInE62PzkZsuuJvkjiRfdg47dZVfF7rUHQTMsqz+nnNwSDt/6f/4ftNAKAxTCtoZO24JlS8zZilMevv9XuN0FgMAEgFder77Wi3n63sKg+wycQvZjTz9a7RVX+mdry6hn0a68AbPQBvGH+1NZnAloy48Di94OVdzWtmsZRT4iaTzdg5ABYQAhVZlAUBQ70NqIjZubRHrMffro2hkznzufG6DmjOQzqX3bnMOb/NcfXgsy1Z22IrP7MoE4vM9935r534NGK7Bu5NufF8d99XO6hpBOe85IbPua6N8nxvfj7HmHN3GwIg/5bXaa4heWhlth57V47rutuuXOcYMnvow6vOPmaP9hbiWz+HnqUoXSEQikQkAgXDJ8stMtqbxFoKZGXgqzDPtw5/CzFvAiHJCFyy7TlWzVFN7lUc8NuetSt/dUAj3597ud6r7c+LKIQcL1HyXIN8b+0gZcCiDmourt/N7H865LWcZDlCjSTIbZKGS36uDgA0+oQVqkoJ2v3s9a31XL13Rb5WZ/wXWoqix71P1YavQP4UQcbZK1wiQPhAH5MNPqM91MVlbGxuSWauLk9jdakfp/tP4q/+y3+Kzz54Nx5sLcd4ANETB4mdpuMTR+dhm9b6qzUN7XNOBLnm0CazgpGOY4hRla2KIFwicwbMF2WajNu0YgNKeHRMcOEiVgpfAAcYQ8do4QvCtOPzi7geTGO4fDfefOd34ru/+ycxXtmKvbPLuASmee3sE44+GWuVq6r9l4nTLG9XhmHrd7JPHIRtCUy9f9N4cgDK62PotPVSItdq2at1aXcP3Kb78j153bxWvTdSzvPztb7wecN4srWkDWsFkxXwuhJvA19zWlSpJATo+UUMg8xAP2ZArfvXMSFTfXEUTx/9Kn70t38ZTz//KJYnEctLZOZBAqWMGrqOrdQwss+pu4fQzDXXLovqx8ryqp03QZcNNxXUuDC+5/mX+wZ5IeiTOlwM9fq6LmRLZmdO5mqhXS4dPGB/OwhhJm/Vs6sTR5sJwilGLjFIM+OcNdraf8WByTrrdIolC4KaD+PsfKYgyLd/85/FaDKNTx9/Hju7B+ovzow/33kuJ+ze1p3Y330WT754FHF1oTkmAMB92Scrq+41D6SToIh7xzsAQNYGwja1smNOCqEaYxU7/HRZe5jWmUBQxYlAoECIKLdiZOxknnC4lAUS+Z4dBxxfZ/kIxJndP+uqpXuK48xcMrY2AGDYKe30cBSTLAwjPOHZOMCZCWuyZ+VsM2zfNfHIrjK7ZO8Hrr9fX1stjokh8tkXO2HSjJE5JmjiTOUozoCFqxUW5RdjyaS5Gtj7JpskAMD7D48OZbST4VOmX7Ap7JsWVZjZO5U8qCsAHQtmqjEnW+zOAz5zkDehrbLsDcI92kzChq72zN6bgiwrE220C8+TWWiCYolSY06YHxwWd1Yop0e5n1s+G2Ktz2QLtfK+7KihrgRljtGxdL8gw722tiFd+uTJ03j+fEdBBrKpnKHogsl4WNjEz5r2b+jkBw9e0B0oURBh7MhcEOw/ngP9b10wKnwgJeurblZGZTFWwZFLAIf9BL+Czq6CujEyxOUocu5LGRv7wO3x7FganWP9zp7UGTFzKzoCKswzMiVZZs5ov0jACAQG/ePX1vQ6c8B1hUDpD7S+3EOBJQI+tAUtbPVqf0vWe0Y2fSSEmuaYvUfApcgDe437kfkn6MYXOoiNyHfOXORJ18IO45l6obUwP06bSMzAkWSmahnrgIl1PhvSCA9n/vFnsvwGWZa9onm0/ZRBGqE7Cm+F5klEvnZOM/DKuggJQ8CqtB5Mh5J9AI/EyaGDeLknTKLoABTP6UD/mkuWTo5Uw28nnUSAiVnzvDsjOKz9ajLOk+OjUp7MGo1U404gYFQQY9LPl87Sc73kk8lzmOcDkZjoJK5pXgDrXnSBZrAk0QojRYNgcRlK6XyAbFJHz7wXzAbXVyvT0kXBunSpdHBzQOS4lIoQfOJZmyQj5zS6+tStVjPxl+UERtUREIWXBX3ppLBtGAcRcz+obKV0FOA66I/kMwBtJg6e5CsTISdIkJJg/Tf//ntNEj4XsTWWq4GVjLmNbBvNuUmbWt06+2YsnY3eEuHqGjNywjNr2ai7xR9qp6028NMw+CbHVwqiwDbziiwU18vJluNXnO9sjVJUrhVMpcBk+FUIgLyv5qwYYLp2QQA0jmH1ON3ghza7LLRESCgA1aC48xnqGcnoXV1zk8+JQLTZoNapuM0wzbms1yTvl+vSMoy3CI98rlSuGZ2uP1v/nPfOddS1K4h7rkUzn554z3+nJVodAMj7Zwbe9Tltz+PacM/5q9csn5t71EZ1XrfdC20ngoU1L7Igw7EKYC3MT9V+MsdQO6d8NiP9Us4VY6vRJ21grPs5yWPG2Arcz8ZBmb/CJN7IYdVto51/5xPa9ywST+rZMgBXMsH53qzPLamFhex7+56WELC+R3er1+/P+axlpF4Tfm4c7U5bw1o/1Eo1WVVzDutAQ/c+9fX5OfWF1zi1Q2lzI/1mEqxaVlMxt/uuJb/MAyefUwGbgoRKmav1lXRWMfrqeSv4JCl2G5u8r9T9c3An+6w0/SymGHdnp/HRhx/KcN3evhcba6uxtjKO9eVBfPX4w/iL/+t/jyeffRAv3VuPyRBDlmwqRgVOuJ06r4Xr0hKKjfFPloOMP1/Ul8pIUq3ztWDWBAD4O0zQmeHhvWQT9/Z2lWnZuEMd96qhaqVNlAjSgL9C0nM9jM17r8Z3vvvH8ebb343x6nbsHM/i2d6R+AQ42M8vTwWDNGEVZhsEdTn/1rfWb15DkBF5nrV7tw1s13ok6+BlqN7SPaSW49t0YMpWV4fWgb/6PSkP3cDYghwXNnYHKfpGfnCuCF57HSNsTxifr3oKALCY9LAf9ebidJgreTCP04OdiPPjOD94Gj//yQ/i+ZefxjAuY4lGDz0TQKKXleFV1wwzenMvOYrnZO3dg5t9wt/JnMtgavrR28DX8/ad4eH37AKggIZkzEHnlDFsCGQGR1eGZYFrsy9M/kVAIln1LWfJFM81ZUQV6KugraUOlXtgxCXawPJJNs/rzzrbeGTXuusFaJToDWP77v04PbuIXcj29PpczgJroOx17zq+/PxxXJ4excp0LHJLNDalCsvIuJIsVzG7JLNPDTWw14GZxC9ncrZ4Lgy4rIc2XN+JCsaFoUe2CuNYbPDwOpSgcJ4l6v9M1qdk3jkgMIJdZ+2yDeYmCcUUjCo93rk+AYDNzQ09U84LwSXuo3IalSua1I1SDxybrKs2SZ/RAHnOZ5ab+8DeTmcF4Lqs10svPpAzTpBIBm+xGwmCQK4oXR0uXfAxZ2I2OVsloIDuST3NWBS0LOsNXJ41XV5ZUUabPu1iQVVf8PacZ14SJZItv0Al2bF3AsByg/2IzeXWgGRFsSMJ5kjHyCinbIPsswPAaYMm0oB55QtHIu0BjPf6vEwdxJzr3FDtcdte1tln700ygt4jBWUznghpNZ2uxNIS5RXbsba2HgeHRzoLvvjic8kNrdRWplO1q2PN72yux/IKzPZDlWR4bGciYOMf90DHgvaixSDjdxmN67M5N+higbM3VOu5geQQlAwBHAIAEOyxNkb2GC3A2rpOGvky+7/IMSl7UDeZYhdez8XMb13j182KfyruGWru06GlhAUZSjSFkGgiFrUcIX8Eovm82m2ODKPGMc/+8HAo8D63UkQfuo4b8hrONCN2vV83t+5ojs0xADKibx4J4OwZAJjN9bn1O3f0nSD5s2fPCxqItXWwjXlXTTzlNKUenblnjXQOhANhZrc3XN7lESZixL1J+WGdPa8+uzMAIPsB30HrZki7eEgINMzcIYVuPhoD6Ibs5nF1HQfP97T3WTey5d47UyMcLi9jc2NDLfooFUO2yP4rsEDnkUnJxpdgllvrzaQjkTFKi9AFyBndTdCpZP7ReXnuqCymaIMMcmQ5RJ5HDmQaaYMu4x86izav9nE8zwqO1MjvEswwCsUIrOS0SH0KN4nJKc21kWe5kGeU15QAQSY9BP1Hvvomsd3b3XXJQKnJT3tUvmlm+UvbS7X/K/LWILizNWMpteI+Lsm50HiYY4JSTZCSAE8JDMl36gYAvME8pXUWREaFnHnXR/mAdtS6GwCwYPpVExJknf1iHa4N3xYS63suOlR2ahez//m7359jXXRk8j2tEW7hlpFRRxK/IQCgwESTmS8OegkKuHbJytgKuW1x1GRgKwcRQ6U28tpAgh2IbwoAdB2CFPSsxUuIfjKIun1NqWcrNX+KFlUoirJbFhyWOjCRB0+OkTX24ZjohwLHLlEr1xWXkVWHaB6o6YgpW9xx/nO906AtC13mtIXE1tdqblZkpQ4AdINF+beuwc01aseujaYuolhyXLkp81nq+cw1qg2IHGNDttdBseT9vVYZyV3s2ZwBgEQn5FylzGkuq70quJ8cwWpPqA64hbfnXm0OhNKHN2FN9bWbZygyns9pI6zA60qdfv25boYy58UOSnFWKxQQ90mHfuHZqtKEfF3jLxHZBZmphKIrdykD9V5aQFqUQ69ev9r4yjXPcbIPHOizXnIbm7bNi/VkycpXukZMswXy7ecpHCIEcnCui9Ohey+gjbzfMrDYlX/FC528bObXJEQYv0AWTfa2uboUR/s78Td/9d9UJ72+sREvv/xivP3mK9Gbn8V7P/tx/N33/p84O3gW2xvTWBozLmcLmUNFy0umKw9Mk5A540o9a+pWs5m3SBmyBRxyyTyb/A6q9T47j4PDfY13bX1N/xQFLwYshg2OwjXzPZioDeDbv/G78dqbvxnj5e34YvckfvnBo7h7/3689fbb4mxSizYcYbL8VQBA8y6HuIXKZwCg1hHlRGmcgjSmM1PfBADERFxglreUnqRc18HPWs6+aT98k76r92Tzs7KAbmvkAICzZCIPwhhk/TGuaTOHsQOh0HgY50d78fjRR3FwchijUT+uLs9iY2USG9NB7Hz9WZzsP4uT/edxcrAbe8+fKgBA9gU0iYz/gTNpyfSOsbW/dxC7u/vFCbY8ZO2kM/e2AzAuuQbID2QgnfvUcQ5kGU3X1qXa4bFzVILbBaaPI5BOD+8hiAQiRaUppdc993ZbsLbMivnPNUpItmqecVqopxWc3cS1Zrgni8mZTU0lpExz9XNnli/I6MGnsY6BuSmY9Ecf/Cr61zN1F7g8B0EzVz09aAE6DLg23Mz3sEsjs9yHTCbZSe4NEabLAtxSKrNrOCbKLk9p6TR2DbeyO3ZmrEe4pLkGVJssaHAvNtY3nJXmtVJ+oWywaomNmMF4T4eKwBpObBZskoEj6GCY/1zGfOpHnAH4Cs5OKU0AcmuEQa5PJhX4HQj2ydGxgjeM+/XXfk2yYefmKs5Vjz5vUBA8E+OVA6nSIPPvkOXmfchfZop1xgmdZr0ockC1xIqYlDGtrE7juoeedEkC70tkBEGjhKFjxDtAUmroB8gGMH0z0adeJEDAucA/Pa90JsGyoVjQmb88H3kWrg+6Ajl7/vx5E1CrA37Ma+oDs6PbLsqAimrjG4I3t2fkS2iJRn4cWAIBsL62GXfv3decwTnw6Scf6+zYYC8P+vHpJx/FwcFePHzl5Xjw4H4JRDjpx1qD0lhdWZHcgyZjbo6PzDnB3PGcyTXjOQ0F1ayDrhUAwPEiRAn5IwEABUhUk+/WaxnoEsJDNdgEt+xgOVjYlugIhVH0SnIRKNhSzlDmGPZ/ro/cCIUCSk0cGegCk78R1CSYkWzpOPKUP+zu7GmtmS/KTI4PnV1NxOWY1pEiqjS0+s7WVrzwYuk2cHDoEg14OY4hxz01WWSB7rM3ltdWi5N2Gbt7+woiitiy+D2MlTGTZGRf2Fdwpw61oRuOFbBzEA4UAG07OY9p22lER5ZUtbZDll14zJor/WsDAOxxoQQuL2J5OnUXCBx1zjkR243UOhhuocuz89jZ2VVpCXMk7gsCCYNh3NncFGrk8HBfAQDGxh6XzTLsq0tQ2hjoPfYNAQB0hglaHQyclI4ZOOmsf645xK/IRAaPQHkpYDwmSOByNK6bRLA4/3TjYE70r/CsOLhmOypLb83Ab0QamXpzdhUbtinBuZCuE5JEpSuUIVIqQNDVcpj2Na+zlgSHhDI5PVMZF/MqtNEouz04HU3QMZEALitg3iGhRZc70Je+SQYL0AsKVBSdnz4iQS3OK+RRZUHww7DGlACkMb2YYbWRumjQZ/2uD/IkpegGAGTsp2FaanRrByaVWglxaaFqgz43b21Mt5+pywWaOEijGPM++f7auU0npHZGG3Zl1URUmZ8SALCB0AYAMiqXhp8DRpnBb1nYU2mnwZFkJw2BWhr5lQPRZmO9IVPJtw5nQ89X9rJhrF7wYhT1CgRI0KACWS3jr+f1psHbgX4XJ8YCZuMt4TCtQ5Z9tj2c7jXr+e4GAGonuna4PJeFrLDA07tGc20Id++R669NWJyIb3LuMgiQ89d9hvqgrY35XNPagMxnWJiDqsNF7bjVe6Fek1pB+/W2DWLtQDefacokChyu6HHXG5erFdlsW81lRLgEcgr5SL3/igosEeY2aFcbIyX80Dh9ORepmGsjplFSVeCldvYX1r9CfuSYGnmrkCHdz+Tc5Vp3jah6bWunXj2cqx7j+b68p/WcHfrUhc2h2QQvvE71czIO5CShxjIIG+RLzmmLGKrlNpVnPr++e1EWMlW8mAafAwDA+JLhPiHg1zEdRqyMruOj938Rf/UXfy4I3WgyiRdeuBvvvP16nJ/sx4e//Kf4/NMPo39FL3gcDTuQfJHF5RBFlARx69GGyr1niVwr8l0CfMwVAQZ0Reof5oEDLGt/lXkcDQUdJQOI8UKkmsxctgOTM1IgtBhreO6T6VpMphvxrV//rXjzre/E/sks3vv4i/jsq+exun4n3vmN78TLr/5aDGk7SDYOQtXAWHTdu3SQyquYR+sYFUrUAdwqAJ3zn85BBo4yE9AgIkrry5S9ek+nrHV1UOqWOjhQy0D+vasfunqTNbLcWU87AGBhYflorahzRA0lyHLQ/WEWXz36KH78w7+Ny9mJ+ifT5/7+9ka88uK96M3PYxDzmJ+fxOeffBgff/CrmF+cCyJMyQRGJkYbmUEb+5b946NTZQOTmV6ZqUL+loYJ48cIUmCn9EEXGaBYxEuduqm3tKfS4a3PUxNcGXkAAiAhwewH7jMl81HkjfeJSKsidnO20UR06gawuam/I4/0oDe80nWVlgE75hjn1wGRFJlRZwkxkDEuJ9MV7SmyXziYfPZgbzfOTo7j4vREnQYQLe7HnvF6sGbufGDmcQdxMNJwrPgyJB0j1OeZakFxjtUybhjbd7Y8FyIJNAIAR0OoBnVMcP9tRAKjlNeZfxw+oSRE4FXmstSdk23DgMdBxAh3zbwRAHKSVW5g3dYYywOjMbROca3x49izn0UgqERJ2o+uZQXloHZ6hcTs9ddfV40vxrxJQ91SkrFnIkiwatWn91WWpDKJAnOl9ME2qXkGrLOdnBF/QGkxmXuODDclQ/QRTx2FrKTu9373ergu3wgPEYSdof8IcsBhUQINxt0IxZlnRZZcgLpoS2ivBTEHMUHWnbVE9liX3CfWTe1zSzc0ddYOathR9lkvZ62Q0QreXAJGBJBASED8hymLDIP+evnlh7rv7s6OdPnayrL4Qj799GOR1G1tb8bW1qYy+t4rJuYkcHRnc0MBALKXRqzQVcBlJ8kBkO0cTURQEDUivZzr2SlRw7kiUEfwjc+aTNJZZAUzheqhbtnzy7yzf+QQFxg8z8C6OMBzovlQsKXYf9T7849nSL4EAgHojgxaq8WoYPm2PdXKEeK11TUFn+ED0L4eT+L0+NQIlFKSktb62QAAIABJREFU4AAA3DbeVw9efDEevPSiZHBv/0AyjiPHmcg8a01Vg11q8OnnDkpjczNG46U4PjlTlp31UiC8BDv39/fi+OhQGX7rJmfw6cpizwUEAqU5pzEWISZEd8np0HYMsH1jn4Y5tX3iMz5t3HSy2eP8y4C/g6kud7hGj9MOmG4Yp+grEwUSABDyu5SHbKytS252d55r/AQrNzfW7cTTHWNpJKRIIrG0fkD9i/42kS0tM8cKUBEIYb1YP2QBdAvv5R4Hhw64EBBDpsiyE8QUMTHtTJeWGp4A5IPSDZVga47Nb5FBAP7OfBB0A9lDwDb1sSD3yBeBnVO3YmVKu/4EJVggaJRAKaVPyAhBYp4TNAlEtmpBOl0yiWuSxUPweXikAAjjtg51KQcTIl6CErRRKUxVCiu7RMlFc5sg1cgvAThxmICKG5kEtPenf+YSAEGXStSpdSip1aiz9zYIMwLvg7FtY8DfMiqhBylZqboEoDZgXFvnjZ7Cl0ZQGvT1+2sjvhXkNuN5myORi5Kfrd+jn29BADQQstLGoYHda8IXa8C7rdPcK7mpqmgy/ylQ+XyNYQcFTUFI+G9tRj2d5sU5aKFqItzoF2hclicoOxuCUuZ6srkwAaxYWyfCh8civD8N1uxHmbLQXaNcnzwwu2tTz3cdhKkdzTTqFtatYdu+HfnRzbgx3q6xXDtsGUSpx5djcLZjkaOhkcPiCHQdOz6ziOZYrCG+IaM5UR0+i1xTtWprSkuQm0RY+IOObmad62IrMxk4+VkpAd29gY6pICADAEkIUzJaJslJSPci6kaR4Gz7IoFpkTn5OHUAIOU0jZ6cn/q5Fua8ONR+bRF1kTokP5ss+g3R4S2Bpnzvom5Z5Axoxl3mI2UyWxOlDOb33KfOdjpKnlmV3DcZHMw9U+swHc5VrVrOZysOnnOMgVpfaE4K2WTOmb6XpU094vdptkqgyE4K0PbC/xRUiS5P+rE66cX5wZP4/n/9L/GLd38SW3fWpTRpSbS2Oo3RsBcnh7txerQv6P+gR4YBJ+LSxH0XF3LsmLpsoUPUH8GYllZWGFDKhysCbeMkod0ZBMHIRUYyK0jWC0NShvDqqmo0kwCVA51nzpZHPNvK6kZs3Lkfv/7t34r7D16Jjx99Ge998ElczPtx1Z/Em29/J37rd/8wlpY34lh97B2kbs8S/6SAc9OvOA2imzKen8vATh0UMmnrLei3WxpKpI6SnoJ4rHylnkqZl8xVwYRab3bltzyJjJY8XxWo1XP5Hvw0oQZA9beWY3TE5dlxfPXow/j5T/8uTg+fxuoyDjUcEhEb6yvK9q9Ol/Tvi0efxpePP5WjSyu72Qz4rtsu4ay5PZGzp4wdg3l3d09GtCC8xXBP1J1kvjjgGOwY8DDjY/y051MblEn4fjo71L/jBCNHENHhdNbBWQwkDBvdr0DblTWpslt1Ccr21h0FACD8AoZL1gbnE8NJJFgKIjuogpGP40/rMdpB8YXBzXtefOll1VrzHjJhOOTcB5LVvd2dBsqqHtzqH07WjtIM15YaNu95lMKlbEN1stQzs4YYv6Udo7onXQpCff/+C2arxvmhPntIi0CcojNxbuCg2fl3Wyoceubr/t17yrSRkXUrQPMn8CxkD5GTr776SgY1zitGeWaaCQDYWE5ko41ftagqZGE449Tc8yXSQ+aiQOV5jfuBcphdOIOLHfX66681hGEX6jpiYrAMuHEPOWKF0I0AwM7OXpOIysBj2jS83zBg34Pnrm2DAcGxYcR0eVJQKM4u53vTOTKxpJnYZXPBsl1IDwky8pp0Hu1KCCyq3V4iGJl3d2CxAU8pieHW6pzRx+E0ZDcDYPye656vCX3bIUbOIJD3P/XJbklbB9sojcp6dFBAdO8A1QkHjB036rIncf/eXfVP/+Kzx4Jrr61TLmC4NGPLGnMRNaocw/NKZpwArZjWC8KGZ4VcFGcvmdI1P2oROdeaEgAAAYAzRIaZoA9OLkHl1KsZEGvaKg6HDqDJqXJ7xfRPWDOeRa3iNje0h3gts8nMFc4gwQecXdaQ+7KvaZmpgMmc/eWAjoKPdOuIngIACiz1+nLacMpwG8RZgrMKmaPOu3Fs370r5ADXFZGg5gUHkQ4Lbp3IdVTadnkRl5TYDfpx9+792Nq+p443F5eU09A9ZRzrm5ua58ePH8XB/q4h4KrHupLuiysn+gjOEgQ4PaYzCroBx94EFZmUsQy2iSWfIWSoHQBUu8BSRsw6m8TSCUVKHtABOKrSJyJ6VdQyZoUnQegbJY0ddGN+14TOoRZ/3+1WR0OVEwjFwSSqHMCylDpeXBI6D5ycQTcsQ366TGnBRQlM2jFeW98oLUEp6TgRS770xMQIJ5AJBAC4Du9XaUMhWZyuuAsHhITci+d1YMQJ7LT9mJuUswwmi7AQpNSctp7mA8ly3vRH0Ht2xEsHD+z5EkRBV7DPNU8r0yZZYvvEXC3iazq/UAkGY5efqACQkRicVVxf9mc589MGE/cLAfIL60/pXwVGabM4LgTL/TYAwGRljU1GKzIjnQ5xZiTze9vfehG6nwdyCVA0ENnbDHQiugwwnQeJZAU7zglprKbyQ2uwLzJ45+fzc90AQDeTinJ25XTrDLeZ+GQWL7yl4g9oHdPaOWicnU4AoHH065KAdIBKnXeSONUGpgy48r563vI+uXmT2dx7OQMp3ohpQDoafKWsW5ZxpJDm2tbXdWSpOCilrr5en5xbPpNZvq6BmtfLQ7de03TKu5nXPDTZ8PnsKUt2hhxhz/vnWqajlPfI587M3eKclZnLfusVB0BeN6+TrfO6189x6v5VCUcto40j2aTi2z3SrudNByKh/22AINmYDetMZzPvJWVQweWRgQWHOEtBSu1o60C2GeV83swm186q1qFVAK2B6lVoxpN7mFfrWumuQ51r046xnbV85kXEAAdvC6Wor1fLXL6e16j3TKuP2kBHoxdKWVPtbNfryHPV0O9a5rqy3e6plkE8g3BtSLDO4pMFgbirJdq0Y08nkJY/wce0NFQDpdXzqiauOLDa72T7gM+X7OngOtaW+nF1uhvPPv8gfvyDv4qD51/F0oSWcGQj3doLqP/lGczEZzEechfqK4EiWg8AN6Y+kXsSWRfCRC3JMAggPwuxImfAg7l1ts1tgzIonDV+zCeO42Fh5R6OaE22XHgLgBSbVEyMyAVtgFGN43X3/kvx+ptvxWiyHJ8++iyePd+N6E9i3p/Gt3/rD+M3vvtH0R+vxtllxNnFzIR4pTTGZFOWcnVKKAGoBce+CZj5YM39UsuQZCuhgGWdLM/l+lUQoJYXrVfpwW4jpA3+2Ugr9yzIp9zb3fG1+kgnVZOFFQJAEDU7ICICvDaLOI4pY4Hpu391GUfPvozPPvyn+OzDf4z5xZEMCxxyjDWyPoKWj4ZxsLsTl2dnNjqvZ3F2DoN4xPKKifTIAmVmFMnJtl3oapAhdlpahFyemTyDMnJRoJMjmKHdkz4zTtketQ0etC0T00kjwpBnU6pa1jnPkDR4M0jCtZBhnH4MSmSYjB5BC4x4SuYUMM+gvGCf9FiH8M0ESjj6glRi9NFr+fIiXnvjjVheWY2jY5zSXTlFGLp8XQgG7EA/AS/VrRIooxSFvtLK1JhAEcMXQxRSNhwNjHx3O3DgGcIyM++b/X/7zt3Szoo+9W4XxRqSTcVhVwtD9eK+lIOIIa6AxQsPmsAHmfbW8JyprSJjAAGAA4Phj+EsIjvGN3LbyixFtC4lK3WhOVE7z15PnyUQAMw3UQDMbQZwPnv8eVzNWqTea7/2alMCwLUUEMz2viXjKZ4EkFWjsZAmGPc8I+OizppMJLKXughnxFwTDgIw1jyfVJ+/PFLNuDPXJlR0xtsBTGSbwKXPXWemtab0nRcBHfdyF4yjwxPp8ulS66TKBilZW/FP4NiUskwFfq89vjxL2FOsu8sKroxmgf8CB690ZsizLdn3MzPooLzPZZ/DBKtwtsbmp6C+fTgWXwqy9vzZc62XHLXVZTmYO8+eav+zv7P0g+vjmLPGOP/8Hdh+zsnu7m7s7DzX/EHUZtRKX7wHyBzPwTzgjKgVmlo54nDh2HgPMmYcxFwr278EY+BwKPwYpR+6zxcCvDis1E874Mf655kDqoxxMxaCBjhnyDM12ynHIiG8NpkppSvul26ODa6jEufCmyKHHjTAkWHqalOrPTGIKQgGoXVGsUQwQwgds8SrLZ56zBu2z88EfhQMuL6KC6D76nywJBTbeLIiwlYCAHCFrMIlUAIA6I6lyUjzjw4gcAGTvBj+B7R0Rgb3xLavgEAppUv7guBzlivm2cbz8TxZ7sT6iiugF7FEhlwIM5xGSvjgYRkpYKF9ySpeQQrqIGwSbyqpUfw4kFi5Xsnojxx5nUAotSSIaR/IGRf56chkkz1D+hUoml1Kr2TpIXs/27cmpJ/ndelyqMxICMIw8kycFKq5H8bSlECyy3QIWBEIU1AGstWCcBK3R/GfGIeC1yLvO1UQF3sLWWaNWPPab5kmF00JbrgjSAZ/TAS5tr4qUlI+n7Jv/9slPM7WuxxJpfclAEAQKxN16sxQntcJaBKDzv6z7zlnxMOiJJZbFVK+IR3+p3/2N9e5kW3s28i0weOsV+0Qp7K3AN2eBWkN6HLwVxwAOUEyatV7soUQ1oZ/HkjN+7Levlzc722df15OIy2N+xTy2qC/4aRV/TB5noQf2aBzn+aCqLiR8cGATAM/x5sIgNohqZ2RfB6Nl8htFXGy0mud3xxrfr4JMjQOmbMuMlJVSmBjUOtZjEkpgVLGoAVPh6fMf7uGi7XYLYa8jSjXRquMmAJRvG1+8/lr51QZqKpfeu2Y5/vTQUzCmzwYPb/8r+UGuG19v8mYr+WpdpDVg7PTmaGWOTsLmZVvs3fN9ej7XCBuuW+8nyqkyDcIoI2JlrsiD+8qZrDghNRzlPeXMi0fSHb/RsZKn1ftOYlyy8PAfVGiZIFrmXTf20Vm+lp+E0qdY8x+pDmefPZmfjqBr9qp8o391E3xTbUWdlicIU+np51KfyL3fL1X8h4Z+a5lIp8l91nDpJzsux24f85N6q2cm9yr9f1Ttlv9aQPEe70OATSjdda8Q2aIXmD/peOjMTtt7UO9IckD9VGMPhHu9WIwpPb5UpH71ekg+rOj+OU//iC++vjnsffkcYz7ZOod1MCw5NAiK0iNMkYEkHEFBSBZoj5OdZi0N4OUbK76YZwQ3iNntsh5Y1BUsp/ZK2VrCxFPvSYyKCe0FTKs8P8l7L2XI82SLD+HCAS0SllZsqtaT+8ILmlG48tw14bk83DXhuRb8D/O2qwZd0f0iG09PdVV1V0qS6SW0EBEAEH7neP+fTcic4xoq85MIPCJK/y6Hz9+XDRotbjx+UNWEyaAlNwHQ4EE6+tWUKeWXTWTOHTLq7F17c344Ef/Nt547yexc/2dOJssxuGphXukko7TrRqKvhSjZqS1ue18tuum03BIEK4DFnK91Hovxx0QpoJdzV8Cc0xi2cFaBbN23eu67l0AQssMaH9uKVCDQLo35Q5pV4xT+DyQKCTBdUxjfbAQw+lFPPjyo/jkVz+NZw+/lnaCeipnCz61YiTbSY01bID1tRiNTuPg8JlKBrZ3Npytm5Lx8UiSrQAsIvDY3d3TfPFuzix7TlsWTQFmOJbMu50vZ6Gr1rK1Te4D7gCtHNYCSQSii/riFkY4rG5dZo2EYgXwd5yhGzduuFZfzvW3cXZxoUAE5w5KqttdZXIC5w7196SXS+BwSGurSwFfvMedt95UsMUjPHr8JB4/fqx5rmwpc4GqtUEP13Ju7+7HcAM2DiUQq6IcmxrMWW6wgAD35fODmIzd1o3/G6wQiCJ+txa7W9sKLMYXFwq+trc2TIcl0MfvEtMg269NrwS68XXj2nUBIaeZhSqmBc6yne1VOc5kTaUErqDQ4oquD7ad4B1VrsM5tLQgsAIfQ4EswmBnZxb/ZI/nGgAQYC3c/fKrGF+UntRS3Lh5PXa2t7SurFfgQF52VaVN1Y1jILvpgPJcwAv3IIhD4Z4xK7oyJ0vV+1aGsRhdPPPGFiwJn9cFRvF3noF5JSjkWVWLK80rs0K86dirCQCMEJE7iqUFU8f5XQNadGCgxhdRTNs5ukxobbJfk/5MsOs1R3nBeTx98lR/qk58fT3IvFIiVecga5NACJYGe0b2TQlBB3k8I7XGZEhVl0z3j6upRAARsGSfPrj/QONIkEb2/+WLZ3GGpgWigOtrsb3jrgxV/y9huRR+RDRwqIDpMgAAyFbazlrkTWU9q4gFJnsxQsyYgyNYIcwnPebZi34/fpf3YH9IBJCgDwCRQHup72nfgjeo/aubQyZxWF8wKviM14xV2wtQBMhhPau8NkuXFhfcO10BGHRuwLYg+0+AhO4HoncW5QNgAAAQULS8ohIVHBcCdc5B1VYjOJolNUUENuWfYXVmGdDCHW6mcXpxqk4WtNJb20AgdDeGqxuxtrklwHs4XIuDw8N4+vSJ5mUwoDUrTIRjtehjzasFMFo9k1GcnR6p/Stq+8puKwNccRKabP35ItuaYL3OCAnPObPPx3a3N8Uq4AyB8VW2TIFp9pxfvJoGrVSZN67B2DtI7n1m72F3gdGOURyCFgx21AmC0uiwporZFTyHwNhLWvOtdsFzvwfcVljAqEqjzJDi+mJ7XFCe5f/4GWtF+wPm4jraJC4lYR6wd+xPmFNiu2U5mu11kwxN4Nr7ekXaRATZvK5LtSwcyxfvxz6vhJpEINNfqI4TN67vi2GFnRQTKLVK3GXJmfo649TlI8/zahWIH6Rxzzav+Mpq95c24JiWzNkBBj9T4yPdogRx/t1/+DuXAJSo31w9Y/XirODSRrmEj6pufFYIrhybQiKLitIGWt3fu0B0tt1ZOVTlsNfn26CvDeTq8+WYt/fqnyftdjrjPFffnznFfppMadf+OzP1EurKgonumk0GUffObGUbRM0/S72TclEdJb90E2ZrrucD2t5ZnH2rmp/6bkcJaaho3bUy2sot2l1oJjDu1oQXWAXytRirxq4NdF83zu012yCqgtnKOncBXpexfpUqWzFUOddtsDl/726MG3p9u5bq83IaG4e7XUf8vVgA7fXae1kQz9+prJT3Ug92OACYpdn7/ctZL4e/eyr7F82ztyBEPYvX29w66CNpX8OF4tnaqS+14VCQ+rTQ82IZOPDEkOnd54T48mrdgao1Ppcxbde65rQBUObn37+fnTlew5TIQSgz0gVFfuP+xWuv1RqqQPxfG7PWRkjSMNfAa9dnBnxld1qQstZfzdP8Gqz76OfNOPTPJZiuAwBqXhUAN+Civs81kinQ2Ra7xbotmR3+BR2NQ2x9bRB7W8N4+NXH8V//8v+Ok2dfx+bKNIZLzgJDW+RgJIjWezDfl0a+OQg5rHkOAADWijJrsSBV3x6Z76amO9icPcVRcU13raMCAOrd69DmEMaRIjNkPQFqH6HVTXQQO9Nmdhq1vjhEOFlQp4+PDuP44GVsbO3F+t7t2L7xXuy/8f24/c6PYrh1PUaXCzpQCz2fERDKI0v2K1lF7Z6ruaw1Ufon3Q7N5dcC2v3vux1Yzb+Xa98953Ugb41Lu4bK7iqgb4DPWueat2yhpQyz1plBxTrg8XOVIc/WbszxxspirC9O4sHnH8ZHv/zbOHr+MNY21jQPJ0nLB/RBrIrzbHtzK1aWcapexOnpy9jZ2Yj9a9v5Wi45wYGjdR2ODY471FUcGObPh5yZAKpJTJvBOlHQo77QpsRW5r2AdZypyub6e05KmJZJYJqK69mJx8X1V8pg0+/Ze4UMFo6hQU8c4729Pa3lg5cHCkzk/GamnPmh/ZkdRpTAAaLIWvocJBAEADAJZ0EO1o2bN0QZpgTi23v34+mzZ50KvESscDZTmBNAi6z63v712LtxOxaXoRq7lPJy7HE4uziVU3h4eExpdkynSwqY2JMXF7RSvIzr13Zje2Mjzk9O4vT4KKnc17RvHj993LVpJAgiWCboqQwYtbk4pxcIcSb9nPfEcVatrGjZVkaXsjq1u3u7+lNCrDnezEnV1pNJr7OPxWHw4FIlAPU5PltdAZ4+IeA0DZav/Wt7sbOzPQMESfxKYtJk7FZNpx05syrRRLKF2V4Lx5eMH2ClwGOxbRyws454z7LZ5ccOhgjkOfPPz1wuYiHl+n3uj3OOHfTZUuxMAA/AGv5EwR6wclmK5QU6GLAhS7kmm3jK/qKWfmPDte8JJvCcxTSDNXEAI0VtH133vrntEimDLX5e3pEa89o3iC+6B7y7ZhiEg168orEiWIe9cuPGTY0LgAWB7OHBy3j+7Gmcn51IB4C55foEJrRUBVBiPFizZEm5/uoagIZbSyKQBlOls68o0k+hHbttJ4Aac4BNOb8gwHYb1qL4kynlfoyLsvFjsy+o0WeeYX85QLLuhbtPkCV38kL2QewM+9/F5mAezy5o3ci825/qGH0JAEChF81fbBszWMReEhg41X4G+AP0gwEAyAlAVoAmgTBAh7vxLAqkAaypfcDYaP0C0APECZAexHBAi053Sjg8pnZ9HMsra2K2bW7txu61G2IBADJyTldnDNf605bSOgTYaEAkgv+Lc57vVGytmidEdmt/MW/yS3MslH4UldxrXuVBlxMp8A+kvD9QieBqar8AODh7bwCFzDTqsoeZkceeVFs/7E0B4NozC7b9fOE/1BlWrfHKd2b9AlICarK+qiVp7TvNdwKDgAc+c/uOZ9ga/IRHjx6J8SEAaZnOLtYhKjALAMBaAwasDDiz/L3eVQ4hENMAgIAnypwuKJmq8s5lae6ojIp1k4KKBXLz+6zFKq3iHR0XmIrPGUXpDfuE9a1ODsku4JlU6gSYmp1aAEUr6a2EieLSZDRk5xEAaSUNUsBJdj9Z65TPwaKg/IA1pX3x7//jTyUCaGeFjdQ7bZV9cFaj7y/Z15IkatRkm2cdmcqxzGa/Wgem/XtlttprzAdt84FY6+T37/Fqb/qq9W+DqtInqRo/17X0tGzFbYqwnFn3f12E5e/M1TArc52OQt2rDSzkCxabQbcyYttl6TMQqoCjZRi0DmbrRHlMZse4GhhUXPVKMJQ1kRbEms1wV8BajqoPRDMM+B7PKmpbw8po/17POe9Q1zt1znXTIaK+Z2fXo1zjV4i9/93TbGtc24C4v05P4S3D066leo+ZzHNmMyvAqvVfIEd9v12zXlezFNcaJyGhSTtsGRUVRNqRqAx8sT/6DHzNS7uO5t/VvUt7oMJall7DRcOyorrVoetLyOZ0KpqqDF86NYw/Bq7qUetdiuVQtM+a2xYAaMGgbk11ge8szb2C7t4o9qUdtZYq8C3Qra7ZrgdnKHrwsF+HDbMi6drtuuztiAPovpypBwTmx7pdF7WPqY2r+cmTvhvjdk/UOLWf1fyrrKUHMxT0ZTDXOqsED0L7c89pbXKnBAVwlGilp4xHXKque3V5Er/75d/Ff/vrv4yVq+O4vj2MRSl245RacIg6XDtQ2eZpdajAoFptUTakNaH+1+4H7HWdiuFN9wLmv+hyJdRWe5QDsoK/csIs/mQKLIEIBx5OvrJGTd3sVAJors8U0k/JweRC2f+L09MYUpO9thOT5c3YuPZuvPHuj+Pmmx/EYHVbdFco2WTLrl27FtevX1egO75E0G0qCqV6JTcAVLvvymbN20h34HC7Pf1uAsFeYz4Y2vm34JvF2GpetYa61fLqX3p7SavZV7uwdPZM6SXbZwEAiVzLGVbmBSE1ZzgBAFYpDRlM4+XDL+PjX/1DHL18HNvbZGUv4+DwpbKqclqYMwEwC8o2XZxTYzuN7Z312Np0a7fpJQ6hWxrRf515ltOOGr1qrk2b1rqGAZDZKJ612BllJ8u5ac82iTqlmGYxYipjVJkWjWexoHjXKztXAABlDiuwAxzj8ziKqJmzrgU+TCZ6b5x+Aq71bHvFO9Z9FEir1GW5a8+n7JqU6DcUFKAjwHrjOqKcJj2eOk+yfhZrIpt/JcbAcI06UYIagiXGDIG4izg9P1G99PExFHoCYwAG773nL57EyelBTCcXMTo5jMuLMwX9O9ubce3anqjUZAzr7GHN4Qiyt2A9yH4mwIjNYK6tun2qfSL67XKfSSP4IBi8eeumgi8JDiYri1XL73M+yKHO7gC8I5lhnqHo/3byyVbax1T7uEP3PmdOAQBQxWcqNQZnp11mDyeeem7WGWAkAEyVTLjXNWVL0GjNVqr6+Dpr+b7BqAwYMysJhxkAQH3iM6gmoGaNlPBWBa88p9Z2x0xgLKD+sjcYxyzjQLdnUsLMoUAVUAXasUCWowOBnQpWUMFfGcoGOggA+JzorC7fAIbMtRvX5Yu2NpR5pEYfW0zwdnh0qGvgnwOk7O9fSwVy9p7bQW5ubqsLANcmuL0cX0qJHJE2bMgA3YtkClmdfzHOzk9lK9lPBIWu8adGPfUP1N7vTGCG2DwScaRDwpIykQKTBf5RRoMZgjINYKmTV2NRwoXoSHDWEVwy/tR+855Hh8cCO/g738eeeiyutEYolXCQmBpYqb/DOiKrzK2YXwVgCSBgt5YWXL4BOwAAoM45AAC+T3aXcePs4WdigjS6PQShXE9imtOpKPswXHgn7lW2o+IC7FElh+RH04JV9nYSF2Ps4zSu33wjrt+8rTajFag5NrrUGBOkm42xHJesadG9ec+jODs9FkPA9ewAswjzUSLQC6wKMChNDEo1YFmqFeWRrg14sLqCRsIwtjfXBQBMLhAyPNe1xQJKgJ91+vzZM41LBd/oLMgPaEtWtae9ryrrj4YLAECJQBZQQ6kA7CP2kJkSPdO8QGCuo5aTjcg8n1OJ4uJS3L9/Px4+fKSzp3QCujhpYSr2itsJmjVi/xZgs9arQYVqoWc/xgkF5lnJDUCd1IgQUJAZdgXnYhbCzzTDAAAgAElEQVT7gMdPae0O31TXgJVB7O/t6kwAvCt2oNcM5wclGC6vUj0/zJhc1wT4dW7qfE0RWeZD52F2yuBenEU8D/pNaHaguwLICJi18Od/8Q8CABzUJP28U2stxNPZcU9Er0wqxFqB4KwwXh+EFUOgd27mA9EKMMpBqMDgdUFdG9y1TkIbWJZz1f6+Ysqkx9dhU8GAa+Ut8qP/dLB54goV8n0NgPg6fYBlFKanfMuhy1i8dfZbR7L7fAq7+HOpMzDniHZOXssLV0bFrqNb8LwGYMlvtVTKClz7rBYG6NUMaE10G2C32eBy3uTgZnDVOrs1T/MBbL1L+xyV8anvOVfdi9fpiJips835SRXvMg4z8920m+O56+DnOgVcFABQdTmihTWdDwqMqqC2rt+OQ9dBYo6yW5/pQIau1KUHNdrP1DtUbRT/bu9fe6Kepd0jpjVnJj6pbcXsqGfWO+ubVgvFCZbwzWgc129ABYXqZwfBa9GiUcpwaVx6iqTmuQFnStme71dgXntr9rOzWh21N/7/AADpxGS5UVEv6wD1OFnFurUNLWBQ+7O1EbUu/Zw29K1Y3Mz4voa5MfPzvHW3/ucYQQXgtTu0Byy82jWFrZ5Cw7zonIV0cNv9IHS8FKhVUzxR5nx5eRqbq0uxMDmKX/zdX8UffvtPsb08iu21ZYigLgVZAN32Qcv7sCbYJ3JUU0iM7AYHKjT9XnvDtYyiVcuJJfBxH+BaAzwj1yjk27Wcdv59L7fxIqggoMD5JTNEgLK1tSEAhACfoQe1RimcA1Y1rRJuuoqL0VmML85jypqlbdLaZlzEMAabN2P72tvx3vf+Tdx56/1YWVmLL7/8Kg6PTuKtt96JW3fuaG2fjqizncZgaWUGAGjtdM3zzHquQHMOAEhz3J2jbRvE5H+Ykl0AACy6xs61a3LelvpcmhXYrc/U8+KKeIf3QrVV8iAa9KXBWwQeFybnAgDQhvjwl38fp4fPYndvWxkk+oITpCiLtrAQhwdHYlqQYdrcWI2d7bWgDH16lfWOEqGyerEA9cxunJ67n7d7efcgG2tK2dvcu86W9D9nn1R2v4BmZfu6DgG2B6YLQ9l1pkjiVYAKBBtJWcfBc7kKPktPjWbdap0ru2igUIHweKJsMoEmduPo+FhjwRdBBqCos+VQqlNlmQwdAaOymqYc46Qhbra9tSNHsxw6xPPkaBIUobFBZkcllwuxubUTg+WhShFwlC/G5zFStpdyi+vx7ns/jN2960F28fz8NI6On8fdzz+JTz/8TSzSRWNlOaCTAgIQ8Dx58jg7d5imzznPO8N84AvtAvleKXqnjgBFPyVISmiKwAgGAHWqt9+4pTVE9rF+XnpRzKHEHAcrauXJ+iFgwy4ok9fZ0V4EEgYAomqVVyH4v3XrpjNiF2cCI8qWsPeZF8YfwUb+7baJi7IROueT7gvzwGJXXntiDWS7OIFSSRnWXNCGcYX5SkYEZ+PRocYGIIj3wkby+0UvLgCA4BUGAJl1/gSk9BkNMFYtulB0R4vBGUhsNCr0KsFaWVGWm6CDIMqt9ChvQMTZWe56/939XV1Da2wy1twqk6zSAlPt2ROAmzwzwRiAjJT09SwGL2CdAAwAojx69Fi928VWkOjqVJlfGZvsOU5Ar1IwlMrp4a7yDgMANQ48E5R0/qxuB4hUcg26atT4Y8MRuKM9KyYBdhlBuOniLqXEV+/O+QU0J1z7zTpifLD/BDKsA+aZ9+ZZAFFYYxIHJKjLWu86mwSNZtAkW5K97BdjScG3+9g7KMJeVgcTHo215PIqi1diawCOJdY4WFG21SArHQjWJWhbYGWVnTCP7A1ARwNK6D5YAFBrZnFZmeTTs5Hn6NoNlecAfFRtOM8o25YADyyCg5cv9G8xLcYW//T8ueTA47MqxkGNDzbSzFeXo1S7arfhQwR0NTY3EPBbjSHlRoj0jc4FAotdBVCfop68C75k7ZdKIFWMo1ItlRq4FEnreSVb650CKCxr7/F55pP3oMsEIBh7ouwG46luQ1kCxvdLO6JKPCrzDmgCqAXAxTzu7u3PfJYyiGpfzp4hyGYfOdC+MNsyhUotrOw1YLC3bx2r5Ajr4IJWgOdmbSZgIZ9bgJ3L2gBUe0akfWzs0xrjuIDwI0y3XjPJcbYFN/li7Xu9DaQhYhFA2wgEJTv5Dz2i4zJ9JhNU+DxmAKyLrcS5qUpTNAA679nuSR7mvbp6/bwP0hzIyKgkMlKfqXoHOyizAMB8QFxOTBvYtAEaPy/noXWQ2ueZ/3sZpc6Ry57llSmcBwBU55g1PokRZM0GB0ULbLj/uZ6jq7Nk3HsAQO+hjdcLsc0GG32mXRsEtDWdI7luSWHS5k1QxkhSn03y300J5asAgDbY1iw21OXaRHyfZ5wJdBuqdzeHPNNcdr9+VnOieelAktls1/yc1LuUUaj3e9086lkzM1rPa8PVC0VWhq0NznsHYxaQ4d4ccHXvYgN0AAC0qESE23erAL02bbtH2nVsS9u/f4EjtVdqM7bvWnNV9Hf/28/dZrdr7tvxq3XdrYmksGOk6l76TIeaOkuMAy9UmPZOTx7Hwwf3RX29fvNW3L7zpoyDt3+KzzV16bWX9eNaFwmG2bmoILpfW3qXBp1t36HmvwVT2jXarXEzpzsAqD5fQbHGDeHLRmdgfpzruqV/0O4tz1Ghyz3K3K7PGu/5+a+xyDRGt76KEVR2q2PwNPupbJD6i5cuQ8fC6pkQtVcl3jLuVXK1fwuIzNZKZJewJxwkcXUROxuDWInz+OVP/yo+/tVPY2d4GdursEDsqFwtQke9UO0wTpOdXNPlPa7OgJFhqv3BO3HQyUGWqi40010FODjrcmg3LHxW1NvabwUm8Xs4WnIYNtb0zHIMR2PRLjc2cebJhqCEvSwHmexatfuSsvSYXtKIqY1iirr98koMt3fi/GopJovrsbK2F9/74Z/EH/3kz/SuH330+3j58iS2dq7FW+99N27eeTOAjTi4XZ/ZMwBqvitD0q/LuYx+nm1V/IYgUP9lbZZu7YhhU62XLPIoZ7fAztdoWZSN9lrsAYB5oID7ao9kN4jqUqM9lPXvOAGoS2tPohkxPov15cuYHD+LX/3sb+PoxZNYX1uJ89NjUYEJlhl3ai8fPX6kYINsxO7OZmyuE/2PRDVVvShq3gMLCknVXA7alUoJau69F6hpJGvYlxfxbgaJsg5cgfXUmThRcXsWT+2j9rxz4DJWfShOuVt5mQFQzhPBg8pb6FeftG5ne8nSUuvvIBEGirL/G5taw9TlPn/xwmssa0t5JpxMAhf2rroCJHWc9ULtN1l9CZvhaI3JzCKs6EzWquqK2cum6wrklZjEUmxt7Wodu550GpOrSYwE7i0LAHj7ne/H2vq2AvbhGj2hx/Hxv/wqfveLf4rpmPZsq3HzxjVl7QgCnj17KicY8K5SUewnnGYB6uoT7XVYjnPZJQEuCdq5hza16EPV6APY4TyqgWaC6xWUqqZ+0wKL7FO1+URTACprsuGK0YF9AAA4OkK0z/MMAHD79i39Lplg09vHCsQZV3UtOLPIouxLJqU4u/h97BC2pWjXBBc605O9KCbEBe33BrG/v6/7XE6tb0BvcMaGLOiLF8/1bq4vv9I4MocCMqpWnzKp8VWcn0Kx5h7sU2f2tEdTnFKB7VIJji5Y+Vxtudz2a2d7W4Jwz54+1XPLL5mY3dV2UYFaTt90noP5KIYD76d66QwYij1V3+NeeiYqfxcNTJGlhv4PAKDxAAjDVuAnBSVi1enIWXPmVYGiKWfKvAIudMzHbM2mbDwClgP0CByMs195Y54BwA7WGe1CVfO+zj4cKvDldyUyl+VAChzVTcbjjhFkDdF6tBhqAq+hUs+AIGSeMwuaa5sx06jTTm5lYFBbgAHBE4Ju58qKVpBlX8FnmAFVAjmABbfBxd5QW0+5iZhVyYLTXBBsU5LSgTVuR8mXlewtSMje6EROqadHCHHBrS0BBtFv4BnYL8X6gOWBzcK2baE7EAtqxcgXa1iCeqk9wfjpPE/giRrx8uPMGnXLxi6huxBiIjAP6+ursifoQ9Eh6GoyUpvYFcpjVIro8hrJgKbafIG0rY/W+sI1/g5KS0jT9PQqCWJMeIc3bt/S2nryGIDKXVY4V7CrBR6X70/AXtl7l91YjE8ifcnYqVKYel/uwbSyj9hrXMvlS2ZMMAbEZW5na5FW1mFpbFULPp7HyTLHGPKDM+DW3NYeyHOH8fKZSAcMAwIwOii7JDkAE6mANebUHR8c5LNmfPYAGl8JRCwfX21US8SeMyVFoPGtWEsVw3BOU/Ij0LYYSiUC2Dq4zkv1KtTl9JcT3wen0LkQV0o3SC0d2prqzh3XX2pxtPcqZ34msCyhiLne2vNOOM+hwywDAH4+AwCoxZ6pGHXItACAbEJHw3ZWv3sOXbtx6poazhqfQlnquewEmcJeAev881XgoNKCBuDwM7qGqR2rCiRqDgph1pinQW7Bgu5ZMlirQLTuWxvHjqV7Wda8tCBCLa4u0JwTytM9E7Wta9efrZNa96m5asGH+fnsxkY1yV5T9flS8fXvmAFRPysnfT5Qbue8PlPocs0LWEqbeS/Hv96hC4jagLoDaHiSWbX2di32wWe/jtoxttp738ar3rcNhrsd1JRpdEF4OraevwrO/Tx8xiAHLZZwUMaxPkS5+iK+/PzT+PLLL1T/vb17PT743vdVF1gHVyGdPcWo3QeZtU7qfbV8mV9fxaxoGR71LrXH5kGB9ucqYWCNIeyTSGetpXa+cYrm7UqNcY1BrZl5++Xx9rv1+6QvHWnnsn7eBiWah9eU0JjonXfN/Twvlldz1iG0iY63gV8BitLlTwCMq2Jj2nd0VsuiQlAv43IUu5sDCQD+4m//U3z24c9iZ+Uyhov0VB6LtnZxtSCK4SARZNVeZo0aa1ICNCsrCtKllZLlMTgk6peOUM6iqa1FTyMzg/Nfrbc4rCt7wTM6S+ugz47ritTnQeo5NnDsBkPamJE9PlPwgqK214JFoZivs7NjAQAS2boYx8bmdqxub8XJ6DLOJ9Rkbsc77303fvCDH+udfv6LX8XT58exvnU9vvvDP42f/On/EIO19ThFHEglFLO2prW/8+uiW3u5JQoAaLv/FUDb2R9LvfZMrbL1gLFzmjvtuunXmksA2vXYrelU+wcA0LM05S5a12LI4NZD82Q/jWPpahRri+N48ejr+Oef/108+PYLfR9Hb2lhGrckkLcjh/2rb76R4wPTgwzg0gLK29OYjM6kbm+BRmeXcPI9PjAOTDMtrRjVzePIQ6tMQcjuDGLd0R6JTOY0nKFIAKC1Far9H1d9Js6pyzdKUEuZLbWUo24S1oBV8xkXBSMT94ImkMSmKBjFScvSBOYQOrnqWKltpr1e1r/z7KxrHK/KCLKnd/f3pBdA+QOOJo47jhb1uwRYZLWYN/YK+5ZnAMACqOALZ3I8IUhEC8G0duzHWIGTcrKxvr4bW9u3ggou8IKdva3Y2h7G00ffxreffRKP730j0cBbN65L/AuAgWBBAVICxGVnuCcOd7VCdOZ43CnRMy4KPBMAYNzMoJvG3r6DL7LFBF5V524F7PNAlA2GAf8x9mVTygHFiTWYRCnPajx7+jyePHF3Ea5Pic7+/p6CQOwLDAxnld3Kjswqc/bkyVOXEiCQlYwS1+7a8Re11bRPx6hVs68g50Lv8Pbbb8cmmeSx+4ZLA2DRNGiAB8aFMSLAqFIGZ2sR+aPOeEXZ89NTAFcAFW2+DgBwOzQL0OGwy8HH/qXB0LPTkWJ9TW0XAQFoY0fQQR0v/y67RMDNsw7QS0l6NGOulnc7OxojxkslPtrv1mCRP5lq9upUMLGfQPALeEXgK50BxDXxEQCHpZ6P6nqKYIq15OCb62J/ZQuGpu0LeLvkWqcG4KidVsnDMEvZLETJPVm8R8en8fTp8zg/H0nkbn2dzhmAz9bmkB5RlsSWbS5xT9YBTBTuUcAagY/ODco3unIDZ77Ll9NZ69yG1hJjZl0YK6ZLm+DULRGVZU/wpmrHVb6QOip7u3sK3qgvB5QHtHP9f7Zjy3KlRQHpnHUA7MwHDIpVuewGcNAwgbnjdonKbiO4O+q1KiqAFgCTgCXjxDsDyLhzgcVPCfZKTBc6uUGDkF6BWclT2UnE7rge9scdgKw2rw4T/C/bCxPGUEa+ThmInJzL2NnclD4Aon/c0/ocTk5UnCJfJIWpGX/72SnWrCDH51gxJFiHZR/YewA0t27elM+BtkC11mPtFO2+2JpuxeluD8XOLrahgUsYjWaMFAuJz6kbB11nsMEZRxiY62M+zi+VwYZr/OUTU+JYiv5ZBlQCi/Z/AYz6JJn3frH+Mt5izagbBy0Woe6jg+O9xDMInLBHqrHjHCsdlJqnYhExrqxXJThLwD4ZpWU7VhJorOejxN9lRmbmLPz5X7gLQDncXsg2aDWplYmq4LkPGB2DItIhx7XpH+4bVgDXZ8Q7z7golLQlmqu9bj9TToKvNxtIKahU3Zwz8/y8yw5KLKNXAJ0PEmeC1ERuee9amA5YjXLrdxMA8O9lhieD+HLMXHPZi+bV77YBiq+VrLeOFlcZ4I5/0Tl7rwtqVVeJGcgWdLX423d6Xeu0NvjvnK8MLOcD1wphWgCgnQvdq6l3eF3QWvPYBittUK4jc6YnfD+/ZJZqzssQek6yz3Vm7V51ipssddM3t/1crWcjdt5s9fztXNX92oB79p28DtrvtXPQ/n1+7frlEDdy3Vo7z+1ab+9da7wdM2WRuvVf2ePM9nGYUqu9MFVPeGq5To8P45OPPozPPvtDnF2M4jvf/XH80b/509i/tq/sU9XogmSWAe/2TrJUah3omef6ntfYtloB7fi0+7AFLl63z3X9BAA6Kn0D9um6Wd5TY9OOcwEANQ/tn7nsXwEH+/Huu028bv3WOxkFz6xPY7j6PvFlzj0n7dx1WYamFWUHTFVZkZdnVxJixpW/ZEoWna2XyjMgASgxGgDDpRgdPYlf/f1fxb3PfhurcRoLkzO1u1laGcbROQrao0DFF6EgRPWKis2BVAFCAWQGBEzd43AluFBgQMuZ1APBseKwdeBnh5exEbUw/13vZ8fU4kDQUR3g02ZoKUYTqIxnqplF/M91t7Q/QkWbjM1xjMan6t8LAEBGa2VjPc7HlDTRpm0ntnf24s0334zJ5Sg++vj3cT6K2L32Trz5nZ/Eux/8JDb3bsTK2kYi6b2tadchf6+gdn5dVaCtjIgEeWpO+vOzu5bsvdkmns6eeVJAZ7uGXrUbfclX+3yOb1ySo2rEBGp6+Mn3IagWAMDfxxexPB3H2uIknj+8G7/52V/HV59/FFfUiqLMvLwY1/b3lCHl9x48fqL1hZhYxKXuQ30oXSNG1GirTtHzrExbno/FhMGpriBEjkwCAD07wIrFcojUcstnmymXZFHI9LqeWk69AmiLejnzP5AzqnsTZKkFIKCAxSwlGJXUYH4OAEAAx3yyfssBFnOC98iACVAAVgDvQ1BKEMZaOBUV2W3ayPJJnG04UN05DIDdnT2xqaA2qwf1kYNYEzQon7noqLQ43GN+tkiwRqaGDKiD2umCe6ZfTSmZoLXfIM4vJrJ3m1trcf3GdmyuDeL0xdP48De/iqdPH4sBsLtNJwGyV+whtATsILotlteqMuowI7Kd2ryoouZJ5Tp2XqWmPpmorpyxowQA0TeCbmekEW87FXvn5o2b6hbgYLRnL/IMJcTnFl/DePH8pep065wFAKD1HPdjzsv5d7YcfRALE6plI+Ua2SIPJ1yfzS4TskspfMvekDr3xGAUn+Ud3nrrLQE3MADEkkiQ6OT0WP3oBViqPMnU8wJ1GTPGjy9KqEYXrEnEw65UwtHZjKSLKwt45UAIMFVJo2yZpiDt6jK2t7ZFqS7dHXwfOgAYWKWWflkAwLKAEbQGLOzGWlFZhEApB0LaI1cOqvBfGS/evxT1oeAroB0ZoNMRqsRVdn8RC4B+5S4vYC6qTaRLHp2ZrL7pUP65J2vCdh+xSYMETnJRguAaegzQyclZvHx5qJIvAC/+E+gxNgugWqXWOaHxhIKfjAzWDmsNIIj3g+FDZl3tZqdej0w+fxa7SD5JijsCTJil5nObfUHG9OiQUieX/Fhs0C05VedNVp0s8KXBKHxrxEOVyR2syk5WZpoAUb6IBEtTJybb4fIcVuX3uItVkt1KGB+VvrFPxgScbsXbBYJk+JPlVF4yNmg8cnnHAsK+KjHp7RbvoFKGMayoKwX/O1tbgoMRfFTwTPmTuhksxHKyhWihaF/gSu0hORPwOgAAAAQAABzou9ylSrbUfjW1NQBvinnDONmXxL6XkKrjJO7t5IhbTfIO29kWj3XNfcqPKJ/UgbmTINKOGCHMZyYL65wxNPvoVIyX2q8+nwxQkPFXSc+C9Q8cqGcArj1acw6zyH6xRZbZX2nXFLb57BHbCBAlE3FVYtAq92vfULZUor7SuuCZDbZp3Wb3Je1vgUZm19VawncQ0JVnLWu11pTWcwomV5y0glZHA3ZxVlcySfb5f/k/SgOgz4Kp7kGiU332rTZkHfJ1mGD4eCFRl5ua9nJSqwa9DXDqhXxAuDVFGxjWZ+3UO6Nuh7f/XO8IzbaFKwo1RqlUgl2nns7XnLOuIKRzYskamKJYG68PErPeOGuk/Tw4DQ1lV7TLOapo4xh1wUXf1jzfuwJAqy53k10tpypa6ZgRrh/VmCX1s3UaK/jvDUWqfQqkmQ1YWkNVhmnmnfL95gGU3iEuIKAXE6y5rzlr/+0DsmeJdBTp5kPuj9sbz3IufVjZcFTgOR98FchRY101WFrPmeFs1cmrN2o7fv3a8kO112zvV0BZuy4rEK3AvF237Rh6QRt5bdd7BWH12Qoa+bMF5GpMGL/6fu4SUZL4PE6wMk3Ty1gBaIvLOHzxLD7+3W/jy8//IGf73Q9+FH/0x38We/vX5HACdMIKMeLvufKzFB132glf6hAoEbScv+55u8zTq/og9S7lCM0GxT0YU/X/LQjSAjSir4JgJ1raMwX8rPPz0s7rvwYA9POVB0wF+MkiKjvVzUWXwZ1FQto2cQoQO4ZG0c0NJBaCXAFOXZ/nUOBbeiNNpwK36fPhh0qzHa0UI4TuORnF+iDi4uhJ/Pof/nN8++lvY3V6EtPxmYRvVqipRIQJlePDIzk9cqBSC8BUYTtKRc8mK1dItDN+F12P8lLHJuAisOD3a3z4HQ5jEOcSIuqAkAWcDwsr1b52XSRACZlKMstZU5uAnwOOs5hckuWA7XAlurWcF5y5INPsTOrNmzfi8nIU9+7dj+nCSmzvvxkbu2/H7o13Yv/m23Ht1luxPNwQI6KEcnDWpQtR9oiAtNrBZDDkM8tsL5zH1wEAWmu5JKzXm0zsYpsIL28Ogjp1ms4fZXuKmValCjNggRAw9qFb4M2s+aR5iqao8cMUjGM6Po/1Za+Pn/3tX8anH/06riYXsb2xpg4RvBdUeOi55wQK6lPNXJDJxsmYxvjiVNl2laek4nPZrG6PLi7IWSz7AWhC0MzzW2/E5z9jzmcq42IlaT5jZ9r1ju5BD5hJdtvdARZjiFJ2riFl/inpSgCAZ5ZDlC3e2C3Vmsn3c+bSJWKLEpaD0g+bBoePTBq2aW/fwnRq00SwIoE2lzuhAI7DTvcDGAA3bt4Ua+X5M4QnD+0cU39BXTFOonFfBU1nABCLi3Hj1u1YX9tSSQ6tL6HRD9eGEslDHTxiEJSmjsbO9AIO7O1vxbtvvxHjk+P47JOP4smTR3LW93a3xdSozD4gBJoCJcYo+vDWlhxgvipIYs6Knk9tKgE+64rxJxBm3wHwQZVHY0A919Mfw34wJwSjN2/eVAa4VLQruJe9QEE7y4ywbehL8I6sT+zE9evXRC1nPHkebDvzZOaPqcJ8DlCp2mgRoDEn1TpO78Szq47btGGcaAV2ZwhAWvCPNpD0AZ9MUcZf130YW4QHAQAscurWZaoTJrMLIJniZzBBCKIXFwZxcnyuay8tGsTifXD0VVqRZZKsRe6HHbADfqVnIsjDDtA5gLryagXI2lKXBoErZ7KJxYL02jPdHNYFNGkB/QpcLKBqjQH7sqYyk/Wkbt81zaMLC/Pxxf4ppqB6oiwAAFjBHHaE2n2S3Fq2kChjwp+Mo8XmXH5RVGz+rfIulVcu5jy67R+gySllALRopROAEqupjSGGAfscQMx0acaKZ9E6yDaJ0jqgPSznzOVEgA4gUXuGFjCllm4ZZIsSnZlb9jNBNzEO60p7LXUGWF8bYiesq9c7df7YphOV81CqYPAMFsPZKd1Bsr3aokX/2G/27+yHsL6kmJ/MhrIdPiOqW0VqkVAzPjFDTiCamFS2g5zJJERqbJywpIWj1xnv0wGmCUpwPlW2F7bJ7va2/EHEArk24Ch/ckItreT6poRjgbp3zmzKxrCroW4wtABFHLbYobwD70viQcKEavdpwV+1/Uz6fgEAM6zSAoPpPJDdJeT3SJDYIBdjVd0xDFhOgtZ27BPmnfvKHomphRaEAaUS1GQvonFVSbYqA8BuA+rqbMxEcVf3T2JCdH2EYUurhc9dKVGicwpQh24G6kpi3QiV2lGPnzFDlXgUsMUaRaxSZw/tdqXQv2DRxdTUGNGKF2NPq0J936wRlZUb1dQXQAFrV7BdxpjqVDKmrM0AK88ohtQyWX/EI60BVqxd+Qo9AFBZrMqGOLAth6JqGiuQqsnRwzUBukCR/EZLoa/vdc58OjpGSpqcxVwmoZyH2jTlZJR/JgchM6AVqNX3aiKKiWCqSGYqkp0gdFHf88bqnNwUcaigocTC+vtWxNNn5Lx4Z1W9eaY2aOmct672uN59Vjegfc8KCvpxBUnqqSLtWHR+a8OYmAVUzD/t5qFDpP3+3dN0czgbwFVgpfs0DmcFvAUUVUmoezcAACAASURBVOBYc1LjWGuq/v26NZKX7gxAP59ZI5+CS3yOw66eqcCfGgPu3QFW6Yy3z6P7ZBu/ds20a7VfQ309as2NmYuvKoi3Dno3Dg3TpdZDH6QWiNT3a23ntAJbOUVqBdJnnAtA0bhXvZ/m0YABDjNXl+M+ncSDr7+Mu5/9Pl48fShBnvWda/HdH/wk3v/g+7E8WI0LWk3x+cFyr3mRJReipCbLxyHNNJalYt9mwPsgpB+n2WxQzb2DxL7sRmPdAQ292GgdhjVH7d6ommAHlUaYW1HSnlPTU6g9v17pbcCt6zbMJzk9lXFv9owDvhSjTGE739+Htk+AMsz9OxZ1TZn7BPouJxUemo1SB5XWFf+bghiTFc35VCsfgEe3yjNQ4yxLCeTE5TiWF8axfHUSv/3Zf4lPfvMPsXR+FMvTSaxXfSJO19KSaHam3iEk5Uwfj4Zzx310OKZycQmxlQ0tRxbKLQe+qMXZCgw7yn9cAwCAQKPE1xieEg2EDmlgLjOUKUykPtLpXNYBU3uZgBFlau2FCf2ut4IQa2mwEqvr61nbv6h6UdY/CtUAJKOrpVha2Yn1zZuxsX0rrt9+P2689f3Y2X8jRnQakK4JmSNowRzSXJWA0C2ArqQckIwaUSSXY3rlNnhksWfPODub9T3l/XPd1dnZOkO1p/uzwudwD/CZPVKf60Az1Yn72lYznu2mUWvcYDiCTgD70EivYnz0NH790/8Un370y1haJBuBI0uwh1OKSvKmadbKPEHRZRVC9xzFIloCyogTKHo9c5Y6G+J3VxAqUa2ISYG+ZLelXZOg9EIK91WfbGlPkEGnv7IzYXIeybZvAkoM4uj4ULRhiTdB3c6gCgcbZ1V/Zus9sfJEQR74+9Cuc20z1uigiAlANgYHUq3HrOqtGn/qMjPzXLRj7At7gWchWC2nb2tnR8wJxvrp46dxcnQsoSdYCgRfBFwrwzWtVQCGI8CRwUr86Mc/kc369ptv4+z0VIEfmSGei77j2LBqm6Y63XCGVfWhV5fx+OG9GI3OpOPAf9Tu8t7HRydxdHLiQCdpzYyDKKew0VWuaPur0iBl2xy4qkyn005wEEYWGgo2WXKcVGUcEcBTCcGZxhX6fwWh3v99DSsOKuu0yuoQAKTLAb/PO2u/LruTSC4qPRvObOlMlO3A6ddZrjOeQMNMOJ6nMums3QoOqwc8FOb9vf3Y3tqSzaQbCNR6tUJbDK053oUgBttEdlHBO6wFQDDuRyCn4AwMfymeP32hwBYRQL5XbBbbeNO/+U8AgtrYLcu2wCzoOlmIPltlsgh2rUkTgW4UjDXMEzKiFcwTnHJ5KciPL5TJ7ajEqXtVDAB+h7GijEKZZoBegKwRyYGslBDbziwang8ghn1sdmS1EkXQkBItsxPI1DLnErTM4JdrE1ihI4INFYMsfR86JmAvXrygRzvAir0IApSqX1dAtMbvex0QhBEku/MAdenVBtBnLfvF9e+lcg/F3kBTKajzLjwTXxVYVkcAQLnSwDC77CxOT6xLIfE8mBlJ/7/gWcS8pWabNpcncfjiVGeA17nbuxlQNADFu1uM0WLUtQYEjmRb09b2V7kNIBrXKZHU8lsVdGYveoMK9tl1bigIdRkKoFl13KB9IaDJ5sa6GDasaUpB1faXBBJAWxJrmet1xP9Sa0f16QT3S3QFACAGdKEbQQoN5trgOStGUzs7+RFZHtDEVu35JGZF9qxnrNy2NUWC1cHA61ZnW5ZWYGsB/7g2e5v3Bnzk/tJ7WUCk1OeG9Th8hvrs9dpU28YsBWBNCIBOW4gtwRfBPgP4nJ6dqzSW8gyBO7B20jlXO0pp1gBWODn5qm9u37cE/sRGyHUmEIo9hk2UlozSbAn42AYgGlk6U0k475ia9l199rr8yb4U61OAL3+m2KXAi+wQoHeuLm4AAOUEV0auHJQ+WDIFsf1cF4ymI9s5+xW55J9t8FoBjxZKIlwK4rKnbAWlFUwWRbaCsDbAbx2hWcdrLsOdbXd6Bz3ptBUA5GxWoFYBVYn7+fl6566CFztWPeWj3r9Y8V2A3YxDXauyY31i6dUSifr9NuDuxpyD7zW1x93QmxvqbENRHxyr6qsFaeapytWurK5Va6F9b1+kZxW0m7p9R4/5a1oyzozJLPhTDmvVDdX7e36SadLW3SMCl1TFeo42sOwCvKakYGZMGgCg7lVrq/1cXaf9XlcK0o5xk8Gr+XKQWtQ5Aze118RGyGcrkcl5tkrPaslWMA0jpA1gjTjn5VibxXqg7Ql0ouWIl08exFef/T4efHNXma433nk/rt98U61nVoYbcSEWgHsXYyQ17ikwIkfUkElXyziQiJr3h9+pBHj6AKgPgmaNg7//KgBQ+2N27XidtNcSSp01i91+y4xxzVNlOWZ/z86DgpaGjeKJ6VkPs3T7LNzOV1DAZ123jopWAEBVfNc6dM3PrNBctSXNpausng6AxezIos8vBS3waJtUjB+ReBZ74KtsowIl6GigwtBalyaxtjSKx19/FL/6h/83Hn35aawtLQgh1x6nRnplWeg5dFPRHSuQypZJOkTzoJDjmq2E2v0OPU61eJkhVFZNvagzY9ug+c5CDToF53JwmAeLVlksC+cHZ1Z1pInOqzZU69lCbDjEcjoWQs45a1LtnSSSM5UqNA4qGQxaQbFuT87Inq7GYHU3pgtrsbJ+I97/0f8Y3/nBn8RguBkX1MZdkXUaK4ji3RBhQ+mXG+H2Ly2jewMwU91I3LrtVQCgn+9ae7YrpXhvW1br75Wzoems0x3WjZ3pzpvefM5urtb2C+C2E4fDIgo9Px8fxxf//I/xhw9/rpIKwA/Wl1ouLhEArMRwYOcZ0b/j4xdS/x8M2Nt21BBCg/p+bX9fAe/Tp888dwisMVfZqgumhxhmyRJkEcsxS1p/gTu8F/RjgoJqHcnG4LMSk6NDBXWyKCurn7brlzF8UF1pVcV/OK443qIOr6w4eyZgwIGEM5nWGlBNZLHDVAvuLKkcTzECbLNFy80MD88poAAnPR3IVZxLasPpWY6YVyzEkN7TVwQBG6oXvtJaGsDbiTMCs+WV+MEPfywn8tNPP5U6v5IQ7APAirU12QWACgLoAjcVhEwmcUwP7jPmbiIAZ2sD4GZFATFZTRTOEVvjfRg31xMDGpqujW0RmIFegsT6LDhF0CnNgkt3/WA/w0wAADg+tQAnWWvVIaemgwMt0+N5Zq5rsBKaLswJ7tePGwyJM/YkAcsqHT6KgVEZVfsOPgec/ePZCNAZd2WKM+Ax0EMww/MCUjl7CM2frD11/YCdZEGvX0MrYajMJRk3jl+6NdCFhGBASvKXEwGj2MbdnW2Vm5BBVtAC44aU6BTBvoijg+M4PqYsCuCAwNFiZfYnvOfVISFLqwjOuKn0CiSCeaVOJyqpyBpjnmdrZ0tjTls5BX3U7I+cAGBcWI8wFqTST992ul4IzPC5xhzVejX43GcLOeMR4uO8q/aqaAAAMlgozwCDtSoMNgtw7USHUYvfUEAucTI0BrLTAvNoKSx8ATLX7t7CeUbm/969B2JNsB+qZaiTc86Gax0kACDbquCSdcteL+E6lyE4YHKJkHUP6GfPmDgg5D2q7r3YbLa5ZgNV7RalaAK0Li8loEmQDKOFPQHYCBOAmBdMWH9eTePF88O4OHEJiNe6SzSKEcc+qHOM76tF48DrQGB/6li0fivPjQ9VpaE8q6/dt4t2GQggLKyiFJPLTcf5zzxgkxmL8cVYa5+xRTiQ9Y/IroJJIG2p4GeLxGR4iOk1yDIPaQ+4awB2GSCwGAXFpMV2+rnN4OjOMpWfABj4+zU/fK7KcWqfoq+htqkpTMg1igFiPQPPD7+rTHeJcmaSgpWgjhrTaRwduAuImXu2N/ZPKRsiSUCpDmUT1onxc3MWYbfwUVZU90+LZMRgYdrAAlFLRsomuu4c6N8M4vT4RM/jLgU9xb78S2llpJifx8y+MmDO6srAgKPKhMxeMwPRXVtIbliewHak2reKnZOxleLQ7EADQEFJJeW8+PfYIuw/7wcQWP5GsYkaDQAfeKViWmiOAwzTGbsgv6XRN6qOFVy2nyunfSZTm4I49lj62sG6ZwEADg5mBa9aL6cNsl8XKNdBVH+2YEQX4CddugUn2nqvepbWUfP1/GzJouoe63UAgA4xihM7+ldfe9Vnhvrgpt7rdUFn/w4EIHJ7e5ZGHzl2AEA9axvoV59KOaRZt1OL9XUAQDvOut4cKFIBagXObQDdOap5kNfPuI4d4KwzfCWo7eue26C7aq1qPVZ/7QqEvN6ynEXKt7MiffNrZr6EYh7MmA9e24BbzlijAVBjXQZQv0sNXBp13nd+rOp9+nU9C4iUUe0D2mrVl4Fi1vS4VtvlMp5X71tlAcjODpZifTiI0dlhfPX5p3H3808lqvSTP/3vY7C6Ecsrq3JGaReGMrUyHdlTuzKLAgQYeGVejDIW34V7VrbOc9Eb3rIB7Z/9uugPDI1fPX9nV3p2Qc1NjZXpwwZXal4tyNOzcsqe1f7u578HFGbWBO/fdDUoKrieN/eX7KR6xhoC8rUN8CiDn5JvBVrJ8WoqBHytnOdC5VTv4ODehj7ti2rpDMI4y4Dv2NTnElMlxdnrzEJvw6XL2FpF4ehp/Oxv/ip+94t/jCG0+pVVPx/2aHEhTpKeXwBAO05Q1GpsK3hX3VzuKd7PDjktjbLP7Cb1ykb/LbzTrOzc48psnjqAvxAtd0GovA5PCRpZILAAgFpLEnKTs3fplkIaxqLgq7JeyD0ZONGcyZZcmdFAEILmRSwOJRJ4dj6N0XQt3v7en8WP/+R/io2dm3Excd0f87ixSb3xlToQqMK+6vgXs1tLKiBrrzdnWNmhV+xMBwz2AEC7nssu9uDXrJZMu8bba7dlMgXCtXZIz5d1scrMJ+VXFMPFaVw8vx8f/fPP4979r2M6ncTqGrR5ui9sWdn8cqqAmr7zx0cv4nJCv2PCV7LtqBQvx83rNzXXCN6hLs76NaDDnOAcAhKdK1MoACS1Clwq0tuNeq/eRrr9ksYpGXv6nWRTME+8j2pPVY7BfFGffqbsJYGE+qyjLp6ZLAEJXds0MmxeSwInOm2eRNnEKjGgVLa77Fyd29ovaicHo8YldprD9JdQF2f9wKYIFKWvFmN7/1osDoZxej6Krc3tuHXztkTF7t692wQxZwqa3nvvXT37o0ePpEavWm2CwYvzOD48jNHZeextb8fq2nKcnx3HYGmqTgA8AwH26QnifK5TBgCghZs6H0wBP5y5ray0GAUKtN35gHES2JZK3ARTEoekJZjqlwey/+x/7AABmloyJjui9n61YS4hS848Pg9YhIgegQVUdmWNB0umtmftq4ChzGwS/FoV3awSbER1gKG2dbAEcGJ6e1eWRF/6qyutTbLFtBi7eeOG5kxrkpKi8cg07SFZPuyRTb3uNbqILQlgDruuTbS2A2xkn5yf0tEBGvKZOhqQDa6SBfsOBsUJAABHEbrk513t9Mhr8OToxPs0uxbBRqEMBAo+GhRVVuVa+pDo5Mkpjv5ZpxbOvErgTCUgbu3KvW2zHQBQMyxbo/KzqVTQ3Yt9Xef92cmp9gvZWNfUu00nv8O4a59kyZ2E99ImU3bFXua+dQ4q4Fp1jfOWWr0txuHhcdy//1B2lfp/Z1vJWqbqeQbI7j5g/61qwV0KIC8iqfwWSTPYYdAZG1L0bwJCykoAI6sdm9u9+XcMQDo4ZY1UoEgJCPNOyQt7UNR/ukyMJnFO28fJVUymEcdHZ3F+MhYIWgwA0fHTXlTQy9xx5jFX1Q6y7AdZfPnB2Y7YQoY+P4tNaJV8+xkVFLNOsHcSVxQT1noGlTR9484drTNYRd9+/Y3mhI4TnInYZew3pQDoxggAWHHZH+tHGfwrykYW1abOrVVd586el7CvADjETs1I6GM2+yMV5APOl39QrMCKNQwumjkgPzdBW9fD94BrBfzFHCrGlkCRdPUQssReqcPCwVHah9WufZ/jDPRP1mJjy+AWQn/lyziOssgn/gMMGbRGmHcF/AlAAvaWU8P7rK+uyq6w9quFMu9ScYPbyEK970tdFA8iprmxru+fHh+ncGeu7yyNk1YKLCqeSQCQZWGZh9oLdR/FIuoqN9UeO0JXCQB6SGelLYEa7H+B3dJDAbi6pA3gT+WJ9oHObA27ByiduMpUNsFa0cDrGtXmoQIlHYbl7Fars3TQ655t8F0Tz5+9cE3vRLbP2mYI22v1TmybnfNK6SiFaVwqQ+hJcUuPNkhtF3b7FPX5yhR07yAosy2DsFhfbWiuZyP6r2ka+Pv1bhWM9EFPobhG3KgbawEDXbc+XIFwdTNoApguWE8AQEZEbYlmBfH+tWu3wX4Fc22wPO8A1zuVseDfRsv6Nilt8GHaozPQraPsdWX0VH9v6OflOOr1K7CaXTqzjAgdhEaD26Bvdj/MimHWz/x+FsvsN+GcyFt2oSiGS81pH/z20dHrvteOVQ9MtNl2q7+TfRRCDrqYDrUYFNUlIzsBDFHMn5zFs0cP4t43d6V4/cd/ZgCAntME/2PeR3XPzjDBbxYAsMB9/R+6EdSeKUPdKX8XgFiCnP36riloDWO/PprSiib474MYz43tQeo/NCVGpbLaL/mqsu12jH6/naPai3xvHlRwKXVfHtDu03YpFQCAw+w1aqPuei8f3X7u1E94DQBQc95f19CB9kHah3Kq+IwcIgUZBgn0RU/liR1Mr/uIy8lFDGIcG4NJTM+exIe/+Lv48Bf/GJcXp7G5vqmDFsU3U4zdWqgO4W4PpvBglURVQM8hV5lPOTWJxnOwqGsA9M/lEugB9TdVmt/n8yUYpLZKWSOovZc0UWV7FaRYdNDJXevMVHZOB3/W4fPsZINlV2Vbp9IEINshez9yRmtluBznyrgOYmUVNfFpnE2WYuPau/HBD/+7uH7r3Tg+v4yDo1M5pugHQGeeTFweBhFDgX4ClhzKjJk1KHohzpqndm7b86Qcv1r/LUDZfq4yvX3A2e+n7txLGn1lAmaYXQ1DS0BxdpgpRXyM6OZwEMOrcXx7l64gn8UV4oBQf5eXY2+HjP5pPHn8KI6PDyOmACFj2YGDg+fx8sVzrdG333wrbly7rgALmjUZSTIaFs2bCCwgMB2PzgXGwEBwpYydZsDGWuNtAsDj6P3e2dzsTlE9pWEPuFDGCtcKXkeuo+cezPv1a9e6UhIcWfYHmbOyyZzfyuyrf3iVLzkgsLiWS6tcU+3gQQ5yCkoVACCWQJZgFKsLh8u11gCqgKsLsTBYjfe++4MYbmyJsrm9sam6zQcPHihjT7s3FMfJKO/s7sa7774rmvXjx4/i8aOHsseIucJCGaEAfX4e16/tEc7F/Xtfx+X4PNaoNVf/+lP1p+c9cGhZuwAACtBUiGCNpTYrBbjgwMXvq+D05FT7ljm9ceN6B2qLxYmIqALLM9kglS8ok9f3rG/PZVNszZwQAHACxZ4Mm+0aex9xuyofcFcpt2pW5vOC+lj74LWHbH8BAAwoWfSMMjb3zIYtRF03++D2rZsKqItJBCvhLNscco7S4pRxUQBa2RzR611zjH3m8w7YluL4EPV76uwnqgmPqVth9uKhztxxNsAwoJyE8S42A+PHcUPWkrO0Mr3KdjIXywayeF+egS4TjAd2++j4SKwKgTpJIQY8ValP1nAXAEBQ49pos0hwSrGVAFS1tgnm0RMgkAIQcNLKCYxitxVTx9pe7jJisKVnMsrGSVDNJUWQD0g2cP9nz16IzbK4sGy0O2hdO1a5QJUOMF5r6323Dij5gNGsW1P9bRN0biQY0JWHXbq0goCVd7h166aC3upmoc4gQ+8PizBmSUr2fXfgahE8AVzUoHN+LbGOoIBfCggYw9q4uIzTY7RwzCLyunRKRArvjR9fTCHthXx+2axWQyzP9ooPsC28b7Wj5NkscDmVpoDPU4P0TAbgEqUlg+EwfvSjH0uP4/PPvoh//s1vtE8JOCWOOnAwSWu/q0vYYJR2mDEFCGDGB2cqLA+6fpgBIP0gOhXQNYEOKsXKSr+s3Y81HnyGLhqAMqK0ZxmXfFuVF9oPUQZ9dUVlWGaD2Afj94thqPM82QaaF8TtUmUfMJpVwdxzr/XVdbGRbLuqJGMp1jZWtS5UapCAlkrMUuvH8aAzMbb/LkWjHEx19Km/xLNYc8BdFgr0qfO//CbpxiQQ19mtZJ/ALAKA4SyV/UzmY1dKOp1aUymBF0AA2ZLUN+FzXNtxq5NyYq9laR4tJRlG/CEAAP4utlHqf8iP+Hf/4W+7lONsENIDAV2wo0nrnWN9PidKjkpbi9+UxpfDrcEp8bq59nMVENbGrsln0OvvRujICjj4rd9xUJiZoAwWfLglnaJR364A3L9rpJQ5ZzDaAON1gf98oFuih96BGXin41xBf6GKhebNB87ts7cB8HwA3b9P/548o1DvuS8Znvm+4y1o03y+mAGvCzY7tct0wtpsaG3QNrjyAp9dN/XzFgAoA1cMgBknr3vuWXHH9hV172KkJCAwf+82iJsP6Opamos5EcUyyBV0toFRCziVsS8RsFfu3wUFs8Fnew3eu+7T/v7M8zXBaBu4+tnZUHa0dDjyd9EXS73Zq9LU14VYGy7H4nQS56dH8fjhfSGX3/v+j2O4th6HJyeipZKlEkUVp1XOOcrayheo1ZTRd4IfgCeopE2KNx+8xrsC7Jrfdk9166RaxMzV49d+4XPteqmAydd2jWF7PzNyelCh5q8F+trxLWeirkFO8ZV9Xuu/6UsufCnr9AsAsGOd6ghdxjdN5FwJSnWf4Fna5y/7UOPT2Yt0qmTkm6AIdYCODivjGbEo0cfLuDx7Hs/u/T7ufvLruPf5J3F29DJ2tncMIgwW3UIG6mna2LK9dc+i+NX9ONRcn0k2ycE812iDWBwInHiJAF1ZcVs1rxMc5L6nsc8OB2NFwa62mCUmWCh3CVTJdmftnlF5gg+DEGrpw8wvLqnWdXVlLWnhI9HsAACo1zbAsBKTy4UYx0osre7Hzbe+FzfvfBAvjs7jm/tPYmFxEGRQ3n33O7G1vZ8lAGSeEWKzw1XK957vHpRrnb6yqd35INs2X8bi/VPnQL8ecl9VX/GG0l82RPPUsFVK26XuW+BpteSkxrdYE/xsjSCPkoDzE4nIoSQvMaWVoYCiY5SUjw8DvGh7iyANiuI0vvjis3hw/4HUy//ohz+Wg0rg9OLl83j48L4cyjdu34yT44N49uRhHB48j4vz41iECr1skTFncWHGkUFKxlazrhkHghbXLJv1xP4iOOQdnMlwSyWCACjaOMUAADAADDAsxu7OTqew7HID06xZfCWQxFhUe6cCAcRMkKBayClt64xZ22RX7aA7e6c65hRds3NLIMrvq+O2gn+EKDd3b8R3vvcjga5kh148IRtK73po7QAmSzG5nMbaxna8950PZJv5un/vfjx/+kQih7dvXos3bt6QcOPBs8e0doiDl88EAEyvxrE6NJVZdfwLS6735tpZhpbwZAfUOeg0q4hVZyqq2WpyGFO5nL0NAEBgqCwczrgo6Z5P9jnOdQF+jINqsTNAcMmF/83zkWEjeMIPI/MPA8CxqbWYGHez2Mw2Y4wY9wIHdNZ1AMGSzz/15CZgpYzIQATtBKHz825k/wEASkhOdeYE0SsDraeTM+q/QwG1ukgsOQONs7+zu6NyD67Fn4Aro3Pq6HkfhPAAmEy173UIsrUdmfiVgTLh7N8KVHhmnhUAgLVZDCvZWALUBdf282/eh73GniDg4dl5XuYOQEgg9JJ7wmMe1REg1cIJTHlGrwMDAKxPZQHL51JQPFK+DtAJwUeu7Z7qpti3yQyDA9VhApYb4F52o7mku4Kp7mSXYWRBTab1o3QM6OiS4Ad7DvtMqQDXJPsMAwENBMYKAIA5KBZc6QXwbs6MJuuRLP3FeRy8fKl3QlNif29X+5/PIvhZZ3WdaRI8Xd/QudAHmt4L5a9IfHI4VOYfMdURZS9ohFygcXIVZ6cX2ckmND+MQbXGK90fUa7z7KpYw5nu6jTmYBc2BPakhDcNhFNO5bkk8865yTNx7gHo1F7BBrnryDT++E/+NN5///348vMv4+c/+7n0HVTDDxCFYK5E5BDvuxAjgDNb9lWCiXRnsE1wu0uYLRal40wmgDQrIwGrtNtuaUjrTJcFClgauGUitg5fgHVQ+1/aDuxrsuTSHrDtcILDcQ7jUL6G2X+ZIClwJZnVCo4RNT6mPbCFIYmN2GcWblxVmQ9BtpijU9uOKgFziSZglDuFLC/DZMIXplPBWDZUJYHCBuwjitFAWWS+f8UOBlDNjHBnEgBj2z7OIIGBlPjQ3nTVXS34z8wL7GEKeOM/bWzq+mKKSGMi2RgqyQSkQL8Bu5lla5n1Z63S5ps2kST6eB8x1tE6kn5D6qn9z//730wLeS/Hwc61Mxzl0HiTZVYr61llONK7YRN3me3MeLf0z84JStGCLuBsHOB6jnJEW+eYRVMBu5CYzAxLvCUd8z4YrSx2gQC9MFnr5CpQ6MS1XgUAeJ+ayNZJ65z0qmdM8T9l37RRJ1aJ1n+zwhDtO73O+Z8PoMtQtQBCG3SXGGA9Uz3nvCPa/nzmvqUL0GSM6sA2OJJj18xTG5y0AX4964yD2pSLzM+TN0zPOKg14nf410s/DABkh4j8XBfAzWkOvC747wIu52lnnO82wJyf83Zu/Kyz3Qjq824Z2df71hhVLde8s18gQDuuNUfz4EiNl75PcFyAk1pi8jwI+fSZLIEM00s5hZR4vXz+OJ4/fRQvnj6W4X3vne/oMD46O4ud/WuxtXc9FpdXAz8BOpGChwQAlNFLAID+qDgSZJPn1167vjrnItfPK4BQijfxO20gWYFSC5K066o6exQ1rubUjBzPDt+rsa7v9fupVluvv8HP2E/1HAUyX+N24wAAIABJREFUtuuy+y3V0MEASQG23O+m5/cB4TwDoN6hAIByqMq+tuwW7Y+kozojaaGf7h2y7Qv2Rg4D1EHa6S0jjjaNw2ffxu//+e/j4Zcfx+nzR3ElBsCGdBPGQSZjFFNpBvTX9CFrGmKrSF1rtJx715CZkl/2gjkTVXXq4IPvU0fJl533UvZ1cGGdEp8bUnxP4RK1autECF17Wug3U4sYVzEhuC4ifyo7IHDASVa/ZV8fkUqyUASv1PYzP2r3xtodrEUsb8VgbS82927Fwek4nj4/EgC2vrEde9duxe7ezbh2407s3bgt4IBsgNZqAhedFmvTMaPN6rR723PfM2U6e9EE9/3ecXa1BYS6M7QA7QTRZcKTUeX93lMydaYW20qq+qkcnMyeK7VydFDzh99/EifHR3Hnzp3Y3d614sfVWN1DTk5extnZoZTmnz97GkeHJ/HWW2/Hjeu3XI+6BPX2OJ49fSQhup3NtTg+eB6ffvyh7M3F2XHEdKJAhYkRPVk9yanHN0hZ71rBjgUIq32dA3o5b2J75NpLBo7qfal1BByAEZI1y6wbO/MI2UHbzppP6ObpU0iUMAPmWofyTxKYWFu3Y2qWj2vkHRSZUqpscLa1dNqYsivq1WmJthJLy8M4u4A2PIhrt98WALC0shYvX76ITz78dUxUm09mkjrzgcRYr9+8E2+/935MAGIXltz3HOf/chQbch5X4+jFk3h478t4+fRRHB2+UGuv4Qr+kJW/DWxYO6cYJdkIqKNS9+wVM+FKBpixIfNEsGY7CrV9RUEVv1M0YN5T6teiYJPFXVfAWoGsgrTsCqJsWHYk4NlgPDBG7Ef9jmqjbbzJulqY1FlQ1kHZEIvdOdAsfYL6THV04vP1DASQh4cHsiNoVdABAHvB95zJRA9lIBCxdBIIQPmvbFzV75+e01/8QoHAxfkoJiPOSMADxMhguZhGXErbzjhbeA/bQ4DEl8ZvchkrorUvqgSggibehX3srDEK6QT9zhbzfVTNtze3NS8IMiqA097AoJKNJ5jMFnzq2MJ+MNNAfeMFXFvfwb6+qfYuPzCwQ6BGAM5zM06MfT1DzWlR/dmnZjRgK4r+7baEYA20j2TdkI09ODgIMpMC5PWOqMez5vGV3dWGR9nctGAdz6U2h1kH7nM+zyu6R2QW3WAT5RjnnSI85R5Fn0coDhZIzSfzwjsCYpbQn88nbIHPNtgjvD82n70JM2xKcC9wkDKMsxidX6kEgKy4dDsEbFx1wJhb2JrlMBrTucTrQeeo2ESm+9daFQihEipr8tTcFOAGYMP3eGbWPmuIvVIdCwj6CFZ/8IMfxPvvfxCffvpZ/O5ffhcr6InAziOYlM8Gq87/IWzrMx82CWf2VmxtWwSY7zNuk5E1VxTP4Iuoi5CTHQXssU4lCpkiotqTi4vSIOC9qv1o59OlTgdrS6D/utln1RmLdcYa4ndL14GSh7InYqbQopCOGQT3aSPwg/gczyf7dTWVloZ1KEJthqvMqdTxffZYnNV1BS4nBATGP+Y9VT6DcJ9KG5PtyxmdrO5qnSz7lUkPziLGTKW42apTHXX40NWV5gRmRrUcPTx8Kf+s9hpAH1+A8rAv0GaRb5XnjfVcXKbA87KtENFFt+j45EzvojO0Wutm96cOdP/3//HvOgBAGZYGMazF1wYhrjGpqNGOkA/Lqnwtx3tOgK4ymQ0AUJ56wQizYIMdwxZVsdG3c6qMQAorMKuvBiG9SF0FAvOBq41QUXhfFS1jPFoAoJyzzqkrGlSTpS3UUOSmZBVUcKI5L4pvoq4VLMw/40yg12TW6/rlPOK8zz9X97OGBdAGMTVW+rMrz3g1e8/veBM2Qcd8pnaOMl3vUVS2Fqzogqe21VXWrveBWh+8tg5vG8gXANBTdWyMWoPZvu/rrqN3z+x/C1RV/XgFf7X+6vp1D4953+qru19T7lJjUb9rQ9CrdM+PxzwA0P685lT0uubQLnVnO/YkRYuBYQCFexPAb6yvxsGLJ/Hx734Tjx98G4cvn8EVj/2dPVGEVtbW47s//KPYv3knYmkYlK7CArCTDG/HAmwEdyDcovyJh22H/tXAukdx2/dq51FzngHn/LvXemiv29mh7n5mAdT61/5KBkB9r917HsNZUcqi0teewIFpQaDW9rXrSH3g1YLNoKjYCDgwTSBTjnOtk3pHgzcFEBVDxKUt2c2tEfsS0qAxFu6Vbee8Dp0xK3BQzjX0sMWIjbWlePn46/jwF38dj+5+EqODp9IAwBE4PjmO8dT1YMuLeain/kuBuByQHKIE8HJg6LWb6sZ2thxM1vpgjbhOOzP6EzuuIPF82eG13ZbjWarkKg8IAQDSlwhnUQisdFijWJwiV96zEWvrazqEeS6e6fTsRIemMhjDFZVFufJsMYbqL0/W34OL2KJGjKB4sBZLg82YTJfjcmE5Rpdo3NMLHmrhciwur8dguBt33vlevPP+D2Nze9/oORmaJTNTBMngmKvW3mBit8eVzaqSmF7MrLW/ZXsqi6B1XzTEBlSYt49aoylmZRaAuzrIZjf31JpLm62zPUU9qxafn+OYkIX+6u5XcirfefttO8Zk7jaG8fTJg/j884/iyaP78d67b8fW5payiSsra3F0AqtiMXZ2NoIKpIXpKJYWLuPoxdM4ePooPv3dv8TLJ49icnGWdF2bDQIt6JUV7Cjzl1kuzz9q/K4F7Rz+zFJLA+JqEoiWyVEbj7VmYLeQuRXDAOX0U7KjbmcFIIDjBb259o7GQ4KXsOiyRIXAuavHdSKETHSphldgxrrjS6U3WfIjpzpBf8S4CLxWhuuxtLwahyejuBgvxPU33om3v/O9GK5vxdNnT+K3v/55XE1GqoN/440344033orBcD0WB6uxvLIeWzvXxMriWIHKfELQenoUy3EZzx+j3/Df4vD5Y9ln2BXU/7POCZrYTnRfUDJHFFdT7BVoqZ3VOKhntw20LS22SOkCqMRHIILV2Qnk2GsCJNRH3CUcVYMtWuzqMIXcnJxRNnvi+n2VAKgefSQGAOr5PJ/qjxXk0nYNwA674LNSAKNU5unHbQaBzjZqWclYZwcYs6PcZ5vPVHAIAEBdN+9MWQ8sBvbIkyePlV1Whn3g7Ct2j/Wwt7/rOvjM2Olsod99lhth+smEnp2gl0BmDVuFaKq70ZS4GetDgbLU0h1oVcmLxiYTGIgAitFCq8j0Z3VOLGIPLc5IsMJ7I/BGSzZl+PV8pT+DDQWQYZ59FpmtgtCizxeCdDrP+Px2KYVtuAO7Arb2dnfV0YJrUN7D+GFzGBsFx0n/5tkIstCJsF5KMZrc2m88uXAmfn9PJUKHR0cKpFxK5ZZkYprJLiOWSHZ0JdbWLWioYFFUcbfRtABe7T2XPBZTjeDfGg7OclvU0gCgW4eati7Ah0w32gcpWmmbaZ/F55zPIUAhRAABAFbXNrQOAdUomXzx4ihOjwkwM1EqW2obW/PsunLrahj8WpA9IXbxPanjT0AgWQg8A/3b24SIMu4J2BRAyn04h/k3ICXHxgnCkuNJ3Lp1O27fvh0P7j+Mr+7eld0DbOKEUKtUdG7Wyehz9tpWctayXlUnv7negRDsdbR6JDooETsIBKmdoD3jVr48x3wdfFsmKKBHmevqYGZGOCV81SmjsuvF8pbOhLq1sG7OxdbADtmP4Pw1MCxB2CE0dzRrKFVzRl/rJ+M4xXIw3rLVXgX92EaDY2Tg7SMSTJMggSUDOMi8G3CwkLG00vDDG2FNM448Phax5PcNqlRJkYCOVVoVjiT4ynkFS4VnZ1+dn58KKKrzEBsn2wvDTQCAr+kvMyTsz2QSgBJHEiACIWmfa4YdtgNhQJde2peUf/rnf/H36gKgi7SBWaJsbdatDVK74KLpk51P1dHz67qdE99lJj0pcmDI0mRgNB/ktc57GalC6hWgqc+hW3/V8/tw74Os9pnbzJ6v7fRap0TZ0I3rmdtgoB0jHTpZtyoHoxgJ1aqp2azl+PsQcQuZchQLcLExbunzNZqz358HAAhYZgL6nMP2nvX3+cyUAlOrSM0EcO2Y1XvNB2J1TzsA6VTnpqyDojZfOzftGtHv6fDqWRw15239Z12nAl8sne/pvtIlJFXPXe/Zjmk/mv06592liFqt3l7DPGiBjFdBgXyOyqDOaV3U/ds/a9+0c10gSe21elY556/oRcyCHcyd6q0ShCKDbSOU35cgxWVQ9nX389/H3c8/jsUYK2t08OJ5rCwO4tbtO3Hnnffij/7k38ZgfTs4xydTVevqUFHdXdYUlsBbOSo4kLU35+0I7/E6AKl9PyK19jPza68dp1pz5XCb+jgLqLQAQO23WTvUlyz4+70YoOa30Y7g3zX/3b3TvlAbrMNdyCp9eFWB3dXm9/e0hkqV7Hf7KAEAOeOJPutzl9gIyV519oWApERkOHirxY6Cbsv5ztTG0eJna2MlTl4+iI9/8/fx4IuP4+DhN7GxvBgLl5fKkEySAudMmSmGtb5xnPg7f3LY8lVCX7UmlZHoHBgyfqDMFsjj+4xJIf78ftErFSyoJi9rxBJEcKslOxXql6vWSTAJAADIHLutnBT+EXdL547nJ3uNA0lwY4qfHfKlhWW1BVOd6BJcYgM1WGDZtSXUqXecoUUgh12zPIiz0ZVAsOXhTgzWr8f2/ltx+53vx96123KcRXVVSQzCRVaN10rK860DDas7Ru5N7+/eXtch7pzx/Lrsz7Q6K8rpqX+zsAQ4lRisRChxcJxVcr1s3wqVz/f2JFt7pSAfy0hnEfTzVaiigFvUBB/Ft19/Hg8f3o3J6CzeefNNOc1kvY5PR3F0No69/f3Y39uO5UVASFoznsWzh/fi8b2v48FXX8bBsyek5Ts9B8Yf54rnU31zAumlWl4AgMeKJZ6snK5ci/WFMzPSWiJAxWklaFEwp3fm2U9SZNYtEnHQGC/Xp9rRL6YLmbtiohQFlTVZmbrWSW/9EgJSu2LlhhQDyI4kAADrbDShS8V67N96Kza292N5uB6PnzyJLz7/Q7bn2hYb6+atO3F2Po7Dk/OYTJfixu0349mLA4krbhKsXI1jdHYSl6PTePD153H/S0p7XojhNVheFACAUzimZRWBn4Is1qrPWajWKlvINne0tiSLxP6VrW3YKPbRpg7YVFO9IVG1AgCqhteZyL6WHJtBYEiAozpq0dlHmnMnRZzNhw7OtRknZ7xcIgPAR60846xAIFld1a6L9/BaxRa6PhmHXWtFVPmhOoOoa8kCmdrjODo8cEnIrls1YkcePnqgjDE2w2e0bRd2j88BCrCueC61vqNmWKwKsrmjOD+7EAV8POKcAGhEhLCy/waWHCA7q+syCz+ng18Z+wQzKoHhYITPqRXqqgNZMV9yHrGrMLkMAHgtU57Hf5QA0KUD30YZcbLnk0sJFuJswVJg75oS7PNPbI8UqiPbiz/OGImurXKFY9VxqzQihSErC80zAhCggYAivWxvsTM1qpSBbcTu3k48e/5crBeXYbljg2uTzehZXCRTO5QA61Dr2Rl4/qPWmnWlPvDH7Gsn50qoVr6G2A5k4h0UOvi3f6EysiXo/msqbeDd0Ttg/hkfhCcZV2lICIgpbYwQ6COfSvUpBO5TAQBHh2dxdIANsp0AxKuuOTwPa9zsJpdKFHCi58q1YMq9dSGKRc3nYcNo32Q7TulaaOG46NJnjLwEgeF0imAPoE8BAIDw297efjx58jQeP3wkQASbTs05rWA5T7e2NmJjfRCj8bnOUNapkwpum0rHD8YEO4k4JPfnOSvjLUp6dn6oeWJc+Z1aTxXIV1xW88I7VFmgbYcDa2f3DSoos6+OEohHWmMGIIakQiXTrAFAFh4VfoBaB8mcGR5XMzLst0wU/Ivlkt0V2BOsW94Ne0mQDEOG3cg5Wgwo5p7nAJgE5C0hUtiGBsVcnlC+rNsomk3D8wng4B3zPWvv8++dbcoiSlsGJqTLBHgmdZOB8QHrALBEwK79JO0bMTCtAcCzOfvvNrYKrxFFTf0Cvmf2vPc8e2+h2gBWkFbBSJspa4PJ9vCrwKx+XsFNH8T1FPiSy29/n6fDCGBw2iCwfwY7QX5Jo0vcq2pJFbgqu2OaYE10G3BWAFuOfAUF3ecbiv58sFG/2z5zBQJMgP/LTFCrHN70RK6grhZsGaQKCitjqA2SKsIV6LbBR//5nmKs73UKDulOvgYAqICrDTDL4a/71viXg1hj2Ok/NiyHFkhpA6Yap3JQ54GY+UBY9xB9zYj+7L1ngY8uaMwHqnGsLBL/rgzlzLjN11635SLa5j545wGOQrLrZ/y8fb9aR2XgO0Ak1T7b69Wz1+8UYGJnyIdUG/h2Y98IMvbX6+e/MrD9mnRtPg6xnKE0EtSKXo3O4vToWVwcP4vR2UF88YeP4sWzp7G+tiUdgO/9+I/j1p334vB8HKejK2VBp6JKZ3iSfbr97Fl/r1oqs3QKBKh3LGALhL8LWJqB6N4n900bYLdAQs1ljb/moFPrziKeBAA1jk0XgNrj7TrErrXrzQJNPVJcDIr63Tq4ytbpvaCB6bDiwE+6daePYDCtXyt2iDwnXuual2w/qax3NQUAdNHw+hqVVZf2wvTSYkaji/jm668VDOzu7sZgbV31qHUAq2QHGu3VKBYmJ3Hviw/jV//4X+P5N3djG6cKwIj+1pcjz50oitUmx4AH72Yn3v2L632wu6IDdpl8H24cdqbgehwvRq71tyggTpUPKg5l71MHqJqXdGpEW9fz5MFN7a1YBw4UcUTFBMAphh6Z/cGZA+rnEJsjc7RI72nOhSmHNAJ0OG/OegIQxKLnS8J+k2lsrm/r4ETZHAbHMuUFg2GMLhdjZWM/VrZux/L6jbjx5vclFBhBDeRF4MKZ9WHHUBn8pvSkm/9GgNXnyyxga+5Ab+t6u9KXrdV+eMVOlK3P3++o/00JX2t7KjPV7bXsolHUdtHQB0PVUp9TWnFyGF98/vu4980XMb44jL0dqMf0JcazwBFeEGB47dr12N3ZiIuzo3h4/6s4fvksxpQDPHoQx4cvtGZBZDbX1+SoEZg/e/pEtEzWMAOHE1rtkHBi+E9BOa3KcowEZlwRcLMmp8paEYQR6CH6qNpVqOMDKMloQ5wp8Pf6dNBb9fuqdU4RWdbSYNmMEtlhQKKmfr0trygtAJ3RS4um/motwiIw0ld7kaBhZbgmAOB8dKVWk5u718lzxtnFpbpS4Lx/5/0PlNmiIwDO57f3HsbB8WncuHUn9m/ejrtffaMuAO+8/VZc39+Jy9G5tBW+/vyTeHT30xifHYnhBb0XEEACV6XMn1TY6jdPZk810cp2ocS+HMNVs2S0ZiuzlkyRCtZxhBlfaOEEzNgB7qEuEWovZR+NvVo1yVK+p+UiStcwBkpwLcf2xfOXyhwzz9zflG8L+wIAqGRgjNM+UfeSocTwvF8YYwKshWQflAAmn+eZyZhhLxGoZM19/dVd2Q+y/wjS4Tg9fPhANoZrOkPnMSCbStCKPVAryQymFYxl0gdAAAr48eG5WgEuDwjSWWOu/2coCwBgXQGUW1wuSxdzY46VlRuLtWRf133Iy54CQlTQXSCMMpnZrcT6IwYjXcuNXTW7sRgAotmr5d4gnj9/GaMLaPcOltQeVAwYg7S8I/54S9dmHthLPr/6smAJwmZwxj4AZFDwRBthuhUka4KxXIWBeMB8u96b64gFQIIBoUDpPizGzu5G7OyiWu4WodWyVK0KV1bN+Dp1G0h9VQyR7em4Pr/HO1mIlNKM0yxPWZPQXLHSKEcgsOWLThlVnqEzP+nvvoep4awxxP+gVzO/h0dncfjiXCCQ1nxSw8unq9p1LuEk4WWn58C5X2CThe9oM2iRP+a5rsVnDEiYueBz1EkZlR9eLQi8ABSnVd3Z+XmcouMixsJ6HB4cxvHRsSwo7D8yzld0+bi6it2dzVhfW5btVTcMumLkGeu9SzeITT2nyiOSrSHtDwlDOite+krl1xbzot5FWgDZEYh4RcwQzeOpGDjlE5X2j4F/d/oocAR7I3BKOiMbLtvIEoBq28kcVPLCSQOXIhlk4oy5EPOs2hSr7AJmVGpiMKeUqcimJ7tQHSos6NZ1TCkWrtaNup44yy4AOUtVir2Cb8LYC1Bi71THKJhBC+4EQJvK6r5gYMFtUWU30j6waTiX1ZVDwKwZXLwnc43NolRBAIRAHNrlcgZeZNt3Q0fVHrHaLi/8b//XP03LWZn9M6n9TWa7dcwrYGmdl3Ka22CmDtVX+uVlQFnB/QwAkNnzujYLS45piuyMqGlSBifpvE0JQJd9yax0BfHzIEa9qw7r9Nzaz1QQ1gZy5TjV+1Xg0Ad/SfNMBLecZzvzr2oV+Fl7lfNSB626+zZgb5+tHAyNTxqoVg2/nZN6hu5aSf0oZ7J9l26u8nDCSDngms1OtYcwAdN88NY+d41jOaKvzAOOdIPU9uuqp9LOBOcNAKBny7rMMpQ11r5flaq83sl2CUAjz54P6fv1rIh65loz9U7tfukDvtkuGu3vVCDVAgBtYDu/1rhPBas1fi1l3dT7qim2YwEAwLlaLBOMDNnKlYVJXF4cxvnR0/jkX34ZX3/+ex3eaxs78da734sbd96NjZ3rsTjciMXhuoJ/aexq+k2rLEti0Mqte6onao1RvQ/72mho36ay3qFdE8Kx5xhI7b/ruu2aqsPTAEivNir7k+uj5nB+zoqS19uqWQCgxCXrPeafrQgCPrQs+CRqXlNOMvv8zmIWdb/sEw6ond2kYmlQKoj0GrJTjrGnb+9VDAeLcf+br+IPH38kJfCbN2/F3o1bsbm1I0ojDgT1ia7Fn8bywiju3/04fvnT/xLf/uHjGE6vYpWMtQLgkTLhAGgix3fiqQaOOCBUV5h2ugC2lgng1oFJHe5AFLQFnDEsJfGabzuIDhjKRkHT5XsWXGNNuQOAMvWXtCA7yeyK++cSMFlcis8NFejjnC4sXamFHSufa+EYKZtz6UC6q4nNdYmTTbCLGDr3Go2twqsggzZAOPVru7G0dSM29t+ON979SezffC+urgZmMGSvXhgArwMAZuydMptmm+VwdjazANx5u+i93dutds903y+GTd6s1pKz0a+2QC07XbafXyMD7EezzVsMsxlwPEbnJ/HtN1/GxdlBxCWAwEGsDpakXL+0QCZkEEtDsnVDrc3jgxfx5ed/iIMXT1WGgsgU9FKczg2Cx/3dGCxEPLp/Lz79+CM5w9duXDe1+gIth9MMSBA7Q7HalEqrTrsEZWVlWfTg8dh0X7Axsr1VM+txZE85yyXV6xRRM2Og6j9t953d815mXHAwCT7ZA9T+cr1yxlV7ib4GtenUWwq4MIOMe8qxZK2xdsVQdJaFNXg1pTxlI5aGG3F6Tq05at3r8cOf/EncefNtZWehnx4eHMdnX9xV7f93v//D2Lt+I7744ksFuz/8wfc0jjAxAGfu3f00vv79h3FxdKDAX5lmnMLs/65goQGYHaD7P4AKMvkE/+ybOuKZ+0oOAKxQb45qO0JejOPbb78t0IBgDirq0iJgCyUk0PuTTZfsE/bSzNhlogeaNL/DdWmfx/iRbaTzhujaOM3SWhjFKdTjpSXR3gFJSniZZ0TD5oTghvsRzBKoKHCgztkgwPvvvSe1888++zROT46zu8euAvKHjx4qCHFmzlRjvlQbvrMdg+FA2f5sxJ2+BqxD9+DmnH1474k6GUC3DcqHKAcQQ9G19QShympmQC5bl6A4AQoq3gQ21FRXMkGiiBnwVXtU+0WACll/HBYSA+x1aQECn/ZnKPkDCCjFe6n0LyyLuv7oEdo/tGw0AND6E+VXajyhaqOynsEe44I9d52zE3bsg9XhqtgBgDklLgYQUjXQHs9NMRmev3jet1nEPqSo3fo6/c4d+G9ururZYWbqfE8AlSCrAEGE3TiH9LxZJqzkoFgAgArFpujBeHeCKcFsl1Gq/l6+ugVBWWfSAMnES3d9CRteaa9rlqS2DhB8Fc+fHsfpiYPVGrMqGzbDyKCPS0nMdMGGlD/js4m5saaJtHXSDvGzGf894xTpZWhurgRwC7CnjnwwyDKLY9HWOR8lRMoYWbHI45ndE7Y211QCcHllkN3nhxMSRS/n2ctn0bNCj5eYp/e6WADJHiy7wfOwPvQuqPvTzk4ZbF8Xj435I6NfHYgKPCzdAfsgZr/wVcF1ew4quB9amNLdQayazxd7ir3NmlkdUjJogNZaSuwVC1bic3n+PV4AyrCtKJ2qlug8C4kS+2RmhhT13m1qzUJmrMy4KVCtfI+E+atMV2WDEQPtoYHbjArQqPWiOgTtL5UlsE5VmuqON6xv7DxjyD0BkLCPtpkWZzTDxO9bYresBcYE34BuM1qD/+v/+Y8CANqg3YNsp7AWQOuAtwFfOXJtIDPj/FQ2rHUwm4Cyakf6AHnWGa17abHNBYpdVr0RmqvFOu/413PK6WnqxU0H7IOQNgjTDwoZLydrTtSu/bwWSC3zZCTUtU1vmy1VqH/X82gMm7Z2MwBAMg76wCVrwZO+L4OWdPH29+QE5O9WGF+1RO1Y1Fi2zygDmPWQrYMqw9SNw6tK9l2Q04xZrYmZd9LGNrqp4CW7O/h5+3r5+l2N5XyWLce1jE/7nH6OPhvbzrPXlbPZs1+zAXy7vsv4tHMwP//z66ed23aPlNP9un3TggntevYzt2vVGXDewygsz24UHsqhjAPo69I0Lk5exv27v49nD+7Gy6f3IsZkZK6U5bxcWI1bb74Xb7zzQWzsXo8pjj31TOkAKGhRtYYpoj4kkqakEpRecK8y9rx3MTpmA5l+D8i2FKW+YWa09qPsUq3hmgMFjEnra+evavm8DmYV/X2t/nu2b7MAABmtWkPtXNacVNcMr4s8VjUpSc/rsbJ8LAdWDFkd5vrd1L6ooK2LDAvByBp/ze3lSP294/I/+ryGAAAgAElEQVQi/uXXP4tvv/4iFumxPBzGrTfeies3b4uGzSFGmyKrTW+oE8CzB1/G3/zn/yc+++1vYkgfXGV4tfP1P7Jywh3m7FWP2vcsrAJ1Wnqeqal9K0/2cJepX4ECu9qxe0zNd5ajAmGytbo36zWhWJ8Fvi4BW1EDTVd1/SbOGv2rAQAIfKjxH66B9CcAQaPmpJALvZfAlOv8cF6gwK5DdTf+HxcjKI5Q+mmnsxxXBNCrW7G8dT3W99+Ka3e+H/u33o/N7VtxdbUUl5mh0OdLDHfOlLTrvgd3mxKkxp61dstr7fUCtjNnVQMA6HcKCJ9hFMzavxYEkG1yckNf3sc4iBBOQBFxkMexFKM4P34en//hd7G2shy3rl9Xr2WouNR241MOl5fi4vQ0Ht2/r0zL9s5OLK0MYri5li2mVmJ7Yy2WL8fx+N438fE//0Ygyu7+vkQcVYNKVn7R6v8rrNNlamNdY3x0eCz6pqjBqtd2m6qr8aTLEpWwU1Eut7c25URWQK6fZ092xltBpPqom2rL2iBrRv9vfk77OMbLTiiCayfOEA+9pmXjcGhhF0ycQZM4k4JDZ8TpI01wOFxdi9X1LQn8nV0QsIUEVxEFRIwSavZ4wg5YjpcHJ7F77UZ88N3vCxh48dwU/7ffuhPPnjyKhw++1diNTg7iy49+ExfHB86qZQeECsTlhKdzTuChgI5AJEEKxlPt1zZ6kTnsLJR++WWLDryZ5ydPnmgc3n33HV3n+Ytnol+bYkuZgLOyFoYzO0K97LNUR8ypVH0vO4KCORk3nhNmAeUFYm5cnMsuqa6c1p3sdei8A2fFKliBpXJ8eKT7odJeYLSU06HcLi3Hztamam0fPriv8bl1i/aeu3F8ehzf3run+1HSQkBVDEIyjFvbWwpa3R7yMhakneB6cmerUQBfEQDw/NmBygAEvrsYt7dvKYjY6sNUZysCE0AM6M0AALZ7fYZdWdh1rzUDrSnWh07KisukCN6ckQRwwmbAqnVZAMGFVOkFKAzi7HwU9769r7VWIolV9tD6y3XGlm/CvxlTZ17dWUF+XLj1MME/IIBKDWC9KCtqAUnOAoIy7OTh0WEyFXz+cc/R+XlsbKzG3t5O7O1vx+oqgopoPZi5pRKcThPBfiEALMCMdGQywC6WmNZHZkqdgPBc8XPu6eCV8ycV7HNNSkw8g9by2TogTCKXgHaIyCaLixKOyYIYAEdHZ10JTAW/ZWc7H7NU61OvgeesM5D1opK6DLar+9b/R9h7LVl2JVlifrWMuKFTIgUKolCoaVSz2d3kcGhG8Ux+BmeaPzTd/8AnztO0GacVS6C6gIJGIhNIrUKrqyVtreV+zr43s4YBg2VmxI0jtvDtvnz5cn1Gz8mzxBkYADy5FmcLljHgMwjoALhBYwEBbJT1Yj2RYc2W1TMrUixaXS4ajSoBgOlMiv28ZpzF3os+Eqhx7ug6ijVU7pH77TpFxMgO+4qfI5Bl5wZnj5LuPp5IoX+lXE1jD3HVJhlitKFuS3F1zB/AUHwOXTkCMECZCn4GsAlr/uTkxA4ODrgeyYbw9sW5ZpSYjQHW4XPwJyZjiINessRjqTQ6STIT8GaHkqil11rmPE48MHf/F11RmChB0A7QxHWioF8DgBo6O+hUAzBPfpX8FATynHe8M36P7Vrxb2kQYY9TR2AsAAigJZ6XLCW8V4hq+59wK6XVAVCkzJIRPjE0AFKHO3d6lx2HlShpiYqVOi+rn8uMSUohT2rOpSDsqtCZE5J7UmkwFNdKgyoetqlafQIuRPC0GojEv2ODvel8LVPC05bysbFjQ0SAEsH/akAXTn+eZclHaPWzafCdOnpemJchcWkGJ2vx5M4gD1/PxoWTkgY0DOCyGvpYuLkQTDxd/G6KQMb45zXY2vC5sXszeFo9WFbXChxNzgPFOfL2jmkXinRc0pIH3ted1xSsStfM2wLs9B2zzEeWbUv6V0Z2NtFmyMclxPiWAYPVOcznfzUyXO5MkT7T6pilwEOwGrI5dQaD2nOKpsS6T0fHkSCHKNezhz/Yj99/aYPzA9taq1qtBOZF2UqNDbZDe/f9j23vxm2bF6s2mMwIAKTlHwiMudYIOcC8uIPLwDYHEDNQLhE7irXMPcKseSIQ6I5NzFOAU2+zKSl4FMG7Aqt8LNULXgJDucOUtpTMGQlatznFnddMAIDUEQpbkop4cqydQJKL8S1HgcGgWGUARJtQGGbaMyEE+dh4Vhbzh1Y99UrRiouR/f7X/2Cvnz+0cf+CmSu0C2s227a1vUMmwHgyt2a7bbt7OwzeDl48sk//5b/Y68cPrQF6fRm1sYj60Pt85j2YlYUPMDRqx8OW4M9whpayAWRf5KUNqmPTHqZqdl2CYPh3UDZxHbYVQzs2L//ioUfyg8YO94DTTTVmLyUQEwZrVrofOICRncSBTaGdijGbSTvCIB+hmWeA5JP7OyL7iAMVDACURCD7V2SmOmjhCDRKoMUiWFuUrLp+xYrNPdu78aG9//O/sHpzwwY9UJeR2VPLTXXg0POngX84UPE9BITp/v7/YwD8KfvJveQZovRMwv0jc6E9tKo5kIM9vLaPTThvSgBpn6P9Z6U0t8JsZJPBqb148pPVywWrlgr2+OEjOz48pKM+GQ+RRrLJcGSjwcjWISC2t2czZLyQ3dtYtzHKQoZdWwz7dr7/yg5fPLU1tH2q1qzbB+0S9bIL1l1jXGtVMAvQU77OUg3QdfEF2nqvdylNBzjELpDE2k/WdipAY8/6ne2Mlq8MEtSTkTkNyuWUpR/4otDVeKxMcwv11VK6z+avqFpysA8ReMGpxWxPwTSoipKNn3F/ILtOkEkCgqp5VgazUAJNEw703GrNdZuXGzYYQ6yvYJV629rrO1att+3GO3dte3vPhoOhdaHC3ru06Xhor18+M2h8NOpVuzjet5cP79moJ1vAYA7dMKJFFUohuB9nLJvBz0PgDNMO1kWpUqTieiiTYxxJBYcDSnE+gBMDMgDwbugtDjCBlH5n00QXAAR7Wue5UC0c02hjpoBQ1GF84R4AFwIAQNYd1wQAAPYFWB8ATih0y84PAmvh0GPdErQZKcMaNbAAYyBcutXpMOA5PzmxS6iQDwdUCt/e3iQAcNG9sEePHtIGrq+Bcu60eq/RBYiK7CLWI4JNUv/LasOF62KPAHzsX47s+OgMeroErCgi7q1kdd45k4vZe2XQpZiP0pUKmROkxc8FfKW+WgAAIR4Y44rxhEgnQYupuhgAgMbQg+nEDhikEisrHd0lBsORvX51QGYFxS1J/ZfNoo33hF/uoSrg0piLEYbrxReV+efGIJQsLHaKQHAkNXf65Z5xxbkJAM1phGIPSuOQ9hcsFAABsOEs8SmqbjrOIgJIBONUE66zqUDgDQAws/neHx3AT5xZ8ezwEyh66b3fMx8xzl+2x9B1w4dAcEp/xsUKUUNNv4L1+mazycK6F2MyKiLbHb4QM7i1qo8fziwqpGYAFtd/AOGuo4XyNmTxw8cMUdcQzcO7sDWu+9xYK1GDD4AMdg2MJgTImR+EEguW+JHP6fr2aukHvZBKBUEj5k7+EvYDW+o6C2DVt0drPSV5vEbdW/tqrUm3IDq3RPJRgavOZSZtnCEFllmcmfyMg7K4PloCoqwB6ycvu8o7AuCzKBmKzDlLPxZz7m2sU3QeePXqlZfiSGQxgJRIxoY/KT0iHYTYm9gn9IVcp4j+mZ+1LNfBPgb70P1Z/E7ElLBVAMKYCJkAsJYPpDjVBdXBROB6xflasA2wjdBJYzoh6AGWz/n5Ba8B8GxMnRS0AsTcI/uPIF/7h6UZXioRcTHGTV1ptJ7wPFgTYX/xM9g3xibQAIgNnQf/uQmIjZKjVal5yDN/qdOjTywH8UFVp1OeAADcuEnrtnTByZlaVu0OB4uBtxuuePGYpHBcM6c9YTLQQXpDmTkPzuL+6VisjksaePI5nBqTBptBrUodwrcFdulovm385VFqNONwSJ8RT07neAUAiPdcvX7UqoZx5nHli4WOd8LU+JOBKO6WAS352MU1w5isBsOrz8Kx84x2bH6oO8eY4XvpgROfj+toHnT/NNBeGp+VDhFvOtQxrm/2f88OiTcAgKRswymn8c5xmOb7JoLT5X2T7Rf/djr3AWjFtVZ+Mxuf+HkafIQKqQKxmVUrJdbm7r94wsARJQCN8sIWY2ReyraotNib+r0PP2ars0W5bkPvd0salK8HlHrAcIYhC0objpQ0ANF7uMhnwgyItZuCU/F7WWDvWbU4FGL/xlhGQJ/vs4i+tRzx/aV2pCE0tySwltPvwk7Fgcs1lHTVSJ8vBQDy9am+qnxnZwC8jVESJQD4PToUzJJFsC/1eHhSYlaoo4q6JGm8UcJRK5s1qwv74ZvP7OnD7ziX5YLodXhuodwtmy/K1myt2fpGRxTuxw/s9OCVzYdDq2KfO5UMhw0ygBJsUjY0zZhwLDMBpbzDRtgLjYfop3gn1eohU5LXMIYwoBgqynDh99jJxZ1gjDEO1AjQOZTuILBu0sXFCPJQ3VpOIZwr1InjcGOGoCjaK36Od2JdspevqE1O1P6DEomzQ1kRuCZsn6VaFKfeKoMBFkB3NLVSa9PGhbZtX/vAfvWX/zO1ACDUps43AgDifIvzINZIjGmsf+Y3EjA8BQBin2vP5aBWakvS8c868Kw47ikEFay5FDR2A8JxCGc6DwT0fFh1ZIpMEdwPrDQf2qh3YsPumT1//NCePnpELQk4kINej4EMQBHQf/eu3rCN3V0bI+uwmNv1mzftsntul+g8MurZ8avnNr48s93tLRuNp+p3TjVnP0ug4l1vWau1Rq0B+ADqOrGwbvfCzs5PTELSAACMVG+KVU3h/KreF3XHUFeO1lZq26jSEwa7LjY1mqg1JWpnMUYIeEkF9lpOZgtdKA10cziaEG1CkAkGDQJs1A/D08Saoy0zZMRFz7x69QqdMAkxKaskkNNsMjebFevWHc6tUG3Z5s4N271+x9Y6e7Z35abVak2bDIf24Ifv7Ydvv7Jxv2slm9n2JrodFG3/5RM7O3xh42GXtaXMlibrBs+CvRUii6IYawwExI0YeDUaoOgqS6rWe6JWwyklLRaB4+t9Pj8cbGV3QTWVlkZkaSV0JicX746/R10u7hngYLRGQwAJcAHflzjbmrfDGjKQIROkhpa0ahOqFo3hE4jiis+sra1b30ED3BtK/1f2dm06GtmLJ0+sd3FBhgqothsb69bZWLfTs1P78eGPvCbWDgAd2Np4F2xoAABqG1qwchVdQRRIkUKM95vMbTyY2+nxuU0nyNQKABAeIUCGNhBU9kqZLAewS5DxB6CCsUPmH2tFpWcSCY1zKQAA2syF5g5AE0CVrU0o9ON7YM3IDgdtG2sgNCDYQrCKbKVZfzCyk+NTV94XjTwAcK4Hbx0Jm4FgNOwIzyHYeNb85+3BwRTpXQK8096JnvX8/chaB0upVLBev2+TyYggbpShIPWDjip4h3K5SAFAAGzSGjAyB4JSj3Fh3bYHUzxPMTYecMl6qH1qnJ0MVgnAKQCLuvTYAwhGGUTTlkd2X2sV65N7qChQEusQ+xg2DmsYQN5ogM9JZwC0c4wzzkL8j/V8dn4moMrV3PE8eAdlZMeOhwioxl4N1g73UdDNfSwBBJDFg/cF0OdBK89QL8sAkw5rmraG2X7vUEPwAmtU2kINBKZoDV1ChlmtbXl2LrTXMqFcB1vkawocRmlQ+ExgsAQbQJn/5QQag1AHJ3GBANC0xgGi+XmTlENHKQXmC0kEZNHlIxYFiHZ7slUoBWTplViH2GtoOYnxRXmBhCslOkrWUMJ0D90bBNtxbfgSEspzXQNnCJBG7zpl6DjEUrCMBSPRTnzxjPUkXNhX/MkSCAbv8lMBULELFOxjqcBEBOYf47ixucnPn19c0r6BbQZmGW6C/YHyHpSEAvNTGYL8RTwPGXRoE+oiifge7DfONpRbKUbKE+acgX//t59m/kLqyIczkv+5TGGPz646PHkgk7ghWeGjNiyDJYcwAl3RAsv7F8d9Y0HFdbNgwVdk9OEO4Z5ACiNYiIkJxykN0sMp40AkgeKbQeKqsJeUt4MGT2PjCz8fFznNQsvyBRJ/T4OL/F2XSwTwGQX3kRvLnzN79hCKS7JB6f1yB0/fxfizjCSh/AYAEE4/FlsakMbcBF05exrPMKX3S9kVsWni999cUzmlP+7H9k4uPIbPk7qVcFS53pIyiwAA0iAxXcfxDOl6TZ8jZwC8SRdP5yXNXHPNBvXAkfd0La067Hr+5ZrebI2Rd6s7xXtSwsd7rK6uDdH8/ahj4KYMNuu6PGDEoQ4jpho61H0tWAYAEODw5WM7O3xlvYsTtnZBuzO0pLr+zh3bvnrDSrWmWblmrfVNayDD6rVe8ZBB8VSNY+4kpOOrv6fvlHa3WGZCpPaDv+GiPjGeabCU7unUmPPZOA95aUo+BxzZbHxTTQLdwztzBEjISDD/XroP+HcvOdH1Re3nHbJ2fHmGVzbFy6nI0MjXcwAAeRCnA1oHr5wRKA6DNleHY2ATa9UL1j15Yfe//dy+++pTW0y6ttYEvUwUMSvgIEGLoTodlV73guBPFa2kkF2AMwDK/GRivaFUfXkoIyPv5UN4xhRoocNE1B5ocp7VUWYGIIH6fIeoDA6rEJZioDABeq21LTQ8z+Dg2hTyYumTOwJwBt2W4dqkoqNTMeuLC6ICwya4GJda/qn3NdaA7EVRLamQ0WEHAGRguLgY2JAtg9ZNFNaBcz23IvtQ4zCXQBF/WihYD1mKctMmxTXbuv6BffKX/4vdfu9jm1rRLnt9b2nkkxyAl/8ufp/nUUrJTzqOaKHl52ScQSkAkNrv1b0Q9MgUtF21FwEAZPObAWX6JCAQrAEKiQXjiUMlBkC1uLDp8Nx6Z/t2cfzKzg5f2rPHP1rv/MyqYHygFh9dJdhmCKBIwdY3tq3d2YS6F7xK293b4xoY9i/sZB/dAZ6YTQYUsqRoKRx2BgARYAHMqbLN4Hg0s0ajZZsbW6xZPzk5ssGgR8YGxTFnM0MNMcQE4bxeXl5w/QkgUitJZLsYULBtkjuDLqLE/ebBKkw6RKFUuytVe4FkcgABACCwQiAHlfgJVaUnTgeFUjyotMo09XtgFIxISSVV2ym1tCHMxqFFmtlwVrLuaGGF6rrdef+X9s7Pfmm1JmzvhpVLVSst5vbNF5/b73/9j1acjW17o4XUo/Uuz2w+HdpsAvClKxZMUupH+29mnc2O79MQGBOQoozl1AXXcgHPCIBhMWFTACwC2Hjx4iV/BzR9vAOzjE7NjRpfjFN0+0h9uTQgjO9zX4AZNJ4yG4ZAO7uOM1PEnhBgiDXCCvek7SqcdzA2Nre27fjs1E7PzhgwIDPYajStd35ux/v7tphOaENZb8ta83U7Oz+1x0+f8Bin5gggQc90K7mxYNA/AEjSRGYadlV1uNkZiBhrUrDjwzPWYkMDIBgAOs+lLwJwpb2+ZteuXSXY8PLlS3v27JkCqoXTdin8mpcsBpMFZQhse1YAwDRixhsK/bs7OwymZ7OJg5vRxUVlgWBX9LpqX4c1OWH3lzGDJ7ErS7RdsrxQCkdnA3WzIh3cu0KkJVwYJwAloiNDa2hm56cXLOPAWopMbZzdEhkUUxA16tB2QKlPuSJ1dzApIBBK4Upmx41sFKj0S/AOlGlof+WsAwELCvq4z70dLMebrdym1C/Bu2E94f6gmuP66gKSi4XLjxNjUDbI2yEyEzzhGOJPrCUAfgAJGEiho0ZRxWP4E8yfo6NjAjudzobtXbnKcgncD5R8/Oz07Jz7JhNHFJeAdiCAWLwDg1kwOJwZG91HmAjwmnt8Tjo3qaCk9rT8Pvkg6hUvBgPmWR2cwJSrWh0aAVSmlz3SvJe4H3B/2Kuwe+7h+JgIQAzmtcT6PB3tnS3i90JcUiK87l/7dfEcVTDt2IJPGgkCqWVr8R4AVbBOkBVXkgN18jO7vLgkoymAyCjpUPtRtU8MAUas89DUwH3EQsiZlsEwAfBLUCfrKCL/FkykrO0kSs+maNWncicI1KK0BvMagogUOgXo50yAGFeAbYwBHMTieECsEv6Ol2/D71NtvspnKHyJNRwdJBD0E8ChG0phaAB1AtRUwoTdDBujshcJIIINAdtI1k9Ve0JjbVb4D3/3e2oAvM2JiKAkdTzCwVj9ndj0bzjuQfdlays5ghkDIKlZjEWbZirkfOfOe9w7nitVXk4BAE2IMpP0ZdLyg4Qer+stMxVWA8UUcFgdBwZqCQMg7pUFd0lLwtXniPGLzGK8U3oNbuIEAFgNRsJhfNucxDO8kUWlA5KOpDuC6bj4O0Vwlo1jzKUf0HweZ2isBoCr6+DNO4YDKic5gg4YHjmry+UEESiJfOBAiQMjETDEeMUYLj9DXtLyRtCZBt9vWTNZ0O2Ch7FXOLZZ7febGg94DgUnypbGHGfP7wHYKnWYYxnUvGTg9D6pqF4S8OI+dNpUA0gQxZDRwqFdtrOTQ3sCga7jfTt49ZS00SbapqB1EdpsVWtWa69bf7Kw8bxoO3s37J0779r2zo4Qa1CPmO2V6BnEjiQw5W1YllqI+pHhlLoYvzeCaX+3dL8wGPGgKBgpqW1J13M+j6F6rFFbGt9ljnOGUOdrw4Uu/VmQ+Yx5W3quAAmX8IscAEgZAOm+1HLSIY/vBwCqzIsQdVE7RXHkOFNoAIGsermC5gwAYK1etPnwxL7+/Nf24/d/tIr1rWxdA2sSlLTFAvMB4ZiFnZ5eOM0UFECzOrODcGzUw3jg1OcF2B6uyp/uo2w/OvVSGXixAmJNS4BRQZWCUamsx/fwfQqjeVAPZyZq8TAqoQTMa7qtgxCfMouicoMBgHECus3MBdRu6ZxKI4Dz6P3YMX5q04fsCjKzUD0QOIRlS/ScAAAynGqhxH656D5QLdFJZjZoMvPxgjbAxOalhlll0zavvWcffvJv7faH/8bKrbYNx9AogCCgTiluZ55zK4yyWFuwsYkYLO2UC96ma1a2NO+eka7D+Fx6xq2u09gXqf0ToOi6Av48fE6XQeHKC/EsPz+LAEYWE+udHdiTB9/Ywx++sknv1ObjvtlszHpSBHGk4M4XNoLTPAWYUrV6A1T6davXmhRvW2+1rN89t2dPf7KzkwODT4+ADEKMzLiwpEhOLuefGdEya6vRqQR9rbFeTs+OKWAJ0UYKnpEWHDWQC+9j7h0anIYLlWWxl6TqjnsgkMdzF9gvXfY2SicCAAgfIsATAKaYZPQ0R8YaQnICH+WnTKewuapTVk2vzjU43OxAQREuZ5xRWbxgk1nFJtaw1uY1+/mv/tp2rr9vo3nZJvMyBdZqJbNH97+zz379jzYfXthmu2797qkd7r+02XRIJsB8NlGfbmSqfX2xFrRYtM3tzQyAw17E98W6FKOL7e447lqzkQwIIBYOJGr1AQBgnPDuWFcpsyVsBX6Oawd7Qtk/AXSpLxE6HOxKQYE6MagoVuVsxjj2yiy1QHa0ZnWIkhqUunu8P2wJuixAt6GH4HI4ILWV9bnTqXVBox0OrAiQkn4PsnEV29xCqdTYXh+8VukAsoMA0lHrjowgGFq4K+wWy6zACinSNivT6t1L5kWbDhd2dnxhgwEYESJZw27LFinTjTFe66xn2UlQkwECkAmFEibQ7JFVdlHZAO/Ziq0DmnOVARnAVZztG50N29ne5r+hXYKsLjPDzupAYI3gHIJmtAFew86OCixNQRYd9wMgLB8FYJb0IsRogo3FuR9dXJDlJwAArQUGgGrjB9ZPAAAY4hDlxX3xWayNSk36AQim+v0uYW6W4aAeejpWdpR5KbAI8syuAknXPfB9o7NGavjsEAOtCSrM6134fQRPnvVFJhitB9EpJ0oYUtuJZa/9T+6M0+AFZAEAwFyg5SJYJTiWRyg5cfuO4BXPAy2K01OAQCN2RMFnox0x3v/Z8xe2f3jIMYfuAxmBBkCiZvPpgkJ9AdSK0p2UVHoHnADRCID4c+LvBDwmk4xiH/o8CDixluUH6ozOAknviNOoVW2t3RRgNBYTCmue5aPuf/L3Pbk5Hqm+nTbNwRQJPyq0xe9HcImSB4KJ1DpSkMvr+6eZnUbnhLJAmWAn6SxToA6QkXoSLnBMLQmIs6J1p3cbAfAJJgpsLVvtuW+Qx1PymUPklYE7fZpoD6lzFiwigAAwlgLCZQv7YLYNxFIiw8XtGTuUOMswuiCQYs+ECNqB5tegzUjY1Wp7D59OJQAsqmXSDntP4Bz2LOw/2S/0hzDHc4Jl6JYRAEChOOf4EGxxpjKZU3jWqoQ+wTYCcIUyNDFX1KWE58C//9vfLcLhCoch2kKF0V4NylMHN3VIUkc9AsKgJ+eTn1PZw9FOg94w/HGtAADi+2mGP80waxFq5oKeEc8dzxIHXIjFxGJ7mwMlwQotgiXnbCXACKeKNWFJ+694Xm2g3CEM46N9sJwtjEUbmZj43QgG47njc3liXNdRPLlMT08BhrjnKr00qD3h8PBAxuOlLdqS984FABE75gyHeOd0vON7q39yfj2YD6NFZ4HqxDkAEMFGPFO+sXXFCPjexvyIdaVPvqlpkTrIsQZWnW39O8hlApUyR5mqnAC08qAzDOfq/OdMgxwoINOCB7CCPz1mGmEui0JyHSUiQfFvBlAziXER6WVtnpxg+Cro5f3d11/Y4esXVkDrpxLqeKHm3bSNdpu1SmeXF9bqQA+gZM9eHtm0ULOf/+ITu3X3XQm5FUR9VLmOWoDJsIYIoZy8sBkx5nGArAJd+f7OS3I0Sw7YJUBPOufpXsrXG4KXvI991M7pWaK+Kz69vBdDwC6C81yJX+8SdaexN2Dg5dx5Oz/XPwh1ynRP4o55T2TViOcAhhSO4azlKxltFReGBHWhCCdNgo5gd0DHoVKEWsPQnv30rR2+ekuBhKAAACAASURBVGTj7r4dPP/OqqWJbaxvsK59OIDS68S6XbU3oiAfevNmPZShsF2yRVEURAhHg70UaH1kEGKcw7lH9jUEZgIowO7Dz0NlXSi+KMD6PdDa1FMZDi6dtyzL662F/CCCTQGCjwMcWdfIwCqokdAf9gYZBFHvHG2i3Nl034E146DysV9wBSAEHATfH84wwQDAgaOaBZ65UrQeD/o5KZ+NSpUOINdvuWGF2oat7d62a3d/abu33rfm1q411zoEC9g60o1RgFfBosL6yVYeDnZXnA8GCDJ6q1/hhIdzmq3/hF4ZY6wzJ79HBLP4HWlULIPgaW0n1rpq/hHwoAuD6zlEtgkBT2HGzP/3X31q33/5eytOelYvLWwxQTZyQqYAggdQLKYIAFHPukDAhn7NHa5JdKVE54mL8xObTgdWLKBsY0wAADWlyABHP2fuMxdRw9oXtVpKzlgTozG0F9TWEbaHUuwoHyDFV88fPe3xcsrAN1xNXGsM46UM9pQObzCmCEKRVhkZRgXwQRtGkIh9gvICOmZ+X9JtvboWWaFM5K2h/u1UjS+DLaE+23hvlv0UUBpQsUW5bZ292/bLv/h31t6+Yf1JwSaLEsdm2L2wn77/2h59/6XVi1NrVhY2GV7YydFrOztFXT6CMfU0BzU3GHM8U2HjN9b5DMzumd4b7xOsHQEiAgNinamUQNRo2E9Qm5HFxFoD8IE/Q1gNAQDuhWBU39cZDh8M2Xk59gDKVBqkMxnjqzIDMTil7UEFbwcXIjOHfQwQYL2zSZ0TjOPh0TE1IfB+jD+wX5tNpsVYyoH1CCAOQS3a16EWF5kylldN1W6wXLSDw0OCPnpf+TukmLveCNkBAMlRyz3H2tP8kXYOivaiRAZA73LAwJAlR0W1VcUXxgDBewftWlFCwPZ60FTo2+vXryXgRiE7KYmzTaqPJ+aLTAb2rDf2d0d5C+w5SxnWO153j4BD7RaV7ZYYGoKMAJ2xn1DGQRV7UvUhsKkSAGXSsfdlJxBUw2ajbCXAWvxOCgDQ12IbVdk+aApgDsMXZl6EthoZWc0proUxhB1HBhXrBG1BYYFDGZ9B2RxAhGrFcQ2tZ3UbAjiMoBHvi2dgF5CFMsOwYrDbjAmYDJG/B/FKrHnMZQo+x/mE68c5rTHAmSW2DIJLAGAIpHkP7mUHqdw/mbKOX3XfeN5Ws8XMMEpb2LGhWCR49vrgkOduq7nGewDQQZcTzDd+N0pvQkck4o7ILAtIBKAi/xGfb9SbFKwDDV+kFe1FPC9Az6x9JFvFQY8AQXVfZ6ktbG2taVsAALFvBn3acQL5sKPuJonBrH+ArRP0d8yD9jbWzrKujMBm+QBc9wkAkLESHKxkQsl9AALBbKcs4buUtYbvod0h9mfoCWH94tpIYKiETGUjaXzjapNKWiUlrQEASIdhQVuF66tcRNpOnFdvzSimg+j7Md94TyQIqGXk+h0SVDaCQfgdPK+6Jcm+cDyZMEDpS9GqZWlFYE65F6cqa4KgI+ceIAOBOYCEYgCgZBFAAM5BnX3qgkIgzEXrsbbwb+xbMFNUmoIyOc1ZgEeF/+M//pYsaiE30ZPdW2N4cBeBrQ66nNaO34l2CJmTktId3ZlXph7ORo4E505P7qCkAUTcMxzRoNIHgpMfVqrhiMNfFKFc9ItGypGRULSn4ucKZX4pcFnJZmozJm7aUl25t/5Lgv8AFmRY5JylAU9cKYKd9Gd8rpUsNH/fN36Mh8ZKmbMwFlK0jDFWJjOQ+nRT5EqYGnvSh7Vv9Kw+b/gzC8Bl1WUIXOhLtbt5u0heK2ESpEBASgmP4D/eIcYjgqw0GxOBcYA6q2BNOo9vHeMAM5I5jbnWWK/MzQook39WYxTvROYHMo+uaZH9LFsmSgtmrUQSHYH4rFvOvB5clkG1aKQk5vVFcV9RmjEXcvBdn8SABMJIIPjHoVJijXOB7eKePvnJPv/XX9tk3LedrS21U7KyAQG+cWXHzk8P7fz8xLZ2tknf/fHJSzvpTu32z35h79x9z9rr69a9BIUItFU4lgjugNzC7RViG6BQOrYxNyFEFusj3j/mK3s3XyTBECI97k8AaLHHtd6lIL+613T9HABQMLSUwvf2TKqVY32jK9UrkNKhAkCKBFQ6p3mLJ9TIMlOWsCDC+Y13h8PAvtBBC3dmEp4Vxhx5JYIQXuuM4InP7B1BCEAQYFIwNhteWGHat1pxao/uf2F//PTvbT5CH/CmddprNh5O7PQYdYcTOhgaW9hs0Mqk7i1UWa24sIYCPdb4hX6DssVBCUa7qrD/EXzG2EvpWxlOtT3KW7QKLIF4kURnlN2Ao4KAIDKmCJBKotmWijYao4wAGT4BAnBYssxCsaje4kU4nnimcdaLV7axSPo11uPO7i7fvwfK+ASZJgScqilX5pvoGwGFmc2t24ODrTpwgCIIWrjOCiWrrW9Zc/OalVp7Niq07KM//+/t1p33SX+PFpnRElX54DyLL9AOQoPo0FBndkVlPuqDvVwGEKbYdSGy7h45+BfrWueewNI0sM/L5uD0yGZxbBwhITDDsxy222msUwU3dNbijAeouBjbdHBuD777g33+u3+y4fmRdRoVm6F0AwJ4Xt9ertbMihV2EEEnCjBYbty4ybl59fKFnR4dkG5aKmDOsfbUHhBK6syWe9lTZIyZRaExBEUa4l3K3DBwhegeu3fAIfe2SOiP7LWwETTAjiDrV3fHCEOADDF+V4CSslME+jwIim4RpNNSB0CUaGTmMH5Yx7hG9O7GukVmLTIrUZKFdSwHPHq/496q2VRgAYetZZNZ1QqVdau2du32h39m29fvWLHestmiaKfHp/bs4WN7fP+e2bBrzfLcGuWJTYbndn66b2dnRw7IQiMBehmipAbIiIw66OvKzKoTBvZMOPHct+i3HkkTVwxHgIjvRX0+6m4RRAU7AO8P4AB7CJlv7U2sJ2WjUKaD94tACvOFL/T8xlLFM0KJHo67WBKag3DwsSVYDoDMN2to66T5twAoLOYM6o5PTtTCFOy1UsU6G5sZRbvbvSQzpFFBgfPYZpOhZ5qhVaJ+78PxiDXC8s1UmkU7RWE8+T31JjL/ypgh0yogSKCIQ/8UgkPAB9FRBHsEFJ3RiOtwLKoSY4SvjPuT+TTo85ymGCp81GCqzcWMwrOgnrm93uZehQ3DmmULOIAsoK2ja0VNWU8AvLgvO1e4AC/uj3UaHYJQgw/wAeMJHQHsDwbS2H84Z0taR5HtxFgoUMD3tPcigGHpGMZkhMwk9iFq7cV6CAsGsAO2GsEl1j7EybAAGLjbwtqNulV4NkSZq9oLAyiIsybWcojE1Vnao84IsOnQigj7Ft05SLeeq9Uc2lXKLkRrRYCwuSCbyjkU2MNGAkCCvYH4KPwk6iTMAVjNsjIe+ToI4AEeKK7BGiJ7BIDhaMwAkOrtpTLZAa+goTEDxXstax8shpwSF5HMJJjsPqsSLCqBwV4Gk0jjsmBJAsoPuhc97iuyM71tMPYb6uajtSXGib4bOmx4u07cAmPZ6UB3Qz4O1gL/97UQvr+AGIkTAgSI54NNBGsuMuDY2+G7pUll6YsIFOO1on4+6+6QdxKLZ8B1ItCPeC3E4iPGQQBNoMvLHgjeejIu/EOxK5f/j+dnLBM6D0w+SmcIdgifydtaqryLGXP6hzovMCYA/kTXVwDO4xxsOC8dwHUUu+j9A5ii3gg0L1oNMnTxRXFktx0649GIByCpJ7cAGoS2CNrhcj3A/5FgKT4vX1U+F/zZy4sLvqM0omQj2LYY3V4A8IIBkAMAOFQVdAQYEE47BjFlAoQTH5SfmNz0z4iFFPDljmUeIzn6m7SyS4O4qM3LB1HIa2R7dXCBPqTgjIbIaU3xmTToiN7osaDe9k5Zpjkye3FNj5GD8s9DIssw5oFhHgBpsa8GrNm7J6FIPHcE2KsAQFwjNwx+3UKeoVTAkZZyLGc6I0sUC0v+oDKZcrRUi857RbSeaAHw9zy4j9ZCIRQTGyzGOp4zffe4ZPb+WWbqTYAk1TyIdRaZyPh3XCfd3OnaefszLDMu8Bk4KRHQ8JpvAX9Wxz/mngcLNlNmsKOiDkPq4moBAPHaOVMgu5dTD5FAciK7DiQ4NonGAjMlHmx7qt9BJTgoEJdC2yaJycMhQUBZRUueUsHuf/+lff3F76xREx2RWZtp0WqVqm2tNezy9NB6vTMe0HvXb9rEKnZ4MWYf9A9/+Svb2Nyi+BYyKKjVxcFDuiOfM1/RsW7TfR9/j+A8ZQJkgM/KmHM+wiYkNdJhW94EmZYBgCVbFLq32QLMM12cEtDCycRwej5C8gxUkLIyPiMDo3dmVp/1f3lrKLI4HITQ2tN+RE0YHeoAQ1PxPKDXVHTFugHqrEBRW1BOBR6fDA8DjdWsXJhavWzWrhVt//kD+8Ov/7O9fvGQ9WQ3r12znY2OnR4d2/NnzxiY4lABhRfZh2AtwFFA1hUBLgOZBECNz8jZl1OMlYnMEpXBHTyNDArsbNT4EYjxbB6emc4N0XG0HGpynOHEssbQe4ZTjM8zZcgWCPzzoDajIYp1ETY9nkF6CVOqsJNaOcdz9m00HDEQWVtf5/OfXZzzQAalDo4yMqUYG64x0PDKJZZFgEaMAUcLOo0dmAgTK1Yq1trYttr6rp2PylZu7dm/+1//d7v2zrt0bpHJA9iCPYsxYqCJulavd5QgGFqyoWcvMmF4HwDTavwQTCiZnxzQIosg0xOQSnW+trVH4vMpCCAAyQXFFqCtKuOrrgHedcVbh/L+PPNzGirWBzNeABTHfSvM+nZ5/MK+/uw3dvD0RyvPxzbuXtpi5g4L6iAReFZqtgAwWCzb9s6u3blz1y4uzu3+D/es7FokqF2fjFFDORJNFxkVmCvQUNlGDgG1MipRQxzZF55X7lBpj86sXBEDS+MgMDKYKazprsDJ7TBzDHV5ZuSdLYAbR19r1v+zuFKMrACcQuQjMqXYq9SyaDTdsZPDrqywnGOtTyVKkD0PgSpkQwl8zWd00Ov1NavUOtYbFqw/rVhr86ptXbtlm1euESh6+fylffvFN9Y9ObHtds2qNrZR78DGg1MbDy9tMoH4Gg4V9aFWJxjPTvtz1hrRt100+9h3sa/RDo9gJLJOVdCytR/V2k9AHL7k/Oa2UzTsuU1G+j6zUYW5Wv+hnZa3TQP1u91qUpvh7PSEAAr2CQAAMYp0MOJ5KMbHsh2NnbLxRdti8N/mOkYt68kZhOxm1myvUWMCQdXG5jbLUFAecH56Zv3epc1GoP9PzOYTKxegfF5V4Fsq2tn5BWtjERhh/6P2tpLRmkWR5Th4CReCOezz8IvpN6HmfCx9FGX/pScSY0Z75XR6vCVF3lwolUGf6xuQberigTiHZFPBoGgRwEHGfDzFHhajgH4Lqc8jAvwA0kIMVgwuqYMj40+mBgN5dG4YEMjBZ6kr4H3LmSQC8OfMhvBh8QyRIc+OzwVsm4JlAK39LoJ7qawr+yn7hXkF+wb7ThlngemtdpNrnx1eppiXgrKq0OSYq40kfkegi4AQfAmYEcCAwBXPiHOE54LbWex1/JvPtwDrAQCxbFS8SwTaGM8lPyWCbYDT46nV602uO7x3sHpwHfweRdnQZhHskLIy4Wyxx2QQRAmnNh6OM5V/aC9cdnsSiGTfVWhroMOJMrSRheaaA9Oh5GB5llmHD6EAE+wIjC3tM9hXownXpfa1GJ/YbxhjBoRgTXnQT1ATgKSX8wEowJ4gAOeMMaxLgFVp+/Pwj+nPeLtKjDMYcyFuyHMpCXAjVsTn8OwAgvA8EdRHqRLWXMwx7pMBvZ58DkCKYCa7tyRifjQdKKNR9xEwdcgCoM5ZlHTlunKKd5TMFWtJvhf3preJxEsECCjgCMCH2JIR9ON8pY9tYE7IBkfry4xFEsKUSzppEqjkfvOyxTZEL8ns0LohC8LPH4LPeB/3B/EgEd/SFtSrLAvA3wlsUydknHW2IcOH4rMQdAVQWKUPK4Ac5+EIGgC/W+CiccBFQBhBj5yXnN6eBtYavOV2Zm8GvS4A5os5DRYj2GI37YRqH/X84fRhgiIATIN2Ga7lBYQNxM8AOUnKAaLXdRwu8ZwpqEG33anpWaDpgVz6Xh4ORFW3x3I5DTOctFhcYWhWwYCInUIQMQtak0xz3PeN38XYu2J4/F7WgoTvkWesc8dST04nKGMUeIY0BQBWwIlsLbhzwBoheo7ubiXRfTqPfwr8yL6f1HvHGuO7JF0P8LycZ3essnnxQU0BgDTwi7+nGeS4bxxwq/PDdebtvPJndzaJT1YYq2iZg8+HYBjnyj+n9xDFO55Rvk6C8OKf5DCi9kp1h6LhYgjEAEifMXt+Qa0cAexPZZDVQ5SCSfTZUF9Vtv7FmX375b/aq6f37NpeBwQ3e/78BYh3tru1Y2tQHD0+sPGkz17Hm7tXmO28GBWs0tq0Dz7+xHb3rtpw0GOZAVgFOORAzQ0RQM6dP0/sjex09b/EPov1kdqUJZvgezCbC1+XMe9xGC3/vveQX2mxpkMp7bcbx1QCxHg/YhhmATnBHtJ+FsgnBo7mXoszcDKMufaC11DzErgovi+RJyL5To9FYIhaVNLSQS+D0j1p05h/Pavm3pWL/SDToYFnnFu1NLdmtWSj7rHd//YP9uO9r6xcmNuf/eJDu3llx86OD+3hg/t2eLDPLJcU1D3YRIDrSt8o/QgAN+YnFHMj+I9An33aQR32g1nZAaw31eiz1Q0PX2WR4diwPnE8Ybs+BAJR16caYQUdkWWg8jMCM2aVFUDhnjqEndrpIEA42KJvq8UZAAAc6BdnEIHD9xCIqAUbgoJgPvCghmOLdkaefcL3kPlBNknBW5HtIIdw+BczW+tsWLOzZdNS3Q4v59QC+B/+p//Nrt9+j79HgKXgrZFcwR/ARF7TjnWguYUjQzC24GU/qMVIhD1FTXRKowu2aq3nAEDYgSzXFh0k/CzO1qkrEuOg53w66y1sE94t1dvAPeAkICBBFhWU9Z3tDSvOhjbtn7GF6MnLR/bdHz+186NXzK7iC4J9A/TILlass7Vr127cohAW9s6D+w/s8uLcdrc3rNc9t5PDfRuPVL9P2MuzzhgbZR5rBM0iMxZ2HO8kW67ATImAKVtZScAwgOSMqMZNiowJanIR9GM9YfNCWI3AHpzdkfYhnEesGWQfEaQHYAk6eTitYXvoiEIXJelsIV9UVF4EaTFH2AcI4OikVSrcF7j35tYmg/zpvGyX/ZmN5g22ZN3Yu2F719/hmgMA8NVnX1j39NjWqiUrL0Y2HZ6YzcG+QAstz7752kNZSwTuuD+BiqYU1UETjdISPKPGcGoAAASwIBCWEn623kxZ1BBPC1BEPqCEZiEiKW2PqpeCwG5hDUHorcmxR4b61cvndnR0QPaG+rSrzjfmUSCh1NPD1mO8oIoNej8+C0E1ZLCxntGKDWAaWp6udTbJDoAdhc3BegNjaTLs28XJkU1GfYLfUD6H04xz6+KyS6VwjA2eab3TIQiAsYAdwXMxQPAECbK6o6HWe+YTU9sFtFwAl/KFVgEAlim4ngfWV6jR88wjm0zBP34ZQUXoh8CGwiYis4cAGrYO9fH0MShgCds6sjI6XhBMErOATJCEmgzAIQTOAADEfGKfK8gWK4yZfTCBXbMI+03Mrlz4VawHBZ94DoixXZ5fcv4BAkRpVgTIKGGo1sTg4jsUzHb3tm1vb5dr7+L8jF1YmMVF0MOOBiojWY0jqEME1hrKMFxThu3q5CiotMFp2KhPR9AUgTXGCu8XLNIAFzIfwoWA8YDcFwy0oH/QEgsTSRVS9SH6KVAYvhqeiSxAL2MJ74Ljj/NkKHaCeJJF2jV0YsCUAySDvcW1ANYwuPZ6enZnYldgIgZco9GyMUBlengVaKhUM6YSzxWWRKzYoIHaNOK9CRL4+QrgKE3g6GySICQB0USZX8lFOD5iBeJzaJcH3Zf4nBixObua+9jZy5hTfI0GsP1gHyjoJfMCjFJnHspvkKJ/sMEwPlhj8CFiXfCe7u9RRDTxE1hy5SwD7WeUnahcRKKKEszDub3E/EEyyMFHJl2Csh8lwA6qS2NIAAKSKAQ5AAYhwCYbRntGwJMYRFEWFolwXrtYIAMD8xDABs4bMuIcUIJ2gsJsB7Y9Fsfvim3j4JCfaewAQQ0wxUyk+7vgZ7jSqR5C4W/+7neLQP4UaKWtSPJAMhz61aBcaF+u8p0GWTLkcraD+pA58n5BojIhbJasRgbxnoFOg7g4mOM64SCkQV1K8k0D0lS1Pwu2k3aCnLxVijAzNfkV8yBM7xUJSgXVOjzfFvguj4tAkxC2C2G3YACkQW1kSdP35dDFIyXgTBZoeiCDj4WznBoOGgHfJIrdxQDI6ld9bnIHU2FdbCq2KXM6r7KiASzk6yCeN52vWENLgXcS4GnzuOZCMuYZaujIc8x1XC8FcdJ1uhrgvwmiaM641iiW4gCQC8HhWgGqUJctaV+ZrqX0vWL+8/Wl62brPhACn8JY2wygvWSAQRHFpN5sgZm9QzBSuACxh4QqwgmCkMiioL7Go+65vXxy30qzc7uxt25PHt233/72t8AN7daNW7ZWa1AToFRaWG/UR+8jq3W2rNjYtPbWVbty4451Nrd5OMPxoAQNnXWp5mot+rP6/k2ZADH/sTaXgD6f41VgJva0D1o2djHOKYigNSuhtxRIiGuyrnJJaT3PoioQSphNsRc8E6v5l4hjOP9C+T27TwBSyuVkEmTP4OtmDnuigwqCi2BQnJ8e2WjQs7W1BrNac2SNyRSA+I7o+ryHv6yolQiMXVGeQdvEaqWCVYozG/VO7ezolVUKM7t5Zct6Z4f29Kd7dna8b69ePLfjowMHz3Boqz5bDA7VOaKlDFHmzIbnf1cQIeQ+MilhswKpVqBbsI3NjjsGmgcduAJgQFdEsI9aNDjdEUDEPNP5B1XZuwrAScecMgidQQUerayi/ROcqxHRcjgyrKlmVqxIQSoF43IA2PsZh2Fin5RBLktwy78Pp0BOtgTBuFdn6PF8ybndu3rNmp1NuxyZnQzM2lu37ObP/o29/9En1oIOALN3Aci5oBo1M8R+QF2fSht1YKtuz7OqJhppvua9pRdE0WCbfO0SlMjsiG+7zNh5C0nPkMnWBKlLCsUqStDaonPiWToBlHOK8eEzYEm8fvXaHj95SAry7Vs3bL1Zs3HvzGo2tsHpa/vP/+n/stdPH7AlHS6KGm2w/sEA2L1y3d5970Mrlit27949KufvbG+x3OX44LVdXpwRWEDGmPoXTnkMmrLWG7ITyqAxOPcspgLQ+B8U3JJtdNYIpjFDDfqmU4Tp/IC6PJlag3XrKF2TY4n2UVHqAAAAY1KtiwnTH6pGNmwJA0mn7EdWGuuFatFTUIXz+k2MewRjcSbhWgrKlEnH3xHkbm5tMHN/fHpp/XHRKs0da21ctb0bd21r9wpp7c+ePrOH9x8QAJj1L620GFph3rNSYWK1irM/vH0cLQ2F2SSEiEAYwWbQrsNUY8IYuDiAgfeNgJfgtJ+BcGZjL4QjngfsAl/ou5nqkcHCwSCDhDCeIHOFzgxbtr29bb3epe2/fmHd7jkzlCH+CAAmNAkwthT18/FkQFerMWOPKCWCOexlPi+F61BSU7PO5qY127IxAsBntongs1KyZ49+omBirVpysEhZPVwH74N1QnHRRpP3w/MAZMB1YEuCyQWqO6nYSQs0dCAReOesMe7snKlEXwCfcLuCTKiCVddCmAnokgAhWFn6U/6N1jIYHNxkRWej+e8yiIWCfqloa+02xw3vw4wyAVYJ+XFMmRkHmKO65AB4cJ8IQMX68KDHRcWCZg4AFdelsBzm2gUHwQAY9DFGsisAmwRygSkxIwOgVheAgT0KkPjK1V3aFYAEoCdDxgMPh/WEz5CV475pBO2RvQdYQRAveqCTWQCXRYEXAAB8lsEy5UHE5Il5Dn2M8PfIMPHkJ+rf8SgMCEtlG5HxMaQ9jH0VATTbzznogPlC0EsOk5ffclyRYR5i77voYkklMWAD4AzGuiWo4CwqZvNZZgJhUTEN8T2cV2A8oNQU98DfMU8YYwAxCIrx/RCmVMs4AaWxzkLQEPOO9RSaPSyr8NIr+fMCUpjVJyNEPkeUgCiRESXWoJvPMwBAJQhFa9TBsNNa4nnjJZQMgqEvMZ2yDI9zBJYdxgcBMLUARJ2PzkJ4pwikg7UiwFCMDvplSVt32Vydufh8rFOsXzAYMS9Yg2QZuWAp3ilAAfolXg4U7x1+e6bRkZVZA7CbkX3BxAjewZk2tBGexAWgHSAE7YeXpGbP6qWTeBf4YRx/gmXya3DGEXhDuZvHYEpy562jUbJA8WTEcPAbXMNEcZPsMzxKJvn9+XV/dAH4W2gApOrOyoBkAUw2wJE1y2nmciaWGQAxYKvB1lJgnThkS85+kv3jdTKHR3/LAjUXmZLXlNcfO5tMBs6vlQIDS+J1GZ3NFV11qfxrJaBIfpL9NSaZRj6r9cgDynjmN0EB1XEzkCAFfTnoXQUA0ntzXJ2+HwBJCmbk45nrIOB7qdBcAAAKbDxD6uJYq0EU2wZGYOxjlpUokEqUd1tYncu3BWTptfTc+XPGwRdsj3jvAACC+psG4ulYxeeXgZB89N4KADgtVoGqstvp+qcgYRL4Z/eQfc6z+2+AYMoo8538P1+uy4GqF/ET0fRayAAFYs+k75vd35kpRBa93R/HE5nGQhkhBtHJWmlu4+6hrZfHVi0M7MvPPrXf/e43pEuur23a9vqWXbt61Zqtqp1cnNlgMrPta7fs2t0PrdHZs3IDgklCmQkmMROt+7BNHdejAAC+Q7I28azB3sgCcl9P6b6MfZKu83RNvzlvApqych0+Q24j0uuxyt7LecLxifvo36IfU5TLv9L9CqOdAg74exhgjj32jzNWAkyKrBYux3A4+wAAIABJREFUB4ojxI422i17/eKZff6H39nJ4Wu7fnXXbt+9Y3s3blup1mAGtdeX6i2dOUetUYtYb7QJ2LBnOh1vAERzq0BIp7igKFtpMbbKYmQ/3vuj/fHTfyYQsJgObDjoUvke4lQVBnklm6BmlY4n5lI0s3D2c2RRaxsHmHqH+/g6IBLOI2jI7bWm7ezscCwDcFTWBYE2nNAGHZvzc7SM6iYlXKp9hJMaji7bSXmGAqJbyFIjYApaHq5PVd7JlE5Esew6BVZgxiVofZhD1Laiby9AFLxf0A5FQxaFWQCPlI8BMrAu3FlgF2jdZAvbu3bdWp0t609LdtJfWKG+ZRt7t+3jT/7abt5+l+BNUH9AY8XBjfKEg4MDBhZr7Y4tZnDwRf0n/b/oYokFOK95DaTqocVoCUcq1jNVRxKQSokB1cAHPTZw08jY4M+yBwCR3UsBADiBcDggiIjyCNTkfvnFH+3p00f27rt37cbNaywvWUyG1iwvbHC2b//49/+3Hb74iSwUgS1osVAmmFWpNW1tfZOgyPHxCYUY4bQeH+yTRYSyArw/wDA888wzKLgGMroqQZQOjspRVIPM7ORsSho/xgfOIZyjVh2ZTLdNBTl4oL+yvtYzovJTsFchhISWbgKYMG5QoebaLxZYP42AOMoJsIaHA7XLjGAhghLWyTobAXOFZ8R1EDSB0hwgV9yb2UOvr8a1AEqg20dvNLXRtGyVxo51tpD9v8MWrDh3jo+OrH9+QcHFi6NXNh6c2Wx8afNp3+psSaVsrzLSkbiJfTCS00hmWaipy25SdM0VxC+6l7R6cnAllMXA3kVOsfdwj2CI4mfKaIlyTEo2BOiQ0UI2coZAc2Zr69u2vrbBn52dn9j52SHbFUL/AdozqNfG+kVbOoIwsAOo+wc7yfVXouVnOOZiLi0IDrEuvg+tj7k1mi2r1ZsEY/FzPPO7d+9Yq1G3p48BALxitwS0PgMIxICy4rR1Z9xFAATbwrZxVJQHSIoad6yfSMLlpazyjRJ2bCKepjEUaMcOAtHlBHXKIbmEPvIQ0GMnBLHGGLg6iwh2pN6U8BtEMrGGseYzBgzaGyKjSWFVbwPn2UZm0iEUB6q/M2pwXokGjhIsJe5iPnHNqLuP4CnaiQG0BXiLdRtdARCoIcCNTDWV/RsNihzKf0E7soa3KBQbamMTnRAgggd9iR7LpcrsdIPsP3QGBJQpjyAEU4waBXM4DxD4RkYFOgpgnjTbLQEe7kfDbkasACYwlfVdByAFAagL4AAAzlX1excAMByPrXvZk5CfM8JwDcwJyhio/QF/yF0PAhgEXlzo1zUSFGCK1YQ2qQBhAJtFTf0IYqqcb2gHqJ482HoYW5xFyBA363VSxdk6tbCg8J/0oISGBKgJv0EMJonoZevCAUE8f+ghKA5QEgf7BsE45yJh+Eayj0BVliz0BAfFDPW+mDcCABBcdQCA/q77e5GFx9zynp7sgIgeGHwAJcLO0C9zO4Nr4PN5QJ/rQ8SZHudjsF8C4MT3BYqpbR/LfVzXIvzLAHWjhAZbMMpE4vfFdNKcRUKLZ54VrHvZJWDI+I9aFgLc6SdSd0JnQZR6sNTUxzzObsUr0noKwAP7h0CNz5FYAiWCTQI+pCGE3+Xzkr2DkjhoRcDPy8u2xBIGcKI9T/sdfi0AgNzB9lAlag09o0dhgax++c0+16njnjrrEbhwU/iu1Uur3pw/9/qTmMQ8E6WsSDiUDC4cjKDz74FnVsMbQZpnsiMITDN4S4FBVmcc1jjvx67P5b0ihTjmhj57R/e2Quk5DVzjM2EM0zGik+kUfDmOiTK8fzCen5soDUCjb/lbOgikAUwE1gHu5DWSeQmAnteF5qIO24OleP7YKBEERWaD96Loiw63eM54huXfXw7y5XBEjlPzHO+bMiniWrHpxKr34M9/X0ZuaXQT6Cj/vq6f/zuCP5xg+b1d3CdEEZk1ykUks3eLOfK5iHeNMYqNHWMXdH4fMqGjSd07P+cUc20Pz+o7OBL18NnTe+Za7AsgkaDmqyoAdcaoJ0fbJICLZRtZZTGw+rxrLx59b3/8w2/s+bMn6q88Xdh6e9M+/OBD29haYy/li17f7nzwsX34b/7SRosK2wJC3IvtmFDDjQOMj5c7nBkDIDL6IbyS7Nd49nQf/9fXjH4j3QfpLGd2IquGCCG0GD8XYCQVP+1OkLN5NF8r90k6OsBxylX8nclEAEBBGgNIUkME3vDdfD6gql4pmrUaFStC/Xhwad9+9Uf75ovP2A5tZ7Njt+7csfd+/ktrdTbt8OTMDo4OGUAA1e9eXlivC8Gmlu1dvWmttS2bFdCXekLydHSemOEALRrVwYuznv343Wf223/+ezt+9djWm0DV0aZOIJSQac07wBs6gMjgZ2tPe0SHmWiYcNKAYKct2hB442eo44YiLWid0JYI5xIjqqyLBObg36AWGgdlfCb2OQ6v1lqbgRscQFAsGcx672BkquG0YGyx14mmk10gijPZC6Avs+WRaPsMhkpFu+xe2sXlBc8YovwUdBLjLPq100FyR4mCaA4I4KDtdS/pVG7u7Fql0bbhvGLnw4Kt796yux9+QpHMtc4ug10drqjzlaDh4dG+ffvd97azs2cfvP+RlYuo95RaNgPW+UhtsgoYS72bnFTPJpHOv2q/CDW7bywRUp4vWYmcCwe5rdO613ym5zfmktmRKDdAgAvBvFrVxv2u/fY3/2LHR/vM1iGAu7w8p2DXO1d37fjVE/vX3/yDFaZda0KAjKJzcHyKNpzMbDSZ28CzXBsbm1QsPz46tJPDQ2ZkERLBmZnN5ezDQceaAN12e2dP2f/hmHZX4BOEzdTRAm33sN7Qix5jfHp0aNOxxAgJCFTlJIWTm7PflOnEmQvnHWsNDjIcdmS0sJ6hy4CAEoEWAmTMhYKcAccb4FA4j3gWnflywMNGYawQIIUNiLM/zuBw7uiMsud22ebFqo1nUH3ete0rd2xt84otiiWCEaCDrjeaVrGZvXzyo50dvbD+xbEVDeJvFQI3FPhyAbMAAlB2gzZ3zG5SH0brKnwOisjN59LLgDgmWsCC7u2sGLF7lOjB98OxjtUYWTjR9tVqCir1YC3M5lBrb9mNG3esXg9Kfd/OTg/s7OzA5sgEo24d2VowLrr9jIKOsSO7wktaEFDii8/j5S3YZxhvjD+c6uyZPGuK9bO+tm5XQDOfTuzy4pQiW6h1RukJfoeOubcRkx3zVnwEEKTgjkANGXncD6wUjO1oqAAt8188+KH+A54HNbUs3ZJ2SlDjMRcAFrBRWX5B9W5R/nEvlABQGA2lHAkAIHEvBKRiquGaCPYJWXutO7KpsFkh5McgCkBBoj4OsDRsAX5O8basI4ACQlwbthV/Rru1yLzj2QEC4GdYDwHCYowCEMPzRK03qekM6nDeSKwTLLG19TbbMIJVw5aG1EFAOZZYdFjPYAuI2Yx/T2h/IqjE2YD3lA2dEazrbKyRSYduLOEnpsApgH2cF/hZjEmAHVG+CRE0XFcsgAIZFFB/x9nFkigG+Trf2XEBuhpepsCxpQ1DX3ixYrLkxXxOpX6sY6yj88su9xw0BqJ8EmA3bB3MCb6vMgBka5ExB8AgJthmp2OdtRYZHzrzZNOG46HK5rw9ImxGnKOh25GfLeqoEIFw7B3qqLnmDd499hzWkQTxilwzWKsEWor6PCeWZ6l63Ic+S9i7KKmgYC/YJyjdcQYlwHDtIzH16Gs484rsJOiL+HoM1olU/kFrn6i7EH7Xz8DU98hLnOQvhB3OWAMePwqo8FatpPAHQ0dJH/hh1FBwodMoo5NjKr8S+wL7XuOPYF/sOu5VF0IVYOeMSw/CY2+F7xUCjYyVOR7y5wV0Q+QT7Cj5XVy3dA4WHNPo2kCmHLsuRGwVCTgxCyLO5Pomy6MkBsBy9tPpJ+5URE/KNBu/FOQ79THNhoaBjI0QgU9mrRMAwFP1S45+GvCmAEB2PQcm9DMZw5hcIthJEBsAQAxKHuxJuIfPlkYWtD0CKWIz832zGuBc2R+zpEM2WoO9WQIQwZxqpJfBEyE5q23K8gAmDaL57v6gUX+evksWbL4FqIiAM58Pr2vm8+dK83lGadnxTOcz5kOb3KlC/lzpvIUYhu65DACsggNL6yR7/rzfeD4P0ZoxAKCYi5RCm4M3zO4m7RFTqq3Wg7q/6nnkWMfzMrh254P73YckfdaUsk8aVoBUIeyXdEWI9bcqhpntJW56122gyJzfNSmxyWYl2AahYI1sK9antxIB6koVZdjlSc+OXz6ykxcP7cfvvrCTo5dsPYL3u7joWqPZsY8++tg2N9fs8OjIzi67due9n9utn31sB6c9O+mOGPxs7e4y04L1EoFkBMcs8FlddwkTIMC6pfWRdMdY2X5v/DNd5xwVP2TjANfsLDMAYm7wbJHp1f1zxooAsASAiln2NUu7SFpsbiEy4IgILDH4LPvGwJO1ncgaITsD/amuPf7pO3v98rG9fPrQhr0L9pivlct29ep1u/HOHas2mvbs1Wt7uf/a2mttZk373Uvr90bWam/YtRt3befKLWtv7tlwZjbhffUuqC2H2FWzCrTq0r778nf2r7/+f6x/8tLWWlUrFaYUwGILGgT9LkhX9g4BCIRifPG+tJcQ4HLl7h4ydN42LJBrMnG4N8bWbjfZV5uHHYXCtCeR2cJXrYra/BEFt8J5jmBMtDnV9uFwo6rzeMitSHqi13qyhVnSY5wUQF/jpEZ6xpLBo4vywF53e10bDPtc6wzeYKvpVLnKOOpg2XNewXsEc3CqsZ+kVQDl5nUrlOs2L7estX3d3v35r+ydn/3C6q0tm8ywvnT+wEmvNwBETO3bb7+xr7/+2vauXLe/+qt/a63WpvX7EECUVsR0NqIjhzZ5QbHGuEnt2te4OwIpWBjrn3bDFf65D6JcKFha8qETiuScmXiAgijnYT3tdGavD44ZpF/Z3rB6yez49TP79Df/ZAf7L1TXPZlYq92ya1evsY7/4f3v7NGDb227g04JqLGvUH0e2a0BaNILKGmPuT5Z/10uEwCYol7Zex5DR4QUco699hGy/3t7V6QnMBgxM4zAlvXpfnYia9hsN+yDD95nkP786WPrnR3bGJ0YkIlmMCpV9FScGO9AmiZaq3XazEyOJyPSN8kkAXUcfdbhcLLPcl7Diew0vpBhk5CVMihRAgAHPoD/CFSitWhkaOJ3GLh6mzcGgGBrlRtWa27b9u5du3HrQ2t2dqxUqdv55Rk1V9abDRtcnNrj+98SBDg5eGEQt2/VEYh52yzvCMP2bujC4OwhsSOlMinaby4QGIEgHHiAKcqGal9HtijO/QgM+cwuCogzhsFZHQABmDZDQyeIcrlha51tu37jjpgcbJ1YtIP957b/+rmNhz1mMGu+H4d9lVjgC3YP7a8EHgJ0keo5kwzeGzyy1FnShfbG+7i7mjtZVJUyQVQAJdtbGwxGB/0eBc5g36LUkHo2VOjX/GJboWf2+RnUs+FfOoW2iBarI5YFKGtYZcAn+rdq/+FYRxAKnQmIT+JFwFqJNonI0uFLjKaCwb7ijFJHGR1j8jEWXuKEGAssHtDv0a5QdHk8Qyj/IwCNQCdKntKWd8EaEqtBgJtqmBWQhbhaBIwBdMW6VvCnLGfYKtxPehbKdJJ2zTItnZWkL3sLOJho2ETsIcwDgJnIGHPvo9wErV5jnOhLiTGFuQQwpEQTmGt6bnUAGFmzpY4GCp5n0nfxEgU8B+aDNgRMKKeGM2PqcUKM9wjXRbcRsoyQpYcGA5hEAmgFdCphAACHz+PnpciHihnSQBTjBT8MABKeAS37oAGAMyh8IjCBFISAiTWlqjz2DWwz/RbWcBdtvd22jfU2GXvAg8CioZAiniERzY0SqbB5cXbAhuL9RZFXNwp8sVTIAQAp3UtXDb+HPUdtB4DhvR73BdYQbAw0OALEyM6elURg+MyIBQCCURA4OstlvjHOZM0d7UypaM1Gk88WZV1xfYFN2q8EdJCR9xIF/H7EegFopd8Lrab4DAPwEnRh1EIx9EcQx8a+wP6FxgIAMDI3XHRefgQYXVOCIhJ6FlNE9kkMNoIVBCpC0yJsq5KKBMyohaASJ9yXSQS2LBVrO/SPYGeZCMlYxTIWOMOYUMb7eBkWngHPynHIurR5S2wXWsSzUygYGgBEnbxVVGyaMP50tpVuymg1fwoASAPNMB5yVJYzxMHwIT2NdK880xfOvbIWGsSlgNHRonAIUwAg3djxe+mEh/MkRCipwfeQIwvuyA4MVeHsh2q/lrT2w5iQargCAMQ4ZGGj1yylzlsEQ/81AMDvnDMAvEY829RJhjW73ls0AeJ5so3q2aUs2PUAnffzTZzXnubzoKBfY6dxAK0yLwFJnyFYAVEikr57/vwexCT0+bhGKGFGwBX3Fv1TTpeeJRd5W3ouzxjk96WV5XPH2tQ5KwBAY+QHMNd7oI15j9z0WeId+BwUo/FxcCcp1mwYo2ysPSsXa54Ipo+5QIJchA6HPf93h4Br2t8hDaYzkMxVeEtFBKFjG/cvGPS/fvaTDc6P7PLkwKrFha21G3zmbm9g1Xrbdvb2WJOLmuv+aGxbO9fsys13rT8u2FlvYotyzda3tq3d2WBHgM0t9GMGHUojqjWcf2Xz6+s1BU3i4It1lP5s6SLJngynKrUFnMcQYHTPKbVLHFOiqIGwh1bJMgAQrBLZIdki3UfOA4LmbK5jbzlDCGYNhxpRbLAukLUmMWZitfLcmnWz+/c+s8//9V/s8hxjP2f2C50jkLHY29mzdnudlPxXR4d2enFutSb6p7dsOhoTACiVm7a+edV2r921O+9/bKXGuk2k0ENaP87+BerqijMrzof2+MHX9t2Xv2e7QLAChr0zG3QvrN+9oICjxISkA8AxLHu9XgjsEQCI7gaiNiMTE+AW5i8oflTQrwBscke9VMiEenRAQ2xMgjvo2x2BBJ2QilNZ554VYwsqZH7HDEh40M/Rv1i91DNnK0HvSekn40uAg8Sa1LILjhzrhmmfOKleugIVawhkyqFD9kd087z2VmCaziQ4gNM53K6K1de37d1f/LnduPtzG88rNpxADAjOzcyuXr1i9ToCT2W77j+4Zz/++JNtbOzaX/93/6Ntbl61/nBGBgdFghbqiQ0ImKJVblsJALgDRiAAbljY5IQ1xD3hbIa0hEwmTAEREX9q7GCdTq0Bh9xmdnT42o4O9xm0HZ92GRB//P5t6zTLNrw4si8++6399OB7V3Yv2t7VK/bOrdu8xoPvv7XL82Nr1TGGaMGEns0IapD5rVGVHQAA5iMC4NGgT7AAE0QBJtTuMiNXZdYYzwofBGruHO8ZKMJDzs+Va1dZW4nSkVevXlJU7L3336PmxKjftYvjAzvaf03bhYAjAt1oG4Y1DuCAXSDqNdva3qTzi8xZr9vl/gZlH+sFAEBGz3YHCi2m8IXfRaBEVgCFyEoubAaqtQKgXCxP9PgUuAnHUPtHnx9PFzaYlezm7Z/b1esfWHNtz+almm3vXbHxFIECRP/69uzhfXt07xs7fPnU+udHtgZNDAbzqPOXyJwCwhaDDWVsL9hTnT3T5zNqbOD5op0VQTwHuSU8i6ALwJf7ZK5Fwv3vQl9Yc/y7l+0wY18pS2QTwXAVzIqidTZ27NqN2xRSgyEFkARA6fDgpQ16FzabjBm8YoUyMwiF7enU2mtr1CzAPBAAcK0CONH4HrP3CN4QHKBUCH4AIVjYQom3xV5hFttzJti9tFWYJ4A7fjbw7PEoBUGkxm5oJyendnGO0giBxzzh0JN7giAlWn7VGHyodlutcfHQQTmGeN/Vq1d5+fOLc2YtxTxJtEGgM9BHEF5Syzaw90J4jE49vRfaCjw7AC7aO+4jCNDJtkbwhGvj77AHUefM7Cm7uaCUJqdP4z1CHLXdanFtY20GQJAGyxRe9LEPejRpzZ59xLtHoI79gv2GIFlifso4g/WE7D/WgrLF4Yepxpn2luKGAM/VI51MGnR7aKrjhjRdZrw+zgqdD1WD2CCFbj3LH2C09j70HGZkckVWVmcgBOvKXH+kubPn+8yGuK6Lt6kFpMYaGimZ/1FQoI99xvK0kkBHrHWMkwJI7xbioBIATbDgGHAXsf8FmFOEEmKd9Sbt5uUlxHYlDIx5jLMXpR5bG+vUsYDyJMQfWS6XlZR4K1NvCyuQB2wJB+1c9yt+B2AbvqQJIR8aQS4V49l9AyAZ6srnPI/wXmIAcLZ4blJzw+MkJUt01qa2BecAWEb0B4J+7ymVSD6q7l/7guVRsA147rmDfwnVHXOA+cRc4nMA/GE78JXdNzknVTogHy4vBZAPgy8wvDAHLFVDKdNCuiT4fGdtPfN1CEaQaaguJmCVgM0BwFraILCzauvJrko+7mGPoiwAz473JVjFzL7WFaMTHzuBFRK2DeACdhYipnn5qTophb0ACIdNBDvM9e5lE/CRMQeh1QGtG8Q2bGsJW/E3f/fpIjLmb+bCfVATACBQlcxZdw2AUOIMmkG81KqoXoRhaVuzqBPJA+ec6p2WCMQ9U0d/CRyIEG+FEh4BXwSDGVAR9PrVyEPR2ZLjpQlyuq9/Hn44Nv5qRj5/PoEnEWTE/bNrZcFTkoV8C7WfYAXryXKwJN4hBTgiy5w6HhHc0tnPRApddtYpOBF04jMMzCL48u4MgdBHnXAEZIKrV8CdpSApB3BSJza/n2g08VxvC7AVKOqBQnAyNq++pxWVbyKh53n2PwJ8ZfkjcA40NwV6wmkOUAqfV3Ct8Q9lTfWO9Rp/INtE70X7iQ0eSHhWc+ZObigIhxGL0owQqlNNrRSa4XDzIKRadq5Qy7pCOCRJfbranOE5QDe/sO7pvj17eM/uf/NHG3bPKBqH4HM+GUv0D5mJ4cgKKBVAqxNTVgvI88b2Fbtx6z1blJs2Lzas2urY2ArWXN+w9voGFb6LLiRHo+9ecwoARkAdwGGs+RzIyaly6X5Y3YrpnomfZXMdop1Z66HlfSSGjuqyYh/k47y8ZuKgwz2YdaLzCIVizTX2QNSh8WCNum3ENaClzhe2AUdk0LNR/9zWWyVr1ub2j//lP9m97z63WgXlFnUG6zg8EHg0ag2rIUguV+zg9MT6o6E126DBKqtK57DUMCu17N0Pf2Uf/dlfWm1t20ZowRgOL5zG2dwatbLNRj0bdE9JE64Upmzv+PLpT/b4px9scHnONoKg/GNdNalCXLACHE9nY8gR0kGMg4QOjwN+1EjwQDQAOASwBD18jeLzCCap5A1CggsaRRChgBrlKQId6Gy6sBb2C2mhaEcXdGWs2bp6R2PMqRWA9kduy3DwjyDU5f2JQwAMn2X23g/U6CxA2n8RlO9cJRpZDjivWCvcky4ChKABX3jtYqlqk0XJNndv2Ee/+iurtrbsuweP7ejkgmKYGxsb9qtP/swa9YodH71mpwYonr/a37d2e8s++fO/tp29WzaZlWwMxgCovt6XuWTzTAU4nIJoyxgAQKz3VbsO04t5IZgTZ7RzYajxAAo3AoVSwY72X9l03LdWrWzPHz+0nx7cY3By1h1SSO8X779j6w2z2eDUfvzhawpIUn263iDot7O7x0z+awThaMmEbCQzvOp2sbbWsXqjxVDr/PKSgA+cb6g+I+MLsADACMaVKtp0VAsEDcASQRg3nQJ8gtONsoy5ra137Pad2wwKT06O7fHjR6T83r2L7PKcTJvzo3178ewJnTawLxBkUWwtzmj2s3cAoFFjqQqCM9bJev91+CjoxgHHH6Uj4egTbKY9Fs0Vzh/s7GA48K4nLuZLNeu8NC1q41N/Qyrfemfsj1azbYVyzabFmtXbu7a+edMG46LtXn3HWp2Ovdx/Yf3ehU0GXbv/7Vd2fvjKZoNLa5QW1gTLwYXnID9BcKsA8K1NpxyBBgATMfSUUUKdLYLf8N/iHGRLzlCc9p7m0jsAwKGgm35BUpOLsQBrh+UOc4gO9qUazmQIAv62Xblyw9prHc8Ml+3li6fsBDCfjQmAqrXVghldrgcCBQIppGQ9YfYxQBUAAFHLHYKg0DApOvtTgYEYJQRjIPTInt3okCNHmt9ztfs4h5g9XQCERBAmrZLDwyM69wAwibPRx5WWjLKUrtrttpfQIjstoK/7lIFGo9Ww3d1dBskoRZJgpCi88YXroayAbpSz6MLvRACN/1HygnIZaZ1AxwSK8GA4qP0cbDCeOc3eZ8kGM84TxkHBv9gHEURhf+J9AECSBYD6Yhc5hO3Ixt4ZJeFHg+mANQP7gZKZmDfMoajwAiXwquzU4Z0okN8AABCaBeHH6WyRHaTNYz05RDzVvQbrEfdgkMjWr9CB6XONwDYQ7PAAMjoUhH+lLhxDAa0sGVOZBUA4tvCjsr/OOugAoMwIdgD2J4AfAJUci5AJKijQx9jh2bCWIXgIQAZ2D2OgMgqxR/AO0L9BBl1idmjRJ/CJ1R1kmdTtstu3bhe6FmBRqdRSZWJqV4usP2w1xglrH2sb48/9TX0MrQc2jMF+YAmLbA7jhFK0gXXdDg9GnZDtyScJIeIrugGQ1UBxTQCF8AlwfW8160FnBP+6n/YgziCcw+gUgInNWCn0nZEw0X6JchTcM4AnDM/UGQFkcPjPIuHL+v8yWD0CXBr0E4I9k7O0AfayrIilEfn/tGlMUiiBEeKjAAAY74Qd8dJXfLazvm7Xr9/guYF53t8/8LMKiRDonyi419jI98R44H/MI+wl9kiUQ+IdwcrDO4XWBRZTtLeUiGMwixcsA6AmgNtmzH9ogtB/QUmdA9ewZ1gD2GPQ4un3BoweUdKBPY61j/kt/If/+LuseDYNXFNHPOhS4fSmAfTSoDvdOgJW/mwlGNfCz4Nr5zy9vQTAbeVqjXka9KcGVaGgU/j9BeJZ4sCLQAB/BuU9N8me/XMKdjhcS/eI+nBXfKWDqD6OAAAgAElEQVTzm2TdY2z0jDkA8LbAhs+UlACkDl46rvxcCMS9JRsUE50+Zxpwh4O/DACkT5QHTvHdqDuXgIwQtjAM6ToBSpU6qOGcR9SegjW5UxZlDjq03wYAhPMUB0k2ngndVd9TpkvjldPDM2g/Y5fk7xsZM4IqUY/vnyM4kfxdB2uI3Dm4EMAR202OsxnEOONQheNIOqP37GU9JWu2pFcgZFU+e6B4MBagVuH+oj2qxZk2vMAPvC9FaYDme6YTtfhQwYWDhFrHSmluR6+e2MPvP7eH976y/tmB1cqgVTUovIQHmKPtD5VjSzaaztjPlSVd5ZKhvenG9q69c+cDa6xt2/r2devsXLNpsczABdlQ9LBlvZPrI+Tzulw2wzykZ1jT9RzrPOY49mZ6nfh8OONLqzUQUwcAFEwsG5psv/v6wD0lbvNm21JcGzV/tAlwZNVZiDXLAFUeP3poR0eHtrW1RZoyjCgE9YLyjjp80JtBy3304J49eXjPWrWFbaxV7Nuvfm/Hh8+t1ShbvYYsz4z9k7EWauWKNWvobVth9h8AQL0JwbsyD6ARBMLGBau3tkk7v3HnQ7Nqm4J0Gzu7XEtnp2d2dHhIpXWgydAbAAMBtP9R78Ke/HTPDl4+NZtNrLiY2MGrl8wAA02G84RR0wEMpwdOndgwsedj/DnXvu7TmlGAGXBsSflk3WlFrCinaqZOZ/R4xjVZxweqWibSiIN37DR61buxVtZVuvFMypSApqtMGZ3t/oAlChBQ4h5yJzxASwQmqKeG8BvmD1lS/G6/C0rjJWlzUTMosFGq4LGeMMajycLK9bbd+dlHZGF0RzP7/Ktvbf/whEErMn1/9d/+hW1trNmDH76116+e26DfpdPUWtu0O+9+ZDtX7li9vWON9W2bGoAAgbDQiUANO8HbBOjluUXwKRenTPdNnK1F7w5R9DZLWMekIsIRm89trdWwi9Nj++qPf7DB5amt1St2+Oq5nRy9lpgi9vvmmt282rHiom/z4bmdnx4w04h1CXYK9D+QHcW6Rc0hsmEMFgolK5XrbDvaRrYErCArMOA5Pj7m9ZHtjYweW2Ca2hxirnG2QLwNZRBwLKXurlMcpSEAVsAAQGYY4MP+/muWm1y5sifaee/Sjvdf2cnRoYuMdRhgBECLMWTGHtTWmQIwZpdKyp7RacUCQXDumS6wDXDWwulEACLWAta0WGdBP8U14lyVj6G2nQLHctA/1hTsjtpxgvIMdft1q7c7Ni3UbGoNm1vL6u0tu3X3fZss5vbg4X07Oz2y/ZfP7fLZY7MZwEAjAFBHBt71LCYIxJw9gjliPb63/cLzkkJaBjtDteSZ78SsuTLpAMhwzkbpo/a8Mof0l5KMGq6J+2AvslYXbfegs4Ea7866qMzTubVbHdva3uV4w1F98fyJnRwf0mHF2mGbTWh5YD04ABEaABh79b2XmrdslHQN8GwMukQLsgLKZhJGIPacggNnbrkyOKnYsI+uOQX7I4ADLRpV0wynGedrBGuYJwDdCnxCKE31s8wms12br6EsSab9CgAAei44lwMAyJIByXiOAQAoBy4bQDYi5hTnM9glOKnhouMZRAcHbRhBO9YW16kLTGJMWPrnQSeeUzRgZfzweezpoPGrW8SE11LdNQBQBZPhNxMMdpZBBtpGn3L4hGAmsBxFwU+wfgAC4AuUf9CXYeuw53CmIigLXxLPrvIsge3cO57AQfkNKen+XqT2s4UuAAaVm+FQitIWrs1gMiT1+PTJZgA0lEFVi/BcjA7vh3MAwDOy1dAWQPBKEdv4n+tA2V18Ds/NYNeThWDtwWe+uDjn8+LfmDeWs7g+Be6pQA+tOSGER8oaQdxoEThGKcPcrNcf8h5RnoHyCIzRWqupVpp+RimIjZI9sNGUXeaXl2fnJZBilIW9ikx0JKWki6H2kMEUwniobFBtDIMBoCQeHbDMTvBcx3rE3DiTiPoGZN+4zkio9y/Uoi5AtQBsCLS6pgC/lwjkKpiU35pn8LVGCOInbYLD9sH+wO5H8B97hnsU4BF/lgNo1GbhuZDfJ2z4jevX7Wd33+XPUdL4/PlLOzu7IAMQ4wM/Az/D/NLPLAJ4U5tEAHF4FvybugFDtCAE+0UJzvBtsL5xtoXt1ftizwvcZoKCAq4T2h/8m3vXdUAw5biPOqJIfBAAANhFtIsAIcE4qqDz0dgKf/O3ny6i9ji9KUui3fmIBRL1s2mgmtXHhiBaBEdB6/4TAEDq/Kfq/BFAZo5/ct3IcMeExL/fCGWTe0YgkAap+SG4nPHOghTf1Ph3ZNgzanZyMwnTKKCLBRkIewSscuz4ttnhmwZDMLge07+VccDFGHXK6YsmZROr75h+LHUa80Brld2wDADE57KWX3CEVgAAjSfDhSxjkjpEWPwM/rJa76SzhFPuA5lMA8AAA2J96PfzCWUv9KQ9nqpLAsKJzyWfTxB3Ip0OGmT3jFaT8UxO/WfA6HS6fL2IKhx06PFwaCcH+3Z2euKHmzKMQTsChQlf7IPeXnMBIGRcFzbmwQcxJFBi837DYXxRl0tnZS4H6+jwgJS93b0rDEJB3wVdrLOxKZXvYsGajapNR127/81n9sMXv7ULBJ7VAgXnGq02jRRapaE1F0S/gCQDaR5CbR3IIx2Pou1dv2kffPSJ3bj9nlVam1Zpdqw7XtgUfabxP3sfe3u9pCwl1vUS6BM6DMmiTH8e+/Jt4BVtwVvaama/EwJn3sosbhHOCwEer0Bi9iABKFP7Ew60BOLgiBSsUlpYrQqq/sC++uIze/DDD7a3t2c//+gXbG9VqqiVzGwyAgWA2f1KcWG//+0/21ef/97q5bl1WlUbDS5sMRsRaZb6ucRukBnCwwEEoOAclGrhILljjTWGg2U0Wti8WLeda+9aa/OKFSpNu/bOHbtx8xYPtZ9++slevXxlN9+5aVd29yR2VjBrQ3hoPLDu2bFdnh1bvWJWWszs8cP79uzxIwIbOIBEkdQ6xXpF4MixStT+GQRwLwhRZq0w6K5OI8WBAxomQAAh3lI8x+ET14lARDYhWrnB2QVrXLWjyOrgGaDijoylp8ayFoBBs8a4kYUBx2k6pVqzsjFyrvAMAQAgkBgMh1TGFQDQpLUY9PpStgZoxr7oOkTF1tL/wbKZzAq2sXWFgo1Xbty2s8uBffbFl/bi9b7VqnXb2ty0/+bPf2XvXL9q3371uX379ZcUHAMwh+4NW7s3bXvvtu3dfM9uv/cLK1RbNpxqPZYA7HE8pL3gJ4XXKC/rwWSAp5s3ii6R3o+8mAAusZZAVzRrNRsGhgFo+5/+v//EkiCsye75iY36FzYc9rkG1tYb1lmrWHGBTBmUvdVhAdnJyVSK8LSxXvLDXm8AHhEgletWKFXYQ51tQQtFOzk5sYPDQ14nahmxR6S3ogyefAvsM9nMGGuCpdzXCsjQA357Z0vlSdAAaMqhIzUSvcTPTmw8BjXcg132S1c7MK5bB4pwUkVZAJ+BUAXxCAIAGD/WMsOZgh4A6oypAO81ma4XEucGHC2sOQH+ooBStM3rnsVCywPuCCIB8sI5w5qrNdfJsJpZw4aTsu1evW0377xr591Le/biiZ2cHtmPP9wzG/asXJxbBZR+6IuAGQYHGs4lW8uJtaTAFyyFodODXTm6AtYNhO+c3eDaEWzz5fRatiNDYOvPHHWkkVFPz3LcQ6BZmcEUGQA2I1CDmmbYLQABa+1129zY5M/RBhCimtDXQPYJJVOgXw/HqmHFs8tZrzIIgxPMWnvep8TgHwFr0LjpV3kABVsZZUkMiDC2rh+AecRcQGg0xESxFuCEY03hvRBkMQgsVwjMgOoMDQCub2bxlP3EZzEeYiKY1ZFlgws/RRtYLH35IXTYnQmlkhEAWwKpQ8QQa5MZbmcXSKQVoJoSADPQ/sH0qCkrDgAANHquR2+jFnMSjCeMCUCUAEnBDFAJg9hY2lMI9tU2L7LjABSYsaUoZsFazRafJYIm3IclK5Mxz60McEALQtj9Ro32NIIdgWcq4+C+cE0OgQJIjigYCiBXwIgCHQSz8nsEbuAZI4OKMg3YSrYC5H4VOBIuHrVrHByiPXX/k1oFC2XjZ2zvN8jKAkizn0zIvGu2mvSBsF6pB0JRSOwtAQYwu9SXAOCBMxJnIlsiTxWUl8WakRBpjYFwtMsEmIQstTSUZO9mAFZgQ8g4EOsJf0IHAFoBmL/YF7oORAVr9CUoBMh6/BCFhAWTKCltEphrBCwF4imuona8zhieoWqjqIBaGXWxTyG8ipa6A671CtYH14y6PzEOJHCva7HMCGcuRHxRvuBlhBgjijZi/RBElV0Wa8IBX9dEwfMEhZ/+WyZ8npeQ69mjtl3MTJZLBAvd3wvzobKWmo91zswNEAv3AmsD51KsMawf7ikAbXhOH4tgG2xvbdnO9rbO2/mc/jfATszX6emZnZ0L/AlBYuxtjAsYSxCqZMLN2TSwb/SJnKHFmIFscgFcUVodCVD4RJh7vDNgdCZeyO6T6B/jBthMt6OYT4wD7ofyEwAATORTsFSMJiaw/s+/+/1CB3ze6zkE68J506EntWUtnmXHJBZUWkMbTrjHvpn7T+c9BPaS0C4LVFNBI59Q0lJ9gfDM9oWX1216BtjvkpYdKKvnz+0/TwEA/jypq86CCH9H3EvBvSiiIe4g32EZAIh3iOfDZ+QEyHMKQCUPemJM38zAx3PQKXXU+m1gxlLQnQS7MSfZ3CTjkDom6c/j7+l98GR8Bj+g0uvKQc+DbTlDSYbVabVZjWoWqOeaD2ngF+OVAjtpsKhWGWlJhdp3BYAlp+tPX1trJ1gDXmaSzZEyHaFoH45jrFeWALjYHg4BIL3IPF2endmg1+OhBooQBaRmM1JWQzkXLdJqdbVH2drZtnqj6ca9xKz94eGhnZ+DNgvhIfWWfu/du+yXiz7uL1++sFevXvDwvXb1ul27doObGE4WasgbYBs0GzYZD+z1i0f24zef2+nLR9auzG2tXrLOessorjSd2cH+kR0dHJCGidIFHP4Q+RpNx3bWvSAAsLa5bddv3rXrBAC2rNbeIlV1MsfYq598xYVNCBwkAiyra4v/TroCLK+f5ZYrmZGIfRwOdGJvYo3wz6B8eQlAtneXWjLKXkU7m1iLDN5hR9xpw7pgj1Zk/ErGgBlt9E6PX9q97760xw9/ZPBx/fpNa7U7Vq6KQn95dmrFggCARq1oP/7wjb14+tDqlYI1KiVba9V50FMBn4rbajUHh5soLkU4gdwrCxG0S1IgZwvr9cY2K1StsbZr5UbHyvWWXb952zY3t0hDe/LoEemq6xsbtr7esdOzcwY1t2+9A7U3uzw/seJ8YmutGpkgp8cHbMkGJwKBwsnxkZRww3Fw2yxEPg9g4pAl+OYWU0H+iM4c1irWPkAqXBfvxOwHATU5xTl5Skg+z51Fkc8N0azT0xNSl6HUDmcdDgUOrWhbpsNV9G44GuEsIzONFoDhyMDpFbsAFGPoCky5xpFRZk9sZLWgsdBXAIwDGnoKohA77c7rWrF2pnP0U1+3nb3rtr61y+z9o8eP7fjszK5evWbt9pp9+N77dvPaVXtw7zv7/A+f2sX5CYOAImjeVrbm+lX76JO/sg8//gs770+sP0HbtApZOdiDOugTsRgINyYbYjn413nBOlq2sMS5JJozWUXTKZ2FRq3C0o9f/9M/kEZeKy1sa71pw/6FHR++tukEWQhkq0BPRA95ZJkUqEMkcjKG8whArKLuCU4RH/SGtpgjO1m3dmfLqsjik1qt2senT5/a8fGRnFV2VkB2WaCPMmeqfaXj772uRVkEc0EsnQDs8BkGaMwIw3n0QMWZUaol1vrS9SeZvkSc3ZERi3pKlpJxq/vZT+FtMC7wDnAA5eCp3akyshQto/MqQScECqxdZ3ZYwloB/AYwrlIA0a8ZmAKgqorxQzZloWxWalq7A/FDrK8btrGzRwBg//CV7R+8tv2XL60KxsKwZ4OLMyvNJlj8tphAJXyCrp6kn4cDLQdXDLJg3JCVQwAgOn/4me5ZawlCOuPB7SqBPAeUwjEP55lMG6ehCwgEy2LIfbTeWZPGxUwAWme9wyz7xfn/R9ibNkmWHld6HhmZseRaudTaVV3VK7qBxiJuEIekxmSmDxoz/Q/N6A9ppL+gDzLNjIwakhqSoA05BIYA0Wg0eq+ufct9z4jIDNlzjnvErSRoyray6sqMjLj3ve/ry/Hjx3f0bBDVAoSj7YN++xcvnk00FFRdpboFKyHXu9T6sSXVm2tg15oS+LEalVXAJfsFO8Hz4Xd4D65La5BBPfsTYJ1nUZU5DPPKyhUlTWgAeFSbJ3wIrBI7pMY8e5oIWi6IA7K2gIylUI+/peqnVqScNIIYoFoIUiy4AICKv3k/wAy1pzBWr9eNWY3atB4ASbKqnGpRm440E9Pm3FXQqhiX/a0EietwccLVd/d8n2p9JloLeo2nKFSyUjmAmCWnJ4pB8FVKmhf6ce3mde193gcwiPfc3NzUs6nWAOyTW+kMYgBSkHyppWACCBvwUJVT4J5tRVHtSXRhVGCb8BGTNpvshW+CRRUj6Jxq/aHaW98CX4H2h0Yv5tQH7nH5yrJ8BGef50RRhudOckdVniRW4FMCANhmxbvQ3FOzQs9LjBsn+dUCwX0wblRVaiXMBj11fikSCfRUaUu+fP/gSNRy4jU+s6aL5HH1CDhA3pwEwXWQzHPt7EHFqjke1KNnq1UJGzedZsbvyF7mGfBoO4Nx7CcSWmIMJ6ewQgwUSHsoR7UW+wK/bxtndk4lpOqLT7DX43j9c0Az7KJj92TWZrxXtqzADUAb+/5Z5RtVqFHiqyTb/r5iT/6fZB0WbrFXuC+SYc6fQTBiXzRRYMHQ0lmAiW21WhWly+FzVcwE1mJxfsGAd4tnMx/7B4fx619/KpHHmqCBrScmUYyXcZ1aS5IZo5hLcREaQDAou5NRfgC1bmVz6wLXXP7SjGCz1mBKYH9Ya96bWMlAizU/Ki+y7TyVyKXsdbZd6JzAAKgHrzmcOVO40MWqbDsWeX0OcSVnlfg2AYCq0mpcQQbwk2SvAQDoXRsj/vwxU1VjofgJADQZAAqAEimsCvEksVaWcSmdmOq9TGlwSZG5rPI9SVKyOUIHKpG+Jigi1FfIb6q3NyYHNBPbom83k+MpCGAeUzPRbV55AQDVZlDJeVU3JmDGpVn1E0Al3+zy615PrM0IaL6m1roSYAE6GcFPE333eNS9NAGAqspX+8Zk/zRu7nLyf3l9XgNvqqUin63WIed310Y3/lFiKK+3FtTHGryaXoSq+UJ3ff8SP0kDWjRoEgZEWDCYHD6qCy9fvoitV69kiEGtr21clcHB8VHp4OcYeA7j0vLyRETl+o0b8cYbt5PqjxDPQTx69DB2dvZk/Dm4OMj333sn1lZX4vHjR/H82RMlR8xphU2wcmVN1Fn6bvvzizrYI4mKHceLJw/iyf0vYml2HN979268cWNNVeyXmy/jydMn6m+kb1qjiwajuHH1mgTMBhejOGUEG9UWxsS1e9GZX4ne0kbcfvuDWL1+O47P6A3nebc1v1fBFD29CQDU3mwm4nWWKp25nNRUpe6f7L9qq0kB0cmZzDfXZxUA8No0h9xpEzBsKuhn8K6qYGlXCKrUL4ewTjtmQNk7M9Fpj+Llk2/iy89+EU8ffRUnR7tKaFozc9HrL8byyoZQ9p3tlwJe2u2LWFnqx9npgRKsOfYJFNbZOTlR5sVaKKk/mc2t85LjYaBuEzAqmDoGsXXV4WLcjtZcP9odQJ6V2Lh+M27evCXq+7fffhuPHj5wIoXgVqsdB0dHApveefvtOD0+imePH0Wvg97AbHTUS3IezArGmSKAc3i4L4XmWt+pE53ONK7zoGdUwo9ZXeF7fL6vHQDg0EJOqmQ5iHNlwUCApwfZvjsAnFUCTeV0e2db1RcCS65PvcEEJCkYyDVSPZTtSyEgj9cZKqHH0VncxsJFDnZCVQgqk2ura3L8BGzDM1cqqkol6nKyFwhS+UzRnJnhjNDdOVWMvvqa251ObG1viTmzce2mkoYP3/8gNtbW46vPfhO/+PnPYmvruapjgHMHJ4NozS3Fj37/j+Peux/Ft09exu7hScRMJ65eu5n2IJOyBAEkzKb9PQXep1YrGU8k/cgTqsqGivSpAMPWxSjuvXlbeh8Pvv4y/uov/ixePH0UaytLcfP6elwMT+Ppk0fqx+52ScRJMADyGE2IuBhJuzysEjlOGuM/E/mXWrXig3Er1jduRG9hcdJ/DY0fAICgSlTfHFnlEC91HxqiTex/V89dUeb5KWmqoDAFkSoQNvObZLyqhVTBqFDabjOaEuBIYHEK7pUfKQCiaJV2F6Zdy7/mvPYKQNWPnr3nJZ5lAMpsKdFik27rPlxPmjCjxhVN3tOVUd+j2iZKlO08ojd/Je7cfT863dWImW602rNxfHoa+0f4AycqqNlvv3weR3s7Mdcax/D0JGg7cuJeytGuBFXFm/F8JSLlcXLVGpEVTVFUrVJdsYSr/qbQK1BMAG8S31UlUdXCDDRbZu7gG7u9OdkBxYxZKVzoL6RuwpGF0eY6sbiwGO2ZOTFFSMRVqUNQslGkoMzlQNZVa+6LJKOepXw1LQ4ay9pQZYdFlRR2Vdtk6wAmlsUqYv8A/NHSxbMjYCcpLoG8XpfKNMlCVYANSEmoj4pbJtmcCqpwhwe0xbgXHBtTATvgHxVrM6LOLWJIYpmUYNlUEpdhjoTLEjN7Uiwu2vYEINqGtWcBdAxIKeHMSQI8Jz/zqWhiM35xy4rbD1nPLjR4AJoUTmVNeV6V7JBUAAAUI6BsDq9nHCfJg3qHW624dv1qrF9bM2iTtpdWnZcvXqraTcLO+xzs42PczqiK6Nyse+ZJVtoGorlHVTn7XVVg3QbJyFoAlhNrwCAIm+PvzOZxEY714hpIygSg25lN2J6I/dG6hM/kWdnlV3sQz2421tfX1LbBfoFhQOzG+SbmUqJKQpUVVNHEaVUgJ6D1LKeacN6xeSR8XB//XyyhmnvPddH7rjOW0w5UxFNc0lZVGR0AU7jt21gHikj2qWhGjOP05HjS/EqijDCp2ylo9Ulh7GTsKZZQ1dcTDMyWcTJqcVTv1ZpzXxVletWhuouxoFYIV/E1SjjjMnxkVbWrVQrQBhBPOaC0qtwGUDajROnY8rBsKuYoJuJruSPPN9eA8yDAIdsvnBu6qFf7pWID2JrsvxK69NqNxACRHZ5MgBpr8pB0LRJ0MthgkWD+uEXGTF2eG0zC0ppYXFiOw6Oj+OKLL1Xw89jIaRtAnXeDbgksl8CwWl5glZg5hv2THsWM2xMsfunzMXmf9KfYUTY6flkgdE5NwT7ZRlI48X2yh2AB1BQmnWGxjmfQAPj78TSxtvJgM8msh6M31cHKxptGIF4ieFXgLTSlqNITRflmZptqpkosG3TxcgK6pqoANtTELye27tieZLn+n+lI8Ana6pqTX2uGP30e6fsblenXE3dXBfmekaapiIrWpQo2jQkJCpsaFHX+Xch0/az582Yi/tsSYn7nMgPg8nvqNZnw1N+X16mWqPls67MvJ1/1mnr2ev/sVNP3JhThiczuJIHI9CuT6ikOc/k+/7l7rXupz25eQ36In2/2yNZ+8fv7T/VnuSJodsv0qwm4WGCjBIksrm6aTBkSCZDQf0yvUPYgIqB3sI+q+ZmEOfiCjgMMZAM1jOOjowwIrfDLNYEQYrBI4pX4xoUSMMACjD+zsAlA+BliL/SzPnv6JJ48eSQjwDxZ6NIY4oXF5di4ej1m53rx7PmLePr8scTHNtaWY352Jvr8//J89ObGsb35LL598GU8fvJIwZqRVVcv1pZWVL2dRZyn14kRzmWAEFsvzqMbw1Y3bt59P5Y3bka7uxDtTj9m2x3Uf+yg1cNpw9Z8ds09OQkga6JBg6ny2/brhP51ufKf5/byXi7gp/ZY0VjLEBZjST+Xuq5pcpqDjtIqFLbheczSa4gibK8dZ0db8enHfxdf/PqncbT/IjrtC1GqxwS2M51ozy3I8J6eHCiRYvLC+toKPKGsdg1iYX4+6PHc3txWQInjINg1pdOtQ1awZ5brWE6YJ7O7u6MRYKoizMzFuDUXM535uHr9Vty797Yc2MP79+Pb+/djd3tbI9RgZdPPDToPG4DAdmdrSxRpTX0kUZxtS/zP1UHoaKeq/JHtvQ7EFKLu81BVMzma7IetqmBRhaez16dggkcBmnpZPbmVGNX4NJ6HbT19vmgAhNSup1Txmovra5YtzqC62dJDIA2lWPO21UNO1dN0UmxECUkp+FF/vO/NNsPJLPvBSdVQo7cUTBH4t7sxHOCcL9TrvnJlJfYP9uIYBeHufFy5shF//Id/HEsLS/E3f/1X8dlvPokYD2P5ylJ0+jBnItrd5fjeD38/llZvxjcPn8XW7mFctDpx++678cF3vz/Zk9qjyZoxnSktb8O+13lSANkaxzzj+s5O4tGDb+Lpw/tienzvg/ek+/D88cP4xc9+Go8f3JcI6JUV0x7pnwcPYnIB9O3huVX7CcK5b1X0UMCmNWJ0rrWVH08gHTtHcNztLgiM5AdUrAg0ALwUrNXoXM3UTiFb6Z5UddnL70kaVmImOVHQNqlie0Y4e4gzW9RJ9ZIzk7tnBe6E4JU8qBqWfcoEQeUDTJU2U0SAAUk/LU2qwI211ARHBQDoTORnet96P+n6xyQypsX69YizsV/M+ONxKanKMZMkn9CAS/RWquwjPnM23rj9NnMG4vAItgpz3NmcYwWw/O9XX3wZmy+fC+xBRgF9CY2gEyg/pcVyHVZrdyJCO02xEwSqAWhwTpLGjR3Fdleg69jI/+a9lLxk76jtQ2NiDe0GAMACbAgmPWrQa8B0DoAVK4WrAMK155qThOJ/Nl9txu7OjoBVbDBftnkG77Q01vcAACAASURBVKjcVzBe1eqKVXkGfD6AYH0P/wzTpAlgSAuD3umlJe1tvna2t2RjnTRSiYa6PZSOyJQhZvCt1qJUvFlD/DfXxT6FDcMzNU2YRNg9+TAA2M+uznp+ffnIit9YT886Z581KxNjCVXqDM25dcy1F6jd/uM54P4qG1yxdCU4xT6wvXT/v8CRZDUUQ0KiYFRuE0SAPq33zdZPMdaoxqdaO8kS73P7zq3ozhtospB4KO6BYl9tBTy3vd3dCfujWGDWijHNmufWm2ecH+cfO0LLhH0SsRPXiWaLKuYgk5w36YnYjxIfS1xPCSI6RY7Tqfor8Tofx/bWVuzt7Op7sFJ4HTolgEGs88bGuoBnQBpsH2uBD6W4QvVUUse8V8b9CAZyBntzXbWCVDUdJqimNahtwuw+7aEC+tVmYR0BKaJk3NSeA5wBMBhp3WFdiYlCzHgxFgBQQIvO+cmx3sesAAvocq4V8zbAtIqvpH2QrVfWKLFuCZ8PAFB2smyIEsQEAWUXVCTjd2Y1DQNbj5GDnVCsE17B2u2jCUKLKWNTNSbdo285z7zP0SFTJbhWzoxFEqvvvWITfWa2/7Jf2Z+KMcT08plSq0m25/B6nnVV965fv64zL+ZlAs7aFAkWcCaqqq6WTIlpuve+QEcBZqmpgb8BGOLnJOacLbEiU6Og2GAG18x+nLDGU7+oxsuW6Cl2z1MAQiM/WSvEaK1L0s6JSs5VC+RS9R/B1G5XExAEQGE/ZgxaqIUt4+RqN8Mns4freZb/Va7zb/7tT5sZ9D9V7cs3uwwAVBAiukhzZF7apTJGlZ9Pfr8IHwkAOBn2WZ4koiV6lwZOSWD+/+WkdQIyVGk3k/96XTMBrPEv/xwA8NuSaH0vbbMTiql6OAGD6YQ2RmoRqBGD+b1KNuqgl7MtpzUJ5n5LAl9r0pyE0Ezgq+I+8QQNIKC+V9dc/778+5Vg13o1k//J55tXbydV1iCTXf2zuUca6+P1/qftDc11dp3L226SwDUYFf9/AICrZDZkpZpZDrEqCK+DD0U5koURwOMAxdda4Ew9F14NxfHw4EBVeFTcoQ7hNIRiE5iSSELzhA2goNG0MF4n0CgDBIze1vaOgjQor6jjMuKHXsR+b0GBRRliDA5VvefPn0o9GcN44+YtGcy9/QMF3ddvvCF68s7uTuzvb8f8PKNiVqT4PwP1qHUR2y+exC//8b/E8+f3g+JVH4eNoz4+1Qg5KJSa57zQ1z6mX5q55xtXbylBaXWWoru8EWetbqzfuB1Lq4wABACY9pJN6HBZIZqc/UbCPtnnlRQ09sVre2+ycZu7OgG73wIAaO+8PpxjQlH3ZzpKmNiWZP3wbwMADhAZ4IcuAmvXGh3Hk29/HR//w09i58VX0W2fRb/b0vOE+nx6dhGnwoXQCQDpN/WPvnqcxMtXLxQcmhGCw8NxXMRC3/OMqRAUo4cgw+I6Y/Wtsb92tjajNWZ0V18tGTEzF53+Yty8dTuurl+N7c3N+Parr8Q0qZ7CU2YIaxzVnBgAONT9vV3tcQm6JeUaur1FY0LI9WBwqiCqgsaiLarHPtuuihJoxoLp2fW55cxEkUt6NPfIGfTYIAdS7PcKjovKzZ6e2M3su1MQN8vv40CriuO/ccauXHlsEMmMqfPuS6QtgAqPrlusCFsnieLMmTkw0ZQgKZ/MFT5XMqv2HwA8KVwzrsm9rx1o/EP67oaiia6tXYnTwXGcIlIVc9IH+PHv/2FcDM/jz//jn6m6vrzCPPQF9fAysWFheT3uvfthHJ1F3H/wTKyA5dXr8eH3/yDeef+7k8RTZ6EBALgSPw32m3adA9xRP2go0f/1L38eJ/vb0ZttxfWNKzFLYn9yHE8ePhAThEB7FtVBjW+cU9vS3Cx09pG0QDj/VCLUtJNTSBAMNe3YrVYuEVzEeCaV0YdQEaErdrWGE8quROo89o/gV2AFwKNYWz6XxXCowPX27TsK2l6+fKkWqooL8H/VBkIQ6J5thB9JNBh/x75AkIukwfenpOH4OIUpvW8AP4umyh7kIkhUrfjtWe7q184xSgris8dWqXEmywJ5EzRjTeTzEwQo1kkFstXaAZOkhJmcWLq3nDPb6fRjNCI4pgruqgL3zlklzv7yy6/i+OjQazBDkn8sXwMQjTI4f5ev5twpcaJixSjBPEeLS+67Zs+aMm7QlnNSwJqBOBc6qtgBIF0j4tCdsXCfwUsBwGL7mMoqMTeN5kNcl1aUqaimE7ZU0ady3+7E/t5+oKMjlgjVSqn3u4JbAIq+325P9lXZAE2waYjDCTCU9oUTriq68F48K2wxQDc/Yy2h/7PvmEIhCrGotN4HZmg4TjC1uESA3SJSbUiABtjD0sji/kptHECDdeMaq5e+kkF/z2us456tJuUHZR9hbGlqAeeFaqqLC06AnZE53nTMaXDK19kEAGoyigCTGn167t8t+wm9uwAA9bgT01ANpfqdlOWK8bgXAADW8+at62pBOT1DRwYxRquLk5hScaciai0NV93rDAPSKUYQo4tqNCMgSZx7lBMyojRAq0psVusP9w9kw2zWPa6WpByBV6nl52jOEwTz2jllp9uNwekgtjY3pVPQ6/TEcODE0HoJqIFNWVyc16hMTVrgTEhssS/g/ohZ66wtVXnays5HEuzFxqwsLKqVUsnoaCiQCSCBZ+l41F+m7Vuzxj8zyM5rvOYpqgkYCTDI9Am1AB6pim79gOm4ZVhY1qOy5ksJOmpNsuhV4JXtgcXuOCPFwPO0FIN0jqMcJ1XSjL2wPbVQsDQldK5Nu8dfAnaocMHao+lxdpJiwoSIxFYeU6pkWDb4VNR4zpTPGWLSF9KXqLafigt4Rvw/AEtNAxLIl3Gm1pH46sh2XeuTOdr6+voENG7mZLAJrNRvAKTiD02BKWHHBMLYU8VsVHEiNfE4rxLQ1XQEJgsw4rOnqSGAKRJ13tnNFkO3U1TbAXZKz+HCeg7sO3fPZX++9GfcQqlpUDm9wTY6tNcAxQAAaGfZl1ZJx1NIpJnSFdtCdiWFerGVstsCiBlRSeOgC+LSAChKdFWmJr3qjWB8kpwpYXJAxgO9DAAogczN9Fqy3OBd1+/bIP4zCSKVgkvodJNOrveohz6NiqYl5zp4DaQ0T+JE1dbt6+5ofS3xfY1UMKUSNRMb2SAho8MJUj2tTE2BAjlJ9bS5l78qapUEV5LyOviQTIXmKMK8n0pQy+EXCPB6Aj81FLX5/f7T6yoj5EM/Tb5tCCZ2ywnxpdn2qtqlMIwqJ4kA13MvwyNl5QRvfH1+4+n7G9ipj/O+K9Epg3n1Xvx+GahiI2j2bgII5QxF505RM4xes/rrZ5wiJvpBAwBIscW63jLaVT199fxZbL16afp8e0Y92Ah79BdBy3NtGeeBBgBoOSgywQsoK6VZCXcMlHRhgOSoAQigXxPs0XenvjBTpk2NnYmtbcT/DkUB3LhKm8GyKFizbWiToO8g3qDGJxrzdXywHyOElQiA93fjycOv48H9z6PXvYi1tSUBDhIGOTqVY+RzQDRX167IsePwEJh74/ZbMThvR3dpI+avXIu9s3FcfeNu9BaW1JsOXb6Al8t7sQKRChqaCbgDvaThp7pzOZ+q/Gu8WYKKBvDKRkxnojcdlkd3JUigNU/atIKkqUhlPnI9C+1//ksNg36nH3NU5S8GcbD9ND7+h7+OLz75++i0jmJ9uRury33N5d7Z3ouj47M4H9t5rawsxpWVZVUeLbhyGPup8joNAKv32ftgdXU1aXgXCsqrBQuq2fDsVJV7aM0CmLqMl7mI0bglUS3os1svXwX7Ef0AAUYIf+HYoGES3OWIPSVgjcoaZwQHBdME542j19gj9QG615pgiLVH44KfM7KoVGZ1hpUMVtJdrUuugLry5mdLwKDKydh7m/fGyYO2Y/OLwqk9NE4RPIIuRt1AKc2e77KdfDagG6CLRJ0yKOQz2G/qLSRgT1DAbWNMDiC4mo7fkj0eui8S6i/7RtXFU1fiqLwpmUCwkQArexRbtGIEZ9aVueHoVMHNTGchlpZW48rKmpzx/a/vu4LUjuj05qK/QJ/8cqxfvRFLK+vx6MnLeMX4wIt2XH/j7fgX//3/FNduvqnRefUlQDn9nwSXEiCaWmX/n9X1occNY+v54/j0l/8QxzubMTo5iNkxUx/OZQsO9/dEw2UtpXeQysGIF/LcSOz2D49jftEUWgJymAWjs5M4PT5UcivBQVT+mS5Bha51Hj3Ujgfj6M6ZrlhJI+eAvcOX/E/T7+Q4VCkK0IOrKvQ4llZW4/vf/4HOxheffxb3v/lqAqYreOp0lMBd3VgXcwEwdnf7lQAAtriq0Iw56pr2SAVG4zYnwa+DZP6N0Kb23fm5xkjJ/7MvcgRUMUaKWu6EzYEj18K5lJ9Q+5t7tgGAS1uggktVI+n/FQPGM7NL1VyK5Kqq0zdNcEkv+rLODGeHL4I5VKY3N7f1b+1HFbkMdqsCrmQa8CBb2JKxwzPmvNHOwvXBPAJcw06I1VagaMZqE6ACwCarljzTjY2rkwQcyv7BoSnj2CyfkxLOzFFWBKD0L5McN0C2AgCscdPVGERYJS+fP89Ro4DTFmIzEG/mUIGJUJEJXrkmvtfspTf7iPOZU2fOk+UgtpKTXQL51dUrWgPeG58K0CTxNVqVZBNc9a+iUY1uLOpysSCoftZ6AXaUzau4xj38Xo/yheyDKVXfKvuaCa+CgWNZF4nMJkD9X9PE2q04G5zIhpFcSusC4ECVT3yOxzROKcNmUvAztUapMOHrVcLVsmCbmC1Js+dsFWhinYqOk9PzcyegYluajaGEfjTyRJwb12LcOo/Do32L38FMnJ8PKPewgNACKMBNPrmKg2nIdL7g4F2cK2lGo2GifaBqsUFDni/XC3OD9rVJD3RnNrp9M1uUgEpr50itClTBAdzZa8Rs9P1zXbBPNL50dKFrdHKqEobWnFYAbJAKrTkCkv0x1+0JbDgZnIn5dQIIzZqijZUibNyHk8Z5fb6eA0wk9bCDfTo29XNzSwvAtCdG9XIPQHkfCQTgefH8ON8AMaxlFbVqagRtX7XH9cxS5K/sXsUWfr415tZjeDkHSh4zZ2P/49ttH1x1l+Bqe0Y6F0yLMvWf+Iq2AE8YqfF2rDM2p8BBgameGSi9G2LL3Z09+XBYi0oJNErWrN3SIuKzC8Rkvy8RZ6eC/v7enkAM/k0sg63ezqJaVf/5XdhTVYHn/dxy0YqTY4MFdc0uJNgmKnGG6Z1TSfiMfq+vOJ2qvAtAY4FbBgbt39x6YSaSCnsLZv6UH7SAcuU9U9007m15iZYpig4XApYManANxURzXEVcxP5RjMYzC4+WPDo4EiDg6RRzEqhkXT1e2ToAxDX4Y3wLLCdNKcjW+okGQD2Aok8JVUwkdRKYOHSeOHYLsLl3rtCpChJ5WRkVvSYTfQUFaZid1CXFPkfOFJIpsYdLFb/LAVAZiEky23hBJcplqCvB1udXpTL7RzSEJdHTSj5qE5YxLYSpgrNaCTnLVBwuBKkJFDhJ8ngtUwO9E/x5RU+3ZbQDyIpmJuxNsMRBwOtrbZpMJjQZKBaC7eC62dtfrQLV828kWUFm43Xu103xwlzTQtt8jZlk5b0UP0MOuFGR19ondbCqPQVEFPCBodOemwEVNdLt0DarJEnV9diXCVXESpui9jjw8rrV/dborAJ2DIj493N8iUBkB7b+yuQyKa7aWzGOeQLMuIjNJw9jd2tTgQ20LKqyjGK7evOmFIYtLgJaHUrgoJdhuEi2NPZItCUbcQJRUfGoRmB4xuexkOOSUIXF6HBLGCYStIMjEgbPvO33F+LatZsxN8tM0ewPGpA0voxHD76O50++jdb5IOYJIM4HsbP5PAZnh7GxviIxwKPjo3iFYxbtiorpmXqjQeAtmHIR3/3oh/HWOx/Ewcl5zHRXYmH1RkR3Ic4DKXmPESnjomBiAvhNgSSzVryYzdF7OvPqA/eeK9CMZ1NqsqIiZg+cg1GfE1PYrHQ7tUPZv9tg0BQAMBnxOAH0pshWGdqRgulx9Ds9qeT3Zodx/4tfxn/92z+LJ/c/jfWlbty6ekU0epwtzp8gmMoca7i4AAV8RWu3s7Njdfq0L7VGsq1jK0/zPSqdBKSiKiflzMAglZNTMUJI3JUMQw2TozFU1m7NxvHhcRwdHGj/eia0jT7VPaZLmJpmhN1zk+2kyi6w9whUVDk4Q3fCtGa+t7KyonugAktizDlrKiubgmqbwb0UZQ5RQdvurGyeumLAZzMPm7NxcopaOHTurBS2ET1yb7Apc2YLSOyHOcSi5dHjNlJwqN5hlJZTVI3AjEoewbCFkhYmyrcGkAyAsH4S71m08BSOsOw5jhLQRsG47JBF4NKoOtmQwCBgz8okENH8ZSqeOT8coUcc8vERAfI4huN2MKFjdX1NvbKdTjsODg/j5aud2DugokRrzQfxB3/yP8a1W29pCgQBkiZ6JNgJlbVomgWINQFgHroqg+PzONx5GV98/PPYfvowhke7MXM+0BSIwdCK8Kg6J06pdibsHsmAElj6bIfnYo4sX1kRwEHLyOHeTmy/eqZJAhYs4uBGnA6ZGsIM427Mxmws9Kw8jh/UZx1D8YRZ4oOnan0KPiEeRRAJeAaAgqAi40Wv374XP/5v/0iVri8/+018+vE/SgtjdW1dk09YCwKw9SvL0th4RU/8/k4szNNXb7FHnrPmnmuihMdDStm+YWt4ZowKYz01B51qVAaIXL8ppaaRexKFCxEOEs/0fQC/YiGQoPG8qk9T1cM8Fxhx2auWhSadQFaV2RVbCYBpPdAPmIshI6VSB4bvf/3VN0pUFPi3YcZYxMqVJF/nNFGywJuAsEyCy2+qzxT9i5zQUTbKoHhN5pheG1U9EiHODffOOWVqBgwxiQCWFofmxfu95V9T/FMVwmzVszCZbS+q1dXqQTD/4vkLU32ZYjPfdwsKgIkYDO6Ph9Wzu0vLHUCGK6G6ZxKYWYuE4lMMTEynP/B7UsDOGd6LS4uyqTxXEkUqwPRbK0kiEUlmCq93dd52rp6pz577qwXK0obBFIvsqa8qncagJcim/ZPJeDFL7Mt8NnQvGbd5SoZrcxrdOEvV2eKpuMCymwLR0SzJhBebatvUE8tF2kOaamIAXC1PtL5locuf7wIDgCfrXb3qYgnkDHmNk9RoM9tl9XMn9VuTX64sBccYGwPwyucwQQBgkLP16NEj2VMlJw3xWBXdlHSyR2BUMoLPmi/4K85wnePa67TEoYWBbo166PNZ97Otw21crpjTDw9oYACvpf1DdVrncLar5JrWPAOWYzEY2Hu0XC4s9uXPfSYu1H+ufuocR4ktgC7O3tQ0CET2shDpGGZW76UJMDViWvbBwLfjXgB2prCcCoxk8oTAf62hxSW1NCleyO/QssIXZ6fyC/aObFjGHLS8ZelwAtIVKF/36gJb9rjrSJrGrr0Oc4e9nb64+twrmYUtQauh9BB48HaSSqZZo2Lmlf3TpKM8l2xi9iI+ErYZybsEBWM2q9KO/8QSzPOjOKVTAIntkAEvM9jEvmKMtfy3dSncIls20cK+1tlw3lRtMRI2zDZI7r1YOryncgUVFYg5EPuDZXA0mbDE81ask2xf1gNfyJFWzARIDPuToh9CpMfoPzHlBH/C9TBFxBX+AqzRfbGQHz7ILBsKzKUtI3YMwEUfEBCbeBZnJ2eBI2YNSPwtlD/rcd4J+NUYSwAc1p4HonHjTDGBoVRjAA0AWMWxEvdJRW6SnNo4OTmssUNWoS0AQAlijmWoMRwTGvglqr+NnQ3Ta0FzCv80nZQeSpN+36Abaxs2ZqvW6+oQN38vd60fcvZCTRgAqW5dAVg5mmlibrBj8ln1ZrUeE6dRbQIpkNeYAFBrUddUFOW6B9+nD1bd/+s/y57ZAkcalXFVW9QXlM9D2gUOhJ1Ivd5uoc9Skub1L8pSVdZfW/+JQue00spv13vWiCcBCo11qTF9SfTPJDwJKCSHo3SCQTJvNXI/N01jF/JsgQ+rydc1axYvByT7mxV8FKXntWkEDcq/FrI0zGvPlCiZk0rR+RMdRTRtoTMTF2dHcf/zX8fLp49lmEm0WrPdWFhZ1dimq9eviwpF8vbowQOp9nPNJHo3r9+UE7UzyNmzaWAwHMcYVShC0J4HZ3GCwm0qLqifWSOFSAQ925vjtbKyGmur12Jvdy+++vJz9f8y+51xb8+fPNC4L1TsZ6j2q0d9GDdvwB5YSOGlLRkX7xfGB84LuVfP9sxM/Oh3/kB05dNzoo6l6C2tx/lMNwbnVL1y/ncGPZyH2mO1F7RvhLVkwNQQ8tNnignjYBH6l4MkEjALaYl6mMIvNbJoAgYKGKz9k/ZjKi+v92oyAKZ2IXdOAgVlv9A80O/ETPRmI7rtQTz6+lfxjz/9f+PhV5/ExtJ8rNCqQdVT45nO5cDo09XkgPZMzCc6jZPgq0BU94dZ2IX1wDngLN+8e1eOHEeCCFYBaKbaE1i4wk0fMGdXat7ZD4nBp4cO+hf0U1EHM9jj+ZFoTVD61C7hs+tZV2AqgSkSpbNjK3jPMQLLoyq5j+2dLf2OZ2FPRU51Srz8E0drerfHsHGjJDGjoUf88SzXN9YVzB4c7ul8b1zdUGLBPaAsrSAsKWoW5bIGAMEsf/R8mH2e6t7poXVumGLAzwgY+Tl2we/lyqRVfF3JYM1N37WNYb1IykkSqlKLDXF/X9pSBPAGoOYeI8j6EHThbBc1AssaIFAToWWenmHQurFx/c1Yv3ZDn7u7ux2bqO6LLdaJw5NhnEcn3nz3o/iD/+5fxfzSepzQn57MCiwo90SlQ+yqpIyWXypfWMEewnCDw5349rNP4uWDr+Jsf1ssAFT+Yfxw3o7oGU1Fafwek0uqvcB7JmJlbT2u37yhYB9bNDg90lhREm1m0jPWj4RBmh/ZWjEPRTyr2TyPmqk88edz7Tg6PhbzScHHLG1RIh+KUnt0Oox2fzFWb7wZP/jh78Y60y22XsXf/eQv49WLZ3H33ltx7cbNOITOPzsTK4v9ePn8saZb0M1ADzyJBFM12M8kkBWwiYWVNpfnbdpqK2bVtmUxNcAjAykWTZqOSUo/lNT/Ypixx6kuAVSIFjrjw1AK09OEOkVosxBShQ0d6wLYKYQogaaiQx86dNILVZAW561g/dVXX0mIyywCkmKqc1MAXzTPTIZMM7UuQVW1DGakACF7W2DkVOiPfS769EyJohnkYK9Do+WLZAUQos5oJcJak9TXcIW34oipJgy/X9cOWEmiw785b9tb27GzvWsGz1w7SNBtl2ZyHBtAObOvrT9QQTzXgXAXVkkjW5X42HcraM+KIYWmF8+ei46Lbbt6dUOJGWDMydlJPHv2TIlgOyeAGKh2fFfxMNfv/uMSz6O/lzWcBDkTllndP/fAn6ZwoVsuGtTS+vWM45TUCUDJqRL0hHfnNGLPqnVup3EsGCoq8GUdl6GSf2wNwIaKEbNUdq1vga3265sAuH0/rQb1vryUZwrTAttIYqH+6QRy2FtMMCLJqt89H1svxbH0uaqTxXyBMUIyPhVW9ki3ySg8VduGen71O1gWfGTtA7cNWLyWlh+ejfrA89qwv8WwKVYbPeicsS6ijXMWACRZEhtw3I64mInhGWcNkMd/rqwCfPbUIlVic2pvq5F6qefBExTDTuMIj0XJJnZib4odQesllfNkGbF+gGaaOKP2AuuIUAzge4CRANecjYqFADg0HYXCUbZrwHhijUpXgmfPZ3IWDO67tbCq18U+KVCrKtayP9XqpSkynhpjwM76XuwT7ouz5NaGkc6jKtMSqkMDwH6ppp8UCFY+qsAPANJKzHlfFPNVQNNIyp4SWL7v1gv32QPIEyewp/Hp+HbuxwWqaTLPb8I6KGbNBLBLGygAjHG7yZywz3f1vkC9Amkn11sAQLb6VPsjDAC3GJmBZWYKWibZ4jhnMcS9g32tU43jXF5e1KSBiwtAOc43+8423DalWsFcZACgBqQ9E+PDk2fc1lECmgBb6FgsS8uiNwvYdhJ7+/sqQNU0G7M9YVOSP7n4SAsjALxAjjFi5l1EAP+LovVCRqqPSxWS7L8qq1MU7SYA4F6DqViKHH8G1RMxrkzemxX9ShKqKt5Muitxn5jYxliv+l4F9tNE2n01FRw1ndE/BwCQaAl9z4deQixVZan38LVOWQwKyPIeZZB/i9CfDbX7lF6j3l9iNTQBgOn9Fs1vKsjo95sq7te/p/Mymz30EJPMNKjkzOsy7fOZuq8pAKDnm1SVy+s7AXEmfdWmyxmNdPJsGhtjpFJgqxzQpMo+pXJ7Tar/EvcNGmta0oSqrRFUOD0bGpIvrUFWGUHB6VUVVADSnP1KTU0KI3pTx1cAQAWo+WgnvaMGANyjxji489PDONp9Fbuvniowhc4lhHEGpK2rueD05mOsqEp98quPJeoHcvjR9z4SCKAkcDCMre3tODw6lpAYBgLjL+cIDgrN6uhQ/boo6eJ8SI6WVlCJvht37t7TPoM2WQHUz3/+D/H5b34dG6sr8fa9OxKju//lZ/Hi2aO4GDEntBWzM6DdJ+qTs4E1BQrDQqB/88YN0YIIkg6PeN1C/Oj3fhxvwgA4PY/zdj9meksSoWt35mN2loDEIJMYHimk1qS/GmU2xZf1rXNZe6qcFz8kSJsCdQ62CNxBdXGMKPtW4KTwqeVAb8r6mD7feqaubtaIITuAOmfNAJ0zDANAVaPhKPpzM9GfG8bx7tP4+L/+ZfzjT/8meq2LWKGnj8oZzpB2C+hVGei4D8/OH2dslW8HZ2U/VN1O+wF9mIp4oesg+/TRcu1FtcfZqGokGrx7OkGKoXpBXZSoy9GJKkcLfYAEquVu37DgTplgV0WKoVQ0/aoAaOLA6aGCNCpIot9GqHpK8FYVtxJ4KnbPpJWHJC41NBSA26UJvwAAIABJREFUiD5MUDoUAICwJfdhdWAkzGAZzKmyyPdw9KqihCus7BnOhRLQ0VBVDwviuCeX36n+26L3ETCUwB9/e3TTlDmAOGcJ23lMU40putCeJzmdjmmbE82zKQYESZX9wzUxRrASIvYiAABURs18RuTzgOrTOHrzy/Hdj34U6xvXpB3y61//Kl5tvvBznF+OcbsbN2+/Ez/8vT+K1Rv3YnBBxVZDZb3Xk10hACDB2wpQpj5iZiJC252bidnzQbx6dD8efPFp7L16Gke7m9FunavHcGd3S6CO1raL0NQwDvb2c9QWuhGz0VMb0EYsr1wxffGU4Jaa0DB2tl7E5qtnotoDIlZFX+eTFpbsg6/gqgArTzIYBz25tBlo34xJsPClKBTMxMngIlrdxbh6++34PgDA2moc7e/Gf/p//kNsv3oRN2/ejI1rV8VgWF4iMe5qJKcAgFkCVTNnRImXcNK8cGBYNNiRGglsEIt11nw66yzkFA7Zi2Q18f3K01QAaLQW2WeZTVJgHX6L700rSPY1nH0FmRNw0sClkt2s2jO5Atuh9okRvbenFvGUTgejZvfj1auXsiskzvh0El+3AHg2PckY1PmyHVX1LUZNnR3Wht/BpmBrqieVvV+BqIX2qIg70agWJvYOP3MVsUSOU/sgA+VKmuve6+8KRN0jS+XJ4IXapQ4O4/jo5DUAgGBfP0/VfK6ZXmyqpPyMfzt5OhLwY50OpjS5HYHPwb7wN77ywf1vRREGzLh67aq2IIwEmHVPnz5VIlgAwHQsWaOdLBXyq+JoEUVYewYlrUBulknZ+7W1VVWR8bWm3jJqjAJHis8m64tnw9eknUCVdyc5VPxg5aklSTR5F0H0ehKYGTNN2HzsCbM2PeFAa5ZjNR3fepSngHVG/aWuhZmpUN9pazLzwlVaTyQi0RCDpgUIylSPfqzTEqKWM4RrAcSHaotiQfTe9D7l/ue+pYwuGrl9AQWUSr7M87QYm8DabMMsQVn3x89pLRmXDABgQMJFRtnElhMpMRfariYzTcbVUhgx1vrAb0ro8XQUowEANf34PruAK8vLiETCchirXUZTcgDixVg2S0eJo0ZqIrRm0HqeaQea9nAxOSNKeFXJ9XlhPUnQuG90Brgnn7UTxU9Uw2FNsA9lpwC7FNXahvC6zZevdC6kK9SwL7JRnAO135nVyVcVIWTzEHFNBgLrwbUZIFDp1cK5ij/QfjDDD8DINuVcwoi0DmX514yoUaNtTxNGAKzrmZSYtve7Po9JH+1ZFU/ElDs5U+Gi2+3r78qV8C2sjYpBsFMEhLllawrMT1upAQAMbri6zzmzkDbPz6A6a1QALK99Td8ocwbW1npy9hFlv8tWabKRpjY49kUrx+2bqfURMxaQPM02CPRJel0BS+eMWB0NxFRDw0UtdhR1ZttqCzZ4GQYN+vMCAE6YTCCBUN6HyRKeElAtwvfu3otbN2/FeDjWesJm2kKjLIsldc7Zt0dHnBuYKsrMJq0XArz/5//171RQK+NeCzVB8ElQJgmc0k5tsHJA3o1ZcW5U4U0tnwrmTRqAkoLvZICEM+sY+XrTqKazKi87lEoi6u+m4a1Eo8lGqPtQRa3xpc/Q7Rh55XUyxI2KQfP1qR3me8/kfwpoTJFvO8j8rKLYNACMye9OAAQjYPXl66zZw6+Psqt7qdcqGW4wIwog8HvkNU0+55KAYX3fWVW+ZZb26l+XnuHr7QR2ePV8XGEZZT9f9doX3XP62slzr32kd9CAqEmwK4XuoLeTsWwkhTgPRlQahUSJlSZbDA4BlgEA01Pr+UzBkun61vP2R7oKVbzYCevCzRoW2Bmdxebzx7G3+Sy6M+can8VcLBn8MZXvVvQXrsTyyqoQagT7vvn6yzg82FNg/N0PP4y333pHH8f4va+/uR+7+/tx89Yb6ucngAYoAImjBWBvZyc+/eTjePTwfgwGJw5o+vOxtnE9fu/3/9BUWE0T2I0vvvxN/OrjX8To9Djeffte3Lt7J3a2X8Xnn34SL54/UfWv3+toBJyFiUx5U1VXKszuRb/Bew5H8e2DR3F6NlSf8vvf/UG89Z3vx/EI1ZF+nI1RGe3F/NKKAAKtO5UnKbx6bInZn07MS5hTIGLOuZ+em4behvJ5Ow0ZeKm6jqQkDGUJ5dvF5eW87gabRrR2G+kmwCNgLud3V7WIf/uP2QJlL2S/knqqZz86j157HPOdUXTiOH75s/8UP/mL/zvao0Es03uumcQnoihC0+72qTQauS6lYvqJbUfdv4pBx/EaoXarC0wRKgFcq8EuKGGmrxEIADAdHR/KCQF44Sg8E5aRSVQvCPJOVNHAEfV4PqcIe+F8oJYlqa8Sjwb92dfkCpuvkzDGQRZAC9fHGcMBU3VEzbkErkoAtGi2edAUVNkJduQQuXcc7+kJCLZnaDtwIjlDDNBUZlf1GD1nDQJeRxUEEIIAEOdH1QP03Ei2AxJdYz5P+yD3WJffEIVR9EwCg6HOqsW/PBedz+SaWS8SA6rfxXoTMwBGS9LA2eM820L7DTC4L5a9Q1CjCiUo+/lF7B9BuWefzcUPfvg78fbb78Tz58/j449/aZ2Fbi96i1fizr3346Mf/Thu3X0vTs9bcXTqhKKAzQmgnuwtVx2cOCno1T4uQT2zhzpxHqf72/H8wTex9exhvHz6UADA8mJfonFQZ1UtGrjvWFMTztiv6D+YQUFAUIEsiRVTLWZiFAf7W3F6sh8L81Yt5nyyB2GHUFmt8XoFnCjgh25J5QhwS8r/COwN4+QY9WcLVcIoOhliY5biznvfi+9+/0cK2jefP42//as/j8PdLQXmBFFcM//PlA3Gop6eHGlkJyAJyQFf3Ec9a+jCEqjjN1IF2oAzcz8SDRc66bFcBiGLWzQVICtWmQNq760pkG51+/L3Tf/Ma5Top9iebGMCAAIc2fvJcqKCCCgyGKTtyACWYNitDJx1K33zbwXueb0k/4A2Bs1c1WRvAx6wVyuhtstDwMxgI9dmerUTWT0vzYs246YAg2ksltMbUiCx2VtcwnwlHlZFJN6Ha+L8kriol5nEniBZlUX3qdtXI3roJF8sKNo3qLICSne70typ6qeT6mMxUsQClOo5LTlu0/GevIiD/YP49v4DAUGMBYOJpGdAK8XFyCDnqVW00QDwtRi8qap/AY4GOEikmCRhBoCSr9fiJ3+PPag+8qz0AjRyz9U2oSS2VMuzJVZJithHsLjONPFnZZUxerAbDABofymZte9TYkUrl8a4WimcdQUsIqawHaMNCiCq7akFJydJn3aLFc+c4sBytjdxXdh+rlkxVQoY89k8n9X1da0t9yP9h7Zb8jQNYoBgqIs27C+Sf95LLR0SnEOZfxoLksh7TOh0bKtmxQMWXFDxRyx5Lm7ffiMWF/oCAHj2nGtXqBlZ7IRXAB4MmSHx0b7W0f6irXiEJBOGzcHeoSY3uPLstgqCfoBpVf5n06eLOWB9EHyfk8mRWWTo8qSY22Lf7U+mv/tcVftItf7t7u1N2v/w/7wem+m2C+sccJ4QkSsAwECKnzHP7dWLl3pfnaMExAUo9Bkr7GlcPJdirrgwZwYm126hVRcTqmpvwgkFhQPtLdo3SMnQTuH3F+fnJ+0yALhOpj0SkK2o9qLUuuD11UZSxY6KM9ijshGZ6AqA3qc1J2JjbUM6Q2qHTLBAk+gYUZq6AI4dTeVv5n2yeRo/aXAN8Ad7ofgsgW4J/mWsWkCAmWpuKZZGVxaO6zw3z6dYFmqDcXGZFiYXEswAwOYAbPIcAcWsu2KWAmCPRndKI41YzlNbKu9lvYhzAQpYM9ZhcWlJ/vLgmLNqhggjTPlM9h/JPvv57t27cWX5Suxs7Uprg/tEkwzfS3xQYDwxKcAyawPITNzlmA57MwsA8Lev8ZIqqasESoF0JfJp7CoQmVTcUxCs0N3qS/fB9IEXOur8bDI1wE5xWrWvoL0JHEwTOf/ua4FQUvf4vQr06zO1aUqj4FLyn5cxSXtLhbUefBMEaQIHuu+iNyuI8CzX6hupKo0CBDlpf1LzPZrMAf/s9Qp1AQAlFlLX0nwurwEBl4GWRuXRweL0Gn4bWJJc7bxOrfBknZvgQnPtp0ADyPuUlVDPpu6rnKmfZ7NNwz2l+qZUob0P9PupydIeAwHAsASUAd3H0KM+3YoLVVNBYunnggLq9oDSmfA11X03Vf9Nh6uWk2mzQoNSntclJPL4MI72tqJ1fhad1nmMzo40WosqLok51fCzgZNcAumd7c24//UXcbi/q97jt+7di7t33pThfvToscb1oSjLQeWgE7zBEKDnf743Hy+ePo3PP/s0trdexMX4TDOA2+1OLC2vx3c++GHceuOO7uvps0fx9z/9m9jdfhHrK0uxsXpFxv3J40exvfVKSCO0Nhwl4ImWQswOV58wjvSxUQ184wYz5U8FANDff/XG7bh97914463vRG9lI9r95TgejuNkFNHpUiVArCZFwUB9YUzk3OsmAFBnkiRKhb8J4FJ73niNEfaRgDfT2RDygZY+0Lx71oqgvVBZ25Gpnkbz/DRtgJwqrBEC/gn98tLI0bI+gBZUTRj11xlFa7gb/+Unfxo/+89/GfOzregSYGYPMPu10+tHt+9RSa0WjpMK3kUGWO6HxJleu35Nr3GCC83a45xYJ1P1rDJe4CuOhCAKESPbiXF0ehaxKxDW63SmRI6gZqY1KyEzrVkFsEn3ZM0ZL1SBQfUnCmwR6BCxvLKoxIprKPFMBLJ4Py7BtHv3pU8cvICbqpJ5T5HYu6KF8xnG0SHJimmXehZUqSX+6HNKFUnKvmP3YjPShgDZI4WonjC7lsDEPcbspyYAoFOcdqWCdCegpf/hPUIwXElhaR1AQaTCRaJE4o7jraRM2hgZVAJI8GyL0eE1yj/ZykKgfjYYUQeOo5OhtEEYzfnuu9+Ju3fuxldffRmPHz8Rv6nV7sSNO+/E7/3hv4x33v9+0C1wKiV4qP7ulbVgsgM6wLEpUF3CuwYu5Q/UHExQMZbiP8J/5ydHsY0g4Mc/j/2dV7G2uhxX11Z1xr788kupYVNtYq3pRTwfAU4xD91zhQn+2Fvsy2UqkLNU9o4iWtiLtuauI8Q1onIfMxI5dGuS+6bVrpUtgexxAl2CEoAWKhGwjZhUAf1zcD4Tx6O5GM304/Z734t7735HfuHJg2/iy1//IgZHAKmALAZhsGUArVaCpoI3TCVx9rireQi9YQuZgMHPUciXaJrOk9cY4TCNXIKyewY10zRMgXIaz+qEQsCSaPeeSOGA1smbwSQC1Rxdlw7HZ61aSGhx82cXcFb6J3p+Ah+y4IHSdx9BKCpXrmjxOwIBjo/0N8+mxBUlBtVzPzsBdu1fQBmSoJcv6W8/1HmqeEFJQVYAK9YqhpZAIU3uONJ9+Sx7/xUIKLG8FI4rJg1rAdDJfZN4cQabTB1eX+1F+DmeRWlEsOZca8UTnFMAAOwf1TTZklP6uXtK7K1bkgJqgKQDRq321CdMDEG1HFvG53GtPNsXz5/nqDcEDdejN8/UlXO1AMiejXwNgzPToOteq0palVSvDSCaE706g+V/KulT4C+2kK+XyhyJMNczpfzWBAAXGqzl4jYlknmSCKrMS8sLAkOpUFdRSD3n7CcxzehN76TwmycQ4E8536yBEq2DQwEAJMxcewFIvF9RqgFdSe5NW4c9cyg6sZkxtrvQ6Rl/ynXBYuQauv2OtAkAxgFQBLBTHWVe/FxXOkj80UjW1Imgsly+RiPsKkLNc2Sgdjqnnjjqxo3rKmZQSVWFG7ueEydoicHvWZfCuhGV/CihzPwDxoTAgd0DAQAGdz1lwRoWs6k/YZ0OgAkxLXQGmdTkEXCra2taE5g0fAmcnzU9XZohOR6SO2PduB7YS0XV19lIe1bxitpbNI2pb7ueDACDeQY9GIPI75YGAJ+tgsI8qvMu8lQf/MQOq/INo43RchbLFZMw9xofxBkAHFabm9ptbBd5b5gs7B2AR/r5NbkiWzgwfCS1Nfq07qXyvPKTfKa0jHgfjRYkZ4BlyPlG4G9F/fIFCvI8bH8NKFSuWflcM58qCr7y07CY7fbOjoCK0sCwvgoVKhepi3VTuaFKjzpTPIPUfUiArooK7AO5W1ppZr1PsDnW8fJ+BrSzDTAgjM8C7Cm6P78vYc8sXvFa7CXXgb1gTfR8Gf06HsfhyZHYBLCAADTF/k2WKddwBdC3Ny99i81XW7JpgJz4L/ZBsZIoMtKSube7H/v7h2K+OP8xkWYCAGiR8quZOF/+fs0lroSwHkgFKgIFGvT4SuYnCWwjiZcTZxZZAgVT2oovxAllCuc1EtvXE01nepeD//r9ZvLdvObpRjIDQElCUnb+OQBAFcMUiau1Mh7ga5hcV9LoK+GevjbnDTeSZtPoa+2nWEzNMa5rab7H5EH5QycATRPJqWtx4mUQop7l5US93q/Ah+bPmy0GzXucBhVZ/s3etOa6VOAz7Vn03uAwiEoDEs+6T7r7c+ugInw6iAFU8F1G7w1ift5ILcgrO2a2048bt96QiIjGSuV71D1U8DJlN/gpScBMFzkVSBQOUSBSjnVUxYpg6PwsVhZ6MRvDuBiexMnhvgJn9tvm5lYc7h8raLl187roPVTlX714GrMzrbi6vhZLiwuioVJtmI4OOU+KEwrhK0qqe7P9ePXyRWy9fBEzbRJFAmWFnbG0tB693mqsb1xXH+PO7qv4h5//5xgODqNPoAZNi77Is1MZJ16DQ6D6iPo39ye6MlWBkSl/6uOlj2tgRXfWkAplZ34pZnuL0VveiLvvfRTvfPhD9f8fnZ5Lib4E+aqiyr8NfFnt22cRcq8duVY6Z7E70LMD0JnXi8264ZkItZ814s2ow/X1DbVLKMFo7OMmnufnPT1/sgMK5D0Op0C5zKd9PSV6yZ4RChwxg0L6+CyWexex++rb+Ju/+Hfx1W9+GYskn1LPdQV5hjnXJN6gvjKiJPuIpiHIc6KqE2P/cE4wGCqhpYojQbus6k8ZE6mpMtFNMfJP71zRmrk9qeFrnBqAgpWFQXDH5604PvJ4Lt+7GQB+DvJqDaaOq2U8B81Dn23HrVs35OgJUll37pFgV8mQgtkUeMsKoVTMfYVpT8ppWuHfQT3q6lQTHSyrp1/It9kG3FslWNIhIMA58tSM8gE4Zt4P1Lwq9/ys6KMkBd5fToxxeu5Rds+x+lpVpaFqQ3XbM9q5fiiZBMYStJKyv8XTuF/2GskH1wKIA4Og3r/a5LS2CQTzHAk4xu1O7BwcRae3GDdu3IqV5dU4HwJuwBqZiZlOLxZW1uLdD38Yb7/3UXR6y3F4OowBQYNLyllVrOkanKHUvSmeUo49EltAQJjBMNZoDNjXuoiF7mycHu7H159/Es8emwWwRNIzGsbnv/lMwf2dO2+KUg1jaOvV0xif07pyLuV/VtSjhmCccAXoVwAWnUWMh9Jc6VKpwu7KdnM2p0K0omkqCPL5wy4Q2CByRCCNCBcYjajUo7YAgGt33o+rb74bx8MLtT/tbr6Ik90XMR4ex9IC6seubkplW2J6VKuhcp5FNxkhBFQ837X1KxILPNjby8q5NasrkKQaSRWTa8M2Hu4fKoAXhVwjlwwAEDiT2JIUIZxao5lkt3Kaj+8tGS3JtDENlUSFmfQ+rw68PebLbCnbRqqh/E2ACSNi4+o1sSPUmnJoPRHNKslxb4zMIyh2EOqxaRLmypGYXP/i4pLO1ssXAAAIbNZ0Dp9XWCvW2HDySeBfST3fE8sp2ykqZqgKJe8v+rsqdT4vvKZABuwH9z+heCctl6SihN1Yj6LG+xrMzmItabEhGT08cn80NpWfS3Bu2SP8isKL+CfMCCrDJGHlUEzVtx0hEaWVjD3PvfLesADwf6eDFAKNGa0TlThalmpUXoGmvG+xjjTCTGNGUwgtJygplmgIB7K+zTUpgJfrr6Si3l/slBTv0tivFG0FzKAnHRFACh8kWlovROlIFrCF2DgKKIqhTU9WtTtHnpLwE6OozaRn5lcl/ZWscB2AKxJmzH57zhVg02TvpMYL98V+4/mQ0AHYUDHnWdBnrAo2uviAAHPdeP78RVD9BgAAeBKAK6DJbETsSwn1Tkddu92TJJmfc58I7WID0DLi2RIjyA6o9c7jPi027YS2xtqVKJ0Zi3xWS0Cz2udYQ5g/M7T0uMWOfm0nbayxrSvPlvGBgMacs7X1NdlqGCRi/6lF1SCglOrPXaX1uTDQyBoT+zEdiO8btMvJC8o7nOPwesXoCQBUCwX3R/yhNr3+/MQ/s49La6DYHAYpz1WNxkfznrVGrI8LQNbh4IOOT470eWJvJIOB+0HUzi1v9NGb/s85FZAhUN+MKEAcjwJt2caloGTFumY9wqxgso9BNsBgT8CY1fhrfq+0Bizw7C/WrUAAsakyrzQwauYH/y/BSDFcjsWw1YhQuGt5nWIrZczXzMkUPyAgi89C3VDh6BScq6ILYJGZAu7J53rZf7bnaLfAVsqxjAK/newbmGHtrEekAkgWr7BjFkC29gzXKobm4oJikMMTT2gSYwM2So6nJR4rPZL1tfW4eeOWrv/Jkyeyc2j9uNoPqO8CI4K7B/uHAgGGyTKTUCzARjEAKlGX08mFbibvEySmRATydXKaVeXPB6dA/1Ll24F3BuqT17nyy8FiYZsPuZJ/v/T13vfL19g0vuW0msnuZEc17q0SAf1dAUIG2JcT90K1SoSuEu0CSprXU/dZ99oEILSGr6nyZyidtKhpX3MDTPgt61j3M0l95JCmDAtdb0M4yiuYNPl/8nxNi/V1+xkJxMmvOo6TZ9e4/slrOFx+hwmaXyBCHSLfm42qgsNE5KB8m52NwJyRKRLT06OTOGbMxe5WtFujWFpAOGigUSSD0UV05xfizbffjW5/UcqkuuZJq4WrrNOvSvlN56p7co21BBJTaV4yp15ZKk1dKugXwzg/O45O+0KK22cnR/H8+bP47NNPVVm7trER777zlkQ+fvHzn8bezmYsLfRjkdEd9Dej7J4Ktq5i2SAwAHR2ASXdbrTHs3F8cCia29wc1zDQKDEqpSenozg4GMX62rW4c+dO7B9sx8OHn3OFMYsHw6gOBjG/OB83btwQ/ZDe5gcPHsbDhw8VPN25+6bu6dnT5zI86u9E+4OqJSq/0N/oC0Mgq92N85levPX+9+MHv/sn0V1c00jAE8bTsNb0nEl8iYTMarcaqTMaSZykUONmwKP9mCMea+59AQDcA0E1NHscCtdHgrawuCREVL3RppPoj8+2E79K5utZK0jK6qz1Cab2bIrepeio5C/cR8yE35nz45gZ7sWXn/4sPv7ZT+Jg63nME0ypb9KVnVlGwczgzLzmoi+alK2EksAdcbtyFAAyov0nSg+VE8ErnEEFhhZqMRDaZRpBUpIJMozSnzmpSqEo2WXU1KGkntAy4cRgAmqlsxZtLvtNHXgaAEBhuhImxh4RQFc/vpIeBQem706DeZ8JB1JTXYfqnx8OaXWAUk5ATyU5x5uxMnz2DD2GbYlaVUItO5ABSwEYBRqxDyxKWmyeaf90Kf7zWmiaJXim622najAVo6yKlJJuBYg4SCcrAB2egyxFf40fRMjPAADBFlVL/r8qGrXPbMepAI+l2IsSyckQAbfluHrtpsSb9vcZoTUXV2/eieWNG3Hn7ffj7jsfxlxvOQ4Oz2TH2H8VJPL/TcBdu1zAWib8CYLZztqmy99lEEaAPE/f5AwA6lHs727Fl599Ggd7O3F6dBQvn7+IlZUr8fu//wdKFL/84jfx+MHnEeeMED2IOcACKKqsBd3/GivJWCdOLkEFlbOIDgDYOKvmmow9ZY1VYikGQ6m154guzio9nwAAqK/vHQ7i9LwXP/jxv4zulevxxf2HqnKsLs3H4ebj2H7xOFaW+gr+aTsgODM13X6UtaIKdZoCh/yMqim6BxKHgibO+mU84p75WU06KACAkZAkivghnrEqOikahd10xROtCo9b81cBnQYA+NxKEtmDZh15rJWBJSekPlOIprk6CAAAQ4XPoO+fqRHsSdrF1Jcb2MLDBGLsrUigpB+TSTzVRYHo2RYDMMb+ePVyS4ltsWYkMEVSzGz5ydgyV7913+kUp7Rbt5sUeIFNmPY5TyvlBRRyrc14yPGEGZI8L4/tmk5fUJ9vTghyMgyzzu06zBJXUqcqoxNwVcmynYvPZF149ghD0jbiMY62FyQ9omq357Rv3NPOWszG9ZvX48rqqoJrAYbnaC+4AuqQwYAJa1L99AVKsla208m+Uf++GaDNmEnrTPU3wRCut/aF1yXV4BvFMu1lXpeJBJOFqP6RWGBb0Rhir1zQfpAgrMTxqFRz3ylI63Ym6NCnSojYA5ppPxk7mUwdkmm81/m59BFI0mh/8vkyo0f6CmqJMuuFPcL1CdxqefQglU4o0k66sBqcBZgBc2I+MTGHJBUAwHG1aec8JxL5YqDUB6j6PueWMidZTjQFy2k0K2cGgJJWAXr+YZqdKrawCN8o5vtMAjGwQ/Ir0KANi8gaOoAAEjyWv7UIImALew/gQWAfrS45bpJJIWIHQ9Oe7+v0C6SYs0B1s81F+0YMvmojMisA/8r0JfY8wJ2S4gT/qOKaou9WJCrxPK8CAPgZZ4eEnD1QhTXlS6khMaH+07WRPfo+mwCMaLpMJ9/YpzsGAPDTnhE10cCSk9I5tbE6znJVm3PshDzn1qODcMI5dfUau8Q9cNY4n2qTox0lKe7yv0NaKV0oEGsDtgjaIGlXm4wbmFduI3MbkeOGHJWXtok9iO1kjQTSjKyLwjlGrNsMABL96RmtHLFyGoNiZtYUIJWBo/aYtJeSzeZ8JnOYPLNar64ZPDAcKfawN9jDfLS0NvL3RfzK9o9iiahtUWLFnegvLMhHMW6X9hYYWfgm51MWHNQYv4tx3L17L96886aIhtsIAAAgAElEQVTA+s8++yxebW3KduEPYN5gq1ibbocCAEWZMzEGADvUDgcL9F//278bl/FqBh/NxLWZ/BUDoBJ0B5JTmr8MxaWkdYrp+DFPwAZVMQwA6JBnxW7iZhtU7ob3nbrhrKQ3g7MmAFBGtfl+l9+neriUBGdU1VyHul712Fyiu5eDrCrj5Y3VBFIUNmRyMv2+E5RJn+1kJmnDSTTYFHXtk2eTKGUJ/lVAOHEwCQJMQ5bp+5o96mqjryepMpOEqaHmn9X9uu5aE2snkHibzF3gRvP6SOr8vPFV/nsKLLmHTutCD5sAEk04jdHZMM5w8oOT6M+C1l7E4Ow4Do6O43QwjD6B9o1bMTe/FMMUhOF9FVSk0Wper2GeyYy/NDfuXyOA50CoX90Nohl8QAVrxfD0WNV/AuuV+W4c7u/EJ7/8x3jw7deih79x62bcfuOm0L7Pf/OJmAAbayvBFAEErWgJGJ4dx+nxUXSQrqatgcRxrhMDjH67G63zGSV1Y81tPon2HJRBDEErtndA7lrRQy17dTVOjqmQ7KgflrXqdVA/HwkhvnodGtCs+psfPX6iHrzr12/EW2+/LeP95ZdfxYsXL4SaQou7GJpBQh8glVkCinZ3Psaz/bh55/1494PfidWrd6LdW9anEf6QIJ2PR3LsUE5J1n/z6W9Eafrwgw/jjTduTfq3mmAaQUMxAHR2xN8wF0n9j2dnorsysge1WdosAACE3rJPZVhenzhSe70ZWBUAUIDQa2deEy/yO7kd6Mti2kMnzmLzyRfxt3/9p/H8289jodNi8KFmbZcg1oDAXpvYoiysiHoO1f8ITQtlcVN+MfT0geEM7BywIR51qd5D7VOCCVNW+dsJZ04aAWoZE6BCwfbIP4v1OHmA+n96PEgAwIi4NTIa7TYZmBuMmVFQybOvxLpaLtgb3CN7CEfEvwuVr+CCpIOkWMBRjozkfl0RtWPkfmAAHB0yC/5Uz00BcYegrhuzGWDxexZvc5IxqQAUZTPFU+u9xRZLhhbXqRnAmbiU8652LM9V7kxm6RKwql8UuqM+13Rn/p++ONad6hd7CVtQqsIVGEklPZ+JJ1iYKWDK7YUVyxH5YsTZ8mosL62qnxs9gP7imgQ1N954K27ceTv6S2txPga4cCJBK2p9rthgWcmCuj6xrwWvat/lM56waArcNAVYj4G52r25GJwex+aLZ3H/66+kLwJA9+btO/Hee++L8XP/689jdLobpwevYvP5/Tgf7MfKfCf6rMW555QTgLVmgPx4zgTFBmg1vlW9q8leSNC4fLjb6bItKwHuOvtUWk9PBvHs1W4MYyF+94//h2gvbcSjZy8V/Kwtzcfjr38dB9sv4ur6iuzm5qtXk2SURYAZpITyHHrugZ6v20tCtHDGMgK6AhB5DndW3UuQCrFHkgONf7sQC4V7ZS8UuKBJHSlIx/krmn2B62I6afazq0EFfhQUz55lzxtUN0uLvk72kILwasnqWF2d3tVKaBxLuO8fmjPX2MvxUur7VRJvgE9TRlLsy2rc49h8BePM0z14L9kWJXmvK2GXwKoDU7dzOR504K8KnkZ2tVPPhH0AldXVeIGMyRjCbvDHQoT4ONbcSZKqZgVapDhejRNUwjIciKmztr7q5Dtp5vx+ne8SCpWy+/BM7SgC6dXH3VJSzxc+kmSJfcoeffz4sUAAerxv3X4jVtdW42x4JtYTyd0ExBzQXjBlMKjfPAXBHNNM/1ho1boAYtDl60yv9pjVAjOLndS8D+5ZrSdq03MSxDrBTMAurqxekfYF9H+SKa4dNhLoGeKRMAEEqOeY2Hpvjwok+T3U6MQCbdlrfk5uW5EtBcw/PxdTTW0kc257QU8BFNe5jvdCVeVhURAzwYpRyx9z7s+5RnRGBjHX7sb8/KLELO/ffyAGQH9+QfZ1Wsgj5nDSWHvFcTD0GMzoTHQEkrvNgc9Qop6MAJJ/rstCxGal4PNJvEkAYTfxXGDScAY8fcLCnZx3zhhJaPVlM4YQFtziEr3oAzEaiFtpy1AsOPZ4UYn/5X63zkkrdra3zTJbWlKhRSBVTpLy3gDs62gKystXr5zkzaOF40ReSfgJYA3r6WSVxBttKM4A8RvfxxYJ1ErtDp8l+4KqDqucJaFsf79abAQslL9oMJVI/nlvsQJgzc1aS6fE38UWzFZF51IG82oykwD/EXEDzxyWneMY9h52jmtwwcGCiCVQSsuGbaJ9LyCAfKBE7ww+GMQAgHYbhGyX2isQ7bXuEIDhzZs3BDzQ8vTixUsVUEh6ySOIS6tdpwqUlaMpVkqGwQQ8SV24ilnRb3EbjK9NGgoCfaxbwlexpxAspNDT7TnOwy/251348eg/jzAs4IX3U0FpllYddD+YEIRIJDZwPfqA2MMzTRRj9HSBp7Ta1KSXd999T1oA3OPnn3+u97t775729s9//vN4+vSZ7C+iiMTpBIaAnbSowh5VywgMgGay30wy/ZBMT5kkU47CEyDxZm8mdQUAZBo1rS5nYllVH723KhpF3s7Ca15AM3m+nHhWMs3fFRQ2k/DLtPl66AYtpuP1fF++Ujm97NWr11wGApQmX2pvqM+fJMWNVorLAICu8VK7gJPhZgvAlO1Q63/5mUzv34jVBHCZBFqv02gUsDRYHViDeuY48uaXKf91n9NMySCL98KEpltIsXrBp+BCGXMCTtTTTV+zGI2qmX6xqWIcfuaf816tVpzQzxUzMYdwB7OfAe/Oz+JiwPxX05B29/aj11+K3uJyzHQXAt2teg70wmCca6ThtCoxBQBqdXitVeVN9Upic043SBV5BPQQYYpRdKl6t87j5dMH8emvfhn7u5vwn+LmjWsSqqF6Tw8+fasry4v69/PHDzVPG52qFqOqAgR/IGZAqzMXZzNzMddbiE4bIcB5OR5Gho1jEHNdi9xAhyeZoF8KMSTed3eHgLgVS4vLOsxy9DAKMOSdrgAA+qG4tTffvCvlefr6vv76ayWsolNjBOg3hYwwy+xherVRbF2I7sKVmF/aiDfe/CBu3nkv2r2lGM/2YunKapxCmRJv3wEeQkvffvswtra2ZZDeeuttz8KVA82vpL4aY8tzR5VBBGnofaM4ZNQUwnNF4ex0YwyFVWIrnYl6twPQ0hXw+9eZ1b5OnQADi9O+fxl9Ub1yB2QyBSljLoaxtjgbn/z8b+Kv//z/ijjdFyugzUgXgA4cNgYfIUol2qYK00O9t7uTgUZXvYUYW1BvnGBRz0XT9m/myDwn+RhzA09UEzseB5TCear+pJDahEKcACpBINoNLZgjx2YA8H6uhE1nmdcEABzR8spSIunTPnmCHVPnxwpyCGJ4bq4gmdJbSTpOiKDIVT2SA/eZ+rwbwOXaof4fHYHIU3XrJF2Z4GJG+4tr5f35nEo4CnDA5qpqmnPnC1ioqlSBh6bluQXA45VmhXLXbHSCkqITFuW0EpWqPNKPDnVVIAzXQiKfNGutR7Ih+Bx2jANU0+6lyCv67rlon1hhesuXlldiYfFKHB0N43TYiuuo/f/4T2Lt5r0YzXTjfMxZndH8aCVx0sHxF0k5AICuT2OZDI4oUq8ILjV0JseqfrkA5qw8W/gKUJFRaM/UE9/vdePWjZuidz548CBOjvZioXMRe5sP49svfxHD461Y7rdihurXBQnDRXR78+rVGWKD4TlQ4UjaKv287OvyJQXmijaatHUDAq4Ac+72Dw/BJ0S3PjgexvnsUnz0e38UF92VeLV7KDGynVfP46tP/mu0Rifx9t07ElXFthiguqIA743bb7o6GBaxYmIE4qhUjwFt+cOoQ+yKxv1lK4qCJ7HNDEbCANCYsBzHWvbDgJlpxXyJIUIgm3RXXicBSr6v+ejoOCSnDB+kxNvtKGoTUYsKavAOXtUHXFWpbO3grPNxSqS79JdC06RS66oRfnR5cUnnTu0oCd7LLuXeh+7J/0P5pAJKtahiLrGAANsQmsOnAbZlXyv/b1V430MVBMrfTxLUEwuNVszk9iyz6Eqs021CDvDrvFZizOsI6IuxJAG+7LFFW2dp2SrngDN8DvuoAnTHeBaO1hrOzggEUFthMgDcHoE+z5yAWOzqy5cv5fPQh7hx62YsoXkydqKCmKrU4QcGUtnzlZxJQGwy/thVM4mg0faWrMOaHFCxGr+LDRWbKMVdaw/xN59Z7Ae3nlqUs1rp0CZg7a8oIV3QPqHKLpV6tBaGI1HST4+OPdqT8yUWY4qUZasTn+EWEAuZIjjpz6UFz+0ySlaVMC/FwhItJX1V3/Xs1RaJ72TUImyggUepLi3q9wGlNcElE2JsqZlhAHDL0rN4+uxFPH/xUvFdsYGcEHmUn9c2qcg5JYfWPV4j/cHUFqKlBw0AgQJJxxbIJhDGuQl7BLYBYIBFjt2SByjB5wgAyEQT0EMg75iRg07aNHKx2xFjBMCFc8GoTx8FJ+ASl1QRz73eJHTsK9aVsZkrV66YKZYj87xfffYR6CXJq/YQz7o3I5VrB6DiPkhmRd1nTO7xsb7PntYEl15fz1ITG5Rsw0owsANIKIZGCoHKF6d4ITG+dV+KhZSCxgn0OeH1+xCisIdZc2vmILJq8d1JXiDgyGADjEbANs6+JhE1Cgf2W4IS01152k3p9AiszHHCrFEB77aZjo9Yz4pt+D5rzbqwBpyzjfU1PVvOFQk/60H7CeuO3hbXJF2f1KlhDzSBXPupaXFBQsuVV6rAU1pH1n1RFCdm4rQ1iHWjFYaKPyxca2eO0g65EMReqxhGcVoVK1OUmBVib9FCcf3Gjej0e7G1w/SeQ52faq1A18T2ahjvvvtufOeDD9Ve/Mknn2hizkcffV+A5k9+8hMxcFiHleUrsba6pgk8ACh8j/hAoOW//rclAni5Tt+oFjeMoMaoVYUqjXEZ+dcyyQYLQJWMpF43X6t56yB8Sectal0zSf9t1fjmz5vGtRa2HF7zeqZBypSu6MQhq5I5O36C/uRDaib8lWhMkufizdX2bkw9aIINzQBpmmw2k5YpPb/e8vLn1r28fh84OKOMrlpPwZnL96vkJyv9ct+ZkDU1HQwk+Lm7AjAFS6bB3VT9ttBBAkLT96cOX9cvlBvz4z4nDObzF891UKHpIASFSn6n14sjaFdsyqQOtkAHCXFA+km+Z5m1fRaH+wexvbPL8Yu5/kKsXn8jOn1UlE3vLPS1Dmmtg4KRFKnRWmTFqkQoxYRIloB1GVyBk4L+EBVmFOLbsb/1PD7+h7+Pve0X0R6PYnByrPFUd+7cVtJL1QkDgNE8OtyP48P96KCSOzyJo73tmLmgv8yJQxsAoNWOud58rK6sxfLisnpaHzy4HweHOyAGEgNhdirXtLi4HP1uX8GbqVctod0FXLCmDt1A+qhooQLtgIp9zfd2t3dEKcJo8nsk3HqOmijkfu3eAmqi8zEztxBX1m/FXG8lRq1OdBZW4tqtO5oXznjClvqyQmDDy1fbmoM+T4BKIpsq+KKTJ6pf+9OBgvfuBb3oMxEjBE5OaLMggSbAZfbshcAGAAAqZHPMXZXtydHIBFCT9qBpJpTx6aQtpWkHiuGh7+m6AEGONOXh2pVufPbx38ZP/vzfx+neZsycD2JwdKLAS33kaCeML+RMjk89dg96pse1OQEGVME5V5XOit3acRrXxOs92sYVAFWfEzRUxWHcmgTIAAB1Zi3GN+dRm+eMgxmyhdSLbQorExScVBYDQABMAno8B4JrgisHbp5CAEhRyDsAgGl8fk1T1bv2UF2rtA0Y6wP9UmCAKZ5cC/Tu45PhpN8MVsEqivIZfPJ60wCdPGAXCPirasweFGMi2x9qDSspY7GrZ6/G6YiCnaJi7DOxJGaratFsB5raL9B0ZtLLGYs6xwSGY/fmoYKc88RhdxAYCLBIHRgCWrMILJiEKJTUytfWoz3Xj72DQbTmluMHf/An8dHv/lHMLKzGwQlCkNoKAg4VZGtNDAxDP9c4wBQEsv3NSpyEPV/3XXomhQ1kQC9tD1XmiDmYEDBnkTT1tV7E4nwvtrc2Na40zgdx5/pKtEb78fjbX8Xms6+iNTyImfOhAID2DIkoAEArBjCTEL5Cy4GA5gK6KJTfqdCvqPkZVDZdI+tLUE7QQlWOM0zF6CLm4mJ2Ma7cvBeDmflozfVjbWNdGgC/+Lu/1lSOe2++Efv7e+pl3li/qp5GktoOVQ2NL+sq8X/27Glsb2/pfM2mkjfALVReAn5V3nJyh0C1DPwQPCz2SYGFSoySmVIswjpLBL3N4I2EhH+7Cudkjn1XzJViRFgXoDHbWSO4TIfmNaLGZsKJnSEZw4aoLxw7iUYJlboU5HQvvhNft5B4VBkWATtM8sdZxG+owpcVaT6D8bKiYGMfyg9mSwXXzrNz24yZQGYpAcqRrFs3oFoHWEcAOO6B1/s1sJwagXTuEbMWmsr/jlfUSoVOzSIA5JLW07bVlTb/3FogEzZEryu/ixgcSQFfpuGSPJjlUAKPCPFxpqnyAgCgqs34OJI3+sG5JzEvjhHEtD4Jn1lgzTT2MgBgtuN0ElZNRODeauJBxR22aVOhSFgH/ClGFu0pBQAIHEkAgDYV7LV7i0OigsUAoAUAUMtaOftidbg6a3AZ31KsBD0vxqJiX1P4lZinmCncPwnc2saaq5UpUgvwBCuPxJjvo7fA3yQ47Ef7DauemybdkcAnYDR93fPzS+qFf/r8hfwlD5h74V4tnOfxdrDFWE/2EKCX2hoUl1tAFEOGxg5FFewO5xm7w+87xDSIztqR3AACmF4OOIg/si6M+urVgmQRPAmADs9ibW1ZlVpVdZOabVtpAdwCO/GL7E8BGTlxoUY8cp20USwtL09sSYHEvEY6G/LNbt8hmRPoxZ6VWONAiT6+nr0pgV2p85PUeq9wLdLRoC0tq+HSG0lRSI0CTGYbz1ygdWtmkgQrF8+k02CV7Rh7dspUGeWYa59l/IZZTm4FmdDzs2dePr9NDEpcMSffWdMQeN6ygQ2AmPuzjZrmKwK9UyuEdSi7W/lGk93dZCayFgAynB/rGmXRsuX7NvCCP2cyj9l+avdMocNK/OucmhGTLC8xkizcLJ0IgRgG2XJ3ai3K1tgmweC0KC5sWuUACaJkyWuSc1SOWX5DgCetWMnu7M33VFGh+McZgz2jNsrMo2F+stc5t3fefDP29vfEcsK/vffu+wKjPv74V/H1199oHVavrMXG+obOQ40EVPsI+dq/+d/+bhI5N4rbjo8bXnySDF5iAFTxuvnay/9fFepSD68ETL12VId95CcJpwOdJG00RwnmNV1OrpuBUTnxAg7+uUS63sPV92nfO7/fTPB/G9hQr2neZzNB53eaQcQk8Wn0cBaYYOpYBVGXIZTpM6j7eP2ZuP94eo8F4iQtNJ/fFAwwUl9UrLquSUU0k6lm8Na8/+nVTXvY1PMiFoI3bAXfJMwYaYSl9ra3s0KzH5tbW6qWWUV4Lr73vR/ElbWNOB6cSOFfEwE4vGeD6M211XPfmRnH6PQovr3/leZqI+ZyMZ6J1lw3br/1bly9cUOXJjaKpGV9/1VltMED1Z5WdYqiaNDCx9qfnSCGvlWjt+gTDQEA0FJ/9rd/FYc7L2PMrM7jk7iysizFdxKG/cP9NNpqdov5XjduXr8a25sv4tnjB9FmFvocFb6hqkpj/kRLAACoL8wHAICzAeOYLmLvcC8ODvf1WkTJSHx0jjJQwZ6SKBdVk/fCeKHUyz2TfLEOEk0BUc1ecxuhUNKNoSvkkyQU5w2TgDWeE8NiRlMAWrP96C6uxrWbt+PNe+/Grdt3Y67XVdKyt3eoZAH13yOqRBKF6clZ4gQ861dN92msjb6dHB7E8AxxxQMpdq/Rn0sieWRhnwtUgTuIy0BRtPAe96Xxjymw4yNs0Mr7wNRjEirv3wZzJ+2XzkEyAAAAeu1RXF3pxqOv/jH++s/+fbx8/I2EAWcu6AWnpxTHPSu6N/nbYEil+1SfW322sjn0qWV/IWuvgEZTLAiamKd9kgwAq8cSPOJIpFacI8vcewqTBZEi92CKsaEgnL7asQLAFqMoR36mCgZ4xlnddFWNNcAJm6ZsBWEUeN1frMBu6MSbIMAJh/v/q/LmgNjX4Ofnai7oO2MCAfNYS5wdCbQV9mEkQJ8DDOnIUS+tLCp55LN4bxxy9bY5oDyVHeGzuFberxKf0g8RwJJVWRJcJ2cGkVVxZf2SnaBETLOYreBe/+ZaCToMmlGB83kvUT8SJGlkdLs6O7weiibBEEnUWa6XEi9RUF0dIpjkc/rzixpvd3ASsbxxJ378L/9VvPne9+MUoObUyYBGl2VPK1UtErKd3X1Nl1hcWkmFcSq1rhYLlFVvpysPCgS8qRWg1mgtcQkIfnLsnuiC7BnhDeyXUcx3ZuNwfzu++Pw3MTw5iDeuLnNlsf3yfjx/9FkMDjcFbM6ci/MQve5ixMxs0PrC3veoZIN3HEbaYyqgEYiabXsGbV73pRaj8mhJCZKO2zFsdWOmdyVa86uy5VQxdrdexX/8d/9HjIen8bv/zY9UlXvy5JnokTCgOP8oPrt3lxYkGAKbWp+lJZIPwM1xIJoHCMCy1N6mQtXsm2cNoUQWJbuCaPZokwUwCZLzHNS/SUgqECSJqOKDk50pAOVANp9/ro2otgTXqdjO3iMeItgTYEdldqHv6m7pGCiYda+zQeswi+TCwoXqfRUDx4mHNQF8/1wb/skzwW3/BehlvMI5oqfWonoVw0zn3MM0Y+0no/BSdwe2k+MtiylPAINs5yl2pim3gCDTdsOpnZmKsdXaFnsPe1W94aa6X6i6poQMW3x6JnYG11GBrZ4fDVojJiK81Jkmib5+84ZaAKiaUzk7PrSfZE1IYOlfZw9LvLMxRcp72feoc59tDvxujdXlM92jS0Lpvt0CCE339Wg8/hSg4Wq71fMVs4gheR5LK8vay7Q1oH1ERZYkEMCPc1eK5dgI2Ay2/wZSNJ4sE2SBW4DoOQqtxgxq4gB7csiZWRIAYH9oHQW1ncVYIoucM/RF8BcwBfi+EmZ6wOkhn6VCz5g+pg7AOphVjIbq+B7+HbZTTuTh2fLsSOp5vVuyoEcWQy57potZHGNpPMBeuoASni0fAGF8Veuck8iR4h58klu7ALAAWlPf6eJiIoBH3MMo0avXVmNt7YpHKErDxsBDrRktA2xoEndG5RLLKO6QX0BwDYDBLAqmchRopeQaQCEr29rzOtcw0+z7S2BbDAF8MqDz0oLJXln9BgTgvXie7KGq/hOE1B7TGUqBOlezsQfTFgB8q0GRqQjlFJjyaMAC4ngmpbWivTxh01qzwaCB2zfx0QCGUuOHvZtaEFy+QK1s41PFfcLWNsDGdSoWSF/cjDeauU7ZjgIY5b8BgbLVhuIcXxS0BASJVTPV5gAAYE+wBuwznhH7vNomKo5wO6HHN2NT0EywOKvHJtYobQMhLgaozTDZJOwZWAC0AvA7mtCRbS9iMbayLarBoOYcV/EFvYJ5WCbLy6L+w+6ZFMYB4JkykWNbKZ7whzUh9ihWBDd27er1uH37tgTAP//8CwFsMABWr6zKRwAMc2ZYKwE6/8v/bgCgkv8mCFAOvJlwlwH076Sw26VE83IaO0monVM5cMl+eAx3JWzTB+93cPWjSTGcggL+eVUc6vXTCvRl5kDzmiYJc/bcTN4rb/4yAHD5fioIq8Syfl6BWRMAKNpNcg5fu1f1UOVaXK6YNO/7t32+YUKHAK8n6U02wOXffH2qgntMdTeTqv+UATD93eb7T+/RP/dYC0ZpXMh58XONyUBMZjSIzRfP4/Gjhxo1olmz8xjRuTihb+u8FXfuvCXxo+PTI/WzyXigVouaK8mVVKdnYnvzedz/5ivRstjQI6qg45lYu3FLFetJgtKY62nE0chozb6sZ61rz2SwqjxWKSXTZR95XXFcYhfMRPTQIhgP4vE3n8X9z38Vm0+fxNnxSawmEsd9P3rySMEGCCVsgJs3rsedN27Fk0cP4tGD+wIS+l2P4CKJWFwBNbYCqxRIGVWztyPkHWWEg+NDqe5ibCSENHI1szPrCv4xlVShj1aELUNeB92BhqsyJIrqPRWKDdWLlgwqIMOYa7tqgGMp5XeqoqCSY0bJkGjOdOKi1Y253lKsrF6Pd97/MN55//2Y6/Xj4PBU48/ac70YXbRiACUVFgc3nJiMYBkYRDXCjVhmxAimkzg7YsQiUmqhgJ+1X792NTqI5SBABVWw0ULDs1My2PivdmyxAjwF4HUAwC0vCWAlYDA4O1L//+rCTBxsPoj//Jd/Gl/++pfRkrL6nBgJ/T5CRlbnR7GbCiR7EL2F6m3FAeI4QPNZ7xvXr9l5JI3fCYEDDAfx7jdVm0Am11SbqU7wWhglBHd1/tin0m24AGSgYjEWhbUAvAIAoIxVcAAopp5KaH0S0rF4IXvCIkYWwNF7i+ZnW+CE2f27et+0xyTpIMwEIoyfoYrG60kaSGRxttC7L85JLLzWVDXmF/oCAAhAqyoilkiK3uzvMbt5KJqzE/ZMnpRw2XFocoiE35zAVxLD/hJAogTIAQpfVosnKcu2JXQm2G9qW/D3SBK4fvfguVcRh8poIhB2gnUAHSk+k6jlrG32Fuwagl2AAujI6tc+j0BXc9RaiLc++J344Ef/IvpXrsXe8UDNLiT8PUDv0SB2Nl9GvzcXB4eH8eXX38TC0kp8+NEPotdf0GjB6iG1LzOIxFf5NiVbJClZ3SnQC+CrgDJVT9XeNop2jGKp1xaj6qsvfh0Pvv48LgYHMR4exHi0H4OjLf27S7yMfR1cRKdL1Qvga+wJFkperTfAZ8MwmMDOr7Xb2H7yPMsON30NwTqASLuzFMN2L/qrN+P9735fo4xePH0Yf/Yf/s8YnR3Hh9/5QHbp/rcP9dy4dzMxLChLcuQ/QyWvUvLuoZWRlc9TJ7tFT6efsujznCP2t9TIBZTyq/QAACAASURBVKjY95hG61nOtdblI0z19zMojQbtowQjsQXsVxIo22VTnstvimavShN7wf3aZglkgtCzSCZ+izNVDBBeS58uVG7sTM1414gxmA4XJH7Q/c3KgfrMLRUAYD2Di9jedc8ya6hJIAkElA0oAMCBvoPiem58Rgnh1dg1rU8CUtKMGI6SbeGeXe6lbFGxB8q+VBWuqn7205xLg3dFzWXNdH1KvsyoqvNIooYdUY92TjhxXIrwG2NVB9K84RwDGFy7cT02rm6o0s387KMDEt1U8R9ZmEyVwyMAeMeY033g2Ir1YP+Z7VLTbnwKPPXF4nTVuuBkwVMgiA2wf9Pnnmc6fSLq7QCj9JTTk65k+9zsEsWlJA0wRcYev6iqqMbjGcidxpTTmJi2sqXFJSVwVBRhohn8HaqNjOsSdVlUY0+1UA/3ORNuejpXTLuROB/Cxqn3UuM+fW7oyy/mxnmcnQ5jZ3c3jkg+BdKaOWEmTk9sBuw1FH4xYAaD2D88yDYZt7OxRpxNbIiST76XLQlm3phRIixflFau+1QAAGMdZ2ZoV+OsmqGiOC4TOO4Phub16/8fZW/eJGl6XffdXCqztqx96eptFmAGmCEIgyRIgqRJyhGSrb/sDyJZ/j6iv4RDcigckkMUZQoguGEbDGbpnumlumvfl1wqMx2/c56b+XYDksMV0UBPdS7v+7zPcu+555y7Fjt0cBLrjUJJX3MGY0PipfrYAD/zS+c8lfaSADLegABmwDXFIkuwmdFHw24tvmnmirMLcJz7ON8lZlBh5AEAqupeqyvWzbPfcYK18gWp0X2zF/DZ9mrxWPqMNDiSQOCkHW9ZV7kmxcZo2adErTMLI4p93iaPeJtYjqZ1WpJkFS2ULFgqwp6ozi4C9osvnIyivcdN9xFnDXy/k3B3LvJz9Lnu8x3ZlfdVn+VOuifAa8mbKDSaoWA/CZ38kpV4LQMUMx+QYPB+aelL+0PuNztEKE8oLTztzeFcgIQ+CyWsHQARxszzyO78/J7pJ0maxsKMyPTj8LK10WmCOc4dp2c3H7C+uaHW4Ecnx3F+ea59lTaPmmeFaUjiDziZgE6eFQJFmsiPlhWf8dmYgLMeFuY78m5intFtyQxDQIpm1P7FX/yoAABJzZiCAXpUJTOdJoFTB9QEAKqvy9dP08cMT6eJv83YrKN00PKmDt2fkS7fDkiT4pTfld+TVG5+/zZim9fwm4EMKjHFNK5Mpl8zsSsf8PY9TQCEEvpMNfzTTTeRq8l7SXwqh2UG1OUd+r/qWPP3DDryIJoAE5PhGk/6cVefT1LY8zOn/2ZH7ek1UcnxgswxV7BSaR2W4+rKjg85fZ5dcCaHvNs82S19mc29Po6917vx+uWLuKVtjFo0bcTa+mZ0lldjIOwIB98F6Z77Mr6zuYv6oaPJJHhXlWsQx7SGur0RjU+mRDjnz8zGsNmKHgu5mJlwKFHJ14ZSmRNmHEzNekQTKmZt+fxsOgLt0Cg4g0uCR5IpV8+ZWtxdncbp/ov4/Gd/Fwe7LxSUPXrwMO7fv68K79Ovnui9y0ud2N/bj80NWnXc01gcHx4UfWpdgAhzemvnnuYh1Hw5mvdwfCdAK4f1AI2ieysDMKScxvKEUdygZRMay6aEORL9068mC505xL8l4kogqbY8CjyhBGFg149Wk3ZbJHzugUvyiTMufehhZpDQD+EvjFsxGNbjbjwjJsCj978ZC0trsdhZibmF5bgb40Mwb6d8PCNS4gPvo7T7I+lK9FsBC2ZSbKQEs9dXSiq5350H96O9sCBpCFIAgi47vFLi9KErNH1ClfdqSgDA+0oyDrKnuulhydBRkF4bxWzzLqJ/FtcnL+Jnf//X8ezzX3GCygzNngRQbcfqZ09wRpIGmWIwHEenGOddX13G6cmpWpmRHNGRgXkDhZmgDbMlnIY5CAg+7cBLdeXOlaOW25eh++Iw0uFb89zzfhLq/6zgfzDS/OVzM/mYUIiLvECHAz2T0U/iNg7NnTle3P1T4/fmHuqAFzBJFe9C1WeuZFultdVVBW+iLeqwdrCmdml99gACbwIfV6RFQZbbckMHqgCQbj/qtHjqdLTGYPZkYsIRyuEr53VRrl01zz1RASe006Kztg8NQYABgKQnJ0Cg4KxUXUiW7AxNYGnmhfSUcoA3dZigin2GgxS9LUF77qXS+5P4ttuS31BlkgnSXFv6xy4GiN1xjGZW4vt/8s/iGx9/Pwa1VpzQGoqgqt0UOHp5ehJfP/0i5udaSgg++fSzWFxejR/8yZ/H6saWGCakuIxh3ocryNPqqTMzJ1lJxbfmUr1WJsHigD7PXVqGjmNpNuL24ij+8W//Wq0CY4jj9W0szOEZMIzaqBszBDFoPLU/Ut01EMjcMRBTwH8F5FOdfI6RnZJ1UhR2i8+XcmQU4yr0oqMY19sxbs5HZ+thvP/ht8Wm+tUnP48f/z9/GfXxKD788MNoNFvx2ZdPNLeoBEI5tUyor/7YnhecryzZvuaMTDaRl6jy49ZNjGOv0MrTFTrBK9YrSVu2A04GzdsAQDVZzaQiz8XqunJQ6E4peX1ZvVK1iGtSFTZd+OsK/mjT52qYgStAH+jbPGv2BypvvgbvA7QWSxNbgrqshCpALHsFewvdPtgnkeDxQ0LD9xhsNWBmDNIJO+vZyWzZbwtbJqv/JA1qHddoTCj4afIlKVF+/s1NSYRdkZyOkcE5JdOlhaO8D4q5Gol9Jspchyi6zL0Zn1sJErA/yZxU0qVpHKkK5whM+U6Vfs5EKOa0Ady+t61KIAZrmLhlEi9mldpLope3TIqfTKryLNF9liQlwRuPn/cS7sOMDwPu/KQJotrBXbBvTr2zJt8D7VeGdnexsLioajvPBnNh5oHmEtrmbGsoINodLPI6ue/0s3D8SMHBCbevC3AD1pZpziS6iu0aBnHp0sK8tfSxr32NuEP7DuC35AVO+nJf1UpnT5xh7lreBQhM8nFwdKQ1ZwqzzwI52tNCEKZAkTtx3Zj4cYbYfNHGkTAf3C7QxoRq/6eJ6lZ0vtcpwID/DH/UkaAO1Z/naTBPjJcikWA8u93r2FgnYVq1ORvXcHMtuQPnKkUt4lxATtaQzpDyHLIDgEB8VbttWMhPsp/c4cpxRwIVb8f5Bs1IDC1HTH8u/ls0c2SdAKnl/Lb8BvmfAagEiRkv5BjuqEZMYbq9JXpmuUqiU2Q48phhbhf/nAQMco/iXokBiXnSCBLpifaOebcGtkSjaOLlZ+I2gRmHYPhruUKe3SkL8j7gP07CEySZtpn2XFGNriIhqoKtBiQcH1HY0ZotbF8AKHmlYEpYjAO9v7jlK3ummaQGGZJlJZAAtqnab+JrwrlhM1biNfwiUj7DNSfrJgE98gczFFzYqbLA3B536qGWAAD3xH6J4fXl9VW83tsTqKcYbG5WsUnuETAss4vChAVRWJUCADpLE0aaTBCHZiiJNXdj8JvX8TsBAP/yf//xOA+ARGA85G/SyDOJlFax6gGghLGc95UkNn+jw7FS9VewUn6njackxdXXZ+KbqHSViv0mIluh9lZ03V7s02Q1D/FES/K7jH4bjEgdhALt35CMV0GAaUJdkMdJDWQ6DvnA8rVM0CoA4N97QuSm4IBiymr4dfClot1PiUS58DcBgCkLIJODfMbS5VTaBHJIOgHOEXhTejF57hV9fyLziXCj4Vc/YrVOqcUCdMMYxsvnX8XxwV4sYWaD1vpuKJr4lqr2HaP09YZcnms1NI5yftFhcnp0HEcHhzqEsnsAGxKbCmfvzs6DWN24F1eDiKtuf2JyqAOXALbSccEIfmkfVTZIBaR3buGT4yzgYMTGkA7WgIl+Juqf3Ih4+sufxuHLp9E7P4jaXS92du7Hwwf3NQNePP869vdeKcmHGXF4cKCxwJUYpJhNJA11pEG7G8S9nfs6DM9OT0qrQCqozAF0qtP+q1yDTdiaOggdGAwNfozc+ogfFjjVVDaJaXcJU6D5YXZLY91uSxcMCs4mAUrYAlDRwUGPXkzNcLd2myHR6QFQxtDw6aM8inGjLXPAmblOPIDJsboZ/VEjFpfXY21zO2bnF0RN8ybudS8QoLIf6Dmgf6KNHclprxeXF+eajXQ0mGdTvLmxFwDeAlBalfA42BJVtZiy5erLQ8Ol46zaFACrSBASAGBcF+dnYtQ7jy9/+fdxvPdl9C6PYsjzoh3h6aX3Ky2UkYwZofshdej1h3F8dhUra2tK9glODvYPxHjhGrfFAGjGwcG+XMbfefQ47u1sa0N/pb6tl3rOPMsH9+9rrrx8+UIabR8o9UInKwwO0VpdaZGPQmkHxX0rmL+5sSShAgBQrVhY9IHNOiAxyeqmkOli5Km5UQIKsRpmXbGyY6w3+KQjKnkAtCmmoDqIG6YkGs0fx+0NySJUST+VBABgUhCsKzgBvJJMwdRCaPdav6XN18HBXjEDdKu7DARIOmWYKMfxYrqkYMCAD0FSnh0ZOPFegDRT+F2h4CAkVWZsuA4OaFX8BwO5CwPYAMyRQPB6MWlwpC7rB612dhul8wdJ8qg2E+c3wxg0luPP/tn/Et/+7T+0hKZ3K8ZNbdSPm8vzODk8lCwIJgDf+dWL3eisrMcf/vGfx/1H74pJQIymrigyIUym1/TMcP5vCjecngxkzIBwZVbPBu7BqB/j3kWc7X8dr77+Vbx4+su4uTiO2RYpJXsvLx9Go8Y4mkLJOEOl5bNIeCRdYF6SmCpBGAjg008eH+XsdIeANPQqzA2Sy+LTwDMYjjDja0lWNNNZk/koa+HzX34Sx3svZfD04be+ra4vn/zqc33F6gq9sOnKYAdz9TUusgOCVbXwIkgvhn0AADlvFIgXwz0BwvV6dBbte8HaOTnGQ8CmexrT4pg9PdUdyFarUXxfnrGZeKm6Lx2/fTuqZ+u0GmjQjADSVTwH+WacJVBPe9ZZyaGSFcXTArgi+SbpAJxCKpWme4xrVuy1FnoDyXW2tje1Vo6ODvXM0Nrzc35KMmqjLfaGZPu4Uuukx0Z3mMm1JtVxgkc+l3tnXxBoWHxlRHcv2mYSAstyDCwkI49xFCttItlxgiLdbJEp8bkE2ySgvF7SoFl8TagO2gTU3TkcBzKWua/Lu6CAZyS5lj2NY3GpEzsyAlzSM9/f2yuJutcy52YaKk5it1KMyRhCY1wYSBmvMR4JSibYlDFgMr3YNxmP09OTkjhM2a05R2EASuKwuCC3eM5e5hhz28lIXfu+i1ewVQzoJsjFd1pbD4DkfRUmBNXkTGZsXMdrMMcs4A+u5XMw+Myq07kKMC3AbWEiQ3K3jSkLQzFfqZjCHCRppuosic9oHMenJ9JhS+6IXPHOYDcgsphsfbogODHlJOfa0TTzucgElLTNYPA6UHGEvUfyv5IgqwtAYbRxv2K/9FjDAC+NuLqy43+Cx8RWuLWzF7N1LS7Yqd0g+FiFGf2dNaiChc9ax5DWtAtclDM8HiPICsq5lSw5ilhZrS7FNK8Dj5VintK20wzFwqjSF0Ejd9Kpe5VExyAU88tVdgMUVOszrjMV3e0QDQ6yKFwkyv2A92c3m2T+2NOA0Mtmm5mLGFSDted4kGsh7uS61TGgmBByHug9pdjC86PjAT9qf6znboBe16r4AMawwYQEhRMwIx5Pxk2ygJh8YooXICBBSpvkGrgihpUvCvR9DJJv6fzDHm8/I8Y5W/1qzZaOBoCkbr9osFDmj0hO5mnH7PPL8wM5Bz4YpvanbIPfE1/xu7wudeMpoEIWrr3v1Ythse+FsSDm4X20/eRaaeWHr0cdg1OKdS1ADLN/GCMAALdCNLtLBp/FPJbvXMS/a2ZG98wzzcKgGHf4fYmtU+Sk7A8JAORm5WToTS15HoBVt3Q9PIwkJEp6k5pfTVxzQvGkc0OdAgDuX19FEPLhZ8VymswbJeIzchHlNU+ur2xm+Rm50N5OpH3A2oSnnB4T7XgCAHn4T177a0wIf2saTvijfn0c8oB4GwDIDScBgAww+Zy8T2+0ha4skMILKSmFObaTg6ochFnRzuQ2k/98nz5BZdAp68PXn5WAqX6zCgBUA6mk8PTv7oRe+YA3kqm+6vWIq7OTiJH1a6Ie47h8N46FpdWYX1zWpnK09zIOXr+I2hid2jjmoKCNx7H/ai92X+xqLJjEHIaYY4CMsdn81ne+G4/e+zB6tYW46U9bEfFv0Dw1B0rVj4M3qX2F6enNhOS/jJm6M5Sgkgo8CZ/c2Ysxl9yjh4P41U//Nm5O9uPxRieWF9CxWhdbGw/jcJ9r/irGQ/wLmnF7c6WqtlDQEsBTweYwEBVvMFAFFICAZXB+BgiAwSHbeNGgSstnSpPaKgmrYUO238G4RtXfrYigKjOv0riJuaLDQlTzGX/qcKjgkWfGIXJydCyHWLTHs20cTE2Vc7s6TkA7/vo0bIjmD4hDZZAcrx/tGNVnY3FpLeoz89Gc7cTG9oN4+O43Ym1zU4i0IbWidbTQ0HIHaSbng/CVxL8P+t7tyrGcd8AAgP5/QKudCLX+StO8VjO16ncKaBPkyzZ4PlzS32HaxSQNCDNQZIwW55pxevgifvif/l2cHz2LnfXF2CBAPL+Ivd394phK8tiNemOs6pH7zN7F1e2dgI7793dUSSB533u9Z8du3KaHwzg+OtKBAQBAVZmfvb39ODsjELyN5eVOPH70SAZHz559Hacnx3JXTy0Z1yiaIEi+kn/ZWRYAYJqoSE9GZVHXJ9i0aGNd/Tf674rjBPUuWl8HIbQUK74EMrApjBkFQaM3+mIbfTf1joNNZj+lVzDaz6vLrpIG9nYSBbpiUJ2lmmU6dlPz30awdjamsuAgYawgeXf3hY3sWtD7izGnqNfW308O2byHIvewPtoGS29U/2EpZVuvUiFnL5QEQ51MXAXmGjY3N3Tdr17uiumQNF4SNANA7hqgIJD1Ak0X5Kk5G9d3zWgu7sQP/ux/iu987wfRo20e/37XjYNXz+Nw/1XAFoH5MuyTEJzF+dVtrG3ej+//0Z/GO+99KCaBWQC+V1MjS2DqrUpj6zCKvcwggMDsis8B/81e3Bj34uDll/H5z34YN6e7UYf6f0dLpa5Azyo9VmcQZzuGcoylQGISTypSBM6Ap25dxOY3OUUm50+hcZcqCteTZ7KTgHR2h3K8GIurWxGtRXWAwVfi2dMvon9zEe+9+07cf/AoDk/P4usXL3W/97Y3pUtGLqRq563XBRcpZ31tkLRdspcD2xZrR1VS6YxL+6mZluacjB5LNXhv77X1r0qop22JM37IINbBuKm2rDI+f6IplZET83mudKNxYpHna64zM3pc3c0ATnFNCaiJrUjQCERZl4xLMj4wpkJ2RnIEoJXmWlSPU97CnFGCNbjTPcIAINag6wdrlf2fHyQFvI6qsAE+swNo9wajJmm9ZpnNChAiCOU5sg64n6lRGT4DDm6zwpbxZPW+q/Ga6dulTbCc/X3+MKYGS+hl3ZkYBKKzVYDd9P0BBCe4QFJrUMGaeNhSgm5p81iSYlgW2zvbkiVBtz86OJiMmcxVlZh4jlRB4moRQWuiVPt91tqIjvHhrLe8wgaGXE/StIljnDjcOMETKJ8eToUlo+8fCwBQYgOLBZ0zwFx5j5JiKsMFuEnvifSi0JkPoF6YnRQ6klFmIzX7DFj3bi3x3IINJ2UCWFpAChxtQyvuFGdzs7EUnxaJFfuyzwl3sSEh5n6ReUprPbhT16Y0zwOQ4hqQV7nnuivdgDkURJiHABRcBetTcbGKVsxV/AzooISrv5PQBJqYU2a4sYf31WaVoby9MeDrONotEDlbOVPmF2YVqzKOZp/B9pzSsjVmDVgEperO+wtTgnNA8a5a2Zmh5x8X9pLxIVldvaakWMyxSvs/BihBGooB+jw6mMDQJLHF96G0+4Ppkt4Zlh6gUfdZ7bXi/VDrTf4DaPYB8RaUEEsSOjBwxDXZE6S0cJUPiscAuYb2epl0W+MvRkNpOW5gIlmU7JXFA0Ylr+x2wplivwV15CrdbNK3gu/KuankW4CFQcjMMSbMtgLCTkEBxyT2BQHM8T7O2pU7PmPTNTiSHTuIafRTKtW5n/uZOd8VsEZsoJaP80rqzXDwfSBH4JzMLk5irKjgMtb6cKV/muN6//YeZlAVgNftYvPHOajnD92DOO3R/sMEodDJc4RxSGeiBLBo7Ulln3kOrX95iZjYsV0WNvg7ezIsSxsqI/HwGmW9ScZFYYfz5l/+xd+4Gd9byWuCAJkAZ8uZfHCTxHZS0suNPMGDQhVXdaJCHS9mNj4QS4BeeTB5uDKhjWJOg3sGczpBpp+fA5r3kMl0AgD5XW8DBhP6SsXJWA+xgjRVH1Z+zuQJVgCAfPiaZyVxz+/3907bkSkpmoAVbzIAeP8UHHhzUulzKi38ciwm95XlNs92/28CHZVnrHEvFZupfKFqJvjmPeSzTvAlkTk55RbnW/Uj5tAFweQgx1AWKn2h0ydtEU2Oq1P16N5cxLMvfhb7r77W6+96t6LHzkFV63uTE7JOr1AWRKMumthtrxsPHz2O7fvvxfzao1hY2dKBk9Wd80KL5KBlc9ja2lb1GB0Q45JVGDZXxkHBWIItSk6LD0AyB4ojbP/2OvZfPI2ZUTceb63KE+Dl7rN48uVncXJ8EDM8mzEC4J4raej3Sg9qUZPR4BfXYnR9LGwqfCREW5sbYgBcXpwaUBCw5vZTbpXkTgpcG8lES1TIhqQUfAaJIQHcBAwqiCGbop53UnXrtUnbFgyQDvb3Y3GhI/oRB7gDGZJrB9W33WtJG6Rnas6Iti1zsNnFGIybcTVoxGxnPaLejt5dLdbvPYq1rZ3YuvdA3QKyOq8kgEqKOMq0HxoKceXU6MzPR//6Is6Oaavog6jenInt+/fVHeLw5CRm2rPqjwpiS5sX6IZC1UdUEJoyCFRwb+B7AmaVnX8SJAv3Ku2hEpleWZqL69O9+C//6d/F3vPP5AewTODN2A1xO3dv5JtbdL2WuXA/BrSoCszE+saaEsZLENp+Tygy0gppDa+vdVDSgz0RWSQAuJY3GuN4+PB+rCwtCTwwW+BaAExqgFP7xzOGzthXayP7NXCAZBWANYjDMMFjAiKq5JRANGnSuad7TWY1gqDb7ujqzVtpGaQjUk7n7gzA+rFxUER7xhX9ZguknJ7dIzm2X5xfSzvO4QPoQSWJIMddEKxlZM2JsticUbCTlVUSMAJBQAAegCl+TA0j6+lwPN2Hp4ZlriQ4iEnnc97DXiVjr9J5IWUgSglLdUIdaQrdkgCA31+cnSvYsMYTCUNbz9mMAScoVAVIOPtUo0b1GDUWYuPBB/Hd3/uTWN24H7fosUd3ahv68usnMRx0xXYC8OnfduPk7FzGgRs7j+P3fvCn8ejdD+PiGoCQqgGBfgGWS4Cp6hR7qFqfGUSHLu+OMMXUkOSOQJ1ArFmLheYoTl49iZ/9zf8dp6+/jJnxbbTqo7i8Op/oC6lCMFZU1FJGwQxDb6uKFow5Iaj2RFHgX86rpDNOz8E0KiMQd7DB3HyzwEDAbV+R/rgpLxfGdvfl8zh49SK2tzZiY2s7dvf2i4SiIbbV9uZGDOnjTiXz1vIo0cObZs0odqBTCpTNVkvPD38KvpvAWOyoBt4NK0p2MTA7Pz+TWRz3JkPUCgMgk31+n8FWJq2WqvBdnGsGGtmzCQqRKfDdokw3zDDJpDKTW+jekpe158wYKPRxEnW3a3WSyOcblEAPPWNNt4ArerLDLnNXAILrTKq5HvZS7pEWeIwP65d9LxlBih0KSJJyomTNeM3b8V8VtCbdJJAd2KOFTg6MDcEm/00CzPWlKRVnTnoFvFHIKCxHx0e5fxkkZoxt/mmAm6SIawdcxUdEvcfRyC/haYAXiqthPAP2F2jQmoPFaFAGmUFLMHc7IfEBAAC8YH4AblM1xixLyX+RFxlUcMFJc7vsEfzexl3sBbQ+M+iuVmuzc7FcTGzZ86t0fLM9U7Nu+Zr3DlcOuQfOx4wXuFd1ipHsAXCSBG/qgcFBR1WcPZnPTaDTVfWKmzoyCBKbEtOmLtn6ZcbsSvNoeWXJ462uAwDOfV0P+zIAteRiSoAMeJEoiqGmSrdlDoo5i9EwcQKxBIyfvf19d3Ioun3GUm1BS/zPXGSNMDeVuKhfemqo3SIXdh3X08McbUj7vvmJ2aIBtGk3ACQAPRmuwggwwGWdvc+SjK8w9p3Fa4lkDXnRvFlyiguQJnAO0hGCinKhtvNvyCIzgVZjuCIf4h5s/AadH/8C+rrb/BGvDn6yOpt+Jqwhrh0T0/xs5hNzXEAcvk/DUZD4cQ0uJtEmEyq3/VVsrFlkrxNDTwoQy+ocxbkHyAyIYPactfAZG+S+xVnM3p/gPt8DE1CU97LvCxRgjZZcjPOGH+8RXifqlCOPKbybXGxQIVdmtI7vco9Sm8oZ4is/I42dmNDT1t4JDEhKKHPgLEYM1SmDcSKmkzle8VSw8aPZ6gLzCjite0sWxoSNVloyStIGKwyJJ/ElLanNCJB0cUxsAYBFTM45ic+HvWcyZ8v1nAXsaUHOey5jP2U7WDqDh9DG5qYKlwAAagGr1plIbwE07NPBecU8eP78pZ7povb1VXcHKfG+zyHYjhhyXmpfkt4/PTN4xmqxauZj7V/86x85Pa1owzOhnAaK077tk4VeDn71BS5mdtXENzfODETfSL4L2DD5rF/rXz+lo1evpfoZ+V0ZBOa/VdH6aYDoAJafajKb6LAm50S36MGookS/8R7Kh6e+Jj+b/69+Xlbb3r6W9BtIveSb95PJ+JRX+fb9TVkaFe5l9UsmAIsp/3l9k+Q/n0H5NyFgZRPJw05JW3HsnFYDs1UGgZ3bu1hzTUBrUyp684oyVHpca2Gjh6Tqd3sVzRjF2dFBfP3lz+Pq9Fm0m3cygxv0utGCfoyWUdVuHyIzrVkldaNaSPPY7XV1q3/3dgAAIABJREFU0BI4Nhe24t0PvhP3Hr4fw1ozetCPu/04PjmKp189VfXjo48+UnCJ06aqkqUFHdUG6VxlRFkafJTqtAI5dJBC7XvW7tdGMRrcKMGHUhvDXuzvPouf//Tv4uRgLxbnW2IF4CqP4zb3MVLHAv7Qg7khBsP17WUMh1ANceavR7s1G4sL8zKQU4WmaEdTVySqnqp7bKBuV5Nsjroq4Tau4jAnaElTujwYVLkpCCsVENB3njW6ayigCs7bM6oKJVuC+eKN9lqbHxUkkh8Ff1GP5ZX1qLfmoztuxdr2I/U3390/iaX1rXj07jdjeW1N7RkJtK2nNPVI6mRVMEeq9o+6gxjeXMfd7ZmYIEhClpZXoznXieWNrdg/OhCNEI+FZgOAYjY2NrfVoeDy+jKuLk8CndTSynr0BejSF1lQwETK4TRZJGkX0dRK2k2LCazmZxsRvav4x7/5q/j0p38TzfGtnrVpxpgtdTQHqbbxubXaKLq3BCrofOnXbZ2v2i7OL2jOEcQouITVQNJL5Zg2V50l0bQAow4P9mNpeVEAAH4XL54/0/MX6kAXDbVvc69x3M9xbFZv47KBw/igGm5d21gGdfKKKNpcdQqotOck4KOyy3x3BcfIu4BVASNCFIqW3pQ4B/amOJLMXFK5Lqg1QTYBCp8DVY3vZp+AAspaoxLDOmb+QRf3Xuhqn1tO0RfYEhafNabEmdpa9O5FpqD7KIGRKj/4XYj66eoLv+MzGBsFvGVcHJy4yup9feoBkdtlovCpK9ZejHfGLL2Ynewk4JGGYz7g0bYamOC/oap378Yx11mJrQfvxurGTix21rRmWGtMpn73JmrDgXT2ej71RpzTNWHciMff/Cg+/t4fxvq9x/IRQCNPFVNVJenGSyWMyk/NUihkOTqfBCpT4RnLN6Iv9yuDO3MztVhujeLlZ/8Yv/jRf4jdp7+ImVo/FufbAlQZL9Z+BjZOiKZu7altdgXHz5DEwJK20g6xMCcI86ylL+1plTg2JKHSdRaphWnRrCm6FrRirrMa65vbWmOvX+3G4d4rJR4kJrR9JYXBQJZgZ5lqyfDOkikqJlwPWkmo0KWvfK+P5MJg5tnZaXFjN53dFUqCSeauDb74HYCTASGvheyMwjxh/vu/HSQW+qBbkykBRX/rijtrS8H3AtU3B4mYulK1tp7UFViqO/wbn516etYa13J2eirwMGUucl1X0MY1e78h8ORSDEDY9M9O/TYFswRkqLOyQ3u9GMeVdKG0h6XCbJMxvl/rh+AQzw/JyvAZcaBOFVdaZXUb8f0B7HlNGFzLpFhA98Q01OOYnU5yveVZJADAtl36LPuh4MBeqMiFZg2YQpAM5sX9YIzlNqE2BCVGYd+EqePqto1/5e8h/5GW/o1xpV3bxtaG7ts0eDuRW7tuuYLMZYs3kgGbZHBMK3yiU5PQS0ZoIIN1wvkKe4LxBwRw0coggs3KPF6uOHu/1P5XNNkJoMH+WuzQgcPPkMQjTRAzfqm6/hMncd5T6UX6oM/ObiEFPM1nnRIF9i3Ml9lv1X6xYa2zgVZLslTQaQFSWAKX96JKtdrx2VuJz0yjOe7J3wH9uq+YzTrsrMo61hJjQG38AO9hktChwlR5/pB4Mic4/3jeMJDo+MA85dqYp3ynwIWJ2bHn6N2gGFN3kyEEuGGAlH0UJgnrp7M4b+aAuiT5XGJtMPH9O4NonGmTqjNyUBnB2bSS+UrslmBwdgrg2h1PeY/mOrlXznBc2lnLW9vb/h1yw8sLfYb3LcsAGJ9cX5ylSvoL4OBzrqYOSZmEe98m2ZyTRw1GtXQFITa090124PK8SvApW7JXcx2DKpzrzegKOLS3lYH+0qZxUhwwC0pxY/F2894FeIOm3uuRvVUGyEWmx9xhLSlxLjmLwSzfZ967fRLMXnCCa+bd0nJHYB7Xk+BnFqk5x9i7UrrD5xP/qPscn1OMEiVnLEVZnqnBUYNgnB/2QnCOzNwxSd7SiCygJMBnAMmSjvxMgSJpjKhE234Pyq9Kh5q5xQV7E9DxY46uVxQsfQ6z1zKGPEv24M8//zxOzyyToRUqsTFjfXB4qPiMZ88epjNB7XodGzk3JQ/x+hQ7BQDAd+QbrCaybwIBPuyniSgbF8fymxKAaiJdTdh/PYHN79I3v5GAT3PxX0+Aq59TTerfTrDzPqqAQAbD1QfjjflNz4C3wYUqGJDfkxt10jPf/v7qtb19nb/put8ELjymvwn8mF5bMi3eBAAcSL/ZOWEi6Cgv1WvKBee7f9M1+rO8WRvh0nmk61KCT4W7BBuqzIG2UeWWc2vRuVD1Va/rsQzeTg9fRffiJC6P9+PqZDcacR6tBlVNAo+7ou/CkMr6HUy26K2NzlFJBcEOvXK5x8ZszC5tx8rm43jw7gfSo1/c9OSMz6Z9cHigxby5vSPPAQz0pakVK8LVdHta2FHeSZDNZkjYaNd3fnYUr148gzcQWxur+v+7fteHK5Tel0/jqy8+je7NZXTmWrGyNB/ogan4ERyQqI5GUF3ZRBpxcnYch4d7+JCqvQ3JEc7uHHJsdgRgCjbRODJuJQn34UJg4hY1TqKg2WFA4+QMUyMO1ZWVVW0OIIB8fpoAqr1Z6ScrtP0Ct1y3UWnN2qk4TWsw/iIwUXVqtq32NPINKGM4v7AUS+vbcddYiNWth7G6fi++fPpC47/z6HGsrq9FZ3lFybF6U9+ZDskBxs476N9GYzyKs9d7cbL3Mkbdsxj2rmN1aTk6y+sxiFaMm604ubSj/qOHD8VUaLVoNTgbp5dXcXx2KjbEyuparG7txBizslL1skxCM7fsUCS9UwBAxGXmdH0cM41x1Ae38cuf/Dj+4Ud/Gd2r41hoG8Si4s69zs13lKxSiZibbcbF+bEo/CQRMABUKbsbRmdxSdUJgkv+IAMBAGA9qIPF8nKsLq/o9VQd0cRv39uK68vLePb1V9Hr3Ra6O0GxqxM8s7WVNQU71jjaoEpoOlS3ksgDAFB9tCGWfQNEZy4SAiHv3Ldt4ycsAemxCZpKxUv0xVKt1VovdGfRV6HZyigTpgzrxG0MAQD4mVRI6+gvrxU45cHMZ05d0Zm6zAuj7wo8dEgZUM6knqAvab0ywSsypSoTwNXJkviUAMiUZevreD/fowQpA/cSZOoQLvpiVx68z3El0P5S25fXqHZPmCOWTg3MM8ZFnQ3Yv1qzMd9ZioZaYFoywzNjXQL8IBW6pnMCbR5pxdNeiNOrbtw1ZuMHf/5P49E3fiuGtdm47VG1oOLupB+viNSFSuPPv7E3F78TnaEqqzDfERDhScD+M475mVrMjW/j83/8f+Jv/+O/idvz17EwS4XK1HwFadAcSxcI06VdtZ8wJUoL1QQnk8roYAfKPZRrxwTSUpbKmABhkjAM5UjaRAsuwWJtJnp3jZidX4lvffwddUHYff06njz5Ut4xuPljHElgtLq2Ecur7L+YPXUNKCEpuQOcLf4MAgAMDClRnHOQDpsk9eGZ5NlAabZ0W0jJCBpZWkDZz0ZBYgmctAbY80sbuqojvZNe+184UYZ235G3C/Pk+pqgrCWQ1XEJaa+p0tUWn07q5/T7qSkmAOrt5Pk40bRsUoZsQdJO8gF4Bv0cQ9070dvFvJhpyjQxdfSwJjC2JDlARpBspoyNABmVgBUzPMtpajJglPlUMSDU+KFBxQulZ2ZQxkJZvbf5yzT4TXangTqfO7S5y6Cb/U6+DmUNZ1VN9Fn5buAB01LypZ19SCJI54clJTgkVW5fZ0CBc8u+Ig2xKbhGKmaAAMwPmQw2Scho5wZt3hVIrQl12ykdRQrLpihsJsmm46wM+A0UiL5bOl8k09CkeoMSSGiSHqyqf6HuMs8Ar5T0DHq6R4B6wG3uqd/vmlKNe38BOYi9GQ8zMm3ydQVAX9ga/N5Gk2bhZKwr0zqQS61F5AWwOWwoSHxFcsX7SPbc+g1gy07n3AssC6qTaocGK7C0/E2TtYwlDX64MwCxGywMxxQ2lnRV2KwU5qs6HRSdfZrH+BnaB0D3WZiDOn9UTXbCn+wxvlNgnOYxJrmev4A8nFuZxDVnYGy4up2eNiSlfI7AuFKxpnJPjHRz42TMhtAGu3mtQHV1MgLsBihuat9Ri7zig5KJtNdYKE6DJSc2yr17Oq/TrJK9imvi2fN+gAH7JMzorE2pEc8yW0zSlYifBG4TkIFdkDIuy04LSFhiAt7D2SiwT0w8swMSmMq1oOKS2EhNXZc9YlwcUBEBmUrXrDF+SLIZaLEFivGjnw90/9KCr3gI2c3ezCrWTuZimXfwPF3YKm2NS25j8MIAAOOY96EiUwH5tR7UzcPMLAGnJRfRsyg+N9qHSrtGASpFgsG4CHii4l9aWQMASC5X2GZmnHnPzMTfQIhjkgkjAGZZOV+9h5ZzdwaDPrdxHNdGYox0ljt6JucXlwpEOEvY55g73NPL3V3FYZnEs6cxr49pa9q9Vbw416Z9LJukAR8XLGysyf6HB4pAFUsAqrryNxPPTP6sJ3ci90ZyW8LrauJfTYZ94L3p6P9mhdwb7dsAQYIAb4MS+dn/NaAh/70KPvC7DOC0cZR+73lvv8YAKK//Tcl0NSn3d2V/2Oldv5385+H69j1WxyWv0f8/pTDna34d+Kg69/u7q6/Je9Ihmi0zStqfyfwbz6xQR6vXyt+pkBvpNmLtTY/KI7RGzwcWvA4/Fo+QvpC2lT6r6DJJckiIu9eX8erZl7H3/EncXZ/HYhttale0eQ5ogkU+nyllemFTlVd0TCRXHCLcApsZk3d+cSVWNx9Ha2E1th68E9Fsx/OXr+Pk7EK0/6WlFenVW/OLMW60VJ3rg9hrY665N3ZqmqDXk0BRhcTxfTyIQfcqvv7qs/jis0+U9NPWjaADfdHa2kYszrZi96tPZViFXn5uDmomiLLHiFZeNbmMklz7ID882ItB70aMAh28i7QvgtaJ0Y0pu352Hl8ObtMJTXV3Vbr0k9ZG3lBwxibJJrS2tq7gjvfwB409z43xogrCBsCBx3jf3rj3ujSrMjKx4YgrODZONNrL73oKRpaWV5TwAmgsb9yPk5taPHj3w/jo4+/G4dFpvHq9L/d/OgdsbG3F+sZWzM4tqmsDlHlVEIbQmq6j1RjF2f7L2H/+ZUT/IijELy2gp5qNi9th3A5G0Zxtx/LqSuxs46gPAFGPq+vbOL2yMSBJ/cb2Tqxubhng0QHk6n2VhSLOgdAuyyUy2WSgAWza9VHsvXgSP/nxf46T/efRqgO09NRmzzINj4+DsFpcX59Ft3uje7IBo4NdpAlUxTkkbm6u4vLibNLHmaACFJcKZsqPCOBpXcbBv/f6lap+1tVZcy1aID3BFzgUis6tVJBEDacwU0z6pN+TGZep1kpiil45EXQuE9ox9517oeY0faSLXEQGQHOlMlIxBhK6DR25B7jhSg2VeJlTth1oOpgHFGmIrnau9n536vZBYOXWbVQpXKEmIlAyr6qb2wTyhx8DEf7cTOp4S2rrQMWT4ufDt7AZBETYuZn5q9Z/OCRDKy7af17L57DuJoFMCWoIvjmIed4JPjBvuU7ugetSNYe9TuN8J7ANAGB5ZUXslzuMDG/QJLvl4+wcUqRNfd/B3r5ZUjNzcdOrxWVvHCv3HsX/8M//52h3NuKmi1aPhNMVUa1BmUVm1xWGzs9iVBspeEALLW2mDEx5vOwd7gm9NN+KmcFV/PLv/3P8zV/+m5iJ61hYpAXiXdAhgH3PFVhXe6whtkO7WCEV418DjwZGmGMEvgTiSi4KOKxKZ9FUMn7MDwUrSD8mrJNRDIa1OL0aRGdlK37n9/5AjCGCY3wwdl98rf0Z4IP33n/wUDIlziO3ZgQIu51IETKg4vt4NovzmPvNxTVr8BLGlZ83yQFj5z7Ilo3x79DM8fHANJC2cZob0DXlUj2tKAPIyRSrrFH2cNF66QAhiZkPcJkAtk0jJckiMcjkFa2z1w8JT7a89Ful68fAqbBvXFmqxb1729q3Vd28QwNrV2rWU1fuzncx26JtF+ak1sIqAYF5pNaIZoHRNYHPh52mRKxUAhg/6M4OUuul3aBlDYwVZy+AnmIHrVnALZJsaPl01sBozdW8jC9UNBYoNPUWyrjEDB8AAAf2DpZNLZY0zFu1xpkkS/uaWuHOCkxSj3GqZ9Dul5fj9PQ0Xr16VSqDDr4174oPyG33RokmY4gkyWdiXwCAK/LsMdZ6q+rY9X7h7kGFQZky70n5xGvBsVdaNLjgodhb+5mTThIIrRud2U68nDRMiyvs1ZYNdHWvMDe4B+5fRoAqHnqfkxEebdZK2z5AVs8JjOmcmCWzI1u9VmPjTJjFxClJDmONWSnjggEfprSAWLDkOOtU8CNuKvGH2TD2MiCJBRxVzFihoxuAHWpOkkwbWLMhID/Zqi7POeIdksQ5tTR2TAsA4PNwRhJCDHXlq1AAAD6LcbIzvUFynh+yDliDopOX9rdeu2YAuLWyQXnmHZJT5qc15U7oBAwVVpn2XwEU9v/gNTqXJtVwOnUAwM8Vp/jsNuSqvtZmrxfHxyeKzfgd4FWe18xPzn/AOpI6ftLENBlCMIP4DMXkSPFKtx5ig5QhVSUZ7JeZX3nOufV4/mRiaMZQ6TxQaP45/oplb28nninEb8yRXGOwtpAk6HvK+ZznN/PUW6L3ROYszLc0AVQprpgcUvU2IGbQJpkGjEvuF1lhZ04zX2GI2dfC0oW3AQDmAvcLKMrnYVg+kWDDfqrbz4X3S2ZV9qIEKzXHAZiRdNDSubC2uBckI1P7eOds2ttvOZfqlrmUNtXVvDnHJv0gNM+QE9D5QgaVdPZIqj6MTJudMhe5R9Yrc5a26rBPMCm+uMTYsyt5NNdOvAhogGcL80Edo4pHFJ1QYPzIWwAAICvwrn5UJkeZKJ4waUhXochPqP+T+TRJ9vOh54aQwUvSYUw1mbphvg0SeNNNsOFNfXr1s99O9KubXPXfqlXx/y8A4Dcl8NXPffPvU619/l5XXqFcTBZbBQjJxZXjkvc0Hf9fp51NPt8clELtrwAyVdp/xTvBG5RNu0Qjn+h3itlfQXbzGvJZ6FlRYZYLtX+YRARMfJCqCiSr0urdSb8Psxc6/POvv4jT44O4f/9erK+R8FBZ7wsA2P3q85gZ9WOx3Yz5WSZncTAvtGQ5oc44uFeFu96My1JN9KFsNJgkdHF5MxrthZjr0IKuFkcnZ3F2fhmbm9uxubkTjda8dLgLK5sxarRi1KDqRCXUbXig1pFwNUkE0UbCTB724uQAGuqz2H3xZVxdnGjhk0xT0VteXo+Vlc3o397Eiy9/EdcXx3Innptvu2fuOKLLhohpXpM2X/SUBZXuR/fmSnpd2AVqc4ZhYtvBovRkJZHJhIMKjp1+i5Y/KaqFsjS4Gymx50ABKXzw4IHAhqQf2gjFTs28jk3JFequDjY2Kg5O9QGWzs8mOhyevFbVA7SGA/wKTLeUfnZ1IzZ23o3r4WzsPP4gPvjGB/IpePH8ZXz59IkCiZW1jVjfuhdLKxv6g9GgXMAV2NPisReXR8/j8uhl1AZXURv0ooGXwXU3Lm/uBNrsPHwY77z7nhLn6yso6N04v76NAf2D2/MxDNoRPojF5WVt8gAPDkKdDJKgeT3nDNYsn6xP9SgG9JmpR3Pcj6uTvTg92I2j/RdxdnygNlHo+pEBEDjSzeHmhoqekyBaOlHlZlw4zKFs26G4IQDg4vxUVXyCDSdZVDPQU8MIgMZINZ8xZl1dqMUTVW5e472gUHRl+uQgk7WmBEG90J34qYVQMfXJIFt7S1m3jIHQelHgTONVharsDRkI8HJJb4TGmz2Q+4Ld70kGuvY6KK3KdLBSvStUfFXjxyGzGmtMW7G5uaVEDqADIych+Mh8SoBtkNEBuMCBCe3aAYT3LAecCkgIggoonXpBvj/3eb5TbczU4s9JIcBd0nk9r+9ErbPu12AbA7a6tmqworiRO+Ca9li2OzrJtuVOfFYafS2tLMfSypLW0dX1lcZKgUmzKXAOyjkmife27wdbxNMXxzLS/O3f/+P43T/+87ju0z+6nmxbtffTMxABz7p/QB9VqOoRgyDZG0SMijkiIJC0ljCcTBFd68zHXPTi7/7638ff/Kd/G2srrVhZm4/T4/3oXp7HSFRHUwLTETsra8makOlkccrmC3w21KNLhUWtWuX24UC9hUTDwRLvSb05gT90VRkS3Y3i6rYfF71x3H/8fnzjg48ELPL658++jl9+8vMYQXvGiGxuNrbu7VgnXWjd7KV0C6k3XUlMpoh0j7Waujiwhl6/fqUASWe+9NA2K3NBw/xFEvRHjx5q76TzzLNnzxxcQ2GVY7VBWb7DbIzSJrYYIWfrWeYPf5zMmDklCYmqv24JSNVcuu5GI1ZWlgRwXF3jG4JMwBrRDPDFLLm9VrDG9SEDYh5znrDnsAYZAwJqAUAT0z4zgQioDe5aq49kSFRgAj9kaWJAOdCGyu11XBy++3aNdhWsHZwz7j/tjjDpzcMe4QTaVFu3DczEB3ZNgsgGYBz3VWKQ4ruR78lNTgWbArIodlGrNY+hTERniDVmtH65ZgBtnj3PRgyRUu3ivlJSxN7D91PFZH2rel6qjuwL7Fecm9orekiWDADo2goQNo1ZPSdUsCiAG/efDADYYr6OotsnUdfkMcMpf6qVTY1LcfXP5yZ9s5JaPAx6Bv/pGAGYhpyqVCa5Vvt2uHVdgvcC3Auj6o3iDgmWZFQ2ZRWbpFFTZZH5urSIm3gzFuZnxTJhHgrIauMFZNCDexv0uzrH7DOxqnHPKnWeQ6qiiyFXTOqydSkdoLqek1wb+ypMAJ4z35/xJkm1fTLs2XRxfq73yAehVJATAPB7BgLu6QZgAMD94eWSn+Cd5pINXUnYuW6AtAR5qfqboePnnGegnNkLBV5AEUwWzmGeA+BAkUdZkuYY02vI6woQDRNN1pGA0lIlZv/lR+BPCw+RpTLvkHUZ1OeHa+J7s6DJ7xMMMBPC53aCnWTkjpcNdIuhVOR4GefrLCxygGoCrMQ5iw1FNmS9vaVLAvvn5yYAmkB8MT4MhGqdFokYYyBWRDm/+Xd3sgDctjmdconSHYT9mffnfGItcT3cr0E6+ywBbvK7BNTkjVNaP/M6x4LjiQdDs3isOFawCfgUVJh2QfDa9vrmOcnkWMVHJJj2YiBmlnFj5lo1Fze0H9dqk0IQoIiljgZfuEdV6em6UcyHxayU/MNFOEAV+YyUzisp5wHwwaAY2j+SOM4qJAHI3GAe8V7et7K0HHOz8zKMJvlXu8XCHuM8haWi9fiv/uLH6TE0CTgzakxNxjRJdeDMwOWgCRV8262+JL85SasJ95sAAIvDyX11cKpBZybE1ep2bp7e0NIZ/02df76++r783P+/AEBuAFVA4b/1+VlxZ/F5bKwZdBcF/1QBj9xcqsn/28BGoujVe68G9xnM5L/nOPvw8uTTtZTDjM/XfanyP5V/TD5fC9QHvelxfR2yeUCyIVOVsPbLdOuF+XZcn5/E55/8NF4++zy6N+exc28zVlc60qZS+T7a243+9Xm060O1fWODgEamg1TGYN4woWxNgs96UzomVRNEfy1gVNRVNapR5aMNSOkVT1UWanartRjNVkcmdStbj2J560Gs3bsfA+m1jTSLO4mRx0xTbf76V6dxfvQqDnefxP6rp3HXo01eXxsduvf5hfVYWtmKmXYnzk9P49mXP4/z0wOxHEDvfB8EK7QzMoUUV/ujw9dRxxcAZ+zhXaCGpyrZG/VlcEjvUVPjTFnmRyAHFedSCZYRDZUjVVC9aVKZSUo4h8b6+oaeM8FQBmX8d+rXFmkvJGSyaEdvjHq357IVj9u4AQCQdBMsgf7f3F5qE+UAIQCEFs+41uc34oNv/XZ84933hXx++skn8YtPfqGkhGezdf9xrKzfi/mltXj4+L2oq5rEsxxrbAdXB3F3fRT9y6MY3FxEGz3nxVVc3gxidr4TqxubsXP/oR7T5dVt3PbH0cUdvdmOuaX1mF1cj5X1TQW8VJOUMMt51gGu5nwxdyl1HFdnXDz3nCMoINGYqYkJcPj6eTz5/Bdxc3kWs62mqmbIDwgWdndfxsXFmXT7nc58XF6eaQPmNdtb26rwQNG0XOMubq5tasQYAyBovYhNY4pq7xYfg3NR/aQXhl4pSYrNzPJA9ro0kKH1UbpCQFWVsy/VkaLtz/fw/6IQwpbBqE/VcFgTZgoIbCrAEp/pPcYgoSjcxTAv2QJce9Lt3C6PCporWtpnlOyZdq8qZN/ae74bAID5DGCSBlPaB/kmtfMys4fXu7pq0yC70ycQYQAgAxMALA42dYYoTIcMyEkefDA7QXGlpniVFJBNQUdWHwDaoEwrUV9V0invDdYvbXmU2BZNI+7MpQ+y6J9UNEqlHv0vhysBytXVhZNBuSG3o0GbzRF+CfPxwYcfx9XNMD794kUsrN6LP/jzfxpbD9+P8xuAvlo0pE4ZxQwVE9gL7MeFwkjyZnh8FKPmKO7kms48p/uK/QDwlFAHhUY9Npbn4+b0dfzVv/8/4vXzT2NnexmyVOy+/Dr6eE4MeUawVpgPSe0EeBzqO90ZpCRz0JtJstCxM/egGxfqMhRbtcArvbt5hgKDpOV0JxISYOYrFaOzq9sYt+Zj5/F7sbaxLbYX+8vzZ8/ii199KlCWdQTwur65KekAHgBrK6tKfF+/3o32LI779KtviDZPws0+CABAMEaAZDMks9mY4tmujvXRv2MvitjYgDnVUSvAk2O3fWQ/5ryRe3YFADCDxZ4LWW0jAcB7gV2FvZRjgOSI6zH1uJguFUAWVhNtQmETMVdc+TKQxN4gQ9HLC7Xtw9RzZXVVay+1yCQml+cAhpdK5tfX1sWyIYll/yb5z6oTVWKdLePQvR0dHBm8orNNmdc8Q8Yj3cuZB9dXNhfUPSof6VWpAAAgAElEQVSQN43UDvgkz67kTpIEaaita+eHM1wMgmazIquwHjUTX3tZFv+dYk48SZCl17YsRy28ShVOnR5K8oQJaSZA2nd6PQHdyTyZzM073Ped4FE9AwBgjauiW1zsScxILP1sS8cV+e6UAkoBPpLuy5gyZrlvyjxV19nQXE05AnFGMgVYl2lmmuy6jEu1HxaGCZ/NvrmytlqKLm7dZ8pAyrKcmFgCZgAg40SSRgOxU1B0ErOWxJnA36BtS8Uc4hA0xMzrldUlVbMZawEAN4yLZTUwpLhm9iWAa7FBy7jmOcL+JDaJPGGuy7lTidFHnivEGbDEeF68HgAAkGFjja4VdCEZCHjjWrh+kvQ805xc2u8lwYaMt530jCaVaV1vKfywVwjQbcLIc6cBvkdrr9EURZrrSep55jraE+SMb6aGGAjFO4A1xjVaYmDviWR6JADA/XGv6nJQDk3uLWn3Gf/lWcN8cJcOn83J6HgzP3IuYfZbsqkNsE1bbLrLAmsxmVBOCKdAVBHfTWKmvOdkI7FxsjewbmC+JQsESj3sJwGDRQ6jGLEkuYxnAg4wORQXlXgsvwN2L9/DfjE5vydMRnsnMPf5DrGyCtOPZ5d72ySfKl1z/Nm5t9QUu+ZayK4A2tfKGsj4IXPRzGkFjMkTyMBvdhohziFWuL6lDWsBWbL1X8mJPc/Mkua9btFY2uaWLhqW52ImbRbeLHv8raWTiv+bLe0/PHvaEgPAuB0qbJdh7O6+it3d3Tg5PXZOWbw1lju0y0WO7FbOmOUmqML5zL4BKFH7X/+1GQAlLXVy6ghwwgWYAgDef3JwtMkXx+WclG8n6hqAgnzk59gMorQ9kRHXbwYAJtlypbJdTYATYasuiLcT55wYvC8HvwoA5DUZTHhTP5+JefWAqn5e9buqY5L8JhtklrSj0CM9vv59dVx9D1M/heo4Vr+zOib5ParsV3T/k2spm0weWNK+W1/g6qFktwYAbM5V+kannn801oZ1cHBY3Fl7CnwxrGOTA/Gl6kxANI/J03gQn/3iH+LzT34So/6FjPJmZ0HyqH4STDERr6INmjbsx1iHIVU0a2US+TIAYG2QDY9YzLXYuXdfOloAifOzC2uaSCRHdi8nAdR7h+PodFZiYXE1enfNuLwdR2fzYdx/94O49877Maw3407mleOo3Y1iFprkXDtuzo/iyac/jYOXT2I8OI/a3U0M+1Qw67G8uhbzndWYW9yIje3H0ZpdVmXp+Vefxv7+iwlayDW1occvrylwxGyuXhvF692v4vzkQC25WmwCoufeRXfYdxA2MyPTqNQU5TyhjQp/eDa4HEORhRJl3bI1+4wTwUIm9hxkHDKmHxrFZHz9vCw54HckXK9evlLiSdVSyZtck9l0TefmMCSo7fVv4lpaRNx0SUZaUZuZi5hZit/+7u/G1vpG7D5/Hq9ePte4DFjzjVZ88PF/F5sP3olBzMS9B+/IiwEDPGiFg9uLiO5J3J69jpO9ZzHqXsXq4oKq4OcX1+oL3p4lMCHIa8fcwnKMG7NxDUW62XbHgXuP9ZnaYKluy0CvrvaNiQSz5SpI0bKzI+yU61SYRgo+7zhx49WLJ/EClkp9FNsbq6pGaEx6/Xi991pVbHT7S0sL0e9excsXz+L89EyHPr2K6SVM33v+sEcBADHWbOAcoASXdqivqwqraublpQwDM4Coat2rVDEC8uz1TdWPQIcfDkaAj3TgzYCTagnzgIRC1PViKFn4RaokS4NWtICAfgIJ0/iqwkphPqSuXkZvCkowlfEex3xmDrGOpRcuxjdUNgm6uUaSHdObjYYr2S0JPgGzAj68AhT4G1E3Cu+Wa2nYx/eJetw1FTH1p6ltJfBMymMGMWJLlEqI2A8y33LQQSDB53OwSueIWVvf90gAy/WmMRNrUZ0nGu4xrLFQ72dfB87SrHuM6EwfxOG+E93+OAajmVhc2hDt/eyyHwen1/Hbv/uD+M7v/1GMGrNx0zPlfI5rYs6OnVTDVKHjCkkba5q2cFQNeBF+A1Frx3hINwDmMeaBQwFat9dncbz3PF49+SSeP/lFdGbHsba6ELf92zg52o+bs1P5ERBYMPdEzywgqzSd6TBeOjqISl4AABbS7Ex7IqPAUFBBVqmETZJJzYMiDYmaKsn0tr/A/LA+E63FJTGr5uYX4/a6KwO885NjAXesl29969tx78EDA50EraNR7O+9jqPD/Wi2arGxDl12rA4aBGz3H+zIX4V1+vLlS4Fl7AVqk0dVsBiXac6OqZoadNJ8KwZ2Wj8FCGMOCMworzEAW1oS43GCaSt7dB2H8Gasb6wA48bh4b6SJ5mt3VwLYFhYxLBqJLAObT5zJc3CSEDRBvO6nZ2dIsWwlp91y77JM3EHgJnYe/1aCRHeGlA+8R8hYGSViMFBCym5j9shnZ39+Og4jg6PSzuwmehDO4X9UYAJ/i56fGEaUKw2cwOndsA0dwWodoWyv0Zxsi8ygmwZ7fjCkoJMlFPeoNgwnNgk4FeaM5fxtS6Z90mfXNo8Ku6jlSGg5kTz6xiSpI2zL/cqubgXAJD/V1K9slKkDjWdF44ZbLDK2ZrXyVhyPZlwuH/21FDLCZt9H7gH9jkWEc+LRFZSuuKS7pgMImQCR9ZEy6+jUOqpyCfFn+fAPKD1MdeDX4yq3iRPnOklkWD8XJFH0ug5WY1FuZaqpjvJB/btcBIrX6DOgmIpAACSAww4Ya0w5534uHUhtGc53St2xDDRyTNggN38zXLI72Q/cIU3pV/Tgh3VeWK1KwFN9gCACs29b21smIqP95FkoWY6np3AqLPpqwCOOxdC8hnyPDRf8ZCq0QUAQ1LHkor7a2bUKd6tIzMD1DVbkPlBMWp7a0vXa0mFtfNmvriPe96PWHKGyifyQPYRxoQxEvCl+3Liyhw/OTmNs/NzjRNzFPaEztDy39l3PkEt1qELOdNCmZPV7B5hozwDapZpT6n+05zHlXHnbwkOVOeKtPHFdC/znpz3vE4sWcn96MAEU8tzjcSV9Z+sYtc4DaopzlT7OTOmYHCoFV4xHRUAS6ekLkCpE3xAxYwH+HeeW8qlqrmPwUqAdZ/DmS+5LbFjv8xPBfCU3MA5TnogWXYo/4ZC/c/PcWHDib1jy2QMW1rF7zHsO8fPpwHd3zI3zizFNtr30/TYwWcyG5PBmfMQNpPW+9JSzC0A4l7G/sGB5h+MUjE8G424J78Is1W0NuWpUJf8CRBA7ViLH4jkUe25WF5atS9OkWiI7YP5a4xciHsTAJik/+4xXiowbwIA3mAckHlzTHnAG8lpoS5mYv1GIq5KdFZx0ZC/qUupggm/6e/T78nqdZXe+6YWXnBGhZHgRVCVFLxpmJeTvwo0VK8hPys/423gIBNsAQ4V2jGvJ4jT+9Nx/i0wxfn6m6Z+eb1vj+1kNesoLj+V9oO6jgJqTK416aRlefhePBZedN5I9ffibPzixUuBAPywIa+vrmoSQuOW2UhrTsnVSmchejfn8Xf/5T/Gy6efxtJsLUYDDHmGsbA4F42ZdizQPxv0lA0LIz0OTzZXGQ71dXCmWQ3IqBeI6UywLnd2HriP+rge+/sHCqqaM+ixL9WiJhFXFvT62masb+7Ebb8eg2jH/Xe/FZsP34/20mpc4jyftPD+MDiGL8+P4uj18zg7eBE3Z/tRG17FfKsWcy02oFvIrUp417cfx+P3vx2N9mJc3dzEMZTx06PSq7YWV+eXMqBZmJuPAUnQoBsLczPR717Eq5dfxfXFmXrPUrVRAqENFKpaQ9UtmaRlCyqeE1VMdJADU+XcJqcnxgABAu3vWINoMXnm/Hvqs33omk1A0ENQqfEvVDw+Z/fFS71nZW1ZvgueTaD2pn9K380m24TG5PaIom3XqbI3ot6cjZ17D6I+GsXR/p4OCub32eVNXPWG8Ts/+LP45sffi17MxGxnVfMAfaqSuWEvBhfHcbr/PE72vo7mqBud2UacHh/GxeVVyNymxoFbj8WltVhd34lacyGG9dmotxfl+9BZowUkFaabGNz1dBg1oHWDnJbgVRRvmC7FcZq/lT4K1kxDmWRPU6/hWwE1p0ev4vbyVAnYCiZac/TNrkmKgrxBrYBmZ2I8uBGzhQD37OQ4Xu/uCgCYm7UDORUdAwC3SrJk+tg0gsv8vzg7FhXRbcumOk9XF6emPAlaQiE0wo7ppg86gjglyQTLFZkR7xF1rqD3Tt5GXmOaY7VolwrtBACoSLPcM917VibzfE/+jr97flFxdO9iDk4l5uh20xcBF9u2DZeUzJY2X06s2HccnNjsqm/zoAIciy1QgglRaLOncGEwKJko4G6a3fB5Bhtgx1gbmIkI7CH+2/frKh/7DJr/icZYnT/w8DDt0GdCAUnLmcg1cS/yzED3J838SNpVwFA8UBUkATjpza24G89Ee34j6q2luO7XojdsRHthJX7vB/99PHj3m3EzGKqtJ72l8cVujO6iM0uQOYyLq3P1kqY9JvKi84srsQrWtjaj2Z6PqM/HcAgLYBQzeFo06TTQj71XX8Zf/Yd/G8e7X0SnHbHYrsfiwqxAMObl7QUV5JGAwQSabq7daSJBIFHTxVCyhEXBUKOm5JwETN0ZJHm4NvBTsgzmhMCZGVqJLUuXz7gDSh0fHsc53SLGjWjOLsRMey7arXn3nb/txc3VZVyenMQ3Pvww/vTP/0zfz55gecMgnn/1RMDb/EJbyQoSs4ODvVhbXxEzTS3e1Ery1G3A+iTD7p0tkEtzrrRYKwGeArTJWVjmvhI2V8rS+DaBKKYG1Hgmx8pqJ9pzzRiO+zqTWm2qkhH3d7Y1T2gxaJr0mtYHWk0FkUVOk6AEiTvrCi8J5iRJEYnPyempEltkJN/61rf0rF6/fh09gcGWVBDo0VGG+9XzK8lgJrSctbS1FFVYydFt0JaXim6y8PjuTIZ4HUaJnC1zs7iZU81jHHti5BFUK7Yo1V7Hga7GqkPQxNy5+I1g0NaFcWGjLdZnVvKJN/gsr6tiximnbQfS8uopxlssJxIsVSM1H6dO6Tb089jyHUgATBm27wJnJqB2VkLpzGCpitkDuQ8KZEVqo6Tcsiv2DstHPDd8nU6oAOPVwpFqngwYh6VNaPE1KnFd1v90D8U4NRMDSZpKPAaYv4z+XlXDmp4984CPoaqabvDsswC/zOlJEjRxSicxHJiRg9eJsDOzMvh/sZe6XRn8wlwioeFsIMnnzEceacYVFdquxl8t4USHNnCeyRffbcPAmuI5dXQo7AMACns5mImVMa3W4BipnD1lJHMs8jniJ/YkdaooxqIycry61hyZFrOcS/AzBQHoY0/RyQasyGsyhpd8qdC65aGq+5uecawr5gdADXMd40KuT/cnbfZUyqLzWeeXPye7FaRkwZrxAhQKLO5L/88cZW6SNDJm2TqQ7zCj2l4gfL6Ya+X8lgmgOgBVvSfczULJcymWJR1e7JuyX+v8KyBAsq5zvmjwipStKi/wGvH567aLsFo9XsQcWf3PsXceYbmBk29kv84xGH8YAPJRkh+CzxHthbe3YhFM9otJfuS4o3pNuUcIEEHetGA262SPJneR2bPnufbtYlTo27SkOQvT7A2ZkFfzRLes9BxPcCOZidwDf6dlHwAAPwJ3F/COcHFDTF4kbGIAqO3UBEhQ9w7aDS51JgU59iHiXcYZ9iR51/PnLzQPkTnxh8Iraw/PKFiKdAphn+DcxbeGsaQgC7gn76XeQPu2nvvYBUMB26U70H8FAHAKqqpO0btNkKJKJT6r4tIcVRLdarLsAZ+mwRmIKSAvLYFkZFRJyCcL9TdU/Z3mphGSAzMFhSWxfTOxr752akLjz8jKt0GM/O+3gYL8fZW28d8CAHJT8mIzjTYBgtyc2OB8j3ndqS/K378JAFQXaXVsJvdQXLMnz6i0sKoCAPnavPfUk9hwzptUAgD8XYfFEDT9WhUJJry0UiQtxQE06Y8Y3HFvnfnZuLu9jJ/+7X+OvedfRGeuHnfdy+h05mJ1fT3Or25iYWlZFV3pgtVCBpOrQfSLqRgu6dpk8BeYn9Phw8Te26M3elfBz+wclap6nJ5d+DNmamIVgFCPx3d2wo6I7e2d2Ny+H/27etTbnXj4/rftA9Cci/PrXtzpsIXy3Yy7Xi++/PyTOHj9PBbbtRj1LmVO+PDeRrRn6jJiefl6L168PlC7wd/5/T+KmfmluKB1S5dWP7T8mwm2ntPD49h9/kLmWn0ciUf9WF2ej7WVhXj54qt49fKZzHV4BtLrlEo8u/oCFQ0od+jhSH6LtwKvu7x28m/0rxFLix1rzmmN06cKOqPgm4BXLsDogUrrFDac7e1tAQDS8xcNGc9679Vr6YdsPtIulN+mUHknXqCd9ZiVRIB9BE0uhnjQnJk3rWiCOqOvQ0pBy7fhOG76o7jsjeLj3/2j+L0//idRay8GwoebEpjqEGjU4uJoT0aAvaujmG3cxbh/FbsvvlKQ31lalpM6YMPcwmoMxzMxqs/F/Xc+iJXN+7G8vh1jKE6jYRwf7sXZ+Zm6UqxubMX80qo8IQha2W/UsTzLHwTM5ZABGEAby3pkvtGdgL7pM/VBHLx+Fj//hx/H9cV5vP/Ou/Hw4SMFzDyXNpWZYT/2Xn4Vw/6ttOAAAF8/faqgHgAgqycEWQmask6hQZNUEez1e7Qxy5XpJCPZDFkVyKCc/4Ya5gAAHwE0yXZFV5BcevDy//p7OTy1L9IODu160S/a+KkVwxKQZVUu9yu8GrKakPuqkXUftsyN7MnLfCIwpHMFhx3rO03U2F+SmaJkkOp4AZC1t5WEnM8kEMj5rUSv+E/wvdZQEsSarcD3K2EtwXnuk0k/tJma2RKTapGkLa5W8H0EQiQIXCMGlzZvwsNjFJiGpQRAemGCP0ABfDtKwpOBI/eM/Ej74MJCdBbmI9jXBr0YwVCi6t0biT20tfONGM904npQj87qvdi49yg2dx5GDTd1gkX69po/Lj+S5rAXxwe78fTJZ5JPNNtteWS05jvx3e99Pzbv3Y/uIKI/pDJZE+V/Xuaql9G/OYj9V5/HT378l3G0+yTmZ8bRHA+1j7OuGLOz45No1l1NVQWjVtMeAgjAHKWdndtM2axJyfRgoP1C7KCRpRvS2JJkEaCWcw9wUnO4ZqqtOoBgjNbvy1vj7OI6BrVWrG3txNr6lhgAq8urCnK/evIkPvnFz+PDDz+M//Gf//N4vX8QRyfHYtGsrizHwevdePLl5+6m0CKgizg5OYzVtSUZlx0fH0qfy1zh+jjLSJJJdDXHUZIR3BUWS7I7UtKRwCmnhDsIkIQ63vAe7bEw3X4m1jeRjTTj6uYsBne3sbA4G+vrK/He+++IjXB4cOgqvLpjXKlyxjwE7KAqCEDBmkZ2pTErLcS4SpJ/tWscjeK9996Pb3/7265Y0/JNrSVhRozj9safZQ8BJ6dprCW9d28QdAGwkzqAyaEBgGIklnIN3s9cpppGErWwgBs8VFXLw5AGpCEg10kwa83zlCGaXTf8u2m3CcYXE1TAkKOjo9JPvlEq406W3SnEdRLHTbTqg9nlxN/tKlOu4Aq517oLCXm+CawsgApxKokXcczm5qauSXtU6cygOLUAE/wbidrx0UlJaBpihsjBvmmp3CSWLcm0PQqohls2ZMmn407ru13pt89PAZQoBFT2QirVPE8+n/GBIcI+DaAA80+u70hyiv8T75Ujf3GXz0Ql17F10zYNgwJu/xjve85R3C9E/jRUwsesJcBpGyRC758prSsp+CTQCxBgEMTMnnxG/M6tj4cCERI0VtW3sL+yIp6Fw0a9NZGYSvKmw9CtNila8LwBFDROZS/h+yQrUHKs3UbnID+uhg8DaYh8g67xTvAYpe+HZA2Sh7Gn2W/G54ELHjAl0xCXeQ7TinXEmaIzqjCamMs8CxU9ilkcMZzOQgxiSzvbPDdZm7AjeQ56vosLKkCkpEiSiZIfZFeWfKZixZV2hW496SRX9HF1UDAF3+D2tHhggMoAh/KYyXnrwl8m4upgUokNM+ZIt3+uV3KJYvLHmOo1adxdciq39LN5bjJVVVzBc6G0+wMosQknpqyFKSOJWwHUstNJiQESRHG+V5gFMht2zOFxmOrr+e9sz5kmnm4Bac+BZBzx/cwj7RMlRhKglYWP9EkqazIlP/JdaMBku4nDwyPNB3xaeJ5Z9QfcUccDDBLpoFGkIdrbWCezLZ1liqFgm3RvZRqMhIg4nL35yZOnZiiyH8x5XhGHf/TRt2NtbSUuLs8lNWKv1VjX68X8fDmur661f3VvkCLe6JxeVleuunyJ9D7yg//tL36s3UpJfzpDlw2MTcyM8ZKUvlVJd2JpPPztJDOD0PIPOqC0qZeFrEU32SgLIfWtbgFvJ7zTav70s94GHCYE+xSm/jcr6tNNIUPwtxP8vOYcmyl4MGUdZECcVSv+nw0pUancXCbfUdj+qVHJ7zQtaWpQlt9dBTbeGFc1gi5k5kLhz3HVOFeqddMUozw0Pw1Xm1VJNKVLCGmltQ10bFHESB7q9Hi+ke6QYFnt3aCdQkGfnYne9UW8fPqruDrdj/HgKk4OX8fjdx7Fo8fvxN7RiSjdtMjSQdpA630at9eYGNEu7UYu++urK0LR2iDG3W589fTL2N/bExI7v0CVZV5Bcg9HeapdIGt3PTm2q/Vbw1pdgtNWey6u6AMbzVhevxdzi6sRM/MxGNWjdzdWgvlwZ0fJJtUkTN9gAl+cHsTibDMe3tuMznxbwerPP/lF7B8cx/aDR/Hxd39HAfvJxVXcUE2HjnU3koP9aDCIl19/Fcf7r+Py9Chi2I2t9ZXY3FhVgLq3t+vDQbozBy0y7WFTECo6VNBC0kQFCO2SUGhYCEWjzfNBLkAwwwJl88jWXe6hPEXoNTcbNW02BD4En2x6bOjMq32qSL2uqIY6DEp3vF7P1EFR8HDMnWXTdnCGkzeGXVT/1G6H+8CluLiGM97jeluO5h9+9/vx7e9+P4b1Vhyenqt6yfdysGOEOET33r2Kwc1ZLM3X4+zwZXz99HMlxVwzDADaodWbc3F5PYjm3FJ8+NH3orO2HXWqXTKbu4yD/dcaoxp9vZdXY3XrvuZbo9kqm1QBANQ+siFGh6o4pQ0c12WpwDBmGqNY7czE86efxX/89/9nvPz6abz3+HF8/PFH9qbgIGnhS3Edey+fRe/mSmaDzEHGk9/Pz7Wt4y/00DykFFirLdpcKvrlj5FeKgRLqpIXo79kAeQegtEhB7wrBB7/bF8Fij5NvF1J478ngGQxPZMBDWg1DIFr94GvAohSMhdtXCbMWZnjPT5Is3WqAdl0xeU+5Ihf6c1soy2zGew54uA9924+kwQo3dpleDR2lT7vP+ly+XuuVwFTqVxk5a4aUBP48MeyheLSPTYw4j01BACoYlG3jEKVK1Eh0STav4B1BmvJbuQJHpPYoit3YgKVmjFapHtAMTSkmsbuM4KCN25Ea241Hj7+KB5/47eiF+2YRQqwdk9VfxJnkqmsW0Dlb9N3u3cZ//Cjv4rPf/mTaLebksPcjevx6L1vxW997w9ibeN+XN0OoztwcDM/24ja8DIOXv4yjvc+j1btOq5OX8b54YtoEewDpqCbbrbj5PQ8To+ONUfS9JCAzK7LQ1WrN9a3SiXsdlL5ZOwWOosOAEli5fdgbTjSIJyW2XvddcHnJAwXWDrqcAFYINOjeoybC7G+9SDuP3ik7iWYprL/ffnF5/HDH/4XVbv/9J/8k9jd24/TszMlRej1D/dfxZPPPxP4iATg6voizs6OY26+Fe2WDVYB4rhW7omkNa8l546ur/gbKJgUGAv7wW02xapRMGgjVOauKaymRTNuJBnQp6OOI3c9brqw0XoxN08yPys5AkE0STrzkIok3THmpeWEeg+DaxwH+4fulgELS6Zl2dpyqDPAUrCWQNx3331XY00CBHuDicy9nBydxKtXr5VQAQ5qjtOabIZK0bxCI6QjaQJIkEmliOvK84B1lDr+7JSAlw3dbHrqqR4yY5XbPAmEeqLbzMpJSfiMocUelepSMdccKPIe9nXWKQAAY53JAAARAbFYGIX6rw40GOMVmQZ7QzIlc29Iozb1lR/TDg/wrlR9i66YsTVQaYlPSpmg0GfRgzOXz+CHRG335SsDw6Wi6b9PQVCdd8WryL3PUx5botCijZ/GwOadCWwoleekejsaA5gyuEp8pfZwY5sJioVYjJzl1xAG3jTuhQ1VjYX5e46Bum+Uzg22PHLibubOQMAFCbsS+9LmrI/8aTwUkO24G3DGBQF5jxRvFvl5FBBZCZqqofgrMNddOScZ4l7YP3k21f0XNqe76FAxhZnm58EP8ZBYZlTwM3co7vDcm0wfRa+HaWdZa3biQAPN+ZAtHg0a2/E9pRskQaxnnoVZIpaILHWKAZ9aMNPe1R1BBKqXGIzXAhKYPejYmT2Ee1dHJ50HRfahTiNXE1NBPoczhYoueyLMN57tRGNfzqBkEGgfKgBVJvjKHXimtC0toLTnkqvq/Dvz2UCXYwYxJ3Q2eYyZ16yH1OjDJmFMMp/JcXLFGxAec9d6kSYZVEkTzUzOU3ZpUM6SLWJdAf9qkwqrZNqpKAsPOY+di04Lp5kDdbk25LXF3Jf7YMyJbflJWWvGSQalfP5wphrodfKv51iMxyl0ME75O6+hEiOUPWvi6aAuOzYk5XXE0bjv81mAIwn0MZdhr3DDam85AsDyuoBpw7ri+lJGyJgfnxwrBmCP5/s5JwCfdAKpywUsrUY8eLATH338bbPKDg/i6uZKcS+5BHPq/v0Hsb66LgbBxdlFzM91JPnimeMPxjjTXhBAWV0AAACMWE5d/jMxNwDgbDWDSD2QxAMKYT1r1hOgoJLoT35XUJ1qUi/UpdJI4e33V5Pu6fumLQWrCfIUgJiCA056py7509dUq/C/LgHI18w5kuUAACAASURBVGXind/964CEq1SZlFc3qby2/KwpYlyuKkGVMtlNIyrOxG8xIqoAQPU1vr0pAJBJvg/+0s9WbXsK2yBfUNA6HTmqkho9TcAi70efo0oAdGMpg2N01xflXtolqsBDydltzgcNf9iLUf9aRmqff/ZLtb761kcfRRDo6AAlgHI17ezkIHq359HvXsvA6d7WZiwvLcbFyXHcXl3GzcV57O+90mtZwFSe2/OL0e3fxR3BO67MMBZq+AhQPfUf0ZZ0UFF568UtJbI6fZgXYhYdeW0mRjETi52leP8b7+n5UXXShjkc+Du717G+0pEO/OzkML7++ql6iuJkv7a5paD9Cl0Nxl4kqLVGrC2v6M/V+Wm8ev40Lk4PpRHfWF0WZefq8iKOT4/1OBQUKkAdqQLN4gY9Jjjjj1urteKCZIpNecJ84eFBp7Ihm5I+OY+6okRAksman6kPUzYeTEHYsNh0ZUjXasXJ8dGkosf7QDMJSPlDgEoVgOdOi8OFBdq72Ymcyjpzh8P54uxURmIdqlcYNvaG0Zxdinc/+E5887e+F511JzkvX+0psOJgYP5srK8ZuR/dxWxzHKP+pcwjjw52RdJfXVmN0QggC7OqVoxqTSULj9//MK57ozi7uIqjQqljY6dFYXthKYa1Zoybs9FZXlP/cAdXU38NrRjRgGsyGqMahpac19Aaba5di3ZjEJ/+7G/jh3/1H+Jg93msLC3qeuTUCo2/hVv3rYza0KfI4PluINoxhzpyA1V7SkCX+4G+U5VwV5rHJbB1yFiSWjHdU0Pm6pqr4YW2Xihsd6yDom9mUhEIqEoEpV3BrCnYvv/S67ZQ7AEAhNJfXlUo/uhsHQADKvCdWcXhd1WgwHPMiRDzGSqeXXtB1d2S0rpYV4/NKLDuMseA/SXlKMzpbPejay60TCflBkXyOXqel4Cm6P+Sysdrpo7HUPCsPec90rQLAHAFTpX/cr8CPiv0Y513+HUU92bASLOeHHgQWKgSWfoeD3Q9tZilvVwmxlRUuJ5ZNPdgWYvx3je+E9/7/p9EbW4pbu7qArTucOrFY4BgW/PxLsZUSufbMbg8jn/80V/GF5/8vTqmADbS9eSbH/9OfOu3fz/qM0sCAGDCsD4bo9t48qu/iy9/8dfRu9yNd+4vxXpnJsb9a5mQtgqNm5aol1c3cX5yWoznHBi54wg0xnD1f4ZWdj1JX/gRhXN2Ts/V2t+B9mYct2HqtPDsmEHmwr2gVYbG2tPeJ8fw4gRN5Ys2rovL2zEz14mV1XUnKaVN4xeffx4/+clP4hsffBi/9wd/GHtHx9p/2RP73ds4PjrQGbHa6cS9rY24uDiN3VfPpb0HsIS2THKS8+tWsgYnrQliSc8driipv/oAmriN4qSLp+JWesOLJk6FtICgzAUkIrQPxISw20eOFjG7MBMzbT6TuW7tLOvj+tK9rEnwWZsAKAvzndhY25bc6ovPv1Q1yQH0WEEmSTCsDxIUklYSJEyi3n//fZ2F0gcL+Ma7AADtKk5PzrSfOQF0dZH75FkKEOwVkJBuOHQFuLyyOZoo3F6vnGWcI2qTKD8I1jkAJ0F0W10sLs4vJ635FkprTAfOZgBBS+W/7V7ugJpr4j5grpH0IONzOzHr6kkUYQGm5lbVwQK8JN3c8Y+N1uyj4ueW38W8VXJWgM/srJMO2LknZXJz03WLMa7TPhjWUMtH5xxDvDQOdfCUCYTjOcfCqrICjGpvK3FXiW3zeu1Yz/6NztnrgvFIh36S19T18x5pyDEmHdkYkjUkNl7Kwholub01MCezMvneTIt22l9JRIuRJ4wOdPFu5lEkLgHY2ZXZcBuHf7RLAfhqwAv2X7I+k+quBBHKcgFrErzWWSG5IUzPluZBPlcSGO6DpKn6wz7BevA8cR7C+PuZuljFXsv8FuDFHlTmC8+ZsdKcgd2ldsi0TL6L5Y49b9JYNr3Kci7mfGCdZaLN9WX72Iz11SWoxMc2L7aDO+cjZoTqAFCKZ5al2EuFmDXzJt6fHQXyPLPPTV3FAvYcxonPzbaAPG+DkFPDdZ9trpJPYnXNPye3/BgsgsFjnyH+cO+WEjgX0vkJc0lnq1vo8TutG5hJJWZJ1kG2INS6LL4iCebJfLgAUOVxTRgH/h6ifphIZq4IYCyMvhwX/l8FjeJlUfUP0TorTC0+n/MaFgxz0/GDafZZ1c8c0sCHpT965uWe8oxPeQWGgJaomEkgYKQY97H/MF6u+E+NSlNiwXgBqHKNmIDz4IkBVNwqjBrWN+wZ1v7GJp2wFsRUhRUg0MOVdxtsF4NVfS5dLLro+GsxPzs3aQ19795W3NvZNvNj0JdhIGuR9WWZ732xXz799FeSACzMdXS+INkinuc7mR+ABszJ2r/61z+aiBwntJJShnASOa10a6Kz0ZUV7HbaTjaryXsGuxzAOmwLQpCJpSdKof6XRf/GrvAb/qOKblb/OR9cNUnO7082wNuygem/F4f+vJ9JUv62T4BfUAUAqhONSaX7LAGSkWFvHJn4vz0+0//OTgHTz38DeCiD5566U7BiMgb/FQAgT4IEd3IzzfvQ70WNLpq7Cg3K31NoXjjWE8TQR7V7Lbr9zRUmJtDMWzFu0opvVYeMNiyS6e51nBy8Vs97mTI9fCjzI2kwQctAHUGtupcxursR5ZtEFH8BjK8O917F7dV59DBFG/n7s2c4lffb/iCWVtaVQA57tzJua9ag/fRjPKRN0rUqciDjbB9UTTn4FhZpjdFR5UmF8kYz2gug7PgbLMWHH34kzQzBKhWmy7NjJaVXF0dxcX4sBoQOqlojen1cPZsxGDf0eRxksA7effxYyd9nv/q5TLYwAFwRPWjJiOGFWyhCvVMCOMIY8VqLHNnDxfmF2BAEQ9D4L2nbJK2kn5PmE07WSoqaQvGqcyznXRXUyU2P/+ca2DwAANg0zs/OXAnXwQ8l1jouEnyj3hys9CVuKMGgQmCGAa7Sjn6u5bLtgFHVokY7ZtoAAB/Fux98rJZ9GFihWUV3zCGytrwkBsagaCg78624ODuM08NXMdduaEygXY5HaKPm1T2gPbegrgCLK2txcnYVJ6cXkoKQfGxsbse9+4/kzXAzGEe9NRerG/diGTqf3JGdoCXFi8CfH+QmVOdASNtiJUTMtcZxffo6/u6Hfxm//NmP3Z0A5gO1j9FI1TueDfMKqYZNilJiMFarwFtck4tDfdVpdnIAVejs7qmee0z5/9SMlueeyTiBW7qyW6dNn1i7eQMAXN1AaatPAqAEDJ0AO7kTuDTr4Oj64rLsU046oH3z2qTj8/50vM+AK/dvG1beiYbnHtBU/6j+u6pnXZx7l0PFlHN80YVm0KCKQHHwJ8iz1jblXSU5Kz3nJyBpCbhUhS3JTrXVlRlMBiwMgkCjzWBgWgFTcl88EGTwVCiYTv59mCfwgAwotcfZVQWtJwGJu3kYMEETOtuaE/jYpXXaKGJxbStmZpdide1+bO+8Fw/f+WZEe96sgHkAAKpIjD8JQaFL343UJjV65/H0k7+PZ5/9JALPjOEw2osr8f5HvxPvfPDdGDeX47pHa8dxLKBBvz2Of/jh/xV7T/8hOq1+PNjsxObKovZkWAycydC+WXfyzsC4j3k6Yy2r6NZF907CkD281VtbbBb3ICawzACJ11xc4vRNx4MFtWdl/+AZECAJzCJQq43FjGHNse+15hZieWMneqzXBs+IvX5GQOX+67346uvnce/Bw7j/+L04PLsQmwcao0C2m2t1VFldWtAeu7//Kg6P9uQ5o4LtOI29BhMdeFZMWcOAVFwfCa0TSZuZZUWainkGhD7PDTqRvAECaKxGmGvSTq4R3f5NLHRm4/1vvhPLK4sRNbf2ZG4zd16/eqX19s4772hdHJ0cqaI+16ZCg4kTZqyWIklioZab7iZBYoleNCu6axvrSuC6PWQa7LkwLAqTjNZRag3W0D3KOI6kbNl9xUWb5jm12sVzhi4/NjsTvbxWEyuAoNFeCVRN2es5H9gLFuP09DwOMRIsgTughKnEpc1YGopO3P2toSfRQ4rGfmJp394kTuKzoNG6UswZjszgymy5QkPPgpANOVt6Lb/j2vnJln05f3WuFROyZAlwnWYRGGjBQDgr2CoElM4l+nfFXLmXFNp+qf4lQyq1945nDYZqbyvAYLZ6Q5poENdeRWKJlkRDMVklqE1wVWBjqfDyPpJq9rNFGRku61kyhoxTVs1zL80OMpzlcvtWVwCSJ+69qf7gTiJ93WpNSZeFYrSI/p/f+xGOdWYnlV/groBA5oXPVb5Pa6fhLipUfIk1kq3BezL24EzIWCZZJgmsiH1W2F/S7odjHft4EA/4ObBncf0CbuahpjdUhIJdAzMAjyTmRzIuXEV3twT7JAGowEgzqMPzS1ZLskCyxbXMCFXFJ3azF5Yq3F18rIqzvsCImoskkhI6gZdngrowdbV+Bf6X1n1MMHVrKS2pebY5NszpbDcnGUQpAGRPeNds3UGEz2O/YI1JGlE8gvg9ezU3aTNDV/cz4ccvxECuzbMnlPwCAvB+kn+f7f4uSw4sszErwAUDnZnFYK/KNkBK7FZ5+DA55qoCACm1SgaAKvcF9FGcWWQUWTRwbjKNlRK8S/mS4t8CIqUcJHMTg7+lrbIkS5aA5QcmizDnJmOmPQ7QujBteE3KWIhPBTAN7rQ2c+1rzc9QTHHhAgAARgxsaOb2wdHBJK9uNXN+3Lqdby27HtDy0/uXjEO1hpGOzMXCIhLc/5eu926SM82u/G56W1VZ3qDgG2g3huSQ1M5yV8HV7h+K0EfR7lKfR+TqayhCoX+WIofjp7unDRoNj0J5l1WV3il+5z43M4HhVgcCaCDN+z7vY+4999xz0OXKSosKBhoCgYBHXB/XA3up3x0oFqGYd3Xp2mACCXV2pZaJ9wEANkWn5isEmxOV803KqUAOBECF9Qcxb28X+5geVKoacYDy/xGMxoQhOfPt5f3k17/6T5PdSIwjeeY1QcmaBwDmE/UZCPA/ACkSaqr7mLfFSFX4eXQrritey3fOB9jzAEAg3h9e1zyQ4e931DbQwvnknwc8DzSE/d3cWfE/ZADEa4IJMP3c+VaPERWKRN0LUEYLIqptnndLzXzYt5PjfTs73reb60vR7kmca4019XBW60uq1LLACDyoiopeJbTeNwpRtgZ9a9Ar0+tIYX/QvbIn335lZ6enEs8isBt222opGPe7olc7qlZwMa08YloZu3Pvoa2vrdrV+Yl+wT4YdAlm6Sly2ywCKNAnDkCCm8WFJR1+fSltoYA8MbbfHpWNYt0ef/wj29zctVq1pvaEb7/+g10cv9V1ZnHrLmR18BCosagsU7ThGPpwXmAICe3de3eEoP/w7Ik1m+eqCJIkkBiDTovmg8BhgcCKIMO9dBeqLOqC1ORJIFnY/AgNpMebxDwdVKws7+kD3HCkPJLCqNLG849KbAACvuGCDicxI9GhHdEXkqqDnSqQVwSVyI7Z4Kgql/U69ZSNAbcSCosdnHzRXRSrVK5bqbJkm9t3bGl1XfMEH+Gz0xMF/gvVilov6NffOzpRsgQdDrFEKMyMydtXL5U0skGurm1I7JDkR3619DGJ0omgHTSloi0tr9vK+o6NcxXLl+u2vL5tldoCk09JoldvnQLovXJ+7YBGmu0wHvL4D5csN+7a8+/+YL/4x//Hjt49t2J2bDUE/SIxCiEV7Ws5jZkCodSjCr2ZHiw2UxJqAm4Fo3NoPms72BlBb49DVEFLYl9F0h3AAYIuM3CHBMttutiL1dMGIpxFKGZRyt78iEaZqirTPTP58Y4HTo0M1J3Xy8sWpe+UrBOUeJDnh5AC5yQk6R7nWVU+CBCwLuP7YJzQ6ysaa9ITkYAlCUjqgY1qhJ8tiYWUWAfze7u3G/iZEDR9xpZ1zqHpgcdMrE1nDVacqe2A6/Y1mxSj2fcQYqTKm6r1rC32KzHS3rPO8oCTQE300aJXhTn8+X8pwwMiTVBqH1gx9U0jkNkZZWxh45Y9+OTHtrFFYrhh5dKC2FCnV1dyI1la2Uh2ac5oEPVbiu1ZK2bG1r8+sYv9F3Zx8NxazTP5A+fKC7b78HPbuf+Z9ScVgZAAeJX82K5PX9kffvF/W/fsua3WzGrFjJUlnpaTPgfCRcenZzZKYCYikDCpGDONZ989nKPSFPRRWm3cF36ioFKCkjyr5KcMCHfTQkUdaij7G64EpoDUz5CitAagzwOcAAYAfBRqC9YfQpVkX8qqelEulVW9OD2/tCpuLo016w4mVqouSAeGJKPMNU8GdnVxZMdH7+z45NBGIyiU7u/NfKWyxr7PNUdwR5UEejX2eiQLJEROVfcKmicpVKMBADxxVVyQGDkkRV59BliCOk1fZsEmmaFVaiW7c2/X8kXmhAOCfD/2qAAafM6dO3cEGH39zR/t/PzSckbg7u0orhnkSt6aW1R8i3klxgSQrB2COFWKDN0GrGnrmoNo5AB8UeknYGcuoRz/9u1b7feNhgOhnZZXvKmi7mzvCLSOhJuklOD2+PBYgI7KAxnYESSOnKVUthi7S2kDBaXahU09SQEk8vPIY5fZnuZCWQAA/BsAwMnJyXsAAPOK13CP9LwTR7iAnT/PiBtZn6xVT/D8jIxYzEXunAWk31MhgwRMzLNKJbW7eDUyXACU0CFeKpG1JG6XRGQ92Z8xR/xs9Vg54j8lLkkAjMSRHwc7XbeA62C/D/aSKtupTVNAe9IyCcaVJ9vs6wgc9hLYA0uhIh/wWzvbev/5+ZlAAH6F+KGSpQKAfU1AUVRBnQzI+QrY5W0AHh9QxHCdBVG1SWCH7ANoZuAwVE7CxB7Dc6+ceW7pxj7obQCABDxDWDHcN+PJWhHQ3PLWQ+6L4oNrAvjZFXG35kuKFxlbAV5J8E5FCcYwWcbBZOH1fI7U5Qv8KqrAwlgAujOXQinewV485L3VjL0sKsP8HgkwfxbjLLFhGAviSOYK7+M7o33Ei6HO2KJowz27yxLtOd6Xzz5JQspYzICq6EP3ajHfJwZhsNqSg42D9a4nwFgJYIHGPnUAwKnAxYVJ1BkvgDMHNr39JoAVB7a89S3AfTEvCn5vwQAIoEI6RyUEVpcSYOHrRWBQ0PtTG14Apb7mfc+MXnvmfafTliAe8UjEYF7ASqKRqeWDAdQ5rojQ22RIWFWVT7FT7MczECCjNc19zrMAeSbSQkmaBJHUTwWUU9+/Yq+p8KmffbGn+Pt9L2YOCMxNmgUxjnIR0Dx2RozAmrELE/Pcqgig57K2vrlut+/cEvUe8Nc1Z3ADgzw7liiscr2kLcOzW8K5qVC0t2/e2NHhkUB01jXnASCb3APKRVteXbaNjQ3tBy9evLBup2vFQlmOOmgIEG7RtqWWHNH6PbfXvvOnAIDbZLkVYPR5Tre8aaLKkw6V2fdl69JrEwDAA5Pc2gcAgDbIOQAgBj4OjAAAZqjvTOhB2+8H4MQ8KDB9ih/8YT4Zj8/41wCEeFtUU+c/5sMEfj5BDxQ3AI/4jg/vaXaQ/Wl7Qlwj1SC/ttBHSKyEmXVnAgecqho/74MfPk5ThsachoO+R734flCylfkG7HehA4+KFj6zmYno+kf7b6xzcyGLKbqoqSIWq3XLl+qicdYWllX9bSVveQ5oUUoVLGftqnmhnu/t9RXLT4aiyV+cvLPDg7dCU2EPjIY9OQrQew+VHpV0pwOTo2Wsgr9lfcnuPngke8E3L7+34/03+rxcBraJJ3tsHErM6JWEpoqo3MKiNiborLKxyxWsVFuwXLFi1+2h7Lm2tu6IjprPZezJN1/Y4bvnNu7jCGCy8IO2j3CTasdjfGERVoOe7sJNqDcPaCM4OdJmVi6iYkuQ4lVQnmm56igxEXK/1xJjgOBclDBQOtH9PbBh86Nyqi0RmlKiJHKoKLFRr3X44IYFjNP+Q2woEO3ZPJzRBEmAlGDlgt7rzIOwP+J+2aeyuRkdDTo3QSvfywHifWAZ9X12un1bWd201dVtq1RhW7BPkJz1BYjA1Fikj3d5WRTkk4tLW2wsiyGxs0NwSP/vE3v14rmSoNWVDXv48CMFKKdnpwZlU6KmyPqNGfOaGUl/adHylYbVljZsY+eu1ZdWBTBAzRYIlg4QRRhCOXXsWy4vOTQBL8Wc2fJCRRoWX/3+n+3rL34pIcvseGiVRNnjEBXIkipOXIfb4LlasxgwouZSESBwRegSwMRpep6s4jfvVPLwsI/1G32DakdIjA3+Lajo6vubgoZZa93AAHGHER1cABpJ1E3XmXrcIkHmM5W4RSU++t1SxTwok7zOFZKdmksgo30hKX/73mbWGyA4Bi2SBMUrBPTDEehRZdTcTPZhEXgwZ3ktPwBZUJYdUPjTViSv3Djqz9gxDqqqyAawq8cZln8So0saBQRKYdvl90Two6vW9bhiMgmpA2kKaFOlJWzhIqhwQGbO+k/K0gB53p5AEtEb9QVOlRAJE7iYs1y1YZ//9b+3R5//hZWraJtkrZhzauzTl8/Eatm9+1DCpsNRX8HKmCBXrhVZ7Wkne8/t5O0PssvEZUWuj/my3X74md159GMb5WrW7RO45y1nXTt+9Ud7+sU/Wq5zaA1aawfYYA2sXKqKun9+eWHnzUsr1+lHrFieYFHMIheTktp3snv0qo9btTLn6PVnHL1ncubzznNmn6Udpd3uSoyOP6uylASpCPhIokkyqWB60jGyDGrjoiN7tVUKAQSRA/a2kWULFWusbYv1gONItbqgij6tWhdnh3a4/8JarXPrD7BcJGCkOuzJoQNVeHX7muUcoP98e2dL+jKoijPWVP4C0CKxBRigbcT7pH3OMHm88uVJjRS8aQcoZCXIhP1ff9i1Qjln/aGvA2+f872UFgDmE9/PGO+9e2OXly0F9LQCcO8E31ER9VYebFiXZdEqUBsWQqpE8rt6jherYo4RRJIA1WsLSog4d88uzmWNyD5D6wEJGIwMrodruXf3rq6HpEFiWEn7x4XTaFGDCo91IiAhrXtl/X52RpWV+3H6rzPGHFQNqm2Ae3HmhNUhyQrnQfOyqSSf90V/NUkMwCX7BEKUchJJrUaRAGjTwIkm57RhkopgwEUSp9Ye2RkWdU8C1rGQu7wUsONV0SQyigtMtEfJss2FCHU/Wmye6AftehZnuoB0xLV8BmPOMxIokPZO9i7tX9FGK2aBnwdK1KFG813YNqptIYTOXB0ewJ3k6aZ1LWZLo7Fom5sbAgBcKC4nq8snT55ojjeWuTevcnKvzNnLi6vkgAEwAriYt0HfrTG94sq8IqkHSPRzKZTMtZYqZSW5sS9G7O2Va2cRyPq2VLJbt3YS68sp8Iyl2h1VyHChMgETycbVn5m3oCgm0j7rxQkla5NgyLovOW1vAqJT9VFnrizysF8tK7EHWAKwZT4BnMV4CGxIQrCqlA6xQqNdxD8z9gDOglq95iC62AduQci+LRA4aSoQ53vFdaCiDXOS5IyzT65EArv97CAGCOZYfAbgFtVc5jH3z74QhQr2Swf6HZAOXQvWtlpok+Al74EdRHErEnM/u0PF3kEbT94dYGSts7+EbWNU9AERmYMh3Mvn0hLogJvrUwXYFmsu7HqDRcOKYc91AD+v/IJrJCnWukjFYLWSSeNh7toScBZuaWpZSPGKAwcey8eewj3xZ9mB4pCQ4uUAH6M1KLRIfI36OHhO5DFv0Puj1XgKBmqvh4HkLQLTNZ40hBRvJPCC7ywn4T/t/ewpw55V61WDtr+zu6Pn1GrDXD13YLe+aJkx9t7ufiSHpvFQ62N7c1t7M445z57+YPvv3iXwCabxinRwxNrLZmxBlp0uLvv69WutkaWlZRWeAAHGYvs4yBz3zdmrrfTv/v5XCoumSXyiB+jQi0pwSgojoQg17XgQHwIA8qVPPwSg88n6fII6DwC8l0in5H4eRY7EOF4XyOu/ltTPJ+lRLZv//PizAtD0YONzppvbHHod9+lB7zxZa9YXq9sN1kDywYzv9n9635/1w/uJ752+NikOx3f662cgwPSaokVgjjb74f3P3298vv4OIYpUVZb4W6L+s2lpgYMI5/PWbV/Z86ffStSvXsnZUr0spXQ2Ozp8bqj6FOu2vnXbKvWGKjpjBXWe/EktFSuby3Ml9VurDasVc/bk6z/Y0dsX1mm7uj2H2dpqw7Y311TRv7m6lMI6wdrFxaW1Oj3b2N61ndv3bW1zR5Xzb/74W7s82bdSDuurRP0EOaYfFSEqJd8EMV0dnChEH5+e2uXVta5xY3PHbt1+YP0xlnyIu6ExMJCi503zTJ7w15dHVsyMrIJCIKqtoOdQdXoDJcCoZKP2zbKHsgTdHe0BWQNBz56wySX7GJwLkigZ1edeByEbF1QBKKMaR3DJoclGHYinO6A7WqjAIXqfU0Ia1iZ+sPnGGHMn+sP8kH1fvI21yriPDcYGImOzoE6BIwJPeZ4liYCr8cJ+QJiP/mCSHRILghREutAA+MlP/8Ie3H+sBB2hp+bVhQ0HbTFHclm3C2JfIPAejCe2uASCuWWbWxv2du+lffftH5VAA54sL63YrVu7ckG4urq0XMGvVwldFlu1hrV6GetPSjbO1W37zmO7++ATm2Tz1sPuquDVDUZDqDRJOcAmjAoE//IjtWq8ev7C1hqLAgDevnxir599Y+3rU7k4tK+bqk/zrF1kB6XzGcrurItk9SL7IK9KuyUOiY9XwtQqoAPdqcSx/0TrlQdMfuh77yPK6q7IHf14YmlMq5pUnUzBHSwXUfKnYk2OiMurPSXvXhVw9V0OAP7Mc4jDm+uJQMPnCcBJJN14PJsNpDCeRHyyJt9oGCMEo0FvdYFQD54dnPLAKwIsxq95faX7IkDw6kZaA4nZEvtUVEKdBeCoddgnqXKByFmyFOJAjjmu+c8+pu91bQz+aqpSnETBYv5LLT1ZVTlV01lLHqD2CsyeSQAAIABJREFUBc7Ra6pkroWi/NADzGJZoFRnCBgxEWLPsI+sbMvb9+zf/Kf/zTbvPLJ+H72MkdWKRdt/98Z+98VvrFyr2Y9+8le2c/uu9pwe6xbXCuYnicCob8dvn9mrJ1+a9S6tRH8UtqjjjN26/7E9+Pgncji5adPDm7dKfmiHL7+0dz/8zjKtA6vlB9ZrX7tlFhosY/r+bwS815edxj/Ezi3NMa/uuFBZ0GKDNRF2a+H5rIofSWjV7eH4gVJKUnh5eWXNy6ukueBOCwA9zEWAToJYnS/If1DxSBUf9a4quGefG8kacLGxLkHPTLFmzWtcImhF69l188LOTw8sm+1YfYH+USpUPTwUNRfDeYK+dbUidPCabitB+fjxI51H6suVv/iVqnvMtfMz6PgHrngvfQ0PpgEmvMIEPd9p5JGIbm6uW7lasqubSxuM+jbJuIAlLgQkJtw7GgTMSRf5JLZy1wv2z83NLQWBaACElSXfhQ3c2tqKwrCbFsmH7xlXN9daBwBtMABY33wHVlHYnzG2sB9QiQ6gjfslOcKGL9hj+J1TOSIZ4Hn6nuXMmUEfynbHjo/O7OwMZxkStyUxAS4vaPNhHKhueQIejCo2iUigHYChB33G3HEA1PccnkdQomNtcy+sY8CZEO5SQpMKIh4Thqp5RvMp4iw+M/ZeWAmAOOwvfN/Z2ZmeMQwJAuw4V0ME0OnCzoaanpFo3CTgcB6c5L7Cci0AR56L2kQAVlOrWawjtdZhcYdosaq97oyl+6JaTAsRfvVJd8Hjt2TTWilJSwJwCZcjaPe0naCtRCyTzcMCOLdXr15pPuzu3pom1972hM5DWxo3tHEA4PR7I+u2PfGlqCBLZyrdZRIyByUAH0jqaQGk9RHWk9oMYO4kFxZEzZaW6mqZJEFmP7x9e1d7J/NP7Qr1uiju3M88UyPo5pHIzuLZiE+8wIHQMGOvFgIscHsIOVbkcR6ggXzSYWHqLAlxQG9ZkHuLxt4LFvxiTbIncOZQsAgKvGInKfxnxWDDlz1E8gCkQjHe7VBdBDmYD92kwr7UQHugoD1VlPnkOOM2w7PWWteiKEqMF62PACg1ZwC3kuhggAL+Pc5kDbYN18uzE6sFAeppNdrnsIf4iemYnL7UNtrpau/xs9XjBH6JoYC+VLksOzmeHfsj1yBL48QemM+DPKZJTjAJ1ApWmJhMAGFK5D130pkte1H2aM7TGYNH9tLsD4lloH0lgSy+HlILQSqkqLAHy6LiIqTh3BDMAu7dYxu3wAttoGA7BlNHsVZiODIucX++LrwFMvYW1z1ytiHX04GxTO5SKLiVpkT/RoolxHoo5mxrZ0vnDmAAcTZ7BOAPbLfONVojVyryUbxhLty+fVtClBSlDuTSdSkgkz2cOQAAsLFFxR/G2o1YgSHeyzPkczkHZIc4omjpwKJisZg/qc0m83/8w68kAhjUAPXgJKXLeQbALIlMcGgSOZmvMEfiGQCAUuWE+EwRgbk/zGsIfPjvkRBHb9MUUJhLpPXdKen+MMGO18c1ffjaD/99PmGaBw0+TJ7n3xeHGa/RwZMqdYGkzyfiU9hgCqb4wvwQHIjrdLXsGeAQfz89aBMyOj8uMQbz1+/IvCeNcbA5DQ1xHyoyyQcVNFhsgUwqkqoXRJTNzvWlvX7xvQ0617a8WLalWslsjM83fVl92z88tUm2YncefGKrm7su2EbfUY+qlm8yWqC9jl0iOte9MRv27PWz76x1jvK+i3SQFN2+fcsWF6qi4JMs0tPfurqSvRHif2sbt+z2vYeWK1RU3Xj57GvrtS+tlB1Znv5PlhiHdgYAAIogFEwqPH27d/eO3drdtuZV097uQxs9s8ZCwx5/8rmtbOxIXOv44srevjvQhlerlGQNeHl6ZKUcghx5Cb0R2GkzbLWVZIiuRz8cCxQBmBHUfDZy1GllUuPPGRHFVI0WEgdSOOxbu3WtP3OQlYv0Nla06XKoxrNjIwxVcyHIqrpDNQ2KnwcUQeWKDYrfY0N8H0zyDZWEmCrWcIzSLRUAD5iiT43nD6WNX2pdENWTuUvlBxoT3sce/AB8FMpV+9HnP7Hbt++p5xChnOPjA7u4OLZWi4pPQrQJiDW/vC9vbX3LVtZW7Nnz72x//63Va9DTClarLlq9uqA2CN5bZpwVUA3NoKWWanbVNctX1qyyuGUbtz6ytc3bAhZgH4wmQ9HimV/0CtLegXJ4BhEclLvzPXv63Vf2zVd/tAd3dm2xWrLn3zOnzq2xWJEWRfMSoTQqo4hiecWQTd6DbndKCHDU+0CdNgZ91qssvpb0HFK/X7QAxNzwJlBf88ytcQJxVD0Z9L0nOKkiT4Nu6GMjkyd8BEOuHu5UOz179X56gub98PlEfU0aJQFMJa0B5h2BucCJvPv/em+b93myZ0hDAAtBlHS77eQh74FWMBd8PKKaA1tDs0/XQBUSm635yp33k0d7g1d9IkhnLUbLCp/ijAQCYxfRmvlp+1wXgs8zkgiRa2bw3QQA2JrxufLJ7bsisffTkXhHD7y3i7iAIQEKSRPe0t43CN2THyzrspOskrNB1g97gsIePfmZsq3ufmR/+R/+V9vYfWid7shyk4zV8mYvnz+x33/xSyuUK/bnf/m3duvuI9lSohkwICv2C7HJoGv5YduO955b82TP26IyZletrlUWVm1r976tb+5af4gysVkxN7Tm0Q92c/TMro6+t0n/0sYD6IAFGwyhfgIUEXyUrCSQJmODLvuPW5kS3BB8hhNCiCiRFInpo2reWG0EUp5mbpEE5n0NKLnJIlx3pYRXdrN4qSv5h3xMq8iCQBNVcsRYQYXcg0gs6kRzlEXwxCrVmtUXl62y0LCr3tCOTs4ljkR2jnVrNtO3+mLOFhZJAqnuELA5iBYVxIU6QoZFCc6xn3788WN7+PChaKloxSB+5vOhmQSxBrb/7lBMBpJgKuD016vtKlFWo2LN+xgXqq6FUk7JP78QXlM/v4RqS+6/nui3aksoZGUR6KrfVAxL9s0339r+uxOrVj25cBeYssSlEALkF04t8n8ulaxah/aLoGBJQSC0T83yJO4WooUEojBbNCbsPmJvDRVc8gMlP4ogrBdRqssV3TttHSfH53ZwcGy97tBK6Dvky2IdyWqtBEsitYQlOnA4DwUIHZ7xoa8RgTzrSO1NCTAICzOC80hI+OwYa7dgnAmiqW0NAThV+l0kNXpzfa9jzyjrfAtGAdfklp6+d6nqm2KjiMWi6KRzF5ZZahuaaiKlNlFnYSUhvalos0tah34I16G2Iok0ekU8wJoAAACLWEu0iRB4hSCi3lsCXAdookWPI4SEviOwC9YJrQALS3WdPcwP5gW0d84LCTFeow0AIEbCXBWIc3FxbQf7x9a+cQp8sKsIUUj8uV4sPpXEc25C66cFpcg8a6nFi+fGuUCyv762Ym/evFZLB2MLMMHa5Rlyr8QyDvzOWnB9bXrSGawNj3NgP0W1MgHIYokheNgRa8Sp/STZtCV4LVcgbs6BlQA9IBPIsSgBFlE59uS9SIeqv3bg4LDODFVhHQAgodOzwmknFONVPfb70OckcIlr6CUxxoVFALmSmHKupzJ0/YR8iNk6+yxAdMadJHO+9Ypr95YAB/Lm264jHpzmMyhR5fNWLvk4Ox19BgDMgxt6nWxuHfyYP3+5J28HyYstBMuAuSigpt8VyM9rRIufa++J9avWJLEHEhs1MRB8ns+ExiORBgQmHtMZk2xHSU6VM82/fm6eMPZ6NknNn7UGYBN7hOIdCheJtcP/iwFGyxNsIFonUuWfzwp2B6+LuMiFK92RQXtOigOY99xjsDUYYwA39hbaW2ktY88+OT2VwJ/ymUKKmYs5qy5UbW1jTZV74lzWWfPiyo4PEAqnldHn3tr6qu3u7trF+YV99+13yjFgtmBNyRzDspsWmq3tLc1vRBvPzk4Vg2heIqrJvEXnA6e0sTPLYh9jjAVeh2PJ3/1DMAAcBFDwqcR09tBi0k+T1ZTOTJPPuQq3HlJKcpNc2HTR/GvJtCicH1TV43P5XZP0X6m867CbOhfMkukPK+kfvi7u4b3k+4MKfQQQAS6kpom0OTmaGcm5KqLJh5E/Qy8L0amwd9NhFW4EeiO9nv5DuBcLMa5ViXx6QP5dM9bBFJyZ65uNcZpP9OM+AwCIw5S/D6qaGAuJCqLDLAEAwXokWcGqbTzo2c3lmZULGavwKz9RKwBifTfNpr16/VZ9qKizq6d1glVcsm/LFSTQVl9cUnW727625z88sZODPTs5eGul7MRu725r3BinhcWaGAF7b1/JJ355qW4Xp6dKSqjYl6sLtr65be3uwF6+fKHrGA86osuiY0fiqL4cUdRJFqH8t1XBefDgvt29d9ssO7G9/bf23Xffcbba2tqWhKa2b9+1s+a17R0catGI9gv63mnZylJd13NzeW6XF2c2QSgNsUEqJ7mMen1EBRf9L2+9vvfJkwRStVKCBu3bmWzemqHIcCCAgwSD5L+c+oi4X3o4PbHjfZ5ISswHFC8dIvS3B/V5mvwkgGJayfigZUZrPEAhWbmAVva1yfPnOER8jrOeCVzoP0SnwNFz7gs64cQKei4E6y4YnbPtnV1bWlwWikmFmQD1/PxInveIY1GVYqOFmpxTewAVcdc8uLq58GRGooRm/S59cFUlLVARYSI47S9n40zBmr2RjXNV2733ud2+/7nlSsuyHKSOSUX1qoXlSUctIasrK9JayMj+b2zl3Ngmw0v7/rsv7Ivf/c7u7e6oX/rtqx801xfrZQVBBFJXBFNy3MqICs2zY59wQya344xWA/WVyVrTVbFVjBa11BFxJVoAH1p7M1GbRNDywBTkWvvwRAeMgv4QO0oINIAENOnLposTKUFTH6cnEXr+KTB3Cp1XGtRTB70ULYW2C3MGXZPDSxoeSrQrsq5x6l9X+xzJIcwfvZeKgRI1t9Eh0GG+xH4WWgvej++9diTrPPuT49P0Oj/UPUicVX/mAQCCSJJ+D1KSYnfdaeRU3T3QInjxvkKuCzqjDnkO/UQvJ7HhF32ix8fH+nf8dWOP9LYIvx5RFMXUcUaH2KmpTYLqjvZ6NEXor8PGKQ+AyWwAuMhYtli35a279ulf/tyqjXU7v7i2Ch6/k4G9ePatvXz1xBYaK3bn3k+strxl9dUNqy+v2zDjtnDYADKLa/mRNCnevPhWgCjr/Ryhq1ZfLVef/eTPpAivM2PSs8HNkY07R/bm6W+sefLG8ll3cQG7kVUfibgADxpfJnr+Lj7nyuokVMwzAj0lETdosDjNWwFxvqCgp8v8pJpWrmqTcBaMB5EzBwkAKNg+3A/tMTlbqNetXvUKrHquBz1RbZkzABFDWkMSm4bPxVUAltn5dcuuW22vtFQqeh3tQkuNsvr+SYpUdRnOFOABgm/dum3raxuyRaIfnuoKARS90zCDNrc2RfcFAGBzZslhj0eVlNMZjQ0SD66X+yfAcrpwcpVQL37VimXaDsrW6XfFiqHqgo2i5tvlVZqLObu8PFewv76xqgo/qs3MpRfPX2rfZe5SbaQ3H8XoTseTLpLExnLDPvn0E7tz57YH+TnvAX/3bk/vUVJB5Sd0d9ApSGryfAfXz3rwPv+jZAfrCQvPTtUjJZGL3o4zofd4pITx4pyqP0+CyrC7kcAA0x6XKL9U4mDSRCIiFXlVMmc+69oDE0jHumI/9FiT73K9G34CrAwgOwBW7tnnI/ob7t4gtfw0nzzuCb0Q6O7O9OBXfFa0/2i/Scke/6bCQTobFZulKmooyIfnvcdprnEQ1enQc/G+5RTcJQq87l82bP4Mon1PsWqWijoVvNQDnFoT0BrxCnTRWp0bKxRZr5z1LTHIFhZqSigAgDizw689QGKesYvwwVyqWqlAgjixw4MT23u7L4DHAa2JFUqAFLQA5AU6SaMlVf5hBNy9fUcJzskxIH5rqqNAMgMphfYDAADWMf3/sf+HK4wzw6IA5Xv8bL/wvZuxFOto7t9I/OUuZS5M2bxoClBbqC94m0AS5/RWG3QU6LX3xFa2tGUE7lyBPVT4vRLse6yYjKltZTp/0Cthnaho5fOKJBqwmHOVaw/l9wBxpCMj1p9pzUoBXvbOHttwthK7hLOIV6JTYYa9OSX6zkZzQWAXUPe2LJ3XyVo8xkrmSUl3gucopxv0EbQvhp6Os96iKMTfw37xxN7BgnhWESt6nOEtGjCgiAd4NqxtXhtswQB1+AKeBeMb4ID31XsyH1pGAVhE1V4CgzWsSScCANhPY+EQScX1uCtVsilWBdxF+8J+kGfLXqG/S/sCICgxmopEiWGgdqUE5sCE44cWBK5rWqBUHoeI4kBxSgix8hoANlpYnDVAW2TFFpcoTNH6UrSPHz8WuP7VV1/JuYtCUB2rXMX8gEs9a6wsiQlAzz57FratN00YBC66zHm8k1po9t/t2+HBgcByWFrYfp+eHAu4BgyQvkUZ+9aqzq6T4yN9jtp91d6aEQDA9AtdEwfYXACQNS6Q47/+NxgAydIkVdRD1C8m0jwqqk10LiHVQTFXidfGOVflFlU5DbgS2aCXp0q+3jsHAsySbt9ENXGmCdOfJvpR9ZxHxmL7jffH/8+DAzHxBQTol1N0GD1NWhViPIAnoSPwj1YHaBwhkMLiu25e6QGwCFfX1lX5pDdYYyUceazKtFQ/lT3l5SPPsMAEJpl873qmFxzf+KftA9F/Fiq3Dgxw3cleZpokpEqgqrhe3Q0xmmnjh/qU8gou1WhGIDUeWD7H9ZEkDYx0pkiACCDQa9vF0Vvrt5o26LXsh6ff21W7baVKVYk/QnDuuIX1Xt0effJje/zZ5063vDy3/bdvJNwH9ZqD76OPHtjDB/eV9B3u79nLZ0/t6GDPlupVu7OzbZ3W9dRajI2rjlBQr2+XzQu5E1RQQkY0S8IiLmblfW0IuFSt32PeFOz27Tu2tbWpJPTN22e2v7+nTRPKamN5zR4++tgy+YKdnl3Y0fGpgt2tzQ1brFctZyPrt6+tdXFq/ZumKmsEZh361BAbw6Ob8YUVQSAh6ihVRVBHlECTLyobT6IsASBgq4huAQgxyT8gCeuRJCx6JFWVTy0g+E5zsJLguKpr2J048quNO9HYYk5MUdm5derzgIRnokoDc0GCNEXmyEzN2GnBiEY5qsx3eO8lry2rskg7APaMmVzRVte3bH1zSwk7Htf9Ts9urm60xkgm8cfu9fHWxcrr0JpnVJfco1v7UKIh01cntBXobIIK9pK+P+ivUN4y+aJdtPpWKC/Zz372P9vi8rYNJ0XD4qw7Htlp88K60BXzRVtcXLblpYYSf3r6q4WMZUYtuzp/a6+ff2fPf/jeNteXJUD4+vkPVi3R8wqKOvRWBYIAMUvSwTzou5o0CZ8AAa9EKKBMrBftN2kfEM0s2cRERV60P/qzFZgHtYwDj6oBVGgPDiUmhqCmLNIc4SbBIEFBPI0qhvZdgusUQND/KWFG7beO7Eflhe/jAOOeSPA41HVoSxiwJ8SfrZDEhsCFOYD1J8/HQaC89kcP2rxHMkBRzb9ECXZfa7ZRF17koKY6Sg8c81sB9ciDaAdZXcwyAu9gNZCgyFdXvbp9zVcCX83TnDMF+MXcVGLW8z5G76eFiTH7fg5I6MDHJ6dCymlx8YQu9aEqoXDP9bCviauTovHAgybmhgvHOaOF/YZBGQ0m1qFaWl209e3b1tjcsU5/qHaUDECXDe3s+MBGo64tr27YJLNg2cqy3f/Rn9vtR5/bKFeRbWkO7YbsxBZKE+tcn9jR4StrtXAIaVlb4j4ZW1hs2O1HD7Tvso9lJ7Cguta9ObZ3r76y9uWhFTNDK3CODQAIHDgjqOoPunrO0BSVzEAtMFSs6woSRR2+uRHLSqAL/cZUWpMgGmciwEOlWlewRdJLAYF/V/A1ciE9WBIEWvQjYm1YRIyQJHHQt5OTI4GxyysNUbmVAGO/dtXU+DIJFXDhcIEwZRKeDHYcey7JP1RNAA3mP3MiANHGUsO2Nrf1mfv7BwJ1cfCIdiz+vNigf5KKX06VFipf3vPPXBrb0eGxvXv3TnoJnDvc18U5/cDtpFtgCqQAxfidALJ5fa31tNRYFljBfUFf5t/oAeXMY22RLN3eva3vDDXtg8N9e/nypVSdmVtUd4Kd8ejxI/vs88+1BgKYevr0iRKzqO5FmwCVY4AzscWkVeGuDASDsGOkFp7osf4akghPfGhpY520W9CYxzboT+z8jLaOa6nHEyu5FooXikjUFEgXsDd1gESgmfr0GU+P42KdTdPjBKJ6Bd/tA2cVPT9rpjFKYszx3lCj93hy1h7l9FuPmfgu33+dguzsgGBCehWWfSoA7UhsAgCI/dKTfF8bUTSKWE2V3BBkk6q274P+Or8OzlOBruk8c0cVjwW4b9ruvHnQbSa7vbZiL+IUgFX2S/ZKUfJ7ULdhHY6MSjMJOImFXI8GPSUFzCvmYbRSaF6Nzbod5mDbrq9gvnRsNIBBkVG1f31zza062zeaM/AUfY5WtP/jvEGyjTYEa/n27q6Sm4ODfcVAgFCsLarytKFEe6KzMhzQ8aKaJ/8hECe1fGyl5VyT05kUbRiMkRIxtVQNJWIGVZrK5kJtwa3gAACSYw3xCMl9xDzh7MH3Ma+4PgFDKrk5I80FI11IcJok5535JUA7eclHTjJNYlM7hGupOYsS8JvPcnAcUGyga5MivBJ0nol/biT/3nrpQs7sWX6mcM47WzB67udzA65lBqJ53hDMpGixiHPeRToDxABsc6CAaw523Ux/wFsJQjvF9woXzuS63c3Hr1Pns+wjaUtIrgyyuXT2RIgkBiBAYh7fF4k996B4t0grhRdLiK/8bHJha48XkhUxgqhiLzrAzLnAtQMuMU7MvSkrlmvvOi0+1rOPkbdxcY6oBaMIg9XjDdHrzdv94t/VQgRbhDYKWB6clxNipmtV9xeXsL02e/Tokf3ZT//M9vf37R//8f9LbSQhOD3R6yn+EcMA/DKegwHrFp0IwCUHw5mOvn6T5oYEmnlfXSwc6Z6kwg17F3ONzzw6PJQrC73/ilV7sCr601YvgakC/R0oEYNVNt9Fy/znv/+XSVgzRaU5NrpI/KeIUrIOmCXYvjHONnTf9OIhT/8lbco6CD6seE97kv1T5lkC4TKgaDT92/xiDFRxihDNMQLiu+Ke4hCav8f3wAYo9U7qUlKkgDYhASQ4algU3Y2FDo3S0VNEGs5OTqx5ca5rvHv/oW1u3bKbFhuf93XTN54TNVgRqRzCx1nUViFFusLwh8CHn5qzw2QevIgx0r2ksQ00eoqizT8rtRPMhLRmiLxvIBIFkmJ2Uf7obEojYzFC84dG4uoRsrgq5JQAn+2/st71mQ3bl3Zy8s7aPXwsB9aVuBcVp4x5jlKx7d379smP/9yqC4vqw6Mfn2AY8ZqLy6Z99NFD+/jxR1bIZ+zLP/zGvv7id+qNpyd7qQYdsWuVclFIIWgXC1QJJklNNmPbW7esWKDyPxG9/wKxuUJGwd7q2qaNRlQrJxKUwz4H7f+Li0O7vr60m+tre/PqjSrQjx59LKbC4fGJvdt3QOeTTz62WztbdnZ8aG9fPLVR59qs37HMEBrkwAbca/JiTXCnJ4sSissoSXYdAv9/Pae0SXJo9LouAihl6wQAMMfYNBgriSqlxI6NAXSWDUl+txLPmSVAMcf9wHVxs0iMAhyYn2fet+6BABsxCTqBblT+XQ2eXy5qJ02AalUHBckQzxnRsm4fulPVKrUle/DoY7t9566SBYQdj/aPpCpNZeru3Tu2tr4sjImCf7N5Yt98+TuNrVOxXRk4wAnukwBL1UcCaVHcBra4hJf0kk0yeTu9alm5umw//cm/se2dBzYY5eyq3bWTq6adkkhUq7KMLFcW5Mhgw4EVMiNrLJRs3L20ozdP7Nn3X9q7vde2WGcO9e3i9MR7NPGU7pFYUiExtTioWo54K7oCVGkJUHreizatCKCsngSyIpCY34fm90iqkBJzmvrZkwS1VT1gPgSV0PdUQDwcBwAA6Fkda73Sxxh7An2cHvC7eE8EHKo8pYOYA5pnyDjTWqNe5MRMiH5NHcB5D1zCF5pcLOjEBC/8hOq2A0VJUEq2dhzY6B8wP6Nn10GO69a15reCmawnXM5u8eDQ5+hMDIvx4ToiuSFeCHEtDm0CAOa5qpEDF/uTMJ3aVN53feDzCQjZd5hzpSTyFIEjZ44ohjo0k0AgN051G7Go1E/qIA+7dxIdldgh/ZQja7V7VihVbWV9UxaY7W7PXREQ67GxXZzhhjGQSOZgXLJMuWEf/+zf2p3HP7FRHouprAEtwWoqZ/t2+O6FvXz1vTWvztVbKourQkVAYnmh6vaKw4ktLdatsVi1Uf/ari7eWbUwtuywY6eHB4bbw0KtLpAKWmmne6PqBYmDBKPMrT+rlZpTwKUo3VIfuXoZqbKORlL6Z3/DmnOpsaKxQlT1GhE5WiTYEyYOTuzu3rbtrW2N2/XlpfURyqKySPDYbUvTA4yUuSnhusEoKXS3p+sBDQ/lebJJZLydFovWCuPJ+rm6vpKmhVN2XeSKOUCPO+uQ6j+sDzFAShW3r7WJvOoBemAP1OtVVd03NzZtbXVdaumnJ2f21Vd/tPOLM1VGEXECsGo2b6zbdfYOa1Q9oImWynezN7NfwTRgnTHGVOjV157YKsx1AXGlssSeHjx4oH32iy//IBGz+/fv614ODw90v1zb/fv3JCDLv3tCP7YXz59p73H/cG/D4YfqFAlc9MSrF1uCh8744Gzh/ODsB4AoV4oCJJhTSnbHMAVpdxla87Klvv/2DWwhiQWlde89zXGuKTGhiqs16RT9aKOJ6iHXw4+qvXMq+XyOxMn6Xn0DVFDcmUHHw4tOLkqaNHBUoQW4woPbRUpFJ4ZWHv2tWByrYuf75XsAAEmf3Fnt/76PAAAgAElEQVQ8Zg2KeMSZ87TiSPzifJ0B64hweXuVCxU7GDgDLcg4E4NP4IOLufJ+5oy0JEoAV6YWkkyOJKqv5GJre0Pznf5+AY7pPGVN8owRfuQsRlVcrYKTkUAjnrNaU9L5w97OmSk3j76zVhhbkkHuuVQp2i59+wW3jYS4FkAD1xoJomKaXt8aS0u2s7Oj16A7wHoUoC12nAPC7LFoGgBWeEvJLDEP1X/OJ4BcGGuAD1yLfxe6NskRheIGf0ZEtjcQZRo2Ee0MsImYE6KU9wCwYeDUdIa4+wDuBYhQJwtaCcTyaKjuub2l2yN6XDwDdWYaEPHcpWNFIpqsBwMU8iq9ZICnws0kZIq1YDZSnU4914gRivUHuK+WQejr3t7H93DvcrUYw8TpKFGSKOKcPXck0SGAGdfN3wezL4CrAFI8gWXPBNQn6UbLx1tFY4z4fpJCMYgk3OsxpcT7Rp6EKuZL8STzm2tnv5pfCw7mJ5ZLchSJZyFqfsrPghVBwU5rILUbAN51Abm6nrhrDWYpnnnCLwBaGkvEXh4fSEEmuXYEa50xUGKdxB3n120wEKYMIjS62CFwx0tIv3vgORuM2M97510oG3Du9PxEvzdWFm339i37m3/3N4pv//CHP+isubWzq/gLlqGYZqPQ/8jrnGHeU6gk92AvZm6HYwPf69phAdzQblOxWzs4tqxorgK28zwdLMA++8pOT88Vh7au23qWkRfyjAQGA3YvLgrchQnI9+rc/9//z1+4AsCHyfOcDd/8v72fQMyoUPOJ+bTiGAl9EqJwRDYJ2YXI3gcAQGzAWnyBIMwBALFQfdf1RCf+7k+S5Cl666+d//fZ9wTo4Ml00od0zEG/Uv/qxANwqNKgtuVSThZpb17jYX+i6gab0J17D+z23fsSxtOMUfLMZuA0Uj6YpInIh+RGHI00PnFPSham4n4z2f9IIqbV/lTRjb932t4MqebzvMLjNGUHTFISOvd3Uups3SQqzlDK6eUa1Z2qFroUnpX3YCmVUfJ7cfjK3r341q5P39iwf2OjycD7SmA7IDglyikWexmrLqxKILBYWZBi9dLiijXwcr9o2ulZ0+7du2f37t6yQmFsX335G3vyzR+s12laIUv1oS3xva3NTVHApJgJC6DuAoQoSN+5+8DWVjb1wGQvdHZslhnaxuaGGBnd3tCuml0pYxLkIKbT6xEAda15dmqnx6eq0C+vrNqdO/es1ena6zdvtcGA7q02Fu3Fsyf28ocnVs6OrZidWGYIbWlgeFyo6kWSrE3V+4x6yXMdmiT/zoakpCR5BIOoErAhZiUtAPUyOaWRRUuSwkEAGCPBlCrUMmjQiJC1lbSp7w117kR7Y1MPRDgqEX4oh0pz8v5MdDy9Jtm4cS2AIwgMMfeif40DloPg+qqpgzq83ZmeHH05DhhDAZsNsmz3Hjyyjx4/1uaN7d/+3lu7ubpWtRUqU7UKZZFWjqL1uje29/qZnZ8cecWPFoCrRJdVgOi6BwSVrC0oVojmrK6uKYhv9/p21RnIY/3W9ke2tXXPsvmKjbN5u+p27LrXtaW1DVGtxxMXohv3e7IaXKoX7fL4tX37u/9uey+fWBeaJXN7gvKwO2DoHsdQxQBFSLR7uj5Arjh8hUInBkBU/kXPTf2hM8TbA4s4rINNEbZisT8xD1Q1AWxJ1XcFRKlX1nuxSTRdxfi61bGbFhZEVEsd9GLsee4OVnqwHb2vEeh6Tz/UM5gk7hzAXPDAwdXxCTTkM56UrAkSY17EnIpgSEBHer+Cf6zgEgBAUhxBRQQW6DLwOulkJJpi2IrNhOc8eOQ6dE2FvGhvXAMIOs8AVpH3sUpNLiUegJneex2BkPbCRFUmaAN9V4Ui6XPozKIik4BTv/eZgjTBHIFmtGXE8wPUDYpmUCthJ+WLZasvNayHaGR/YGsb67axvmajQd9Ojw+VyJM8jDIly9eWbfvh57a8/cBKdajfDSvw/Lot67Uv7Phoz96+e2XdXksMDFhJNSif7DGDnphCUFQRINzZ3rR6rWSjfsuK2ZH1O1d2vP9WWiqAt5xftFjhIS/RyCHUZ29tUVBemAWIrj8BkA0FtCL2GoDR2fmFdE5CfVnCWbCfAKYGI+3Hjz/+1JaXVzVmiISdnxxbr3NjeePLWGNeuRkQEAsIcnFO9ZwmX3qeKfNZ+xHnJMDbZKSkhySRfngCxpOzE+9Lht5ayEskkB9akOiNPz2h3YQ2por2TPZS1krz6lp7inrxF6oCQBfrC7a4iGODtwIQxJEYVetlW2osKXmiN75YqE6BEmzHgkXjCvp9nU9QiZ1NlVHCTSDL82O+8Mx4XSFXULIPrR9rwmfPftCcv3P3jub73t5bvY69mfFWe0unoz+TYJ2eHevPtNDxvEgQSTS2t7f1XXwP3836p9WB58g8JbFEc8GZc56MkUjLAUaiagSpBbu57tq7vSNrXtxYr8v5wuNwVhbPi0XI82cf0F6XkvaIN9gnOOu4Z7XxySXEk6QARFyxv+DsBAQ3kxgY71F1FnbLNFGb0cXFwEluCHyekkGAwNRvTuIIk4yYSIlaUkdXUiVxMU+Io9AVMSG/x9/Nx1weP83sDV1p/X2nLGfTJhAgFV5cU4ME0sEP/uzgSFEMFjAEWggrVXQL8mIT0k7S5gy7vp46GnD+co/uMOOtDR4neFWWZx4uCrwO4C1YhEF9Fz1Y4mwwbEiycra+saY5xxqj9EMRhff5eHjcDEAndfjELnA9gGsJm6niOxV5dd0EzkSukaSFOQBIwRzhtUp65GpBQaHiXvQC/p3Jxu8UeFSxZf/scs9DtSuhag4LAKEzF7Mca49xrQO0aUruzZ5adgJscVcr2JLMD97HXkXi5W1jU9ZKqixH0VMCgowKrJZU+Y+Ku58FGXc6odKfz6ki64Am4s+u/M86AQDwVhUvqvAsdZ1JHZ/nRk88QBVrmGchLZ/UT+LnOe49nri7RpOzFFhX3uIQOiw+J8XIUMzo5x1jQNWb3wUSqeXUtYX8mryHP2JY1jCxiMcHwchxdyl3dpq1zHBNYsRkwoHDWRURb0RxxEngMyFrjWWaY+zF7Oecl1y/4pjkFuctT87wC1tL/Z3GwMFYZ/0g8uisIwqC7sJA/uLXEroTWuNib4Q+EgLYziLjlzNCEH0FePbWSgQ3AedanWvrDbpizvzFX/65ffrpJ/by5Sv75o9f60z467/+a9vY2JQd5TfffG0XF+eK5RlLHmewQTjnVGDK5mxxaUlsMcVECbyL1hXmAWcTc4txEaMsOTmwd0ugtj/U2F833eKS9cj54HMiL6cAWtJg5XF2q+WCUfsv//BLJyzNCdJFMDqt5M8l4PObpL9nhlK9l8BG/szGnZjs2kDTZ0WVTzS/uZaC+Az9npLVeQbAhwBALNT5BD/AiLBaCTQkAIDp92nmJYX+RBVLXANHcRMAIBry2Dd/lNspftF2cnN1bq9fPBMAAHgkD9TVNWusbCjZzRcqSix9MrovsPqE6RUF9hX1Euu6WdI+n/wHkjxf8Z8HYD4EbaZsjBAIBD2fUtPmEUWnBAuRHPbt5vLC3jz/wa4vvY8QMZTG6qo9+uRTUa9JoAcjF0FCCG+hnLPjvWf223/+f+3q+KWVC2NhHfS7INLGWFEt6LSpHFWsWmvIHrDTRyW/bPXFFf19Lk9Qmbe7d+/ZndtbVipnbG/vuT198pWdn7yzQe/GBv2OLdSrdmtryw4Pj0RDZIHUCe6oGHXojVy3+/ceWb22qMAG1flWuylV+cXGkgK2y8u2FicUNvowO51rVaMG3Y5V1QdMhWtsDx4+UoWZnjMWIEE7ugV/+O0v7fjgrS2Wi5bPjG3UZ2PEno92CXqlBnq/kEVod1JwZwMBneUgcCsmQJVAM2X7h9AOh4JE0OhZzipoce9UeuPx+iyLbsvm1u3SJ5oQ0nxRaJ7T2/xZq58+0cdiLc0DAAEQ+NpW3XbqgU1FjQNbtkM3134QF+kXI2loTX2G1QtLZR50X9T/kt20htbujmx5dVPPk4P94uLMLs6OZKnIfbFZu/4E6sPYLPVt2G9JYwIAgEOMoILrFT1pvs8yBXCN5WVbWl7WuLa7fbvu9JT0l0oNKxQWLFusSdCxvrxik0LBlje2LVeipxmmi1kxa1av5m3Qbdp3X/7Svv/in6x7dSJEVqKT0e6g6lEI+XGtbkuERRh2h06vV7OVRMtULWFTCIbTyKsGrFGeR9AKA4GOvVVofwIyCRr09xI2chVo0e2DVcU1pYM2Opfe7O3bJRoSqcdfOgGpFUS9cQkAcE9k0F+szOiT9l5pBWuptx/bmvBtJxkg+ef5E9MzD+VxO4Jm5gFnfKfv1Um8UEGBq+0LCFQf2qxXljEj+KOyLG1EmPOJkuiHvlPuHAl3pWCf236QcXgyh+jHU3JF4IU45Xu2R0H7n+lmcIleQfFEQPOnjcOI97+HDSDf5WJG0OHdXsgpjAMF1NqL01kZ60yHLBRFaMWIhNKOgEgUrTp9gNGsbWxuirIr6vvRkQ2SiF6WalZl0XrZmpUWN+zBox+LQXZxcmJ7r17YzdWZEv/uoGdbt7bswUcPbGN91WpU1fpdO3r72t69faMAgLGj6q3eV+bVeGBDBFfHPSvmR7LNOzk9UALOM61I7I3AODNlEwHcMD6xZyCiyb2rtYQWnOsbOz07VxDPmBGYSCyytuDtAZOsffzJZ9IBabfaogkj2DcadNVGlZmQmCB45kATOh1TcdNk6RaibVSdEKnj+YqCiT5F50ZBovqVqUohHnh9NS0WMLeZNyTWBFjtG3zv2cewz/I9hXGCMQCbAbYFVGsXmXSbV0RjvW3Fz3zAJhI0xP68hJGTOCkgE/sVlVDmE8EV4xIButpr5Cjh1RzmL5/Bnzmn+B4qcnfu3NFZfHJyrDGh0g91HA0YfjG/IkhnrrLP8Jl8Ptem9gxssAY9nRuskXv37irRBhCHfcD6RziKeci+ALBBgFrMIbRak54A74VS7nor9AqTmI0FAJweX6olgNYIQBTWtITwcAZJiW3sBxRuos2QcYXhwFiy13EfaB9wDqHJAKAPOOHtE2219qlHP1U/VdFMFVbvx/aKabQ1eA+ys4ZE46eaSvIly1Lv65cLyMhp1d4alPSuOKO7Lj4aMWHEWrGPh+VqABzzVdnZ+6K/3e9bCY7asJ0R4KKsrvbP/OI1uudywTLo0GRGibFRFhgAswgmlyvAe4Wd65i1bfjn8vyxY4xrY5zpD+Y9ahGc0wLi3r1v3l1MiCEYN5IKQABnm3ItjCN2oD4uxFrBhgAsZC8UcJeSZ/QDfLAdKHDl9YGYLcQS/AJMYL5xDcxDikowsAAFeA/0ZhJTfy5O/VfMU66IXcTn8Zz6XfbgsZIbQAAAd6eBw6T0fTw+J5iPDlD7fXBcy/JTZzPaOthu+lqK6jbr3ZlEMwq+gGYlhM60m1bZk20jbEimaxRRxEjBN56WOnzjpR/gYLZ/T1Ldlz2eu/c0FhErBQRjDXem4n8khfPnrJhQSSQv5iznMWvHwe5os6ClIiwGk6U0YrESHBxMWRISWpYugMdfEjzl81PM4mKpnLUxDyPuiYKin6V8rhyxkhBsMKKC+aOCSmr19jjXKfJu+epxsuylk8Wyr1XXRxAbAqAgCY5K2JD9h/05l3Kn5BYQThoRn7BuOF8i7okimeZF4m4EGCfBTtla+g8tCQJFpNcE6DHUWuVMpCf6sx99av/Lf/pbrdNf//o3mue3b+3aT37yU7Fk+A70MV68eK64ico9YIDvIWgfQNOn9ZcWC8RJvRXMASlvaeSzVWiEhSfnCLfdVjwD5b+NFSEAet5oeUN8F8c0/k2MzJG7q9UWEI2ljQB9MuZf0lX4u//rNxPvL/ZfM0pHUrKeQzznN0cugAk4TbZTUDQdPe1/vumqsh7WflMaiNPEwjZl/n2zBN0RrtAY8I+c6QAo7px6Yr9f4VfiG33x0Uo/xwKYJdrRryWeoZf8xBQK1MJ7SUlqpZiPzc+oJ1uz1vW5ephPjg7s5qpp9cUF0Tqr9Ybt3Hlgy2tbNhiBYroa9bSnNC0w70kKn1n/vhkYMvv/uOf58Y7xYnzfBwWmCjTpJdET54vUf/y5QEMdtJv2/MnXtv/qudHBzubFxoj4EnRuKPS5QtlKFRII+mX7Nuq37eDtU/vi1//dRq0zW1kkkR+ITq6qECIrAzbbgWzwKmUE4iZ2eXVjdKmidH3ebNvC4qp+NZZXbHODyhcWQKjG71mn1ZQ7QA/aaNZkeXN50VRVxkU6SqpINVvQLRfs0Uef2nJjTVRP+ujol60vVKScTFDR76Fejk3HwN6+fm2t9pWSUpK39fUNW1mFcldQ4ArdEnVq1PkbCzW7PD+xL377S7s4O5ZKPJoIUvUVCgpqScUpI1oqo80i40dId0KNeZ16RZfcfotglipgUcJhrmrPJsnv2O94EuK0J607VVa8f43v8s0TcZKbqdhPzI+gY8cc8UPuX2PKzFEUJ2NVmZSkDAdK0Ng8JGgD+pk27wAQIiio1Bbk+tAbcK1UxRaVDODHje3foE9lHTcHEgn8350pIRR6AHW5a0X0KZJ4W1ABI0mTArnQbqeaclhhO8jr5COuMQJMwiZsaMNMydZ37tnuw0dWXlyxxZUNo0UerYJSPmeVwsRGvWt79+Z7e/LHX9n1yRvLTaD2M95e+WffcB/5gqpdsP5JkkgKWBueUIBwe0CKEwDjxEYR1QfRAtP+GAmVqhHxXFPQwXhwLxwCBGM8Jymxi2JPhdz7YJ2C6KBCWNoxLU4EeF1P17b3lRYVQHlgDaXXWQDMGQ5arnEKBCQwIJJ7/KY5oKCqhfo+h2wcJB5AeLAVc8B74L3yxT1GksU+AAoftHyOPSjXHGonpyc6VKP3PKrzJGnhYeyf73uWggZ81zUuHkRpXiKyk84eJWxJJyHGPILSYBkw9yK5JRhE7Z0kQWJpaq9INo5ZS57OM8quM8QcSOA7fTw94Kc3j7Wsdhkofzw9+p4VSAxtHTbS6qpApLOTU28lIJmrVa1Yb9hJc2DlhQ3787/6G9veum3Hh4f27On3Uv1FWK5QwTHgZ/bR44/U3lSrFCwz6NrzP35h+69fKYmlioTgF4CnVPipjhaztlClv31sT7//0l6/emq1mlPPYZAM+7iVUJUbqI0gqIg6HwRiQsmERoyji/czw4QBwOY78SXXMwfQIwgbj733vZqqvJeXulc0NRDWRDNmOOiIaSNLQZoPku83+2WoSZPYkCx4b31RFQwC08urS6+ep1YM5nm0vAAEUFUmmIINcXZ6pgCJOYQWAffWojoC40Te2mgHVAQOoCnBGri8OFdiTOgAwKD1WMzJ7oy+a1WjVTXK2fUVVdCWEhnGi+9lBrK/MyZYoGrtJRV+ElOSAJJstSnwHWVvFXBArq+E6aNHD8Q6IHBkL4LF4ImMq8Sr3QX9oNA9mAQFmBYp7GcLtntnV4kM7QJcC+rsDx4+sGUJIJ7LFeH8DNpoXwBAtVbWulQ/Nq0/svjDwrCoFoDD/VM7PjpXq4icDSBkqCqXFaAX+0HojsDsYI1yDZwpAjJTcq4x6PUEAHCme2WqojEBlGMeBXCqCm0qBGltJWEv3+f4N9cZUBKIAvqcfSfjxr/79kBfdtDLuW7XmODsVlvXnKI/e4fHSl4Okp0WlcRkRRg0df1boqmqkpmAD5JY3/sdtBTFHwHkrjtPkPjD+gBwb3dv7Oz8RHEXdHzOyCJFlsUFnQsATBq3YkntpqwPB6ZpQwPc8HiVPS00AAR0kpQmIE/JVbjKAHziXmTeb4zuEuC3OwfAiBnJm55iFmcHWjv8EHextgLM8tjA7V9J2130NlnSDke2vr5ut2/dUvL4+vUrgVN8JvsC3+EtMddTUJX7j3YDhp046dYtWKEAczl78/qt9Dig/0N1vjy/TJR2B/Uk5peqmhLMm2MWBwDAc6RgAoOUvYa9gJ8Yp0haZ8/fz12evZ/1zuAIgIk2B4VmzJDkOrCySiECTSqfPaw9XudzH0p7ojUn5hhzmu9DGJXXMD9IxIkTWEsCWFOy7ICki0xyrvKfa/7MHHO4vnkmaABecS4G6495FGcYcYJrAjkwEIASz0OgE4WC0BoQ0D+zdufefe57+567gPheJWaIklAfw2ClhlMQFXgHlLwVJ+H+03xPOVxiAOg5Tfv4HfBhjOTgk9Yq9+QVbwdEo10yzpUoyMzHC+xjPCn2eDHi2LfGqaVrasXYF7sR9gVbPyyAcq1s//bf/dz+5t//3F69emn/9E//pPt9eP+Bqv/BckIXgDYu1ibrFQCA31nXWPyRqANWq+hVchvOGXuKc2dRcQ9nBtcdOi1qS8hkJSJ4fnohMIH8RkwcFV2CKULvf1Zxlxd3ecauHaac5UMAIAZnHnWaVutTRhFJ6ocJ6Sx5jaq6vyGCYf35PeV+R3xmqqn++gAL+HMIEjo66D8zIGLmqzn/Pl1XEjnz7D29cS7B1ndoMjsVwqkAju9rooKIpuRcPTMa1IFVsHbIje38dN8O3r2yca9ll+fHojvzg0o96sx3Hn5i9x99ZrnSgirVUCM1AcMGTBVRJr9/93ySP7va90GW+Pt5IEaJ0Zw14vxrAtBhYjuw4wPBsyWgOz3as7ODl3Z1um8lG6rfnuSDSQK9moS4VKra6tq2LTRWRR1pXhFkndnZyVs7P3xj5ezQqkUm41goNkJJBEjlUk0icOpTFwBC78yZdXpDa/UGdnHdEagAlZJxpvccJNr70fO2srwk8T0SbTxW3Wd8KKENKTYnEKXT69jKyrptbSKmVBb6RU8oojogdaIsYx1D28HSihbKwf6+KieBptHPunPrjm1uodC5Jpok1m/PfvheVStsCw/2Xlvr6lxBPpVamASMJ/3aKLYj1BcCPwAO7juNLkKgrlQuSCpIkNlsCXbb6ocleSDhZNGihE21XZUN9cQ5Ug0aSWUGrQJR+ATgIMwDWuxBrs+n2ebMsyYIC7ZHAEB+oEXvsk99T/pqqtw7TSvQeKfmyZs2MRu02dNDOBpqrGoI7K3s2PbOPauUsSEa2cnJoR0evrFikSREmqQ63Kigi2IGS6TdsmwGcAEE05FkDptI0ER3HA61mYZQD8BP9KNxEJWKHD55m2SrdtUaWaa0aOu3Htj2XQCAVastAeY43atWLljv+tR++O739urZV9ZqHqpPupBDU4HWA/fgFcBE5SNPIA9CTWJUtmql7slVp6vgWxTxCdUQgJ6eqjtcM+MDQ8Krh05n84qCg5IEXtwTf8/BSjDEs0chXXoAAgFk2uUK28lD2QM59hE/MJkTHYTT1M81Q+LV44+AHwFekYq5J6yxr8Y4AzapF1je5g5oXN9caR3SCgJtkTnBOEulVj7WnhB7UOo9m9qnU99vfBeBBwebnrXsE3xOMQ7M19OzU90LgqkK3vQaT3ACrCBIj4p9CO7pu2EkSFTKgzcsdBS0JBUXD+i931bXJhbUHK03BYcEBiDhvF6Kv4BtshDsiKVC8skYik6b6IVEKfPjGXs3ICWJCkBS9DhCqIXS3O52bW1jQ9VsAAAs2BQc8kyKOSvVl+yqm7GFxpY9+uSntoyTygCaeNOa11T/B1ZeXLLHn35iS8swmtpqY+k0T23vydfWv7my5dVGopePRZPFPYPxWG3UrZAjYDq3p0++tMuLY1tpoPKOzRfVctSjCdx7tlhftEZjWc+aJJvkiKSHRN1tOJ0eqh7DTFYJsbQjSLpgZoxGdnWDYBn9uCQRixrPTutGYG4uM9ZeSsGxWKC3c2hd9rVU7fP+ea9oqldZVUu3Z1xdW7W19TUBp0fHx9a8utRralW8yBt61qpgDaDZ15SYQf2/OLvQ3lirIGw4SO0y6LbQFzuyYoHqd0GCTrTc0LN5cnySVKk9yVpq1G1lZUl98qow5WCRXdneW/rz+2IW0JJAEhQAXFDeFfyqT5qKHBR7RFC7U6HCchGnjYWpzSpaA4wbyRiBo2sjuD894yLrMta7eaWSwJXgUGBYzumwjBsWcegnuGp7WRWpxx8/sqVGw54+fWqvX79xUbhL2ENZbzGoAZZDwU3V3xxK3Q3tr+/eHNnemwM52zBn0AGQiCcV29DFSKxCnTtjP19IzgE1UBGPvSKo0KenZwJRJOCVqp/hSOFAOvugJ5ZOrff4hT8HywLw1StlvdSa5eyA6d4rPRC3AON+mbuiikON5vzGiaLH/uGRUwDcATzO17V8/vsZG3tM6DdFVVgMgBTjIZ5L8E1Fn/210yW5wzJs0f7sz34qy6/Do0N7+eq5W+wWqcJ6rEMSzrMTFX9iApd0zid3lqiQOijkSaDPD2IPtxRkfrCvCZQewfYaqj1GCWe97hozsrN1bQXRvQHrqlWp/gO083725rBtdTo/7Su91FbmVG+pj5tpz2KOsteheH52eiq3Ju4PoItNm3UbQLlcSXJQ530vUWtjvqCKJQ4Zd+7cFQhxQfHn8ESMnoP9Qzt4dzClpnPfOjcSnVuJchLx43r50b/DXJl4vzutOrTORZ4zPXNCST6Np+/1rt8gd4S5tuMAAMQ+k3J9xpZXcAHD+cQZh26Fms5eDonkIEYxMATuXIvGz1L2P+IizqI4f2aaXd7uFgUergdmqDMY/NoiDgimYQDytEyErZ+Yb4nN4HusrxfGkft1oMHnOQCOQHTFDyn3UutIshSm9Yy4NMU34argz8ST8wAIFFNqX4BJMrOy1gav7/Q9rpPEB5UZAeZw1k+Ll67wTwwGeAnbzXU1XBeL98PodRq9V/9dB2PWxhB5qkCHocfCkfNxfms+lwreUoaeAMAP7NXR0KoLZastVK1ULdsnnz22Tz//2J4/f2ZffvmlAP6N9XW1VHHPjB0gMOuQ9cT7w66P+f9ub1/9+zw6gWhZmBqwUvK2urqsvZM5wHySu4P26YbGjvkr4foxwreuDgkAACAASURBVOmHas2jZYs5TuzKnCOvYB/hfYwLrauek8BG97M881//26/FAPgwuQwKBX8fiJIeSKLrz5L0GWsg/m6KsKRkPZL++A6ndPlkAm2ZBw7mPz9eH9c3f53+Oq+eTz83gQuO+jLZnHqtn9SP9f496DhJ/+xIsYPFoFGxoJwBIO9h6OjlvGHN+vrFd/b0uy9tMmjbZNiz5sWFvrMAcl6s2sbOfdt98InVl7esVFuy0cQT66D3khCxabq12PvMhg/HIFgZsztNAMucBsA8aOKHpN+X6JuJJaDNJ6HFBBgvnn5jp3vf285qXbT+QaelUJ7FdtNu23XzRmhrtbog6j7Je5uecCq3k55VSzmr5XPWvrq0WrVkjx9/pIWCgn69vmyrK2tWzOetdX1p7ZtzOz7a1+Kmb7mNlVCiZvF9UnvFxoRFXanZw/sPFRgxd+ghDTodNEkOSQ4IDuPhsGe3dm4p8by5wSv2yk7OTlUoJzBh8eMEcP/BYzEErq+uVRmiVaEKJaZYst5wZAtLK/bwo8fWWFnR83j7+pX97re/sl7ryrITqGcdGw/6ChI5jHkNyfp4CI3TVZZVyZdVChX0liimpXJN/bEXl5e6XuhuBcTDxkNr3zRt0G3r/wlklHzQy5WSdiGw9HdBW6N/q4RFT3KmkLq8B4SRkPmG51RgEnl+2ChYKm4954GCKtGiQ3v1MqC1SD69/9kRQ1ekdyAlDp5IaAUAVCvy6t7ZuW8PP/rUVlc2FXC/efPSnr/4XmtlYQH6rVN1USsl+WADUnJMjTSBcEGzU1CT+vICwOBexA4olURzVIsA0YPYOGPrjwo2ydWssXHbtu9/YtnykmVKC7a2sWu5fEnkm5wN7HT/uT395td2cvDMOjenlseqSkkOlSBHfp11hGXOglSvmVfFfNkWFxqquLg1Ws6fZSGnYP2qeakAyulkLuLC5wQgENQu5jPzWnM7m9XzpUqHIAziblLZJ4AY83wQ6XJwZoaiu0AX8w+q+dVN24WS9Kw8+NehnqhkPOd4rwSZ5g5r/h5EmjlAzymKzM3mhYJVlNmxoJIq9BhXCsSnnEUUKs4hyqetOFU2+EwFTcm+yXvUkm0jys4J5HHhJ+YUbS3oaThzABo91WXN1alC7wzcUtsNwYUqVzNnk9mh7vRU5g1jHvROD1I9aIlrlBCOBB4nGhexZLCMkhVQXxUrKnFQyUNAzMEESpS+/qRuzxqKFi+qBCGoSItR6nFfWV/X5wF6XF/deGBIFQgF8FzBhpmy1RbXrbG6Y9ksyQnPsGqFSt2yhYotb27Zyvqa1izCoaVi1loXx3Z98MZshDc4QRW2mc5oIEGrlkq2RGW3g0vNazs6eC0WTLVcUQUlYzkr1+oCGKEMb2/t2NbWtui6CLSS9C81FrWnMecF+pTKCiK4D8A/El8EDqEs85pWp20rq6uax4CktDZ12zda51T9aQWolgsC7th5OgRXKQj1Xlav4sT5RYWf50mvMSAA33eu6mFT87KI1oJswWCLALzRy17Rekc1nOoIVRYemaoeySv87II2BnQ2cBeh5cjtt6hyKugFWBIYidozAko1WbGpsmg529s7sP13J+n7ALE9TlLSmtg97ocOiOkuIeyp2IQxz5wGPNSJ7ImaA39USpnjLYSeAGUWF2xleUX7Bf9/fn6pM5kgUIErNnLJCst9z70Vj/cpUZ3Qc++OA1RUd3Zv2fPnzwUC8HnDntORazVa9Vx1HttR16wp29bWLSuX6rb3+kAAQMYK0okAwBWVGjHUJADqSXnqv01nDvclFkeZRJRA3BkKrF2dk00XTYyf2C8jIYvik59xnswzByLJC4CAgNqZKA62TtlJalXweizrju/E5rCKIGYuKyFI5vN8K6tXlN1+bv4nKsNxTUqI0lyNhFznpGJNEguo7LA+uOasXUtQsyew5Uc/+lzP9NmzZ/IOd7cATxBkwZeKNNB7mbsqLqQ9DKCYFg1PSn2t8AydQeFUcO6fc4hxBBxhzOUKoQKLq6+zlwAIsHcBPkQF3s+/aO2lD9wB0BCa5MxgXmNLCbtFYsUj7112hga9/6sCofb334lRwx7JPASQViWy58kINmePHj227e0tgQLMTe6DOJF4h2oqTh7b27ckYvj0yVN78eylXDXc2tEBXL4b1gqFFF/rDrZH8inrZIEUWc03WgvYw/iO2bPzRDB0AWbMCQfwqN7HvqSzXefWSGc9sR/3iJaIqtLT9l53CaFA5LEX4tru+BCgDdesjGjiPffcF4mtRDmTDk0k9BEHOzBh0kTi+h2gdgCAP0/3UOmreDWcec36kgtEmkvRQhEgdyTufI5rdPi56TFfsO0m+l61FKZ21Nn5m2yPE1M71qKKkUmTSKLjUx0DZ7Y6kOU6TxREmAOsc34FAxRQkT1TFHb29GBqpvsnjmBfdAekmY1jWIBGYSnGC3YYbjoqxGgdjQRoqtBRQjgPXRhYaItiGqJbVK6WBAAUKyX9eWl5wfb23qjVivOdVRO2qIwd72ff5Xm9ev1KrS+MNUwY1vDigrd+YOV6eLgvq+ylxoIsywGCKYACCLE2GG8AAM7l87MzFagaC8t2dHBsJyenDsJNHGDjXnm/4smigxhyw0hzNgrPmf/yD79SqhgPUIlzEnSJimEAAB8mmUELnkdnZyl1Qr/CHislq5GAS2CLSmSik8wn8dPXzL0n2hQ8W5+qA74HAMT7nBLi3tu+mYWVy/s0+/eABwnbeCqk3wUC+PugmpRYpJOBlbJDG/ev7em3X9iz77+ynPWtlDPrqEpdUkDZ6o6svrxptcaWLa7v2p0Hn1q53rB2hwkKOjmxCVoC8j116uR8kv/hOEfQOX+9MV5cayB28ezi/bPEIai5DrwQlNND+/LpN5bpntqjO5t2fvjWXj7/XoEQVCXoUUouUa8Hpc1XLZMvWXc0Ud9mbbFq9+/etnqxbO9ev1SVFzu//YN39vXX39hSY12Ceqj3o5VwcvDGjg/3tJGKMp8FjWVzLKpSIREBfJc70OlzUuRfaazIsovFRXXVe0F9k6bdAncAekl3d3dFYz07u9ACODk7U6JB7w4K6YVixT75+Ee2tLRiV033tqaaI5EmAr0R1fayelfriw2h7k+ffGt//PL3ZqO+1XltPistAgJkqITPnr+U9WO1UrTVlSW5OZDgMiGpXGLP1u4OLEuwhFr9+ZmokHfv3rZyMa/PPT0+sKODt5ZRoucbpLQARDObHd4keuRTvkF60s8zCRtANrQAfUQnL1NFWnI0Nfkfi0KdxAC17hS4kKBSzfPkmoNLPeQJZWacASbUq0svmzx1/eBi02KzpPLHvVYqS/bg4cd25/Z9bZhsZnt7L61cQkGWA47EEEojYlLQkIY6BAiUAuEOJFbzXHZjtAjNkgHez/eiA0CQz5gP5IuM40TWyvVV29j9yHYffGqnVz3rj/N2/6PPrFyu2XWzaRcn+9Y8fWOZ0ZVNBpf2/OnXSiRASkl6pXorGruj84iY0RN9cgJVdigGADSr6P0EDOJSZc2W1Jl5FqIOp37mWNfTvsJEQZcabzajQESJ082N2lEWpCKMqAu9Xd4nzfXxowA0WdrpMB8M7UItL67GCw07AAz9nkDA2L8JNJwVEJVxqswXWk8OACBy2FQlcGWl4UwEKRcDzBHseNAhIKGMKnCyvQKIEVrvVEA/7BG2pDfSNZL9WXs12YN7ryQTjN1ctzX/3J/bxVZZQ1Pf7QCdp8CmWyFNg3x2DIEmbqEYdGrtxwKDndbvmgKuZsz/M27e1uRUXdZgHLgEalSsOEDDQ5p7lCil+hGh+7uKuttROVAWYJtQdxLcXkd+3surq6Jr8n5V8shFqSZyznC/hYplClWzbNlaHSxMi7a+tWsr6ztiCOywl9ZrYhzRWgNwlRv1zDqXAgDOzg/t5vpC58oCh342Z7Vy2ejFujw7tPOzQ+t3b6yCyjPrpTOQhgf1SpJQgkIA283NLVHEofyKwl318eHvoGBCzWXcSB5Fhc1kbH1jQ2wR/I+ZH9DMHcRzjRvU/9mnR0MCLqo20MgRDc3YkL0nMTZI/pljbilWslq9rkRAcyp5yjP2nF0EQQrUJTbp7S2i9g+8xQMwjUp556YtCzFA25WVVZ05e3vv7M3eW6BwK5cWlOiyDyk4117rCRD3DV29WsMbuyTqNt9J8PnixWu7OL+yark+1Qt43z6Z+MGDcgfKxgrECMqCVSPAU/frXtLMS8BEsYlgnajVqGi7t27bxvqGBKP29vYl9ESw59U+QKykvD0XoPNdJNzMQ5h5sACostIGcHZ+Zi9evBBVdACVVhaaKPi76j6sB/9u9oE1eci/eb1vx4dnls+VLZ/FncQrqTDgAwhkfpNYav/GYi7ZfLGHAdh5ddoBacaVQB1A4+L80tuWSq6pwOvirIr9JFg3ACgwPJToJAE/Bd1JL4czP9TJhdOlgJixdetUANhFVU6Zz7QNeKLjwF4k/lFYei9G/EAEUNuSzikHfgIwd0YrIHvfanV0LNatsQylv6s2SeYa1G7m+fHxaWIgjNUj7BTxxIBJVqaRROl8pMiUFO+5VtoLOLeidSaKATMgyvcrBDNXV5a9aJJAKcUAidHEPs8zicov4yJNhq6L1UkDJgnPRTvYyuqy5oq7yEBXXtLYhtI/+0cIoHFdAEEIAbMHA3rDQllaaNjPf/5vxVChWvqLX/xC8V6bJLhaVfUfx5+1tQ0Bec9/eKH5T+uMWzuy5zpA7HaUvud4LIE+z8y+mD2bBJO2SWmYSN/A192sSu3stoipHOzxPn3WUrSgKJlPbDy+Q9pNxCdFPzMBAKK33VslSgIVeU2o/APIKLm1jEDmmOMCS6ouShpMt1lS7/fG+UWREiCLa+VzI+4P1qEvwxDF88IRz0rVY4NV4m1afG+0BAjkTfEBz4Gx4XkFaOR5hwMA/H0ITXJNDlb4j/Km1K4ToDuMQ7FRpQ80O78dl80qHiekoD2JfQA2FEk4e26c2bSYUSgkBmctaFySOwPnMABTVP+DNcq98RPPWKzBfl+i4uxlKiZlHUzjTNJ8KOT03YiPUwTgHMe9CCC6vli3ar1m7S5A0qV+D/BXoFDSNMCVAxFxCla0O/32d78X64S5x1r58Y9/an/11/+T4oxf/uoX9i+/+CcHAJbqEoVdgwUglyIHdOI7yDUBScqlqq2tbCie5kxDt4w9hfvj81342c9Hzkztc9JA8lxLhXhEABn8+eQxkokAAOLf4vd4wKHMGqjYNClNgVqk6cEAeD/h9knivaPvJ+bzSW0cAF51ScFlOAjM+UfPX4OqK1Emmyq6zhTQtVASABHeDyLccghI/I+V4z02YhmAkKr5s2sn+y+sefrOTg9f203z2CrFiUTMOAhkgZIvWqc/snxp0TqjglWXd+xnP/9bW1rbsWsUTAEA3CjPrUOgJSXv2LiH+XuZv/9I9OP5BBIdVb9p8J3Q8qDluHJ3+OJCVeWQHNjFyTtbLAysUcnYH3/3L/b8h29V6WDyS5ADii4Jh+Ul5Le5fccm+ZLtn5yIAvPZZ5/ZUqVmr58/tU7rXLRUBBEPDg6sXPGAi5/W1aXaDXqta/dELWGN5EhrsYCyJkJ3VB+8JYQFfnv3joLzd3t7iRZKtYEDDzqSP0v1T2Umopsh6kLixj2TVKHCj0Uavd+5fNke3H9sW9u7SRSK/lsXEAOZ9Z7Wgvy0d2/f1XX98asv7O3rl2r5mIwGtlSv2fbWlhYWdLRf//b3AgqwtVtuLFoPf2dUN7H3qVTMMnlr98Y2MJqGipYtFGx395bt3tq2zJh+264d77+RBz0sAPeBd6HISB6ngiAk8kn8T170BLp43XehfnpfkILJVB2dp5gH1Y65EvRUT2Q8IQ8AINauaKqANN2O5r37rzs1TIdO8pQn0BKjJJd1e7zhxBqNVQEkqPSzwd/cNK3fQ+QQSqkDHEH3JphVMlmaifDoWsRQcWVYrpHEmhwr+nH9oPFEjiXJezRsmaI1Vrfs1t1HVqwt2/5xU4KA9+59rAofwmuH+69tMriyUh7roAs7OdqTQwFBKwkMnxVe1J7oEmRDHaXSgMCQq+pKLb3olHH156ua560SsUbDBSAOnilNM9HnPVgcK9DRYdl3izms3PgcEj05h2QzqgYooVKlwN+nKtXE7IbqbbInpNoce0EcvhEIBhOAceOXQlRZMHWl9B4+0wStC4u0gnhVku/3inpY7RG8uzCRgOLcjBKvKsMc+yrUfdWTyS4idoX3mQNwNZvX6uWUGncc4onVxXg7XwkadhIgSvt/OBQ4LdC94h2McNEbhE35f/8+n+f8eBUMnQr3nJd4YqKIshcDvshuNLk8EBCzZlSpvLrS7+xTjH04b/AcQfIl3NnuKOBSQJFz0Aywk/5/VWRln+QUSGfgeEWaCvjSyoqNMjk7Ob+2To/dqWyr67ds5+5HliURW19XBRxL2fb1tdGhj01g0RDYa9lV81TWqZlxz9uKQq9m2LdO69rarStr37S092Oh1W0jYJqxbNH3+lBDpzLBPZPgX7dutBbRACAg43ppZeD+ZD3Gc0FEamFBbADvK2Q8oPPC7PAebKCQMhX/EfsVKt7sYQNVHXtjd51RYJgvOLhAy8TamoA+1uFlsykANTzFB1oXWYEWAGJ8h6qc+aJowwTPgE/np+diAZDo4jqztrYu7RjaxGCJ7e0d2njk1lfERLN2KezJ/CxhHdAeABOApyIAot21t2/3JYpXq9Aj7VUkrtvbsdxWNeye1Mu7RKDuibCDV84Qct8h748l+QfwZn4SFErl/bql9bKxtmW9Tt+Ojk4khOZJj1cUSSREsVclPizU0GpoiwW3vbOlZIJ/A5wlmYPqT0W8hS6PQEkXgqPiFvECrJyF2qL2wDev39n5adMqpbrlsrQV4dCT1OwBmpJQl4Bh7ks0Ybfqk16Kqnd9/R1nDHsae+nZOVa8LZ2r3AOBLfGD1pGEGX3fYG3ROsH1U13GvlMxQKL2KkkBQGi5fa6fcS4YF0KnzAPGTeroOEKoHWNWEY2kZd4uMECBeUas7/G+N3nbkReNXJyNlhiSUIAd2hvydvfebVtYQh2eiiaxV0+FEuYuABLje3x8JCaA6M7Bbk3BukCnlFSErhYxlFu2eoLqAL2DnAT+zB8KEucX5zrDKT7oY7FIlJCi62fRpgkIIGFNtbU5EAOTBwBA4LHi84n0Iahec5Yz50jQ2M+kPVKpaN5SsQfYgUWEq0VYybngYF1JJ6/ns589e67187Of/aXWM6DUt99+6yKzuZzakbRmYcoOxqr608YBA4ZYfZ6pANATYm88j/CEVyKvMweBt4xaFEjC0LHQ/efRpHFBRCX1CTzgXpSfJBCQ56r5hhhs6MikswqwkTjUWQIek+CCwJkQQIQnmYgJOwOAeA9gWL33gFBNrwy70G1Za4QxkVtMEhic0u7H7qih+0z0/QAsomUhYjyB4GLZuf0n96e4cTTRsyDu4e/kQ5/OWb6fz+EZsj44MxkLzkP19Rt6Wt5eAgDAnhXVbkCiqW0iYn3JDnS+CKFrhZGZ9Dlcj8OLXqwJtCGIw2AXkYRHvCJgA3HCckWFPhJhxk60duxD1fvvVoE8qxgbB0o9B4qYmr22edm0Wtnb/KQvhF5H0hQSEMC5xT1TxBQrpSMxWJ4b8S+JP5bj0PO9hcUFnLkm1tTDBw9U/Yf9++z5czvGvrVYUpIOAMm8/9v/+B+Vv/zin//RfvXLf1YrNeLYxC+bG+sC7Rj7dWJqWEG9np6L687gjnZL8djh4bHtvzvQM2aeLa8sq4jD56AnwxlOLMLex3jLyhfg+z///S8EAMQmFklkJPnzCeiHIMF8gq/3R/U8ZROh+P9hC4A+Owm9BAAQSX98X6BZsSj1kUFLmgMA/H2JmjK1/fPQ0XsxZ+yG+Xv6//l6E+VGs+tac4MEQIDgPObAnLOyJFWpNJbVsuxo3xvdbke/Snf0ve/Tff0KfoK21b6WLWso1ZzznGQyOc8EQIDs+NY6m0SVypcVGZlFgsD/n/8Me6+99loGAFy1shQfVZzi40pRBwCgJJok7fjWHx9sx9P7f4rVV4+iVmnHyBAIKv2WRzoIRP2tjUTvdCj6lXqsbbdjbOZq/PJv/i5mFq/H7gE2EBUleDWcACl0yj7rQtjwu0CAQYBEkyyBkEJHzbG6AGxKRa48oFx85SGfB+/H+9sxWT+N7t5a3P/sd/H29bPon3ZF55xfvBTjk5PqkaHSgY3aBz/8WcwuLsXbjY04G6oItaU2ufFuJV4/vx87W6gKhwJpNlY2GpLkw73daB/sBvoWiJ1Mjk9KfZnextNTJ4cN/OVHR3XYcBjxrFkoTHTuy/31bJ59/TxRTlcObGPiKjb+3VSmhqJSrUe1RnI8FK2xqRgbo/fVve7Q8/Z2cT0w2ntw2I7d/YO4unRNh+fzZ08l7jhNQtY7ibmZ6bhx/YbmzOPHT+Pxk+fsYDE9Oy07weODvZgYa4n2qns4gd56Fo3xGVXy6k3f39TEmCpx+zsbsbbyIl4/exhDp7aHIrFhTrBeUllZlQs0GY47oj6lyqkpjVipeaNLlJD7S8SZ383KrRMgH+6J+nJQsckybp5jthxUwIbQYekHVE9bUa/VeqM/vdg/pX6H6Kz0HdVHRHuamZ4W1Rivb4n9Qa8qlRKh43gwSy3e1VQLzTlIFAhQ9iQq1BwobJIEMVSQlFgIMGFs0CEYk1Al7hKN0ak4G27Ezn4nWhOzcfnKDfXtU4UEoOp39+LV8/uxu/1WjB4O3RSSgvKrIEcCc16TtBeQDHCwjOAhTm+Zgm8SDwfzsvop8yh78RLAGDyEdCgXIEXVF7UcFf0PDq1TdABA5WEdUWWlMo5Dgj2NCYRJ1rRvFZkhqYqcEpwdmaYtxf7iTV16WrkGvgbXjCrjagFB9dfBK2NLQElvN60NPHf361o0KUEkDhBVT1QVci++RLRK73b2Ear6klWzciinIjvzBKBOiSgV9PK7bgtwe5fUuws7inv3p2TF0c+HZ8P9pUYAVTZADUb2onqC64Q3Q8YRZJ7fRZzK7LeIsdZoLC4uaPwlCKnKpquW6h0/OND6U7V4yN9nTJLZcbBnKjNBCAEwXyRwPAtoeyS7Cp5LD7EqdrIlpE9vLKbmpsRt2tzZj0OAw149puevxNLN96JCxW+8FVMI4Z31Y3drK7bX1uUCUBvqx+z0WIyOYCmLQOthnJ0c402i6j+AAUGkKLcH7BdW7ObaRRMebQqEoirEfs26JuBSS9YJ+86Rhd6KeCeV9AwQ2YvHxseUSMkytncaR4eASfRlUoGHXgwFtSLKP1obJyfom5zISafbP4nuWT969LI2GqoewiLg2m7cuOGEDqpuvxdr6xuxuYmdn1WhSVQ5H47V4jQU7aPjmJudjR//+CcxOzMbRwcH8ezJM9GPpydnxGxoYfE3OSX65eb2dnz++Vfx/PkrrR9XSsyk4gOGoRQ3G0p0WAvYJyY9mOt7u7ImDQXagghaUzeBdc3a4r2ovMMsYsAFIhQGG609SSm2zoVbhRLgoGLEGcR1UQ3D+QamQ7fbj8P9Y8UpBLmsLUTclDBwdkpB3cGjY7VTMThgHRDEst+zJgj8xa5AoO35C71W1cAqLABrdKQWgzzXh6uxvrYVW5t7UTklgW6JccfeS88pz1pyXWWtC9w66xcrs+o5EEDCyB7OGjP42I1dARDWRWHukUzwzBhDM43sAuJqr6uMAjzqI2anFTYa64w9BAo9e6GKI6qYWyfKyeGJKoeiB8tj3KyRVDnPyrWfoSvHyb5MINXzI9sK+KdjR/YQsewI7AQKw6wgeRqJ6RkSBsAf7sltdZtbG0pCf/jBjzSPSX5xOdK+XM4EnYOlncTtcmaB8Xs8L74QPOZz+TljxNmLAwRzaHl5WS4cCXBzpjCWMMrUIojmypDjNO/9VHvLeBeXGO6f/YDKJ68hcYKsiUis2Fb9nsC6ZByqCDZcLfaTe0U3xu01zAviC/ZDrhUdDUR2icuYc0n9FruP51+va0+QLWcPyj1Jda9YnQGQn0W1tJzwFPjZ4DmlWKxY1al1BBHQwyMBitKoqVKxNpNFFf4CXmeslM85afjsQ0ok2bdpy5NOSTUmx8cFaClOChLsYwn/DQrtqWWnFOZyDrEepI1TQAeflWZXuh0D0ANNFFqd3NJBlZzPzvdOYMpV8gSWi2ZBsZRjXXE9buXwOmC8JP43aiZf9snzPswtnjuMDACAPHv5vq65xIm8lv2XhD3j6rTS5R61BkvhIDUHdObAQss28FIY4PXsucxPztHUrQAEzKSdn+GwBeDOc1PM30W8Et0sYkLrLlknyblfai2Vjb2wBlnzhxLDZH9DR4b9UXETrcOI+Barw+6JmY88ewqVLbneDAsg0z5DE5+0kWpRkxBsS+sL8MfnaE0tdjDoxJCkf//oSPoCv/ifEBH8K4Ecf/zD7+Krrz6LS4uzMVKvxtrqW8d/3a72OopqM1PTstOGPUMrNM/x0pUltcChBWbnMq9XAABaugij0Vsij1J+VEAWAQCwUAcBgEyQBxP9bwMAOZAZjAn5TGG/pGgOKP7n6xMsGExmtZUOOA9kIpvfH7wen8sFbR24CBMDirf9+fH9TdGYwff9xmeI6WdqqhkAJkSqz6boAOi9saAC3e2349FXv48nX38SY/W+6P9UONlYqQYyseX1XqkGbLPNvU6MzyzFr/7z/x4Tc0uxc0BiW+wvCAbV/jJ0bmH0Xcn/IP2fa7mgKqXFnwNho9IZjKcGgJkVSUNWwFwCFG2w0Y/RykksP70f714+iOP9rXi3thJDteH44U9+GleuXY/jo268fvM2draP4v3vfxRXb9yOg6O2kl+unx7/9tFePPzqj/ECBsFoPW5du2qf4qOjWHmzLGVlWJAN0GmCj+aY7IW2t7aUHBLEsLFBo1koygAAIABJREFUq/FJStVnRxuQEVgCsVFtoFQSrORsH2rZWkiUyiI2IHmoUBsEGI7hGswCUFlXGdlgsdGKSl+LDLsseizx5MbfGoo3C2hzgwVGhaehPr+J8fG4du1aHB914unTZ3FwcKR2gebEmA5ZKmzXrl5WpYUF3+6eRa9Si5nFpZiSG4STnLmZSfXBvlt5LQBg4+3LGD7rxcT4mAOakrio915CVSgzH4sBkMqdFtxxT2M6DuSGx3NNkGjwuee8H5xj1oegkmw0XdS+4aquI5cbVSy9Z6GXZyKVByuHNI+MQIREgy8EbaDtjbfch8rGQ1ImqmnV1WCJvlkRQ+OS/YeHR1hb4Y/NZm4aGcHCtetLceXKZVHW+ZMV9M7JWbTooxoZjWZrMkaak9FsTUX7JOQOMdqacIA5UosbS5dif/dd/O7ffh0ba6/VvuEKmw9XMQAOoXNZNC+9UtljrHBriqErfuKMWRSvIMuppC/0uThBZE9rjr+cHs77RglaQ5Ri9cednSqQEDUQ5dc2mzptLXZooCriJM0ABAsQAUv+DdAmnYmi+Op1PwiAXigaJ3UekAe3BiX7xXIG6nAGd0n15GDkIEoBRijb7JcSw8T2ExcAVTbMGsp+Rc4F5gK7NmvUQbz9mvnjSoT9uC0AFBa8hFovUNfVf/42ul7aIKSJYESfMTAF3ErMJGqIa2rPLtVW7HsIbAmOswrFvKTdgT+AYABwKKU7MOYzCx28+AGr51CAsXtMLcToxJXAanvH9DuESCV8WIALPk97F+/H+lKvbz/2ZeFGRWJU4nbTsxPR6XVje28vOr2zqFTHY27xWty4c0/K+niEY1NJG9XBzk4cbO8yOOqnH6W3vFGPEdhKvXacnhzFcAVfYGgUTga5XgIlev8t1NQvrJqaAyi1Clm4Ke311B99eKTzKRlkrHf7GNsznt7upIxy/wQlgL9iX2D/mAkTYHe/q/YFrgumy8lpLzrsc9JO8VkluiYVjOlpWQ4CMtBiQPWCBIk5neKtBMcEVjAaoNBeW7oWf/HxxzqLEfLb2d4WzZMkggCKPWmCIKrVUrD01dcP4uuvHigBpDJri0k/50YTFgygm+3AOt3j87YT5ivVfwBBEnP2EIJg5reVpN22hH4C7gIk/LTVqEI8bJs3tdYoSTYlU4lVpaJkiut1XEQFCm/wXmxv7qj632m77QQ6uwS2RLUfEQMD0Jj+ffYxPotg9PLVy+ctB9obqHIN0ZZl1f0Xz57pb9aG9vpy/a6KEtMw7xCn6wh8ODqA7UUBZ1gOCMQ6BO4CRAfE6MRIE/BbqmjqqW0qWRLbqEtC0tGZ7H5dgy8AD4AABlEuvp8xoeLNIUQdm4olLnqJnYHTGrK9s21gtwjlZlXQyWEp+khI15Wwi7nvvYznb0aKwZmc+77GjLccARuMtUOUgEOB4+hPARZW5UTEHDgBQMI+uLQokUyzN9y5fUdsGyjCJKcIeRm0d6wiQdemGUsXrC7WKPs+lV38xQ3c8d5U1+/evSMAyVaPb82UpE2kVPezR13aK10nhNy3WzMaShZS84VNlZiG84e9y7ExCWlVlcWjNpTlSfcmy8bXgA7XyvWzn8J+8j5pdsyFZV1VrBbaIJK9kOMuEI7x5oyrI05dxQRXTDnWvXU92CcN1LhdDMcZ24ryuyoMFZcbXsO64v1gc6lSWth02TOdBTSerGnrpqzbCcn2tQaWSryk1pnhmJ6aiokxQHNAXls4kxi7UGF7WNYB80jMBLWHOalX+wQi2AXgp0DAGCUYaRs4CxGyt/C6c5YN71LWA3tBskDz+jMW5G/2C4ldFrcEWWlDER+BdUXrHww3J/tuAzWrKsXzDA5ZFFLACEUKrus020fdHsV9Zc6SrBUxq0uxkjUnvZ1yRua1JtDPs8gCgoUSKQgYjFdcJX0rhImLhlxpGeP+DKSadZFOQtyL9wwDKwbU3PoKawAGTGplqPpf9ACSXM57Ms9J8gW+YQMO8IFgJm2EMFD5WWEqTYyNB9aNzDvGT3nN6KhAduImHJv4/tWlpfhf/7e/jffevxdPnz2J3//ut7GzsxE/+P578f69u8o5Pvv0T/H86TNVqpsjzZicmNC4tSkskH+h9wTrgZYNBAHVgmkNKtoUuGfuc2d3W8CoLA2J72EBDLE+GogA/lZNuN+VmDMRBzfeweS//KAkzwM/Kcn/YMIu5pGf2Dfe4tvgwrcBgExsv3Ft5/3/fqt8zfm/S8V/EMTI1+T9XNwXb+CKulRDz636LAJI4CMGApYnw5Vo1Suxtvw4Pvntr6N7sI6pSHQ70BDTZst+1CgDHx6fxMlpNW6+98P46S//UzQnF+OwSyQLFWg4Tund49BgE4Nh8B+MdSZx3N9gcjcInORreD+/T6rlGhhIGo5Eq9IakUp4ox6VzkE8+uz3cbDxJkaGT2Pl7euoNxvx449/EXOXLuvA3NrajdevsLKYjsXL16RbAHVbIh0jI7G5sRpfffq7WHn5JK4uzMSPP/xBTI63YnN9PT7/7FNZWlWrVCsQamnEaMNWgTvbeAsf2EILunGxnlIyBqKtPuiioArqycEouuqJepCwmkFFU5ZKZ71o8yyGKjE7NycaPuEn/f/Q+y+UT0+V4CA89251JWocenUCWhZp2oiYxijaV6HrssEi2MEiQmuA65+amQ3Csdcrb6LTPorFhTktPt7nbLgelWozmuPTUqKv1pvacKenJqN9jKvA69haX46DrbcSkeRwloggyW8Rc5InrvqzOlLWzx7pfI6gnqkIn4FRVi1yPVy0hxiBHwxmRHEVSghd39oIw+XwSSaBqhlUrKQo2iqKq+5tFVtgZEQBxuHhrvtRWQvaXBDkMc2TL7UbnFDt5TCwR7NEC2Vnc6GSz2YrQI25JeqjbfJQFF5YnJcCMXNGIlJ4mVZqMQw1v0EFrBozc1di6frtqDWxDeM9bEXTHKnF/PR4LL96HL/57/9v7O9uRGu0ocBWFLSSfKA1kessDyf+lsd5qtXLkgZ1e7OPkvbNoe1KjAMdQIAc7+xpTXXiPKRwiUiaojyuOWgbWGdy3T0xKJRAyJ3B1Qo2fqpAOkyb1iSgXw/rRp5H0hkvEjeDAbkPGDyxMwcCiNL9oBdR//YhaTsiK1ITVPKlRGN0VPfo/ch7o/YbKQUTDKA4b0Eu7ouec+YmFVpVIApLRIKWJD/AqNAl5c0Mu4fnbRaAKnclMRwEAMxg8YHPj1VNLSq6JPtHEp07jfHxlipxBDkEsPxR60jpT+RwpEdVCdOwA13YQa7aurWD90/lddqMzqQVw+06gVAVRBU09ibOuAurTsaIwJd9koooexqBhVlMFj4cH5uO+YW5mJoZi3b3KNY2NwQWtsbn4vK1WzE7v6gEebjK3nAcz588jLNeL8Yao9FqNFV12N/ZiV67LZq9tAEqPYluqhUiaJsi6KkooZZCuAJcJ4HcEwkIX1QSUpxyd39PiVhWU7hegQNqDQGkGlUlhCBZAeaJK7QGqAsIeU6QhojAc0HvYVcAo54NgRjzp6i4S0G8sJEAmwACSC5Qrod9AZ1Z/f1QQFEc396JXamkI8bYU5J//dqSqk4AYtCCWfuwFvgjAGu0JQCARPHV6+V4/vyF9j3WTNrJMfcQO7SPdk0tMuxt6uOtEFRBQca/fEqBNWADe7EqZQJDbQ9G4kYLAWsPzRmvLSqbFuvT2BFwt8ZEW2edXL58Wc/F/u4Rc7ML2ksfP3wcT58+tzUpWjnyfzZ1nzEXKwOtDlp6YHb1DXrduHk9bty8IXCD9YLNJ0kjZxFzYe0dlaa2fp/EhOtPX/CCxSvBheXA3N/fPYz9PRKcduxs70cHjSCCT/aihs+S1GsSrRinFoFEtvOjIiVNjrJ+AZTk0V5Uw7lGnt3FXHJMk4UPnjtJFMUW/pZda/FsF6vg5CR29jiL2DNbrjRK/MzVYQuOUam16Jj2KwEDMFUuLJXNhLNWSgqkObl3fOWY1HEz98z4crBxf8Q67K0cKzAAqPwL0C8MDZ4P78nzwd6YL1S8AUMpIAGkpegmrCRaB0nKqeibJl53pbE+otdljzPPEyDz/ffvFQBt15aZXVPcxZwQvfskDvYP1A4Jtd6sJYvhcT8UXsxmMhhB9Z/zlkR+6fpVxWo4GqgK2aOfeUKAA9do7ZDUCcKacEyWh7ShKPHqnMTz58+LZWEr1t9txOPHTxx7FAFbnovaqoootIHJutZzbagq4U2SN9YwVVmAp0x+0pZRBS61byE2aAFb2YOOGExRTKV17GfJs06wh78T/HELC2LdiK96jzsvthS2ZWu0KXHonIdKLju2qeP8EBO6ODfxTwHmRQRQr+mjjzCh9/C5bC0bV7MtwOxr8jrPa2W9q/WmsCXNLnR7Rya7XkdVsRaSpSnfeMV+oxY77Xa1/9iBoXruupQ5RmpqMMczjuFMVVxUXK6SqcI5lzEo76dWBVPDdQ+sRRJkdMgUG6llxq2NPOdkKXKfAAAwwlL7iffl+bHPGLQyM0iOAMX33sBTSW5LTpUtfdYysBWjijyc1yoCW7NEtqbooMhq0QVVzjVb8JViBLpYOtPRLqsF5yTzUMUgzsdGQ/sI7DfuBT0cni2vw0FNxcs4i/fu3Yu//bu/FaDwz//86/jyy8+iMVKNu3dvxsc//2m8/9578Zv//i/x23/9V7FfBPihFdHpqC0Alg/sl3frG7GxhShnL+Zm58/BY1gMnEPkRGKFFYFyP3uzdBRT/Ze/twjgYGKYWTovyET6OwGCkpQyOplk603z9wYS/28DAOfJeNqvyB7jm4nwYPLLNZ3//FvJ8vn3C8AwCCxkApy/PwgGeA83AKAQ0mUbBU3SgywoPMFlNU5jemwkqqeH8cff/lO8evJFjFSNwFlY49AVqlLtoj+uMToRd77/47j1/o9icuF6VEen4qhLFdv0/wycBwGATNwGx9v/9kHzbaAgkTCRic8tFi1kkvecgX8eWInDtBr1OOscxNef/Htsv30VE6MgkocxPT8fd37wYQxzAEpN9Uy2KwjosRFDywQAuHXnTszMLciv+MmjryP67Xjv1rX48P33KGvGs8cP4usvPlOQgXe1UKsiYoP6qzcIaKmupDmxdVLF4c3CYcErsOl0pKAJ4sZmQz8sCSG9nlBDN9bfqZrHs6NHh02C5IG/p6ZnvFnBHkBlt6jfH+7vKXB00oUdFiwBhFxKBUuaA1kFgM5U7NegAtfqAgAOO13RUzkI2WDYgA7oTaXHDPX56kjMLVyJK0vXFWBz0BG06r5PjqJ7uCURSYIjlJ+Pjw7U35gqval8mvfC4QiYQQCY1SozA/yV6zXXDmOV/aZspKqsSPTOdnoEgswV6HdY9hiBNuLKIWImgn3SOTASQeX6oJ2y2coG7wT9g66ALVsQjUpALxXjeY8M+jjwODjyWed+YXqdP9/Bs4V+ODBJ3qCmE7ySmLk33UKL1dpITM8txOFxN+YWrsbVG3dicnpe7R9KVIYqsbm2Ghtry7H86km8evZIdGnu/xRvgPMqkFHe3M8AMkh4RC9V1dSsAFeCh3QPBDQEoxc9eBb54Tnw2fitO+EiCcNxoIhFQUuRFWlVjBXYE9ub7nNWUq62i54ARipHuf4VUCDwJuVzaI1WXn73bvWi9/XMiVhSmHl26icuVcZM8mXtWKw3E91nrE0BBqmmV82uC7n3KEgsiDwHOCwFtT1QiS+ezSDUzAnGj8Pe7VVFXBF6XhG0tBgQgYTtn6DGOeE3/V9/iotLBqfZUuBggpVbDnDRH7tx0iMRG5Iux8z0hAJVHimJPXOKr2SWUEnii/vkD0EN3twcymrFUa82PaJd+ZVTPafCbxEdRO4AQesSY7Q7B/sXiUW9+MwflaTPLDMCCQndif1lIZ7W6LgqxVMzrTg9O4nllWVZO07PLMbi5aWYUu8fe8NunHSPYmtjNRq1WsxNzwbVBsZ6Z3MrjvELZ0yiL2ALdgvzkAorIC3Ph31bVR71olscStcMkFWswUgsmE8EXq5gObiG8sj8JcFIbQU7gwD6eI3CvlIrkvzPa3beUBWWvkgLgCohR40cEIf5Ay1Y7BsqgesKkJivrAkSYwBQ6yz6fCb4zSCU4HJr3dVD97pWxNSiNY12B+xeOUvGUHxHAKy4ewBw86Z8FlZ0rj6SnLu1g/0AAMBq8WgbcJ+wMCxSJWG0IwLtYVX6SKbMZjKDwUKX3sPZe2WBNjutBIoq8dExSZuDbSwMSfqZzwSI/E1il/ouCwuXBPZ99dXX8Xblnc4prs+soQslccU52pgcK2QiQPL4ox9/pP0T6ujjJ08E6CIKR484NFOSNBJ85id7EqAL1+69iMiI8wnxrpoEpwR2dftiB66t7wgQYK1yHiiZL2uSseSXnbzz1q7EqbJXeqkBZRTsD1T5OCN5JlkNTkaFEgAxUJxskWQRdNerNdnXMaZEb2lLSAyhhK+DQj7tVCQctgZL5gFJN/N/MFZiniUNW3FDscx1sn9RLFOiIKaSFe71rKu00AC2ULGnxQ6WnUEDwD8o1QaFrUnCWuSZY7PHYAGas9/s7x8HnVs3b92QcCMJ2uvXr9wfP0QiaC0Svk88kDEi9mEIiDG+u3u7Oj+Z13yWzv7C5gK0QiQTCjTP+7zqe2xhVn5venpGRRbubWsH14x23Lh1PSYmJ2TD+erVi9jY2hAzD+YK8+vt29VzP3jueWp6Mt5//30B+AIUjqH6W/SRz6CY8uTRY1WgSXISYJuanNaZC1OH+Y7GEBT/6Ylp2ZXC7GF+jbTQ7/B+nKxCEjCKTZmQy95QjBDHI3lWM26sMwnlFZ2FbDURIF7YlPl61gcggOjgxAYNHKFaYpsR1/I6g0TZ4pyK/KaIs0fxXFCTtwaMi1kUPMbHxgUG8R7SEinaQCoSFsHmjMmSki8gorQeJghgBgsV6QtmtBhpJbbOGFtzrRRYDJRYDFOMhulpzZMEvqwFAaAIwOccLbV0EgwZzDfcjue9MNkeZmK4BUQ6JBW0ozifzKLQWVqYrQaCilAfzhm9ngA2fpd5n60cF2PIXlgEAcXGpEUGRkZNAD+FDAnalpjyotWLE9jPiLVEQg37mT1LQA+6JUU/yP9fWq+qwzE+OaUiJADbJvR+CiS0JUlUMnT+ZBFNgqywKYiNK0Nqm/nBBx/EL3/1S8Un//bb38Tq2zdq8VtcnIsffP/9eP+9u/HJH/4Yn/zhE8WZzcaoYmPWFA4i6IrAIoTFhgMA+xltbqwhnuPB0YHA12G1HpnVx3gdARyXHIt7FgOASlHSNgZpMIP/zoQ0Ew0lm4WamQGzgytQZCefSqBV7isAwXma4n+o8l5Igj68Lr7/beAhf3WwOjd4zZn0D35EJr5ZhUtkKhNlq/w7qZYmAUAGm335T0JA1ZqqXI3qkBgAJ4eb8fjL38frZ1/KI36ohifwrjbiUYQx6rXogUphLTNUi4nZSzFz6Ubc+t5P4vrdD2L3CBs9/MsduEsGqCTug8DF4DhnRT8X38XYXCR95V/fYHJcgAVlrAtVyr8fUSMQrPTjzfNHsftuJVojPrznFhdjamEx2ieoKO9F+2BPVaadrS0FwkwwelnpP7ly7aYmN4HN5PhoLM5NSThvc+V1PPr6i1hdfhnt4331tUhICUCh0L81L0owkDQ9HcinZ6Jrzs/NS6iC53fURul6S+Ib9C+OF2VjquUI6Lx5/VIJtJBNiXrQ82gBE3p+GTsCBIlXieoOC8P9sUKLJUziTYSEj6oFf1NldtCAZdqONn4CDvVfjqDY3ZGYGK8BMKFShYUi4o5qlqsMx8zsfCxevqJElZ5O9xKjxt2LVv1M/bvoDKyvreoemBv8EepcqH/kRba7qotuerhv5VHpiJX5MzjPs9p/3kep6oNR0xwjqn0W17NNCKIo20VsK4NsKcGTJJbqkAM1VzwI3DMAoqUCijJWiRnIEG+rssJYA6lJUbckgif4rRMguVLMdakqXqhUphkTSNn1QeJEAFag59qUPYedMIzE0o2bSvgnp+eiJutFEGQHPiDrz548jIf3v4z24a5ECamUqncV0Zl9sx8AdYRMgyIjegNIop43LCVtNaREQtVqPHIRn+mL1eLqgVH7TIxEsSvVrawmCSUuoABp/cTUjAKtDQVPK67K04+vHrU9JWrSBCjgjTysaaUZn7DYnCiVh+rzImnXgVypqP8YmyaqMzxD5r3o0uxjajGwHoQUSGRRZnTfNE5QbayCekoOSFwcmDl4VWBOZZQAX6JSJMAEtAhI1pwgkTCeAqy5Uic7wCH8ukmAXCG1Z609ut1nhwWpARkCdqp5/DHo4ZaLwVYyriMZKNbAoMe1H7OzJFXsHaxb+h1Nb03RNPf1+16y/5IqAYclir+MOfug2ACNEQlPIViIHgo9syRB7lvGimtI+hyq8EhzxKwXDvm9/T2NG0ALQRFrjCQYwECtOwo83UYxM00/Zj3WNt5pf5iano3JqZmYnZ/Xetvb3ZIN7e7OZozUqtobYZjs7+1F+/AoTk9OdJbCGrGrBXsRyD/98qwFbGihgJaqsTRuDFjkqGbVSP3opdLoynBVFEIlyqVVhjnHb05NTuqzaPGxj7grUKxVN9ZZz4H3ZM/iKx0kVJlik0Ds6uRE+zuVUESerl4jicEW7dCCfNiZEUSqxaAENGh27LNubf1HNY2E5aMPfygw87NPP9NaVsXMxR7bIBUfec6IQojT2cQcImClukQLAGJzqYfB3BAboHsixsQBVfCjY32+4wwnIVyjemwBsVu2aiPZps2DOQCjB8AasJp1gWjazZu3RKF+t7YmG7RMaHifyclpjdf62oasQlWxxk2oANOKy86Bf8kAliAdYKarz75166bYGpyT0MLZyxmT4+MDedIzZgjkie4rtfMLoULmktJXMe8MygHsSjzubCjW1qj6bqodTZZqZK2lHZFnmvGaQ0KVmpQdWTDPoCHBuoE4K84n1T2taPMs4zUSES4AABW8aoohUl2W8K+teD3P3I7D8yLwVYIIG6DXK33QCMRlS5cTm4ytBuNMx8EWWNRdDDBZiUf4fxgtYnZIIA22g20AO10nHynOeE4lLj3eCGN6XPD4ntbfJNFrq/sxPTsS7917L2bnKGC4AMT4wPYCSFQVu+MeaPb4hcWFuHPnVszOzsh+j+ctKntZ88wxznxaVl6+eKF5xBk1OTGpM0znYZ9zuauYltjp3r3349IlWEh2KSAWoKq4vrGmz+hiw3z1ikAEwDSuTWe+bFy9h968eVNnCPOBQlKeW6wZzptnz57H7vaOWATsqZyrAACcJbT90IYEMAKwOlJFNX9Ye4kEJceb54U6AWM4Q0j53qJ+VsfPvMLMJO6TmIO1zn4sMUDaQRDzLRRyMVIlwgdt2sCJGGrHZrfpDKYnvtkUI9FFCbf2SDun6OQoXijxBNRxqrLoqrjl4qIdghgFEIC5xNnJZ7Gv8V45/5MhkX8DoOa1+SYN/rnabseIZOIB8HnuJhHb6y8Lh04Oj/Q9JejFHSA/2wUlvz+MNq2topNx0ZpiNlIWXfk+85V7AQDIQh/zin9TNE0AAYDRjCuzrFKXQBT7PLNUlHK8wNxPtkC24QjYE3Do9gaukc8g7kcQlT2HIkACFCr8Fs0A9jyeD+sZAFvATJ82OTPeiEeg70PjJyeESQZ7i6IFuR/zDSYxoDpbHPOa7yl+4frRfwFY4LkPDcXPPv5Z3Hv/Xmxtr8eDh18JuIctNtZqxPVrV6Wh9ezJ01h+vRJ7u/sqTjK2gHG0w/Ih1vhY0/lNQQgwmflPMY/1qpYrCiGzrCuDFeQf2XqpVsv/8//5jVoAsmJ4gSR9MzHNhHSwgp7J+znFv7woEeAEFgQQDARvmZgKMFDN/CKR5Xe+8f/fahv4HwEAg5vzIICQdLJMNPS5BOrndHjTdCpECQVB42dMefXokQzUhuNwZ10igJsrz2Kot68qy+j4lAaUAJu+NBLdztGhEmbs0Sq1ZtRaM3Hjez+OH//FX8VJ1KINba6IomSvyuCYfJNtcYFOG0UfbMswZsLYpnZBWhFlUnix6EnETPsoJRVVdhGlQZSuu78XjVpdQfgI1iLyX25He38rXj7+Otr7O9E9OojNjS31Qpk9U4mla3fi+s3b0YRWj2rmSDWO97bi1eMH8fbV0xipnkqQisBU4AoJColhjwSsFtW6rYd8Ta7q8m8YArgIkDiwkYB2UZVChAPhKoE0UhbuKGGh31OUSPUYscgtjJeVPzZp0V9JdhT4ISBHsop/toUZCXbUIynxMzYDnhWonatVBKdDWBdyeJd7Ub8/dmKoZzeacXxijQL6clD3NZ2rUJ/oiQ8AjMlostnjVT50IleA/b1dOSjg412jR7RmAaKkpXGaGiG3jy2HNz8j4FTQJlX4U40XSKdEv47oKbygjekAK5Yo6UXvHjeruzLOtGtsbW2er8HWmCsbQkVLAMT/W/AGFNn+1ajBo6GFVoZp8SR17gV0UAaQwtuqY1KB98HeBSX5Yl6fnvd1+jC1rkUKGVl0z7Q4Pl8BabWqIHZ+YTHqI00JS+0f2KucOcn77GwjhLKjiret3o507QA1VqK2QwXVNtnlNQmITHPjHpgr0O35HdYIwTnBA1TgBAB4HilGd77nFICR4Eu9ywQgqrx6XixeuapKJ9VKrq8xUlMbCKyZ7e3NaLUIYn0gqgImwa+mnDR0qJydui1Cwlfujyb5n5yalEAbFQn3gqXImCMAJf3FsmtwT+HgY51YTMwVX6n99rF7srgWiLbadQBQS3WQ5+o+Ph9+qrhIW8VsJwEMwyRQPelZaE2w95feNQlUQu2mR3N/X4ctnznIAhBIW9hqCVpwHSelnYrAe2K8FbOAkA20QajA8yxpUwGUgP6Oe0ap+Ku/GZCIKn5Xga00KqoOjkj+eOb4BVP1PEOvoHsqJhQJE8+A+2W9k8SaXj4uZxG1rvQrkW1AAAAgAElEQVSZN1SYSFzMJBJdURRZB2R8Fm8MY2FhYVYVAYlvtlCet8Aa10xrCnoph1gRNUeU2Kn1BkcA1puYVRbbyqBK1R7CZbQr6A/UsxoSwESiIgCaCmaBVXy2VlRNdR9ttVh/uSoFKKSg9djtIQQV8zOzMTUxqYR2a3tTyR/P2poepk+rYlX2WwWDRajuHGQVbXNIQDLVDAAQ3AZ4xswDBWfV2nm1k72Zz4ZmCZhG1Z/rIkiam52RGCBK8qsrb9WOkiAG97lHuxj7vda21H79HGjNkJuH7Sibo2PWjCCxq5EUG0AS+HpwLFtQgC9bdMpPoXQ4ch+udtGXzxiz9vldM0DoDT62/ebZWcxOzwmgpoLKPHr2/HnRGbE2BnuNqKu1utY4wR0q6Ba2K1Rr5nFhFl2sBbdmianVbLovue35nzoFBJzTM26LSSqvkiY1+Ru4YD+Scjn9rlT+e+zP1jvCDeD0tC4AYGsTsVZ6dnHycXLjZ217WVeg7Vog7aDi7w0AkFZsBOv8yUINALD2Jlk0GmhUpU0aIiPSftCsFgPJXt4E2IrdCo2b58Bezd9i6Yhm3NMaFF+zbzus/Mr4cjB+dMX1wmHBCQ7gu10cpLcwBr0eRX36tSkwsJWxz/YFzBo8c5ujKp5VGBbHMdJA7X5S7hVLV6+rffTBg4fx8OFDjf9HH31oV4E4U+Ud0AmQiGIESUme8QC9sD1u3b4p//jXr18KAGAdAm4zHnfv3hXIgMji61ev5eFOokolO+3TiLt4X9gmTAKqwcxf2gA4czsnnVjfWBeLhWu6dv2qQGa+AA2Yn8Qn6djE3Jqft4I5Y7Czta1rSnYRY8vrtze3FHMxDiQyzDGq/6ibd9tdFT9gKxztH6r9hP2UM264UY0DKP646BQ3EwuPen0w1530ubWNe3Ki7rOdz4AhwpzP1jYx9YrorIoScnpxX7z3B7Pr2HtEQT86VDyo81CmLjBd3SaW7UqZCGtuFoYecUmKNAtUx1Hp6FjxSVbYBxNws59coc4EXQlzEfR1fHYBkmcLD8l15j5Z/b3IBRDdM7ibeVEKRZtB4QKB3bkM7mbRSN/XuJfPPdchM5AmgL20yOT6IsbiCwaTzh+JQzsWSIcl55gcGWZhZ9uEWX8Xeg/8vq/xQkTdop9u77lYt7gtHWo/pL0vAYDMdfVMC3CpdT2grcD8Z93t7+3H8tu3oZbNYscNo8waRWdyoFE7EnE4BSKB/AZvJCqoweXUPVVC/tGPfyTQ8MWrp3FwsBNXrlyKZqMmph8iqZxZOFTFKcKo22INm4liEIY2R84iMM3R0TG1v8FY4zlxbsDQhr3ZajXFloapCENneXlF65QzjHVeAICLXvrBYFDh+ndUp1W5lwANNFhX7RI9zQnDpHSvBUhUgZ6Srnm+3ZbKe5ES1+/+WZL7Td2AwQ3aE6IIRJUeVCXPRSCCf1uJ2D09IDznlNFyQHEGKIDinhTQmtbvSWC0DD/lXvswXj+9H5//4V/iYGc1xhpDMTM9qZ74ZrOl4AQ6F4XS/Z3t2Fx/JyT1bKimpH/68q34+a/+JsZnL0e3eLinBSH39B9V/xMpzOcwCNBocYn6VLzSbUl9MboDYEEKo/h9/HlKHqvQzoaid9yWoJ+qU9BY1BZzGjvry7rv/vE+0W9sbUA3OVGPfX1kNBrNibhx665oq0LC6sOxvrocq6+fBXc+NT4SjVrEMZRi9QNRRauq90zWRIFCtxMH1DhV+et6M8L6gqQXdBXl1r0DvEFb6hulp4YNb7hmqxTNM4E1Q0LisIJKWidjiBAhCx1KMur0quTIsonA2b6tSX1n4bAJsi0BAilgV/WyeHyCCqdaP1TMqERzfBKTKNmyQbVVQoPIizzioTaHLAapUI80Wqo8d7HX2l6Lw71tVWd73bYAJCVORZk9K+asJzZ70d6PjtXnytwkIVR1viSqKZjIswDx0zotrAieOQEWX1DXRJvV+0JPc8JLRZFqNIE7r1cF/LxdxVR2NlD18xWxNlk4jXCAOdnzmnflT101xZ7NWiOmsBN8AQAYtbeHLfNZ1HExDEh8aQWx6ixBFoEQn5/VJFfb8W4dEqhD8MB1Q6cUta+IYvI+BGIcKCC0fCabJ5v52dCwWksYF/eWgsK2pMmQ6tDZZuOWByqpOCRYm4GkEKAn12AmP+fgTfGqxv9Y7RY6B7BEM6WM1gVosO9W32qecwi0j+ivXFVVFbaCBWxMq6sVC8R8rtDeCTBJaKiy6MCaGI/eKddnTYw8UAED+N7e7o5Aw/EiUMf8YNwMYFx47vL/EsUr1Tl5eA8V66HSIpKMjRTzS40OEgbtNRI5RO/EiajmA3/61gugwkKAQqJNwsScAljBqinFAHmNzyLv0259cS+ezgxVPSOmpqB/M85NCc7hziFnDeL8YnmZQAZ7B0kMFWyeC0j9+sY7VbBpBSBYp4JrRogVqKkiQn3GGYIAhj/008mZQWt22KyYYSezYqlIS8B0bc0j9YAqDNWYIKhFpRD6H8g/TJq0LWTc1OsoCr37ugkO0DCh95X2C4J49roTKIalT/88uCsaChfioVYqBvAkaRIIpWtKAVkHKGIGqDcWgILkDQDI1fhs5WGdsk7GR1vaOwFhSXBJcNw/DZXZ4mTsyZzBWq+9EwE8zEvZvJWWQQJqEmCevRgi7B0Cydl7TdElWCdZYG8gaR6H5glYB/B6DODHWKGcvV/EAd3CmK0ylWpVIouqUNeguJ4ogHXgSxpooStaxlLZ3sEn1+D2A4B+dGcADghmxXBRqxQAGbGG9z1AAIfijo3sNW+xSc4XABPmRG24HmOjYzEGG2t0VGPDGrDNolviSAYEEOwfCNgQiIvGQKMZdXrPC01d84me+wIQMR6sWfZXgCjmotXOvQ9w/lqc0B7qMJ74UmB/avYP9ydNATn2MCfQNrFKuQQvq83Y2T5QUMl+eHBYaNVF1JP34jPN4KIfnvVoobykbbN+2IMYQwspGnCyWGkp1hTgiDF3/zvCVxH9zomumwSVeDMZldDo+UOFXO1bMJUAbk8AJdyGpL0Iwc1iISdW0vn5RgJjmvYg28LABVV1KP7WIaGlApCWswqmCCAAew73zWv4Y4BzRBVgu+sgZNaPkUZVc/nKlasK4BEZXllZEQAAAEWCTQJL1Zj741kSyBMnSTBx4yharaG4fuN63LlzW2ACa/PNm9d69oDEaks56cadO3e15/H+R4eHWrcMBMm09BC60LxbUtnf2Nw+LxhJrLFY0nLOINTL/kNif+v2DT0v4pftzW2NOfMgiwWcOTASuHbOBCdFdt/hubDOAFI5k4hraN+5dfOWNkoSn3er67o2kiqYWIf7jiFJeEhs+pW+xgNWg4ogFBpLEsi+C/NF8QmaOnL1McgHoADLlPwFMIX1xnlvRyLHGSqslQSWZ8F8VAFJBRO3IoniruSZIqddOLhW9fafnqr9iOSLZyXBvwIAyXGjaFfwfLIAC3Wc9QHoktX0FONTcUo2kQYA+J0UgzQDzu2TmZ+xN2r9Kba1noDFJc0885rrnWtuZMtNxoXKEaRV0zNTs1xziv4q1zLZptjtGshN+1yDDRe5oXJLGA7ttkAXJeolrmH3VUGmxLECbGAflZZV7lVVedHg7Xzk1i2zIC8+54Kh41Y1xzTsd/zJtiyDBB4fwB+eC68Vm3mg2EJsACNi//Aw3rxZjhPtVdiH0io84nYQNCiC86CqeEcClaUt1xGAtbzQF+B8halz8/YNnftv3ryIen1YZ3+jUT8XHyfOkcYTrkO0DRBDVYaky4OoX2o6kQHCoKL/nz2Fx8G9NFt2r1E7apgdxbPc2zuI7S3WmhlRlf/j//4XnVOZ+OdA5kGQIMBAXnk+2FwkN5p2f+eJaCb6ySwYqOJ/8/39sPJBiSpT+m7y4ExAYbAqntfqxMBlIaEyPXZ1bwLymERQBkRyf090vuwpBO2hOp80JdC7Eai6bOagXAQqpVpZqwxHEwT2eD+2Vl/GJ//+61h9+1KBGov0e9/7oQaeAI1ewX0879fX4gBauNKcahxD+Z+Yi4//+j/F1TvvR6dPz6vVkgdbABJ1zrH+9jO5uG/1V/iwTqHCgnr7wE26z4U2w+Dz81gWlI6FLc9o27QxpvSwMTk33r2Ndyuv4nBnI+amxtUGsbO1Hi9fPlff1+KlK3HUhtJiWk5ujM+ePYm1d29icqIRrUY1xhrDcXK4H1tr76J73Fa1XYuFa5c1lCsa9I2TFBEEslGQoGAbBG11fXNdIAB0VpA3EgRZahWlUKpaoNkk3FgNLl29UmjFfVGWoG5Bb5dCZmtU1cC+rHU8Xgr/NKZF1Adhl9JKIMRf6O6QkMDdHaPY0LCh/Z6cRgyPjEq8CxocVNjRBgJCnn8ALbAIJqZnY+ESiDkVylHpFjx98kh2hH0lQrALqlFnM5ICLZWCgt7Ss3oIilnEz0jgxsdjYmrqXBU2q84crrJfLBSrpMxyHyn0kuubtcvaYLNN1oRFgBChuggYqfrmoeMAzpXx6nBdFQDQTKr1VK+5f6Gi+OPKSulCNCkFDAm+CRaopKZ/r+dBiLrkAxs6JXPLga1cM4ogFBu5xKTK4Qsrg40QYISxYy0z/ukZn/RdggwSOJKMI0TpKlWBVwQl0kUo1DZ5I9PDdoylnA/crLJJZI+qPAfGcUfJoQTtZAvIOHKQuYctDxqeFYGIKak+8BEuHJ+c1d6F9gN2ovSQnnSPhQQDqFiAxz2jidJLgEeHnsEVxptnQJJArzHB1/Lym9g72DPjpzxHxpH3IwlzkoYYmwMbeRYX8SYFvUVYKPdmU7F77nMtFUfujwSBcSEgdUBnqj9Bh+wroVRz2BehRzGM1FoxKjYAf+jvdHXD/fYObpnrVPxs65PnQnr8pnAj46uWEO3HY7F4aTYmJrBSJCDrCUwTq6uIIAJesgZQ8cVqcmpySoEsQj7Q7zmkAT1QvOZQV5WCJIGexUMOTQBD92hL8Z7WBtFHe0rchPhrTjrA4PqyuqTz7Rzcqp6ztngm9O1fv76kKiIuBjCBxPBJWjTg5eioBIBIgHjG7GHs2wR6zHsYSqZROjgVg6KIVrF2FOAV2mYCbmQq7G2DtFIHox53tcARfPXcFqAgs/Q0U21H5NGWRE7cNK8LA4D5kWea2YJmojAneI2/BcgIJfQsdrAxAqyn2s36BDhVH6PHUeJo+wc6b+mbRxVZ7Sx1Wxay1jfWN+LF8+f6XVWq0MtotWJsYlwAw+bOduD1A8tLMUaxcWONAY6wRqEic9+IDsrKUboXZozBxFBrWaN5rsLPmua9mbOwm0iS0faARcBewHsQuB0etmNxcToWL82rbYcEBQAAgIn5Jeptjc8lIdlTQpbBOj8DMJCwnpgOs7JGZW49ePhA1wT4xPMBAEA8jmdCEigVa80Fa6ek13zu2exzzA0AFd1rUb5P9oYKJAWAdlsPoGBhIg4Nxfr6ZuzvHsRQhRgMTST2LM7MC5E8gAaLjtlhwzoAtOCwj1kjgH2I55ZuIey7WcUzeMw8rfh9KhbnPO2gfE/v7HyxOgRspNp8Glvqqy+ABhoBsKAQjoWBdmYr2h5zVGAk6u5FPK1GwuRYQG0RMPl6pcdbNqvoQTAnTsTeYW1wDUpu+6Y9X75yWXsK57DOScYXCzHZ0nsfzaQvBf24Vuax5lGxK+a5c69JZVbiLDbCqdY7ZwnUceIk5gPvhR7M29WV8yRVrjqFNcN18P/s92oZAgTvo/sCawVQlOJIEWEtoC3gnvqXlUpYtNr2kk6sZd+HXSdCxRXEBm1RKM2ZoTPNRQpNtL9QIbALBHsDLlI+PwSQ9U7ULnBp4ZKejZ4LWhPHHVGXDey3BcxevbYU6B0gavny5UuBFrSlUFxSgUEAz5niGizRAFGICzgrMwbCLnSsNa73BMBY39j0OS6g2sBbxi4kgsmwMqBFbMPZ4wq4waqK2Dmaw+0SA5VEW8+NAkQRNxbQTmJWmHlckwt6BgZSF4MYh2ed4J70dsoX61jaDcXBh58Rp7Eyia9pIXDqZRDWYrZ292Ae8Jnst/xNHCxQr2gVJNshY04n9rT4DWteW3AbNpnHSgAIMR+V56Lpofuh2HF+/bQ3WC8tgVlCbsWdtFiW1iTG0Yk64otOyt0WdaFVZxYfTizWssqzxwKkF25BzFUVq4oqP2ldno95BuaZZU0PFxiIdzgjyBmh10tvBkHNAZtipQvqTDxzos7uL7HUigApAyAMf7GZJYauhsS0G6Ps1d042NsWK5U2LdjKm1ubEuFkz4aNevXKFbFPADuZf7A92VO4ZgkaAlYxx6p1rQ+u78rVqzE1PaG2W1hAvBfjQ+y7vQ3wrIjWzMD/67/9G6Lu51+uFnmzNf3iAl35MxCg0M8TAMhkPUEDJU7ZZFd+eRAAyAea9JSktGVyyqGYG/h/BAAEdVfzrXRjEmBSBRLkK2J1eVkbCyirqEcEaSxyXld60Emm61AkleSdwbqIEwXBwzHeHI2V50/iaGMlplvD8ej+n+L1q6dxfNJRj+aPPvqZNrz9/V319kHd5dDFPm56cirwh947OI5+tREf/cVfxg//4i/jRBY6CCxRafcYfztBH0z+vw0IDLZTJACg51XGepAl8I03/rP/8WRPwAAAQxsByNHRQayuvIm1ldfRHKnK2q9ZH47Vldfx9MlD2dbhqby5tauK9tXLVxRM8/Xo0cPY3t2MH3xwL876neigEH+4HxurK7G/va1WCyeI9LkbDSYQsIUiYkTuz4V6CQVRlBch4FDzrbLfQRjmLKLdR7CprvYLJsD+7o4sWaDDGfk+UZLDF5s8yQCBIgANwZyQ3LK5EJD4WuyLzAEnkZfCCuE92CxBixmziemZqNZHoz4Kk6EaW7t7XpyMafRV4SexJMA97vSkF4B4iCyXqu7fZc6Iogc6LlvFoUKdhlbkQ4WNiECeQ9IVCSejVKrQQ8iKaNLW2Ky4Rqtbl2pNqeyaeudqC/OEsSIwga7s6kdNnwODwIJD3kA56KGe8/mqtBV7MQJo+VCLZoe3Lqq8F3aUIFTycy8Cev5cHwoIGdITniwAU9hJ5N12QMDqCpCV3lnn/B7/1oGORoIONFevGC8CG54na3+oYu2ATP6U/Et8j82wHftH7Tir1rUfZHKbvW0kwxJbpMpfAMxkSwBQcK9ac+V1BCwE/wSL0kVIlk8BQ3nmtLRwqLnPmNYNaFrjTiCp9p/AAKHKjeAklX8q17YAIpgXjVDP30q1/E2iSlUNpgaJK2PHHF1+u3y+8TOHaGk4p9TSx1f6xEXv58Arz5vXUiXKamCyLEiYeRZGzYtAKqBMofqREDN2BEqiV56SCCAmCOPEKuIOYlxlRUCHwA6Pc9a0fOe7PE/Tz5kb2Ut9ca6kAJer7WJ4KChAP4DPRxx0Mqamx7RvMEyAfGp5KLRkDmzGEk0R5uIC/roz0wpqsLSyzY/vkWAFpshIze0LgxRorpHzA0cGVaiUrNuxwvtwYcCU6qzV7S2Ul8Eir1MFkaRtpK4WAPY8dCDErBh2jyzvCcAF4EzyRSCpfZu+/vaxQCu0FOjv5nOToskcIwhnDfOc0x0iaZQKAwAY5TpSUZWAceB+UJ7ndVSylfh2O6oKuyrqM/fSpQWBKGvv3pm5U0AH7gXqqx08HCADKGlsilgT761zR6JZ9mnnswBYqK7sk7SKgTJ63i6nSnbH4BW989aysLYC+zTj8+rFS1VP+UyYEezhzEnt/7s70cH6lH0O60T6n8cn9Qxg4Ozt7uoMg9mAbZMrbydimnAG+Kykv3hY80oVqMIk8LVTQKByfBbNUdg4sxK5pK2BQIznQEWXiqi0KSoV6a6wVzDmosJHRWvG9E5rjYiFmJZ3tbr6Q7Gk5d5evXoZn33+qe6BxEhzjLaX0Rx/g5tyctG+2RSAwxgy75lrtMdxLwKbS8zFnkD1nP2S73M2E4CS5BmUcIUOMF6JBWKs1ZE42G/H+tpW9E95vgACfV37xBT7HOsWsENmYXr+9Sp7xrgSs/SB51kZHEb8yww37QEK3gEgSZ7NqBk6G4qFuTkFvGR9nJOwGbBOxKYQ0TnuvYuft+jXsAQ4W6hIu+BDct/pwNJxMlIfYQ83u1SsHblpminX7SI02I6paQTgSLbciqgzHQbdIe1nh3H9+nUF5gTcjB9jwD1aTBL9FX62reecbaBZQMt91KJr7tMm8M/2CH2PNhYBerYyzP5t1niCBTxj7t2CuraPU+scYGgf+nZHBRnEjRPYHB+fEhDHfk58Z1DmUGvfLR5ospzFzOxsXL9xTWfS44ePYmtrR8k87BBrFWEvikvEsXqWa/WhWF1b1e9DqWZNqUAQQzpnuT/WA5Z6AtpjOOZxwKg14/XrN/H8xUslNylGvHTjmubv25XlePOadoYTWaUJWyrnjYuIIXtpndcCgf2H5FhCcZz/pf+d58beI1X3s4oAOVeae9orpMtE+yExHWeYYhAzprJaD/Ag4PvwUOuHL8ZCcaWe/ajOaJ6hKv+4w3S7tqLEGanY2qZbTfbop3CtiwEFWBuuaBwFPEjp3fofXAvFMLMXCtAJoEvuU1gYXJfi4yIspzadEiNmjsa9Ma8cq2O/V6674zWl2FTPzyKBckwYccEmAUPuJ51kADAvqvhFi6C46RAzs686/rJAoQoj6AkRh2oPorhgxjOfyZjx+mQsFKxDYy53gcJwyBZOgE3tOcUKVVhKMibKvmdAZUjFRvKQFu4MiNGqfRZHAJjDtjOWtWPRC3DrKDEHheQQW8UxL0wB60LA9iF2BAwV86/XUe8/rX18btoFwmjh92CN3rp5U8+FOQ2oxL2ryIUzBu3mFPv2dtX2yl7CtS5dv6Y98vAIFvC2bUCHhlRYgQEQZ7gkjIrtWvmvf48N4HcAACXpGUzYv52oKvjSpB3sS/9zNf9M4geBgfx3Vv2/mQAb6fFnO2j8dhKc18JkUSAhkSMfqqqe8v3KaexurktUY35uVoH2ERZ97W6MT84IbYfSod7IoszPelFvh0St6lGvDMWXn/x7LD/5Mu5cm4+Nd69iZeVlHB63Y27+Unz4w59GqzUem5tUxl/E2vpqjDZG4vrSUsxOz8SLZy/jzdt3UWmMx8d//Tfxo1/8VRx0mEwsoIsq0J+NbRnTwe8LnPlmR8Q5g2CQPWDq84VabY7fd4EoSdNJyhYAAC0BJ5127GxtxEn7KGYmx2J+ZkpJyetXz+Pxg/vyJ6dSRVJ47+7duHF1SSgsSe36xoYQ359//FP1qrx49igq9Nju78bOxppaLWBMCM1UbzkVOgf1Sh6Ksi7PkcXBocEGgzI0SRMMAZD8bv9M7RTXb96MK5cuxVn/JFZXlkVDp1KWHrkctgynqjmlZ5Cee4LakRH7zfNf0rrZKFmMKZpDwE1wnGInplR2owKDY7gRV6/fjupIM96urpbezn6cdtuici/OL8Tc3HzsHx7H6+WVoiRKcOXKMhsHQbzGg0qmoo0LVVmmPj3FidSe6xNItdsHrXUT3GedG7uDANMoUzRJlbxyAGQivTA3r82G5IHPoZee+QN4QIDioMWACEEO+6QooQQSJQFmrrkyzCZdVWCuqjI0eWkVmMrqXkwq7SDJsDWo8lnMhdfyjEhSQUJVre654ijhmZoZCJmoE+Bm8iSrNW2SJHy9YjPDAWiru0R1ER0kQScw3ds/jO29/ag2bBeZ1TESX5ItBwWg1cemeIupZK9wkm0nU25tynvkvdlcQYCV3JHsSM3eCrrQFmlzYRMnyCfggH7tSBMEPGIEiqz822mtMurLF5WOrBKI8VT6aklY0WlgY8DBgwo3NFP1npe9kXFzpd/vZdtSxDL9nFizAEbpQaw2mtIewtgyfvR+Zq9fNhrx/7KZoRJXGCkkXaL29ly9Zp2YHeSDWkFDsds6OOAQd8WOoB0AwFpDJIvu6RTLUEmGEywzHxxgGDi26nEyAObmp6M11lBgDxtLFb6ifJSWTppbfc9F5j/zjftTQlwblh6AqgD7+0basaAq3uuyPCue07JVAvYp/aTZr8n7iHZcQIeksKt1pmLGU7ZcGOQ23ViCj0MRk1CzsX0sFmSqYFP1V6+l1YbznpTcq3JTlwAX7207NrN90PNgL6N1IHUI1IIguixAgin2Wtcktai5NwlSqVZWBbaqUiTnAlvcpbAWeyxzieCde09gw+CS500KYjJmsKGy2q1AlIRTavMdAT+sM8aNdYHrABVt+iVp3fNaR3ne1EWq9PT+Qx3mZ1epekxNxddffhVPnjzR/fNz2E0uRJzFEQJzWPKNNmN6blZ7HWc05/xXX34h5gDtY7w+g2Ml32NjGm+CSvqrAb/X19bENlMbRapIS/CTNgcSAijygNUdVWqPj45UJUZQDZtPa3qYEUEixOdQ9We8U2OEuS5RMxTHm1jnmhE2PTWt4JCvF8+fie3DPbG+zJRiTzFQytyy9VUBUYsiPxRRgF8CUM6e8/Y2tas4JvJZ0tHazNYgCX6e0r43rsqY16PFPWEAbG3uxcuXb4JtG2CP9UzyNDbR0h5LMEwLhKvgNblg8Pf2zpbmb7IrGFMDgO7n9Xq3yJqSf1gcleEYH5sQ+wlmAKCKz53T2NrYjh1aNYoFLYAD84gCEQXu4zYtPAamSPZ4ZrYchkLLGve/CeotoOb1sre/GUPDvbh993Jcu7aopFJuIhUzWdfW1wQCIOzItUGpv3HjZkxMTsabN2/i2dMneh4kgdzj85cvFZibfYZ1rlto8qzmPRk39vWMPxgT9j72BeYFYAkME9Yh45fWra76mVLO+7OXk7yqos+8g1nDuhIL7ywWFy7H5ORMPHv+QtVEAADOLbWPINwovRUAgNO4dft2/OIXv1BC+etf/3/x6OETjRUggMQgh0kMYY3Rvz8ao2PNOGofqpCDMNnipUsSvyVhJp5L5xwld4dmE1Cdb460Yj4rN/gAACAASURBVH1tU/cH5ZpzD/bBEgDY1EQsv36ldTM2Oi6gdnvDbATJi3PWDKP1BVjkiilAeKrAc87x7LN4xlnMWMLAYfw5q9kneT4ChhSDmFGXqvRi1BR3BcYbQIZ5C5gIAJDAgMF77EANkjO31MpTKO+0T7G2SFKTrZExlBmXKWhozQmegZgYgJOldZLYyJpHtHSYFSaBQwpJzF/OU7GcC52+b5Fd7iXtoJkXarkbYBLr/opoMPs581FaTFTnj9oCnM6F+tRyZ3BKTBDadEqO6PPA7cqOtdsSzVWu0ke/ys4pufeQrwGyU3xI0NFna2m1KAm9ADE5AmXu6ZwiWyXOQYcSw3Ft5KwCpqusxZY+nz1QrUUwbmjt6PdjEmHK1pjs2gGgHBOirYUulgWYdX04XhHX9H2/AJDOcVMLhP2nop581oK0CKq0jAN40/rmWIMvrgvWDC09adfKmCAOiuaP9A1gXlRC62kTlvvhkeIu1uzkNLa5tGOx/xWRbebbccesMkRccShjjQAAfDv55CIKqeMbAimZhH/j78IS0O+URH0QNBhMPr8rkfdN+8Fl5TpRNfeqfxMA8KB6QXCR6d1q9Wh8pqElI9o3FJ3jg3j9/Ekc7u3If701NiHP8P7ZcIxOTEdV/zYdHgBAVFFSaj00I2JDp7149OUn8eXv/zkmRyvR6x7E+tpbJaBXl27Ghx/9XL3wy8uv9YdAfX52Jm7duB6nJ/14cP9RLK+uxcyV6/HX/8vfxY33P4ydQ4JpqlcpgPetrH5AK+HPgIHy0hxL4+L+GqxUJgCQf3/X2OfvMdGNFhZkkQSDuJTAhsSkciYfdTpYXr18Hl99+Xmsvl2J3smxKI03r12N4f5pbLxb0+LlvaDp3fve+wIAnjx+GA02jG5bLIBhVonEP/oCWwii3XNa0SZPwOrgA9XrbcJjHWBUPOjb3kGRm9uu1qMxNh237rwXc1Cfu53Y2d6Mo8N9VX9Jst0DWfqbqYCgwE616RhVUFQ5SWTNGFGvjXplvHFnr6GCPAXLDlqSqnjU6UVjYi4uL92MepM58CY2t9ZVfa4gANZpx91bd9SbDgvkwcNHSi6onkH5VhI+TC/jWRzJkom+PKqVBGFmZsiGsOwkzMtBem9W0bKizvuxhrhO2+cZmU6ENBOpXGf8bG5mRq+lt5QFxeahTbAgxAQLzItEWger+zw/ASGIP6oXlqTYAScJpCu5UMXo+7O9HIdjjiFq6l0lfU6AnOg7OAJISIGY/JmXvIX2CHL4grmga5PK/JA2cpIlrgnwAgApqZy2oaHyQHWsLzbQEOg8z7xroAMLRnk6i8J4qD9cs32ucYZwIPqN5FP2fin6aJ2DpBczl7gmgiKCZg5F29gciuqFngUVbGJ22h0AAKCu6+CArKrkeEjzGHE2HYCwWNSDOCwNDEAARO6geh13bMuXAIXWYqmEMvd4jejOUFLHsEcbUsAFOn/eTxdOKvlZCgBCAU1rMZ4v968K86HF+giSqZhQjc4EnSDOyR1ghJMYI/gc4BbnAtBT1RTAQK0UtFY4YctKNSBKUihTNyXBCAmanUKPb8TlKwsxPT2h4J0+8LV3q+f3qjOlqAlDwYOqyHuSoajKWEVgcUSUc8YoE2xpgaitxEJFCqYAmztdBZ52P/BYJRPHvc2Uolwp5RDn2fMZPPedkrRad8N6Izw/BADZlwCQFdgpcGVt4S5jmjuaBFy/13pFtG1+TqLGGma/l73l6akCfapwVupH4RsAwWBngnJWU7ZbAJOQ15HYOYHHB9mBWrbgsCdrFerzyzkx0IOea4frAIhgnVpDgLaUZQWMyQailYTETJUV9cxboBb6JXNdbTNTU6I5Mof4Sks3+UHjSIB9Y60ely5fkhjn82dP9TlcI5VyknzGXMkkgSy96LCVEJGrDsftm7eUTH/yxz/EowcPz4Ev7ZWllYMqmwKz3klcuXpFwMLK8hutSeYRz4jr4vyissL8Pdg/FsOFxBgtINYL+jOyUVSFLPS7zA2eFwEcTAGYBGKisTdJONLivd5vfLbmXixBQe2v1lOgmieAstmIkx4tGa6A8gzYt3jOjAtABOcz+iGipCOAVtxmVEgogs3M6fTb5nmKcq+9ui8AhgSOoguJtGjjZ8Oxubkbq2/XNRZUw0gsAVC4V8BCVHQB3BDNS0tJ1iE964CQ7FsL8/OahxQUYBHxxRxyVdStZwZ12FebpQpqdwHGChr2wf6RE5lCqyeBxbWHgL/T7cfBIQwDCwHYBBrWlm0UXXsxAKuxHwKAYoVgC3wa45P1uHx1MqanxjR2BvNItirxZuWN1t3S0rUYG59UUs2/aW8keeC1SiyxBOx04ssvv4zXb94UYGdKezrrDRYer/VZaXA97ZAZf/Yc5gHrJinobjXZUNxCWxO/7/3eqvXsITx/HDIODtpx9fJ8XLtyRa0SJOF379yLWq0Rf/zkT6om8tzO40/5VpsVTBECPYGPP/5Y8/LX//hr2VQC3NLPL3V49mWxBRBAo/KNppLbUBDWnJ2bUw++dIxqBtWp6nImAtSz3zKvbDfZLs5JdbWfAXZNTmNd2JR1LvvM9aUbaud5/OBxrL1bK6ANoR796wYAWAdiQihJdc92rimertxbTnpyI7FSutsYeW4+0WGv2fqP8zN77hMAkNZIUagHFHJfuwsh0kOhsi2w1kB8gqNO4A1Ik6Bntd3FHc/h3HMTvLDbiuOyZDUQLxlYzPgEFrSV80lqDADYklXvW4T2ACVwbcm1ovYFWNHFXSVtkHn2rGHWB+NAO4HEP4vYolo1i16T56fFS7X3lpzGhRSLkQt0LKAvZ6xE9EobWcayrM7syVc8fG5NX2yAC1Pd90IcZheTdEHQOA+4dxjU8/iLOTY2rkIabD/YQmLJSC8Eh4VqjE1M6O9D9HYGqv92sjmLbVXYAUSo/FOl7yieEWBcgDr2YuJikn7YRcS2tFnDWKwWDTb2Ps2R4YrOhBs3rjvfKQU73u/pkydaq+hKmG13KrbKHvoSxVFLotwI3MqlzDEr884tE25nou1MLX44nP2X//bnAEAu+nM1/6IaPZjgO15IgakLBsBg8q9pW363zOLzgclJrYC20FouHm4q3xfF+vzl8nd+hgkoFgoydmJNgKFKP6rRj92td/HVn/4Q+7tbQv7mFy7F/KXrMbNwJc5QsKVfo+gYZGWY4JoNjoPiDNGM9mFsrDyP+5/9Jg62VmI4QFvX46xSi2s37sa97/0o+qeVoO8dhWbQ7UsLC3F5cSHevHoTX37+larUt773Qfzlf/7bGJu/HAfHHPCMH4eLhQctDvVNIGAw+c9/JwMgXytbiQEGxvnYDLQVfPt9B59F0nlTSM6BsnuAtVHqgDyNISnMD6uP/s3rVzpoTvtYXXSj0juOg82t6Lc7MVbE2wimL+FvHGfx6uXL6EE3ah/F/s5mkNJSnNAiVfWJnndXzVACp/pkJPhAhymHH3QvwAFofdi2IQZ4ZelmtKYWlHwfHewrga7q+SPC0hUQQACsoJX3RsAH2iLCWkoc69E7K4ryqVZKW0Gh2mSiKupnoflmUi1aEbhBdSxqzTElZPjugro1CTLpByRgr9bj6tVrMTw8Eiurq6LsgGCD+snSiupotRqba+9if3c7GnXsCfGGtXIoi5kgC1cBAlEnIKZ8saBFBaJKIIEXB0Zco6tSXpeDPU8SuikAGgdCUr0JFPK12Y8p5oEq/a6A695JlEbcK8b7oGRs3QhTzO0/a7VxVcGlEQKV2RuQmQeu6BA0d7sXVV5Ri9XXZg0AteMUinS2HUChhgYoVLx8mFoXZCnncaDvl6oW96SKTgkaiboIGNGRYMMG5GP9sIk6YHYF1voCZ7JfIRBgfxGFulAqsxplsTaPP8ACAZDpogYnRbOkN3m4JhSZA1UBfcUtGPTo98+ochluRXhQB3zx8RXwVEQE9TylhWBrVZ4NvwcFjcAKNg6BRUuq5TCLjGjz+mSBAIikVaF0GgBfi7I+95etMCRSzAvGnjFRAqgd1krY2Z8nkbGOqfQEyqPNVhFFu+hBl1o1qtCl959D3Imy27WoAJA8dI6p2NP3D6OMwMwUevmKi0pXxNqkY2BmCcEkc2FsvCk6+qXL8zpc6TVln0rVf0A/fh+UvdfvqopLAClau5xAQi0Jcs/otkX/Y08m0WNcENrjaqCLSivk7ExB6ZbASVD9luYzc9xAqlvXVHUrNptmqbnKztgzXuxz2M25L7ejOaiqctF9YJDMfOi7r7NaVZWb9yX547liwcX7vFtdk5OEFOPlsd2WswhgAb3yjBlglitZtH0YXBDVmufBnUgx21REBV4IhBU7VcYqPeaZo6lNwZmgdh35Wru9wwGtaYeAQgRLzMWVlbeqnrBGtCfVqrK+83ygWuc9hSo4wB6/Ozc/rz2TZ5dFAo+z4w/3/Frpm7lKIMWZAZuFsYL5x/ylosO1jY6Pq0ILGwDLx/fu3JVw5mef/imePn4i0ADggXvgMxkHgAPuHaDsvbt39Z5bmxs6V6ZmsF46kWo69Mpmc0zrf2trV4Ju9BMy9tmeJY2RYgvJPodnO88EZXYqOVS8ZC/aI9k0AJCOG9YYMQuAMWOP456Yp+zrzFvek95oqthO8J24kQhxFpJ037yJcNuQvNzjzG1/opYC6ggcsmiyKsaF4SC18yLOyPcsNkr7RMgCkDV8cHAc71YB4Kmk0ZYyovhKvbwkysxrgfn1mJ6ZEmg3PQtT70gxBWOOPk9r1CrYZibtqUrMPMSujmeRlmKsJbGEijWtYpgijkjCDXOBicL9sE85SKaSR7sJ1Fuq/vSam6Fm6jjbjvyfSlLvJFGU8Ek0RqZjbJzeW4BW9FQoOJnay9hubKxJlZ41yZxGE4FrGW2Oqbr+/e99UMRQz8Swo2jwZvn1OcBFApFsL+Y0QIsBQq9T4gHmJ3ObLwAEquMwYNiHAL94tiQP7AGMVYLABpHOYvk1YMtJ/MXHH8RPPvpIzBeEwZaWros18elnnxtsLIxCtaZUDFgoyaq5HYnCBvPvqy+/1Pxnf6zXzPQSQM/51Mc9pybgR2wxxFn7fm/actkbuEfeh+SfP24BwJ2KFqYjtQOQiHNOo7EAkwOmFvs4e8D01EzcuHYzjg+P44tPvxCQJg0wJaxmwmVswedwziYAkKwy/p9rISFl3TPXoXHr56lfg05Q3aCdaP2Mr0A1CxvzPcAMr03EjM2cySSe/n+S6dwfM0bTmV7awbh3zl4xDQo7gL/NJHDxE/ZasgfM+iTZtANBAgW8TgzmKskeukJm9qgi3yusJcVPrC0n3in2TMyimFf6KdYFUWGsa6ecZLDAaoIpwrphTMUKKMwmxc6aDzC8PHf5wzgzN80s6dqWlbOosOUG40bvu75GuUpIh8TihRwijJn1tZzRwE4xAM4e67a2BFkcF7vACxDG/wO2cn/ELTBeAT4UbxSXOBjitZGG2gVxo1Er40BLBYAba1VADO0nZyTaCMFyNWkpCpDcUVF6fHxUlr9ch/S+RtCnwM65Ws43QGHAWrdq8f7MNYQxObsfPXpkJtn4hPYk7tF6dtadEDOa3KYwGWVh2HQxS0KeRbSb+Ap2lkD+BAAycdClDySUicjkJM2fDyang/n5IACQv3OevA4kpRe/n9U/f+4gyJAaAOdPeOCD9DkmMZjKyEkEDYvEsteO6LXjYHs9Hn/9eay9XVbid/nKtbi8dDsWrt6MUwEAVSWgmpjFT10PJ0WHDvfj9fPHUT09it7haiy/eBD7O2t6WCPNibh67U7cvfehDpSHD+/rwS5eWlAQMTbajAdf348HDx5FszUZ3//Jz+Nnv/qf47TeisM2AAA9nlA5kmvB2hywsxhAzM6fSQnWtcwLWDBom5jDMzjeg8n/4DO7eJ6mNnJ4JtVZz6HQdthTQNWg1NJuIcIqAXD7KA4PtuK0txMvn9yPjdevgw7GiWKFyMYo6jmiRlubsb2xGSft4/PkH+qh7li2Ua42cTiTFHBwK8EuGywbDgJnLM7d/X0pDdPvePP2vWhOzIlmuba2Kt/05gi0QKosoHGu/hMonYCUF5Vo+o2orimJROBRya03GFZW9vEy9019NJeHwyCTbG/EEd3Tqvr7UZgGle122+63ZpPhgZxWYmZmPhrNsTjunMQpAdFIXZ66JKgTrbFo1mvxdvlV7G/j8T0kJoNaAghDRD0dVi8SSCVf6pdtW0wl+6u4h8Hny73kWhwEANIFwCACQMhFcm/qmIMExkbJQsOaGqZuOSFMYIQgE5Rf/V9Vq7/qvkFjS0Cp6l/v1D2tJBRaW+Vwk6+0e2bzAMyKFT17DiDMDDi3jxo4aLSdlD3FojeucirQ4ZrV72t/byWQUhGkwg6F0sKVJAYk0aZJQhF1bz2vl+VWl+A97dgsumcGABUOqnROUpmzEv/CVkxouy1yBJrIRshVAwX3HaP6sE+Gq2eqiJhZ4fUFeGW/8WMFXPlsdV8lY1ewq0OEYBQq2oGAsimComEDRD4MbUWW4ysV8saIEiX+kPSDP2T/H6+DymkwwNeeoAwtGSRXySqRwn0BIHUYFRXcBIsE4h0ZIMh7YF5KWOnUFRfYU/TJou4sSq6o09AaWYquOmbAknsZc15zF3BjhH19UTY66q0760sEa33tnRPwOv7RCC8igLMVnROE2BZi8fKi11ixxqSqxOGLDgAK7ex1VCKlLM38loI9LIW2mVvYCXKoUrkojBkOYVMfzWBSQKjg3RTebAUwqGVnEfYFV56oEli4kr2Jgz6rskqQCz0Q9B9wNSmX1pVwnzlAC1VmXi/HhjjTvsn1EOCwBuWBPYRFotWdGUOJ9mEDWkBDAmEq8Op9HacP1qwIJgpBBWsF6iPzAvFC3iMV0V3dgR3iqr6pshZNlLBdsUciCGQ9vsCPvCjmq1KF2Knol6dK0Knso4yPtopBFX+eKrIEQefaEtbJ4L69j7uSRr89968AiP0fSu/xkVT3b9+5c65NQC8xFmUk6CS3zGcSKweoBK60VBzFz376k7hz+5b+zfqhssz1vHj+Kp4/fylxJSrKCP5BAyWRYd9LEA42BoGvekNrVYmecX3LKyuyVxPjosPaRffFOhPZMpUaLYwDwSFrdmlpSescZXf6PUm8Ll++JKopYLSBGt7zWM9sYWFOAEAC7M4zDAC4v9l/MyeSucLP2At5fmYLmtbPPOHe0FMx6LETK8u2kG2MIPjnxI3nzD0zhiTX7Bu0LfGYFhbnYmpqQi2FFBxgb3lv7dttISox2hgVUMj84H14Lu47trI/r82qInMP4EjCzMy1igGTg6OD2Njc0lyLCtRikiJ0eizY6TYku8WoBY/rFIPOLXacLTCMLl2mdfQkeqdcG0CkBRSZM7RUHBzQxuH5CwthdxfbyHaMjo7Hhx98FB9++COtw+U3b2N19a0q45zlrE80imzrN6T3gr1CiyV7PfdtFfO6mJU3btzQ6//xH/9RIni3bt1SokAbhfch235yffydICXzmh5jwKxf/fKXceP69dhch7FBknASn332ebxZZu+snre+KJlSEthTwpVFB+IRwIhXL1/H0eGxeooZLwGbDVxAjqN7chxjE6MSPcMeEQAAO0rmkdpIWi3tUcQ6gGAktrSRGWxFDwm3gQU5JDx9+ixevgIoAgAflujhRGErTYxNar68ePriXEQx45a0oORclF4RIpapRg8LTUy3hgH+YvHLvQIC7O1y3lngOsFz5qmSS9mlWhPDsRMAQGGDFfZJAmuKJQsA4MKJ2+NE1S86Alo30kbAkcFiyoNgHO9BNZs/CSokuGEQwAxJs1FQh29JnM7nZU9AmhjVYuAxh4tzQBFel5ZSo26thwK4k6Poc7N/v4/+gfWGOFO3JCrXVzuJLQp9HQIqVRW3jolaC4pqP21ZgBzorLDXCXgsjO5kfGdbq6r/EtfkvDSoQYFHL6cFoQuzwppTjm3PtBYl4A1QrZjcn5GuHly7hWN750KtOKyo3UksA+7DDmAAD4ewA9CCkb14XYyuCwtOx20CDtTuYEN2xXflfNWzib4AT/5Y4HsopqfHY2Z2Uvsg185ax7qZ8y+1f2CnAcojgrn6lgJiRwwA78/jcmPjWROnAgBwrWIKnTC/OopX+bmLEm7NJJSYmpqR80jlv/79v39nC0AmmYMAwGAyOZj0D/47E49MMDPwGwQGBkEEFvM3UZqLdoCk5zix+TY4UOwlFLS4bz+RleFKP4b67dh6txwPv/g0drc2YnJ8QgDA2PRiNMZmozk1F0O1phYBkwNhOiFLZSFxjd3jg/jq099HdHdjcrQXG6vPY+XVMwWl9cZEXLlyK+689wOUlOL+/a8UJN25ezsWFuZVOX9w/0E8e/oiRprjceP9D+J7P/pZjE4vRPesGv2ebbGgqicuwlgx4Z2AfbOPP1X/vz3u/yMAIF/7Xc/gYtOhwkBiVOzuiv2EqnoIdMgyyomYK7s+WJT89Y6jcnoQK68ex/Ovv47e4UE0AOdOCP4QpxqJwyNorce2AKTCK0APkIVFYw9PU879jF1pd+XLlCUrrHKoa/GRGElRNaLeQIBvUodtG1/aU3oMh6JeM3uB25LaLhSsQpfkXth0JfKlviwnu/7y0tV4FRQwk2o+14GGq9cKehGKqNhRAjiDzUh9Xg1XUEn6JiamojU2Gadnw1GpjsQUh3prPB4/exaPHz2MUXyaa7ZObB/uRa1yKqYEQYgSPgTcUCItlTTGJpVs3Xs1UB0tVfecP1nFYXw1t/r9c0Voo6PQLoqafwG9fL8GRLKamFR895RfAAsSUDkHsNxjhxgjb8EBxvOkmqyDdI9qvDfKBFGgShEwn9PwChDjzzB9L3UioDPl52f/mdSssReC+SDauhPHpPgpRy6OBaI+D8FE6Kj/H1xB1bVig2hqPweXfadtmUIl0VY76vmSb7sBhRS9gTonQEO9hOTkFt1hXEUbxxZGAjfYJObBbpRYrS3NaswvzJ731PHe0AflLiAXAc819RqW/jo2dVvXXNhrpcAcDCTGjc/kkOAgzMqPEygj9cx9WRiJwgu4Zz/spOoJcClrAvYNtGGSfyxoVKVQJXM4egqWL/r6CS582Bt0yMNHaL0YCdnCNRTNRktsjLdv36nSMzxUV89nYwQVaeYn4leIdboKnmdKBqBKsBuoa7dke8O6SPCDhKXVHNUhSYBCNRG0ngdz+eolAbWix0qJvK8EmKASVgZAAQHNpcUF3aesYXsW4SRBkiCb+qvRZrDNmoENJ3rqKRxgAhDApCgRwUqKdKK8PUxicfmKAEsJwxVGGAkmz4Yvrt9zzOrGomxK16SixDjHGrol+gBKME+sTE6QzT5uj3XYP05I7YbhNiNYAtB9HdxbxZ9z0eJzY9oV1UuM6BSimto7UccH2HJgrL0kKyfD9MEi3mTaPtfJM/N1ev+lV5HrIGFhDNUnOkSAazFFPhOa+sLiolomxN4oTBzvITy3M1Fuk2ZLhZtnqnYkAZmnCgZJkhmTFy9fxMHRccwvLqiHmcSD36UCiZ4Ba+CLzz6Pr7/+2lVjAlTcHorYH8n0Bz/4fty7955ey2cdtknYhpXQ3b//MDY29s2qEbPQ981nZOWL4BcKdvYHA3KMT0zY0m1zS4BDtr7AhOB8ItFWm0qJCRSbdDp2IXr/+wIinj9/JvYKAB+K8FSVtratJk11EMYZz4nYBACMRAF2EZU7A45u8bkowDiIJ9Hkc1ffrSnhTACHwFPtl6LGU8xA3BT2DG4AMMfOVE1On/JMWAAj+BxArGazHrdvXY8bN68JAMOtiX2fs5PxIOCFLj9JuyZV6LOK7nVtbf2c3QRTQu0guMZIx8dgAPs1AKxA7LqdGAAAZDFJz7/sGnGtcVuMfcMdM5zHZFIxx0avq7NwfnE2JqdoH8EqmVY+9F+sYQLlns8yUIK+EOw2KnM8z2rMTM3FT3/6cczNLggo+fff/V5ABtVxtWycdOX17SSJfc1tQOzzrE/mDWuOveMnP/lJvPf+vXj+/Hn80z/9oz6TOQ4LQJVr3IJK1VVCwAWU5I51HrDO+v24fm0pGrWa9H9Y62hVPHjwUPGUdHUKS0fOHGXN8f5ah2rJGFWxDOcN1gnVfyqLqcoOI/ak34nWeFOVztoI7Yg1gdQkmYyTadiwJcKAexH0RKEfazMq6uzh7A+ffPIn3bPs8KpOcPm5rGQBzGChiEXm/Sj3JBI+mDqprZCiasSl5/uKxORgvJi1mHa2jB+nIqBBMiFl61rOR+aMYwgDzecimrhNlGIS6xVwmcmdOjQqWlLkGnBK4XsGAEgyjwXSClyoWdST3xcLpIjYCYSGFaHKN3Grk39b9ZrBQ5zBmaXYWor8jnEZm2zPU2uC6P4NMZj5zAQuUiMhf4dYkD0DMIN5QNJJQSPdlrIVRkzNAgDwbLMIoZY4rGPlXNARtd5MQ8dNaVmoVihak2Q5bj2Z1DZQ0aoIifNz5gI/F1u4VosrS1hqwlxwm0Fq2KRNY8ZFYhlWhgVCALgTr8nBidi4PDv2FNmAqxjoVgqL6e0Xen5hZep6nOpnDsF98R0LjTPGsDtoeTT4Ozc3pT+0Q/GZFDVpj9rZ2xPVn3NgdGxMyf/62vp5CxHjACCWLcrW83HOZEviEFAAEIlmD8/ThUwD5xRZYc3QmlQ0AL6ZbA5WEvNmsqrzHyX++f1M9L8NACQtcvB1mXSJCj7APBgMGj2ImaDl3w6EnJCa3pNIMAJ2rZFqnHUP48n9L+LRV5/F2UlXKvWTM/PRo05dHY0rt+7FcL0ZHazHipo0wUQuJN63ctqNp/c/iyf3P4nm8FGcdndjc33FNgqVZixdux237tyTsucXX3weL1+9jLv37mpjxZf5yeMnsba6EfXmeNTGJmP+2q344c9/Fa3J2ei0UZH09WcC+m0AIMdMh7KE1C4sQM7H+VutA8miyGc4CNrkbwr05AAAIABJREFU7+Rr/IyMFqrCrWqe5wIbAKrqF595QSvne0oqT7FDOovTzkH86bf/Fgeb6zE70VISS0LebR+qGne4txuQkrG3UxVelWQnWllhZ/KS/GuzV8XJfck8E1cXQf24ziElQvJK3kMM0ErcIGytFn3WzWi3EZHh0G6IvYBStXzXpRBP/429zdkYCAgSEBAQlJaYhWHhXht6Bg91CKo6VvolhRTK8mlYopFHeBgrkCg2Mi3siS5HtdaIw+OTaI5PxdLN2zEyNhn3Hz2Ox48fRw8hxWoldjfXot85jOHTk+gc76vdwgmOVZJhGOTBxmZKsuOqAKilUeR8Vn6mFnnjYEpKsF/vft5EOgkUCLgTJBByW/rbUuhG84TKSAHHLuYPypmuCtqycFgCgLbHc+WB6zBaSvXCwiNsyh4j2y9RkdQBoIp/YYYADKpFxH7KFqlx20gGwgKhChpOpRZrReYIz9zzv4CC+n8joPtFeA56KuPGNRE0Q5clSKZKwb0yN5iDXK9tjXwAwYgg0SAhkur+2KgZJGondeKf3KSsrjPuvID/55ARrRBAhsSzORwzCGyWqjBBuujOABpUhgttTn3mVSoNQ9HutvUaBpggjHnC2AOScNjAaDB4cKHdwJj52bo/ThUI0cJQ8O4USV5cKBwwOykwfXJqEjErgJwj0dmSGUPSTKWYxDERe9Yr90Lwy5fXbQpsup/XZwrBKBT4sdjatC8tFbmhqOn79N1KTEkHren/fLnybw90JedD7oWvjVitWiKS42OxvbWtuTQ5MaU+aZ4ZSQYsifnFuZiYHBcziX2aQ5ckjOCHZHNjY10sHpIlqlE4HUDNh55KMA31VEJkVM2ktG9vegeYF/OT55KggMSrimIxQSUVW7y2AUAI3KWNAMuq6r5tQBlBceX8470EneItjaAfbUObm7H6FuE098uLXl7xXsk84nuXL13SXCBxcGtT0V+Q24KZMTCSuDZVDIpLA3usPLpLryP0bePwBqOy71TY8cAZlGCTmBsDoE1WSOzC4TUFqIptqoAo2viKhZMAWCi19aI0L/DZAl2yJtQ5XVF1K/s5uUf2xAQm3GfvfkoU8/n5s2fP4uD4OC7jNX77lgIufgYVGeo51nqff/pZ/MM//EMBVtzzzvUw/1kTMAru3r4ttXIF9bKBCs3Tp0+fx5PHz+PggP3NrW2s4aRzMsYA2Wg1wNRAJK6jcXU7FHskwWjuzdZnIOB377LWUlkH+IUDACAwR8UIGjnPRIJeEkjtxd7+TrGbo3JrrQCu3+109Mp3BchrTxJomA4WWqG6bwAAPhuLNNaGqeEWcWU+ovECY4iBINGF+j8qa7VOvH75plh+IRxrBoB0UIoAIa0K87P0ctPLfqyWP4F4BSQ7OjwSsMAYot7PWJDE01bkvcC+9bQDul2Bdi5rjkDrzzjSLTbYf7ajC+tMXt6sR/b9vqjjWge1qgQa5fJAxVNMLesg6BwdGY7ayGmMT9VjepZklzlmtiKuFHwO16Y5fQjgAnjciiuXl2Jx8UqMj9Hzjh3efvzh959oL+U5IIxIwpeivZx3bvHzelxYnFeFn4CeveOjjz6K2fk50f//9V9/o/XHuKLJoKQYEFB2qmjY2FJZCb3OO7dnaU43RuKkDXty7fx8fLO8LFaentHEuJXOCwDJ+qP1SY4QAmT8s7TWJbGwAKALLOwZiLMO1yoCuq3lVIula1elAeCkbV/0auYLjCq5yYyMxNWrS3H75m2dmYwle++jR48FGnBepxUiADvPD1CjUW9KB8C92m7H4g/3u3BpQdRzz8MhW0ZLJHVLY8R1syc5tjAblueXjElsP1X0IfaSDopFNdl/+H7qwACqaY8T8GfGij6vAKe8NosovIdjzou2TWk1FGee/5+uN22O9Eqy9DwCiEBg35dMLLlwS7KKrKWLLFbPaLpnNJ+m9V80YzKNST+mJZNaP0Ffx2y61Ft1kSzuydw37PuOABCIkD3nXA+AnB7Q0jKZCUS88b73+nU/fs7xzOd0vqlj7S46+zHzNZi4/H2yHMQMo/guOnvkOWJeKnZ4LSdjwXmkQQZ+nhiHV0eC2QYBzIgF1NTzLv5EGYvk01Ac/LOZK6YSI+/wgihsz3xPA6NIdJ1n4a6v7n5p8MpIkvUr1lxLkkZ+hjwjnxufAbBHOZMaEAY/WEtI+YhZNtm0fw2fMe95ygKdO+AzZZNHMTnIU4o3kaYsIbcthr8knwABxEq+B+Ajn0/WuppMVKYvZN2l/a0JCwAilpgSm2ExMA1kZno8ZmYntfaoQ3n2MCMo+iWZ7URXOuezz0CJc74chc35SGPAzAZuCOeKJiU0z0qjyD48rAHOdNYmIELlP/71P3Z4ULkY+d0d4Wt9f26km79fF/LufOjnivaxm611k73U9BfzvhvfoA5fMQHkr3/KFPB7evHdZCPkhxfdWEWAdXa91YjBRj32Nlak/99afS0zQKh3lZ56VPqG49bSW3Hn7QdRHxgumgkj9XaGxCisN3pBomuVePr9l/HZP/yXOD1YjsGGrBNsHlNpxPQ0icRb6lR899238ejxIwWa27dvRb2nV0koZkCtdjXOK70xeftO/PK3/0NMzs6Hpac2A8rPrWO3nPB5r7v3o5jvKDlKE0SXOD+63fnvN1/TCfc1RTwDTrkCv0KhU3f/XF7W3adrg8Zc7MW6LwYbvXF2fBDf/emLqFfa8eH770a9Bwf083j94ll89cU/i9o+PjgQQ2hsz06KczOdfUaY1aQbynFr0FLY/KDBPHixEMqYPrttW9QN0ra/fxBNaPVtm8xMTIyKwn16diygwc3sjjabqOs9Dm5stuxIasxT0VGRAJvShRbQDyLXNPozNqRN3OxcrXsqDThGclca88fvPbW6kr5GPwVpj0ZOMnKuf2gs3vngoxibvh0bu4dyBcZk8mh/Ow6216NWuYrL08M43t+JkSGP1uP9OIxE7Ska/+sEIQuva2DMKPA15TS7T3wWAgJFEl+ZZHJgpWlbrhEnTmYCcG/U6e2O5HMx5zVFL5pRXR6Lh8yGRJp9iH4PpJygdbDP+EIfkh4JaCkAz1I02TLSzffafhhFEKOiV51/Fb+F+gUgUTTpdG/NAADlrOu55YFmYNHsFScrZm0MD4/G2OiEno1HntFxOoj9g91otxkD5K4eXzAAzD6yBpuDEnpVmqEJmJB5JDRtgDoPcuDAJTngEyU1jeSfv8+OsZYYAEfNKLJMTFOLW7oKSraKrALAg/vM56KbLV1zSWK5LopaFY8Ef2bJYzg1OKSiI4vAdDJ2h9ZjMiX34f3olhX6P89WOu5iIgaizv03K8OJFSHCB3g7ztQJd8ctE8ws/HWAFwpgF7wRbRLDGjr3Len/0RFXGFFTa6jzxsEsTV3H1Ei+8P/QYVf+3ywPT0VgnQwMGRA5PqQbfKrXUnGI/IjJB0P9KuC551BwMd3DmT1pqDu72wIG+Lz37t6RpAVDQTTfdFNHR4blAs99phBKAID7mGP2xMZAFiKn5Ov5yHTxKEiJOU+fPomV1XW9hoyISGpLEWaH4F6BlplA+rzLYpQC70odu831Le0fklvWXZfNUal0Z9pzbSS5Wg+Kfe4ccV81+hCtKF0nTWaxjr/esEbQVEmPiOP+AZQlCJC+HGbZOC6ItaVEMbs6ZXaznNRzggPUTLu8c10y3FJyfSW6P+/L5yF5ocODJpLr4Pso4pJ6TJFn3aafvU0Pj0u33RMAspjjs1M8EEdhZFD8T01PxS9/9St1T5EAsB2PDg7js88+k8s/RRTjp5TQllnbMAXeefstvfbY2KjOIY3KqlRjf+8gvvv+h1hdXRfDYX5hXgAu64YChsSdbifTYtCzU7CRoBMfOcs4XwBF+Kyid9b6xApwoWvQmgKH65FGl1G0I8OKl4BBxIAEPSUBqiIBmdT+8Nxu7n9H1806hIqK30x6EgDwca7lGcgzHRy2SSGfUQm3OkhpAmrDXOROir3VHlFLKchhML16icP9iRL+zFkoZNlvMivEvJQ4dX4qdgnXwd7hGkiwk64KXmrX7R4xgrZ3dkpM6BfjivdO5qC9Zq4ny1j77bVn+r+bCMyR5x5T0K4sL+v+MSmD85wzxExHrsex3cAWvj/HAgEmZ4Zjfn5OsSiBZE19OD0TgNlXZza5ixkKsJ3tvVhf39Cz5f9XVlZ1NuFdQjx6s/y60P8BjVjrxTAQp38mPECpvzgXW+XBgwfysfjiiy8Uw2SqODjoMYGa4GKARud2YZ8hreDv2Pea+16puBMriZNZP9xD5AEU5IBvms6UErTicYLMCKadPQ68t7VuJaXwGSygUl4B/H81OpWrOD49LKMoDUIt3V1SocaUnSdPnwk00fi9qMTY2HhMjk/63GpiNLejz5b+RazHZB3J0JSCWwaEDZ2/adzLZ8zuMqMHbXxpmQv3KRmRPsu8r1wcYV5poJT8KHMonh3xBTAZBpDHrVLkXrvbAxrl3iTOJqPKXfVrKZ7MFCn4iqbdIMt1l5uzJAFa52WujXimCeJIWqZ9bimg5ZvZ3DEQwr2whMm+CgKVCssrDX59n2DOEBf5TH5vCnCxttK5X/IkmiQYBFryAPVceU4BhQ1GOP9VnsM6w+i04RGCJ6f4etHgKFR5TTSw2TH5Ew0Nrpdidu7WrJh9e/v72vOcD7DciPuAQmIJY3xIDl7r6cZ+aPOeZsU9MJPS4A3xCoAQ1gQeYANx1fG4UvIyecUc2QsLLzIai+yJ/sHB2Ns/EAOQvS52CQZ6fij6XV4PArcraginV4G8T86bcvQHBNje2tSoeIHTg/0xM4N0aEBxCPACxhq1EEbngABufrg+dZPJEuDcl/hBGLywyTLrg6kE1FDOsZ1Pa60pLnBG+HX4vJX/9H/8YydRmkSj+OY0pcs3ulllJrqRdM6bVP3sPP9L35+F5PXP+4MkBf6nxX8mFbqeH9HirwtaL1wOREa6VFS4nxzuxfMfvovNlVfqqm5trBolHRmPucV7cf+9n+n3S1BlaMhdaow3AvTrRq0nJkb64+Xj7+L3/+X/jZ31ZzEyiEYNWk0ljk9xreyLmdkZHbxv3ryWrnt41LRL+wBAv0R/dhGbh6fRGJuKD//sdzE6dSsAR3E99mcvxXkW4anvL79nfZ60l5vF/U8BgLzveS8TnPmXnou0bypRTH6HCpRwQj6jDEw32QhCX0vx26j1RvP4KNZXAEhqnghQpavbjjcvn8bnf/j7ONnbjlsYE11dxPrymzg/PZbrKAc+AIAWrBgAvUJ+2TzowaDtUryDVKkYUyJRDVGCqlUlwIAsbGpGwqCnQcMns7M2+j/LClxneZNmsZudxOsC2dR6Apg07qULkPcRlDK77T6AAJ3sgM+ma5634vikGU3GbGi+O5piG6lh9HWCAVH0xuzCvZi6fTdqA2PRg0lKbyW2N1Zj+cUTyVaqrbPY3liJ9mVTRYHGW9L5Kuuca1NQQx9GZlRMSZJulIW5i2Cj/RmMuMdQhrlfQkA5/G901PKZZ0LP7TOdrzi2Ssece8+Hf1LPYXQMNBoqkNT5FFJqYO74yK7qBFMF7VIcqIPaNIUyuzU65GTCaSdhAjzPnRXqMYOgsnT+TfOzg7U7dUpiRMU2uCSqYBlJw/tLf395FWPjkzE9NavJBHRkSEYZoXd6dqT1A0ji6Wwu/FNznjpewBC6MXx2I+85YofiX2ilEish4oXxwvdpjGJJSlTgFSBD3U0M6XR/rylk/D2FhCUylmWQVPH5SBAp9hhBqvhdxlDxfVDnADFYsyRkZoCcq1jSniOehgEHOc+KwmvAgoMYpFqTI0ps4tpZiwIXyhz4TJqgysmERomG3akFANxgK6XWXEVkoaLxdzyLlmjSlTI3NyQBQENNkkYotvN4dkkw0fOBaCo7oxPRBWLWw962aSbP4xwH9qaLExWlGofm9QNYCIS0ubUhedCdu0sqCCnSMDeVjnBiLKYnJ9UlYxLJIRplTBYH2DfeF9ax2/jH4JwZChRS3D/9e5mmwWenYwt9n+9F+85868bAoJJ6WBamdAL0XWodcy9vAifZmXGH3503KK+sU+bXc094DiqoGWOFBrTRkKcB70kBSlItHSlrnzFCsCZwxS+gJvvKhpcG/jLpVAdR40gty8mui+55kQ+JlYSzs/w2zGDhPUUbFrWWGO7xiKwZrwt3h+1r0rTBa3+/7hUdRHcRfar5c6HxtGkYEwU819rAYbIcuG5+Hqo7dFUZPKm72JTD9+HRocay3bl7N959710lqE+ePI6VN4yvs3wG1ogKJXTshWHDWEiKrV989GEszs/rc6+ur4mS7m5Rb6yvb6qLP8X415kpAXwUVeQGb731Vly0WgJ+KXLuLN2N/d2DePr0ucAG1itFIvefc5DTeXVlVV129qX2VpEisT+gAlMYYt7IZ5f5J/Gy7FGc1dHXs+ZlWCrGXY8+Q/eM03hPQHAzmyi0HOeQErkIcPwxbZjwlqwQgqRAVRVg1udyVnOtJPl8blN6k2JMwouspk8yJzx6ogX7yHGDrh3Pks8is0jADsbkwiYqYC3PQ4AsUYIivVOVvIx7bh27O18J5lu6WMZJFyCXz7SoOfITAhq4TgBCAHeeO11CzNOgs1vOYJ+B5sVpROUyBoZrMTE1FHO3ZkpRfS6dvwDM6Im5udsxM31LACfXQy5D1591KBZVWfvsjdnZaT239Y01Xbc7pQaJ7QUw7PziAnlTVfePv9s72NfrchYsLdkx/NmzZ7G6vFIKPBdhvB4moDTAiAlcA5+F2ECRTV7EffQ8+aq68JwbgMvIc8gXiJ2cx8QM7oVNYqEtu6MsKvjhsc5TGCDCwcl7BmAKMJ77NCo9HZkokieICTI6LA0yRpnLK6uxiS8B4E3zUvtxdnZO5xHO7MTfZAayF7vmlGXELnsCM1AMfinAKdQAAiQDkXYcsBYmpA357ErvYjuZLpwrotf32pyVtcS+41zkOaUEB8YAa5vCVh1zCngVv9DS8e+xMSVrzgW6Ab1sKGQem80W72nH88zrLRNwoeYcyywG9mW+jhsajsU0R5yHkKvYG8cFr89KyaVKE5V8j9cixtysEQRoy6PA52oCuORvypXLCGk3PoqTvu3LyjnhxgP7jrXFL2IuzwugTU0hTP+QthWzPvniFLYmZ0Uy3IjTk1OT8e6Dd3XOPH/5QiwVyXtgBNWowSzTJNfxPaCA97Wx7u3JMVxAT4/EBSD28/cZVe/DX8OO+NrfZ2eKw5LwYggJUNLo1+QYgMf9g0OD2zJI7JUJ6tjEuN4zQXbOuZvrhfcEpP3g/QcxMz0VW1sb8cd//oNqm9HRoRgaxDTSRTxeF/hanJ2fx8rqWmxv70oCdesWsYTx5ye6jpOcSlGBTXSgnMrAm69DTYNiJMh64e94ngluacpMYQMLALjZRO4W6Whwy6K8Wcy7wMgysejwbzj9/7TQzISXn8skv9tBKu6XiW7d/Nn8M797sbtzmEVcXpu8W52NaI766fFBrC+/ildPf4ir5nGMDNTj9avnusm35udjdn4phsYmojYwLPO2qDBCaCHGxibLqDeSL1gEtRioV+LFD9/GH//hv0r/31cD+SKxjzg582IcnxgVdRPa6DTI0+x0d4OMDo8poW1XarG2exjVgZF476OPNbqu2SRIFFMviTud5eTnzXueyW/+fU4ByH/Xs/gJcHATSMlnlT9//exsCEJHofu++oPBADMzvAaya6dnX4p/K/8iGA6oiYHSwYJQgoZSmPTF8eFuPPr2yzg/3IuRWiUONtdiZ31FkxV6epgtPyB3e4opb+YrdeLYBBw+62trMTw0rG6JNmjzXIt9iK5HhLRnaytrOgTnF2+ra3dyduxOahmZJnMfuk8yu2qo++PXMtVQUg91jekQ0D2go+TReaL5luJDtBppkY2WX4NTvo8GADALQS/UKwCARCc1YvgEXGI+1z+qX7ML9+P9n/9Syffu1kZsLL+My5O9uDjejfU3L+L4YFcgRAIAdOQ4GHlvihR5KpDYlO4G68Rr5Xq38vmsVy4U+7DOjiRPTt9XpneZHu89nR30lKWQGEoT3HJg6coACuLrfQn4FqL/Y1AChc/7tyJ6HkmWDzH8EozG8u9+vWJ+V6gwQsahSnHNdPx1qDHKpy0AgIQ3CxE9Z1G2TI0jwEHd5q1Fu5KbPyZtLgrpSmF0NDo6Lmo4fgDycZCDLMUF4/g4OG3O47hTKNOFYXTzvbP4ud4fFSPD7ItCwzZzwrS/TASSQi9zHI37wnTQaL7337URJQmfi+bilVKBXVMOvUo1pqZmVCgcHtFBbFrjX9Dw7ETwWVgbmZDwjEWdLq64BmtKoV267QCY2YnC+ZhkR2ue0U7FN0XzQSjgCm0unzEdAyUfRfvHGpHGUEwRCiV31aRXPQMQonPNvSfZGhTDiqkA6jDArNBEBU+LAPOS8aX0ubB6zBARF6XErDT0kqQAbWjRhPIMqB8kgwiMzXbUgaEDR/wl2SWJ4N8lC2DcHveaDkibArohGitriuJSFDqdT07UeIYwCkg2SEJ4dqwNzfils46hFxKV3l69184uXdu+GJ+YsHSmsC4oygF3oEOqWNZ4oOI7Ugwds3hGmYNBmZLWdicO9uycbkZCmbZRpBxcE5TKPDvdlfJsar7o7vBsSZbt3O4zV4ZDw8OivGdxmeAQDznZAS6yATDcHWE/ErNMzb6IHYG16L+RzVg+ASiViR/dKgoPYhbFmZlhZypELV/h85hWz3Ud0DVvNlXkE88EisiboCdmpmaUOLHW8XRwB/tKnaTdvR29PgAAe4vuL50Z33No4O54EycpIvgMvOYO0pCBgXgAaDAwoM8K5ZvukEaxdgDyWjE8OhoTsA/6anF0chSHxwcCmN555504PMbQ8CBmZ+ZicnI6NtY25R9w+9Zt3ZOvv/5GgOnM9IwAgTev3yim8P4e4+a1RmHNmQCjAO8ZrpdnYdaJAdDhEczYLEthbcIQQtbCucT5B3i2v7sp4zpJULrmf4OKSawh1u3NvERgrejTzPAG7LOsS+OTS1xHmsHPYjTHa+o8LQW+z9W2mBaMwh0CwCg+IsQbroNznmITgFzjWpGwNC8ESgGMTExOCRgCYG5fdmS2xz3FkAxQjHPDWmaboVpiYiYXBS73451331aRAVWWuJng5/bWVrx59VrAYX8fenk6e9CV5bwSE5MjMXtrKgaHGV1n/wsAiKND2EqMfIQh2onhwdFChfcIQ84tKP8YNVIUSMbUj+EkwJ2LJ4qZZCbyupYMXY+75TVS/gPjifvNHqfbye8wAp49eWl2Ut3NJf4eAIA1nKAs+4tYgGEdTD1P2KiKjYR8anRsXOctppQvX77odt4pqNjTgD2cufIUUf6Ipwxmy25+yJyRAouxto1emVGOjA7G4tK8xp/5LCPuYM55qcIKE1NyGcZoAlKS86HLPtw/0DQTprWok41WmtyFM0OSlZYKzMH+QYEPjI7kGfLvCRKXgTJdQJMzJVlk2SDL85F1QNHFl0EoxlbCoqOYrCp/Yl0nQJNArSQASAfkoO9ins+YUrysqzj7eM3M6zMnEC2+xHbWrb16TOXnS/sfUL6Mz2P/so4FRg+YLcreJ3dRwVe69nmGZiHPz8P8yO4/C9Eyw4r2jICLwvAU8FQo9AY4fI3JuLKxtusDvzef/VLgK7+svW+XQrxHYLPMacu6pLmTXkYASmLpABKcN7Uvlu4uypMHcPboCI8g2BY98g4CBPBn9DWJPVTMonlfWJOAYhpNXEYWAgz5ufleAtrCIIaFIkacWODXjbPCTZc0Gp8a8hxJ8crI8OGRUYFvREjYZawNy35Mxc8mIYxwjGNnZ6ZVJ/7t3/5XAQCMpq9UAB5OtdcnJ6cUzwELN7doRFTi7t17sbR0R3GNhsHR8Uk33+B8AgCQfxHjT3OUJHGhsPrsD+DYnHWLAdKSh//Hv/4Hs75vVA5Kan5CG8/C/2YBmUV9FvQ3i9KbBXxuMtOOrzdA/tzN770uX/ynmwXwzW62khihy9CcrqLOwdc6j7U3L+P54+/jeG8zxocbUWlfymEdZOvdBw9iZHwitnb2RMm+aOEiPRi/+OVvYunOW3rILCi6/JXORWyvLcd3X34emysvo3V2GH11EGkW+lUcnbhzSUcIBJ3Ffe+tezE7N2tH3r19HSCT49MxPjUXW4en0Tc6FR/86rdRqQ3GxTlddBNhir/Tj57Bjwr8G8DAdU/7x2MDf2oG+N88zwLS5GJw0YIgxe+U39+lX+vgv3Ygz39317L8DKG/zSgm6DvoccxHuLhsKqmskmRvrcUAOvHKVWwvv4zt1Vexufo6Dve3de9k2lW0h9xDNgCdEmhfa2vrMT05Jb0kiSPJIYkwBwDXcQil8+hEm3xxaUH3cXN7UwcWDt8EBunCOfhPPeOTpCnn6drFeqA7us7IINQZSwYU0LIw0rQId7Sz4NM9gTWBlr0F8+AyzjEVqjA+BRR0QECECjswHkwnq404Ou/E7NLb8a/+zf8Y41PTsbm2Gs3DnTg72IqVFz/E2utncXGG/tyz0Cm06ARzOHNtzEw+Q9vHPs2RfkVDfhOs4Sk5WF8X2QRHEnUO/8TxvA8Lv6hwJhIVtI+AkfOkOWdnXboqUSsJnlDB7FuAFpkgSAGDF4D0UldmSrBGTKfsKMEmkRQQlQZXfB5NpSij/uTG6nWl7gjastLxk96a0WpClk0F1hipQShY6K8xqTlQAa5OivSa6BApxHqVrMug8JixPyfuIPcY2Ycmy/sZLTWqD3jE/k9JgbrpBVwh4ItCjOYOelmfE2+KRRsM0sEzgg+4wWvrddWpsGZb9DxK0/Jn7jfJnZILUeVI5G3wxrXicI+ZC4cW1HWPzHShneOJeMaZSLBe0wOCZ5Vdaw5xjSuELYJ8pYGXhtFzjLlMjSQ5sNyKtaECtHTiQL2dpDgplcPHPahSAAAgAElEQVT8ZUtJ/00AUrFD9PhePV91ffUMzgUjEk/NSqHovdTf2bTGejePSGvKx4H3VKeakY90HgTaUJz4NUjMkJfk/OMukFl1F5TJCZhUyQAQ7b4SoRzryDlFZ4xpKBhe1WJqcjxGR4djb39bXgKLiwsBrdQSkez800FgPXs0IOPZNDoJqh2gCxKY0pFkzfJLvhnFVND+AUyQsEcDi57Pz30i4Wc9WMdvgyv5fDQGBZpwHaw9SSkKUOkobYYdr826YPoBcY4uOM+G583709mHqs71EbsxMM2ElPd2IuV15bVFS8mgo7SwNa/3a5qraeHQEikUSWqePnseJ6dNdToAfin0ALSJGaxTErSjYzMAWH/selM4z/U9noLiAlEjmI6O9Yz4Xn6JfSFPhyEZiFHI727vqMChu81nlAN569Jj7EZH9P8yt7s4V9KtjtXgkD4X+1OARQE093Z3VYDdu3NHe1BTAFSE1UXbpBBkKwAA8Is1dnx6pFF3d+7e0dkDa21tfUNz1Odmb0snv721E9NT0wK5lpdXNFubrqaMQHmWl37erGnWE3vVRcmIknXAJIECMAKK1tijOqHNW8rDGgBcHx1lhJQ9XfrqvbGzvR5npzCfPCcdPwSeLc9CzI7SoeP9R0fHBDTxb3wG1uXQoFkwPHfOb9bt7MyM7iPJKX+PZEZAsp65pWx0IondDbnVX+cZpnajWbakAFCdJL15cSlpweLSHTVa1DQA0D2hwG+qW7azuy9AkmJtbByTrAFdEy75FKgaK4Yj/vBgLC0taBwvUiASaK6NbjPF48vnLzUdgL1BR594jTYa0HBkjI7cTDQG6spdDg72BT5cXjCBCuf7q1h+sxY9FQoF08SJ4VB1AaIAmt2ddadW3i11fE/6de5Z/oAHUF37NeOtQOM+9lNDzxHQEJAmafG81ssXL2ODUcMa92pKN3GHz6a8u93WvQGYVIF7fBIXSAKY4lCATJgxb7/zrujIyAvIZfmMfLFnzCbjvD0TuE8YgAlLHs5zYiJTerbonK5Sibdjamo8RseGVbDzeQ3aA+wrQun5ADwsLt0Vw4e1joyL8ZDLb97EyRG0e5vE2QPEAAe9Ha6LgpBchBgIK1Tc1jLhC9aa5rpL2ugGEPHmJsjJfdI5Wcb5JUWaz03sAQxmP7hh4nMUk9Y8V7I7T+wWcFaKrpRh8HxU/xRpYYJlyZ7Sniw/mwCAz10D714rzht07888fpl9S/w2dd+5STYSBPxfEUM5N+yNwTVoNGvd02kMXJu9Bo2ePZL5WTbKEsTQ9Ws9MaIZ7wWbtyZDyvmOr4df3CPeN6npZhyaZesRzm68AMISV2zyfS4AgDiLV8/u/o6YLowYxbiZ86K3igzApxtrjHuk/K7XTFW8SlinOQ2AegEwh6I7C2FiOuuOgjo9qlhbaWBJ3gfrFvbRpYAW5+HJwmN9iMEzN6e1lF4SlgOVMYOaaMFY1knFXeIxAODzZ8/0OrALLzRG2WCfzsF2dKeIsE9//vMPNREDds+rV6+VA8n8j0lixT/DTXHLUJRnFOCfnDk9c3i/lE16epglApX/+a//oZOLM18kC/ufFvg3C/3sMmdBn//2U4BAKUhBhpMBkIX9TwGAm0XvzQI2/z5/zw1BAS2OHa/fvox6tR1XFyexs/4m9jZX4vhgW+7qB3vbOoAefPC+CqmNze3Y2t3TrN3xiWkZ+THWj8NmemYqhob6Y2PtdXzzxR9je3Ul6pWOJAGgqiTYLIgT3F2rPXF7blbdbyha6P8BAL76+qt4/fK10OOZqbmYvb0Y24dnMTl/N379u7+MTk9DEoAyYlSjhP57X3mfu/eqFGh5D27+3E+oHD8q7LNDfBNEUcKNiZ0KyX/pGtLTMlNJ/26pc0c/axN4aDEUviGUXg7SKtgIw1dR61zFaF9vnB9uxxYgwNrr2N/diL2dDbEEzpsn2hB0ekDl79+/L9dLfsncqs+jrSjURI8tiYlcfqu96vTAvCCB397d7mqBOET4j+8DkBEdvq8uQxECKAckHREKHjp9+/u7Zb62u8dJK817r87jDf0NCCKdSN3b0i3WHE7Q/QE6iENC9ygiNGKoWo/Laj3OO7W4deed+PjP/yIGRydi5fXrqHXOIy6O49E3n8Xyi8dRYcY5439wam4MxPDouA/xaMcagIE6PmrZd4PSTbDsJqjG9evQK4UaP5aINImm15hfTsUFlLGSlMGqyM4kr2MDGnekoa7xZ49XtN5eSZ3Mw3xw8R8JhuYsa7yK587yxTOgMHCMsMTD11Z14lk6lPxZjv+6SM8rN2vIIyrt9OoiS8V7Ma3DWIouL0U4I92gLtJRoihk71NUUjBQDJGs8plkIjpIF2JUib+THY/jSao53yfApIwpJOCPDLkbTIIPDZppCOqqlYSHdZcHg7pJRfNsBgTP2aPB0vOAQ1ddFDRoyDDK4a6iSx1pryn+nfdlpjeHK++Da3QWYkkNc5fWsgN+jvtIUcSNz64061Xjc4onDMVsjlVLumQhdjiJL663csktB4+mVEhq0KMRTS4MPRlA4BP0tMKGoDC0KeO5KJy8Ro5OJDm027RH75hOe6luq9zze3F6hz7pJBhfBjpkrC3tVzpE57C5kCMYSE4jSxIl6QMvzfgRQEbiU0ZgeioNCb0ZBoAliwu3Y2hoIHZ2N5Vo3bo9VxJZpii4MJeMiQ6LmDoGP9QFLZ4X3EO6tQnCqUArplBiJ5ROSoJKAkNyDnXN0zPcVSlznIvxJYXu/t5h7GzvSp5GMp5dOJ4XBTSJN5R0HNdJkEju+cITgITQvhLH6lKy3ii2Rc8vc67ppvC5WA/IS7h/us8yVLPLsPMFnyemwVaV1NMB5Tk/fPRIDuicwZwTvP44fy5miRSyxAMl4vUcj+W9xvcM9A+oaGA+twzDztBb98tzh+ulG083kX3NmlHXi+KxeaZuInGA66OYo7hi/+KSLECv3dbrLMzPS07B89TopfWNrlEW70diendpSQAAzAHLLPrVwUS3CaOITur9t9+K+cX56O3rjdGx0RgbH42NzU0ZP+JmPj0zp+Ruf2c/Xjx/qT0jLwdMK6E9Q/U8PlXMkjEVfgRizljHyjOjy8ZnJvkk3qJxJj9JBoApuS7+eUYAyGbpeYY6p/jmxhux9oht0mYvLen1Xjx3ksrn5T5CsSchxeyOGIehokG4htY378U95l7KXV4TgKBKR9y+ZZNF4iLsNQAMum0yxRKGbjo20d0AOzIk+8VwT4nV6HQHZCA4qPsp41H01k3M+q5ibX1T40TpKk9MTcSkHLYnBYp+9dVXuk8qNIYGNXaVvXdBMd7TVg4gmi3MhpPT2NrYEgOJfW2TWDMiKEZgyUxMjivX45xYWX4jgDs6THnpi9ZlJdbWNqPW4/G3WSDCTBTToI4vgGN2mrfJ9V8+RD4TeWaM9CMWIw0AlNP6HxqUYSgGennWCwgD3KKjjgFkf3+8efNGM8NNP2dErbuArAvyKSYWsAbEwCvTN7jvaP8BQ+7ev6+1dXB4IJCe6RI5gpCciecMOCUjN9Y743dxRz89NwCpDjsgvj0nmH2OPxMGpxcXLu64Ho2IbZMzmv4N42NoeNTFoBz1K5qM8ObVqzim00lBrC645Qiw0ep67XHlosScdqsjQ01yE4ptADIMnNFEZ/GfrDLikzvkxbC2jILk2rMwVtFE8Y3MQKxEsyqJe9zzlBaphir32cCpz9WsdQQwiNHpPCvP48wnDdIiGXQ3nueW35NABu/RBTWKRMTmy74u9aMKM5McKbv8MImIH1nIs65YTwAYOnNhWJbqmntGnsJ7JdjM96S0j8sHnOLZApjZrJgO9HVOxtry+nYuzD32mWDzapsJ20tGY5Xlao+J5bgaRKc0Y2CUDgMe+xlubmzFxvqOcjfAtYszRnPCkqgIYOMXOStTx/hi/9hcl/zgLFZWVgTUwRjlutxMwn/MuScx72BvX3GU9ZdgMusGeqvjnJ32+eIzEvfZLzxDmpHcR3KSBFB0vzXa0XkJ9Y2ArwuDypw5OWY5Y3syUbj/3A+YavwZjwwxAYvHFe+BFACZguRnZV05duIT5UkJZuM5t0jzyDQQVy79n/7Pf+oIPS7deVMLr8fQebn6K1Gtm8W/E3YnA/nv+f0JBiQAkAvjJpBw8/V/+v03i9wMpCoUu+7CkAAw2sJhvhP1SisqV6dxeritLuq3X30mKnW1YpRKY3/qfaJ8pJnU0OhozM7Nx2WbTVSPhaWFuGw14/HDb+L5k4cBBjzcwGzG3QhQ/SoGGHW7s09PTSkwnYHktNs6GJ48fSIDHFCqvlp/zNxajMtqX8zdeTs++vhfR6UX6pOnADA2POnXN+9F/pnPq+9IMxbVfMU58MYP/Ah46dL4/RzzZxMEyGemTlnR6Gkixg36eL6eZcDXuuRkGniaiKnEACDddrLmm/Mj3DF+th09nXaM9PXG6T4AwIuots+iv68ae1srsfLicbx59UydGDYfnZL5+dtC/bY2t/VZbx6OIISJVJIcM/91anIq+vr7FEzYsAQXus8UNBj/wRJATmAAqiIDHRI/IYdDQ9bfdjqxu8s4G0yxbOBF8ZZBk/fSeKo0R8yNRyeTwhX6LhTgomcV7a/eJ40xBZUOlKuIVrUv6iMTcfe9D+PDX/9WrICtjc3obTfj8mQ3Hn/9Way+ehbVzqWnFxBgGwMaF4Y7KEEkKXFZDCcqmUlBPvOb+1JGOQTvG6YzfB/Pj8OAA47C1CYp7lL4ILL+XLot6as8jopkgiInadKio1E0iaKLLs40bw4IAmSefKwfxxofPAQssyfcKSXRTHYPSRdBV4yAMgJPcUjFtw87JTJFd+xONx3VAY0no1sOvZVDAgCA66d4tLa/ohnn+EmwpuigC6xRh9oGUDnnmuviSxRVuXubapu0WY1Z6mdSgM24SIwoluwj4bE9GutUNJncX7ncliLXxjKm9VP4yGyva7zjTpS8EJhHTQLJaEsh/RS49rggMRUAMtCvbgAJG+8D+s6XDoYyssgIceliqPNP19OoPfeQtUKSx0FtVPmaISR2TF6fIR8lfNmhENgkR213UvMQyo53yjns84CZpnX6nqgR2i/pPGxTQdYS4ECPukuMC0S3hzYYqQDFg8wMAcxqToR8+NmPAZOwNHMSRboU/+yj1pU7Ekpw+ng+OdPeHRFMe+iQ0chamL+lKSN0LEZGhjS6x3o7F2TquDFhhEKM4jI63UJfyZ/GOdnwVPOPm3h8MC6wrfcgpHNvMzY74TLlPV3LSZRuUjLZBAJmOhV1kfd2D+U6zjgugC4nE1B1jyR9wHBs9taMaOnZ1YM6S9HA/WAN8ZXdCBv1eZoEAADAACwBEjTWv/axuiLXJrFmA5gGTKykIBsaGREFG4O8N8srognzXPk+AIDsgtGJ4ZclQJ55zX2ETcNzNrjkSQB8UZwAyiwsLggoQmKwxX1I01Heo8eGrZxRFCLeA5hGUiDANkI3zsjaRvzyF7+IpaVFAZhcB5TLl69ed4tu9gSxZXZ6RvHek0DYXxX5AMBuEANgZDQ++fS38bOf/0wu1cw+h2qO78PrNyvx7XcP5d3x1v23lTgS/1lLgI63Zm8LBJEB1IWTXO4V+4ZfSd3kfXEmZ/9QJKHhtl7c/k38jt47vQF4RvxM+itMTjOOEPnBy+hv1CQXoMCnEIZ9R2HL+7EWiGnosxlXiW4bqQZFpkwNh4ckZZHM4uRYsQlwAVOyeh1jqr6YmhhXtwuQdX9vT9/j7rqvk/XFa3HWQ0mX7KXpvUWLl1jN3gdYaSi+DagoRtp3dd6O1kU7Vtc2BRbIUHN4MEbHh+PWrVmt6W+++Ua5BB10OuAUjbB4rjqtOL040Vi6e3fvSpZB0b+9icSOManOSYj75Hd8Ti567tZczN2+pfX74tkzNRcAAPrqfIa+2Ns7lDfB6YkNCQHMOGOSCcb5mUU/sqIsOIkhadAHC5I48vrNawHU3B+mV8zM4V3Tkl8J18YzI1awFom7rG/GWD59+lR5k88Sm/YmQG5JS7V0c+uK96xdFe7Qzxv9krAgGeG8ByzZ2toUmCIQk3GEsGWvzE6CTXdxcSUDZMYr5lluiRxyDO77oAAA2LI0FYhNAOvEAnkmNQYEQGxt72o/iUWILpx9dnRkZhU05npd0z8kIRLoC6gzINaYfDF6OC+Kp5AKoY7iQpqi5XhG+UhoXGeO8HVip3G4N2THrNt0qPe/WWPuMxWGoPck8SmLXtHzZYxp41blWZK+me3K3/HMssHgPKjk2KrF+H7LNrN24nuSfZBpP9/HtaghQSFdfk6vVUb7JZMJYD1ziuwQq9Yr8j+N08OIszQKeA/lYcp70MRbJib9O0Vob1U/m14K6QvDNZt1Zq6y8wKDw+QTYgldeEIDPmBDrDGYODL5JBafx/llM1ptj8Qll6EgB2Dd3TmI0eGJ6KnU42DvSM+c9QUAxMQKHg7vTx5DHOPM4jMSx3lGvA6yYRglrGPW+NgEZtAV7Sf8M1i7eX5hSkkzk5hD7IHllT4d9gkwcAXLQUawBfTOZ6Z7UPJXzn0D/Mi+Xc9ZKnml85frMVBvoM75tSUfZpEYtBCDtAAsB+wLJKdiThaGbAFbuBabUJpdZTB3qOsH5fe6isr/8n/9oXOzuE4AwA/yx183C/cEAUzFuVEglgopv7dbSP7ESf6/efEbRW5urtyI3BxucFJirH9xh0GJLYVKz1XsbizH8vPvY397JS5OcEh+E9G+lJOznF2hqGI6ha73oqWFRydnaHQsdg+a0by8km7v5OQwDvY2I1oX0VftjXq1VxRyEjcK9n7od+Nj0oCOFYO6rZ1tuVXevX9XD/L16zdxfHisxTo1Ny/jt4GJ2Vi4/34Mj81IAiD9sTxtrNHIr7yfN3/vAgAl0NCwz4X2o+K/BPo0B/zvPRu/l4NW/sqN+6PXk3uIN3K3iPNpYiMeqKkkiXS53ZDW31MOggrzSxP/Wq042t1U8T8x0ojR4b6Iy6N49u1n8ac//qNn4jb6BACQQGD6AepHUBf9DRfsYnBmyYTnSjP6hY0Ig4Eike5AUrtgDvTX+9SF21jfEDLGIczGJgFEZ8br0pE4PcadFKdaGyKBXKepCIFba6bokfPABkzCKMhPjoPgPM4AANTJpntHh4xRhjVJLRhy1qn1x9DkbNx58GHce/cDMU92t7Zif3Ml9jZex8arJwJKatVSgONGWu2Nk+aFDsiu/lrOn+RH7ubelHaoCMsCssyDJ6lNICWdYJUQMDqsHJgcAtmdvNb20omz4SFdZ+mbau7WguRD77yUiaNHyXHvODQ9UsWMiZtr0HZsTkb4ZT0vnTionIzeAx2+LM6lngsunw+ZBxVjPbTJRe9KTOCzukPvEU4uQpClkNBgWoSrtgt0j4eiW1OLBkh4vSb2DkmvOymmRol2rfGEHhfEPeV7OWiRAVAIoK/lXmS8Uhfl4EAHE/eVWMqhRldertckuVWokufqBHMoXVHEFkCFIl9dghvSJ+6pNJPFgwDJCv4CdCBFHesnkXB3mGcmlkLd16zORol73U6/3HtdpPlQPpMchI6PugIysTuTRjcpg+4g+pChyBaTgDVeYgAo9M1YJJoeXViZw7mLnXRC0b7VDfEYSNP+0+XWqHV6CKRZFsAsDABGRpJoAgBQFNAhlfGWTj8DQyQNun9ITuR8zIitcyX2LlTtYyBTNE0QcNIAPT/vPZ9Pjv7BdAOkOFcxPjaiop9nTtJOgqJOgswenfAAACAXIBHrjvHCu4L7UCh4vAfPioKKblYd86Iz67fV7ShSG4GVyGAqAHOmqxLnTs6sTc9nwPeTRDBKEZ1kf2MoBvpNlefeU7A3zzElrKkowogLNoBkNezXXmtXWdeppWQfGZRjRJQTjkxGKKiIiwkOAlLe3N8UDMQIzdKG5g04Nsjkg5YK3zcrqzZXEyDFPbYBJUWHKIuAPnVTXS0XYTa7u0msowSLuCbnBO5sc5YeyyTpSEw+1h8SPNaz5oTr/kOFpunZEnUY8IARbIeH+3oWH3zwfty7c1fXT8cYCZoT04o6SEgAuAauB3lHatb5LHTsD49OBYihUWcc8K3bt2Jjcz3WNzbi+PQ4dvf21XwgadO6L+xFwDz5LAxh6AlNlG4S3doR6ZH9HE+6Bq75PLhvxDMAUIHZI2YhyaCX7unBftePgkRabtxIsyii+vukR11bfSPZE1RVimOS59Q3swfo8kE9ZT398pe/itm5WwLnuTfIpJCUbO3YRwAjPTxUiKF0PwYH+wWeYfbHayGz4LPycxNjMNp6ZCpKbAAMUyf5ylIWmCIkW7dvLwjMAjgCrRkdH7P0hiS51Y7TgxMZ8O3tH6uQZK2d4TFUq8Ti4ryKQyQA3NOcpgJtUbZA6G+v8DKoSkM+NTHlYhYJE+BDpyNWBIAUYxY3tzaV+80vLMh7hfi9vbGh3KJaqcfIMJ+pHocHJ3F6fKb3TOCT6xWwVRptnD88E/ZLyrV4ZuS27D9YkNCG9w/348WLF9qrFCzkOORKMkqbnIzf/OY3mmLB+aDnubYWn3/+WWxu7sXgYL1bGKb8jNeWnKtM+Rkq8kr2TpVcSO7vVxozyGcXmD7YEACAxpnzVSOVZfwY6rbbRb1P9x8PJLqVB4eH+rwAQOPjozE8Ath5Jcqz5WQe6wgzCAYAfhh0NJdX1lSEqTNKbYHrCsbBVy15TbFr5FegfKYe/cP2YWAteG9y7rjjbL19aN/BzHRN48KU+CRz0kszAcViJYctxRXnG7eIM0Tmmvx/yT+URxRKfhbGnPf8O8yIzKGyEaNuM+ddYJhrE+Ts8NtjKI1MPfaV2Jqd/SzeuLaszfLs5TXJtXT+SNrms13FeFlrBoHL/SnndAIAek0o7vIMaNlMUKCRmYLyI2KEZB85n0famr1j40GaPdmMzDWcQEaXBUD+XnIaGReXvIX3GBoZlHfX1PS0Yvnr168VL2FoMa2nCmDUsecAtVR//3Dcnl2Mi+ZVrLxZF+hNTsoep7kCKwr/MOUxNDHOPD6S637w4H2NTH3+7LkAQYAMAALkROwp1htMVfYWsVz7luZIHyM/J9SIcvw+0evJTwfpnEZFMgHpsjuqXc+wYt+TrKPJV2kAaP/hvyEGQEfnlXKVXpgKJ3Eu41k3Y1PGpWYk+Ty5J5MaBDqH2GR4j/EDBmDcENC9F7PbEkqu12P/yAssvVX+Q2b9v/7f/9wxPcY0gSwcsvN8XRxed6G1AEsBmfQOJ3HWgCgxVOHoEX6uF69HAObPZ+KQhe9NgEFoh8wwGK1yqo46D/b2/LyDh5wtOyqu6r0Re9sr8cUffh8768+jr9qKnvZFNE8PlSyngyU0UyPPnvfIQXTn3qIe7svX67HP6BncxmsEH5CuTtQIOW0OMcaDnYty0RgciInpSR3QdAl5+KsrHiVDN4JiAy0ZSU+n0xtjU3Ox9Pb70YxajEzNx+Ld9+KqhXHcZQQNnKKqzwb8T+/5zfvU/bfyYB3Iy8jGNET8CQMgGQY/BQN+Cuj8iALgKFd+GSzIZ55j+CjM6LzxnKro9kT5J8EmvSQpJ5DAEqjF1cV57G9vxkBfJUaHGtFXixjqa8frR1/Gn/7wd+q+kzzfmpvRocj9W1tdE9Ur6SsUH5dooIuzuvXBTpCFovaSMECdG4y9HZK1K3VzWJM4OFtLjfbamlLpTNveEGIxyIyH7rftP1jP/O5OVKJ2RtVUPDN2Q+7P1tjKRBCKkPaRR5WQWCZiLb1bTz0GRidiauFOjExMR2+tP1bevFHXv3m0pykAtUo7BvrdRYcmfdFqx/bungAAvkSZLbotkuUs+LmmZAOouLxywQ7zZWqCWaMDCogkcOqGQmvjUCxrScVHiwPKTrHW+mcx407pxPiYPRjYB+g6a70qRhOh5O/kcI8euIxKIdHTNZa4wd3lz0Y0S7LPgdw89+g3aeF9fZKb6ICj826dE4eIAmox6uPfABxMgWTUiZH6NgZ8VWtbVbAQgGskH57frMK9l6TLRQ2HCddJ54X1lG7qFPUuhpEmWGZAcsb3kfCqoC3dBiUvciXu0WchoUL7mx1T9oYYFkkFrBrA6Grz++wTkOi7aLGFWs4BB2OF2fV8P8k1VFfADmKkAQFAKVgvRwIZMuGUqVbpPGUiqveBnt7TI7NNEig5VZ+eSS/HNST1zyPuwtMZSudDmtpCL+N55Nmh4r/HSRh7MNfk3q4p3qwfTOW0j8q+slNxp9BKrS1P7byKUApV3StT3NmsVy32LswHmCKMysR0jERbaaIOPQ5C6NUCADTFwGuV7gOdPzEhYE8U1/2kQ4oGj65SEgBiRlMdTop/6NxZMPM+XWmHtMtmhji22p04n0FXm6eJFAa0r8okEf4sWiXsEGJIAUcEoAIs9DXU5UUGxTOSE3a7Lc2vKbEAlk7GMUkC3eAaYEMBLNCBq/Vx/2BINbV2eQ0SZ63fUmSzJ7he1g5nLEUjxUqOJJTGtLBV1GEsAKRBEOaRW5tO/GMvAGLQ/ceg7YdHTxTDiJvOAWzeSxI5wPsA8paYrvjbYQ1YM04g4HUNYjrOca9ImtArswb29480Ng/gbnAATwCPJeTaPapK0Vz3gH0P0CxA4IoCox1ThQJP4kYHng+E7p3rwrlfpksAY81m3L9/L8bLpALuP8XexsaWOtbIHmCTcF6trK7KZV7+OJ0Q6wizMoHkXF8BiNLJGRCUuENuQXcXAID4Q27Bc1cRULo66ip2yvjOvj7Feu6JKa52vubP7DdyneHRIlPa2zPttwXr6lQSLpJNS6cAnKta48q9jk/iyZMn2kv/4T/8VUxNTcdXX32tQpPz8+jkUN/79jv3o6+AKetrdNJO5fHDnnn58rn8BjjfKSDJjxinqG5y8fZB6gCjAdZcmvqNjOLkPaqEXMwRJiH0MXlpTgkznXoAgErg9k5sqivvQGdb6xjaNlwAACAASURBVKtK7gL4SmFMB57EG0AMVgZg0MHJQfQ2qmIUwDyAvjsCBR2DRybGXJyLLo90hoYEEg46gWPj4+omoqEn7zs7acboyKQMn/f3j2Nrc1cAAM8rgTqxf5BCFXYi+1mdxrZdyel2ZzcXMJbpFHT8WTeff/GFQADWoxhEhYkCxfne3ftiL7CWORcxTPu7v/s7nfMA1px9FDrs9xzzqKKkNJ3Ij6GHs8anZ2Z1Bm/BLiiTltgfxA+NGKwybWREshRyas43UiNYRxMTU1HrbaiAf/r0mfyaiLG3b8/F7NyMzijuPcaPzl+upL9mrQPEMz6StQCDhyJa8ZMXF022HR05r1ejr2a5BIARrDrAHBgWougjZyyFT9LwiWEwVgAAiEXkhjw7YiwgE28hlpWAVPs7ZV6swh+Nu6ZomNVGnMyGQ8Z14qeA+aLh5nu5X5KEFTq2zqtiWJeAenZ0/X1+X0sAbKqXQH3WYpnnyaSvgPKA92a2GdwmPpNzcO50J+7gtcDUl2JoLe+cMmZQ+bpYDEiay9Sn0lTxBAXydzdQdb4Xo2mBGiWv4wy3IeH16Hh3rZEJyppPn4nXkklph7h3pRF/MKbnbt0SOwjWysbGurwixqfGxdTh83AvWWv4qQ0NjMbO9n4c7B1rjxFTdP5W7W1AzESSw6hVpEp8vf/+B/HJJ5+Ipfnk8WNJgsiBJWHF/6OvT4wBzjqYBmJxquDuCJzAdJzin32Ra8NmtJipwkr06ECxGMs4eTFINXmirn0LYynrK/w7uE7AAwCA/d19PTvyPM47F/wYavqZqpQqf+a5ATbxRRNBZLgyEck5v89V5e8lB6ORwnUQB7jveLjkJIbKf/6bP8oD4Jq+XzLTblf/ep7vTXZAogt0WPzpqfQZLeTiyTfKCBoIR9JoPLKKQ7eYEHTKXPHcWAVZY9P3k2BUq/H8+bN4/MMjBakPPvwwJianu+OEQAkvm0fx5Icv4sWTr6LSOoyBGt4jV9I3TTDqpFLRIcZGpkDhwtjw6M3Ri23v7Mb21q7No8oonU77UgckjpkUDSCLvrdom4pLOTSdPsw0LmJnY0PGbCCqUDrc5apHpdYXfcPjUR8ej839s6gNTsSHv/xtjI/Pxgna4gpzGovBh2es/Yud/Z+a/wlgKYW+zBALIPNj8CC7r9eJdmo0M5ioyC1u8kXO3wVs9KplYxscAtwxLZ353wqAJLk8O5l+gcYWnTzae5570UXJ6AcaS+cqevm8PREDtU7sb2Da+HXs7azH1cVZ1OjMDDSkx1ldXlUSxyals0+HAqAAOhjIJYebdTwU26d6VmgYWafq6IqyZvTV8+6dTOc9kvRFc9V/LIFJDbABLQewpNHZOd8uspr3iZFHKbYd8EwrIzCQfGFCaKovJmMUJ72aK1pjZE3pfOt7z8+iVcz0WPdscl8nDu9HopiSeJM8a6eVQOwDyYdGUsT4uaQy4VaOrpV7QBFEF4OEUqNHYDQI4/BIGfMqjDJ6VJTpfunujZswJlG8Fn9H8m9aXk2JuDpTGJ2VMS85ciaBI1OVLAmAWuWgWeDO4i0BGIk8h99B+blnAHTqQEr3ZARWBwxButDTGfFGF6vRZ3o73X86nSKpS+Nqp3DeP0cXkRBBU+WzpwGYKH7F8I71wxrANZz7kKNx0GASTEkQiXnEaBI69juF19AQkpKKDL0Y+0XiSVGSY7WyyORaSEhYk1Bo1Qkbsk7XtRGIexlPVOuJ4cEh6ycFGEBb7ouJcaO6eQCTrPHvjNmigDYabi2eaYd2lea9VcAVzbxYPpjsnZyJ0krnT93CQqu3ocylOseSjBTwBYAqO+BUUwbNymSNIv+QodMx5kz7uvd0KjF6UsGvaQEGUej0gcJnopGSJXksjIwUI9CmkvSJCfS9J7G2uqF7zjpB3kES6QPQNHPWCR1SaN4uAKFSngcU6HfffVvn0Nb2ZpftkLR51rbcjEtXFe0yYwNJQNEWk3yqK02HBAYSyX12rkTTs0s7YFEWAU5KmWVscISEmFjGz5s14CRUQG120Ks98hMRWNNpd0cA1fsb6mC9fgmd0fPG894RI3SWSQdbFShEJw7mA589gRw+g16XOeckEeW9idlImfg3utL8fihaPfvO3SHirjq9FVNPBaB1rtSdRbsonw3JEABVOxqP9+zZC5tGyVvDSb6S+rq739Yy2kmbZ0gnlnsEuJQNCtMYDZJxv5BzUYjyrGHgHezjawETDfYEwI3nUhsE5+SiCGNahjXv9hDBmMqGXkiaXIjZ72RsfEI/jxcAiSGgJs/z7bffVreJxJB4yvpeXV3TOmTEH5+D50PxgbkwMYC97u5fnzpLsBD5rNIiS5aDzMVTFIgvdHjphgE+YPiEzMEjw9oqTMScaqInbehs5LXxUQAgzPhBzBRVXxN3rHeWpEmMFbpeGPd5agX3Iyce0BXj57h/6P0pUP/qr/4ndb2+/PKrOJV3x5lGdN2evxUff/LrGB0ZjOOT/Xj06KEkJxT9sCv2dnfUvQUsRVaDPAtAIkcN4gFCRxmgXIy8EvN5puxnnQeSAxgw9vSNqicAXbZtAIcUFLnfaVNrZnh0KEbGhsXUQeuPgScNAgp5JcDQm6udWLx7W0ZeayvrYn0gc8Cdm3FdeAIxLnBhYVFGdzR08NvgWin8AUG4n8T7wf4Rdf431skl9wSsaa+0DfhK4gAVnG5VYfRw/7gnnEOD/Q1Pvmi1YnpmOn7zySei+7crlfj62+/i//v7v5dBJoDE/O1b+sU6ZF+yVnl2FNlHx4dy7veIQEz/KP6ZumHPFxn2wihj4g3yMViamvRhc0HWlLTSBaxI6jJnpM+Mut8L/5xT9NwAK4MxO3tL+v+XL1/FysqqzmXW5J07i/od2jeMFAAlYqVN6DzdR2wgeQnZeJO/J2aLnl4KfwOUFwLeBUI0PG6W+0/uwVkGOM4ZRhyWd8E5bDbkWbLaFgMEDwnWD+8LsIR8xGwlU+z5XcUTLu5pjleKWZ6bWUvF36rktqLFS/5lKjdxJJkfzsmqXQAwm3Apt3U+VGJ+6ZZmF91m1EWTX4BZgC/2r5zuAUN0xlVNyS+TgsyE88/ypXxLen+D09kMSWmfGR120k9/pmzS5ijh/Ey6Hs6vwtzKPNRSQUuC9Xc5dpDcWeyXigp6WEF9/eTsLYFEw2PjOmc5l5Ad8Tss7NHxUZ0leBsBZiFr035qhQw6YbpNT85ozPrK8qpeK898YiggADkwMffTTz+NBw8e6D589sfP4vGjR1ofYleUdrt9DHq0F2EnJgAmhkBPNR4/eSLmMM83p9zAAJbheJkOkBMELAUwSE1czXPfk1VgWti3jHMCaRL5FlMuzJotzXjOJUzJaaS1bcxLDJe2ESlvYblEaZLxeWmG0DBIVv5NX55k7rIuAS41UpG1bADA6LS79iX5LEliFhc3i3ojUiQpBHUvsg4AACOqXFH4tUqFKifVQkdwUWManjSPEpNjQuf3V1LPgum4w9g8OY5vv/k6nj97qof5q1//Jm4vMHrB5lkyJDnZi+VX38f5yVZUW0exv7MR1auO5pwOD4/pYf/www9a4CxA6EQUpBRH6PmhNuFoKrqfPjcAwbkCFjcOwKG/H5dKkihrOI1gDWhGJAfp7uZG7G1tRKO3N0aG0IgOS1pwctmJ8041ji8rsX14HqNT8/Hxp38R0zPzcXB0oo4iAECiidyPTKh/9LsKS5f5XbCGR1U8AqxlKlhMfl93viOGfYWFoXrLaF4GHv1YKcT0OskoEMZg8CCTcYEFoHmimfAU4LZbQ+b759m9dKJE5Ra4BF1dLidRITgp8avEUH9vtM724qvP/15+AMMDvVFpNaN5cqSO/M7WtpA/EsZb83T2G7G2uuJuJ2ZBFF79LkD6AFrqfaIWklRDWWMzURCpE1bMO5R8YWIC6ivWgNcjmyGDpRkALsBkgNdyN50NTuCzyy1jUxp6fh4tlGyXir4vTbB4rplQptkMG5PCirV+cHTcDZx+f5t2pHY+0WYSTAUP9N9l7BjXTdLNeub5JFKciB+JOOAD35efX2NbCkUZlgQB1ONdPN4NAID7TJFDwGEPkDDxHiSkkxOTukaNnVK8cAGcwV+PGeMROgc9vToQuM90FgSAyA+h050GkNTidPmHYUOXkKTZnV+YCBSuje58Yh9KNSWxdCqli2fGew2piNFT9i9rV4djAQDooIpBUObj2gDuSoW0jHGgT5UDEvYAhQLbgvsi8xaADQoWujcye0GrZwmGQELApar1jM2zC3VDSD1keKZt4nkGoO2sBdacu8em+HKfKAZvmkTlwcpnEMOBYrMUzMNDgEuYhLnTb+NFGAOmIbqTbE0Zz0dd5tLh4P5RlPCZrGE0nY/wDa1T5nWtlujV+vytMnlgoHSuihGdGBxFq6gJD4X2L1bIBaY/F0oY+LzQTFmbJGF00RSHKIrLgUmxSPdHQGMBB1iXdK9YyxRUfK6hQejXDSH8dIwclzEAaqoTTjGQzBJiF4UqMb1/AD01RXHE2MSoulMkxXQMuc8yQNToI3dOievJGqLI4xcME0mHypxmf96KfSgAKws4ovtd7y0aWhf8Oe9XSRgAgPa05w4btMMbwqPofMCzvhzfSD4wHAUMowCv071vdwSAUJioO3WDvppric9ENwjvAjOfTBNlf3Jf1aGhsFdH2mwNJb/E6LL3iKMHewfupMsBmikKHruEjwL3lITOB1AB6yjIqlCDmQRyqW7b/v6hEjPOT8tV3FmyEeGoCmO+ZLrZaivuEPcE3BVNuymQ0C9d1ACweRqQQRPWl2RETZt+KS6JyeQC4vLiTLKZyclxzUZnT+zv7eq9eOY2AKVLb9POBL61d2HInDjRfO+99wRarG9uqPDHLZ2YqDGoDUsgSMiYc85znJyaFq2bz/Pipbu5PC+c7DlLeJ7EJ/6e98rz+eLS02wA/oaKHAAgkHXG/cT8DlDZE2daku6kwzNnnzpvpXMM2J2fiSfF98tdnbwIwLcAK+pAlskP3HvkD6xHkmgYCpjzwqZcXlmRPn1yipGKCzE03Ijj44N4s/zKWu+hQbEAMFccbDRiZfm15JX9jXqMjhjI4fAwRfkqegt9W14PUKWZKIJ3g2I/Z1QB0BuDes7oeZvHZ5ZJqOBBooXxKhNbKir+z85P5HuB1LPVRg/8Rs+K10PjvrB0S2ykzY3tODw4EpjEde3ub8sQc2FhXowDZDUy9bu80mSJ169eCmwBIKID3jyFBboRZ6cYT17J3+H+vfuKGbwnRSpfd+/eUUxdX9vQNB/OVe7FrbnZGOwf0FrkeTz42c/i9uJiVGu1+OPnf4p/+uMfBQp9/PFv5EciE8qtbdHt1bFsYYwKoOxOP+uZ50i3m/XoQgUPIwAJPEecc1qqBZjn/IYtrCkuxHzyHPbnkEdspvM8+8bg2qUm6dRqDZ0fTGIg7qpILKw3AAPWAl16zC3lU1DtEYuALIczg/xJ5xySUsl0LWsxQ8zNLY9UxsiM7idNCiY4eZ8ZmHSjh+/murjv7D8kv2Ipcyb01opRrHNTxxl3bhMYswwKSZLPWc4hS5ps0Me13fSuoGtrphymtI7zyfQinrPfNbK2sB2J9fyZ814AsoCY4hFQ2HCZeyZDICckAR7x2sRx7pnMM9XQUgh0B15TxdwuVAe/GDHzXGVEXbToNG3EhyrnuIyqi748GWxq1BbZgK/VjRd9VrwbCjvU/izlGSR7sbBkyXgEOOC/Uu/RVAj9uZcmImwFv4dkSIP9muY1NTWhRgNg3Q+PH8nEkWlHNNOQlZJ7MWKdeLG7vR/Lb1a7bvf2rXHDA9YHpqUffviRGlf4rXz91dddDwBR+MuIVdahn4unawGEkNcwlYw8/8XLl3qWxE/yb5hA8iIpHhB407BeJGUCjC9nXPpAZHHGtXGvbMRYV17IWq8UN0L2Hl+WmyIbbiv3ImdXPC+junN6DvGBdIkz7+yM6Qqc7waT7QuQBo5udGJkm4wf5Z7/+W/+UNb5tcZbC6mgUUaCfqxP7xaJdoIrVSfVoovX7uxYUnBAAmkxrcdxgY1RnM2l/P9pFGYNTOcK92s6AMdxuLcTTx8/jK3NdaFdD97/edy5ez966i4yT3BgbZ9H+2I/Lpv78fi7L2TeNzE6FnMzc3F6BtVnT4uJQ5RFpgOyWi36Ls+eJIDJ9fgcw6+ORjHs7e9Kmzg+PolvZwwNj6nwpUAhmBJspXeOqzja247m6VEMohGl61NvRCt64uD0UmPf+oanYnR6IWbm78fCnbejf3A0TjUeinBGEeXRVV2KSZdOw/iWa1DAweHG80ArrkrQmz7vZ35f6gENvNj0KAtNBd0Ec8qDSXBH16FN7O/ngKY4stmbadUcXjzgjY0NBf+BweEYGmJcHfRBzwKWCZoouR11Jni+0qlg7kf39fIkHn7zeXQujuLewkz0tM/ixZOHsb8DMsb85jN1R957790YGBoQk2Nn12wN0aQ7LR0EE2MT1icVmpJ1tS6ouVumTXm8HNdmWqvniqSJlT+7CzTTwQwOGOVkI1m7SsGUKCBBTaOZyoQAvalGr/l9uI+JCicAkMguxdcJDujF3ZYfNYXTRZHRaCf26TKuIkCfyXQqWCpZ4CeIwXvSIZ2apEtqwy9elw0/CSgwNKSEYI1EqMytN3sBVLAqxB4AgK4h99HJw6WYLQQuQATR24svAM8YdkBq+wB6eL0cP8T1smeg/CkWlAIiD8NEqjP5PTw+FjuGe6iiDCo3xf65nWxZ0wRnsQCKtpI1yeMDABCYUaYosEd5nqKhFf0loAOgklyEa4zyhOqNVMjgJfehjUYK81BYQ4yObLsTz7rzum6rcGuIVs3ecOCFBUBcOjw8ic3NHRXYJB5yryU5wn2a+efFfI4EJhkkWcCpM1rMsVywuchUkqM53z6I6aS1r7gn56IjA2iqqECKgvP5GfOvDXZmIWA0ulx7f78M3czmcCKIbppYiN4ZEIAusQCVdkvxDmTeSLmp2fpM6tpd6lnkmlcHpox4RC/NZ9rfIykzoEcSnHvFdHefDxyk6Xzv7hlMhIZcfrkO5An8OwcpcgKSBz0T7QkKdoz6MMo81mHH65I0kmSjf6cbLhNRtMoaq2gTJz4T1wljjc/Gz0pqUrwl9MwKo4L1k6PqiC3sTajOPCOSeF4rEyK6GQncZnxh/ydLg89imiAJixNhkjPog6ypjDd0QfmMFDqcyMRE6OYHe4eexy0JDIZljruAGLrOMrUjDQ9Zy5pQEF7bOqvZT8iomOMtl/yGk9bClgLYwB1dXbki8eJabMbJiK9JvSYgA1RH6RuZ6tEi9tWVmGCIxvhNOpOcxZncaq53v+mzJERpfsj941zhWagTXq8LqDdg4vvPF2uOYo6fnRyf0P1COoY+lJvqZ8WIsNBIUGLE7fm5mJmBsmxTRTrU7gh5tKQp02YLkTvA0MJoFiYG3j687i9+8UsVCUxOANB4+PChWFqMrfVMZjqKjJGyUzoznj/66COtNaYEwWQSKMRUEnUnmUzAOC8zgjwh5UD7U13XwkQgQcTbhutk7CDSCtZgukrDWpKPQs1dLOuJ3dEke3RnyqC1AKiLC1HvoeNyRuZ4OhgAdKTpzlHoQonndTiPyQug0/I8eM3B4X4ZrVZ76GYD8tEg4UwYllTiN7/+le7155/9c+zubGo/Al7yHDVeT0ZkLXWjKWhEl5b3i02FxKg7v+g+Z/6f7i57/LLIJfg7n4kG8kmaZZ431B9vv/uWjAGZa4/Za3YLMUzVGECZ6DU1Q16xvYxbRaN/7/59gQJ4juxs7cThPufpgRiKMrlsEC9rcbh/HBvr21GpOIb+7rd/Hvfvv6V9SKEPi4JY9s6772ifLr9ZjmfPnwnAv7O0EPO3bitOH5azWnR/itmrduzsH8TWzk7cuXMn/vW//lcCVl4+fx5v3ry2k74KKcYkn1ivXiSlNqJ1McDZpLzmithwqjyOmKrRmmV0KwU6z4H1LrabdOumhfOayk3EsHJO5NgP448rrcbc3G0xAfhigoABqEq8fv0qdvds6CxgU32DjtYE5phuoNhQzkC0WcFy0g+bQNP556wWh6sF6Eh31UZs7spy3c1CSw+tWRhiMIEMACB7MHOXz6QzUowtPBEsnSHPSSlanpe8drrmS0pMAVfM8bhmGDR8cY+Uf3U8ApbrAszdPzgozExLrA101rWG3IDwuc5nNEjsPCN9mhKw93V4vjxTrPLfU3Kmol05/DWr0vlmQijiYCvG8RrULex14pEaCspZzRrLek98UJirhRnBy98EALrMvyJtcPPENUyCCW4+RDQG+gQAnF+eiXkDA4u9fda8ELjNlJ1//+//Xdy7f1exY3d/N37/+9/Hdw+/1zNbmF+M4aERAdEAOzWmhOA3sYkB6UGRyNkUVUbPJbYSd9H+E8eQNQJmbuLZUUCXyYmJWFxcVDOEs5d/R+pjCYtlOXzvBqBnvRb37t1TPgq4gHSQ84jzjH2oiUXS4Nuzjr0omZYY7/apUu5eyjcARYFGYqxZLklxzhfyGd7/HLkieV6nHYdH+EsxacDTg8gBlFtWaGZ6DDk7hoZI5tQ842wwiJWoMd3EXn9eAQC+omuNd5aXLjRTHlB0HKVDzEI3spxJs+fZXzvGezUqMGuBXRenGv5QuqxGKbLrzOgmZpRXY7DRE8uvnsXa8ovY2VyJ/d1tHVbTM7fi1u2FGBufEpWHhGJ3e13u/xWKx6ffx8HudiwtLGqkDskHLpAEGRAbkGGKRJAaDigCIpuL5EQBruhmAQCgF/IZBodGo9rTF/OLdxXwdg8OlFzTLuvrqcTVOTNRD2QWNdhvvXGlpx5HZxfRqvRFs12LyVt3460Hv4jZ+XsxNDIRnWqvEFYZMhVtdG4en3upI3WwzALeWbO/hPyVYH/9/AoSWBgdOSc+A5q7xn6mmTx7QV6/hwGgEk1KQStjC5BXKJ/ork6ONEqK5IQOCDN4eSYjoxMxPjHlWa4UaAJX/J48Px0cJbG102knttYYg3cW/dXLaB5uxZPvv4qNtWUFLBJ+kM+fS/oxGV9+/XW8Wl6O8clpBc126yIGQYd7euLo4EAFsTgpSS8uenM+j/Aqdbisk85kO+n9HjFTUVfQ9HDTyX2vPTJGhjEqAsuEgKKA4XOxCcWUKKN1TO0100AIqlDWgvbSlSfYF6fOHCGTjuIqGhizWAz6CCgquspMUtM60fp6j0q7LbO6tkf9MPGCWcwHhzpspAutVAR68bl4vYP9AwNuUOA0asidJFzO08lc+jslCKZm+54bAOC+AZhR0BBICS6KZgXBZ83lPdCc7CM0rKb+KxEthiWJknKNBFaCLwWIRinKZBMX6DMdFDxHJQdlogFB0Og3xYb12tbygxTjDVDGoMkl1+Z3JNl8DpgdwG9M8eBzqoAbGtDhhC7WiQZaOju3JgvGh687mGYcmNkAC4CJDWxnnKChI4MsW6Jj4yIAgExW+Lnu+LjSwb95gEqWwHuUGfBGam0apAKqyixntPqtmBgfVyGWcgDpAUuiII1goQMmE4SDjQScQ8w0S/STzKaFIdWJne1tAxtFjwbTRV3IEcZCoi0vc6zp2EhHiDzAjr92nj8V7ZD/p7Am/YByybrj0HJxIuc+dy6KdCYlNtxffxkMwemX55r3ixFgxC8ACneQGOk6qV8AAy9evNRoH0waAbQAs1gnkoqgGe+hU2TtaxajSq6Kpk9METF90LUPK3bRVeM+klhTJPKL+0C8oJjiOimmDGj73sEC8J+tGdQUgkL1A2Ch061n7ifXNfPRCFN1tgG0YFidOdKju9S56xm/FC5mTdivgQST16PwUOIFSNXvoj89evidc0/dKkaSFQVf0tvZUzBxunImpo+IcWUDVbSH2bFm7Y1PpJcCLvhobc3yQTYHGOYhKXTG+uRQvrm5UZguZgDQ0QG8TV+WTFgoMIlrAADEOifHl4pVgJApIxIDDArz5LTCIdIb5CbZaZHXC+DR2akMyW7dnlXHiQSchceaStkSr5Xdf9aUqKRN8o5ZrZUnT5/pdekq8Z4EGJ4tDv/84iHJA6RMuKAjw+fDPR/JAJ/pxYvnYi6xHgRolmKKhI+Gg0E8dw+JURQ6QwASsCMEgNkfhbjIiLykcxL7YURqvFyZI88NgW6Pzpb52oAK5DtMgtje3CpgtdlDOXVBcS4AkQFU7HR+uG8flGSnKV6wn4oL+/kFyTDA+YXOa1hJ6MthDXz8mz8T1R1zOgCA4SEYHG6eYMSsBgdxII1R5N+BSWu/1tLuHv43h8ULxgAyBoEUYyzS9IVQkSepUssTec6bknguLi7osy+vLMdpE0NMA0hap2EQkCKWe6ciUPu1ogkHd+4sKW6zRlbeMErsUF1DdbKZRtLTiFPG3x0cx/7ekfwI5m8vxKef/E6FI51/dM2PHz/SNb3zjgEA5ANQ9Tmz3rp/L6anJsXGkJEikikmYpw14xD9epFE3L13Lz768OeaAvT1119p+gMNHGLj6DijPKHUExPshcI6TqlN5uF8D7GB/cTPZU5DYc4Zj9k1657xuMQ2M4iQ/OGj4rVKnuRuc5nCVe2N+/feik8//XPJsdgHyBXQ/nNmfPnlF/Hdd9/qPGJcLs+axh3nGMVsdu/F/NJ5kF5kGpKrtSCzYnJ3zmkaUA37G6hBIAd1j5nlc/CZPAGjWaQbnBWWASRji6lTGgVddcw0q9HML89Od7wWeFbYVYBTAoyLz4YYW2WMLNchNmPFjE/ON8koCkNAo2rPcaIfFJOZnyXmsGd43vlemdtnx93ePmY8as0WE1muQ8Z9ouTTrbb8jtgoeUvRpKtGK+Mo3eAInX+M5VS+pYZn2NCvNMCSwU2NlgyAbIL5fthbx3mPpWOa0lBqucyz8vWUW/b1CgRAIt66Oi/gcScur9wg+/DnH8S//bd/GbNz0/H06ZP44ssvakvjogAAIABJREFU9DvrQ279Y+Ma8UhcR6YIcxUJ1cH+ocaBktPz3JF7YCzpPLMiA0OKf+6vvIAkGTn11IaoxN07dwSs0ZTgC+BoeXVVrB3YM8iDBLZqvbbi3QfvxeLSHX1uzF1X15bj22+/UW4DAEDu7xG0mIiWiVKF/ZdxXs8EFqyAM5gZZuGKDVmmAKSEkCkF773/QDnGF198LqPfmelxNeOU93BIkxNIasfz5/zyvfAacR7C9RB3YEiTU/PvNAcr/9v/AwPAc5NvggBy6y60CLlsFopxdv8FAJQ5193583S5RDkjCXfRJ4MiLUh3oTSwgq5dGcmmBJl37pjqI00xcfzqLL758p9iY/k5g6aidXEqtA2jEWZAN/qZtdzQgcY8+ctzHPdb0pGTTg0N4qALra2hhICFDApOl4JCDE2bRqS0vAHpVLjj6pmUBOsjzUDlMOlEX/9w/PLXn8T41IwC897BXqytvI5GD9yAdpwc7guhhL7CZoxqLY7PWtG8qsbE7GIsvvVBjE/fjkovSQPolzXMpqhaa+4N469kYSQjQDhetuPLv9sywG7wSdvPYpWf0+K44fJ/E0TQ8xXtpAA/xfjO5rDmFGG2ZWZKJxqMJ6u2o31+Gge7m/Hs8UOZ+7BGGgNDMTN7O955930BJYzjYRGSuEH3yyDJ62J8CFIlZ+s0Z+tpR+X8MFaefx8brx7HmxePYn93U/RBDzkLaS6X7t6N7354FMvrG/HRn30c8/MLsQP6dnIUR/t7sb21EZVOS/KRNtqrgli6a6zTKnowgkOvXQzQ+Lw896R6gWIyDYDASBGctzzNNVhPbB6SYA4ZgiQJtru3RnllBFKCuoMsXX3TsYU8QsGVMYiyRXU3ElV2dzkNVQp+W6l41jkJGEXGwEB3LBevw3XIKOX4SK87NzerNQyaSCcTAEB68jImqMvoERBkup26+KOjSpDtgO7Rf3wugmU3US0dcI090T6uuFM0Oqq9iykk9xKQINe0CxzmrhvZThqUKH4FEFFReXGhQh9GBc+J7gRSGu4995tuAd8nzwTR5e0cThfJCSUJmRF1kgTAIChdgAOYQckYB3p10XtposIVrrZOAvmso2Mj0ou62DyVxCQNebi37t5zgNmMEcDQQdYGQxiwyfRsl5FXhzqwEwBQMacAb0+JPEATnON3EgQOev6Na0p9I99fqFqeuKDamHvW1P5XB6KnqmcJYCEHbmjahb3Cc+J9WV9G8Q1Uoo+VJrW3rsTWFFB0YsdFD1yKyR7TSylovZWKzl8z5wu6LQ2i30Pd8xZMg34lZe7mo/vODoULYclviq6Z5ImYk+M2uR+8Dp9jZJj7CuhgQEoGoGXtcAawhyamJtXVYq3QjeX98hB2slW6x5j7AfpI0+qCPe/nsQo+Syq4Vr6PfcH+AunnvsmcTeCbDSr5N84mfoaJM9kZEXtCa8uHr2bPi3ZpyrP8HUQJTGqcDkCfB0W2QbGncZFMr+CaOU8llQOEYX3g0XGh70ECpWkOdUbfmclmd2rLR7iPXIskDgCl+AM0+lWoSeZVwAg6/5zLOeoVoAKqOrtKlOxGIxaWljTiD1YPGk2c18fGMOmjO4IEBWDQ0xpIcNL5/9mzZ6J05nxyF3MuwjGiBJjPvZHOxrknPEvZ5pDWeNoM06MI8d4YVuKH7l7Go1ojZtBwLwDzJibHdE6zr9g3sA8sk/GvmwwjgY3SKXuqBUUZjACSzdnZOd1zCiX23sHengAnMzDY20wCoThhFFgogWVd4PWhTmWvadLZXRPDp4DL2qfqzpGb0FEc0B6SUZkSS3e6Bba1uB+erOF4AMvO8c5xhLg+Enfu3Y39A+tpAcROm2diWMgHBrBG46nsJK4iGnftApRq754xC94ALAFAsZ2zaLChGElhmfpy51Vc64X2IywA4nKaA05PI7+AAeQ9DLCkX2U0m2O63bLJUwDe8HcAfLLnBmNeod96fCynJMwdGGd8CUQXg6AjqRHadmLCxtamGBtQ+ynQiPV8DjHTSghQ7LpBA0caIVnV5aVGGAK2kavy+8U5IPOAfscIkBGlAF2LC0uaKMB128TSe46OMFKm7AADSPX3mzHKecs4UM5RzlMAvyPcxQGhmI5zeqafw2yO/chZD3giw8aJsVhaWtD+o3G1traq4jbjPYk+ZwnnFSDUzMy01gT/jukZ8Qd2rTrc5GcC4cl9L7SPbC5p8IifmZudFYWfe08sGh2biL/4N38Zi4t3YnV1Pb755lv5a83MzogRAgPi4cPvdVaODo8IuEGqor1b6gADTchSnftQSGmMK/R8AQ8YGjfEjgJlY3pHyoB8FHr/SgraZUHR4a/Z1b3INtljrC32CXkT8mSaVcQI9i2fyYaHzrMERiq+uHmQ+Xp26QFjkuUpNkIxXksX/jwnEsykOEz6tyRJMp32yMA8hzJPz3xDEj3yRskpfI/EZi2NNTMEfQ9gr1j+Z0CV9+OscWOK870jrwSAGc4AswQ6YuTqPCs5nfLY4jGWDFZew9dZFVvMjEh3ru2H5GI+f+V1ck1qtDQA9TDqvJIkhP3A1A58u5SzjmCseajCf3dvV80YxRiu9QL2X1PrkxxBzRTqkwKAJuOq3a6IGUXdJgkpMtRiOsl6S2d+1g5/lsebfKtaAhrwACFfptHI51hauqO/56zDG4MzGGNAahvuHSaor1691FSUN6+X3bCUMSN51JlNtgu8z0MijsvfRvWJGx86nwAEymSvBDDJsX7285/Hx7/9JPb29+L3v/9bAcjsP54h3mDEBU1hUr3NOoXJyfvDrijM12KYK4C9SIJUw5yeGgBQwm7ZZVmEpM8GANzNcPJpc4EsUj04ngKUQGvzf9zzXdyo41qMykp2pYdJYE6Xcc/69cYl/END7K1ENE/2Y2v1ZXz9p3+Mva3XMTM1HH29EcdypoZpgJs3+sWIw6N9HS4DfbgeshgvZXJAEktCjn5/E61Y88wLWghiKICpu9djbSA3L2ndonxx8NBVJRk+u4yxidn49Se/i1vzS+rEnJ434+WLp3F5chDjI0Oxvbkp8OOjjz6MfmnS6pIABGPfxqZieHw2miBYB8fRpDNGICCJLB3NmwBABoBkBhRIoFsMJ+DivJVndBO8uf6zEsufgAYJMNjqwRIN/0TpPuU3FAAAEIEOKYX19vpKrLx8Gpurr+P4YFsdSArYpTt3Y+nO/ZhfuBMnp+fxZnlVmw9HfpJMFoOcY6Miyru8BAUuSJiEh29svXoUD7/8QxxsvI7eoCA+1+uTPHIAgNK+9c57sba5FTuHx/GrT/885heX4uF338fuzlZcnJ3E/u5WDA3Uo6/XngyYcdSU9PpQEaWVAwcKbhqPUbzosGmrg01Qze4ZQSL1UARUujkELNzI2XiiQ1JcysDGQdbFs4EwNhxBJ1FWZ07pFG4HdUIjG1Xgl4zQbNKkrkRx0WezGj3skZOzTa+M8PG9uEzzWU29qiqxISECUeQwoLNBwOc6Ofhy//H9/FsaolDYkETwPYA2fJ9R7cJGkfGUY4J9A+zjQZJHYsJBQCIo0OrKiXoCB5rhXNy/jX77ftGZyQ6sEnBRMJ2Qpt4YSjdJWfpdqOgpY32IHyRC0PjZz5gAMrKNbgFJEuOpPIvYM5Hp+vBlhJ0D0eue9+Z3F88Deh2AAzrFGA6lmZtkG6JdgspTNBuwYQcNDKDNtVkUSC3zyEUzpCuhTmhbBZQTBoMRSf2zZiyUIPJ3BOec422fAKU5BlfKWqhRqBUZjgpHaRRxuKazBqJtIEraSMbfFRM6SXBkUEUywXhHkup+IewcYO4y2oiM92X9UvizhtAR2/2f+G5zV+swrb3jecpbRPEfqrDne2scWykek3Jp7wFr1ERT7WFNm94vOnitLhMg9iTPgFgHQCefmOIjkkwfigaSdX6RuFIUuRPhz6lkhXiieFCckjWBopiqFV4eDAD+aOM406dJ4rhWEnr+HwZAriEZ5rHOAeeKORT3hELY13KupFwyH1yrU47B/QEsgbZX3luxRjK6YiJUsR7e3hk2OTsnSYUBgmQDx/TjExXDJEBcV3bKOdNYY+yL7OhIjqUpDh6FyBfdPI1HFYvD9EQBUhhQlWSFwgenYvlYtDH6G4ulu3dkOIQGnfOV/TYzi4kYoATjGa3DpCCik4JRGp9TWnlJMzyCNLsl9nYY0BozKGtmnteqcw46vAa2mVZxokLII/7cvaJQ0RqEoYDJGCMiNacZl/bhmJ2dVuFwcLCnGIcciu6ZzbMMXLE2TIh0rsP5x17BX4IJA0gAZcTaZrzYnpkurZbWi9abTLCcK7F+BUR08FswYITfBN/PWhDAVdyhpX0GfAPUEFCGkRcgY6+ekZk5V+piEQYsR+s1MEoRXM6zm6CrEt9CwcVDh9iFXpw1gKRH54wmFaUExx0rjTYrFXHXxKoUZ9wn3i8/A74aYq7cmJqTkiODb8S4ugwBMVytBICEpZgwKCl+01vn5rVLrlVM0FgvO3u7Pqe0t2BEMMu+V6AM1w+bgOvO85Mkje9F3896pQAkYabwoLhgvBjAAO/psZo+I3gmotVDUef+6SwiYT+XDEI09lojTo+bsbW5F+dNcgwbcnJej4yMxezMbJwcnQgQMqiLLMjTh7oFnMg8TKaxHInin/ixuDAf09MzAiWQzbU6IZ8gTDmTRQhtmCaCgMRoy9B0aWlRMRK2wcbmRlc2RsxCjtZo2C0dBsLPfvaBrgufpO+/f2gmFIW+wEDnLNwrx3XnkAIL1RF3Z5yzhntP8TG/sBh/+Rf/TsAMxf/DHx55ekivTQn5fJzFI0PDyl2IJ/jBEHdkBCm2lTuzyVigsOPLlGrXFMQynoVHmLnxkmyrTHPrvZzV9gfhLGGiBABAgpmKE5giIvOFjVatqRB0zm1mJ4AJ+RzPn3vGeZVSTBfbzocsC7PXDp/B/4Z52/X/s3+4fl7TjLPSKFCsupA5Ig++yxa9uG4A3WSPshe4Ft2rAlAZOC9G1TlxhjHX5HyMk6OmKmZ0KuhLXqazqXio4MWmRq/O8evaLNlqhEKu2SwZN0hZE0hBDNC4u2zmtHON9N/RGD2N161GE4ZQi4IfA1QzSs4vz7V2kEaxlnd3d2JtdTn2D3YF/hH/AOq4DzbVBjg3y1A+TDIFdDwiDtsDiDMTE1QX/4DQOqvP3bhRPEJuJTCpLuDD+VFV8eD2/IL27aNHj2TWLRPNwcGYQ6JTqcYOkjCxXqklKjE9O62zjCbzl3/6Sj4XblC4oO7RwrSU2nmuTRLlZyLwy2eXTV0BdgzCOFdrx4P3349Pf/epGo3ffvutro37Qb6BVEGeQAC3veltBpvVNQ/3JadnSWJVZObcD65DOdH//jf/3Em9lYp8+ucFWXJiUhz9S5l4DQC4UqRToOJK9gQ0MG52lEunSGvPGzr9AUzBbsfRsV17mSdeI1mNduxurcSrp9/Fk4d/iu2NVzE7ORJjIwNxfMRcVcyZ6tFbY872lQp4ziqCgxyycWhdXRNVi0UyOj6hjc5DE51bzo92q7RDvI0xeF5JG1FCirMxo0LQnJxdxsTM7fj1bz6NBz/7MKq99Tg+O4knj3+I3e21WJqfjxVYBq1OfPzJ7zTard0BsRuIWv9g1PsHo7fRH5vbu/HyzbLoJKCO7733QIcXiUp2jXQvCxPARYnd/rOTr+KqJIwKWgIArkcs6hnYWMCFWHmW+ff58/qZorv13+VoR3ejlLxRqGi0SjvWll/FD99+Gftbq1GLVgw0eqXjm5q7FQuLS6L9c/9ev17RVAX9fCkOSABB4pXcX17JEInxSgRK9C0APk+//jy+//wfo6d1Em/fW5BZEOgqGxD9KKDO3O2FOEHfU2vEhx//NmZuL8TDHx7r+2roD48PYrC/NypXF7H88nm0oNMVao1mLlesaSL54bNp5mkNCvGFXVBFu6U4vNC6Sid8da4pSuoNjSUi8eWXRiYVKvHuzq4KJ7mwa/O7s8lmTq2XzVLspaACEO1h07p2rctSTHAAZ2CXa3YNGjhBe1BoaB5CvA8HPKZEWeglzZcCXXR9dbmvNCaIPWa3btOueV8YAnQiRKEeH1NngAOWa07zOJINBSndS1zMPZNcHc+ix9WYGBVWZl7QWVJnVLIE7nVD3XzuCQcDtDCZPBU3cB8cdjq3lsg6UBXbgA4EzwKEkGyJNVEKYa7F4xAx9KvF1OS46e1nGO24I55yDhW0FxfqBHl9u/upzjLplF7ThjToRkmq+BleX9ptaeLc4evuWe0Vnilsl2S4GInGWIo1xq5KsFP3A/R5CBaTu4DcJ3eJ7bydUhASfseEpD96soo06ENDSiDkJk93jLUlQ68BJZYknPp/6Yr9//neidxD2VX3EW8Lrr0J+MPh7lm3OVcYLTuHJm7D9tIwkCLjQBICddh5rqVDUdY/AICnFuDE73nl/CwFHJ+TNSm6uFyUoSW6GBNgSHJ+fKTPDuWTgkG0xByRQ3yhY0RHFL0ddHYliDak471yZGWeY1yDwBYVjL7X2WHRnlBB7qQngSkXd9fjNvn+7H4kaEeC4T1r0yPuOQAAXQ60yAnO8TxE5YS+jeO1OhoeWyk2RN2dJjMFLENwLMbHpB2n3Ec03sSikVHFJei2vFaaGPL5DFDZhNCgd84DtpZUk03EfCJOkYB0PLKRxIl7iawKgKvdifW1tdjb2dNZIHPTalVAJDHw+PhcAGZ25NhvxE+SD37RlYdlIfNPeTeQ9BqEZO0nDZ4YxHUQf5CyECNV7Bf2IVRQn3t4FJiSjQO6Ry2ZgUUBg5M75z/r2V0RgJarmJ+/HXNzM3K8Z6ID/ziND0ChR9pRH+DVbB4r4ArdvIIvRDMOcOJH8y2zqFOPBNTYz3xmrBsMxXxfiZO8FvcsDQlzFrZkT0Vjm/RVMaCK34pAfsYQFxNZgEFiFeNsFYNlmAi4wb4yM8przHE0GQ3JOKEQhnGAHwzxAiCPNQ6zI4sb1h/rExYJ50zuFfY1gJ73hMebcp2awiMTVK95r9vSZJFBmV21OVOZEDA7NxVXV7AVAKsGxPDLUWLZ+U0DNWv/LVE5Pj0RcCHjs2Iiy7PG/O/i/+fqTWLj3LYsvc1gNOyCDPadGorSVfOkq9u9TDeV6cwEamh45ok99MQ1tV2oiQf20DMDhg3DgOGCJ54bBRhwFbIyK/O9zNfdq9upoyRK7PueEYxgMML41jqH0jMfhHdFkRF//P85++y99lprty1fG+zv11qnWUAMgzlj93f7gsCYkQ9QwQD/Wd3mh5JXYbIlsyxPNznSHPC28heKdPugmKWH+SG0Ytzjtzc580nkYYLZdBLvHa3D/UMb5UaoW8ge1PtC8282k9EkY+V8v/AQodFyZ/GO/u3w6Fh5IhzR7P8h/XpqYBnQtRQM/4bsdUMRRZznGbJ32A+M5gTcZ6/xfeIi+fCHDx8kxxEDRABsUcxY+18UBJoYgGyLlfDg/mf6t92dbf0uAAX7BpPEz+4/1Od/++69JFi5dvDkDTc+uA8AAOQrrCHYPplxwtrn2jnvxAa4pKvc0u9w7aK5p4lHyHnYx4CRsIJyvpVHzhLXVfRdXsX+3mFiI9lUjf0hALcAu8fGg54YgCQHg0GPz3Qe4O4x6ywzIZUHpQln7nDbYNnAYZLWqhHiPDo3TNhD3p8G2AAVTNe3FCs3dYhBAE35fFE3GE+0NMVI2vZkYqxCLrHkeLdsduppL0x4cqHJezrPoXFj1mYGIJFwK79J3hkGMnyNrH2eveOwm2iOLT4riAnqvAvw4BpLyRDYtSG5AGegJuYk7wneBt8N+Q+0L2P+xg0ZquI19eHDsphZGFQSN5SflYsxUqvZB4RYd9GS0SrxT+cJYGTLIyXxfLhotjWyvQyYVawoBptFZ3CXdUjcIqfl2Y6O1DQli/iawYzVtTU1X4Y0zrajfBEzQEtLzi37S94v1ZGqpOWHB4caHSsvuaT15z1yYZ8biWY9Zp+ElPOmvCHXezLpTc95/sZ8/Om/96fafysrKxpFSNMO9tbO7q79OWRayGfC1wEGiMESzr8sFXMOmadC2GhcR9y/+D9/o0Fn0shkp/hr/fkn5nMJYvPF+wELZUsjyAggNvdwJ80FJ7NZ3S3KG4TkQaYcycFfOo/mRcxOTcbk+GhM1KrRPD+K5aUf4/kPv4+196+i1NuJyfERUfudeAMkuFBGW+ZZxe4g8e87O3sKQnR8KTwUIHrchQap8iYgcSWR4mfKWjT5oNbh2b1SJzJ6inHR6sTw2FR89uBxfPbwkZKu3YP9ePnyuSQEBEZmU/b2VuKLL34ZB4ensbG5KwOX6shojE5MxEC1Gmu4BTOepRtyp/zFLx4rOQKd0biV5Gb8KQBAkFNB/0mR/ykAcD138vr5mFbrosZcgU+L/rzIMtBgPWmeee+HpsREHdorjb3qtluxvPRK5nznx3tR6e3G3Ts34/79z6JIQiSkrVcJ0R9+93vRytBvi6Z61ZEp4PiE516yznDHvXnjppLQo5OD6LbqsfH2Zfz4u19Huacdjx/ei/cflkW5xVSG5YTWh7nA9Yt2lIeqcffx0xibnoufXy3p+S/cmgt8ReonB7G6vBSr794Q4aO324lW0rAqYCZjGgoFuvkVUXs82xlkMDMAWFegpNZfE4Q70U/gqeCoSyJSiqmZGQUnggXGU6B/mHdkSjQJLeMJoQfrmTBzWtpBO3ra0KVzbahGUHX3zEmlu5Du9kDvZd+gHeVnCNBKFPbdGTGamA3wjNSiCycZ4L0z6kkSkpMs1gUAAIefizOPZ8qj4gjqBObrpIyDQOZWlyqeOJwBDYRW0p1qmiaaaZ10fTOlVvcwMTFEH0+daT5npqVLk6lC3Ik7CR8UW4IYST9rFgMYCh6PinKckXMzun2BD50Y6AegoLMJrdZgS04eSIiJWRxsKnAZvVU3UEGsyiZpyADGxnGqZyzSgRKmbLCTTQk/alChWUMpL8TBPgk2Bmz97k51zIY6S90NnlEGLjIdNHdAKBr57OjQ+OIZ41zL57YLss0zOfTdiXZnGskKlFtJH0DN+3zAUYyhFaOo4j5bT2ipgwrK5AqtdQqjBXMdGRb6AZAwKlFAe5mo64BnPDuACgp2JTkqVI022wDNRjYU/4y0pEOdacpct9gN9XPFY8wL6awSG0aGR6UhBaxjrUOXBtxjjQ1VAQcoHG3cCYCrsXs4k8AgU9JSEUBhTw/TmXk/FTDp4HVstzGtHPCTyZGN6+gKUTxbqpNBAPswmNqf94reMwGoiqlJBqFkiqRxcFAAEtQ96LROBh3LJS1ifTcuIuRSbYq69ml/WaAoawLjPY05vSIhYt9fKA5dcSwVioqxpYodh9WdIbtKn4drzbIPYgBAC9RvFVUU+IBZMrVi3JbH4pKsyBMBbxYc4UuMVWvEGVM5MFVM7AiSV34GOdfxkTuwAOlQOEn4uR7uE/cMHx4lu7B4RDcNa9sTQwGg3eaHNiAk5tIFtamdk1M6RVl2Q/LJviDmAbpOTbiwcad1KHa2d+Ldu2UVYbw3hQadHmjPdIlhBOVZy8yvBwDI1PYMABDjBcpojXikKn4tnF2a8NFs6TNYd0y8cw5hRs1VGjnrjpu08sk/RvnSJ9NWFNsrTIBInUeNZzI7wF0372kKOBV07ba6pxRsedQj9/XaIPbqY9GiwkFFh8cueo/QHaTLehGDVY+mpVOtAiEBsKxD4tLY+JiYGipIAMw+AQDyexJz7L2Sxk32eQ/lrqz3KOcPIxXLMTFRw54viqWeGB4elJmdpE5iixgUFWht+EWSLeIN6+mYGMfaTwwhYgemYO0ukj1GJOL1Max9BUBCU4XpE5zV6gwKDABgK+nsxfuEdUfM5zpYv1l6AnMLQJfnTwFCPMXgUNp34TLkmpU4P23GyTEA+qcsHoBUwAKjdtnXgs8DhZ7kPReBgBZMuuI+Aszw3JmYwD3ZwYMF9iWg6NWVzxKNm00eU4mhy7MAZGQtkk+xXjgXANG4b3T5MTn78ssvtUdYt+RVGmt5AP2ffXmlfQC4QSyHrcIfyyGuZGCJ+dmdOwuKE8xSf/36tZkT+I6M1GJsbEIApZhJpbLOMOK31LCc95/40ED/p5GH3CEb+XHvAXnY80h3uYd0O8ntPMaYM4tOtfMo5HnKbf7I/d9UefZG7oByHtuvx8akgCjkCzorewqie1MrsD94L0/v8Khh7dteus2Vjw5pKszMlMqyGTMAnWfze7kLzh7MRWUG5DJTwKw3xgPapJprghFFnMs5IK/Jz/Nss3dRZn5ynXnPGMB2PZTPdOUZibFpA3afBy7eONstbdQ0NuSLqdMuGrrYq+QzbpjlhlSWKeR8T03GNHaRHIEzT4y45MnDa/XBzkTC1EcMIo+29wGMGtbtyGhNv4d56fn5qfYD56PPzTON/56YnBDbTXLaBFgKiA5yIXsvISum4XJ61ojDg2PBThTEOpvQ2KeiFVkSaw6wgvuNuertW7f0jJFHAULRVBsdG4uBoSHtIUa95hoMAID4xBqhWYVUSpK7C5qG9iXIVP5s1mcZpmtjvnTeqzi3P5h+vtd5AOuTz8+9VnOi3YqFhQWxqbkuX+OB1i0siZnZGd1vmqvEC64DIIQzSzlpMofPAHReh/lM6vlv/uWvu7xp7jS4G2GzjEyTzQUpF58RWC6cmwbtlpEoOCxS1IkKnCYHQE/iw/FafDgvVJtIQDXCfff1q+exsboSgwOVmJ2eiJmJWowMlcUC+OHb38TO5ofotBpycR6SrtWJrPRJ6m5B10XrlrRwYYQadFLj3mRiRWewX4uc68y0WdHr+srqeOREXcBEA1o0KDlOukPRNzAcpcpgDI9OqPt/eHysAA1ShWYaDcvh4Wn09VXj8eMvYn//JL599lMcnpxGpX8wHj99Kv369u5evF9ZUQIxPTMbT558rsB0vQhSEcf9VocuLZi8KQ2qGIXj2YiyARKRAAAgAElEQVQ+kuWjfD8hS9rsqfOfXycnnxnBzAiN1ocooanwyu9LYKIrTrCATn2yH29fPY/97Y1oXZzH4p1bsXBnMepobYq9MTc1GW9fv4ofvvs2uYcPRIOued9QzN64FTNzN9XBhbY5Nz0TkxNjevYrH95EdaAUPRdn8e7lzzE63K8xN6/eLMXK6loMDlSjNlJTlw8k/5hZl4VijM/diPJQLY7rrVj87DMBEp3Li/jx2e9i5d0SnJ+o4kzdOI9znvllS10g0GSC7ubWpp4vCRjrRS7HOhTQ7ljfbtp3Kpagdcr4iHVMd4AiaChm5+ZV9NhwzEYt2XQva6Mw8KCANDDGyDgDJioKUlHBs84d+fy8XRiEumjS4V00pUGFZu3irE/UpnzQOOg7kaZowghQnYdGXdRT1jQ/w2FD0sN7WqLgzjA/S/Ah2RQNKbmgqwBNnWqStZzIQ/0HBMjgHokie0vULLq1qUjK182657VA7elICVXPbBeBVcmtvuD53XxOuot8ViUk7SvpsEiGMuuFVUuB6w4IFDC6155U4S7+gJ4jyQKJr4wOGXmFGSCzmcMJJHteLupJKqBnX/KBCmXY/gPWwJFQEy8Bd0gQRmujOqAIuiQcaEHZutBzMYYhISFekHzxHkK2k7uwiwKj7ELXEyWVZARKGgBAphiLfidX/xQHeN4AJjI9NIUMOQTdNb7XajZSkuW55qwr1qa6pYmCWCg4kcBR28WS6cbcD3WMRhmVRkzFZLKuAwmTOICv3OHEL4CiimdqSjeHLABBRdo2MTagLqtL4S4hz03GPA2vaWhrFHAk6jg3c63MPweIIylmzJyXimUarC3OkC5aegx/CiRRQ6IXSu7F66dRfZlNoYS+WPYYu+tY+fFQzgVd9sIRCCAaqAuyvF9yZ4+OET8D88eAiZkx6p4gJWL29cmxXi5/bkkAGImr2ctX15K5PJ6PgA44qXhw0byej02CA1CJaSjdDbqT6nwDCor9kSVApuiyHvjcGIWxLoh97FX2AACSWABaN6HZ3K00jUQFHHTT/r44v7jQsyGp8Fxua3KR8pDyMoLxouH57RrxlLSOxqvNKgH8JTHi3pIckhRRHOj65ErO9w1acw+QL5FDSCLQT0fOwAh7S9M/0mg/1jH7b2piWoVfPuMBBd68eSMa9cLtOzIA1pkzN6dnAkjIe8tkCZADR/y0NtXZUhPEvh0wd0j4tnZ2BASg4wf0ogGAuzcFMsms2TyDipHcX4pq8pGc6FHsfMyhcG/2iCYzB5y8qthOrCZPK7IXggvymum/7XbsbG+rYcD+MrvA69++Gy44DB4YGJDkLems3YVriDIOIELc21hb13WwNhwHG4qLHodnbay8bv6osAHs9ZhVGAqZupoNS3MxlEeQYqra18+9xryNc7MU42PDLgx7nM9xZvCePCR5dyB/KJcE1iKh4bMBQKED5t4Sp5hEQMHJHuOZIlliCodG1DUvo3UBTR32IPvwTECcQQAXNwAM3BvOD/xjuN92gnchS6eP+0+HHdd54glrGqZuIUrRasLA42z1fTPIZzd74j4gRU64+X93UV0osj9kRD0wqDM7A/CYrOLVsH94GGPjEzI1Pas3Yn1jU7GXGJOZGmLc5Q5tyhWzBNAa/ysV1Q8fPlCXFWOzDysrysfxOqEI44xk3daGR8RGevvmrUDQ2gjNg5aeyT/5J3+mEZZcN5MHGKn9ZmlJ62RqejrGJiZicGhY0s6p6VmxIMiH/v7v/05sAa4ZhlpuRLEfARrV9ZakoCxttI1KbTJIocO1k1PR8c2mtj6XzWYzY8pMrUxh53XZG8QLJoEAxtvo1TFfDvgDnqLBawI+UxMQs9lz9gHwmF5AHDUbk0yZ12VvcZ6prpFvhhkAxHfF/QTwu+A2FfvTbj7/bfax5ai22yTHS/KtJIVwl9+vLSAvTTThfcSUTBLMTPF3/DconSd5aJIMTD3G6+r+f2LgqGkAloRyHzHqNUvSgLpkQld4dX06QtvPR+cp4AabNAFu8jUoY2yePTRgnzFlg/tVDxiE5HeMVoapSQ4uwLc6pM+HvJt4wrrl+xT/5MzsB77HWWugG5AVwJ1cFb8kzFF5DoBbjL88j73dg6g3LOUjVweEzU0Ty197o0bOmBpAPDeD1ja65N8xTaVWwAeOtYz/CPfQQKRrWrFVBRJ3xBLhGon9gAN5PHYKCskA3HkX7ws4wznI89E5UPa0CfYEjAnuseRiyCkT41JgbDrrYYWwXgHmaJwBYpF7UQvv7x/KlF0SZRrlicmWGyHOZVJz/7/+l7/uevG4uDdibQ+A3LXIBb1BlOT+DwrdV4lG/UTjXXDv/+qrr2JqckoL/viUA5KuWY8QQh0mUBdBZQhWHWgnPfH6xU/xm3/4O42zGh+txvBQJQbKhTg/2YudrbVoN+vSn/PApiYmtPmhLSEdAAn0QYhRCAUH4xMwLPEcUOvvcJ/3CDOQbTpKdD1IoqGVAmCwqZQYcqOSA+/BAb4BzajWRjUFIAoVdWtBk9FggkwTRBi9NTs7Gyen9ejrH4zFxQextr4Vf/j2h2i2O1Ebn4onX3wZv3j8NM4vmrH09p3G/01MTmk8RU7cckGTi/yPhbu137mrnLux3GMWtedieuMKiRSd1oWsaDqJzZEBgPy6OUBx4NosEKg2/TdmHhA36PZdXcbwYF8U4yrev12Klfdv47J1oQSiWyjEwclZzM7MxvzUeGx8eBevn/+koE93qqdYid6+wVj87FHMMkEBamW7HdXB/rg4P4vv/vCPsbm+HN3LRuCYcFk/jYnxmrrQ71dXY3fvQIUVxi4eG1OWJi7QeY3UIsoDMTwxG9/8yZ/GaK0qT4a/+7f/Js6PD+Pxg3vR19sTH96+ibPjo+gvl+PJ41/ExNSEEgZG8JBYZKQNZBu9jlBROhsJJbVeljno0I9BWTGigs7N3sdRvhojtVG54LN5QekY+UMiwWbngCPpIgiqcE6acyegTrCMwlv7TwDKGzXTwmT21MoauUQ3S0WFtdbJAKdS1j4hgZSBTYU95w4xyKZMP3p6FFDpvBK93Y2zMZzRSeum1bnXZAAfOHlEJdfxqWO3QUD2kacqcP0uBJQG6vsUlsxstibJVFEoVfk9ZYhS8GiznChzTVDESIzZ4wQ3Dl66M1AT80FHV4sE2VpCmAjo0S507Xned9ZgckUwBUQxlo6qpc+SgRbuozrcKhRIfE9FD/UIwY90OEswCqaea1Sa57XLPOkMJ2E7CoPEUjCwDmAAyDgxdQkc7IevpRjuPtev9X1QvgAARAs+h/GQQAIVVolFkMATe7QYBNDYQqgwKjTdLVUhntyx8Ysg+BMLM22UdQewImM9xX93qxnVlxkhHI6NJh3Bhp2nkzP70eGRikyuHdScYozPwmEI0IXG2K7UTioyq4XDU5S6kzMVWWgxKYbQa2KwxVmD4Q3AL88Ll3Gc/A2cJTq7vElMawTIBPwgpltDr3Cm52jAyntXrgXyqfnoR5PXnIBAaXENsrIeAd/y+Eh15Rt4f7iLl3XdAAA8EzTsudAnCeN+IY3gsMlrTMm/zWiux7fSoRbtT0wLXJKTDjRJqPy7ZmkgoUJ3y9kqbwlG2SUKuJkiBiB4Tpr524IyOaA5yLwH18+eJZHmfADQo7jH/TuzIS47V1FGJ9sT1s+KIWBKodxiAA4v6bjgtcPkGxer+E4Awkhyd8H4Rgz2TN1UNyjJhkQXrWDOdRSNZj2mZ6YVs1Tsq3Fu6r8S1j7iS24e2PyJL96DJGq4OiLzQJ4x9x7WBMUDEjMKkfW1DU07wfwsG4hlAID7YedlwF6YbBQWsIM6ZsQ06B43JCkg3gPasx74POQXBmLdsdJ9TwWMNfkOg4CfMD2s9UzsPDvt6tmRD2mkpUwN8QvpVYGSJ7zw+WFuGNy9shEdNGkldaZxUribYeMzhfeS0WrqqlMsKLltt8RUuL1wKyYnJ1RgMe4Tpg7rg8+0vLyse0l8yushNx243uwuTaEEeNKvmdd2ztdZkKZewIgxy5A1fRV9ld4YnxiJkRpyEH7W01WYIS8GZAKL9QwxeTw7UfNGniNiNwLUngkAoPinwM70Vs4D9hv3ibUAMDk0WI2+ymDs7h7E1uZurK1tuJOXgB8BDCXrsdW5lPzL1FjWOUCbO2uXAiMGBgBG8+SSnrhs4sfQlufRwcFRktz4DOS+sSeIgfakYCJHHpFmuYT+DghQ6b+Wu7AnKYyQDOE1cWfxrvLE9yur8ebtO3VMDX5mLw8XYOxPihA73FvGoWIsFXcwNdH+sy9ev1nSfeR+cr9u3pw30HbVjd3tnVj5sCIwGNYOfziD/uqv/kr7Awryq1cvld/wRO7fvy+XdDF606i9yakZGWSyP//2b/82Xr96mZgwNBHsjs5a56yhEAZAYo1PTZplwH6iIAesoLkhyRAswCSblFSDYjKZGrNX2Af5TGTtc985QwAvAQBsoO0Rdyr0aQAgF+sJrX/2D+sdgM9dWcbIniag0kAdv2/QwCOZc4EuaV8C+zITyTmdgeXsLZKbenZ9d9EHG0VyVDnzZ9DPZ0ymrOe1Q36hBkE2EU7/T+7v68tnDIC7ZZdIBNV4TfI71pxkV8yY1/2zMS6/zxnh5qCBKskdAa1y00pnVNav2zQbQFixrceGieR2nHc0SMht5EfT6ciUUuCbQDcDu4Qucjd19TWS8UL7C68WYj/gMM+ZpoKnEVhWIRkarJcW7EZiFM+lX/UGeResHzF6W23VgnwPGQwmpvJSwXCzJ2JstGaJEoy/tn0fVFOl+IDp+L3P7unevP/wQWNeGT9OUqGaoX2pHBaJOaa4eYw8UgByXR+WbvZ5tH1HXlmACrwv941Y7pwwNZYwsabxDkuMCXOJlSiTbwGTluJMTk1qrxNzxSJOABQGhqzTN0uMCF1PRoh4kllSKw+FBORmELLnv/o/ftUVOp+o/dltHm2pAtmgzcPYhEaSrQHhjS/q5/H+7fN49eLHmJ+fjz/7sz9TYGNm4t7BQRwcnUR1pBazszdE66Ho7+l0RSlkZNvUeC0a54fxm3/4d3F6chg9XTSRZ1GIthznLy/q6sZyhFBgMZKFgv3du7eiU+UiSk7mlyxaj/TgRpE8kkRSIJPkYw7CIafFxmsqOcbkxZo/AwCmnrLY9vZ2tXDoAgxWh6NvoCrzQTsr+lDjszLWhI1GEVMbG1VH+O3ySrx4/SYGhmoxODwRU7M34/MvfxmT0/NxfFaP5uWVxiiJ1q8gYZTHB527JxwOGYDJlDp3DBizhYGZtdI5YOkATV0X6V0T7SQHjdxVFmqZ6DAETXwLBEKkzj+bmEUbFFLNehQ6l0FzBxnA3vaWggZdGjbm9t5+fFjfjLmZmaiWC9E4Poijnc14/+6tFmj/0EhcdAvx6PMvY/7WohZhm3XFhIXDvdhcXY5281TsgvrJkYz8QOJZrwfoKy/RFUEd6kY70dRro2MxPj0TpYHBuOgUYn7hs1i890DjIH/+6YfYWF+JidpIPP3Fw2icHsdPz76Ls5PDGB4ail9+87US1JW1FR1iJMnQxHWrZc7XG8VrBNeGfhykKgxBcpOmkAsENDEIYAocHSaeEyZXcle+whDIa4N7lmnmAmlSB4qDz91Jo87SnqUEgkCQ9Xq8N4GFpJTv58TMgd8JuZD/kWFRffOIN0ldekw91CxnGUh5TCBFM7/L+2bJgT+nO2TX6yXNkVaHOo2EAowZGR6+NkkiFoDUZ6AqgwBydpZeFg3ngd8HgCHp2fT++BA08U4g2NvfwNCB6W/Q/TN6z+c/OT1Ppmip41joRnUYrb4RfXTiMjAUEwL95ag6yBS8RuxdiALUqMOAVGJsTF1hAq9eI7oCTdAKe0xor2nZ18aHNrpR8dl1YOUaoWlbRtWr2NGoN3U4QJc3YJEN0uiQ04VgbqwNbdjTdH743PybZ5H365mxdtSB1TQOOl8YaNmE0YCCneZZR1Bh6biZcgkNzmsk/+E5wHaRfGN8TL/nKRKMvWS2roEP1tPo2KgATu5J89JjfjJNDZSa++mZ67t6VoxKqw5XBSJLRgICL/MeJxnXQAtztlUg2E0YajsMLO4hSDb3Th28VkvgBaMrka9NTY4ryRD9DikDdM9k/EXMpgC1ZEGR8/pnPGsdUIM15fn2jvMc0o6z3GeYDNKYJ005BQidGRWkxKBEq3Ynz8W2D9ZLSaVM4fyI0tPdge2SmS0Z/OG+sDco/LPcRsWc6hwXv2apRZoL3BPVYY/DdCfTjuIav8iEDOmxzQgymF3UPZJUSCD1tPZ7ZvtotBdUzQb7xM7QrAl+nv3G3Rqi69KPTpXCqBsd6WWdsPF8jpg339bUYRUg5Aj3H9zTXmOWMqPA1GXomELP/crgTzahOjjcj/PGWdy6fUuxMvtccA/5fJKVJNpzjkc2vzNDiJgD+4AzP8dBEj1iGmwSfhYGwMHegWjMsJ64zSSP3FzWJGedjL5kUNoVu4hOEj42zJcGBBCdsreojiwFI/eJ/cLrVEeQVgxfu8jnwoCfI+kDfGAt5wJQEoAE1BGH6V4R31n3FLI8OxLj3LXnvOKPAIM8HlCGYkwvYYIL6w2fE49cdNfro+Em74HchgSX15m7Mav/575y3nA+kRcR+6GGv3r5SoUi94+1lE0ABYxJPoJRp6UOil0AUGmMYgaL5Tujgt4AQLsNi6s3bt4iDmPARpyFHkzxlmiqiaHE56DzB0gPcNs/aEYpz3R/7yBpgKsCAQSUpylTvI+04gJAijE6Mhos7cMDZn9vxsrqugpfGH9ifiQvDkBH+YQAhskoy+PNyD3I6USvv2ym6TiexGD3cbr4dDz97MxSG7ieyAMzzEZbpnAbgLXxLDkFsRnGZqET6n5zLlGYnsu35lLrEW8lGDTLHz5IX6zxbmnyE8CIQHkxphIjKhW1Aj+RtnCuFp0X3Lt3N4ZHhmXYyZ4A2OOe8W88tw56/3PybeusOZMoKMjrkavSBcWEjLyaL5gWFEmsfRpigJG10fGYmJ4RWMAzW1p6rVGTy+/eqvEm1lGaukDsZ20W5btyoRgPUKHJFeSHp6feP8fHem/AAtataORtmiDWdOeuPM/tGiQvFFXYsV5ch1tCq/2uvU6ctKdAptxnjb1YwzKCrOuzci+ydtrSZcd759D2KZKBberq8/3MIOCd87kvQ1lGC6YR1LoqDGklafNZIj13+n32dGYm5ddmXUrqcS3ttUlilhPYLNWNBO4/XX3OYs61POaU1wJsBUiC1QejUI2RNK/eDUMzCTiDoLh7Wow9n3LhSKCBveemruMEt5n7ATWddYGJHnknIy8ZuyjZa6UkmawaFMornB+QrzFCl8+CsSLnPBJMnhVdcPLEDGBwX5C+2t+gJJBsfHxS8ZumnIwdYSD2wyjsaO9wDbs7O3L9Zyzo/NxsHOzvC+jBl4McKDN0uFePHj2KL7/6Umv27bt38dd//deanIIhoPJupFnDIzE5MyOg7PysrslD5Om8ZmYg6l6msb835m/E3cVFjyw/OVXexDNQ44zzXGaQSKDs6wZIS6yipiDGkMN+/c03sXh3Ufd5fWNDn4t1Sp4yMzOrs+r166VYW91Qbqp7IJ8UmyuLofRJndnzz/6Xf9M1jYSsySN7+CGS353dbXW31e1NekknkiQvfXGwtxV/+M3fxId3S/HlV1/EX/zFX8Tu3r5c4IvQnwJ6RCFu3Lwdg/1DcYG+GR1qqxmba6tR7oWm2Y2NtWUBAJetRjTOj6k2Y2RoQJ28ne0tHbTomaHaM8d5Y2PdtDF0iKJEgIDaHVbjzy7bok9QXjPaSiY5VyEtBTcYHeDlZQMDe/kA2DDByTyUFRY/Jg8EIZAkqN4TUzPSoNOF5GAgEClfI3FFw3eFnmU4hmsjugdHp+dRrU3Gab0dlYHRePjk6/jFk6+itzwgZkABqqzovB/HIuYHo+BCp4iiq+huX2YKZNMU+aoozbUzM9fgkRMfpzawcfNzk2YmHeDusDgBLwZdCLuJc5+RWYCGb65+iO3NtTjcY7TelQ56UYWGh+PGrZtKhvYOj2Ln4JBZB3G0vR5XjdOoRDuO9neNAtbGUPzF/O3FmJ67qee0u70Zu1sb0W6cRX+lN3quoJY2Y39nK85OmGvr8VbQTzXrOpmtdXBfPz+LBw8fxcPHj6N51Yn17f2I0lBMTM9qDAfOnSSXdxcXYmZiLBqnJ/H8h2cCFgb6/H3uGptGaB6FeAGUDk2fqZNowi3JaOve5wTd9xWnaLNlMIiiSxBpxBVAGWuSAyt3M65p+tLCf3QAFn0qUVx5Hz6XdKYpuEOBNfBm1gzfp0PLWud7OUkxYmuDE66TA1KjrQb6NZu7neb24kGQiyb2ep6f665SHg3n1yLhyWyTnMDJ4O96PA/dsv6YGJ8wIp3Hsl1Bg8oUuYaYAHmdcf0EWFHhCu5ScW9IaE7OTt09HHTXK69RnoUSMY1wZIRNV8m49OQqKHzYtTstdX0JgMSGbDjkAupK3WOSH/6dhFdSiLqLI9FGAUPGRrXW1GmQW3MrjevCDOjKTCONwDN9neTOn4nXMMUqI6zZQAl6NM+URI7v+fsYA2IcZjCVuAPVkmKcIH5wdHh9mHO9Yim0DNCwZvCpYK/C3mC9ao6xJluk5JL72A9AQGEqgd41uMT7kejh5s5aoNtBdx9U3swQYnpF3ReuhTgzMWmPB+6ritnkAC1acYota6ursbG+rmJUCXilonuNbIfrJQEAtMiFNC7cmR9CPCCJoChvX1pzyff4HZ6z4h6gRgX98FgsLNy2Jm9/T4U1CY6LgwslUnL2FQPAbAgSSaHvSW8n4I5uTQnwAqSd5MezjlifMBGQhA0OVq8lOkpmE9iitfjJAZoTQxluIhOQ5wcJPJ1W3I6J8cygtgOvgC0AG7TayciR84jvubtyJdmAwBKNdGTygE3DuH8kp3KdZ7oJzuqVirqaHu02nKQ7Tt6ynIG9SxIPoJTNrVgHAhwZWUTByXg/AU3u5PYNDkYV46VirwpiaZrbnejHr6aNfGordvf3BYiWeis6W8cnRqURBjDiNQAA3iy9idOTcwNdJXc3LJPwSMITJnSUChqrpM6v9OkUIN53Lqr6FYfFSEr61ZyES7uK1n+kdj2ZAY01RUyO1wBeJIsU5AYtzciytt7TVEjguOeA+xRGMM/29vbj4gLGkr09eGsYLhMTkyk+IPU5lcSIGKPENY8llAGeiz8SPdZfBm4B8+huUdzSXYUhwZpnz2n6BVT/jqnd1xJHjZnFhZ1RbZ7UoRGy3a60s7wX16WpSEnKw/3KM9yhi/L3u3cXY/HeHTEo0YYTb5mDDXBFXILaTQc4N3gWF+8qNnFekoSy9nlNf7mjXcT1PIHY6s7KL8MMJP5o1FgLNkhZAECpTK4GoHLlAhB2H7mMDMsohuz9InClyhjYIRUPxCx8gK4u8QoZUUNHrLk0EpX4DMjD/uCsrA6NyK+B2IK/k0CrY8bkummSz9p+OvVlXO3tv5PZQiQ73H+NY7xkfjuyKhtnVger9qhpUIh6Vrqou5WKYhd/cjOJNaBznGJKFH5Pl7EUpydqQ1WxZgH+eK/N7S3dZ5iPIyOjMp3k2jnzJKVqXah7jemmijEMiZPJGfeAuC0QPxgl6fcjF2DMGl805/Bo4rqshacLWpdvBS79w9VhzVrnvXj+dPNZmysrq2mCRFFrYmZq2sxbRrkNDCqf7S2WY3R84loKRmF1dHgQL188j+3NTU+pUdKMUe1QzM/NxVXrMvb3dq9li6whutHcMwCSawmKtOk2USZOAG44Tpp9mMHlvDb5TGjBxepNMhh3egyOqLmTcv2cW+tsT5N5WAcG+ZA/kb9ZxvOxgZanoMEkriie28vDTE2vI0u/1P2XAZ9lb7mzS7LGuUpcExsIEC/ldPYwaIqVdA1KpTG6es3cyOvaK0i5kKYjmLLPvfbr2Ycj+7JxTeSJFOHEIrHnKJwTQJKBkXzPWG9ZUpDvD3FD/h6ShrX02cgJtc55Pe6xJnjg9+Mx1Jp0oDhmgEEsrCI+K/672cqOA8Rnzgg63TZDhdhsSRXvwTlmaSQmjLj3T8ZQ1YZ9AACc39QnlvGQX9fVdH775o3iyMMHD2JxYUHrmfMaIJz1wr6VsWZvQZKZ27dvK3/6+fnz+N3vfi/p1J3FRTV1yD8Ahek2IBcAHP/22+/i7dt3aaqEczJYxeQpnK8wkxjhB9jCuQD7hBxFU8TIdQKWwISAUeKDzsqKPy/rCfP0z58+VRON+mVjc1NeHuwRzhKBcUhf9pimsC0mfITZ8ZzV3J/MTMk1Zc9/+t/9X106BFkXwN12goBL6Huhn5iI0OHM1BcQSxb7xdlx/P7X/zqWXv4YN27eEEWOhGR4dDxm5m9Hu1OIcgVDkim9/u7mZpwc7MbIYCU2Vpdjc+19RKcZ0WEcFAcaushLUVeHZfrUipWVD1rAIJU5YCkZSIY7oIN5LATobqaQoSFBV0aCflFvirL1+edPlUju7m7F3t5m9PSQiIUQsssWgRwwzmPiRJER9butQ2pyckZ6LJAekliNpMLxkS4IcxZbdcibogqTOJX6+uOqW4zLTina3XIMVKfi3qOn8dnDp1EZHI4LGf/ZHTXP4vujLn2i4bDQ+Hf0jnxWEiIWlLU6V9EtGNkkSLC42RQyLUlFG4mo0TxrRFm0Nn3sRJHgeAUCjQ7vTIXy+OhwXJyfxh9+94+x+uGdqPoUVXSjeS02HDOgHz56rKB/et6I89PjWH75UxzvbsRAoROF7pUMofoHq9EplOKqhw4qXYye2Nvdjp3NjehcNqKKXnmgLzASPjs7jstLz0fWrOemxzlBdSWh5/DkuX/zy1/Gk6dfxMbWTjx//TZa3d4YqtEZLGpiA90gAKuz48M4PznUertsnIlNAghAgBTtU3GFDhadDBdHeUaoAmiiqbIJdd+k/Za99kIAACAASURBVOPgbqkbKHkJBmQULer6WoLxsXj+6AydqfcEajoINu1LZmA9pnDqoElmSGxkiibR4JNLeT5U8iGU0eW8kTNbgc83WhvRfqmj3ZQ5GXpQaxTpCOdurB1S3e13cWKqlT3g8nhJM0SuRwEmahnrgddxog0dkqR2UGuTgGTNuAMXv8/nyNQ4UegpUug+1ykQEniRTGxIMj17uKmf0c+Hnbhxe2VNcK/ozrfaBEoAAFOIKZxM9bUmG2rh7OyMrpH9Q5Dnv9kjUCCZY53lCxkUI7HncPCcXor4ipIakG1+lvVAkpkp/nhTZHTV2l26abvyIZFuGMd+un1pj+Y1QpE7NjquwI22jPuVuw959rmfs93u0clREJOw695385gk6/4yA4AY4USTtXWizg5rj46o9GyNhqaQcE31C7vxQ5klq+X+UAxzKI2NYQaGSY+nXXhN2DQ0NVXEvOEP181rZpMlOotifuzuKXbA4NK6qNc/kXm0lUSA4kvjKzDAhYDp+FDYm2IBULxMTU7GvlyucZcfUndbbsHoYOjoppFa2TyO/88GY3nMGnsXtpdo0poNbUoma4vPTYEIsp9niouBxLmkSQYfqZ9m3TjJESiQhrRaNlOMCjRHkP5zAK5Mh06+HyQqn3R9bMIKENdSIZA7QSQ57KtPwfdcSNOBkEnkKaZeuyrMrGF1opo7SdxPzveskxebKjFRABdJUDLoye+hySyWK3FB1yXpyjVSUW7qdhmmIDk4OhJdnu4CWmcSF00dGOC/J/UzL1+8krEkzQJPekA24SJFFP/oaFY4a4u9DpDBmvFIxZ6Yxhh4elLrQJrzNOHhmqYKpRfPiv4BdUe4bzwj4qm1mNAm2TcwWnoFnLHv2RPEBu5LptHL8K/T1Rmyvg5llSR0QEAvn597NjlluR+xnqKIGIE3Bd1L9hLXqCI2GYmRWFIgUqCTo3DdGQCAFcQzgc2DsR2vxb6Eop+nhZg94mkO3Dc045npIMdyRsRhtMZnG2V/EeOOk+eGx2DS0DBz6TKePHkcjz9/LEru27dvlIjSWCE+nJ2fx/raWuzunEV1uCRQhQSYnAowh0kQ3Cs+J3FQ4C9MAE2M8RolTlmCYlDLbBb2TV0SvVu35+Kqg9fBWZTKPQJeR0fH3RjY3VVSz04W0yaxm+RzozPE01dIEwf6AJrxRCCx/Wg+SpKLdp7xfBTsd+4sqhBgzwCM0PmmmIMyjOSFwoT1kKUEnO2YeFGYkIcAuuCboCk0yXwVwGmsNipJHuuEGIIsJBts4g2hgieNK0RKm7upAwN9MTc7pTWzs7OlWH775o34/MkT3VMYMd89e6ZRY1wTXU2OZqYgKd9Oo8yIzXkv5II0s/j4PKZQc/Y2ZSr6+eePtT8w7uMecPbyfOnwcwbt7+4r9s/NzAoAePvmnTwCvvjiS7G6fvrpZ7F6uAaeh5uCU3HIGckkJyRHGrN4LgCAQoW4xR5B5U5TgnhKxxUTbA4mpkJNT01JS4kpYI59eHTAypFMqeKuOPcPORP7OoMA5BdumJndlpsKuePO8wXAE1AlTw9LJQFi+KIA5j5mYJ64kUEzyV9SY0QGjGdnkkVkqaQMYdMYXN4ve8FkJkbOe3LcFigG4yyNfrOEsMcGry5x9XeKf86iDBpwvYBfnjxkEILflVwpjd/jZ7hXlpGaMSVGVzqr5I6QjF8zAJ1HIlPjMcZYxX5qDtqB3mNwdZ5ckYcbCMlAtfT+UNCRSzEeO/kT8DuAjZLOiJUIu6xHjB4xglNjQsC8ZJXUh46L3BuD9WYzEp9VcyDt1Hi8rsBRvgCWeF81kYhByaeA2gYmCiNnF+/ek8n36jrT2TCG7hc1H1+hWzdvxQQmp3hR9Lqhwv198fy58h/e98aNG1ovAMKvXr9Wrnfz9o148vSprhuQjIU9NjEpBhva+9/+9nfx8uUr+zx1OCcPZII8mxhW5EI8Y7HnyY2bLeXj8hkj0nevZL6KsR/fAwiXJDlJDwXY3r2rfbC1vR1HJyextbmlc1mjuAfxRIBFErG2uhnb27uSSHD7aJBntqNqCI2/7UbPf/zP/7fuvc/umwaU5n5mMxeo9i9ePI+5+TkZiWAOxQ3npTRnt34cP/3+38W3v/2VzYoojErlePT4aczdWoxyP1TxUZm3Qa1G07/27lWUC+3Y3fwQax/eivaPrJOknQ/K5h+ik1hiduaxDiseNAEsmyCw4VjUOujPz7WJCcJK5LVpQOCgjzIOqxJnJ/W4avfEn/zyT2N6ZjLevVuKDytvolTqUfEpAOCSJMyUSh6skSf1E+X8XquNxdDgcHL/Zc4kAADOqYkW1AadbWhhY1wBBeXknKSlL3rLw3HW6MbIxHz8yX/wFzFzYyHOQWcAG5L2TA8jIYYCHzTWieDn5B/UHsoIyQYL1EUAid6VDs/sDkliC1AhZLfRiOGRERUv6GHk8SC6mWnjorxHIU6PDmJ7YzXOTvZjdKg/6mdH8fMPz6J+diKNFkX18GhNi+jo9ExeB589eBCz8zdUeB8f7gsAONhajQJ6/l4o4n7Pi8uOzBBbV8nkDBMmkj8MRuQ8zZg6gBO7dsuKAMS0p6hDhM6E6V6XAmY+f/pF3Lq9ENs7e7HOAi/1Rf9QLfrQ/PUPRnV4VBvn7dLrKHQvo68YcbC9LiCg1AvVCU2O59vyvuUSdMuP9LCPlK2uklmClgtX6KweeyKqEUk27qqi7rqbmwtp/j13GvhdArdHDtElMkXYB4cdfQk+/H6mCrL/VBDIyTPNGU+zZZ1oGYn++GVTIe4dhxrJD4Uwvhyii4fHqnBIkPRl8IDEXYeWAACDQqxfSVMkU7ajd07s8kxeJU1Jfypta0+vkkAOJwo9roHf03i6BGBkAED3Mhn+cVCAMJMM4F3grmXdWk4xeVoqGEmes6Mro7hIkCgsSI4Lxa6KVOvZoQUb2efaKRwVS5Khqei1uu82dRMro+MD0Ci66bM68E+dlPAsRkZxK4bi5q4XqDYAgDt7HvWl5DRR7S1JgoXkTpAc4ROVPBdoPF+ZtGCHggYsuQLz71mTiDQhP2sOzXMYSRcN01ALvYoDlmWkQzoZTSKjobvPNcP+4FmQNPBZQJ4paLgmCozdvR0daLjhZgdk3bt+2FRDMVLDgNLu+u4idHXI54RAWnOtZ2vmOR8yAwagjYMaUIhCgy+66JKKyIGehNvsJX6Pwxa6Pp+Lzy2H5lNTge/fu+eON3TQ5DmhorCnR/uUeA0gBFAoeiHBNM3iTYSq60k3JAp0hsRISTplPk+mOfP+PK8MWOUOpxMsJ5z8vMDiNMeXz0wXja6eutap8JIPgPTpWUNpBoCZOBXRfklK6fTLSFFmUJhYwXY5FYjNzxr0tlM13TOSIu6li5YEkiV6Kl0VA8T2dsm+ALkrzmtTHHMdPXQbk1s7SRrnRb3ZjEPGL0K7HRkRi44kD7YG1wkAxzmpyUFpelAu6nPiJlNe9NoVzAZ7xGQiPgqoSgwN1hhrHCYAhReFf+6gcU1QgnldzjbihMb8kiDmMa40IlLXTi7aSBYEHp1H/QzPDZgEljfwRcHBPc8MF9gKnIXcZ5mHDQzKQAk2GYAAnST2sbyMklGXutKDjMhriTIPm5BighxE+Qta2UKvJhTwusyMzxMkBPxhfpXAG9GRAdUDr4VjdQ4N3rgrKC8SUYQxCWMmtY35YCyQD8kUcNMd4+x8zrVS+BAfVSBxtomejKZ8Qbnc0fGhGAAAFbwGAADv78kg5B2D1qoWS6LPujNmeQJriTUoFgagrsxRkVNaEpTNXyURSLRiRrbBEJmZnYhm6yzq9eMYqvZLLgJ9lz307u1bm36mWKwRsMmN3U0pOsLAUC6SoOALeNOkFzd6YG4gkRGbqa9f1HX+n58jXtP5Zi0yHQLgiiSceMFra1TgJRRrd2574OanyT0u0AoxNDBkqRtgf/syjg5pWlwFskTWAGfXyelpMt+y8zxxk3OOdXzr1lwsLNwU+3Rre1Ps05s35jS2FkCIHBpQ4d3y+9jb2RcANdBfjePjUyXxGajIGmnOjQwIqRGQPB/ossKEqo1WJav76usvxcz5/vvv44cfftRzxreoNjImj4yN9U1JQT67e09dytWVNeVeCwt3tCfevHkrdpRrBMcg1sLJ0bHiLHpv8v6jk9M4Oat7RGzXYwr7ykVJRB8+uK+z/Nmz72N7d1dU6onxcZlYN/ScAXMAse3XpRxGoJyBVtYa55gZsDmfsYSLs5dry74VapY0ybk475lsYCDqeuY9VPwEAHg/4ZliYz+x9QAdEmOLQpZziZjBSF/unXTkSY/PHjH7wMaPmV0isEG5n/eHfLqSwXouxHnemtPea8lPgjOuWQDeA9zPwvV4XfY+dVgGpHltOsKZUk9BqXOW5om8V/JUAgMBAh6SCanYjWqaWKfOtWcJZAb7MO8jT8qMhuscR/4xpv8b4HRjUcU/MtbrM8v3Pscgcm6eMe+DFIa1Iskb+ntJsBmj50kEyC5pOgJYkB9lLxhyAPaucufUVKg3WsoD1AQuwza6pb1PQ5rcAiNJ2AqwmWAn8oX57dzsbEyM2cj6+fPnAhcopskBBHRD6VdDpCLfo9uLd2QAS5ed8X8Li4vx2f37moD23XfP9POSabda8kaCjUkTilprd2dXuXaWcWvekZj1V8oXYAAAiNxeuK3mCyb55KH8js4Vcnfyz+StR/MMw0Oemz1ozLQknh3sH8fe/qE8EWABaKRp8p5gjcNUFxD1X/6P/3d3cmruj+hPWUMMAPDdd98qocHwA/qCNcOXOoDOD/fix3/8t/Hq+feixVfRXn/1dXz+1S+jtzwUF/in9ILaYABSjNOj3Vj6+Q+xu/ku9rc+RKtxEgOgxXJIpeBhvBhUrnEthI3NNRmiDI9U9cFA4UhepfsplISaE8A5kLOhFlpV6EFsCBzki4WyXGDRKn711Teakb305mWsrL2LwYFS9BUxdIFeSFJqczfAEhYW3UeSRWhiAwPQq5lfzfxw5o/a0VijB8UWAHV1koJDNsghiHRvqT/6h8ai3oxodUtx79EXcf/RF9EplIXo0n12564sKhqvAaWW7sHC7VsKhJhFMGkBmkpGeqamJ0XL391cj59/+lEUPZISNgB0T2tcjS5OTE1JnwUiBlVGAEra7Mgx3rx+EWvvl6Jxuh/9xW606ifS+2Mmhq5kZnYuyv2DcX7Ris3t3dg7PNTB/eDRo5iamo3T48N4++KHONhaj2ieRc9VKwbYvNB1oK41W5pfbQO4ovSynGjnGntkXROdWAoSz4PujXLR2n8obgQfEmleb2J6WsZ7jXorSv0DMTQ+EZcy9CrEzdtQ1uaku3z18ucY7Cvi1RtLz7+Pva21KPZcyQ6DKM7hok44jsDGYK+ZFLkwyONCNLNexYT7fImJKvkFiaKS/TTrXEk1lFE6pWIMEBCtBc6dZg4oSQySA2gu5nPhRFDPbp8kadyf3EnP3cTM+uDanQiYXpxNqRTY6eiJsgnNm3sNu8bztQmwMpBJDql6PcAmJZ+maGVzQn6Wop77n42Q1PWheND80Wxm2Lke7ZO7YVy7/QechKsbJTqkjV6AHBjzwpol4YO5Q6LLH2ujODBsGMeBDo1za2tHMQjN9/DogEA9gl/WcJGUcO3Sx8IiOfeoK1DdTNUkQJMEn56f6L0J+NxjDnub6NiAjKAPxY97QIzjPUiGAKZwq6eQZD2AMmtsVWKX2LTQxbHms8uZ2wVnlnHwe9Ba0f7bbf6jy65NiezToEOew67ZFOWXhJ3nAO3LgAQaX4pnF79QKDlAAFVzt5f1zrokRtjFHv3ilaRLrBkKdDttU8xbG6pubZnDpax9QmLJ+9kM0CCWgJGkdcQEkUKCpIX7zdoD2SexIakSM0mAmd9be0UU/B79nAznOh2dLVnH7kIbL4cxa+wvLFHJf5QQDZot1micq1MAxTbvcyUWKSGVgJa9KQAU3ytLBXJHOct0uBdcQ/blAHBxDHCCyOew0Z2p5kb8DZax50hY+JxiMolCyWi3fq1hFfKcC3Jr7xWVny+SDF6PfSaWSWIVEAt5/zxakbOO8wVAUdToMwAyd5Ryx0lUSXVh8Taw9IizSz4GaUY1yZA6Wmk2NBRFufRDOYTlBD15bFx/FzMDivRZXQASRbGsDJWY29eCeAaIx7rzmrC0gkKLJDyvPYz/sru9J2J09Ho8I+IR90qu3JW++PzzJ2IgAn6zxplNz1qQrELgbWL6JEmRgKXEZkKyYB1tUwwA7sWtmzeVvJM3aN796KjumUwo1TmqimFEsZj3NbKALEMzkFPS2mCdArxzfRlA5r7zfChUoXeyD+gMka+wtwSmFj2mzSZ/EUjbWAvnDZuE8sW16bOgrVBSjSykIO8dABPiFSPwuE/7OztaVxncYX3zmTE/07rnhrktKCr4YHUgMSrs/8D5CshEgovu3101yyK5D4xU5B5pRGnyDsqFoGZap3GbMP4yYJyLKXVvBfbRrStFbxEGIrlTRK1WjfGJsZiZntW9pPgnORegh0t2p/OJLhf5Q59o/1xv6wJ/IgMSTKvg2bHGNjZ3ZBKLZJPzl+vN7t0CJmFjFOks4xzuSTWFgqVNSFkATszCwxPpKsqVoiRQFBIyKWWK0RlShEMB7BTLAwNVFcnkLUhmPaLW0iKxCBgjLN+katxZuBUTk4wNPo7jk4OoVADMR5wT9ZXl80HOg2yFDh5yQ/LX46MzsViJX5JN0bmlKMDklw5tmmKRR+ty3TMzU/HlV5/Hg0f3de/5HUz8oPLT9c+yq8PDkzg6PBFwv3Drtu4x+dPJsf1QYATBFmD/8txhAgB8idV30RSoJoPN/sHY2T+ID6vr+j3WKfHy6GAvBvr64vatm3peb98tCwBAGsf5FhRwp9ZM5wLdDMYR6dPNjLoUhTqfTTaoM2sRho19d5y/Ka+AOh8An4CPH434eH0VnrA9KzZeJf+gtnDTyZ45FOq5C093GSCPGCFJMJ4A7E9R9gGO7B0mYICR2Mnrh9fiWjIbIDv/Gxhx/qPCnzw8TaPgRTgTif3+GQDDxD6VT5dH63IG8e95n8kAMjEf83QpwGjuQ2ZIOMd1c00s5RQWyMWJw5JnJNAxs6vZh0gzs5Hup/lpNnLnXqmRBCOhfSkAwJ145Nke32pELeVkyZiSpgJ5lc1eMRQ0AJHZm4rj5Ep9ZeUinKm8B+s4g6U2MbzUhCbONvktDXo6CiA595f8XAyuS0sd+F2Mjjk7qLfGx8btvyTm0K6ugfOfeMjvZW8WgTj4L1U5I8wG4YwFaHj48KEAAQAE9qd9LNoe+UlDAMAInyEZJnqdKlftRpTJk8Sw5Aw4135G4z83NyP5O+xK4jRnDp8PpijnEf48SFB9VrmGlMEk9x7ZWhRkUMp4epqp9oszUCOJ5pibLD3/4n//191htOqnfKi29YWlkszE6L7/5h9/Fednp7G4uCAN3e7OngIOerj6yWG8+f530bmsC1F89ORJfP7VN9EtlKPe6kah2BdXMncqSO/dONuPty++jQ9LP8T+9nKUCh116EF02cigjiQmLHCKggPmQKMTTMZnJE+Ytqjb31tKgYikrF+oNQ8JSiuLhPfk50CKL+ocsuW4f/+BuqTL79/Gzt5WDA/1R3WAQwX3YQpma7sLMqJpyoGcpFamUGl8oRFqG01lXQ0JDMUBNDqCIaNRZKpFUdKNGKzWotQ3HPsnjeirjsfnX/5p1MZn4xwnZ9A9dFQycCrG2upK/Pa3v9We+cu//EvRR9ZXV+PVyxfq/il5GOgXJRYzveXXr+Ld0msllhxUfEDuEf9NR3xoBCPCEelhSNoGh0CFh7SYAR+21j/Ei5+excnRbhQ6rSj3gOw14jyZtszP34gREvJyf7SuOrG1sxcra6tC2RgDCM2up9uJNy9/jsOdjSjQgaOooN1Ocsec6Z4e3Ut3P9FHZtdW67pJSgE6oMYRMNiYrAs2Kn+k3T45VpHEWMZCkc83GDfv3I35u3fi7KIVl1c9cev2YlTKA0LOfv7xu2i3zqNw1Yj3Sy+iWT+OMiPPND2hR8Y76q6WPMqF4CZ9rqiG7gKYHuiDgQBqmpbRbToOHB7SQyfTJjpeckdOCRn3W0GQxLFc1qHIe5I4qruXOiR5RElGVwV4YAiY3EPdOfNhmK9TgVz6KQd2deA0mcKTACQPUWeoT+s7U8L4ngO5vSu419nEhu9RmPEnf251ddKUAr5nx2R3ivy+dqfVF4niwKDdVROdnWvHFBE2gIyqkvOrQI12WwkGex3zOIpqDAvZz3Sf+WzufJpRwSlCgk5HBOBtuFaN2kQ1hkeG1H2VaU2bJJ25tv3SikORIlEmKN+9e1f3XBIPOb8yUaAp2hX/brTeQIoT7prlUGmuPc+JlFdFCo7UieJrPW6PDGtIxq1VNnBlZoQ11zwDXi/r5aQZPTzWzFtihzVuTsCvtYMJ2JmcGFeMQFNJRxPAkIObZ0HhQIHENefiH8MzjSQ7p+NWV/KbmSwu2Fz8wo4UHbmaARffP7pzgDBZ7sTPsbZA5bNxkjsG1rZzvexjjWk8O1OXQgAG+noleHhTDCgxEJCCGRYFHAUIHRTmradRUT4g7aKsuJYYGwJP2Ft0jTQ2rSmwmASKz2/GBkCFZ7DrB9O8ZgAav6YnnZA05cIo65UptAAluW4SWwNCHpuovdFuq3NFQsL+hbLMuUOiyXWyngSsgebLJNQ6XNY5P8fr0JWmmDabBv6XO5nqmmjtJQPOBBRZxkan1sVn9gZJcladT2IQpTF7uRtAd4Jzic4VyY8miVCEZsO45HXSZDoJ2vPU3aWlx8STAu72Q1VR/SlI8pxjYoa6+xhtyjOEmN2K8bFafP311zE7Mx2N84YSJ8lgjk4loeO+QyvmHnF+OmG3vw2gtTtgEnumTl9JgB0JLVRKGgEaUwXrLXyucA+IbyRYOUdwrmFzRp6lNNmHTpLu3b2rpBNAIe8xMbsE/tLd7tfasHM7Y5iOr/Mh9ospyDaG5O+aI68i28ntdRfyyqMvNS2lCBtnNDFcmE+dzGEZeQdrBVYJIETyabE5mo3/WHMkhXniESAYfg7sVZ75++X3WpMAbTwfngOacZ4zlFXJDhKgQJzTnHgoj7AXKT6g+hbLMT42odekicKHwdUeTw6YELkrD3Ca41mWfZGLCGgummXC/rtO+OlGp44U70dT5uT0ICanRuPGzZmoVjEDRLJwqOdEbFSSXTLIzHOBxcBz4tkAolRKfZIM4WMCo4RmxtDwsExhMeM7PsZLh7HEnoyhIjVJz3xGERcoAJnr7q5pT4/HufV0KS4sV9Me7JL3FQWaME2i2ItmuhHHh/iTnKpQ5DqZYkAhTkylM8leJ8YpZoidwPqga94fY+MjUekrxgl+V+1GjI2NxOjosDqyxEPyatiWY7Xx2N87jI21zTg9rstjo9kAnDAww9rjDMHUr3FxniRZPWIfGKCqxfTsVDx+/DDmbszE0fFBLC+/072sVkcEOm9u7qjIBxCRXwKO4+2Ozgn+Hf08uSSF+K2F21obPB/WA4wc7QXkoPPzMTc3D6FbviDvP6xqPyETAIBfW/2gQj7vT9ZQMZlu8p4UQADbWQvOnube8jnII7h/FMWwdPf39rTPyBX5OQpkchf2WG6aiBWWGMo2kHa+IwaSOsuYXAO2O/8jL1MRn5inuZNOUct7EwtgLshQXCMxYdR5uhlxIAPg/DuNNQMW/rw8J4+Ei8T06RGYyj3QWQRB5xPwVk2mRNQWGzPlETmXYC9rhLNMQd3lz40irTWdex9ZIdRTgFTOKw2SKE1LwgPycL5qGMymccTkUJm9oLqKkcLXeZiLdOXJCdhnn5JrCXyhYaNnXVKux/lMLpBZKja39TPQ+PX0/s4DnMfC4MydfX4elkQ2eP7IXCCvBVg1OJEZB5xHAG74txFPeV4el0tjxSwM6jh7cBXEOODZIK+24aPzM84B1hRnNoU9sVRN00KvDdyRBdtt6trU2ue/8xzYBrwXbAe84qg3BLYmI0h+RnkT19RbiMU7CwIA1jZWlW/dWbyj/AvGN3kO5wjrnnvKz7FYIfexLqibucd49vF3JEpZurazs2cAoOAxmMVrHx78iZyT9vzn/+3/3L258CCqw7Votq7i8PhEN2R8DCr1Wfz67/8m1leXhVRC6yaBEL0VMy6S+k4zpifGRc1+9ORpXLSuYmv3MCoDoM010aQxWSv1duJwZy023z+PrdVXsbXyOpoXIO9QNij4TBtmrBRJDkUBF3jtXp4SXZIzOl9yzj0+0c3N9F02lgsdJ0tGxllbZNEFARhorfYP9pRUcF1V6WXtHEsy1RHt34Vbps9AqQdMIECz+TFpIAjJtKjhEVd0JpG83Li1ID0eCUrfgOcC4/g/Pjkdu4encRXlePCLr+LGrXsQmJUk7u/vygCPjjud/tdLSzE3dyP+7M//XMY2m2tr8e3vfis61cTYqJzryaxPjw5jd2MtmvW67hkdfij5TTZnoRwzc7fixsJi9Fb645TuDfPJu125/hK8drdW46dv/yF2N9fUTcVkqzo4KFMWGXEkwxItVlFW+2JrZzuWlpZ0Hz/77F7cvrOgGa+vX74Qa6BMIIXKQreQsR+sc4rK9qU6rrofqXhhwXJwcw9EXUqz47nXyC6gnsoYqViMw6MjgTPjEzPyFRibnI+5hYUYQy8jPWQxalD7rq7it//4q3j+03dxUT+KuDyPuGpGvyYbtKV5gnVSlGN81r979rYKjjQyzIHClE13ZFxwk6C5O0Qiyp7rKkh9pESCTEPHd8eVa2b8I2sc+iWBAbYGyYJMQjx9MYENHDimIrO+QUUzhUw0KoKvZnfbNMZFXAqc6tB7aoHHrEC7Zaapf46IwY9Cs9X7pqIGRNkUNh8QohbLpI4ucKKRY7qTugwucOyXQECCsaJDVrOZTWkFaeWL8GXFCwAAIABJREFUZJsDkM4O/++RXqaU6eDqwk6ZjNm5OV0376txVUnLxnXnkTY+RCjMi6Z5IQtA61/sCCW2Zs/eIBkA4F7tbO9odjZrDnCOm0CgzmwBvDxGaiPXFPzspA6KnalaHGqim6bAzXpUbIKyTqcRJo8oiIMJ1PGUiEzbZg3LB0I6aptkUQzz38cnR1oP/IzXjIsRd5HM1CBZmZ2e1t7nddTRBMSBls0oQ5lWosUz4HPzxrzWK5pSnjXPl8/MZyDZJplCfywwpg3rqu+Pupok9ozA4fsACGhJucewWChoBaDksV1pfWVTItG1GxcqotmPJJQAMBzS/n3PCWZtSEtMbLHphKd9ABKmsYp8rmy0J3ZTuSwDLtYwxSR7EwM5koC63LMpgCoybNQUFY229Qgo3yPPENZ0it4eg2zJ8Zj1yp4gwWNPQYHOiQ9nE88rd3qzlptrpevD+5jpQ1FIEpGcpDUv2t1tiiH+n0KW8zVrVinMzOb5OIJJaH7SZPKcJNVCvpJoqbnLbUmLwbb8fFUQo9EseTwQbvYudt2pQttuCnq/7qMnZlwJaKVrgncB52AdvbHG+Z5rFjKxQ0anMgX0uFKNX+tGjE2MxOLthfji86cCTtZX16WF3Nlm9CfrmhjUsXndZVvGRrlTBXhDEm5pof0IuJfcH4pdfi57d2giAMyG5CBNpxP6tIB4AJdE4eW+QBEll+C8Jvawd4kz7G8AN843rqnVIqm1dtTPzX4QFP/sSV5TzK02IAqdFAVKd8XaTKkxgyODpmL7FNz9Isbx3wAAXktNrQ/W0fz8nH6PnxGbSnOhASp6PKFjtCapw1n9RCAA+vEbN+ZlOMgl0BlCs69zvx+3bUyxOkmmSGcIMCpRQ/v7NH+7p5ezCgAHUIpzuBQTY5Pq/opBJGCqT/PtCT+Y3NHt5v4Sl91ptVwny8T4pveFaczuoFrywWcWa2ygonGPrct63H94L27fno/BoYrkPe+WlwWIA+ypWOlaVtVsXEr7DouSv2cJAHtNumPAH8Bo8h3Gf2naSNIdk7+lzqMAWRim1wC/QUA9j6bPR5LmPNnALBrOEp+BOJET24ib/jebwHI95JvQ+FWMaa3AnkMyWo7xiXGxTSn+21ecucjNmjJAhKE0PoEGHzZjWU7oxHX8PCYnp2NuZi621rfizes3cXHejF7peDF/dF5ALAGc5tyCjWqndPwrjvTMAf/KfaUYHR+J0bFqbO/gIn6iEYmTE9Oxsc7a2RJ4wZSB4eGaqPg7WztRP61reg2eCTBo+zin8JFK1HIZ8GEYSu5fLMb8/E3JJ7jfGAya/eXJOuyR9fW1JLXMXkqWQuYuNvE/mxKzVpjigQePTJnLJZ1T8tVptwXmH+ztWSqbxtTxfPNkEGIgzwTAmC8D8Xi8+HlnrwpyFGjr+SzmLNCEhfgo+8zaa3fFfYawN7nHyGI09aDGpB6D8GKOJBI/64vnkBs3AijSxBnAWOKLY7iluEjqlMelqWBqKuWx3sljScZ6MDqvxwX6PAOU0melqJdED18ze8BwPjGfPk+Wyjlf/lkBbsVesQoAs3QeJLNqFjrrGADAjaqPE6MkmxNzzICFzy8o/X7GgNqZAUns9T1MnzU1U3hGxB+umXWU/2T2JjFeJoGp+SbpYQLTyUsxp2SNcd105GEqIF9rtlvx/Y/fa8oXzT3lofi9TE4rn6U2I5bDYllbXdNnUHxIMhJkKYBd5BuMdF5bWxcYHGG2J/GGXN7yv4ImA2RgNANzWQ6myQuJiZvBnSz9Y+0h8+6vlDWKE2B2Y3NdQBTmh+RC+HGMjY5pbP3LVy+UO924eVPpEue4Gr3lPgFyjM3knsLY5rFYvnAcMHwyAC8QJE3gUswCALj/T/+z7uL9J/Hw0RPRxHd294XyjclE7Cj+8Nu/j9PjvRhkxu/QYPSWyuraHp6cKeGdnZqIRw8fygCwG72xsr4pBsDC4oOI3pLRCrSZF2dxuL0ardPdON5djdXlF3GwvxOXbagb/ULxhZglrREb30WJNbd0Yjik6L5wQLLX7Kxo4MBU0Y+jQLIRHovTBjwucFhoWV8JMgniREedDU2nVmOPhPa54MJh8uHDR6JffFhZ0YFFQKQTRFFbPz9VADo9oyN1FQ8ePo7bCwuB7o0O+3n9RN0SOp3dnpKkEdXaVAxUJ2SMh8kGhjA441PgE/zQqjEC5s///D/Sa797sxTPfv+7GOgrxTxurt2O3NMxeWs360KyuF+lMoyLiHoTespQ3Ln3MMan56J1FTLrY74xC49DjaRy6eVP8Yd/+Juo9Hbj4S8eyTgDVI0kOI+nUFcuBUdoOHRVX7/Gbb8iXwiKWhL8F89/jsO9fYEqBTY1JwrF6lVLwEardRG7OzhTYvRnLSE0NJtykdyGkGDueXVkWBuN6+BA4L34b4rp+Vt3Y2R8JuYX7sfE7HxcUbgLzUNaUInNjbX4m7/+f2MNj4deXN77o1YdjL5iKdZXVgQCwPwYGqzEBbp4Ek8Cb2J0iN5K17DHnTd1g4sEdHeGfaZY/6+kXaO+HGgI7gRb6YLlzl6MLgcBo34qfTEqaQsdgBN7SUClrp/H2Sn6S4KmfTh0GMhvwN29TO/VfkjJrynlpkI70SKBxwgMNgxGICCD7ghQkNMB5UDgIM2IsFBFEiA6s4k+lzX7FNEUcdncKtPNuB7WCFIUknMKLw5/rxOzhwjK/EzW2xJsSbhNAfdBoIOC4quIzGRGFK88zo7/z94I3Kt8D9jHFC7ZA4RDot6qq+DLHiIcYCQPrC/WFAZDvIZpf5Yb8f5Z123TN0Z8+rDJpkDEAPY83+MQEwCSnhEJhDpUGsdmlJn7qC4TMpEkAclFJ3+/loYkwzeb8pVkagdAkn+PhZapduqOlkvq6oPS42lAEUVxwyEP/ZpnaiTfWjK6cdA/+T32MP/Ps+AeXMtKJBOAMdVRd5EEkmcN+4KDhP8G3GMdqbCU5Kkos71MP83GRVxjZoCwFtWxl4HQkNdw0/Q64qpmz8udmjnwjGOywZMSFMAdbzKBOzxn7rGMH09Nq4VOTdxC0gH9lFg2XBtWJza797IWuG51ZZN0xFR4z0amyPiU9m/KojshdH3U3b5opq6DEynJRsrMa0/gWRoVKXBBlE4bBLrjfylgTO/ZaOpZcu/4w33i/tUb1nqbXZO6PinR4dr4t5wQkfCxVvg7+4DPbXDoI7jBh9WzxYAwSQi4h6xLgFO6G/LRwIMEN2v5kRgcZ/0okVMMgVlFMt8ywE9shJVS6ZexF1+rKx/EsOLshLY8Mj6mRAyDxqmJqTg9Oo7XL1/JgKjdYt3wmoBdlTg5OtE5rg4cfi/SqCOXcgNImkhAsNTpootIA4D4kdkVJHM8c2JGrTYcFw18Ri70O9xLJZZ0n9KcZe6LQNTwBBueDUA+3xP1v0CjAAdzdwRJ/ORzkPwD9CwwelRch1IK/dcdW428SoacWZZgtkpJZnNiZeAB0p/o/tI5wzLqyJWdz0/hrgSeiQHJi0AGl30Y7nbj4pJzuxljY7WYm5/VOjo5PlInmrxnEgd5xkMeGYzs6xuUrwZ0dq7DngUDcXJ2JDAB4+qA5XfVVENnYnxKVNW19RV10kdrk1Eu4ngPlZSOGf4ER7G1tal1DpjB3tT4VgCO3l7ta42xSlIlzoIMAIjR10fsLUVtbDjuP7wb1WEKY6Qj53F4fCRtdZqAqT0bHUbDcZbifYFngjt4aI65v8hMiIms05PzuvJR6WI9PElfWa5Bggyw6kkC0Nr5MstPXdhk/Jzjd5anqPvI2ThoHyY+K/eH58laFguCDjTxLOWNdH4B0OjMI1slzyqVbRBN17/eOFHxPziEzJWJEqN6DsREnUedUIHCellZ/hDLb95Fb7dXo/4APcjzBoaGtBeJ0RStF00MhV1U2/KjN1rtlkAj8hIIi8pFYfUOj8RA32AwoebslKYRM9YBs2BG4gcSkho0zokldDfLukd0U1vyaYKpaxmhxibLM2RUOT57hjhtOrjllZaf0eRzR5+ChwfEM+Sc5b4BfGTZL+secJvmnIBvyUaKyjUAqVjzS69eK/7k5hTPnNjMz1me7FHD8u9K8i4VoMKY08hrGk69pkJzhkiOhtErEq8hm3MSS9VBTiCWR8MWVXgx5Yt/k1Fhn32cdAYIjLdc0fHVmnuZzNYpFB23JQHzRrz2SMpmkWqmZFPYtN5UcKczQVpw5X4eg2hEsuvpCoyPK7jYpqCVdrzkeKgiNxmLSwmXRvpynZJSCUBtK2fKwIViWWLUZaZffh1+3s0KmlIf/SfEuqHw/f+NmM7nFzHLRbmbQZ6y5UZHzksFzJTNPDUQ4gll5NrcG9Yk+QUNndrwiNjB5ABTM1NRGeiL129ex/sP7yWZAqTBwB5gmqYe+5iu/vLyspiJ5EHcJ1hU9+59FouLi5JXwXp7/vxlPPvuh6CTXmTaDeyhskeXyhRcZuVuhuRzm8/D+tN5nHLtDECJtZsNK8vORWmSTk6OyxPlqutGDk12QIe52blYuL2gPbS09FJAh7xZ1Hjj2SO/QI4Iu8q5PveFa2P6zsbGlppUnrTiKWbcW4B+rkU189f/yX/RPTlvxeTUTPziF48V4JZevYjG2UmcHe/F6eGORqWVil7M3UJRRh+VgWp8/c2fRG10QoGHxOHg6FgGXQ8ePYlbd+5Gu2PK7vraahzsbEZPuxE3Jkei0zyNpRfP4s2rFyoeKBg0mzKZEZnq78MLp1IOah4YSQCHGdRUdz9MswUBsc7SFByuM2vsjAZ6g7qj5IUmFPPsXAuewwRkhABPQuICDm3GkAAA/rDQGX/0/Q8/6AGj1xLKprm+zDNHr9yJp198Fd98841Aj8tWPba213R4EoJGxiZU+F9e9UajFbo/g4PoRy/j7PRIulVo/gRSgjzaEu7N+7dv4sWPP6h4ZbHwADNQQdDjcwPG8BwI5rAwhobH4uGTL6LYN6C/M46RYovCTmM8SsX4+cdn8dtf/7u4dXM+vvnlNzp8MrWbBU0HeWt9Ixr1M80XHxzoUzKwvr6qhXR38Y4OMrQq7968DWrx0ZERAR/Nxlmsr76Pxjl04LJGAVGQ5lEloI6i2zcxiqko4LLJ0ZwSmC87TojsswAYUI8olOKzR09j5ta9uHHnQZQHhwPPep4DKNnJ0ZH8DH77m19Hq4nBx5TMZwb7+mOLWcDL76K/jPFjNwb6Ciq8CcZGXM1UUCLHYdj1OlExpvMkFeYK6kYCDQAYqZS2XuaC9gCw1rgQPVBvAZOKfK6q3FHVkZLerBCH+9B0dhR0pVmjo5KcWz8WbE5bTJP9ODaSnzXN047LJI1Qq+iwUfiZJutOKMUIiR5/t8O5124GY3LA5vnzGdh/PiCtTecrF3j8LHvThZaTKRtv+XPhqpqNotDb8tzVSaNjnyjt6iphYoZ3yPCwCnjLDugAuXPFz1AwuAtns70MkBDMdHD30AFxQsHn5TPKjbyfYrGQxmZZo6yELjn5Ox6wd23Kpc5wcmjNnYPsds1n08GlAtLFKd1K0Z9Fvf5IhRcIxDpImjsSB+E5MDrS+M1PD8DtnZ3YwZALSQkIbdLg5g4A95jiPzM6+HwALTI8ShIR4hdrlK4VlDPp9/t9/1gTBtCsW9N9IVm68H6kI40kCFDVif6WKIZ0X/l/JVWiD1ujiRaea8tIP9Rjo/QfRyjJRAnzyvqF9Lp5vXMd2VUb0IH7qzNFBSidNcY6pY5EP8/TTtusIRYOySUFAkWr6HMkEGlOsLTzMhWyyaPZOo77WSPH+mHtW+Po5I7zxyTwj34GnDcq3BNNX90+Ff+W2PBerFFpoIn9dMtVZHr/64Dme8nBH8BYhaMo76aO/3Hh7y5K3pPcu09lD9KVp9FlJNFiMiSndM4qADGBhqJjuxtjWU9J0hJAHRuRojXul/Fg/sp6z+uErliKC+iM5w0xq/BcYQQuDviwo+joLb1+Fa1GI6ZnpmN2fk7XSnEP0LO9sRnnp2fJLwWzrYG4vbCo8+nd23di5BBPOOt0rxj3lcAR7qVdkr2feV3YMdAb+cya314sxvTMlEYOjo6OxCbmtafHWgvcI7Et6FhJAnBm4EvsDM8M55znPvB6zAknmVMHUR4oBSVZFNPS4qobbTZOzitYhzad8yQMrlMd2OSGb+AGEygbW113A5X8O04Tn5iaIEbIybH2ik2jkJuYeSR6eoEeCqADpm1DMZrYDnTl8S0iDlHU8WxbTQPX0D+ht0MXFyV0AL+BgTg+PYy9gx2NPsZwl0ST6SijtVHlVXv7OzbMumTG+0j0V4aVMJOgco3EBgoYjzUl1zDjgg4ie8KGfQbAxTgpcmYjPyKX4/qHY3ZuKuZvTot90LpklKENcgVrEwMoxpls0stZCeN0LKKHIqFfkgTyIopD9i7xjRi7d3AkN2z+TX3JxJLheWVzaN4D7wqAQ84gOWzLV8F6WXt5+Flz39WZ1HNyvsT94SxmnbjbbF2xHNuZ9CGQFED7Sl35yekJTZjqHyjH0DBA61Wcovs/hk3hc5rXAaztdPC0ctHM9BGeKfGHfAWwj6Ic7w1kNTL6kjxuOMYZIamcxFIuPldiNKsA0/NI3WsB53KON5iQO+XkIxgnAsDAVBmGXXWBKSRNGtYgDay6ANtCCSAw+exwlyQTtKk01GI6/3i46HNJtuR8wWveuQtFqRkjds7nC0aBQZ0x5aVHB4daa+irsxcE3x8bren3Vz+sSArAuuM84I98ZXRN+IlwplMIu3DMcT6bhSqHAZQqOc9E0qZOLZKCjiVenHvKgxLrktdmXfE56f4q35FEEwDI6CU5nsaNwwARy88sMNYI10Ucco7B3228x40BuFLOnYxbpf1P7AB5eKX7lYvtfNaqyBe7zIbHzmF4Hf8O94o4CAOA/8+eTJqyldaMYhcAJvGnaf8ggNn8s5ZGMA7TZ6kK2ORxwOvz37nmMrjguCrmY5hxwX/n88zPG+aVWVX8PHuN982ANNdOLUhOJ2BXZzhSygtLmDgHFUvN/GZ0JQwKWF2ANwAATN5hDSzevROPHj0UY5zPuL21HcvL79VghXVEzskaoPag2KbRi0EgsZ+fWVp6Gzvb+zKG3d7aU1GO/xg1FvGVe8860/5I5zufyQ0mmF5p3Wtain9GgAvrg+ev8YeXMTU9HiOjTHbryl/JMkEmr41p3DYNn63tDe0VWAw0E8/OmYyD0T0sSoPp1KX2kqoIBAaEB6wCWOR6yS8FWmlSgKV2Pf/sv/+fus9+ehErK2u6CbWRkdjZXI/tjZXoti9ioAKty7ptDU3r6Y1G8yoGhkfj0eMvotHC8bE37t27F9u7O+qQP/3iy5iem1eRxJzC98vLcbC7Hb3ddty5MRPD/aXY3VqJ5z9+H4cHe+7CD+Lkj3bCRnt8OB7GzRs39XcoHTkJUPKVigXQfGZ78+URXEaNQEjdUeVhZB2xqUAZxZL5H12TNJaMhwmNRM6xqSPCAWvUyhuA8QugbZiDcSMxZYC6VWfU4GU3vvzq6/j6q6/i6HBPf7a31uS6S3o2WB2N3sqQTAFrY7OJTkKQ8Dgf7gUHDcER1JNCqlToidX3y/Hh7VK0L+3ePTY+GaW+gWhhsEQ3PRmDkMxwCrQuO1HqG4zbi5/FVbcgB/5SBZ2OE5eMvP304/ex9PplfPH0ieZbmoLdtDawRCJVjL1tpg9sxyAut/XTWF9bUYDmQL93d1GB7PWrV5rzenN+Lm7MzckAkMkAz777fZyfncQg4z9EI4Ry6447AVhuvpfu/AE2KFgjG+AzQa3SPGUn8RhAFssD8cUv/8O4de9xTMzdiXb0xsHRgRAyzAy5tg/Lb2L53ZI2Ezqazz//QsyAn378KfrLpagNVuJwfyt6Oo1oNevqKgh17aCvQ/bBIUVibwDAOiIOMgcfu3kTGPN8aBvwUbjk4OwRgRjq9cQJ84tPmGluExE6cBQAJAEwas5PT+I0JYEqekHjE2UqB8+MyPI+dt83a0LFO5tZs18p9o3ikghQNFqLbMozCQvmcfyOO+EeG5MLHVHRUvGfk6FsBppZAr5PliXws3KJHxmxVvX8XEwQvgQc4ISKJCcZFgldlnQlAYldDNIsJzKzwjIQ9jYBUoCgTCE9Go/uL/eQWEBX2B0Tm9gxdQOklyDLtXFfub86lFQIwVSo65pwO1bipxnGjBFsJbaLQQ/h6EliQTA1bdyGQ2b/0hFMM38TqAjwlp8Z4BHTC9TRTD9H8X9NP6Tzn0YJ8j7ct4PDwzRFoKAJHjxTa0r3o1wsqqDn3sGGoajh8M0MghpdvAm8JegmQBHFcyCN8klACOuGuJKBURJLCn0SewC3PGLV8hN3iwB46ISg3SW+8pk4YET1zXRfdZ3sd5BBI3Uokk5QrvFHjGCD8ePRYBzO0sRDU00jSkX/T874fka4nSMfqYuCBwVcVOL+ARcJfkgGgaGC6nlZcwuAJ9ZEQrmtLfZBLDZYkr7kQ5qXyr43pvV63nZmnRjs6OgQdhcN8Jk1akYJgZ1uL8VMHt/GfRZ7iSJBjtMws9wlUKKZwIcMpOT9lqUFuXjh9fN9zQAcVOkMBtgnxHRLF782FnQc8j7b2fVoPc5A1i66aX42sxA0eUXyrrIYTPK+Abgo9Mb41HTM37wd/UMe4cq/sY9hAVCEspeuQRxR/Ouxubau9amOQxtDpEGB4sREHMBZY6MjNfkn8GykwRVw6dhHkqzzOLlIwwCwj4ZlEDz88cmJuHfvbszOTCne7+5uX086oNsiAAi5w9mZPjssCOIQBRbnuRoNrZYKH/EOdGZeKmkVq6cFaw0DMU/q4DlhwsTPkc9I55omUdBl9QhS+1W4wWB2jmMC4HBBa0F6f7TDVUYjjyeQKo0RvriIw4PDa9kBYBufuToyFLXREZnkktyTBGIECvhUG8Essyx5o1kgnN8wOrJcytRdCkzMkc/P8WMQV0KSACQF9+950gL/DvNzdZV57YWoFAdltMeUAwoLTcMR5fhChZD3b1ljrliHyCpZfzxb4gbvi2EchQ9ri3tEl2u4NhjN1rneX0aOlX5p7CmkKOI7l3TjqjE9PRsjwxgXY0bKeUI+UNBo6mfPvrMRX7kUF5oUw8SDgoCJbNKb4y3f9703W8raYY8WZJ0QJ4gzvLcp0gUVSBQQ5KSw6nKsoGCempwSQ4lxejvbu+rsygyXeNBXiplZ9sycqP71xqlyHkbxUcRQeDsW9Xq2PGdju5nWDwWNJ80gTaAp8vDBQxU4mEK/X/5go246v1dMHhjVqGWD3bikA0rUBbAKUKKZFQWZJQPCQfNnfXCmcE38DuZ+29t78gKgkCj2YNR9pmaB9cIAiHWtdYBW4pgYSRXLizhv6YCyv0xFhwnnzrctVuz07hG1ljTyPf6XDclyE4LnQnyliUBcAOjI0t6s22eVk8Owr7nnsLmIFRlY5yRSrqQRo+xH+4TouV5P6LHJHvdXJrcVGjQGAMSMyias8gGyAatkOglARXqBAVv2aMLwM3sHZd+aXPxzZsGeFdtTshUDs5xhmtCimGrfDGIP76d8I42ZNovBlBblcQno4O85V+G9OYQkWWA6So/vMfuJWo5uNoBHHkXNuVVPU9LkBk9zgYkeTabzkNvAgrJxrPJvGVma4eqGU1HPMbMjrplkiZWW8yC06lybNOypOZt9lkQ9T4BCvnbdq8S4laxpgHjDvbchs/2pAFUtgSGW63oS2+S0fiYmTZuGTrEggPj+w/tqbCBXQTLInmWkKWchX5xfmlSRRg5KelwsCcgCUL1163bcvEEH/iL+1b/6f2JzY1uMF6RG+NtAG2Ydc3Z86rEgIDSxa/mcAEkGgw0yKm9RzsQZgaH+sGR0MIN8zy6umWlmj3qUKtfK+UUdQc0JywsgQd41yV9BqAP7oM1Z0bQ/SgufHgAtP798tjaaF9Hzz/+H/7X7YW09fvV3v9JF94EkdtpxUT+Jan85Cj1X6v6ysdvdnmi0OnKw76+ORv/QaBydNeLmrYV4/PiRzHWeff+dEBc6BtxoKAiieELvPz2Kcm8h5mcm46p1Ed9/+/s42t9WsZnHTuHAyIeh4NPohdFR0QA3NjZTV+SjAyg3HdOE87ppUO4aWneWAQA6iFk7rI5Pmo+phIkuLUVNm0IC+mRZXQ2M8jCtY9OaQkhS6Q6u9IodB2DG6/Hf6C3W1jelm/ryi69k6vD61QsVzpJOgQTRmegbir6h0bh150Es3nscvZjRFOjEtmJ7azM21te0WWRCNT0VtWoVr9p49fOP8eLHZ9rIZcbbzN6I6uiEGATQO7KjKgcgZn9NDrtOTwyPjgsAuGi19XsyrmDTpCT4xc8/q7vy1VdfirYGRU5dKrqlFLUFdGEbGgc4UCmqu/5m6ZWACCiJCwsL0pssvV7StT198jhu3bghAGF3Zyt+/OFZNC/qUR3CtZTEBDdLgJmiZsJy0BQCDd6ANjebHRNHEoupqckoc6hx6LXQ/NY1UeHrf/8v4rPH38TA2GycX7Tj+x++E8gw1F+J9+/exPrae1HrocLPzM3Fl1/+Uhv4xYtXMTs1KbnD5hoGlDhgo41nXYLwc/DUtR4ANTIAoEQiCIbePGw+AQBoBtSPd0eekz2jtO4o4TLM2MRTzZaW7ivpVFmr3ohEVXdN9NpppnjuDuaDTagw1LtCQR1sdcKyLljmK2xwzwxFJwX6SMIFZVx65zSmUPQ4jVrxHG5rlFwc5eI+v2feTx695dE/+ec4HNgXvB+FIocAr829chGf/QncRaUwy/OvPds6GZ/h2HtpKmnujMhbgC4wY4BS903IaaIjZpCKhANaJw7TI6PDAswMlKB7M8JJJ5IE3fO+3aUm+eDzQBtUILxsiQbP92wWY72oiqjEAMloNVlFZngYMEngUfp+BhdtWgjDw4kSP2tQk24PcgWolQYVODygT/Lz6NqYu0ycoWvLrG6unwRNqBeBAAAgAElEQVSa2MZnwwCQvcahjXEXztLT0xPqBBFHpE1uAZDwfOimewxklopwb0lE6aTx75i5kgjz79a0GkD1OLpBudhvbKwrgaDYk8M9Rk3Q74dH1I0iQWTd5cPeRWpRhl37O/v6zHwmDvIj9hoFXYnukaVArH/PE0bbWVRXh/OGZ4zekuvNryHKPfTdBIIAADhFQt/sdc39Yl2y57jv/x9Vb9YceXZk+XkgsASAwL4jkfueRdZOsshuNjnTspk2ydQm2bzpTc/6atKMHrR0t3Gmm+ymcalirbkiE4lMILEm9h0IACH7nXMdmUpaWRWrgIj/cq9f9+PnHJexWGElOOm2gaUN0pzceD96pCLx3l0QzDthkFn6wHPicwX48V6KZlyshDLekiSQdcC5Q+Eh87Jau/XyYtwAWPhneM6sDxud2WjQWmu6hBiM5YgpG1DxB4M70WkL2OXv832kFCQ1pKx2Oto2ofS4M1hta+t0NTzGKEED3g/vn/OaZLeVeecUO5ypjF4re4NkCUDo7crKhbYUWiKFJCDJd19/E7uMLVOCyxSSnpi6fFXPlASMTh9FzfzcnE2T2CdoTZEhaZyo44gnH7hwSJaSQC4Kt84OGXrev3cn9rY3g2lFkqmQwLcyw57udYvu0T4I64oVjGuj6DH1GGr9mb6T50cjwZN8PKaS9SI5wNaO9gJmt9zTo8dPdA1ITeytkPOtXXwY1ClTQfRO3fEjwXacO7eLfy/xlES+ReOrAKIpQjUJpehmYfsNDg+oCKWQ4mzELwighffQ28M0CPwJyGtOZKgnwELTSYjzLsbSvwaTXZudsZ6OlWN8/OFHWp9bOxuive7uHMT21n7s7x5JC66ztd6tn6VQWlqGrXYu2RQ0d+6X+6JLDiB8/eo17RHWP9INAABRlDUzB4o1pnnsAVOs0aAzCYD3JebN6Xl0d1LY1mJv70iSBnKaWkeX3h1sTwCAjc01nYPnxdwMliZngH1EML/EvNLMoT466+0d+t1kQbEXJYccHNI65NmpuMFr6uhQ+xTGBb5I7lJSMGAA2q89+Pr1XHz91ddiJrL+e3vr0dPbLd8nTYhqhxV6YNAFMzkMEnGQRxbYrCi/hYKMkbM9hpAJ+bzgLLg0ORmffPJJ3LpxU/Ee2jKm3G8WF2JxafGiSDZ9HjAAoILusT1a0j+B0dZDQ2Nx+fJV3ef086dxeLgnMIbYvbtzqK4/neLT40asYA5Y5L0sFt4JQAtGsQAA5G+cO6xjTQY5PIqFxUU9b1P/AdftKcSfZDZpLxdKvZglyZp7b6wxBT2bRzkXjaASm+Xcj2a/GAPyvTDYxKpjlF05p51QeawuMTClhHqv7zUuWGv4PgAAYMqJxCblPB5Ld2YpEazgMp7Z52cICPHPeAISjBXWHPdjppCvm33BuuG8pn5RHlQYGKqlyvQCwERNCijMOoHpRa7sCQCFbVekdllgq4kD80AxEuNJ7pfJAkUuAIBbWBWMayQumJnQqi7zxYhjGjgADQJnSIfTqM/z5zUhQyPqitl0aSLmeZQARbKk8p2zZvhvvEsBvcX82GDa8UXDhHeUhtN5JnJvZoQCamLEfmTzV1jJmJ5212NqylMlaDrxnGgCce8AAfzsT7/4aVy/fj3W1t7Gw4cPFQveeS+4kWMPMCSxNlek0bi5vqHC+caNm/G3/+6/kyfHq9m5+H/+33/SvmV0JlOomI5CDcCe5R3mGvTzSDaeG3Ayj4axketfUlGugWd+Gp1dHtmJ9p9nQT7Id8HkAsoR66IYrML+pr7Ac06+SKUhkM07no8M/U9hFMPwoJmNJMT5Ku+U56X8gfz/f/pf/7fm4dFJPHn8OAZxbWbszOFenB1zyLS6+190gGdRja3942jt6ImB0cloae+M/YMjISUYmsy9no3vvv1aDxSNHskci54AzCZeWlyQDnxsdCRq7e0x/fRR7G4yJsSOkAq6/X2FlmFBFw+Q4Aw9TlpIdTU9a1odEzSADSPviSLyc3aIfKerM+rhxI4/QtM0C75QREvS3zfQrwOaYk0JUUE31TUvztYkLBohhNbs9CS2d3blmIvb8IcffqzO+MyL57GyvBj1eldcvnpFI5Xq/UNR7xuVhh2TRIxbQJu5dwKaOtlnZ9b3Hexpbn1Xa0u8fjkdL6efxPHhYXT3DsTla7dicHwqqu0EcY/8E3tCRU01GnwuFJnO7ovRhh2MIgLoKM+KTgldQN6tuxsgpujorEup19pjY20lXr98EV0dbXF+ehzff/e1PA96e6CkGs1ks0CZpNi8e+d2TE1eEkAAVRRDQ+DOHEdGl5bODUHm8aOHMirq7R2ScQVBEGkBHUISn9GRITEiMFkkRVenPlrj/kc/i0+/+HW094zG1t5B/OGP/yaQpa/eHY8ffi+WAgciSeDo+FjUe/rj0eOnOqiZJd7f2y3QqaV5Eo3D3VhdfBMba8sypMREjefChAkz1wyYANLINR8zGZfMF50jKFKikmu81nsaQToPmGkxhmr/4MIkyCi5aVu8CzQ8MlF6b0ZsJr7JQGCzcpjk3sigKooWUyT4/nMOLRzoKc6ttxfVUIWzTZJYY0n1tT7OYND7FFf+fRatXhv9nhn/vlFgKV7/f6iwmCXu9EJnFRjA/2d8C4Z0G+sa8QfCzgGpArvFRmyi0aO/B9woLrBp0GNggljwzjvALteem05XrN5jJNvXY4dY7pOilcQTmQoBPulpJIjEJn6HbgrFAYcUMUHBttCr+TxRi0txqOCpw96ASQbUZNaoK1J0d35eZV58ob6lIy7/LTuVHB50FdnDN2/dUnBnjZGsYpqJDlKFH+OuZFyJCZaLRjS8N29cVYzBDZrCVkng6UmZ69sihPz9LkImQnwQ3WyBmGfMTsf8yeAC90xMIC7RcWTqB8+SuMhBm8kNk19ybZh2iq8F1FhT7Tl0tjZMz6YQZg0j7aHYAvBL3wXtHfRpom4jgyJBsJ43RwO6IPYscBnQFePF7JzQyeEZ8f4FprW1KXZz6Ntwr4ycYzQk4FVLVfefyWoCJNmFoQijA2HqrA2QWLLQ50WjLFRnjA51zWVahQAkDGoL9Zz9DXBil397OqTRZrJueJdm5tgcz11kr/dMJtU5oyNTjCL9Tv0zJC5ebz6zVAhLK+q1y4+SyJMM8CygQdK1m5ic0He6i+R7UHeErgOdqmqrzAA5O/oHB/X9xHDOiNezs4onFO4UKXgAzLx4Ec+ePL2Yl12v90ZbKxRbRiQe6XrlHdLCTGSPEnPrzR1BkmlJe0rHJM9qnoEZL4w9c2f98uWp+ODB/Yjmacy88BScBH/Gx5hh36o9xLrd3mHaR0NrneSRZBhpoiI8sgPYQKLe2tjP1G8AKE/PAOjijGKPPJu2AS4+Nbxje7K42DA46LGWnI2KzxW6sDZOQ75BYjw8NFjATbqzVbt6Q/VGy7mzq+KZ93L37h1RyOmWk+DTuVtcfCNAnO4e+nY08nR5+T15GjACi5HFKjTdhc0RrIr5wTnBdTXFMMSLgGvf3Fqzg32VogXKPP40HqM6NjYkAIA/24AUkpK5GDLwa7ARbT6jonn26d3CMyEuAK7DZwf4IF43m37WHR1dig0UIZLekfIKwECmxHQlzBF3xU7h3bEvASQp2tR11zgxjE8vK+fUpIuDQzWM6JyPjo7FBx/8SEX7X/7yF7EcUtLGOyam8W5yFKQS9UKpB+C4NHVJuQSsC36eqUwUo8+eTcf3332vd02hAdsQ6j9U/+nnz+S1gMt/TqyAbQXIaSZD1fGWGe8YuQJO9Q+oacaa4x65F8ZW0sG0lAHmWlXafsb5PX7yRA031gV7sre3WwwE9gD5Mn8hmxgdm4if/vSLuHz5isylv/32a/kGYAYJw7Z5Sjw919nLaO23K2v6Xbwl6E6/npsX8wug2Pm1advENf6QJ8PAoCPKGiR+OJa9k/GwX52j+My0eoYJRC74s5vMBCHOZc52GEopHeCdALby3jgjeP6cM4wP9CjilOS4+CUnA7BQgV/GBVJ8sSZFe8ZtvhVjV7Nq0thWbKZivpeje2XsmPuaPFQ+Ho5bXrdyLtE9CbzRBAJLJvk9fKYwTvWUMnviAHRA0bZ/EN9/qhjofM8MAAHS5VrybFJsKaAKazE75mrktJgFAAguthu+YHjXoBGHjaYOf5lmUyQAfJ7kwOQjsKDUaNu5AKCdDznv1Ui9wizgfQkcKACNazEkMO/Y1Xk/mcOaTeD3lN4Fvh2aJQZP9Z6Ry0kWiH+BJ1udFEPOBOw5C5g8wTNYWlzUMxm/NCGmwt4BTZ/W+PFHH+rvMMefPXumRgC/Rx6Y7DifuwY4eDasJYAs4t7du/fjpz/5QrKBf/vXP8TK6ppGnuOpMDv7WpOooOITb3l/2fzh785vXWNyHqcpo3xkyohJPbPgrIEl1xad3R0xPIIBYV05D9NMBJSFZW3kYcQFgHrJhJAAHMFg97kjlgwmmjByNjcFIsH6IZ9MSRg1QOYUMiyGAfDhL34N+KOXQgHHIbG8tCDkF/o1hZ5c+ju64rDRjOX1nRgam4rPfvbXMTA0LEMaF04RD7//NmZnXmgEHFQwElYCMAgpfyiSCULcEF3ena3NOG+gx6kqeVVBxOztwcGol7F+a2/XlMiReLsT4MDDxbPwcZcVfbg4NZvebsdlUx89hos/DjSmsuQiJqHUiKa2qoo0FgOocNKPCNR8v4IWLIMuDJGGFRBx8F5eXLwosEBebt68HXdv34k3b+Zj/s2cTPI+/9nPYvLy1Wjr7I1o645GszV2D0g4TDcmYKl7rBmdLTH36lW8evk8Dne3Ymd9KXbWV6JyeqzFOzJ+KW7d+3H0DLPgO6PexUgib0BrhqCYNjWyD20y7xadFodnGrBlN1SdJ82mZnRKU4U/fgS93Z1if7yamY7pJ4+iu7M93q4wEui1DMbGx0b0feho1tY3RU0miMBc6KNDVvQ/ZHRJN2WDX758WbRDKDkz09OaSjAwMhG37tzTQbmysuwxURQ9JJkzzzVqElweLOzopBlXbjyIX/+Hv4+uocnY2tuPL7/6gwrfoYH+mH/9Onq6uzRDE1M83tfi8nL84Y9/EmXo5198EaMjw2IV7O9ux97WWrx4/E0szb2Ms9OjqHcz/qMAQ3SHRB/nc9w1UXKggtSTJewEShLuTWgDoULxa5yJpoPGHfNFswXe6ai0aYv+Wf+lGKoYqDLF3p1vB3SKFRIsrgc0ExmGp1F0u3PbtEaWbrv3g0cn8fNQsaXRp6gpVLQLdL3IHByAdflma5RARoLEX3bnf+ewy+fyV14nv2e/gDYlVHQDCa7dAotaJNUgCeSakz7NNagr5q814KcE33S3ZEr4EMbI0AU4Qc6yHJxqzQjiuVEASidZuqd6xgKqrBfjHlPfRiDmvtgTCahkcMxYkU737CMf6L7SBAA0qaHM6eXvAk7O3L2lAMjvstMxzJFifFaQbAF/x8fxZoGOznH0lu4kv0sBR9ePPzxHjzrzYaAZvxhwtVZjfAxDVKjKFDQ8I1P5lOSzq0pxLdBByHOZ0NBBN7hLnQc7aONZ4s9NMNXSAQxmjLLLUIxEtNUsEhIsEHBTJCnwbLzHvuHwAmihi5j0S4rwthqmSzhjk7QUw8NCCyWp5Hc2inM96zepk3y2upoUNqWbozF0xeCNjqw6giQOaMxbAC9sOJSSkTwoE3xhKozfNcCoHd1VZBY9NwUh1+jPxRyQTkarur/S8h+dyKWXZ5F+HXR7iaueVUzXBf0tAEBSAG0gl4i9mCKpC2wDuPC+SnCAv+e7cwJYUefL68JGoJarOZkmlvOHz5S+s4yg5P5yYgDsEpJYxg2xZzznGn8WPsuSCCbJNJhp3F2PGoaOMiDrjts3bwrsZSwt4z3HR8cC52SuE8NN9tWL5y9iYWHJdPtqe2xuQvcHWDITI0EMDJhInhqAKQ2YKy4S8L3hXpNRkoyI9EJgEgAd0kuXJmJznW7Mi3LPrfLzAfDjUWXCD6vBXftuJVAA4RR8rPecrEB3W94MhX0hUODkRI7v5AOsXXVhl1cE/gOIkFTuSdvrEWOWeLj4Z/0n0Gl3bcd09iXFHevn6PhAcjn2IXkI14T2lJ+l6Lxx43q0tgNOmDEDOD4//1r7mhwJrTwuz+yxNC3kGde7DXSw1aFL53gqO5tT5DuZ1zg1sYM4o8xOoNsOQeb8FPmd1yPePxRL7H0+HwNiWFP2BbG+mXek+dL9/RcAWcpLbAQHqwiTWjvjcxbwrskrzbw5VXEEsEfNBnOkt3dQ3kV04NCzsvahuJMMy+i1sya3e0AVWARjo2OK8Xu7gASL0orTnPrko0+0H37/+9/HzMzMxfmg91MKNTOyfdCLQVOtxsTkuIwXYWhMP3sqRtnNGze0fqenpyVN4vcp0mFD4tANO+bRk0dxeLivZJ4RtVyvAYATJ/UUduXsoNkAa+XK1asCEsg1KfBzUtPmxobOCACYTz/7TGuC5//b3/42/umf/jGOTg7E0KDY4x5ZY7xvYh7v5OrVq/GLv/orvZs//vlP8eQJs8rPZHqMM3pXR3ecnjh/5pmrobO5LbYM5+wPDx8pdnFWpndUeo3wPiiCKGRhallqawCP2INMVqy6UqSYKUiej8zSo/FYo+QKXLdG74kJAmW+mEqSZxATq/hR2HxQ9GmaGoeWXwg4BjAtEyl4KQAAsEhZ68r1S0xWvkKOpXOuImkNezdjfUoU3x8h6D1tCRlAN/ED2ZKllNTuLvT4Hv45TfcAc+RXI4NZWIke5ygm4RmePaULS54nUM6MMPJE4g3gbcbABIR5p2aGGdj3NBKf+cRyALEEAC6eSzGLvgAyigkgv69GC8+4hfjDaFtqHc+yTy8dMYjKFAjOHgG3mq6Q+e/7AECprUostAebc6ZsIrFOEnQW8lkYigkcCVxHclgmb1HzYcaps7owFdlz/DwAAN/RPzSgZir0f9jMnd1d8WJmRgwArje179SCrA2YPHyv2TJuvLIenScfSl4F6+jFi5l4Nbsa/f3d6v4DZu/vAyKZ3XUGy0Fr1c/g/Tw+wQ/WaP777k4bbqs2PUFegwl+Nfr6e2J8YlQ5FiAE4B1grAxAGQt+YF8ickTnRazpc40K5B7y2fHP7H/J/bp7tY6QLHD+amxmkb8qxwGwuvfp5030SBTBFBjo2wnYIFcEcBUDogB2xvFpxP5JMz746LP4+S9/rWRhbflNvJ6did3trXj9alYdW3SpoMunJ+j4+2JkeFgoIYXL7KvXemgkuGzAOtoyxqDs71mPX9zHSc6SyoVTrhe7Z+hKr1gMvCiE3FmBJuvFltRJB0Ko0e6qgNbYwMUaYhnuYM4GUlarqRPIi6L7RRKSxmDqpJB4g9pgdMc899aqKFmzMzNlggGGZTtx7eoNBXKKWTwR0Azd++BH0d7VE9HWGQOjU9E/NBFHjYgTCsPKO90PL5hrPzrcj+OD3Wg29mP6h69j9tkP0dps6KAZu3Ql7v340+geGIvWdrSH0EOSjmwUDoMSzF3cAXV3hQDO4UwhSXDWfwMI8fQRFf8499fQ/rc04/hgJ15OP4252RdRrTR1P3QN7j+4Z/lDva6FxiiijbV1HW6i+hUq0dDISNy+fVugyqu517G1va25zjZzacTa21Vd4/ClK3H1upNKDiY+k1nn542TONjejMOdjTg52I8mAXxrL/pHpuI//o//KfrHr8T2wVH88Og7rZ8b16+7uI1mdEP3rdq9+Kuvv4pXr1/rnfyH//h30hNKmrK1LQbA0qsn8fLZw2gc70cdnSUF0QHTB46FErtrYnqUgBN15igGVZKUormQkN9LAOWkzWhIHYjyeNXfMxCIAs6BVcxcshDIDrSCczG2UqdWOlxTqpTYSuZgrbuNVdCl0ilzF9FdUHcB6YjQheIvHYBaE3YxVXCyqlqIO+8g9xOHAN/BzyU1OVk27oa/61A6+LlYFapdXKEVvLs6pTEVSsnIPn1XQf41n9WFLmuSuJMdAe7XhXt5hoVdlQWr6eiedsDvID1ij2QhJ+S6OLZzfdy79HbluvNAep9xwXNhD2bBp9myJWgSVIVOF61hmj4SiI0Al7FDovidKvnORAY6HtfHQUSRRkKYRSN/39xiysmeGVNlxBNgoA72GoCmtV384Z0BAkju0I1sAeohs6EZ4cb0EQySOtQlIfFJSiMJljIWEpKSwNDRIFkkcaFwVyKuEW8AUGbAUMRS/PG8iIECi1r4DDOt8DCwfKisOxzVw9NbSHR4ZhR3KuRgMpSJAkrAC8iVJoCg7xRa/CFm8exZ3zwjmVm1I4Ww14Peafln9geJotfMu/nP3BvrijWUdElJBNAkYzaqme+cEQYwE9SCScNa8VzjXJ/7Op88fqsppgLJO51YeaeUJJHnk5M+VNzTZRelPQ0TDYxyvdmVSODB51cpEsoYTL3zMoHE3RHitTsqJER8b1JCSTh5PgbEbMZI7CXZZN/kdQEMwACQ/rt4vyhhaZzFHiZEmFnB2ujsEs137/AwPvzww7h966bi6vTTp+riI6/RmMTOrrh+7ZpMe//lv/1LfPXVX/TMO2vdSvoVM4u/iZKV4mZNoWUfg5ycgNmm7+99LarYJ6ULSp7ChABi3eLCXDx98lgxmjjpbihdHid3vPPllVV1rbvrvQFrhXUk3Tcyw+Lzwfuh08QO5p0QEeW8XoUFReJHl9yjAfEJwrxQnUom8cgnxoms4zsMnxJfi+u5GAWHnLln6roTr+n8Ek0UZzvd3aZJwvfjESApQzEB5Nrerq/G1taGmD/EE6j/+/tHOhfNLiLJZm336Jp595zPXCfri2dI4STWVZl0ofG7OM1FuQemLu0fR5wDLk5Kvidz0eaZnj/Ph8kleCqQA7G2FeuKsS0/Y3M//Iq6nLSfNnQvdLiSVURR7L1hbyIkElyTKK8VCmSpgzWmcX19Sx03nTGF8aZzvt4dbR3eAyTFGBqyN9jvdMF4fxNj46Lz8l0//PCDimueb8qeOHtUuKmTh5+VQX7M4H7x138V/QO9aubAYGNK0TasIhh90JjVXfZevn7thuRbfBbGmzRHkFfCuOAZmzEJqGIwmbOSIhMZBw7lFPwk/0yEQV7wwQcfKNdVk2VtTWv6Jz/5Sdy6jWdDW3z//ffxX/7P/z1W1xblEUEjiEQfNmZ2+og37IfRsRHF2fn5udjY2FIMpuhl2kA3ppFNd4Jh7AAArb3F5d4j5shhiR389xwxyvvMjj70Yk0b2dwqTCvHXtZGGs4m65D7zRxIwDl1RQtTXfw8RXcXo8nxK7vKMjhU8Y9BZIsAUM4DzraUNIrRW7rJ9qtplckla1Ad56b9g3j+xH/MBmHNJeuKjjUxQJ3t4uCf8SdzAp47kkWtt3q3geYCDqgJQ7etAEpiXZKXnSKhtnGkOrFHgFx0hS3P2WcSVZlf7y60G3bo3D2O3GOWdfYWPyIzeNx4Ei1evg8YfnaKAcBzkza+AOyad/++j4CG7Thnkfa+mAlT98EuyuaLG6luJuS5qK55yZHU1S/GtmJQlYlaXL/yrnJG8d38vpiZsIjKZCbuyzp4syzUGL4AjCw/4P2Rf0h61xLaW9SRaWTHGiC2dHR1ys+ppw/J2WW9y+8ffn+xd3h3cu4Xe+yK8kTiIiA268KTlQzaalQy3hctbbG7u6/6KtlsKryZ4sA4wLZ2MclYb/KaKA2ebBDluc1ZQswhNtLY5hmyp5kQxzSU9lo1xsdHxCAid9Ho87aOOD9tyryU6wEQ4fc5vyRZO0QmdyYAIHPabDC5KUfTyBMBkEDzmQJhNAXJwJHi6e0f/UiEHAKoQFAhq9a3YdJlt23+fbvG2EFj/+kXfx1Xb94WxfvZw2/l9s5iZO4uQRHqEjR4EFMo/57R7ZEfdBekPWARMZIAqv4pVPtNOSLyAFSs9vXpGggsHNRJUyb5Es1YBca5gAMOG1N2bOzlB2HjK15kdgTtEOtNRXJgzZLHUQEAkMSyqEnUk2KDOYofHIsagxhXzNwD14zZ3aWJSS3+2Zev4urVazJEBEyg8GzBOKp/ME6jNQ5PI27c/SA++PBzGdrJnf8ceg2J9zuXcIrxzvZqdFRPY2HmcXzzp3+N/a23pqq0d8bVW/djdOpGnJyRmDJnt160plCYTAt9+PBR4DCeG49ggOnFjz54cNGJpDg9LTRSvrMN59q2lni79Ca++eqPsbwwJ+o/IZ7nTWFy5drVGBwajqHRURWSa8sLMf/6lf6ZZ0rRg8b39t078oZY29yKufk3mg6RJo+8b+QM1ba2GJq8FDc41GBpNJsKzLBIWiuVmBgZirbzRhzt7ahjP/3shbwnfvm3fxd9Y1NxcHIqGhzmHyNDw+5CYTpE4dzCyKpX8d33X2t93Ll7N375q19H4wwmAeO6mtHTXYu2U2QAszHz/EnsbW/EGeZEGHGgfbuY5croLCfmrvgtA0in2yzOsgOkzkuhmTbLDFmb8nCoFbqTo4M+zsm9k0cdgqX4z3FQuZ5Z27mud/f33MGptph6fXKsJIFDQNcjpNhutNA4NTqtyF/4Hui2OmBLh1hdCXXSXcQnophMAXR1Sd/PA8LMg0J5KkCSDuF0Py1jyUBvRdMrDm647dpEx1o7njN7kmtMoC+LpUSQeXbucDBaiETa7wMjR547PyfjzAFMWkjmofx6ikFqzkxX9QGXCUYCGXlIZdcuOxkXB2cBAazRK1Q33mlKvhgLVejY/F1yI0ZHATocHSkR4/p8DydioShRLkaMFKowRohRUEGhnwK68I5zwgFAB9ctraSYEHSkSSQ5uHCYxXcCeQPJhl3Q7fdhNoWSlXJoE/M4RNmDLricJGSc5hnzvCQ9Sb+TM783nq2eudysKaZ8CPLHhamRaxJIkh7WEvuSRB/dOaADX0qSeFGoVgxaQFfEPIznhK6Xz6Irxl+A1L09ffosUetE3bbrOMkpyFfzVi0AACAASURBVL/MgvJwwwiuzLDn/il+eWaWhNRtYnVo41PWD+cOa5wEjz3gLv6+qZ4tmJTt6u+jhWKOLA0QSJRv6ItlioeALFgweu/uiLJf/b6czGZHBEBMZkzyFrAHgP+7J9wk0FGIG2Z4lXFSBrrtKkyBJpCl0DENJJgmSqeSTclZKPdyjSNkPFutGIm1iclAIj43N6/YhT9NV71Hf19YWtIYsI8//jge3L8Xs7Mv4/HDh4WFwjxs+8EAspKwfPXlV9JIItsikaHLqSJPGkTTZ5OyKOOlQpUHwOWe+cO7ITHjOfF8WIPsH0uboHJS8JzEwpvX8s7hORH/+vp6JJtRl1MJMBTlg1hb21DuQTefZE7mZZubHiEGCCE9qA0/+Sy+Q4yPIv8hGc8YTqIHpCvt7nFha2FA2XAnhvdH5yXlFY7J0DgxFAxpxVn/JJ0YcsImGx8dLyMvXawDrLCnj06QSGGWehTryCW7apIQaArIGdKOQ5m4kchC+8f0S9OLhoa0Lyh4WY8CR/EEOsMdelVJNE0agLDzc872Lq0FukLMiD88aMSVqSsCGwArdSa0tQpMWt/gWTaitx+K/JTOIH6GvcZ9sm+4P0AM1iBMyZS/8N+JO3LaVwFS0zvJKSkUo0gDNze2Y2eHzpzldnSZZRIoiRdyIPJHJG82Ddb4TkyvCnNOYK1+s0VjwCimof/jSyApaQHAMzYCeCkfOmVaTbsK7X/3t/9e/gtPnjwS6MWVAKi8eP68OLmTFzrW0q3j21jPg4PDuta5udcyUcWvAa8HnjXO//YWsWyTXIpr433zvp4/f664eevmrbh27bqeEesmHcu5dia0sHZ+85t/jFfzz2Ly0rjGlAGS4FZOwu/cl/1jsFeu6g0Ka/Y+gDFGz61oKz19pbVV5tIUNwuLS8WzyCPtsvuck398NrAmPcEB8ITnxrplXfJnfXPDXWTOqotYZNCDOK64JrZcZwF/ji663WqOFCo9x6s0/QkAFD0/54Rc+t9jULEuOMbw7+KPz84cNeuCR6wopn1ocoTXqSSYNDvTB6ewaU29d1NOeZk8x47EOOkf6Fejw0w74pWBtQTcxbwUSATTsxrtrRjGVqNxjG+BGQDEI5+FOjj1rDUuuKWqmuR9zyg3Ydy84DmbAWAZNOy7LNRZpAKXyV3TeO49GaDOn2qCB8XUj3UvefTRxXQHy+YMALB+VA8iIaWYL4U6z9HyC7PjxIzg2srzEiAvlqzzrWw6sX7YH4CAKQO4YHtefI+BfNgtOVqPB01s4VxIWQRxRPu7v1csisHhQQG0rE2YOOx33gWfz7VhgstZxfpjrxFrNAmgTHHQxCc1Lqh5MJEmt+K9uOnHeWYjaEtrXdNy1rAP3sktM7/k7+Q1YqjX8EKq67vxYNo/wCA5oqub0bZ1+b3YUBYpyLmakLARxFA4xSxwQGctz259Y0vXsb/rhpmZXe/kg6wlpFTkoXyW9inAamHLypdEDICPPhRvHJo/C5wkpre/T7MINQ/3ENdXXEZZkBF9A8Nx++49JQYvZ17E8vxsHOztyo1ebsodHfHpp5/GBw8+kMnJ73/3u3gzPycKNy+bi9WYC5IAZr739urgxNWVg1soY2dNaC4FC7Q4JZ2lg5SHCsmwaHTQgJqMfLHZFS/ElMk0WPLICe0xqLVtfnFOPKGjtepeRd8uusucbasEqiBTbEpQLoILlEU6YgREDkioZ29X38ZXX34pKtqDBw/0LCnAmaE6MDQa1Y7O2D8+i77B0bh++3501fs1OrAZrRoRxwge0Bm0YBTjHW2V6Gw9V4f62z//a+xurMhQr6OrHgMjl+K0pTO6eoejp3c0hkcmtLBJgAlyvFikExwALB5c5jHG49n+9PPPtYiEoBLoNN6kLdpbK3FysBfb66vx+Idv4vH330Sl2Yhuuo+ACkLfq1Hv7YspQI6794TGQp9fmH+tQM8zTZf2S1euCPh4+Xo+9g6P9KxEb1nfEChE4MbNeXRqUnQzEmiQStCu6SdPFSF/dO9u9HRUY2VhPpYX5mNpZVmyh6u37kb34KgAgL7efpn9sRag98msrL1daxITxoN9j45EtjE0Oh4Hx2disjRbOuL2zWsxMdQdy/Mz8f03X8b66qJMAjHmOTtp6J6cFLI2rLORtZUo4U4uk8rE2nbxXDS3PPd9MzBIzAjmqdnVfPL3dEI5GiUDFQcKBynIpunATkw5AKwhPlXXVUhjmO5vlLSuPaROnqj+7IGGZzIXF1kd5hT9BXCi28vh5c62AYmUiGTgVlAv2jIX/TgkGwHPpFkxBBCnYlPElBNASSOQE3DwAOAw52Cgg5QdMzEtCvLPAafkQr4A74qYd94J7rQnykoDi72f64vr0ejA86aeobrPZdxhIp8+cf0nDxL+WUlG6ba+/zPvwBkjyCkj0r8v4/tEn9Y8XORJXL/pzICfpkSiVbWhHAkjyZckAA1mvtrFGhCAYgXJFF0bknGPjEKPzMFkgMTuFO6sVYJi9Z3hETRbJQfpb1JuRF0ZFf8eN5eGdhieSiLVdOxM2QLxgeuiQ8qBCm2O9aGu5wFGndwPmkxMcOxBkWCKugpnGOFBCbcplCUhrR5hitHe6YlHiRUQCCYWrCu6a8kAsO7bIwwpXkkooe4BaKWhTgIAPCOo+bnuMrFPWqXXldcU+0TgER1ikPGKO+gk5d7fZl7AeuJ5WzcYKpr4/+h9uRauid81E8TsDwps1h/3yIFMcsK6sgTGcZA4nAATYFjKVng3BqB8TlrmZtka16RZ3+fo6U2ZpXsm+ZpMqWyqloCPuyteexpzprMN1o3XKb/P+YbRGcXhYP9gLLxZiEcPH+vMB1Su0a04b8bSyooSKkb+MV1kfe2tHMx5Bnz2panL8dmnn4oZ9+zZ05h9yYzlfbnaMwWCd8t1aqY4Dt7MgS5jvuTVc4pvghP0lO9hnsXPcm/Q3c0k6tLzE+CBtnxvVxMA6FATjwAAYKkRP5S4M2O6ALB07yl8OWMxRIO6TLcdkEJyvxaDX8pPsgNZkiW60h4B0qLunEcGGsRhDVnvDv3Zo9F8LZaXkOhxPY4NxAFLbzAvZY/gNk2BMDwIXblVBYDOkDKmdWuHyQBHmnZCt31oeODCaBX/CZI7KPJIB5jrTtdHa7nIs9J3hDnXMFWIMRtrXJOnuCB76+ig+OuRERXvHrq9jOE6kRE4Hjt+7ws4EZOGiU43r8Wly1Oxt7+nvSE5B+C52Dp24ub3GINskNq/S/cNcM+ASDWGBuzRQnzaXN/U3G1Mf3d3YazhuwETok3NIP8+I+PsmK28SUy9wiBTkWKwWA2fc3c5+UtA5cmJ11hhN/lZc3hzlrpphO8HDYyf/+LncWlqUk0GAADi75u5+fjuu++U28J64byVKd2xwS00/pljGkx6J6/E5Zv4nHsV3xJyrwQoXLQzStdsVQp9ZJOspb6ePkkaHj9+bIlWRy2ev3gS23urGodJI4vpD0dHNNqOivzFjJOc8qLi5giQDeCauHUWNcZ7e5CwzML2YAqWKQAJvmdBLsC4eAYR3zwNA4kkLvs2AFTugbHdUU7vsfSO98GaBCAhFshAV51Uftc+GVpDxYRTQHfRg3v6SJE9FdmG2SIRbaXLnaCgGIYC6N1QywKT7055FTGSc474ITCGe6CRonv3dSfwkE0dny9d8oeABYAvQoIH7Hc6tACt7C/iO4CO4iwgeitSgUoc7gP8c+YQl51HEE/4AxDA+lHsaQEkY7Svu/48u4tiU35Q7sjz/XTQkQrynfx/jcBDRoWRbjlPYAsmi0D5JPBlkVnq7JD8Bl+hhhiCeq5FSi3voTLXPsFoSRolHXiX7yVwy3oGkHMDqaZ8j6MxG1vJvnacfeeer6aUGGhuFPPeyOtc/LdcSOiSrcnvizHQ0aqGCWdYN5KbAXw3IuYX3qgeyIYPz5j9BDuA73nx4oXo/TCmLl+6rMKc75XpcDGgR3ZydAhAxnvg7ISV2x7HTHgR4cuM3ASH+A41zMq9mN1bpiloXK9lI2oAyQeJqSQdMTBIfIvoqpPfYMy5ExvrW6oxyI01paGwB3ku5B147wHmVStmMOU6dZ3r5iRrjv8JnGuz3EYNBoFNJdf45IufN9GAyZLg7DzqaI2HhoVCYuxh92CQINNa+0AhBgYEDkD9bhbaTK3eE5NXrkWlrV3FIbQrKG6/++d/ji//+Idox5G61qFZwbxkaU8Y7URHCMrk7ramDQit5KAbGhISQxeLYOEuT6deIgsHahSbnA1mja+ptbxEB38n4omYZVBNbQ8LlGSyJt2TZ2KTkLLAkCKoeCjq5BxZAlDA2L/2Wi2uXr8el69ctVanWo3Zmdn485/+KFT97p27QobpMJDE0y3vHxyRLp8Riue8uLaaWAC1rn4xAdApQiG7ctWHZq29JVqbJ/Hm5WPp1NeX5+TGD5jQPzweR+etcenKnRibvBHdPYN6dyQIPDP0eYP9faIO0wV/8eyZTO449O7cvqVFSMdAlKeoyOl2aLAvZp490bSBnS3e67FMIBmvp6KoEjIXZDb07bv346NPPxNQAQOE6QCgWzx3m7o1orPeq1FS61u7MTYxGQ8++ECJ1sL8m1hbXYlWDrGumjocos+gMdUM40rMzrxUQP38k4+jLc70+Wg9OWy4XkZRtnR0RUtrLW7dvCv39DeLb+Lx08cXSOPR/r7cpi9NTohWLoMrit5qe7R19US1vTumLk1Gb2drPHv8Xcw+fxxtLWfR19URJ8hRGphw2JhSFKUwGuxCkQ3mjWVzMKObF27LdGfLjHtAs9Swk0iazu5EXQV/me+tdVccQ/MwY71nIZBdTZ4Z3VbeH8EFUzbJOjBDUqfBdOX9XZIdKG2m+Ht8oI1pAACIyqLNseZLsWqknSBmbbYOpjNmP5syyYFqFLgpNJLvdbFrU7qkSrMv6ULz+Yxz5PDkczXPu3kmeiXa8rwWup9ZFJmm7845nwN6qsS8mHVmx9jSBOh1eH74QBQDZHdX983+JREDsOPfKykuEwh4lnl/Wdxn8W801UE72Q/vgwH2cjBYQPLCxkiNOQHWhaafuwyCLrq9dKw8/iU9CeTsfUjis6ZrFSUQo5eenhgY7H/X7WqHBn+gg9paaZuequiWX0PpqLc01flLWh/XkhpE7pMDW/OzpUnzuEYAXw5tCo/UYorefnxyEUvV+cEv4LRRkpxDrQkXY9adsnb4OwcVhQbfxUGleehsgvMiOygz0zWKiA5FOSz5efaEjMdKp8GMLeK4aZfWN3frWjVaRyOfvE4tz/HzJw5lsspzYgQQCSn/LbsK7Gv+5KHMOmbt8LuW24QKF54FCSt/YHzxPgFo+HzOJSWWrZjvGDA3AOoOFN9BIqhCcBsfmzN1sVnrHtl2JCAk942om8Ug0zRbU2Ez5mQnKgupHKeVYJiozBqZaWNRJ80uVHnWCQBkIsfnTlya0Ggz4gEMttWVVdGwq60dAog3t3djg7nzp2feU62MxqLbTtzpldv4L3/5N/HFF1+oiCYu8f4W5hfiS5gAL2Yta+mDCWF/EN65urClWy6AX+aRVYHTJDxy8D8+Vpxhr5tqYyol78zswA2tNwrCocF3ppXyoyjPDa0uSTZgFIZmrKG79+4LCIDtAJgkCQeSs4ODwpZxIipgtTjpU4QgyfGY4NoFxZniX4VLA7aMiw9pcYvUhxzghLMUXxIMUCm4Kh7nR+GI/rpaaYu+nv7o6uy+6DbKd4hTp3nqEXutlRgaHlKHE/AQL53JiUtxenIW33z9rYzbRkfGNe7JAJRp26x3GavtWBfO3hHo0NKqEX71Oo0TYjwjSJ08UwAiATg88DQRd//NrqRRxBrf2duOW3duxcjYiAAAjXQtE0/8fojBnXbABwA5OxWLhz3CeT06PKJ/5jP5eQxuiY3knLvbsGUasbOLtK0Svf0D0dVdLyZzxwLgenq6JeOjgyd5HX4j5B6cx0XuqXh5MWGjaMELu8esE0f2nM9OgwOAg9/vH+yPmzdvaH/ADCJuYpqMySX6fzFOAAaL4SNFN0AWe9RnCGcOMR1fJbIWS6m4Vxv1Hukcb61V48oVm/2xnyj8iIFMzCDO3Lt3Tz5aGGkDrP3X3/wmlhaXZNoHhZgpkIAtdNLx3ODYdmwh97UsjHVMLOB5pQYfZlYHnlrtFOCY+Z2L+bOPVpjCvLVVUwLYiymjzTM2QUoVuGX8qRl5TIbpvWgMEE8TbCQG9XTXdS/cI/mJfArOXGzyPKgNWJ/JklIDruIiK4F6gbPFXE2z7osrPddGrqH1XkwBcySy4ipyFYopZIElDxKjssh2yPAwC1XxyQMp0kGZ4FVhdjB+e0ig4g5TdLY3ba7ZPBe7L6VUKbfBpJQimRyRs499jlnngUAAmF1ouNP9qCKvKP2sgr0neAAE8Kwz3mXn28wvs5yp3ZCAIIsiBi2vLiuHQGvOWUncgWWUbE01JeTN5Zn0nLGSE4rBhyTVEsMExWFvkgPKELWcrawJ+QZo0pXNrxNgEDuqmLtSG/FHYxbFnDwvBr9mHqhZVECai2kLJf8S8wCPD8Y0NvAMoA6xBIhzyOxtsxPUKCMPYbxwD9MAWrRH59+8UQzkDOVe79y5I+kY9PvpFy9iZWklBvqG4tKlKX0mDDiaD6xLA1Ywic1ecz7kPY4HQMrDaWRmkykNZMmn1KgptD1NwYOpVIxh9f7KGHuA3cGh/mjr8BhjJEOYwPNd8qdjipDiqZ9BvkdLpzBsfeeHlQ27zJkAmKl3O2t4r9QVf53jGKgD2Kl89LNfNM/OvcFIsuq9vTE0PKIbXl9jjI47JEmtGhkZ1gbHoZpiExH5WbMSA6Pj8dnP/ypau+rR3dsfY+MTevnf/eWr+O1/+69xfnIc7S2VWFtd1WJjvJ86S2hpOjpib39XgIHMzNowmOoyreSYwxMaj7U7JFQkYtC5+ONOmheDDBzoThV/gUx0RPthzErR8tuRGJfEvujps7sxm4vf9YFhI4/UMXsBtYspwIgYjBjGJibkjnzSoAhkpvB2LC0sRGdHewxj0NPuLifXNjE5GeOTl+Lk9CxW3q7FwuKy0Nbrt+7H+NSN2NrBDKIjLk1dUedFCVJ7NdZW3sTrF49ib2Mp1pZfx/7OtgAAxgB2943G2NTNGBy9GpVqR5yoAGuz98Dykgr9sZGhePl8Or7+6s9RLUaNHGTcF1ozBbsqSepojAwNxpu52ViYexUDfT3RSycRXdTRoYz5pAmlWGivxejERNy9/4E6BwAGjx99L8TRJlR09hj40yJ5AcyHjz/5LD7+5FMdhCtLSzJ/ZCzk+tpqLLyZk/SjQqetXo+e7p4yI/o4bt24EYf7O/F2ZTFaK3R07CJO3Gw0GYHYGSOD40oAVt4ux84+LvMgdIy7q8aD+x5LyL2SwDWhQbdjHNQtTwZYE42j/Xj03V+i2TiMgd5aHO9sxtryog4WiksVyUTwC+OUYkgnRNBFSFL4DQBYi2YzIVOUpVk/8YSA7EQSZB3rTU0SxQqqX0eHjApZ/yRRfD6dF9FSNe+3Teg+SR5J2cDggNkvhYHANXA9jK9inVO8EKh5N6mdJ8jn+BACuQoqDvOCyCY9Ux2MUwBA04w5cARSqMvFiBGDXzxvitJ3xQqmN2aEUPCLmn5+pkIX6YzBOhvBcJiw/kgcsvOf6CS/w39nnVLIuwvqJMqAhNwYL0xkkiUhPah0u8wpNkDDz3MPvBvuMwMp3dssBrMDyHtJOpVPZMslMmhmoMUgTNpgTFsUN0y5MujiMToUinouFVPaiFcaNSlzyUosryzF1vamnLuJR/xhtCm0X35+ZJR4y/e8o0YD2EinXKnItIfkms4S98Z7yTnqJE48n5Q1QHe2t4k9AwzCMqXBPiTZVeHnuQ+eu1B2UefqAhah+gpAaGlR0iraPuuzAMGWDXQEHUeSY4BkgIAOKOWAqlVPzWC8IJTUHJ8keiBn0InvM/0WBLLJX8SaUN2b6GzFEK/IZ3i+2UVgjairW3Tc6axNn4uE2GvXVHIXKW1K7gGVuSeKUO0hJYR2i/e+NjMnzej4//ZOsE8BhaB9HGwcmOuOe+N+U9vNZ6sTLjG/9xTrxwlpmVBT2ClZJGdHX2M9L0ZDGbBOoET7pfgBaJ2VOfTS3paufxp1cc+sAyiTsO1gZpEQQdenK8JkIM425FsURZzRsO/Ql2MQTKpik8H2+NWvfqUJFhp1VkB4jACfPnkWz5+9EEOCYgL2h/7I9d8aef6i2y9PHpmdEgdO1Fzg3m/cuOE9K+3tu04WH8O5lKZ6xJvshGQuQ3GijhFjOJkGsL0jDeXVa9e0b5m+oVFO1VaNCkRfKsf17i4BAwDoAGo8R//3XYFz0HNJnugIct3ow/kZ1hVJLvvJjADHStYBQC1xENox+1tdYBz8pbdvid46hRPFuqcysPYAezEBXFpelGwAR/rdvR0bwn36SfT29Mbh3kE8/OGx5HHQ6UkcoY268dEmcIS9QtK7s71TdK5t6hyRhCIpqFbRvLeKhsrzYqRgJdrsWC6qereePfdFHjT/Zj42tzdU/Hf31kWf5l1RGNHNZn8wBWhlddkjOTWStuYC77wpajsdbfI7KLoCfyhIND6uIqM05tO/XdvWGd0Fs6EbMz2km8cydwN8pqBlUgBgwTtZp9k83AcJL3+nkKZIYH3kZAjFAAFxloMSqygiyF3k+nN+plGH9Z5ugXb8RR7x/Nm045nMzQSV6Z2l7v59Vhzns2jpMmM9lcEh+xOAkfMJcGd7H+ZnVVM07t9/ILbL2upavHr1WuuGopPknUIAie2jhw9tfCZ5H6zbkzg43BdIQW4s5pa678mCMKvBsqTji1yAPdmOkSv+JMfHwUzwBuwTnp3iEeMq+5Ub0ITjj9mNLt6sQ6cpBHhkgzsKPmRAAMOsX9gK/B0ghnth6sDUpSkZ4rEXmcx01kDChembAU+KJGK8Ypecl200afaegflktyADgOoOKEmDymBtp73AKm5wOJcxOM07fZ95aY8nAwwwsciziF8U/DIPLpPJssNO/KLLDAtgeWVFBnN8Nywa1geMGk+8OJI/hWoIZE10jM/wwcEw8zB2ttCc47RpSTJFpiZ08Zz4H6yIMkKUfJY1xfVnES4QQw0Km/AhFwSEIOasvLWmnYYcMmpJMsr4ac4y5/wunJ3H2FPB43/9bCW6Sdd+PX/Louyf4N+zkaunoGVu5KLe3i0+s9/lTvw3TZwqnjUCH3QfhnY5Ny0TLNNT5N+kzKs03s6VO/CHvUMcVmOn5nMW8Aa2NZNJAGgp/ll7fA+fyXPgLOFZzs7OxuramqdkDI2VcaqWocI4V2OtXlfujKEqOQwAK2a2AAD2OrDEiL2dfhhi6pWJNQIFNFbZeT43yXPizJSPXTtx/jj2DnYlW+vuoRGONxnsrBMZvIpR1Fo8vdpoGLoZqfyqzlSrZqwu2yQ/2cd8r85UpH4VAPUBMay40tevX6vRDVPSLJnzqNz/5PMmRgRKQqCqdhlJ5EY1l5UChzz73AZ8jNjh8GJkG4lvG8XnWTM6+wbj/kefRu/weHT3DYgWyGfOz76Mr/74h1h+MxcNRhnsoJs8U7AC3Qehh1HA4gVUwBlXlHMoPEJRO/SzvEg+j8OFzgxOxiwqDpbsjJAQWALgh5VBKzWGMuIoxT6IEy+Yg0UGMCcnejhJjeGmTaV1wSedE10nAqBoII3YPTgsTv4RnaD7LRU55rax0ItxDkEaigrIJ4Yfa+sbem50QX/6xS/j0rW7MbewGsPDYzF15brYAax8Nuuf/vCvMfP0O3kBHO9tqRuPTuvS5etx5cadGJ+6Fc22njhuNKVf494YfQMA8ODenRgZ6o/nTx/H04ffR3dXR3R2QCcxDYSDFyAFyJiFyIKEEgUkOzk+rjF8dFUwmZifm48D9KwDg9FJN6ZSib5BOo2t8Wb+Vaxx0Jf3Y/SvJSqtFOvNaOvsjp/89Iu4d/+Biv7lxYVYXngTxwcHkg5srK/qOyvq9rYLJeZ5+/10lYPzIDraCzX2/JTqLJrS5nTE+Qnjq07jGCdUCiU0c0cnMT5xOT766BNJMti8UK0JplAJ9w6OokFnHsOg/b3YeLsSY0M90d1eibWl+ZibeaG1qrmz6mRXoqXVnVv+mPZextORsGhmOMWMjbn88wRxqP9G5JPyxr3xjDz1oqFnpa5BOQAJ5JgCcRBCmZe+SiZdHCokmM13HaeONiUp0i2flqkBifZvbOl7ody5U+0xNVy7TFxKYqqAXzqtJPCsVw7RHI9nmpbvKwEOTRsoRQjJ3/vUb1HPQNsLykinCwoXBwLFowqqEvgzQGKAREKn53GO4Uq3jYoKrZniit9L/a++L+cHt+Ckb6q0qHLQ3zoZC+gEk8/k2vMgIPC5U+2EgDeajrrvSzFSNpSBUgguQCPPoWjXoT2SPNHJcrLfqqJWHW9Rr05tAFRm2JI0qTC8oGmdx8bWuuIOscla8xbRTbkntOZjGDhBay7dCq4jk0iuZ21lVe+eDoAO04LGc/025nSXmxioYsTDLQt9EZQdGZQPqwQAsiNtyrzXtw724vTP93A9JIiKG8VFV59aXIpJWCmsPEVlW+wewBAAJTNqnNBZ52jaIcmmC3vTsVXY6vvfuUtrpi4uydJu04FoqrhmgXM+ccAqBsnfwnuU+2AdyseijKqkAJChpToMjGJcFqjmsVs+IF2oe5KMn3lP1Ls9jotr1x7Q3HF39CyPMGjCdShRIllm8oFmSzO7vUfPWV21NmBZTwRQx0CJghNsde31DJzsqaiVhtdu1E6IDRxcgFOFVaSYpcXg5Fkj6aBjnjMtwv4ZmcyTDPDccLOnK0ficbBHsbyrTuDK23W9a5Lf69euRl9PryjRGNUCzEPPxuwVKQGyJBgAjBiE0sseWFlcUf7AGhRwUvZodo24F8mQNB7MEgA8M0ikSWChQPOzyQpy96zQGgAAIABJREFU7PVfPB8SWfII7o1nxpkhNsberq7boMSJvSJgOPbUY5h58U3kLHsqaHkeCwuL+jwSebqtZiRUlNQTLzG+47ykAyhaKsVdFwZ5jXi7tqZk1h1fKOvIXJKi6qkXTpwtBWG/igVycBxLb5ZVRI6PYshoacPb1TWtDzT5mNzt7GxJH4pp48bmmkwE8WNQHG9pjWdPn8fv/+2PKtoYn6eyVBM/rJfX+tGYTkxWmcqBQRgdLuI0euNqjI71R3cPkg6KxaNonFjexBhYOonkVsQ2Gg00GehctTKtp1qJ/sGB0iA5knkdMW7m5QsBI9JXY1BWo/GAjnUopi5d1h5gLRLrxDw6aQg0JLln7T2fnonDw5Po6u7VOGOAJq7NDJwRvXfiiinV3n88c/YdxRfMKop91jkddt4rHdtXr17FxuZGkSEMC5TOziqxnTVEkSdAgo59zRNF+BxkFhvrmwIM7a59qiKO521WFbELJm1OssGYrSYgKUfjUsxPjE+qs4887rtH3wpQofmBYz9AEAUH79/j8A5LZ9haYuKNZp8XFi3PkesnDxifGFMRyyhCrkGeUWXSjkarUvSX7iO5tQCgdoMX5LWdTHnAC0sm2QZyKXZyPGwC/gZCYY7ZFwLWKvuOeESHlX8mDvzmN79RTNUYtPOmACukHwCmgCHqeDcBsZmkAWuQHNrPmmeZRb1ldz4vBEAU8FBjFEsh7HjNmEmksDYBzfchp/wT52jKZYq5rjurBphlKAxrSmO56VaTY5zp39NlFwOzEtGLQe9Av5459yh2RzMk2TMjErmyJUg8e/IrjP9gSu3vYdi5H9tbB8GRJZO+U+SAnhrEWeg4hsSIGob1x3X5LBBQJfZCeQ7sX02ZMfuTa2QMHj8LuMF64Vnyz9w3ZyD7gvzFzRD+VCxTLJI1wE/5NuCJQm3QsOyUczjn2VsiAOhHo8CyOj5f5yEymgICJ1Mt87bMqTJWZ15msA7PDxfsxFXJ4M4MQMpDpc1gDmuA2okin5ikxkiRebKG+W6kHHxWnsN5PiIT4A/7Dfk1z6ezva5YqPVWzlQBb8W0mbOds2F9nWkcsPWooVxbyu+hjLc04xS/KTOIWKPJiBJrpTT/kmFoKv+eckPYTDnthRjlNc5ZQGvTZ3/K4733unTuIk9YXmJyGl4C7xoDeS80XTDl1fm1vqG6Id+VGRURlbsffdJsqTr50CgMtDftOHmSOFmnxoPkEOAwoCsK9Q5aml1y2+IUJIuZ9MPjMTA6KaPAgcFhGb2hsFqafx2zL57F2sqSDNY4FEZGRy4MEUi62DAkFujdhPqVw52kgQNelIwy6u/V61mhGegxSMhcnPiBp67EOmQO8B490HSo5GUIccTsBW+A9zoqICkqpKTBbOieQaXdwbNGrIIr9bEPL7r1gyNQPNH37KszUmP8HAZBFCztaF67lXg6QJK0mC5N0vXjjz+Lzp7heP7yjQ66waHROA0Si7rGDC0vvYndzdVYnJ+Jt4v4KDRjZGRMPgz9Q+MxfvlW1Acn46ziDcr7WlpciP3dHenbe+udMf34h1icf6Xiv01SRiNSbJBN3Hzlut4QUkQiz2ICMYc6DzUUDwEOUpIlU+vQLZdN1ziJdUYUwi64MLuwF0RLW3ts7exFoxnx13/zq/jxjz9Ucffwu2/j6eOHcXp0GHs7HA4EwlCHv7216tmwMlwqbuPFMEo/U7TOxxTbKlzbotKkc0gVV4njs/PYOTiMtlo9fvbzv4kff/ipXIZBMMUwObGjKgABGsO36xvqbnVg0FOr0vOI86O9WHg1E/Ozs1oHDlJoxAqMV6io9oL0WsqAlt13BSVRx+jyvjO/EhJcnFfzEBP1bv9ACacKBKGDdF+sE6JUktQFiilmLNK4mx7K+sX3gUBJEGWtq1tDp2PVM7BrtS4l4ATt1NuZ6mX0Nalc6dzPwSCDLbkZc5h4vnYWROxdArqKxBZ3c03jAuHvU4GgoqUcwAmopdZdbBIkNnWPQwFgY/4v/8xnce8UZ5J7lNFpXKeTe2sQWaOeIe2ONkkGe5//D7qtcWM1RqX4GebB4/rKMgaekd6b3Jitw9PzLjS37FCq8CpmOmIFCAQwkEhSw/UbULALLn+n2LDfiNFnUydNleNeeMZcN8+SMaZ8b84N5+c5qCW36qMDZSZImp66A+MOt+iZSuptdGrQ04h0TlbgelhTOc0hA39S1+TdcvEsWlQ0p5wjXXvRNm7vbEtiJHAI5/0CrMgDQKCHC2JANmn3ZS5oZhWxg8OI5wEAwD4BOGJVmpJq+Qtbi9/jHtkT/IG+LWAo5x9j+AXVtmgnCR6AQzxXgGJr8w1cG9gygKFJEWUEmj0j6Mi2aZoG35VFQJpGeYKGY79lPgbqEhxR4Y1jcwHXsrhWp6RMDeDfYRbF81BHuIBvoiZjYNXaEicluUzGiYytyppJSr/PLzSzBpYMIroL4Z1txjvPP9kpJGsUXhrpB4uu034Y3OtFkkk3TSaP/TpLTw6P4+3K21h8sxT7e8gYWuJIzI5zxRYSKLqGgKY5TYIUBUYc2lsKKwpl4oFYQ63t0YJLeGFDmr6PAznUdiex6vado8I2sMX/N3DHBKFe5QimAHuN5TrjGafxEZ/rn6Hg7dTaJEagq+VaAOt5VnQreVB4z7AfdtXZRDd9rCSP5wPgQMeENQcom8UCe4pYRqLGIyf+UjDSdYLmr+QRELC1RQBDng0kqpmAkmXpvw8bZMI36Nuvvo+uWndcvXxVgBZU/ZkXMwLc0YcCUFGATE5NxPDokLqO/P4nyOPYG0cn8fVX38Q3X3+vuc/d3X0qIBUPy0hLih9NFKi2xh5ncoOmjgtzxt4S/kYnBqKr7mvlOe7vHSv3I05xtwbBXJgg3zk42hfwVmmrRt8gLEoXKSTO3NvJqRlMJMjLS4t6luzHIQyEB0d0n7xnninnFPnSQP9gTE5MxuLicrx4/jJqnexRvp/53sREJDTDcnfnfbx5sxAnh4C478awwVQB9CDOqBPa1WnJTldNOQ8Gozwb/h2gKU0nziTFH9KItraYujx1wXrAxI8CkZgC0Eu+S8c/fYBgceh8LZ03ikY/QzcEGFFMY8MAYIf8ojA9BDTDVPmb77+JP335J3VhAUCY1AJwCgBO8c9fSekHIGY6FqxYuvIUngAQXHuts10gAJJKAAAKPdaOKNCYEhNPz5pitxhCjbg0MSFpLtfWO9AfldbWWKSzrfVsKjogX46dzQlAfJ+04YXhwHrn5/jDc2XPYj75X/7zf5YnQa2GKawNBZnCxLlgWSLxFUO+3YtClc9IjTvXBTNBuUcyozIW0pjT2D13POXPBIjR3ak1mA1ASw3d3WYvZwzhpen3MKatd8e9e3djfHIsmmVE5dLyghgsNhXcVzOG/HdsYjzGJyaU+8CyXH+7phyZ/cV5ja6bd8/3ksuQ9x/uH8bblXVN7Ois9UR7W1eckUI3W2N740BTN1I2otwZBkCCADL2NfjBH2Jk5hLJVJbcq1m8qpQnW2ro5iW5uaWIrE32cmr0nQ8x8hMptUFucrh6abxpf1YYtezmgQBlWBjyjLOcIptiCVQTX0X1Pz5W4yrjtUC0MvVHYHdheHBOsLe2GBWLSS65EaNiybEoK9vbBKwAAMgToDAfN7c2Y3FpSf8OwAfQleY1+wWjUjn7K88r50ypHbk2PErUCN49iGajKrd9/ihf0/dSlGPmOaS1ubi4pD2YDF6K/Lwf4iP7G+CS35dp/a4nluS9670VBuM7RqZrTMBGjRkOeyLg76U4VHWMoYsvUKCAPlwpjQhqRPIuWFXZXMhmVU7vAuBAVsbP0ATl31MfcF4JzIaFce+Tj5q5eTLhNm2NUSzubgAIEKz4OVALiikuVgEeQxFcfmv1aOvqi476gCjp3ACVGWPlsJ0ABBDdu8nseeaDg7xU9WAoGjjwARU00oJ59GX8FJp6oefVqhJZ9C5QOPiLAwWX/uyKuVPpJJjP4yXxOy68XcQk7SVpnaQeGrtUqegw4P6koy5O7HSakkEAwtTCXGUSg7a2uH37ToyMjutF0XV/9XJGnZHGyZEONBYuh7XMz9BFqyDIWbxVdfOj2hn7Rw1pLk/POehOotrRFb/4q1/G7ds34/RkP/7tt7+JR999rS758BAa0p6otHVGR30wxq7ei+HxqUIJOdN1HOzvxuXJseiqtcWzR9/F/OxMnJ0cxCmjeyp0ymxqxSGSye31GzdEpV99uyb3Z0AXDPZssuiEE7pxHpbcx/b2Zmxvo9U8FGCDvED0OwomkhkoXpWW+NGPPxTiTZD5+s9/jrmXMwIj6BKL7o1TbXs12qvFkIYgjwunCqozjwIpIykpYHKeZUdHpyQDMuKuVmJ9Zy82dg6if3gy/vu//09x7cYd6f4Pjg9jc3NdM9KlDa5UY2lhJWZnX0ff4ED093bH3uZqnB5sRUflLFYX5uLl9LTYBxTlMlhp8ZpKo6dMvj3CyiMo2R90qkDvQYuhVyP1kAlXEoaKFpvDgX1FMIKNwXrjmbM+KejQbSmAVHGXd/HIZxLAONFNw3OyI4OiwwO/szI9Q2NGRFWsyWyHJ4ujqdZ/Kc7dqTewJjqXijq7NKdTvymS6ZzvREeFUaHHCSApjs4knAREgEExDcq4r0Ss2duaHw1SD5X2vXFM7BfiDwFKAIAo8gZdLEEo+knAnDJ6SwddtdVOrMWDgNgiqY+AF6PmLhZcoGahlt1V3nEyGpLJkB1YgaJJzU4XW7lOW5uHhpekgj8kzfYS2df7ZuY474PPkhThyCwGnoVpxna35TmL8gWYIw2oXYtt6oKDOQk7Jlw2IkvDxjSf45AHPHrn3WC9qSUSfl/yOkELWHS6ivMUXZjuQO+ToZyBE94d3SJiXsZOAF9c7O0x4QKdQ1LxVMj2u8NO6HwHib8lBRyWSiYBSxQ/TT+kE+zi2oCo2SDuUPlZkrj5e7KwFQiMjhxj2qL9JHgk6EuByvPTelABx7Ol88k7wfzGbA/WFwkbzxh9u9zFJYnwyEoKJe4hO+1pOpnrg+txR57372sy7Q4gxx2sZAVRsPC+6QD6/duASUV7C1Ip//+kiidlkM/JhC+BK55pMhrczfI7y+v0+VbooaWY5vlKiib9q3XcefZpmgUTVEZGor+nN3a3d2P2xctYXX5bxjci72nIJwKAmLWOfA/QDP24ChO0rLx/xiY20F9XRDHkGRBvkBQIVDqhm4NxZM1xTDRrz/Tmc/Xz7KsKjB5ivLXhepaF0pxMCNZmSjx4hiwvGSPJhd6gDXFVXVlARjmVI8dqyMAXAIC1DW1UlGkmcOzgHcLYtAGNatL7UZenTLzoYH/Wo6OzXbIN3hl71wWafSugXpMX0IXkWXNNafIF0MZ7onuN5w6/j+HU7PNXMgnDr+b89DzW1zbFbuSd8SwxhiLG37h1Tf9Mk4TPwGiZPfvqxav4t9/9PjY2tmN0dDzq3X2xt+8xeBSUxAWAfmIcCS1AHJT53R1AstOoYURXPY+xycGodXm8MntmdxsDPliYBqRswEg3visaZ43Y2tmI/cP96OzBT8cUZXkMCARBmtaneLG9ZdNf1ibFLZRaKODsTZ4RQC+AEvt9eHBYifSbuYVYWFiKnt4BzbJmnC6UXQpg3Pm5/63N9ZiZmY1qE0aVTd14vwIXNdrQBnAUFGJmVJiYgJmoJToa/Uz8bXgqRp4LdFzR/ouhcXwUO3s7othaF9weHTUAWcybTf/f4zmWzq1BEp+PrGWuk/+PUSXxhTXnMbUdGht49fq1WFpein/4h3+IxTfL0VP32N082+lmAj5wbTAviKHqpssD5VQAm/6SlIuzkObMkSYPIDOBrcLnsccoZJiIQL7kYTyVuHntagz0QyU+jdGJ8dje24u/fPttbEhe6EaMZGkF6FajTf5HTQG4MhNr977i8yj+GbHG/qNB97vf/lbPdnzU0gT2GKwSxYGOTgEBAo8ZlVemAamYKSZ33LtiavETSo8NsZjKuOkco8w7VZ4CJb+MrM1imb1Gl5xzh/WcDQABkPhg9PTEFz//adx7cFeF5vbOZryYmY5Xr15qrC457+raqtbV5NSlGB4ZDajmxP/NtU3JpwBghoehWnMOYGCJp5n9ZOT6f4r8rB7jY1MxNDCqiQBH+2cx+2IhXky/FLtEOvjC8pKxZbFnTAZEnoOOeNbrmxnNGc6oznOBMjpLNNvNf9KImFySOKCJZoVpZ48C6jyzCyzD7bb55/GxQCQbHpbPK+MDDXLbSyD/8JnZJJGJaWFsJBPzIne86LYb1ACY29870BckAKCmmwiAlnXQMLIkB2PSpiaswcAgJuNTwNjxkbFRxSmY1jQtkHhhKp5sYu6DXCfPlYX5xdjdPJRRsaSF5czlfGKtsXeIhUhvcoS8c7kj5dXkcL09dcniPJYQKQPGtG/1dz2zcq9pcp7MNVP2q7of8uezJj5XxF7YI9RGSLPaJLWAEee6pxhAMtlLZqwGwIgxyejgc6kBiKPkUvgawLBRM6K/X+/HpqbblpF+8PknTSWCOUpA2iGSCrTBNmDiZtEckAhSaPDAWWxCxEkqzppx3tImZ/XzFkYSteigGRoY0Az5gd56bK6vxevXszr4CfrMWyXo9/f0qYtP0cO4GFwt/R6cIFD4sYk4wHm5g0MDKphAcumokgjaPKN0EMosaO7JLpJotWhYlLnjRRfJv5PeK7WwrVWh634wABimTVPQkABpo4EStZuSw4u7feeuUGoWxMLcXLyanZFTv6RL0bT+riRkMgzh3gsKKapuM6J30AaBGNodHZ/F7sFxrG9sy2BwbHws2lor8fzZo1henKPKkBZsbPxyjE5ciZb2evSNXYmRictRIdFqspl24+hgLwb76jK1e/Tdl/Hwu7/E0d6uJASY7yHj4PBLOij3d+fe/ejs7ol99H/oT6DZdmD0hRzkVFRBDsvDA2YnW3e1urIYc69exCKUmiPPH5cco9oqymkHRll0ror2FuRwdXGxAENGEJ1Uc5i1RKVoum1uwm/ZaA8ki6Sd7+A5knCid+QZoRHkcMQbYGHlbaxu7MfI5LX4+//5f4l6/0gcomU+BknfkamhjCjXN+LZ42kFh48+/jjaqs14+M2fYmVhNtqbJ9E8OYodzCpx3S+jSAAASOBl4FdGQ9nox2ZWLoxcBIB8ssZJdtENbQvh9qxsBQDRploUYKDs0TXDtIWEgUQKYEZFVgn0BFIoQARVNjDdNr5TM5dliOkuhnVLTlBYxwoQJFkAdOpUmhYtE5c2MxtIKDwTPjW0/g6SPBJi0bvPz6XjTO2zkr1jA0Og7bBcVMTlbPYL6nnRrx3jmusRJDwf9kE6nycLQFIBOX4PqDsrDV5BmHnnpn9am68kTzRom1OmPpyfIZlIQz3R2qUvtTFNdgXeBxCS+pYdHD7NwIW7vep2w1qSJs/rkSL2AlTgmsp0EeIZBzmJP/4mIyOjWhN8n4rvYrQjDwOSSYzCTt+xFEgONSpTc+ABfjDOQjeLJs3u/u7WG0GnwKKz7cPLiD8yC54NBxM/J0ZH3Y7kQpJLWiG3cU1jML0/mQwq2M+bothzferOMaWg6O94prr+QnHnc1gHBo8Y80fyELErjSf6+VDiTkHOc6Q4zPGVqV2no58sACd0aaRIou3DODsMJJpQUlOLyPtXdyKaOvgAlthjuHTjYYPWVIl5taJnm5RCOdgfH4nZwGGt2d9dXWVsn4001XUpIArfl/dqcMUMuTO0RFyTqLo2XjOLg6kH1YAuqlFrZ3Q6medrcEyJQTF5E6hX1p3AuCKBYM06IU4wwnEx16QTAv+3pMdyf7mn+EwMEAU6aJswCrKYj1Yq7tAAxmEG2dahd7a1wShfatyqPG8ofOjw82wlk9vdEdsLqRLveW+fNQUHDCbTvoAAni1/YVRG0SEAAFPV0gHiO1MuIuCpyItg25mhQ8fDXb1876Jkl0KAdaSCUlp8ZDdmiKhTeI48xRp6kiRpMvHhKEaIsAAwHubfwQBwd977OQ2gJD3E96LLiTDJcWdXxwVVU0BYGTWIbpx7oeDm7NU1aWQoTAbO8g0l9TQ8WJuXLk3G0PCgYj7deNYPtHy6iUwkgC6coCvgHMXM5auX487dmwJPmUnP73/22afS+dL9/92//KsmAPT1DsipOg08p6YoNgbi5cuZWF5ZVgE6OT6pc4GOkDrUsOqaJzE6NiAdKmuUNbMtnTKx4Fwz6uncKwcCnKfgOGWK0Hm00L1S/mh2But/bX1NZ/r+/q7ozqznWg02Zq+SUvJKgEMVrgV8BrAl1+La38y90X1MTExFrdYd828WBABQYDLOl/ix9nY15l/PR3sr3dSm2GqiI8v432uHoo/uJfvcUhnHqveBga7ODuVDFJuLi4u6nitXr1z41gDyIBvgHMWk+ei4oSkF5EzsvY21TXVQM164IDtXk+UnP/mJ1vKXX/1ZMYh/xzpj39y9ezc++uhjsZL+8R/+IX74/mkMDeKQ7xyBNfr++SvWSYn7Am/LNCLyBhXMejfQ2Y8UV2AAsMtYq4wTE6gLM66jSwVLRytyJHTq0LbP4/bdu2L7PHn6NHYATI8ZmXtS6Pse/abuOUCEfBIKCNa00SJ7/cqVK7p+5FQ5Tm1ocDBu3rylGPt8eloO6+T7jHN1LLNcixiXZ5Cm0hTwnZdFDiZ2UAGfJecqhsliRZVuPgAceUYCsMSMNBAlFtOg4r/RiNK5hGdHpSJw+9btm3Hj1nWBYC0t+L9sqbnF762uLsfT6WdaI4Owd7o9dltGfc1KrMr49FB5ixopNAAPka22Kp+hEXD96o0YGx2Paku7mKus792tw5iZfhPffvNIeQNxCE8Lzm3ih9o2BSx10e8/YnupsLTPB2+D+7Y5KdOEDlU0qukjcAtGNR4eliml5w/PUPmM2AJmsgLs8i5Thk18swzWQDzAE3uIuovPe98wWlR3+YS0CYjhisl7aCImS/aCDVX8wrif3VKkJ/Al2YMYzRhSUn+2KwbxvhznkWwtKB7WOm0Uibv/jVs3rf+fnxdrOcFdzC1ZB/YgcgOWvbW8uBp7W4eSvTmHsCeXwZF3U17Yu0h3OAOJoZp0UAU0ILeuCmglFyDesxeoTwEnnJn6DzIMrd8yxUcMIc4mSfDqYp7gp2DPA8CdMn6QcYBiMljiK7lbsxlLy7DlG/aUSnmqJCc0yvskq+eeMt+ACcA7wGyfugemodhBP/r8U7JJ/UfR3IpmlBuUzvnMHU42Pg+CA4kuPAgjWiQOXJs8Q0PhpZ2q68mDGhkeVmeYBUQSjEaQ4g0aGZ0FboAAYaMsayLUQQfNEm3HC50Xx0LTXNEO5p1u6wBj8QolgZYo52XPliaBRncFO0C0k5IcUBxkJ5BFRELD97DA+Fw0EiTQchUvMxXZAC460P4ypcCjqaw1AxEHADiO17Mv1SGnw46mA4O8dNrMwwfKUiY2vJjO7nrUB4ZiYHhM1H+6KSDKmxsbcXzobhJjLlibh4c7ut6xsYkYHpmM0cnr0TMwFiPjl8UGODoNjbejE8DPDfV3RbOxF998+dt48fRhNBunUaPD1YHGhyKdLhszrrtjbHwyanghtNfiNNoE4hycnMkgcWRsrCTOdGfOo3J2Egjvu2vtsbPxNp7+8G08/P4bGfdxoMMUmZq6rIVKYTk39ypmXj6PFn4XVJDxQ910Oj0KBsAk9aDQyAAO6H6TiIj2ctaIeldnDA70691ABSSh6h8cjrsPPojuvkGZ1mztbMWz5zOxs38al67ei1/++n+IodErGhV4IqOcreipQ0k9jenHj+LZ42cx1D8Qn332SZydHMY//t//R6wtzUW9vRK9XTVNASARJNCD9kLR4fuzG87WdqfYwRHqIYmGAIDDIyUedEugNr0rhIwSyltDNLpOdc3cHUBf3FWCa8uFSz7fB/NAAawUF4ABSS8nCBIMOfwp9FVUaqar9dvsDyVbdFZLp9XUMU/cYC2kOR6wMcl0Uq7ZK/tolat28QbAYF9x8FA4UTSxD0DQVfSU8S08D67ZbJdCvyuBSsV0MSgSAo9uvkzroECjsJDWq1DaoL/yfSQ2fBaHuM302hWsSVTccXFnGDoe8Yr3QhHgYtlBWLO+C5XKB6mBT6HWhUrIv+PZ8PlZhPt5mDoHiixdawEElGiK5usOE0UAcZL3Q8JPYpCAgxBXoZv5O6aK8p1eQx6rp/m50sibFmb3dcsIUsOlou6MZN8SB947YBJor4zuiomkRsUxrkr6NDvppqlQziDms/icpBmSiGhmbGE1iGJaq+lZ8RkAwGluyPNXN7wYE4Iyk/zZZNSj/1KXzc8BGHlkEUWBgdUcP6gCjnncRaLlkWhOqJMax/rkZ/gMj/+yFIY/lomYXcE+hIZK50t6WElbjNQbvPG9SCYihgtMCZsmvUPpXYBSIPO+SaL5485qRcyBxjHsBTuQ87uiw7e3yyVarBwALY2nC8V0A3v2XGCPqBcuxpvvw50VGwPyMziCmxrPPbqTzTu80DwrEX0n46CIYt9ZokDyYJdgazV5PmZoCJA5tnTFciB3FsWUA9AvySHvkL0PoMV3ouumaOc9690d2nWd++J7JLkRywLAsH7BBDIF1UyRjC95r3k+89xIlFiLAm2K6Sj/Ph3VRc0vnRCZj2kfO2lzcdVU9wcfAp6XzuzycyTwmJByvWIQYHLLudgJfdmJ/PbWlgxtKaxSL500V3srmGVBrMJ1HGCMd0I3Hx0rMV+j7Zj60ziNV69fKTdhtDIxfnR8RO9vfXPdTZfTZqy/3VDRDVuCji7Pl3XOM2DN3rx1IwaHBgNaMk0K2EA///kX6uh/9dXX8eTJU43/o7DCud8Ghl1xaXJS7I6HP3wvM0c6lEgciElv19fEvGtvq2hCEDTa4ZFhfSddIyQgJ0cUgFX56GjUGZU7pqxHB1qzSACOiV9l7BffhT8XrwV/AAAgAElEQVQBoCVFIPkUjZ3UDrPuoM9nx5zClU6lnmWtU11AckpLThg9Wld3n7n0W9tb2l8k+uSWfMfmxlZUoyZ9tUZjntqEMoFjAAA1myRhsCGzTFJLLCSGDA70RX9fj8CgHPMJSIn/Avp/9ujc/LzeKdOxtrb3ZF43MQk40RVzr+d0riZjSMyls7O4dvVa3Lx5U4Xvl1/+WWtehmzlHCIOYkbJ+/3jH/8gnyVya41DpNgqZ1Ky2zJvFXBYRsvyvYAqGqV5dqrvMn0eJumeqg+zj2jcmNHBmkaGAKCjEXXtrWpUwQDl+bxdW4+5+blYXlkVnTlZWXwPa0PyqqJNVq6ASTA6dBmqmulkLy3LDCncHjz4QDndt99+p7NwchyfgG6tM8aFilkhU7SGiuxkrvGZ6MH5OzFazMpi+pugMwxkg/fIe0q3uKtLcUo+Gj11NZAkCXvPpwMQs63WEQeN4zjijK13xtSVqejp6xYTg2ZZ4/hATURYeLOvZt1oUg3RVIzkGXJ9L17OCDxVPlikgUhr8AODaYac9sb1ayVmA1i4TmqeAzoexONHz8VIhRUAOABIe3zUEINDOcC5ayif/a6JLGmmEMcrAW+0rujp61EBTAeaHJMiXU79YksIQXLuUhiRrkvMECA3pzlJ/KX5kdOkOEs8Ns6flc89fQCQxiZbjbWtBhVjWoNc0rlBTlOTZKXkXWKilvyQOEnThOtJliH7TqyeRkP7nTOda/VYa4plQMjjaOusRktrBGAnY2rJlzFspUZULlZMmYlfnO9qKxa268rSauxs7Qvsdgc/pRY0XwALfQ7z7DhXYXapu07TCykN3gMCOA5UJ8vzQNM2tmSo62fu8578zT4BNgxOljBgAuwG/j3MHeKVzkHl60ix9gUwch3Kbep17QXYa2JvF6Nj/rumPJWfkXF+YUO5oWRpqfLjEq9lznn/44+achPV7M6DCxdDIVAUyQ3cyTEQ4QI6FSxIwKHJkGAToCUXgAalmzUlJNEc01mbsUNyrG4ETomF3tLE0ZExP9YDY6BBRw4KDWAAQVvGcCUomvLcqcSLh2z6tWmCBCO0jCAqPHgM7ZKhwEOiA5FupFxTdlEoMvNzTd9mBmUyIuj2mVIj1KsAAOpkkCQLFDDDYH8XtHtThzsUPzRnGtWma0S3iobRRmUkNtI4DgxF7+CwHOkZC6hijXncu7uxRFf9+FCLA7OV9fW3Wtz37n8Qw6OX4vAUfSZeChPR3tUb+yfNODhiU1Sk4env6Yij3dWYfvRlzM9OR2ulGhNjkzExPhWnoN1Lc3rGjMAYnZiM3b3D2N4/io56f4xfvq4xeYzM62RuK8VnZ3u0kXueHkXz9Cg621ujcbAbr549jOknPwg9p3DDyIaDDxQR5OrZs8ex8OY1/TQlHNJGNuicd8sQBjGUKELn59HXPyh9C4cECP/m2lsF4YG+XhV+aLFwqkWCAQBw88696BkYDfD3V3OvYnbuTTRbOuPjz38Zt+9/HrXuwTg5ZXRIRHsHa2AvdjZWJUF4M/s6rk5djtu3bmjawj//5v+Ko92NGKjXog4CqcKRQs9adz7j4MCTIlxsWAeeBQ7rBDMo1ib3kzptEvBEPVMXmoGX4EqnnTUDVZjDivVPokixx0EKks9aya5arlV3yo50MHEIk3zZ2dvGOqm7zRGaTuo9ypDvIMAgT2F/GQA0ZR/GBqBCdmTRpMH+sZkgZj4EGlMs+VkVY6WosFeAzbishSygYjE40+8XvwAlQhQc0H0bZlVgcuhi2hMJ6EwwFURO0sVFm4M7AQtNdiACFYAORlCOsjO4BAhRxtIkHQt/kaIlTrRVXcYCErI/6ayp+NcUBg5g713AwHfuudanObjaC4LENZPddAEnISXhJlgbTOosM+ONDadbvNeEY0yaHyad1JR6s51IalOypY6hEl5Q/jOtPdZqX69naovCx8FTipnsUguJFtpt/WQWw+mbYnCJTgl0N2urdagXoMAUOkyLoB66+KUlxNnAAQk4SwGQ3dsCgl/ET9ayxzVZG8v302nmn22E5okVJJ8pL+A+lYgUsCPdtt8v/JQkVzBiJVloComXFhztP+urjEXi/nTelbFhZASsL5I53hVJLveIHpK1RSzj8wATWLMJEgC2sMaggvLd+NqMT0zqd9c21gSS4SJO/ATIIR4CHsOaU8xTsmtQh4LKSZ7PHv6wbaCXspbpkMlYsRhwajQSbAxMcMu+5xpsXMrZbVYB3T/OSpvjQkntUTJD0sfn47jOMzb44tZeJkI+M2GKYDTFTGe8GfbdfS+TdZzT+ZqJGaxT9kPGKxUCJHuFXpkgkgEgGyXKmRpgpdCfYXoBtmgaV5mSQoeL9Wnpg2MAbDwzxZx4JkjF2stiyDIsj2WFSUURy+9T9JNgE9+g6VMgABzs7ewKFKX7D4sGynPuNzHTSieZYo0zHlkg9FuSTcAQe3l0ynyJmEDnkGtmCgD3AFVbUh5NR2Giy56KINYVxT8ggPKV4svBuyTxpBhlWggxC3o9OYY+/9m0gIe6imUSUlOqAfvHxye01l7PvZYJ1KWpCY3QY5KAxgw2eVdn6tSzb3HJFpC4SxNiS2sbUIEJJcrxSOZhcjXPZGbIRKRLV69E/9BgSdZpUKCtH9Q6YW4965fnnTPS+QzWIecV72x/dy821tclC8g4rrOm2ir2HFJAfp/r5XeHhof1nskFYCicnzDmk6bAieJRAnmcHcQMzyEvo3eRJgwM6PrMmDmPoYFexXA+n8KB505nk/fEeUQ8QFNMQl3v6YuNze1oNlvio48/07979OiRDO00ErDQmTkjH9x/IM8M7vvZs2cXIHAClZKqaVpJhxh8YkcV+RdrnntkfcAGTHYP+0v7Ae8SfB4KQMS+IZ7Y84D58bitN8S2unXrprw0uD868KurGzE1NRFDg8N63pOXJmTcB/uMe2e6FiPUtrd2LsxJM25whslPhDGvbe3aY6yDRNgFThRmcJ71PO+7t+/q7Hg+/Vxrk2KNcwlDRUAfZGcGc5vy1yIMZTdZ2u5aTbEaarfiiUaoeVSnRukJMfDYRRoIPFOAMnJ5FXacccTQMibZMQrWUjP2T09iaHw0rt+6oakWPT1dUWdfnxzFytJC7O5suRaR2VyL5Cjs14O9Q8XSjq6OWH37VmBGesKQP8AsAagjhg0NDQhkYk8Q/90ggS2GcW9XPH0yE8+eMC2lJWrtgMuuvbhX3mNS4VN+aoO5Rinoz2VQDZgFyEhco/hlLahpWcEjy2cBXX0zz0rULv5ngPfEP/I6Yh9/T0+ZZFsmKK1YXvIlP0PnjQm+ZoHPeUbclUTg4mzx9/IZ/HxS8pm+ku77mQ/JQ4A8uurinDn2nLO+b36/XbHosLEXHZ1MOxmK1nYYkXuK9QaFkFD63KMrLvkZklKZZp/G2tu1WFlc0/mpuqzkpwaZ3rHPxMjhGspkK1h9AJ1IJWhwp7RPfkMnDZ0FTLEB1NUo6HLP3JtlLGbxiUFFx17MRbN5ia3KC8UWaAoASP+AvD72gcbIlnGN9r6zJIj9T1yybN4gS5onsv54+zQ0OCt4VpXbP/qgyQ8QQAl2TrB8MDvon2vBs6EpsFWkgDbu2XgLCowSOSj2xcCCh2zkh06XZ/aSrEMpxNxNBEONN4AqzsgoMwBY4O5uHAoJJoATQBI51SFfnLJZCIm2cq08DIpPOhMkfHNzr12sFf0SCYVMfYoWj+szjcgFRCa1Kj40CscO4p4HihQCHa61oSwuJclQv0EXiyEJtFMKknv37ssxHxT1LfOMG6cakSN/A7pUnTVRehm3WOvEOKQSA4PoV7qjjU111oiX049V9KMt4nmQVKPLunP3gcYsru/sx/5hQ8DB5OVrUWlH+8IBCKo9IFO7g62VeDX9XSzMzSgRmJycilu37qtwm37+TAH8ypWrce36zVhd34yXr+ajVu+Pjz7/WQyNXhILAMO8WleXkGLkHOj0W5rQhs7jFFbC3nq8efU8Xr58LonAxPioRtpwQNFRkYHgns3+SJp4n+4yVTw6pavm8Y3Q7TswqfBBipnhi+lnAgAYZ0ggoCgkqByKSoxR4ogM/9o6umJxdSXebm7H0PiV+OWv/y66+sflqYAZIYyMw8OtePXiaRzubMQeut+NrXhw767Q3hfTj+O7v/whOlqbMdzXjZ+gABMlVBrP0hDFVXSmo2JOBgWqJKdC4JvnAgBIZmWeqeBng6vs7LmYsTGLuqYgnp3WHXteKeBYRRMYZLbInikmjaw9U5OcOPO7BHo6SQR/AqDnfFsnJMTv4Ei0Vn2nEGN7ZGgMXbVF9DSKG0sunLirs1N0sUrWTxrqarIHOSSsf7IZnAMP8gS68tl5NMVZ3f9zd9f5kx1Jzh51ActEAjoDpue36j40C7Voma37b1eiTXHpzqbnc5vG1dD0C5cg0M/s3SH35P1DdzXL4ZMJhed9m4FhBoeLYH4vEy+6f8QBQEQxGdqgP2I8+f9R9aZPcmXJdadnZERG7jtyARJI7AUUam+RbPbMUFRz2OSYvkp/pGzGNGaUaWhSW4vNEdlkL9W1oKqAwpr7vu9rxNjvnOuROVkGAwrIjHjx3r1+3Y8fP8fiMAJuCsMhNQok+id1aABBU+L5GQnvtISK7O/L+WL1+0sxIETVKgUUn4X1BptEI1DqflpMS6wjeaI7OZB9j0BXaHQGp4xQD+n+0vUR1avblkStWTx1mEzpSzBE11rm03k/EhU6xGarWFOAL3eSdQWKs3wOWcVGm54RnSL2POsuAYAEyXJMRglDh3UZNNdaAFY/L4A29BLc7bFNI24aXr+sQ1H5ypx3dhz4f63Hs4tWIk1Hj9gifQHZMHqdJphhd4kjJU10WElI/DMHOkeIY9oz5fr2dvd1X3mG7E3R6wEkKZR6e+PuvbvaK3wuGAAAaazd7LhoHEXifOxBizWyDwEBlAxoJMozhtkFoyDl/tOFZ+1lgkVR45ESrs+dGc63PJvY5+p0IuynBPVQgLUtxbp0300NdddfoAOgZzKbSgJFUivrJlljmQacAIWseWUrafp/dv34PddtdofMKKCDZjG/BNNZStnZM9OvXR0VFbFFfMpjZb43yVJRQqoODSJVZuTxmtxjF5vHnnEs1H9yExYuDADur/IOKLtFcAtwhllP9gsMALqG/AJwzDzhur+4E2IABQMfAuFENjKbArV7Pi/FAaCDYpaUxQFUrN7NukDxHvDL+iztya3W+jBwYmspPj+gK7agiI2x1lmrYh10dsb4+ISKHP6fAp6fT+CPz8tZQXHEHpXGgkbZyMOI9xYRvXv3rmZHGU2gI83+BwCwyn1J3mt03CoaAUMQ7f7jR9E3OKARiG+//UaxEXo7+2F9bU2ChoBydJNtV0WcGBUtXAD2u/exMD+v9YLoMGu83tGpuDM7tyCmIB23ZOtYHIxzGR2Dgzjax0HCiuV8AWpP353WSNzC4oKeHZTiBL85J+lKW+8KkcMOrTfip6ygGTFEG6GzI4aGBxV3nPvVxPhk5OX8vBHPPvpUz+ubr79RIQ6owJdZsc14+vSp1iP7AiDSFqGICLqZpDOnaPrQAKPLyb3xuJj1q/h/6dhojM3goHKJ9nYVnLyGhAOLCKbBCwOzGj8aHJBY5J3bt5WHv379Or7+6mvFZ7QYsOx79PihrBu5PkYd0NYiXohVVgC2LKBUPIqdAeugW9+H77wFMn2epeBeurmQ702OT+rfcKgiVtwg763XlZ8AngBc87osds7z0i/Qa+ZMuHKR88JqlB0a8Y6xw4sieMv3AvAMFovIbTVQDKjb5o7Otq6zWOrCbqz19MSnP/kiHj19rO7r5M1xjYoyMvvm9Y/xw/PnYhNgV871be84tzg+Msuvu69bzwHWDftFVnmAk6Lec/Y3BCSynniO7AtySvZDZyesneHY2tyP2dkFCTpW2+vR1uRsdr7LnqfIlsA0dQZAIc4lDRjMjO9dyimE3AkGADGF3CTFXlPvQYW3EyXl0Fm0s67IwTjX1CyAGVUAs2Q6koMZ/Pc6zAaMxm1KA5W/4998PlDIen2LzVLyVm2Qoj2k3EBjjj470GzhK/PFzJF13WJI2rlEuROe5NyjaiXOEV1ssl+LBle6PQiE7pZew9DwiD44TNnd/T1r112iabYXe7sHir35uXLMREBWoeNzLSOjI2JzMGZCDCdOaXRNIsMnOteogzXGQd5+6BoWAN06amZR2payNKFwaenpVnwjF+deygK6WFfLTRwAoTAREjwnRgncLHslc7gUWlaN2e1mgUeSrPOk/VTyAkAwjXY+fPZhUweZqKhWQc3ZzOzGsLBZ1CT9pk+AthpF44HKwgJaEocEh2yZ95SlWEsFl25nI5jHgIrk7rk7FRLnkNKnuyCiZR6ZemzhAm9ifjF7xWwtCw4LFxKbBBgINmwwrk10rjInxANALTsT6utBmKCgRVbUzZM+mQABCA0PJIN3LhDdYD4feggFiZFdVROV4bHo6x+MClYObZU4kxAd4IeV1Tl4bt6ciOnpu7G7vR8z7+diYGBIhfsexenuZqytzMflBQwIEnco8SfR1d0XN6emY+jGmNT1Vze2pL9w5/6jqHb2xt4Bdn69MTYyGqN93XF5vBu/+ce/j/XlORUOIyM34s7dR1GpdsgmaXNrW3/34OFjdS9evXlPqIkPP/48hscmpQeAxqPUwEVtosOEcKMVWDvaLyOOd2Jp/k3Mz76J7a216Ki2yVv2GNsT6CYdiEUhkHQkpgdzYjwjAhOB+Ay2B7OxdKibIREmkHOEKl7+8H0c7G7H6MiQaVwEJtG46epj+VaJrp5BjVDsHh7F4tpmjExMxRd/9r9GrXMgLsJIek9PV7x/80P8+P230XZxGm3Yi7RX4/GDB3F+dhw/wmCYfxu9XR0x0F2PxsWZ0LQsSER1k9K+KbtZ2CSay9plthS0UcheEZ3M78vCXVRV2XoU+y6sywawxhnRdZLQ0yjTfK26XdBdzRDIrmV6wfIe3F9myAFWeI9MrG1txRzbvkYQTGe34CadJNlYFdq5ZsmVYDJjVxUimRZE6v5S/Oke2sOb60maYQqKaR6qdDNMXU8AwIAe72ELM3faSXI8I121iGhRYNV1CXCz0F7OwqdGgZB43SOL2bDfSeBlsSiaOkhxTYVZ0s8THWXPc42oCpMMc43S+hB92v7rSaVnzIHrZd4ZdgXdT49HNfS85PddhBlb/vOstbqLS9Y1h4KsCukmMW5Bx7F0vCVuVzpqFmh0Qd+agy9gF8h4PlPWA9dqtpYLf+b1NPN+YdoZoAEHFfeFmMcvikLNkBcrIavPO5nkS8VA6apa48BsDD4Hz391ZU33NanzLuRITMphrSQVT3MDFCnCRwJvJN0WcKkgLQaKEgzHcw63BAj4XWt2h+djgIZ76gS+oU6RRmvqHiFQEdPqeFupHKaLXWwaitlZOJD9JL0wY7hp+HTKuqO7Bx/eS435cA+IlyDlfGl+r6PmcYJzEs6a1i9rjIOU7iVgJoUNMYqOIXOlOlNhPZWzhWsSsCEAjk6v6eTQV+1xb7DR1L7yfI4B3LC6G7agZxGT5fN4Ft6CXvyhdU/bPOvJz5GIZEHMmuPewAAAPOK8igblXc49mqGVCZevAScBtBh8tvPVOhsrnq+XGvEO429mRHFPuceOEz67DSqSPBmI0TifVOoNPvBZBPADPJXkBu0En80uhLPTmMko4yfsJTrknMfqIB575Ea5AqMOgA2MBHZjLdot1uLy6opel3E1tIgo2GgQcA107yiqMlklyWMvc3+tr2BQkdfnOim2uC9eUzxrJ8FpUal1iw2ZwGuuxTO1fB7AVYk0HnuMie5/xsnB/gHtUWj2GluKhrRfJibGdA1YIXMesebo9KMtQEdLDgKHsBgr2pPse8YBaE5Q2DqfMtCG3RmYKeA2iSHJMqw8RlVm3s+o0NGsb5v1VgSEdND0qEX/YH989sXnUevqjNWNdZ1Fr1+/Uj73+PFjFbSvfvwx3rx5owSbM9+zzS7eSM5ZEwh18TvLy77lFt7i/fb3YeIYHOeLPcpn0PgZv+/ux+HekQSnBfI1m2IfIji8uLQUP7z4QWuAAtc2sy6sJRTG/kQ0EJX3o0ODh3pOZnuh3o+1G110ro/zc/TGeNQ6OmNhYVmjn8TuudlZvS/AK7GAe8+zRK+Aa+LzEofIRxOc92iaLSmJbZz3/Dyvk4KlAggKcM61cUbnXpJo2uGhQfN6p54xn4timQKFkRNe069LfgHg8kA0aq7jH3/9azE8sJV89tGzGB0ZEUsBNgNgBetObJx21r4BT490dhVrboDULgEAS8tLOgs4S5MhxhqwqKxjAAKXXB/nsvVbLKBGV1eaLsXpQOvj2vw//59uP+roFp0v7gt/T0EN25F4pvGcdjrhdX1mniniyCoydaZZ8Jhm2hli2DQ7YFr09sVHn30ag6NDOj8B2Grt2POdxtb6erz68aXYBIh4UrucnRO7O3CuVkzs7EH4ukMCqso5APJKnJQ7loB2C17rmRc9Mxp6jQZstYE4Pb2M9bVNsaPrtS7ttxyTQXsqxw+JvtY8kA2JPhf9Fdgq1CESyJP4JUDSvu2JBWh67C0tdIl5CSgpXqP3wOiW2G4GAIh5rEfuW9ZnuZ7V7Vce7Lopwd7rzExYUWYAmEGtZku5L+lOQGzmi+evXEDgeBl/KYwx1r5HFznT0JRp19gnAAC5AKCq3APIXdttdUj8p77Efv3zz79Qo5URrW+/fR4bW25MZAOJBnaOZFpXyGecAMPi9MLfwdCFxcW64nq4XmrPy9LsI4cAGPP5aJ0twClGQ2TbWRj0vDes0ARhyK2xUSWH5zwhLhHvdUbirFFGNHi/HLEjTtlq9IqpwOvTTHLtca79K9ZCacADtBg8tBA236c848Gzp02JkpWkmoeQlnktz0MdFhbfSluwlkJ3Ud2VJyrbWXO5nuETqlKSSXWUzplTOrA4T+lo8jqZ4HFRKfgkhWVR7j2f5ySBBLBTBx5BHGQOhVsdxtn9KJ0ldYskQhSxu40n+nGLHsk1+gA/09/lXC2LyIvY88GiqnQ42ZOfaWEK8G/uIrnQ4SkR1IxgRpyeN6KnbzBu3rkb0/cfxsDQiNTwT87ONbvBe2eHae7dbPzh978XLR+q1tbGamxvrsTJ0a6s8bDvM8W4LUah8N++GwMjo4EV3szcfJxcXMbE1HRUOro0AjA0cCNujU3E+GBfnO1vxP/4+/8cq4szem1O+57+kRgcGYsPnn0Uh0csOJIImAjdsbG9E+jZTNycilpnT5xdQFGxuGDSatRVERXyPPq6a3G4uRxvX3wdayuzsb25HKdHu1HnnjQIxggW3lRX5Oj4JAYG+2XhQ+JLt2JzYy2WFuftvNCBCCK+vz0xMT4hWtzcLArJlejBXaDcbzo5KDvLObytFj19ozF+azqW1zdja/8ougdGYvLOvegbGBG6xn7e3FhV9393cy2qbThTVGMIoYy+vtjZWo/Z96/j/OQgBvq6ootuL4mBfP/o5oDEXrTUupkBVVIfPuDkk4v4XANP82K7koI50EtTXKQE3UxSGavhIwyPIqLXq+QnwTXZnpTExOIftt7jS2hpCZjqqrdZ6CeDmhNm/OnPCl0KmjmslULfB7QqYjgcDiSJ6rLW3M1jLZNg7MJY4XMXzY7szhkpNYWKdZyop5M6I5xJX+XaJcBURAGxMOJzUCwQpFkfSusbaUfoveTRKQcp9hhdVD4j60TzzIAQ9Q5RCaF2ZSGXegwEXlHapChvoIQvuRtcuFiRiwl0+mI/yMGj2StEbySeQoKBoJJHEFwANRWoSQpF47o0o8gdnabowkrSNCtviytQ6hQjSi92rslri31y5TTAtXF/Vcy0kZiiJmy7rCzuXDC6gzQ8OCRAjeSeDhwHC7O8gAIUyxT/OYOmZ816kdXVFWUPVpbf1+vZdoMGdXl/OvmAP9wbAwF2EyC+8/0+dBC/tFME35dsBiPUvlYVd1KAT4cWJxbQSblGRMD4OdGwmV+sdUhcEu9o1rYKRRJz9FeKt3m+doInSiLC5xf3LA86FWTquqb3sWvZBCgEepduRP4d75kJEwkmP8u+4J7SWeUsMnW9LW5N3lTnn/NEz+xgP/ZhHqSGQy+uAy7o1OFDaFX70eeHxilgtBTAz3oAno/m/QxeuQtjlkpdH0CjDXSei8MF/8Y1uAB10nV0AL3SBTHvSWGq+cJzXBpg8CHwRVHqc8biUq61Wwwakho1CczCyK6+2AIlBkJVTmrn9USRv+NZmBllt4vUYkgGSt439h33VuBaAeiyCFIyVtwCeEYCdorIKcmXiv3S1bC4rVkI3DP2PbRNBGO3d3alUM579g30GwCUSCHdu5oKE+6dGFMKTk3tpRxtyrxHDYsCcJlJVPImfudZosFSxEo9N287MpgHJKpqcqDknJbE1ZqKOd2j9qro+NxzCix0Ytj3dPjclb5QUUIsenD/QUxOTCq+vXv3Tp8DMIpnDHg3OzOr11XSXdTWc25U6t7tFF0VnbswhSSgyvjM6po67ICLFCQ6U8iXumBO9MTQyFAMjQzH7uFBzC7M67myp4iVH3/8se79N19/rXxv6taUXjt1QSgy2Us6AHUuGkDW/mySxCP4apo04BTPlmdFvCePe/v2jUYAKCZRUu/pQUzQgD3d/VtTt1XIvn8/I0CBe8mZiog18YUvde3Oz6KKCF6h5LK22aduQp0ILOeayH1g4EzdZrSzN7777ofYWN/WnpGIGnlicdjIGJjMIxizrTVcgCNySRJ0WEfYhF7PO/m5ZNMYVPcoQH6xtvlsxHsAXjmqVCpiTXAm8vloRNBUAKgmVvOZAAA+/eQTAYm/+tWv4vnz59qX9+5Zh2BleVljnKapW5yR7iPPgPyBEYcU3LadX4+eISCAnVU85oRDmArWAririITxxMjiMb8LWhsAACAASURBVGNPbiZyPxktkbBhET1Nd4UEx7OpmGC19hvOKSV3Z7/XqnXFLJ0lAPo1Or+wSmlwbZTxHYPJzik8pqjcpV6PW7enY2hslHS1jIrhlkTOWRcTdHlpSesE1uni0orsM1HzJz/kNbp6AY+7FNOlSSbKvWsL6epc2EY5gUPNkQ8OBGyyk5Mz2SICAC4trSoPIv4lAKDPjU12Ac34nQKY2HJ+Zgci2GM0uLgG6igKYp4H60R6DQChRdRdHltGKfWayXgkFxfLROxSQBlinjvMnIt57WLDlboNMJOYxCXmerFdtmtENTMK00DnSjlbrj9Ln2e4ZNmuz7HAgEGuibTM9ZlEdx3QlBHWuoBfjVM1XAwTXzXGXZjs2FPCxiZ2zczOx+LCkmILsVi5UMlNuDYYPD5DzGCl4cfnBkRLFir5ntlA1uGhsL84NdhNzAGM5Z6zN5MVKWBZFoJ+jmL0FLcSnQVi0QFUwySziKnAGgn6WTTQ8yAhkEaizSJSpECy2Qy8bsZ1sTkKc1SscuqD8gwAoqTVcY54+Hq03X50X66cdDjUXVKimAc9BfxVQXyFnDCng6K4WQAu2osdROkitaiiRYnaySUdcGYXzABQoln1zzuJh8phr2AJwkuJ0YdPztjywfhQPAQeBrPi2dlXp6WzXuza7H/JzaP7T2cxEwLfQHfc3LW4UhY3CmSUBKuT7BBmEeEiwZ0Nfh6FYK5DNGiE7S4asXNwFGM3p+Ljz76I3oGRqHX1RGdvf/QNDmthkLgoEYPKtb8fv/vNP8fb1y9U7DYvoeMcx8nRXhwf7ER/t+dfzi4ixm/difGpuxHVDnVCUW0dHL0hoKGrfyjAYPAY7e/sjoFae6zMvI5f/pf/FBur8zEyPCC2wGmjEkM3JuN//9t/Hx2wBvaP5VVPks91cc/5HACNVeaV2umankkMjljN51QBRGes0ozmyV788V//MbY3FuJobyNODjajA9pitEvIB5o+M+Qgu7gaMEowO/NeiSl2hTvbG04s6oiXbOgaQM9Z7NgDwYAQiCRhNDY7IhLiRarz3zc4EdV6X/z4djZuTT+Izr7BQJi7t79PoMfF+XE8/+rLWFmciebFWYyNDsXU5IToO7At1peXYm1lQfoG/QTRGpQbkjsXaCRp/KLrAdIK8yGp+rqei6YQdzZwBrCcWaN4w5eWNUUQ9iHkwg60WMlpr4tgzzmZvkXQgTaGAB4HeAYr03l8iCmAK8E04Mb/g7pyyFIUJG1R1Hglb+52sg8sXMfoTXdhYthukCDB6ythV8La0H4Vzb/M0rJXuNbsVjOywecy8OACnp/3/reSqzBWkqsiopKU1Cw0WUxiIRQ1ejY/wVZovSjXFm+CnWC20qXEt0DTQV2TepZ+9CSRJMAJJibFOIvTtLIUsg3FjkIsAQAOMYhNzBbz9yrgHSMonFkDrH0OnaQ7ZvcPMMWIhgX8rDHQaOmS8Ey4R44xFhbNTqy7TO5OaczIViIK0lA2uVdZRKszeHISgySlt27p3wE1SFRJWiXQV7rCMGdIsjhIeZ46lOUAAYPG9O9MBFgXxLkEIuj+kMBncUMXiNk3nj2dJHXPiwsGB6sOoWsFIs8ui1bNt6Lzgkp1E6FUAxW92IrJqs9gB4UkRZE61cyzljWZ900UYQldOu6qq1y6Zcl8Yd6Z+5EjEz5nrpIKA7bWMdDPlrlIro+1nEU0ier1GT6xJQoDgIfD67K2SbCh1JKYAQbyfeyf3f1dAdMDQwMtkSF1yY5hdCEWhohXr9Y218C9Yb/wbLhfnF98vywNi4CtOkplBja7Ktz37MIkUOTz+VJdYdaKi3+fpXYEEZkp2hqlz1/mQfl31kuLhsu+LqKCfBZ1GktBotGi0oW4Pl4nKnJJOPhzdjVZG4qFxWIxGUHMOXLdWeyYGeHZe3VM6Lg0oFg6MeJ7E5wERJTKf9kTZkW4OFcCW5JW3tM+0bZd5efJI1JYNa0eKXIEfhQFZ+Kp45SvR9ub8bei05D3g+tKgE3dIUCIgH7uMQS0XNhvSZWVTSGuMafudvMUaFhwH/meZ88+1Fp6+fKFknqKf2iiXT1mgdDhI06x/9mX6A1R/H300Ufx8OFDJZ0q6haXtQZOYVSyBogrEk63qCkCuSSI7GtekH3N+qDwZz0jQpldYOVZjKyhS9RRlZDg1t4uw8VFBK5L1/KLX/y17sUf/vClYsKnn3wq1g6AwI8/vtJzQXuI+7KzuxfLyyuKBbAGpEtxeqoZ9O2tbQGLNEsoYBEwBPhYXFxQXKUbd3RAjtBp+8bevlbOCIsI8BJGAwAAz2N2dqbl0a3uv0SJ3MlkTVPEyhJzcCAODva0Tvg5nvFNRMYmb4rh+eY1tm1b0dvbL1FD4hbrjusfHx/Xennx4oXOcse5Xv2bzuhC7yfH4f+JEbkvki3Ac/QYQqeuR1ZyZQ3yPQkCIHJKzqBYUbp/uJ549p0xXsco3IU4V2Bm3L//QM4odPvfvHmt5zM6Mqzvwy9c3dNyRtl9pKo8gb9z0Up84ozpbrHHEjhPDa0ExGDPqdAuuT7FDHkQuWaOwjGyJaC1xHkA6VTB52yCUZPxvRyuVpeXwBxMA8YsC1us03aIjNcCAKysLun7BOpXaeRQmMI8I99C/2AqhhgJuXUzqvWaANv1jXWJeZ8eHUatUtG9IX9FfPrtuxkV3jhQ1Wsek8YWVIUcsfrCDSD2FmtTOmWXHgXUWCBNM6zBGZFF8+aioeYbf0bI8+yEAtzxl9eWs0/pKPO6EvWr1Nz9rhr4EbugbnBD3X/yu3YAczNiADPEKhL/080DOxqZESmNBABQuf/YdU1NhhLfYAf5TLF+WeZUCQDwvlkz0SThrJDuRom9YkSWAlXaCwUYEgMB1mUBvznz88zJMz/dXRzzm2Ik7e87H7X1dpeaAQINcEGAHaiON+KUBq5Ya7gMrK9vapzZYPOxQbvC2jIL8GqMVfVdB6xNM0s0otegqWPgwG40Hs/pLNcBywCmDf/+9u07aWnw/n2MX/J65XxQ86eI29riswBgsJI7agZy6ghinrVEeeXaVXRqiP2cI9JD46yo45xiscQymVm4gwZXEegGKEkNHlh1xCLOZABjAQAsLNNCU3jCnRv3OU1vywSfvxcFtCS5vLGTqWpLYVEFdknKEEnQwy6UV886urvqGVKr8prWiu0eNwAhMC9W0SlKl0ldmVJEJeJzWdAmzfRBK9J8x4VGCHgY0Nl4YQmXFUqVN5eTq1QH5YFmAq7iXjQwOqemWmZHSQivRLI8I271R38GrvOMjuPpWUzeno77j59I3X/n4DhuTExpbqzWQfEEemZK9uXpcTz/+vfx4w9/jGgArFxEG9YqqJ7u70WTAFbriKPTi+joHYjhidsxODqujn13X3+MTkzGjclb0TMwFJfNiixxqo1m9LY34/U3X8Z//7v/FCf7mzE40CPBoqOzRnT1jcT/9u/+WoACPwMVis/HgUkQ43OAspmO1Ran+J13dEZnd0+cnl9KrG9sYsJOABvL8a//81exuTITjdPduDjeja6abSClON3dG9VaXUmCxWqOY3ZmRkU2M54X57aFq1SqsrbgALIIEIkqCx90ndkohOe86eiOwkwYGbsZ7V0DsblzHPtHl/EXP/9FdPYMxA5ODh3tUa005FTw4vtv1P2/PD+Je3fvxAcfPNJ1rGAlsrURGyvLPAmNN5ATSHG7GQXQYZ53R4E40VGTvxzkgOxIkFTwqoi0EidJAUrFCLNwGLOHSKw8r2sUW0ySrk4BYurY0jE/JuGA1mZrPjoXrGOul+BKMEnQjeDEv4HEezTAtGp3JhywHW2snprpK2uaooODPQ8tkmv5gpfZxBzjkbc9oJ1GfExL9PgLM6+mcnr+n6TRna+klSda7ELK6LHGP8oYAN/H/tFBiriZaFMG1dRlFlLreTJ1Q7o6RQPld9ZAJvsUYPx7IslKyq/ZrqhQK36svKcLIgvwpV8030OiIpscWepBSbNXq9dnm7rIYmkgzFOsFLNzLv2FsxxzICbYvYHXz/EOnhOxjYRWKC/sEoDPUih7BAEdBKPzxDq6MhT4/BuBO9Fb1heJL59d1p8FsOEha4a/UOP5nQRAbIBCorY6rOli2DBZlI9Z7gsVFsnsICan2CrrgmQUOi2JHoUCa66vJHMtelpJHMyOMaWWa2bvc49B51nD0DQ18sE5cO6CyaMhdO6hHjrZSDCiRWkrloDJhEkaIQlBjljYzWXv/6cX4M6ErQi596x/JycwC3jWxSv+/Lzl4UvXiz3LvcuZ/JyTz4IaMIl7PNA/aBZYobSiwo0SPSM6FJmsA62xaoc6l3QB6b7T0SUpZP8AAMDiUDFSkm51Z2DQlDXMdbIeAXGYz2btZGc9E7HsYLNGKGLYu/5yQc3esEVULUIiWj6vOZOkGl30KZItwnUnu4lXyQ5NghIabSrAT3Z48neeXyqZZ2eDta38onQ2vB8NDlihOIV3nYcISGp1nMwGyU4W8YeznzXLGkwwi8+jGcfU6ymJJ/P4cm8gL5Gmj9kd+iq3iWfueOYxCSX1Lf9rj8+oeZDU62JPxjVoYpeRB2jGhbFgcMc+29kZ1TyzLJQtbEWnyIwTO1xgd8defD/7XtRTin/HH9NyWbdYCbL2AEFhR7GPn330YYwOjxRAuUNMuz/+4Y/x8sVLxfoenJGgKdNaJIZeXkR3X4/EAYn5AAnEFWIh37C1gZ6Cn486kXQksQRuXMTWznZctkU8fvpEew3WHs/liy++0DOC/k+S/vjRI817p0gdSTlAAeyyH354EV9/8427/L2I3/r+Mbq2voaa+Ul0d9elK8CI5OraivICrpeFu0nBtrertcusL/GMcUmKVUAAOt6ADbBFteeKVsgxLkNlTpmzjHhgG110iHrUESWJ197TuMiQWD4cgbgAMDsMJZnPYJ2dS8VGwBfuwffff6fYybkKCEBHXgJ9pbjmWdEpXNtY12e27kpHGb8zZTh/Ns9RO2ugZ3QskVX2NnHUsdtgbrLhNE4Ew6HaHvfv3dP1cR0ARHfv3ovvvvtOTAC+B40AXldss2Kxp0JP9nBNnVe8Lh3UZAQIKCxAm4C8wtrjz+nygq03P8c4C8URowacF6x3KPA8I14/77HAjWOclAwyqGYoAqW8boLJys/L6BDX6ILRYqo4JA0O9sfFJRacG2L5MW6LAwY/t7i0oHEHnsWHz56JJj46PiYAgLGtH1+9EvMUG2jGl6e5N719cXp+IU0vGnwU3xTiYsDVfc4BlKVuDTFM45slj5EgsEBD10owP2whXdezAGT54YcfYnlxuTQGXKuQF8Lq4N8pfk+ODJbUO7qip6unOMOQhxaNANh1ahqduMGjMQ5GL/at40EOd8HZ0eFmVcXuSdJfoGAvgLZarwVwYuwiwYQUBMw4TqzjEKPpyhfPWj9b9CuU35bmLjGef+dnFedld2vngWTguPEspfCrXEXP1qLAiH2yt8VKLWcOryNtun4KW5oDLp5daLfp+xFuJIbhskY8JwckBt2+fUfPnyYL+gA0nVgXrF/Gw7BF5fMABqLQL2CBuK1xUVwRAGLc2CNZJKbxeV+9eq3YQTwZHhzWKKGE+Mq5pQL+6Ei6cLas9rol9uD4wP2wZpdZuzBCaOQks4bcklEG4kA2cnQNJUcgvpuBEcotaKTo/GkL5QwCGvf2LNR878njpop3qQanCjV+ojxM6DAWyNPhVhaFDkMFGNMfVIwbxi6ekakuzaCMEwwDCiG0OdXK1cE5tagaHxYaEwcGfxYyogTZhz0PnY2QhbtoPMXqiCQIuijeh7n4COA5b2wqpWkpvJaCW3ECoNOcwYMFS5BUQG3a9YD3IZlsJRM5uiBxKLrTVkTFmgGbQ7ryUO2Hxyeiu38wTi8QrbuMgeGxePj4adyeuit/W27W3s6ORO72d1Zja30u9nfXY2V5UT6iXPP+zk60q6hrRKOtGvW+wRienI7HH36iIrzeaRCgjdniCqJCDposqb5qW3z/h9/EL//u/4zK5XF0d9UkRnR4chnt9d744MPP4v7jp9HDAdLdpW7Bix9easHxDNIiimezs38QA0OjMTl1J/YOjiVC+PDRB5rNvzw5jC//9f+NtcW3cXG0Haf7m9HR3oxuujygVmggcDDJyqug9oeHMSA1aha1kyupjivZtc2Tug2FtkWgIKgS6OmKVKG3YDvTPxybB+extn0YDz/4JP7y538TzbaaZr+q7ZexsboY7199HxvL87L/O9eM10hMT99xArO+FifQ3bFEwiO1wzRG3otrhqbW2QN1cUUiQaDLFLMggiTrCtKXFr9UQimryk6tIYIQHXlQRnu1ugtOciURMDYrgZKkSjZF0KpPYm9nt4yrUCw7MeOaCEDsQXdjz1tJKXuXn2UzZ3eN73PSSjHYKaFOABTTNEv3nzl2vq/QpQVoSWjL75FgQB7WHMwEObEWum39x5c72f6lwh9F2WJhxt9lMapOXCbhRfAO1Dzn2XUQIAhzcFhm+3ywmXrbpg6uhbvs5wqNikKPvUzXhb8ToNCinVuElCTeAKST9lxbAgE1w2bhRX3ucPLiOSkDAO46mtlgtoCp2jw/DptULjfQYjBDiDfzwYUhxbPTvLC6nF1aH1wPhXnOQQuRltWfO/2sG75ILkkUiUnQ1Pge4pFmrvkMTc/ge9TAYEUesuqoVqtihViIxmsOsNcAgAVZ3ZE1dY91q/eHPn50rCRa3dPOzjIH2qn3pzjhXnPAJWLPz3HQyx2GgrCg3nq/a6MwsinsgW5clYdsrgHAI7pTFEPptcsz5b0BOnifPNyzCEx3ZJ8ZFA8WK+JeS7gyu65i1xgA4PMwdqOukPapR+BYEIwfcP1c2xAz4vLc9nkmtfwUui00dIurDSqx9Wxrr86B1bVVqVZjIUohyFcmTmgJQK/m2dBthK0k0c9zg0bJsklATGdZAdDUFQcY7agpsYBJlQV0vr7OL3m9b2mPZyLtWUqPBKkY5T9AY7q9UoK27aKK90LN5r0SZOHvMw/IDrt75Wb/5Bmfzzpj3nUmiPQFClsw41SOp7h48JgJX2lNqe9Lt4RSdPBZ0ZfRaERh83lPmmHAa+rzFlp3Mmuk87DvGWo+t8ccDMiahWR2BJ/H8cKx1Hos1pzIZFfXUFwp/FkcM0xDNYU8mydySCrJrABatBwQzqrWdLagGq2xmkKnxoue7jB/N31vWlRx6NUXF1jCWjF/YWFeRaCee9V6SXSbiYlPHn+grjnnzfNvnse//NM/x87WTnTW6ir+5TZQaVNhwzw/c6h0jrkvPANYKhqlKTaUSqjpDHJW19oFbBFD7n/wKD548kT3nKKSIpJcjGfBPuDazEiqKOFGcZ5nQWz5/vsfZLG3trbecujgYeT8LLHHs9KNmByfkCo/gBu+2RTaY2N03E5jfn5OzQNyCOwLcVaAXk0Ok8AgCbc75YDmdqsghnGtjCam3owAglMz2JiNZi9x9rE/GFNk79AB3t6yTgmMABesNTspPLgvhiQFBc+H1yOPpDhIt630Ree58wxsYW1x31xTdklhhM2ioDxTad60tQkU5uzjeyl+uD9cg1ks7pinjRrvPX3ntp4HawnhP0YpZmfn4re//a31qCYnCoWf8whHDDc3AGxgAWA3SWxmdCbfQ935cqY716HTDjPAdoCc21vbm7rfI0PDGlWbvjMtBgCjIIuLS8VdjAILbYAj7QfyfGIwn0O1QPk8ef0JFGZXWZ3xAmbzWRACZH9U2q2g/+Dhvfjwo6dx48aIzns+A+uOn8GxQsrxR4fRxhlVq8X8wnwszC/E0cF+1BF+7O7ROhdYd4FjSIfGDs5PXB9l00WA9NFRqxvOGvJopufJyVvMOGP0wGPFPN/7Dx5KfBP2xcuXL+WKIJG6AmigywHwvry4EjMzc9HeVovGhcVbNep3CsukV+uuvVbR9e/sbmm0g1/zc7Oxvrqm9cH+19hBD7lbsX5t2P6VJhu6UOr2MxKYgJ/De2sMIOsnclpADY39dKX+w9U5leCQ81WD2Pmz2TCihqwBJkqY2U0maqpk6/Hiztso3G0bf1psd9O5BvCOseLubuowCvEiriynIxiNR3LuoOmK9SKvxd8xOvqzn/0vAgDInb/66ivZPXJtXDNaT3TjuT7nbtYGYU0R67Ds5vzmXonxijX54KD2GEKa/A44TV7AOS0GZLEfRNtJoPgl2ituxCTIe4i7ycmxnqueQ8U1h8dl7arA/cQWlVhsFoBHdIjXAmEKYMJhhC4E65dYDANFgqEnMIXR4ruItgcfPmkKzS4iYCq2S3dSaEzTCFse7on02c/+SjxIBcM1RJXvN/WkpAhFR4CZeqH6Qig862dXCjqEnkXkwZkaYRV2fs/Ofyb40OKgtMnb/OxcczUkdep+NFBst6ql6NJtFSEe3PRMxBLUMOWVosUURHUoNVcC1cfXSkLIPYKid30ei4fT2dGlQwFEf219Q0nfjcmbMf3gYRxAN9zYjobMMqEndcWD+4/i6ZMPFSxn3r+Pw4PdqFUuol69iM31pZiZYY7vTEnSKUFRCVM1GpVajEzejsl7j2Nk/JYOo50dkvC2OMOXtNoRQ6OjKoaG+3tjqKsj/vBP/xD/4//5z1ELRh2wVruIIHhdViSS9/Sjj2NyakLd3PfvZiRow/3r7+0vaV2xgUQEsqsvunsH4rzZJtbAjYlb8fjRw5gcG4m5ty9jZeFNrMy9juPdjeip4z2aMy3tcYFiNc4RhwcqOPlsIJgEmXNE+eRXS4D0TJ3mrwvyTiGVXSFTLE2LAsGr9fTF6t5JrG0dxl/8u7+Nn/75X8TpGTPfBxGNk/jum9/Hq+/+GPVKQ8J/lNqa5+np0mwVAIwM0VIAU0Ip7taw9odHRyQgMjc3Hyurq0I6+Xk7AXAYUECgAeDCk8MWFDJpSXwwK3C660zhT0LGvskvVrforKVoB4EngSTRHxke0uuxQVKl3YWIfxGYWLP8mSLRe9QUfHusAwVZuZf7BQU/UVx1suXi4eRX718COmuA4o2EikBGEraxuSWF3qRVW7cDqlspLAtCT0GanUieoejA8lE1Ip1FON/DrRczQWg0bJpLCQUBytmyxqKDWSSJZVO1tQmOC3xOlNo5IPnKsYNErDMYZgdUBXC5Tm6VZtYkmoOokClXQoAlSuokStoIdZL+pkAjvh92kJkWntdXolJilm0Ai41XmTdkPQIC8EWSyMEtwOfkNHq7nZTa390CMnmdXKOp/aYFSzitXlcni78XynvBIVyRJ7lHnCx+xmtwKBCvUDeHWq/nIiYNFEqEkRxv8+fSujABANBy2AUoZ5N88ixZZxZwNKA00Dfgny/Fl7p3xbKrdWYUpxWel+fbXWQSa6vEOekQWEmd5E+UPEYDSgHGfmHtKHmX97SVn7VPC5NLbIMCFrPuhYiXroSYXKUbK+Cl0M25biX6RfcAVknO4IoeCX0bUEiuG6adUzy5OPS94POw/hCvY4/xzOiiLq+sqMgbHB5UMuHP7vWH+nAqRnMPSKAEQBX7Mfao94fF6TisrxfZfD/3Q90OBGJLQpHdb9YJ9moUY7BGeMYkgO6Qe53BvEHcEB1jNDO4JhaG7pWYTBZdNcXfMSJ/z05c0hfdAXSmKODnWl7AzyWLg2ZC5hLcC53VpbHAszZAZr0P/kwcTCaTafeFxQKTQowg/JM9o50d+WQR8P+ZZMPA4BkBoHHtACOs0QQmPPduWjwfN10RfA0UkraYy+KM9cM+MxOKDh3dNYOVBFQSOMBu+dAL1MOxARHRBBYuBPwSB/h5QC+SUBcNPFuPNQAIQRX//Cefq5NzemYgkfeh800xAzuI503uw72FGsp7UlQ8evBQ++Tt6zfx/s07CUJ2tKPb4fluUiztpcJ6yryPe6f5YZg4FRfwBDUx1QA/25o6Qz/+5JN49OSJBIUR3SO2QZnme2FAwIDRXlheVnNnbGxcn4+YT05F9z9ZGOwDfhE/AbWIg+h/rKysySWANYFoHfGXwp2C8oMnj6KnxzZ6jBYcH5+qMMc+kDFGHAT44v4yo21hLcdGi3geCgCYun2rdcayl4jX5IweSfHzAVhgT4yMjul1GVdkbSBerJykrMlHjx7qjAKY4dkQJ93xTDHM45YDjhpqjLIWbQzuX+55g5SIHloMmHXAL4oHOtjJcIIp5ObBWaujmzkwYAnnNCMArBvWPc+SQoVc2FaQjRi7Maq1I62I0uRzF9uOKt1dFg9EsNEAuvcJ35MWpBIlCzfXLK5LtuUuN6/LGcLzBGSHgcP9EQ0eLZIyyqW4Ib9yz4STEypepQZMEavNMzzzoATz86xmjaCODy386YeP4/GTR1o/CGcCNjiWWohzZXVFTgZoAMAESLeKJvEeAAiwtK0ivQByS8Zl6aI3zgsgXJhB3JBsHHCPaITwnnR0YWlgt4hNbKPp4k1jiM1LjQM8evRI1/T1V19pXVLQ8zuFHYANDJbl5dV4/3YmOus9sb66EZsbm9ZWuGxqNOaTTz+R+8/i8kKcn5/G3XvTGoX44fvv4scXL7Q+sC6kkGZvYJ9O7np64iITZlATFpUKcYvz6j4XAWqDIAYIiHfsjRSohqWguqxoPygLFVPcI+Km3R8VtpLZbpnz0UwTW1KCpdZgc5xh/MNuCKw18gIrwVbEJoI55ZHKEJBDU8qFpM8Gr+N2ab4ACEo7USUlr0Gzr1P3FlCS13n77o2ANTeDzVzI0VPWlcUcLejMZ9WYbn+/6hzZLh4e6jzgnAf8MzO+U3bivBbaMvy8mJPHx4UNlIKxjCMg5NgtEIf7JuX/cnaSU/t+Obc0mEyf2dfC+tdZJEDiUg0f9hh5I40C7iOAtEXGPRJC7q/ncPeDR009VDpspeDNF7UXNMWxqcG6AYWqS1KfB79AA1Dyok4o65pMAtL2ASBB1NOCUF6WLto1ZewMLPwsAFcfKQAAIABJREFUyLhnOkmmPffLIlYHQgvM83R8GFmTDPT7/7P7WZBB5sA52EHYCJr8vA/ZQklFVKwIXoBe8m9SYj5DxNDdPAW98nOpNiyKuGgZRtJYsFvbO/Ixffj4SXz06WdSpn8/ByJ3IBo83WIUOVk4zDnbc3o/Ls6OorsONRNFTHxR3cFCALSbRRTtcdlWjf6RiWir98XuEQkJBQ+JMDOGtegbGY3b03fj1tTNuH1rPE73tuPX/+2/xtzr76O7g+4qlmmXKuIbUYvT84ooc4PDfSpONtfdgbg5OSnEaQ+ldHU6o8zw12MfZf+TM4EAiBxiIfjFZx+LZv/9t7/TOMAN2eg1YntjXRR4vDpJGC6alwJHYA2hadBZ6xJ4c9mgSDRSD/qXVNsUoLK1lamTnplBmMRz6I1KVQDAwVnE/YfP4vEHz2LyJpY3HXG4vxkvvvtjLLx7GW3nJ9E4PYm2a11dOnMSOwEJK89anaMyA4/+A7Q1aH8cfHgEc1hjnUQXuK3iPXFxTsfRHr4Eevn7UhyJKWDhuKTEs1ZTHTeLAcQcc86QwAU10fNWpstzjepKF9qnA7ATaV7XoycVIYa8DuwHXgehTPYvxTvJDMW/ZyxN6VK3FBuykpQrSS1AmCi4RY2Xj8CBvIVwXtkDKrZLcca/ZXEioKaduTIHIw4xiS41GzE8NKgE0d00jyeIvUCnhkLOKKC6/2eFlQNiyiE6cXNSe1vv2byUBRXJCz9/69Yt0aV5Dd6PryxO1QlWUWiKs7sFPhzOTw162nbQjKaMKWZ5WAmX+ToScnXIL71WcwSAZ84zAtTJOMU1kQhQVNpdwPOAoMu8L/dAMQbv46K6KxtWZtpLrE1wSCNMhYKMijnvx+snAKCCSzasNbF4+DezGlyQiG3S3h7bW1sqBjU/T0frxA4dFB90rLN7aYFBM0fcrTDAowK3s1MJbXaeSFJ4P9HTitMLCUBSUH2AugjPta5OkUYjvP566PZ2drU8srk3JAEJ/rFfOCwN1uBPXFUHNql01mKAWWTQ0AWM7Wt1hlxjHZh55uvJMyIZBfwuUA7wD3u/IppHsurn67jA60P5I7FgrXGe8JoktxzYfGa6C9hpEauwSUMsTd20YkfIa9iekREomBckotAem+ocdvfYTjOfYQIAOveaTR302AaR3Grs49wdCK6ba1EBDZW4AHNJD+a6AAF0ZkfxdOe+tnncCcX1LGKIxawTEo3s3OT7J4tAAMU1R4BkKHgNFgpnaSZkUZFJZXqE59pIANJ714wbNyLM/hP1XCNX7sbzi7/LGX4+V7I+rq83jVsVPQH2DvGPZ8T30n3ld1l2yXMZluB1BprXcsYnqSgXH2fuC/GB10wbYF4gmUICLlgrdQNdPEslYCXp8mhFTWeLC55j0XTJU9QU4fOJlUmBMBpPn32oJJdYuL1ju7aFOcRzLdgGG4v1wOsQd5KVoD1AbsJzB8iqoyth1gvjSsrrAICb7uS5W2l6KnuAfdfd6fEdzkPtbayM2yvS8/nok4+j1tkZv/3973XW/+IXv4gPPngsYIz1zrObn5+X/Zy0RGSdezW2Rizp7nHhT2yi28oX1pcAFFgbIpb75Zdf6vk/eHBf92B5eUmf+979O1GvV+UwBKDGGkdM7ejIFN+hYQpbPu+51LiV/2G9i6hrEyABZ6VaTN+9I3vEgf4+Jc8721stwN6iooDt5zEyfEMAAPdFFHZU7U987jDaZMX6jiurSbqkWqsG/M1og+Hg4kpncdG0YZ/SmR8Q6LEi4CSZWcQ3YgxnHc8UcJG1RA6ukTvcesTc82w33U1ej9EINBPIH3KUlevhAvKc4owSSHXhEQGDs0xsIgiKsw0z1YC6ZqMAdjg+w2ZkDj11VIT+tRh7vX09KmR5bVgkAug0foTTD7HLekUttxPOfcQ2JfjNHnDhxHkgVpfOU2uLZAHp+iPZxYza1cUAoAA+vziJShVbyKG4NTUprTGKbu45QI60A4q18x4APQzhS86bE7ui4EDAPY427VNYp5tbu3F4dBIYf1SKVR/XT44qoeYO7GHdvOEzqhFRRJrZv3fv3ZFIL00vqcmfU5Sdx8goIwGXMft+RvdPDYJzM9UoUnn2h4fHcgo4OULbYzU21tY1OodryfDQSNy5Oy2gZ2NrQw2LJ08ei6X67TdfxZtXrwoTButFAERyBpyOmKunCVQREC82nIAkjyJd6QW46ULzwDR/N08yRrO+VTQzrlCAo2xGZb6Zrk8uhH2+eR82pPUF6Mpn4TOzJ7KrznoUA+DsXKNOnZ3dgcbP7t6+n2W9IwaHGAEFPKCBmDbU1LP12N4BXF2NatXacRmDyI25z+Ts3F9ASuJqNgPMXrXzXYodCjwbGtDnl0W1xhvOBEgizmdQxMw75bga8/R9TQCdmE1ukEwDubTAkEJTQKOlIfFy7kU6N9mm0fvUTCUcP2B8Izjr84K9AluHM4/9AmjJiAFnDdeW2k98L6/F8xUTHgDAB45ttzIwGXFwBzA7aC4MLN7gBeK5QQMA9ri1LU7xmeRiNBN6RRPUYY7IV4O/x2LJaL8TLHezSHKEBrdXhfbQOdbcXvFa5DWyEDIlsyKEnEM6LVZAX7iJCn74s+7v61ATZUJCgt16SCl6pRuvDn9Z2IV6nEmHrUSMhuugLkiYZoQJmNVa7CBcs7MX9x48imeffBar65sxu7AgqgfXIz9pxCSOjz1rzqFKp/zsJDqgj6PAqdnmU32f1KerFAfQjisxMjYVp81avJ9flAsACvUjgzfi1tS0bPv6BgdjYKg/pm6OxZsX38avf/n30XZ+GqPDA3Gwv6vFcmNiMk5OL2Nn9yRGQbM7a+omEHy55wjFEOEW5mdlgwbVhXkYNuHa5macXVIoSpNZRSaWO8eHe/Hi+VfR3jiLR3enNNawND8Xu3vbUetEQR3rrwQAQOjq0VUzAMPnBPTg2UmASZoT7nbKBqbQtknkRMFELbmgXXuHx7F72oj9Y2hVWCTejT/56Z/rMF9ZmonZdy9jbXEmTvZ3og2hwWKBwTPr62d9VVRsEoxJwnMDI9jEsyEw0N0F2CGp8Sy6QQDEg+yIwVrAisqiZi1hOIrIa7Y1AjCKvReBIcXLQJ4TAHBhaEZEJrpQQqH5cT3ZEeO1TGW08GC6aEAjRemYbu3Nm7d0/zi4CUIEK+8bj1ckas7ekFim9DLdDc8uXSaImi1Uh9L7jut1Qsv8OoqsTqJFnwTJ1Sy9hdrYc6CkAAA5v57dc33eQstWAYYdF4mA1HMtimJ7tWHP/JFAtcHI2VVwIzGlK0JG5s6Y0d9kIGQs0CFU5r+c+BCXfA9Q+fcIiuf7Sc5cKHItAADM3psuTkcOYUZpUJQuLQUsnz8LT+7BldWQFXTZ69B3OdSkU1JAT1mrFrEm/k1xtukECzAmgRVeW4VoV7fWTfrb85wH+60nQLHAPbqi11mMiMOHZ8C9QAymt79fPw+gRaJIoiwWVtE58MHtNcCzNDPL3SBiKP9uIb4r4VaNtJTin7UlQKIo5+fPaq+X55TdcLor2oNFPJHOFLHZ9oU+E9TZKoU89wVwSaMi0rywgB/oua65zayEpG3nmmRNUcA4CadTkfOKVzPZKrgF1hzpXnGtgGM+WCn6neRQEBGD0okjKed0GHk/4gSdWTq40DJZJ4yHseZlJyrhWLy9S0IsqiJOOBRyvVpvPnM8PkdRCmDgpMv6IvjXs2bVaUZUlgRBrAkXuXwf51oW5Zyd2JMRYz1X6OSuCaWV/zjnCwierBD2uhg8pfOfXTfYOdwbMQUKmyaTGyXs5VkJnCqUUv6sv89mQGE95d8L1C2gQTYa/LMGABQbQA8KSCggr91nMWcBscgUUoOjXgsGxnJW2OCfRX2zceFnanEs1hRxTtanJafIMTjum/Mjki53XfjFGmdsSh2b1BTJ0YUyl5sAAGs+mSecNVyHxZl8nwFwE9SlmIRFRnJLUwUGg/KYCt3sXdkfs94AJskroBRzrxKc4fOzHhz3ztV9ujFyQwU2mkiyBLwwGKqEEJAdS8ByPlqkljXXJpcOrfEuM81ojpC79dPtH7sR23t78frNG7Fc/uN//A+Kx19//bUKWNYD+wR2AOAhYrolvPgsVNEApb7eOp+4JtYJuRLz++zl598+1x6/f/+e7sPS0qJ+fnziRnR0+EzTGOYJc987OpNtXTciuj7xCVCBwhomFOcK95rvp1B98PB+3Jue1jnD+ub+0mFFiBB7ZvY8IMCNsQnT/3d2W9Z1axubuid5z0i2zbLySKyefymMHVddHEpclPGaBk0Qx8zp6el4eP+BXgvQhDhN7OY1iP/cWxgLPj8ZdziUNSn732vWrL1kSxHHKAI5GzhPZXfKWFTR+uFc5ozL8TDYhml7qe5/0ccw+8nCa+wviUUX+2AKejEYUWIvIIc0jHoYdevVcyQ/goFLLHfMd11wPQbCQmIfkysns4hmAu/Je1MQG+S40htJoJCciesBQAWwZwb+/IIOOjalHTE8MhC1DhdLvIbHF7wHlUfR5GPUVzHTOktnqMUfHFm7iOaUmEYXsbfPvqholIYuMteKVlGuqxSio6EgJkl7RfcBhp4YogM96szjVsA+ZwS6u9fNMKyvub60CuQ6cC8RM6RBI8Y0fpp1FOr9fTBuRuNg/1CvRdOJAhjmyMOH90WLn5t9L/FLcgE5sZ0CcvL8YE9HNC4oUN1ElVAwNmYcqwJj6R47nhbUyjknoKxihwGt1Efh/S1A6PEQrfUSUxL8JGY67lv3iZiS55uZMoUhDmtAeQDFv/VS0gqXsUj2OcX87enbAevGbDKaaXa90SW312JpaTmWsTKu26aPHFLMdn3CZgwPwcjslQ5ANjfyLOJZEiv0HCttaghSEyiHLowvxsnEuqqhPTGo55cW9DBeWP98vmSncg4APvPF+kPDRUxInBtOGAsw68bMmy79HHp2PD++T2MO5TxV46M4IAgYI18R+9H5yV6pd2HRe9zM+bvf1/lb2/2nH4gBwP2QsEE5IJ0IWpQrFXIljsV/HNgtob8UbLDntWcpnUDyUOi0ZVfJ1FLPqUI3VpLQLNYUFs/WzzF7zQ3Qhz8+FeIDCMCDIWFl45mKZF4HH0QzrU0L/whYYFYLimOx4lECVijJmQio61Z8sHlfHnZastDtlRhDmf9jc/D+Ehcrcxua8W23SEpfP53itZidW4w7d+/HT/7kp7G7fxDf//Ci+Je2BQqMNbwqD/cCI1HN+pQ5DjhIiWgqQ4tGKQ6gvNAdbMbEzemIWlfMLCzFBehXrTOePP4oPnjyUVRqXbG8tqqC5v69qVh4/yr+6de/ip6OWoyPjaowJNAxJgCSiWPAowePo7erK+bn5tTpI9GgoKfI3Vhbjq3NdYnw4a3KwkUMT7aAUseH2jQUPb39sbO1Fbtba1Fvjxge7I3Ls5PY3txQscSMlQCAhqm7BH8cAqKBsB9olYU1siucKHZ6eWsOkWdUOmAEQwofnsvK+mZs7B5GrbMvBkfG49Zt5r0+0WH03fOvYmHubVwc70Xz7DiqJGxY2+gAdnKYM5tsEFPCUgUfqmxITAZbFtC0Taw9ROupKXg3Gl7XSbVPVDppQhQcmWgKaZNYoGcFOfxhWPD/oM8ubLrU5UEYkXtNwkQSf2N0RHQjrjXBqkyMWed0fnM2EFrdydGR1iPFHV9WyiU4NlxY6xC9svIiGXEC7/GItBQ0DRZQr/ialqKegwafc66d71HXsY5Vp9WbKTb4OdFGMxHFyg8hxOKcQfC3p7YRZXVWi2UXh7ltbpih6hTtk5jBvRf9KjzugNAjycy96bvFdeC0JcCYHWkKVq6HWMbB5m46+6ajFEEN0WrZhypoSgLD+5HQc5+5TsAi1gO0Vs4OEnMSZh0yYbq01nWZdyPxojjjgGMv2Y7JQBPxQwBOcR1Iz11bK3WrO0uSz3tB603/bNPVzzWKkkkh87Q3J28Wy0fYIG0uKoqbAgkilFY+P/ajUMxg/TAvSxLNbKe7ISi7W/03iygDGSRW0bJx43XcrTPd2AWHtRXYo0nDdsYQ+l7m6LPD6/uDu8OJlYelxO0xigS1eF89p2Lpx+tI8+EMq6Tl0uW2N7cKRxD0wn6QSrIOP3fEuWf8kiJ7AdXURSoaB7w2z93Iek3fw9riF9dKsqrzML3oCwDAz+WYDddG5guFns9PcmKwpU9jaRzSFOzsBxIa1qSSh5JkubjlufXqZ1LBWWdL0YkgueQ68j65XWthSjpVJAh8XtZ9atik8B7Pz8w3xyo9T+zTuMcIADIKUAApUV0FZpkJwj1X8VsYR+4eXNkMXi/2dZZf6/zzb46xZk7ozC3JpKydSjeP55Ndfr6PZM+gGevLYIPevzB1UvQrXT7UlcJ+7IC4c9GaJRcNN50vii5IC7AoBRfFM/cldUu4Nx4LsMgU3X9Ze5EwFSulbJC4s8ton8eUUgw0O15KigsAnIABn5Ui7CrBZMyCuEm8M9DlhstFGR0Z0FpEbA+A0+DoqVgzsJ7URSr3hufN/brOwOD9WJt0hmzjZoYZ+5o3TtFMjWgI2Abc8BypO30WkBUII+Vrs80ETraF2I5HMGYOD9V9/Ku/+iu9xm/+5Z8FAJAwcxYRz2ZmZ+PomJzNuivca24fhZGKhdIkEvsE96ECWnP2QstmXePFzRLDZtOxyDO6XLNiVWFjUqhxLwEA+MysGcYKOB9lV1ncobBl7u3rjkePH3pOvtGIjXWEBwGtYeqcxuTkrRgaGFZz5+LCo6sUwFwznb71zS2tlTNZNVZE6b4zPa0xADE1FhZaRX+rW82aFq0cETk3Cvg8FO43JyZjYnxcaxcQ4MWL19Hd3aHPn6wq2Dk8+92dXRWDyT7j/bsKQJlg/sBgn94fhgZAAOwhaTyQe6Als711tcdUE1mDIcF0geGlFkBzI92AdG5fmGWmWKGuu+3uZE2IrVI048boqM6ZzY2t2NzY0M8DdsFQIi/hvexgQH4Cw8Trj/jI97Y0OEqNks2JLKAQq7NWSEMz2wCoCAAyAtDVhap6RwwM9opa7ftPw8Xxj71BnGlwDcXukcVJzUFjCPYgQJmaUjCe2trj4BCWDVbS9Xj86HE8fPhIZyefDUty8mwBsyncXKnEJ598rHW+urqivJFngk4Bxf9F40wCdjTBoKDz2QXilnwIUXOePYC4VfNrMTw07KZLe1UF8ru373WmUzySr/A5ZRH68F709XaLBUKHG30BApZ0q86ZeWqPtmY1To85bxEBtBAqz5XRAvYiRTbPR6LLJS7IwazDozRmDRrcNiBvwNaj0uWMKkBw1oT8jOtA29xmjJdDiVj6/l1Nhz13sgEcqP1YD+R09EoAIT/9/LP47PPPY3dnW5+RteCaDhA9YmZ2TqKdsI7ReFB8lZi1YF/VNvwudkuxLUywmOdK3GXcp6e7rrEj4i7PCmtrxkZpRODQgpYAuQQxgV+cT2OjNwqLzHl3NkPInzUSTB5YWDbsF84xuvo0D9Rs7rQtLEAUr5d6U2YkeCQr2Vvag4DIYUYB9ZLcdwp4QhOXBkN+Rn6eM0MigH5wRmWya5JF+3UAQBvIin7aONe7RWmnxcWBFhkB8oyKZjMlMFRVQag8oc0AAA9SXrPQSMp/2cGzHyoJzL6CAzfMIiz2NXfSATKGRZ0R1+xYJMqq2Zz0rrxGH2QxZjeGz8gBR+CyZUhVn8H2HR43SK0BByzPsEigrL0pVAhhjcWl1VhYXIkHDx/HX/78r6Pe1R2v37yNd+/eakM+eng/hgZ64uhwL2bevY7VVSe0oJ7NJh1dHQUqUHEDSOtCNn8z2tXpb2uvxywAALZBvYPx5Mmn8eyjz6NS7YxXb97EwcFOPH5wJ473N+K//de/i5GBQSXhm9tbOqgrWtQu3qdv3xUAszi/KKsMqIRPnj7R3PnpyWGsrizG3s5m9PX1yM5ka8cgQkWFHMUh3cqmEK6OKsGUjhLgUFPFprvJRgHl9iBBHMTnmL8H0CGhMDWOzoSQKQU+g088Uqg/CMOIJRLNGBocisGBAQWHdRSKzy/j0ZNncff+4+js7ouo1GJxaTF+fPld7GytRTUuoqvWHhVGRgo93wWJUWx3jOmuWHBS1yLBPYstIeBB0g4LgAPOnRgObDozKOlbd0J00eIRKuG4YrXmoFfVawhk6UY8pKZOAz9zcOxZPA70hw/uaw1S/JOs8O/QElk7BAwOFiWJFMnnThiZawUU4fOQaNlmx+wK7qFAikIF1z4v6znRW7wouG7PjpvydJW4W+QobTgzMDPzyefh5yROoiIRCp+T56Rsu4iE5sd9dpEFSuvZeRgejZbnMc/d98qqsHxWgh6gSPqpq0A4hRHEvTTQ8fDBg1KsOIBL40EjCKawAx6CkHvuybRXFTwAAhzyzGkPDggtTyaSARLTC5knJLHg/7nvFCJ0owAAnLj6+WYnjddnbZpK1og6tkR9FkVKax1uEDGOZw66zGfhGdKhIxal6Cifj469C7B2PV+6WKDNOcaEMjZ2WawVAjw/I2CigvrvgYAm9hUFOtfd1z8Qm1tbEt4yxRRGBCM1pp77MDYQ7AO+Xc+a9+Yzplq22SR0XKuKK2m1qM7U4aHWAuwNigD7Iqd1rMctSNjSjpHOG2sjX++6kB/XwPgKGYhn9Hh+tjB0YWjghfNDIlpcTxHGk00QIw8wVk4NGGg2rwgq8p62OIM6bzCWTgD3Xyh8sTik6HJn2qCAhYQO1VHAfoxzizELzinQf76XA5dkFNSd8TT+Lg9+nn9SYQWaVKHt9raEonTKFkVm6L3EVz5r0gYp+tKPHhsiEmr+3cKKPr9EoTzzHDx7k+dIYaX1tW9VZPZEIAtDAl4ExFj0WbBm953X5s/ZVVYDoMxJKsqUguFq/7iLpudU2H0C/wsAIE/68vzUuSl/9pifPe8VO46PWu8jYKTYTKbDRYInnJm55qzk7tnpBPxdDPncdgcQGjsUTwuk5phDCkkSN5NGScxgv7F3yDEyudW8v7pM7iQlSJKWX7xfghyZ/Gl9FkFYNUGKEUK6yNCw4OeJO4j+sU4BOj2r7bl1EnSBPMWu2GJhZh3xuXj+GgvodSzwGJGBOvadPyvJfo5pmBXDdRn09NlooJjD2cAunTPlX+iLMNJ3eSkbQIptupTEBZhqxApE+Shgbt+5rWvg7968fSutHJ+VdJQpUurq4Cmua+7bDQLWI8+Cc1Lq3weH+ly3bt1Ul554zGclf4Kl6ALUnx1WJNaCPCd8uavtZhSp2EVQ8JI8AFrxeQAA9A/26l7LgvfsVGcZ+QX3cHN9K3p6+qO3pz+2tnYEApAncY08S+JeggFcO1TuTz79NB49fqxY8g//8A/xww/flxE+29VpzRTxPJ0jFEMl58zZX8402AA/fPd9/O63X8XgkDUsOAclRl0YJAC80nUoXXgxNgrIZ4CEnxvVWbuzt614C9OItc9+0ahTAcrEAiy5J+sg1xF7rTUCXAo/9oFsXxV37NoBuJAgPQCxCprzMzkjYJ+4urwa83PzhX136euW04CZWx7n8tkJ8OY9YxcjAfiFuZVM0OsAQAJ9AkhKc4a8vKe3Hv0D3dHXj82qWajEXeI3uVg2MAA2Lk1A1C8o48cHx2YDFlAZBy0JkVdp0MAmrcXf/s3fxp//7KeF+bWlefs//OEP2i89Xd3at1zTT37yE+Uls3MzEvGs1aBw46SBxlBbjN4Y0bPANcPnSl8k44bzms8vNqLs5Coa09VoBoylw2NpVHG+q4EKLVzA52VMMQ48NanGw/LSkj4zTUPYLMcn51EJ1iQgAEKATTGT0WTg/7nvMMPYhwYA0PVw04czN4FiN0kdU3lf52DkNoCbZrJlvZSCifxbskFZz7YzNCtGoJDyHTeTuXaJ2WoMkPEt2/jhyvHw0aP46c/+PMYnJiTih7Wl686K1P/5PmKHRxks3sq6Yq3lNcGM4ZcbwFbkd5HsBjCAKdaDxCruuzrwxYqbfJDXAgCgBuTnAQTEvsPNpd6pcxjQkWclVmTdI2jEDjWVS9MbIBkAgNhG7sD+E1MY95Ti+CT3HjHHPeoA454wbgHnC7HCyOVYP3xxzhNxAE8AnhkbyDyGz8u9aLvz6EFTiHSZAUuELYt7EmV1WrQQnGix0nTstZKwdhV43JAsypkZkQJrOwmK0SFRbkSfNtVYm7moQCc65JndpIu6oJDCqezCoDjZfsPXU3zBJQ4HclRULAttkc0r1eFrokSJWglBASXZR3G0Et29qIu7a6nisNC3eOAkxySB0K1Ml3XSk2InLNhmVGL/4EgjAGMTt+IXf/N/xMPHH6hw/MOXXwqJ++zTj6K/tysal2fx7s2P8fvf/UtsbW2IPdBR743dvUPRuugcimYO8KD5POb3OmPq9h0dcG9n5uLkvBl9w2MxdGMqPv7sT6O3d1g6B7VqMybHBuJoZy3+y//9f0VPZ7cW5+rauixnOjq9GOgIQO873GfB4llcETtg+u5dJQ+XF2exsb4SO1vr0d9H0Y49Fii4D2meG2jo2Zk1EtAYwEqPwtgMhraCUNLddnEBuEJnmkC1vLTquZ/ia0ySCwTEJuLvDeqgOkwxg7qnbSMt0tapNcj9xnHh408/jzvTD+Ky0SZqEMj7+sZqVLHeujyNJkyECjNrhbZUNAV04KoLaIofhYJHOpjtP9H3gxCygfcoIhlBQScjLqO91qZkhHuY3aYMvEqUJIRjQENgBQKRh0dK0mXFUTbg6cWZin32EhQ/giQJk+g5ShSM6Ml+BAAF9X5EFYufMImX56Q8Sw+DgA6REz/+zrNDXIdRWSd87D+ozQQNJyYu0nlWWWgIlT+3CGfStOVr3V5RQkWxZAo/tGbT87IbrkBbioacz+Izg54CbJF0Md6QVNAE6XBaSACAWEOBy3tAs4L6z8+n6BfFJUFZ2gvqnl11DF0I1XQvmZ0jqRAzTPNdAAAgAElEQVRFXKwgd4l5rkq2Bz0zmeKBdqIhbhjAQszLIJbVyNXZq/rAQCTL4IwLTN4zO90Uvezj4eFBuUxwcKQdH+vAnZkdvReFpLqHRRSR56fZMKiKxNGOmpIEOoLZSczuNMU5z56/53Mk/T4ZADrs5OwAhMZBbtE0rldsDf0Mc+4uJsSyqltAMgGAq9Eq1pHZLRZoqrSKL4oDDn+ukUMQ2yfrWOT8K/TCK6cEPjuFC3POBoegwpqadn0PaFShG2suJ4bch+zA+9A16yvp71wra9KOMka60R/JRBKEnbXDe9JNSHutk7MTdRGIPQJfunv086wTscwASorvLomF7cyGdV10Kohr7HF+nn16Y2xUBz6sFfYK1D89iyIYSUHsotDzi9UOA8sthk6zqTlZ1gwJn4BxugbqrhFmL6UBwH0T22JoqLW/RTuULkKe3ajbG5Dj2sUmYm8L425J9aqwy4JY53UZN8rzMs9mWyF5fIG/y0JfMaswKtQhL2e5rrfYEapwL8U036tuc2EPeM7YhZJmcIs9IHlD/n+ChW5cuEDwz7mL6vExgz0tpkh5/YzVvC8AAIlZKkrLZah0JFk/sDkAoDM30ahGAe4y8U3XqmyIZMLbSrDK+4qCWejGiEplNwghLjEtyohhAgvSboAee3IsDR4pTIs54xEdCmYBZlKptv6LAboerQN+pdiomEtFmA/AUSAFi7WAu5mbUfEQA4lbZuR1SDOAe0vyT37FHgfc5jVX1lbVFX3w8JFeE4s1YjCdspHREY8rbW3qOcBA4lznCz0vjqKnTx/Gs4+fKe4g9Mdss/cZ87n9sgMGgJECP2DwxJjs9O7enda+efvmdXz33fPYRQ8GZp3ABXIHHGtwdOoX4LW7vaM5eRYr8Z91mILQnX0UiH1mRhwfxfjYWNydvqvC78eXrwUed9ToqHlshv1NIZh7g3jqnLkRwwAAn3wSt25PaR/98pe/lAAbLh98v4paYghChBS7l+f6PhwYAIDpigPYcqY9fvgoXr16FV999Y3AQXID7g2AEM9bbA26nBce9dIexu1H548ZbAaCelwUXtKxtE0b3foUHqTAJ36xn4kxaqhRwMglMoW5rd1A4Z9i3BQ6OEV4v5uhw78Tx6CgA26wLxGl5tqhrs+8n9E5zOtSE6hY1FiBO8yyGr6wRlCOHV9nqQiYlCCyc3A9g9YYkvNkAPtGE2V0CiGKqe6od8IO9py+BLulJk9+ZeabHI3a26N3YCAGh4ZjbXU13r15F1ubm3F+yngD7mXV6Orujd6+/tjd3Y+L0/P4+c9/Hn/20z9VTsAafP782/j6q6/1LLFWpLYghjx79iwmJias73VxGm/fvo6FxVnVTEPD/TEx6Wf77t176VL09nV5VLDeKSFqzjvYA+R6rB0xFKMZncWqEY0FznTyY+vJuDnZ3VWPoaF+2dihgUG8Q8ASEcPDI0Bt+AC1ODs517M8p4BEELCL3ITnZz0G1jsLgpDBn3M01yChC0mPvrqBkIC6cqWi1Ub+ZNbomdYk94i9yjmv1ym5v6103XTlF40uMTyKNTDfy/4GAECDBMCN2g0AACtFjcl19cTq6nosLCyVNWGLdjO8XLRL+LToNySAzrlhppn1Z1Rkp0B4EcnnntMgBRxS3VPsmjkXOPOJjxKMBhAh9tDtR3y3fD7A/myMqcFdxs1oKHF+IWYIizMZqdtbjl3kaKpnC1Md9gENScZSk2FMbpVMAc4a8iJiNZ+dNUH+qrMmBWuJGjfvTTeNpPtgKedVaw5Hm0rKx1eoTNrvqbsuaz6jFwQ097DpYpduPQmd/LE9c+PC3yMHilkFbU96FA/D7AOjgbJaEbOEQFuNerEJVCCR1ZQTECncl/nd7GBIYKSg/y3RQtFLjCjy8yx8xCGYWeI+sEAUYIqQoRNqZmcoGA5bgALfm77PBBQKaLrIh4iItNfi3/zpT+Pps48kVvHyx5cqoD94/CjGx0ZioK8nVpcX419/8z9je2stxsbHo9bZG6trm7G9SRGfegx6JAow9Xp7TIyPCRWaX1yNo9Nm9I/eivF7T+KDZ19EVx2F1WbU2xvRPN+PjaX38Y+/+u8KVKPDo7G1y9z0nrqRzM2lSr+8N3m2zN1398Yo9oXMCp6exPnJiRTyu+o1UWygl0vLgE5Fo6nkmc1IYL1osLEoqJ28SWRFKsLWjOB70g6HtbQwvyQqH53X7HhpbrPYAYKQAQAAeMj3M+f3RS1FrR/P2OOo1TtjfMKuCDw2vEIJ3CTHBMBokkCc6Geg77NhQNwZd1DieUn3ho58qkYDUrGU0GCoqTNAck8icFbWGOqMtXp7DA0OtAqCBIUMkBgAYI2xliyqdKiCnACF33F6xR6eWISSeyRxyAIuZdeN31O0yPfQBb8K/LMTHSryUy8FsBT0C5NHc3Wls9Lq2BU0XcW+7MLc2cwiHfAp3zttjgj4KiSKTgLoNIk13WgKG94DZN0Agzc215efhaRABaaC95GCHOAJ181az26zCrQivkcsMSOnQyIr/JK9FsBQ2bt0hvHHJjkGuHDn3fTV7GSTPEIhhe7MwcYByH2BPslz8bqwSrMTiKsYSCFCQqFOOeKPKv65D20WxUnKf6F/p/q8Cxx30ugCj4/dEBBwqdlvAwXElbxWCkn+X110UbV9CDq5Kl0QCS+eqXBTh6FYy1DoZQdEQG6hzPNnAMvsOpEgE6MZdzGa7i4Yzw5aG88oO4hpU+iD4soSTXPMEgb1mnEyWHzZi40Va4fCnqTFwIK1T1q2VmXkg4No/wDleQCYomPAuEqxEjTjIAs6Zp3tEU9ckZIuqrs9FOgGo1hzdnBpK2yE7BicGqAoYlesp6TQ8t6sa2sa1IXer2+gTo0Sc58sfPic7KksiklYud8JQEAzlnXl2ZnGhbifEqisVSXIaqs1K3DLSpS9W1xOeH2SYxL09IrWiViKaG4+AABxEcBWYKLGzjw/bMomoJJFNZkZlChiERrkWV8x5ugA23WD+0XspnioVYgltmhN0D87Od6Xfv4WEjNorgQt5/bL3+WeTMDAJ5fXsP4tnQREMS62iGL0WdwzmxCmkpru6lnLhpMfqN4aC0mNDidg+foC9imumAMu9FmeSc5e+lkXenEZKzBT4tSU19JhcrFvSjIib1lYJ9MkRwT96VBjzmYIOcVVYSIWYfmyw5LBEts8WswpqdsufEyfljVhGVFTwnxhATiYXupm8ayKLoRiLKNJJx4B4XWHR0ZUdLGeuXY+vywj+7GJwrliS6K/ciWAAt3mpDJndemS5rgB5zSOAQJY0OmQ1lG7zs+DwwN5UZPr3Jq6rfdaXFxW1/VP/uTfaP+8fv0qZufmBIJpFAexvGMn4LgU0BmduDkhUb/nz5+LRk2jhzeCxSVHlEIFR3QQoJA49fTpExVUWJy9+vFHuRepqy0R3F3llF6HWKAeu9ssVw/0Q5qy2qU7SOdu+MaI6NnMX1P43p6a0i8q0h++eylxTISWazU7ApitCTPR46PJXlGh09khin3/4IDeH7X+7d1t61nJ8vZCRTZFHH/W/SgAKAKAgBU0cWAdTt++o7OVwoZnKe2pa6Kc5AFi5iF+eABTxjl6Fs68P2vO42enEpyjuJEtGPPXnR1Sj78zRVOpTeA6nUZGBXBHSkcCjRVKu8E5gJlCFH1uQig/LeLKYqZJiO9KCJRCFrCVtHB5aVl+9jQoWMdiMxR3MAAA0bZxVSi24Rl7ErTjvdIiLtlJnJcGdh03eSOEpclxBwZ7oq+/03lpW0NuKxKFVBfbjUTyckC09no9Jm/eipu3pvTvb16/jvnZea1J1tPE5M0Yhs0GE21xOY72DyXK2D/YFwDHjlV2JBu7Mab1jlo/9O27d+/JkpPCff9gN37723+JFz++CUJEd0+75tC5doBz1iwgBGcUsfvGxLjqqrdv34iRenvqVhwfH8Ya4wTKzb0uyV+JfVdW6DArAKywPN0XW8N5u+6ivp+439ZsVxOQRhCkbPIjnH0YSWavquAvtRexKN1wvPbNoHUcLoBwAXYFfDc9bsrZn7UV10wdwHpO8VaNWRXthezMOzcB1HStKPCpMC05zwEAPvzoWdx7cF+CpLADcQJRk6yrN96/ex9v376XVSx/x1riNcxmupDGCow4RpHRh+IaOeM4I4iP1vdyM7NHrFhRlV3H8H2wLACwGAFkJBrb1+JUAutGI4sLi8pVAIdpJijn2d9XrCLGK5eVyx1liIX40SQBkCKuACpR53q2n8aV2ZpqPHdUVfPCbEz2WdZa3vu4KRCTOgXeEu+l3ydbRdfOGvcdvTXZtDWQrQVSZVCoeMMBnwvwTbRKrW5MQUE9NlQsekrHzPPaTsC4YFA9Hp4OQVkL0WkqaEMR4tEcidRp3WlRcV5mOaAwA0JQqKEaywZF3IwvOmsS02NmuSUC5ESYAzFFi8BXhO4roTbDgH+vVtwRJzjyQFjMSc2yOn2Km1lR3J6MBgt0j1CJVeJalUgXgRHkpW9gQJ07/s3MCIQAO7SYYANsb2/G/s52dNXbhWBFO4UOarZWHs35GRWRDSwyGup0Ql/DVeAyOmJgbCo+/rN/G5O370vM42B3O+bfv4qN5bmoXB7HysKMKEKg3qibQt0DGUXFnl98PgI2wfAcMbtoi8HhUSHvIN2gXON0ytrb493bt0LSOZxM1zWlVehvlcOHQ9GdhqlbtzU7p85CpT2WlxZja3NDzAYSGWi0bFglyh1eeyT3ej5FyVZiLPVO3RNody4sU7TLGwGKi/yUayQ7UEddIJBhcMia0nypwMnaZpPBqGDxddDpllBkt7ocqPmTFDATfqF5PmyIuhVEOZT5NwowEi7QYMAEqfNTBJaubVLkCX5sctYvn5Fk2xvP1Eq6mXwaggavR0eSDc7zvVpbPti8ma8UV5OqxB7c3oH6jeKxCyRYKu4oW9CS4OGizTQsj9Y4IWe9Q19n/XNtvIdsq6TS7CJaBVgv3QsrsVI4Cm0saK6R6VVTpjtJSJxQp7Iv7ynUUoJ5iFnawgqqJCgwe16jAaJbmRXE/SAp4jr5HjIE0G95EqOwTKe7hsDTkBSTswOX6LO7fk7q3T0g0TgRra23m0LPrBdAgUxekqKbugSuow1AKiaKtuvYx7M3vc37mhlVjzm488k6FeBRd6xDNXbsxoiVoJumutKF454nwJm0fQkoltlX/XtJblooO91U2Vrtqvjm/YgV6oRCOStJIn+vWFpoef4cZgAQk1Q0aRaSueGzolVgdoiFb0xT474ABsJOoBDD2x4gJu8Tr5t2gvyMOpzy1/Y8dnaCuZ0c+rouCVbB8nKnh8+WlLV8Dj4ord1ALEpNBx2kPX1ab1x7inZSgOu+1/FPNrCb2hxcCx64PCveH3Sd5DaflRPJosR+eCCwAFVxYgMAk4rJ0hXX9aUoku6Vky8llJxjYYs/7h0dXxwAWDe4Vly3F2RNsmYYzYLaCzJPAs5a1/ws+0bJqUWrAB2sBWFLUf6NPUAxQwesaOO1GDesBxeu1mxQwVLYE5zFuWYd/3pFM0T4NMXvcv+q61fup+0Erxg7WXjn2szzNv8+16RZJtYz8D2y3V4yCIhJbj24QFcXq4BwSvyhThaAToDCNVDB3eIrK2K9SIInRX8kwUV3kq6EQvNcl8aMuum2LPNn9ppgLbHXsnOdAJtnWAtro8ygC0QoYyLKKwp7wjlT0zlFodjrbC9jPem5zu9SDi9dNa6F6xXI3YHvtMeD5EIhbQgzeJINJgHIQTOhuO5kBXBP2SfQjLkA1hmvS+IoCmjTe4XPRHzW82oA1DIGh2VvGS0h7uv6iCWeKYdq38b4TFeXR8LOoB2Py5JMOjzfPZfYqIQre50AI/RG7P7TP/0zFaC8Hk4B5APcs63NrVheWol6vcux+8ijgYwTkKfhcvP06dP4+OOPVAB9/913sbK8IpAhbQe5flhe3C/2GXt2cGBQuQFjUZyRBMCxifEYvzkh9e3FhXkBU/fuTguI57yYm5mX1XJ7BTYZILBHhiRKV8Alr3OeJ7TuDiXbqbIv9gnCwbDaBGYY3CWHFAh44SKDAhTWBGuSrjFMFwq7tKvMNZxnOM8a5hHvTWed4g3AhHjEc0tRYTtWNVTQwKDjfL//4IE6mPw9BezUraki2IvGxImYGLMz72NifEL3gaL09es3cj1gXbE3ckRMXcZio805SdGKrgHrPJt4/D5aBChhN8A6ggHJc2V0TUVLjhCV13cuUDQnimuEGnx0buVUZtBTgGARdMsmhmzlzimKmqL/001HC6Cr29a+1hKrxPDIqM7Lzc312NnbUZGPiDb3DMYZOQMAOs0fntn4xKT2CeMrjBWio8J17x7uxu7eruIsfvSAlQD6MBzo/h8fnmjk0G47zifm52djZW07ujqthzHQ71E1RmQ4T9BAk71orSZNCfb1zs5WcVLqi7m59/Hu3RsxVjTzX8YQp6fvChiDnSN6uqj5p8rfiS3k9IzNsn6PDpmVZwygXdfW290rcIZf5ITNy9D3qOlaJ38G2N9TQ1Nr4JogegIAps0XBgANGZi3VY8X8iXHidJJF/v6kNE2cpiiGVCavqwrYjtgJWcezwkmBDoj7Kn3M7N6H5wPHjx8oN/JCQAAiNvkou/fz8bq6prZC2FdIa6ZPco5S24JQ+js5EIuFWK3a+QA0NQ5CvuQNdPf1yM2H3WbAMUj8kcr/fcPDanDTkxl7QDQ8AxYj+St7CeebX9vn9YNFoHkKYimqsGisRc0lI4FUE1P3xELm1z+5cuXsTC3WABEcmnfX+4POT+NBaY1eB1+URsaVEYLAqYIdd+x4rnAgDIaxu/EZwHvY7dvNSUUVgT6CFaiK0EtKjPSmQRQIiYyooKhzDOwEUWvIQEr1F9TjBAVM6riTW3BKNOunYhqrqbMAaqDB9KMcE2n5xWzcOIA9eyrPZkJ9qIttWaHjdrzbyIvFWqKk2wLBl7ZABmFT1Aiv1fiTX296irSnSaYGrlK+yooMqZtit5Ip1MFujURSKhSINA2Ow0Vxyxgrp3ZadlaFfqI5oN7sL4ALbPoiTpOoGuioDiJ1oyKvNQ7hTbZFaAZg6MT8flP/zKmpu8rsf7db/8lvvztb6LW1ojx0aHo5lDc3BCyqwQymLne18GT/rQcaqL2FHrw2PhkYDkGwEIiePvWlK7p3bt3okb1Cnl2VwzkEz0/7oeL9464PI+YujUdjx4/EcocbRexsrIY87Mz0d3ZKVvD7Y3NONhlpv5MLgE82yw6uRY2JkGQ4mJ9fVPP1Ai3RfrM7LBNG11NC9VxCBsA4F6DhmIHSKGLmJ8pmyBidRVWfK9Egqo1IYAUHBxmJBg4E0Db5tDY3tqI3Z2t0t1uxMnZsdBACaahVF8EsnQoMrcDlbd0ewgmHJysH4ANnqso76VE5sDXOEYJBkZK3WXjzyosW5TaQpWliFOBB43PCQYBlgSRe4d6sUYBiiUJReUVNatdNKV8D5I/OkDsIxIoUNFUk84uIIchyZRReDrg2JW4e0FxdXiwr79HCJBcSAqzoks2BDzRqYZFAQBG8djZ3RHj4zfc0ZO3NoGN51qo9VAJYQgFB4nHRiRmQiJXK0ABc1e9fR6NuLB+gWep/O/M6BELuG7WhebZ2gz2cY8O9g6UaAm9LsUS1+F97YIiCxhAIydgl7BdlUTR1Wc94efLgZmFUjIv1GGBQt+G/eGAEGMOHO7DoYQJ95QMKtku4jASAEQZGkueksSrwC4+9Q76vQrkYsdIKZsYXFec4t8NHvnaibN5MCQ7SgkUNkxQeE9O1THjkFPBAkBbxXrSVlzphEHxj+gQRSNgj+ani4gkAjMkShQAFNXeP7t6BhKiwRarCJEZjHWnkhjLmcH+AO3mZ/Oe2yKK5ITRFAsRUQzptVAM58wpYq6g8NDj7BRQLAdLYe7DDu/0cyXSJGmsBLqpdN2z0GLts/cBCUyPc1dZgntlLtDQY9GqKfsxk1aeWd5rnzU+fzJBUlJxfKjCgPvjvWjxI64F8IO9TEfVoFev46bG44rwU9F88AzllRUWIEAh7rXGkMyYIzae6n4RR/keWbPtHyimwp5gn5LQEgNJatfk8Q1YitBSUYO2JpgSB+a7+SJZdvegXsCn0gG/Nlepny/FsGYsWyN5uOBYZExgQMtvudoSkUrwLWN9iu/mmZsjeGZXXRRVfjtG8HrJ9MsCRJ3gMmbAmmZt5jiUnp3owO5wprOB7MgKSwaQW53Kcv5cn49258WsobSmLEulNW6lPcdzKpohyXQ028KdKVG4SX6h0sppxnP8ut+7u86HOpxbcF+UExRQKsd+Utme4jOLQBXwhd3VGkEoM9+sdWkDIGqqUSaDPcQesUT29w2UY5/J+itJvBN5rK6wwduXejrdKN/vRty9f1cdua2dzZibh+Z8qQ4wgqXsd/I21vwXX3yh993a3hL1nbOC+/H+3UwsLiyFMtsyesbnpZPM8yVH47V+9rOfiQb9xy+/VH5ze/qOgJa5uVl9j4vUmhgM3DdeCwYFhSOfkS+uA9o+4BDOHexzCnEJUMMIPDqNvd39ODk+U6NHYo3nTq750r7nnsFIVAOjouaPznuNuyaYDmhtAJ6fwZ2KLwrVswuPrlDQc70S9CSmHVtUUHlV0a7gPrAPLPTZZfvB42MBhPxdjmsBcGg0sMNAMGc1ukYAzXy+gUEXH7w+xR+vqXnti8tYWVlW15vYhAUdz+jbb5/H8vKKmwLlPE11eCzcVPCrwVXXeuL/rVhei+PDI+VzABQ0UjR2BBVbIwDeLRolln2r6wPl8Brxrel37ivFMT+IKxW5Iu8LYFOpuBnVXrXWFFfCuEOljVjWGT295IG16OyybdrB0aHOP84Azi3iLpo4Arw5NwVOR2ssjLXOtSFkyBo1S2NHopK4u5xenolOzr2lgcNnTpG8vZ29WF5eDX4HIOQ5wnjlvpMLMTLb3g7DZ0jvx/NjhJXPz+y/Rn+GhwSec09pnJDTLi0txPr6apycEs/MGAJkEJusUhHApZhrKkUM9A8IxEdEd3FxSesY0ICmFs//4YOHAj0YbZh5NxsHe4fROEccFWo+Y9Rm+h0cHmnsl3EJwAkBoiVmuB5yY5Xn4FFaiwB6ZMsxnzjFOUYsYC/1dAFsF70qxg3KdZvteaR1OTwyLMbQZ599qjP8t7/7nQppbEGfPH0aQ8ODyolevHgptsrw8Gjs7O7H4tKK8nwxiTjHpIWl2RaDdm0VOX2oEVfsv9NRQu4VACgXrgUePmQv1ASgSidIttgAAINiItJETJYejlcAjjR6VldWtL94vgsLi/F+ZkZ7l+dhNi+gRDU2tzYE7j/98EncnZ5WXgUDhZ9BpDFtW7NJIq0uRprDQKLH16jL7AjifKhNo1fUzDkOaVtKmr7OW9pGbk5oG0p0oONq5o+/y6QqvRVzLoLEHLECihQ2AugvP093V6hjm5WHWRQkIIgjkRgmEMCBl/67FN8CAoRimArH4hRKUQ45UDOCMkg4i4jFAxJFYIcy7oVFUG5T11Oig60Zfntsk2SRaHI9ooMUwZG0NsuZWJByHhjUJ1OE3bk0rbjRUqvViII6Mh5v4BoIP3VsHbq79flEk8QShf9XsDmMM0TQCh2OAor1SAGXBQf3nT8LkUorDcYnWrQOxi18r+pdfXHv8UcSCFxcnI/Z929jf3cnBvt7YwCEq6dbAACbj7k5gt3s3KyuG7BGHcT0ceU6sZ7owZIC5exj0lih9SwghOlY/FyHNufRge05EN/q6pal4LMPP4mz02bMzS9FZ9f/R9Z5t7eZJVf+ggBJgGDOUbFbUqfp5HEarz2f3H94vbYn9YQedbfUyqRIijkngMA+v3OqQM4u59E0RYHA+9733gqnTp1iRNt0wa/3VTrl9PiwnJH8HB6Xnc3NcnnGDONaGR4d1r7jsBMk4zhxGDxPEEJQR7WPhIiH1kYiiaDAnh6goATHpHIw1TP6uoZFNQdhJWHnOaKYr1n0XdObuG6Cna0P2wqQpRaugGVSvYZ9fd3y5s0r6SEwuoXWlYsL9oQFbkCHR5vuZxKSSUAYVTLRg0DEpfpe03lg2oIVhh1oERhNz8xGwoXGAMGoKT18Pvd403sdY7eUANjZ5TQTXk8ywP6nmsV/s4KUdHhTYYvUxs3ggHZVleiLKEZoBwxBM0SczSMzM3AX9UqtErQ2eD74ieiWUOut4E+VhNdAK6OvFZADQIzAJGd4t9uXUrylp7FboRri8U8WnWqLoeFQgoDeVWIoUXbsbiPJpDjFh5KmlT3FEDxIbklq2NuI3igq6bjdB9Qb+iHih6KlIrImcUWj0EaCDTSp4qFrYM1QaWVWMMbWDB1PHLFgGNeFUVbPO7anz+wkne+6++Zh1NAGICcZIqQEfwAviEkqMcTpYsgj8ff8XFOlSYaxN3wWiZpsWacjRX850yZq+qaa6vlGRR4nxn3wvhZIrAmM5Bk7oejXdfF9gqRmhLnSyXNMyif7yOvr0VfcbAIAOGX2awbrmSQDLljV3QwQKusaU3N0WGbn5hU4SYAthDlp0TCQawp5AsQKJHBceeYBAM5D7b9/QPZVvcqwKAYHFbQBcOIEcdog3poiMjkZtPaG0HyqjwTJAq2Yzz466nWJSoQAMphfAJ0E7lH9EzU6xJcEcEhszYweM0EQNLXArYR/OPsB/PD+VP8d9OKzoK2aQsu6C8iJ8ZRJd02/4IQmquHyZdZhkf+MPnsxjZpNBfL83v7unuwp66rxYJckJXXNSme9qLwSlMtuIOiJNoiAVY+lwlbhB7d2tnT+LWZa0znCX+eUhfRfeV5J0ngP+TcJhHrvZ8LpaTuAdm4ls5ChfTpfYgUEU0TvGW0uTqCLbD3nUqyCAACSlZC0+Bx9hv9zdSTGFUoA8PbcaE8kSOahErrT054eS+7FbMNiL/OzrOznftd1RZLp2fDu20nme5UAACAASURBVNWUJBU93KbBEwSQuw0GssHYgz3mgvYaRZOEjd2SkWwEJw5uIRGY2I+go8UUs1qUYG6PkROJlqdjRMVOU1AMoGBbSYol/Mdsc8785bn77AGyQ0CSn59RbRQDpkhQ787dO6poH58izucJGFTuuCe3wjHS+VhnjD2hBJZe53EnwKur78v6+023Olz7mWKz+C/3xO9yz/TaT01OlB9//FGxA9Vs/JfbW457opeyPdzPpcehCnRHIyISslSrxwawzrZdZoshInh8dFrevl0VCJDj8HieCbISrwwN0yqEOC8tWrCqPApQ13xlavBXX34h4PPdu3fq84cRQJW23TWIwHviix130ZrhUb/sLYO/zaimNnQ/JHlcrydQjepMcd98JuuhIkCjLsYmRRJVhEOPg/2So02JdQ3AIn63oUJS6sgQ+/m5GQDj/d+o+lrkr3LyBPGb2XwGurAX0KDFBkPPKOw58ZJ0J6JdAWV2A3nXhUZRfj+LFfhvkn6Jt8HQDIG5ifFRVWKPjw6VvFUq7m+mFccCnJxJCka0dg0pBsR3kw+pzQoWbN0s3rGJsRhnZ8BcukYUUFqsHWMMR8TEsNaZWRyAqVRnAVEBAPoGa2VhaVFryPryPKanZ7Snub4Pm1tle2unfNj8IEYBTBgKjLxPh1aFfk/DIOYl4Uecl8kSnDVYCoDBZrWRJ7gVkf+OjY2o+MEfChICW87OpGGzu70TgGifCiWMC+RZrq9vSuCQ7xfmF+UriBvxEWg9Ac6gl0TV+er8qrQu2vov7FhYtozArFT7yzGxX0ym6QuQQflP+C1rxZkxboA0Gdk37aw9ZirxOpPFNJnAk0eIA2hrSsAbwIrKOGeedumNzc3yw9OnGg3561//m/woxQymZhwDOI2Oa0oZIICxBbcDsdewAdDyYTAlW1TMrUqR31MnPmCmicK6j/mF+bK4NK94lxGhnlzgfUvrOHsFLTDEQ/kCkKM4nsLI2D/WgCLq+/UN7Q3itwTSEYQ8PaPluV3u3l3R88DWHO4z5QMR6xONb9Q47hA7xX7Cqr1ou40IgFejKi9oy3HrqO0lukPO6xV7SLie52Phzcrc3SVNAbDTMaKdX9nfkei6qoOqgNYUtBFwktg7IG26LzVUxJ24dNXvY0GdnZ6arRSWSSR6jtDhDHQzzUeNDSNGQPTMJaJI9RZDhKEVzSFaCHRAg+roSqWDR5x1jp7iew5avlZJf/REZ9WCA8d14fjlyIOaznXo69Y14yAtEmRjLRGGWrWMj46JVmsKWLegkiu6CZ9nrZaytb2jzVSrVkTJMoLma3bwZBFABSyq0FGhbCh5VeUAN4Hxq9bL4fFx2dnaUkJMtREj2VRy1S/qPc/1888/l1P46fkzCWJZedZ9vxlQkLCi8I9ybo7R4FlBu+VTQS25J5J/Vcq79DCNSCBnfnG5/Mu//rpctTvlh5+eCXmjz/vqnFaCbhngfq7b5eTosLx59Ur9LdMSv3FyxX5Bo0AoqXpvUT0/EhJm3QGSUIwUwRDJfleJNAGLgkRm//aDbDkRJ5BmJizXDEqK85VBH2oqSWWWr3roOh1VCLOfD/Bmfm5GCR7iKYeHUH2uJBRnGtm1lN3ZD1wzBpCDT6IBqIJRolLq+2eE30QkO0fqmcf5s8ep2BNUM5aNZ0yARWUYahF7HcVjrgFgQoYmRoNA+7KwCkwDhHm8R9gTUoauOPDgj8+P58k7Oen2AAD+TU6I1o+gvwLq4WxQXsXBqQc1RJl41hY6aereDAAcqv2Ba1PlsU0vHmPGADEActxb7QppS8q3JP8AiIACOEsJvaiX0FSodqdV0FhgnTVSqOHJBAkCcC8J1mXrEWcjEwOSEfaMR9iBjAMM9unaQLYJLIbqTY3x0bporJPBkUSp1YtLvzAVRqr5VP3VI3+l0T0KNAicJXJ2Q8HCvrA+oNZQswE4CEzY/wAa6l/OETnM9ZXhrgk4Zb105toeQabRbaLuO5EUWBf6GDhWHAB/2LtQYDnD2OOsMCYAkCyArHh7lFxOpfD0Ad7PQR7BNgGTfUEqLgNiGWBi4sqFnIrFdCqqplgYraHgFvvAc3Wyan0HsV9Qwz1FUKtfFQnQcTQAAADYJ6ylWSat3rSGnh0MUJTryqQQ4FFtXyh5j5pBwFq4UuT2MwIdbAmVSs4ea8CaAcjylWN2PD4IQNBUzKy+Egjga1JZVz5LtFPbadYiQSDuVVXkOkJL9nlOQM264Xsn3pe99gX6fl3d832nLo6qzKHKfttH8owVnIsRgfDmVS+pto92b24G+qJ+T0/rMwl6oKXmjGAAAKqsrI9aqE5hg1iAl0AVYCWDJu6HZ8ozZxIMoD37SFWSlunWKc6VQLaTZVSdzUjRs1Vl3e1e2RMt5ln0NpMouT3Da5nJgJkZrmi56h5MMM3oNnssK/+5Z3i9xhxFDKDnpTnj1miRv0Vk9hYjIYEDtc8INLNmQlZLs/pucU6Pv8rAVxXwWzoKuR/kvzXr3grODiEMLgqo7TdrMv8QtxiY9z3yR61BEedkESWLDlKljnYyEj38nkYixwSjfB9ek/uidw0x/1y94mIg4Q/cc6v7q3Tlz5RA0noi7QKPFmRxuK7Dk2NVvdHEAbSenZ+V3YAVALONUZhcAwAc5zPZMumTBJzWmU+PX74uOzt7SrYRIzN7y/PISU74XZ4Na7K8slQW5ueU8LAG+AgxKKQ67qSfaj/rJdZTJOTsWT87t0251bJPICDnhMCcuHJxYVm929jjd+/WyssXr6Pt9GZEpgAWQDuSxOgxdgUbZkq/Knok43furJR/+dU/a5+idfBhc0OFK9ZWaw34LJZdtPzA/ghmGgktFc4cBcyzwsZSoAIYWVxacbJ5aE0bJw8wNPZ0b+hB8DPOFK/hOWCHM9kGIOHf8aVra6sCRvBH/Ix14rXYdsAQkqff/u73srv8XX7j9ER7G1+G3STBJTfgHAPwsq6M1dPEkZh+QvzDM8U3Zx9499ZYUM4Xzw8mHwA9e04kmQ7tAw3Ft8TGgJZn547LSdSIMYgbaJmleDMzO6UkyboAnhFfG+xXaxbPnPjd4L79CjaR/UTLKbaTEYYCR7pFybXmy4fQmu1DpzTHUez3SDz2GGMBZ2fmegJ63U5F1/nj0x9VgSf5xyZLFFtioN1yeEjvP/olTbUmbu/saG8orop5scSvrDOsERgDKyvLShhh9MJywIdi41/8/EIxJs8CTRoE8dziY+0D/AMUeZggnDmeydaHnbL2fl1xcbM5IvYLsRIsyfW1DTE6+Z3+GgyPqnwsoLpGg95qzVWyr8KHGQB55rIg4dYp23aBwpzNqgtksu+IEgbQlwCAQOHhhtgNi0uLAvpgXDAxgTj7V7/6lfbq+/V1aa1RILl770FpDI1IuJtrZVKJ2h6YBhQtMuxNF8WYNlLTM6b4JpZ1gACKqYYpZM4IeHn9+pX2NC2rCc7B0MBwApwBtql4wNhRVP5DtJzzQNyuiVQ6e2bGE3OpzZzYso0t6IrlwbPDl+CPD/YOpSNBLIuNwb6wN8kRxC68PBPohi3gjMBy4lm7IGFxWOd3HoPJ49Ke0pmplsrdxw+7XohEa2IMQn9VH8IH8mZC0aVQTiW/rRulOsfD1ZgcPjCS5OxFzaohH87mxPjwgDkAGB4oQVn55yJV1eu7qUqzOBihrIDhrDXaKEaOYUQIJLJvT5V/9aD0h/OmDSH7p10R49/yD/fm2aUOKrgW+j+VHEVfEsBGjhVSlVKHyL+DsFSOgdGi0x5AMBwPEOOJo0cRF3SPJ8ChISDd+LAZs84HI4HkYIRLisqPD8OFenj4HhABAMBVHnqEu6IMIVbEhlH/bn+tTI6Pi3oMtXr9/XvdC2NlcJDrHzYtCKFeKpI/V3gI6o5Rf4XeWUf139Vc7l0GpGDIduTQXJneL/VBVC+Hy8VVp0xMzZZf/duvS3N8rHz/w1MlB59+8qkOxvb6Rmmdn5XR4aHS31fKz89/klDf4tycjDlVUu+PLQVpSaNShaLrFgPWm7VARE3BcugGkPC6B7emYLbS532YVXIdrMJ9BO0OxXpVyrpilFABccXHldX52VmJLUKZI3E7Oj4oe3u7Oh8ACqwvSax0JwhMAVDooR8YVPDPc2UsC99rRFiIkmVfNfeN+MjSIiONpsTmULJ+3ZIQEQAA5wOjw/5Uy4CosvT8Ojln/0kIEfGwoImzc3hOoI9ipwQNNwPiBAAwaPxuAgAWJPMZJ3jMyi9BHkkbny1nGddJkkQiSg8pAI2mdggUY2A06G23h0JmoCw6fz8AFir1oTbfZ/X9rJ5LJI++q2sqT5xjazfAGLBAldsCMnDJyiB7kWpGwpbshzR8FgkHSGPMTSmnxxjcThlpjpZaperpIurtN8Kelfuk0VNJEyDK1JIQCIWyqZYiCXMOqEKgue6hEE7wzcXABLKoDBU8j8REl8Kz5QlorXRPlWZxcUHXwp/UZKB/kGdCMMazAmgUxVKzrm1D+TvUVc4OiLOUw4MiznNPBywwIwQspeFQnLyyT3Icj2n0IVaWegyRrLC+sneiDYeuBHooEmdjZKpBF6pSvC5nVic9meosY/IAswh8sakAAAAvJOmivVNVCyYFa0NbVVZ5M2DPqrCSQwmmIcrj1g3Oivq1VdlzUsR5AJSmus9nS/2XYC9o/FD2BGim9ouU4V2VwlHTsuAExK0WShq6XZ1dWiXoMYQKna1bAAt2zLRptXp6HASZfA7Xl21AXDPBjK+dNT1X5dZK6+gwGHC6YeE46OA6sgUIej3UwARwnezZifB7rBt+OsWH2Dv0evJvGtt5yfQcEnVPYCAuEDPj8EjBmANHKzvzLA2AwUgx5VmsG0iigO+xV25XGc1iu6nip1ZKgkkZGGZSi71IEIu1zvtSwhx2LoFy0Rflq9w2lTOkb7MlEsDMfaOFUbXQZ0jtYgJunJSnzczkkPeC6nwbADCw4WqK94YTSlH4/x+bm2C+GAeae+1RxTdr5IJHCmvlM8vrTeaERl+KRuveWH+Oq+Nep2BQxqQl2txcyLHYcf7Jz5XfVzWIaSbeV1noUPAroVO0bvoLU2rgZOkziEvoCUZYS5XciqqVh0cHOmcEr9wnPfXM6CZxpcWH+1hbg7a8rc91UcbtTawbPiPBK9hjFI2ILbA12BUqYAAAvkYLNQtsHXZxh2eQoGwy7gyaZlLt3nsCdKjYnGvWGFuQZwyAkC8SWyXWC8vlzp17pTE4pDbEP/zhj6ro8gC5D7XnwTyVHgwtT4xBnNR7COTodjR/Hf/07bfflLt37qjC/vTpX0WxJzkTSEpra7Q/CDjAfqoNqxuth+gDLAtITu0YihoSKh0dLyt3Hij2IRni96mG8oUtditAU73pFnb1teEvpCNTQVjTY4LxzwJQT08Vl6CzQPwF0ADTbGlpWbbrP//PfwkA5l55HT6N57H54UOwHczSTYZc2lamV4j5Q8KHuKRAGScpHocWo/666KAAoqJfUETploAthQz8dOlK3BkgQOxNtYh6tDAxGq0Aqp0VwF4Xl2AWEjvyOlpO6SdnfyDQSOUUm8OZwCYCAOAfNUZzbFyFGreEMAWMSRYtUb11lrCeNVoWc3LBdZkToD0q9izJ9MjIWNnd2SsvX75S//ji4pLiHrcJUrU/Lu/evnFrQrDI8FcUH6QXgS5TjCgn3qMYlX9XFbrjKVvYeQAK9jHrj74MAEtSwTlr8/OL+hksAwDd2dk5gcLPn/9c1jc+aB+y5xHRo9UBgWh0MLY/bIuZSPGEpNUtt4jWubIscdBbo9EFbuQ49TgPLlI5xkobzv6vifnn9UuWk0FC51mwHWBxpIYQ5w2bImZrp1MefvSR3u+HH38sG5sbygE++vhxGR2bKKeajtCSOCktzawr/p3nzRdxm4Bb7oc4+PJCz50iqtoi0S9Q/jOoQiJTTtSqGow77hEAgNgKYVGuB8CIGI89rXGYxK7SOziRr3Gu7Cl2nEOPFUWfyeK+1uewLyE2Pzo4lo+3JkaMXu6NS78WSIuYKTGIWjROTnU/Km6G2HAWBLHNfAbxtXwNwMCTrz7vktS595HAyvRDFglEl43D392jSh8IVWCjfQTANY2LchLFQuBc3QOD0IlpnCAsvA8VEH4GBZQHgREiSZaapPp1s+LtmeDpzElYXJUHwTHFOcevEKgo4Rel30k+gQuJt/p6Al3PRbAzRfXbFAkJ/Nyqunt0RYzaCWGHVMXO3nMeDmuiSqScuh8yAVRSq1DdlGAMKCP9UDGGDacKeoZx5r5GR4YVTOIIMgl10BcVRkYb0QNEtX0I4TTE9jgg0Jbanm/Le9VAokHn6TueUBLL9WLA3Q9aR5q/nCMAdHWpQ8R4GtgFGA/mfIKqsU5W1PcM+PGxCTlpNiv93jmiUBu6hnEaKkcnl2VydqH8/T//qoxOT5a//PCDmAT/61/+rUxPzJSN1fdl6/1quTg7Kt3WeVl791qtI3Mz02V8ZFhJNM5nb3/XyKL2nwNVnJB7Mz3CA+cNDR+jw0Hj+ZPM09/Doec+kmrL+wyi5C9jRMLnKqSEQoY4nFUxMpTwsU/a12V+YU4O+OjoQI6GM2Hgg8QbJU0fUtYaAABryGEHTVMP4tqaRfFU0fAoPvZagmkwHwhwlpcWndwpeaQCCxX5vRJ8nLh7g6+sQB+jN92KYmES2idIFDhzDqBNU2ZNOCumWDmg4O+pZo0hVSKJsySYkjiYg0HWmEDAYlj+twyseT8ljFB0Bz16DQCPQJC2A5KAHNmpClswEfhsKGpilyhQjeq5xGEaOjO8xtojfaXa3yfFYrfsjJSJScbF+J4TQcY4Z5IjwI8g/tZscQGFGj3qCQ+g8FRyAABoAWA0aaXj+d8YUJe00vbxzgZDxQS4Nef29ByADLresCpcSnAIUi6cFFHpM5hA9b+u4AggievnDIvJEIAltgqnwnuAbps66uoW/0YVlso2TprzDdhioM4BO/OV+cw3r1/JjvLeVPFylGECAGLORMVRkqXReqDqNMl4qNPaOTsxSnpbVjHzvZJNwt8NIGD6+lTBMu2WyrBn0WeftYLBbhHgx7kEJOV93VdNe5T746TQHWMj2Wv8yeTXiteuiOrp9Oa6uyJpgMoTL9we4MqukjWocFeXoYYebWXBeiK445yJUl/xSMZMhFQRxE4yjinAUs45tpLeWJ4blMP9vUM9JwcM7vtV4iqQ5VxnO/U4ACGSvcIa8Ny5d+ufXAkA0LlUYOVEJ9de6xkBl+5VQKDHJ2XwlRX7fMb23W51caJY7VWcWSuUoDUVQpWXvh4AQPBHZZq1dWDss8/Zpd8QW6cqNQl4P9WvHC3q/XM7Oc62HdE7Q+8nBV8z0HEMEAJpIfiXjJ+srLH2ObqNz0jmWtr2TLYzbnBgZxAp/yjRhaYcLMecO81rVQwICmoWBFh7v58eQ4+GrOAxEu/b56ZXxb814jATzWzpsHXxG+Z75+8pIYwxkbmmtnPWfWFPi9ofPa1uefN7ad2VRF0rKXWbFyPMqIjeaCTk8+mBaz1RS7cCSMStito6xQqzAAA9BZxoIhR8KoCdqpJYgDqeiwCKmse8krzQtwvwRWyDjYAdxPmXzYh4CyAI2i22jb1L0odWi2aMF7RArvRvCN2xVtCZORvsXYPFgEBFAS2rCmhOAK4e/KqLVhpRK2ZL0ZQMYi7+nftPAVrOKYkfQKWnD3TLxPhUWVxcVhK3ubFVtrZ2pCmC5svr16+9/yT81y8fzr9hqzljFIbwCST8JGe//OUvy/TUpPw7DADAUIB6jVSsst43wbpjbTSVWNeTMj5GW8WS/n5yetRjYcKsmJicKbXqUIx065SPPvpISTljkBFWVCzHqNOjI8U/+AzWBwCD50HLQQPtnutr/ZzYg2dE3P/o0SPZdJi7AAALC4uiWaMHQNxpVgDtsrRqnopSze8KCyvdHvNQiZ+q9xa5zBYAgCTOX+qPycbGeEbOATEI1577JWMfqq8k/2gBcE/QvNU6KoAKfQdYUujEnItVKb2e8HuwXqXVEBOlaNmAwq32i0i4iGnIDxx3VSXeBujKGaX1hZ8h8iatjGAESlx7wJRv9oILkRTsxsroyHhZXV1TAoqfmJqc0lqLaXyNHT8pb968FvsVtFQ28bqt1pm5udmysDivOA/G7c7utgAAgF/uWXFgiBJzvbQmwLZg3xMrmAnJ1CF8UKM8RpdrsK42Dvbp0uJyaQw0BGS/eP1az+LJJ59KwBux0bOT87K3s1ee/vWpKtEIBgKSoNkBK8jFDo+vcwEX3+7kP+NObIoKEAFc5p5UAZMCb8dTXogD8RE9tleIBsIATW0sgWu0UGu6BeLE4ypssmYvXr5UizPaCQg2Do8QN3YEEP384pWLK9LSMZtS0580ovtaybuKeTBtxdaK3LbfQq88X+wa1X+1WAZAoXuDgQuQAHsnRY0Zo8w4zOaQct1sV1ZrT4jhs9awPYijYacg1kg7kqd28Ix5PxcqAWkIDcwyMntMRXFaS7lWTeix/ohjSHIS59IJtiS4jH0XW0axRqVUvvnnf+hiaFTxlKCbqw/8oV/Y1FxXxF2JsxCggjDAgqCKuleVKiJjN+iBqymoTQE6CXZdtmQkEKxgk/I7JKj8ncMBdRi9AFXoVfU2Zw5DwOea5uS+W82oFe0fiq2Ve7P3QQ4keggzqU4HzkZgUdRPKzpZjDUJESFR6gKlz02dFCGQb5xWBtk4WwAAV3fd/8XNS81XgZWFfTKg4IFZKNFjpIhDMAa9ADOoGTI2qPS2oVfXy/TkpJ++wkr3s+A0cFgH+3tld2c7qsQGALgeFNL5csUJEZtS6gSbUDxPT8vSykp5/ORRj567d7BffoK6D0ob6unV2kBZWb4jA4/aLsZVM82jB7/Vhp7ISLTB8uDRp+XR518UBiL+8PPPYhH88u//qcxMLZQ2jnx3q6y/e1kOdjbKxuqbcnF2WobRHKBV4gz6+7FohjwTngGHmz0HMOBNbNGnVguBMALSjpwoFVOQSQL90fEJAQFZHc7XKfEKlWMOrAz8QN1j/YihSC54Tn19Fqir9anHjCQbNXdX3a04nQCZkiSqGJov7JAOhPHs4sJtJrWakFbuS/R8zgXBtKjWKL+6hYa/YEwJomgB4GBz77nntAe1nzweK5NV0GME6QjgRRFV5QDD4/FPfK4DSvcfJwAgITUpOjt2BJGX4riSxGuP8QnAjYBd1SaN77PQHP2GBJj8neqnaL3XXSVS7H/OKM6H+7Pxt5Al96lq64VpuXYSCBCa+k2FwzNQh8WGgOoGgs/YSp5jUvS5f58nMxPisOpZCJVWD78FOjlOok51KuW6ZWbC1eW12ADtS08NIcjl2WKExaqowsbwHmTfEMjJnoUIqfv8m2rjATE+YUSkJhQMqpqfwIuFX6zCTJuP1dg7EkWyWKGrrVyvGUau1OWINv4d8I3gy5XjqzKKoFskWKkKv7+3q3NuiiCg1E3SmAmFk5WcD+yEDqVgKjFUf0DgeV8CD66R/WYn48ktBBbqMcveczGTqM7hvHhdvxyhe0ehb95USAUoMDI0qiep+uxzbsVo70nTKAkU2LupGcM9OdD0uVYbUCD3yeRyBdNClQSpnAczJcyQ8RQWRIAsJggDSlUjZj9TuZyY9NQMxuVcXUnojooaz31yakKiXQSgmbRzPQQEBHZnZxcCPVgb9+WiFzKsoNEBkSvEpuS5DYB74+8E5AkAiMbO1BKEdgViOJljH2Tfslp8EHkL/Q1+hwA19zvvyX2xjnyW5gxrkoJprto7aHQEFVQJ5RXCu1YjVhCmdakFUBAjBUMRnr1BMKQJFAECDNS8pgkO3QZqklHC2hE03R71xB5jbbBLmdhn8s5+8GhT63HwOs43o1hzLwv8UE99JtL24xlwZvCTUxVuqiCm16t+p3s2UGCwyTZFdulWG6I+X1Ucfz6fkSBU3ncGWrwnr8lnrrF5Of5YE5BuAIkEEm6DWp4WYDAmf55TCIgp8DcujLCvuA8DYh5T6j0jam7oAlD95Pv8o9f05qjDlPS96z1rdgoEovXmgAR+3ZLF/G9X4LEZVOyJgwB5owVY7885w64QP6FezuhBKM+s0bvVVf0+8RcVZIBq1ojzQpJJPAZjTkytU6YhucgBYKtJEAP0PY8FdfYsRgMzOm23nJxR0S/l448fiBnF56VOiWNJxhgfKkk1NdrjSaHmcjagsb96/Vpgg6bWVLALtHHS2kYiflFmpqHST0sMj15eF1UspmUhV0D+kdKvYoUnKpC0sYefPHlc7t5ZUeL9pz/9SfRg1sKgJ2KAjgfZN8R7JIcSd2PWk8Y/T5eZ2UnZZliCiC9z7YP1ZtndRQxvoDx48KB8+eWXur/vvvtO18jPEE/77//+7/J+ba3HzEoaNLagjzY54sWYjIJdY+sjtChbyCgyJlNlIndl/RklLmKiWG/CZ8J+RtN6pGtiQW/OOvYHsNBtnNcW+45xwbABiGVguqr9BtYxmk1MCIleaz4H0FPx8NSE4geP/r1WLz4HBrYn6477J+4g1nBvdVd9+hRcNMkicwkqwnXYmEvaB3zuxvt1tw7FuSIGUs4ToBGgrcQRpbB+qsSdc8N7E8chaomOAH3zgEnsX/YMsQe+XNOLxsYUGxDrsfeId9hDAEfsFwFbMTabNpr5+TmP3dzdFluWNQVMpmDGOrvVKsWLPaWB56CYD3Hsvqr2LuwE/o1iHgHMV199La0Lcq6/fP+9zujHjx6Xr37xlcYBShz78Lisv18vW5vboqIDKlC803ur+Ok2QAHCsr8eU5e5h39u+6mqfYCjKvZetVRkm5udFRiVOlxmdLgCLz0YPU8zLs3YtJAd68j+5pkoz6EgJ7sHSIDYd7c8/eFZefv2ncbH4+MlnHlxrt/hcxHpe7+6pt9nDQXdS2/BrBjAbvYUhWH8rZkbg2J+ksBtbW8bPQ8C2wAAIABJREFUAKGwI1YZYvCDYgnAFqaVl0JQtvRIcDDsNymrCj/s+WszO8gRdS0V56hoa7GHaMlT0RcQHh2AwX4zDGjjFusTJkYIlQbgyetd0Lmx8RSuJNCILBY5/Jf/8Hdd0AcSK4JwglvNZq84eeBhJl1L1bagvGmkGo4OMTJVK1y9Mk3VQQvjmaATEuDq50Kwr3rBAw6VhJ6DgtI0iMiHjQ8KBlnEdMJZlaEiqXFs0XevRD8oJK74OPjXf1HIjqQrKxI3iVDS54yeZ3+1A0snPXypzxEKUQgR4fwk7hfVEFUirt0DraqdxBqyp97JCYFzBkUELKB5BiNAdRAOuxG4gbruQLuqQN6UlKZo6e5BOpUDBCwZGGyomnZ4sFt2trd6a861gUaxpnwuwSb/RfCuysxl7rGU8uTTT8s3334jZ/Tm9Wuhgh+2GJtBEtiQ0xwaGi4fP3qk5/L73/1OSTS0bPYFm5oNfH55XaZmF8rynQelPjxWTi5bZWvvoEzPL5VffPl35eoKXYT+0hiolt3N1XK8u1HWXj0vex82Sp/o24Pl9ORE6FoGc+pJDHEjHJCdQFtifCRrmi8aFGeQ5Kuraxl1HPDM7JyNcQtK/ZbHlg16XBrAFYEaIIGqhCSTAnwQj2RWMJRrhNWozh7J2KrSr9aWjhxzJrVCL0EkcY7BH/eEB6YOTGhtxGrY89gVg079CuDU1hHK3r1qXctq9iCHsDmcJHskmwNWV8Adl2IA0Ryguglq2tK+pJrL9SUAIDq/AIbok7slHqUNQ4KscZ7Qog2E2Ojyd+i9FSV/DqiMfuP8SQAwHjhFPhvHDYqbAk8aSQW7BKAhemWxDxguCdJFtV5UpYor1HweGgS0FUGHgsKXLQC9ebBRqVdyFG0yoh+HinaCAjZ6IMr0VEI97FcbADS2znWlXJxdajyPEtq+jsAGnie9ZoODJGo8n5rUklkPEmMFbM2hXj8+nwE4ADsEh0h1QVWAM8+MZ68QVACaqcLd8PqcHFmgit935S9bkPwzzit2BAcN7UsVywqsEwe/CpBiDXVeovqQoA1tGwTngBFmExi8zQQwHbEEPHPsJpWYUFXv6SAQtMXz4z014SKAonQqqmaHoCrBS1bB3fphBhd7hmAPAEAATWi88H0mUpkoG9BBlf/YlP2gg3KeBSBLhdrUdtk5zZA2gJXVIo3x4xwqNon7ivnsmexoSgfvjaZFoynmBNfAWlG1e7/xXtcB/dIiqAjjWYwRcC5p+yQMiIQxJonPV599y8JcqiLE+vEz7wHGTu2qL5bXE2TzuVndsm4JfZ6cabPX+OJ8WjfHoAL9hEkHbmr0I6/yM879wX+xA67I2Ib0Ks4hkEkUcH5xpZ5rzZ+XVQ02wLXnfvOM0rcnAJDCvWKdqYfdY4BvMzQy0BOLJoAbA06+Ft2X2rpcecm2JAU/YSvZi9njzhnH/2flOlsAsBuZjPfihIhFNI7z1mQPPlOJeoBoStQz0I9/M5hyw4bRtI0AVlzB9t8zyc/1zuQYX5CMAwW/mkJgMTcDOje0/LwX1kOxTrQXuIwagoESQna7A0Ar62N2g/e37h0wVOCR7T3gpKpOVMZDCyaDavaCd4urUfI/ARrVhwZV1LlsU42qaERvJ+anS3Mi2DUUbKzrcVn2d/d1HTDDLLaIMHKrzMzOyg+rF/zYE0S4VmbWE6DzWu6FpJjzznVh42AAYP+OjzyuTUr+9IvXXDTKYgstBxNTk2VnZ0uVda770aOPdVZJaHhWrBuxJIJ1xBi8jvsdGx0RuMvZZroFe4mEmUooYB6JUqPelCr68dFZGR+fLI8ePVFV7enTH1RdJ1lU3IcND/aKWmZoPxLV3sKe2Hc+A70CbDuVd2nBKMFBVd7tXfyd66H6TkIIsIFtZ4b96GizLC0jljqi+IxnQVzDSDcAgLGxyfKv//qv5cmTJ2oJ+8///E99Fv3RDx98VP785z+XZz/9FC1cBgY5B+wnWuE8VcDaJfg+gAvYoTmdhfUE7OcaES1m76Emjxo+Raxk72QCyPul0nuO+0QkTTovEptr6Rqy9UExWTBYFXtE37tAJrV6ueWTn/fXDDBgG9RiJw0hAwC8BnCEvU97CLaDMZS0Ky4uLUucTwyAvj614eInFhaXClosgBmI50HTJ+6hcPl+7b3YGplAkdzxWhgA3DMFGwAGiZSHhgbsSGyIWldOTgWU0ALA99wvZ8LrjUitRRZhP5Lgc53sce7BE0s6ZWZ2Ri0DPBMKUdaVGtOZgYmCP8kWVtsW5y98n6Pg+LyJcYRvbW9JOrG5n3zyqewM/uj16zdld/e43LmzUD55/EkIVVuvhzhx4/2GEml+F6ZG5kTuP28ojs4qM/emsx4AtHU1qLa73VQU/7YRztnpqTIZOln4fE0oqFTKxPiYYkhiL1qMuHeJqQ7YpmZb1OPHj/RM2EMauX1yWnZ298ogYsf9g+XHn55L+FAM6AqsIlghg+X+/Xvy/5yLD2gowUaMKQFZvef6aM1IPQLF4DEBhwIXQCsty8RSGjcfE8rERlELQLPMTE8ppqfFhX1KHpfPhv8e09+PPe6jJ9/xN3uLNSOeJ3RhYk9qZWBvOHQS8mNiksADA5ACAwQmMkXOVj5F3r03XLAWu44iLq+4/8nHXSECKG93QfcQlGgq8aUahhPlK2mUclaiY/JmRrR5s6TRqZIU/cI50s893dCCXWnlPdgQ3jBG3AnEMCqr71Y1moKNR4LLIXAA6+SLm+Pwqm1AFEUr+ksQToG1E3ZaBNR7d6sKk4ejVxVXAGnKM39Ics6iN9ZIpquhGN2kbtr5OahRMhZjdLgODgcHnkDKxq2UsfEJHXDem/fwAw40KSoWGWQdQ6EK0AUoHIAA5zE1MSEKLX3BbGSQRHYMRrN1ea5ZpnweRpwvro31ZHE8n5cAdLhUalWJt7E6v/jqq/KP//SP5XD/QEq6GACxLKTiDXVvRD1mDx48lDNlJiVBMBQkUetFp6JH8LqMjE2UxvBYOTq9LJ2+/rJ092F58tnXZWh4XAABvIWpsZFyfrRXWqf7ZePNi7L66nmpqJcdoOhEffZ8ZbDq5DHUjTUeksq/lUGpqKoKLKTdSQgoOg74zt17Qmh5Hm/fQoV7J5oePdk4ZPYSBoSgh0QAgUacAhV/6GU42cuLM6HNjlN9YFQZrRkQU1KNgyfQDLVy9gp7Bz0GJRrRi5tU1EzE2NNJh8pA18YULQELqPBf7t+O1ECckj0pq1rFE+eH0XDvtqtMCuIDhXRgSiXdGgIYaVHdbqtqd6nkmiJJ1YdzzbUJ5cSIE3xGG03SKoVKhiYIzsp9eVZuzSCR5FxdeNGPnokov4tWAo6XPSURt1YwMgYHlPwP1KlKXZf+AavdWmAI8T4/O7W5oMBPG4hNnPa5E66bGcS8N06Y5B8gq9Y3oESHua/0VYHIaxxdcaUA24e4zvAwVXwmPcBCGfOZuiXehf4I661g97otwR2CMSdOWRFzRS7XG0fG+0nU8tTU90xasmqSiQf7xHoAVF9ImhFLnFDvIOCnATEH+gQQCAlpXE2IPVqxuO9mnN/ZmZlZqqbcUDN1vVRDmGIS47ZUSaDPUAkZdDmDuQk4ZJVTZyiSODvVC00VkBMKxeoc/woyzr8DAAgQiIkmyU5QEhT0YvWIouZ/ciIAgM9hndm7BIOmPXZ7SvHSnVCryc3oRvapx3VZ60MnOIVeY6bw2Pi4zgHvyTNj//CcCVjevHujYEssuDr9gtbMSJVrXueeY8+DPj09l8qytRSsI5KaCUo4oz2B3wMYgAEgkdDwgQp+JRAXAkmlY7G6dlZLYrZyJMX67GADSRk85mRL0RmAN6iM+ayVCCp5o4KCnzP4SfCPP0REC9AK2wHoy1rS0sMUAAf0BiMNkLTUAsDz0vWjdjxgbRX3bBqwyPXOBDcTTq5dVdOg0Jux53Ye+0AzBfi6Ae1dGVUiqNFufr1p3GbNmL1jAM7nx9ol2jfRvpGAhJL3XsVft6Lnn/dowNIxRybIWcHKVgg+P1sQeK10Wog3Is7J609ADJ/ua/3/AYDb8UmCABnT5BnDHkjksORIYivS5zkU+IXQKGwjxSuKzDyKsjmkGCAZYezDnJxEK0a2NxAUr9xdLqMTY2Vr50PZ3tuSGCt/6pqmY3BSSXU/tvQyCjwAY0WV95Gx0V7xZH5hQWeH581aYbcIxDljaf9Yt+NjRlJ6HnqjUStNKo9ti2/iRkhiaJmjSgzIzJoQ5GMTZ8TWYwLSWqh1L0hYmc8RC6gbwKfA/5aKUbD6ECeGBYBgtcTu0EpaXxcYQdwE9Z8K6IfN7fLhw7b0AB4+/Fj2+He//V3Z3d71eER8brQlkVyy307PaVF0EirwOIAxYgsz2Wz7DX7af2E3AItJLLk2Eh7uydO2BlWQQ4CYSUTZIwwTgFnnJyeIrk5pLCL38pvf/KY8e/ZMa//pp5+Wr7/+puxsbwu40PSGdluFET5fLREAqNG+xHVzjbr+Sldx1MrKHZ0r1pQCBwAJgnGMJ8vqOIUTJWVi5RjkU87A/RYmBjTFNCPjSCHQbO2ELan+a7VteGY8fftqgaWaTJ4QAMAMGhN9tGrtux2Q4pzaWwDJGJtovR6eDbpbPN/DY8SlTxQvo1sgnSiE3/qpoI6K0chZ+vGHH8rm+ka5s7JSFucX5Nef//TMYG0wflg72jOVpJMrnKEXZuaWGYK1sri0IGFbnjP5AGLfa+/fq4jG3gUA4FnjZ4kv+JL/PD4qQxKcmy3buzsaWyuQanJC/pyZ8tialZWVMj+/oO+ZukPPv1qN2y23wEnwzowsADXieK6F80D8gG3nGaa9g/mrdsn0+f2DZWJ0PPRo0RKYECuG8dKAQNJpA0SRBhktru6rF7Mi4nniVvwB9gLbJdswMhKtjSd6HvgK9gSi29hNnn8ysLAvVOdZH1jBiO8xJk+j52HvwMyMMZmMzYPpwv2SxxwcHkk3ojkyKnYsYxhpE8miBMAhVXla+V78/Ly8fvlKMdDc7LSACOk6SUOFtsajsrq2puJb+mmPMexIB4I2HHIpgZgR32h/x0hU2j6nJsdVBJJOWCT36Se2t3fK2fmlWPPOMyl8OSfNgg+JPEWs1F5inen55wExqh7BSPIwaV3FWDBiR2Jdx0U3ukDYHUBh+XW1wvWVysPPHnedZCPURYIDImXEWmrdOYookD42Tg9ppyLL+I/BgZ7TJZnIZDeTdm0Q4QTRY5oONgxPJu4727vaaFCjhLCE4caIqCcHZVUCPCU3JE3ubXOvL7RE9wwpaKGHOfr6MhCh2sxnmaZreiX3kiJzBJ1S/c1evFvaANISC2+Z6vMWJ7SoFH8YTejxVQZBpqegwXmkFEghSJIRfCr0da1HOgPRT+krow8ag0LSV1D7Hi7jo6Nlc2OjJziVFHaJkUFfjh70rCxisC1uZGET9V2pQlA0tocA6KPHjyRCRRIL9V8VzsaQ5vSSvOJ0YRms3LkrYwnVGKdEomzarvtPuFtmgnYr1XJ6cVUqtaHyd//wv8qTz78pG1t7ZWNzW0gbYwnbUOnPj8vZwbZaAc6PTRcn2RY1JloWUpQuDReHg/VA8RQQAoeIxgHBL8+MqQa0I5CcYXw//fQz7RcM5KtXLyMpNi0PxJj3BeRYXFoSAMBB4v7wH7w3AACfB9sgaT96HiThEk1yzzHsCdBQJ0bM+75QcIKh5XOyPzmrnQpSo3p0QxU36u557H72JJYkd9IBUEXM5xDWjUApqYZmhdCK8Hzl6E0cO3uUDY6TxDHhxDJYzYoP4kH0xUuEKfZHBqkS64upC9lGk3RKAXKDABRQnQcU0HMPHHIMLe8Bo4N7lFhiy1V/J3NDQsPZZwR6121T1MQ8ajbcfyqmjOn4AJKcPSdEGVTheLxfWHfTiQ1K+rlZTVmtEbWBMjI8pmASUZvTkwv1syH+AA1voAFyzdzmSpmYIJFj1BuaBA5CMlF1b58TKfVdEdhekTyduv0gWn7kxBJ0lE6Ix7vxpd5VVV9v9E34nn2RVcAEJ6GvaQzm/lEILs0o4MDhO8FnDOCYAAACH/UGi5XBWLwbMPCGTmeEnr87sXMiRRBHUOBApiqwMmnKOe6M38nkTpWjW+OksMk8T4GbAcDwjAHjUJZXNT6SJDF76LG9JVzpS3BAnJQ11phEgTVOkUI+E9uvCl7MW2YfisLegkVxMzqO6wX0vKmUxigiAIXmUIzoKqryIOyFMycwQ/gPoR8YJwBg9DC7+gO46Gtxm0hVYngEda3LtvqFDWjbFuhZxu4UxT2EtQAAWEcqiHkvnF2CPN4fps7e/r4+H9/ipJuxkL5+AHUSJY3PHHRFlOpM+mTWkEQrqZZOos3CUL+z9BIALzrqZaayxxkUXTWEt/AVMPeo7nkUkqsISkbV32v7KdBGKvZuzcgvPjP3sveNz77Bu0HZP+3VYAvmfGIVFKIXX7h67Gkl18GG0n3Ec06AU2c9AAC3U3iv5nVkEi3wKTQA0j6oEiKwIQWCY9JMnBEXLtwO4LaJm7PL5xssdf+2r9nnSskdQWAwIfm5hcI8UUDrFyAH32cwnnaBwFV2LVppFFNofOKNoHEG+dwX+4CETXZdWiZ95eT8tMzOz5XHjx/rWVEFpppJ2wnXhq8Q4BOfQwX/7oN7ZWxitOwd7pe9g51ydHIom45wLHZMInGhwUTbiMcUZ6HEkyB4XthHYosEUXgunIO//vWvN6ygGCN6ccHZtd8lIaO4QbWYs7W/dxDTJgAwLQzH+hnM6ErHiCQBNoxHmlp3wyCpfYP+X9RY9INQ0K5pfCC/RwA/OT0pe0AQT7yg9x1m1NxY2ds5UAIxPjZZHj78qOzu7pcffvhRrL8eWKP2MM+Bxz8mbT7H9qV2kQpNA4DR2EYzubyHrffCvcEI4veIs1bX3umcqyWxn6kwMDnxUbCL+hUL8od7Y90+/vhj3SNVYYnL1utK4GkLYO1e/vxC55r1EwjD2UUzCL2sa+vRqFiERtT5mfw7SvFMj+L9oTqT0NHWuEplfP+g16Zr3RMz2jh3qtTmmFvYEeqpr5umHhoQ2UJEEsjz0n6EBYFwZBNw3QUwWBD4emj/0rWqoMjvgoBHOCJgUuT3uH7sNgknDAAAsLOLcyWFWEJ8FX3sAAFoGhBfkYz+9MNPSh65vkcfPSozU9MCTdbereqeFU/HNLDb+U+CgBJsDXG+haWFMjc/Z92VUsRAgF2ytbOtZ0+CnzGSQSAX6c4uzspktLodqy3AUwaw+dk6xmfPzJhZw/lHV0DxfYgWsp9op4FlQZLJGbAuDK1eZoGmXRSLrd0uO3t7prwDDuMfOhXZ2P4+20LHJ8R4nm1sITlXqd224rbBtGu8Xnu8Udd9wdriTJvB11Z1Hr/DdQkoh8F7ean9T0wz0nTRC6CL99nb35FGAowIWkR5ptiXjE0Y286ZwY+y1hQyNdEIJldfVTH52SkjZs10uXv/nl7LHv/LX/5cjtB8QAdtZEQsHf5re08BZl/CggBJmh7UoI3XLWPE0+S+J+dnaikAJCHuBgCQUDqCvuj/yE83NDmMdaYAYr9OngxL70L3o7i7AOCazSj2RpWYAv0B53DsZfJDwK3+wZqe9T6juDWt5kqabYxqxDZTmKC9Nlsh+a/ivxgVy2eKDfPxF590reo/LME09AAkSFBzRUK04wiquWguLivN9Hvh2HgzbVj6WNW3ZZoaiZ+qSJH8ixIXF8JmlENVVaCufiuoX/t7+0J7EZghuWLU0U2QjPCGAzv1h2kmNaiqNykOjaQmAQAekGeVOjjWdcfsX7cLAHh4pA/X4pGGnmtulsNNQKdNjqBOGDkMKIgOm4KKDYeJBDRRF6hgHNZFBDWYIT3kQImKNLQdVZVk5Exvp5fH/TROMKWeLOSzI7T6WCPxQNs9PkUjAaWOfOVAUErcIUZGP21Uv9IpuWpYypUMS7eMjo9ps3FAea4g2BwQjCUHl42HAaHveHZmVs6eaz84xOnw9KzIDno1tzAvgcHt/cNSGxwun37xbRmfWijPX7wpG5sfdFiaA/VyiobDwX6plesy3KiW9tV5aYu+5dYT1inn6PLZ6hk/d78OhxMWxOtXLzUH9ovPSfIH5Cy3d7Y1LgbFzxH1Bd0v9cGG0FsSJtZajoO57ZWuqHZUKJjviZEGEUfgUFW+GjuUqrYDNp47z1kiTiHSRWyhQDMCP/aCZgCf0V9EHzHikG6DybncGDT1Mg8MyOFxeJ1IWSBHkw1oq9Eom45GEXKdrIEpe33qjycY4zrUF37l2dkkKuxh0deissjzykQwK5bZZ4gB8szi81I6JHQoYxtkyEBflTqQ4xCm47+J0qra3mBcWn8ZGWq4pyjE9EzZdZ+5Knq3KOicUZwACSOGGcfUuvJZbg4P6d6g/uP4qAIYkHQFBFAgA2i3ZLjqb/VoayMQGPCZGF2cCUCWR64AiLBFaxpvs7n+QVRTBVP1qkAHqivj4yiwkrBYVRinbqqik0tXbxRR6u+aCCL1WvQA3IqBo+G6eBk9gWZBRAKniQkOS7lmnoNG1Q0N6XMyqeAMYMyxRRhzxrTVagO2j/t72vc8H9YmFaMBF5VApOCXKOEW+MyWpqw+CeCMOffsQYn6hP0RyySSmQxW0z6mk8+qJXdCAMV1J5BKEiBaY/+AAluQ8QQdECfFruPwocJhyxVYiZ7uqno6KoIr6wmkSrqpg5nwZP8noCtrI+qoxP+ieTraHthj/I7avAiK2GGRGCPISSA7E9U7ggyohhpjRgJOj+bZmYBbwCKPxiqi6PIe7GV64MVE67gqzNqkbYbZxDnlayqon7yGRIM1EZOE8bkEvPiqC3yVBfc00UUV/agoiOVmqjxnxT3yJMRuD2A/ZFBo5W23olnPx+9ln8vs9Qvd99Ehc8NhszQ1ik0AcjErBDEseu6tlePnxJq7ZcrpvoWKOMP+LAJDvgg+eR6pW5IMIPnxGtNTbp4jeyyTds6Sg2pX0/l97EjPpvEZBFDBwBM4IwElrzuVxkyuRTNNRgKpaYBMGbzmPhG7Ks4ndlzshV7g62pP79zHuUgglesmprA4sAEqvkxjDqG/0IAwi+hvVfl5XwE8oXMgoCAEO82MdKCtc6f/OWbx78FwMpuIthGxFCX61xFNljYAxmZ98YtfCDCGwYdfRzOC+MPiwFcaicrzJ2AfHR+VSjqjHg+PoXy7V5Q9RDDM75t5QNLfKHfv3RNQzV7kWn7++UU5ODwIsS23q6gdLpIF6T1Jdb2p+/Dasl4uwrBuGk3GxKEdTw2hgglDhc/EVrKsqYnieNS22fbTYJH/wDxy+5o1VxDGMnthcmJcYr/4f9gNXATn3Mr5MLrOpIRODLT6lv7gVhluArLb7lM8YC1IWkk0ksWaLRk9NlZMl8EXLS8v6ZziU1MUlL0tcbedXZ2l222bxwdHpTrI+jG22tVIJ9cWA83iF89IibPWpqt7YF2I5QAUSIYBfSQI/WGr14qhBAYWlIpiFnFl/XoMzLrHqNIOAWOK9Xn95o0q/6yRR8H6HCdYmaOyaamCnSo2EkxLtc6GMGwkfslEYQ0AX7huroOEDnAGPyZh32vHRUy1gh0BwO/iSUv90rQtKy6HnSQWAKwJJ6Cc9cuIyy8CvGeqA3E5IBP7Ax0X2A3E12goTU5Myb7w96zqJgDg5Nnsv2y3Yu15PiR9nJXFxXkxU6Qej72s1cQAAPTFvuOPcyJD5kA8L1roOLuydUxWCNYMLDOek20cz9nTF/gdCqYkkd5fy0p8mbahmAtx5osUQad9ta7X8G+0ueHjVCBV8aNWOkzS6pYy0miWBnsi2BrkTpxJpnrIz1EIRmNGDCxiGKaBGPzkvKvYxTMORjW/7z1lAcHdPdP82evKTcQ0sw+aGBsXw4LfAdAjRqbFB0YosSFTRiRCHSLu+AnuA780NT0t2wsAQCsPBQBiTAButQsMMm1psSwtLylfI45af79WrrChEiIcFIhHS51iuxgbScJMO6dbZBDbcyERLSeAmuOzEzHgR5rsHYD8uvr9iUUBJtnHFoBG6PBv2WIC1sXAwdddyQ+xZ7BxKppdU1ijXebcYoCMeR2ql8npCYG8+wd7UYCHVYt+HsVHBFJprzN44BZbs/3sLz29QtMIYAEAABD40/tMQHl8Aqp0puBbdPVAzkn2c6ZgjveSaBQBX9DssueDXMCUCS8ctD4SXRCSpJVyl2winJbQH+ZPXl6p98tVvaro1fyuAoJeP7FFIOSEA0UVpVGNbzb8LCgJOAuaSSSbIym5ErEJNgAbFgCCB4sRdJ89VVb3KmYAzb1zfwR/Ag4G6xYu6fdMbffVMD7HNGBVNUdGy8ryigQ43Es6oCkKGDzRh0Qjt5Lt/sG+WhvoqRFdELV0VTwd1KOUzzXyufS0gTpLyEu0qYbWQgKLoWDq5NQUOA59CsgBAKQYYQr4cP9Sw+4fEMqPgWejsIEAVbh+ggAJ0Fyexwg8RDOgzI+XO/fulOZos5wTwBWELIbLZauUtfeIn1zIAYzUh8vF6UU52NkrQ/WBMjszUVqXp+WITdy6EqqZyKZnL1uZmWAFR7aytKwxgc9++kGH9ZMnj7Wea6tvVDVDA0AjrWQcCHYrCnAzgBNgIfrfVNDDoNBDIeuKvkyLAc4GB81/u5226GYg0E6gXXX2WtqoSPSDIK19rekK2o/Rg3MdPVg4dgAMernYKwAzpgFveq5sIOIk/jg6DCotDlPTJIYeP4NBRBUWkCSRdvYPjAAMB7Rc+jHZeFSFxyWWNCiD5Wsl6Df7BOfFs+Z7KgjdDmhkCFuJftQnI6+kr2XKKkkGMT/XzR7lvakKKEDsXpfxidHo4fVZtSPANqRugauIHjNm1WcSR4xcpXhmM0Gs1oenWKVaCJgHam87hLNRhV/KrCT+kYRIwAoBOqvgEijxPYFPBn7sBRwlAADBJGNtSNxIvOgL1AomAAAgAElEQVR15Q9iNAig8rzZJ+nUk5qoCo6mJ1gATwkEz7iGejEorVlF2DLOI1+AgqcSWDX1MyuwBt0MNDJr2P3jOz10HoT8qoW4EjoTfC6Bo7UdoAqapYHmRbMsLszL0fBvOeGBdSCRJcjDqeUZ4BqyKqx0RBVeWpdcGcrkCYfGmnMf7BX2QIK6WZlUhaPTFeqOHUmqPtelHutuR0EdLQ8CDOgTHhpS8C9HKCHCS+tOhG1P4TPOvav6XnPOXFZweR5cJ9fmvrgr+RhssiiQYSex/7zGFfwQMAuVfgU8nY5sCwGq52S7TUs0auk+gOSf6w8AAAAeeypHSmWSQQU8wWTol7yvp7Wg8ruv9iZeK58SFR+N4FJvuEUWOacAwOyV1ITIxF1MNQG9rrgKHI6+S8AUqigGXPp1/2aQGPBWa0FMOUmRRGyrmCUHh6oUsbfwGTlNB3FUPovrpl+bZ8z78rwJNFM8SECh5mMb8Ezmg8GWunx9VvX5WQKBrHP6IwGJiDUFSKhAOPRRBCTeouon80QHi7FNQaeXzaAqE3oFBroN6OulyXGHCSHB4pv2At6T1/YS7xDDy4o8zywF8/J98gwlwKDXMtlC7TS0o7k65D5+t7fomrDrarU0UJTJBP/WY1gALGeBIUHGXsGBm3F8w5fWSrRp6Jz4MQQavS6ANNWBmvrwqXixzpxFV8n7JHy1trqmWIJKd06P4Nk2EWHttGWPaL3KaSgCcWgtHGqKZUeyQfJMgopaOXYBloGmZwAWS8CYuG442r0MyOQ+0rOXKPKAhV8lNtuR7+JcMzOdahp+Bvtkgb4brQ9ez/nCpmDjWFOLSZoNKpZLqGKzXuw7AnGSDAm8Nhuu1KLGHowmgTmVPp2N0xOYBAigbZa9vQPFiFSNYTawFlR1eR2FBj5L0wbEKjXTJFtU2AZzc3Pqz2evaBRqVGfZ69hu7JDA46DwZquqC1TQqy3mfLPXXEHEgHe6AKU3qvUJkjKu11Nh2vp84liYXlDbbzNeOduALCpAlKJiAnaTJNqFKwOf2MY/fPedwArsBb/HM0nA7vaZU5yv4gcA9pVaCbFTQ7RPhegtyTa+E1vIBAYVOWo1fb6EO/sq0moYHYYxxj532ylrop73YNGiU4F/dfEmWHsxJpaYECvQwhbEGDUSf8BOKOSwv9gjMLSIwyUAGWN2pTmiMZXWKjEYF+Jz4xNaq3yWEmNuXersMbWoOQKbcaiMT3gMJjaA8/fixc9lZ29XcQfPQ8zamAxDQU6MWiZ8MMbx6Ej7gnV266Sr3hO02zYoGDBXnsk6Z0qaUcOHtfXixUudP9lO2rqiUj07N6eWEPwZ5xTgifN77+F92aX11bWyv7Nbmv2DZRDhTAmR5qjTmgqB2Jc2ca9aW1zY8JInRT70RbBdwd7OYq2KPS20K05lKzhPiHfT365crII2x5iYLOwlQPKnT5+W/f2TMjZeL08+eVLuPbgnPwqIwL2zP4nVWN8EZcjFiB0oxgEGnFDkKhXFxfcfPJC9oQUPn07+dXp0WDrRtgcLDjaAJ7aYzcJzJPZmPyYwoTwQ7a32Ven2dVUMg9nIucFHkp/gjwCF+AxYmlnw5T0o2aeIvdrgVLzoGmgIpgSsBWJW4mXYevIj6NUNN9QCgC+7uDwT2Mvv8KhgQe9sw7A4lYZJu43wNXaRuMBAiwvbbtsXAHDn0YOueroHLbiB+B/tAFwQgUaqP7MRXRlO0Soj/rwmlXazb7NXMQsHLMpdC30Bj24Qgg16CGWsdSUjQ++X+nbPEFOIOYhXGDmP5NLDDqOSM6ITCJASqIJBEjeOptSxeglABgU2vHa4IMGZAGMAeX8SHNBAgRe9cRAOUHAuHuvkXktXxzxyLUXXFGt0EV2zI8CZUA2iZ4d7VNWu4d/he3r7cRBsZqgmJPRsKvrhQdVmZ0gOqlL6Zz4r60jQp76cWr8FICI4zozIwURVNDUxLNzkGK/rlHb3ugyPDruqqXnZHnOUa3Owz2jGM6m+CtGGEiT9BRta98P0iXIFwMC1oPY7NDpUqoMD5fj8suwdHpdr/R6tH90yWBso48Pj5fK8VXa39xUcTk/TW1TK5flp2d/dURCDUQScYa9xfTj/9ffvtW/u3bkro/X82Y9K0EmqqdZfXSKOeOxWhJppV9CCuSf6vJ2UWZQOBHFiclIVXnqK9g+PSqM5LHSTrY/if3OoXs5PT8rF+amSW1f/SVytrO8eWyfVGp0V3+OQABRAHjH27FH6jWCz0NsHtY3KGi0MGAHuhfdj8gXGxcrz1TI3O6W+P743EOTEbHxiQs4vhQyV1PUxJ/dC94KDZp3mZmYEpDjYZC1dJcL4OlD3qDbAMarW21vuY+b5a09IsMqVJlX2VO2BussoGiiAW7coj4jdnAg8JBlNuq9aNqI3ncCC9zVgAjuHYPRQqPjR0UmpVgcE/knFOueg1wd6vYAK7uEZpW5GzJnn7KnPTC0pCC+O6Qiwrly7+uNj/Jl60I8twoPdAWRk/BEJUruTrRee6Y3uQCYVWaVPe8Ya8Vk525hAH3CEdcJIm2Y22guwsJ0wZjjPvBeVI66B32ef81pXOqGD0UtnXRRYONgyDLc1DEZkVyzgcyIQEZtIVQm2A3aXtcgZ9JpcIOS5qZ+plSOqq1x/3k9WZtlDmfznhBdR4IeHHTgGC8V0MidMBCF8SfMkqu0JzIhVIDGpQ60PP2f6BT9XEklrErOO1bpUkwPVnote/pygYuDCAZ8TZU9l4Od8L6ZNTiEIaqvsoa7MlbbbyR02mPFk/DtrRoUBZw7IkX6J/aZ9ger8qQFE7B5BG+eKJMkTNajcIqR181m8ljPlPvuixIe1y1GaemUon7vlwVoLBBkwaHi23GuK33m/uZ0AgM+UawcnuuaxcQEpKajFGeezXfE3oJb6EJxDC+65CoGNpdVudpZk7kICWK7EMJbVgTsAAUH+DQOgIZq3xv1Ga8DVpW2tW3BsF7HvrBfXezsRd+eAQSgD0hUBQwqCQgOA6grJglg0JGaqAkbbQawf1Y9sY8I+C7TMSRYh4JugQq65WyTNFkpQT2cjkr88I/bbOZnCAW2OGO2x/+Ie+Lta1/Cf0VLDfiNhEEAU1XqtQZ/tSwJSThTtYxOISIrmbbBBjIQIxA1OO5DOmAa7qXgKRhGjhBljTNIT0wDkUyMpZc9oDNzWliqS0G2l9q0YwiJUGpHW7ZSj40PZrTZsUClfD5THj5+Ur7/9RoWN3//hOwHygL8PHj7Quv7+93/QCDqBmxLUciJslqaLEWZ3GcRF4Xx8Ykx7mmtQUktLkvSSSAwGytzMrJI09KE8atRtMWmbOZNqgRBIaQHW3hSQiG14P/Y+jK+lxQXZSmIGfFZzdES+kN/nvWZn5rQW+Ivtrd3y8uUbJS1jo+NqAyDZ4r4ZmWzwcUiJJK9xe4SLXzwz7pProeeY5EtVdI0QhGEWoqrXBi48xeoG5OGcco8pqKYWq5hepbMSYsKVPl7jfap9EnPWc+35PZ47v0MLLPtU4rS1mgpRxHoUeNgnnD2Jz8XoUvYvgMe9+/f1bP7jP/63kieJHUrLyHGxnps0cDzxRa2xAeDpDKvfe6A04kzzPUAMNhwVfEa4CVCi/z/o0LyGyQmL8whgOx7Lc6DPi2opU3yScg1TVqCjpjJ1lfh3JNTNlCjyhwGpq9P+d3WOyLbb4dTPjn8MYN9jSoktzUBKRhBrSq6Ar6BdjGq7p/1Yu4gcaqiJMOG1aOFcA5V32KbcK3vm55c/6zM9/cu+m/dlSgHxolh/7WtR5QFbpN1SbyjGZoQgDABa6zi/FAqIsZdivCPP5tWr17bXwURkPfDlJL+ABKwVkygAXWbmpsvf/9PfS3hyd2u7bG9sluO9g7L7YUuMgGxnEngmvSQLZ+ekLWIFCibEzQK4I78SQBOjdgFH2cepa5KFEsA8s4kcb8IowZ998cUX8mEAiU+f/lV2CMG+b3/5rdYMOwfrj7Vnb1FAJibIllqug3GcrOGzZ8/l21hXCpWcXQpE7Ht8KG0qHTRtyMciv8QbYR8oAHDfMAvwZfxdBbCjI7ONYBddCzcvk1NDah3g9QLN0J6RBpxZR6TuKohlazmsX/1xZV4tM7ToxfhEj/ADVERj6rgcHZ8KXCLfHhkfUXsLrQDSY6s5D4f6z+S1g31Gd+6V0uV80uqHGCUsRiZ1eAymQCaN/O4vlY8+f8yl9KpKOTdd87qh84XomeY/Sl35RlhJLQKoXA8b/UiEWQh1zHTM11Ml5aB4HFZXgIBQFua5Q68YtJI+GgJJU+RA5rggAhoODsJOvYpWzOjNqoaRr6DRxbiJ2/Q6U1c9lkLJm9A9twzg9d0/duie3OjlzIqS+3/bSlR6wlRC7ExBxIBxXxgNjCLVaCPPtExYFTu1BdhQS0vLckY4iY2NdSVy0FxQAIWewqFCCROnhsr/qZAtq70DApiOZooqB44+/OwpEoLM7gwRqqRk48gHGoOafap+eM0HNeXOFNqiqg+HkYq2PqPCpvbhJoik97ynzkzFOSrB7UpHz/KC0SGnp6Lp4FiG0G6oVEu9vy5FXRT7m0PuswENLh3EeQ56FUjR9Lug5vMCTkDa0R24f/eervntm1f6PfqA+fXW1bmS6hYtDwTkMED6GRFC5ZNKCQ7SDAeCD6psGMGTs2MlL4NDQ0Ln79xZURWYtoSjg/2yv7dTjg73hTrDwuB3MNZS2IwWlOiEcHAjtLwpoRzGvuDPJyen9LlJjcL4UJ1NIREoyGBtIIYYmHq9Wu7eWZQA3vHxYTk/pwLjHnEYJBa9NMUawMEBKMKTMD9QUXafEsEaRiepiKI0RRKYAUpSmI8PmeF7JPaCaLTMWs5AQ0KLRr8x5CDM9ADyWeMCUmDocD+mmvO5oubJIUAd9vg1751Q5K9CDWypckyPJ7FxMnAIvFWBHbAAHxVt0f6jzyzPIJ9F8MZ5zOkR1gixyivvwxmzYa3KWbOvODck6/RCUgVwIgxySqtCS6CLaV5GtZPB1EtGIhgX+4LkLQAA7i3p/1QYtMY4zeGm9g3VtBtKO5oIZvOMDLOHq6Lgk6Bo4gSsAcRETxmNearWqIEBAiVo+u63Y/wQjJHlpUUBlbS50G6VPeYk15qXjNiQepQ9XxeDl9ViJWISiGvbGShYx3ZZpItgTLT5UIHXXorEh5+lkBDngddnQpJMLZ4Dn5mMr9Njj6QjOeS9aAHAlnNu6hHAi+YcdtngJG1ApgMClPDeBB0ZdPH+JAVJvVXSFyruZnbFyEuxNi4FwtL3q15/CTPt6/4JLKBHZhKaiZoSxRrjlNyCQ4IAWEGizr9xPbSUJGDJ9eO7PJ3GQaUSQvbZLXV4V39NZcXPsOewCTzXnKVN4O9quUcfUr3TqFJs3/iorgUfBlUfJk+2QKhKNDHhoCVamLh3q5I7qeKLa6b6D+WVQOP96nvtO2w97TEGaVAMR7XYiTt7icBbyucc3C7JPOfb7QjZC5o0Z4uEOonHHZpFlWPs7Ket2+PkB1CZ79XSEOBdapmIcXBLxd8jK10c0AiwCDjVIhBjA5Ptor0eYq78LIXooDYnOCpAo8eQcbKetpffcZuWGR783AmnKeb2ZYzIczKegA82IG0vSQGOLc9JAihmC96IWCYg8Tc/CwBA54zrCN/u1isnftgN9ubgUKP0S0+irZ5RzmwqhSOWhU8iUYDeTJ0OII+YCBAcX0VPKf8uMTj8T4URo25T+fyLz8rS8nI5PD4uz54/l3YOYzL5DAJ2kn/2P/acc52K3uxjMTokXHUS4FmfEg9AeSWeZ0wHaIlNx70DmtODruSAUavH9oWcB5LonZ39MjdPP/XN2N9s5VAleXhERSWugWtjDYYByOdQsYeBdC57QK87vjoBdOjhgPYkDvxhygdnBbB2eXlFMSwUau6Vn/NYEfNyrARQ4uvJ5An7T5GMMwl4ky2ryRYQuzPYKtguxaJd25EsfiUIlMCShYTN6uzr449p2QZymA3v86jCW9hBbBzFGj5PY+4CiKQKS1JJkoqfoqVSzNIAtEgan3zyie6fNpJ371ZV4HAfUE6ycaypuiH+HlBOSujBWmJ61BDVVcByRpwhLofK+6gYP2/fvVMs5rc0U2ZifLx8/NGDMjhQ1choXicwIYRsAapImDzmkjMHOxYtMo+mxbep75/+fVpLz87LyfGZrqHWV5N2C0CndBBg2MUZZM0NHlpAjXghp8pwb/hZ7BPg9vrGhn6PiQkUQUbHLO531brU2fCovKIKLa/ThBqxzHguN3bEbV0UQbD3vm6YpBqjfnomP6Z24kW3keC7Xr6k0n8pkUYYsny/vbVd9nb3QgWefeDEXJPE5ud0vvEDPGPAb1p+vvr2KwEIBcbtxWXZeLdWvv/Tn+WfOS/s4wQzxQyNeJSHhY0gBkcLKpmf3Cf3ne0kYlWILeZ2J0ALciV8Bq3M2J4UKOT+YADwd87s2tqqfMZnn31a7j984EkJ5xfKp2Ci7u7tls0PCH5mTG6GEfuZM00ux3li76bOkDR5IsZBa2KQQhV5XbSB4UsSUOC9FhYXtI78nkUN3ZZs/Q7HTpOTw/oMppWokCY9ugCmJZLNKFHYAJ4cQsyXYyWJ0RI8wa8CHPGm+GbWeH/vUCwGGIL8e71Z13QiACcx/GIMqfNLmEIU0S/LxTmAPzplgKKevuDnaOFMzhmxY+WTrz/rEij4H43eud/ZdPYMAHlo3LCnA9gBug+XkW0WNsmEA8PEhhQNSvPbgUrcs5voKAuuz6gizNRUT476FKR66Ko6KIt7mW8MGovATWdAAB7BzUlgSyO/nODzYHjNbUea1XEbV5ks9aCoopt1owpOsRE9nqatKYjO/kTRk6ELowbt/lUFGNE3SKCeFM+k4yM+wuYXQlypyPBJRVxjI6wyD/0jDZqqtA1oMdCuD9RPIhFFBTsGGdS/x2aqZoJzIeE5tT9U7Cgz6HSQE1oKfM4gQRdBGesD3dnJv6uDbPZzzTLFyQAAcKB4Bjiz88szGVqcDMY8EWXoVsxjFXhz6dnpOB1mbHMgmDlLQjPUGCmjoxNlc2Pbc9ClLWXaHHsGIwmC9/jRYx2q3/32t2Xrw6Z6aGmLOD05UpWW9aqSePfZqR4cHpbBoWZZXrmj6QUzs/PqPwQ9xWmB+oF6orAL5ZCECwNCd+Xyykr5xRefqc8MAIBwce3dW7ENSM75PM4I6B8JSaJ3fEPAYqpcszRDVIY+OQwQzzmTR+4Lx8m9EoSwh6jE4MzHUfWUlkalLC5Ml1JBGGhfrAD3SCLMaWOp4Krfwmu0jfAaPoOKd4rLqNIm1NE0Jqthu7qc1FUF8e1rUYSo8tH6wajI5Tt39Bk4ST6H6+YwgeyDSBPsKMmQEA2Mm6Dm16geNqR1kb2unD1TmVGTp8XmxKAL7w/l+twiKAQhDoLoS7vS/oRuze8aYLPiN0F/Jl7cj0AsAZUODNy37c8UPY3+yAGLjkkrYXhYMQaBmPsomULgcWmgqZw7wEzuA+aKKzAAKmbtJIiSdHj10UtYyFVMTyO5AV50Rlqo0rsCxvPr7R2NQWPMjpkh5K1qNVG7Bv1c0PovdP5gSYAEO7gmsL4oJ8eHZhN1YRKMlLt37mgNSGpdkUSV2QmfkvLo2c4KvvYCdl8jZWKKRAq2haCTx7vFCMTeuNKbdgazn6w9kKAse8OJq2nhae9RoCaY4v20L6+vxZbBNmaAlGuY2g38LkFQBqwWbKddzaOUSJbZt5lkW8fCFGs+h/3La3mGqipSORJN2u0JHrl4LIosQVTaSSW62Q5TSC490ot7g9LpqTDWPdjd3tP5EWuM5PoWTZufsXcSIDFbwSKCeRb5nueuPuoLgowDvT4Bby6YYIyzaoX8rpSgZ+dmpGoOnZtnwBnT7/UPqN2IoIzzoT7EEC7inrCpfCaBGD4kKeD0XBMw0UoHYAuYoekAMV2H9bTQkOmDfAEOdjr2GZkwc1/Ydc4bQr4E3NpzVc98N0XTbXQ6s1X32aO3QWAEDTPBD+lrRFXRAEP00Adwlc+IQgHvmRUU1sDe3RmJlMLlGy26xb7B/mEPVJWOykzqnjhxuhEv7FXbA4QQsyESKfaV260aPS2AvwErQu+DccFZVOFeHJdY++L2V+RQPX/MtSi+CHZFikv2WAJS4/YoOhKR2YX5Mr+0WAZhyLRbSq7+9Oc/ScBudna60OIBQKh7kvZLVcUIKpAE5QDuTM8RnRV9l2ql3L93tywszInN9OzFc7XcEV8hcIwNAsxV0UOChC4o4GCz5dLUeooDZpE6eG4JyMpkFVvKWUWPg+CZ34F6js/le3SIAHDx4zANXr95KzYPbD6eQYJpEvaj8NCg1cijyFbfruqZixGjs9ApC3MWSCRBxKczPo/XUjjAP2XgTAwEY4y1oSBBrMs17exsu6d5e1/nj1gHMAXwIMfs8dwA9UgofM5JDvBNPv/8FzvIumm8lwQZ0YbyCE5px4RuBBtCwm5RADPQSKWdUZ4eJcb9aUoOax2iypxb4pCvv/5alVSSb2wC/857IHIoxme1qjGJsD7wCSQH/Iz7wjaSgBJTEkNRfXa87SQ2Y2yuje+pxGMi6JMmFyBORbeJtgCNFaYVsVFXuwf7gmeDdhKtmNyH20EnytQEWgC0CXaUpCV7hzjTNqVKvU/vRaGG50qxiN52XtsYbpaZ+fkyNDxc3rx9V96vrZehwSH569YFld+iJDcZEtkKI5p26D2QWwh87TFTWgL4WD8X+ooKalzv0DBJm0cas4bkFOyNU+nIXGo/E2vye4yDzLNNMccMHAO+tP/hF/liqgQxLIk+DAD21tt3b5XA429gl2DHFFsCHLVR33eVmv1AocyTFRzP2Q67TYzJbogW3r17p0zB5G0Mlc336+WPv/+DrnFUSvpmQdCuh/3M9hFyDAOsHfkaaR0BykjR33GZbDdtxLqXiuIcqtGpZcY54/04X6zznTt3dcay0m4gpmjdyCnUstfp6u8wK2BNb37Y8p6LMYyZw7B+KUbM+xEvs16pIyWmAAxrKum0osc1EzOlGCbrhl3Et7kNyQAAX6w5AtWM6aQ9Ve3f2LwBx+fsEc6vdAo6Fi4l6ec6BQDgy9FcGBnRmXXMBOvQLRIw8cjNAK0Ag7APtH+2ELwdrJXRcdhco2JacnaUM5/DvOA6arJftACg0aOpAMpbaINzmy0LqzHPX/zyF10MsgJmqWpaFde0MaM/TrANABAk03eRQnAEy6J1ajSPRb9SXddVIwfnZEQ3jsxJtdoMQNBESXJlkERR44lQUue9gjqWQROHioPvoMrBPEaaP65ks5hMAbCTzaAhaW68dwIAokOee/FMfXZviu45q2Yxmo7749BQjXQwbzXMrI7fCBeRpIJWWwwqK7NcD5uQz1efBw+Uvrxjxu6hWGpkBoYSh3W4ydxnkOhTbSCq3jg0VYOgn1y1FSylAA/IOvfhsVUk6yA/pnybgo2KPKCOhQahxIOMskGkRHvsXlXofdk/p01dTGsmuKbSzGYXta3l4JLqr/QDamg9uIdTc9u7HRlGjxQcVkDAM4V2iqDO1of9cnWRolmmbnFIuG5Q588++0wGjZm20MRAkDVXF7GMiik1A4xa4+Cgf3B2VhZXVsrX33xbhkfGSr3RFFWJzf8///MbOXgSJ1T/l5YWyuHxgURt6NUnqP/o4X0pzXbaUFAZe7JV1tdW5YChdrFXzbbwuJIEfaCUq9JIYj44KHoSiXKCZ953DutUCYlEme+pbJA6cm+VPlorumVhgeAFRgrJmym8OAr2DsaP/cnz4jNA7GnnQBwHp5mJf04psIO5Uad2EOIzbUYP+gw1/RcAhYo1c3HdZ4ozwaEeqeLEXiBBQJSG4JDqme5NFTEL9JG0jI6Z3eG/38wfV8uKgJqjnugL7SWAdjwji8WkmBVsCAeNNugGJbEnopcF5VAjf26N/rM4HuAUwQCUWFTtmatuIRrRKTnrUY1FBV7UMWkRWHiNihQOjYSV552JXT5DnmM6Jil/q1rqUaS2R06aLQCYiaL76ZO+mmACFThQcJDjesOzjXEAOHDpb9TQJMAxdHsAgHujqWIeizXCvqPy//DBfSUgTBvB/gBsmCkzpqqFmA/0roX4nFhYUp51Qpy0XO7X4oc4HmsdsOdwunxBnU0qJvebYlRpExMYdU9pkPEBJLGnIZCpSikJJmKx3SJnLiCFgJj+7qBzW8jLuhu5/tg/7peKmsYFHphCaZDpRjiU3+GZQ/vDJvI+2EgBTFTuQ2SIQJd2Iq7blV6DZmZK4CydMBjc7qpqCF3P1bc+TZRAUI/fJ9CWiJ4m1NxqlQsGjlkgbkvIveW/W7CRZCHFvqQYrHGTTQUOBFwAAVwbgTz0aSbD7O7s9IKPPN+uKnhcpoU9nTbiz61kDLDM3icQH9behaFh0aiOpmWoz76NTTJohd0jBpDIXEytMGBjvZtMark+UXLF9nAwhKo0+4PzoMJAVDOchDr9JQbBJ2VSYBviFkAFLgEAJAiniTnqszdF32s11JtSgK9MgIBAlxdi+/h9WFq8p5LPqNKzI7lWngfvJ+qv2o7M8MvgN6cQ4H+gS7Mm2Z5CYGdWWNj7oMSarZU6PDcVf/Z3f83gIv/jnv3rN0yBBB9uAwC97zVaakDrySfCAJiemy2LK8tldHxcMQ0AwP/89jdRlKgJ3CHBlmaMAs2mpuHAAMB3kZgQk4xCmyVGqFbKysqyxlm9ePVzefXmlYCF8ckJBcfsY9q58IEG/xzs46sMDEaCG6PaMr5kr3OOErxDoOvhgwdRTewTHZuAn/WHCUBywH0DUDDSDv/HfmFMmMZTXtFC11/mFxZjTFpXdnR/160+/K7jVOJFgK+mRfJm5uTvoGfT3paMiN2dZPuZLcMCq1UUwcVgx7L2FnUFdKZIwP62cGzGnqpIXxtETSDcDI5sUfX+N7sL3tkWAV4AACAASURBVKh7dA0WkuCbeakiXa/u7rOEP4OCjY0CjHnw4L4qvYgi//XpU4P6dZiYU+Xbb74RnZ94XYCwKunt8v33P5a3b96VgyMEEPdtM0Tzpl210RNnNGjP9AGo6TDaPHnFwLvPN77VBaGm/OlxCKBq5GKM6RUbFb/aZxYA/lvA4MmpRvZRCddc975SjinWDA9JuwEAQLYDFqryCtpV3MfMOkkOrgP4aBvJvgEMu//Rw9JlCsZfvtdYx2FaXtBqaXVKf5+nigBU8j6KwdsdtSVzX3/D9qxUyskxoHyM8RWrSdCE8wbaFonjqm6HooiRz3xv3/obaGfcv/9Ayfrz58+8Z8NvKX5QKwJxur+XyCL98nVaZi1yR8yXQo88S2I21pQ9Nz7KWEEDxmIFw/hVAcZgAmBdMhzJ1aiiI7oIEAaTFwbA+7dvNTGC+yd2IGdw22uKlVLMu9azNhN0XECeQXKfQ96bONdMPyvw5xjTbO9LNk8+K/YXgunkC8QeYgLfKmIhTKoYsV5XwZjfpxgFixAbnj45QeURxpiP0NbSEmjFF/bJ1wd4X1XcPIqAtoqqFpYkbgIwwJ7CQmUCgFqGQqQZP0MsR0ES4fxWG6amhUNZe5js2SpqINj70iLfFJ5u2IHya8EQTH+P2xIzXa+DvYnWneNezigAALolI2NodViAntyHHjPGH5LPAQCgYQI4D0LGGjjH7+vpN+DHxQD4+p++6YqWd8sBCWkLZV0JBwQCzUM2Wu6xW9wAgQZjjHjo7nk8i4Te/V+8TsqI4dT4HRY734eHwmxO9V0dHfX6tj2+jv4SxiE42dYNxLgyB4SMRsKxOvjGIGVfnREKVx1uqnceHSjEslg0SjPMI6jhfax67FGDidAJtYkKNcmEAwtfU1ZX/TBt1DHwWfHjgBOAOgil9/tQm5bgWyIRErVy/x2b2P3OqAtDTaJqy8axijHJJoGgnAvUyxrJm6klIET8nAPEwcRQqcIO0AK7I0Ye8Tn0BDFKQmtYcTUI0R3un2eBE6TqD4CR1B3ohASnTsbood2TCj2gERWX5hBjG/uUrNP3kr0p9CViSEjGVE3s6y+D/Y1yuE/VFSMzrsozCS6VBXqfcQCfffqJ9s5v/uu/pNCPkIZ7anierpjSW9aggkNFsVTK3MJCuXPvgZz61MyskLOfnj0v3333R1HFSRpWlhflBF++fiEqFHOSHfgNyCFVCfg7VLvQOCBZNPMi6asGABykAVDxrN37hEDKtRwZBw6jnQkJ68q6kSDkjFwFvZeXmgpAkEXCT+Fqfg4NAFgcnDNXAOhnIphJ8ArDpznJBaXnBVX8cPQaHxbzwjG+WfnLZMVKpmaNiAmglhurJGMQVMGAugm9uX9QwYwoWxofRO/wlShpnBGLlZgB0EvSBTY5EM/qD2ddxifaCngmql6oJ4/PAFw0W0izexv1svFhU88rq6UOLD2vnbOS9Kue1oDG0CAmatV49gavA5FnjaiQALIRiCSV2nvJaK+cW/FYwNkQa8SJcl+Z2GaF2wGs1atdaR8UhV8iKxIgTeo6yKydmCh+clrVmLphyqT6QKNCKoQete3DA7FvoP6PjIyVSpd2kNNydAj4ZuFJidSF6jGgE9cMZVbVj8ur3lQJKduO0kZk2+ygAEEat1NhCwR0tgzeOIEicD5UksR6JtgCwMTn5zxxDoaru54+koE898S+s+ikn73WUfTJhiouFulyL/YF+08tJrCpLKDqf3N/P9eb/ofvsaEAn9wvVQkqcZmc9ZhjMSMeO5gaNiR0EqwN9ducxDEzO6e2gGxXUTBwdannJQZDaFP0QB98h+iCpr4fHyLquiOfx9hX98YaMFeQHr2RrLGrkKa8kzhhF+1bXC0AYAVUTbBB189Z00SOPiX7XNNHH32knvJXL1+UzY1NC+Z2OmI8qR81RHk1albJvxMKVSZ09um3tpo7AYJaTo49Gky2oI01RZPBwle83rOmabEwzVn3AAVajIcYsxh20faR9zCAR5CdoJHbgdpiiyWow9nT+Z+aFPU3GTNOjbwfDPj7PpKNYPCxT+eYNcK+ZuU+E2cF8jBwQpw0ASW1TMSYTletYsQkYHe0A/LZnDeeFXuMZ5xsRLGVLqmCpkI3ibXV//NeJQaqVhuDSvxOJvl5b7DvxDgIQInX83dff1bZkh2d0wZMefWoqFq5itYEbDgtAGNUI0eGRW9f/7BZ3uXYSWn6EKdUWVRVHAmoqbqRQNLeBb0exiGiViTJgO30c6svVn69oqD/i6++FBj2/fffa4QaLUOMMVNxhaKJRL7MemDf63yJhWVaMbEEQCM2CL/88OFDTfoxyHshbYt19f2fCPDLliPsD4k6+xeRNYBT/JtiObUOLLhP+owxnSS03n98mcHq9hbHplVNP8JmQakGVOBz2NMfNv0Z6sEe5By5ag8Ljeun6IHIHvafOIlEx4kLZ8IkmbwX9inPXWxAPHonRlWTLRJlBGss1y7bQgBwzVohCbOiO2dKoIB6tPHbLZ0bWEFffvkLVXPfrb4r3/3xj0oU0SvgiwSSRFdn6Jq553Nlfm6+nJ+3yvY2lVW/H8D56zev1XtNvECslEKg/K6ERgXYwzyk7e72hBz2CozgpmLWEwocMf8cpJB4ldZWYl5s3vTUZLR1tJWMnl1cSOsIpXbmy79fXS2T46Ma2+iRu2ceVxxq5jpLan+wrZHuSRTySNgAqBaXlyQ4/Oe//FXPCFFK+v+h/7fRcBgwRZ79KxCHYqLsjcFnnk2yAdjH7CvZIFp/opim1t6aWVs8UoAJEkf2CM80hemmZ2YFOpGsq7VVYwutZeOWYfTDaF+AEeKx1vws4yB+L5lnPFNyL7dUG6BWhTv+29vvmhJh9hSxOtOOsphFkQIWzaNHjxRLIwS4s/VB8Z7a1lC3V/HP9p3CglodSXTDB9+7f0/vC1gHGE/sQDzOvqHAwl7B3qglRn7KeRo+XwyK8EswaFmv3jkL4JUz5ZzJE1dodeZnsN8AdgpMVRLZYIFyxinC5NhJ9in3rj0ZNkDMz+u27Nvc7IxGIEqTJs6ZBBIbdRUG+DnP/ZCWKQqkqvw3NarShdBzFUWcS3rKDa/rMWNU5HZ7CrY6QcL0EZxFvlfLBALvTXRpMM/WquO/gKlcM6Oz0YjziGKmIQwIrMIPAxZwr7BpKdoqpr6kzT7izGihBNDRfmw7Xq48/PxRtqv3Km6iaEpB0n2X6byoOJlOa3qXnG8IGTkgxfiBLJiKxPc411TTJfhWUEVQF84QFILEg4u3iqsp/aKWhnpyBoEZjJPsYsCddGPczQZgYzl4Ahk0FcvMACfsKYKUfdn0u/N7N2NpXA0neFM/WiD5OKlkIPBeOR5LvRQR5GgvymEzFslsBNFb69ZHYK14yLt7ezKuUJYI0HhCgAp8hl+HESA4CqBF1SEH7PRkYiYyyQA94uAKAAiqbl4PwbGDVkRQPPpPVPVGQ4GBqrN6Fv2iZdP3x+3q4ICKQgmir6Xf4m8SzuiY7oMIHwkah8i0c9BqI1vcv54TeweFXdRZBzxfXNcLQtXBGNAr11fGEEKsDpT3G1vq4Z+YmFJANzkBfbSvvHn1czk7PtJ6EZyzB6EdaXxJXymNWr+ogQMgbyQYY+Nlfmm5jE9Ol/frG+XZzz8LrADZm52ZKotQGQ/2NE0g1b0BblTdq1ON9dQFEmoOOPeYiD6GLQMHJYGKdG0k+fuHrS2NBlFPcrIEYvyGUHdVrAzmWATSAkYSM2wxYeK81OsYV+ha0InsXFVVvu6IMg8CTxWe66AasXJnWVVrVbYiUMXQZFCuSloEbwnGqXIgBKUrOh59cJrxGtU+Ib4BqqlqHBR9B1UYxyFpNKQIoei3QaUFVICqRpsFYBA9aQocOUM1gl3WmZahISW2pz2aMUygplB4+lA1Y/2qFdoCTOWIHlu155uOz+xriZf2kxhan8S9aLQVobuhx6OfkfwraI9RXQLUNIXDCTNOkmoxhh3WDWdHugIJnKn/1FUanrV626GbX12X7a0dJU0pJGfhRlejDUxYmC3VqZMCl+rzPCMCFu7p9NwK7QQj0FjPThmZd662Hz5PKvox7okNODE1qetmC2tsUfSfss+YHEKQmkyQZAAouVUVGyDSom6cYwJxaGbMfOb++AMYxPURKLCOVqzGCdXl7GBsETBQbXT1LzUfLBDF3sB2WueFgLIph8q/aXysRPZA5N37ypq5Ok3frUXLsrXMUxRMm0ZfhPdlmob1G+ynkn4uJkJ/TTRH7t8BjcXj5EwjOYCS6f3uFhQiFIIsUQTnmNzhCpyAVgkMOhjiefKe6H0QaEOXnJlGDd2siKT8TYybnUOys7q2pvfhOpKd4HYFwA76/860/1HCFjiioKJoPBXJOQEVXwuLiwImXr9+pdnu2Af2Vs5Dlj9DsVm0fVeCPC7STBX1C0Z1n3GTageQb6GPuSpQCqCW4BXAhfMvEU9NbICdFBRYAXfhbyXGZwah4ocI+DNxl6mM8gY/03uLVhoU+BgFS4ClIK7j1qoEveTHNB3Cvs5tBAaWFHP0o41zM9I39yHXwueoJ1iBVlRCYlIJAVEKGPJeWcWXIGmwEDjPPGv2vG2CQSnZ8mAJWA/Bdinjowzcb7MXuB8JlOmZG8DIgFFzmRFnDaHZZO4FkcYaBWhChACsWggirolApLRhB6Fxc35WqgP9hfFnmjahlr2WKOCAzlT7uNahkdEyMTnlmdt7e2VjfV1n06C+NUCyEvfkyePyyaefiP2Fvdja2Sr//u//XtY31sWmcDWWEYRZwfbvCqzWdAzaqyzYR480LQHDIw2NK6TNgDNPhVOAL2d7c0v728JhtsfYDO2Da/pp62VubkZVUMSLuW4YjErIz88VszBlhaorcSt9xaw1ST8MCBJ+qn1im8Y0KMS0COStPWI6rtlJBkv5r/VuvA8MVFovg/chI01QClvCOXQ7hSeDbCPQRaKAbkaftVR4L494tYCtWlhjioc/11VL/LRZRkWAHbYNweAnnz4pK8tL5auvviyT4+NqmyTmo1L6xz/+UezHPJvaPyRTg4Nlemq2TE/PCggCHKAIQkvh8+c/lndvX2skL4mc+5fNbsB/k8RRaWSEGbEAwLX63aXM35AflB2AJcAkLvSxAKyCAUmfLwUd/A3nnyqmRuCpcj4gajPvRYGmVkE/oOEJKgKvHIsH3VFrgw4An4vdY09g46XpAItlfFzCeLRlAtYQ38LuE+uPOExjKYciXrLOCLGsW2itGSaGMe1rrZb2MvGBtDe6nQLrhmQRkI+YlAIeUwByMgPvJ/C5S0V5Qn6U50asyN6pDzQU29H+QPEIBgB/t9aZ2cqpxs/eVftx5Am8tyr8/f2ycUxuyfwk252UI2mMO+dnQC2OFPA4D0cnR2LRLCzMaxLC1uZmGSB2DCE81pzYgniO90FrSFX3VksAvFpoqlUxQtAxS8YgdipBWjoisCWABrabbtNzzubiSALTPNNskUyqOi3Vbmcw2JHTJzhrR8QdjEgODRoKj73CcExawUxLUybyVc5g2g8KfDNqO2IKEOAE7GozdjyloaZ9wu8ASibIwpkwg8GTM5yrJXverfEC/YKBl8k/68JeoKKfORwxKJ9LDqYCtto0yJnr3gdtt2orp4z+L7Pzeaborhk44rWaRKLJXdZb4O9it1fdusFnEttY0wJAqFYqM3fnu9wMDyGTFDY7T0KU5ahYSKArHGgm1PzXAQBo56UmCNCXRFAO3YSFyIoTxiCdL4cuBXPU+xTzcG+cdgQeQePkPRIxUUIUD5HNRKXSKLyT7qwWqJc9aPCZFLMoomnkrMcQMtKYjXBeidBkPzqoMkFZgh1ci8XWGqYyxjgMswoq6qn2SEAr4VLFU6+SRraAJh2Xi3OEPVCct5K2A0oqcJ6pTtBGMGjqoftIORgEhDhGnos+l3FYYkjczAwmGE1xIikDa6SV1ziNJA8eg2uaHigWYmquMBtsqAqZJAnhc7NXln8bHhpyX/OVqY+iPSsg8TVkC0Y3Rk4MDBilpmovIa8+JgNUS2MQ1cx6qQ3Wy/lVu3zYPihfff3Lsrxyt6y+e1ue/V+u3vvJriu70jzpvU8AiYSlZxXZUlVJ0x3qGXUrFN3zF+sHRUwbaaSqUlmpDMkiQcIS3qT3buL71tmZqckIBIDMl+/de+4526y99tpffdGOD3fbUGM+KWItwwbnVMlY9zaUvrClubl2dfmqKq+DwyNtcfmaIMDRyVl7+PiRIiEE+4AWUO0nJ0bb7s6WAn9UNqRJkQyBGvoMxkXrVGTvaBnUYRkfvTrjOC5bPOhhmkh7xM6OBhIAwES6C5qlApqAX5EsZnnifJeXNawK+zSCYVA5+pQAYUD+qbCmcpEkNbR9ep5wtrJKpifbjZvXTY75nIzVy1kuGlJVWgFO0g4QdXRpYR0A4LmkrQGqdlRWDc47eFfnCqMLAwAqJAAA+zCiiunrZy/sbu8aAODEoZJSoU3vGckXYBVtKlCUJ0x09/aTYHoO8Eyooe8y2WFb9L1Gx/F3HEsccZKMkzaBKIpzc2lp4NyRDGbMUypuUMwRnEkQ5zns9oNzyPnSQCPaNzUlUFDJXgFyVU0sQK2ASMAOVFc5lyRU3BfIeOhc1X6U6+Q9Mtd+uAu9Dfbxc6kY4wAyuzY9XzqsNpS+bCpEB5kDXL2YAHYEXldXrmUEohWSnTZmxZhKwKEMk4lxBNVG/AwontwDQTQBO+wkvg91rAI3kgcSAVsCxsbca1QzigGAbgb2RUQfO4Qeyd5BG+/UUlHo7hNkNXX1aZ5REr+T9ub1m1AMmdwwSADBe4Z1wj1yXrFjPHNVzLsIWoGT7EP2GFoh7C8APh1ab3XibwJB9i8sJexf+TcCOBID9lfEr1bP91JVAUz+FDeK4jNnhnsmOGAP16hH1g5BJun8jH1VVT1sMYT56LWen1tw/jAJ+5Pv0SJ55bXy3gRXJDhqaah/cWCSibAaZ+otY5kYw0V7D+0dsDgODw04sU9cD2tFZYy1obqVoArfEgZS9H0QGqUvl2r0mUyt2H7LVaG6HmeqCS1BAgRHCSg4gxEsw4XgC9kX0M6PDVhhpgiIMbrLoKSq3f9+NrSB2fno1IBPxcog6SXJJYHn2RV9tVoLuQ9eIjPvUgtQbFz3P2pqZE9yznkG5ScFgXoPPc+MfcjP7FPt7IusVW9psgWqM7w66Ked6EEUYJeJvEymrnNxnPsRmBVozz6omKbamQgPk9AdnI/8K/aMYJNBaObea/N6vEP8xEOoAgrAA4kONsWKZF93xvyubW74hwafM2I7R+3NBjiFscZ7ygI5VjdHIK4nTeylamlIG1aCefYrfeR3797tU2w2DPx/89vfWPlj3xbbgefJenk/2BdGAXcQ0EJG14eCTbB0Zb5NTCLWGb0Z9o/99F1MjwCc5J5zzu9OTiPshwJ3AIArV5dMDNBIyQhnWuTog2aa0Y5njHZCrkFtntOzdvPGTV/HZAH62cOWy/4mScyI21Qa8X2o5xNHUaXm+rAJ7J9qCeR8pGUVFh0MnNhfJjfhT5YXl2xtwT9TlEDgVXHlsXGTYPYKDD8YGCmmBEhVi8tqd9qZGJNG7IwKPHPqsQU/+OyT9l//5q/btatX2+rKij7gH//xH7xvlN+fPP2+/fSnP5UGbew6NW38ubO17X0uLKK1kxhyaYlrGWt/+MO/tocPvzNJZ9/C0qMtXtbTMLaQEd4kVsNtbmFJG+7kqsFB1eoZL1mFKgAn2Bz4IsFp58anPejKleUkQurQBAgjmWetscFMv5It0M8rjDPWwfyBmLq1trsfVkAA9kFZKew/6PqxV0NWizc2Mh5OtjCMzA7iUfThjbhGX98V1YmjKFIQz5YOBPY3+maw+3ZNyAAAaJ9h4KAjskeH28rqipNdTBz7BAyAHhlB7axt7+4I+LPnGEdMgkbRg/F2A4PoVBBzMwkoYwizF2IPYBDAfGHvUYQjbmX/UrUuVhmVa744A0lQ0wrGeUGocGFhTv/+5u1rAf+ArLSiBqjyAgA3ABvGxmSLcCZ5P8AU/sZ30kOPjhUxtqD5+Hin11/ErQqAG8uEXVbF2or54rfDDsZGC2CgKXepZZLzhW0nvgIoA3TnrMu2BWCgPaXrtJV9vABis1cKAMA+IyZoW9jZSZscYxTzUlu+suwakZ9ZQDLezKjbsOYCwvEVNlQEN3lf1oaz4T104U1HUsrMOHRNyXfVXfAgJUYXnGYcofcOI2vEvIF9RytM8jLyHQCtFN7ZQ+XXAEMQXS/me69XhznWWykF8DuDzhymM+ESC5+1gWt3V88IJIvaxsWAjqYqRiU/vZVBPI7PqY2FbldygIjW8AiHJgrgBN2C5NBzoAj2sQf8HsE4BsLPcnZ6DHAh64V88fMCJThMhZhLAeoiKgSNPBiM9XmVovdbidxdmtte1Y88RFS8k/gn+UlQUP3PfIaMBMVGqMJGbA4RDRyANPvep1LXxibFCTjH2/6e0TY/v2h1rKiYrBMUcwNse+ACsgQJI4AZMhAUKOiCE1yvTv4wNB8SFddIjYSoyKu43JqGuHosiyWBDaFyw+8RMHhvzLjeJ6hFZb1oi1mDSuJDSUpAQgCSn4WSBtiTPRHwhWfNz3l/EDlbMBkviYEdSOKL0OPIEOJ9oJYACSdtcJQqI3Sns/aX/8dftdUbt610/etvf9Huff1FmxgbbDOTY21yHGGNJkVaQzs2bC/Z/PRMW1253tX/R9vN23fb+ORU2z84Sj/+27ft0eOH9pOxVlTbeR8cNIl3VfM41NwbPUEYQpIqDg5zWwFH+KqqH06tfg/niTEnYVEddxCghbEhGbd1wapgZFionnwOtD0Mh932A7wWDQdo10NtagoWhiWzBMqKJY74vF6+eulnQ/mDMj8zOykSXWhfjayqs8Q+L9G684SY5M/WiWP3UKjriGHRS4ZjAYy4mNmcClaUhjHiJUiYgDdVORwchgjhH84/hkqxIcEuUNpU/9UyQKxTNsCFendVZgl2sAkB1jKysKrRAha9daHEB1FEpQIE8g6tFOfM+hJUJgjFcYDw6wpTfePZd9VvgouwlXqF03FmYfYk+O7TNHoPcgGB0jupEm2huJ/qNc+dJKbU12M7sRupMAGc8D3WADsDA4A1MvCF5kUlYIvefoSTpnxfzggoOlV2ziNJL88JOhggB043lcc8S4SWEnjnHhlPg+0pEK+cobauJxcAAKk8pdoUFhcskQEdJcE/f6jUlHK+ieDIiGJKUCtJCkkY7NNkeoujVPuMesfPJGlSB2J93ffj/rlnqgpOXxmm+jOvj4Hmy5ej2nql1BaVEUYnrXuP11dWMwbz7RsTqkqkZNWw36jOsi6eufR3A24wQoi1oa8YR5s9xT7u7VgI93TbwBllf4jSq4h/ZgWR9YENQRKkMzWwDIMKG8h6A4wA9Dk+cODMkZXsUe4PW0Jlv2idBvuMmO0tdawjqs60TFxfWRFUwQ5xPwL2CF0ONJlb/Izkn7MSlgf/TyuAwmcAUH0NraIOI1aI9gP0+D4e9LzynzFBqJ/LzOgMu9LVyXON+CRgIAEK1YmO4XWGVny5oAt7sU8gIWGuJD0tRQgzBvzgi7GVvN4xmaen6cfvbT+VsIdWfjFvPQBTmCFqcnQgPiy0APdWGKVvh65fFfcCego0KIZBaRYYrPXgOb4tdszPqIkYBTTQ4rEVcJrKbsCJi8RE+zIUWcIKTmMbIirl+esaBSTIvH+1a1GJA2ysKRAC751tYKXPAsyR4AEAAID1zsGeU3kGiDF68m01C0o7bL3eQjk8NqaQFFXRKoJIF6f/F99BzGNrYSY4EathAxRSPD5urwz+jwzYAczZn8TNJBsyuqhe1djCfp3Y9/jJ8bawPGsyFWZffKzCc9dWBM6Y1kLy+pvf/EabQHXVAFiGRvp0iccIhrELsTGZKsD98F70vsuussJ6YiLNGXi7FsV0zgwJPFV8bMzd23fb9PSsTDuej8yM3uoEu6FYjwWwspSAmPhn7Bdnj2cFA24MPafuw/jsV6/etLX1zYZbIXEhWSOGwOcCGvJVbKb4q+baCIaiz4RQ2NZ2qtjHx+3Dj99vf/5nnwtyfPThh+3evW/a//yf/0M1daYbvX7zpn39zdft2+++bW9evW7zszMWjWCL8VyYCkGlnHYW6OEwJJ98/6g9fvzQItXCfMbAIkiLXggABy0DzBqfnJ5to+NT6vqQgPLsFD7ubT6AlySAAtzSwfGVnNNo99ACkDaOnCsKZLTNxSYk3iXGS5ssNOqw0gAYjF/6fkMXjLMqc6XHHvqMzhTwZ9tM1kmOgI3OSMTOWnLiCSB+WD8CIsNRqQ+gxDi1gK3E5jwXigS2RLczGVnoXcn2m5pot+/elsXFngPgZYIFa0I+wDVubdP+EpFaGLjEWgAArOPc/KJMgVev37QnT773ud+9c8c9Z0uv4MhpW1uH+ZVKc+Vl2Hr0MmihrTYDdctkMEH/n3JM4fx8qttv3wU85/0AkPhDsYnCjTR/kk2EIGfnBKr4AvB++TK+GUCZ+2M9HClXwq4IPPfxidguAGfWdXpyWt9o3Ijw8eBgm5+jT/9QDaqwFYYEkVirMGH6lJmuqcYZAcjjPThvFA9ZP5gmlcNWwaCmBRWTm2uQWcfnk4fJdD9sc7PT7dbtW+c6PI4E5Mz3ohjXVMk7eRDPXmHP4UEZHbTg4suq+Cwb29a0+Cr8CfGBfqvax3uxgnMhsGBLZsZlM8UMZg1MoehzRcQQgxexUVg5tGQDZIT9WKyhYoURi4cZEB0b1sTYD8ZKjxkdEX73hx+cldI1L2TjcBhY+TL8QZASfJdzDpoQ2mecIQniYBufSD91hLhqfjcLEhRGhEZacxKTusBKwpNMp6e/xuaVs60gvVAthfbGJkJn2dzyRrnxSmLTuxThoqKdhEoYpCYHGkFXlgAAIABJREFUPArllSRV20P1OYaWAnW45rWemHBwH1Qq2XRFS7TKOED/RVoIqIoRlEXptuacIwSRPnrWgB7MGPwIRQg6STOOg0vlbj1zNQcGDZxJArhPxucdYbinJs91FzCgNd6L/pDziofV3ND7ceKiRweHbX09yR7Pmi/uv4RwSGo4qEEIz/WHQ4smqRftouXhgjFi8I2wCa0LlLNtYegj4c4iWoQI4MzUrOPn3m1stjZIBWK4LV9ZbT/60V9qiB49utd+/tN/aG9fP21Xl+bb0sKMifvbNRSHd9rYRPqdZicQFZw2yAN4WLl+Q1oxRhvHjcFlbA+JFiyAQal1HO7MDa5AkfUmUYTh4EEZT1CJLgFVQwIbnjXOh5/z2Z6LNmCPWQL5IysUBCRB75hbnFFLVnA0lPT1pN8O4IZlB1UfHWH02nCbmuTskP1HC8IZ813kg6CZBBHnCQUL8RWCSs6aiTiUHys56REtYKmqcgG5qicMUCbCOmG1zAlekYw50rJTtDDGOHX7l1SO773bgEe9dx+HGcHLMdHjGPIugIKOAi1Do9l7IPEESwBEakyEeO364vg5A6H3RjukgqGq6vneGEtWCEFKKgIk8I21YUoDzBTG6mQWOUEmf5Mg8no+jXvmvaVFa5iD6HrmuppyVSIx9hWYFmpaDlchrTN6fxnzlhnB2AD3mqJTjCqME3AN7DVLgMr7Y8xJItk7CYAyJoukGLvGXgvXsBnw8bug4NIScTJQfJ1xnX0MoBNgg1nk6a3lM7AzJL6K6Fj9z4i52N8ws1jX9OwfBYEfR58hbUQ8f+YA81nO4u6IOk4SZkIlCbx3fZU9KeA4tOaL6TDYMQIGgmLYDwRn2EoqHNgd1qWAT64jCXyEFHF86pVMThokco0Eyaw13+P8qf0AQAvy3E0X10IQxx/uibFDlZCxdrnfMEhkcPRAtdg7abEZ0f5inGH8CPSOIKYKcJ5WBiprVig2NlOx8Xqi+8L7VxsFAa3XfhymF7opJPb4F/0UgC8jQJk7TVInFbKzaXrV591b9CLGztWHy0djI+id5TnK8hCspsqeljQWBfFNzjqJPnaZ90F4NS0MO95PgYOKnBJooAvgeU0yTa8hr0v1IzTFEp6tirnJN+dLlkGUzsPao/XitB075vNMsArGCtca5lRo/wGtegtVZ8xVtYXfs0fceyr9iOy1xAE5I1UI4Pcug3v1jLXparp08cb+2Xwv15AKXMUwAQGqOsRo0fQH83qum7ViPWHPFHhh4uoZSLJtQHoUW00wLxPiktYB98bnyUTyfJPUxIZXQaUqaWgqkFij1bOJ/Yn+UxsAeOu2nPeYmcp4PHnc6Bv0qpSMlCWqwRHOBASocYF8j71H8E8LI2ubNYwf5CtgIlo8iV2ws8Qltht1wKQq/9pDJtpMjLaBIdiDEXZm//B6NC7eu3u365ccyoT5xS9+0e4/eNQmJ0edduA8a2POFKnYg9iF6FVEpwngjdGHahANDQkQPPv+6Xn/OraU5xHwHoXvg7a8uNw+++xzq3D3v7uvT9GvdcCH586+ZU+lKj/rmaLQgB0jFoFtEwZJ9JsUTeuaDoiFra+RAHLPGVfIF/HYxZjOLoDZIWsBTCdtwFSE5adCR2+TGTKR/tu//dv28Ucfuk4///nP2vKVK2pzARDzLKkW//pXvxCQv6mNPW2b6xsmBBQjYM7x3G6srgSs3FjTfzGhKD4GBiUCv8PtxfNX7eDwuM3OL7YXr9faN/e+jSgz8dHEeJu0r/3QfVaTqg5J2BS0zlQfPh/wholIiOdZxDhOvIo9sL3HceGAAAEESczqTHumuq6GBS01qra6Rknak2Wd9aSUJHxzY0MghzUHzGLP6/87+6XsGPaJWBmwA8YM986erQkm2CIKdCSttNKhu7Cyer1/HmJ7iDrHFj17+ry9evnK+yomr9N3sB1SzLF/ASf3Dw8VsAZgdirC5qYg2M0bN7xWtDy+/fae1H1jcjiCnbIPexgw6eZNhPQYVfmi61q88RwgDsk5296mlx1bA7MrLQ3cz62bN9uN66sy1BCXBbizJbaLuLL+8YNMz3qXGBEQ8hgNiiX9KPkQZ7LiN5gvsC/wXRT/ADbw4dXqzWQPwDkAPsZqGuN1plWmYgAk0jYU/STi0zqrYXiNtLdrmxbpcnZi7ys/5DXF1jG/6yVy9qYs0GIBTIy1aysr3i+terJXurDwuSaRGjh9JC9Ve6aqDQ+21RsrtrtiHxNzZ9oWppy4qIrp0f2AmThhQbj67gHiaEVXoL23DhMHwgThvr3Ht7SNUyA8cR/wffIA7J0FOcTDeludbOxeoHQTdn/ptY2OKHiO/5BBwnlZef/GWVHDebFo6M5uD4QjDFXIOG8SQxYqJwsCZYqkJhVgKDij0qjp+65gHqeI2EZRYDhwhVzxkHwYLG43lOmByWibVOU7RbjU93uyGnpWqk55AEGQsgDpNSlKRi2GfRMdZLDHx/eK6n8FBzn89BNG4Eq6fK9WVmUCqg9BRXqikkyZJPf+N6kh8/MGDlCUKsHn46CzK9zR+8cIvgjEQ2EOMoiBwkBy/fTXsFHSbz6jgeA5vKPydbCnA1DVn5ndGFevIWgTz4hKTzZCetNTtUf8C+raga0SFWyLtPZAO4q0CXKkanX6iynbQPYC1HTQrfSxZgqBbARpXcz+BdmiRwz2xLD93zhMql8kyd8/fd62tkk8AI/m2v/5n/+LAcjzZ4/ar3/507b25mm7cX25rVxj7FxEv6j6AarwgCc7kuvMYZJtq2CgswgF5rpZaxIiJxQw01saTHp4ykFw36CRKsX3wIv7fre+lqSs9yAKDHUKeZIH2hIC+NB3R9BL4sX7kQQkYU2yZTvHONRdxnoRVAKIgGzTDwfdGOST58MzTALPZ9EDLssCNVX2k2KTCUCnZxLQm5Tu4qgzm1qBuUvjSPgeewJjH9X+BMIgvlxr0R4V/bO6ABq/774igOL9uIbQkUJ1TZ9cKJKqhyMARX9gH59H4o1DYA3Y4wRSrBUVBBwI7ymTiL01kBGABAcX1X8osASGsQPnCSa9/j2ps8pv4kkQgPotyTDVldDA5+agZaOWmh7FAuxYAwIKa73YhLMuNGY/darhpURb4EOStSDXrgEiQmNTfd5xFNt9XopvBsDgekjGipoaWim9/Jn/WkwfVX/ZQzXLnnFsqopDSx0RQMo6ZKyiVamhtJ6g/F+TDQrsscdzeclnx9calHQAC6hq3bnixETq+7rwOu6vhOnOQa2pKSs1nG/2RNHpsZ2VgMduBByLva6e6IDK9V7sBWwEjpkAZx3hQoErxvsttevXV10/QKJC9AkgQu0jAI4iffUQ4mDVsOA5nuEgp6U7y9A4pI0lYkb8v8YGco8AaFxDCXSWGrWoOL5s5MJ2FM08iWDUvCvRDlLf2jasmSPAEuZbz2Vk5stX2msCMM49gSH2HdYA55RnFoCkAsKwJiJIFbCRQKQSeM+A6v6Mh9pxBODG2rpVUs6J4I5jzcKCQb0dsLlYJiQOGUMW4EV6IP7B9qcIDZ6qIkySc9IBvtwzFTF87YBjZ6mA7He6PcKW0QaqSlMB9rINeguhsYN9kTm4xZrDlpVKPskCv8P9FmjmOnXNBH+xU/0rfsAG4yvTepM9V2C+VOxSDwew7WKIVtt7OxC/k3ab2ET25+Uv7BHBUgSxZi6xEtLTSsAoE2h7R1taXwRlxUQpH4Q/OgdoxgIABOxPTCJ418WO+X7ZmrLjYVWEJVhMrwLaCL65zm3GzlGZHDhTDwCQkIAT+ys4NjuveKc95DANhgHUtgziORME7exXXvvFF194DfyMwBvhsmIAaYAdGZm/C4RTuV69m6KMx25XwUTWpOwMAIAxAQAqzQKS9LRPTljFnJmaTqvU2YD9yUzs4XoXlhC6nFQNPmN5kzhnYlHvh7VNZ8I4AnFBmQuHh9L9Hz167L7HJ4dJGQ2SiFye6Ls//OAjq2/37t1LVblrUaQ1I8/MFqHpCAGyVvx+MZU4zwpl9+k4JBq0cfH+6xvbKnSPjkFVr5GgpR2Rtav4jM/CVpeYL3sL0HVsJO1UgAFHh/v2cP/4R38uyE3PP8mfYqBUyycnnA7A/v3TV1+07c2Ntnrtqm0gjJgGKMe2U8082GfEM9oz4wJNtPHxlWrumayI1oa8/jYw3AaHx9r9R9+3r+99l4kFHQBWGwaAdpzxf9P6oBFE33a2bb/EHgEA8P7LjKakZa0LL1u9BbgylL4AAFjzElStM5bnEDo1+w8QoBjHJHskPAAgXBeMLEBwEsrFhSXBRkDg7c1t93YA0n4eT9Kux/2uvWMMNwBE7AL7k88jUaY4xPlCuBDaP2CvM+P3KDq98Kw4FWIrIsoBq8bP2XXsIfwp14qgncA/o2anZ9RvYDxttcDhlxDofPjogblC7GqTYYEfYa/fvXsnI/P2dtvTJ9+rzcFV4wfYA2vrb9ujR/fVeSjdmbI9rMcPP/3UdXz86KFMTnwPtoD2Fds4rDZHM4w1I+dBYwPggdjl1etXMnR5BkzyunPrTntw/3775pt7/h6sxrQBZKIGLFamD8DIA1yk2ESshm0gXtA+WfSMFhmJMiCOTOzepowvOjhKkawEnQtc5XM4z5wF9Yh6zFs98JwX2iVpieA1NUqSPAF7RYxGPBvAoKaaJNfDjyOYOTM/7TNP8SrT7YjREhslvopwO7lmplJxf7wfWwrgmHsAIMim7yOlnY4UAU5ZoX2yUNgpw4JPgIbl94sB4Pv2ljD1SxyJndY8/Bx7lVipimUDsysLZywYzg2jyQVjeNk5HLiMNwmqkwp7qH1xUCAiWRgSFvvap6FPY/DZ0P13TDBmRAMJiDWkXbWRgwb1BqNcFScOC4ehqHYYOzYCNy5dr3rwuqBRXZ8O9FxJOk41lYKIJHHQ+F6xFgg6I/IQ4CAoSmZ/s0E5vARroW6kTYB/hwaZUYNRbsUYR1wlo8mgQs0YiErzO4yABCgrhpUeKIIFaX2dksR6sjHZlKwvBw9kNgIxm258DgBf3EuothjmI5Us+byMEkwVpoQpSEoVElHMNMAIoAXJIgyAw0PGImUqA1+pEgdFQ1mSBKQmCyTp6+O9OgCAkjvsjlBrDoL6T09HJ4BK7jBoKDTQ1hYXrrgmMbYY2bH29Bn9PFShoM9Ot7/8i/9kEH//u6/bN3/6Q9vfXWtXl+fa0uJM29vbDsqbltEIyzD+qSvbW5noDA8ptZ32wj7GIZP8Y1jSUxZV31KVZf1x5EnWUIbNaMvXb9+cVz3Yw5wHDECc/ZAUHHuRSF6t5A1rdHgP9jk99Um+k9BzTnC0zk0dgOY62K5epZ9qSfbM2RlJJgBAzfUlIM6YSwPhXgmjcsR7FDjDc2NPgHTzWQGwSCJDQ2VfZW8l6OB++b5JXdfKqD41exphiOyHqkyiJLIp8BEQQCS+U2zZXKCRzHPFWRKI0VPFemF4i23De0A3ffeO8ZcZlclew6nyHAB27LN2rBWgARQ5EriL5CbVsiCsmUiR6iB7PzPFoNJTEaYKeORegvZWE0xiu8JMCgMnk0ySFGSUUSUzQb0TnPLzuhecBa/hXsdGJ3tPYSrU7I1i3QQAPeyaC0nMAD4IAqBz2lpEi4f95dDiAkjBXgFcYG2mJqdjN7vgWiG+BDZUEKQ3dlEXk95OW8aGEWBZ5bA1iGAEsdEwlOoe8Tx1jwUeFACAH/DZjY7Yrw9Lgc+IDco4MQ5iQISIfFVPspT4M/Qcdjpd8mIUDQEh14WeAEEZ+wq7hIL3tasrVuPoh60EUj2Istsq3IYN4RSLo06lpLVnKEKSXK/Jk9WEKPyWejhJA3ua4IPgitexj3imxbgS0BW4SmAevxLfws8Eyey7Z5oKQoGjbb2vL8k/zxeaJMl5AcawdaALcgZp09Ledt2Cc8ZXV48uAADxJGwcwWsBJ9KCob6enrSN9fX29vUbafqZ3LLgM0iLwYgzommVQfMgOh1jnZILKEPCmOkNJBQEJSSyx4f4P6rW9BrvyRKwp7BTEwFxFU5zSsSkFXt+jz3AWlVscFG5T7JymUXGPVXwzudHS4eRlmkZKXBSQLuzU6qyw94L0y600hollwaAattJMs3vcN+hfNLqdlHAqMT5coWr1NorweDzsUc864CkAdmL7aCuCSyGXgxhPxaAwPum4pfE4SI5RJCXWClJcTEGBNg7gJFWqwvh4QKKaBks+12BuwWUPp0D/Y6zAYShSCiaf0cAcKwtzLM3AlYe7h/K3GFtpP8fpM2HQP7WjZv6Ds7L73//e88IiQ3/J1An8NcOqmfT2vhIGIPsywKZGQWrDoljHFNNYx1gKRCEk+zIIqJCO0QxIVotKS7lb5gFVCHpNV702idlUwAYEbxiO6i6Z1pLWJQ1tYI1ERRCfG9mxnXmDAHSVKU/Pf+J6SopkfEySNKz5HtybpKEBKjjulKBjrgh90VQj49lDYhtIhiaGezoYRETWgRSbHO7PX/xuu3soKnAaOTEj1XgSswVca8CwKpAUXbIqVjdDnG2iSVpWcQ+kXCiL8DnYquLhQlgcnp23Pa2t9rJ0UGbhRlnC9FZW1iaO/eP2naEnmdTHS/tExI/4kAnVhxHoZz6M6TGx89etk0o7opaZzJQRJOHrPriu/TB9Icf7AsA2K7FlB7G2M30qSUUrRTVzEhMpyh0gd4a3ct5qpilzg02sjQsHD/qmPDBrnvVfCacRarW+BFiWUAJwBsSW0ZRE+PzM21UFRyGSOKG2to7xCWjd6U4ZW/TgVEB29Y8ZWTYYt3NWzddO2wWVe23r9FF4IyfaKMFUrtgHWA110rRImcCDexhRSzxtezbhcXFc9YdgALMMQEORPwo3LALT3j+U4IsmVKSSS8ALuxZAHZ84u3bNwUAHj687+z6MD7SOsp9U/3+yY9+3BYW5gWW37x86X2wRtgFChBcA/eLpgjrz1hfPhvwASCDUX3YQ57Re++9J4Dx5R+/bP/629/qE1k7K/UjmdhCYg9wiz/hnMFUgf3GWjvidy1Fi0y2GVPng4Q5doazGICHSV5h+r44Z/9UvMya8FkWK3uBg+RZf3V87NqsXLva89q0ZWPzWTvzxA5uSq3vibRxo374pB2fZeIZfsjJeYOMcEdwd6DrXiQHlRHmNJEk48TQAAAZvZtJIwLviu9HQyw6O7SVBYRPp1zyGkZmOopzoABXZfU7CJ52A+zKaC9o+hlMhZqf13ZTePI1CzeWz6p6U+h7UaioFkQsI/3/Rcv7d8h+r4BDKaGHiLEsLEyK9hmXQRDGBlWtkgDfubwXTlHa1n4cqcFXT6orAOCmfSBdrK+MYiWtRelg4ydI673CfSSNCf4glKFQbXhdVfRxhDIJOrW7FLFrhiSOI0Fv+veqwio40SvO3ozVcARMoApC/Z/s1TZ6mkPzs3feMXOhP2akVxIHnASbMuhWeu5KnRRElUAXJ8znZ9zDkU4WoRaozFHhDe1aIEDl/1C2K/knqLMF4PDYw7S1veu/eU3RGdmo9bxT4cW4IYTVx3ZIVaE9IxXkOpxUArmmmkHNte7s7be5Bcbs0BYw1RaXrtrbgvHc3tlwHUjyrl273na2D9qjR9+3D97/0Pv55usv2svnT9rx0W6bnhppY6NDot2V9NpLw/pDP5eil37KCjZLq8DqM0lvF+GgvaWqvxhdnncFg/U3zo9gmvt5+uK5SQp7SCS7i3cUlTVaA5kbakAxmDXhdSaJvR1EVBDHdEQiDuOCBLe12dnR9t7dm4oZgaOJ9kMX7nOjQ4E3WunBJMg2fZ3praQPMYl0hLXYr0VPlDorPThtKjFsFfQEOScoxAkgOiPd1FmpcQ78KQ0QEo4EpXx2QASCGxxNOX0Ssz0DkFGRaKs+fRJHzREGdOKzeC1VKd5PsSlH0oUBgMYDQYLpPCi3QVa19gRdDYsjCej5utvjhqoulXSSkt1eiWfiRQxnJVCsQwkBpYLsIZYSWMkM91uJTKqm2SvsAxwOPaVoMygS1R18CUXy2ppM4HX2/ldsHfedJIvgPGIwAoTYCKrJTEfo4xah7LI+rGsxAAx4qbJ1pgLBQLGgQkkf0bFWsAoDKGMj09dnuwVgQweB0L1gn5ZoUOw7Fbka1zokqFe9Y6wPX/YoI7jkiMHDjMaaSpIhOHx6GsVkqraOEmMPRWeEn3GuqFyW3Ubg8OqVawbqtKJU4B1lfxgVE1ImFUZkAgPtSQYCVBlzvmruMZ+HwyO5B3QmeILSzBcBAcEJtqr0IKpfnnPFVyqLqcwHFO17/jRjEllPgd65eSv++7sBzmN/miABQVNApFHbdWitAMzF+Ra7J1XzVHXZC1xzrpu2EkBLpkKsn1PBOReCEzXGcmPLKgX+ikCNtaz+58XFBSm/padQow3V+tjejbYI52+MMWYIb+4YUEJ/RqSTqSMJpKCuw5IJc5zkn/1N0mOFlj7dTn23776z+gQgWU+lnZMIWtXslfaq1LAHuK8AsLFVVfUPQBabXSw0xWRt/blICGAPJjG/0OwoMEEQoAsBGgh2FiPP2cSxekRKQ6AnhlyrFf5LPfmxCTUiOFajmEH6+GIrdfpssRnqM+vzy9fUhAHPc+9RJUap/eYZgNEk/TliwsYe/XNh8fF1cBS2CxXyw5NDE/up2YDYtMSpU9IG2lZNfKC9D/2l4+h1CN4MQzsNoMkZY99BQWYd+Xft7/INjPFFdJRz73x2hA2Pj9rUBO1gKSLw7Os5Y6cc3cUecHQaxZyI3YXBE/vsmSARX1hsd9HpoDrXwRSShecvn6uFk8o07JXMqC+gitdW5ZRgv67dhGMCtkx0LjzfMuniG4pJwFpx9i5aoxKkVxuI+kA9Hi4wizVADI77J8lFQZ9kwvHCVCEnpgQAnjx50V69ettGRsdNogvoqXg4a2s00f1aicmGeatwcaf2OnYasAdA24pk9rbsWZiHjK6cpWUMFfH9dnS4104O9kz+F+Zm2uICvd0zEd7dYVRj2IAkYsSw+G5stCD7KCDDcNvdQWsBG7bbTs8G2y76H0NJ/gsAIKGmLQ62J3vKdVOElOkBYUdYM9Q0pD+dpDJTl06MW8OQPVAMkiS0hPqqKBh7E1vNHqTQBQCg/UUw1Paik7a0vKw+RYH3vD6J33Sbm51vQ21Qu1exdxUMa346bOgwpDIBxOfeAUv8tertAM1oXsxMnxctFRzseczxYRJAkljWkoRO8bfTY3VhYDx4/8Rq4xNW/3lPYlP8DP4G+1iFR0Xz1PxhjDMJdZhfJZpLMRD2BWeQ34fNtnxlqe0f7KjtsLcPQBVwnLxCcG1iot1cpX1gUnr76xcvff6spzpCbcAqPSLXpTcG84vYCb9MjoP/Yu8ASMpUXlpqX335ZXvy+Hvb2Lj3igfTUjYi04BzyL85JzVmj3MQQAswKZOwaDlNIQB/GaCDZ8LZ5PmGqTUoOK6O1RFCodmX5jA978N/sUd55jL0Fri2ankA4KXdekBWYoqnAXFL8NzNyJkjvz2lWBewmfhKhk4fgWqh5VJxDfBJIBSNkj4mmCIy68d18PuOk+6FNV4H9b9GGRY5LW1kYUECpsi46Wc/QGVGkhfAqV/qYyOJLart05+vvH/z7LJDLOTRN1K1N5X3oEURiyqqJwsUw3lkUgKVgjaA3T3GUURV3RFck+kFsy8Cim6fjZgHt2elofqfkmDFGPPeUe5Pvxk/uyw2wWE0QHDMRhAhrjWOoOYFE8TRE5tAWxyoO1qqbAgYcXjso1D0Lv/Pw7roKaxGUpCuAkhCb4+QiCPuAAAwdlOZtQ4VyOqO0xD6GDEfTCqVKkUylsdkADXmzL81YO5VR4LIAlzK6bDehdqhbA+9PTNJAwDQC4MRtWJ/zl5g/eiJomp4qHozfZ5OTxDdiohGKf/HIB506uDUOSpd1HmSLJ4HBzZVn4x5Ao1mnenL2d07aDOzS216ZrktLa+22dklESmucXtnvb15/aq9f+dO++EPPvM5/93f/Z1B6cz0ZNvb3Wp7O5s6LcYBDg32Q9cTUwzm7PRM49uhMqdPjL1mdbeDUEXnrqp3VWdTfUmbSQWSrCnPtijKBFH3HzxQtVVkz5mrCVBI+thv9Gqxh3EyVHWcbdyDCtbfxKuDEFY3TqHcsicxkmPt2pXZdvXaouAZSWp65wMEBC3sQnkyVKAjoRQ+prFVPO4oCqnZ91QZNjWcBSIVag1Aw9krRXrWKsAfxgeENIlOKfATKNWILhxpjZHMSKSgy9mHCIydSAPWQIKIK3411gVDc5Y5X+ldj2hkKtUdUIAWNggCTjB2JrJO5bjAQM8hgpEdGMPp+Iw7uGVC0U7btZVrbXFp3sT18IhzGio+b09woSNREC1VbYIc3qvOFevu0ewVboOpXtH3Zz0RVHV6c1MGwMQ41LEx7z9qtfSqJaHH0NY41CQ9qfAQ53It7Ds0I7iWqJQn8OO9AUlYSww8600fZJgQnOEokiuE0L8KbOI5+TOC/a0IiRpUXrqnADuZBEGgAFOAIJnXcy5ynwGVWEudI44UhgPqzMyjPSThT8BTNNz0p0XvohIfq1sdrGHtk2xkRCCfx7XkMwelZjJdogS9uLUCd9N/Pd421qMhUcAYax4nH5aHCYgspMzp5eP5LJJ/QAACgcwVTzWnqMoAt/XcqzJbwUbOY9hj9TMF+WiBG+3JBkJRu7SghAYuiNZFpRTumRw3kSVILcFXqM28B/uAtRyfREk9sg9l/2ktYL3TEjbv/dUkFMV0qVAcRg2e9Wfdq9rP/2EbbFkFSkWUPVY+Fv/HWaWKgJIz4mL4SQAqR2EdEfxEFIutCSuIqR3Ognb/ZowtYFWSfc5xiekChMSGZbpC5s9Xkst6JqnNVAyec/kS/s3PquL+bi2jJ5Mo5hxWbzxBpoKGUIBresglm87rBQBoUejTOM4DOtsJkqjaS9tbDSs5d+JIH6HK9ypDw36RAAAgAElEQVSRDchgZ733Vy0H2v0uZox/yr2fWq2rz7wclFXboFVMhSZj69mU9btVFVf5HAGws7RdATSkdS8jd4dHh9vVlattZfVae/H6ZXv24pl94NgDVPoB/EOTx8b1MYz7CL9FVI8WQ+xWAVI7O/syOguQSRUrbQupWEUt//q1Va/hwaMHinFGNdttYPWXcyao0M4Us4IxB3CZKRSJlYqxqPhor2Di0xTP6wzUWn9sDZo+CO+yX7QnsBoO0vaGHeF76oMcH0vTJmFjD5PEYYMpQpQmVFhtF+zWiOFGvZ0WTde/g7f8m/nb+I3EaozIjOYDs98DJhCPAF4fS6XHr8OgWJxfkk3z6NHT9uDh9wp9VaxV7WxlY4xTO2OzBAgr7sB5AI5k3rgl4D5u+2LUF2AXrESuCVCCdty93e12TJI2eNoWZmfa0txsm5+bbiengHwUJdLCwDUBjta+ZowvCTJ98AAAZ6eD7e3btba+tt8mpkbb4Qmj2FMdr5Ybp8gMc34jWshzzbMM+26clo+RjKaD7UgeTyW3lPMBOLk3Kswkn0yeYL/TwlG2odYKwFIxWhmnOWcwMRV5OztrS1ciaMm9JZ7KmO8UME7b4V4SKWxjkrOw9CwiHiZWqZYvnklsaISxjReJsbtdgd4d2xRACiCp6P/jYxGwrTNOIs0oTCZhUEG2Lc8e+IBT9Z7cb2L6YiJeTEpQb2JsUiYjZ5O4lfMnYHCwbxyAL+SMwcrhWb95yxSp7cZ0rsQ/sF1nbAvSVQ8OmKzvbDLbPq2t/bCoxQH7pnIexVe7wB9gBsDF6o0bnmfWgVbft2/eWLWnkMHZxFYiTOl4OoXyTjxnsnV6kaHySyfc9EQZX8W9VY5SLV+cbXxx5a1VbNnropBW09kHS6j821yv7QIAMG6HQUDsPkohFsZWlPtNqrvwu1O9uv+Pb0hcyD0ztSIAQNhrtcfInbgv/mCvEQfFTuOjiG+o7GPD2Fuzc5kqR+4p26azdquwh5g5Z5BYofwI9+Eeg6nSr6/iFxkG5yMKAVb79BgYSV0wWgYnNuTOpx+cFeUoFbKuSNspTyS2tbjlfIuGE/G3vL6Ut3FQ+we79rmz+bhggmB/h6pmV1sPmg3tnUCdmccd4RpFRCFjADmELHT6LlOlc3E66lMtA3y/ejQutwqQILFwBQwIaPQelFQtSCqGztV2uY6iN5fidCXbSXwGfWhck2igVZE+HaCjs6kwZnSLvW4sdN8YUvZPg3jiJFOpj9PVuTv3MVoCVFC5Z9S/uYZKXEPPTdWVxD9jVRI0kg1LNyMr7gqyaS0BAc6YCe4XJHp7C+oRYESSOQOa3mohoCFTINSvqrYl6CNhIjDqqr1d2BEjxH3ASsBAcLgOj07b6PhsW1pabddW7raFxQjTgJbu7G60d29ft7HBISk4L188a7/85b+0nZ2NNjtNFZE9sWOQxdxi1Au4EJ2GbRoTosMDXX8gz+m09+4SKOV1VYkQGXb/hPLHOju6p9Pl52fnzitD/IzeOYzvs+fPnavMemDg+MJoEbRZkey971mzwc72SAWHPYYzLOE9DOzsDOwAENzDtjA/1a5eoccetkgyTyuvCJb064rw3pGV+aKv01LCvaZHPaO7WHup/hjY1697ch/FT56bFaU+Rq+cfRI9HMe0r08VOdU8giQBgPPrQlOANoALNFTnIJBwMeuWdSGo5vqDwhL8R3hTscCJjMdxZmlNkCBQ1pCGrcHeAiEt5o1IP/ICPQHDJvGzSrBEgU+PBSBn52cTJA9lNGmqwrAWSrcEg9zph72fz0pYr5wTaBgcXLKF5bQDMiaJMUijfWd00vWH8s14GgJXVHOLKgj6XkJshdgWPUunPTOt04+jSnUV4RwCDBIz1shKFIEOoFMHUlSBV62eBDdVdtB3nh2gFNeIDUVdmAQLJ8/PSCb5HIKTIO692tBtjE4EgEdbkDFycbqxv2E2IKqWRDdtGOlxC5DaRXg6cAXdrJwWZ/F8pF7f4wFzAn5EQZvrPDnvNa72rCSDI+3lC5SLmZcdppdJuDRkpiFkwgZ0TAAhqLg1joygiECB8xAbGk0TNhZgQXxRAoJKAHMeu/hWZ9dAM+b3y7cgosXaUsmoRLh6SY86GEBvNfsPUCu2H2X6XYNaXkvg41lDOEpxNpTGw+DYXN/0mVHR5E8C24sWltGu6M8Z49rZK9WewPXXXGOSsZoAU6B6pldAtT3OaMSt7V5RoArP/iaYBZymx5FKPIByqiIhJaH/clElsVrdwc8k0xd9k3w/IHnozZcTYvYT+0rWm2O8AjiZxJ0cGzCyx+u5pBrL2MUpK4vQolkvvo+9redY1aFMRkii5rnuFPQSGU4rY9pQwprpSWAXhczUm8Q5qT6FAg6QmC0UcIh7ylnIH/ovZTX20s1l5oOFC5gtPVDm7FC5TJCadeR3a4JInTX1lvhIfLeaMMMB94aH7admOg7J/+HJUVu5vuL70IPLmeG6Ba4Hh4yLWEN8K88liUa+Kt4rsKLssCyBfr5hm7z33vttZGRc8OjRo4fnwnGovXOv01MRJoM9xGe9ekM73Zo2DP+qPWSPcy4nSc4vWGcE4LCeSMQJxFNNjf/OCMAJ2QmsI1RrYlGnW5TgYW+hAMRPDBYAmhgP+8i/uReqsQX0lYCXQTKC2F3DB4Ppfu6AlpONzvVzOgqrFEJiXYTuGH28uDhvQYR9zcQS9JYePqKNgtaqCP+5Z9L3EPCYZ26rFskgyvGZ8lL7i2vAJePDIiyN1lHYgWXbeJYIQXJvMACuXFmy8j49OaagMljnIKJ7+zsWWrCB0ql7VZaNWFpZtPbRjgXN31hjaFQwIMATLDTGJVdrbQqFxBHEABGxzXUSqzlyT6bHsSOZieXw0YDMUN6poFvI6uNjYTogskg7LHEwTKbag9yvFV+YRb1ACQAgYA8b5STgDWuvpkUvymEf8IcmXIdHtgDYrtA1RHhPNSLIORxLm+lI5Qug5XMNpb1TYDjxGQeTe2cfAX44uWU9/dsUCmwf7SxnbNTWzpYxO8wXioSOC++xTdmKis0B+PhSk2lhTsCE8XzYf9hn7Dvu4c3r1+2rr77Sf+Jvbe25ttyuXrsi6LK1vd7evmUdEe9bFNQnOeeMYGvYX7aPYgcUAI9wK9fLPQdggf01YZLMGbWnXt0cWsCnbWGoggsACK0csnQZ0979hVNyFJ/FJsUnV4zBtbCO9bw5eyT8YRwi4N0LKcbAu2o/VLxWzKkAOWk/9fl28Jt9TptF4n/A+LGGn1aAdJq4AB9xoRWFceUZ2CrRdU0KlFV3rAu7VvzG5/HextF9ahvjvkvsk/wRcK5YadUqXOBzTYBh37KHeM4ycZgw1uU/E6tG+T/XF8RVhoj588Xkr7BoER+nKJyzid1LsfK4Ddz6+H0ZAJe/Lge/fJhqxJ1yV69LD22ofWxK35BZ3PsYCiqxCAEG8SPIq0oYhih08646P0TPXygN5aTtn+BwdpG8crqp9NErHpXPCiTSt5M+fa69gjaqaDzkmgxQIjEiJKLyfcRE71FTaEF0P4hOxPBCwarNm6Qr1wBY4NiSwygVk5BzgESLQF0U7EllQVpkrxyAgBIIn5wda6hCFY4DSG/joPQZAkMDeua+KgQRRW4OuoAAzAKMeQcA6P+7pCORzzVYieIz1Rz6izeYLck1D0ZQjHtM7xrUa9RKUexk1GEqm0GAD7uoUUT17LMSCEgQVMIYUW6n559kfLxdvXarLS6tKvDXBkbsyWK/nJwetKP9vfbs8eP2xOrBi3Z6Sk8RYlPDJv8EOSRUULwIliP8lD7ntE6Mt9GuKO1M594XTjUv7R5oLoTiB/VQJ9qrPaK3XS3YYLIrbsYQ7nvYQekw8DxHEtcElAlgS+QpAn+hzqmuuVdCdBEeg1pH5Z3nTXsMQZFaGVMTbWVlqc3NQv2MqEgFV+xZru88KOx0a5wADACek/Qjg/SzXn0+Ph+H5bzwrviO0WQPpjo7IarOyJ5UdFKBC3JfCu1xiATU7Fly76p8c00R/ArqjWMEfScAZ3+yd6A6RvDuJJoA0rbS6yQ1EyR0aCj000vnm7NAawQVATUz+oxrHIOAzWECskqeMdo8T9X8Z2bOFf5TTRgxCcS5YpNEz0dov4gQohVi+kk7Uh1Aorcg9R6ssoGF6hYIV5VxNz22b2bB/vwHDx46toezRs8q55R1s7LLeaUH2WQ1SroVsKlB0YNumz9OzrrQzYFOk/3m/kIUhsoCz6yP3OEsACqyR1mnm7dupcKhNgiiilSLQZwjcJTkEPXejEKqXv/SlajkJwy32Mga6VgVoVTLUhllLStwElx1XGrOR8RV+4x27RDOKbQ9r7uPYyMASGUxLK3qgS2BrwIWZJAxb/otTAUC6GhXcF9JuJJwonbMs3/3jl7bbdkN3ANrYMCohk2egYyYs2Nfw7MKWHwxS75AuHKqb98w8gh/N3fem0l/NUkVe7OCv/NKU6+M0w+JTaJvmeskOAKwglZZ9ldmiurMTE+JWjDrQnLz7NkzfQGgMOe+KjVW7PqacT4u0yGr8kE1A18bBh5sjQOfEc+B9awqZ1ViDg/SVkGwf3IM4IXCMJWbI6v/qdxGxbjOYgnSVQJcLJKquiUJyChcR492n1EJuWBeZ2+VFlEFg9hggvZqjfPY9YqGfeawBUZi3wDarMx2u67d73aev/lTBQVsevVfU11Km1V8RSX6PIuAE9jEMBsuEnyiid5O0MOn/z8Awtk2aQUw7EllgZhJ7vcdEVU+M36qeuEjAMceDbjsXFgD1CSjCYKpvjqql73MeLLDPVXCr12/1n742WfuI3r5Hz16JOhHUsY1sNcNqlH4pxLZwQ0TdxXSZz0zpXxeoC7rVhR72sdYNoBe9CbwaVQaqTD+/ve/045hBxFD5ncAcrZ3d9vtO3fbrdt3XJvn3z9rjx8/lsEggN7bLQhs8WPoFXCfsBaM6/poy/nFhfPeZM4HiUbZDv25/dCj9iYXYw3bp4ClAX+q3dwPry/QJ3HhmfGGVT4o6x3UihZDmJI8g8SrYXmoWTMGI3LS5AoAAFFh4mB6zm+s3vJMff/0RXv2/LW6RzAwOTsRUuRcZb9azFAPDP+b3vG0xQxIV6bFgrVZW3trq0G19XFd8TURxCMGBRBHCJeY6vatG211ZVktgO3N9ba59q4d7O94JtWl6ZOAAIuwrcRYYTVh79EsIRYeMLmBDQCNmx4Oxz92gbXSZiFuK4o+/hafSIxzcMhIY9YwEw3MGQ72fF4k10MjKW4R8zENCgAA2wQQZGGtT23g/gAIRjqrSGBae54Yj8ps5TWI4UbT6UwmGP7SkdhcP6MyKtZCWHttzfVmlN7MzJztUcQpVIxZ3xu3opFBUsZ7oYshTR3wpmvGABywt2CIbKxtGv/wPuqQdTBHxh5A+smhIM0MAtRosB0y6pkqfcZYxlYGYGF/ff75Z+3PfvTnJtqc3+/u3W+//7ffafvQtXn+7JnilUWrx7cR983OA7DA4DsUAAA4gumxuLDQJrw2WCKMw4TN1fnOZ7B4AirTSgbbwUkMji8c8v5KeJr9z/2w9ivXr+W8v35tDI/eAqKe+oc+ng4AQOH2k9M2Pzcvq5XCQwHxEQFMO6NMyR7HEvOGVZLWF9keVOx7kbWAsirqpDCYsxQmKrHhgiArd7m3s6/9Yj0WlxaMUYixLwMJ7Gn33qVR9DyTQ8Gm6KvJhutMIYu6xwEsiW/YexRSZUbAGGNsvdpITNtKAaeum3XFtlW7cdhxFMTY/yFjZFxlGABhGAx1u5giNfdska98Xm8HqPPjCHqAAr5/9c6NszL+fDNoR5JxFiFqwfsGoxVgFDrFHZHURhmT11JBx3Cg3JiqBh9CbBakBwXE0KToPw2SUjTnKGyzIKFhkaAlYC26QgUOoCKVmGPIeai2DHQkMpTubEAr5X1Od1UnCoWzV6K3GLihzpWrI/BWog0GdCRavVLI9dRa4FBcK2msEaYrAMCA2v70VOhxICRWkxME9iT/zH9Mj6OOwHFiA+ohiOZOBD32mfTZthWAcA8EQMxVNRrABfXWAqhfqtACbHBPVHkU5Blw7vPaWpS36etC1RljzefznNmUPJPMm5z0dwi4CRxF4HpQw0Gh74f35XOcQ+54O8SMhOrb9PSCo/3GJ2ba6elIG59gzNeqa7C1vdF2tzbb8ydP2oPvvm7t7LBNTFAlOm0T46jfn0gvypSBJkrnup4mUbUiPz7pup/CmqjxSCBhwxnhVSgwyYfINGrjp0HKTa47+s5a5sCnv07q08mxbI8jfkbPqX3RqYLaNmEQmvmegilDSZpZkxxoGBHZ0wr+DWVKBtV/HPL11ZV29co80Ew7PABZRbm+q/t2er7JVlfRlxY1EkVvDBHXLxPkgKouiqCpJp1T2fZ2u5hlEtDq/2UcT1XcuO/q8Y+2Bf2+QREzBpNK36mMjWKdKBzFyKJDzmpaCDh/BHt8f0qgZMJnBuh0sB8RSn7GekVsLcmDwbDz6FOt3ztgzBqzSsMi4XMRwWM/0qO8sRbUmLNQVMDqGeM9WHeM9/gktOxpqXX2Gg6cWQGo1iM0JtjHvLZsHQ4nlfa0hJStuNx+ExZOkhnuAYcFAPDm9Zv2+NETg2rVjycnHalTlOywAZL4sAal8sz5spPMoI/eL7QqhlXsx0EiouRrD0ji0p9LjyBKwXxxv/SUQ9/lsxhlwzUSRLCfBAu6oi6jZJwk0Y2R9HHHkEW4kvuEEZA+zqjX8jeOOYyvC9pjUeC4BloIBAA78i3qLniTCjZ/x5dkBi3vT8CqzcOpdmpx+usQ/4pzK8Cl9mgcLMI62U+cOQJVfseKhSyUvba8vNgW5ucUPOI6Mx2lj73pfYEEIcWmAbAGMMDepTUlwFIl0JWIwlAjcOT/BBC8juSo6H+AS5VQxk6d2rbBuqJqTsKPQnKq4rHPzhumCgn4dHqcXtLJADMlcPns2fP29Pun+gIqWYKcI0NdSfj0fMYwbXQCyN1/1x7lDAMoINbEXiqRTpP4Pt4W30yAihuJmj0sNABrGCmcEe4twl/YT0DkCNVhVwMAV2BbsUR9z8p/r0xw37RrFdB/OVhhvQvc5ner2s8alxilyf8lZo6JE5miAXwCRb/TtT7qGhS87EFcMekCAsWGh6LfKyl+eE82R5IAcQ54HmmtyVepvLN/iwGgTejPgOS//s1DU7un2vv62lc8U8Er98y143v4Oww22hHD+iMZpeWqYgAM5zHq8rQD7O+ldWpv1+r/6s1VZ8ETEnz33beCk8RonCPONuv98UcftWvLS+0Pv/9dgO5u16LFcdWzRXLO86p4x5F0o6OeOc4jwTPP7b//3/+9ffqDT9zHG5tr7auvvmx//OMfrOJVj3G1LHzygx+0u++9Z0zx7df32sMHj6SraxcEXBD3pDp7iJJh4iKqz9jHkdhBkjq1Bw4O2pPHT4xReB1nkOcE6wZ7hvhbqrSA8SQxtFhE1BLwLjFonreV/w5O8YxhJ3DfFHYKPKrZ3gV2lT6Pe3w8E7DwOQAA9Ofzu5zb27fuqK0BAPCnr79ta2sUdJhONOTM8AhQJi+xIuwYbDKXCOVim4gv7t653eZmphVq+/7JI2PIjLqdOhctjZjsQJuZm5MVwvMYaKft/fdut+nJ8ba1sSYDgNDx5JCEkFG0GcOKv2UN+X/imtiGsCNo3dx1ik9EQRm/G65pCVoH9LtgkLKO2NfVFYQkN9rW9qas1fiQaPVwz7ZmLSzIDFGh/vhE+j8sn2qzKIYTyTifw88ACjhXJUzKhk/bRNdMcnoH7U/EM2dtfW3N1/JcYZvZ7qSmEWfp2LXAxwLa4p9HR/J7jDrEuGDL4ysOzS9g/qk+D2BucbO3Rp0Rxx+0g70ISxIPEQOxt6utxokYg82zeuPmTe+dqVPf3b8v4MCeVL+hJjiNj7Uf/+TH7f/6L39tTPrs6dP2q1/8qn391Z+0EST0a+/eeX8FUkW4ergNjw61mVmq7AhX45fSrw/AQsxrLNA1q9QbGBzQZ5DfFcMwMW3iNuOjXihV2Ht/3zGFPN8UD6MbAnAHkENhKPEPOSEaI+vaDnwP11Gs8qqeAwyw/hHUu4gvLoNzntUB2jBSXDpnifdnr7/rRU2KtSloxL/a/gtL8ZC9TtGally01CJwX37LiXQ9RuE84CvYByTwnJET563C4ov+URV8E89EsJr95XXQiuTY+TBmKXTJ2O7MEe5nfnFeuyWIYLtKBI+5jiqYKVXVRRCrrZR7T76e9lqFJQVc8NkXLMz41t6uhwVfWL16VmhHLSIbjjdJZT3VMQAANiTf543rd+KQMQMRuMMBkORILbVv+cwEjeDbETYj6V+i/z0UMxKuHAyR3o62ssqhv16M59NhI3hmBSX0SbYh1wn9pxx+5pKPt5evXvfkPPRarr82Sap+VN9Dty7rGyXf9AQWVRyDwvd4aKxFVU25/gpUKzCoMUehF8YQqcja6c0YQ4T7CFZRwB0dRwWHVq4YTh461SSMXnpHSMTTn1QoqDQn+mbGxwQBSJbVNlBYJRWkKKOHxg9SxaEz+Tg6bW/epK/Le7SHBCmUVMgvWAAAPugLJOlVnOJSq0DQdTY1s7cT1Ku03tFgkOv5+eW2sHhVutvx6aBifzdv3PLeHzy83969ft1ODvbhGpn87+9vtKPDnbbMqB8MBjPCt/elOIlo9pF+SShGQivyMIT6qzovInf+iRAMleqAEqFEO2qF9oGuks/aXVSqsp9E27sICz4Yw87fVakUYeOQIaBoRTSfoZNpVGyjiF3zkKn8Y3ANGocHpKqvrq606emxtrP1th0e7J73dde54n1R+pQ94EgSkr8xRWNq/4kI4pS3aXUJ0yDPLOwY0FuqhnEkXXFatDKBTwx7Kg41EoyzkyQt7wHqbF83c3D5jC6OpgCbtOOIBuJ0irEhvXIY9fUgrNCJMy0kYngVZDn3HNXVw4zvoUoPCksvq8r8PIPDiOlwfTBhSGDevH6rHXJETa8uAQAhruaIoXYmiFCipDwHjPv4xJiihUXBxtFxLTVj3cRP4C8ibHxVP1oldSnWJGikgoADYc7v+trGuW4Iz4WAJz3Y7zQt9QxiM5JoGlSfhSLMM+C8snYAAIwfkqLdgVCeh8nANBTAOAj7u+2jv+gBLGYGH4pTIjjnNSSSrCV7PzkO5z2oNu/Fe2OzuWarAXu7BkQGpNrKCLcWcJZKKhTiCzYWz4S+dr4UwuzCeaD0iuyNJXHg93CgPKec6YC9Iu2d0laV0susMNu8BjKGj6oUa8taJjGDwo9g6IQggJWxPg2FvYTtppfOEaFd5yXMgB3P7Z27d7W1gGlpoUlQxB+S6/Tgod6dNcX+EsBhFwRaOw2ctaz9AYWS16KSfHhEX26eFbYSTQD6LuNr988nFkwipMs84m5XQoV87T4IqBJbwNnQRzeujyrdgf2AxSJKMor+BYlTklfOYIQTM3e+qK22tzlWLN/DpuBMBtqQvgKhKyp+0CUBkPXXXewu9zNo9bkCvDo7ZVfdtwgGEjhBTb5UoTfR7YARgU8FR1VNj13LKEDHr9KW1qv0bBbw6ErgrNCfA3R5Lry/tN4OIBf4Vr9TbBDOIFWiStpV0e/XxvUFYAho4O/SVoSvQJvg0gQC1tp6cFedTuU+1GBsJ/uKqr9V/EtshgIcC8AzACTJQdiUHnrpm/spqJwHcPg5gPgjx0LaQwro3PtxSXwATtGAyBkP25LJP1evLrX/+l/+uq1eu9a++vILxQHxl/T5hjEW5WyUtblWWWJe04mtcOxr1g7KMbTVn/zkx+1v/9vftqUri1Jpt3e22j/+4z+0f/mXn3fAJO1MgEg3b96SrUT8dv/efeeVK5QMLR16K9RyGCZM0DlICygAgAUnqtpzMyY7+A6mbwBuYnPxdZmdHYCPewYAQJFdcBvAntFYw2lls+TTweg6N1xs7Q1AhitLy8Y17sP9TJTAbwJQVPW/2gM5t7RfAvSrur+XkcNUOFlPGUxrm+3+g8cC48yZV8xMwbG0MNrtxvlUjxYWSOK2ahW6dmXZos+7N7RCvbPoxnoj+MlZrESYfvo7d++0xSvL7cGD7xSAY9IQYoAHu9tteXGhzSD0t8VYQph6+300Ivaf9kUYCtuObgPwlA16eKSOA3F1ergzOav2cUDAXC8/s1BwdOSY6tXr1217gh0iEAiTE1HCkwAbJIEpcnTQ2P7pQ2MKvng+AW0DruLHFIfs+hX4Auwx61cAgL/YmZmAqxQdw2hOLMteAWSXsQprwio3YqRTEQ/kMyanvacvvvrK361JK/ibStDYG/hKQDguwEIR45AFsmgnAXjddz3ZMxXPA/Rxv4vLS9F3YbLL5mZ7u/ZOm1Vt0haQvN7J9ukPP22fff5Ze7f2rv3m1791zB7dkxMTaa8AkCwWG/dVRbuBodYmp4jpycGYrjEXliSxh4yYiMaltz5AKwDM9taWe6rYkjItOisqbTQRfCY2fP7iefKa3v5lDDo+oZhnja7kPngPaPCsBwBYAIPkGQXCydpRL+kij6qzydlDzFt2ji2zGU1MPGVM0oFamQtOqIFtkUk1idMZbc99HDjVIgk/eWTasjPlQ5erT5B6T/7QmUM4mbUOYNSkNM43NrESce698jXON3uE/cVCCrTizxqFvGGBQ0Wld3acwhCtn4is19kHPD3XAehaUayRmlK9DUY/07U8tGu9ZSnd0xcs//q313Hjw7tOASjnXZTOCA5EhIlDTKDHL7CIJgZdebJmqkOhoIoH7Zpkh6QwixjRrTMRjVRqqWagPJ1gMlUHjEsCkYAARdHg5zUTkhtR6AUqYQchpKb1ngfug8Nas0Hfrq1lERUtS+9mkOt8VesBlV4cm6ADoxX6xua9oLUETaRKmV78PJgLWl4eVl5j72wjIMpr+JKy65gPKrTpESOgnoCWRN0AACAASURBVJgaa3OLMxotrkXAwJ7Mw1TCivp9CdkpJJpKihQ+kjkBDMDiJL+CLL1CDDBCgBDxp1FpnYhoUT3riMH5BAQSLT7bZEQjTkAVJkR9cUAFNZwvnQo5QQqADs+/qCwACzOz8218IuNueG7Q/qguPH/2vD1+9Lid0KNGb+ooRmGvvX37vO1ur7eFubk2NzOX9oOtUJh5f/YUAJO0F4Agry97V2r26IhBREZp0iuYBIa14POLdm6lX1ZIemJMThTSuDgoVAcIeDBYu+z5DjgVXVVGAf2EUKrTtpnKXFdmL7E9KJszs1Ou0fT0hABAvge6DGU64xwNDFUSzT5TCG5zw/dl/BH3zv3VTPQKPgwcO505e4i58alccL44azig+mIP2gcqDZ+JEqHMluaGYjz04faWCalZJmyohGccW1gNMG9I6BBs3NdRiJrat07fGOyIAZ8fe47kIdXvatVIK8nhMT2Ae45/WVica1MzGfdUPWRV2bEFh0kYm1uqyuIA6C+FXupZHAZIZK+kBYMEcH5hri0tJzCCnkrrTRLwQwPUCqRZ66oMAgAUu4L9UpXI6meupJDX0D8HAPDi+QuV+xlZVcHP0sKiRrc0IEqwis9JG0lQdFgqKh9zrkok7eDQvY/dwgsRjBXwSgvF/OKiz4I5v1VBF5AguVa3IQ5L7RMqJAcHggoAAEWxxkpZpWacaFd/5tkQFBBchzK/k57bo2gkpJKbwDpnLu05ZVMJJDOmMzaev2Xr9KS1Rm56dg45d6NtaXHB86OgpQKS6e0XdB5P9SVU3LSJsadGOzOCCkI9H6eDULWYQkwIvYweZB7s9wQqvYvadEBHwB2BBM72sZRPBIy474cPH/VgYUQ7DGgQ4ajQ+TxTPrMzWRuOxuyaBkm84xvYr6wNwAJ+EcCUvUgiiT3AVgFqwQIheeB8q6I/SPUoYHOBwiW2FDCJvu+sC8AxVR+ujWehMJDJz7FAeTQHwgwAXOGaOetZ3wlZVAED6VnsatUEsGewZ4bbxgYq1FtSGqE7Hhzm7Kt/Y3AGDT1sgovqX+jqFdDxHFk3zPLmVqifBiHYzS54SzBfIqvlYzgrAEp1DlNRKdHI9GRzn2kxhD11oUdUz4Hv+z5d84cg+1znRApw1zLAa/e2CJkRjvCM2GEKHrHtMip6ISGDjnoPd6+sKHDXmV/V+19ABHY4eyOgV4EJ56yBLk4sNVQAgclKYVKm+HBgISFtbAn+xsYzgx6hWhN0w8pe0LBP/cAWiatXr6imzjVsbm+5B//Tf/yPbZK9aI/6de3Jz376M9eKz+VvwDD+9lmPhMG1cv26P8f2ELc9efJYIas/+9GfCQAwiYDE9A9f/KHdu/fNua5G7jntlc64Pjlrb169FtAFtOCeeF4IgVL5f/XiVXuDYj77GgE6GZtRLYc2bQK2w2hkQPVFZ49zXdgcGFRcOwCAituAu4ws1iZSOIh4KatV8RzvXYAW9wmlGnsIwwqBQ8fPcjb7KGtsA34InzE9OyNjjdiOqrbidgNNQJL9z56jJfWs4UsBtGALhN1GDHOk/TjusWBGhFFEkXl/FhYEyRTVc8YI81xhtlHZZ3/Q+gTgQzsHNHbO5Mrqdf3qy1fPFQ4dHh5oByjlM78cZilAOaDs2ISCbVQyd3dDicbnxF/MCgAQA9oSsr3jXHKqmgAqVFYTDyRWSktWkibuGfvEGnJt7F8AEmw0fgRAgLY/kv8rV69on0v1ncqxQGEHVi/sfOJkeu5prTgjIdXvM5KPinAYCXW+CliTGdRHLqaHPIUQ3isA92GmCKBzNR7Ff3rF5+cWjJWfPH16DgzlvIY1UoLGaoF5fxE2Jg7CxzI1wVZkqsXHsR3alB6X8pzMd5j+AwW/CxTGTgSEruo4sRigDhoADx4+bF9+8ScBT/IAfAL3wCGpZDjVf0DujAelCELrLfEWDEnYcawFexhbyj2TzJP4W7TVf+8LIurvuW9B1bABWbcSNmRP2ILRC8JplxpIixPaEkMXCTqvYd3YZ7ZxXGLfVIsRr6GFFD9YBd1qi0tLAmc6cVMxpQISdZZpr7IDXkfJP3F1wFw0o1I4Y+xtEvyMIMVnqq2h+4rOBS1WjNckjwqIyHjjCNfzICnUFPjA7isWAGtXrT2cbwuS6r0xoYjcFwZsYlfuKXZ3Sm0T7jUxVqa30H7Ieu338fFh8PFpoZcXe6yKObR1qh8Gm6/7sPKJtQ6ejY///DM1AKTJdUpwZhLmjYv2TrWCXygKsAGUNPWoSWPwUN0+RzUYA9MRXXuU7GPJuDmToamImkmrcKwdLIEcnqJ6YRz5WdFzeZcc2DPRDdGWLuiWilT12AQEAJFLoIb6bfogK1jlXkT/BwYM0tN3HdSORY9gB2M+UgnjQbNOVb3k/qXidQGWEk5JUMMGylQCHkQEhOgDDIVvgBExY8PODJ1bYvxDRlx43z1Qo6JkEtaVpK36m5iX6FaCbERQ6KXSiAAkMA6mBwDcmw+7U4+5JxBJZoJj1Lg/nKHjnKqnrbMfDIIOue/QEguBrUSJ5+gcaYyxeyAAwHl1BuBgfLKNQgdH/G52tv2Hzz939MoXX3zZXj5/qdro7NR0a2eMJXzTXr542jbX3woOLS0si/5LSZVlgIAcwVySEd7UPrOziHaEcolhzbO339Q9F0oYz4rfU6Xb+CjUGA6fffKdlinLRIRuyCCQPQUIxNiiVMqDNpKccf9pmUjTVILDBN0JYiOShjL90tJCerDQfDig1xgHMtRGCZ5VkYWxkF5YHCFJKRVt7jlCbRHHc/17NYTrBHTAiZNsVFWJe83YzWHBEvZ0sTcUb4MF0PsYWTsccwF+1RNZDhTwhGtKRTjOt5LYov+DyG5tgBIPiKhL/d/D2J7K4Bg4C4iUfvYALla/T+nb23MW8LWVq212blpKo3u42w6eF8+HtgJHju3stGdPn+tQCfqoRqXiCBUsIpvsEfYio9cAAdoAavpJSvg5yDGfXfT+AjUB/8qB8p7Vm5Wz3scydYfMnke8ZmhwVIo2IAjzoyM4OmJQVayMTEEJ6pweuzCfTGwVjEo1hX0rgCZdOfqLp6zhTsAXfn8RBz0/L0UQ8a2qqHO9BHu8V51BHYDTVFJhx6tRwSCg4305D8wJvhhfd2oAcO3a1YgckaiRTnTqny6xhMp6EkLSCWLNZ9IG4sz6rs0gar6/L3OFPayNcf0Jko9lLxH8cW4BehTaod2n0/WKiVL7jYoSAZXAJKPpztvUsI3MLJ5ND+4xlG/OSuilBEKuiQDGmJ9t0DAybHDPNSJOito0IMr9+w/aixcvUx3sPX7nQlBdI6DGUlI24NymBeCCnl22u5ILJ3z05F4q9njG3QVMz8hCgEsYIbJvVEcuYTZU3+N7CrSiZxr/R5vBu7ckSSMKQkXMi3FVmcxTwUiBdtxPgS3sV0WkenXEa0G8i7aeYSpK0E9P2quXr+1X5lyTkOA3CwAIdTv71ir6OXPiQpyLAJXEjH20sZ7RTueAZAO0CfPknGbeWRTaaxLfXr2vAKYqgZmowkSW3HMBEtXewd/VQkcFCNvDNeLT03+f4oHgvXs7yb50UdX4cw9V/Sr2RokaC15wbvvNJGYM0MSzLV9ShYD8v8ZJBkgNUBdGAH9StQpAxbpybvi9gK8ntoHV+8ZmDFndInnw7HdNEXyuVb2zs3b1ynK7dfNG++STTwRNv/7mT+3rb75un376SfvwvfeszmKj/vSnP7Uvv/jCNbuyTEJ2ZDL561//uj1//lJ6O/YDcUGuWa2ZrrnAa5lCdEq71TRgNf5xp0+HWkjlnDaV3t7JGrPHd7cTdxF4w5SB1cXCv375RhbUzvae1X8KQ8W4cz1NxA8EvfAtBM23b99xTWEtQDGWgqyyOto8+7JXHLM2ST8449+Y/V56GMSaaUvieXO2uBb2kDHvbmbdp0f4Qi9mbzv2vOI8e4OPqHwfGOPCRpqbndG+PX2GzhEuBpCW5wira9xEkaRe8VriFjUFsFcUBIhbMkGGlgR2KlMGKPvi0yJEedpu3ryhmDL3gAAcexC/SksRzCOAN8biAlDAIKDwwrnh/ujPBsxm7Oe7d+smrNWKxbkCBEAo2GeoOG+qzMR+6k/0s5XK88U4RpM0esBnZsLQ2qevfUhxRPwyDAm+D92evmfe3+k6xFRn8ZHYN9tsOnPQAowtP+kLHyD2Y7V6Es2eDwsutGfPVp/mlbbNDoj2s51Z7NH1SotNADbeb35hUSFAxH0pdNU8+Yrt+B2eK/u1dHkCAJ4IAPCsGbfKBA7HNQ90YLiLXdpWOg6zIhpS56Bj1yTj/WsyStl+gCZiSvw2MQDsI665bCKfA5jD3mUPp/K849nENx4ehYVB/kEMQ0zglAamedGmNzamLgB2LflagHR8erH/ZGLhX3qLM/kTFXHsVQlkphA2EA1p2LP6lRQSeU/2swyALpjKv/ELrAlxDK8hxosezYXAHc8zTJM+kaf7igCi6D+NGWvVOGcS9WrL0J93AJlkHuZQ7yC7GAeMPpsgBzpuFG1HbYPD/8nuGB1Tx4SYzIKIPjfXVPsnbGT68yPYG++SP9rkztJOgTF2XzC/nbYrV5ZtX8IvKd48NeNavX7zNrlQF86OHT21AJHiZNgT7AVbV7oYoIWknjOGkRmRcc6Y1/LRn/1QBkCqLBE1yciuVK8r8ayNVsEZC4QjXJiH2kSgR5WKhBCHll7n9OMFOapeB/UAHMlVc7lD9ecPByTqhkHILtoAOkWlo4vqEhyGFpjKbRzrBUUoh7icYHqILhR+K2ARMICBsAMFKkhRsQzS33imwQO5iRp+kMVCIxNU5gBW4IoxFwAwuex9iQZ/oHxsWpIv+ptH2+T0eBufGrNXOcEeASfrkGpNiSthAAtlTX926D48E0RQeJ0CXI3r3ZVuqgAEjAbAi047CgBwooEvAGB2DkORKolVvj7CLVSd07a3izJ8FJgLqcsBDp2UNeSaRkdDe+MrlPso73KYMBZUIP7iL35i9fnLP37Z1t5ttIX5BatwODRG/m1tromEowQ9NoJgXSg8vO/4eKhL1UuN30NxHoSZtSZwNlCrkYgYhN67J3WQAwpa3fdCnm8QuDJMl/cRb+Z8dZA5JlU4UjF9NXwuqL19cp0RwmY3QFMjIYmmVb2RIdVWr1xZ9JnvHQBo7DuaB0eMUiigD3u6KmMYQT4n/f/V3pADn4PeVYn71ADBpS68FgEsxp4siQzzTFmjCooVEGRMlnofjI5Mb2nWKFVFQb9e/XI+KW0dAkvEXQHlikbt6BTaAzY3fQ/71m2NgPrW2t4OomMkCQEOUsnuSSX099PTdvvu7XZ15YrMCNsBdOh9nE2nhLJHpYaeDZhkEjhi6Ajoir5JwEnix/3zHOYXZgU3HLsoNROblpYl93NPotw/9Lrt7HWF2VTYBAp6Usd9Fq2U94GlgJPf2z2U/k+gQEJVlDBsHgEo1yR7Yzg0w7xfQDxFvjpoxlmpBKDGk6a/OCPlqmoJNXFyejozcnd37RtMoJM2D55LrUdVqYvZEip2F2k8hKK6pyAkVXt+B8Akgl0RzQt4GGpq2b7s8T5CBir0EK0+8/58Y309tqJrUfCe0etIEJ6qQOb0ssd4L0SKZJggzrUXICqIfRSc+VkCpEFfg91gL9F6YqIsyBGBrJVrV9r8/Kwjr9AYwR/xrKDyVssPiStAAjadz0BDAZuzuLTcPv74Y8dm3fv2W0UdCUjLJyloVVVrKq/072M3ZbVlakIxI+o5E/zwGXxB052h4tJH4UZZPkKfilSO9rFezIS2InIm2wW/YBvXflrPMhMd9e0+coxWhJ5Qsx8DXgM65wwU+s+1haFW1WTGOM62/V2CgRqjG0BVXzpMRT1BLIkYyT9/oCXL5OEZxdIlTjgX9ouf5LlldGMCJGwRIA1tKyQGCdiwFzlXRVstkLWCGcVlOwjO79TeDhB6MaWCYJb3I8gJxTgjONGdKCZj6f1gywHs8JtUbyow5OyYQMDQ6aKWpddQgEX66ImPUrVzTLLnmVgg967fUHcgVTW+F2Cvs+cIMHs12/fosVZ8buxvAQLVdsAZ5TPOe1R7IsP105e9vrVpUSTCcZlAEBX1GYExwLbPPvth+8EPf9i+e/Bd+93v/s1z8cHduwLxrCdUeRIwKqsk+vruo6P293//9+3rr79rs7NhZ/HHpk9iFUUhB9rbtTdqD0zMTGjLGZcHyAqAARhNCxL90gBnFUOyj1AgV5BvbKx98uknntNv731n0sWIM4oA7FFsYiZFhSJuikzi3fc7oCZ7COCOa4bFJEixi4+OD9/ZpZ2OxGfKap4aHp3RwXNIbJdYoex+VWH5OWsYADksBPYu49IAQlyPXgDI1JkmLZ/4uMQpnz19IQgxOIhI8pn/BkCmmEAyjK2Nj0r/PxEecRRxmGNw1SogriY4PDF+UEvr9NjEAYFA2hQ4ZxO9ZRA7sa093BRsPzGWRWdpzEILn03yj+3Y3kZsekf2mcyErn7OHnYCiezQ6ARpV/p1UpVEt4rvBYxHt4mW1cTt/C7rCgBAnk4iCgAgSD83a189hYfSoCKhJE6lwKP+SAfmjX8uTchgPcY6Zbs0PRx73Qt1iYXCMvJ5qtsThmSBblTgE/8kfvPZy8YbaJOAHnuHMmbRymIf83ziuwLgYRNlXTmmc1h/EB+YtrCDfdpFA74bY3V2gmsFaOv42iRpsahB2VPQjJgln1UMIHynBajhYSvuCuL1nnyFL2EY+OzC0CX+wEbTEklehgggTBOYqPgd9k8m58x3JvW+vg22CTaA55O4k/brwR7TkPxmHDztNMQigEyIvssMsnc9r8EHcv8weIrJUMVXAXBziEwlCcuuT2WjzRvmahc7FVDvTI0CPNQ56ABCfh7w3ORXRnoKCtUvXzES4pWsb41ajvYN2lrR+4otwKcB5mLP+f5Ym5unvWm2ra1vtMffP5GFM41INWAFDJSudSTLgzGWB2k5QAvEWn0vEnKsXXuB82hh2PIxMuTIUNrlSnxV4d/TM/M1wAzYQOapnSnP75TfqiKFsXK/j/NChTfVx9rryzvY+eF/+GHXAEgSkt7eotBczM6U7uWs76D8PgQVDkEbEMuhYrTtxoJqi9FzpEKvcGQm80WvU5Kk0KiLEkuAr/Acc5Tpu+7jN6zCYA47OGFlfi+0FAyY9ChVkxNEq9ZIoubIutDz+d30J8V48cCjpp5gn/fC2OjQhzPX3oplF/6rhLEOpvSJjtqXwwgFO9T0ekhsAHo8pKiPwEIYl/rNGLjBwbM2PjMhnY09UoKLKkOrwpxgoJST+WwebKixp3HAjiPKfbFKgBkCFjICUpsgKKhKIdeFod9YZ3YmI7DmBAAK6KnZ6o4cQwV2h96T7fMxPBXI83rpqSqbowhL0p+NbjVqrFPfoA+dHqsS/NGHH/heTx49aQNnWWcSYA4S8RQOFpQbFHNnC2Q9QEpoNfTnpFrC9xwrh0I1bBDHvkCbi+EuBgDGvZL/2tO8vmjaCVRjiCu51kiArkHP3Wde5479yvT/FAhSoomOr+z9UzngXYDQ3pv0+lPBpyVmfn5GdfqDIw4xQkqh/hHYY6i4n5ow4exkKbFTbXOL4DvjySroDMgy4iGGupQzmbUhuGZvUOlB7A6Fet6/guxQ5FnvILRWbQSQhjQQtgN0OjNBmQG8itkxqDInzkcfwrqgbeZIpL72vojryETaAM4G3UPx3QGOsBP0sFGtmJicah9++EGbmZuWFu7cedoYRqkwbWXigFVsGEcTbXpy2rUCWS/QL/YIVDozc4OqMu95TLSb4Irv0YphANX7o7Vho2lF8KzjzHvQW88z/ccD0hhxbnwG6yWISTIF0+EogjUAf9DWMLo4YhxjjdEru8G54vPdl1wz4zR5Dla1w1KpGbIAN9gkxTvpV4NOuQgdc8yeu9HxjBUqG+fzGRw04KoERJCu6xpQxeE9iwXD7wJSsL9wmuwZetCTLKYykLGb2NALn+D57gwSkgySUnvs19f9XNbQAHl8vAvQJKCukXzYdvZLVTpZD649a5JACd9SFZfs88G2ubEtak9iSp+mEzgQT+zq2Nevr9hixQQRzg17nZ7XO3duy5zAvnK/aAFU24Xikzu7tia9/8EHJiIPHjxoz5+96Kw4znKCWn2H/UUBOe317KrgAkbYMkGunOlK/jnHV64uW5kAoN3c3DDYZw9FAT46MLbv9JG5CEiRzFRrAXY5LTfY1bQLUFmgBQlnpT1uAWnDYIrQlssJqwugk1FcE9HsAEQzKT3JhA6+8L+ctUwK4HriB9EC0BfspooqO4p77eKrpSMhIN51bNgf6YmM9gn/B8yoCSTed+/Vjpp0Jp8EWK44A5ZXqLR1X3VGFD3tVT81DiYiAOjz6fuWsWKoZUfQLO0U/A7XzTPivJsMeObpAe5BkclNB/bt00xcwT4DaKge0YoUbTHsFS++J5je74HrLkDIc9UrV8WuVDiyxxIF1miP/V5nHg1CzSZ5IuiGORWRSgG//ry296ggn5mo+DoFNyMkjF+lPeYHP/i0ffTxR/qzL7/6sr14/kxBYvYtn6kS+8JixqZNTmoXUCT/7b/+xmoj9qHG1LJH9Pv0p5+dtMOTQ2nGo+MjbfnaFYVYi1LMdcH6e/3qtaM+iVeIG/Rzk6n24e9u3brtfT59+szWMZLA7c0dFf5JpPgddE1m+she1hZgCQozNoJrwr7+5Cc/aZ999pl7/Je/+lV79oLKO3onVOdzjvg3v0PCXMlg1vRCgDTx3YXoK+tYQsfEM/Q237/3bXv88JF2gGfDmuMroFevXr/mngH0wheQSBLAo+NCdZ8JObTHmaztRsOngLFQ6/HLYaPCAEoLQia0KGzLXmTfDTSTf4Dm3Z0tzxyAADbi+cvn2pyaHgI4gN2A/aQoN/uM75yEeQXjh3VPUa5aWwPGyqCx8NcnR1FNJVay1SR5Q0C5MHOI29nfVpdHqTwmNiEeQusngsiMicY2Hwtq8ky+f/LU8yn9WdCV+D0+QkGz3v4E8DalDtZYF0VNAl2gMbam/i9bxxiHRDZiyZ5NW7Iiyu39mj8EVI54WhfBPoiAG8+27FM0a3o8qd7ZgEwcEssJAeoo5aedL+0Rskd6NX1yesrYKq2qSew4uyT3nEfsTgQHqVZTAd7uLQq5X9vXOmuB13/wwQftzu3bttTcv3/f3wnIPNzG1AjA1hC7pJVvdgaB8exxPgtfw5l3bN/YePvoww9tg6lpQcRt3967Z3LKXgtDLwJ3BZ5cALgwP2D3ArJvCyxzvtgXrAO/y74mt8HnlF5EJfAAKrGX8WEFoiYGjS/2e2cIPPdYg1jIWBFdpaxlAIC0AFRrt+1iqPGroZO8kLjA59pZWGGFwSI/sm3n+urNduPm7bawuNzWNjbav/3ud+01AqeA8bRv2MIYVin+iN8mr0mswHVkmoPxaRfJ51zUpJWKwVJwix9U5LJPm2MNAXrZj4IGFPUEnTJVoNY1eUCYPaw3ID/n2xaDHdgfafUTLKc1/YPPf3hGkM8iSXs4H3XQVTQ7emYfCAlur7pU30GUD6NOTsBFkjtDtQP6kaMBgziJigxxIakAYoBw1ukx3EyP/gQBeioGFQhEBfFUCjaVV4JYPjuCbglUy2jyuyQJHLCIymTcVXp6E2DzRdC0ubUZKvklYSvpslJEMsIkGy+Hg8+wz6VTwL0f+tD7tXIdcULRDKhWhaBOUaUfH6faQ1WFICp9+wTcRVOUBnJO5+E6Mx6C7KeuXad7HlTQDw+6lgob28s5kiTTzL2EEcAYxI54Kp4l9WVNxA3nMz05Y1CIs2A9gopzQKEsI8ITxys92nnDFVx2mOxSwkW1pZKDoqBQYeMeCM6vXrmiI8QxgzDa30lAKdVpSuSR3qNSfgaZxgCq9jyQxI6Nnqoi7RJDDUFZfiwK5sFPAMkewOlwSJJwXSD8mdhAyT5oawVTPCNpPyRiiDFSPaBaRIC6F/oi+19DxjgSEjRG8XUhwtAJAXcienbz5qpJP3R/njfbj8o/H8y/PdxWi1LhpcJRwBLBK2sCbQ/HifARz57zFMdMC0Z6M2NMc58AAFwQPXULcwsmZbw+M8BJKAly085gP3EfScneL0pqAIkoCeOgoqAbFLp6j3h9Zs+O+hwRkjk3PgpL0gcXxXvWryqT/M26Egxxr8xIVVCKsUB9rAs/l1mjGvFOetQYr7cQir3UwIO0gmTcUInHgCaHgWH/Ve/rYq1JEOh7w1axhum/SttIORNbjvbTchS6YBJyAjvH+U1wfgIyxG6MeYbCHBjyjLx9sxYbMhAEfm5mti0tLwkmKdQmMhuQivv1Gh0f2vco98K+8txhj9LGYtKO45ycNEm08m3/YxgdlUzXNABRdaYilJYAV2g1KX27AgdHsB7Sj11VHgKFqvgXqq6eRUewC2gykQJY6n273BtUdKvx/UzBJpAK10cHus4Clqnw8zv2iWpnw1Lhq4JMq7moF9nPx3QNdAkivDc+FqAYcILEmmqmkx8GCPRD/8d+ctYI1mGKkPjQR4ezNnhTWDWABRUQqHdcH4kKYoAAO6G3BpygcnDeBz4acUwqsLH9JZJ40XNeYAg2DAYAe9q5xVRHhlGL5syGtcTnV9LH+9G/TOKTcZIoSKfCYNVzlDnT077eqTGwanrVEhCKSoxtG30UEWem9G84v9iNJJSA1SNWw/Gz/B+tDs6AwFNvueP3sR+v37yTgeH0ChKoPq/cecJU4+ypzb4ov8ozLT0PziTVUr5YE/Yq90Cgio4Be9KgJP1U/iztP4BmqUjyxf3qK22dIlDuAn2sgUlMQCHOHWcUUV3BfbVCQpkUwFAQMU4+Vek+yaFrEBXArx3sGgAZN5tRjgUIiXsDUvcRdaxLGAgB6ArgKh2PBPsIo/57RldVVeuM6UtoEeptjHxKVVlzlhjBFwG3ZwBXAwAAIABJREFUaj8w5hF0zujltEeMSpH/6KMP3U/svYcPH7af/eyf29bGO5Nonud7773f7t59r11fveHUlG+++br9/F9+7p5Fq8MRc0eZvsGZIYClkgswf9aObWuZmBw12VxbX9O9rqze1GZ/++399u7tmppF0PZJwjI6GjG4o3b12rW2fOWKfe8vX7xy725t7rStje22tYF4JyBlxhN3Uo3+n6Q4eiXxz6srq+1v/uZvbAcgCfp//+mfBBSGR0fPJwCkTSXJZlpPA9zLmBH4iX0K6EOLz6F7DD/AucLWwBaCKfHguwftl7/8lUAvZxLBuxIkvnv3juv//dPvnYZQc8fZ0xFjZIQlMWEAXRK88pNqlezR/xzNKqqoSYiiIcLnseqyDBbmZXpgi2XhUlgaH9POvFt/p7+wbaXTq1dXr+tvnn7/pD178sT4KmMemWAzZcIGkJ1xf0lciVGr9aGAfIDAEdrghsOINC45TVxicNuTac4cCWMmR0XPCVYk18jbp6ecmC6tgnz+5hZigWkJrqKDZ77nI1yDve8kr539VmfNZJb2to0NY+FqXw4AcGqRCVaMfqUzwfg38aPFwNOTCAoCbk/P+KzevH0XkGyW/0cIzzh/AAbFuP7cuObdO58bAAD3onI78QCxahdBTsJGVX6sDfaCROUMdX/YW/Y6Z4x4GH9QPr5yHvcp46CdPjBg9fjaynXXn9GYxNoUQNjX6E+RiLLe/E3+NT1Di24Kd8ayvdiijxkZaavXV7UbnHsYI+Ruz58/M2aolivbiDsYyZkGTIdJREKbEbwRj+ScYdtt88N/9ylByQ9rckRYuTK+zifB9Io3D6g03kqcl3ZK9LQcARu2awkEhqWYeCJ5VVq8ai/wOVUMNp/shWhZhusb5/5+H/swONTu3H2/3bx9R/v0+MnTdu/b76JPAOuDXLPnzbBxbA/twsPoU7DvjTfPWe9n6qRwZllTcmfWEBvI81aUuvtJzgBrTCEStkmx03iQxSatcX/lHyw+yzokh5gxNiDnjZ7OBavVnOGDzz87k8bbaTNBq0PLqMCaDcHNEuAWLb2MaCHj/B46AFQEqXxCfZLSS99RH0VkfxTVXpQaAR1OTh0pkn6KjMCqzVH9n2WkU+kJSJCKNbNvQ+MECLDqrTJ3hLBcKJVvg0RXos51ZrZprqPQpNBLoIykAlV/OMTVK1y9fRWIRK8g2ggJfKhw0FObsW4FAiSo5VpCYz87y1g4AkIe+GWxq3qIOMbqUQPhdC47yWdXda5qAhveoInqavgyGluScUfS0bvdpwA4nx3RqLUNEXYOJZRtQBUSZYJpZ3MiGDhMIAv9bj8IcfaU1+zGUFwRo59gS+oOtLOODicpSdDK6wyCBRVSbcAAYaCoUEsRBbBgTizBUzfK01PT0hMvDnGSew66gSXARhe4MKExIEwPJl8kbCRM1cNcPZwi/h0QKFYIz6oQRasDUv8zS9dEy0QhGg22ahQVbijKyjUGUWov4k0zk20FNftxaGwIjYFoRzMC9D7V0J4g7xGAUw2IMQ2VCKEbArP0w6Mj4JhBRfsixKkoGgioVNuc4YOuSUCgxxgXJ10ohBIEEoOfxPbA4JLkCQZEAW6pYKZfVjZH7yPm/ngNjonrI0kAeUV9liDsvBWjC+3Q88UZUCGX6mUfeVYtPie2Uoy1Eenc4+5X7oP1fvr8aTQ5UP+n/YKKalewr/NYAECpyBe6yjlwzjyzXEeimB6DnBGkQaqTOPA6ABr3XmeVVPLTyTMGKbwHRpweTdpZCuyLjQA0iJM/PYa2vdO2GUk1wGdPOQ6Q19OzR6CahIZZzSdW/y+qfJ36KYgUgEnwjiRtKKCB1XHHRGVPRhQvB5Nzyx5gLemlhcrOM0/rAC0a9CEybYMe2Cnvl2SY8yeTyqp9hCarl409mqQT4AoKX/YJf9ifspO6Mj7VA4JcaXz0AtI7Ogv9dTxtVNKaA9Rgw9RiOWttY32r24ToePCV6vqIZ8wKS6/A49hCtaO9ZqIh1gSIUsHlyTHngQCZYB1V4ajscg3sF1Wenb8cNgX3AQiNjcEZWl1FOfwtkzkAMqhuRHcAKi72jWvjuXGGqMCprC8lNMFzqe0j+EfglvOZ4MvRpF0cTKFN2DP4WioC0wB88SXQsKku8Exu3LjRGWuwYQIy8JqasuD1dDsQ8avcl20DBxH647WZ5BFAjfVL6wHJ8a4ClpittP5RdQOoT6CWhAT1f8ZevTERsxVnoGsf2GIWELUAAFuIOo09zxLR1dDbi+VUejz8fBdhsc3N7iuS6Mv26+9Z41drikhijcxop3SZ9pzYdJgSERuL7owska5vNCQ7IgAASacVIBkDYfsVAGAsdGnmszECz0/gtALWXCe+uWKITN7JmQlLKFWYArsu9/bXOdJuMHVBt5pu0cQTVBQjolyU40pIwxoZ0YYApLKf+R3OqLGbLUrQc3OeqAYzEpAEARo418To0p/99J/a9ta6yRA2aXn5Srt560776OOPbQf66k9ftt//4d/04+51ac8n7cXzl44P+9GPf9w+/vTDNjQy0N6tvWmvXj6LzlHDhj9rWzu77dbt99rCwpL97+vvAhzQMnYqWyvAFsDM4vJyglWqbjv7+gYBym3EgREwPZGdwB4gGfIcQL3d3unMsjzDG9dvtL/6q/+sIOA339xr//TP/yw4oB6KI30pdqXqbqHgOImAWickM7Bwugp4AVkWWTrLhL2GENsnn3wsdf7J46ftf/+v/+W+KG2rAD6Htj2+//57rjkVxui4RMEc0VzZodqdADClWM6Zo3IX/ZEAAWVLqoqNHyLu4tli76cQ3WavqGPAmQhbYe9gTz/NH3zw559/rhgzn/3lH//Y/vf/+H9M2mBmBHCbNH6FAZXpRtnDXCPXoE/qLWDGuCMU2CIUjN5Q2CTEPzPS+jkL0MM5G2heOVp2FEYkQM7/x9WbNteZZdl5ByDmkeDMzGTOVVmZNbR6sC25LSlk6Qfb/upQKPyhXVGq6JBV3TXlXJmcABAkQcyz43nW3hdsIYJBEri4933Pe84e1l577cvx+jWTXGI/eSYW6mTkBnzFfvUMd8HlOhtWijlf2B4V4wOq8cWa8rydckQFvFo2iS+xDdC2AbQEjxRTzO/yOzJMzVOST7zz7nte07Pnm+phAK7C7gl4k0lU/I29YELCSxl1J9rIMOPCSqH1rgXz2PNUc2F9UYDhnLc2SIMgnIUWRWXfkFd0YaaB4ITh2KpuF0CIEoZYqvP87Icfvh/b21tjfm5mLC3TJoXPC+AOexsh8qbLAx5bPa5KPe8ByCWDcA49FcaRTmdEZ4nWRY8hYtOsK2flxx9+GC9ebPvMYd6RX6A7FrZ3CmatJ8B+6rhFFl3pp5Cot8/i/PaaY6O7yIg9wocS6/B+JM2MiDberAItNj4C85VfVjFVH1PMqzDmIhSPf8OmZqLEjYHPmFtYVHeJ6j/v9fjJs7F/kBG/M1PTY38vvsupBDem1eLAhmxuPo8OCqK9NSKd6+CLmID1hC1PXIKIKmwL7gNfyB/8BeeAPIwzCfuO3IRWL1vIjLVTqO4c8Jq9yQjAnCdtLr9X7ZL9GgHudz/95MqewapqiUJDpXZ3Fa25qKkccA5N06WlVdmD3ZV4UN1ZBc8AAKjCAAAk8QgKwmHvijoH4cXWixJmYJHyfiA6rZrN9ZhwVOJ4YzoiWywKSGHm3IcCKQLoHPhKiKulJvd0rQz6P1YoUumKIw4QEkdnIjybjbhQQnn9XnmPKNoaSKoKGoNH9ahngidJyIHDIYOW05NsFfhGlLu7ettrnipdVCEjqDXvhmn1UvvEiq3Ra9mBIQbFiouVzgimhLLEnPkFRwISdCd5RMQoTohDIPpWlJteX+aYqvha1NcEJaWcW5UR2xtIxgEinOkeA9G9VSC+BGOL1XvDeoEo4lCgwPPZCknWvFPfC0Ch+rutkpcwUtay5nRygIseZJXEUU7ZDwRBVDF0BhqV9BwDRvQhDC05oFOEMY5L+KPaDFSVhTKaZFsaKvtRLQGq/JmDK/Itisr3uR8qemsCYQRE9qDfAPUMZYfXdatEDDtJFrShsAtMkhRYIaCLo4dSSF+lrR+XEQjBMLJ2XFdTjzCAobsCFoWm7NrYPkKrRhI8jA5BDygtVX5Bvskc2AS5PboyaGmJJc6kr5vgTOQVFJvAVTpchOV4PvSG93hAHAnJk+i6CvKIT6bd54ogg/FlUp8j0Lb1YluQA6E6giWNIOMAL+M4cHAKMwKUFL24AZCeYc8+ISBbXsEZBgCw//o042MyYsfhZRpini9iPdG1uKFT5/X8LmsfBgRjfmITEb2JM4LKnLFVKMrSM8g1055CDx3XG5p9mExxfMOg3cqlFfe8pzoTiDcByM3GoXWLU7ddAYSavFZVvKty9E06nq6CpMyFjjYAQQh93Hwu12RwSSvQHiyg2PP0rwYkMTB29FDrtHCeGEMUFgnXyGvZBytLyybQPHfEt9CC4GcAfgSBPG8q7gG18vzZLyoUz8xpw3ttmrljZX029En7GRVPSltVQLpG9cOecPzXIirVB+Pk5FBwUar2HE49lFD7VGviQQsDSaefX1D1OJMjcoapfmHiYHcAkqiIr3p49YuX3oiBkmJ9sQUEbfnKuuHEmxXUgB+zfzm/0KzZs/tHgMWX6p604jvPkiSH66OXmbM8Ee3p6RyAPc69DzifKsq1IF96Rs8MQnkWPBPsG9dk77XCXFNWW6H28yzC7omGDcJjVsCWATUWrYrIGhPwSEUlifRxKV/HB7wdxBmgyVggiMqYp6bPdvXF/twSPAwrKT31HeQ1wNeBY1daAgqfhco8Hz0TEwJFgaMD0owS9xcxiCMrbxhM5qxlL4Z9E2GqtDclGejKu0lHAQDRFEmvKffQ99EAUusPtI/qwKx9OtffxRbPPWByfWbEQNMuQbW2fUWo19c6HJP46fhYO+j4v9PMg09ljvGtSdoEwhfmFdvMHjiU6QJg99v/+ptxdLg3Pnj0fui4V2Pcu3dfTRZaCHZebo+Xr3cm/gqfg88mmP/440/Gf/pP/3F88tOPx+HR3njy+Ifx1dd/Gttb9LmfjL2Dfenrt+/cH0vLq4oIcq60qwBUJxSUEgvSl6+fZTzqKfYXYToAsXnnqAOqsi+6Os11YMMYYceIQ94jfu5ybNy8ZdXy009/4nl//PiJdunHx49tj6Cvu4GtjiXYo6yfiv76uaxb98mS1DRQS0zx6U8+HZ988rHP7g///Mfx5ZdfpkeanufSl2Ef4H+o0COqynryGS93Xo6tzU1bKrzumQiTqiHQI1+nbgh2cO74HV7LtUS3Z3rCtiPWskq8vFKjfwE0GA+NMGuYHo4svAxIhx3427/7O88+fuEv3383/uuvfy0Ywfcs1uC3T9BH2PfzW2+IzyVWwQ6xr0xU9vadDMKakgA6rvcoM9nZb/gqgFB+j9hjnbFzxSTriq0tCcWq5LkQ06DvxZdgQOmCdUtCgyaJlYcJWDpPr/W5rs/ctR4QPycJY/8Di6F/4HtUC1di34BBPdI0MUTs5IudHRnA6L4QY+oDHc9I61TGTFOlhR5ufHMjwAn/Js5h2grv07ExZwTBauL1SlMqnwj4gw9kzWHbtG6TeVAVLgUIi+mo7lrptnEfgDkAxzBSmNDx/PlTmQ8Uk2g9tjXs8mKsrC0bo0JJz7jFFPJs3SuQFfCE322WLsBfGFMRUibXCmCLHgf+8MzzxjrDTMHWsL+//f57ixHsEZ4lxSn9crW38sxShE38CHOSPcQ+RA8E8AXbc3xMck88XGP3FM+dNi439plotaXYoN4P7RsFrrftZv8aa1e+Fy2z+IewAF67DzduMVJ4yr1srod46AFMd6anrIwjRgTvZfw0exlA7v1H7xlPPH78o/fH/ZB3sK78SQE5mgDGUafHnmMYa1xfr0GSf9gTjEM/HMeA1lTwCYTVkAprH9vYvo7P4qv9Bb6N88j9piib6UL9uqk77z26sqpbStft1CIgFNGMrg5GlKEEbd4az2QCZJ82m4e5kBtjfTX9soAAJLsi9I67CxrDjarU+hL1yKAvfI8KfsaO0LNSM5ZrLE8q9OkzTM905hGDdLAILlaxF3igVjIKsU+14Lp3xPu9kT6IiSOoKQRBSqKezRdVZI10oV1d/eJ1UEB5oGwk1ovXSDMVmY4YR5CmVhIngIWunopqG/W+V1XMrRJVMGdfEM8hQSXPBTQuFctU9KxoV08HYlJJbNK+YMCkU4pqK8gWGgC0pERUJjOgJ0aodBZY28yfhkJ1LQqZABxjSeJGgJiqWNaA76dXPCBRzYaGjoko3TzjcGAYXEySBtTju6LYgBNrAgDQFRR6V2hB0dhWj2sCbfKx6+kMjQiyFq2SLbpfSTN/O6axlMw70eZ9OPQ8NwAQnjWbVSGo6RtWv2xBqakTUuEqoeYsI+RmhVxVahKdacGHoPBnmfntHHSCsih0c88E16CN7BU+k6pHo9E+0+oLhtpM8mVwXUJBUuPtnU0iTGKP+iuBFUF+Aj+SX8b7hOZKsIy3NPmnF2+h6blFdSzQKWr/EbYCJOBa6X1LH2ASKQIIxYNqigGGHUfo2gNeIMB0QD/cbpKd6nXmvaA7st+gyZ0gxiXpJlSnjK0EREllkyQQ0A/j29NCuDYCX5Me2mhU2V+eVBjZf7zG8ZTM2b11UyCAfYdjYg14NhhsjC9rS9DD8zcp0KGUjkAxAFiv07MI2vFzHBJnZHl5bczNRskZZwAAgNNcW0E5mef7wjXoCqlVeRDt07OMlFumwpE9TKLM3lpby1orHsSjk94dXRPOmP3JOKUTKiQLAoUkjZwxDHxPGmBd06Y0W/otrcwep0GQQoJt0MPZsPoVoDYsk4yQ4bx0z3omLJx6fdrGSqABxAhuVfKdm1NVn2fO/aR37aro7BnvxHWjPv1m981EVJLrzlxoegsTZLGuXKf7oYBMrp3nr79YWBi379wy2BFwVlk6tHAAtGgwUGUpP3Z+5vrzfrYXkTAyWeQsTCQdMEg71fI91H6pBBDoZTSQz9/KagAvBV9lmsVGskdTnYoCM+sW257EgvXgdwmM6AFF9JLnTgBNwMTnU7HBJrAvOTt8LxT9UDetPFcwAfCmGnuxA/icOPokquwx95KgbKiiVHsT0L8Zb14zvQN6KmM7AdIRS02QxusUlppfENTGRhrEniY5xvdyf63AbaDTIwcrEOF+r8fS1rSAt5JgE0LAsxL7M3EuIFR7W1WhBvgb3ExyG2EqbA3XQVuZ+7JYWP07jueqMZn25cJwqiDIBPw8lZRm7AkYVzteA2qZz54JIxOAdtKyEt/QrVIdcwTYTqDJV4MAXcljvdWTceb7dVwFZZpKI+eumVetE9CgSvYEo7CS3PHeBMUKeB4fqn+UPv4EfN2qCdhLSwxV36++/HIcHeyPd995J0UVxe2WrarpM8eFLYpqOUGLPkYkbk8786tf/dX4/IvP1W6h+r/5/On45puvxvfffZNeWJJHerdvzPk3rQqdvFDdu6o4jWvGXwEwyTg8SesEAoDzc4v1KDP6k73HvahKv7Q8vv3mGyePUAHHf+ILO2aD8fDee4/c5//tv/1/4/d/+MNYXl1Rc6YBgI6bOjAmWEfTpIETEv+wNmJxsSXoNdFKgW9B2PCH73+cAEGdWGG78PMd5HOGCfCbpcJzw04S06AHwh6JUN4NEx72Y/sAWJIkVIKqa2sBj84vHOnInrYNp8YyE48hM7e+hpYDwo4nicGL9Ypdxe6kBeE8ugRbW5PJNzlbYaJ1q1+34ArkUmE9hemwImCw8/LV2EXzZoZ+8lX3GHaTmJjXMMa4mbld5MHPyNDhQNn/VPECCaCVd+xzM3Qj1mflvIqD2IO0BFU8TNwA46bAvGYntB1KPEarSJiU+ClYksTQxlQCiMk1AsIEAEyCnSfPHjio0ZzE0F1JNR7XP2Z0OT5pdw+2A60qG8Yu+APbkGcyjjexCZovGdkNCGARyUljFBzoZw8jkdcTk3Q800B52sLi/2GXonyfVtf4OPZ89DUS8+DL2RfEPplEFvajBZLVxO8k7nyxFj3VRz0phVLJpQrMpbha4tPkRRSASEh5LWK6nBn2NHHxHYQpb92y2PHDDz9GOBag5uLKM9xFFj53YhOrGEJsgJ3B7yAeytpy/1bCjymKwfBa9TyTi8RX0B4dILBZWABSfOWzShOttKgsSBWrKXFrWt06vjw959nNF2B84nNaWAS4QICRUc2n1Z4UEJ81/+jDDwT9nj9/Np49fRIRfFpOFFdOyy/vg5/uZJ/YnfPE97jPt9vOA44HGCV3Q7+IOGQWkKbGG7In+zx0Ptvstp7UJbDnqMuwsic57733P7gi2OXBKIxUY4gImhwzV4GYaChoQx0S6WrVx2lSWGPPIuyx6ix3/p1EN/R3R+QUVZ8HLl3+TfqeujJIhQoUtzczF8p7I/pHUEOvLT+zh7Oo+l0RwoFwsKQiTqeS6kJMaOJvq1nz78yM97OlgsXg+JnVM8J7iE5V33TTVUxwHacG7XbRDUyPaRaZpCztB927GNSfhWeebiYCCCAQcJeqe8Yp9qi50OKtQiBwV8lltwO0EeL3u4XAww+NtoThOHBWVZwv3srDATcIaA18RK4TqDg+RcpqDPnOix0NLw5bZ8lBrcCIoI5gAuqZ96bhTCW8KxzNDMExOYrLWZyZ7w3tkGeDmnuCrCShXSGkryp9QijkklgloG1gxL9LJBC6tXvQKQslyFQzVPO+AD8xjhgyjVD3NJSgCFU8x7UYJEPVn5X+wz4g8A0wkD57KzL0KU1fjfkFAsrMnu8xPux7RiZhHAkEMLQ824jbpe83RnpZJ0wgAdIdAczQ0Uy6zs+kYtIvR3DZe8O50ArABNGTCSM4lQoPVViu9fbtOxpFlbQ1REnqQ+0HYAF0I8kKXYgvRfdqPEkDADx70NhONn1eUw3apS3I8Z/0M5ZAnEa0BAlD5cqEhEY8BVXYS+eMNWLfZfQO/YSCeuwFJla8eqMDxS5EvIyEMY40NK6Aek2v66pdzu2MQoisH8+DM0dwDChjP+LZsUGtz7Voz20YbVtyLE4EPDM7MpV6/mC7sEeLiyi7h2KFXsbpSUT3aK1h3QiaeEapEEL9L+p+0bYMFpfoLWdUFZNUUkHBpuAJSDAJWlgrnhFnztFFBcSw3vyOSWQF/NELeFv0ZsGWDb4fJ5hqJ89QimW39BBcWalNq5aBGoDjPAJBYU4orHd26vNwtKF0x4ybxPlbRaLnc5l2jjh2Em7WopW56feW6bC4FKVoks4aR9nJsnujAFKZMSjPF7Waa2/gF1ZMj+cKAwedBXpTe1xaaNC8VysG8www3was52dj9w0gdBD6IOMIW16qiM3f2koVgWN/oo2RxNM++/J/XB9/WFPOAiKWTfsWrKrzp04DKuUKQJ0qAIatT7/nG1sp+JyoMK/n+SrEeiHIl6p8gmDAFICTZrW1DW1AID3fM9oIroGKFmeQ6wJ85P5gQTQDCQCAigOslgZ28c8EolSj0jIVth5gu8+raO5JjOMruosucUIYY4kTrqvnrrXLd62S3wEi92Elj/7nEjlqv9IASKqugBe04TD+inY2ROVEhifUeWyCAFxVXzIeM72QCp8ehw2nvbcVIP/n2jtYwraz/7vftgGYTh55f8Hdy+sqHWe+k5X2171H/OwCsEm2+rPUUyiWWlN8uSG+F3sXP5azcKFdx/dw9t959x3jFMbH8jpaAElq2QOd+DnrnGrl3t7YQjFfDaF8vnuUdZ+Hvrw09g/3xuk59ohxySlEkET/m//137g3sfpUeC8QNEYIa293fPPN11blmaEOm+Tl6zcqaXOPxEXsO849DECSWAJjEtyXrxBsm9JW6H8HU3LmBf+yfTIWDoYCZwdb9uc//smzR6JPcYcWFfYp99IjBVnnr776emxtvxg3NzZkATjytthk5Lud9Hn/NWlKm9htsWfY08SL+BQSD+Jazg/soLYbrE8YaQHWbUPzbCSGZH/2jG8SWUDb7777xnbYTz751NdwD1xbWK6Aqju+jr1ki1y12N2/d8813drenjDhWFOo3lT/ictgRAWUi+CZNnCKfvCVsP20G5ku4lmc6Hjk/yRfTflnPaK1cOh1IAiJP+b5UrXn+ogRUmBJYQlgB6ANG8a+ksl5gs9N/7yaKjKPSKAjvgfLSmaUtPfEMdnzYUjICKhxg/6eo7szKSSVhMRWsuvUbEjRDAakIAAxLrH5bHQJeoxp5zNdWOgWZIHOarNjDzpyswDXvs9uK0K4kTyF5Pbe/Qdhy7zg2c1PGJHGaWWHuF+STAE8gApBaVoxbrh2mQqV++kk2dbO5cSNigLCIlZwvebCF5vVpN8RuCtWpblXQFL2B7EkdoBEHQCkmQSdKDudC2Yi1wfzlfhH1g6C5IxdnRtrq2u2dACGE/sfHuwLrGT0O/priHwuypggTuJZNssF1nELtrP3sQkt6joBY3raVhV7m8kbHaDDaolIjMB6YUfYxxaGVcvvkavJ59I6E5vOemqHa7IV+zIMgNhr9q65zHRGc7OOsGlItLtFBfuDT6WA/WKbiVRjvPPOg/GOQsQL49Wrlxa4m5nLM2MvUvxy71dFnn/LjHGqWEae5yvXyfMHAJCxSXvCy5fmc2hTEAMay1T1lj3Q/qbH/3H2OqdooUXfvez91LsffzIp/hpAVWUaQ2j/68qyRsL+JVXyk/gn6L6eicoislAmPMuIt0FjAaVIcieKbD9bVLV5Dx48PaitQs9NssHp8w8tOq8LAJCqGQaAYCwiRVG4V92V/iPoxJUQN6OgHzjvkdckaOELBxqUPYqnqQKEAtQBQIqnuYZO2JuuQgIKEo1B5MGxIXokA/fSAiadNLT4GJXgRvcFOmQxhGINTUckWirOfA7eKQlP+meCXC5N1iZCuUhSAAAgAElEQVTvHSfmhnEO7XWvTc+uTGBHsoexpYqEgn8C1lZpJjAiEI8o4Q0pwtLipgMQcC0CKjfYgIxgC92wja598JetaJpqiaIrlfzQ+9f3lbFQ6U9vkMYKN4mOWg6hrVh5LdGUJAfXwVJGJaaPl/Xr5F/0tvqjOkhMEhcl3e4Bd/+0CNxFeu0QdHPCwNyC6CKHjLmf3iOBb9GUcPQAWzMzFwNAl3sPSHNmmwdVZ8SCVFkt8IH9SRLSon3sLYLq7a0XdV9Bk9vpYaQR/0sCCx0wAV32bvYXz9yepcP0QvIaK8Pz8wZprJHBIjK/I6M77UkGhHIMH47zWhCFs5R1BkhiPnPo8Oy5BsdwtjEm6XuyYk5V1KQyxo3vJSEI6JDrJYGNtgiBAU7h+AB0mjMXFgDj3dKKExVyKpQ4C5BkziHrhWO9rsKlMpwAMeKbXEfOc9SRCWYJ9Pzc4wNBgO7JxgHzfEDo+5wmCcx4HBwUzxmwp++D14WBgePAYQA4EkmylCRlGTNmYFLJBjYDSnxofKGTud9Lh4GfO5/+LSFQwEVB1hKHlDKKANRFRnmG9gtISz92hIm6l5p9FDQbh59Em2cWgZhUXcI4CXOqgU5YUTnTRVErAAQxG3UjqveUChMAMSwN0H96P/nienlvtAR4X6r/BFXcK0r77MuAJ9iVmTE3gw0JgAiIxBrzex2wwjAg4Jifjbgef7DxAGk80MzfzvOyOiuDYN6Rmw069XU1CJBxcGilRB8EACDPu/VcmO5ACxagN2050UOBfmcSBnp/mYCyA1JtWQW2npUaw9SADtcgsMf5tzoDxZOkE0bBNYuJ9+AP1wJQAMuGLzV4avwY7QLYG2wB+7ArVq57tRB1pRwhIANK2q3OzibUUqtaMsGwnxFUpeKaWDcisOzjCI1GiDKjIaMMnmpO7HGDhx2MGZirdZKKS/vOjNWMvklXKhTCKx+r+F8XGOq9rZL0VJICYDv+YD3UnEGPoAQ2FVaEjShQltbEDnhiYq5FP91PaKTAlqAaX4KOFjPgIXTrYO2t6/7/qFjzDLmGiJ5FIJfP1E8vRNOENdAGvAVi8P4WELjXC1gM5dNKy6jPkAll9aNnNGomD3Hd7bdpYeK66O//6KMPBcFpH9lhNvcr2oJWx8+/+MKfA+4/ffJEG8E18zpV2ysu4jrfe++98cUXXzge9je/+fXYevFqLCxFuwbb/f4H74+//7d/P77++uvx7fff2X97l3GCH3801lZWpJX/8Q9/SNVyZs4KsbT+mevRog/u3R8r9KXDrCwwisSf5P35JuAXbSDRosBGAbIlyZwfn332M5N74lHEOknAAYoB6TPtIaxI1rBHmXYRJG2cmfCg/XGWvdah+s9jw3tcJD6e/emUIoR8ERs2topvCSs0yW6Sj8Q7AP5hPxJHlNDhCboGs1KziX04N69fvxqvXr4wYf/444/DAHizbwWd88v9oHHQoHafDf6mN5v9QGxiAYv1ZtLNypLiYvO1/9lDFlUq6WFfY4PZfwDL7ukClPSD5bs5E45GK5ZVswY6USNJBEyhL5mKvXbZSjHsugVBOUBp1hktmGZHYa8SQ9IySlX8TIFG1ovYk/1EfIJmjglu+XTsrJX2mujl5A0eXuQzLEKoQVCCpCSwPIe+T67L3neSvmJsAQLETiXJ5l5bo4R76NYE2wtJ/tFuODiU2eDYttIoaU0f7CugKADAxq3bXj8AgCzgVpe3lWUpfh2bQMHVttAwJwAAuI4I+KEZFIV7vrgOzidrTduJQq6OXM/kF1szC6SOJlUEI2H80IbCFCRaH+j957UwzfDN7DV0KvSPzpGHVYz2UNrBXTdysD0YIGe2/QHeAfLbPiDVHhFrNIuS6+XBRK1e3wl4YMt47F1YOMSWMxNNNu4PcKptJn/Pz8FWi31MvLNksm/7+IsdJ+XACmgtNeIcNHzYB712rC2xCp/bYDB/69tK74F977QKJ14lLrZNdDJON7Y4BdA8C+6LFvZnz7bdQ/fu3Rm3afu03TQip92i2cK7PPOAxbEBMEWI6Xje2y+SByTvIbwRjpzktoBPu+hLMV6eNli0w2CZFOO194GAEeyrmghl29tpNOWa/q+P5v3vvvf+VRx39/zHYbOALABUToOk3V1/2bm5lSAkEW71+6CABNsgndCeM7O05x/GURHkscjdD0qfr5Trqny24FUHMF2R4WBFFAUHiGpoJSCO0YloCIYsi1CzSAuo6OCrE8mAAtdtDx2gJMsrhV4ZDUHeug/KH1cAwSYh+QSNDB02kwl4LwW+rFCmd7UdeieezgsuanWS2PR1d3IUEZfQxlk/0DzWjmei8AjGqZDWVBRCKZeCiDo8FO9CkaMAuzgODwnmUIgtw1nrrYhYGUArvzONaA8rs1RWACiskpYCMwE46B8BD4lnHx6u8VAKbpItKyZnZxEEW1k2UBNYb7ACx8N9nVVQCFUXepFzqFPxc2yFIwcTuLXgDMbWalT3/BQ44BvwnEq1OT15XT1RzrBGviTpuSjWQKjAF+P0OEASFTHWiqqslb9K4tNaEWGvuTkO2slYW18yoOFzqJqcHKf/6e79u64BwU0cH/1u0UPgPjiU25vbHmSMQgCsTLowWT1JnzgUZ84ViK0U9gm9H4YIAV8Uhive9vrclyX2ZoCgmnSSoyTEjFpLz2L/XvY31VN6Kmc0fq4de400vapyPA8F5GoerkKBULRFUjMCzspctV9cK2dnEkgqzOntBN0kiAN3EOC7EZV/kmoSRIw7G5SqEXvg6ORYZFU9h7fBoDKY3TNv9bwASenh5+gWwCLhrMQxmsRZ2Uqy3FW43r/YL6oqqf63Ynf0GWLQAWM4j0vpPfMowayJqnF6IkO5oqcXB+NMaoJZBBDVkEiFwlnybwla5sysuCa0ybQaOmcOJ7T9YmdCxyQA4Zl3P31o1yjFh1aqiAz9/gVKCgLYRhbg4Jo+nhYTng/7WzHReSYfHNvj1toJgLvOB8YGnjOqa0+nyTX42RUYYUsJDgHR+KJnzoSNszwVp3RjxCnrWFViTj+zPkn6P8KvqO1nzaUArxFgbfgaxLBSneX3wlLg2QJQKr5TvfEdVCTY5XyHlQRwRdU9tNSwSUyyTrHhGGeeCzOqoY2n159q1evdV+PVzksDNgJ6PjfrmACKs4L6PF9hzyxObEBXgbG1zEyHddHCP53Ed/XdVokVJt8EQCBgEliBEVDaO7KRbHuK4jtfTTWUSTIVxkh8eioi9hKi/3CBcF5UmBfmOAMlHOQI2MMKwjmP6SHkmfG7vYadUE/AetlgAVgSVMd289UVdEEUNTiupFzrr0tP6O0WQ35mWxCTbWr/NPgev9xaRWGaJPgMwKggX7VDUBVPtTxnuMGHJNLRd+leygYXmkEY0CgVugD4ARQI8rrym8A7bZCCZyiUK/JEISN+JkBHGES8thkA3aYTWxmAvZMYbjrtK4DPCQwnAHSNYD67OBlv9nb1KQDFvJZRwNhIPgMhOsZgEm8RwxEcSz8vSrOJnUAIdvhq/P3f//34d//+34+dnRfj//y//o/x+OmPgtC0KhEAP/rgvfHTz346/vvvfjf++fe/l+b70YcfjQ/efzQO6dd9/Hg8f/ZMn2Zf/wWJXWIp2YWLiybBKNazNsQCVqAH4/JejZ2XYQKwJxVlrGk7rBPMUMT97FEmgD84Gi9f7I4f/vI4wmtOgUIHAbHck8kaaHNK6Au/60jLCaX7erJC2+6uwmUEJT6QJ54WgLBZ8pxDGV6ajE0koceW4DOI2fCdAC+cRVTZ2cOwF6I5wpjPp2Nm+mpQzadSx+safGC/RHdpynFg+loLVbSyBmS1MaGAdoBYAP3lxfmxZIXZQCutSvYgp+rJ3hforH50BcWquOU5LYDpbZ/QLNMkDc1QnMpzpT2K6TlOdInIIUkm79nsJ2xLWlxoP0y1Ny0AGdMcRhc9qWOs0wZ1GSFW+/OtyEYfiHjADV6AZDNneywzIGC0gtIC1uLmfB87v2AR69Ikl+UxD7gRdmgnmNirTqT0B+3LqvrPe4eRlYILoEXuL9Vi8hTiN4tHtOPt95SbnO3E6Yllcs9XVuEFhxmfzGShEmvFb789BQV7AvjFOQaAU7SwppFgP7J/AjoFfM2zp92RyQ+P3n+3QJEUPjkrrG2YHej0VLvazNR4s/t6HB8eRjeKz8Cf7R0osge7zb5yiknL8S+2VqD3JtslRR+LHQjCau8yux76P/6UdQTcJ/5pu2qBo9qqOoZoto6s20vGW98fH374ofdIEeTPf/5qfPftd5Nkms/krGEPMmUmdvXm2vokGef/nVtYdrhkNGXiYr7UqSttGQo/feZlalSRJgUuRlof2oLHezYIoX+oST0w7swBDsISTszMa5fVlSOeIwaD5YNPZ781m4OFJU5yQk3ZwXOKY7bOTOvTOeG2BLwlOGu8b1tbROZ5xsScLSSZ+Db51NTqnftXEahLhTSOPEaBQ7S6hgjGlb/MzXcvWahSOfgtUETAGNp25sLHISfJoB+JAI2DmL7xUpi2Lz9q+tIKaxxZq7M3PQmEPv3HOG3QS+gzOewgIl25zOYPmtfV+06WrSZU0pIEJQgXD2+CshYw0MFgI2pvMwo6CHE0XoEObcgAMDAKBi1vzUXuje1mwjYzkxMaRj0oe/38XrQUWtna/lSFh2pE4FtVHj67r91KdwVVJKyZBclYHvqgoVSxUTMqhyS0RVVE6txEof8j1pRKPIJ519TeqJHHyNCfSICDoWZzRyhtTVo6TlBEvZgVvPf8bFRfHcF2mhnZXcloQ+zht80gLRx8FgF/aFDXox4FMIqu7t64iPGJBkPokRwI2AnSnmpcjtUUQAGr0aFNci9npaCKsxVgsi8zfURB2BC5wlFk3maeHf3Mq2N1hercybh9a33cu3/X7zF2BWVbAkRplAZboekTOBOctBCRolyv3/jz7MfM7QTdS4CYBBxjwedvbW1OqgrOQa9khTnDYdYEjY0+waxCKg0Q+X5TUX611YSeWZK8xX85IYNnjmBRqpwBpVhfiqwdACQBSbsLe84qIIrMpegK84CvgBpJVrqS0Im35/BiCLiwNxWCqtmrMyjoLqZXU6ZBMY9kdkxDv8/MVu1gjYYxiFDAD3Q19PlURqE8ok5L1YFrYofFtgFwHJ0ghphxoRFdiTAVwQNVBChz3QPbjor9yb1y3VdXsHlujKmrMCBAXkW3qx+tA23eU8BMmv+pZyvVPSoBsRVN30qQsGjPJ7//8sWOSaAJB8nd+bm0WYIpvm/Vt6h/3L/TBkDpb25oT6n0SsETuY5yfdoKSLyTPPMeBkH2wt+QvUKSzzoDPO0fvImC8/z8ePDgvpoQCnMCchTFP8AQInMZETa3gHp8xrVKsSvWAxUE/v+KcaRvMnVE5oPjPBOEcF+yVYplgJNVDOnqyt5AkmrU+AFU/FM2stkLPF9sVI99bOFEri0V2DhsR9ge0qaRNgXtR9mAtHZcMwCaHho799oxgwRzji+t2dGcV0XpiiUCGPbB+x/a7kMvY09ZsWo8NcajD97V7lONVWCr5lN7pkoQDpFFA8ZKQDnvvA9VOMAHfq9ZVIvLsD7il6m+KO5WgSDrGptB8ACrjGqYeUMSdgW3oJPOeJZgf7En7AsnAHSOMKBX9ni0OkoA1v1Dwhel//ab7O8GNfBhnqEaJBOQp6qO/G4F74HmyQcA+wNQvQ0AJFgOw6D9cpK2iC1l3ULDbh/FuZGNVaxCBR+duhJB4djJVO9jz+Lr+P2Ac9eMhh5JKyuuevsDJiDQlGorNhQWANeeRDK/3wl8V2WFpN+i+TYDCPsrUDaTaQvY81SG0opGEk1A/8Pj78cf/vh73xdQnoSJew9NGd+F8OdNqcBhXmT6zpMnT6SjO/ryKhMTaIP6/PPPZRJ88+034z//5/97vN59HY2NtVXfi57hW7dvaX9+/8c/aoO++NkX4+GD++PPf/jjePb4yQTU4fOOZeykrcvpBIvRtWD0HBR0WRcUUhwhSVKLcN3R2NneSdvKOX74yD340UcfTRJl3vtg72h8980PY2tzp8bcxo43eEMhJJXIzM4WmDH5StCNzaCy30UjYsoIEcfvdqzAaC8roQpMYz8yRYYEY31tY9x/8MB9sLOzLQAgwH3CKLhF15i98dVXX7mHSeB4drDYvvv263FzFQYpAGJo7Cm+XbiGPH9YU4AD/JzYiQIAP9PmE7cpfkYP/PmYonCkIvtCiQIG9A8YgPAya5Pqq+KXAq4BwPXls2kDxM69DZR5FqsA022psTmnY7pGb7MvBWjPTgVATP4LqOB5UgQhRm9WWLcSwbSUrmxL6azaTdoQRA+5DwGLiDxaCS7NJ/ZFYlT0ejIOUo2gbi2soqaxTJ1dEn8SO/6wXtginqexABVux7Flek/H/zJ1qj88MWYSSu4p93IQ7YzlFf0cBQp9bL3mtESuU4VNgh6aeRhstNYAAISpEDZt2h3C1OuYln83RZ29w4hD4vD22+xhrqv/xEaGCQnb0XGRtzJJSqbKuLKNg/MXX5PpST2e9sX25njz+rXvwfO01fDoRLZQCnkl7qoeQyK3+KewlGFWsD7tM8k50uodaj7Ann74KgzkUOXTp96sOZ9DVcCvW9rW9f+2FE8xzvSH8c3X33g9gPG8DgCAM9FxqAU7WA2l3/C2jcUvNKOK9VWsVztFkRVWV1i1mXjWmkhpoWKNaXHg+wEe0+PfIIyFuBI35LlydvC7xLQtBkj1XiHX0gbgPLY/wnTRikfRGxaVSfvMnDGboArn6ZxWC8SulycixY78s9gbtglPR72fN2/iA8rmygBY2rhzlQppu90kUo1ygvJk04BiZKSB1OJShuTwdvWxx5GFWkVAQXDBpr6UYgIAQAWSvs0+lBH8iRMG0e0e7AQW6QfiKwYbut5pxjLRokDPtEJlufagRFn0IPWhVnI/HUg0ZT0oiMfN1zTqblBhAp7RahndUr2OJbZQ8YlBktSi6tVgY7Mh2BiNWIkOTmjyuc4EQanSNv2RoCJCUVQG00/YqvIT8TKr4+gEBPjowIJEwudXj7CZB/ZjzpLYIBTFKI0o7Hbw5oau/kIqHPYhGThFZLATYhJKAhWMQDtUDKeK+6iJriybcHNQSM5wfp2cqnKrk4hafGjEpbRerIL+PyJOOprqdWRfqT1RjkQQpQI/1lFHbX9uM1YQzsuscV7L80vPaZI+DndXvK2s4ADZmyC1zLylJ5p+WEWpQgcDzOFe9g6YH54qKKgnCdLy0vxg1Oj8HFSedeeQY0C7vSMj+xjFCABw4IE1QCHALrBL4biagduKszpW2iyWoYqVmGIL2Fn9X/C+vf6rBDJdbWMLWCkk4WwGizT00zG3MDvu30MwiYomCc+NBI1zoUuH1UK1CXQ6PVBW0WCGlDNqkIHxkLJcnGceejb2gWuLAE2qXxkDmOedqn0CG2l1qP7uZ23Uw6ZKdBFqZbOCqG42LU+boMgl9E5mFEePgfOZamZVMp0eEeolz2KmWAeOAjTGAfGdNYE8PMaBh63TgQ6JL1Uvf9fZuUw5qJaWqiBiJxhhenpKtXzV58FzS59cnrOVW5XFAV+in9GU6p4eQnXy2lEH/eWL80JiaVKNiOB0KbcDtBwfKdCZikKAFhMKwQ/YAKEWh6IaZgVnxLapEkLt6qdCl4wWNfgOlR57n9FxUaF+8+a1FW/sEXsSAABbQDDAWQXJDw0wNMKuMsOaIYAjwDG5k4EAZyeJHcERLSBBuJPkYHvZlwTKOHnWHYbB61evooTtOClAMsSHLrxmAJSsRdhlnAf+MFqH95L6VgrznVizTgTWXC8AhwBoUbNJIFJ1QoQMUI053Ge2odFfTZArGFbJbY9i5Pq12edn6Zs04L831tcyuxwnnD6/qoiMq7G6vmQbiP2yJY4ICBC2UyoiPeuclgOeGyMdWeN7d+9ObHUnllDAuWd9crVuRXQoPY7Yd56p1QYr7zjpojqf5fwnAIUOGp0EgBxeS5UC5k/6N1FwjjAh/w94MlRObt/XVW1+RvCDDUIw1fNU1XBGPcZxJREWaJQmlqSlq5P4Osd5FZugA+W3/xbgteqf3vjQn9OSJt206M3666kAPSQUrbacFpnW5YE1ga5L6Qw0A0ydnWsh2QayBRaqMkxg3noDYQICDl4XGTpI57ilr7mZhknG8Oc8d4UHK6ifFDGYIHH7ljT9hw/vj2+//3p8+903+gvOJa97/eb1+O67b+3hvn//9vjlL3+hPQOEf/jwgbO8oRBTjb5z767PlDGUAE0Aa7CWfvOb3/gegGjcbypcy2NhiWkBl+PJ08eOw0JD4t7d++Pu7Ttj+/nzcfBmz4kW7AmT2ssr+1VPqlWsnwEzqUl4DG4p7JS439379332m883x9YmAnVhVbGHuP4GodU7OToZj394Dk/IfdKjLHtspEl7aQiFBZfkw1G25RPRCgnlmSlEF9UXn2fmE2X06xkCYExjqj58pizMzgqeRFAzejfEPuw9CwwFKJJkqbewuSnQcec24w5XtAM7L7bG2urSuImmwEVGtXIfCksXADABfot5wlU1e8Qxex370jaqsO68BRfsJj7SOH0K1XsKFvFHglHVJgc4yFoIfKYRL0W7osRLe3a0H6LB87Kx+DeALHHNDXQaCtht4cpmKgI48OzSt32kxgYVTtvVsNGIrZ4zPvfS80iyPkVhsEC3ju1lJ8nQm85owNbWMgaakqHaE4haMb/BNvwVDApsMuBA4tHEy+oB+KeECcv/4RfYp81CDgAQEW3ZamfXQtdMl2G/AQDwuudbm5N9b3uW2gRhJnVbsy3DjkamLXDFmGYHAd194qfY/rZrYeymsIVdZd+xf6JeX+23NT4X/4rdy71HtJFnSWEKvwk7dwIIjUwEakZI53vYCVhDB/sIxL6e+DIsNHuPLZKxcrRJTZmr8Hn9vqyv7QMU+6rHPveTFgpGJqvxUXT84xPumTHnue8wSQ68Z+6TFgCV/Bm7WMXdTrA5e7CGAKa5Bu6FHLKFiHuMohFfxbed22CXBVRkeA7bidgHxPXmKs2InzbFjHadU9/S2gg4KTDpGO34Vr7cZyX02Awx42p/lgK0J5A1w04AGJRGjf65zhLMa+w3BeXoDxUjfQoB7JNxRLxTE2TYewIQi9FNS4xwLbqa/ZoCsjF0tclqB2AAvJ0IB+kLAND9eqpJVi82P8vIkBgFgsBQlUML4UOkh8zNKrAUMQrlHwymCdAwuukNxsMlneYhsqgkYbIBLjNzvANaqqfSME+gmkRJkyoXSspSR2vmdWhHXR0omoOJZx5M7ivJTgcIzXxoJ0sVdu1mVFZBuhtM6J5r7tsAuoCBoKkZPyj6VzShRvn7cAVFDkWxAZRsKKjhzNqmarxY9MKIcDSdkYTNkWhFWWTtcLTzJDpsuhp91AGZQk0EN7B9L6asVtI6gRHrjdjVkKiLJ2giaOc9/IPeQiX/UqtrRGT6EREmQggrCCr7gqpyqj/pB5up2cQZ5RUErauoVjSgmRttZmN271h6hdLmITJddPIJ3bQMHtsKhEwRMcXH6A0Ow6EPo8COzAqqimlPCc0rolAgz7BbqIoszi+6pv25roFKoedjc2tzvHz90t5+eqoAsUwsrwj4Sdih4WRWekCrtG6kojSjgAeUnahxZoIFhxKFe5JGK8ALUT22JWBuVsPNHsWYk5B3og99PP1uGS/I5ygyaMKaPjwdVSVonE1eCyuBPiUMnNd2CcUsRqMBFfYXsbdoMPoI9HjhWAr9bEDu/DROkIpjJ/+stZXfaukBVCGxweFhM7wm1qqQSfbX0eFJxBfV/AA8qV4/9wyUOOhLAYIM4k1GArKwLupucBahsNZYTtagz6pVOe8FKuWigRxtAOprTENPTdWu91g7HoARPgPQ8m1GC8+JL/5GIX5//2SsrDDiMu0Y2DFAHc7527oJ3AOBoAlBMZ5yzqhKpaUHu9HOnrNEwCK4QpDBaCzWEGrlaYTf+AyZULApSsfBnlkFYyKaynsqSidSDUiSBD026tSKRdZt1utIf2KSeb5ExO0nTUtY220qZZxbAksCgwkoCcjWAjPun4x4VLCyEixntTOGFDrggBWU0TacNfYe1+KIyQVsIAyDQ4OOXHdAJKsmALe2DEQUsqsS3TJF8sJr6X/nrDUoqG2axdYSEF+Z1DczC8cbEDkAAKKO2M2TE+iMoXCqulyzfTv57ySzqymyyxSizLhLAJC00SUAkuasvQV8hsFAPygjo6BaR4ugq1AwLQRXalwcr+VcEKj2FBjOh1XsavXJPosoEGJbCboSzbQwJb4K2j97ApvUo2FJitsGAwB0kIjqNyBAqNZREtfuOko2vp+9KW3zrcQ1dNxUOdHccJJFFRBsS5m0HczY/oW9oZfTysr8/GQMVlf7DMalNGdUbyo3CUR5X+3i9DUDKXTtBGmCTLbcJKi+OEvFhfXyGRS7gOfTYoGpvJegrrTga+ZgKrYl0FmgOOD4NZvkXzIMJ4m8YCsq4hmxG3uWYAi/RAslz6/ZlYlBREcE4agsI/q3tr7iJAl0JdhzX3/z9finf/rd2Np6MdbXl8a//Xf/2/jZz35qdZOff/jhB2qg/OlPf3LUFeeIPlqS688/+5nr8+Wf/zS+++57P6/ZTvy+uhVUxM5OZM3s76MSTiI15QxwErl5FOCX0hJJIE5wurK2arvTgqrkl+ONEyUOnPh0sH8skPB693zcur1gNZ1nii4OCRF7o+MRnkOfcydb0K53hq5P2noIlqkChvo7PU4Zd3t4YBtSg6AB1lKkwaeyfrAfbAsgBp2ormcvUQEkJoMKDIuC77UoH6P6ePZvA9SdAKiqXhVA7Zs9yZyZxDU899OTo7G0MDs21teMrWQFoX1RVeYwkWoaEmd5LmJv2l5sM3oXgL/2v5+M6RJNJe66xH/UONcWwz0yJ9wAACAASURBVFXbiYqqIsbVPlP6PNldSSD1b6Un1TbIcwE7U10qhMnSrjA1zXkKcM1eYn1Yc+I8GZ227DJV48L7X2V6Afv6JKxIaOXNYMK302/BzwIeZ/IPcX7nBNgFafEwm2wJTgtTMx/bDnYSHNG8pWpzyTVlWkJaBGVuCVqm0JTJKxvuj449WY/YDDQHWpcsE3kglijyNzdnfPf0+TOfb5gVxfyp9uDuHTffoQ1wYV5AjrXf3Ewve7MD2A+JB/L8SRS5J5J2GDQ8H9g57Ff3hLF1CZtWYTNtbRmHLACAVoPxV9iGvk+1fAAW8Zp33n1oMWuHttKD/YwUJ3YnR2FvVkzGCnbMlD3Z7Z8ZFazmFLayYnynO+xzDsPSNHYxWQ4rvCvorDvXybOwDZpRoDA7qkBg0ah0LxqoTs6Toi/aS3y/WyeaOdP7IsWJFHxZAxJ4ziYADPcB+BFNN0DyvbRqF5hM4pypNLlGigoRQ78ew91+xBbO1bemNZzHv6Q1NEx7Ry+XllEDEtgU7Bz20bG75+WbiwFAiyx7Zw9wqUa2U2zzfXrEuWzQxBS8r+ynKuB5nksjgIWaWr51VwZA02kbAOhe6fSJUB0KUJ/FDlVDSh9BUY1OYwEbQeeBUAnuKQAkS1BxRelnQh+RigGaOgOF8mq8fMlsbebOp0pN4MThUnFxH6OCEaKSWCJh9GDh+KpvgofcKH4CskLSKyBt6kcn8BF0qdFIIKdSz1F5XTPAIXkx4FEIK6DE/xgotHAR1ysDoHolBRuscqRfzGDPXurqPZpQCvNzfkYSGar69Ni4FTGUJJUJQOI8TnRUXA/IJhsyVSXoNzWqQ4oRFTKYE1B8r8ab3YzPICBvgKKRRoULoblhFGFukJgUuioiLBou/ldBSK4zLI20jgSxTLDD/+kDkoZJZah6zOJEEph1oHxyxIENm8H2hAJrOvDpoEjGA5Ukg5DQeEXDq1VhkUpVOUiivyRcmcOdID3o3r27d0T0UeiWgnUjyS5JG+j52sqqwRLJGuhmFafGq9evxtHJ0fj444/sqZTVgajlCYl9kHbPSbXPdJLI90g09vYPx+vdN+6hHE6oVBHfwihKFyJxvoJKf+RhJuBQgZlnX5VFK9VXU1ZpMPBXU0VHVDwlFF8cnFQk59QnmZJ5cXGmcyOgYb/gDNrwVm9DziQgmaNVMoqqtR8MOkpNtdcaBgCJDX94doy/4zfYp+xL3g9Hwx/ORBLX6r92QgEJ2IEzhTPqjKRlYRL4cX28T49LAsQwMJVxEgE6khsS4fS4XyPm/Jv7RpyGM6UOhW0AGRFou8tsTYmAylF9xUGGQ+tmD/F3PweR76rY0Sd+ior6wpLX61jGmgDiCSraJH8rukY7S/VfsQ+yp0M3A/CZVEWhEh4eKOzEOCjQayINA1vWzMp3Ag8mD5DQNTOmkyLXbA/2RQIvbCnnK8859DwYLd1iQ3BIcEH12erUTtpKSMIREEJMEWYETC5GG7L2MHawQSSmoaCHpih4IfUQMC7jNLsFgDXeffV67O/tOxt5aWFZ1V5aI6Ra19nm2XF2uG98TAtn9TnDPBFkpYcvCWfrynB+2SPQ4ngN68PPWQdb2AwWSgMBWq1Cd6Fu55mQgN+QNXV0BLgH1RIkPgFy5q0zmoqpA1QG6msqZ7bBroChAA9zsh2aDRMaaWwpyRtn0cBEEJARpAnQmpkmA6dA1KZIYle5H3wV38Ne8X5QwAlKdP7FvEGRPcBSCuuAnexHGEcL81T0MsGie+E7Ke0Kk2Dt/Lz+EJXy2JS8ZyiPaRfjvtLDHhCxQYBMaWBfZBqJ9sWxV1Elxz6SNOJzEU/kHAEQ4Yt5v11mMhctOWP/QltNVSOMKN4/fp3rSQWXdWBP9f8NrqtiFRxvSirq2+LAzQJpZWTjkdKjCZgLwyyaAgIqNRmnGRsBxgu0LUHPBg15b/18j1YWyFmYCCu3ls/Sciidgs8l5sXvsZ8AULhX9jEMl48//Wis3Vzzdcyd/t0//W48ffpyLK9Mj08+/Wj8/OdfyCrc2t7S7sMAw5b+5S/fCwBw3vCXsElgBBD0P/7xcSq22vpMl+lrRhNgd/d4rK4TJ62P5aU1W0gAQJFJcaqPYpkZiUns6bgw9EQYC1oTLXjO6+sb4/xsavz5y2/G7ht0TuLbU+hhukh0h3iTBpHZB+z1xFIEs4gFhupMsvDgwUMpwqixM02DVp2eXMQ1NTicvX015hcB6FJdVvRSn0WrHsUE/MTiuHvvdqbITF2NZ8+ejWfPN69bpqwApyprBfLwQHsNk5DEiWtlHdHjIU4OCBzbeHl+OthNjMwGgIGmTDKy+/qNfi1fU9FEqs8A+EshK9M3Tp1fn7hqVibXjXFZoHfHaDy/UJsDnGGL0ibYzJ0ITFKFB7iQEfBWvM/1ZwzfNVAeYIB4pwVBiR1L44lx0AipARDImEtbroDkIkWXuXFGhfpgbxD/8V7ONB9XgjXsy1TI551kdOfOXdkCsN5I1GL31gNmUAip1iHtpaNic3qjeZTpKuqPkLAZH7GvUxRi83ruCsjDrlN4ERBwykiLSwdgzPnlqYUphb9vOr9j2pxVH+YQ9vXB/QcWCp88CS29dUHwzex1dDt4LyrZnO8UxtKG63rThkt/PT5waWncvnNHm0+Czd5ugeAuknQsnmsNqIO/6nwL+yEgtLrq+zR4QFsZ+0V23/zs2Hz2zNyMOImimeLv9Uxh/ynHaHtYwBWulbVjf5oX1uQpi7OAp6cZQ8t+btZMbDWtmdez6gWJWwOo8o7keylcsI/C+gyrMe3j1+K3shIrD9M2FzO1Y1HOAe8Vux72D1/NMGgBUZ4/AECmxAFEUxCgTTmtyrxvJrYELOO5XQMxjMpczVSMAvYCjJ9n6lFNucJPmM9Uu3PHKLwOGyjANrCjZ4pt2q4xA5PjWABAPwv/qZhxrWcQVvm1eH2S/+RMzfrG/nrEaQFgo6QNIFWHRsf4njTMSuwc91OUeYJDDaj9M0Fg28F18mNAi3o2YmL0kthvPO0GAwzAieJwWPSNm7dFop89e55qelUVQhWhhSC9/9IVSwTEajZaBShFz6cXo4MursHDVH1z3Fcq/+l35VobqUQwCgPcvT8GK2cXGhwOlmq181Arzkv9O0bLZKsqUVSzwjyocXPVR4ZXPDk5sodEcbQKmrraZ9Km8jVUkCjIc1jv3CFp2nCDseG7Qt5q3o2iYbioELXKO89KCvU84hxsHmjH0Hjp3zyeoLVvgyEgUTg36YZTqahgXK0ilaGP+moFLyUO1wkiziRf6Z1L70zGh7HRopCfeaJWa0rwKCJpBN+pfMZoTRedbveaKlMUGQw5ByYjw6ggpqoIxfD99z8oZUyC9mOBm05KWrzn7p1b9ioyaWF7a3Ps7u0CaYoQG1iKss+Z9BEkESxKj56D+nUuu4DqP68HMcWACO7UrFn+z/c7ye3qHI6MJBeBo2hDhAIF/dZk8hI0MEkS/+eAn9iLHiEb6WolVsLhVoiLZ24wfe7YzZ7d6kQHKYARnmK9cQDQv1gT/o3qcEba5akZOIswhg5rj2vNLY8tuB6HRVWafYED5v5A6zGUoW1l/F2EtULN570zN5jqSWhsnD/sikr407NWzQFHSDAa+EP13apdqUSjLaEDUJDrzH0gilpVUc5F6FVJ7ILuRgPCZNpeyNgEnp/gygJUXdpkokhsFaGDnBkqjGeuGb9LUGAgryPKaCorprhCgkcTPHQRMqmkxT+tMnZ7RdGebXUoMFHK/VJ6Hbv6KCURVoeqwAAA54OWCytwBQCYIDtbGLXoCHE2CyrUsPQjYsd6HCn3HhBgGKRwb464vLgw+cdh8b4EYTwLWEcE0++99+7YuLnufmcsFWfD9UWNnkRfND8iaPYSFvUPVJq9QFBEcH7n9m1/b+v5liNGb67dHPfu3FcHY3N7y5/ZN22PYhI7qv8k2VoXbX2mWPT888wsj1AP+4M9EDGd9GGz33CmbHbOEmi5a+W5jYBtqObX00xaPPHZ081xcAgIshRV/FL654zZGqLOFk66qHUIb66sTNTh+9mz5i0IZWBc/Z1cx/bOVrVRhdZp8niFxghAWgIYhdKwDdXmZhUU/zbDdI602rQ2Cc+IdbN1rWatk1C2wj37h8ARQHN5CUXo1QkAkN5DwIZUnXhT3rur59g1fpf92+JCXbFp1oQ0atgKspEC6DbD0LNJi1S1GPpMZXExDSICbiRO2CKuA1uMfd958WLSbiCAXEFfztX19AZtcbMLbG2LD+ozjaZHEtkCqgHC7DmNTWvw8G3aPb/bQEYD19ifBu9MOkplnfgolZ20C+k/y6/xOn6n/Tj/ViQSAKP6aLtVijOAr9GXK5oZhg4gK+roGQO54Ag+pkhwBrLv98bu7sm4d3+lRgKm/ZL3QQcAIG/nxfbY3HpWbBnYg+djfWOjlLUPx4vtLUH1ptHzjB4+eOBnbm4+H19+/WeBhE8//VgfQHFhdmZhzE7PmIxsb76Q0cXZgrUJ+4YgpsE9kjXAvHt374211fWxv386vvzqW1/LPSu6W20hPo/SBKI9gf2OXcI/Y2OIUZo1iN/i+SAUyH5nfz999mzSj5vK3/V8+9jatHixV/1/9V4TH8zOMbKX/TMz3nv0zrh9+6YJ64+Pn6g+Dn5ASwDVUm00zIZq48Euor/DFzaWcwAwThvAzs6ubWi2IiAUtrigar+0cyreTHLZ3TUxThydOfc8E0RUOXcNVPLsjmB/4UMYHesEDKY6nJjIO8VrGb2V+DL2V9pGUzVvYKqTc/ZRKt+ZeZ7++OghEeNXXu0eTmzN3gwQp6ZI6Q0IksmuOZ/EfCYfJD4AEYCcN9LKRouF1cuKnWFv4pNe7CCKdjg++ujj8f6jDwSMf/e7fzKRxjauM4Wg2keIAxPTAxanUt7xPt/HdyexzMhaW24o1BDTVcsmaxqwLRMersXKKeAEPO/ebNdt4sNTvAFopp8bH5HEDIr9LeNShPMYRcl9ybasyTuslwnoVFhZxK28NzEPvpC9r21SRDiaAfxp28CaYjf5mkzWkYGXImMz5ohjifssiBQDoCn3ydmGn4+dUUiU98M/LGeiBCMlzwGU2WvFyur2Zd4nsWhsW3QzEEIPO+xQhmGS0RaeC8AeO4w4cxeu+nUTYBWAt4oHbYO7JSJ7N3/8bAXXe7JZsVhqTDj+CP8r07raI1pTgOuXFVbFGr5vQUVNtewJgXVYzrKuVzyr7cfDmslZ6jgZu48NoOiFXZ7kpDLUPNWT3LGfqWtb8bFMoDoPtFiR98LmtjBWAADTP/TVMorx/9VmAuueMzBqjG59puehWhBYJ5jj+iYYAL3pDbA1gjGO6UWPGAIvlsZnL1Uq1jjXm+urIqcEvzxwab7l+NyAHHAPWcACfD/o6p27twUEGIPCAt+6dWdsPt/ygOPUfdDVDkDfusIHzkME5Qv1pwGACExENb5pfCzzpIeyAns+h9c5KqiTmqkrK1ud/DdCz0N49vT5RKAtPbtBinJoopjawimOLnvLSFKFtd1hJtUAgkWSDowyFQ36O9i0N9fXpNE7n/fGMJljhFWPa+OaU92p0UxuqNB2CZRCgwmaDXggG8IpCzzgubG/x2gwRp9R4QHdzUHtw+azLpE7lY4raAR11lFIQ0slPwgcImQZ7ZhZ1IivJUBPJa7mpRPAl1PqaklTNWUEOIs3iFR+N/RHPoP7w6DZo1oJHY6PPxw2EhsOKk6SQwC6/vNf/FKnwHMDTf3hhx8COjiqElrvuYJ3POu5WZzMvjRGKI0qOsuagD6fOco4TPvH1lDgDt0LupAzVA8zyiaibbnmBkNA7gM8XKOCoRsynjFGsSnyr3Zeiw7PzdJHmPFE9krZ4xNmRAx3RvLpaGoEH6ir/V3ry/aCdtuBaGiJ8gnaWNW8EABAaIzrvHv3tqgrz4/9rKDdXtT23UuqTiMgggp8gop2KIyC4fUkDo6/qekUOftFyaMfsxLlfr5JPoNqd6VYp3p6TePvM2VA4ihIRsBlTBwAAIZUQ2ZgnGkJ7KEeb9KAABdMwAuaHdDhWKaGQX6JkCrUBrp7FSpYHHxQ3Q7aSTJ7pjYAC+8l+l8sDiufnYzUKCo0SrAFCd7ihJuK2U7rbQBgdp5qaoK6CMsEiOFgOwJPQblphfbUtIB+2RVO+8OiYXENah5NNFF6ckqCtFRGZPcUfZqAtdFonJq0WsdPReCR6wDwgm7MviAoaCEZ9qXAXVUB2m9wVrAnBHXYIsVn7EW8MVaXM4Oe2bmvXr5S6PHRw0cyAF7s7AwUoPkd7odqEl8EkYDEnEdZBzViVkAHG+sc4aOJKE+qUBGf7aRL8c6icQYQC+pO+xkBlnPQRfoDXAWknB0vX8FqAfyjcTbVbvZ7a+bAauMyCXomjJgS5uQaetwT9wzdFZvWlE7sK+v95NkTzzm2zaAJsPTqSkCG58Rzs6pFv3rtKYFuWAsXAQoAATJ2May82NAj15JgkXtNRSmAINfy5OlT/XnrjrCXyYS0yyalMP8CFvHVvpVgg3UNWBl71fTKBprozU5FiGpfhEB73fg/+6O/fEZU/2oyQ2z+lM8EmwygsPfmTVoNqvcUAIBk3jaF8rkNMl9rGSVm6WDSli+D6NLkSIjl2mbCQ/a74HeLqVY7APci+8xKcY/JTPwZ4b/u3S9dmcu0ujXwwDm5ZkOkj5zP3Nkm9hlW2Hqvdisl7+05ggFYAlnYB7RoCCwBUKnqv3y1E594TEVXBrU+bn1j3WvgbBDHoQPw/vuPxu9+99/H06dPLC5wT2G1hGFGQQTf5pSfVWjxiamwfezx58+fyZj8n/7nvx0PHtwbj5+QDL+ySnWMftMxTDpYUExcyeg+4LFQxaPVA+MLtsE7Dx66f7e2Xo2t7Z0xXWxNnmeYHKkWsgeYOU4i0qAl9pwvwZQSDG7xrGZn4fP7mfZzE9yOZZ6Aho7tRfCWaVI19nZqys74cXFxMm7MXo2fff7Tcf/BPdcT+u2PPz4eu7t7jmTDl7Kv8K2wA7huR5Wtrdc0AkTx0INZG19/9fX47rvtARbxzsM747133x0rjFKuuDmgPUKEYcekUj01XhdjivZEhF27FYKZ4kclIAsTS1+tGO6JcQzxS9r7wrjR9+KTOEcC5w0CBCzDdnb1thktJOwCjiX8BoDT5yQ5QMbl0QvvxCaQkQK6OcMkTT2ZxJ8Bns4j9jc7Ts5PxtVMJjZlEgmTi1bcF8Tem5vb5gW/+sWv3EP/8A//7/ju2+8FqmHIYBvIO7BVN9dvep6b0dbPWIC9fFXHg7bseiYvxoy2KDEx3+a88JwF5atNGZCHswALmXMru8hc5oYtRE0HpxhpszNx5xyxJsLXYTozDjBnLT7Ys1WgMx/cQLXiiPyctopKSt95993x8J2HY3Nra/z5qz/7eZ3b4EP5vJ7SFrZO7Cv7GpYn38Nm4G9gsfb5wZ8lNs6obar9vI4v1gC2LIwhbMLO9rZxPs8UpmxGBF7ZxtOJd2K7TJswH3TKQQDtvufY/viPtNHFN/TvdtGWdWgR2gavA0YHHIkdvrLw0nFWsya6BY09mxbrMBT6cyJGGz/Gc+jqPfcdLY9di0wUhjLqO6OweQ9YOgCf2fuw7XpsYGx8+8nOl2VtVc4Yf5QWVydtKcad6TSd/3BdXSDA16J3B8tmZhadBNjuc+YHxFQZS0zuGC0egGNjA+xjaUN15V8WRfkhgHX2l3ksAIA9cz0Wwh7x9BdjTbhJEgU23NsAAAuXkX+pvHfPXo+YCfofWrith9MEFQEATELu3R5ra8uOjuDBYNikOhxlxAbtAN6YPcElfGBgAbeB4JBKQuaH96FqJ5oE/Xo+a6OafA9jwFcj+Dc3guDyu63syD3zO1CxgvRgQGMwG+ToZMWKRqEs0qSq/xHQgw2+uDBr7zn73v8vLlhFebnzSsdwZwNKNiIlqOvPjKWVGGwOJslKdAoSlPEwoUJhhERdoUqKlqfVgKAoohRUD0CkZsbrVwfj9S7U44hZUV0OGnc9polZpO6YEjJ3M9HXVHoBOJWufhgkS1nNpAK1ICrobAEsAaMaYZTxf/msRobd5LVOYQykT4xn0kwO7g3nkhGLJXRWQmMkgKKLXUFZWBg/+/yLsbZ+070DTfXZ8+e+F2scpgdOkcoGz4RRXtWyMEXCC3UWhK/6/krJmx7i9LinH5X7xfCp5F0CLFaLuD7ophUMAwKwXuklynxwKswE6qwDbBKCo++++V4QB6fXPbQqe/ZYtJopHH0F1icCNI50s4dpbjx4cHe88+6DtGQUJdWAtUCxJPhJ6KhgsP9AeWnREMBRVX9X0ZBU/KJ8zV1xvwRenTjyHKhO0IIC6AJlN5T2VKBy9pOMYi+6Shi2UGanslcEiaoa83p3LwKMNR9dxWiAvGOUvwkAFwWfeK7QREWZ6UurcYM8h7TApILXiDb3SH+d+7Nofto0gcGAEVzHxUXaIIKkIkaVSomJVyXaBAOCT6Ua3u0N6e+GXr8ohfrVKwCdrkYkiG0woWeSY89Y59Yk2bi9MRHbg5qda4xAKEFkWj4ura519cAKu4lTQEcTjALrdDhn1yBGtFOiRcEzafAvqPd1cNfVT9anQVTOHiJWJJlUBqHU8lkZjZjPxXaqNCsnkj5+nFv1fF9cjOebm4K37gnnrI/0fTLjeH5xAgBA+4T+DvuAt1plzGC1+fR4qb39N1YfUdGmLWBvf8+KMusMMCHyvrJcrLWoUhOctnPFbnCf0akgWJ6yx//tFoBuPRIQckQtldbQ9hq8al0ONExgUCfeih2jhaJphOwj/ATPDdYEoG/TVxPozFoh1NYjgKQg0LnAMusa8DLjv3DY2tCavAOIjM9lLNKt27eliKY3MnaU/UElFBvWFOjsgUywwD4mqY0quhXUGxEf47qj45PqedMoSUbSaxlAgEAr7K9UYXzGTNM4j6/k/wT3BLcBJm4497r346RybkCMqGQCR96PCipJDf4O2nj7LNaCSjAtOp4BKMitRVB03X7eXGtAirT9TACVAp07KL1OOMMQanvWYoad8AiIVJ+l1TTsmv2uJRSouNh1JbHjkf796yr0tPf5YotkMKyzBiriI6uVryby4M95Bgbu0+yNNfcR88gBA1lbbE/TWwkA0TwhyETLBJt/9+4d7SGJ6osX2xnfVUAmACpVdWwm8VCCUkZcHdgmhJ/Ab1Jhfvfdh+Ov//pXtr399re/FSRDk2n35e64PCdOGoMtzDRRMCUqvRRw2HfEdsRy7z58d9za2LDgA4CAfcCeq31RPbbcL3swrSGo2mfkMH9Y1wSXlwbm+HiuF1p1M+yadWIsU0LSOb9Ur1MAUpTyBL2W1l9JGyY+YUyhKXQ1bt+9OT7/4ifj5sZaEt3jk/Htt9/7WU4zKNHJpmBTDWV/Ly4sjbt37hrD3L51x+r+73//h/Hdt0/Gxsbq+Ju/+Vtjv6P9ffutHXt3xajUZe+pe6yxUfR5C34yE34yreZMtgTP2phibm7MWd0OZZk4JSLCYTcl+UCvISqf9HI3WNKgSwsC9llWhb/YshYooE6fRAWefZpnFOEykll64MPKCQhA/MjfsjQcfU0gOT2mGQ/OdAtEeC+OBARuTCE2CPhxMU6OTseb13vj+PBkLC2tjF988Quv9R9/+4+yhPFJ+AhsPlV1YpEH9xBkTEFDe6QuBIBqWnwbxEuMkCkLgLfTpQ/VLOhMhzrxHDT9n8QYlghimeo3VBKqlsTZRYTo8DUlemuvv/pliwLgfD6JOqAa+4Zr1mOQoMveSvzE9U4EQUvYEJvzv/zrfz0+/+Jzfel/+X/+y/jxxx+L2XFDcWCeS/fFU0xsjSTuiYQf/4zPpNCAzcBv8rmpTqd9lfUBVAR4xj8S+9EStLy4YDvA0yePLeA6YrLieyvJJZqtfbIQkckEAGXkGpm3GDYJ308rc1gWFt1moPRfi6+2/TXXKu2pAL9hUmYixKzn3DHCU9firoInpXvThZEABfH7SdAT100S7Zqq4pjQeq3C3cfoFcCYTqEMYc2AksnDePaJfTKxq/NCPsuiV/mE9sUt2thifNhm4h1ZfxQXKD4BcNRkB1qSAerVWCGXmwbAhik6r71EBLCF8WUClA3gXFD40QfWaOyOZ/GEABhMJ/Esw4hYv/fQMYBsGvv9CwAACePwZOYzgWjNyiQwrgA0olDTviknhA/CaZDc9KEDXQNlZZwWfVQmqgvz49ZtRlIwl5MRCvPjvfceZdbnzNx4+uTZ+NOfvhQBlP4+DVLCwyOooCIWITtHA5bASKP9Sca7vza95l09appojJkdE2547s/kRtprRjQomCIDocYbOY4oIyoACgQnTEbSD0SyEoQ7ohE5iH53bNxcG8tL6VPkEMGYACiwQk6iVGrv0PlYL2g6HAr766FqN3IkLT9JYIQoULyk4gdQMzuWVxYjglf0pIvLqbHz4s04PAI5Ax26tDdOB1qJm0nlRYIIqO6gSE3Tx7hI5a45ydfrBkU8PboE4hxmjAc7TrE5Z5PG4RA0qCHAcykUKoBMejX5WQeaXLdJokh4lNQ3bt8qWlqovVDNqPpxLVRFTcwX6dO7b68uPWJQ9DhYTWmGTg0AADLOM7e/r54PPfSIwXGtCukUIwT6MO0QUpqL8aJ6bErxJg89uxbjb4XqrV5vgpJGUzMlY9qAXPrTDYQH34y/fPfDOD+9kGLcqKZGjzJvtVKkOjyVeec1XhKKJTsL47O6ujTWb66aTFAhMJiFmt5inLOzoppBPEloZhQw5Mx5fudm3Peop4LKqqNxnNF4vD/U71TR09MPAwC6EmfVcXuKX6bKHXrmXtHDlz1X7IvWp2C/dw93aGoEwoeZSV7oMYm4fZ60A1xkZi77sMEuhfXmZq2EB3mOI+sko6u/GxsZzdjsmHY8PAvuuxXmBd5KndjqujoFRxn5KKX9bC7XVQAAIABJREFUWqAmrTihGnLW+T2eG0ye3de7BgIAFrw3z0GWCkF7MahMvmtMIM+ZZ0p1gSCq58CHDgfVbHncuplxirTJ0FsrXQ3apZROxrRhG2FKFbJ8I4rLtmOUQ6NfH6ol19k0U54nDAqqUjyDCM6kTx6QSkC3GC5UuQhIESlCKbcRca6ze+q7YpqAKag7fxiRBBWX2rVA8lxGLeLcSORo81icg154brCAReZ6MSiLy5mVDFWtAaOdl9v6o88++6kBDxVJKqJt82UZrFMRj5CnQVk5dc6TAdY0qshovCzIAACwgY0Qsdq3FLZJuG+gl0Iic81sCbMgQnPY7blZxtelv4/1uLmRSgt7UhXfAsM62OLMNI1XEPOQqlIE/KwEEIwBshSQoC28vIyPpULB+Cn2u9NRhu1PPNemLjbdkM/duHUr4NRbfeTcI2vHM7eKYXCOnac/NiO3ZH+Uf6AKg7+3JxvxP2Y329ZC21AJgRVzKdUUquxJFhyZVv2WCcwQymIk2OFEadzzVEKpnPHdV7u+B3sfEEzhqJMAiAaQqr23En96h6OuPdKqV5MzAvRdA169RyMQmUAuBQEU4Hv8Y4DJPrsNhE3A66LWhjGUQgmfa8JTPdkZxRvafQMOvJZnJG2/6KiCiGp0nGm38VXsSwJyknSntJSgbEaKUVGDChyBZdbXBGwhVSR610NLvtDPbNzamPjgPg+9d6kKyta7uNKu8LuAvj/7/LPx4J0H4+mzp+PJs2eDCjPXDJtqZXVpfPDBo/H+IxKJpbH9YnP8/vf/PLZf7NhaeLR/PGam58bpCe1LxCisAVVltC3ouwbYvVTMlN5/zjVK/wp+1Ti6MFbCtOxqLQCAgIysv1T+TUqJk9iTNR0Cn4kNybPoGBDfCngR3aMGkVrjI2c+U3YM2tVron+ZtsK5sb6xPO4/uD1u37k5GEHPc8e+bm69MDBXfJnCQk0dimD1lXuY66B/ncSP4haFq++//V6bACDws599bhV6n7aOly/Hi21s69W4c+u2av0USEyUuJfLMZm9jkgpZxIfxHPPHPpQ2hmtKJAr8yxV5qYwC8YpDgit+lKfKiBVNGnu5e1qJCB7V5m7COb6Idtq739iPWO7EhcVhKY+12st/tMC0JkYNEvLHfopU1dj//RobL3ZHjfmZ/UFZye0up2O0yOmw5yO6SumYi2PjXWKg6eOhmRvcJbUqXn5UvYQ9uLh/Qf6Lhhj+LSeDCagbTtOKsV8mQcUsD4z3X3+OTvNYqUtmJdz3hzFWcxb1qip7Pq5mfmxv7eXFhYYGIgYHh0LALBOJPusFQDF/fsPBABocwbsBxzlNQr7QqMHoK3+/y4wsfa//NWvBADwp//w638Y33zzzSSh5Tw1aMjiaHcdqxe/eXLKtSzI5GP/bm9vjTe20MRmARRhT5r52LoyrLHj9laWx+bzZ2N7c1OtikUFfWlBK7H3+VSdiTnZ2/gEprOxRsTqMvmckBKglHPI73OdxODkBxPGeYGvVuxhHle7ovmKf6InwXukpz8xRM53znA0H2qqhnna0aT40XYg7VmnE6YK50LgofIU9j32BRt8cnpUBfC0ZHWrO9dGjBbNg4Dkk2S//UHZJhJ99h7PjziPvdRgOXuAvdrMAfYNP2PqESAx+wsAABsqCwdDxJmtwjd7LXhoseqq+ioQUXkiz1nwpCapEEtwDTIs3vnoE7PB1gDAeIDqn5IwnTNL8aZBaqMcbByClCAwmRl9985tA9sWZ8hi5IHg0Ki8MiKNhB8wYHUNqgn0GG78eNy+vTE+/PAjqWQ85Mc/Ph1//vNXHhQeYFRGSXBXx53b9xS4A/F+9Wp3vNkneApiHjHABB/8MXm3ogXNJb18vG4N5GZ5se4h6pXt+DtwYCOll5dxbPQvxylxX1TCqDKnGolKfGZ28hoS+9Cs8ueUDUTLw22AhrWIkNivksAHB8YvgjaRnNGHJUPpKlRpErGmvij65azQzGzGuOwyEmr2hkkdlUoMOb1IsIvoz9vcfDkuL3EI8+Pg4FiVZjZ7I7URwaDqXJXHeRA21i2if7yOAKErrPws61Wzu0v8zqpyOZz0rccppWrF2JkgcTHAGeOmKNbZ6USFt+mPKvYWvTpGMpVd+3gQrymUzJ4W6fZQeBF9QjAyIzr4HfrErSLan3Ml2wSHqCjV7A1Ffq6mmD+eIODocN/XMffYMWM4S89V9pIzggVuFibPkKAMUCXV3hxk9iyvRyEdo6ugx9lF5twWrZYqPnPBeU7OjFcNNMrW9hSJnCbJt3JW7RUCULuMAZu1feTOnY1xchZWBwmJAiCVNBCQcDZD9Yr6vgncLAkwrQ2hsXYFnX1hO8DBvvuO19y034kKUxTAsQ2AMx20K/JkFTHihTxTe7mhbq6tSR/t3jpVgZ3GABBSyYEK61BVY8hE9nffyEqgYqzS8un5ODgMukxylXnxNboItJMEpaZFSCtTqG1e2maS+ASE7DkqLazLw4cPw6wZcYSeKavFBJI4jWs2SrNluDe+z/OPqv65rBuSMnrauQ9GvhGINOosFZWZ0LBJFpd8rfuhAAKqCwAG9ve+fuW1ra2u6Fww1Cbne9FYWFqMOBiqyNH+oL89Y4gIHGD/sI5U07V7ZwgnbXnesXmAWp34cD76Pnhv9lU7kjCMoLJGZI49wP6hF5s1tLVpNgwXHmjYEgFyA/zlD4EGa9xUPCcU1ASABtEI9hzFJp370qCOv1nnJHSplPNF7zJ2BmEzPo/2jO0dBAlDOcf+M1ap1dPDBoE9k72i/sSNG4K+3FtocfQ/Jgln37fAKuBj97jGrhNMRehQSu3lxVhfW3GyBIKivD8BEw48vjFnrvsd+R1e08FGJ5ki8aU+T/LTvtWqkfOoqSinOhNW2m5UwAn0AH8KkOL92J8Hh9GDYB8hGNXAfUQZA5wH7Ilda/sKADiZWFBtBx2UJD6ofuuyxQpJKuqU8UYdnMlY4TTBQJqd8Vxyf1wTFclMH7kwQeWesBmAhgr97u2P1y9feX4YK8dFAqrB9OLzAU74mlS7isUiYFHCohENTuyStqO0KhDoska9V4q2oZCltreYL13JMSEsMKBBJBgk/fwcb4m9r17/Xl/2oCOQZTXEb/HFGWI/EwRy/eoYAeIfHGhnf/KTn1ilQ4zryy//rML3BGS3tzjskJ4QYZsMoAdTg+ZmBb357I8/+WR8/MnH3hPrsLW1OdEtat/L2XWNYAcdMJoLsGFGBfDV9dXx45MfZYhgr9jT7z56T9D8g/cf6W+OaCd7sTm+/fab8eOTJ8Z+K0ur4+b6LVX5Q2IhmV9Qu+nVS6ZfRPiOSi/nDcaUTLpqn+Bm8HnaoOrn5T8wEWViOIIUv5ERtgGSo3XTwXeLa6YKnITd81rAnslHsWl4n7AsaXVNa1q0Hc4Vhr1zd33cvQeIwmZOkQARYYJxpmFgn5jFjsZVC+kaDwpq72vjbeNRDBb2CRNvQs3ldxVgI5A/PXPMKawoKvy3N4ilrwSHBDNI/mvCFnEMcUOLLHbvMfuNxIufA9ZGoyR+kCS9AVmfv0muQ3fLNiL6mziv96qU7Wph7fjFueIl2NmsgH4//pYSDyugtMAS/2XCExaTkZq01FH5n6txf8fnp+P10a6jmE2E6XeGBYC47hEixjDHYENEGJJkTwDy8srZ6fwxKRpTtpXgA9HV4GPDuIQyHX0anjV/C36zngCdJ0xWwUaH0cBave3D2A9p8yEfyp7ifQOAhtVGMTIMn+jXEH+zP2CC4UMcfXdyKhvkwYN3BCtpc/72++9qjy5MQNIGerHrDVLyOXfv3R0fffSRse+XX305dl7uTFiKMBDC1pp1nZMrhJ0rA+D40OeC/gfPhHjAHvNiuRIzAhYQK3RsIPA+Pz9u37rl1JBXOzvj1csd4xKKYIcHMCEiUkmsTvsFrCziw4iHhqFpS1gVW1k//ugDSxcGm8zECtYvU1vC0uriruepxBAdD1sTESYxtuKU8U0tqsx1d+tdMzVbXDEty4nRiUlbr4D/CxaXToiMlVmYawiOvpGZHdZoTS0TPGbKDzH38iSX6n3RLXucRWwWbcT8LjEe4C7rz31RzGESBPu4QcsGjmgZIb8j76UADpBKB5PFCHIzxWh53q3dVcyb0iJoJoJsFO1gQKF1J55gg9PKO/X+Tz67agGkrsJJOS1qUQdhCjbQC0RCV31BGFooHBs3NyrAzgg4He4MNI0I02CDoW4iqEJCTN/y/ft3xsUlRutSdAqlTwJ9+sfo//nyy68MCHB0bsbbUNgeCgLwYKECPX26PY4O8RizoWFT0awEoKt36YfOOLPu1yMpefDOQwOPJ0+eTOgbGErQo1QRo2LL70LdSdKb74N08SA1CFQ/mwbpjNWw06ZM4BnBd2KbBABAxroFycEwKkBlX1qhkKK2NVYPYKHQ2gYzVI6tkTeNRBGUcm8rVOCnp8ap4+JA0JhdfT6eP992ljX9VSTHPZ6knWQLChF4ioxN2B1xIBzW9AQDHKSFARYDldOmzkIVAigSKa3qs/0tUJEnar2h3oEY8zkt5sOewxkSDE5Q6qL7JEQNumVlu3p5JiNZJuKTsCRyoABIpM5cpYfc4KAqMmdQehC2JImCXsmIuynGb6UPEOd/eoY69rKJRAKCKN+2wAzOl8SMaiZUf1A0g3hE+1BBXYgxtbqmYYaWFoVt18O+uNB9MZZRaV+aoIiZjXwlzZ2voPAZeUYfP2eE9wNEgtb5wYfvwbHJtIoavWiyXy0w0tdqMoHrKAMizjEU1oxB4x5Zf4wRn8NXlGJXBTTaYHS1kqDPVOiKyhujwthfp1IESa4wojwzgKn+fPsBSU5ghSC+RPJA20yJ9/TzBVxD3wHgDaE4qE4EjbZQqBINEHQRls6IUj/XjgCbzFDvEUeQkTRhV0T9fGt72+QDWyLqXor6Me7eduIW0fiM4Gu6HPYCZ2HwVoJzgCns4df2i6diQbLIOeBMJLm48nyyDxEWlUZYM2/5Oc8C5hUjR4H8cp42JvoMTZlmXxBUKPg4pjK2aj/sku735GxxnaLkJHqDMUCMuloXkW8bL7BayHdEghYF/Vp/g/tkffm+e7D6ypv2HMAqyuTae1pgajIIa9gJlCDLZZw0oAYVG5IeGUCn51Z5pq4ifCmogpjWXkCkMAyoJqQ968UODIBVEyX1OrB31T9oQoMqf7WEdDWgAzb+b7VIECmaC9o02hUQszw6Gt9++53AMmsMhReqHH9SyUmyElFWBBmhSN6rlqD9CdWV19DiFRpmesoFSqrK2X31oXRH6ber0zKhChiKLUwCmbF7EbplXyoYVZUlGHGwCtjb2FTWbL3mpQvqF4DK3gGse/OG8W0HUvV9RldRb54EUAXecu3N6jGZUjsh1Ymm/IftVi0oHWhMEbwmKMGzYU941vwuCRTnEKCFs5F2rwsDI/UoHBVJcnflM6aaJ4OlWoTcH9WXn6oXVHMmcaT9Z2Vtzd/tPt0GXKCthj1QM7+tMIUNAqimcnr1wXYVp1kn7t/q7bSKgo2vgMoEy9FOxyavVN77OTvGr/RXSFJJZPk/trVbBvAHsGE21m+OR++/5z4ksN7aZiRYzjC+Lr28Z65la1SkGHGpir0V/pMTWTM/+9ln4+E77/g6fAK2lPWHvgxYDkOJZ8MaKeR1mX7fg8M9p6Jw3TAQPS+o7y8gmLpWfcT0n6ONseOf0IlzVn/1q78aD+4/NGCFWJ2xl29sLWOkH345oOml8R1rlra3sG4C0oQynoJf/o7GQ4oNTCKB/g0Iubv7etK7C3Ca36/pQAVAWg0n3qj4jDOOTbt/775A7N7+7jg9OxiXgxG5aFOIwY979++M23c2xsICGjWwBjN6tCczCO4xRYVnVJM3eO48B9adNjmZajMzEZFexAeG6tuxHNdxcXomADBD4etyeizM0kp2MV5s7cjwiWAdAHu0YPBF6iqcJWEG/OvJUdg2Y91qGSW5CQOg4okSXmtwlhjCqTW02k2EOmOnbT21cp/4Q0be3r7/lg38FlPq7WIbPvFtjTAAji66Kdwse/hyXFTbJDHOyXkEj2OPoXRHj6GnedHzbCVYIGTB845oLDEUtp37w78tL2btu5DQzAgAM37OXuBnXLvCiKjJHx+OkyNaHwPscZ6JdwJMZjwhsQT/7iIfuU9EC5OQss8zZjf+kM8gtgMMYK167Cv2lv28s0MMElFTwQimRXDvRQEPozCgbwTqYNmifRPwq4tLjkx0og7MQ4QmU5hTPLjEo7VPZee66OcaTNotw1J+mxlNgUefjnbCAmKfn1qp78k6xAqdGPO5+KNHj97XvrGfzGmczoXAYvrcsfkBxKM3oD9Bw4n4LJSR+NYaAZwWybDL2gdyf90KlJaFzLbHZwhoWQGvNjxZbRmh2qOQu/DHuQxrK6PAOWe2HwvOE8dUMa4AYbXZKqnueLwBMAGK8q8tbO7zV1iYFof4bdYsbeppde6WP/zrvmLiiT1V9CdvPiKGOxD4sp0KNj/nQjxtyuS/WQDqtpUocNY+00HwdTKqSrvNaWRLi5Mxz9gl26Xe/8lPrxoZbeMkLbz6duNoYkTcWIuLE1QNB8bmIEjjK31QoZsSrPMBVNxAenD4S0sYk/2xtDyvyv3l1dnYuLmioEwfJoJFqGHffP2tgdTBAUjqmqPXNm6DwF6JvAIA7L3hhpfG6clVGXlGqUEHiZKpCRg0XaoPlQhx0BhJQ3WEhOXbb7+dzHEN3e2WVEgSa1V66UM2COz+4oz0ImCJg7nhZpUcVT3YfP6cY8cImKZsf4AFwIPWyVmdS5+zdBh736Nu7ebk9+ej3m7gpkBS3p9D0S0A3VcJawDkyB4uR8ZdOv6P9oCXO7vSWGemIximh1NdNIY/o2CCtEWAKs+brx5BmF45DNuRNDPHitDHVbQTBIWohGK0gtbXuCQFBGE6hM4jylbCVlTNZAAgrMGYIMdNZo16HXn/VAOve2w0vCUQhtPrICGjOAIAcN/22nC71RIS4ddoHaytUNleHZfjfJxdHuv8l5apjl5qMG3dmO4k5tq46OzK0fI3vXmos+d6rwyg3H/54BKUonpPle/MgDYzn4ui+JYiaOjAOPesXcbyxAFjOAjwrECDYl9EKAZGyU8++0SHLdWpxmoaxJo4RMQpAlxBAO1TK3VfXofAWloD0hfZSC2vxxHybDjXCvzYuxUwhj2P88PYESDirPg5NsH54ooPsdUSvIWCFNEmGSZTDp2UtWEPos84fVDQUq1Gzi963fSTQRvGWXbizO+a9M6BZr7x+qE8a2ztgYoyPHs5fctJIlHR5r4yljDKq6wzeyljaiKA5jMolXB+TwquvewBsgSmFDRNEEJbRuC/6aItw2xZV2yLc03fIFU97CH3hC3l9zqo4oyT7ED/BFFPZTjtVp30tA3IlIf8fP8AtkmNeVL8k/F1++VQM7kjwAgV+dD8sYtpdTgQBb979+64zXjM0zMriQR7fLX+RgcI7Lm0yiRBILAWBIYNIGX/X/bbZR/SNxo9D/YElT8SPgMZaKhTM+Ng79CgkJnh3Au2kSkwMBaYFsO5fPXqpYBcbGSALJ4zLB/YOtwXzA37mbXbCchbNdhAwt5U7HmCLu4/7KkV0fYfHz/1DMqomCHRWxgLPd9eVkgCBYJCRrAhZMtoJAJlz0RR1VPVTKXhbTDMhA2le3qWJ0BFJaVVteyKRydgMtEcjZmefO/z8NAEhj2L0BSJVKovhwadgE2pqp+M5dW0dBAIcWZIuPbe0Nud6Su0pi0upTLCnmDNYavwTPFzikudpCWg7XRazGJ76f+OnkTG82H6wmhIoI/d4v/4/w8++MDE+y/f/8UAU39IS1zpVMgKqekPnM9XL1/KrGlBo04G127enFT7uBcTfais81TT8vldPWLP8gxtp6t+aAJ0rsPXML6wbFqDY/Fr14lnVw55pvoog9pQLg8LFAQYIDYK0JIWG9/jMpWZtvtO+rEfeghsMAGGaiT7OrOz8f/XOimKgJK8nKTdjT7rZpg4suxm2V4SvakhyLK6lvnTPEt8r8Dn1raFCyrSUfhn6s2MYDZB7svXO2N5dWl88fMv1MOhzxiNiTkozvthLZhMAxZAv70sQebLMT788N3xd3/3d/qBlzsv/SxsiPHgIT3xFA8iYsX+yIjRswACpa3UwmcRHk5Qb5GjKn/sTdg/v/zFz/UTX3311aS6HU2eaCHh91hr/DDPKuPIiuI/psajR4/GOw8fjp0XL8eTJ38Zx6d7Y3V9aXz0yYfqUlHp39tLZR+7N3V1pZ/BjxCXET+GLZVYgffnvOBTWHPWjdgQALeLSADG3fbTNt8qJbEELWGMsD27GgdvjsfTH5+Nrefb7ln7sZc5/9Em4PW29qbFPtVM93Eq2NEJSdWE88u+5lpxVE2nJi4xZnW0HK2oNbKvwM2ciVTv+4y2rcL+BHy+FsPuuDi+PsKtJiEFRuT7iSvU10G3ppKdUq4Zx6dJXKicWuFXjA/GAIAr/hb7VEAxoDcMyBsBPvmcbvVJm2PiNUAFGV+w39YiPtuJErbU0bXHTJgBaGkGwLnFH9Y9YALs4+uknn3p5wGYWvRJMcZrq0IXZ6RFcAMMEBdfGsPAZuIMsh/TdhgdHr54FsSN7Zu5DwoBq8vLGfdX05O4BvzHO+/RirM6nvz4xMJBMwb06SXgzLU3U7djal7H3sNGyBw5g+0Xe6lfZXrQAcnhsXkT/sTxv8US0gdVa+zW5nPjPUYdYlPYJwGcaFs8tkjR7VLkk4AIvN7i2MKctod8gq8Wr+We+B3AQ9ardSq4ZwGAGkPP+cNX034kaFIFFWzk9f9TvOnYlM/g+QqmdRtUsfI6prX4VsAh1zWp6lcMi89qEF+mtn7shra0859MTiN+jDaYeUzFeq59FTtpj9x5tRMbpTg7GjwwUS7H6TExbPRUFG/Hr9L7f3xKAjQYey7jBh0NtH+K1WB+JKsixen2WcTe5G2AAHzZAsHRfPTpT0xDuEAumpvDwEILw5HG0Tf1bUZUgQ3eSRkPUJGE+VC1uJjuX2wAACSE8WvLK1RkUSfO+JWz86OxvMTcTWaozo1bG7cVRIPm+Pjxk/H999+7EXCOKFHHsU2LhINoz9zAedE3mjnBBMrdh8o9EUx70KTxL1cvCr2JUdZls2xtbmmwDfwXUBNFHTdU6NC6U2kIoyHUWH6veyJFPWseY4MlHLrVZUbdcD9JLK9A4mqkHoeAzRsGRQJTrieCErw3SSmGa21C12czsRn53KCj9Uygxzq2DUFEsGrAEBwVGgGMlIG+zzxR1iF6BtwP99CHXgS+kMDU3PNZbBg2a4+R2Xvz2s9apYcc8Zfqb+VAOW6tes2TiKZvp2fA0qs0SexrA/J6VbjfpmoWYtWIZlf+Gzns8TRdNZM6rGNkDaggQPlNckQQzH2AgqmkXywHrpdqwvT01bicCvoPAEBSSjXdQGIkKfb3SmBNmly1eNDzRLAzfcV7B4mnSoNx5P3dd1bxcd7pG4dymf68gBzsLQI6vgCdMJqCANIRoSJ2awAO4kTAIaNYqChlBNHG7XX9LsmAfYCO71sskcJU5wjw2hBID1SJO0E8htlgoYI7jBGOiL1hZbrG8E2Q44WAfa1uyrPWMFe/Fu8TkCvJYI/M8jmQKDJTtuZkG+3SykIyUxMbdFkXKBivhDp4dGJAwBkjWOR32Lug/yTRgGswOzg/BCecG85oK75inANsnEmPTuUJmxNWD+vKz9hDqTRldnHfE9dCEgRQwhcsE4EF5sxD71pe8noIKEWkL64EAKC6E/BmkkJoXgTifEY7OUeqViLU902/KM9W9Poo1xaRyQBo2IrW5DAxcQ1LEGsuwY5AXgnvNWCjvXH+dByYtoQAZ3pKNgRUX8CRrc3tAjquHV2DqTB/+CLRZY+yllYe6X2/GZ2YiArFhiTxSRAqoLSyKqsi554K5OzYfflG8IRAj2AJBhZintBlESuiZQUGFecRQTPO1svX9OyHjp8KdykPHyDcEzCWe2S9osKcJJtzSlsJa9A2nDO/urYqOIJPob2CxD+AXbUOUMXGTmFHCBapRiym3eECxeiF6CskWLim5MmyKCZQ71vWhXPFmvFsWRfupQFZPoN/k9TwBYjUQDPr2SyZDrYA2gm08JM8D54jyQZgEq1J7GP98hGsE1ok6DM/Hq9fv/E83r614VkhQOdabKEoFWn80ISmbXUi9qivRzbbgDmU/eRIzvMwtTyvnv8Ae4BMP/npp17L7//59+49niWBjHvKucdhTuF3WKPN588Nftk3tNZ0r/jqWlS5tze3x+5r9gi9urCK6Ie/HuXJvQeSC3g+AWpK6JTPdXxUCZwJJBSInz7+633sa2lvKQBVWjmaR8zz5hkTzMo+pGpPa8a04FD704APl/qHtCmlygnIqOAbbLTLC8EsAvOmqYb5MWdCw/WwtthL/k3ctbKWyqCaQOy3qgRSpSSB4Flid2C2kJRTVVpeXhUYAEQi/sjoyfPxq7/65fhXf/OvTGK//PJLizgw3ahaIojMHnO85HmEYq0W35gdn332mTYE8JDpO4BRCUSjeZKWlCRrrVrdyRrOy9izACTWUgpwCx/bb56EEHDjP/7v/0Hm269//evx+3/+p5wjASfiq8QtbePYezIdK+4CVHrw4IFxyfbWloyi+YXp8cu/+mL81V//SgCAdrp//Mffjp2dFyXQiGbBmoUa4kTaq5ge1K1O2IJ79+9ZoYVeTczKvdmqVpNw+EzWh2vhWbAO6uPg4/AvL1+P50+2TPwP9w7H2QmtDze0qXdu35pU9UFDYPzAmNI+qQGQlsgWkgwTIO06zdrl3PMnfd9R/I/PY9Qm9iHVWQFm4sDyhaynwFmNjeW6J2MImSAgRJBz0uBcMwz67xRmU8AAAEiLQMVqpXPUbXr8Dm2T2E2mwtByQ7yKFkssiqoKAAAgAElEQVQmlJAY0d6aghJ7iWetfy8dIK5VG1XFD04wyWZiWsbmJR9APwqfvjBPZTkMN95DmnSNeQN0IxZ6u6WEz6KdQWBT+53Pb9vR9pHwl7XukZYArvgXiwg9tx27JTg5kzGKtmvkOvge+juP3n1PtjFnUn9fRSH2FOsFVTxj66pd9/BAu8Ce1VeVb8yUqui/mICT/6D9JUAZ/SpiImMVWot3X8vG4v/sQ3NARcmnx/zivG1Lr1+91Iasa4/jA/QDtGgY0yX2xpZz7Xtv0r7WLS3YHnOFYui26DCvx5Y8fcoYz7Ra8DOZVyNj0rGV2DTircSpWTc+h2vsWC5F3Q2/D1NIjaI5XpuxgM2Avgbk0/oV29YtCSmidQzcAL4xTOVBtHJzreZuikPH9/S+EJBdWPD7ram3/WJ77B+m1Sci6MkDsKmKEx8B0NG6+v9z9aZfel7Xld+teUZVYZ5JkCJFjbZbdicfnHzpJP+yu5NP6ZWs1d2WbdmiJFIDSBDzVEAVah6zfr99ThWcV8ICWMP7Ps997j3DPvvsA7vxbOzgt7e2jVEu094HG31r87xFquMD7jGtkykeCl6eHJuzsS9SACmQ4vq9+2cc6q4upRKA8nCoBRzGj1VEUwGJY+ykgw8CWeEC2GDdc8QDYdEIkDDeS0sEz1CyEe4C4SMIxD6k14vqO4g8FTAWCXo+RtWjFNWwUkLMbFLG3L1+vTVePH8dGlnNoJYuUr0g0E7TFzM9zj4SSgj6CIVm6zzZJ1ll1mqS/lTKCAZTEQvoEdpmaDJ8jcPcoiM6oakEMJeWEFDLyDno8jgQE9HJRoqimEoPYSOLCcxT2YJaYoC0sHCuK9AoV0adkKTMpUfdKAfjjcoy1X+SOB48/dQ7VsTpVWoBs0aPWZPQmw+sqKXqEWCBDcJ68lwVm1umrzlzhflvkk2qGwagE6BUQRL5XYNrR/RBs0FU6shAJz21ScR7LI100VrvOP0gcKG+BzQIPShGFlRYtJvn6Xi+CM+EdsrhTu8unwmThGtgf+MUSU5AIXFb3BeiiVPTp2NiKoJ30qEcAZQKnr/3kYPBMIowgoLSA/huc0wNDhlO8lRBMhwGCrLsAY0I0zCgcFa13H1Vqs8eWGi09NFbdYYyuOfsZJ3ALPeo60r1AUeN49k/dH87ymk2rS28SavbN1U4lfCwJ5xjWgJtfJ9RjtJJS7CR564BLcHDNoAx6AmqTZxXYuzzrKBUh+bYTqirrtyvAINzZ+M4MNLs6e698s4mpkxWeH62GyHG4t7uwAT6MH1q89JNrWSejUESEAAABs5Fz3q3HBBcp08t+6lHrCUQuBDBJIAjcI7zB6xL8N3sIdYZ4IVgwXOqcFL6VB0TKUUdsU0qsBnZ4hi0onY3+swEA963WRUyFApowqYiBEZAiPNIwBUGkiwA5nIXnYw9KDWROdtUd6wmnqpSyx6+xBhRR7cqJHJO4+b9qFC28zJJOzryHJAo4PyxtVTveFYAKu0TeNbY8E76m0bZ9p61ckoCehgIijkPOs+8fwcTdevmLe1F0zShP795tWGlMUEiDnk5YklbtGc98RxC+0eEDKCYwA42AGtAhdPZ4bs72mhAFvYmyQaASaq0CcJYwzjg6Co0g4uKAr7GUXBHUC2Xk0jKboiyMWsuSOvoHoCnVEFkyZ2djOXFBec9c63pz0xiTzuPQZvKwBnvJa2aOeGrq7Hx82FjdCsFv5ce4kzTaAZAAryL6TahddOfmKkZMBi4T/YXzyIjHvP5qVRFuJMWOt6HvaP+y1m0VdjTsBrYQwBe2sliBQAqYZ/aDnCeeOZU5ubn8K+MaswEECdTlEggDADel88iiPziyy98zx9+eDQOC4hjaoNUyK2tsJgY11qMsM13AfapFNECCMuNZ8I9szbY36dPnqseDnDBc+tRq6wXe0ldGthgJY4VISeqwgn0SL+djV4aSsY1NRaPa6ey0/FP9F/Te+4ZBYhvdhWsjpoI0GwqQeuaeBLAJudCu160dvyiomwCc9NWk7k2fFVA0VBf8a1RiI6gncBej9y1IMMzpap7ZDKBbcn4wPQT+3mHJO3EV5etMpEE4xcZI3v/0/vjb//uV2N1bXX846//cXz33XcK9hFgQ0klCKUiJ/BWitqwbxD0wz6z3xiDx77h+prWyloJzM7O6tuSJLTQIvsuQDHPiRiQxyAIW22kYS4F5KEf+X/9X/7ecYb/9E//NP6v//O/qHwvMA8gMZX36gQD1hgCqOxprgFwrO05IlvEZcuri+PHX30xfvV3/0Ha/+u3rwQASBa4dkBPep+Jdd+/3xiPnzyR+h87nokfCt2eHI8ffng83r1jUknsDC8AN9pZrl27bkGCNRJ4UVF9YWxubFjwev92axzsjTHH1mKSwskYl5bRjmJcdlhP2Pw5xq5NQPWmon5o3IZdd71lIR2WsDJtsamGA3KxjuwNYjp8l+CsoAtgc4QxYy7PPC+8FEar9+i4rCv+FsVqfKpxZ03IUsuhKqBcU9Ewi4lxWgwW2iXT0kSvdVpKw+DABwL6PX+ZKU4AehwjWUcSZHLNKWJdxItdmLOwhd3UL1OUoVhAQSI+n/OsfeLzbO/MWHKAAd4jAnrxdRYvKi4KMBmGDwC0DC2FTuNvnNxQPo89GKYOsX2KCrRaRDgY9kCxpPQFtE/OnAMAzRxjDwMafXLvvn75z3/+c85eqelHW+lkbG/lvF1Q/Pf06SR6nIe2OWFBTLu2Pe0MPxVAAYDlTMCBdqQUGXfHKyb4HBEX0aseUUH2/DX1BAAWN2T4IHidqW/JkUJzJyYlLck4XPwP+ibY2uSCacPY2Ulrks9+ZcVzyjrClJAtUdNkTFqZoFSFJO6LGKHjxlT9E2+0vUsRK4wO7AP3vq/AdZih7A/2nmtXrXedgzQI0D4weVkJJ5bNATS3IA6Tusbq+YzqnlkXvtdxVBfaLFIX4IRIY7eOsM8pkDApBW2nnW1YvQDF7KMhALC1vTsYd74Og/3wcDx5+uR83/YUMHwtsWnYqce2yDYzhHiV/eHUM/zeytVrZ6DzHRg2msrC8AMJ7lnoEssrx2OC4EzsJEsEMq0WHOMdAT5pSSz0PE4bSioHi+rNGOuXV8a1q2tW8HiQVpAPjuw7+eqrr2qiQBArkFME7zJmiv4XemAJkqmW0IMXijPoHA+BRNuKhdSfCJ003UzKrxXuRRNTDmqUd5kBzei4KDUTFLMBQaMwOKHO5fBGzRGDWlV151/Tb8vhWxmL8yj+c++hhp5ZGZrUeFshqKQXKvz/Pykxdi8l1d6QOGo2Kl9vClpTKDVw9q/MpA2AQBFq4ySCHUwt2FG1NtR/KgmpKPJ8E5wejb0DAo4EKQgLtXgbm4dk9s7tWyacOWTHCqhgRK0CYYwV15m0h7CrWvZ07u/bh0i/LxTBJKcE5EGgFbk6H7OYSl0nn43k9wH6OADlMKlnoKo+QEbWF0Cme+pxthjqiAdNjdevXjqOK705c+pSzM4hqBFAADGgCL/EWXxMBSLp5rlzLaEuTY7trR3nHpP0sS6Hx6lKqtxf4jPsM/vi7IXOvRngVt9t+phSeWqxSZKZsAnSDhLq8annjYdn20FVyii2X9CnCFQuZlC3DkYqERFuZA91Uqrx8WR0m0OeY4rKAVwaAGE9BPqW0GpIAGyl8CwUU84D349YWWbjthHtv0OfD9tAamzN8QbJJVm3Aly9btBi7ac6CABAYkaSE0DyzD5n1pkzhrMKFT3jwXT8R0F8eQ8deo1n6eBcW3PMrNcL49/qvuxp++9Ar0kYt7ftrQvISACfKqh9oUuLVrLpdQVo84xRpTiN2BB7j4QqM+CDsucch7VzfBpEnHUj4AZ1NzHROe6aHLMGOsypaYMBtDdkjKBhMLI/QsNfkNmCg207RRKVqQDTNTN+MX2NO7t+Fu/LSC6CSBxk95G7ZrXnojhfwkeV/AlMFgugdQJsEyql7gZZZGYdHysodOf2HRNqKon87ru3jE2EKZRWH6oktlwhlsg83vfvPaOczfkFZpMvW31wLOdpQBo+p1XtZXGUIr3PsuacG5AU9ZGz14KW+AYcN3vcpArHzNcA6Ep8iH5eqg4Gs8UEaqdOI8LZ6ZHzkhFpwi4/evR9AJsSqCNx4P5prwAQ6MSUaqSVjGpT4ZoE16tVpe1Pg6FWY6u3ke8BEqBnIWOAPuVM9yodCkaXholAkEBA1Pux2UixsWEfWBljKsRKGHMvX77w/d0blzMlh8SJPdPTA9LaQEA8pYBZC/mJI5cauMGT48E427O2ANAKwB5hskWYPPFpzJoGyBNs8r3nAnZCfzw6StsOwoDFeGFdYNr86Y8PnZVM2wNxAUyH3FNNqVjIKFa+kMpQ/B07JVRnMLSwvGSUAFrVNAa/VuwaK/rFCkhyi9bAHoxx7Sf3AXgqwFvtT9h7g+Jqw+L5KqKrAGrEaaHk2/tcVVvsCYEl4l2tP9OB7eUrl21d7NYM4jKYeyZlPvupsf1hd3zY2fEzBG/PAtQSWIbJODvWVq8YG2Ab0GL6yU+/UjtgcXnRIP2bb76RAcBEnYN9RsqRCEZ0WNu4uFRjsNZkqLx5/cbKP7FX5nwneQyjNHaH/8YG8mw6kMb+cq9JtAGG49+4zvxuwC38Ic/ks88+G//z//Qfx4MHn44///lP47/8538Ye0yzcCQpPa8RlsXPLF9acU8DpvA8sCHSkBkVyKx3dHJIEJYXZVHcvXdH8BQQn0SfPUIMvFyUXZ4hk1AAr/A3aBFwhklobGdi6okjiF+7NiQdnNd79++fz6zn/mFH8DfnS+YPSuP7p0xg9s/M1LB9NCjJ2VheXJaxwVqwV5wYpJhqbBqAaIsdY1sRhuV32aOdkLYvl23IRBqZoGFJYZMAZlIko6c5SVQqrWkLVPX9vAW1ae+xiWHKAcKQ9F5ozAjO1/hFbWvFp5xP7L8ifVR15+kFX1Q3wXbC5SXtuesoCM31ROPJoX3822JcmK7NhMXOeq20z8DgW0zrhBMKmKTVExIK4GeXzlKBPiGv6XbNnHFeJvgCBN3uFNtM4QRbrY+mvWiBhCqtkrzOQdcC7nsSAG1pMpUoTjG5jGc3neRTkPajNW4Qq8fy4Zdfv3yVc1Njs7F3AoP7KbI2wMF7hbmLGC7xfqbbtI4Ee7cBAGxaJ87YdZL/BrXwjUwMsIXbCW5Zz6vXro07d++o//Hs6VNDZeIf7t/Y3vGh6S9PH3xU+vVXr176M3fv3gkDU3Fw2ALR1+kWt2YGs1kdM+gEsWrJrQLhOZArKzQV+xbqazCoGc7dEoC9VsNoAoCSlpmwrlSNwuZTaPtIDJP35LM7tuxn1QBDQJeM2/u4UMaDttJ/6ZLX1rGQgBp6CCW4qI1GgaTaihRJnUJ3hPwok9Cw5xaW2Lcwm49OxiItBDOz4/3m1njz9o1g4foa/o+4/ExbfvPmDe+P/O3Nmwg/0tbEQrbWguszd2n1DEMWylAtxGmSuaZSREwhTAAMbCcI3DiGWzRaVCXICr/XvR+giY3OMjJpYiARezKuXbsyfvSjT8bq6pLj2SIYk5mZVKQi9HSR8FIlFNkuYRgRzX3U4jnciKSl75rFjKOhbzHofveSiYITJBbcT8J1aWXNTQvFxhFUY+J8NCAPBHoqhr3RJB5oRh2Wki+U86JNcxoYdUh/Ob0WVCeZBKDIBRUgaVunPrxG8rsXozdJr3kogJmzHAOegKEp6ZlNfzTWLq9rSOn9t288uK8MAIwkI3mkkNSGajAkqCjBTyociABZlT89Fj1EmJHPZNQWn8M4uHv37moI0h6yXyOZsEkXFV6osVxvB/5UaQwk9qLJ4B8UY4spwNpjEINIh3LjwatKTIsAhs4SY5xKcoL/05pnK4W2aMQ4fJwSyQxf59+s2/NnT0XC6CWUEjXJ3mHdCMwQ1sj+tZe/Zo26p523HvSWr4N889nc084WY9cyXSACMQl6Mj0gZjkiROnJ6WDHkYIlIkMwxv3r5BEIRDCw6H3nmgwgtSpPQ5uK6jYGlJFFXDNBM9RIEmuqMOdVWA3YgQGUPY3l+N1n0vcuUHSurWeI9np3Lz/XZzJSgaToMeeJYLWSckAzroOKAuvcFL2mZUXlNYio7AD7EKHrY/DCGFgtER6uj3Wlmg4AkApzKqka/FKIZWwj98vadhU6wllhFnAdJCoAKT1/F6AwL1O4c6XyVL5TvSHxV+yoqJKAAWE0RO1+VnQ3uhKKFu2SeDAWibGLadHp626RM+4bx2cvbIFme4eZGHH1ylUd6fNnz/xcwDLuneCXPUwFlOuFYsrZYrxU+lAzfSLtl2faHsTpUmlL7yv2iiBeqlxVH+0jr3nE0C5J9tpxttK4lQxFctL2RKLUIw67CikghtqygXCSFvZOOzUcPwDz/Xv3tBNU3rDzzuzeo1qVfmT2p6wN9j4tTDUmFLtD9Z8JKYyOpep/cMQ4xkl9kSPx/J2AkewlgGLeIyN1Qk1s5pBJcVHu8Q2t2k0vnaAoFVdAnZkI/8l84cwDMtYoqPN5w7PTg8mt169f02dxzwT4qaCgDRKKI37IxAc64xRARkbrOkO71Lr5PSw3bBT2LV+3AlZq9ms1n7mDU96PFglb1Y4jsEZlrIVGDUxMjSJayBoYwHS7lPY3TAWD8AJJuQfmxPMMsfdcp4Bagd48T67NfTy/NDbevHeUp8Hp6UX/tiQbbM9xBNO4N+wTthc7QHLvRIliVJBkuCerbcEKhq0w+zJhCCRvyCBZTLubwPzG+P7hD4LciGJh/0kw0vIRwUzEwfqV8xDGG75aAGg6bTW2XMk8SyUrwrFN14/OQydSiZNSaZooUSur4sWNbLDIqqkJTOwbZ5SfC2AAS3FeMI/CA58tpX85Y+/Y4z0+1Zae01PPNa2QJAT0/bJXpmcCdJ0NWhlmbO3AzgEWAAiynrvVlmMLzOz8WJyH8TntfvzlL386/u7v/tYrf/0W9s+E7/3P//zP47uH342jQ3qOESkFkKVdDRo4Y2fnjGPYYz3+1Rals/TJ8z4BNhFgi08PSzDMs2ZZcIaJKXgW7N0GybtVsYFHgl0q+L/6D38zPv3kviDVr//xf4yNN2+MJwgYWliWswyb5fbd26F/01O+tyuj6HBv14kM2NgAqGM4795JAKHTr65dsn2D08O5kJauntKbmqARFX/8DSAqY0QZP8p+o2rZDDL2NkAB+5IYksSLz+wWKGyc4/eOSUbHWLs0n5HRtPDBMnVcamjBADCTEzPuGYBi2SW0EzFRp9r0WlyVQ0/18VyHpwRIsZPGIpXMd8LmVIbDI+2RoEkJQWPvFSyuqmY/Q2Ot0jhqYLpH6FrJ93thT3CdTWl3QgrjUTczhq7ZE6w3wAw5BmwLkkqAbgt5tC9Mh/FL/3NX0Wn1dJpOJYA9atppVuWTSFxl7dQ4XwtexYoiPLP9xR2QCnqAvQC2ib/xKan8q30wNWlu8fC777w2fofCBP68k8P8Xgo93aaADQMACLOFIlNypQY//bzKm7r41UwLnrExaLFiuAZMazNkYYV0/3fyr1TpWdMwcwOIRgspPeHNfiLe4NzxfLrljMT1009gs00a+1NEQUdGUHYx49GxwcRTaLQo3F6q9oDUaviUno26J5Wcp2i66Z7EDwiQTwwZlEdlD7hXzkb0RrCHEeA155Mpi6ZYWjobqGk9GlnrJVr+MQugwcYGvAFFUoym+Jn2AzXuiiHSxboGjHqfN8DTuZ/gdbWT2E5V7c8Cl2hdzc9pN3gefK1BCvOBEiY3X5guu2irQ9aOo61Y65gcb17T4gFAQpvb/JiYmjF/hVGyaWUfwUa0X66WIOHk+Pu//3vzN+zVy5fPbWeSyTEPoEq8/tEo+IW19TOTkkJq+Le9Q1QVamQGN5BqT6pm5wCACHluDqpvJxgc/lCB6ZHMIrPwAADjjEBrYty6eX3cunVtTE1B0Y34BNfQo14ULJuIcwFxw3g23T7KpVTTcWhQPzJuSKR/IrOwoVXZh24vcvrEe+ZmKyhisKHGs9l4sHwOBppWhKYgO7rF5A2qD1Q8qCdbRXOjgtPJLv009PDQ33VpXFphRiSifxMKV7CLcXCgO1Q+FQ6hn/Bc0C5U5aBEF/Oou3Js1YJDbCUK+u++6Pn1mzd0PvZuD5JpBCMiAkgfyeEhlWeuMYFyV7WTIFwg9Sjg2y89GQEZ6LZNH8d5YgwJdOlJYxMZnFBVPQxdLwYpNEaMQwQcd0xiMIAYihyG9Hl1BdExKfTtio4W7f+cShRRuDbocVg5UBgq+3tNUkiUPhhMUp0gkU4PXpxPGwv6mjB+0KHyvQPbUVT/L2Swq7o41vS5I9IYw4OhBzChIsV64DQP9o4UpSHIQvBDIztNlb+U8Gu0XShuobb7DKsiBYDVlPpQfOnPi8aEQmc1m5Yzp/giPcxT9EQta2QO9ulrT4UN6k9P8JBCXFUr1pDrZR07MWy0vwUfOasCboWCpvc0/WmioiDvFTjw391vxWdkjRNwJxFMf1VaMdIyg3NojYteCx1fnUt+j4oWAQ7PJ84glGKZPNUrF9HKacdpUXFChRsnxdcIEON406Nt5X1rM0BMqYM34Ma1gqJjIV5IdYMOv+zX7NGvfvvtD9tWKNhPnDn2BIE1VRevsejnVrGRaUXRfhflc6p66X/jvQMYnqZasAAN/sD+rf2jCBXduX17XFq+JBDJ3mD6AXuAOds8y1u3bvt+Tx4/dt9xTVYGz2C4EIBEKIyvydSpFhb2hX27hxmLJmhRAme06ZBsUp0HBG52UdMbWUcqAHFqF+KcGWMTNkNTffmd1prolrK+73tQC9fXDZQJmPlZe2En6MWDpp4U7Yh9dRBAiD3GeQJQtdVieXGsX14dUzMRIoOCr6NnKsZB2ql4ppwhVJZJSgk4AQObutlOOvaKYHpuMGec8wPbYYvxRkcH4+r1q47uAT3nHlK9j+Cl1f2pAHnYhCX0b4pG2JVhrp9149rYt2wyGCL8LraP59/+FsYGe0SRzx1mRD8fz54/DwhVquKCTtUX34wAAjnuZ+MdEwdIJkmYGUkZkDw+L2C8Y4aK1cTa8321VCrptB/5UtoGCBZ4X1gkCO/yYn14bt2awFmwwjm7MJ4/Y8wcveQEdDyb2HmprzWnXNDiFAYY1UzAnCTd2GD2Ks8DX0H1Gb+B7z+ng9bYJq6VChUVN9aZtXzx/OV4/uzVGGdTlIDSyiN9OWOh9NnGB4lROpjGJvHZ3Yp1DnwRuDkqM9duME0vZ8lsyAYwIE9rhSBobd6MoQ0z4OOgjyou/92tdRnzG9CMcwLw01M7uu0MOwlQBwih/y+hKdaNe+fnBR+cgoEPQ0DNJzq2PqQ4IXNjfXWcnh6NzQ+bEfGaJilLYHl6MqEN+eUvfz5+9KPPx7d/+uPYeLcxvvzyS+/v66+/Ht/84RuLLIC+vD9A9fRUaNnWgezBTtDKmnbFtzpvtBGsSetLNIOiWwVV7y6BS5LtFpvs5Ie91IUS2gDwSQ8+/cRiBMnEy+cvxu72hySuqLAj3Ht6IngyOz/jOb51h/nr1y0yPX3yeFCPgbHz4f378c03347TiVQ1SXJYo1RLF4x/OcMASNgJWHc8fZ4ZZ589wjN49zbjcXnxPfZndA6YIX5g0M61ce0G7ejJAJjLVopg5Nz8xLi8fmncuX3DSt4ksQmMwwP+UC0+dToA4n+2chbrUp+LUHSxUk0sCqinlZXnq+821ojwH20RSV7SXkTAR4Jh5Xiea6UCiVhfBHHZXKmupj0DX9SCwPy+cVaxrjz3FdcYX6h6fqTtyIx1dL8CnPE3bW3YGdYmrbAnY5HpL/PoTrzVN9nqir88YALCvnvdxHCS1q/EZ7FjaVGy4i1LeFb/wX5QI8HY8cTWVJ6dlWn1t9L60IWnrqQHqMrPkvx/8uBT34Nn/duvvy47lZaqZkTmHLSOCTFDihb4egBv/jYfKX0A1sTCUQvwEU/X1CmeD3soTMMarVrxlwWyEtOOhkkqyV00xMYmhkILi/h7z/XlPnMmU2jDJXCfSToTV3O2fvGLX/icv/nmD64ZvtCYe4n9kl52zhQg7vcPv1erxRbD+ewH3pvWa9ZLpk3FllyP7QTV8mERDN2tKuqw3cJATzLMnvOZn2T/flw8FEAsEWLPPkD3/l7YoFUQaPa0bKvJaNWpV2eREuCEPQ6zNkB5x0X42wbMuXanTPgs0+IeoDq6VWmrTp7RRTJi4p54hT1pNk63oboejKKcJddOAa4L2ylSTQy0oGD8EMcQOzgGExCmzsIWgoo9crMYiqw9vhwtF9YYlhSsi7BAABBitxKTk/ecjonlK1fPOtHvHkkMNcGOY0WqmtY32fNoDaKciZm+OILxAABJctiAFxXsJJVUxKcmTxUDRCBvZppqTJSoWRTQUv4QYHOhoIBPnz07d5BS9icmnS0rhXZiSmNhpYNqEL3O9OIdnyruR/KZShUBAZv/34/sy4ioqKKywXGsGJ70rKWPnPfqDUbywYHBYAYUyGxG56gfc7ij5n/lStRbsdhQ/6kY84K6xGamSiFFsaYncI3SiycYk5Y+ee6nRSQcz9ciLSB4osYBYi6j+rt6KbOunfu5P3YV5yJwpVoaFdWtTVR596qnNEkbL5KW0LVCsYXCT0Lc/eM9u50qK4aFufKq5av4TgKc3iYMPocriXmCFNaJzyGRA2jlvtr4NjpNX2GLYRkUF70y0w66TSCK7zicppm1kBarhJomhtmxdatr5wFWUNnQPVNhxrBkbX1mR4wBC/Kv6uk8jjrics7npCJZ4llcVwLXmtvNGpGoALAYcAdhJQjhebIOGEQCHKo+rYpskFCVPX6R4Cp9YqHWKdZzfOIM9ZSdmKEb9o39vSbSS6Egrq+P3Z0tgyFeGDn2CffM88o1Q1NKD3AYMAlsGwXtpFBEmmqkyt3pP3ZOPBUBe+1Kh6NobqnakwdyfAAAACAASURBVIgyuiqjvrKfcMIXxjAJBzOUrwpQSP+tUTTcHH39rBN7B6YIDiNJQpgkrE/GUKY/nHvnOTAJRIX8qkwmmbgc6un0lPaHM03vPUmFFbhiCHVbAJVpzsrTZ8+9Rnsty+BDRTTgPz0z2WG/Rb1+V3opexVDuvH2rWAjlTXENqFUpmcxbT7t3On7xIhHGBCK+77zgg9PT8ba+tq4vMaIrVlRdQx/K/BDrWWNbt++o60jKMJhRthyakwyZYQeRpzqSRT5Cf5hJnDGAlwcOD86lfDu75y2Eg9DpxkATV9slgi/y9pbASpqb/8MtoL9GLHN7QoiQplkj3cyQHWibRrrHk2oqr6djPHhA7Tyfc+IAWL1yXM/GaMIWwjNB4A9hE4xJATf2c98PsEy+xNwBXrry5evInJnz3v0bbr3kbWH6htK5NyYtQVgapxOnI3Hz56M3YO98ZOffTXu3LstIEVCLmXS6Rtx+Mzrlo2EzoMjI1Mx4vmFOTMl2IEz594hp21R9UKHgB7eCogI0jnD6AdQxX343cPxhz/8IcJ3l+jHX9Sey76ghaf6CbUh84xdwj5ltBs2ns+FDm9ygYJwMUDYp91b2jO+WSf2NevLWmCX6SfkXgGwqdLwGSYVgJAV/LAX+Py1S6up/m7uDEAyq12y8lI4IEmE3cMDN5E9w35xfrnW9JzyN6Ay75n2E8YBxpY1y8C9VHPQsZs9vxx78OzZi3GwB7i4Mg4R4tx4Z2IRQDXgv0rM1afZ4GBa3TKVpINm7Z/CSSmAtN3Cn4exlrGnAQOikyQ4XUJ/BnW2dYXZ1AARttN+45peQ2JP8Mez5Xx1zNGMuW7l6XYM7gKg7fqNawJS6CIRgAqyCe4QjFJd25Guj6aMwMXSgiA+I273D6LqzXXTQ87emJthjOUN15/3+MvDh8ZPn332wOuC7v7i+YvYjdMJE9Fbt+6M1UuXXXcSGs4b9oxgGLsYNkvUldJWkqoqRaOex851xD9musX5mD9YItCAq3XA2NFqbRhfMnGsqF9TuHL7w9Z4/vSZLaOyM5kWMnnmPmPWPFo+1KYIhr/6yZcWYp4/e6LWxPTkxNjd3nYt0ZL5/IsvFAJtv4d20JvXrx03Z0vCCUnK6VgvHQGeLWABe/bt67cCY7mnRXv+BbN3to3z2Bf4LEYz8jOI22H79ZcTZ2NhaW5cv3FlXLu2PqYnGYOJMN3MmJ+ZGe/eMYEDkPPUfQ5jimenUFjpq6iU/1HPfVdJc24iuMqmlU3E5KKeWqFmDO0mmRDCtXVxwtYbVcJTlKINgbXH1lLtRROH8wHLgufoNIGaMBXfkViJtEpguNoBsWVW8AFFJ2DbzardEQ51AXID9kLA++fPnnvtC4uMZI4WQCY6RMuC2Dz/DuOYNeW56HNliJ2O+aVMLbNFE7bYXoolgCMZP0eLS6jerEEzV9hv2H+ujTidfnx+hsIDLDyeOfuAhExmQfkibcKAwbeqcGkAk72xRcvHPskwRTZsedqQuQaBvdIV2d4lLo394D3NG6pww881GBDx8Yy2Tf6Q+CZnPJpsVvtLyy1MxbSHRhxwSjFh1o44Xh8DALC+5kQPfu5f/uVfZHBZaIKNQYFrdlYWEm04sPkAALATPFfEAIkJeNESDjCB3+iz24LMPe3JfvSlBZnRiV8Tm3M/LlCNE20gkP0ZrYXoNLWgYRc1WUuAesAOnk/rUvEMKUADBJnLTbBeAX6Indhvfq6aDqUXVeKDXAvPgrNt/M/krAIBLHDXCNMLBkm0gQDRsGcNJKjFoobcvq0faTHNGMa2m+zttE8cOt0Hlif7nFY38gH2jdP1mP5U4JBtZPjdgwPteeuWfdjeMn/GZxBP8/mASwG4LkDpCRgAvbG4CYy/vQ2VfPHDqUImSQVBxLjbFwi1lrERe7uinU0pbOXrTjy4UUePzSDgMcblK6vj3t3bY2EeFC8CW9wAD1iU98GnOrw//ulP47vvHroxQ+NGyTRiNyR+ABCQTFQKldI8xgy9q8en9qVB35dqMpnf5TyBwoqyTExK3yHRYIPxcz2eKpXPaAeYmNFO4KztVJebwsU1gUyiLk4yqfrm2ortDWzsfcYz0OtTDwhHwvtyDTxkwAo2cw66pTmv86KShGo8vS/QrWMgxakAWkYSNXqdQIHp4eWHMbL0AB4cQqfDGDDCZoyNtwiXhGbO8w4tKAE0r4WFOZ0rgXbTRNjIrEXGEQbcITGKMUXsYrLm0qcdgcCKNeJPGyPuS7VORnsVkqkIRiGY795vlogF7RIxpNJZp0BAMwoGY8SYsUwbyOgd3ovPYf+h5ovR5L9xwCrVMhOVPVmUsEbtQwFN8KZRKFoUPwv4QZKKoeiglJ9rXQhnmPc4JFgQGFDoWDiCxQAfBsuBeM/pazxvggXWmio1z7HFMhECYo1yTQSKYX9QJdg7YA5t+jg7KL5x7bp9lxx2AssPW+9Cc0chlURn810UPwXG4mAaEGDtXIei4YuIlrBNI+CAS1xLJ4HN1OhxLKnIcOYD+PUYvO75z2zn9CgTzLPnCKrp/8U5YJR4/6aSv93YqL7liP5hCwgsM30Cit7kOcU0lPrQqgg62P/8DM+Ov6NWm6CjFW2bctkO3pEpJwFTWCMqqFTZ+T7VP/abFchlBPmmtS+sNesgwi8jJSAQIjgApdgbemu5b0C3sDNh90RYKNTJ0OywmdwDNsTpB6rqLggSklACgFhZLiSdnlNAL8AKesq4H/uws8Uc4ebYyokRhdeFaCC0qBnnl3sjqOu16KoD+weAi0Ax7ROx8+xjQFC+1oJ5TYfkfljjFmoj+Q8gCkMkyVZPOeD6CACa/h7tC6qJvAfXOD02NjbHq9cZjUhw1AJJt27eVEtF+vQJ+5H3V75H0KODAH0Ctg420yzVhXlR8zdv6eNFHC6z4aEMQ8+9ev3K+PLLLzz3rHWqAGdSgLf3dsbWzta4cfvmePDZJ1ZYX7x8rsAdFW60IHhO3B+fB/BwfHAkYMO9dSWbdTYw8P7p49uOoNFR2pzsbZSltDwuLa+oH3Dz9u3x+9//3qBrd/fAtgcSSvZNVwyanRfbAoUREJxWAcTIFgMu71Dtidq3YFwFxVR9EuCmdQI/4KiymdhynjPgN74btX5sg0rQivUl4cg4zF2vmTVgffd32VdFCaYFoYBbE4uqLNmbCIgDA4DxZ8XMYs0ABm1nYETn+3fn4nectz7DgF2yOASa01uOrgyA4cIcE2kWBQB45vuHaQWh5S1Rdtg/zXJMUBx7etHCgx4JLMWMSO1KdQLLCQO17hllf7cyOnv71L0cOi9rG8AkiQSvjKXLv014Lq1k71rlmvZcwrxwtJ7ihPSyh13DGeS6+Zt4izGi3z/6zrWSLVdJGWcGAGD7Q0ZYKjTm7HrovvhmNDPS03758hWnLQEYAZjyfAF+6CV1OlKBWNg3mG3EWnMzTGVYHteu3rBH9Q/ffCujkLak5aVLgl34oFR5c28BPMJ0cP8YK2WsJOvTRZVu/2Od2GP4Utet+tgt7JSeBecUauvPfvqTwQiyr3/7uzDEEMKpCT6LK0vj/qf3xsbm2/Fm4/X4q7/+xfibv/krgX+mGD3885/GzocPY+LsVB8FkwsGwGoxcdB7IlbCrpP0M6ZxZ4vxuycK1OG/sc34tmfPnlXLTVqYwixKj3cL63HWCOYRNmV92ANdcb195/b44iefj6vX1sfC/NR4v/Fq/NOv/9vY292WebK/dzjU9z2dGNtb+1YCaQtgX7eIWifA7NUGXU2Iqw2LPYXPiXDjxfSexHVMIkErJ88kdP7oMCRGS6VYEKdGdTrlo9TWpcBLBw9TMbPOE4uzx0PLzxkwQVZoMDpNAHWJbULBRvtHIWRUy0+OtT3sc5Kl2TlGDPPz+V1sIvvSileJEbJn9tBTcKpRYhzeexlR3IWAA+Qp+Dz2izEiGksl0E3ix/lvO95gQrOarcjvJ97AXnFu8D34nOQWiQlSxEE4kvF5a4LjrC9gkEVLfVyBGPrtrJk6OggOVy7UBYtmAJAk88yibZBWRa4JrQRsSOdImaQSgXCeof3eBWB2ccj4AB9Uk0IoLHD9vtfhwfjrv/4r49Vv//St60TSuvHuXZgDiviFws9zpQDIe3Ge+dkk72EWkB80UJWpaoltukgMkKe4cLOozkEYrht/xaSigEvsXVuEfWYRaNQPMi6Y6x/JiSI8mDF3FAbDrsLvRisl9pWkm8LfkS2nrJWs6xJAby2eru43U7qBZFktpYv0cbFEe354IOOFPYLQLevKuWJ9dvw6xY6wztUsEAAIEGo+uR9/qoAt0y8qL8R2GOvWBDlbdatoRbsqZ4G928VX260sFEcEs3VkAHQsLvd49Kt37p41ktFVMNG7quzHWRYqQzJaiEfTgz14hQDTBiD6U7O++3d7/uAE8qZnR2P9MnSnm9KeDg/poXrrghk8HB+JMDFaBREK+hFbVCeJUqliz0LNm7QCw3W3sJ7CWscn4/07ehMJ3EDNIojH1xGa4g8PgN55Aifun8PbfTDpP0NcKg9SKuVExqKdC6j59QifQP9mgRX/W2LMw4q9LfbKc/AZX1LVXTYsn4MxwYF3D4v3YO97NAWC5LEx08lpIGIPeIJfk7D9XY3qEtU45npO0wO5N7btCyXwIDiEgsy4wzceqCThQTsNEo+TSZA4eN0g6RMg0RdVg/RFgjyHes9/Z6TbgkFtel4jxKZxKspVKrupEJMsN1LXmhLt3Btl45QbcNYM7rAtgq77mXPpKWN9eM7RrTgdu3s751V/EtrWB0DkjucjAghA1LThqh6mChH2CT+ztLyoYE/Tr3q+qoq/C4vn4kupStLWgVhORuVgHDtwiYjRtM6KOdX0f+Gw+J2P6dE4PYIKXjg1Ke9FnQXJhsrYIjapwk6Ou7epwjDKg3XdM6ix6so4LQT53m94PT271cqSM3GjFaBDqX43nmHG6XVPPAkF6GqYFwl2L0YWZk/ieKDrb1cgmokAPCsd1HwEyHAgOHHuiWsBACAwperCMySg5XcAAPh8aZdFF2xqIesC+hk6HloOBMPrAesImp15myCFfRBDW/N+28BV8M19tGOy0lEigyThOCcBxhodxL+llcJaYjypgm0J3PYFlYLkIlKX0UzprYVNRKUsPektvMWZi2HHnmhbbVPaNdmdRkjNcxhGCUlFqkbZx9hAPov1MtgCHCoAgETBnmEHa5yOdXrkHYOYc4hj4yVSXpWE0DcTJABoUUHmHHOPUjOr+oDIYgC2PEtG/uScxN52oCRo42ihJP8dSEZANftC711JK8Aee8gpCFDjP+yOJ0+eFYsIQcac1RvXr9WzxJExSx76JwKVJOt5PuxHqa0EpCbXJIqsx9TY2Hjvn+6zNHnd3x23b98cn3/xefY4YJdO+nSsrK6M6flpAYCZuWnpw3wGdo1gn+fj+E01TFLlB9Dd+7BroEwyzboAcPVZ4L8JkAwCN3IWAFsYa2fb2h5TcDLu6cFnn48XL16O3/zmN+Plq/djYXHK6qSJhMJO6UPt6gnXQYBFZw8JmjPVj6NzcXzUfYcTnlN7eksIi/3XwQa2aHcfyniqTtjVq9eujC+++JHPE/oga9uAreCrYHh8k6Ozar+nXzhirGGanOnjsL9JfJfdwwT3TrEgOF9ett2OzyYxzHSHTBFqAKqBFAO0ooSzf0iaUYGemqCCs2gn78a7TX17T8DRjxfonkJAekfb18b2BxCQKWiQ2MJQ2c/8PD7XqibjUw1SQ9tkA08r5DdkD1xUsPJ+EZILbb8DeYIxW/VoP6uiCuua+CcsNQJRnnfbHa69q0/vNt9FSX5vz+TVhOIUajZj6ra1Q5w9KptUwRcWSZgAktPCxz7lDzoU3Avr/v2jRwHHrl0bf/M3f+Ne4sz/+h9/Pd68ejOWly+N69duCDRtbn4Yz56+kPmINsDpceIknqHPqEY/xiYi9BY9DfwYcU8DAGGeTVqV0pbQ1shZrGSxE4qPA1r2JAJiP//ZT2VC/etvfmOCwHtR8cKefvLZnfHjn345Nt6/He82N8bnX3w27t+/a6KHr6Rt4IggfKSFxpiFsXxrq9L32VOcS0dmLiyNo4Njq/yAfPjdUJhjF6A+s+c9ixRFoFMfAKAfCUh1IeDS6uq4fv2G94klZO+SRP3tf/zV+MkvvhpT02djYX56bG9tjP/x3/+f8f13fzH+QmMDBicgwN7OoSxOVN/Zd+wPwTDFXxIbZk2znzvIT1IWodRm5jUAw31QUOvRw71PXfslgDXGoaZY4oSO0lmR1aJmURgeJCLu5YopU9BCZLP1fi50hkjoud4A+ElS+HnW1kQG0dB9fHIAMZIl26gmoLmHAQDIToLIyQMUpOrL9Zh0OXUo42GJrynM8KdHmir+N5OWDIC9A2Jo2Z9zxQACyE8RQU2sqqBrH2qEK9/Dn+B4p2cCAPDqmJq4O0AclfPDTFXZralh3H8xEVMsCruL50meY3xRekj9DLlx4gLzD88ToEhaHlDqRyNF8GkuSv2sfds7/z2bBLCnuwGAwDq8ffOmgBYAAM85U9deGq9huwAbHIl4eqr4pRNuqlWba7MIN08rIoWS5H2dJHNtDSZ1Xz/rjT1kf2GjEMLOBIgUnRr0y77Cx+Jf0rqszpYjuAMuNZORIousOxJpbLftqhQI034Ek4kYqmMq/adsbeI22iUv6+cbGOcc69t9ojyqxDxdQOp/9xhO3ofP70ILsTbrjF1iX6lhgbYMmmXa/dLhOB9VHPCINYr/CNtJQJ8Y6YRxr/MWTqIfcJxz01M8qn1fNnxNHsHnBzAJQ0ERTEd/Jlbj1fHwxKc//on3ahW/BNM0aCGgnyOA/IxKuNUjXOvjYTYwYLYuNBSEbs7nMKavFiXnID0HY3rqbFxaWRxr65fGjetXxtHRvmIFSXMDJjiqpAyZBxOKpgJcoYR1giX1vATUNF7FEtDAHASNo3erE12D8FIWDxobFJRA1z6Z6o3KSKX07fK73E9X5htlZa0ihpINsr6+ao+qM3IRk1HoaF/02JFoJwSPF4kHibo6ABXEsglCnQt6xv1AY27EjM0dA50xeqFS73kg6VcHzID21C0AKEYiHONMycPj8frVm/OZpayLYAMB0mkoKFac7GEH5Us/DYcllNZMfE0lhSAbpkYFwqM0IOr585xSGWZtYxyaIqWTODo2KGW/NRjRxiQTCY5Fvmz1IIA8R9qYXJCD2YBBQB8QkosKj8EGBvYkRsV+T54i1PxyVF2V7TYVxn917zQJFdeFgX/06JH7remaHCaSWqvFinwsjdVLy6XkGSEy3ju6ATjlWQMmKJo4MTUnqkokMj83N1ZXopDM13HEJAsm7SUCiLOIsUv/1NXLV6QimkQqUhYF6QYxCBxUQV5e9B7S75qZ7z7PmkV6jgBKn4vSqjoBZdiz5y8mByTQDM2R88IzBJyL2F/2JmeJ5x36FWPBEnSQzNLDzs8wRzliVLPnrT1dMea88bsGjsyOdVRd9kuClsyJ530IUPm6IkjVL9eK0zjWrrJIQUQsC6G9q1fLWM8XmLN13g8dp5K+zKDpU3FQqBVXddcKOroDlTCAvHP6pXPp7I/G7l7o9plPG8YQbQw8W3vnS1SJn4GttLx6OWJ2BTRKmSvUNih1Wi16j1g9rGCbBAzn3nPDYR7RwsK9Y2/7OYHswzThPgDLGgAIZfvQfj3E2Xr9sSU4RhlPs9PueWh+fG4nMu1s+O+M10l1hDOicNalS+cies0iIfBl6sr9+/cNXrGzJC0vX7x2v4QIFaFEqPERPFWVwnFBB4d7+iB6EaG1Oc3FinMYAJSZ5+dRy19wdvnjx0/Pe91JNKD7UUG8fvNaJb0HoShyLhaorsyNo9Mjq9UIgcp+q/YgaKwkATwHbLl6EYvL4/3bd4LlBPlUnAig2HMG6FMzJjVkpwaJNc6K4JrrpS0AZX2oovfu3fOs/OkvfxmPHz9xT5Ck8Tf7nM8DROO9qdRbAZ7m/QEhsfMBuGXmMH+5Zk3zTPcRbKVKrVhc2Ea8N7bu/Vao97SNQOnl56CBprr0ymfOnuMMU72nEugY2mKKRKU/VXcr70eAjLHBe4LjewbgnD0Cy5zbVLC5pyS2mSSC/oDCtmtrMl6wK+wrRfpqtCz3hQ2SzktwuBeGFgae/ncAAIA4QABjCgOoBT+He2uBswABqdp2UMfe6mfegFX3Mmtjy0Zi4411EBqEVtpAaTEFrIJLzz0ei/ZVR9uGuCZTYY61I1YkS2SSeKQDNn3exPC8tpZSt/Ownn/+y5/G69fvHDHMjPRgERGG6hYpntmdu7fGJw/ujc3Nd+P1G8aqzQh0tb4E5xTbS+AP+HT7zt3xv/9v/4cMMxLh//wP/zB+88+/0eZevXrdajv+DM0HBNl2tvfH4X7mVyfpa4JpAszoyMS3ULHqhNtYp3wxwBAFH9TAnz9/JrUfO8J+Y3+w1vgx1gaGl+A7wMX7d9oltCW4V2Kcq9dXx+c/ejCWLi2O91vvPMN3798xyXr54rmFJs7q0jwieykSfdjelQUHC4f9yxhUBKkF+2bmx4zTEja1246ILqBTcBpmUCXBXB/xYASBOegwbdLTDLBy/cYNf5Z9Do38xz/+8fj5L382xuTpePf+ta2xMGRfvXo63qLavb0tWwOR1G3HgQGAQeFHPBUgMX4pDNbEc/6p4k6PG+XcYVsBJvm7WRo8k4DnmbZgAlQMIUFOxqo5rSfjZvljQupY1bBc2ifxWamapkBoIlwgQKL67IyMZp0UrOPzU6Wk0BBWFQAbgCxJlC2oal0B0CShJumH/gyTGfCJ2J+WIxgoXBOJdJgImQSAFhPPlqIO8Z/TcKp1GXDCzyPhZhIFrT9Uy0t4nOcWynoA9AYpOAu72zsKZRphE7sVAJBcAWYWrF1sTfKnFl9MJXnWZxCwIKLh5DhhBO5m8o5FzLQNMTWsk0/jUNmtYZxgJz5sbmWMHr3mgIs13o736Jiutb24V2wV7V03b95Uz8v2TRkNiFmjJ7V/ruV1597d2E10kl68GM8U0YY9HT+t2OGYMrYQADkJ81J2BcmnNP2Ay5wb2y6qEHBNFkE00trOK1ZccSQAAM+b/Uc8DchBrJL4g7MVnwAjxXhtJqr+xgwKEc+obcR5Q1eJOIZ2E+5zc+u9oCiJ//rljB0EFNFvOTUiOayi6pWQd+HRZH42WmSO9S0WrKwT4mzs+i4svDAUGhTlGXtWS2Cyk3DuN2yF98W+TC7A+Uv7GDo0GTfawB6bGXvq2bW4TXEz1xymy36BXCmqqc9XQqAB9GHjZ/rVxIOvfuoJZXMkoQ2a2OI13GgbBKtrJ/QMRQAh1PsI10E3M1GUApaKHR9GkgUAQA/K0eHeWJxnoUNdRfRkYWH2XK09VaGzsVOjKvhcHAHvSVCaTU2F/KScwpTVYsUQapSZyv/OpAz6sbtNdWrSSoVjxEDapZREGZoNDiKehDjoKUGKJqvmGScRCjLThtbvFSLKRkbMZHX9kk6dDcYGUDV6mxnSofhz+KVjlbMIjTrIWRuFOPP05TubvhLGRlRTQczzaqSSgNWNW2IW9n7Stwbh4ixzsBkFiHBKwJ5QU7zfEqFbWmakU+gxJBFd9YC2ySal11pV7BYLrAri/GxEtlgj1e8RkKwKJAeKPdDq+baLCK5EdCSVD5LjVEkwzoIiHroLYY3cZ5IP91iNLwk9ImvViUmShjMDAyuDqi9P6gy4X/50cmgP89HR2PpA3+mZSVB6pxJ4Emg3ktYtBNKvJyPIt7Z2SQAAZxUGRCqoAZNwgqCuiDDy8xnjpgE8f6Z59qEDU209lYaFk8+oyvTO2p6wsOAeQwOAMZXQjLhGHnuowaFgY2iTAO8b2OcMITKGgU+/vf1IJdbViG63bbBvU5GnhSCOu6s1fEa36RCUga4SzPeZ6J/T4VlRxA7k+QZpzZiu2I4EyTz3UKrPzu0A18vPChRZvU6wggHl+vm9TjoR7cPxdzCWEXhBVHlP1ggngE0gyOPz2Ietro+96MCBqoTVf3vtUoUHHe/1laFQVQvuwYBJ5Jvq/7DthkCUqjZgQDNguH/FMK0CDFFt/k31YAbnKVUuiQg2Q2ChKpEmutWTHIAWGlzolY5EtaIYajcAgAnz2elYQzANSmE9Jww+DhhWTNY97wPNlJ9DNTxJ1UFmXC+FNpoAKWAoTpjPZQ/weR0AKmxVrRVYOn6feeYkuKxZtxcQrPEcH3zywHt9+hR9F54x4lhQ9cLkshriCMVFbREAwAFjSs8QsmTE07xU6naIiqseUTk6lPVEFRRgAYo4QXj81pH3eOPmNRMhKNEEp4rU6j2g7Uz43gAM0h5tT4ljhe0BBZcHjT0jsL6yfnkcOsYrPbPuDW0fPaCMuL2ans8zgk2S9cNoikx2jyxA66GJPIEl1S00UWhJwZYQvNJ+whrxwk85I7tEAqnQ7e8B2iX4bwCAn7Vfkn3n2MX3jovjWpIsVBvDGPne5HD0Lgk6AAb2TL0Vg0P0QKYMFrERJE2sRVfRSZTSpx3bjeEK4w6164ytYi9QcWK/mORtbxt8hVGX1gnWmnvj3KFvwr12QMqa86z3d6mSxA7w3zLwdmHiNeMg/yYpBgDwuuh3r8pUfHrOR5T1sc0fjQgr3/Ex7Tc0zTCMtGnnmghh7BBQA7YZA1l1vNALwJYgAGw1SvAlMYd+UHscBhN/+hplzZRuSickPMduzWT0I8D09nZGKZMn4Ltdl7k5tULCnPswPvn0/vjxV1/q01+9ej7+8vBPMj7Qf8Fu3Lt/z33M3vnu4SOf289//svx4y9/4vv91//7v47f/uu/1XjaCdlYzqfe3RfoVHPggMpojUrrylL52Y7DBAAUfA1LoG2/tmFledz/5J7r9PjxD/YVd+zD321nuX+q/2yxJ49/GC+ePfPfl9aWE/zPTI6f/OTH4/MvYXsQsAAAIABJREFUHtgixEhezjF++dtvvxlPnzwZh/sH2kXaeCjMbLx9P45OTm1l+OKLL7zG589eDDQAALbwy7aQnFDNjtia864q+QUg7ntJkYO4DAG9PGPoulRqqbKy19EFgErN2fzZz342bty6MfYOGOf53FY+GLKHB/i7aAhxXdhnWoJmpucVTZU9urN33ib28eebCJiY9BSMVGSx6T0z3Qka/45lwYjBi7aLBv55dlb3FVoNI5AznxnvYfp6zltYuHS4WuGeoKeZAN0e5hpVfiGjrloesTUwZpl8QM8ycQPJrAmNrLSwKWRNHSK+fBLWk+24FBDDTqMCDqMg0zYAGlJUw4/DGmvgkt/D9juloO0Aoo4wdmRzQPOn9SnFLwotvLDFjGDERtP+4SQigb2waosU5PqnQhymHF9v2r/ARBVTuE4EKRmrh0+GifPqzevKc9LewB+ZGhQFZ9DpWgko7PSQfaeQCGLyHGocpnZHZkaeAblXx+W0lty+fUtbH1HHPVvbmuXNXsDv2mqM/hRacAWKtH4E703hhfvEJ2IH2dNcQaYcIaJ5OLY/fNC3OsIctopAHQWhReNBrolCKTE3X+/xipmQs1AT3qqVjbbp/UOfV7Mb2NcyvizccFCZzkGb2YJxWSaQZBqU1wHjg/58merVvnqaNu9m8nhuK9egvSOTp0ql+HySF1MpAkAkyQ/gKaAE4+M9AAP7JwK07pNiyqT1MaBHg3DcO5pWDcA1E0KWDS0wiLeWbpj+AuBfUcdJRW71hRbIA86z98gRZOPKeAgrr6E4GQsC4mdj4uYnD866QivlhsDSynCMWKgSUbOm6tnJeRIO6N6hP2SkEahJ5jVyU6EJEeygnE6/5cGYmQIVOxtXrq6PO3dujoWF9BSDThIkg6Z1/7X0v0J1cFRsLg4agQIPlUBscSEUJ7dAUZCg/Wf8HwJ8VCMmNRTQ3KDiiEJizEq8iYpDgwCOedjZNWixErxFYBrn7/WUAbOCWkkA/6Z/fP1yRJVa6My5rKgy2xaTwIjDwWEx8dz6oHG1TaEq1yb6VYGUeln3wcbXyNXPxSCnBYENzUNmrQgaMUq0AKiVcJpAiESf5eFekqhyCDBa9FzRw4gDO5EyCJuBXv9O/nm2OE8OKG0HTREXTbdKEV2AVDDCBtEZFZuBvRLqePaBwiVnjE7LTPd2QKBwEc1KAofzEf2s/qo+aBH0iPOF2trqy0kSoVilt+ycOk4QJ0MkwVaDU53IME5LdLSCt8p8/f0GN1IJzPgojKfznEkY5nEYRSdU5TUAjgnJHgwExoBdCJxJf1pJb3Mj91wTQEoo0R8M+EnqCCYBMvi5VNFvmZBSASBIaboXwVEQQgxStBoI3HkOXB8I+AWjJXtAo8feQpSnevn4b/ZZgwZxChFfahvB/fG7PdOYde0EOdX2JJgBdRJYsBesiNZc5+6R7iSF926xOd6LhJGX1LmdHe/bYIBqwESSmJ6jzM2qhq1I4JLqtFx3j4AMtSwJEe0DiiL1KJaPAiH3WDFvuneRkUShXcdJiDg7MixjwwIA9Oxwzi3B/4z9uCSg6fmrWbIHUM7TA+57sS8IHAAXUahF92JmxmCDa07bTfaX6sW22YQmRtCF47SvDXbUyFiqGwqFbfr8SaJUBz4NqMTvGlCXzeO8EthiG1h/wK+01JwZSNHWRBJhS44zulPhyhmNFkefd9aCe6Oqye93BSBVozg8fh7qO2wDaN+s3V/+/FBbAGU9fagkb6keg4c4LmiW4Io9DY2NOcxUhCYNQKj2EMzh2VALpuofNXSYUGGAdZsQVfDLV9YzSQC64Oy0Nq51alg0zglnDiGmjJKNcJqBBkq8VtcD4DGW79NPPxmXL69YtaRCYp8kNMcSYbp965ZBI34KWjFJCKKLXHNT8GAR8P1OHmCLoSuDj7q0um7yYC9kVeGePHkiAJCEcWbMTCVI6bYu9mcnlAl+XisiyZqllYDg64rBgCDa3q7VdoJCnid9+B/3arIX6ZPEP7LQ794ylmi7qiZpt1OMyxFuCW4NhLF6rAWMI2apo0o9Mbx2PoMX59XxWjXtJ3s0gDz2gutL9SjAfESrimlQ47YQRtPmsI9I1KCEzhH4AAjB0Eny3ecwfikzn2X9EBz1ORWEC5B6XrUvPQ2C6AaUTW6g76JvAg1W1f7YSHxB2BbR8UgilCA9fiFxhG1E1a8cf5/qUxcmukJOQIU2SYM5j588UTdj2j5WJhMt1mQEaOz0mt+olsy9cfPWzfHVT74aN25iE0/HP//m1+PbP/5eUUD+UFEnqWZPPHr0eGxu7Tgl4N7d+9LPn/zwxL1O3PDs6fP0XU8grLqtf5ueQhQ3oI+Mh2KFWG2qIos93yVgSdWuAQDZgLAXEVi7fXMszM0JPlGl59XFBNYQhgBJSWbUY2sA0mjP3B2r68vj9t1bVvlhMS4uz2szVlaX3W/s/9/97veq9WOj5mcX05aDKPL27lheWR03bt2SgUOgTozD+EOq/gB3AFxqDFicYiRwaOEkLbduZvQnCVSSkCSB0S2Kr2AqEfaOfWcCVW14gqRL8+PKNVoyVsf8XBTRH33/cLx4/jQUaeLEA96HIkfErYkX9TmVRABwJu6NLkhYjwH52ENNrfZ8Vh912wg+w0TO9qYUt3i1sj4soU50+H7ihqrwB/LT9nbRiqvoGDlVa342cWozM4lNuXf2OsUB4k8qyJwh1nVjI1NIFA2nhY3inTomacsglmIfMn2qkzPyFc4PGhP4cCaaYG9oy6HFMDkM7bG7Ne4wEw1g0ID5hb2cJIrPbA2o1tEx+Z6eHtevXtMuC9K+fm3mx/20qn8S+/StR5shk6MSw1IgSMzN/9USOjuVkfbpp5/67Bgv+N2jR+432H1tKwCPee68D+2+sj9r7JxC7V34K622jnUbvG42EutgPIgonIym0goqIUKePXYX8AngjClF7p+kuV4P55FcjGumTx278bvffq3NJDbteJn3VrPsDNZKpqYRsxDHMoaz/apAzBytiinWeI/Es/MRwAuIBOsx+kj4wc41iPEcYSm4GD0fmGxMMgBMamYJwGPYVsey++KjkycIclfrcoNlsEwscKhn1VNdci38MU4u4W6uO3H8hLpRFgtsP09hLMWQJXOYiL9HvL5ZcjyELhqyyrEdR+fjDnuKTcdcxrsUbvqaiwHP+7M2zVYRBHLsb1p1jNXKTnTMLrv86p17AgA5sEGMJHyXge6xWU2DpkelAwCRpxpBEPo4HxqKRqq16aeDpkziN8mc9eN9q/4PHtwfV66sjaMTUPtU5x2hgcsu42USV+0FXHR6204VlYPqzt6AXisSyUmmkgaazsiwKVRCQehR7odGnDmsoI6iY6BfRX0hYIUSw9etcpfibCc6jX4mwUzwZkACyIHyN6jj1IQHA/ok98z9eE+o5NtnnypmAwDcl60GivUNAYAWpOsg5GLcohDi+bqy7lYUrIwgilezlhX8mB2TCpbU2JST9I3EcFJ57/ngmaQwhROX+oUjISmhv2xO+jPGgiDBzaf4xE6U1xXOGiYtQb7SB04S3ca0HX32QA45e4iAokdQsCY9qUGmCTR5HV1Gbinw4qSFzBbOK444meWEKH+zJ1Tvpw+qoFNnUMtAmAn9jN4wlcZTpTcY9ACnYp1ALaNS+jx0z196bw8VlCFZ4me532VnpNJjVsIwiEsu0rs3Od5tvB+vX78VhOkZ9hgEDBTnQXqrYkf0QZ2cCypyvgBzqFgCqBEoNmrK2my937RSkjWO40+vH3sx8z6lgKsiHsZF9nBDG1TFAO7mPTN9r0FCmxp48TefzctEaJtpEhkl1Oygrk457mar1M5t3flIGKsSwdxrwJQGD63ulfF3JnQlmE1XAhHmpXqyiu+pCKrur+NOrznXQZ8rzxsD3JoeCqoU+EBi1wlBG3PFj+pMN6uGQA9HyffSPxnGTVM+STBcUwM67A90fMbQnVlZgibb6835w4FHLCgiNs5Mx7kQQ0H3nQ/bgM+CARAWRCq4VJe7EiZ7QkedKjzPG6dG4A8A8ObNK39esUkSzSn64Tf8EyHWUg92hGdYCrwPdusS+9Jns6/TljJZlX4TfgAJKL0FoBhIThfjRtXkbfcSCV8cZ6rlDaCiowGiTWDJOfjh0Q8G4iwAoJd2ihFCBgBMMICFEEEjQOS9/Z2xvcs42GkF8rCh2CbuYWd7b7x69UbVbPwc9g/7wjqqvDszKUPL95xEIf9E2xaBtow24roRYXr48OFADCxskDmBJ1lc9ezwUVeuXR0/+9lXY219cWx9gI4MYIAAVSZv9DhV2h1u3bytr/j6374eb9+8TbWffn1EyFiTKVTFi2Zb6se0lKytXxa04rMbAEpP4+vawySO2OYeJdRtWjOhtJ6dStu0ouA1TVpVpDKBYB70UQLNsPRoS4gtVDhKgCkJKZNfWEfBI1XD96v9KIltAwCZ1QxAyOixiN6peK8467IVakb9cf2cV/YA+5T3cN8XPbEnybTasr4carFgVQD9BMenVkMBWWFP8Jn4MyokjMFVnLD0WATO6o9JCcBxVTibBWCLY42MCqsxFODuBe6YiDPPhxG8MraMqpp+V3+S3v/osqDZcew1NKMniuknYeyVeBY+ppO1nlhj8aUKFWqIHOxLHce+8j2TNyei0BsaoBAl/PjbKLpD5f/RF1+Mv/qrX5oUff31v46vf/+vY3d/2z0LDRbRX+KQly/fOm6OkYpnZ5NWWBW3XFhUx4Z2Gt5v5dKaAABThmCeoMHwMU02QEeS0oxerva0Gj/a1S/suXETujb37o7VlWWBIapn6R0H1NvxPj/7/DMTs+fPn8pYuXYVNgq+bWesX14Znz6477oz8pCvvX5Lzy9rPqUQGFV9EkY66WZm5sc4mRhH+xHcvXL16rh77577k7UjLnj06Ad7q9lbnE1p444lm3Z2OPsH6jAAgOMxP+BrGA9GS2bOBPsTgFcfVy0oFqRqVKTsmImzcfnK2vjxV1+MO7duGXP99t9+M7795g/GGPhnRcH2oo/F9fE8UAdvMCltsQGnBck/ArxzFlOM83osXmWSEf8mSe6WgIRTJFo5381MDYsj0zRMkgUbz0OxC/aHBbWMCzbhQIDS6UOZQIIvEyCaRWtqtfrgAR4YyRddIXxZev8T68nULGYvvgStD8QoYf0QVwGmsp4BSU+Llj8UEEfTAR/B1AX72UsPp9mH2ONMHpjyM/m6QDf2W7HptJAmJpqMPyKROyVpjGgpZ5nVSIU1o8KxTQAA+DLObQpfM2m9qtGdrQHAevOcAUE5189fvLDFIfTvVG154/ydeIz7JZbtVi7ugbPSoZ0sJYqFsGRrIhd2qu+X+NVE8yhrwqjyvEf5QJlfaYemPcc4a3PL73Mf5C/kSrSjcX4e/uU7tUJ4xlevXKn8iOlsc/43tvJFsb7wi/fv3bVIwx6T4VX6IewX3ruLBd1Ci29PC/epa8J+arFw2FBOGKvR5YAOtFRgjzNZ4MzCLHsrhZ+I/fK3bc4y3iuVqH55gbsa78d3LKyWyHxP71D/pli3HQfLGK3rh+WcPRVGBG0bma7Fnku8wX2G0ZLcrYEWbEsDMU48KFHw2MvsCX2uQvC1LtqSTFbqVkx9HbaXdqrSjRDGKQChQUMBgCTyTXmHN55m9KYk8LdVSuZ1nqaXS4NRTiyBNGyAaSsrmbeYADWiPztusnHGgd8fa6vL49atG1ab9/Y/6Nya4tMCGhhNqvBBBd/aH8PBTAAcVBzFYwLt9FZTCUyFV9qEPUOcjDOR3gisIfSTRVFNscSICAS66uBDrx6niNVlJNp5X9R5bw10rQOvgf5qwApojlTNeVChau0b+DcVn/cxmFXQgVGLGevi9+0/arXGOBkS1gZguD8rCjVXuBWSBVhOj91IMBpE30WbQIPopwoabY8gMzUL5En1DvMV0ISqmAg3IAAjdBSNGlarMdCOuHObZANyAKLamoCD6+RwGqhVf04NTjqvwPaIig4yOdwg7M0C4LnRG814Mqm2pfjcRs0e7Wox0JnOzgzUe9UFgJ6+EOXTOMPoAIRONqNhz71nn3cVWjG0FnUq4MDqaM327Ofe1XaSa4KPtDGgvxBhSPtU7YUl8FuW1cEosufPQyfsigjGHjotAIDzRPdJGjJiR8BoP5Ve7g0AQFVqKIE1PgtFcYybCVa1pLA+YeBE2ZSkjGskwUG8renZTWkLEAWjZ96qPK82HsVEL8CAyvJKxgWhCv0BPYMIPvH8Ywir8lXBdexCAEV+h3FRXYVIQBi6HF9rEKurc7EhaXFhHzWVrRODCL4BEgagVA17bk71X66f+yG4YB3ymWE3dFLSwRB/8+pKaau0dn+WgccJLIYZt3zPmdepVl+rwIMAQGyKY9imph3d9PoVrSNRhKYPPFWUYrMoYnRkdUm09/Q4c4qrKtxigAJPc3OOfyGh74ox10bSe3n9slU9hBBxagRB6D5svEsFxcCT3s4agZcJBIBCaaFwfU7PrMqz/lS/2W+sY6Y3pOWmgR+ZAEy7QHyoxP0MIleWrcqHekYvZRhhvNqmZ99NBczYPxSsQhX7yZOnVhkBadkbTmOpdhHaErKXJ6y24Vveb25I7cX2U8Ml+E0fOa0OO86kP9wP9fLo+KIPHpt1aW1lLF8CmEOsCq2GHYO69VVYWyh3H43NrU2DHZhZe3thbomWmwQwLilTVO7evTeuXbs+rl5bG2Nyb7zZeFl98mnXiNhoWuWgOn724DP90cO//GXsfNgRAKE9AkEyk8aTs4xSLLVzknoqrQHoMms9o/8AiPbOxxthb2BRdVDQPpw9LwBQdGXtOoED7RsLi+PdxqbTLxR/ZGxqtfl06wx2rSt2PDsCOUUXCaDQ+PjwwSTe2cTuhwpGaNuqEb0E+q4d/e+CjXOeHUAiwCiCL84d7B6ulz1LEMy1ChQXU8vWHsUl067h3+e0zAnHwOHD8P3sh5AA0ytMldrku8fwGsSiwl2q/woXps9ZH1gTAIIJJSbqlqq0C4T+zXegrHNdcwpbReXeeAP2GarTJQ4bgDBFEcFFKsgdh0xOjkulAeP0HirEpe5s0FkMLewbbSG2uKBPUWcEIMlq71TsPW1uPLf0zp+4j3/xy78a/+k//ScD4//23//f8dvf/WaMyZMxO4evOPQsAAa9fs1Ek5MxNQngxd/TUs45T5wFQICbN2/JSqEFAOot54y9mypd6wC0pkKKPwb0NXo0yX8SmQY8AGsQwYRlAnsJBlS3XHB+OPuIkeFvAQgA89ZWM+N8Z/fDmJmbGpcvr1m0uHoNYGBhvHzFxI93PhNA4o2NLfR6x9zs4liYI4E8HMf7x4Jh6AWQzGPzoOE2mAzLDltMDzZtHlQtV1YYDQuSTbIYoE8mCC1ltBRsAMrzDDLlBzCgW1eJEaKhFd/G/auDNDMpDVy25eTUeP7sqfoGN2/dUojP1iuLSdjv2CtbzrSXR/9OkyZAfpi5XfWLFtbFnPf419gykkmr2B8VAKucfc6m7URFNkRVEDuJ4GaoZnaV9IC4uUTLKATyrLr6zt/4HQob7M9UV9VRlqVrEeswP4+f4j1hY0SfKToFTK9YXloZ799tjaePnzkJhL1BgkUsLiuYUZE3rukjOLwd47O+LcCcdrZtnx26C60ZJOhngg1InjZm40ySKJ6fbcVhW2G3ibk3YEwVKyKxUIRQYW6E/QL7NOBr+rbTW96AelPPmfBBjoON5BmRsCv81mMPtS0p1rTgaEDQ6ENZiKt+/d1K4Nn/xKsAagE0aCUJsIvvmEEjgUp4FdTYX82uZL0efPaZ9ohz0eOLG3zk7KCV8buvfz9ev3rlfltbzQhMAFzAT84Mn72zzYSX9+ZJt28BHtz3+eIDuwIPYA4gzH0Apm8ygnMg0kdbYxi22H9exCH4Cdgd7G/8CwUM7qXbYGEDfBzXR0cpBepM1cpIZJkJxaqWzSaDjnat5IHY1xrq5bXybG1RrOlKzeJNS2WSdIrCnWfF79FebeqmL+pcgHtppmLbyNZ7Io7leQJ6C+AdJi9otgL3LBDeE5BoMay2+y7osZYUSDkLxo81cYJ90QCiAMDHBtwLd7zQBSjQxt2AvUZgdQDdfYU4OCvYzqUOQqLgjoIgEfqAujUxjsdlKOYrS2NuHtob1bv0FHmwKuDhIINQYkRUVi76LQ9k/cq6SRYJFiOfIsrQ9DKoLVHs5wCx8mwme4mlC0cwQVpJ0eih+HC9rbSdBx1U5mPBHFGcGvHkmhDAHx7Zg0SlFWfFARYpdXzgkegtSDkbQEQQ1E0Dl2AJMIM/IjoVoKSqnz7g9LRnlMeVy1dEnDF0VDWlHpLY9ggSNj0bzWpt5rsaDNu3lWCRzdcMB+4RymQ2TEAHHJyfyaxMDg3K66urJpMi21Jws74kGI4Sc73ayWT+agzvmU6Ne7fPazl6AqGJlcrySQ6NFY2FRfvuUczms3LQU/2yAioaGvo6f0A4Fa6qmaqgfd0W0UqhVM8VkoQOU0htkPJU9Pl51vtj/QpnTZfYIJ+PQQtIRrsBQFieH3uayQQEgk0j9Z4RuVP4bV8D1f3mrLdU7es3DKYFAEAwS9eCZ0ufpcnxTOizfKxVcdXdjzQuUryKOtS0vWYv8Nz4d/fYQvFtKlhrEHC/QacZAxhleat6uwB1EXrk+/wcjsDe/eo568CijQzBCNcVUCBq/p0A8jubW9DIoy0S9N3BnX6ep3Aigifs71xXxnBJgyrgTaaE5zuBjeel2gxYI5Jg+rBzP61cnLPLC4fCNTStVwV+ZmVXotH9t+5j9wg2MM83iV8pmwNKODc9ffupkHalCwOLiNQbBTdJ4gC4WmSzqyeKmGpjs+8ZU0TyTUDnPreKkpFYrdzKujQrgmvEUUKLTaV+U5SbBADAcGcXwAUmzpECMXwWiRV7F6XlgFdhwLCWzJBnzxIo0DbA+6PGzvqw75tpEYYOvWNzXiO/Hwr3qkFoPiP99g3o9NhR9gg9aTC3SAAJNK5euz6ePH4ipTy6H7FzOEuuEaaC53IKIIVq7KQ6Foj5zC3Mjf1DNBTSO8/v03IBAAAgTPCF25F+iaDOfCacIPK3u4vI5t44PGKM6dRYWbpksoQ+BsEmL8AA6c6lZaW01sTUuLTMNItPx89//nOrr/sHH8ajJ9+OZy8eq1Wwtr7q2eW84Qs4w6w19459IPGlhxSwhhFrVBk7sSVZI2HAL7EGbbfpZafyyrPhPMBk6yoWmgwEvs1OYV/SnnRp7ZL2bGePnz0xMeSZAPbxvg+/+16btLqyOq6sXXafkHRh73n+svUKCQSEwv4344R9CkBLQMe1W1kcjB3DB5+p5yCLo0axtj4NlTyTeplpTCrInr59Bwr6ggkO7QFWVxWADGDEXuPnHGmIjoYThzJmUTHRGZhGBTDV9A3F145SreT8cp64zuyvVOqbDtkAdtgBnbx2DST9s+dMxma+UfWfzxzn0yMqUmEfdiDufxc32rio5pD32LPUV5I0R9wsPfI82wY7SYwB8lmHLXQ8Xr/OpIyaCIAv5Xt8zQJNMS9hQOFjqJASoN+5e2/86le/MmH9t9/+Zvz+m9+Oubnpcf+TO+PWnZtWXamSPnnCuEv87OQ4OULfiBojawcAmjjmMgnz0orgCufN3mw/P0UB/oRmfsEqa7AljND4gGbYyYw6PvE80I5DnNisKlkoNaIXP03/POe2q8lHTgU5HfOLxImMbAX03fcxqFtyXO170zNja3PHfTk5MTsWCwA4OjgZd+7eHqvrVMHRFXjsOvCMjF1VHCc5RfxvUYACkIGK6exctI7293fHLDHANOOsdwUAAPcA/TLPm/bMME7TuhKdpvZ92Df8dISdiS33jFOJJ65eYwpJxtexZux7WrqwJYW2nDNJeB68eA7+LQODc5NEWjYJygLGXRlPGy0NxkVGa6mLfUwV6OSlK5XqMcmoShyn6GbFR9hGXrQ2hNKfvnfumfvRL01E3BsqNsmHrX81CQa7j49KYeHAuMaefdrhmLduMhsbcP3aTRkAG282FKVlhLSJNVXbqg5jr65cvZKRvrSZEv84fWnpHACwtZCRrlOAy4tWjLvdCBCQ4C/JVoozrDu+kz0cvZMIdPJsf3jyuDTFeoQ3bXaAHRdtWbYc2yIyjFnZXx3TErz6jCz4xS6xdliiTFZBWLVaELFn2vHysVUg5FnzO+QvS8sr2jro+6y/NqJGi0ZM9UhAq+OshTmAy1SGuUZAFz6jW66NIxwfmklIgjK0uupz8QObrhE2z3xLYcOFsbwIAHBJ391igIqiLoRJEeHOtENxn/ye08MWAhK/fbNhzsIoxQbUeoSj93R8JDABi5v4HpCa82nM4Ai7izyhGVnNzHOt0faZqphe4DfnJC2L0Y8D4OF5c74aJAvTg/g7gG77YmIvftncptjefJ9zltHZAeDNO81fSifCgu6ZwBjvRUzH+2PDZdJbRCfPDOuE9ed9yf/Iw7qA2yMYm7USNuKMQqjnmgm2c1AoTRu6175249YZP9BUhj78GLU+5PydpC1Kk0GegmyDhIsM1ggdgo028C6owWyQXx7KwvzM+bx5EBhYAFadS2W+E7ymuWJYOLA4/aYrgaoqbLYf1VUeSlC3PDCCQscynZ5acelqZKrG2fzNBrDqURRfejguQyeqkSJsePuRa+wRB7grpdwbhjpCWvQgBt3jMFqxNtBPj23oW+mV7moEayrwdtrCiektk74+kZ58e5lWMze4nT36BCj28t5cOxVlDpyB0X56bqEiswYkJAR6OCY2T083WFxAUOeuxpw1ITB1xEcZB96Xw8ohwfHdvHFDo9MVfkAgK1KzcwIS7UDYmPwvzIWMlWowyD6vpeXzhN49Uf3cHQx5PTVCjuA7gV8QsN6LWYf0REPbA7HlIGME2HserkZFZzB+me/cFR0ZClaREmzgdFRWLwUb7JKuAAAgAElEQVT/bmkB9c1nxmjax1hBLMk4jkyRsrlQBPuF8ed6Rd4FWKLOzf7sQwmrgudntbcUg008aiY0++Dq1Wt+BmtDcEQQFGrexVgqCS4KQgKsZT8kgISO1KBFI6sJQFqgD0ZBDFPUZAMAIFjJ+UH/Ab2Ni7m+KthXC0wno0nSU5Xn3kh4mX/bwXv6lkOHE8Bp4bwynjJTaqYxZ4P91cALhpCvkeyyHqla86zC8uGPlYQZ6NMBWoKAp1+YP+l7PtJoNq1egRraPU4Rz6KPPCwB1o8zwjrz37n37AHHDbV4i04jQS4gZYMnBgYTUzJYAkqy/gAI0X/gOYfmDKiGA5k2aII1hKAdrA7OkmwB21ECwgaQRcF+zoAGkAYKHpVTEnWD0LkaE2aFMRRjBR9LYJLqFpU1kkOCbRkwNXWAfc5nsHb9vYjx5NmzF2I7dnw/BfcqYIx2ymUDAai5mT2cyk+zwyKEE5tL1VAdgRKmYjwmiSNOnnFj2CeSJZLNG9cRJ8u5ZP2YAW3ChJ7H7NQ4OaPySd8+ApKMgNvKmCzHRgb81D+pMM0kmoz4BKh9/fKVPoERqeNkWraUVb05lHHTLxg7QHUEESjAzAlZF19+8YWCeSQnqHf/2+9+PTY/bEQPZC6TAzh/N2/e8PNYS6j2BsenZ4qQdfUA9WoV+2siAgEtnwkAQNDDPbCvmBLQNFeeA8+r7SLUd0HHmSn9Ksk/FVHWaOvD+/Hi5QuZUB0ccl8vXrwyeEZVnOLs/MzcWCFoB0iligcQYPUuwc5lxEfV5ZhQf8TJAPaEHg9omOxpQIrdbSZd7I3VtfW0ZmEzJ89q5Nd+prGcTaqnwGezdxi3CLALqN30RUAlbche9tHS4rKfSfsDe6TjEcGSWcAvgt5j/R8AR1oBS/vH1or4DwFb7XjAN4PeSrI51Ulca6xwUULjm1owN72eCrE6KYnpHYwtRHQr8dJ5omvSlVaKZvYJbJbAGYlGEsESvq0Euqu9MBr4w6SQVgiHIYINcI/UWChHjiocGBCWShjPCjCh/Q3ryTXQY8+4PEC0r3785fjRlz+SWcYeffbsuXEC64d2jSMrZ+Z9RjAPABMyagrqfYAYwj4YhgJ4pdMQICUBdOKhLmwkae64MaDHkT7S4gs929LAEwuyzllXQKM9CwraKat1Pfp5jDv36N+/45l78vjRePb8ieuKPQPcXlleNfZ6++a9tpmWBcANbPtnn3021taiTfH9w+/cXxd7Kx6dZOLyOiNRAbZnHJfMOedaPmy+H3RAQXfmGWTk7aqaGs1w4Hxwjp3mUPpWHcvwtxovZdcPaEssKnZGLWdPpfiQV6vsKwQrcDdlFZDqO76MsJB1JXbA7oV9NSlrBxBkZgqQfsk2AgGbCSjePPeweHhP7k3qe4luy/gtlgw+HkA3+UAA8FZLZ78l4Ql4y/uHWTs/3m680f91a020Wdg/ASdsiXRaT+x/co0o8xP/s3b373+q337z+q1JEXufCRYtkspn8v5oXpDkwJyjANTAk0LHkxMDzSeez4z6HfMmqthVfCY+jftG04UKNevXQo6yWc5p2FRvKU6+CfhXfd1d4e31JJ7q5JLRhNLcqy1WQcZiy+KPw3RITCZghH2iYCdjMQVLQc3SDGlAkWSYayPmz0Slea+TCvn27nbYX6WrE2ANYdMUWtCe4ExhO/DzPFd8Pgkoe7DbAD9mgSb+jt2ByUE8a9x2fKR4MOvKGcbn8vwdF2syfeRnWX0H2EXDhALSIeK+BQCoP7Q33jMxqATdAXFb1Jnf6efgKEZjgrTqxS5kBGA+Jy3ttgAWu5TWP76WvU3bWEC4j+N/fcluJrFoA2o6wMUzCUu+GazG3DJ1Myo9xcELxjGxHra7c6IelavdnIwweIOmTr2AGbbKqODYUgFN4sN9hIlhQSEKnjGB+AHuhb/V2arYiv3UoKz5gcAR+y1imq0xNXH17v0zRyGVw/rYAHYlrx0mb84h4m+THAKU6i9mc1v9sSc0Lw2JFPig/aC0Ucy/7Mx1RjsxDQD9AJRPOfxQjlVgfvvGheTwhXocZAQRjMy/jeoxi+6IrZ1daVgEI6BX/OH6CCx7gaVGMkteqjuiFHEm9hIfJUjiTx9Yrpn7FRypqQENkGggCRhaIqOcIF9vdC+GMLO2e1RVfr+UIJ1lCp0Z8YcL2j+oDcCIyNvVVEO6Es6YGud+UgU9SR9rJzWsEWgVdOT1dUaCLUjvI7gKwslmRwxtbdy/e09jgeBVaHJU/XIo7f/d/iC1EVV1gJFOqlqZnnUhEGqxPgPSAoa6bytV/yWBGCpfjXyaOFZyFdQrrQO8J4eMChNVByvrVSlhDXjxvLvfXlp89dsCAEB9bwCix1EqmmF7SFodeh2DVrdAU+g+OGoBlDKQVmPrZxKcJFihNyqUq5kxW2rtOcB5JpkDHI0FRc4KBDoHzbgOhadSwWlKOmtB7zp7kUojfd1SiqjQ70V8sf9IQZyf1UCTFKaSFbDEUY3z8xqQPq/tXLh/9jVnKFULZm+jy5H+K7QFDPovR7iozw7X1tMDzmlIZcxZO+5VqvLSimcLkIrEMMYmzIBz4K0SW9YblJcRah38JSENK6gnDnBGWYckZh1ko7WQ9ovWD+G6qaK2wArOFRSXNUVTIhXvCN2pH0LVsoLNFser2l8Z5Er8M/em9mIEJvs6DPwqkCfQdCb2IRWLeRXpqQTwnNlv6ZFPH6ftDEeHjp+zP9J2AuCL7G8rZdLDI6RkVQow6uTYkVL0DiI+h63MZA6AMBLj0NuwyyTstOnYV1lCkudgb50r9kkH6Th9njn2NgkyAGimr/CMARGkKRdV3TaDWcYfZowQ9uKiyhehHPZ3aLCIux7q3K0ys68FhOktP7Vtollal1aWxief3DXwtjVGsdCCuFSao980M5/d3zO0SnAOoO0GdG39h64s9Hgi9i59xiQvCILNzixnWscJ1TrOf9aYeyapzRxn+q7PxtLCoqJNn3/2wP356IeH49nLR/YTUhUkEAsomLYYgntYD69fva75xdmz+FWuG3of+wU7x+dAy/cczYQyb2VgTHodHVCEdRJWlICgjIFZbQWJ0O7+rutDZWtre3M8fvLIZGC9xjrCbIDxgF18/+7D2Ns5GHPTs2MR/wxwu7c7Nt6+Lsrx3FhcWhaQQB9CcGcvPZgzk1Oe7xcvX1WLwoo0cQAY+qoBAGhvAYhAgJEzIgPpdGK8exvwAX0D2HyIFDoikmk/i4vnwB7ngb0JAMD5+OGHH0xW8V/YBpLcBGXR7iHIQj2a9Utygn5KmHy8eP+ettEFjQaGef9Uai+S1gYsrfgw5x1gi7a4Zdri5saZ1SaE4SK6xs9xvvB39pfybACLDeTSfmDVZiJMNnuIq3rO72I/2Q+yaWrCUhSfk9zhXxljzPPsUYi2WJ0zKKs69dEYsW5dy9+JyTjXCGzeuHnjnI7MeSSR4rNtK5hAxHDZZJHeVSfTFOW7GZLYO9aeKlSDUh3IsldsWay5981s6GQ2QTyMxYCb0ZkJTZy/uV7W2kSyq83VS857az9Oj8aDB/fGzVvX9cWMkXz69LFsAexKBNhgcMG22x8IRjazgc+HVUO1eGvzvQBIt2kJnMiQoxWHxBhNBc7kjHErZ9yzu7M9Jk4i0AvYzPPhnkl6eH9iI/asozAF9VK57cJGJ5MpRAS4tc2qRl/3Wf8YPLfdrESNOR9OAqEtSFYbxZcE+TDV0joFWHEyaB2EfcP5gPWUaUD4DEY7MgoU0TJG32b6B/aokwtZr8dUbyP43AW3FNEqvhJ4b+X/7DOuvycg0HJFgi1YWefEeNVrmiv9AXQlMree33Ws9/S09oHzcPPWbcEcANXQ8U/GH7/9k0lRM3hIcvhMmAAXiu+JHzybqv1HiZ4iCdVw7DX3SHzRyS9s2RfPX1rhxtYAujtmu0B69qhjm7d3TP750wKlYUaFHdMMIm0PiTsi1cXSwBa0aDr6HoISNVbS0YxVXGzmRiaInLom7AHzsgJaZAwIDMzok/k3oocb+Lo6+6rRmxxfTDYByLT94oB2oLR+pSUy7Y8wYQD8eT/uPWMA88x5P4AWqv8k3Pj/+Y4BSiQZW612m6ABE3BS7Tc2XVgc4zTjrPmaQqrTEatN0priEsAQL56D91i5Q48NzDnJWvO+itHbipU2zm45VoelAF1ZFjKHY2+axZoKPfecdhXjX/yWviNFNHVlPs4nsONOlglTRdt1Hjun5ZV93oXSnJOalJl+s/NkPazJnF32DOdG291TMA4O3JMpJIW13oAI1xqgMWvIi89s/yfoNjHUkgljd2YIAGDwuKJGDDrJzQiLQo9q1nfTZU10qHKqNn5kJVY0kx7LmgWqU7BiVPRc+xaCDEFbPTpC9ZGqCEqJzJafPQcAEI4IFTpOkQPKBROIQC/kleppqCSb79M3wuFjA0dBNSJ9HayrHI/qZ1H57OGbmxUdFXUR9cp4hL5vA+a6n64WBpWJiEgrFPMZHFpeoTu1evq0xpWqR1gW3UPPHGco9DVOogXdZqZC41yF4jEhYGFFvqqnVI3SNxSUtEUj2FCsAwEB65XEi95WxPvSNwpCiCgVz9VWNufzBvzBwIvUHR2MF8+hA+4MVNC5FoXniuJrf5QHa3asLC2XqF/0FEw+FeILGoUjVDjuw4cyhqF68bmwB3L9oWeypjjsoNWMBttTxK4DX50lRs4RdgnqcIagxQSYnCPHB9GTvwRNLiOXNPzVo/lx8NyfmT6h9B9fUEunPA8YPu43ImQRhgF0oFc6FMC9cVTtD7x3z5smcgkNLFoQ/Wy6qtvtAk0NavYNz6GTNfqMb9285TORfn9AFTLtCmEkZLQhyS0ADk4sAEvTYzNehXnqHfyJWDaNbw6NgvcKFSbwDrAHNQ7BlT5DXJvVGB0OM8kjREWVCbAOp+n5r9FfBF6cS5B5Eie+B9BEsJ/kM9Vt7pX1xqEHdAsoF9Ax5y/CPd1fmu9bvS7l1ghdoVRMMB3WDdfb41f83VJ61XGVcGUqVHGmOLEW7upJJ065qBaeFl9q7QiFOc+pwklK6d0LQAC9Exo/iC7iOgT+6V/OdIQTnXPPbsYOTTLLWzZMOZiqpAWxp8c5dNYo/Z7p/AlaOV+IeDnXdpPxaVMCKYiRuk8YaYSi+mpNMWjNhaJ8YlcFZSrhaRZAKnkZ6xN6ahIb1t0ky1F3aZ8xyUacqBywiY6TMeYNJGVtTWQChGfgKOfBSm+NeeJ9qbBbZQ+RTCd++Qq092vpf5MCGWCNNWOE3/HJgYkuY6V4hozKAmxRGX0uyssNXABq8UoP6KR94+zXleX1MT+7ZNJKcEoiheaAAc7EhPuSoA6AyXubQOjo8rh/755MgkePvhv7RwiiQVMlEZgft27d1Ca/ff2mqh4ZOUkvcQcdrAd2mKCJShN7DaFAEtcnT59IbdR2lygu/ZYfV1WTMFwImd7/5H6E1FYvje++fzgeP/lBSjiVA+w502k8J6c8Q/QhSLiW9CPXr93QFh/v74/tzc3x+vnT8f13D626IqTVo66o6lt1pgqLyN4e1a/XY3t3b6wzVeB0aBt4Bo7mZL1mpsbCysL5+Duox+jivH39TiCAawBMJcC/qKxF4BZfJbhTFUlao2iZYO9YVZqhOrUbKvMMs9J3xqaJM7aKsbppPfM8VhXaMxUhm/OvERDo7ythaR/RlezuI7VyCROvWtMMAKGIT4Vyzt7I842+if60RmqFdYAtuhADVAC0eqq7mqogZym5c3bw21R00VPAl30AgKOFBiE4+8P33CvYhQAIOaedjMdeJuHnFY2Y0F/b1loIIeBkRvbevi1baiIo+FUJdOlzyIg6q/vzfQCy5U6c23TuH19J4E+Czec1cNPMrQb1jV2s/MXOdBuhtk4x6lQFeU977aU65xxZsWPU3wLXXmPLFOaljetorCxHJJE1ovJNpRkgwJF+UyQF8WtUyWmxIN5otlKDJCQ2AGnpBYrfhQEQjYWjcQybiXh2cUEGou1GFfsQ99DOSPsq/+7e7gCDGbEbJm1TlUPjB1yzsPBRKxVfdw3q2VrIco/DrB0CANxnNHYiEMcaSdev5NZWIMWNoRUnNsy6R0Gffnr2HDFsx0EBgNK+RCyU5HRGseIGxEl8uA7uK3Fkjdiuyje+PyK7sA+TKzQr1Fhi80O0iKrA01Mz1HXifDCFhVh7YnIsr1xKP/0ZzJ+0/fzh99947Vyb4qEzYQbiJwEA8O2pWGdCE/kJewgbQl8/SDD7jGvjHLPuFA9ptdh4+258//0jr4P9zDr1pBv2jgxk1h2/VW0VtulUlZoCJHal973xbsU2XZDC4XFtqrfbQpc4ztHZ09OyEAAS3AOlrUT/t+wIx2OHXdkcETXHqo2gpw3ANNQfFvVfHQDZBaHfd2WanwEAcKQfsUcljxQh2N/Nbm7/qK6WORBA1OxYXlqQrQo4ypp2oaj3uy01PucwfHiOOx+qtWVhvsYxp9jK57OOsD+6bVAGB1+nnajiJMe+1vSxFJphV9Zkh9MwVAH1BQjKBiukKNibWEd76N5NCwB+MlotpfpfYtYW0abwA2E8CRbTZoIGVRUxTarLF6TgmESf+CYAQIpP2FdeHVdWPca9yntwRrA37AvFm2tf8MwBAIwppqbG2iVilExoasaX5610DWS7Vj5rEensdLx89cpJVbSCTazfunPGD4nM1lU0QucvFAWbrzUi2Ci5FPdCLhXPIDk7SXLWCWs7XIxp+tkjkjM3PzNWlhEimxkL8/TLIniE8SAhRQU+dFjQF65PRJ0+k/n5sVKJOgEADlGkXzZC+gKzsFBoI7DUwWADACaSoGEgyvYeZ9GDlibR6CChjS+7pNHLi1ENH4/lS48PL+6fa8Log6QSgGaGdL6fTRBlT/fkRHomcdQ8IPqXmO0bc8X1nGjcQGA1FEwNQHV8hgPy3qpcKtezovUADhkFM3nen8RnIFzFuBvBEdRlUeKUWncy6P1yTNgZyDazaM8UoXF8ys6OLAJ7kalMjVCGYQCwL3g2IqMIIa6tlRBbro/fIxi2172oNzqmOgANCIgCV2JGJZAq45XLl00eeX+CO5MUQKQel4TQFr2ApydJWBZgGUyrCorxt2q8v2cFsvdyJ5F8Fl/DSBowOTYqlckGwmK82XNBVEH4Uf2nesJakEDv7VBdDUJqdc+RTQTKcfC8n45DtDuTDdoh2FtX/XsJeNKpwPUwHkzWTB18HCjJHuwM9oU0uamJsbn1zv0GtZg+qBbNZJ+wzhjkDmr5DIRo+hX2Bol2qv8G9/bUJpDlOt9tbIROCc2R9TygOnAgyg7dFAAgQXZU0llQ7os9GI2DVD96VGRT4rhH3ofqHoFmV0Ds+yw9kVRMogjdL84q+533JljGkbPeVMb4TK6BwIWXBnsW+xG2Ek7D4IP+2uNT70VqWs0CJghugUeUXANQhMLfBt9RktUz5r6hzUi1fBJ5xlxGiAzHRNWaf8sIcYwP9uJifXngUK1hcjhzmqCwVMJFmuu/SfSlL6OovphqLGtCwML6IpLKy2rLMqAZtNAooN+oIHwX1lDpbpCwct3sV4KMfrk/Sh2Yc4cDouLKfmgnzr958b23byI4yIvv2/fuiB0AQJ5pJpx83AID46irg/k8Kl+cvzBi2IOAWsQJiDlhk2CpSOn3s9nDR2N1bXl8+uDTcXx2PJ6/eK4wFACMazyL5sCi+5bnRoWIdSX9U515kp7Gq2N99crYeLvl2C/uQ6E7bGYlG9GIAMChT/my0zv4w1lgvBgtGHMLAR2/++6he/XBg09lGFj5294toDbPMj29oXp+9dWPXbM3r1+Nxfn5cffefZPeV69fjm++/aPMgVRTEQm7YVArmOrM5gJv7Ws/Gz/64keCQpzPP/7xW0EEqjnYAvYwgrtrl9cNGhAAdHzu4tL4/PMfSYPm8/c+fBhvXr0YL589HS9fPLOqw/k+hFY7G60QrpvqEfsK4ScAANgXtGE06MzaasfPTtS3WFxmLG3sCWeO5H97e28sLdDDnsqKTL/ZWZ8zNhUbgkgkVGrO58sXLwQqZZMsLOhjbIkpcU1+F4YBgCNrlNSxjUbsEdeuHSxGlrGFVcZOMHsCUta24wHWEb9A0InNpWImzdMRoCTV0JjRQcir4yX+JrZIzBR2loHvVACrBnSwIVzbuY3xe2EMEdsQ9HNWt7aZgBFlafwZ4ljsH7739t1GAPqK3zp+yT7JxJAkm0mg+Tz1FQoY4X3wFT2JoqtgKsZXfNLVTc9oAbgwSSJ21hOfUvnq6Q4AaNjpx48fG8ifP4O6Tunj+hnilKr6nff+x+b+f1y9WZNd2ZGlt2OeAMSIGZnIiWQVq1RlbOlBD/rxMmtr04NMrWJVNVkki8xMDIkxEPM8yb5vud+IVqTBkIiIe+85++ztw/LlyzmTd4UYuzUpIAcssbmxts50qFB/rXYfHrif8APY3c8ftwcEV+jvMFgaAAOQBPRTkb80mrg0nq9ikdeXAzYSwB4sj/OL01xPFYCAjhcRXYT1g+g1CXYVyti3vZ9ZL0Cxji9zrrNjWnisfZxJWcW5GYV4O9mD192y7dDbAjQJQOyUA31wmC/4OOLPHokMOEjBwCkS6LuokbVYE4vGePXqdaqKc/PqELEfYQF2XgAlmsSHtbPw5shPNA2qu9LzfSuixvNhj1lpR6hPJm3F8RVLs9+wT1RWWfMG/7t9ICyPgABJytJuQuyYvvNZJwGwzhzAVIjTI891py03mi6JyROjU2zEhuD7UMNvAMCpFFLp71k4gQUDM4SEq+PFFKHSKsSz291DxJz2w8VJxZriHM8anxt/mRzEmEfdKVheMINCEycO4bmm3SD6CpwzQA777esMdiDEc+8YuKnrVUcuLYSM7mtWirElMVUJs6a18MrirMLVti+Eus5rugUDYEnW6nR0eBpwIG0JoDAz5hdpgYXpSsEBBuhywNCi3BvTEFMs0OoXhmF6n2+cAHR2cmk7Cs8Nv44PFZiSLc5I5dj0jt/x41yLLDTH5yYRd40pkNQ0M+OKa5LfsBpanFWwqtrAOiEz5qzKf7OzqaAHQCrmhmKOad1UOQDtE1UwbwvKt3YxmlFd1GSfNNtF1rq5YaZdtV3u4lUzkKORAHMte6fbXZMLpx2YTd8aAXxe2iwYh3rPfLL3XINzAoho4h0gdLyf+GL96TM7t0mWTRhLXAt1Wl5AwKEDLJXJDj4a6Y0gBBs2jrxHrzWiwWE1oZiMb8v4NJA6hJmWl6iCo3IdZIiHJspbo9gwVNwA6HdoC7MCABgUKJMkmCweRoSKehKQFpMBoECUIdQ4jLACXiYVQZURAsmBC92D13pgqgoU59x9+jULtdol2Ozda+04BwWgbsfg4LylWW/HQetcarZli/ExSxejikEykDk7iarvPXo8Lsf2DuN5zsfzZ88UY0olLAknX7xvAwAkWhhJgBE2XB44gSd9kkm0emNCcdPoMPe0KEFWInt0I4qb9JvjVGvEl9Vg/l39waqRQxWHZkewWSyNHhuHcWP/MFO37x/KcffAQpEkKe4qIwedz7AH+vrGhJYggrVFDd0ApsYzaTAuzsfO3o6vv78K4p+pEYhfQQOU+sRYsuqNabS0jTnGthXWQVkBHppp0pT4VFWyZzVkSxmNyGfyfoeOvYtgnUGA4ESnVFlPnyuCNgArFVxa+TxmlnHoqRoLZ9WvST9s9gDfVyBxBao7eg4NxBBoD42mqqv37llxoZpHQkifW7NDeA+cZbMnDJJBjx0PGaQ1IEgq8LyX11eU7xb2C7Pnys8k8eZaOyGH4sTZy6iUgE8BhhJoCljZl3vb70Qy1sh6wJJGr9Mrx/U2s4PPcbJGUfA6MGIcG0G8FUBG/M3M2bfaVaZ2DqDDBvxToabzc1HTyfSK0L4T4EWoqdH87mFP5hUGQFdj+rpw2HOzgFiMrcQYg8yD7if5byRYIcNSys81nAo69IhT2l8EO4sBwHoD/PT8Xs/qfPYHr23qIu8FAEBPNecA2hztVySsVouPQJID0nI2YC1kb1GtvVX7J7HhzLGX0Q5g33eCkARidiLy9OHD+/FlO+PyqKRpWyvRZR+ln40qBnuRAI52iZPQ6ZzWkXFpOTMRyGEfoWuwvLwwth5t2h727v0vxeRJrx4+4KuvXoyX3349rm4ux4dPH20ZYh+jWE7A1mBwEjACPYSsaPNhigLspE1HUL1+9ct4/eqNzxP7yDXyx15J+3Djl77++qvx4vlTgw/OBXRjklyo91QU/vDH/+E6s58RNjzYR08Cml4qVdwjP+N5QuuDKUDlkLt+9uyp/qx7ov/2tx8H897bl9ACwGthX9BOlv7ZTBrANtEvyP5pynES3rRyCMYX8Grf5uXVWF9jXNOCM5M3H26qBj1gxXG22VMnR7brsY9mbLGCVhxgEhtFdZsJBgBuN+i4CJ6eqVvCvQqios9QGjb6HEVFr8enD9vj7JQRm/etzLK/qC4pAAtYvL1tkA9YzT5kfyMOyF62KjY3N9bRGDBhRY8g02C6Kgwll/vGRxmIz82XOFny4wuDp/gZwdX5AM/80F7bErHrKgyBY9scAuEHMp8e+Pv0bPdYuI4fmkmZ5BqqaIs+Za8T2GJjwtZK6xvXKcAM+FetYenlztg4EoyPnz6PvYNUSxH2A8hnzxydno4///nPg7MoYFp9yp1kpsKb891xXP8s9jx9pKxFT/KwNe0yNtuqfwGgDoguYDhV1Uw44owngYjjw390WyL+n/dlvdvOTAB246wGs0KjDTielgnttQJ5YTJYPLqpamZNLtrcWB3rG80gS5sY/i+U6Oy546PTsTi/pHA0LQsw6wAp/vDH/xjbO3sWLvwCQCwoh1otuh5RNF8yRrUdANBWQIhRiXPjPqJuCscl7sQ3mHgXEzT7eUp2FnFR1jzAR2Kt/L8ME8XNeqRf1rrZn3wdaXAAACAASURBVJP9WBN0ojF0Nm6mqjqMJbmJmCrxGH4wujFc07Bwwd7j3xSYIkY3L1OCc/znP/8lsQgjWREkvcyoSRmxsBlL7BNbxLqeHpfOi2Fz/Clr3dVnfof93BPBKCbxDCPi2W1gXFtsI7RuQeaKtboI4eSnosxjZ2QwlJCwMcXsvOed8eQNKMVuRouK/ZJYoTSILJ5EkDpjDy88o8QHKf6FMcxeASAJezb7twujHXteXl+PLzsI0XULEAUlWCCL3o9FimLHCUgAgDhmNTFA2uKwgRl32MWeiJNH7V57VO1AvcfYrx1itl6Q8YjJZemVwNqBHTBKOBBfVkwb3hx2NLE3HYM9yYk1avCJ6w31PoJ6vQ+NVW1dIJGeHk+ePXL85hH9+I6mCzMWoBQmRd+jY6zX11yPZjzu7x4MiXy0Sl4FoIFhS6yrPS9QUH8yPSyk4nuJNWzfAIwqoV7OYwvNI2yKb4TezxkOsJ92Io43+a7gUoFtsgEKAGiw2NjsPP34gCdOcwCwrtGagCecJUA1x91We48s7P0Dz1Iz2dToMDknj4juF9ceEDvAZ4CcmnJQz4n90hX8Br31EbU/bJdWt6pFQCPo2TF8s8I6r2d/2yYKEHVezLiN588dA9jUJT+QmZuIDFxdVYIdOlsjuE3ZalRGE1D0ZHqf27GJLJURBwDgcEH5h5bDBiLwQFUV9KhpT7NzeZBRzmWGYfqY6GWhd4HfU+jmwX0PJpV1jFXGsLUwSVXha2Rgemimxtr6egIt6B1SPi4mI2fuggCNoLcRasfma6rqx8+gyLcAH5W8RvbtuyiaKfeAE6A6YbKlcEsqItJiK3BlvUN3ivo/2gjsNsT5oJt+/eKFBrkTAzYM1TmMKcFVnknEJki6WngNDYVWyraCKwV/2mRMavdCknjQu9DiI+B3KtOAjZoxIX3vfAYIYKoviNVtZeRiUZnYB+yLFr2ImvqsgT3PgZuGasiaioAVtYzXcG3unQrEuF8cNQ43CX16pLoyTAJ0doEFoeq7ooHTyJ4zO72SC5PIONsY4Tx7DweCKzfXmU5Q460AKnj/rnhynU1N7ApO2DCpzkPRbuAHx9KJbyN5XTGFdhwUOgaa61AN+zLXooOfnx+PHz7yevhdwK2AXgS4MBDSpwbNUXV0aFf3lyeIN/RkBFkAGgwOpG2j1hwVU95HgKVaUQDv2JO3QnUoHwcwwVJ2QAioYEI+Fx0EnhEGXc0GEkr6CxnH4vijGslXCSCVgyCZ0VbwTzEMYoBD6eRv7EPQ3oyy6uSdKj7XTHUwugLpL51M9CiRPataVwhjrpfjjZtsh6Oy/GUmd0yS3nMEr47tg+N6OM/86fPTlTmCX1WrQfDtV4s9xCH0eZOOTO+/CRPoLO1Lp46W4zlj9Al4dDhVzWlxGpwaZ6MRb6ut83le0UNgtGrGh7onCwBIf2zWkT7Fja2NrNWXL55fBI5cg9IwUOyISqIINRTYjNRi7fhD2w3OpsFF9l1T74I6p8+sK9IkwuxnAmWuoSsZ7JcALewjRBHntVPseVgs9CeSd+EP2GvLS7Q8RdARG7JybzECsSPU23Zi3BvVa5JD12zmJrousE72Mr4PWxsRNMbnkGzeMzAm4YcGTHsCvc2IBn58zyzhiFep4WEPfs4bwYOCrLPT4/mLp4p9YRe5X0Fq7MTSsurhMLFYJ2zY50+fk5hWAsV6STktgBK7xbPl+p88emhlhH1P0o9YFucFWxZALfaa9ePr/goiT2gL7JRtiK4Oop287mP15LNHOC+9bq4rwpcr9xznBlgc+4nwGDTmxbGx+kC/i8I6wDg2bnEloAhr2efVSTSfItp4DiB9kZYE3pfKhn6EUaQwQubnrGTjN+g/Pjw4GRdnBGYE7ocZ5QnDaCHTOwA5cmajjyKNVnCGXtNQKrHNrXDOuvEzq0sztGscubcC4sTHqq5f4wmhLzfoKsOjqZgCoFTDorysvbIiF7+k7UYga4W998AK0IkVeUCDiEpp26vYEJuWivRtm1QqhxQ/0hZTFNOygdKqCaHt9yd4T7DNnkfLZ3tnx73/m7/7O0VAsTvvPn4YP/70U6qtjMe8M6pNscbSHiAGMJ4q3RSuD8CUM9O2kOfRYq/OLq+qOBctsNMq8jXJR981Q/Abpg2f19U63pPk/5bhkAQZm5AkIGvsM6riUADf27ZG7BI2r0edEcSznjIB1R+B5g4jI+c0s+aJBUnWUE+/mIgUbqxtju+++35srG1oxxH8+3//5V/H5y+7aSMqxpWAnf6ZSiMxHu2k87a64n9hVvHZTx8/Nmba3/miP1MkjftHOb4qrdxvn1Pj69Ku6jXhMzt2aLYf+6d9tFMCPPeWgE1CUnigVfA4NnQWRglJcfQYosp/KyyJbQCwB8hcXV8da5trY3F50cIPNiNV7vfjj3/8Y8XSOXP8wY8+ffIkLQ9nF+Pz5+2c4zmEKRPDRWD5Vg094tS3k8DCuEvswb1xv80M5Pd6xBpr3qLazQCQbSJLLgxDwDqYDfjv+PDoZrDuJJ0CndKy+1yxFjX6uxTzu+hlr3TwFQGAjJ68TQyt8LrPalxhtcymgIFdTux2fgmIH9FMfDv2tQsqrQ9W6JIAL4lghKmTA6Q1oQqSRSNSzBE/VCPNWVMr03VuSP97KlprB6U9J7FBa+8oSgclnkp9MVea4YyYK9e8WPHKJDGvBP02z0CXgTYVihjV214FVPRd0N8AAKAQRj4FIMr6PNzaNK8AsCYm5Lpkb9+/JyvV0Zl7R+PihBYCpqNF+8I8UpAvACjXS/wD2IDmEXYO+6utuzNtIfE4bG7OPL4K3ZQej13F3esWWa/2khoJnucTPv5t8S6jxbWNBXq6X0uI0UEDzpi9mQB+YRxOG3/ge7GL+FlbGJ3gAMAXfYiAq2mLYW1vNabCOGh2AvssmkHRHUsuGoCL/+3W7ABw8cN8sdbmRAVMuC/qXEwm4GBvt7766oYLSf9rHIgBey0OvfVdceYCFH+7l1n3IgoTRe/MRedDqPKwsUEhPWMl6BKkEMg4GxPDQMslAQg0KzaAio7ODc6foMXTVpehwPFvxgNSIW+KqT0Wx4xQg2afWag6H/txoG3EsZBQgn7GoJRAh50Pt306LN5dlLaTtnZYLn8JQKj+eolIVQQ8MPCdqLA5MbAE2Bi8UE9rFExTSK5RHk+gmv6fjG3BUDjDuZA3DsPTJ48MGjpRBFT45ZdfBGpgRLDZCJio7HGweS8fvq0C85VYhDnQCCUHhjF6OAmeV48N4TlScel+tKZns/E0FNVmwTolYE+iler4mnuA3jeQMAAC6FTVfqNjQRSrq5w4OJ05YiQa8qLh39xWEqxy2gOfXsemepG0gaiyZ0w4VDc/0XAQfNlWUJMBGrwyyKyElINN9cl+dwLQs4zaEMmvXs4g2unBST9R5oemEuKAsMlZaCfeDJSmkfJ8QWd5Pn1AY6hj6JMYZ7QIPT2er4uLoj5nfVV5voQ+DMUNBHl2rK5FqbU1LWCIRPuiq+4BPTAiDa7kfkr9/yRtM5xTnV/1C7WIHmcpQWTEBDHeAC68R2uB+MxaUR7BKioTqAFPJVBJ/3avV9pu2ii1wWp2kbS0EgztdiMFdqstgjONYeVZklARHENnIogINZH2lfRy8ixsNamZsYI+KiZfuAdFc6Gnua7paWetQJ+TvIYR0YY1Ilw9iYDRckFw799jSsG1Rt9xh4qSpR1gZnZexJfqHeuCEQeQ68C/nbEU6BqbyrmwIlJ7rlkXHCCeud+nqk1LiPTJBC58HzYEa0kFbPfLjj3m0Kih39G7zB6ALsznYpes7iBGdsY0lajL833uvwM1znO34fCsG61mP8haWpg3keh555xVfsekzkp1AMWl5ZVJ4vp5+1MJagLIpF3s4aMnPjd6KqemoSxyT2Ms38PGnvncnMkL9XRk/A0J+Mr95fHoySMTfcYKshbsX5I+RgnxbFAz5zU8i+PDU/vP6bcnESVAmRqQeUMzzexk9g+TPggU2N9oPFBqSPXoyaPHOt+Pn7a1cSSRMAFYDyeqCNzVCKOagKCeBXo3a6tW3g8PoeHtja+/eqGuAIHhf/7nf46fXv3k80cjICyM/dKPyPzhR1uPXE9o1fxNMOQMcc7e6ZmghsAygXYJSwHytQ+nSg9Dhs/g8w+O9mzF29xYGytL6LLABryRAWDrE7owTgUIK4X1pS2Iezykr5FKsUl0FL9pT+G8c2hhZZEQ0aMLXZxxfVT9T08JFCPii/0UHCrqdH9Gj0RN8h/hxPjsCChhA5x0U6MnW0gU5gHrxtpgK/hs9sIkVnDsbAoFYQPWhCMrbVWVLSozVVJ+J0DtpakVSYqFAVsMuW36o6ki3vbBCx7od6liZR61PdjFruMs235TLZZU+RsgU7RO+mlEsJxlfnzi1AZ0TgBVth4+1Idz7l69fau/A4BrGxLQOtUj7AI++NnTp65j21wAeexpg7Gcf2wYWj5cA/eoRkqNropWSs+MjwBb1p7+7Yz2laFim1sC566a2jaI/awxcby/yX+tWYruAVVjb+MvMhb2dkQYYEwKTVlLEn/AKoL9HvWJf7HtAb2KCpJhjDx7+nxsbW7Zd/zXv/5N1sSbt++o84+pmipDjNJq4oDsgGJoAKiSfg5AemKiiBDo8+fPBQP+/fe/d0Tct99+63MgJrONswTLWNeOdZIgFOO02kA6gOe7HS9wb1b5SghWtsX52e3EGoHKsBFoV+ILZlvr0LTPimp8FNaprML2wV5TFQcMQFRvfnZ+/OlPf3ZNOnE8Okz8/s03347/9Xf/Rbu2/XlbwT3FAecXtLc9pjWi2plaE+HOsEpsy8T3lGZOA2TulcmkpDDzegpYFzuiQ5EWoZ5ehe8kiYJaz15iH1nRrGJUt180sBTdnG6xQVw3sWWKnWFrJj8I+MA19Uhy4h72g6N8q4+7zy/r3jE9E7dg6DiNbGB7+vfTF+8+KHa0OQz7wbbDgGHGkcWSZt94L5VkCiwtLXuvalbUFCZsAqAH9yI7o9kJpTzvRCJbHWhJjTaFdgqboK5MbB7PkvOQAlmf7TAVsEkwnLFrJNQUIbsQRmWeNWTizMPHW+P87GQcqh2Cjhix4rI2h3snnt7e/pIWsamIQgIO8J5HB8dj6npO/wxDBZAKn7R3sJe8r4okajP02S8GoGzxC+j90VTieToS/Tr7EhDwZqTgHJ+SWI6k/ZYpEjukWLe5bCffE0hAG4wt4z3CUg2wbwszxLmbq0lLaKZjEAvu1TjFTE2RdiBdPzaVZ8ne5TN392htSwt6t4To57ShtKjRClIstWLrNtgse8Q8O2DSbXEve55nZA5UU9ACrl7ry1NkXh5TT779VgZAO+H+pb5Rgoo4knxI0PeoZvaFBjRIgMChJSHmgFAZJsHTCNnvBWW5qB4rS2OV+a0KOkQYEMQVR0mgm+upGZmKUCya7HGATD6gM1H5v4ben4qtScx5qBTQQNu4kvin7zGickHdgrc7YKqSEsfXlYhGEr1bRIUHlBfd9vBFFf3Cw9Frw7oFfLgNXDoo7Wqw6vI85KsbR1ARpJA80KKAAcHR0NseCgdq1Peqkhf0nID+7Zs3BjgYxQerjC7J5qJXns+nUkDCkUpfjGSLFLIp2cC31fqeJR0KUOiQcbI63FIhpzrSNJWu2uLgOhhYXgGMgJlxON68eesewHk4o/LySmEVAiMqDbeHKZMQem0aWGIDW3UmkLiKkEUYJEGXZSbY33UuRScBB+r7oe14fdWvHfGgJHyTak5NdehklP0TNe5U9DvZ4XNV9pbWdyvcxDU5e/6OOEcCogga8cVnOsKJHvESSuL+ms7X43TCAgjrhefC73CwESbCEAtGXECRpBd5fdx/sBLxpEUCivRjc89cvxS26j9q/QLuBcCIPwHxUl1HwIn97hSKS0anEeSkd7yFbPp5dBXT6mWBc3FUYcU0J80qOSJBMh1Qzg66mcAnCvoZ75T+N9a6n1cHfi38xPe755J7Z1/tIHi4uCi6zH0BCpKYd8WQNePzWGOcED3D2CbWEwCO+5StUP13zBnu/jYpu0VJ77FePH/Hb3GfhbJyXU37wkFTNeIsOo5IUbFUzBBk4nz3eM5mAHRw3oG6zBhpabGzJNwd+CYQjjgkcTPny8kfy0tS+BAJkj3hxJT0lDnO8fJSijkTPAQ0SpASG9rPknPEnsh5DHWM/cvnpd3idLx48dzrcRRT6Wa07UecDoZWmCIAQ2FiCZBWJSb9xEleYRshepdqOeuGsnDEGaE18/5qBMzh+MbY2ACwnR1fdj55FgBkpgZqw6hwJzB8sL46Hj15bD/jX//619KcWKx2gFOT/Jy9qYypAwDoySv2suKIg/Zn9FrGT8E+wB9dXWMbqQDfKmGvra5L59ve3hkHh8f2233//feCZD/++KN+R4r9WnpoiX8d43l+Oh493BovX34lM+fNm1faDwUB5+fHq1c/j7/99KPBzG9/+1v3ApXKjI88l/WwtbFlUMX3ee8e2SkAfoDA4vmkzSx6MREZk9l1HtvTgCvBMewGqjgba6vj7JREl75dRBwDSkaAC02Vc30wIBrg7ifGm50hyDjGzJ3Z9N1WpUI0AeDhkXoGgqA30wIACDYCuqCHgU/hjOYaG8yanSjpA042eynJa/orwyjIfrUocJ+RoLOylDgf2Ba0H1iniJpho/BtgJoJvlmLiBZfJmEvNkC3ouG3+AzXEZs6IYjfqB4OowO7fHx4OPHLgor02xflvStTd7VMGgxI4E3feGKKvi/2YQAARuVdCYqxhuxRAHtYJ1wjgn07e7s+l6aTtkge7wvQhAAk+iKycZjz/WXHgBxQhNeQFBNgUqne29+zUmVCWQkqD1+fXwF520WeVz8DfkebUBTkjC2r6v5NkkGeR57x/zyGMW0FAQAUFSvhwgAQPOvYxvY5kapKzKY2AH747MRnD9uJ/UwlUl9aLBrmjv/w/Q9jeXHZWOsvf/6ze5i1PbtIb3nHt/Gh0aISFFtZpuF3XMI0HLQlbpj8sz6IUn58/9547Fe/+pWJ208//WRS3gBIqpoBRPjTxSXXs5IKhQALfG/gW6DLAlEovgAAET1Om5UFowXG3ubLFqtiN97S5hPPsWbEloyVBuBhXR8+AghcF5ymRTWq//jKC6d58Dx/+/e/Hf/0T/9kkgg4+fbNW88s6+p4OvxWJVhpcwsDhvXjLHXM3LEXPsERuNXuonp/nWNbK2SFpXBjTkJRpsYnhwkZVhT6VenVTosICU1EHcMsIbnhHARIabuSHIWvCByXlsedMaAw09KWRkw6BPf5DPwM90v82gy8VlIP+wm6eYuAx193ocoip4WjAO2MwrXnv86KbcHkL9Wa3OAIP8c3dGyWCnLi2ukCRgQkYDRSpKnkrmNxfo9njs/t+PHw6MAWqIAsESfmzGb/wErInkwuN2Q4u2cBgE8jdOufqys1Z56/eD7WNlbH3u7O2NneFvBAzy3MHRLysKdgjggKM/J5aXk83NoSSOPaZwY5YgQAbb08OxYEcC9No3vFsw2dHpAvfiytYxRa2I8AweqXKegdwT9tmP356aOPnU3bITZbgM2JEzmfginaqhQkPWPVutb7WNDHtpZFW21hp6jRVoVJ1oo93cUUYoA8M1qzegJZ2vD44hoQIIWRTgzZ9qELkJx1ClLJB7L/k3eFPYDNENjviQQFZHQO38WkDGcPo4170T/dRANq6uHXX990BY439YcEcdRMSm0xBjfVRCtjhbi1s+tKlpvTAxmhsBb34KF1Hwk9Sya1a/ed/Yo7oApkxUW0l77tW1orG4iL3kDg7OZ6fLLnP8hwksgkts+ePUsV+Sz9tjg5jDzXZv97zS/lmjuQjYo/gUAo2L0J+DkLa9Bff1KJDKlnMofTjZO+ZdZKEKJUtlv5GyPOdTX40O0KbbRB4t+9e68BRuW0A/CI/0FPp9K2KgodY5beHKowIsuM4rE3JWqp/EllaG0ye5bnxyHp3m4MFka0qYkYexA2R34VCMJ7dDUmVZgk4524K1JSPSwe1upjY0wjTktHWMik+2hMS58EqeYemxmBUFa/vpFrQQ6CzaJROv6sDHMfbtArDgd7hakE6Tc/Fgzg9RgUkEorC0U974Sz78F7LLSdQ9TVTw4wQkJ9XQTkGWkUmg1/upeNnlgSza6wc82NMrPeJIYBAG77xvkcQKnQLEPpcb+RyBcFEFQP5Ld7HjHAoJkPHz+U9o9hA90N7SkVE+m7hVJG3C2VYZ4vlUn+0MNH8qwRkqY+I2jGNSvK45ztBKZWorgGlaKTmAappPo6O5k93Ql+mARRVBXNLMGTFlbh2XWgr8iSyXVQVfY1n4Nj5qx0MpzzgOIzjieJeDtCXm8y7YSIVLh7rjC/47gw1FQNTjJWz0ClRgWy5jznVCti0JsN1D3Gjbw7W/c6ibFBiqq40PRoYYpzl3J+wfVBD+e6ub/MyuV7fDZVZq65nQ7AhOP/pgM+cM3RVgjboIPEvf1dHRdnlP7xtRJgfP/LO6+HxL6dCveFsBv7AQAAPRceDA4MBgBn6+XLl76OKjnJfaPQ7F/2C9/jeVjVFUBN4piqWoAwghYCE4NpqvxWTBdNVDnzJMIZfZiggsCBOeSsMeNFeR4AGyTcT54+8RmfnB1nGswq417ZTwFYvb5ZmAyIPy2O3S8H4/OnHYMhQAgc8+7ujs8BkU5E0rgH9EcAuqA6nx6fyQQIdZTzRZU0wlImIgaPUwIQiIvBQrgZ0MJrlvAUY7JojRvj/JTJJ6eK4D19/sxKPF+sBX8QIVx9sFrJ1PQ4Oj4wiHr8+OH45tuvPZufPn0cO5+3JxWzJHV749HjR1YZ+fe79+9dw8mY2ger2go0RWLnoCk/8Dwjdka/s3ofttRcewZtraG9YyWJIwEtST57nP7px48f2e6wt7s9zs6OxjqgyqOtsNvY79BjZXjRmzknmAYAQGI6TVBeFV1+x+DKc0xLSGwh7TAknIj/sd4wMRYXl6VnJ6nO2e9AlP3C84ltjL8mic1khIhG8mV1oxLKCFzO+OzYW1YtKwYI5R+RMvw1QEAEy/xMJklUcs/7A3A0C4176Cp1mIyoyJPczIzFYi04daWCx9jGJHnEFrdAL3s2yUiS2tupPuqBlMCqiaLq5YzHu9aGkNzY0qIaNEE9WjfL0QVAYZ7izB2x1LSXzI/vvvvWfcS6AAw54m8XRW2muED7T8yz9iAjFbnn/Tqrvf6sMWfEtgSqvJP52fFlrH30ftIuBgjXPrzbKPoZNtjRz5i17yoYaywIUH3/SW9TAdMGlm0U4GmxMgsh8ybnrK2jpAsQgI3E7wIsRQYoFV4nVRxQnKEdC+bc1Xj/cXtcACwWzbf9Js8YfRTYMYAMVBb5nB5rdnSAHs+XGtuXZKc1Tpph2uLE3R7Ve7wTddspuwLZRSGZJRGHZh9x9tE/OjunrWG6Rqp27EUiMTVgquCP0T5iL8HC+ebblzIqSFQBeZnsxDniOWMfXn790mdFoYaFo/DEuYKRCouIdX7+/MV48viJrYhvX7/19/EnjuUssewoqVdBq3QATPLZG8XK5JmbeAAiFjOMuIgiHS1DrH2AnajZWyww1oaVlfGX7GkU2K2am531HoxoK8UY/TEFk2Ic2DZJgUGgJX3h3Bd7lmcbxkxA62bA9qQCElVa6iyq7eJDAorl7KbqS6xNex/2VIo2o/tKJFPbLGBe4+bKvsECOLECG4Yktol9gG1ljWRbOVkqveIApA2i89l8hsVRE+YZ8x1tU8UVah1hn/D/sGsXadcIo4Oz1Mk0z0YRVrRGiuUJmEOMZYxdrETzrAL3W+cNUIFKPtOw7q/eH29ev7I1DsYAGgD8HuAoXx8+MAUjoAPxJQUu2kocU02L+NSsLDzyJl7DM5Op0UXfeq5d5IJlLOhzwuQetGoQ/CVXSAEw95JpBtG8CnjQZ4+1bZavLcXVv3+798rfAEKV6CV/s48cgazeXJi/as+U4CTPpnMC9kn7rzALZoyduTbOUvKbaNjAbMYOtRBjM8DYY2Hd3rfVB7anLIISPxQMq/xzks9Wq2fysivjn+SIOU9pbSxhUYtdM2Nq7enTm06QJg7YBCC0Bzd9CZXw8yRa9BOmh1uDL/JSh2+qxuCVyI6IYG0qx/+t8LCmVQcGYWKMmkIcVnGLqlF9rv15HBZ7VaemrBC1WifXlyQTXYD096Pymj7kKGTzN/TuFtrpBIIDgmGgskMvlxMCGvWppLApFaKJzlYs2o1bO6gZfzRO0u2rf975zEH2rIiBfJWWAYe6rxunjBHEKbOetAx0VZi+ra7woHmQ2dLpGUGBmc1oxqJASFAhAvwkArQ7hEpORUYBi0o2DR7paSxmR4MeGESSCw6+vaHVJtE9fa5XrUv6o4NqhxaUpMwZuJsbbmyocNn8MWAEogam9ElVT6wtCzjkEmVLhSf3ncp86HJd+e9ecAJpqm4bW5tJcOn5FxWkWhXaF4cbqn47H96PPdoUZn3InWSGz2x2S+4/IjfcA5+B0+jRPLcV0pPqCV31eeDU2tDwXgTYOHAVxiezvVNt4Geq7+skEMK8VD2cqQJ87rMnz1wDqqUkQNwfc4gBzlBeTcUkrTv8f4sp8byi5h9ggCAlugGhkWG4cezcu0kR1bGLiM7wjFogKxV7B6VmXacZi8b+zDQAaVY83xrLRJUgzIeqsBXFLQ4zgXxXlfJcEwR3xan7QIOcZ+pCgwJWtK+vxjK9YxPV/fRFc25xBEHUW/iptQSiqwD1zAoM+7eEVmwrOmGqAsJaNZddgUN6zKM0zlpY+a6EkWAEcFPAr5BY2BLuY4WukvxT+eeBCAbMZGQT3+f9euwYa8heZ32lHZb6Nckz56iBrtiYK4M79gCODcCJ9g8EAxHGsVp2c51xkaeM3psSACCZWV9bE/xkcUTjt7cN5gFMbS09wgAAIABJREFU763cN3ih+sc+7X3ZgSfXyHsBvvbYJFqMusJHMHJyeu5ZP784ky2AECXPth0mIIDP54IWiGUBLX5OxZb74TMFPTbWxuEx7TcXjuJD3fr4BNtwMR4+3HSfo6kwdTM3To8vx08/vh07X6iOpfqS9rMrRwf+6ofv3aNU4wEYs4+Z+EKwQL/4moEIM+zfv//kewAowqghIVQ5+vJ0XN9ktB8MLMcX0c5wejX2944ytWBqdswvLSrIJpo+NbQBBD3sTYATk8miJeL3NrfWx5Mnj01Y6Gl8++ptqNgGEqlm3QXYtOnYYvUpMoOc6lrT1UPLpv932srd7heC1bToYEeWFkKHZ6oOkwzYPyQETudYyLg2aM70S56cHI2Z6Zux9XBdgd5UxC5NMEzgqgefvdzVLPqnMworlShcUsDumgZwiRDssfsEPzU1NTuOjk7tbxesZ4xTi8yVPe6k3wS8fDyJd0TUUoDg+9xjKtSZhmD1ZnHO4J7Xsq9TQSWoxS7xqSQbBM4RXqJFzGCxKjR8diuzd0Wxix7q2ZjY5Gw5WaIo3Z3gpmjSc6JTsZOlIHiMzWxRshqvXIJazUpskabuSydh2NnbS+BZ4xFh8HEOaQvgnAX0TuzEOeOsMo0CcUiAmk8fPhmDdD8uz6YFFQllA4QHmOc++lq6wJJ0nP9CFe4v9qvCw8V65G/s18NNpuRcWSHvr467ugLFe3cVUl9cVTpam3pWdz4LIKR6YqvyL1Ayg+9bGkvVmjc3F7YilXqThUo6BW6plKFhgT0bUwq88Z7EXogAsjc71qWNjv2Tdh9ixCiLC/5fJhGF9cWzJ87k351g8Kz0/7rN+GQrl1WF7aojvxMAJcCjFPOKJX19VfL4f85ppj+U7gFtujU9wVYwpoQ8eSwT6uBof0zPTY/1zbXx3Q/fqRMBAPDHP/6HrAeBIJL76enx+OFjzwKMUVtsFpcEmmA1NYjOs/V6SBKrJZQ139zYNGHhGaYw0UrsmXjDPRPjbaytF50doUtaAWjbCEBGIkRs0tNFjAXoha5iEnvOMWxVdOw4knMqc0dGS0QhE8OWkHcxK7pVJMA0Io4wRaJhA7iDj8We2F9PjFP7BkCa12xtbNo+h73Z3dlNy4EKwCXsvDCnzfvAKFTZNAGB8InGQcUW7FimQX979wH30DKo0bbGLaULZGuEMXUKQwpTFgtQtkCNYkyxAseHrZmxCAGt3kLZXI+AzMQhBBKz54gRiCPOjQ+pnqfto6aDWJTJcyBnMy+yNTVTADiPJOYk4YlBVm3lfvv2zbi+vBjrqw/CdDvJ2Fw+J9OP0sZt69VN/AMABO0n4ypizHzR3kSM3yzdjicVJJXRE50Azhyfg98kdm3GqPpMpTnmpADU/ytPg0HI+wZYCWBFrGcLMC10pQGR4nb2sHsOqj52FTC8Ygn2MPfh8y4guPOqZht7tgvATtJ+y0COv4rWh6KQtoaTZ6evP69Lu3PbS4H02hNtv/MZyb0s0FeM7drS4ljFfH6Av8AWmKcTu1bbmQBAH2BviL796vWLoU0lQVSyAAAWgp+1+ItBXfWRdBKXgzY7Zot2gfPDIa2u3xcAQPQBR4oBw5gmkayKLfoAVZGnp1e0uKoQ9HDkhntUT+hlbDAONQE+BzKoWZDBVrlMJSrG3uRLZdxQgNv5sfH56t/lPgm62OgsqAlkMSDi1HIdbDYQQd6P11BN4HrsiSvaEcmIYzdkWlxaoYAywu8QxEknrnFgTWvH4BIsZ6QQImvH4/OnTyZrEf2Dgp0ES4TKai1UnOWovUJXEd29EvnPIbgwkNEwSoW5jj7C4oKBYlce2Sjdf53qZtgOGEX2aBJhKnw5DCCmz7964caGesnBxvDrxPYPczgr0GAT83qef4NNcQJ36YOpovR1hIqaRF9mxPqagQO0f5GtijbQAaANhffqqozvoSJzqq9NyeuEvY0Czz1KsAG47gIATSvjLDRI0loL3Z/eTj7nI2eJdeO90naR/cu/eS4RGAGJZSzK/qRv95uvX/r6MAgO7funMje3FPV/zk/m+paSTSXUTQmi8s3nfvz4YdI3T1AMyMRz4hqYc7u/QxB5OanW+3wxNjVftdV8WQ8MvrTX0lFoUZG0R4ARIKYzp9EHWLidSXsrIJr573d6suqh5QxHV0HhGgOF7IVOaglsoTB++PhBA8fzt5JrRT2AG387a15RnrxfxgZldExXqUy2mON7lOQrYw4vpDRSUUYAif1DkBjBvVQ2w0q5FZYMCMpndvIdMTmBKAE6aOWpOmOP6IXnPr1GhdnSD9kgGuel97yzpW2rSnCrNsdlApr01+1X9WvOxKsTeV5P4ufoMoHOBF7sPVoosBMP1tYM5FhH7EJT/AM+RBSQ89vjAntaA7/XoCHgDbaAFgeuEaV8nDsJZvdNZ1JBbCwTCZqmR7sQdob3ffz0sXt5/4ARcNcDqiLVfIS4AD9hitlKc3A8ZqbpPx3j04fdcX1FQBKwgWPAfnn85NF4+fLrsfNl2/F+OE1GZD559ERwQto4lZazc/te//q3nwwyoUpnsA9jdFb8G2ExRMbUpqH6dDkULtr5sj8uzsOgoS0krI0wa9jHrG9YBTdO46Cqws9p3+E9s6/Tz7798bPrD8jUrBvWHx8DxVf1f86bzwNgmd7SBZ+rQVXNY7c6fsp5/+RccIIAQMcWGCQAhr5MoElSCHiEP1G4VJ86xrLgPEwIw+9iLDweWw+3TBQQ87Otr/yJY+MuL8enz9vxcyUgCsAiKEXwvLvv6EHyiPmFZRlrMCfYO1LLKcIXQKffLWokexiwEr/EXnJ/0vt8R8S16dJWfdB8Kfqp56QERaVBcgZJdHlmBZiE9XRhG5ngML5HEeEUPzoGaABCMAzate2GtC7ErlvpK3vgfOi6B0GACvxsWZyNPWtAr9+//alBoXh+qKr4f3wJa071X10WEignIQB6IvRagaQAfEQbSVrZM2gktf1k8hBJ76ufX7vnt7YeubbYrejxnFtgoYrJc2whQNaOIJn9yF7j87vokaA+cZRnE/2lq6vx4ptvxj/+wz/YsvOHP/xBG2IgfScY7jUNm65U7FkvR51SSQ/AHPYefj1JicwLWJbYzFJvv+c4u4A+VCCJIY8OD6JwfhOtBXtkZZom+Pd5X10pqmhlvaZLGBehLeHkKWwmZzhj+YhjiVG5F+K0FAdCHW4f36NpDdr1JQFMUnW7HS/dhQfjWLVoMnuggaboBYUmDKOG09gz3KkQ91QFAD2A3JX7K44jPTo9Ghc3F2NuYXZsPXroeND7D1bHzvaOwOCf/+Mv49/+5V99No5ekz2K0DZi1iuOtPv86UseVT1fPtxiTMVFq/cfhD02NW1ijK1jn99tH8s5nrLwFjuQlghslmNEp6YcoQpQyn05bpKErJXJiwHgCMxWtbddEKp72ECsHe+dyn1ibO6l4znWmJ/xO9h97B+fyVsTh5vj1Nhj94NFR6r9O8YOvAZ7zp3QZmcLWjEbW1SPz4RBgR1sjZsukjVIqZ0udqLATZ3vjDfHBpUWQPVpX1QRzGcOa5AJA8U8TvJWU1kq3iMBVrdChlMo+laEq7INsyB7KMyFBpQjMBjdsK4sY6PQUPFzZqYV67OAgq7GdEYWU0zCd8PYw7dcj8Qk9P5T0AXUhtnWUxXQN9DH2CaUVg3AXL7QJUJQkv3e2i18n0TVOFbNg4gwxj5xvpO8s74woSkwhAEU4V5FKEtgnD3JvYTRm7Z07rWLgY7/ZELGg/vVRx8gslnd5oDkPIAiNXKWOKABHp7PfBVGO17CVlgUr9aT5JWxPd3OyjUDxJgjE4+gC1Vjwzt/SB6SFtlmFFhIVUQ14pfd3tP9t90KYK4BG61Y2sSR+O83b9+6FgD63d429fibbwzB89CpvmUEg1WDHlFRKJF9nYX0G3HeqeqRmLeD04mWIEj3wBBYU8Gkfxn0VSEzDL5V4Qi+hH47ZX8rN4GaOUlyVyDZzDr5QsR4kK1GTTWdyoiUX3ss0rvWQl7tcGNYU63M4QNBCorb80AxDI28sC7MVQT1IuFpB94HXGQYB1zUQZxho0dtjLoFwIdq4p5RZNwfKKgTAgiellc0cKEFUnGPgJtOpFkQY5TYYZSSEeEBeW5mRuiYQSk5OIu1lhjPnpPMOtGHg3BVKpHpC+Z50H/TypPZJIxRCm20q5ahhSfw7ufGvWI0cQ4YnzY0rC0CISC+VCsbuIgTZCxiKg+s992vVI6DektzL4G4JMypfDPPVeClaD4kh0Hijq2Y3t2fSdwSlPN3J+cdwLHfI+wCYgm9NAIu/Tq+Z6Ih9TQOJKDBreBRq+ZLu5maMshqSmgo9qcCHgRaHbxir/hZev7Ta8bCMA2A98FYYJCgRD959njMLcyo/LuyAjqf+aIROEkCbYBDFd2Z4+cG++zJRry5b4wpv/fl8xcrpCikd9WLvc+Z6T6lgC8d7CU59ZwXnR8DaX93JTAEqiT+h/Qjl1JwzzDNTN+KkLsvq/ZrA1EBWYiEM27vbrLNM2c9AJdYP5ID3lP1aFuWEPK5CABY+0QRoBK14gyJpFalnmfXz7t78DGWnOXsR6jLmcXNeggo1V4N8JIv1qgFDzMpgJYEHmMYOpOk44qWHphMNY/ZykUn9t3bnN5FrqG1TpxTW6yJMHPSY0hiDTDYlECVoY+PvXYAAGxwa0ooBDgzKwAAqIStefr0mUEZCSh2iHtyXwLcoqiuoGjG9nXvaY82CvsHevBty01AlEufEXuvwS6ul8SEZB7hrgCGjDc7sU/xxdcvTIzp5eU+Aa0AM0hiASkU50QM75jqHrTk63G0T3CHsF58Eu93csrcZcThlk0CCE6jZP3M6RgBldOfzR6mr/rDp8+6MgBFghmYaU+fPpKFwO/YqiKV/mYcHZyM/V30Eq7VFuD1VGTYl1TbCBh5PhnLGrsAO4nnSbCOfsPePj3Yn01UnPN8jO0OjbtFoTIybMXnYBXKoP9wHGCb6dN3fnPETKkiRW0YXQQS7j1ZcFBYuWeCJn7XNrfZ2bGtv9nz2XWLCMAibRcBJ2g7Yn1oJzsd//zP/zyePH063r59O9577pgdTosOweSJPbokUiSqnPOu6BGUMiMeAABK8RiMCwzjR05cJVBSXCvJkKFDAFwiklSZGgDBf2gjbN8JeN3tcgBJ9P73/OqwZaispLoNaMEYSOwCwKbU64pp0h1J0BjQHwCz4yGT3omdTxHExEOhz9Y1KUXpmjZCUIsN5fcatG8fwrWoaF2j7qyqo79SyV56/mM7oBHABsH+gM5YjZXVlsqgbCNsLfu5KO8E5ABNnC/7fS8uxg8//DC+ev7CdpSffnw1/tt/+78M+mmR4efEBHzdv8/rpgSgpVwzptD9RQAcZlUDVCkIZW2wvfg1QcyLi/Hi5cvxu9/9zt9lz6A5wKhQzoXU2WIKsiY8jwZ3W38FWu2kCqnmD88lQIBCX9U/HqCb5Bqq9ZTJh+N5SVSY6gI4U9pCPrPSNJDVAGuIccGw7ebmXSNiF/7941//pn0ErLSv+IqiDyBGYrBU5eZtaeR9Scg7Fmywo2PBgEkRYLN1tNTTu9iQ2KMqjfqLmq5Uk7j0McQiVv1vBno1tgM5OnJhfP/9d+Ppsyfj0/bH8WV3e0zPTY3FlUVZgjAxn7+gGHM15mbmx9LCyvh//u//Pv7r//lfx/Hh2ZibxTdkDCZnemFxORNU9jOyFdujX6l2nG4jwob/3a9/43nBZxinqZgfRktX/8NqSLUxGjdp2WFfJb/IlCM+z5iiJlSl4AJ9O73u6u8UY4J7sVpOjFzXZxWVCnKP6q52HK6LPYKtIiYlts/EmuE0F2wMOQMgSOI8gPqhmj22Fltmb/ncfFicAgAVa1QBh3NMfMV18bv4VJ4tPpK/8bnantLU8d6spGfajJM+quoLk1J7peBj2o8zJjsxpxXemlTT9oH9rXbDXBiT+IluBzWGoAWQWE9ANOvUzF6r2KWNE3Z0ElcScf4f3wQQJsPWiQf0jQdoXFIoGcE7JpVcjeeOsV1yKoejub8wujzgZJ4DIqnRVUgSey1I7QQqRGBtawgwhM3rHnqui1iKfUOugqYJibNaJRapAGx2jVHw308eP3adsGF8NUMdP42vSnExbIQu3k6VRkPnCsQwJt5qbtVIxRq7qE9XbJOpuWETJV4EiIrAJHYKe5HiZwkhy+Q5tpBBHJ5CDUUC1nJFX4Y+T/LRJP3+qQo+56MLTbSVqn2hyPRMikOAV6VjIthIvFL7x1Zj22LCLkQ02zagmlwy9fI3f68GQJxTKpVcUCcs/HIjnf3wuDidYKHfJpuOAgm9zc0q9T/9clKpZtLjOjfP69ho+jg/C7oqN2IbgHST9LlQvcdJ7O7tmQwQLLbTZzMG9aHimP4M+vqcnQkaVshWpgKkspykMiXH3gSt1mpyfpXRbGwOHl5Xo6WdLKTiqkE3iZwx0e1AmIPRgAnfw2hgINNvdNvb38mIfagzswqw0MtHEg+lq6l5GH3Wg4APh4QB6v4ptRWgls0jfChjbIJOYiSCdNGugfBUAg5Hk10lqeZAEVhvMC9ddP1yrBhQzY2jY+b2ErDFYLOhk5zFCCXJyOHl+2yutCZkHBOBbvdOOtdXUbSMN/vw/v04OUKkLYbBKhl7pHr0O9EMeJFrxRCbfDsqI8k3n8Oe4rP50wDIx08fRQ+715INxnvevr+f/D8BDv1zPs9eGyltqL9GQTMGIQ6sxyrx+ak4XhtsZ//fju9xDvX1tUlBguXLSYsAtKutzc0SFZzyvuwdPDq2akEizWLfX7nnHkoCOqTkAgCs3F+S5krATnIBqnpVzIwJxd5ANj38/EklqhgXM7PSoMMk+TzOT8/HvWVEARFkOzF5pxIWlkf2eQKZ2/Ek+ZwIE/I+3OM9wCt60rAjZ9CJmSceOrriYQQCRfGV3s4kEJy8M32jxmqgxUinFCAM/t1fVs8CnNmruh/AzMCuWjtUVrVyF0plUH2e6ZF7MDF16TBol0K5brqpbSM19pLPwmmFQhW6norE5bwyjqfbU1plNs4tIBkASca9iNZWxQJBtIhowUQKUs9acI98ZjNWUjEqAGyBBJN+umqZmMyGjagR102Sl4pUgBteT6WGheAZ4AwQNOKeP3/ZNnGlikvCSuByeJBkuYEHbfLyso7YOdalySHt25FuAScMUE3aAj7hBJth1edbtLyU2rkP1OVzL1fqWKxvrI2nz58UAJDXH+xRwTuPMI5U0zBBCDqPj86sxAMClHxG9Uvj+C6LyhkqJNdAovPi+QsDPioT2IbQMhNs0G9NUMZ5onK2uv7As6bCr0HGldQ/xAMBARAAXFvdGDvbu+Mvf/lPA3sq3iQQ3A+2utF9AECFewBk7IdFpJWq2X4CKSYDXNU+aUD6ZoyXL79RVIzgXEbB/t748OFdWBFQLEkEDvZrJGXGgxFEIXLH86a6Ta8u6udox3QL1f7enqMGU0kiML+0RQRRwoWF2XFwuOfYRYB6jhJrCJuC+2DPAB7xOpJR9sunz198NoAQVG2pJOYcX6iVQOJxdER1mBhiKAh4RkIyvyAF0fafShIE3Cpo9xyWT4itnfLe+TvMKVhtGTvJ91q8y77XBSZvlEiUQEFaJphbHgA8s867xxpdQCtmipGh2D3t3guABYGnFOv5//JbXHNXW7jfPrsCWySJZW/xp63L0iBA7HGL1mYGdCdOxDj4MkAAPldxsysENBn1mkSC3v+eYqBdwTYWY00wcAEwMpVA1uPFixfjm5ffjKWFpfHp4/b47//9X2Qdds83n8H+4bx3Za2ZflyrfqASaa4zVFT0VDpxzcKYDJ+n/YCEmj2DnwFc/P2//Ivinzw7YhieKesRoVHYDWEnpa0N5fe09HTLBEk+ZxLGaLcuZg1TRKJybAsIyZWidKme9nNQk8b57AEoA9AH8CHJ/OGHX6nizzX8j3/79/HmzWvBSj6PqrF7b6CjdC/MUdpJSgSROJT7bgZp7F6AnLbJshlkOIRRmXWNP+vYLPvojr5WU3XLF5AMsLeZ+LS0suy1qnWytT7+8te/jLfv3oyNzXVjBADV1TVmrpOgRhdkZsyOf//Xfx+//5ffy7oBIMb2R0EccA62CcBZNB9a40kGRo34xuXBHvz6xVeOwMTW4UPT6hrfw7nFr3DvgjC01lT/O0l7K8lz3nkOtLHwXAB5SYxYFyvG2ENb7pIIBXC/9e1QsOPvEhc2kJLqa3wpP2dfY5tpd1KvA70k/I8VZKYgBeRVFNCzRKEmLN4k1qGkE9OwRsQi+PYuWqk7dIlPwWeumNjb8sYo19mwdk14a5wp+1uQU5sZHyZj0Cp7AAD9EqCGIEqqx9w7511AcsKWZNQl2hRhaPR56dgorQCLJvXqLclQZg0AF/LexCe2QtS4a3whflpxa8G2MwEALmb53rI/A2zl3FIs5Fx+9/23AnHHR/TIIyod1gx7AHub2ALBvrRZZxzeZWJndmYJdPN8uo2Rg0I+RCzKWrO3Afi4jj6/7Jvd7R1BGM7mN9+89Myn7atHTzOlaD96WhUfdWyLX+Ze+H50QyImzzpih3ETTjCxxTZ7T+2JKhwRucJYMgeRWR0hZWxXbELAHvIGih1cPwAA8SuaCXzxb17jRAaZcLPmu/wOz2zCri3WOBo2Ac3RKpoda+ur7lkBjS5sO+0B7YtoqeFXaHHkfo9qIljs7RhTL374tf/XKK5BdfUepNegWwJiMNncHFQR7up3sdKtUMvtHFd1A0aCHJIRqgsEXaC5CgHOp/euVaqtctWunCQeRdejuhARsPSICzCUYmUnpryGJJnFTs9fZh4z8/n2/tLDbz9dXSsHN5S/UD/YXLxXG75eKFDcILiJRRHX4DCwPnGc6entw9eUcB6u89IrQDewqZ58adpn5wZX+4cZJ2WgaG90DhGfy3uxqQlMOEQJiqY1ro70Kzq9CZhq38eZbT87O/YPDjU+CqSY9OQGoLI0EotBBCkERWskNOyFHDYPSFXsFSipGaxJqDIai+dDQpj9U9XLO9Vj11GVWAKsJBJWPioA7OS1K87tJLsvPyNSoibOQcJoQf03WWOkyNHRePfunSh5GBglEnNnhF9XmRsQEKyy6jmv8ZVO5rjBVBS7b8eeoEp6+/4EK+hjRfG+GBe2qUDlPzjQAJDA0hPZVUGeC7Q4EoamoZ2XsJ0o+fXNYD4rCKZAQClKw5hBwXfDGb7z6mgASLHmPE6TbUCZHk1Yc8qdrVvCVFY+oCHNRzGa1+DAz60WInBYInp1PxmNEoGsRpV5rnw5sQARwIsL75VKLffKehzsHwbJvGLsU1pGJiqkLeJkNp4WIUWaakpAUyw7uV7fXA/gV3Terpy0c+dt+qwQJGQayNKkDw/nBajDmXM/T6YjEBymXUBgsPqH7/bdtz5ARIdSgaP6z17jjGUNAkA2qmwSfHoWYUPuX/AtiQXvQrCTvZIJJh0UksCzlnxmnmHWmfvlOVvFLf0RbV/ZoHP0S2p+rnRdKwoAfItjnckg09NjZzuj8KgIQ6c7oJKM5ki1cCnUVP2nzawCsCGQZ20AJwVxFhasHDflU8YQVNeriEdy5rhfK30V2DqeZ5He+FQVeNgG9tcZjcb3nr98ZtV9akRgcfvT9iBeXpxfVqF/fzd0esGJAotWH6yNy4sbwb7TsyPBZwIQ7BUAJr3sZW7G/fsr4+///u/1Qz///JPJYsbmTQsOzS8ujewzAKOrMTNHoBUxW4IPVPUvz6/GxdnVuLd8XzCB/fDzTz9Jt+c5E0hj49+9+2V8/vwpCeUcujRMASjl5qrWQqNsPQTGozKdASZYKoQEoGM8fvJ0fPPNNxPAifd8+/a1owMZP0drBIr92vH5hdrXM6r/e61oGiwuCgJ15R9/QlABk4JggC/sDI+F1gR88+XV2VhcXhhLK/RZpnc5zAlmxid5Vgx1amr89OrV+PTxs3oXrWUCXVemzAU+YXlsrj+0bWNv9zBq3o6ymh2z9O5zVqiUIAxVDDx8C2vHZ8rQu2COcwSNmr6LX+Ma2o/xe+ikOKKtWvHC1KtRWEvL6rSQtEWIkBFiCGeVoLGTEDLbXOFSx9mF4SZAWL2Y9mV3pb5GBrav77MqY0RqbdqEnP5wnooW94gvaIZTJ9NdPW4QWSqpk22gP4ftAEW0izBRRS9wAornEraFLKLGRgms4n+jxs37Av7xTHhe25+J3dKSpLifAqRpn+Qa+eKcd1tit+dxvdraiq08j/awh+3QTLe+T8Cnx4+f+H6MmZO1Vcl/tJfC1AvLJiwzxx4XQ6xZbbSXUlmkfQU7zv5VD4Yksea3Y+c5R96vIyxv2QrpOw8jjlii7aytYQASS2h8rHre2Fvv3v5S+kUks7OeZ/aeI3oRlYWJIRss0076PGMPO1jnnhsIMLGqhD8q67eMD215xdthVIZN0IyQjsPjQxmJujLWNtaTGF1ejnsP7o17q/fGTz//ZPvUsxfPJkkGzxbw5c2bX2xbokv3/bsPMjIe3LvvXvScTSVJ+8xEkwMmzQTQJZEN0LbgFCbE3bCbADtUhqXKMwWpilbEQVCy2VcUOJp9E6HhtIAEHE9BypjRCVpnFsjIF9gjnJUWxDtV4Pcq6hMl4AvlXfCvAIYWeTOZKVaGa1iTGGjX8BphFpbQoHvr+tp4mkQUW43Wi/FNjctTR4Vxhwhmaw/QJMizCWgWIdnkKtHgAuzFH3B2iMf0sfMlukaVzj3ewsVo1sTmA6IXD8m/2S/GJRV7BLSMYr0JZfWwp63lejLSOEJ2idncV9VKSZLLnuGMdbuOAJQgXhi4Vvhh6i0vZ0QwwDG+nakRUPznZ9OjT9wnKwYg8tyCH0komj17uzBCKDYwZSFtoa4FLRL4g81NNb/IH22Hto0OAI84knG3NW2lCgy0MFPx1kZOJ1kGcMiIXvzdjCxWBNG5XotMAAAgAElEQVT5WUQbI9DdGhCsV4M0juAzvk3xSeChRrOSo3ZOKEhY2ioWmArgbN2JZrdom13jafMZgH/ZsMU0ND4tXRbe0wKIhe0AUa1rk+JJAADiSdaH6QA8M96vbUnH1YjqUswFfNh6uKkORhfw2VTJvQOCyuKhVZh1oL0L1mi9L9ckA8BNXTSuTnh5ocqWLlQSR/6fABDqjsEHyUVV1zhdUfIPaoTzxvCCoqrnCY1rXs1/q//3HkB94GdN1YiIRWvMSCEpdMyEbnZGmmFXV0FeUzHjOgtFOQWtivAf5oB+ZxRLgzYG/eJAd88QAWqLbKh0XDTqIFJBkr0X5xrn3yYhzHktxetOQpIwh+bViFY+L6BAKgBBfAkQrG5BJXLs25WVYB64Cr9UORH5ox9ZZD79+4i2mThg6qTggWoHDOjgW0r0zOz4+uuXHjjGjhCo0krR1+IGLjZA1htjn80mlccALffbgEtYFocZxVWVAIwn96tAl4htEpAkaqGzNBLMp1BtQnWY+6Xi3RVqF64OZdN27rIpcMxWjEqcA4R5cXmxKuQHNS7k1H0JKIDxCRIXoY9G+/v5piczlTEDBOhX1e9zXuN+ogsROqisgEIBQ1XMPHv7uq1OkiDlMwnecGK8X1PfJ0JejJ6iWleG3KoXVE+E22p29N4ObI9jz5UBSj0LAAB6dFEmlwGwlFGYGCX3yy60qCTBzrUt2hAAG+eoQRyeh8E/xgBK7AXAQwlf2eeafdUsmga3+ln2ucDoxUklgCag4HMOnAeb4DmtBEEnbb2AssTaodhcCR370MEf06n6GEzWbF7bYGbzOTh6Ked3FLTdW3cEgHCQio+RQLtHUwnj+gyqqqpi4CX9LSwZq8JLGfPY/VTsd4w6Pwdokw64sJA+OJgaVdXNaJYCSa8R2jvN3OLJxIKwbwioCHa6v7gDetqdBLMUlULssHtiiwlRAX3ABMSLKqCpqSAAADjiKL7md9ICsDTRPBAQ1SmQ0MSGJfhntNEtO6MrJ6w7toP955mqUY2wATqZ4ZoJaHsUZAMAsIN4RpnNi9hPkjWCfs5RQJ5ilKDY/ng9avs3Uarf/bI/5mcXx+LcfUf9UXlnH2HXeS02ysSCsX4nR+Pzlw9Wqx0Lq/2BjonAU1hs+DAooICGP/741/Hq9c8R07wfsHN6btYeWmjvPFt8U5wumir0vC+NtQcbXpM28+p6vHn9Znz+9FEgT0HB+SSpTD558/bj4FjTk0xi0Xop9hBaJQuArfbBo4f6PCoYGTWXmdCrVO7nGT8XQEi2xMWZ03KsLqAcfB52TYPLjvOE3j4dejsJr21STDDBPpf+SJ4NLVon48s2DCDok4Bm0AmHDKPle5mpzJ9owuTssdcfPnzkM//TX/48jo9Px+bGQ/c0PYa8JwtI0DY/C8vs0Tg7OR97u1Exh6ED5ZGqK+eDc8QaN2DCGvDsnj97lirZxYXJO/bt/ft3VvCwM4BTAaTVUHdfhQac4JnvYjd5PfuSKQkUK6JyDkB0Ktiq/ymWE4C4gGBRxDMpYk4tAf15B1YAv+nvCbBVYlGAA+xPv1cMSAEv7rOAvcQp2IucURPosmeyjW6ieB5hqFB49VNcV49dq9ZGA0YEde8j9Ev7RgG1I5ODsBOsiyKch1QkAdjOBJbZW2ldywQhYgaDfhOBS20JyWiAmcR0JrKww2qEVQMA2ICwqJK7m8xXFq8mU7Gp2EME/f09wCdFuwrkCJiQMbEyB23T49qgD09JySeJh/nCM2JfR1MpgmXRYiKuSu8+94HNsMW0bOLdpKRbDhYV1lwZjx499rzgR0lEM4oMEJuq5JHPS/FA9gLaH9XH3BNKus2zQfIUGwLANEgdID1sicSbRZuXnZcqcb+u4yHOM8sJUwX/c3/1QeKv6l+emp0en7/QUnSljeM9AblI5g8PGAfLPqdRK+w8Xgu7gXMl42JgY49k8wAuYfutTlPVLqYlSQ6ipcSIiYOIHxNnLtf0AM5fF9bwlXxWqtiIrzI2MDkGn9nThMK2vfZMN8BMUYIPoBKtSB6gYY3049ymCEYRLQWSrHeAR2MUGAdJHHxmHf+QxHLt7BFH0CEmfEjLZSZGcC6z3+IrSf7Z/xQVe8wwr6HNlLiAZ2hy5dhC2nWj/cM160dL/C7MwsTsPJv4ABJMRjsm5uccc4awNbIMi8VgwmkCXEAg+QpM1GY4OMEAm5+CQQCwFDWwH0yJCrBI7tWs6jAouRYYOtH2gLESIfaOjRu89NoVLZwxRgIcd1KALd3z2mp8GsUI2mUA1gFbOl5kLchd8JOwbD5//OS4Xvbf/ZUH4+oSdte+IBv2vYE5ziRC3+xXbcVlNOQAHGiBDSvjPC10FLHUbVoTrMLWJC+rZ9HjMZ32kJ+FsRNwkLXA/6XYlXMry6JAgR4RnLwmZ9b2hWpBInYFxGd/J+4O29Z9UGLuYbdHG6pbyVgjtEXi68K2Yh9b7D2HURfAgM8L8z2aS+aL52mN2NxC1yf7mfOmyPWdSSLaIPY7bFCYJRdhKwG6KVz8zd/99oaDzMU7v76StomBL7p5GyQWlwB3Uu23F43gAWeVZIqkGQoCBy2COYAFQUsItHAajI/AiDc9CNo5FEV+X6fPzZTRIJGC0sS1dRVK6pzvHwSXm8JBYfSD+OC40QSALh714FB6b3t0cIRUMAiYIrQV4TbuoZ1TbyJ+rgpmBRhSxKvnFcPe9JEO8ER6zs5sA+BaQ1sPmuPvzi/6XgTg7QgwBpPEtRSVg+RP1Wzv9DF+/ojBpz8eIaiIjPEe0ntqBBP9vesbm67F+/cf/GPrhmh7ZnAKoJRATffYSa2vfqhOxkFRCY4/vP9QlOhMHMCogsRLj6nUqdF8Eumsd8STrEzOL2qQZS14zbkGfs8+oR6leHPLSGGtDJqc81k0bf6NijYjcvb3KwgGIDqwYhMwI5RGfm4fYwVyGLFmbgCm9PxdwQJUVFUhpyISjQG+RxDMtcbYx5ASdHDtUcO9NNlnH/IM6LPRqBSDJpWO9HQluQ6bhnVQdoyJGe6JhYmAlyJTjIOSBsfUA65nYVzdsNcQH0lfkPv+4tyzkyD9Fqxj73ffItcOYGMSXRUKDOvlaRSS2Q858zyXuJMkyRlRZyJfrJB2Nhn3l35Y9gi/S0XPJLfU8TsI4n6hSPMec84Yp+8vLCH6KZsW7loszPuMEihFPAun3rQu1qR7000CCiyRCVMKyqmuJEA3QKieNK63mQ3OBHcUT5TXuU9BmXomHeRFHCzARK9dV2fY06xUA1YCjI75ye+30A+BQQRcZgzyu7KmE3FEThSk8/kBZLAlPX6U6854M6qIXeGC7QRYuKdd5It9m97Bs0zdKKAwKtih81q1cDxRxmPJBGpqb6HvimfNzeuMepTfly9Rj48afSYyEDBhm/k3PwNo5F5M/hE8HCXQM4PqdujxBu8EPjM3Y26JJAT2Fi0wZ6r1P7i3PsbV7Dg7uZDur1KxVZHY7+5BJ+i4uqENAso0Tw0F+83xj//4D04DkNHjCKQkzh8+vB/cg/ZhecGARvrc9aVVDUAIGBeON7y4VLxubm5xbG08Uidjdwfxv3PFrwAr6M9nogaJMf2lr179PA6O0tO6tfVwbG1yDanWInyH3+T6ObOsj6PIbONJfykJAAkZoEUD1g0kUqHi/g8PAHpOqv+ZPbFlYgStm+SF19o2cX5hcM5zCeW6GV+hzHItAABoEaCZQCsGyb8tejMEQlHk5npRc7e9DmFbE87FGie5NJ48fmri/x9/+rPXf+/eg3FyCvV3dtxbfmCVRz0QxKy4t/v3xo3tQ1T/Uh3C9nON2Enu59mzp6EXjzE2S1cBpWm+B7BCpSdnBMAnAKN+2SQYleoI4XHmCSoDik7LNsq6hvpLMO9kAirpNcJLuiZ03UqQScoFsIqlhK0zwFZ0NC1o/K7X0gyBGsmq6KitKAHF1SOp/n/sU1ehTFY5//bgpsLH+TQWwBcqjpZEAH9DQkJSj91Ir/dz/fDx8WES5GKGcdbwf9xzxi5euQbqBziOd0EwhnPSQFLsWKjbfY3YsU7kY8+7/XPavuAGl/V5To3KtKgOlqkmtm/vyi/nMoFthHHz59r34yTze1Sc2YcwPBoEkEJfQAsUZdaXz3dyyyqMl9CLsSeAlQEAwlboeKaBVmwvGkkN+Jk3jkyxSjvT2USPAN+ceBHwZl7Q2sDdEYFhm6TwkMlY7IVOAvS9BRDxAfg3PtvnWUJn/JwEt4Ubw5pKHz5OwFaDi7R1tAL8MaKgvM919jz23japY8ZER9yXxJ89zjPJ8wjAiQ02hjlLuwvAGL4Bm21MUokxhQfp8TOhmEP9Z9+2yCyMVFlvBRIT03CNCr7Z5lZ6OiXK158vJb32WoMnxAbNniRpsEUIvyujI5NH8GEtSJ4Wj4zHZs+yD4wmquKJHQb8ZE1sE2G0HYUd26KubSfxuqsdxHykpjcQz/E6hU6LycczYk9xjTyX0KtT1Gjwg/NqDkEsu7AYUNIRhLEBxCfcJ4U5GGzYUu6N9eZzOvnn/xtsQ6tBBmKJJTaIgN0Iu6J0SOoMddFDdXvHikYEkD3HM+Fs8P2erCZ714k8OdfGyoIkJYYNaMLPTDSvFMuFKUAyTl8799WTMvhsWtb4ogWW96NwwL4ABNj+9FlWoVXoBWwSjKP9KuxGY4Dnl2p/8joq4tyrbIMNRHHRxtrz+c1OMW46rR74MO4rgESmvHQhsgsrzbLpPMu1nwh5hlFsDNYj79OjEXZY2ameCERshn3CrvdYWfPiLrKUNhfnnX1qsaR0pGSP2EqVlgLiS/YasZZ6a7TCkIPUmMwGANRxOEWfJz6Ttoy0r4SRm5HXsT+sQccbQuUAq7bwRQTQ9urvf/u/SMzGKLb4QiO+vLgT/w46NSTVH5zgO4kclSgCKCr98I1ATjHGoNGMaAm6lJnebCAUvJOsZGQO4kWo2zcK1b0qGEiC3rX19epzYTZq2hBE+FaZp55KbKv9p+IaSoXOSmpQepw70E4lJBVDDmQDH7cUPezF3Uo2/R5ZZBaQzakgBf2cM9Pj0cOHma8+6R0O5XK3DoMJZanue2AqcVL0r9gBLTBmMHOTKgb3lmtOQila+/GjRt45qVegV9EOkLZSlWd6xdiJnz9vW8UzgWMGMo4KcQ2U30vArkEP7l3w4zIq+1DEeNYx6Kce5FaiNhiXapp5ogqaVIVVhKx6kgACpCVVBYUbIzHN4Q6FWBAAWubUtIExSRPzehspd4PPAyydK0zWo8REwi+SEOC4dvZ2DeowHrA/eMYkuToORn6gH2AFNfRIPgd13LQEJFGEBqzKvokAVSTGSR5LWcdBpPc0Dp0D3MEfyT/BK3tTYZjqixaXFZGrgMFEtFgiJMUl6GOVDkRyemZADeaanJ5wiEDbtobx3n0O+7wVdNaG6wnQFBFIgir2WINzBD/sI/Y5/ZFcx6dPYe+wpvT/X0hxxnkWsnlnAkio7alABuC5VTLu+8p4oBiVdsyqdReqmb2VeeARVqHnHVBnwfVzTIwiU5njDLpsf3SJfPE50R9IEMf79GjFiOFEjbmZDenPC5AmC6F0SUjc+H2uh2sIIBO2Q6jHJOJhgvCFPWg7yB4zaAblr16s2I/MJhf4UI047UOF8BTLJPuse/6k2VdrBfeYs57r4f2wATJkVM9PxYTglvPS00C8V3v60utMjyrPiOSoEymUi2VXzSVw5T7PTnH+CbwNvhEpstISh9kAUCjUoa42YOlZUhQwmg8gyAmUz03ICAhYa4BCnWgJI+KsfBYjI/J4D4JVlPaj4cEzSoWfSgE09vXVDYFZhPaogPAZ+KaeZIAds1VrgNYDKl2O+SWUr7fG3/32N+P582dWIQBFqDggQsYUEhM5WgXY0yMIP/4K+vvB4b4ANQENzwEKp8npKaAZAc6cKD+JbSY69EzpsA18n1l72HwWnXQD0DKreGd3f/zy7r32lArZJCk4zzMOI+lG5hf6DIp4VgWckW74QIKe//jjH3wGfK+RfyjJslVOOf/LAol8jiOzGLVUyWoz0aje2XZ2sKfFW127L8AKKEL1n9Uhw8FmEXxagTm7GB8/fxrnl1djFftkELEyNtfW1JD4/b/9+xhT9CRuhUo8sKfT4+qMmKCSVqo2sOkILqtSRb53F5xw6sPqqoAK4DhitexNesj5Hvvu6dMnPn9BuBnaE3atnnn2HGO4Zc8oAb+BbQV57ukzxF5PDcC5zhvHQ0YIjYCIAD52N61MPKf0haaCaVJcWiNh9WWKkeMMq/LfYHMAHmxC1tNAcybjFHPuo7ZtwFg07xYJAyyhOs3v0bITnQ2qSGEz2k62uDh++PX347vvvpXWDXgBy+Xtm9f+jP3CmWO/ZlzflUKak7aUYiZhrzom4WetMZCxjwmArYpVPJgWAv4ggpcZ353sWv0vE2hPuIrUOS+o9NtTW+0oPEvYHJztrrjzYgJm/hB/AI5BN1cIl/GOCxQCADAiJEoSwPquPnigfczziC/kOm5ZFrU/Sqel7XtGDLJT03oVv5VkMmA5SWh+Zs8vUzCoxlWV3OC/5stj51qbwpasmk5ixZdkF7FifXf1cFmlXtDmc51pizgR9CWxnrBQaBOq4k4zzzgzAM0Hx8cTpoi+DUbgCa2M3EOBpySfMjeJNQHeMzJV4d6ppmmzt4sqXmMloZBjE9nHxBq7O18EDbbQjllZGbAVAUJJ5Dte5Sx1HN7xw4RBYmtcdKMsxB0dTwTuAF2xRVbGS9RPoJ424qVlX0esoCq9zynAHDmHyTwMhJrioV1whB0FwJxdCjuXnNPrUNTRvOK5YCOydzNOvItMAGr2/x+HaeXMeKYy7e2Ye0TXK4LjXDNhA5/LfUwAR8GAgBeC8ny+41Snxxc1VSgUEYtlHDQ2R9X5apsklg3DEDsXzSK4HFaBL8JE7rg1xbxmQ1wmlqD4UfGM8VeJdrPfwyaEBYf2C2KI9IkzurqYkI4Djx3EdrUGGvsGUfRHTx5Flf8q/ebGxJfo5RyY9wCOf/ftt8bEfDZ5SHxOCgqsCSxF/Cs6aKxNG46ueDN+GD9K/sL7b24xDjjPjThCJhadnY5Qhx2A5k6Kk5wjY/RqueiCDXaEc91s7C62tAB42+XkptGxcNQ657+YI7dTla7H5XWEXY0nm/010ZrKhLW2Zwq2OnIxgEpo+gDTiXFiYynyHpoXyQivyXABuYupT0GjxwUynnsteiX8jjEcrfpMPTg9SVxOjGyW38yHiEPjZ6eeffOrG5xn9wh3xa4X7i4AEHWWqLdPEhtVc0lCCdCp1FD5PVPsCcoG1YVQJWL46PvrvvHutWRBqVB1gNgGk89gPNOjxw8NOkFIeejcEP8vhQI0T6pW6H4cpgTh6bW1IodBlBkQpUaRwuprhTbM73M4fL/qb1aXA+toP356fu1/rGCNDcRM7f3DfT+XQIW+t66o8V4mKgQN1fuVVSsKWFGxWU/uh/fz0NJXOxEfS5WuaaSqmJNM1Azaz0xIuGBDzfuACQo6YEGQKehfxFUwtqxJJiWQxEYxPUFMz1ynLzk9So7ZewClrOdSguqHDsfnp8oQBU+qBQ4TKWG22h4eDKp0CmxUnx897hh0DANrSttAMxJQw45xS59jHAfgUgS6cPwK/lkRKR2HG+bTr9kf9UtpAKjIuhTtB0CKHDqcWyuwphpjNcSqSPonkwBCQeR5h71ydh5lcpA2DJ5BT6l0NtrHmuIQCCIz2vFLjEbR/9yP5WgaaOK1fvl3aEFUoQjeCXy7Ek3Qa9V1BdAJp5MAiPexF3Y6iRWBLuuPIZTWVOMaedYryzH0nAFmtvNaKwk4USoZiv51gHTbv8i9apTs2/7/za8uo8K1Q0EjYckc0wAJTRtuwSdZHjIswhji993bAlMxnviqzDjuKkXADJxzG+ag/TXD2344nler5CZQZS9YOSmhyrYnBtxFvVW4SqAiAUD0PaoPtfayYMBNpj90T3D/fmX5GTFWaHGCZV8cIGGiIn5tkKAWB1tB6nCmMXRfYgfXqgOzvyZ2KsKXnEfXoWae2xOoWjLCiPReThsAcx8kZARRsEpgKGATqcwyJ/6Xt29LlyCiR91zm4A1FRur0aWizvo3qyd7JCKifC+09aFCL/fs6M0CcLBVGQd5JjAKwNUAnudXRk2EbETDr9DOyFxfrpfEk6CJPUVbCUlCdAcQeUugjHDdzCz2+Uzl669efjVeIgQ0P2sVYhcF8s/bUcWF/QAQN5u2ESwAgC5CWgSRv/zyVvowleOg8tC3+ezDcXoSMBlVe2wti9agbISAZsbDh5vjm2+/1m4A2PFZsbG0CM2Mz5+/SLMFmFQw0DGw2+OMKvQUI/gCiLx6/dqthXgbZ+f58+euH+eeJOnnn370GTx/EZr869evfQ+fS/kPQFmCewAUEt4kdAEdsS+cB2wGzCKCDHo4ZxdQfWc8H2NzZ1RVRziLMCU06xvH/W3v7o77q6tj6/Fj7eMifdKfPo23796Pe/fXxsbmo3F8cm4rB1XIs2NYAVSJrtWjUfME61sB8+w0YGDsXYs72et9sO+zoG0sCSLqxWGfUAniHhx1VBM19vDDjA7cWh9bj2hfiRozySfBPGcHcPbkKKwDEqTTE5TiA7yw7w3qS3kaEJfPdKTeyooVKv7dvhpgxUQQ7R8TC5K22xFRSQhmAohBY2e8FgwAgZ5rxZh8r0ouu7LLvsY+Plhd00+yZqkMY6c0HtpLdR6WlsZ/+d9+534ClCBR/s+//EU/jc0AGEnLZOKhCCIXIK1OBfoqt6Jp3cccABQAMH6G5KT9VQOcYVgxpo5WgZ7gkylHDZxMkgyS8po6AcgCWMjYQNaVRIHzgl/iugngAQcDRsJUJNhH1ftmrCynRRGwLeJvADqwNSIWDMDQLE3owV5jJUAm8gatES9uW0ZQb2xazKj2g+27oZ/f+p7MMQ+zIxouXC+xV+8LnmNsH4WPjCbFXlmEYKqBBdsWokYgN9osFjOqD7tZpCa+RRe3PaBGPKe1cH4cHZ+MDyRHs7MCKbB/wmg7t92MeMpnX2w87YDTu8JigT3hDyugVxSNeGR6CNJS/SfDIo4jdkJsmMLe5vr6WJpfkHVIwoed52243taS4Dx1ganjXpkuJOqTcZhUQKMHAJvWqrfaObdaCABhrA/7nbPRe4q9mueYhNnktgA7xfcQ7qYnv9p3WVPAC8Y/UgzBrswXO7CLjUn+82zS1x+tjDybAHbYJc4UzwBbBDjcUwqIy7Cnxh2e0YtJcSrMnXMLPhh8W7B2dn1eFI+Ii4gdBQlhq9jWE6Fj42NZcGUDjBdzXbCeaAFUZw1IHP9bos0Kw5aOVMCSsCi1i2iSrGWMNoAy9/7s6RNH+Waaz7nTeD59/jiJjWl34XefPn/qhAnj0CtYafvVLglDI+r45EOMqCQp5/ozrYoWnxuLvU6iOb+yCEWxooWd1ZKyMHYZbQjzmsNU+Kto3Ge08F4LvM1K5H6bjZmkOfleFznd9zWir3NY9hbPI4XC+Mpu03XtJ+1mt4KvJO6e/RpRalzboviTuDbin4D37HnWD9vexVHeA99EvM6Z5do6WU8rVFi4+f3kKZyR+IPYZlrY2IubG2mLa6YDexpbRFzBe1FQFVys/NNcAwbL+tOvbnpzN1raAS2H6rbSNa/xwxF1As0CQoGxf3CG5JLqFof33EoK4kKh0Kf6SrB6i5YEjUBML2IXiJbsT2ZIeyOMUtvaGF999UKUtGccgzJ2lbMdami8UbS8pTGToC5IOZHGWL00jYAJbhTC1iJ+nQxH3OZ2XjmLxYPsxIwFRnQOiiBr5Nzl+YXMaK4qLI4l/SPppQ8F/1ZBW9S9kgTWnPfm8/ndRqlyzUERpXCbtNP3e2lFiWoG98AG4lDZ01Pqj4wlaRE6EDgqvWzs/tPU50YRCQDjJHFyLXJS0xxKYKkpeFQSu+LboEYo0jnk0Q9Ijx+GtzBvk04cVQSyIgbXCcDODoZhf8Iw4X2pwlv9rfYSg6dKNAxYZhgFeV+X+u79e59Hi0RJHQfUQfmeg6ZwHf2s5xNU37mhE2E7+sfSb2sv0gLrnso/dCppPIos0hueChQfTJLd+44qpginbTFhjNwVwWlnmCT+ZkzX1AqqItIMVdSt2cOzob1R6XuwSs8OVfbsJfYO98k1OSVCOuu0RpO/SfZBxVEtT6I55f74+IEZrRHScd1JjEoP4i6Vsys8PX6RPd7Bn7NsGxWn516F17TS3FKtQi1k3duAgYBaAayepsm6lHhdesOp0CawahZAqutBdBOcRqBSgAhnWxSq/pnXLs0vz1ZD2UJM1VaQc97VruxO7s/AspKTCIWltSY2L9oISYhJCKlWJNDs98ueTpBFYNCAgf2MpbDMpuLM8vx6BGocdHqYZQw4B5trCiDC84INApjWuiDYGhlVVwHJAIj43Wa98J7Li1TrV8fqg3XZHz/9RA98mCz2uDKmzipkgvRGoVFgJphpQKd9QwLzWzVwElocEMg+43kyunE66vlHx2oA0PtH648Csru7/h57gaeDLXKslurrVNxJpgK8ZMxR5jwH3Mo0lfSbXo6Hj0j2HozpGZKUkQCyBJTYjz0CkR7BYyeb3Nh6dnh8qC9iljFMNIK6169+9r6oMhLARzxsToYQlWL8CNU6mRRFXSUx7l7AtfUH48WLZ7IAwsjI9AgUuLHRiGwR7EGLBDChJYBeY1T/uHdbLubnxs8//+xr/+mf/9kASqaD6H0o0gRvTqWZnxvbX8LuYk9kAk5stn3eACWn5wLr6tywbyuYdZIL0zGYea6w2KqgCQKKp+cBk6goOMauGGgE1VzFp+0dZ3Ovrm+ksnYe9hGA8+LSvXFxycQXWGpfxt7OvhRkwBynamDXqIrDFKk+dxgf8UeoZSdoJjHhb+j/2AD2jcCz7LuFiQaAvpg2LwSkTk/G85HqhHIAACAASURBVK+ej2+//7YEUgG0MiIV38woWtabQI8quu1zY0adCa43FWqAY0Qrp8en7c/acfwn+xsxTYD07uVt0II9ZdAOu8hpDAGZw5pK5ZE9AaiCHeeARtC47GBX+Kii0+LohJNp75H9AwDAubi6jEgceyj2OgwkhN+4RlkLgCQnJ8XOYVoPYw/jZ3gfbBHsu04GktzcTg/BjndBANOZRCwAAJ+V2CTVLm44iU80YKx+WSUPS6uLAU3DFryXnbcsqNUgNJVkzh8MD67XQss9WjZTNSde6P5+hDzX1rABaFFllvZVFW6kw6IpBYhcwEVXnu/6NWPWCaMhAbopeZ3DZjp0ex22vAFn96bjvypGYhQddP4C8/mcVF7DJOh+7Lwee2d0NJk8w4fDXIyQbIq12MSm7lLF5puhBh+ZEHhdUMsV7T0d27s7Vp3RRSGuwuY20Cx9XQ2b+C1FYmWB1rSaGm/YSUEnJ8RkgMmOVZyDwv3ZEavYA84bArO0X1BRB8jhfUnkicOINUKvrvFvtTZdUBRoLuFd7vlWO2EurS+KycYPsS4UfPh3/sTXEuPgM8L0zdSmEFXS0saea/CHPRfB4lD9I752NbY21jNG+I4m2KSKC927/L0xUlWR+XkXf/CfVtCLqdFxYfvvpuXze9oU9Hfo0y4RYYoAADhJxhcEBAEAABYByPC9PI/45NxfRsVxHiigoNXFCHCY20zmwS9TQIG+H40w/VixjZrhyDkMu+lSUT/HaDPCTnu7Pp49f1qTtsIEoOJO+wnnbfvLZ20X9gZBSplN1zcKZSLOydnl8xT7VBMra9StlACVG5tbMgHwc/wNS417i+5IRAW5d2w+NhL/pdgdBdYSJm6fCMhHTqr2iNNXotvSbbCsdxe2ZTc7oi96Nm0DeuobAHfnwQ36RCOlWEE1beK2uJaEH8aZ8WVV9o2rJv34F2N1DWbwpu3JO3sIsEZ7CbvM64mLyB86PnWyS2mYUDQixjTZ1+aGWev43S6CTbS+eB5hqXR7A9fCWnLf5NYIgPKcbV9ZiPjz1NNvf7jBqTTtqYN8fthIiz2L9qq0IFcOqEGhlXQqTSBm0Gih1JGI8/AjRCO9pvpIkkjczi1ntIliYdC+Dw9NAEO9SsIBlY+qDhvr9es30kWcvzifXitES7jprnJgUFvcqw8d70nfS9OzfF0pqXb/MNfEZmBh2fjpvY3B4P67l5Lv8W/unU2Ler+Gv0SWGk2VsrK56SFLH1DPAI4zNYGydyaI0MSBlrqp4IDVt9uxhtnMHPDMHQfYOCsDgaAJTiI0plSfMJKgfKwP6tpsHCcjSAsJso0zFaiwun6S5Koa+hVUqTmvvAfBIo4Bx0sbQtYxVZDQ6COaJI1P51WectxIqeW9SUi4Bq7NvTAVNgYAPWIgPKsE1SBv6dmyP3sm/YImOMdHGlI+YGE+hpCvj58+TTQATCZrNNldp+Deq34YmQE1tik94LlxGBu2sfv5szJZcBYTBdeLVCAjrgaNMz3ZrHtQvBnpxR1MiKpXcixoIFKbZBa1Z5NDaG/XN47Ts3KrWFT6M1WCJyhizBnjSSoZ532TyKVqbBBLXw9q/IzFrCpREsVoX/Ac+NJQkNCYISf57ettgE8ArBKPTgR7r3bbTGiKJBwZBZTknGDjlu7UybXzne2FbSHFaQ1425pmwQiOFL2tHViDkRrdqqAELMhM3XwlkU91Kgk4793JeQdWBqzFwOnA4fb+E7y247/VDqm2AfUGWLe0DoRmGrAngGEos3w++4GWlQRkqTICmNJ32/2doaSFRquYYOl5sL8NGGp0EdfDngPpx0kKrKlkjIAkNLAHJq/sY/YMzx9jj6Fn3CdJD33iAIHYPtbIHleZHddjbW3dZAA6YFchejZ90OYg4w3o8Fqumddxn58+f9J+GLQSxJ6RdB8LPvzqV782oSZZxRGmEgbbIv3IIvkAC6b8pb4PWwuaY7G1ZPCU3YRBwDU9e/5w/NPvfjMWl2b9rFevXskWIHFnz1s1uQCIODT4Y31oo2FGOsJ/BCTYK+wo4AoV7wZ4eR12hdaBL192TQ651/iWqF9zTwChVEBI7ra2NqxQsg0Zx8f9chxgaRGs88wJYrYehtFmRew47V0B3GZMPNlXjx4/ngQ8qZacaXsfbmWEKKJJjCtTzfvBg7G/t+t9AiKm8khwVkDuTESz8LPsC9od2Ce8dvXBvTG/OD/OLs4cK4rdc94zLByCBypLVLdhyjnJYl8AYHEJRt6Jn8sN33uwOi4u0eghYb200o5+AwDt8VFaRahGLN+/Z/K/T3JKAHmTMYYCF1ZbU9Fjbbkv9hv2nuum+oR9I8nAvpgYzs4Y3MAk+/6H7x2BBi2TIoS+GqHUK/QfPtgOAohDjBA6PO1Hc4qlSUldhOEV4PCLtPNLPwvfD4AAAJBJG638nbalTjb4m+tJ4knweTbQcEOvhdgIQDlJYES5kihDL01gGjuOGve1woX68isqdGeOdrT38zR2Ab8jLbVABeIbPp/KDkAQZxWgCRCF5/Tq9Rv/hl3D3/gCRw7PRlyKa+mAtwNg/FIz8RSjrVGtxoV3BIIbHJTaqgbALfDa+zpJVARAAbP5PlMqFPKjb9jJOdiU2VvtHXQELjOSuXu3UQGHZUNSypmdrWQ+I5IXtCAmeRWfNgDcvq2DZK7V+5AJmH70tvu8BlujkKQV+ACOxKgt4KXQVgHhPEvuh/fTr84TjzIOrcdPX5s4xUWFURd/Oi3bj/PToHp7MsE1wN0SJJuMCXPiUwHLxSSxfAa9vyq+gJW0jzRwkHFvYRqSNHVCBm3FhKTYf830sPixmPU8vwR8gF0zrcYCyTO2ZL70ZUwmTagAMWkbzZnljGAn87m37Y+9/k4bqHFptlg4Lpc/aXFhn2Ird/f2taPcS8cHKXLMeB5hManPxT4wFguwj33olp1UtMNUob2JsXZOQniw6u92ntMxWb532+54t+DZsUzOOv6iYnlH/WWCB3aWxC4tApk6xoFhb0DLJiaYJ2+h1ez0ZOzu0Q6wp4/Az9wrgKPF/lonxSEZKsVHEwCQNy130UKBGUMBNqJ9aS1qYVL8Z3Sq7mubbPdGePf8zOIBdoxYw6lts7PG+ujo4CPYh7SLMVHJwtFcpo3JsrwZ483r1/r1rY1Q9mVcaV9jV7MPpsezZ8/Hw0ePPesAfv2csWnGq9cRtuPCuyWd9YMVAAuO9+7qvucXrQ9yngIuMyEt0zj6ufL6MEdSsW/bF8At45gbbLJTq74v49N4LeOCLbBRhFhBw6zGicLysRszug6sB34d28C9cy6wdRubG9o29IH4uwFS7APrm1gFPaUUe9mHDVwQA3XFn4VJ8SNxUbeUyBQp1mwDcG3v8LnkoZy1vV30g84EHFg/xHkVAeSNSQ65yQ6E7xpQD14hK3y/qRIayoU4N0AAjMSD+xnVQNRgXkdCWIn0beWux8ZcehBAOaCBkMA6ZkY1FpIwKFIL0jR5LRUsAj2T5qK2gH6SUAaZY2zQYnrkDo8ngW7TT9pwdMVFNLKUgjPqaE+joi6BooC5h/SYR+meTUNAwCZT9GrnS5DHcuLpRbrQmD158njcM1iJCEeQylR8MgItSRf/vusom7aiQ18A1cagxZDEuQbBxfgiEATqC7039w/1HWOYxMrPkjab3nOMAO/prPdraISpIrbwTRIoKmCZ2xlKfsTlNtahQy4ZfEKRNAArAIGNx5rYjw5SWwk7IBAHVeXR66HyZ1ozklRQGcmeQ5iKniOqFjG+bNoWJ0T5swEZmAqsAuI2JDYZ5TjljHPYAVYRSkQO9kFXANKKkuQPh4zxpRcMyiFBEwkMawHdn+uC/o+FwwApKkV11mkNqULu7uy5d3F6rE96tqO+jS1hTfuzScZ5xqxHJxmKv9X8W0eDXFyalDzaeuhnsK+gCeO8qFieI6x4fi6dug1c6Eo1I5p2k6ILMW6FL3UcHN8UFHHCnLkzxpOKUp970cka+ygQJpVdtzep6twFCriObl3p9g32611nOnm/qnC0ZjTXah/XnR5UnDWfNal8Fr1eJ1zVZZNsRW2gsKeHPE46tFEBlxIJaxVvfrepfh3MtmOPXYpDuPt1ew5JIqK+6pSBAs+ShETl32daeglWv0pdFmdP1ZvrFKjCgRN4F9snqrUJPnE4HVBwrpuuxpkKwJS+7OiqpFWIPUaw8dWLF6L1BLQkTCQ8VA6pwFtJOaL9KdTXgCgJytK/Oj0ePXns3o3gTpJ953+XXSMI4CxiQ/maTLpYue855R4T4NOWkWCZ66M958mTp2WvDhL4WpDKzPOuavLsqBQjDITzxQ6QhKe6WE7WgJgZylHTfvHV4/G//x+/G0sr8+Pk8Hi8ff127Gzv1qzeIeNJxfdxMx4+2jRBbz+Flgb6LNAwCcq47vUSHeKcQFPMGMtQFptp1OAJ62Af7N7uePfLW4PL77//bmxsAKRMaR//9Kc/uZZSWIu2jf2FEfHV1195bj59+By9kwIRreRWtbv3ssHR1aX2l6SO/3/z5o2VF8Agxm45Cu/4ROo+a8m9YyQFlmaoTBNsouMSgIFAkPdLP/LNuES/Z2aMhaV5AQBsTio50ROYCOidXQj69xQJ9oLj9Y6oONNCcGPiD71zbmYBCbKxv5/q84PV1bHy4P44Qp3+CNExT92EZhudkiT/PHeDKSmqqZSx/6Pfkv2H//B3KqnafLjpXHToq+oRTQ8BDkBTKlSCEEuMu0OTYU+WwsLsyri5ztlknbrdDmCfvQogqyDYGJ4p7rUZhtrMBjNLw8SzLwEIoBnK/7B97WYqbUZOQJm0CcU38x748G6t5BoYzWo741WEyGjnYKICz46zpW4K1bvLtFVpP+pMk1j/5te/Ht9//70ABpVF9iIxEj6a+4BpQMLGvm7h0tCeU/E0gbNnuBXIaRdIRU3GUAEAiRcCdjd7oCtpE/y/rivMoYtq/5kWrNIW1XjQCH89UP0a39zBugnpHO0rJOVzspbY71YoC5iwSEXgX3bfqn71vbZNb9osv4vv7cTPxMBqcoA9f15Cq4pVuv8C0PDzgBZQ6JOgdzzZLIkI+J5nFnzNGrfKCghQrNLsEwCs7GenAhS03eupfVbFOwrzsjImYyBTeaRVC7o/8TvPjKQWm8te6v50dXZqclQnpBacBKkzHaefo6M0axwedvzo5GBsPdwYv/n1D9Lmd3d2xvt37wYeFtCfFq9eH/YOkxIYO9lFufiZ22LiXR/Lp3Ld7KvEZbBjooa+ubklq4F9ioB1U5pbwAy78UUAAEHy7D/1ICaTp1KksdoJyxhm6D1ay/KsZeouRiA8iWCLxoXRy/fiHwPWdPGwY2ojIgGHxILGoz3ZYUxLgcc2cfY42xklvGilnznv+AQEPE/Pj8ePP/44Dg8zBYb4faH0B5rRxvlMTB5wkj/YjWZx4g+OjlCOJ17FfnImMxo3zGb0jsbYWF8dDx9tafu5Lyr6xNUwp9iLr1+/Sr4jazMgGJ/huGkE7ypOMr4yFpvRfgRAPxRslGFUsS/fk9Fao75h8JGvdSFmGcHi6Yh5T8aCe34D3vA9PgNBXWObyj15P1i55FxnxyeZCmE8hehxcrTYsFvh9wZmATEyFj0TF/K7aflIB2diSIpKLX6KWKOaA4gsM1aWqWTV5qMIavXuNwAgA8DY/2rcp+hwb8WYCJC9AQDjRSYxFEM2hefEoB2DK6enJg1FvzCyMoY5mlt87gFs6GpPwX4i/Gu832Nwl5dtsyKP7tax3rvbn7fH1NaLr286QeQi+gIaEU51+LoEUKIw3uhEBA7YlIwMyUHb2lwfGxtr9uYQJgSNQ7WQQ9L4ZirEbiBGa52cjffv3ttv6YOwCjtt1dNeiKJUiCQ5C7qMp7T0oC4cEhw8D0Hk8+BoQkFpgYck8alY8v8NZCSJmdOpOKMSJ0DPk73HSX5ToQst2ZFniFoxegsaFYlHzdiMKE2U6EF+uA+CFYKBzIGs9/r/2HrPH8m2K8vvRPpI7ypN+VdV7/E5sltN0xAwGAM1MGhIGgH6YzVfWzNqqNlN9jTJR/tceZve+xB+a+0VESSUQKGqMiMj7j33nG3WXntt9UhldOCAQsy654DISdTM3gTKGIEYUQ4xwncYGKimVtKnAodYkHuwfA+g6JMCSkJxpELFpiQQ5loxllSQeLYWoBn0xQkkKRFHaI1nZxiriKQZ+UrvF0kqlRqMOUkzrSD0xO/vpzLXFcXXAjUaSlZABdUf93KJLlq9zhx0DhCGSobh3BVsRoQIYb00aoaBIoG3AqpnvtITyYGDIqtgGmOkPiRfO6+bm53u99YTdFBJIkkngIOqbARyQfdiGqur7Fwfc5WpAK6vbShx57l4TzEuBpVXjzqkipGKFfeSJIKkHiNHks/RIPBlrApoZxwy+5FAn4RQM29HXLljL6ZNZDh5V9BRVN/oUXC+HHM6sDanDMqq/z2o3DuYG/4KaGenOHBySeqT/PO+7sMzA2AYNWcNZHRU6q2JETVLOy0wcawE+HHIARFizPP5ASNsKwZtSXxGgDQFHnW+aAuhkpaKAGc/IIYDlEFSnHUXDb8EeTj7qfpR0eYzMiLQVM/qk1dVe9DfKQN9eNT2DqgQu9cZxyLGBNXsmqOtvrxqgzAlflytLHzhRDiXqS4RLAf04WesOUH+3Tu3BQyBzrPeEf6cmpyWav3uzp4oynluCdb5bJSw2dOAUQpWxEiynQ1FmLWnus9185n0o2NXSKhw5ABvBLl8ed0cgJPEBDBVxUDim5c6Z9Dgw2pi2UQHH3PlPk6PufesB/aTs4295ayTaH/6+ZN2+95KO784acfQuM+u2snRaTvaP2r7eyTNVgcmMcTOgRehG4CvQjGdJJoeOs4T18rf62trCsoBm58/fyFQGCGo6COQcKtnlZFciI6NGKTDljx8+EDOlr3x/XffiZHAGslZX5ulQ28tlWqE27DtzDGG+US1i0DelRFXTFivUANJnsRCm5pUEEB/Js8SnyItleqxlo8BpJKYW1WrEY8rXRD2EvuG5837n6odYkTqyvOL89ICQNmc6iptEwQham2b6qr6fHh0IkEy3m9ldVVtGYAdz56/bGdnHpl5csI4ItheM5qewBk4O79os3PzmmN+enEu6rLYQDXql33TbzsohorApFKozgg9VVJK4wI7rvYs2evWujNdMTugBeOj8AEUJwB0BhRR2HtjAgC2Puy2sZFum5qYceWlRuyq0lQMHJiPBs0nlTgDBvFaYg2eU18ZuqjHAlOuAcKahGvHJkakEQG7jHUFMMfvYotog6NAwJmzfo+rtNC0qfLRrw07QeX20moB1OM5iPY6MdZajeHzme0IDHr80aP20cOPZGf4Q/xBksF6ssfZY2/VEnmt55RkX+wkgZuDCpQBGgSwaGd0ImcbO6icsg/53vB4N+5Pfon+277dcT95WqwAvNVPX+Px8LOw7bhOKMe8R8ByAABiCdZVINbpiezdhHy9gX21hqp6a3+jv4eEiQMApAgQW8hnoJuShDEAMtdBQhw2W+5d9qhA8iQl7E9AQfkuUe+d8KtNb4LiAAKYTqRclLF+Bb8vRmkBAFLHVy8807KgLVsUluTfAADFlTxX7xuowto7vaZxhsTz2C5+b2Z2zqwSQKOaQGQAnQTWTFzOSfy+YnKAuEaF8Uxsmp/85G/aj3/81yqWoPfxP/71l9JWiSYLsaSnQhmwnZuxkKp9rFkQej4Im15cFpPGKub0/LPGKh4xevfYrUmAxpwPGABiQFURKnaRe+G1FLFCq0ZfykwOF9pC9fbceOLRhTYJwwCmms4rVGjrYaUYOAwSsUYBfsL6zb3Yl3mCEb7K46Yd93Dft1ZWFW9rdCFU9QI6AQA0saczonY0Wq4YH8sZhM0KCkurFM8OEUDeEwC/r38DGHhJ9d2Ck+wR4u3oV/Vu0FkAHL1UTz/+ivNCWyDrDdiF3+J3n7142sYnR9vnX36m5/Xq5UudmfjrVKIzflct3DVJCvCetWCaGdeeBJlYk7PEF58hQdpq0SShZt+TG/DFc9ceqUTdMb91oAQqnV+ogo62GvsHe5AijpJtir+IkKeNurRL1PpWCvg8D+4bdh+f5WlHzjlyXa5wmbHpP8UxrXheoGtNfpFWV7V5s+8kYl5AkUd8T1h/q4oUtDCz/4hbEExVPW2o3TtgH/tP3y/gUbB8Cb9zrSrinDLC8VBAkLS+JsbF2OzvPfR1qsiDncCeayocYEldm+M5Iwv4kk53aVVjAONA7HTtABRoSuRtkBIk2TCVmgszXTpz0xcXZsUACAU7CD6VLvVFl8F35Yk5tqjXXhsAODwyIlqJBkiwUUKq26W0WMJQXBHBBwvB9btC7oOR6qyqStqANT6uqFr8Lg9Rm1EsBQfbAAD8Lm0HThKgNII0DyjS0HZAdTjQOFb1P5Wiv2hHJyShrpbx8NXzB8V3wrQa922P95Hqv0y4AgAMwAEn8hoNQSI/gcEa0KqoFmFUpfAtYUR69l35MZ3EiQz/557YoAIGrkxXI3inR4VNTmC1v7fXV7Wles4XKRtVFYAeAADaOwB65Kip2Fewn8TMWgI9BcMEHDvbu6IxogZNFYPr63Y947PXqznxhXbhm3LQWUNoSGoz4HWM6yq6tCuRnXaw70oSjAOQTfWtjVBROWzff/dtA+WCxp91JxDFYQpJnpsRACAm+agrYawJB4ZJCDu7FmXhfdlnQrILtVM1bWvbRmp+oW1u3C4F9tMSjLIQW+hI/RaQEpnUnhlStYfGRAXj9uamwBsCUF5D0PkBCpyAD1ekoPRYaMijYvrV9urnNP3MKrCogdIXqqSg2k2yt5z8m1US1Jtryh+evelKDhacHAc1rRnGEwbG4iyjNpyEnr+5Ps6ibEdVv5w4d2S8YwRVlSjl6dzTAM11a0kYDHqtRo66FeTPwLSi2Lsib1BJ7I2a4JFgI+faBtYABv+26FB673yfnHMCBhI1AwDHMqB2IgMDiXNjP6rSUn3wpxoL6IBDCU9YCqr62yHg7JOwylFXCwgJD/aP/aZzX+OTCBjTCmFAwAwdWEfcn9al5+sGqMK2cmEJaDz/GKDB4CDPhgTU62iqRnpTZa+K7sp9meXjEUoz07MCOqEiEvAGjI1AYNB5Ep0kIwrModYpKC7xSQJclNSZI3/lkXjZD6ngcPbpRSX5YFTcF19+2oiZdne32+HeYZscnZTq/M6HXbU7cP1PPvm4ffHlF0q+Do9RXaYHkp7/p6Itrqx6egvBJ2wZ7Ar3CADw8sWrfk+tqd83spWsLwtEtR2bLhG4Xk8iRewPAryn3z9ru4iBVgKVFgqeEwrK6+trstv7u9Zt+fTTz/R7v/nqt9p7AI7sA+3DaoNQi4nEZQ9F5aWago9hHdl1mpbC3opGR2UNYsYQSAows36G6eX4TOvSMEFhdmFO++Hy2oE4AACfT6sQasT0oJ6combus0BLxGR3Sm0lL56/lOAhn4XSPEHK/NxiG+2MKYjHN01RoZidEQNgl1Y/wPUSVWRtCdJI5rFfaglQgOg52gAb/K1qB+zCUk1HlAw7oL2CovsI/gMFeIThZrQeJItU/MSmK9YYrWZvXn9oV5cwtubEcOD8BeSP/QFgiM0hiHYcAoX2RG0eBKs8+yR1bm1hJCEj3ghymWnOdZn5wrWasnvTmNTDfdCfz9pq1JeeS1OSf3x02s5OzpXYAgYADMCKcdsMozxpNXPVlP/TW//l519oIhF7knsAvOBniEVyjfhT2HiAX6qsngI2eVQY20VTkYrtNDwdKUF7/MRQRKh7YY04R2qbOTpSQmDg145dhZuiBJBg8noSNhY+WkFi4tW0mgTEGlXGfh1FF2FRfwOIA/JQzQUg5MJ5/jzjtGHxd3xMZn1HdyHP04mwf5e4RwAdvbFcUyWt9GP3AYsK9APWJ9iHwZOiUooAtOyIwYpGgBiH5Uer+CBBaSXIV312KaAvPgNbChhr/2VlfE6tKP41kszUap6xAVf+z3sylpSz9rvf/V4/p61FFcGaLJXYUX6rz5IYTAAi5qJaCGDlot21AICHD++LhUHLz29+9ev29s1rJbiwDSggcA0aJ1xChdggmCqJAyxsPKG9gT/S/l+grRIWMW050/3RoNgQ7B/ngSJKAPoUPVK4E0ONMZwFNAGCioFbY58NLJk5iv1g/2jqwemJWnXcAuPWOyWH1bY4HAsNMxkTp7CGKeKwr7kXnlFey/8X5hb67F3OSiYEAXiYfl8jP28Yc7nvsbDjFAhaO9JEthPtGbWU1HQJfLZaZeiLr/ieOID1+/jjx23t1kr7sPW2/elPv2/XVxfts89/0B4/eqR2XUQ2ratxpqSaGPL7p9+23YOt9ujJI7db7O2KHcF7D6rcNUqukl4AKZ4h72fdqVGxNWAd4WPevX3fnj19asYwhSzGk5+ee/pBxT2D9hvHPtgZxXlqvU6fu0fNp9iF38PeCkQrX8aeWlV7ozWpolGn9oFDT//iPbg3bINjWWsU9YtK9GiJUW27ynMUO/nawISZ04oUa+rXn48DJ6nnzPIeaj8hzg2wpvsFAGbM8qV8q7RgSmMo2iG8Xs9aos5M5jCby+Lk9m2sM+c6hRH8pnQYiMnRNxgdETs+dldxHnlbibxyBwaxnE8mHujM3droCREI0tvvQfeMbg69BPyGxOl8QQSvKBB2NT5IPdRKoKyeTgUd45zAG2MYoQQOJDRyLnYeNc7xSQkUEKSCyKV/l98hyEnS4RYFRhOZvmUajMdCSKxGY+ToP7mRMFqoMw7gnQTzczlPCSChmuqeQ94P1JnPhGZpIQUHHBrZ0GFUlKkqfZEwCW245zXzOBFFocpi5A4xMgst8YfE0gmOyt96TSo8QWWDQCrxNldQ96zZxWoBcMUygA1UD6ttX4hOpdFLJRRipIlNNRD4koNVj+WYDtfKLavxU8WSbWrveQAAIABJREFUgaCPSTN8r9V3itCLen4uz9UusLQ839bXb7X79+4oEKYihDgjKCbVaq9Va93pbrt3715bXlqpfqrWDg9O2svnr9vx0Vmbn1soGosTWJ4V98ozYvOa8jWpZxFhPo1QKho/RgQ0DIoV/2af3L9/t93eXNcYypPjw/b06feadY1jxAjwTEWXY5oEKLzWwv1TFhl0Hzc9UTgWOeOzsz4lUNeoSqhBJoxMEkUSIYMr3ksBrFgjPlf76wgaKqIvRrxJjsx4uBDDhr25ubGhPQalmt/JyDvURmUQ5zw6iWfIecC4mpZuI4gR0ngP2yyhsdwD1KU4sCTzrhDeyHBm/2VfDQI870OnuOl7HChJiwIZCh79VJmfPVRV93mzWnK9kY1xJZq2JyUs2A9WPJkhgEASqFAzcz6CGg9X9OVoimIv51wzqbFyoMZGzRm3ZLYDv8u+IzBmzdkvMpJFu+eiRaOs9h8p+irp81nMZ/O3wBCCjFKUlUORYrRp06KplbAQ3+NsqQIFkktFfdo9bDj1QbLg/aS9JpVkz7Vnj/IVZd/NjXVVltOjRlKBsCbBBBelil8Jj0Z1F6Arow1ts8YrcPO9SECynDLPrI+Gq2cQhf8VOXqE9fh9mDCsLTaB66XXknWBZcD3sRH0pRHsYyd9bQUzqmfdfc/YO74y2ksgMC0wJdAJA+DO3c1GTHxwsNeOdg9bd6LbRm9G1O4A7Zzn/MUPv2w//tlPlBjSz0oA9ObN6/a7334le7/A5JbyCwj0cY+Iu+KLUukNeGLGFEKArjBxziSg2utpz/BHFUH1aruFg59HxI5zD0DJVBu+z+cglEfV9m9+/GPZsl/84pd9AMDsObOhPILMgLXVu6nMM/3FzAjOPe9PICA18esb2Rfpk9AmA+BbQkhJetynfKV9RjUKXwVNEQFIJy/u+yZR0wz0kTFRVVkP9glK9ZwT9jqAGIETNvLiDCBoti3ML+p7AAAK9KemGrPLdw8OFOyraklfa2mGcF20ARD8s+8I2A28WgmemIF9s7G5KVuLejxVK02kqZ5imCgCYxYX1DpINZbxZWnVIbme6sISuGjv3m5Th2pTkzN95XFVQCXMWiO8Rg30S6AOMdkC1/C17u0Fy1JZp7RjYJoxtx2Wy2VbWoGtNaJKH+wE7Z8SfeS5Pn321NN4RsfbzMycAH72/+4OlU/GYlqrhedHS4p60EsZ2hMtoJUb8CfY31jfEBsE0WPo4LQBEGf94fe/V0B77/5d93/u74u5wWQLRouJVXFBjGSQEtASOxNwN2BcbEFiqICQfF+ipoxOK8o8a5hqPDGbKPvTaJLQpmGWEtVYxUOo/NfEqL8s2KhNRTolC2J8MIteVFpYGvjk0tchVnXA7PVQnCRN1jpHVy5Chf1kn2P/BlgnNtXsvM5DZrKXi+rrPiXZjA4Vny3BslLw7vtYsWM9XjgJpcZCVpsUsSdrw60pmZRAtkVyKa3xt3rKqe4LYKfd0tVUzpOTm3GxbFQAu7qSHYYBALDz/XdPZQM8DWkAkCvhKmFIEg5VQ6vlCzCROJWiEAxIMT07vXb79kabmTboufXhvWa5AzDRAtXtzsif8UViypmIODRtSKyHqOrlc+k7xtfJtzA5qctndfq6VEy/4b7NXkEY035IVdwaR21NgDONSwVVUwyg1iHfG/t/GASwrSZuWhRAwOQCMVprPG6o7ikipGgwzASxPXCxI7GS/q62EOwZ/3Xh0ONTDX64fQMWrHQaELElqawYAdYqlXDaSDmHrJ8mf8B+odio8XbLHgO7vycmDzGtYrJi66xvbLSf/e1P2qc/+Lh9+PC2ffWbX5H6tSdPHqsVFl//zTffyA7wDPHR9+/fb6/evGjfPf26dWdos77VP7eKP6JTVgWUtDnC4uLiof2z77FdgAmM/KP14+WLl+23X/1Ovgcw3dotpx6NCIuoWjQAPIgDiPHIYfi+evWZUoafqJac5I9h3MBuTTsGz4L4QhPGqujCHqTgBVhgRlcTkyRtOwYhHGvyb6bBJL7jvKDXcw6Q3TyeL+MfqegTO/A5mhhWI2Av1NJk7Qn5jaGEG9uifIgJMBRurohpBux3rqHPGKhJBSoKUvwTkG9dEfnYM9iZ2Bnne3yPoop84eSECnnse7WFczaIH9GCYY8M6Vlwj9IRAMRHc2p2db0XpfmIVvCCPkW4ZoYb5fYB40uCU2OgriS4pp46SHclQlQ3qP8EQiXKwuqZGnSjhJNDgfFQctCfLuCHE7Ec0CoCAhbGPdWmTFExjRNmk/BvCZF0Cd49go/FsqiPk+1Q4pJsJBnn5yyuxGYmHYD0H46E4NKnd9xeaYyWq7esFyio6ECguSBI9DcqkSBYnFJiqdaI1RW9v9sgEKcyGkUQzAPjGnhoww7XiBUVUitlSgziymyGUOxwnWp/OCNBQOG0GN41t3d+fla0OqpGOE2rhXoDc30EflCEuGZXje2IrDgudTj1/aO+e+fOZlvfWBUQQOuHgqWxSQWu//Zv/9ZevHjXVlfnlLTj4FwthV51qXmfR4en7fvvXrSzE1o1SIBJcjJ6zWi3WRsATk7OxNDoeYoEPVwk7ewDrhHjgkAXe5L1BZRYW1sV+okSKiAA9+X5qAp7ZWxJDi1wBNBhZoH6z2ruL+CFKKcV7A3oREbKQ1FOsq8RPddO3th/QYe5Tr7cQ9qTajeBJPtBr1HvmTUj+GJcH3QnjN+Lly/1d9DmOKkwGTwKkiqUWw6UOFb/IkFq2mQkqgnjoYRGNBWBM1c98aIKVSVewU39CRAg2n3NFs2/DUyZOaMkWknJoF8uwj+pJuucFbUr1+Ugz31aEr/L6LwSmmJNNGpFYw99fo16+1lm7fVch2hk/Dt9nBJtrNFCAQVSRRjQS+3Y+WKv8KxNt3NVwGJ/fr58dsCWvwyqNN6oZsMrMBBQZA0NQCeMsJBmqWqzD5mK4ikTJLap6lkHwEAl1SeSCZwI9gkhsiDCBp6UPSmoBKhb38Cx39Na6V5q5rkZnwYb+X3WlraACK1yyIIOu3ffzB/tyZoVzLoY8bd95vN5BrdurVmo7cyVGs4854oAQcHfhEUqoam5Fcpz2nFaFrfzDHUHVVDgYCPABrjW+/J+nBGqfh5XdK2qt0UyEXu8UUIw1httk6MTAgF4P4HFndZW1lbboyePWw9Ktlq5rIj7/NkzX6PA0Qt9Dnafa6f6LxGqxWX5KJLbJIaaIlJUPq0qOihUw1FG7s70hb00Pm6a/tKeRgxSlSaYA7hg3vLu3q6SVwIaQD90AaCX//IX/6p1MZPCvZCyLYgrVU+8LFmJZ+Za2NcE5FRFTT+2SBN9rqpS1QhH/LKTOKrGgPycQUTdPH/dWgAjjaASgAM/4Aqnxbnev+M5EGDAoLIat+01/t6CRWgB4DoI0GF9oQug8Vijo+1Yujm77fD42IApFPQrB38IjOF/PebM4BPrxb2Q/BPUL6+S5KzJhmH/3719U8DzWFVs3BIDE4Zgn2TFwm2MyWPc1LGEAEfHoGpSfcLf0E+ZcZ8WRtM44AnrT4hxUQJ1rJ0YReqrdTKuZJhzOj7Wxil8cCavmfl90x4+ui/G3PnlmQJB1jRq6+wteqrZ7yT+XBdrt7dLknTSTo7OVJEW4HjueduKS0o13hUz+0iNwcPP9Hoaz0ZSxx4k0GedPrx/p72NTWH9VIE/P2/jEyiJXwiMgh3Xryxr4gQstDAxfEYNQnk6UgoU9tM1+rRsc/yIW/LGFK/p7ALqr63JRqPLIFFKCi9M25lmDQZsMn+O+30jWGdGBsG5A14Ank4F3fyux6F5spB9tZlrAWpjP/neMLMpbSXYAeyOk++Ldnp+psKPwN9iUHoUdgl3RlG/qse8L5/hVk8XXzze0DZdwpcFUHCtGY+sUdaKP9xmR/EBVhhgXGJA9iiAKX3x0qMZgVVK24Gritg33hzGJX6fNWCdQ/23RR/y3RVfZVQy60+iSbIMAHhyCrvSQsggdaw5zKMIFpstOa0ETn6VKriARsfcYnGwt6lg87z1rM2MvLrqNWLT2flF/S72AVsC/T3JnzoGR20HpL2AKOPlpWyy2qSI7Sv+xUfA9rHSP0GwQaUwiEJ7F+tJrCqfX4v4ujWGv/P8SMAjHpdkOD33KtgUU1JJIQCGpqZMig3KdWMrVT2WMPS1GGlJcImZdN1KKlG+X9G9qJ2jZryjdcPz53l8+eUXin13d7bVpw/7QvdYdG6AlE8//aT97Gc/bjMzU2K3cdYkwn56opYfFPf5fNafz2PCDO1JO3vv297BTr+tVfdSE6LE6ijGk9lAtMmZ5SZfXj6IfYBNIcmGAcCkKcVoVxRVj8qOhP3tajl9/Y8eP5a939reEoss+Q52jP0DQBldDj2Xyg0CYvF52JUk8yThvP7k6Fh7lLXk+ZKj8VrHb+QtpRmBRtAZxUaLVVJVBwCAyabWlIpLk5MplhQz14KCsnEdawXwM9kd6ZtZWJDXYPOxgWqRQdNsIuPe7YeV81VMqzYrTQhwa5TyvGohUYGo31rJmaJINCXQL9MXpD1Sooesyez8nJwDwKGYeWrzNmvdbcAdAwAZLcGNhs4TMY1hNJykny8lMV2S326bmSZgsziak3968qEmeiQLGw5jGgRZ4xjGSN5PFIhZ4CgjtgaORMIg42NS0c/8Ry48lX9VT4XeELi7EswD5yEq4Bwan5HkX8BBOQYjK67eSaPgnHnFs6owpEc4CblGvI1abRjqS1BeFpU2BBmmc1foNEO6nKMQpguouzxoAx8EFdAphdjUuCMLUgyc1gBdt8H251lsicBDwVZRmhGBcf+Xx8VIfblUeHl/xlOB4HKPUXPlWrhW9ajNTqtf3aCP6aXn5yRzriB3u5326KOHqizOzTFTEo0CglKvPQYBA8dYDzYXVX8qaVwzoAzr9fbNh3awh1psa8eHKJlj7K1+CyWG56PESEq27pWO4j/XjTGkrQQklGrHu3dvtZnZN2kXgI7L2Ml1AIDry4Y4MhUB08LOjJ6psjWm3hmMJwZWYpVMDKgRR7Sq4IxShcUZq0ofdLvmpKs6Us8Btgn7aXllRQ5A88uL/cL3OSsBe9RSUtVDHBsGRXRxmCbVA8q1qrfn0iASSVj6UGX8rq7sTPctVCX6WAkBsu4IgWQmOIEAyR7/50+CNQAA7YEC9KS7qWTalFa+/gwtHaK5x1E60R30veWeU/HwZ6FyTQ+pqXIZOSikviYmxDCnuk/lIJUSfhbGS5L/vL+vs8awVD8838tYMTmhCgBFeCxhmHwv78f5JdjLc0yFCMeRlhTey8COAQjVLYfuXc5yaPKB+t+6U6Iw8kevB7SM9kZ3utSSr2QjnJw7+OX4+rl7NJxUexkHJvaINRJYE56DBAJLZFWjm5YW+sFXEY0KVHPwxHvkOWUvKNCSGJfBxABe/JzP40+cGv/mWnP+0i/IRSQR4bW0rrCPu5PQ2K/kCBXQd6j0Aa5NCBwGuMwEFdNSTc0ExHLwiq7GmZ4NQV5EQTn3FxcAwleapd4dn2ozk9NtHDpzVS/5rJtOT73hVz1GJTqJtgK89Qro18b+sp4OTA1+YNfYR3wOdgy7pF7zRr+j6YUEyR55aiYYiTa2i+Dq9obHKR2fAELuqxJDMEdyyf939zzN5tNPPmmrGo20Kxv67bffCbzmGSlBI8hGb6AqHfEV+Gcz1JxgGYy1b/XPzBhCFZ5n68pLVfU79nkWACPQMUAHGALTCOCKwII2FILtgHUkFtgSgXETVtO38je6GG6hUYWCPQRV/bonjR+STCcKN+3t+w8SayVQ4SyNdcbaDcCBRPCqp5/JOdXSwD1wDQDlALPqEa+ACXtGtUcMCYmBUn10MC9GD8LCB4dK3ABK37+nckjbAQA2s8endY0C2Puj4VyNkrDxFKAHlfAzzbtO0G874tFxiE71wcGJsTapsbUdadZMz3bbxz940qamxqUA/X7LgTFfYTbRK8w+I/Gn3x9A++2b9+38nCoUlFIESDMC8Eo23FUjqlMUXMQV7bMkI6zKM+IMZZQq60QhxtoVc1VBhD7cVZDOlABiCfaxgPFKmlO5S+HHQGEEkgcaIWEyOvkd2ChVuTFQajtEdHiq3b17V6wX3pNCEEmNRk/OOGbMWcx78Tv8rhgrldhhBzTZgjFZdWbRx5D9rDnfPCfFtEPnQYr9YouU5He9Jmc/WkapxtNiidYT7xWQPTEySw+AR7DO/WOfWF/ra4zLPrhqhzgz8fJM9fpHJ8bgdc60wPSaJKO+4oohrPpNMtuRjyF21h4dYboH+80CelTL2S/EwbYhA4HG+NgAAPrcAgXZx6w5AIA1ihCp5UwAprt/nphKbSW02pKI9FtIZ8VY4HpETz/zGihvKBsmG6Rxhi508dnYCvb9wtJKAbPW2YH+ntFs+Eu+lxxEgFNVbmXTiFXqfonxQB0V06NxMoNYG0wf5x7RFspIasBG+SPOUQHQAKAAVNIAKRYqvx/QSM+0mC5UzIlp2LuK/ZaXda7E0Ni1Pg4gMuAm90ocJqFGihVVsCDm5TWMTyQeBXjG99P6LB9zcd4+evSw/ehHX4qNsbPzQTT916/o1bf4HKAhawLz9cmTR4rRdxD3G3FbIFoNKhRVBRk/w3USo88vMhJ3rx0e7/eB/uQeAXAEQp+fyabj56D73968rf3F82ZPOwkdUw4G+MjYXX7/YI+Wu5p+VO2drLkYqTOz7cnHH7cHD+9LjwQGsbXasBFd0+Q5WxVvJeeSwHppm6gIVDmh9Q1gL1rvAiZz2iC1h6qlzO/r8yrQWWwqKPT078POGmtv331o19dm9SVmVCwMI0/+wKO5DRKjQ+eYQy0vFUc4n/OUFlgeZrWM6oyFGa6Ysvwz98T1BwAAmOc9sc3YGwMAaWGgeFvTz2pdVSwrhopi6xqpKZ0caUNV63ft+zDKOnO3NjUGUA9e/RDp93XA7J6qG9E56B9jUzFGiY0xMTHaprvQEKHtECSNihnATTqB61Q/NLNtHXxg6N3TaeoUKA+JnA5LVbZ5bww0VCScPoBCkMwE72gTZLYxm5q+IoCA9BSRnGHs0kvqxNKGKUm/AgeUaa/dvyPBqBWPskiCwnWrtw26++GhGACmTtcYF+bLS2Wb3pkxKaVa7dZzbKEkAoOaPVGVbCjGpcAdutpQftUP3hK4BYnKjFeSfVNBLtqYBPhmxQwARWNsVZITicaNd0SNZ/wVRgQKLSAEhpJA5d79221paUH3C6WSSgBrTBCu2dITE6roM/tVgkyX7vWNY8eYsDdSEWQNQ6Hmel6/ftOefv+87e8etk5vrF2cE6yMt/FRAhkqMXbQrFdXisvuFXYVl9mwHh0UAcXT81MxFlLNxPlzoNhTGHcMIEUA/iBaA6WU4IcAEurVOYEnI8Ump0pQJzPt6b+DmmWmCM4bh6xeWTliz192hcSzyUF8WSNVEulLvnNHxsXjv24s1NE3PJ4NTSULlgh7CtVUHJOCB4m74Nwd0LLfCHQlbFSiP0rcKokj+adSSKJIssLncp5wupwNkgaeBcgzQTv/lxhZsTpM73WA4vEyrnrhqPsByRA1X3ah1HFV7UkkWwFbqgwGluiBdfARlVOBPLAEaoxWDGuSe1UBCtHlZ6nYuFo5aHlJAGFDXqBCiVMNqjypchIgpJXGfflcX/aX51i7OsnzdNtQjSEbHVOPM/Yi/fdpHzKzyA6KzzQlf6B0nOo9i4TYGDoZBkLGBADIKE9NK8ECgEr13NU1A06EiKwHzibOTxV12B0wR6rFgGflPtPqbZNY3pXYNRmJ6iqtZ+vGaQMWSP2bnm5RytzblrNoG2c9BNYrdGCuKUiyQKsxV7ampj16J8+EtVS7VPZWjfMEwMOuAwBI2PTCI5JYR9m5qquydxMsUH0NAOFnV+tCJW1sVLorY53RNj8zp0SD64CRxnz449MjgQCceYIYRJagziK4RGKBWJJ7IznTgIoGY/FH2fMZLcTrUJRHj0NgBMmQ7JfRdDMYxtriwpIYAdj001OmmlwJwOR84TsBALBtn3z8cfvbn/5MZ+kf/uEfRO+kumd6rwMV3o8qPtV9XiefBZOp1oFAxOCffbDaAyrwDy2R3wsAkMqFqdlmNKkiUvPJCeZ5P+iZVPbClHHlDVHVC+0tjxJDmBDQaUn/9nWPCRygkrd3QAWRZHicUp5G1r7/sKVKF9oB2J3xkXEBAADoseMEVVyf7P+VmSMRihNIUYlRqjrSEhkxKM7zE7PgiorljUSosIe0wiAMOcW5G+/Kto+Q7JbCNs86Pp9HiW+kxVF9zQgaj7jiG/vTR+qqhYGHA3WcpH9uflaTZOYWZtraxq02PTOpUV9/+OPvBTo7gB1XW9a9e/d1rW/eIDB4oBGKUP8vzrF5TOKBQTNgJyiGIhBVzzHtG4KbzYwCCGiu4HEuUnShFUDxhtqGHJfxHFVV7c7oc58+e9agX+NvpMReledMAQgonLas7EHOVFrAhm1zevFtu+U82o0AgK6Ebomz+CL+Y5wl+1IU+SsDlAbhoPyTDIyoDUX9rdfYKuyvh4b28CnFdgFk4/Ns42scYybEFLMqIHN8DO8VBqemK6iVoybLiLbrHm0CamwS60PCLPBa7RjYihoLdm7qLQBnGIwkctgjAXlUVjUm1a2xAR4DOooNi+i2hIphd9jLqprM9A1azortkPhzpHm0rO77eqARxZnh92LT8QHce3ykW4lceHDvNNVJxLEtFCc2hVpYATVpJbJmC0wzixyib9Rt0zOzsq3cS+jeEh+m1a0q6vLhEbkttl1izAlGbxatXiJnRWFWi2YlLcoHVPH2s5F/7U6Z2lzaURRSsH1mDsLWoGXA+l+aIiFQyrkN50X7sjQvzK5lVKmZGhFq5nO5J+1rgNFKsNDaePLkifKib779RmLRmxub2q8k8cS8AAu0hXrspsXreB5cM2eL58jzxQ9RDQcAePbihc4law8zc3llsX3yyZN2+85629p637Y+vDMAfXwkIAAxVs4n1XfanYjvXVByjKN2vQsAOE+YIBfhnkj+zapu7eziWGNKNfmhP0FDfI8+0y9Uf2Jft2YtixUmdu3EmIp+vO+rl6+VBCOcypq+e/vWRT1V0odo96VndGttrT16/EjtDrAUJLh7eqq4hWcGI5aWcNeZOk7qzy/awry139iDmtZzcaG1V6GCeAlWTrXO4RcknFfAZCbM8Dusz/IKEwZmq5Wblqqb9u13T/WZs9OzAoIUT00aiNdEmcN92VpiGFqPda5K+A8bFaYk9oy+f54l+43X8z3OCkwx5bQ959ns2YwThRkEiMX7BAzz2UIzxQVhYhL+5CvADddiMNIxJP4XTQ+fMRf+BQaW9kFnfu12TwF7LbKnR6b33BQa3iZq7FTIZZA1f5KeMVBgv45WACpQSiRK8IGbwMgPo3C8lyuiNV5BvbWzOiC8lt/hsCG2N1E9l6EAGR0uVU3RNtxzxgQBUDaCDN6LeZpsOoKNOKZQiJXAdDxugiTZdBYjPpu3N2XoeU/Qab7PgSFJsCL7lvt41QbgJIANTpJpCviUhNdgRMjAU5UYHfRvup/NjwZap9FWAmzElUoFs4LxVCiTbPBrBO02KKYlLy2v6H65/xfM+j02TdfJDkJaN+3u3U31y8LUODhkJJn7WBYWZ9ujxw80HsvOyAGUnGD1F5GQ4mpFy8KgIGBUCrU4Bp6lKuQlguLKA07EauESrjg5b0cHJ+3dmy0pL490cBAlylS0FRyaUNT5hX5yL+2JsaC3TcEz4lTq+ayKDQcFYIrqHL1d6s9hvdGPoFoy1IPHSLY96IZjMEtm1SPD2rL2GgFY7R5UK/sJaI3gyZnAoEYBngCUYED91NDIluh5NUWN6wMYgU7nL/e0Q2MGSSdBYO0iEsSeIKjz2DKqR5wzxl16Jm0SZtHXrukzPmsH+4dCIN3n557s9D3BkGE/ihVCBbOcP9enCp56PZlXarVmVQtV3bHQWBLCVPtNpxso3KvSJETedxchSH5PCvoI8AwBAHqNgjUnWPrd/ig6V7M5n5lg4PfMeL+wYFxpUILXF1H0/XCg8552ZA4EleTXtSfoIxDL2qh/qwKQsEmcRBhAkeM5R2fBAEXYGgFlxEJRK4krSqyjpo1AC7u61Jg5nL6qjACS2K7qtXebU4lglQCOwUkn5NINqOvLcxCVdMq0eldUSJzdNiDngohb9fLyjLkeHAX/xj7C8KF6AVCL82Q6QGbhqgWoAFInUzWeqYO9d09+goRhFF57k6SsgnPvAY+e4nkLbBqxvaWqJLrklNsjRMOu/Y0dtSCl+6pTMdJ+RRug9gN2GgBDozvVGnEgoGFleVVBJ3YEkT00N95vvWvvP7xXMnusCgz7bFJMMQEblcxrb3c86SIgANV8qpXYf874H//wRwUY2BoxLwhGZ2jvcVuQqjK0aInNZHDCiRC0WNPuA56SJNy7c6c9uH9fQc2vfvUrMbG0vmppWlWgw+xe7AW+IvRCTg57jKCHdWAPAHByjRHAC4AQgaSAdwH0Oc+hNpom675/LlzAA3sdwENAPyC/JzPEN0j5usY8ErC56mDWASecfY4+zB4BNEurKqWFjHgdayuV447V96UIXwwGs4VqxF//7BqgJZhifQSGIV5J+97RsZ5BKs8Ejrwfe4Z149EyJpdN2J2CXeDeT1pzUo0z8DWY1sJIRD0r+sappk2aUs596jmzF+l3VrhpO8j6Tc/NtPmFWekizcxNt4mpMY2gRAPg97//nXyH7c9Mm+7OKsDl2rYRyj3BjnBmVMwUAwDAAtuRz1QyRZ90jZnSqMFKeFTZVmJa7K0RgwGZWhT7SLwDKEzxgAAYgPLV6zfuGZ/uFgDgAod6uqvtJ6BrfJV85FBrZdaHfcH+CmOC62HP+trsF10kYGQpAfNJJafYa+8DfBpngOsXqKx53d6n+GuEhgEUUE1DLX/QAAAgAElEQVTjfeW/qs3NwCTgybj2Fr/DvabClgKJixiu5KmH+KIozzA4o0nTeprbzpftI9MZmtv2qMBq+oCr/dGT8joPhPUEyEj93G0iAMDYU1Hka08J4JQyOsWHtCxaW8q+NTo9HvGcqVAS9SoqtpJqAbbWFvI6mKocoW8xG6p9LCA+dkVAQAd9DFgjjktgV6EFoJi1wbY8RctSYBJxJjaCdcXXZZytE+5RxUV8bvr/iS0YERi7bns00k5DeS/BNeJ39hVrMDydTNdX68ceDRiv88szBgyrsYbEhLDKIsCWiVWK2Su7sVJ7teWlNQ7NlkmYXJVw1jSW5AvJHyiIffTokdbr9ZtX7eWrVyqSsadJ/mk1gokEO4g4ggQ07GUSfbcu+Jngm+fnF/Xs31VfvaaFjI+2jc21dvv2umjjx8cH7ehwX8+F/UYuQuWcPfTkycdtc3ND42gNWNjncp4jjj4oJo5VywH75qrNL2Cv5sTYk84J+5mpYDXFY3CmMq3LwEwS09D/2W8f3n9QaylTILDvtDepXffC+l4BaMNo5Z4pgqi9sSjunLN+j7/E8jzxgn2juGxsQvbDbIsbrbdBA49p14SHAp/4uVrSjk88Qac7rfOU4jPXfGuNSQm31IKFXzg4PG4vX71x69qlQS0xG+dmtO4AAPhaeq0NADhGzBfrwu/wJVClmJFitNG+hB4Mor2jIwL1FfOo7TaTycgnsUeOA7GNZiuY0aDneWkB54yM5rMSP/Nv4iZ+18ygEQGD8h81hI99CTClVmGLAGYO9ogqKEEKUjXQqBCdCkT/GHcCNdaoWHcKRNMgAcEIzo/14GFEzCGJNBctpFGJl8U7XGFgviuj6M7au3fv9X3okvS2kEjw3updVCBqOja0HYEKQlSVUnj8X43TYfwVxjGU1vTtBA20yiXKiUdCn3gI6o25c0e9kOoTff5c7wylk896/+GDAAU2oKupnscpBdNSrU5CKMesygo9Iu4JUwVBqvweV7iyvOTelDGPCsTRpPrarwAVYs9nWZUbMcLjShTdo8t9YmS2PmzrsHEIPT6JtR1p9+/dViWCkXtS8Z8FeBhX4j87Bz2Tqp77zZ1ImMLH2mHMCNRc8XFLB9fqQzqiSuSb12/6Iml+7qbwcHAJdHgWPK83r9617a29dnmOVgLXZ9Eh9YL36Alb6KvBKsDrQsfCeVo5GdVuqPHSUCikX+rny0ttjoS5DhtrPCWKoGmxeuaTk5r7TUV2FBE+takYgMHwHTFqTcwHZjZ7/JqDYbNiAohAa2IPsEYYOhSrqXYypo/Xs59V+VT/tBklCQZIukzftCBXkgEhy6Oj6vdhTSRYNZRw2lFZpbp35TnZPBP1izlStBFRv5n7e2wgrPzvOd6mEflMuzrE+ybZZL0NALgKzHvwb11vtQUYDKzTVkaP9zGIYpSTZ67KMgmjevKsOQFQQahs2mG0FAb9mbyr9l/NQ+f/DvaseBsaoAxrKaPi+ElSclbUW1dskgA4/f+XgeX/3BPOAAq6AndVA02dNkXewR73Nkj4vWZZL6HaVREUql8zoXOGpD9wdSl7BNtEQdnQDOdoIqhiXusKAMXnD7MUYjNzHazvcF++bbfBJc6kqtRFr+Qe2L8AhCS8Aq4uzgVKcZ3YPcalisKeET1QqasK7uDRe8sgn/cbnw+IwN+ACoCinJ8+JVkPL6OlXGEmqNGZgp0zbsEwWC6sI/s4gamE1lC/16hBO1JNPhnxHsP58dnYZJz9s+++UzDO+qKADfDLmdvYZBzWqPolX795LXuOOBbUdETgIvCHXoj6R0sQS7o2zMwtAa0f//gn6s//wx/+0H7+Tz9v62u32r17d0XXp6o7rX51WiTM4mFPKjgSlXGqjY3TWkFKfONEodhhAVoBMbjn+CdRea+v28OHD6UHgoIzf6AKipIo6q99q1vWZm2/1Lp1VuBdMfpq8oaT9pruUdNO4qM9RnMwLk2eFDANdflqa2Ft0E1R0qtgxQkQ9gabLRuuHgJTlHf2oJWeqqKMCjEj7aAgIgho5XLskf2ZfpeKqlgo7jvD/xpIc6DPtXKPatW7dGVDtlQjvc5cYGgGfgSMACJLkBSBUwNMZydnUrun9YwkGyYOYlucPQFNAtp8j9hlZXlVQ+E58tyix+C94t9jzKESTM7P5JjbKHoIt7U2Oz/dFhbn28bmLbVWvHmDFoQpxZpIwMiv86t2sE+19qpdXhBkM+IYn+PqPwdGNrwSWWywRT89UkpgPiN3FyyGxZng2XC9+Bj8G2sSwI71h1aqGduwd6ZnBYQAWhuYmRQoksqqkx/vH32VbkuAEFe0y4aW/e2D59h9+U+MyE2fOs56sn+JjWDlJX7WutNzPol9dgsQ151WGOJLaz8ZNLAisn2YEsTyISpiUV1FIZTEvnrU8Q8pdgmoqljUGhEjWmPZuDAqGO18Xi0m1a/LflR19eRUo9UkJkd70Kzbg9xjS/Btf8G9qa2gRF35HBgW3IMYSZUYqVpbGhgB3NhX0kQiJhu3ACCvpwCg4hlskooPNVK2kmoSzPjTgDdOMgygp0WK9RKwXb3O1gWhEDathIcJIcSLPBf+qEJe4wbFuiJu71qwlp+hR8Lvi4pNAazAfvYlE1ZodeJLGgJVsDg4OrEInOJ598aLHVH3krhTxSm1K0VEF1t0o+SGmG16ikkl3X7Lp5N4/zFbCialWTJq27mikAM715VpquiAvdw7ejPffvutniexvlv//DriDew14BTPnJbON2/fqBUYQIRee+mZ0VagNiG3KIsxQssTOkaIGyqnGtH5U15wc6PYlEKUJrWM9NrkFPoHtFhNCwSw/zCwzPsx2QOx6EePHklXgyTeQun20VwTALuTR8cVZiF4kgq6WXfv39Ea/f4PsJNOimnrBJ9nSazAGlj3asCQM2t7qi2vrGp9SPYBAGBbUTmHyZtWVQEgF2bZcQ34U8RJOWfE9E+fP9O18zNE/eKD+HxAI+w6ICugJWeb+9L3Oh2tgZiv5bcyBpu9wPl2zEuxlTbZgcYa5431v3VrXQwAmJCEUgAAiADyb/YHADyJPCCJW4oB1hDpM1DhaTQu2LDvwxpJDDWh8cPedwAA5DQqNorhBig20wfiHRO4pUsaFQI9zMQ0AOxzT9FOxZVixbC/o/+VwpBtC219YwJzAHKJAcMyFROCPGB6ebWXCqCoItUTMxDosqqqqgOiB9J/AKWAgHNC4+D4Xpw3AU8YAKlmZTMF7XRi4YoVB0azYkFWOyOqZGO/2XigoSRWQmNHUDQ/UjUTR60WgFI9D72KA0bAjQK0VLubD5YFOaxoK2rJzEwhdtPt8GBftHcOFBsdJA+nBsKGEcB5EnDyWWwIFjNGSUlTCTGQ+KsPpFBkrlcJnrQMnAwrEaxqK8ENSSsOhI1AYJONMfw8nMSlCkx1yCOyHHS4X89MCuZmUp2/UeXDrQ0otXaFInanjehOz06p145NvLQCDYiAy3QvU2KrikPCfXgk2ieHV6JPmilrZBmjhYgP45+owJi2M6BI8hpQutWVW3pWCmZ6I63TI9G9aHs7qBBvtQ9bsCzcK+55sF1V5tlj7sfzumHADg73xQAQZa9mtEZpl2q/Xo/wBowV5slXf6uMw0inMYMVQAmH1Su1fyd57o2GrZE/XAuGLU6V6+M1zO3GoEIPX1pYkmNTn58oeGYHkGzwzACx2ON2xh5tA4CWYEhOkzYNifIZBKInuvQ5tN48DyVHF57xifOHvqMxO+UoHZmVGN5QNcTfJaC0CJjRzAHDJ0KACdiEkHPWKqAj0Q4CHGAqnxM2QII/rR80p5p4QICdqjzvK3q/ALAa+1bV/+H3CwDANSrZKAAg7B8FoQVMKGkosRWJ6ZWwC5Qt9ihfToCtddCntIo+SnDtZ5uzln9nLbiGBEy51xjigB66HtHrhhgjFQRjJ0TDKrZFBHs4v0rmZbwdoMguDAUY/RFUxexwv7uBEAN+Bk8dIHqtHOhUknzlWb4k/qojjtASMVo0xDMF2Nh574eIbnr+N07e/YtOMI06+3xw3TwLEmwLW1psEPupcVaIwUZ8SyKbDgi5PwAATXNhNNrEWFtcWlSvIz8m+eBzCa4Z74fd2NvxKD+uJUkc7Bv8EsEX4mboIvzhd78VKDC3sNA+++xzTSXQLPpTCwHt0g9ZQolvGDV7dCLUnqTUwRKBmsfMiT00PqJ/J+n4q7/66/bo0eP229/+tv3mN79un37yAzGO/vmf/1lByxyzpSfpUb6uJLYnESLeEx+GrQWIRW2fs88aRIhHidpQcp7rYQ/COkAtnSketJ2RSNHLzvrOzXiOswLasoOAL6YdG6whUUsSkr0tcTtpriQ4RjTIgYZBtbQKuMfbveB+n1StlILohW6LChWRM0C/NPb5WG0SF+0aJodUnS0GmEAQu0OATEDmQHi0/CbtLh2BGgGQSfr4ONq+ADl4PcARukBiuV1cSMGd60ABX0AhbBT5f6txs09pjQO47YxAdwWwMLjHeyvp63nMWsAu7B0xT5JV1jWMFFdk6OsE8DGTgr0MaEA7z9XNRZvsonI+LX+7trGqwP34BGFiKrD2nzfXjLE9aacn0FGhL1NRprUR4M1sBfY7+zu2zuC3A3jFa4ieToyrxQTfR4XK6vJ+btaFcH+pEtczt/xIoAyASGwIwDYLywkI1Qax7lC+kgCZNp0Wq2vFLfkZdijgbh840Nhm92UrSJaKNwK4TfRaEjjbUwMM0n4RY3LQ0sHPM2UDfRv/zCPflGQOAZRRz1YBoZhSsEacUNqmW1TPQKf/X6By6cTgS7QOlaAQe2CfeT/a9kQ/BkDa31cBiXVnz3JP2FTst9gHFdCTGGJziSn4XFF0K/mXgDOtiQLMB2MDU5QDqMSe8X4aRUpri9pn6es+9WhtAT2TOqO8PwnmsH9O3M33eHbZvxkvCgAg0IGKqcbAjbWFpXmJrMLIYOSiwdcLTwxiRBoihIx6W13RGFizkI5F4yb2DZs0IAAJCowmxYI1ophijkZgahSxY0DOt9ikffHDwaSeKwSbibOK2bC0vNjOr2CZMuZzoq3fopI73o5o/ZL22KnaMWCDEdtTYCGHUPWf6i5icRdut8Te/vSnP20rq8vt/ft37b/9t/9ba+rY36CE2JTSy6J9xpVo1kftz8W8UIJ9ee3Pue5pgkcmXMWOqrUKfwozUPpgk4oHyDm0z+nj36ON9LLNzc+0xcU5FQunJk0fl40/RxjX0xAAw8lT+H+AZIMeiEFbE8KC0l5fgX1Xl+3jH3zc7t2741zn+++KSeiKuwt5HqtJ3OoCK9N1YJmdK4YmDiAOVnH03XsVAjVvXuw670H2E0zVgPyccdonfvSjH+k+ochv7+y0P/3pTxpNio/jfLEO1jsbbQ/uPxCou721pQLxwd6+1h6bRg4RYFbJbYkFAjop/uq3rRIDG0CKrgmfc+/eA/ml779HgwBgij79WTPExF4+sU+adW5BOxggJSxj1txjA70vE2tGo4N1ASDjosLUpPAY/2uCvgFWvqfzWT4ce8nzkv5JTUljDyrPK9FCV/Wr2FdxVwqW0uHBvgZMa9gvT9IQsyt5KgAAm1iGA9halBqMTF2QRgeZysiN83fmm8IEWF5aECNA1WCNaWLRTdejos2i9I2R3tTvS2IENQ12ACMACQZIqNRLXCN1QKoIHFMtAwGiakfVgYdHICEhllIHV8X/ioO0L3or92EajGlFQfI0bu3ObY0KwmFitEJxjZjE4fGRAjw2oqjAlK7KadHbzkPOZuIg4NhEkxeF28E4QRkPCIMXihjmLM4M5J4HLpVbzQ+2iEmqQ7xPqqrusTaF2Mi1k2AOpAU5jpUkgk5yABWk9WgRWGjLywutdXB21+pHBKn9sPVO84lBPEmyCWrv3IXpAJWcNdmrloftUn1GPMgj6Fgj1mzr/Vbb20GIjj4TgwdKHgtVBaWzJgKVXRJy9hgUKwK+6/b8xav2xz99XTPWx1UpdT+xUXYCcVefvS4E9awx+0bVTqo1GuN3bSCFfcA8XFT8mdUtMUYDMQSPGN6JLnTkjoIPjU+qAElkbM1zPdP7wg5I9ZVDpaoXqPHBkdaD5MpUJ+jEpu0BMLhfypVS90saEAsIwFmyIJKVQl2Js8AInwEAIMAMFU+xVEAdnfxjENXfqxElpqCaYjSgIMXJJxGXwGaNAQpSSvLHM8HxZ35txjUpGCs6foLwJOOqBP3/JMZhY/Dz0CxZXxUFq3KkM0pyPMQACEqaQFa/X9ULMRmKBZCqemhgXL96SisB1v3rTwlIRS27BLOCnsoOydgazQ+rgH+btuqvBF/8e/g68n2/j6Nj1MQJvPIMAtgYKLRgJzZJlVMZe9s3p8UGtvoUxQTW1XaVwDoJOE4P1X2SD1gnecZhX1ikyICApxU40fI4VGsL8F5Ggb1ngorzO66sDSaSYKcclA9mHEctn9dl3rd6AcfH5JRBvHlvhID4uZ/tjRy9kq2rc71mcXlB9396huiTqYdUvT/++IlsyFuSdU1luLQ68ik9nvZLJHtUPC7PL9vT77/T/S2trLUvf/hXbWNjU8HGL3/xy/by+VMBoHMzpv7pHqmGyCm6E4szxFlS1QtwrmNRPLe9ddsPfvCpQAVEikjEN9bWZHuYekKw35X9pC/Y7BsJapXY2a3VZVVuEF+FaYA94z6F4rPOag1xYsGzoZJt32Hlayh6VLixtbNiUlVANu9+Ryer3rcA8mIvVS8i9zpc/fPeZWRnki1X8tmbqgKqN5c+bQcyelaVONHjyzc08rOYBB4nhMYMFWaLJW2jdI3olvQWrlXNG5tAd2dS4DRBMftRgKRG1Y60G2wKvlJzmKmcjjiZqs9xi9m5dBOU+KrX3iwY7ongWy0S1RKBjTjcP9DxpLqCdo3EHE/OpJGD6rMZCVYV5z3ULyp7Y7YALAbunyCfazETxuedvwmgYdtp7Xu0B0wK6EEb4uj0uM0vzrb7DzfbrfWVNjZBxWqmHR7ttbdvTVeNHW49YgSe2Wjb3z9S///E2GTj+/hJjQS8cWtXRrXpGUX8r5hpiN/RfinQ/xIxX3w9LC6znaiEkwy4QmUxL00IoY3jmnN/KuBGbSx8oKjWLsjETsQXYJ8DjKv1skYeD4OlSf61LzUX2xRtVTyZJ14985xrgHj7LMeJTrZtzu0f3NqhZF6VvCn1O/NzwDESOe350mKxn3X1PWcklFj5r5qAxBvwO/FPGV1nLZXs9xvFQd4bFoHF/gHMYUC4//29HSX+mU6gZzUkdKf3E6V3RLRffV6xKsQAkUjcpeKRJPIS9yzfoUQGNXP2piZPeA9Cwdf1j5Pwu80r4/gsnuc1iQ0I2BHbLwC5WlkkZJg2OE166bS5hVkLAI6OqN+c+InXU3zwnHLf1xwz5VdXtN6sB9Vz9ueftYCUkDUMQ/rD07IoTRr2nQSIKfJ5+oEYHcU4DUPCgY+1K3jNnTu321/99Y9aZ6zTvvn2T21/d7et3VpVUe1gb6/tbG9rugRVfSrkfCb2dXd7xy0jmk5y0/YPzfzE3v70pz8RsIxO0z/90/+rAiTC0yTrfK5bPwftfuzFFOjYHxYIZozbddvZ3mkXZ7RuTavYYPCJ6SBXYm6QoGHLLBbsEbms28effCIwjxF95xen0llDf2RyAv0GtznwmYcHh9V23O3vc+87X4eLIK6WkwuRN23c3tBr0dxAlPThwwcNPQMA/Dfv3gqwxg+aBexYAv8cABF7QNsB9gJfz1lQofi6p7O4vbWjx6TvFfuDa2FcdtrHeO+NjQ35egoGXNPC4oL0b379618rn+GaiHPYB/u7+/L1D+4/FMMDkODnP/+5/CI6SsMTmsQUJYZS66GTcuW1lYOqcFsTkfAfarNbWGyvXr1p333P2MxeW1661WbnFtrWNnvereGcbwTvyTE6YnYronb8iEjrjUH3xMFmkVZ8iE+uaI9zLer/LMWZaf0OIGJadaK7oXGmMCURRpVosZN5tRqqSONWPNn2KgRwNtPKGW0qFzVpzTTIjg9QOyZj5TVd4Lx15lZXeiTuvlEbYSvMGumPAFsSWh9sC/oxG5TkcYFxHkWpZ8NA6+A9MWrZPDZINd6gkHcSRG7m6dNnujiENJgrykMjkJBy/YlpyyynkJVrKisGANx/ZT0BDhALoDm0Z1b0ZnO4xxSH6MOWCvf65kZbZNyJxIs88iMPMc4MwxARM65TFJ4Jzwt3r00JTo3Su2qgQeIQE5OieijA0Vgyxv/Rj3KiAJGqBuuVwFN94NV/mT43X4ONYQJ6AhmjOt7Y6VnmOjRm5JiDueBZxRqBcSPxP8b2Xd/wLFBInpO6MaM3SKgjTAilEtqX6cSghugMnFZFsMRxRkaENnLtHm3F+DEC5ok+FYbAS6JMo2PlLFeUvLK36E2m8k+SS5/m1tZOe/3mnXpzOZAgjYhP4eWgI7knlLnqHi2Z6pnow0K8RzVeSZS7otYSzCH+J32FCmrZixj/VB4BAtQbXuKMUXdll8XAD9PwzN5wlSyKzCRYPGepT7O/anZvKrI4C9EUGzQqqoQTWlOMfFR3uWaDHKSGDjDYw+wvUHzWWe0Aogley6EITWbfCWgZVYUuSWsqMwlyZJAuPNYt1fQE1gJp9M5uLQhir2upIMkVJPr7qo+yGAJ8Xr96op4j1NhtEHP/EdiL8e1XjaQ34mv29A8HXLE7fJ4ARNmIgdK+AS3rJGg/leDccMVeKPy4BVlyzvlcAwWulqUKw++l5z0GNtfOfhpUi5woi21RgIOrEO7lxwHw3AbBpu0eP+OzAkBasAhjbH0BqkIhY0QwS8rPEuvyKBgAUAUWtIecmXVy5zaI/Z6EJ9UHV1RKMwQcyPGleyn1cO4n1TDugWQv+0CzzAsA0Ui+AmizD+JE83oqIijSUzU4geYNHblGSXJG50uBHeTcbAKrY0Mpx6EdHqPB0WnzS/MKcGAlIZpGQAHSf2ttVcENfzhzJ0cnajNguomTZgRzRjUejaAG8ABbMzk1027fudcePPxIdvn/+e//vX14/bbNznXbyvKi/EYSIPpMJU5XZ8stM4zUmmln527D4lyGRsmacb/YBhJxnvezp08VGNLDCFOH9UFxXsnoFLPOF2Vr0RhAKydgb3wVyU+SAYJUni/vybNfu3VLz4u1o02DJIqgCQBA9lptU97jAjHUrmRfNC5WwKBFys+vmD2FE2bfuYLgpEjj127cd+hnbUBaYD1MqI73rhPC9MJLKsp7XWAioCrgVkcCVQBjqka2EbWaYPddDoG27iSL6QxUpaSdUNNw2EeuYNFjicCaKcgET7ITBSwatDoWC8u2E390qaAKlsTG+nqpLJOAddrx0UlpcIxahEvMKFfzXTnzuF2dFyWat/pz1CVAVzYJQIbChbUrfL/EQSdnx+386rzde3Cn/eSn/1N7/MlDAUBn58ftq9/+uv3ud18ViHDjMVVnsGaW2831aHv37kO7urxp01PY/LE2OU4bDKCIaensAfav4oJKsJx0uILIqEH8PUCTk3+SxZ40BgBCqP5ES4B/Y48I5Hf3iGU8d1w2WeJktMxZ1NOjM/1Hs7DPPJki4Am/F4ZSgm32jexyJcKMZzN43JT8c664HynaF1AaxgnJP37fYBBaFBY9VHXt4lJBOAUXCQaiMXR84pbQamONTU8Szj3l+gKukSgP23edpbK9bG/uQ6Je5dex29gufodzyX4jFuD+ziqG4vxo2k9R+nlmDtpvfAaKMcMeZu0MOtNjb4BYsWMldxmpK5/Z6eg5AfrrnGLfRQU2RZupE7AbeaacCxTbtU+HQPwAVyks9ZPWUumXHVJ7AbG/CxcIeQu46DRpK6lvWcwfAxAS+lNrkBkI2EbHpDB0EVketJLyrP38zewIexFghXu3ng52IuLZsGEj/DoogrlwY92Ex08etR//9G/a8upC297dau/fvm0H+3vtDDZmTX7CDsDoBQBg/8AUUttOxU587sEx6vo7isk//fQHYgLQ+vs9FXFGkc7PG+gsUT18WXw96yTKusb+OdkCABjtjElbhykkAA0k4dg9AfmX1voaQ5RZ1WFr/fDcaGV98uSx7N7uPuNnD6Qlwt8721T3EV6s9plq5SDWl84LOiUId1dx0ICdJ2phq9iLa+vruvadPY9RdCHNk1529nblg/GBLnwBVLjtiuslnkZNnvfCbpL88/X+vcfCelQpQKXHBYpBMIENMVMYZjffoyJO3MIfFu723dvto0cfCVwBYP/mm2/ayvKKpg1Q+OJsSw9kebU/YviXv/ylWg74zBSRpODP/mJPdhBJRazWDNA8r4DWxP9c/+bGbdnwZ8+eK+HnWm9v3pXuCnpqsJMNKjDq3i3GJP+wTdBXw27wWu43/iGxrBgjxSrGHrow45bVpeUlgS3sTxWqr6/70zfk3yd4brDcYW6hO+UcUGOF24hiP/YxdpQWDAGeFQeKMVnnTUChYiS3GwESegKdWwkEAMwuzfRYuAS4Ms4cSHr+ypCrQq0g2OqSETWROM4EB5r5tvMyiqBux6dQoh3AhkqtZFhjekAfqOicmlYxMamxQByyjfVNCWJwsaIp1fi2BN6pBEtrQBvI1SAeIoibRatc+WJho3ANsiNHopn0NlRKeGetrGw0xYrDJF+8hvsM3VbXQr8wjr6qNaYzkig4ifKXKcXp/XaiQ1Jp5WgCDUZWmQEwrQdKkqfgBmA4gVf1F7Ix+FkqlUKAyqnyM/fIOoHigXIf83Pz6pvhwJOAYoip/OM4oaRTEeN5ImSxtU1FpOhdEg00iqWDKvo7G7dJjBFqPPdy5/am6JcWp7Dx1mupVJydt/dv32uOppSzJ/ks7yeSXivS75qKo6rpSNvZ3e8bjPkF+qhQArbgj3rDCghhfdQDKOftuccOWCzkyFpLR+HwSAbRSLPHCmFcuU9NKKBnt8a54EyY12L7BzgAACAASURBVBxBGRx19gCUvdCMgugRwLJ3nL9ibNwzmgAjlSmuxSIpZicIrJLQoycacE5ccTblR9X/YrJYQ+BY10RlLTOHcbwS1yNJo0gj6reDNTn2qnyw/71GFmDjmQAq9JPaviI4QnpjpvQpGHZ/WxI//V0CT2ZAuHKn6kjNsJUyN3fB5xNDFAjGGsXoJvjI33lf7oG1ToUiKGgCs/S5DcACqz0Dm0ddOOeDv61I7DFL7lMe6FZEOdXUzkEApvNY90MAyBf/F7V4qI/T7+Wf85xSSVegeO3n60DTwk4EAiSGCdglhFNCqxmJmP5W/p+Z7zhBB29em1DCScBwslSiSQQBszhLzGEHetKYqAJxwsBwsGe6aUCWrLWrXTU+keCzwA2SBaPYBh40l9qcbycDo6MKGkiC2acSdANp73mEHpUMKiisIUkSIKwnh2BzPWYOQHd5dbF9/sVnCMO3g6NdCX2ura4VnbyriS4SUj0HPLhsu9swv6BII+xmSjfX6L3kpIXvEeysb2wqCKF9C3ou40EJqPhS4NvcE2nKt1kpomZqOgGTaFC+p/LiCjv3KX/AazpuH8NuUxXbR10YxXz8iNg7zLIHYBlrC7OzbWHeYz4lGFTVCd5LICPJY2Mk4qzWlHWk15+/SXDwsTx/AABVTdY3PJ+8GGY8U/d1ekxqKpcEP2q5qLYNg/gGAJQ8Vwsa6+GKr2nBAb+oxntfD86mPkv9wN6XpohanEwOvajTAuzsUU1dr7GrPENAedkhMS5M99VnST/E/foBIp2omZ1GgkMFHTFgscAQZKv9COWVZwktWwmV6LcOlpYXGQm7JhXsABTuYb1Rj330U0hu8BuxWbye84Qv2kT7R1XJG70mcYi1WwDrbqSgD40ZAB+Qv9e5aZt31tuP/vqHbXlloV1en7f9/d324uUzBfIfffRQvoAgzn3/tDego0H1DB0WKt20+GDvzNIwaDIkqlesKtYD5kc/acVvStUecHpc7Yairyqmg0YOFd3Audotj9COYMwdI8pc6dOzq3YInZnJCVXKeO4Cwc48oQL7hdgvX8QhUb622jQq5xYV7tPra7oMrXoAK9g8Yi1+1+O/nPCzJ8L6y5nFvgJ+GdQ0eML5oOKLv3+rFiS3LYUNGuAS1hB+PqBsxPAca2mOgNXwy+ZxJrnutI0F1MZ28UXwn5FyalsYmjev1kOYg0yFKgXvgCI8R1UgK8nnfEjMWkCYizn4LZJC/LGKWQWcqPKviQNugePeBC4obp1Uy2SAbolk4lerjSFAovx3xS4pymGHGJ9ncL4jNiznUHpVOtcGRrHfYRcoaShg3jGBRwdnDxqnN7vHRUHHC3yGWY/WWYJ1rCp/ieKR6IixdtMELKvd99QCxZ5j3umzgVmGpeXl9tGje+3TLx5Lx+rli5ftd1995bxiZlqVUuw/+4aknjUDLCQupfdZtv38oh3DZDs+bouLnPcNtTuwzzkfjFhk1bEHxNTsBXRf2NskgiSbjPHEn1LEUq/9OcVG1tJ+y/FKPR+EFC/OBCws31pp80tzbe+QNrcLxRCmZ3PUEZP1+Gj2Ggk6VfuIo6f6ruIgCR9+RGw9F7AEwEgAG4Fo09Rl42AHT07YX6r9h72EPzrVOeQZzVJUqAIM9sXAnPvl88W14qPYs1DwYVbxRUVe46UvrrSH0QLgOkh0xYxlulWNydRZpsd/bqaYBzOyB3s7e0p63d58oWcFwB5WKswlbCe2OHEXxVjnpV0BVAikwm4VY658BYAevoepHpzFmVlPMyCu4LnxHmnn5nkDRJjZaLBT53iEljAYFx7NLHB8wtO0wg7BfvM7iRs0Ya5yJ9vDjnRheE1E8LHHYhCpiGmQkz2saRwVe/O75GEUTokJWAOu1/vGmmvyFJoiZVZgcnq3rnnKX64XxjjX3Fm6NSsNAKMZU+0WiuqqPKKIaOc4PJKJ7/Ohrk4SiLnSzAWc1pgJEEGMhioGRWPgPbgheij2dnfa6dFRVcJndODoA9rYvCO6jEY7gDaXuEKfAlx0Uh4Ahlgol8RRbiTIAvXGI/NQWz8TAHB8TK9eVR6qWst1mD5r8SPuB1oZRoLgGuOa/mEnBNcFACBgxcM9V18LB1BK8NVbZYc1VuNrvBE4PCTbrrZft9np6RIrMnWH7/kB0X9XlZjmsSRRuw/67KBtIMSmyu41IAjor4011xsUytX8EaF30JUwCASkBI4ET8yiTiWEzYIjZtMPV08JvgjECHBYd6hX0KIy2tCotKn3BN7ff/9MrQETYmawkdnspgWTEOzvYRQR9vJoMhwgyYJo9xLVQOfgSgdVgERf9KiU2Kcm1LqRMULsM4JzDABrxh5UQttfK1eboV7xGo3yqT51mCqIM83SwqLD4WfJdbIGsClAZS2+4SkT7hN1Ms5r5USL/sNzwBDHQWK8+UxXNLy+CYqEkML8qGBdxnCWSRiwFVi/yba4sKj7AGgydTZ96ZT9Si29Dn7UTUUBU6LuSjAIqkdGueec++JcKhFAXbpGcLH2DrL989C+zYBx8hDle95XPXrC7H0tUp8vUU+BHFV5j/NPYqoEudoSRPwrtgFrKAS3WBvDTIAkrqqiaM+7+plKJ7+jcVHVdybnInq9R6KJvVFJi/ShqpKYRF7PqNgNfJaS2qKPJfF3VdRATX7PBtfX7MTZvbUCxkrNOffHa8KkyL1yLbwfCaADFFeFAxyErk/whU0MKClw8+yszc7Ptx69/YCaotp6XXivJHXcSyq3QooFDOGgvQccDPgeYLQQUEioTSKvFnWL0GnWKQg7n0ObF0G7AvgxWonW9NncC/RZbA1JCn3wVzeXEiD9D//p37e//Z//VqKkT59/277+5k8KFgy4jrUP7z4IBKCKgjI6PmGmSw/eVJubpZfT9kvgxqinNDihgyJswBF/wOq6xcYBH/YvSvqmSroyFYfOBBtARkBsAoKAoaoE1p7zOlGBN1OjU3tOySG17hrpQwsStl4itQTEte4CoIfaT2gh4D05p1RKeJ8EzgELuEa1vI16tFOm0GBLAGJPz471HqLLn3lE6cBnGCC2Tao9XCyPtMwZAPHexnerklgzu139HVPlimfMHwuzFi2++NoC7qqvgn+HTi/BMwSWakwitHPmzacVJtoXnhhhsVL5Zca4zkyrVWT11opYJgheKYAqwOTF8xfaZwRC7EknueOq+rNeMDGwFaJKTk5ZHZngVACtgW+KEQZj+UhGTXmUISOqVm8h3ufzDm03gKjAAs73yGj75tvv29b2jv0hSddYp83Oz7SV1SV97+jkUM+HCv3PfvbT9rOf/USgPJoSr1+9a2/fbLVnz14q2Y/PJCjd2toVJZUql3pWh3ry0/EVnYLscbUyXJzL3wM+EVByz2qF6zVVvaBs61xDP6X/mvN+YR9GspJzwXpxn+hlzC8uKFgk6OR1SsrQI2G6SOkQRWBWbBGqUaj014jS+ACCWmkwTcNK7LrFEOHi6qElVtRZLXAyorNQ7jkT7oO/FDuIe3z44IGYcG9ev3YsptG2A/CUf3M/qsQVC1T3V1VBJTVin9jey6/F91XxwQBatfF13LqaEdfci0WoS5eh58lOgwkmg6k1Zuq4vcIAm1tNBM6VCCj/t60yC8WjrC28aPvuuIb1t023QKTuo1q/lIyrTXfQapCY0QwQtwTyOxRG9HpNBBlVcUoCZCVCxmscwzimRI+L94ovoxghxiu2ZwaGiUXL4j+xEUkcA4TAiOF11j+6bCPVnqL7EAPZjAfPkjewK39Cu8UhY+cQcJ4Sg2751mL74svHbW19uX399dftt7/5qi3Oz7X5WUTdTmXrV1eWde2JaxP/YVth0jGFgKkC1mehJcoFQrFaGbHYY7KGYwkVSQrQJu4kpoatxXUDMJ2eXmjEbLsh6Z9oe7v7AgEE0CdeaddtfnGurW2ut9GJTut1DOKpHfniQm1Cord30QgzgMLn4o9UnLxwwQoABD8EKxRgJV2QHHTlI9VaBgCQCjAxJQVM8irEFw0gE5Mixm5hRnI/xvSqmCNRTutyBNiJcB2gIj43LcmyFVNdteohlC3KOdN2SHTFhj3VtfP7+FixOdRO4ThE4B0xY4lBuvp/KZARFofYw8Xq5rPSimjAHhDLbEsU/wEFGf+aKTE+Lx6/SGstMQ+xopkZnCsfMwFjxfSg5S8TW/rguKZaFcioM+bWm2gn8dwUp1dhiPMMACBQh/xuxPpCsGs4I7KZaRVQe5DPnyd4mcHs1kX/LnuUdSJfMoBswWpsFmAGDGrOjPKpigG5p7A68a/sT2nlHR2LEde5/3hdAIApd6ZwpicR1Xs2JYeGTZcKH/93VRPajoVD2EyABThfKHwcVpw//dw8LC6ewwNliiTtRrQSkpw500Qvr0RnINhkJM327q4DW1WYaTVwwgiNm+uVI2KTXlyqUqvrk7qw56YCAHBwGa8j1L/ofalgMOoi6DS/z+KxcKhKstgEGUHEMbtO9Ewd5W82nSoqMsqekMCi64DMmiaqntLWU/8UlGGMKe9LVQqDrgSN4ELr50NmBWQqAANaWzZAKjgJXJ2YZWb1QOClX12u3nMrTYPMXahKxXtL9Of6sq1vbIhaTNCDQ37+3LNIqaAH6OHeqKDze1TJuA9XGN37JkpbzxVxqD44aK4LQSM2ZvoPZcTYnFfXfTEYEv2d3V33vI3VIajqFimIRZMuVWVkLfls1Esz2oifsWZ8ttaM90k7gBT1R+S4VAEvuiQHGnaJeqpw4iWMkeoBhobnzZ7A+HCvMT7ci0eLnPYDhjyXrJcqk9XHKP0H9V8XFYdpARrj1ZVWQa9Gg2FMuCf2FqNNiDz5P8+YypYRafrAbhSkcp/SVii1eoIFJXRFAbLj9exUj1arim+NelQ/L4DY5bX6Y0lE0m/karWriDoDLgMrwcMhpcIuShSGsDgwaaXhd9kzejYKvk2RZx1VDacPtfrhE1SHemx6JHvHwEmSMCW0aGAI2Et/vfu6+Z2Im0h0UxXNETmciJkOgDFPTVBPsxgLOO3R/mQBxVtDYlYJCvuJeQWYnGcl2zWhISBlKjvkO+L/9FwVSvsRTgE7E0aGqgHLiCiZSSIKa+0ZI8zeP/RXZ7oE9k0Oi4R2clK9vJxvnIVEiK6uDNoWaq/xotgWTaDoKThSwl49l3FkrDl99dIvUPUWqrRZVWm7UcuInLODarUjlaJ2KtoGf1xJVyvDFVTfI00b2byz0f63//K/ti//6oeaW/ybr37VfvGLf9H+wtkvL62o6rK9td1evXwjh8oag3wvLXLuFwUQvHz5ysGr5lMTTLq32eP90BkhmXGPONfJ+uJYQdQdjEUQDEYWo3xgOs0qOKG6H/Sf58b676M/U5VH7SWx3xiVZyo1gIromfhEpnyMWotEldgaK8X3+8+9WjWg5ClAKfAsvjg+zvs6/cz2FwHiuD/siqnGpuVS5WI9+D2Dj04iwupwoER12eeEqNdUdhJYTxfgmWOr8Q/YRrHjNMXhRslIRIAFkilJKQ2OYhgYAPBnErjT5wwAIKqkxgdag4HKCJM0xMwoXQDZMAAAJg7NzUqoFgCAGdaIRbnSQzJ/3rY+fDCboFhw6XdPgimQVG18ZtoRUHJf0brgGkWTp93i8lJaRNgWtdrcvavYhRhEwF4x8QDJRP+WfbySjg3+C4BcAD7znbswThAEPBbAzJ76/PNP23/8j/+hPXh4XzRaRCS/+/b79vLl27a9Bf12QboyVP4P9o/ahw/b0gEIPZrqr5NYg/qySxqZZzuJX8S/U/UkMSDG4N7EeqC63buxCO3cvMBRnqWEoqo9DBCAAgrPiHX05AArlqftMUmUr4EAf6KvxaKYoxhjAe8jYpUqGkkOoDfvzecj/AWTyayDwdg82y37LN4XHaGo7+OLEILG1z766CPtR/YBa6PElLbRI6YcmLGhcazV0sXnROgwICtrBINNPqtsP4mPRei8jw2eqWhauj5mKWAXujXb20nCtSfpKH6xzx4AD0Ic+1V4bLKvy3oLKgQVOJ7nHIYh4A1gfZh6OdNqYanxo7Al+RLwhy6QWnGcHKQgES0jxcnE0IoxLdBIsj6hlgML+PHb7APiOwukOommkMKzwMeIFUNlcpbpX7RBVYKsGetuC4z94vUqRtFLLcDYEz141qHImznEyM4jAaISP6y2Vz5r7+BAvz87T5W61xaWZtvjT+639Y2V9vrlq/b82TPte4AMkk6AgPv37gnw5oyKOVh+Xz5DTJ9FiRiy396/f1t992aZwRRCk4Nr+vAeLSyPJ4e2j+9iTxCjYQPtL8faxvptMV9h87x49rId7R/JP1BMFYGjcyNW0+bd221hYbZhPplWw7pbywvdm0HLD37XxVaP4ga0YSO61YUCEjGeVeWdd3jaD/7Z4C1CeZyPmzY9w3NaFKgJvZ01JUVgD/As2I+mla+IfQATgGeusXc1Cp5zJ99abZWTai1yHEYOcHKEPtF+fwRipi2ktZZ4J9OwKDJwP+xR6UMIPBtRqxj2HZsHo1lsA0Q3S1ybPUU8IDvY153qCdCRfhYMTNitXHXNvpOPBYjRmF0zT8hNAFkBPs18d47Ee7x+/VrPIe067F/WgM9WMRXtL03GsR/gHvAhMBdz5jWutsTz8dO8Hr0M1gA/ncKh8oWyMdJ4GLMfVguzWPgWXxZLYMwFKmmwwYA7MfgBMxTGMM8hk0jy/GP3PD6QeHJM9pH77Py7//STnhUKmU9K4mLD4Urkh77xZBPygBKQc2jTB8YG4UCBRGHcuXj1A9LXLAPiESlQ4aAcoWZJn3Z3kjm9OBE2QgU24+NK/l9Lsfm4jSu477pCS1UFBdZzCybJAF1dt3v37onmo2pXja5z1Z9Acsdzn6tvMpUNnDKUeBK6BOck//ShiApT453YYAQQ7vMgmBkgxX2EUgrb/GxQxVxeXlT1mE3Fw2YjEGgSPKUKV+3bfQq51nbMqKt9j0iFrnQV0mMjP+h9IQnEsPPgRbO6poJn1gH3KtHG0nIQTVx9LKZ4YrwsOuJEc3t7p33zzbeeMynlYCvrc8AJEAhcCI7pz7fDpWpu+hj3wnWlksf/5+cW2uLSkiuKQyi75+he2clSwau+KCf49EePWSH48lLK/wRWUtSfcuUtdJcE9mx07V858huPtzBkqb/Zzxjv3X3oRSB/c/3ArkrEbu+oZJpkn88mMWNfcVAtaAZ6bUcIAOCWE88sTrKWvURFnM9MEM5159pZf65DVwY9GMpmqa7znhKrOkaMp6bWijJreq1Ug6Vt4QBkGACw+KKrmryPeuFwJhKnGVQ33JPEiD7G4dDHeC6jREJpQ+f5w2ECpAqi60n5SX107uu0Ht6ADaFrFVvRlaIkz0bQbSwJ3FOZ8PU6gMszEGhVAIACe01+6MjgCdQo0DK0qsG4RvevirlTkzkSBOnGMiqqRnT6O4PKSoxxKulcU8A+a3UAgBg4cEsGKLn3jtkfpgxqJGHRxFizVKF5371CaOVMphGRm+izCkT7goJZYIvHpjHBwQJEAXK4au4PwTUQfZ6F6V2wPtzzTzWXZxgmlgVgekLJcXSxI/hIzdHFjlEZraSAETI8WvZwemtJfkgoPIfcQU+SaV4LsKrRp6xvUd9OT48lkra4PK/k6PMvP28PHz2Q80f4h55LgR/jE+2zT79od2/fFchGWxcz0gElAapI/nF2jPNjSoAqccUAYM1Fh5VIlccaunccn2BfpEp39aw72DTd1TbZzBCum6o6a87zzHmGmsj37DMm+yKeh/sWY+K9NNll2gk9Z1uif6XqGwbKX4JLYp4UGNE/GwpWTEMeHuGmM93XvxiMGeP8uIJrwBT7n6p+QGyzxaw6DUioylrRbunD5vOk6zM7KztFokyC4HYpgymqnmmyhoMQPkuK8UPCa/zbVN6adQ57ST2yHomJn1frEskLZ3jCQaqSJbGqbGIQSwUAYLQeASMtCPgEbAl2lQBGWiA12VvAwISF/ahO6RnJVpriDHOEdcK248c4VzxbKuX4eu53+wMTI0bEYiEI5vNoYxCVsuyNekyrhYt44OWr17ovrpfzzmgwlMcRp2U0JsDJZ59/1v7+7/9eyf/z58/av/zLv7TvvvvO+3j3QJV/fBJ/Y4tpK2C9rG/kinAYKKn2KzbgmXSndebYw8RWJBBQ//Ep+EPumYSIv2OLSURlZwGmNbLV6ug5Q7IdNdHHAbOBqyTJvJdosdXwwc9sC7wnrUtj9g02kwKQ9nEJHlM1Jfj813/9Hwr0sXUCQEtgLYl3bB2/y3MXPb18BN9D4BHGS5gzPgdoK3jsVVodDEi76t1vqaiWVvzXcBOnvMGgp7NfoQwgYRZ+jc0W9bqr/WaAm+kLgNcAZqZBOzkABspUDmsfcF41mksjNB2nEFumTUX2ogBcnn0AAO4hoHB8DX6BxNyVa+9DKWX0J8QMdDpUCKuCgES2i8GrtjAxldx+4xGSaEvAapyWrtR+CU4DjPFFEgIAEPG4xJaOBUwbJ7Zkf3hU8lmNpfSkJ029urlWb7moy+esC77FlVSSvIB23COFnLmFOdko7AH6VvcebLRba8vSgkC0G59zLYHDq7aytNweVEsacX0ALLWPci7GRtvdew909g4P99s3336tNh0nYySfC607icAp0zrcnsfsdxczL5R/cE8S+WUk6sJie/DgodoFONd//P0f22gj9uq0d+/fW88MBfmJsbZ+e6MtLS206S693tZQgI0U8Ic9abvo2MGTVGiDKHX3Swt+A1YCALCnsJOAzor9a2Qf7wejFECFFr0ZxhVOTurcGYAyGGhA5FJsCBJuhPlgMyGIiAArn63RhzMz0lJQy5AY2Ga5YmuIzW6uKDDQCnEp/RH2OPGq2nAQiO10NAGIoquLJFUsQ0xV7IB5+XrYtiqCzTONwtPOPDp2wNY0m9T7h8KZRXT9PsQSyklKZLSfvxX4TIy4uXm7XVX8y/Xw3ppaoJHBb10IBZQogENigLPWKnPb841ypmgeWFwPxjkjPWsiilq7Hd9ylhaXl/Rvi9oOppAEpJM9kp4Do/0mCJJrbLxzHIO+9q+sET5oeWlZAHJsx3CM6DjIbW1am3HaPAH4jwwO/u//5//S4xCmisM32UxRmg4Ki8HlxuMY+tSjSixkhFLdRH13aUkIOsZSarGHXCwqwFcSDwQNhgEw2qgGu2cFZ0T1iXmYb9+9V7UAVAOaPyEV/eRUKkGYqA6xCXF8JGmAANwoD4DkzKPMOwogBwwAJykcLKrIVrF0NQgDhcJk+kksoDEpQyGBFQUxF0WZN1VOtYcKgHBEOB+yIQIkkn/GjxBgQhdyhdD9cXymknrWTurHNd5ENFr6TE2Vo+qdJJePIaFLtcOJmo1D5heHeoIj4j5I1rk+zaoFSCGBkWq8K6yIT1HpYJOwLqDxUPhJDAmkU93MeCQYAvxJbzLVjvFJi05RGZHCb7fbFkFFO9BlGI3kUWEYAQxG+lWkvt1pbXVtpXWEapmmnkCZCj2KsrAnQL7ozyIY5f86YLVmJH4JWNTLV2PwshYYuTBaMBAgdxgyDBKJ0HBALgN76bXjWnAM7BFVx2rko87Hueepsmc4Fxhefb9aAQKSpaotb1lChtExcGJyLnVX6KEYS7edMMvZM9AzwxRD6ITeQYUqblXRd7Xb+wCqdKrfIMA4qBhNrl8UXo28QgwPutOEwB6cgfZTP0jyZ/C7eSYKnhR0ei1ETUu1XKwLP8PQadnnnoBgZkIq5PzfbJxBL2MMoQ23QQAH2a5sasapxvbRDmFgKM+EpU2yroqPBOEIYI3Ks1cV1FWFJ2sl0EHiaZlh7e7lYQAgz899j5UkKymGHuf+dO4bWrGqQRrb5+CB++Q1JFxpucg6sE/MFHJfIXaMkUhhAA2CfFP/SIaH95LAM8AN7EFRZnmOvB8OVH3SmgFLe4CfN2cta98fAZO1kwr+rPYU1Reh+zzv4hUmEBEQQFtTKchiQ0hQIhgr8TC10ZAMuLJApYQpMU8+fqTvbe1uiQJJqxkBG73PODHb8qn2xWdftvv3H4i+jdDVixev2qsXr2wv1StLgmSATsJ1Vc3ECbOfccKsjSo1NRJPYFlNt8jzTZJqHRsnuapIVw9rmGIEPKakOpGUoCc6JVQ8Xca2irzGoXVEb/bYQewOgIz7sE3ldDLFRhNoqSkNjDn88znqOqeVVCXYd6XPiYfAu+rpN6Lvsy0Qoy8GNFAuT0ArGyLhPxIKn0NuwVTgns6NWEDMTz5G5NZBTHFZZOckOlUAgGMFxrZFR8EApOjKNaGAMyLa/7nFpASgF3WZd05rFhUbghSJkLHPJplR35VGC+uICGHsE3aRvYFddGe09x37B20gAnCetyr3FThyXxrbJD+HGJjFvNDEYf3wfQAG+C5VuRB1BLC4sKZHbF7WP9Rc2IoEU6Rc+F0CRHo1CaZPNIZstv3wh1+2v/u7v9P++r/+63+VijXPnevjvQW+qWJlBs/pKW0iZjEZqHKblZPqPuJq6uyk2UUAECQCEZ4dr5GpanesRILX63lW25XWv1oABHLeYCMcaCqIFHW2erWrvTEAj3wu7JHSa1IFkH2pqpzPPuvB56+izj43q3NCjID/xa5RbEBENewwerHNZnFiEHos9l/n+upKcQtnkvPDZ5P4aZxmJcv9BEo+qsT+htg+mZ4kdlixBRPDCcSotTEondaAYgeUtoHYNip+jEvUkGsxUOh+bOsnOdYkKTL+4Kp8QGn7MEDJMQEfAuwkvuwWFAOyI/r9jAvNyLD4fDMMHEtyjgzEef0tG+Hrjo8MmyTvI6YDOkXS/nErhKuPsFxsY/g3mk/4FuwusZzYZQi6UtVG5HjeGkck35ocUO0IqiYvL6l15/2H92LxcH20oUAzJy4224J1c+9yQE6SQHq/0eTImNiLi+s2M9cVS/mKwsnUeFtamWt37m4KICN+J6WaJgAAIABJREFUh11M8M9zubNJu+qKACEAAFW8x8bavfv3DdJVzMP+IyF7/eaVinX2LRNtfW1DDAB8HC0BMNQoTpHIYe+1HkcH6v/ned++c0cJOfuU8dhv37zTRC5iXt6Tdrnt3W0Z6dv37mhyB0Oh1IaCrYUhVq0GnvgyohiQmFTaM7Nz+hxYVbweQHx9bV3MKK7F8ZZnzkssUoW2TPBh711LdNOsPQOZLpIxohRtFQP4gJiAr7AViOl4o/g+1gqmFMA3ABA+nRiZmJiEdITR60xeu7gqAVI0eBAhv9Zz5BmQsHN2mJoFyBB7Q/ve7c3bsueAFsQpgBy2vWNaf3IIMcYZ/wpzuMRCzdK+UMyDDYPBLEZjxYpM6cFOq9WB1uS5+Xbv3n0BAMQ8AAAqXJ+d6TpDsaelx2xZpr3A4J7Xa1l/2gxpU8x5ik82y9XT69RuasKpABgAJOl8VYtiiug+g9WyWONAxZbqAqJcqqVDxR3lks7nON7kzJxNFZb2YJZ6xGyK9ayVbH6NWmcvswYSFu2Mts7f/x//vhe1aTZW0AP+5pejgh+aLc5I/RxVmSLaUTIDPb7UMDGIqOyzWFaSp88OxJN+ZCc9oOwLc6gaghRZ8dyO4EYtAN99970qW9PToHWeVyvFxV6nvXr1Wqq5rCoI8/LKUnv44KGuHZE5djICHqCIO9t7ChZCm0xlhz72UDj4HKoCYTywIV39hqJjdDrGmoPDImOs+H6CNR4OyKOqd9ABR5pG66Fq7eq8k54oOub3qLg5uDXsHISRw+g+OjslnmA/6CyjzvdxAqFZ8f7q+St02+I6UKlMK4l4jYRYxsY0boM+R16HASEIevv2vdZuaoKWjwGCzYHuJ4pFi8MYzi7MlICFhRUxvEJhw5RA+VLibXaCDg6NukOFQg2ccSBhJXCwCabYN6/fvBarAsR1Y2NdgTSgRoLjgCDpV8w6OhFr/V7+BMz8nD539nJfeKhoeqERsz8SaLt65sQJ8Es9NtWjxFoIUJigXwchSvciCQirgMTPtIS3itlhtoD7tKEPLi2aOmcRP1A/qzVT4cIQCV1kggLVrOqLSyVDyubSvAgQ5KBeQIbooE5+EzBI0XWoh9PADnPJT+TMReuUPgLUdvcYpi2C98ROhGIv1Jf9z6x3UQhNfVa1TAAX7QOmMmUP96vIQ6JjOIQ8N/Yk66MJGb1eIfas01SJY3ndkpg44ff98h4DaryToqjq+5wM6Jw6qxWAU4mQ6JFYNdYESTCZ801gl+dMxZLfVSInmiBrbSNrupj3d1B19TjXqEZek4QuCYmQXBgljMIjKRwfiBDyrHjvrKmBDJ+j2GFEungm7EcCa8bn4Bj5XWzVGToanGOqtTX2DzSA/eHzY7ZH9jD9e6me9atWlWzqOaC2DmBU4wRps1I1t/a5AAAlvfTikswct83N9fbg4T0JoY5Njrb7D+6rj/PnP//n9vLFm37PK3sFMcD19Q2pADP29es/fa176zu8ougl4U2vO9dAzyHXLvpgqmc4ValWV3VS9rQYQtoHV7Jb7FUCVAc7/jl7EfYXlGMUnflM7BtAL3tgbWW1bdxCaO7CFRzmclf10GrYsGrsjHlPfo+EUqBsqRULyNNZq6pqjWvk/WO3bIfNNMl+x/epn7dYPwkgecjuxTUgGZ9qwMz9wiQapgWiteKqO9fDGkfRW8+qxlJGwTgK3umDDAAAmNi/LvWR2+bxvsQKgJlovUBBhcUHqE8iBAD0+s0bBVbSn9DZdisCvgVfim4ER5fKWfQCvNbnopxSYcP+szep+qhdsWyOksECg7ApGR1o22+fCwjLtbqaeSNVb1HJpV1wKr2CxEVJpPg97oFAEJCAKpCrsO5DBxhXzNLrtUdPHrdHjx8rEWHc1j/+4z+KXhq7THzBM4lOjoU16ct2cscz03OXxoH7QQmmVbjQs/ZzM7hETOIWOAJGtWcV2GRxSFe35YdrQpFaMlCZFrjkzDG2kueAzRcQgO/MOL6MYAVAqHYk3Q9AA7oDqvQh2jun59gX9ev1tL48CxJJEgb2BToDPKuM0P3L5FXxGCzHqpiRHLHfVGlkH1SfeCp1w0lvADJVu2oUVtgpHhPMb7sKGhAjBZWMtPY59MFWTy9j8gQ00V9tGrzFwVxgASTl8xInU72XfylQrJ8c0JOvfWZwETZffISYl51O29nela2VWGn2Qun+OFa3v6IFwPbck26spWS7kpjebFEnSCRWmuBCCxEAIL39gCvTAEoALtYCIGa8tbqqs0hSxDMKJZ0iDX5R9pMx4FT9VVE2SzbAAX3t27voTV0rQQPYQzMAIJ1rSLxNUiLhv2qrZcyylPr393U+OYfcKzGc32OqTU1PtDt3NjWakVaQFy+et5OjI9lppoBwlkXLrsIQe/nuvbvKP/iiNQCtGp4jdoj1I+7Cdt1aXdPf3Ul0o9wGoULLxLgKmta4uZToOc/us88+071AzX739p0KNtg1QAByCQDBr7/5mu6A9uSTJwISjg722vGRfa76/mdm9HyIJdk/XAt7Cbo6I26xF7JVvV5bW1tvi4vLGlG7s7Nte0nCf3WpyvnS4pInpdV54by9ev1arRQe32r9GfYH8R/xAck/SbnP4JX2AmBJwIKIeu9s7bQ//vEPmlJw795dFa14fzp1ue+xUfYYQq4Ug5f1PthdwCDFyZcwKMyIsFYELXNMbtnQqEmp4+t9bP84xxTJAHRTgCQBF0inVhOzSsS9K9zLrV6nAgOsT0BRjKJfr83NL4gBgP0EZAsTk/VjLUKjT5xLRR7gQpofjDkWuHci3bPkvfaxHrfsVr1RAWUSWYaZXAVgtWSWKDE2Q1NomBBWBQjWg8QfAEAtLRpxbjDT+aMLpYrfa7qENZf2tR/ZawitYmfIvW2/vI4RtbTAZmud//xf/l2PReSGUePnK0E4Bz2U/lRHuTGo+VHF5YNZDFEKR10ZYSFQ0QX1PT5GoREj78MFzYVZnY8ePmxLS9AuSNLf62cPHjyQsWG0xNfffKuElISf8Tj4u87IeDs9uWivXr9t2zt7HlMCArW8pF4fdjAic+o5HmcsDpRhKGLuSRctuBwZ12bnC92cii5qvft9mpBVxUGvrMYsganpGSmSsngENUpWM/6vAkf61QhXuG/Qz43N9T5KxQUGkQkAgIhH+v9F9em61wNjyUjF/4+r92qSPDuy/G5kRmpdqUrL7kZjoAgMMLNDYMz4sm/8xKTxYV52jcNdErKBlqVVZqXWIjJov3P8RASQbWXVlZnxF1f4dT9+/HiCu6hOqod8qH0Dg2QaThBDfu4gx0iZaDASb3FNaFjcyUASyEI7N1WfbC21slZlVU2xagPTl9cZKAwHm3vjzoaUPN2XE0eMFhkGetRFogQsJDhXYihqMwkKCSgxOykRvmQOMQiMDYjs3j7zb+oMgA0bwdlNH9ip82OuYsh4Nhwz/jbV0zX3CYIJ4BjT6C6EBk2bqgSUoaj68LRjAMWGQ8NZBbe1gnroDJ8zcJlbgwjWLOAaohlTUzUiXIejcPfOZltcgL5EHZRpftK5GLfQpGhQXKVn9glouL8SzBL02GkYBe4U/Ny4Xtioop06/p81EUNlMbFJtVoDAOKLLGCcd9cnmgau5yjHL/RiZR4KAEhW0G2EzArhvQ2yuQ3KMKCofsiIjVXfeX7O744GxqLY1boypcvznmfJu3mtUw9tenGeV3V5CXoGIICvESCBEiXWXsRkLIg0FC/CQXJGe1zoeNaLqfFu/wlThvGNDoFKA4rmqdkqgCbrkPkRhTbZ+xJOipPpAMftteKsJ+h3YApl0rXvOPSgyXzm3r37bfXWmgINqV5Xn3XGAbYAB5EzYNQNWjFd7auqno0DlwMyKrL8PvslgJNq7+asosxciPFy5TEW2MIhp7IDO6K0+MMOwgBYXJpXJvDHP/my3bl3p338+KH9H//n/9X2946UuY9N49rYWcpvqOkjSOT+qW/LeHhcm+pWnTV061H2idS1a81rLQLAKnhykBMWm/dBRwKwOLo7uzvt/PR0APYApojJcXWtoI26Un5fzuLERHt4/0Fboh990fIV4J9bvFUMggl3eAiN0N1gqOEsAUKAomszCJxVdPaVL7dSTelOetNXeU/VXxqoHNaGO3NlMUfu4/IUsrwWw9S5Tm242ubSGcV2h8DIQF8y92YEcQ5xjrsUx0AUjgoZdmpxBfyra4wZAMkeG1yzncGxlcLy9ExbWoYViH7Qomz3377+Wpo7ZMlZgwG6DABQFjXV2ph7wxPghGJusPZK2bneZa8RKHCWaW2UXoLbnFoQjnNK5RgFWirQq/UByA5ApA4F7Jn+0Fay/gn2yI7xJ6Ax6515pSsHDhgAgER7bwrIB8yRKGlXPg3vTVBAuynO2tzfJSxDHRNllZQQcEZUGi+1X1NmFQDAWR13eBDQVOr7nJdQ/jnzXfxmBhUBn0CiOq/4iUBKbE0xQHI97Y8C9GRrpedgPZeUuwmE54yrbi7sRZWJKrCzVg9UX36fQGl7e0sOM+cVa03sBwBsyjZoS4goFiUTAFIjZ1zA29icsOskEotPAsuKdMLgfItOgkG87CezlCLA52BZ9f8aRzNdTMX3HhDIWwF1yoO0D+TPdPyu09PyUwIARC/EvrJp/trLA3aCS3iUGSwWXRIOClqKcaXzVR0PoFWjL0JrabQFnEQKsyHnmOyzavcNDEUDAP9r9MvATvUPJ5gSmHqiPc1DEdwQOEoQTzEgLUBNeee6W1v0gD/9u7JQNhmJPgJuSq36N2YTsAYBSbjlNi2n8WX1nDjiHbUPlP7N6opV+m/62h872zvew5TtEryK+YeW1451SQiSxsbE4EW0dazbBEB89uyZQKxvv/laz6ksuLRFaNtmHZfYDeqwuWeYPi9ePJfdfvT4sZhH0L9lN2YXFIjK7x8nc2uFfdY0AbcCUbL2YhL028NHj7Rb8KUYafYcTDZrOfTbm7dv24tXL8WAePzsia51fHTQjgm+0TRYWmq3NwxaYFPI/ofNR1B39+49BaFos2E/Acmx3zAfCCpdBkSQ6+43d+gcUxoyzCZgwvanT2JjkY1eXasOBicnSkIwRmLkdlrbPyS+IlM+N/AJD/YPFKQvLS4r8/38xQ9tdh5Gj1t9kxxjHRFoa63i50vUdsH2d8LdMbg2a5Hkhf0Enxf4UUuLS211ZVVrmQB/AiChhN25BwlexoX9wN42Q4Hs+mzriCLvPca4sWbsuy+2pYUlPRvZfjMqFsTWUGlFtdjEhwpjImCi95QTXGrnHi0tMXivdF4E6FbSpcoF+BzPN9A5ELPNbADvYZ+5rIuUz9vSOgFBUpygnz3JvDqmdbl1YkH7XWa5cm9AVc51mCHEKj6HbYMYbwuAOmmc0qTOf/3f/63PQ7JocRx5MFNJFzRwccjtZEMfbKJSsJgwcqnDiMKo+s+DbhRVhuBGNOc5UwcxNtRR/tOXP1btztXlafv6b1/ppX/1q18KycPx5x4IPdEnHuoPf66uqcOn/n9X/Wt57qmZCV0P6l4ykiwiFiC1/9d8TrQIsouuz4zQhhwufqdnsRIGEkeP9wIhYtMxuW5VcyaUjwNZ4kZ1UDsIcYtEQAXa5BlQOXJt1Pys7ifBqpGaLBaKDu0eojYOajFsLBK3XkFh0wwAi/5YgIKFz0YIGhkKSRYVBh3jlYwMNSMcutI+KOE+7j2aYWIuMShyjgFZzi50sBOMmnoex7nay1V2inWyvGp0j8NCzIeqISP7h3MlxFZBhOltMEVM5+Ogam1i2qquceihT0LPp+0J7+9WfnYo0h84FPEYSOZKKtmFvjFOGOkEkEHcklHjsFR2tVR3mQe1HCnKIIG36/O8+ULLw0CzhlgDjFf6Ehtpc+1PHJFkV3l+tXycN/00IADz8/DBXbSv2+WV6Zehz7J2WWPcg++d0LLj6FSHSsCOMFpwc5PtCyAlR5wSjnIIYgDsTA3p8Kbi46z0GsZdbTuLGhaafgSjEsSOggkaPwkROcBXH1jVaTqIYd4TrJsG7SzU6LUkg1B9Yzl840Qpe1ciUKo7loKxWwHmZ9zL2bo4axaTGjpCpaFQ97QD5ENJz6B+xS6bYOxASyXCIvq4XV9lV1D+vTbNNMFjSoNcxmOQiHXpzKqzt3EER/ca3zPjIXdwXZkF3ZyVj3OcPe3x9b2Zd1PyfX3qKGnnyVp88uSJDttXr1+LGiaqL78LtVRCq84ic1BLNb+CN2jrodi677jZTQIPhTT7fqaWTbs9ZpfMzKHQcwWqRXFVwHTi/sFWkwb9xtHvtt/862/aL//5l3I6f//HP7Q//fHPrd8fE+tFpSmDFqeUJEDR9CFqWzlUcoaJkxZAtH2SmE3RymOXmYt8FgedIM+gnIECs4gcvMLU4gwh04RDr0NY5+CCzgD2ddhhsuP9vmiP0M3pO43yP//mObH1ZAlZ7wJ5ah1kPF1m4MBEon3HpwVslX5JZWzk8Jed5nySAK2EuygPoA7QWeZQ+rLGwp6BBcK8WH/HAGgAfcZLtNrqKBBA0HuVMgErXuP4wypxzaFbPQKCSMmYjgNlQwnMcy/mTWrM6njiAETsIkrqqle5SvOOjqX9wL5iPakEsABLrbnJCe0LNADYlzAnVBqg33NwhY27ueqrQwTrgUCJ/aMsfNly/9u6BcNMqM9e1irfZ60SYAIacD5FFFEiahVEAajhI0XtnvEHyMAfIkggGxpwUsxEvStnulkXajWlMh9rT4QmLvZXgQDe+3aESTxEiE9nsFq5ek9BK5UtuyGpYVuV2m8xRaqWW44r7RTJ9EkkF7q1e8THd1Orz6Kt2y7AnhkHgSqGpXVFYotivxVYqyTrSuA/77i+ud4ePXrogKBnlWvOTJ5j+9N2e/v2jejDCtpLSBFNJ+pxeXexwcpxDksnNiH95xVcVktSZbOuqLuv7gF1XsQWs4ZUKlD2GWdboFX5R6YID8WWHahTi28b7Hv7DwFetJkYC2X7i13hMiJ3OjKleqh1w74Y3bdh2xhUNdTBmavARaJhru8FGMcmSs8EuztlH8m6Q8kG+jk1J1VuJx+4AlK1xK2zYxQgie4Vc22WmduSch8CRzL3tGtkb5C44J0YA2sAHA1q0/F5Ts5P5eeivi8g5cZifzBQ3F0FyvqpKPsE//wtRQQEpGen27Nnz9qzzz5TJv6bb75VrTqigqzFj7RAHXeiiSCXdpkczUvLy+3psyd6zp29T/KXnz15qmD33bu37ejQXXIIhLGjfB4bhE0cZeBRAotvxrV55i+//FKAB+UKZld12quXrxVHhIXpQHBKAAAbgLiD3wPggtpvpvOVymtZX/hnvA8xxA/Pn0t8b3yy21ZWb2ncWDKcO/h17JWFuXn5QADx+H8BsHgeSh84j8jik7BjHEznhuHsdXN0fKh2jrz3MokwAWNocThxiW+tMknKau/c1ZkIs4NrwKpApwRmxrsP78zENPKod6RjB8DMwjz15oDEl216jj3k9QOFX/FJiYkCzLniaGwgqol2A4Du0sqystRqCVktzSn14/efPn6qMcNWSAxybFxsVs4enjM2Pu2MzZ6Zwhhq/8DaShaea1M6wB+Cde8rmA2wOthTHT03vye2RbW55YyLXx22YQB6+0P2dxFN5isJ3Zz3OeMpzeGcVUe3as0Z/5c5k5aNmLwuEbdvy7/N4BLgNI2ItpMDEiAsv1qC09Xim59Jm+z0TGvJ4BZJIrP6zVKwblVAAD3rv/1vP+uLOtFHrd7tGtgkVu5333UWJF841yweDmAOQzZVWg5YCGGYYfYAYKChN6GWOiUWQChSZHgQwTg7OWhvXr8QfQYAAPoKg8m1YQFQky7Rxg5U1047ODpr+wfUcri2tTPWE0qFgdRmIXCltcjkdKFS1FuS4cNJu1Xo3a4cNdf2efEwqbw/tUJMDIIefI6NxwEP1W9Ij/OmcqbYQQUTjMO0vraqQJjsF1kS3jctTxI88TeDn4yDAxL8OddZ45hERVv/rqBagS2q1OX8e+HbATCFr5RzS6Hcwfdk9ai22qbv7bp8/h3aMsZB6DdjfHAoFE/tzBD5qkxD0PEcoBijKdUvmqIihAyHv1BywB+C+9T4kTF30IjGAAiwFZMxMaw7AAGMIk7yweG+spii4wr8oKenWwSyCeRsnxxro9P/HSeSSXHd+41QXzYcX2Q5/tGBEb7Nei6KboIDtApgoLBZABEs3GhwiEOFoADD4d7Vzq5wkKYuuSJHGWMDEdN6J8ZZfd57tNEyzY760/ExnC73o2dNuX4Z8Q8DbdRWYfxALsnpuBQHB9zCg9JSKEfCYJxV2yMsZqdhSCdO2Jn3Zf3DsjEjotphjQS6YTUEUGLcYwiVjSnny9lB05td0uDg2ftjkNwYZN9Zq850jOmwZw3xTpTA2GD55/wRslo9oGUgK4Mfh83P6PZOMcbpb+73HH4ZsHMLFwCAUMgFTl1fDcAL5o+1xx7jd6CsBeHVmJY6vnQQ9Px+VtsIBxjJOIYdkoM0CG7AGNktgYiVZZUT72vmGgEM02c99pgAChuME37/3gMpJFMiZeV/2pJ125iUi01Fw2FwYGYGAXuWOjeh9diHasfGuIX+m3HNO5Il4oCGWcW9GU+0WRgzxhFGgimXATMvVPP5k5/9RFnBl69eKBvCYQVTa9DuKircBCpXnjcyFWHPWI2YjM+issPcg/2KkyDmTBcbDvjgIDBrlrpjHDMDrZ4ft2ayAOc0pTiVrcTBxYHkC8djfg7RWVpG7Zk5U4L3dAdhHR7s7bX79+7KcSbLy5i6Rs816fyOAoAqE+C6adfKs1ih3aCUQWLrA2DnBUyV3oPAryr1GPQPN+yqINSgkrNudqgO9P5Qz8Pis53wvJMd8VnP2jBA4H0HmOWxYT/GSUt5D78jNkAFThaOM51UbIdSeGceeKZk3Vh/nLPMDc4wZ6o6LWjs8TUWBoAtjACYCmJKdJ3xYOCjzB5RqKOD4zY1Pt2ePnkqcJTr4VyyV2hRlwyp6mJVo+/zL1+syQCT2EsBmNcFKt70qtbW2gh8DgdR9NvqQc2aOzo+bbv7bvXFvEk4kLUvtkGVbpQdTPbHa8vZ6AFQr37b0NnHVALDuPNzWDAwISkVTLZM7QbJNFVbp/ggLgtBJ6aSBjBy1AaYUksnKQi8mFucUjGI+v127/49qUgDclG37Dp+SpdsxwK4p7wt9h+fQ21mq/Tx2bOn7Wc/+5mo8YgdPn/+XNnZJ08ea/1/8+237dXrlwOmnIAafDXaNYr94CyxNA2qvaaYAQDhRetSZo3313lQta0lmCafqhT/Y1P5WNgC2L6AvymlIvhlfbk8zYJ8KeXLHKUNGsmZsF2YC76PAODoeajnU2s/zjWyfsO2mtKMUcmay9OYkwF4EdE+7S8JWMkGMj8E5vQ1DyA+zB56zTBGsCkFdqgzizPSYV/6DEsJqpk5vKvnlUCDxJwBYeYOPxZmFeMCi4n1xX28j5oC67DULiT8PdMW51ljnCEu2QEAkJZVqZbfgI10+u3i+qJd3fC89iPu3rvbHj99ojlGGBPf5vGjJ3qWVy/MmOH9CQbJlAPYU0JGth07+u7ta61r4gmCT3X1qfaXxBD4pcw5toF5xUbFJtHSmjHgMzACHj586BZr29ul/9Xa8x9emII+zvjTmtQCoyRLWYe3llGSv25bn7ZU3w+GxFlCRxmYZ/iKyxJoO29v3r2V3UNbB6YM7CrWCGcYz8E7UC7AHIoCr6Da3TiU7NSZ1m3vP3yQXcDWxqbxM7VTv75ss9VST3N0eqb5DSCODZbtaP32+PFjzTssO9YKsQQdVyQxVRsuooPqribxaZiOcwLtYfW18av28eM72TrYGvjDs9MWdQSgla6DwK0rd7m4segoNvXp06fq8KHSgJ091f2z5h8+eNgW5hfah/cfNOcAeIwH6zzvGxCMORAzibIytTW+cZvZsrnyfWEbjE+IQct4w2imdCJ+AIxb69S5QwxrhnOUa1N2Eh84+9wxE2AC1H2LE7K/Rn8viRz2pdoBBnSE9VCi1+wl1gVrHTtJTKBzvof/ZzvHHuT7xM8+N2C0GGxMEoDv28cwqyps9yQv1X2vOiVJdJU4HZY3QMY//fJRf/nWslvh1AA782kl2PyJoAg35eDjgiBHUPgIbLio1HNvMbBkWEGFCJKoXyJziYgGdB4bejYlwdHF2XFbmJ9t//6737anT58ISYPCwwZDC2CPugYy0LTE6U636xtqkRE/KMpvn3qXedWWKbMDBRTVyTOQMZCwGVF4GBQQewwAmxxHD3SebASLkQOc90j7JzaKM0WmxZ6pT6YD99RTiG5cNFIpwIoaNmtxQ7W0MzKfTFSCkxxCarl1eqpsBYKJbMBQ75SJUd2u20BwbTlYU6g4mmKuAKHql0GQ1NbthlpoH3QJwDCgOPZ8D9oK88xi57BkbCTqIvEmH06ge4yf2okoG+j2cqltDsLOZ9XHRAFeX/NrARgcLfeGd/sxo1eMI4GKqO7q/zrVZubdp5TnSdClFnKIw/QtykVdWhROTYEZql2TeWEcguwy/wl4XdI4bDHkAM111HFaAVuKUa93Pdin7Ykz72wyMoMRLXLtpuuRJDqGYF13QmuGP0O01s4zugXKTDWveSO17udpzYuuALKhAIiDE9YdxgqjR4so5lX95a/c+i/tBjEcrPXUt42WBlD7KuehaK8y+lXnGMdY9NEJszzUNrOAghiRQUZrJGsfKn8MMGAO12ZN8fsqM9F6S/bcgJDpTQYjQtvSNSqDzlirZEBdJTz2cdYDBphu//ddOJjTUXE0ZTq8IgcOU4J+r5sqgWC/VJ/jODjsm3Qf4ApcW8ATGTxq8s6tqaA1VFnVMBjizI8CAAH6Mt4OwFKu4fcYBaZG5ydBQr4X1Nh7zetERv/aHSqYB4IGAuaP6pCCqE+njVPeQKauWvYNyluaKZEErnnHAAAgAElEQVTYKQlOaf+7Roz1pMyQAhln911nZ2EdOaSAo9fXqunTOI0g5rFNjLU6oIBko5Uxh8DclT5j/RaExEz5Txse1YxLzMYtKLWGq46Y7zHOZCpkK2EpoIvRs6PFuYS95pDLuGqfV5s318i52wx/tM4q4EWIk8wl9lqACvWtiGRKU8DBkm2q16nbyp1LdGpzY0NZVjJWPD+Or/fonMZqNJOQdaW1WFl9ze2AKWCn31T+SWXO+bmV2K+1T8XukCAQjDyCiWrjV45eWnCyF2FL8HmePXvcwLbbNGJfh+CVGQD+nkEMAY5q4+mexHY0EFB1eQ4RJetCAMDcrFhyvrbHKzaILC91p4A+AKwBICamp9RqFdoiAApBNoAurbmYY6v/0w4YdpwDGc4QCe9d37T7dx5KOIq1iCPLvJld4fIcO0ruPR57JnZW1aiH3SAm1Qi7CFtAdgW/R0y4G7eCxWHmmqxX2GAAAMfKSjnwEp2z6s091z4fceDVh3qkVWICTK6vrK9az660zz77TCAXZ8r//J//b4HmI+yjKi1TrXS/6O8dayfIxtQccq6wp/Gz1PqtqPnsAbK5vAfiyT/60Y8UsPz1r39VNhQ6rc6N0huJXxhmUgJK7zXPM+v9n378pTKxOzuf2l/+8pf2aWdb5zZ+Ib8jUV+E4EoPSWVv0p1xgon7kBSwLbAoZJJSofmz9gyOOsCItpDA5FqfOTcEvKo1s/UlANPZV/zhPDXbwaU2rHO+NO9VNigAr2y23rlrBt0oI8bryxn5dF1wOY3nIuOujKTsl30Q2eHK/vNZMYOwAWUHUjLJWk/7UtYV42jghHegXVoxT9B7SDs26Xz4mtmDOVN9/lq0luus3roltX3+LT+irgMwYsFg69/oM8Wa4/dYq6obL2YEQUlXDFB3ALi6QLfF+lwKAGFboW/Tv26Xvau2tLIk4A/bzs8BADhjOQsQZwPAo47+4/sPssdk2smQ874CSCXoSaeY7XofdK7cfpbxBNTm7BZ7r+rGwy78tP3JLF/acVdnCoJRzgoSgMybhAaveyoHYP1El8A+Xkfxg5JYMFsvL9ru/q6YDQgTkvzDtyO4VeeadEWBuUQNN+uiAEnWNWLU3GtjfUOfIbinQwhJzLTQJmPPe3OuA1BgR1ljTra5GxR+K+AD2gfMF7HFzva2zkPiA84C9hf2CtCD8iQAaOwMACtlToDtsCBm5aPOuWQATR11acAvuG7zc7TmW2+rayvt+uakHR3vq4uI+sqj5k+ZT3dSQbxiBtiN0iLyGhCbjA4z3Yl2/949+TIGwpvYrgB7AB+03mWfhKGc0nTmUQkYte0rgfWpaZU5soZgPMIsYlyw2WIMdCfd4pja914TyOquSS6H5B4S/4bBgk+S9uYFfqmcp1rlZn+zH3S2VzcC+RzSF6ryW3zgEb0OlV0VAzXlqdZxsdgm57X3ZlMJAHEf/oWCfloMF5NNYD/luuraszDi1zu5Ze0Y4gzrB5DspvMUbC3mmLnk3VU28dlP7vRXQM/KABrldOAvg0wGacRAajFV3TEHLhtEyo4zs+3uXXpbopBIT0QGDKOBIqdbngl5PkOswPUmbPLOzVW7e3uz/e53v21Lywvt5csXAgHefXivTXBNZooF0h9v3amZNjk93y6ueu2seqNPI84wPdWWFlz3Tfs0FuPxISglKpLUrUGD9EuzAYYt8kxRwTkxjXskCIraOq3HRJ2xyKECDEUY/ttOvvKA7ivfxTmY0WRJFZgWKjOuUU/gbTQI+r/RPy24ObKf0zIidlQcLJAVH2YiaRnlg3JAUVPGCGrIjAwuP0tZRgIQnk5ojwyX64XjCOPcgeY5SALxh1HQ0WbBMDiwMyouh7syWRYEmmlj3aK5VuuvOFt9qO3KxhSNZW7WNMiDQxvOcWcWMDw8jw9aU6h00PFfOTIoyzKmd+/eaWur9Ew3HZW1BAuAsRBSVkwOZ6kqUOQadajqkKvWcFp/CO10zRIQqKUWTPuaV9Y918CxAQAgeFetlep8nOmNw+FeqScyaDg3EnMRlY7MFirip3J+4iixRzjMsA0nJ4duKVaZe917nBZON0JEP37Ysmp+CTIC0oQCrQxbtXsBRAptUqJsFSgHyLBh8JgwXnLeJfJX7fVG1r5UpxWdDuthFZBSuydHy1k03a9qKx1wOYuvEoBSTpXhL90BOcJVS+yWQbzXsFexxGAG93CZikEhrxU5z1J09zya/jgUHZOz8w/ZIOZLAVYFkwBLyZby/RjzULjo364MbdfIct6XgyWOYUSqzI7hjgEGTSEdpa8OM07D4D8gQPYc6ygASZzXAAABVoaBv+ckDp1BOmei5DgjEnR0JMYSIoA6cKB/VTs2TqcAfQmoGYOMawJWO/2iXmmuAcpw5kUlpPypKLKse4EDdWCmTpt3Uyu5ovZr3jkXKgtL/Z8RdVMq5ZyRGUMtuTQNFPhKt6BbjoOsgj7HvhKwe32jdoE8K1lk1rOCsaox1tqpLidQLVlTOFXWb8BBtwo2axrADt2WtFHis9hLshBhojBPLktqg17XrHf9vAIHHCC63Eg0FNCN4L3Q+cxbnHeBZRWkSrk5mdoS7SOwZuW4zIVyoSiTdwQAXPYAS+0EOhDx1g3DRtcTe6AEOnt9rRWuKwDjzN0XFOAoADEt3kKIdk5gI4iFofPK9fdirKlTiAEEHFAAgDg/3DfZbYM2c3XOmhouNWYCLjJW/GxyStk+QIBci4D1SN0IegKQtHYrW8l4InJ1/+6DtjjvYPnF8+eaX+yu1k6JSOUM8j4DODF7ENvOmakMrzwEU7hZcyofI+tJC1JYXsV6ZJ8wDtEIOiqqLmM8ZHmYJjKqqE8mDYBAQWEBAfazXGLj9XrTNm/fVikP9vn7779XSWJUrfldqbZHB6UEYmUzxoYMKE1KBRiphcbespCou1Zm8OJCIMMvfvELlcCQPfzr376So8i6ZS9RskDwlbNfgHedsQb3aIVr5gPrafXWinwx9iN1/wA41o8YtrtibrFJYUV57ZvFKABapZoIrjl7KPty3SsQCuCdJAa15gQAAMg+1/7eR7WtTrbQgL3FugDsDVg7iSJqbulG5GwUQFQOtum+9p9gp5kBYDCdcUn3IieCTNePjxjgmesR/A/Hoej/6rpQ4AHPVwmLZPjF2qhOM6zNzHvOJfusRfGt0j4BbgAQZN4pfapzf/QcMpAJa3NCwb/Gu/aGutpIoI1xJ4FnIUCuq8CwtDTMitpV6Ys6IqjbBDXLLtk5Oz22oLXaWzLnN2rjTAkAiR1YJ/ce3NPZ8fK1M/2sOUSp8bcojX318pUo25wJUOr5PuuRcwXwkjWGbWaNhfLMv/E7JT63vKSfMU4AtADkvAcAAK3sWPPYO8BGrh8xbHWZEDMAX8GAAs9gRXqXZ2Lrw+Y4Oj5q7z++U1b//sO70nQiMAX4QgPA/np17YLm3e9r3CRQR1KzOk8R9JL9huG19dFBvsFGlwVwDmBjDo+OxKLCP45+kfZFr6eg/sH9+zrDeEeA/bA15F8VVRw/iHcGzDlRMtT16YDr/E2gzj1Z446LsP3oULEeZtriwnJbWllo45O91p3otIO9A/mrtAF0UgRNCTLVlJE4mYyei687JcYKNpwzmD0pezoz0z5tfWpbH7YEAAAi8P68K+/Cutb7PXggphVrk3UqPTq62VA2fXmpOIoSC74+bW1rzKYnpwW07O2gPzDWnjx6Il0vfF18bABpkhP2SezXBqBl3zJX/GG/pj1wfKXYMu2rYnKGLWph3dKUKhZbfE2eD9uXeNs+BftpXLaUJCprOXpqjBvzqfI3ygEQJVQHGOuhOPHrBBPjJp2SGXRKDt2Gs4Bz22wLU3Z+8s9P++qLWdkoi8U6c8hXamSjrG6xONMIuDDICQMFvZ7sv6lRIEb91h0DyaF+t9/2dj8pG5R6XfryUkM5dtNrtzfX27/8y2/a8vJi293d1sLm2n/75uv2+u27dsEmpA3H/FKbmJ6T43PVM43pRq3RbiRMhEFjY5I9pW7dNWIE1AyKHXM5U8qg08O7aiIqo6auThV0kFVJoCelXKkG24Hw9QIGmKKvkjzV19lBBEFS9nqOWhPTUUMVV6YRKg41Mmr/0ddhiYGlrzWTJ3pwKWTyedeTdlq/1MuT5bdSdzlp084ksEBy2LCg+dKhB3CigNG1maMiKwmmHDAiIkfQbyZBssi8A5sN5oe+PwH1hky228ZE54D3Bwhx/YkDcJxDPkuGXY6m1MdRxvWzKNunbLAdJZA4URFxZFRX1ml3bqN6uqR7Ycz4vfQXxYgCuiST6BZvPjQrnLVYmZw71xHJKKkWDeMzV3XgdFFwUKkxGghzuUSGz3p+vBFDJ+P/k3W8ow4Yrn10PReK/juaUyi56Bwwl3IerhEegbYGiON+powLwRAaGIxX1mGAI/Ya7wnbgfkUxWti0g55lemYAWChp2SL83w8qxDBK4IrO3Wpq03w6iCxnKvKrBhpjg4E+w6wwqULWSdCMsm4VVCsGssSWUo9pQLYol3EqWH+MbwWqXIUE5DLYJNpuAmacQojNBbb5XUPs4iyFNqd2BFMgMJhH/Br9L5G0k3BBgAQ4DbhrFAcJym5VkZRwVQxcJw1H1FnLwBAGd7KpDuoTy3dMDDK3CQoFOBXEVwcyqwr3jE/y8HE3zgt/C4OTn7O4Yi6O9lj7Jjp0xgsAyfMNUi9rlllMjwLBzHz6bHx3iG4NOOIujkyEnaMAiZlL8E8gLaNI57ODnHCVfYjwUNBH7IHCuagJ6tVrMeK+0HV4z2UMauDTsyQKTvuKK1zFYIXRNhYaV//7WuxZcieknGh3o8gjf2aMUlbTO5hdhvtNqHvmWrHsG+sr6l1qwME1wC/JwAbnxBFGocXBxTHVkKnlIVU7bfqmiurhgjf2uqqnLO8F4BcxkzOWq0N7ami72LHk1XIWhOtt8C/KMszh6L997CNrV2Uoj020XvENpUgl2A39t/Oou05YCnOBRkGHGPsCRsZlkvOLX5PLBEAgYlxgZTO+puhoMypGEQ9rTHG1SC/1bpDlRTY3IXdY7BY9GMEusbH29EpgLTrsHF41atbhyvihdcCABSg17mo8iaAy+6EBLOgcsJ+wQ/57rvvLM748KGeib3hdli2KbYx3WptZ3FZnnkAAEDJV3mIAQCd0xJgmi7tI7eHJVulGv25hfZha6vt7gEah+Hk8WWuYldkywoAYH54VwdhDk6wv1mnEiycm9MYEhTFZvtMCIOtdEzwz2h9Kax2mG1yltpt2QBsuBfCy1wjyu88LUET1Gd+F1HOgyNK9MqBXlnRWidISiANUCNqbNetS9lftrco4DvJk+y8ztZB6VfH7TMBD8/P28dt+w/xifLuWvPFCOIeAaqxr9i3iGkqo3vqFrfckusQHAjIpOb89HTAxFACq7LuYtcNOtsY4CeTy9/sDSUkKsGSfRJbwD1gSQT8i81Shrn8rfgKdvAdfHN/0/QNZufciY+V+eU+Bmt9BoipgHgcnwPMr/WVcyDJB9aqynZGRBsJONwFwDYpCZGcKQHmuCZBGAClsqRT1HfPC3ChC4j2qkAqs0yw725jbF+W9bG7t2vWnsoZAKFau6xuKItLCwaGAXeh/JPtd+/OdvvunfboySMlTCgVef78hcCCz7/4XGuMevPnP/yg96bVnWOLJkBMMcc4mVsEvs1kefz4kcaajgOwk3hmfEWLxY23Rw8ftrVVd+TC7yd5iXo+c0ctvdoFFvuDZ5YeVyVBWR+AoIsL7knPntj6+FFzTDs5xCtfv33dFpfn289+/hON3bu3b1VOoZ7xEy7/PCJJRCIDIVl8Y5hr43QJcKcC7B9sspXlW/K9X7ygXMZJqLDh+DzfExtJdjVdXewfMIYWVIUxeqke8YA8BLi7+9aFUSnV+Fi7jag15RLQ3Hs9+84TXWX9eX8x7SpxSXLs+PhU2XPQxvFOt80vzraFZQCDnpKu56fnagMoAP7CmjV8Xv4uoFkzo3dlFXH0O3re/Z1dvbv2Ru9GpR4IQcLu4hyPL865wxr40ZdfKvD9uLXlREino2QH6x+Q9vjsVHYCAICfk3BUInusK52r7S1EJsfbvbv3FDOqm9fWJ60tNClUvkrW/wwNCXTR/MVYY5N5H55jUBZfdox7OOltBozOyREQUfpx0jEz4yWlO/hiAsgrSQx4ht1GODmi7aLwX5wZVSlfwDGIS0koodIZc2mbk7NIXViKKaTz7Pxc4JEBTjOZOz//ly/6yjKUgIpEVrqmJGgRVEu1GC/X0lAPhHNw0fZ39/U7q+trpkVenrfzsxNl/zvtus3NUINuUTw2JiISydQI+T4/a5999rT923/517a5saa2URgKXpoWQdTNfPvD87Z/eNLGJqbaBXVvk2QkAAKu2+4n2qTQymmxzc/6kJtRyw7AgGvVTrN4e9SL4aqXMBbvE+qGaRfUbVkcSmqjPdC1KWUUHRyZCu8DfIjix1ETlazLoBrhQg0//aXjsDsrRhAJrQOUyQtYAQRBEw5gMTCcmTaq7LoPsmRTohOFksqkg6ryTKIuwypodi5z0MRpMGLvdogObPpCNQk605NYNanVVxY7nUBglAXC/JMJ94ExrQyJMnK1hng2t77yZoqSMtdQjY1aMqb/aDLJDgiU4aUGT6rEN6oXRjxPIlDn7h6B08bGkFLtOOUKVt1OkMF9YyxlIKrdkanZDgAxtO6HZKfJNbIzFTA6iAxAYCfFtFI+z/2S/XcHDG90xsoZgWs5oGRVuBcGj2ezs3TdUKAFFLKiNAaDmnZqkatVieoyHS/CgKEtWwTY7JQgermiZwY8QoQtDnnCatYWNKoEmHYArHwvB/jatK+wQEydNtrtLJmzRXIsq4wgBkcZ8fEE4q1arwXhNltFjgD7LO3WOp5X3l8q+yMCXapTLIYRQIaUVYWopfWZQZgEHLyX10lq5od1vd7HVoyX8Vc9uKnkAbFyyNsBT5Z/TCCFasJL7ZU1rLWTsonK8CgDidBPjWX67Q4N7zCj5Sy6g2ePZSjJQzFN9qGCmjp4XOc7pHQ72zo06qMOIN+Pc07gk8A8GTGocB1sQhgDiOmcWk8CO6nDvainKkMqFhjZlwQxAtjq8FNNqETqoPiZoguVeAAkgewT1EGl4xzBMa8gJ8451D8OQJUATNt2MO5mCjgbEJG+7GnWFHZOmaqiEGLDQPCvzi/bi+cvRJvEHlHmheIv1+XAY4ycgXE2kT1qZx/F5Ev1vmbdUaK2ubkuBgCZCNGmb3oNYSLuRTYH0TrK03CULq7cPossmYWKXNMa8b4cvrHDPrgdGNhpLwGwYgwBQsiJICM5ohIueqTEy0IRdgaKkg7Ot86Yy9SYR8ZJQAv7Q/RDO/9x+LMHZEcEhpKB6YmC77MbJeEDrVPqU9W66cQOSdag2VbDa0ZlOmecHGxRnR3EpPUe74CDJrtQNFoFR9e2jQGcXOKAfoWjR1pskekz1XhKdlI0yz6q8y77w5bjxMJG5H7QSu2wnVZ2vTLGypq4XRujb2DR5YwEBbJ1ZbP0vQK9FKx1XDIzANapCW5jAgB2dvfKxgDW2G/gK8kErUHo2DXnw0AwtO1h1sb2wkrxmbfYO7WTq2BWc1A6AnFSBazV5wTCq4+8M2RkIqVHJCFBszEdHHuNGChNEGqQLBnm7F2eh6wRn7OKtJ+VawS8Yh3bvzAAwxdBEGuM60FfpttU1ovWU7EtGScCEOy3SwB8TnFeAAAkkSKWEIE7IqHFGMDuhG3EPfmsKf4eExYU1wT4AoxgjgjkYOYpwNOeNxgZOxphP51bCq6o/7ZyeeZXbZbFMPQ4joK+ri+n1CBliQGazRqLaCXjqX2r1mvRk7FIKGBTdEJyBnu8fT4FZBVbMj1I6/yMBkDO8VGwQeexdHsQAUS3AiBnSl0AzDYEtKXsxvoZ3CsAsJN8LqEg0yyAoHGecsa5/BNfTckaElBjLgNlD5P95x0JAmG6kNh5/vKFkh0wkWmZybiJDbT9SeDo+tq6gkHsAO3BaQUttiyB1Pm5AmTEBFlzJKcE9kknwz4foPb9u/cUI0CLZx9jc0wPNzgNHTqgFQAAybhkarkG48K6Yd7IdAMM48vDbGINHJ8et5XV5fbs86ft9PRY7Qjx7QEWbi2viEkmO0E5Rd8gqZIvHTpuQfe+kRggvtvy0rI6uaDlQ7eptKjDppOQ5TnJigPW4ovFP0/AyfMq6z01qVaB+JsAAO/ff5BN5SxlHwsgKZBJGlwlUsf+BKjjusRiAo57TgjS9UeamM3g/cIymgpnimV05p5dShtotDUy5R6Y0NOzE3VKuXP3Tvvsi891Xu1sfVLJH2ASHdyODo7EOJC4XrFhtT+649IsePDwkQCgb7/7TvuNYFy+OXo51eo4DDB+D9uncq3JaXUugFmB6HXAHGJHEqOsDVhuKl0nNjx3u8Hs5+x3xkIiyKW3YdFbl7wFAFBir85Jfk6G3i2eJ2Tf7JMYEGQdYh+c5IVp40TUQFetEl90z3O8MGxZyv4zuAZ7z2XQ8eXZ22jpcA5gL5nPAIHetxbp7fwv/+XLvjIrRSdS3eDKkkSWeMCg+BjiHP5GEt0ijgnj87rZLGIuDOi5gn8YAGPtui3MTreN9VUrTc7Mqv5ia+tTCafRvupu+/yzp+3+vTtteWlBBgfnioHDkfz/fv+H9t3zl+3w+LSdXly1sS6Uok7b3T9sR4dktPuDPu0oAq8socjcbYf7R6J8kP0Xrb3oPKGE46zxjgyWBLNEsetJYRPxBx3kCgJ4HiO9KrEbBB8+GDBu/MGhhapO/Q+JtdQdWm3aLX3kgKvtBzGOAQD16KVGUUiuHWe1SanMkNFgDn9niGKYePa5BfqGmr7JgWIWYwUaMiy0YTLowGLGiLEodWBV1i8UIS9K0+dBJwdsANG/MZLTWrDoM3At9Q5XANOV40wQglHlUOCwAPnTRqm+9zyDMtZVbxxHSBQZnI+i7mNQcMyoy6JFIKDQ4cG+a2PUTi/CbmaBZGFz7qWn+8ApGtClXe7hVhlnVixFXbMEPfgZhie0Rj4fJwUHwKUNpg4KbSugSGUfRQl0kN/TwYbDE4ee8WHtMC6gjIyNKULU/haTxFPn4ABxyo5RdhDRwwOjduxFnKM4K4AWsF3cD9X6AM6sV3lKtTexY2JatJ0VHxC8M5/DmbOzZEqqHbKUt9hhHw2G+RkBsqh/1eJmmNlgAVrEKP2ZfbFqQThQebbzwtZMgC4jWwr5zGWcy8yDM2o4LpXhLFG0zJUO8uozzl6P0GUCH4Mc0DFdFgBrIs4U9C8MJUEwWQ7eTZV65RAOMv6ld+CWd1AeEb4MwIHz4zKaZP88vgS3OPXRDLFTKgVrtfFydtvJ/78HAOL0jWaPsrb5O0CGqZsOzvieMg1QVyfd5QQwgHtQp4fx590VBFerM/Yk91JbRxgFaoE6pcAl+9bngVk2ATPVirOcVgKmqFhjzyQ8BJW3qPHpVa1aOFFVbePybgaNqPsfthz1WWOldGmJSA/ACBnPvzA7LweZ5xBlsgFauxd8shc5yA3+nToDDkvguiekn7FDu4XsP3aW+/D/rAVaRLGv+QzOJdeihCdaFZdoFkjFGdZTns31eQmqBUQOunV4DWbNstaSmb84N6XaQoMp83DwqSBfJRlQNa0JgC4NpjDjFT0Y1YUyXpVxGF3/2qfQG4spwBmgNl4zM1o/sPQY36kZZ+sBOFino/ub6/HMBCjYfN6Vz0Sk0T6DA1icMWwsADrdKpgD2VnWIIBTtXb1nBpcD1NElFcJ2vbktCp7dUXQeTNo/ca4xKYheMWaYNzNyPDZjK0TsEgmed4iZxKg1XOOaX7JBLNO6ZjDWIQ3xrVpm+Vz32edess3ambP27sPH9THnbUm4LX0ZRSc1LqXJYS9p/3qM3Z0P4/SReV8IsZa2eMAOtLowT5XoCkbXGCPkxJ+4gR5vEN6s+OcRkRPRVL6fbezM7gw7CUvn6UECXNvxol1qUyaglUA1Yyfr6UOBdVLPnsaR5jfN0PA/a7xq9S8suyoLN4IoxK7xdww3mEBkaQgAFNAjO4NJQzKlFES5oAZ4CVsKc+FS8gMktqnwqYBhLj98aQAgPfv3+lzvCPPmOvLhg6AZwf3BFu2z/YBGA/WFwAH6w47yZnD8/FZ3lvlo9Umm4x+Agmt90Fb2yonLCHoAGSy/Syo0gsIeJYSAH4u4bcCVVO+a3Fs4/j/eG4LXK9zQ2yNaumaNcBzc7/8m3fO/rJAaMpTffboXKP15FhrZPwXAEkmXdbCGUonKHY0viN/s5+xTdD5P//iMyV2/vSnP4mRuHH7dltYXCxgwf4qdpyuXqz1lBwLiKsyGPY16v3oZnBPAEySMmgXEMSpXODsVMJ03BNb/frVK4PWk13pvjAVgJOsAZe/zOnsBGhQQqs6tsA8ko1EaJrPnLsclLHG1gIA0EaPMYHxybri+TkvOXNZG+rAcWOGBazPDsMpJqWTj8QZEq0jVjgmweS1KSCrQxneop6NUimurzKbCirTdhSRRIJw/GhR/E9OtE7otMD6phXrrdVVgWrzlGH3mwPRq0u1BuSc/u777wUasL4pT14EVIeVI3a14wP5Gs3MAVgauH1vXr1u+3v7g/Z4iIAzp73+tQAA5p7SD1oBE2x/fPdeNs36a0fyPxDwhiGOQYNVoDKEi/N2a3VNjAaCWUSEeS/Vxs/OKNEIAMDzEzcAKLCu+Lp75446xVye44MT1Dv5Q2KYs01J6Yqj0sKX0hsSo9TMJ3EWXysdiJTlh12JnenDqHb7TiVsS2BTe5aS2CQ47VgPWn4z5wAVTsaNKz4gLgnozpwyEFrzZU8lalpgI6VcgAAGR22bzUa40pqUKLAYBBcDMWDOXpLr8pcAAEKLxUATeNG7XgI8oEjlSBHYmbrujDMPoBYUx+5ByEtB855D9ehXTQcAACAASURBVH0CSjLKizft4uyoba7dar/59a9E+e92CdjG2h/+8Mf2w4vnEgUBFVyco/7lXvvFz3/alpcW24d3b5UtZNMiBvjqzdu2s3fQjqAJHp20/YOjdnJ21c6vUeR2vQNo2/wsPYVRX+60k6PTdnzorDd0dfVSh4qpQBmUcsF9H4suy04WvebAipMCDUpVkaAjh6WzqQ6y+VIv7emptrCIcAZIIoIwFj9LzR6T60PChgADAnWRRcZm0sEsR7cMrv628J+oOdVmTbVvqWe+uhIFRNS1anEjJL5QbyP3bSC4JCRzyYKPyi5ge3CCSyQlAEAcVDJqKqMohWkWFAsRdFb0SqmLu7+0BEZoa3VyUhkd03QRayEwYPNwHdXrSDG5a9GloocrE1gHIuOwtLwkWpcDwat2eeW2Ixx2DlZNOQ2bwZsTw+n2TslO5CDH2GJkAUMwUIwr2UJoOVZrNhputN5z7cC/q00ZIZxQdzAeJ6eIBbrkI0ghcwGtUjW26gNsGpQBA7cIS8AboS0CkIAuThJ1lIkSonpxKeQWA8n7kvWU1gCUxPkFHR4cagqmcexL5VzrS8GUg/k4VPxb81Y1/GR3HeBB9fUYhVaZ4DPOQDLOCgSnnT0jo2KbFkVrHDqDauoNm2y29gTaIMkCuqdywLiBE1vBnUpgyjGNvXG2ath9Q07p5TCYUkZPVCrvddUxVo1qssCstwTKyviUYIod3CsZcTNCUJWnRMRZnSiQx/G7rnIA6ssTHNk+DOu6+F0OJuY89H7u4/nwdbEJjLvGWmUxtq25ptDtymJnH+bzAQIUmIwEA5rb6uUtRxhAqeoXGRMCDGriVBIw0jaRQJogiM+EssueRLjLa9lsDII+nk8BKJ0wZmZlg8junZw5wI7KMwej9pJETZ015JqsylEAYOBwqq+9Hc28u9YdTBnW7pT71fOMgE9L84umPF6RceQsMlMrYJDr3lzDHyBOwVN3Qg4iDgfjzh4GfMYpYa/fu3vXKtPv3g0U9Q28ujMJLeoWKMNRF4Iw4s7VAQEnh8CXrNVAOLIAlthB9gb3Db0TW5POCXw/WigK/KoeGsYbwaRK2SQMSAasWjtWwOKWcugcuGwmZwVjl8zmaFCQHuZpe6RgheC9NAA09rWXmWPVx1aAhd1SqyuYVQhh7eIwTpb2gUHv5ZUVXQumksby6Miiume0eJ1p4+VneL07S4tNGJRwNfo4045xVs8P04O9bVVut0VU8CYb62xpRJAow4tt5h1w9giSJG6oDi3OKoelAA2eVlNhG2lPKss6BACing5LBjHLQzQ4AEjKbo+ytbxniuVWGd7sgex/7CHJk9XVW4OstIDLtEatdpAD4eHq+iKwt0oFE1QKQK/g1CVhsPxKA6XKF1Pyw2fYR0kWcA6a4cC7uLd0AuDY5jBXIlTLXDvJMQIADOyDvyednTrfNBb4jpXEyBiY1WDg2r6LAS7eRWfewmJbX1sTUEfrUWjfFrA0e5J1wbv7fBhS6Fl/zEHo+DDnsBm2Y247ScDIewdkHp0fJ3fM5OT7BJXWsPEZxvd4PvY66ygi0uyhgIzYu3TX4dwWyFr6KW5jZvBGgDHPLo2BtAND5NEjgz8A2Bz/W4krJXdIDvj9bU8dbJi04mvHTx36AnW+YE9VUuNMec5qnR9V1iY/UcKAmWcz0nwmV4vEhh5Dp21srrf19VWxARhb2bQbC24KkCZcRPwbwdX1NbXMPj4+bF999Rf52XSw4by0SLg1OtD2wq9nbCkVUPeuKoPlGfBRyf6jP0YMAAhJK0DGGCYXgpR0dcFeUOoEGPDyxUv9HBuuUi2Vpljkm3ty9sNW4DlgEXEfMd7qfGTeAZPUGlCdHcba9NyMBA/5gy38uPVBrCTAK2yTWibCwMXvpdyp2rNJ1UsttwuQP3e5CMEq95MfV+A9NguNBO6PWCGJDJUO44dNT7WNzdsKfh8+ftTOT0/lN/L+O58ovz5zd54aZ8oesImI4zHXAHPM0wPKp/o37fd/+IPYMQFylhYRtV0QNR9dBvzf6E/cvXuv3bt3T8ng9+/ei5HFe3PI09qZ8Ts4Pmjnl3TRmhNI0umOS+vtYG9XzG3pgFAK3e22pcVl6bswLujFAUTA5mTsCNZ5zoDJTgxMav6ka7K8JDCIefv666/lF63eWpVfOzuNThKAu9lNdDwhwRZfgbOCPcJ7yTeofcoY4GOkm1jAcpWYFquNcg/Eyt1GcFyMaBc8GmzIV1UtDUTQseOwKGGm4LMBUHNepnNcADftzREB0JTtoOWAYCX7gDNVQLfsqUvD3UrWjHpsMe/PXoLNiJZT54ufP+xL5RG6turRJrSI+TeHa3r0glIIkSualGkPICg9Iyk92uDNKtO/uICqNNTmy3Z6tK92Z//6L79uDx88UAbqw4et9ubtO6E6n/Z2RPMDOOD3fvGzn7ZnT5+0Vy+fS+ETxJaXoC1fF6GgT7vt22+/a2/evm/HZ1dt9+iyXd64PRqHBBRBFmgPMYobDFe3XV1aCTbCYaJ493C+ncWw8MKkDnKcE/7mZwr2Kthn1aVGzAvfgW/QdJwKRAxZ4FLA77lOljGN48xCUwCKCjYGFgdcfbddJ40BI6PPggEpTQAKlQekGyQHYxI1U4wlmRGey32Cmb9h/+ggxqnJdDDkOhQWujLHVatmg47j6SCdz1JrzuKXen8J9fG3s/xWp8Sws+l4f7JpWai8E0g+yC+HeZwJdR+4vJBzrKxrIfp5bja5FZah887L+RP1pcPGPJFR4j2pxwMZJpMXx1bMicrGh+rNe7I2JKQ0PaN6I6j1vC/jPTXtNiuuJ/c2TT08TgZBACgx6Db/Bkml9kxCe8q0OmCM+iz34l3dB9sOA/eyI+JaV4yi2BPKUDgDPmhjWdRABXWVkVeXgaNjGYA4rdRL4eTx0FGRlSIyVVhVAhDH0Ae2NQsMiBjEcyDmg0514RwFBCqlyaDnL+aAHRrX4fMFAKC2fcXA4PuDLHbRC9UjetCCsSiStR9cHmPKKV/JJuT6Mp7FZEnAosCnMoXMtZy1ahfH55hHOxp9ofOmtZoVoNr3a+9FEGTmAqMu8aOadz2D6Pp925zFBdc+k/kYoV6RNQ8QJNpgCR5GI0TOeUpPqnWlM2fDkgLPzWiQC7vHGRv6zMcZi80JeyHOVwAC7s/PcA7t1Lv2VmMKyFD0bfXJbR2tI+aUtaOscpWHiHauloymBpslRGB3KYcgLBCt41JC59CZqz7e/PzFy5eqM1RG2LkyXZP5SG/tZBI5uNWCcNat2Ay43QgcxAHi397P1YZKAOC10HFYQPpZZ8wOjHplOzOL46gDvMQ643jJmVxa0rxJ3Zrfo1OCsohOo1O+xUFJSz+cxdCnHVBbgyV7GvskWzwJLd02leejRRPZBxwi1l0ougQ9GcPQZwEc+azRe4MaERZKOZEBANdVRu0f0Mb95cd1zulnAGsSWnKWEtsmCr/2trML2VsBlLReSoDS60zCNiW4OSxDSaCZ58NmsyfcbpduELAR3MmFYGh9fc3tuAq8Ugbn7FxZK9f4GzBUTTdAQ3XWCRtJ10exfnpaDDDOVCkk0x5rb1+ZIpxM1iqOK8rZylITPJx47nkftbcUZOIvnok5UqYFodbFxfbFF1+0n/38p1obf/nzn9offv+HQUcaAXpp+Um71CrXibN6cHgkBg17BBZAwL8EZwFzBWYBxqMODcA8kkFmbSHaBb2V79MKLecTSQvWWOx3bDH/jgBpxNucEe0PwHb2hkDxsinRZOEbvL9BDrOOokwe1lXOMgWCYnoOuwoliFTms2r8I6Qnpk6VVmDfR5MfAo1JKBA4l3gX1+d6OPW28di9oR5I9j9zs7G+rufe/bRTGTMH2W79RimM948DT5clZL0b/LXvKhaB2ie6e0z83rAd2JseX+8X20PbWNmpEns2S8EMBJXJVqlf7DTzY80CulakPa/BXFq1eW5SCmmWXVX+CUBUEqaYeGFqIt4ZvzSMTgGqxS4jGAw4Fy0dgkTsUM6RlKE423wxYCbl/M7ZgR2S7S6AOEyAnEsGu90xZFJsQFqOrsgHhkVEAEOGHWCR5ztHb0QK7Yja0TLUJSn4tIAwJLLUw/2CoMqZ9dubt5XxZRyp1ydoYV5Tf41tx96wPngeJzII2g1e0eFAAA9Cp1PEF3Oyk6L+X10r2Ie1jC3CtjgBZl+Vc4YYQTov9K1fdMs+aYxVybBA9AKgaFdK2ef65roCW/Yxew+fU/etMjTU/NX1QHpo1wIRYALPzs8qS+1a7QuxPmNv+D2Cb5JsJMaYc8qdjk+OqjPKWFvb2Gi//d3vdG6JrTo+1l6+eKHnAIhgfhH1FItgaUljvfVxq50dn1Yng8u2trEuMAVg889ffaX3drzndqJ5X4TWVT5X+lIE7MSJ+NYwBJgTtR4V2OUuLnv7u0qYwSybmZ1SogD9CErwEGu8s3lHYBTvZqFOzvdxvbcEjBsaXJQzWfQbDQD27xQgsvaOu3lhB2A3wCBHDwKjTKtGbDFisSRAZ2fn9WwAAK9fv5E/wJixJrm2av8Bl2Ej1N5J0B8Q1NpLto+OMSZVcsH6IdGNWLl1hIbaH7JJ1RHCoJ+ZtbyHYlCxyClJgykF5d9Ao+2w/xbDVWw92zkln2us0WFgjxkwcmch/OHokfF9AwUul1NZ4aMf3Zb7K4XIyqASoMSZTLDIoDBoDAQ35gFdM+zJurw4U+B/5/Z6m5RAx3G7PD8xNWhhvv34x19qAdM2EERHNM2ZGTlMO7u7bW4eQZ5JCQI+eHCvbX18396/eyMxvYcP7rfPP//cgVavtd3d/fbi5av2bmu3ffXd2/bu456ujVATg4lwGq3sZqZAYXxYOitktUT1Y5e6tFWok7mD6pdMKM6kMoUK/J3lDCXNGegxGRAMKxuFw3RlZUl0GSaQPwlscqjgVGOAQJ0MDJTqMLQcKPNLC26jhMiY6rKckYxzw78xKFZbdn09SKUWkyiCPvRMITNFbYji+1Dxu7ovtUQQR+pXJZJ3hRPlLB4Lh/Hhcxhwnhnj6TaKFthis+GoSTyKbDcot/qwDlumsSkDJOEkqhVgCfDJCShHgEMrlEE2DtRUnElRCSeoX0aA8KM2C9cDGcYBSJCZw497B/SIwjBCXlwbIwKVl3cim46IITVBOnBLJ0Bq19Q+i7p3I8POs3DYUXsoJ1a1ngZfqKUCuNCBWPXx3F/0s1JyxVpIbKp6dXPgcQ3uQeDNYZVMA05UMq7Mqdt/Fb25gnCQ2Mwl86j2JgBeluOR8RSroDIACRRNZafFkym3jInatBAUISomkTjTwGWA5ASZDin6WQWnBBi8S2iWcqDK2EnhX4Jzw3IJZ7sNPPj/7aywHxwM21AOGDBFh887DrMXpTperAraVdqwWlyM9wGYTPDvzC91iM62cB9Ee5S9qVp2aWeUo+NndjZF9LJC1wFDOcDy/hmjIfAxzF6FYWB2ikUwTVk3jTmZr9FnlNMpwMd7OKJx/DtU4oyRr2GaeJzcgaNfNiB0TQ4c7AQHKZ/Zp+UPKw46I1mtMEZCDR/pTa5sWj1vHGLGTeAeNWdT0wX+TSmzS8ZBrLEZ2AUdIeaygVX6wBiKKqzxNUUW+5bxcIb9WlmvjJPGm/ZKFSRz0OI8cFZx/sxOzuqgg+IZkTBAVgM0UC3tqMwtUA8H48OgLIi72vAJDCELhoouWelpZWNxeACwACtxBHEQ+Lza8dGKrGwWzuytlRUBJowNjglnJeOdOl8f4J4rfkcgRGUXRBkvICTdUZgflS1UWY9YJGKhFKOm9q2DsHG3BqzAh2wQtipOsjUarG6c7KjAxQIsgn6p3reE+8TGSheVnrswOEBz60CBq5fnAv+ganI95prfk/L17IyeJ2vTlNm+HFBAALLbZN24D2OkfTs5oRI93jMsCoPLi3KucJr5fWdtEQY0WwWnk6COOtvRUg80ccis4wjHRgmA6bgUT1oRy4vtl7/8efvpT/9Jmgf/4//5H+0//uM/FGCmrEH30bs4UzcxYTAZp52sE11oWGMWzDVopfVcQrsBigXOFB09tkaMyokJlUBSMnZ6TqeZ1+VnEIgOdVQiYKvP0iMapxdquxxQO4hkg+xYVmvAYl8xD8PA3fX6fF6gSonlqm5VquKm9tt3MfUUh98+lAO+OKSsF4GmYlVC155pU5Psa/R/0ExwSQv7Rxn6AieBKrQPBExNKMmT1pSyH7U2olMD0GQW5NigHMnJDZdFakzqPE7SJX5r7mUAxPY1JQEekxJDlaCYwXOvW1P0dYaOUN+9j/Mxa+XId5AAXrSMbJtV2tVsv5OJB/Ay+IAIdeqc3WkrQE9src4Y5nOkLVkClJw/tp8l6lxlLbw7a4Q55d6w4qyS784AvDXXgUlxU0r/Hhu3gU5ZhXyD0vRgrBxYmJ1jXRszFEjG4LvzZ35hpl1cWJdJ1PjJCemlqEQDAB52UZUPik3V6bT1NbLwk4op8EX0jP1+21jflI9GAgqNANg/BLiI+eFvCvienmr7B3vtzes3mito7UlyEHiLYVsluGKISAQQv94MVQHHkxNa50na8MwBwA0A4A+ZcREfm+cjmxpbzbqCRg5bhXKi92IwO0lIckcApLqE2ZYyFrJL/Y6ScLTd4yzBjnB+4KdaW2dSSVbGnhhn5daKMv8AHewPrkVcdGvtVvvJT34qjSmv63579/5Ne/Xy5YBJx3kyPU0r3hsBpzsIutPJA1HTmen2Be1AFxbFuIZhIE0euq/UfrUGiTtvUKrHz0+PLZQXnwQfh7hBvh2A7DlioS5HkFB6sWjwpZShnplR+TClEi7v7MnfTMkTpQeMGf4C68OJvfO2/Wmr7e0ftumZeYmxUrKHD26b4j1HshCGJqxwxppnJvufEk0S15Qzc25gt3g+B/Y38g2dnHC3MNYUcU86ZEnD6xK/wD6nTYb9FN4fDQwnDLyWHWtaN0k+f8VpJJtVHlbMJc5YmCKsbZV8156TT0oSjkQENix7sG+NC8ZHcTmtHNGLmyERfqYkPnFx7CF+Af4CZ5x8yDtPVvumCmCEx0WRy5cyyyUopzoyUW6cCWFAlJFAh1lZQzbfVLu9sarAf2f7Q5ufm26ff/ZMwQ3ZNBZJsgAJIHhg6rAwEvjJBFPU0e/vf2r93rVoQg/u31Wwh9M2PUVmbkmo0Pbucfv9X1+2r75x+x/QQibo8ND96xW49w0AsJnY7CwCXp5JB4QgM8YkQPPT71SmmMFhoHByCbhZCDxrDiUWBxPNWHhyCNTp2wwKbXGUUGTiCIk+2e0qi2HWAYvOgfnMnDOObF0dGGVgLe5nqhELTE4zDlopxsq4EtSVuq0outUyDcMVDYfUeecgSqaew9uZC9dt8QDptc47y8DMUetv6jR/2AgYCIwfNTcsPpDb0LbzdwJerh1RrCj0JrAjE5hnjgPP+zB+yjJNTogJAGWMdUpdFn8YUyG/g17PRtdlaBGoEavF9dg+vPx+NgyuRfX8k6VzaUja3sVhwqmh/ACHBuMsEaU6eJKBZaxxeqlNVs/zLuqzbv9FzRrCJgi6mNbrYFcUVPqtKntmyiKBMEbSNB2XD9j5MGCTumZCfDY2bS6dqbCDS22TWrBAwOOa/TIq1WuYOcBBVP/UUofn32SZMOwqhSkUnHUbpF9OSa0P1nwCnwCBKukoQT1lbKALps5wICpoixKWhw9olzEwLtwvbBf3nR9m/wMOaI1XRjigFnNI31jX4XkdRT06tE/WgPqHVztT9pqzJ673x4Gyrzesy+V3cF7UXnPWNaMAYIBf7t86bKkYpylAgOxilcx4fw9rKGOE8/O/ZzkYqBB4h+MpRgrXcsvGBPuZlwCayi5St15BWtZukOcgzqwfPnNSgJScQQEuLhPSOBcbyKi0gSKXTLgEwgFUUVahpFImoYPZ6u22N2SbpgbMjtTmcRCpLrzaKw7q08e7g1ZjXn/uB6xOIQUiyLFS5wwOdmpqz9vmndua952PO9pfKB2rCww9zuugVn23lHzJsJA9m1DQr8ykykeuWo9zgq4PHOLss9lpnUGoX/M87EllalBbLp2FAFv8G9uAIxm7k8BebcwAHyqQTl20aIMFjAjoKbYNaywsNepAGXMHjHS8sRORudWaUjBFVxjOCwfbCv4mDNxKxA0V/aOjgYMWmyVnSMCfHfnsJ+5BUC/galC2ZVaZxZFwXs4t5nR9JT0SdwGw5gQ9qMlQaSzEKKrao3pHQGMUplkLYQeoFAKKbbVL4v+h1Wv9wQ4opghjwXPyfQM8nNdX1P+J+UfGieQCYAPvxnrhTJWzXV0oDBAjILug4GJ5ZbGtrS23dSipnU775ptv9Ic1FOok3SWoQzVjD/AAu02NJomIPbXcxA8Sg6wAAJ3pVaPsYG8o4Oj9W2UxJUBpv2FcAlmMswECVHhdTmUH03vSwo4WfJMd7Zr5EFDBZWXuKhDfLTY7Z0k0iahNJfiR9hAlNqVaPXoOE4jgS0XM0ywyq+ZHj4gXYg8y/7hDcYgTVGlPlygkQAD9ujUORfsn6GDdJXsuEc6paflb7OW0YmMs+VzORekYlF4GDjHvEr0BB6qeF+jPobR7n6Rftm2cwX+fT1DFfQ/32uYrthS77/aYpDrcgUAAiN6lhDerVttsMAdKyv5WmSx2D/CLORRIKeVu2xYHly4B4B7SwxFA5jZ7SsRUVwfbgtIpGBH/tE9gUID1xJimVJI95Lk2uI8fcQGYWntL2UxjCYOMI2M9CqDpuVTGZXAf8ViVT63QhpsAD60smKAumVArQsBFaer0lbBiP8Ligla+MDvbVpaWZFO2P23L1zOAeCU7RpcP5u+bb79rOzu7bX1tY8Cs4lygM8HJ6bFaZgIGwgZyVp7sukEiMbwqSM0ZxlgLJC3fhsBb/mqVO0hUvJIc2DrrOxAAeoCYC6vm2yaFbi2qeOnCuLsTPeVnBkk5jUWBAIopjk8FxFDaRrls7DjxDc/EecpYMO/YJFrgwYjiWYmlKFtCdHppZXnga/C86rimclPr7Mh3Uma9K/Y17CWV8tU4cT6u3EK/AAbdufyEMKn42wkodJOmq/NIR+cnMVnWi87D2VnHC5S+XF3q/ElwLLYRsZFKCmlDuqDW3qw/lVsARlQ8ArgCuMy7A7TK7sEKo1Nax90gtrePWqfb2p2799qzZ08FYpCIMMDuDl2c4zBpYJ6rBEwi6C6NgyVqnSiX+qYdMM/E2gRk4cxi/ngf7D1zwhw5gYrOjJNpEu0rQXR8YDGY1V3P/nvO2HTBiz8nIGjEpvG7Af444xPLpZQ4+jp8jjXIHHBNlwfbRzL936wl5kdgA0LtxBbz84onAa0FRDz7yYM+xoKB7XbJpBm91CYvZ3aQ9anegyxAbijK+LWpGbT6m5kGzZ1ovevz1rm5kqr/w4cPNIBpU0W2n1pBjI36QXaaUG9aLME8IIvO89BJYGlpQQAC7d94qa+//qadHJ+1+/cfqN6F+v/vXn5qf/zqG6GDoG8W9XG7QVEsOkbImTgJX3UnNeksOFPSugIA0uuSgywq1Cy+meqvzUSkxovBVX170WMYOyNlIP8YQPeol+Bd0e0SJLEQpLpaLdi4B84MVCRU71mMBg6iBOn2Oq4Z9UJShkEHHkJfRqlVI1ZiIUI6ayEp0160duZRAVEOUg4YIdh2wlJ7Jkey6F8Y7tDas2gxhtRjMR737j+olhvO4jKP/NxoVwJeFLsXtZhdV+XetTpcqR8rFVxAHowqG1dU+wv32SUDj3KoDwb3n8UxGAbHbuc06uh4EyGmV+JJhaRh4NxH1jXv1NeenzvYlkNN1zQJd+BsUJ4B1XBca5E5wcFMEMb9AwBgwKlPYz5AqRljaDb8PsHJoFZRatA4cNB5qBlym8rjI1gFPamaujzATkmo5tCqqPkHHYWhcXxI/1tnrr3Zr9vlOX2BUVBF2AR6Lo6q6Y5eA5SagNZ6zUNfFejT3FKHYCWO42jtmSeqxJbqd5gLvkDnkxliLCSsWT2xGdME/ZnvBMTKhgtRBlhzbZqcKykJu27KgWj6npv+xJ7V+q12TzJwMB4q0x8kOo52KK9cK45PMvQYaqt+D7PpfM7jZJEsnADmA4Br72B/kAVQ9qOoyyoBqOfVe1a2KxkU3pkv/hb1EvGe6jYw7OttppH2N04Ga1dlWTbU+QpQwXpSVrBoYHFMB9F8fYAgkGeTrVNP4Es5YDwDbeQmEMOrueXdccT5CsOHwAxaWeZSa65AN2VkS2FWDDF0OWZcUqNxqKAUcSGQeRxZAmycPNYzc4Ut3traLhDI6y8ZyDCnHjy4r7MC4JY9Qob+/sMHKj375q/fyJbOFQ0OIMvdOSxqifOAw52gBmogm5wDW4fnxaUORAFSYx2tX1hnEvzCwe85KJNNrVKG2EEh8hKdNGAn1D6I/Y17+sZWpPxjlJKv9V120ErPU8qCcyakDAJ75MAPlL9YRgWOiK1zbs0D9lPKaZTZqrpTOW6VATYgOrQZ0aYIzVHrBEBw3FTqZBB5J4AQzmf2JuAszwTVEWApjp/uC9AoNpG4JcrS49jpPMIhhH03IgRKCynYAwBVUjQed6eKZPxhBHF/MyAo0empHpQyP9hmD+4/EI3/5Oi4/ed//qfGXI4OdGllS2gT5SwVYxyQENoqpY7z81CPDc4C8GHD+cpe5JyhzKjToaOFA3HpxFyTETpsZ5wdnMelip/MFXbH68RMG+3/ornHFrBX5fCzxmDGdPxvA0szUsLm/DBY6mysgKQ6P8QuuLbDaCc8NesWxpWfMNIRaAggBfDvKvAgSGMtyFGddGlXzgtnrx2q844O0q9E746tAejCv0P7hmcQS6Q64uAk87zMq9qz4njL/hgE4BzS2u9agE9gN8wrtakEzDPbLgmKBMH8nsDSKhXjeXkmzlr2CffEjkh88tOOwJQE2AEAMg9cM2d5mGt5lrwjVwhj/QAAIABJREFUPw8A4OMQAb0hA0vdl6qkz064xQeVVNA57m4BrHG1w1OXhLMCHOwL5flSQqZvVnDB3wHp/d4uaQH0UH9w9ki1xNbPx/xzvgzI0AqW4N91+PJHCfwBqErTQIHziKYOv5OzMrYja0gdlAp05wxD/I/4AQkh/sZWKCnGswFu4Rse7LWDY4DiCyV07t7eFADR1AL0pB0dHyrDDRsmPjaUbYKsP/7xT+3b7763z41m0/WVEi0PHj5QOSIlAtSf4/PwJZaHkmIWyM4ZmrGS+DbM5arh1vopwJ69CLDAeuZ7BP77e3s6EwO04ZuKAVqdbLChLv91MAvzE9snUHmkBANAHTvA7/N9OvLQMpAEEiVJ+BvykZXAMmWbfQDoyXr+/PPPVF7Gmv3+++8UO92/f0/AK0C8kiIwCE6OFJNQukBduQLQim3I8G/BxCLhSSnW9IzOC5XgUI4w65bYBNNDIJGkhAVMAckkeFpxh/wGCVTPap8zfmTrbfTMRshckLw7PDrUWMF8Qu8Nf1ydg5Qdp7XuZVtcWFbtPq0HyYiz35wIsa4AHSGOjhGYbG1tY01MZM5n1nYEeZljlyu4VD3aVkkS0WFBIHLHvi0+7ebGukqy8BGeP/9BcQigEnvIHXG87mGhUU4JQ0OaG2W3SRTAHgQAYC7ZsyrXrVI/7EpsqtZSAXLx7wK4ja7HgE62gfYBSArIZogtaA0Tl15Yx0AFmOUjq6Sh9IbCzmB+NZ6/+l9/2rewhtXMkaVU3RlBQfXFNOJ3I/SAAAUHzi0LUMK8FjJ3eXEqEODm5rLNz021L549ac+ePnZdWiHqPCQt5KD9c0AT2NMe8NP2x7Z/sG/FSdXktLa0ON8e3L+nlj4c6Ns72+3Pf/6LamPm5hbaMn1Bx6fb++3j9vr9dtvd2VNAlZ7mPgAtSG4aH3R6+lyD9NgAqpfyNYeQ2zhgrOU01kZSTTE04VILd6ayJ2FC/gTRYmLSH5ZayCHlZVhvZ6M0rG3F0WJRAFxIlRsF0hXqewwAhPKhzF6hwQoM0h+99SViAnAgJLhUeUMx9dnhhe3DfNiXE8eB97WByu8NxcZ4Tqkhz9owJKvFe/KHnwtEOXPGen1zQ+/CwQ+9nk2eryDkqcF1UGdUWRmCc1NueNaMa+jzoWCzqUKlYd1xEKsu/vBQ74fxkaDUIMhHxMjON5nw1K6nJlMMgRLNIzCJyJMyN0IJXUPFAWoho9l2+w79wRGWdA1SDkYMKxuPzD/zDqARQUSMB4uQ+jOMj0AJjJR6Qns+Wr9a+aj2GBVdd8Gwum61FbryYYcxJ2MA0o0DzMEWh553oP5V7T2uerrn9NSM9rLnHyobxs5ClyCAQPYcMJoL1bBaTE7UU8111OlNUxOqKzosLbjcDirlFxFGcns402b5ytjbEbWjk8CJYMs1mc52M9bsH75cLqBVPGAYRL3ZGTej4ikhkMhjZcriSIniTv1aiZaBzBNsOGvvYBxQDfpXAImAnslwaP9IiJLWa+XIlzjYwLGScrsddwNJceYilmRnnGuH/m0AwGrpAUcAbcLCMagQYSbbq4FTKuts/zvoczJCASOy/3hfnhO7GK0La0octWvq3+k2gdMnSuNcW7u1qvdwpxJ+3jRmyjaWKnauzT3ZP6xpZ9GMNCdY4dmYfyu501puSbRrbLyo/CcnaqmEDQwrgjGRinvZCA4sHAXWBqAjdvbBo4faD+xVAIB3b98JyGEOdC71bhTMCcTqwiByqRZ7iqxMAikOB0T8hhmwjuoPpU9RIqyUSAHmyqkP/bnWD9fkzIlNzPy4tasVo/kTcEttS09NXdV5AI2vFNBV4iDb6syo9VgQqLXgrA7/yZTueD0p69xzHSLnVNYRtpCxDzsnWaUwreLMQ+OXQ1WlTMpgUId5TdbFNMSsW9Y/zjP7MZRmmBIbm5v6/DAooWzC7wf9mQB2d2fHYIjsGerEFt5jjE/Ojqu0BlaDVYxN4+yaeVcZdJWODcQWL2TL1lbX289/9nOthe+/+7794fe/13OwfpIJ5rnpb8/98VtYT15bN1qHBCuxMXroalkaUJG1wr6khGxudl42jFIX5hFnmfIxdWWoGt9BaY5o+KlLt0gbjn8Cc9mo6noiCrdEOOwjONP3UEEEiuURNRQQVBnK9JSmBMrBpRkSsUkJkPlMAtwwqFx+ZSoyDEJT9E11V+2ohOQKMJagKy0nzUxw6Y07LLhGmQyrmYn3793V39iXA5TAi7VgO+XOGLRNc6LBATOBQjLPAycaMLU6QnCO806MCc8fBiHzeJsAEkbK6Ymp5aWjgV/C2kWAkmeB6qzMemXXI+JsdkZR2ePED/L+fy9CGyAvpTyMBVM2KroMY1DgTOkpWdPEADznYXwVCTFWFtHsO5/1owBAfBnZFPkCvu4QGDcbR92hyh7xu1geJYLGyVIOSw9kA0rzh/llnqSRwRxUhyjZlBEAIOtG7zrCZNM2UZcrs1cZQ1i7G5tr7d692261CQAAcwERuFr3L169aF9/941sObXmiH7v73xqL188l80l0UM5QWjnZIFh6rB+/tt//7/bV1/9tZHlHY7nmBioDx7e13xT042IJ+tSa426/8p4AuQlaM8ehL1AYjBzE5+GgJMEEIkcvvDrlG1VC9doe/kcmZkzYwxRPZ+vZIbL7mP/8TeKlZEkBOcA63lmelYCzoAX8wsLEl+nXIO6dOrwOVtUXl3aTTwfz5Q+9JTDAk7cuXtb78nzALDifwPoMWcAPGK0KXMOAIVeRUfX59y8OD2Xz8c5KSZX12KCZOlfv3lTyQqfc9ga9iOxgcqgACCLzcN64qzPnsamAMywX8QMFEsP23Ag0ApQHyD/YH9P+xOfn+eAyYofK4B2ZU3zQ7ANiEvZB2vNmkEuFyXgZ01wdkjfYHmpSlXNzoEhqlr+qRkBLjkLYXaRUOB8sc91IwbTk8ePFG/u7e62V69ear5hmLkUAzbwjOJHWjQS98IQp6uC4ywStO6Qg0/JdeULVwJHwETNp1oqqjzU9pbPsNDxy+MfJNnrM3jY+Uy2okrD8Vdy9vD73CMdy5SQLlFN/g5Ik/0jBsCvf/eLPg6O69gtcuJ+hm4zo4OdBdwdlwMnmlfVNjAQZ6fU4R2r9yVlAIAAszOTCv5//OUXDmSKIswD4sTRwuHe/Xvt7t3b7fhov+3t7miTOVtoyhPUf9AYEF02zsetj6IPgsTv0M9x+1M7Or1qN2Mz7eKq3/b3Dkz1LEVJbbZq3yexq+oZm6BKRkDxNA6HA0LXxvqQCf2FPvcx/qKCoiq5ulqLzMI7LCo7HGTELoxOHTk4jXM0GvjqICiqJYc3jAX1o5+bGWRdHERAuZmQAQFtS7CljAJBWNGlHDBZWA5HB2eJ+/kQcbATSrkDRmenpGA6UG93sKLsaiHuyZpx/aBIcfSgsrF4hUyq1Ynp4ckcScji9FQHPAGEhHw2Nv6Onsg1YYMouzQ5KcMmMZHq142xg+ZFxh86PdfjPqrRBZFTvc7fU2x470HNfCkfu8Zbx5Y3cgWovG8OgPw87844WGiDw21Wh1uCCyOyR0X9QqhkXtkb9hFOXA4SAUY4SxJkMu3Oon/OaKVuNJSflaVlOamwYkQRrGBFyrl0WlhaUlYIVFMZmaKaK2i96mkdQSeTOIpqVbttYW5ea0Hilsx316JJrHnWtg4YnkutMqutXLWhcTa9qMeDzgg2RFbJH60Ndh0yVxFiWdmk6A0YCPJcRXsAtBIldbcv9vgxp1r31RNVbXNKDCV1eR43U2ld45f6RPdSjrhKDGMAgNHgm7kP02Zmmh6sps2q5VJlrhFrSt26GAb0Mi5HjEyZHWoDYvlKZoUxT3tAZ4TM5mDfOSDEOYIF4RZhohhLVd3U2jAfQt8LUCDwUgAmCK/pnHYKPX+hxAYwSPaReQYEUJeT/X1nRRGouuq1KwWZvba5sdE21zdch01bIECjUM3qmckWmDVCAHsjIEtAS9XgmoXkemfZoK4zAvwcR2S2Aj/eD4AMqqFaHVUQmkMvLAkoj+wJHAfKjtKOlIOOuu/3b96192/fax1gA3H6KNOxTgd1ntBIl0uA0Y52Ml5dzgjKHmTDh4Ap14mDiw1gLGJPtQ6qNjZZYoLF0UBr1Elnz/EzMq18TsBrlffYsePeFuuJbQpLRxk4Mqisbxx9AQTOVhqoYh0ZcAkIkawcNjfZ/wT8qWtnffP7dhKHpTm8mxhqJXyVder95zXJ2pCD3nG5HswsU/OtHO8gnba1XYksHh0cVtssM9XwM1D7Zk4urs7b/uGu1ge1lKoBLcBeVE05M4jQur0az8z5gEOIPXtw/2H70Y++FIj04ofn+h3pOVTdpkoXqrUhDi2BCZoyBqu9D1M/HZp3znNTsR1c8S7sS+sdtPbm9VuPLQLDBQDodMHOlz9gCri/JwAdQswIAKByGNZfPYPqQDE/0r5ZFquB8jyCAVS8vY6cpJHglETUYLF4TmS7imUkazpghnn95VyLponOeTJEZ2buTE27Bpb6bQknluaDQSADrtCbsUcuw7ENTh0+Y8qcAiAhRgWox7u7ptwgFfuFQIJgI+NjdpHXcs4aBhk9mojQZf0KcCxnmiwxmU+x8s5O3GIOMcZTtznl2egrz1nHmSg6bLUgFtB/aV/OrAs/3+iX1PfLH8o5Mlou4zO3OtpIKb+ApOpzb2/D/iTvRRBgW23bSEDG/d11aEint79m4CglLyl1yPk8nGfvqZTryJstVpIYTiPdCgIAuFTCvczVPQUbf+EyUrHTaENXvmMCkfi/WWPxuVg3BHrsq9kZAse19vjxQ9lrMuPc/+jEFHDuubO7056/eK4zhQAQobR3r1+17a0PElrG50dAWyKC526lSOs3Mq1fffW3tn9w6Ba0CC5W0oAk1ZMnj9vqLQeLH96/l70A9LW2hPVMOPOcvHDJbnxjynt4T2yjSp9GOmmwVwSqVEtTxjfADIkgtAcmprptbX21ra9vVDmImccwEy/QcWHvw0aurL8DNPtNfNFRi+e9d/9+W761IrsEIEAgL82y2sfYBNY8XwpcS2ODtfHk6eMB65QYibIAi1XCDHZ5N89NWRLXhGnAeqUUGVFNwEwSKNgo7PDjJ081Dn/7+utBWR8A6MH+gQCAxXnKuZ38ASDHHiVW4ExRCWm/LzCHeDHrSAlTyvc2NzXfxHz7e7uaa/uOY6LlAwBQakAsRwt3gvUIk7t05kwAF4B4h+SgylHwGafa/NLSgMEtRp1YVKcCb03Jt98skPLwSOuEZ8Gm4TuxJhk34jf2lbQzYLIpgea2juwHzhz8bVgVgACOq6yRIuCFBE8JsvP+iVX0eYn+Abz2VBrD2LEfsYNuW2nGZ/wstbQcEREPg0RlanVGpQws3XuSrOWZ0g5bYsUFErOuYGkJAGCBsFmNGF5LNZML81AYddFAcLCmnCnj9xgwIYbKPJ606Sl6J6+3lWX6DkK5gMZhJWJnyGeE/iK6wAKn5mQN1dDF2XZ26myT0RULLjEpCDFEvIXsG7SYTzv77bsfXrSP25/ah63d1u9Mt+4k6u4WJaS+zyCAgz4dLDdDmjsDiTFgUqjnG+tAPbMhtQNddMOiOmOoHbg5QM7vpd4DJ4hnN8WD+i4U4MlsoVbvNjih1EWYztlGBGecmZMzIjTIizPK8XHoAwAM6JzFJkDYSj1LpdJtkap/BABS35+sR95BWe9e0WVKPZf3SJsnZ/SGjkSMp5zb8TGVK+BkEphzbaOSpl8l2wbVh7oursU6IqAPzUpZZ7UU3BJgwlojk868hWmBMBPvxnzxx5Tang4YwASXoTgjFQQ94IYYHxWo4ATgSON8iFpZVEYMfiiFccSz8bh2wCj/bSAldDJnSI3uq3ymet+CSuaA5h3TGSEdKDh8eAau5WyGn51DimBdWhnK8lisiXWf95ufmxdjg2w8P+eQYQ6gVgqhPb9QsIIxiKSwjFDH3Se4FwAAlDootwAArAOp81aGRFmmcnxiLPVCRX2KYcl+kMEbEchUC8DaSxhk6w1YZ8KOg7NcfB7a6MoS/V7dTshOiA9pDHx6/fqwdzaZL9YB19EhqubaDoKx4MrAjdDxk8XIWo4jLDVqjZMZT2qbV4c9mQG1wqpuAdzf2W+om3YccWgc6KUzwdB91PdLPNF2xnoHMBDILuRQd8bOQi8aGzK9yoJajV5OdyG6ycAICDyPAq+DhjgTcmxq7SjQVR2eAwDGxcKmw+C+AXZeuG0M17i9udkAoVKmAwDFGDB/TDKfB8kPxV+gDgyvugfXULlQ1cKJPVT1iOxp0TGlx1BrG2bWlVtpKSNcDj5rOGVE0cRgD6g+GiClRPgAuRAxgt4L4s7+YT4/bW8LfOEMY2+41Z4FwKLoTVZNdHcymVVmMkqZZSwD2gopl3p6QFU7bwSF7Bs5GhVgmJHh8QwIrYxpaesIeK3zJCCWMrwV8DI/YqOVOGN+JzRDz2WJNgiIcyAYu65sYCm3h4WTzGPsJc+uPdpxTSXzIs2BqgEP8wRbm2wqzpbPr45Ehdj32HvEp5zpoPzL4rZQVGnt9OL58/buzZtBZwk5b7SCIhO/vCz218UVgXSTts8F4OYpvgXdYchGu/uB24LdDLJf+BDQum/fvtPWVjd0XzI2ARnJWMvfqI5FEvdSByML7caxj9YJn2NtpWQjAafO38rUM9cwAWAMQtsVwCeB4UmBqdnT0uYRZb5U6GEPFViZOfT5gLmyY2mnsSmrgy0AQKZjEmO4u7Pbnv/woujHbr8KIE0WTT5DKVFnrTr7bLosNiRgEe/IOmAMci7Kf+tdCohEvR1bdHR8IBsM+IIvYxDYJVkK7Aogsv/ncqnMO6wzMdROTtrpKQKybrfJ2uLMYY4jyCw2mAJdMtMWHIQp6rNBxeQDYGsQcBaoGEYAvs/kpLPMjButwdJhCWYbSYeAPZzXACnsd+YSgygbWUy7UZDB58KwrWCAY37HrB/7HawrgPOIdWms1OquSipV4gbFvoBHAC4xfGiBijNu3aDYdp2tJa4WAIB5S1DBftT5XMw/xnc0MGBdDYU8HZDY7/PzpCQLWj612mL7qZTBzBT2A8FXbJeAq2gcVCIg56hsULULxVefUPlwX6WSgGyr66uier989bJEdS20d3bhsliA4P7Nddvb2W4Lc7MKvEiAEX8gtEzQpqB8elotv7c/7Vgjh65UJCyLnYT9AiR+9OiRzifo9KxH9j6ssJR7jpZChn3nEioLHstWVICPgFrGlfdVO+D6WTLtZK0BAFqnV2ULGwqwWROUlvGuKi1j/stfIwBVsqjv8iGejbOO8du8fcd+SwnYce5qvM7O9G6PHj1Wgg+dE3RK2EecR1tbH1RWR/s/AusPHz+qPj5sHhT2BfYKyMcfSCcdQIFuOzk8blDhrYFw3aZn5tqzzz7X+fPD8+cqfaRLB/709ta2mKKUWjMXvCvlG5yv0kPoGnSCXcAXSV6AHhI7MDAUBFPmurIimw9bmPaRaLeZTe7SKp7n6JCyUMB663jEHwZgiD9+fXPVzi5OBK4rCIepLWDbIoKA/9gjgIvZmTkl0BTLVgIQv44xJaGrUsvzM52H+BARtGUO37152w4O98unsJaYfHs0fqqklutK76i0csTYK5YnPgg2xMk5hB+b5kE6Ip2O9sLG+obGjHUhf3+Q1HJy4fzC4DprdJSxpw5xVe4tn5PyedaemHCU6rs9Kd8jFoBhkt+Xv/vPv/15X+Jz5YRjJwjeuXCoJhiBHCgavKsLOXagh6027J07t9tvfv2rdvfuZjs5PlQvzu0tsrbO7tKDdXnlll6CNjdklxAJXF2Za0tLc9oYTOzpCeJmTVoAQs2m6NlIv/jWdvYO2tfffN8+bO8IfX/7frtt79Dj2UgdizbBkILsrutaLGznQwyj5t6pVnC86VHvOKwzljGuunEGilr7ZAriZAUxJGBl4ccpIzOyusZi7qsFBWPGBOhZhPZaQEJUkBIkxMmR80jd3CU/N4ob+gaLERSPHaK61qIk8/wsHBC2CE1wD2XdoTBVnVhYCHYEnN1kM6tHOrWz5Xgn4E+dJM+U78noq8aO7IqDUw5Xsog4YzwXAbzpgQ5aAAjI7KjlCjWDE6bihsrHZ3jOnV16lJ5WaclCZbasGI/h1aFUqphGrThAxuQMck8CCn4n2TQFPUXBYgwYZxA1vmcKzFzV1ZtqiROlTLBYKtAZ7VxDPwUYw9lyLax7JPN7yXTZ0W9q4QIrgTERUDUiogcdX8h6IYgJZJln1gdGhOswvyq7mEY53oJ3Vt23YiubVYYHqmkpm5Pp4Iu95YNl2FIPdVYOIis146ycO3CUKCbtGWdbRyjupeZxkLmWEvKwn7Kc1RI70riI6WJWjP/YuVAOu4Je2YqqW04Q5CcbKuVz2EG1mkcxvlSWfUhhGO0kxam2A+2aT69fB8ApKVA36EFvYrfuspqzAzXZKl3Xz5iAyQ7T8N8W3vSBHydaGbDKGEALNDgxpF0mK5LxyLUVuBUYQlZMAEBlf/Os2puVGRY7QgDAsDzBWXBrcGTfQSl1iZCf24yHEn2Sw1908bRgq0xdAkoBPqXBcX5JWQOqzFCcESuaHbRFTfmEW7LxOymxqNrWCo7Y6zoMa32LZlgq3nxONdhSAT6vtqDOItpmmRqc1pa8L86CD0Dba/7fmgDWP8FAps6RfT1Bh5H5+bY4Ny8QgAwDWQ2yW3FMsi+4L5RIl1JRm4nmQrcy8q5vTtCXvwNmhSaea4UJQIYiXWISKIgxV9n0OODU+tk2OcixbbI+TWj/ODA+n0xjFeBY1MZRRzx7gfHw/kqvYbgMI1nnESG6OCNaMxUgIsQFdZfPm+FlzQuey+U452JeKGsop8fnBU6dwJ7pqbawOCfAh/0lW3/Ta589eya9kq/+8uf2+tVLOX0GtMyoQtmfWl/AtMtr1//Pzcy3ywucKpznSwEBFma1oCB7T0yOblegMywAKfkvITrYUTbLoGxlQasESvaiyn4UFLD2RLX3fJsd6D+xZ7LHUb4uBgB0XeyM9imA09S0AAAYAGQo1UZVOiMExVcDLRn2TYKmAADZ/2H6OCNpoTSLjI4JHCXTRrbo3dv3FpGjXGmGM8wAsvyB6n4S/Z84uGSwOLMC1iWpENvNGgBM4Ewfn+A8BxhBiZ06515bWFocCN8C0GNKGf+0RxUj5BoWz64CDrJ0koKWcB1r0oAhPtbpCWdnyt2seUTpWyjp3i/WjhAgQt18qeizT8xCcHIiwmzeR5S0uVsQD7i1vS1/00D/rEpW2WtkYVUqcEJWFS0Hn7c46y7r8tkSn0mMilpH2b/Mt9gxEoj18xE8mjk3BP3dlSnJJMBFa8KwVskWmgA3JtDIdtMaHTlHMOjYA/5tanKdnINSsSHAiK23LsBQJJS1BkiTWuHYhgBEPL/PHXfkmSrRaFgujDOJtH/M/IcBECDGAJbPH/Yl448fxNohUQKVHwCA/fj6zWsBHfwufgx/4xMrsUYJ0k1Pdnh2FsBmUTac9UYSUjHBeFf2EAAArQ18eubMbfvobjPXHj162DY36QDWa9tbW8p4sgYNaFhfiL1PAKR1X+eTuh6JIg0IOfRrSTxxjbCSE/B5TTrzrR7qVHKM9ZTp3tjYlNdCa72jQ9fOw0DQ6lApMvR6M6xYd2TxI9DKs1POy7sSU2AbmXUx9QQQrMkX5H0/ftxy+dPamsCjb7/9Wizax4+fqKyCcieSjzovu9ZZ01oo3R51xVE5ktkpBMjYmN09kqK8y1JbW9+U7YVNwHhZnLan0lMBRAV6y1cqMMoxDeKn9n8ZY4DglVvLOtPzLpdVx28g/FLtte/euS17SaB+eUHCi/1K+VtfZQeAE7wHjEzWPCwT1hjg5enZUaMFI5OBNswBia6LS4EWEou/uGp7O25NvLZqsdcAvQHE5ENVdw/2A0AnnSkABtB+wL6JIUCpl1qtO6nNfShZwO7z7gJU5UMYPGTfMC6wN9hfzDcMivgWTmZYOJlYm7NF2fo6iywAaj0lxQ8w5Qalo2bkASqJmXfFGTnsZOB7w7hykjPJ47QfTyza+emvf0SLYiHDDCpB7CEGnxrzubnqcW5l67AE9PfVRTs62G83V9ThXqgNw7//+2/bvbu35TSQ2Y0yJ+jLxNR0W1tbV539Dv0fhbqftY3Vhfbk8X0J8jDIx8dsXrJ9FoWBanN4dNL2Dg7b8elFO7votbHudJuYmmkvXr5pr15/FG2Q4C0BH4ceSAc1RA4GMegWyImhNY3TGga0FXSbQ2d4AB10wPf70iZgoYTeMTqxLJBMTkCB+w/uydjQ6pAFznu6vZTpSKbOmTGAU8Hm4z0ZM1oK8Tsc8NECQFCCOo8IM/F8ybqZoeFOBDmogvZwfTY9C5CDWMZbwY2fQard50U1qcNPgU2p57II46i6rne8ggCDDAr2bm4K/XffZQc/rvvevL2hjQG9PxTCGF82AAsSdHFn59OA/s8mTTYRx4578pxZrEuoBdfBZZquHV5dSwgmjoKzWynpEAJflBtRbUspHAOHkxCxLD7Dwan6+LNzqdQOx9b9YHnnAADcS/V/461tbG7IKUZshWAaA5ParX7PwI3ETaou3oJghSCqtnpSh4TbKNr5ZH2qHKCUz/meBLCOjjRvw6zIWFtbX9deFcW/2vEBACgzIS0PBL0Iesbayem5WmlSC4ZMV57N13PfdjumdvoxXNorZC5qPXGQhhbJZ3iXiFByHYAJ+mK7LtNq5aa/liBR0S1VNsP6LiPHWtEYIcoS5f4KWEJzTcadQIPaLgCb7GnNT7EMnCVxgKRnjVEtqqz3y7UcDq3tysIHfGG8eZYIWcpJlGq291KeJ45QQEBlYEdEVO0eOiBMRkV7uDI7ULZYy7CB1IaqAlSvaTuHALQD5gzts4oBoCCxsto8nxxaDgIOfrEvEHt0UCsqbnU2CbDWhpDlAAAgAElEQVTHWjg9R9DLfaKzvsVCKkBMYmaMpcA/B+Ssb9sphOvIgFpQxm3/okKdMSLItw6Dav+nGT+fJ8o0jXvPMX7RvZB40dKSgiD1O662raJO1jzx+2hm3Lt9p02Od9s0Iq1Hh+0MtPvsVOrUgISUmaTry2DMJfY3UaU6BmYTACbAD/jEPWVLYYRQziT2SVo6Ah7ggFvkh3EKWydKz6rTL0GerJtk5Gwvq1NJKaLjjEL/HNiqyn4okCkmTIKDUbG20Erdfs62OY6GbDPZ5WIKCNA/OxNoubxMydWxFI65xtLyij6Lw8aZBBgXQIP7AojifOJYoFmjbg4T1TEBkPTmRvZwZmrKIkq7nySKhFO/tf1Ba2VtfUXCTawLAaAdwM4VpDxb/waQvteOjxjrBFjOkPMsBBFef27TRAspgHPEhQEBGDeJrvatdYKTG22NZDYDANiGuR1bnHtsjzKt5TQp2zwzpwDOoqXsXWdyEWyk3TDtqNhnFtq0TRVDSbW1ZIX9xfzHXgyBw3RiSDsyt8+VsjP00gkC6NMSN+uLacb+YD3Yv3DwyliYtebARxTWETYWvx/QivcWwLyMkPFUu1KnG1pHEZyc60xDVIzyO9Y8yRxGH9YdAQqaHNgY9iWAm+rsd3b+f67ew0nS7Lrye+WyvDftp3u8xwwogdBqY8ngKlaxlEIb+pO1kkIASIIgML5npqd9V1VXdXlvUvE7557MBGuio3uqsjK/733vXXPuuecqQcAeA/5Q8R8ZdmvIxTk+orWTY5TLEQk+FgAg4Iv1rqSMhYIxJ+CnhBi5n9gbRNnYe6wv1UNiRfAxYlf2FdMjuC+1cw2IInMPasXTRBzvVZBHYljsEXad3xNAV5M7XHG0neb8LC/TBzympIj7jl+bGDMlmITUiXKA8ZoOULRrZtqjXUXhCj8MnZ1xtNLdki6Q59A7zjaozrPP1BXbcLeIZA/59wxc6WzXHuM60Y6yvkFfh8c+xVoc7EvbtjHtM5JtfIYKAgK0rOGTOC8gWWxX9pLYF4o/PcVorDMiUJEWldhLrXf5ZjEoYKEwkeWScbIkou6dlpAgU41UMLLAKuccv0LL7zbjs/HbtL8VxZE2EFTwuX8SX4lm1hx5iXTCPKu2CAB21iq20vG4leDVZjHicdV8LnEc9552zhRx3LLjM6epaSOtTc+WTaxKL/ZEMfbunhIz2mw5J9hc+T5EP9X64efjQt6iesl5PiSDxHTsM/xf4l/HMlft1q3ban96+uxJe/jwO13P7dt32q3btwXWKkY8P9M68hnsBdZEc+7ZX8UMlGjklYujb1SouxbAwlg94iyJsxbooSlaVP2PTpSoxy6SOLM2yovUkmhBefKvtLpKULdGimKXAvRpGtbEmO6XvBD7LY2BzmRbXFyW3d16vd3WX5nlcMJkg8vz9pvf/A/tiy+/EHiwu7etc4ygNfvj+YtX+psiF4k3e2D79bbOK738sY/sR8UuVOaPDq1bUQJ7aysrDeYEe572dhVb0Vq7upZmQ2IcTWcAsFbcUwWKat2OPWH9wjzmWSdWiNAx/po9ie8gr8LvyneXr9DIxRrVrZi8GEhck2Kxk+MqMHtcIbYwrVDsAR9itwzy+wLux12U1o8AAE5P3VvN+APegDdVElO97fwCaBgORzMWz6GmMLbhsI0PMzPRycqHH37geYwalzIq0T562BBzAMWj6siBJjnA8V5fnbc7t5fandtrbWlpQcFIp0MADYXtuB0eHAjxYpFfrb9uu/vHbXh0ss3OL7exzmTbPzhuT5+vt4NDUwRVUSKhQmRoalqfNaionB7bIPyg00eHJKE7Pdol1y2K1zWK/q4SKOCZnBTixkOC6jJIZc8ByGjAVPtCvYH+wut5Hx4ABxvHDdAg0aXqOeG99YAnXQVWkkmAWHN7JUAiFflS/i+aB0bF1Y1RARnp14/hG+9MmBoC8l70TwxjphFgQDBAbIrBarvWsoS/PHvSvYBxOOyFQSq8lE1rZB40T1XXCFKqKhlthST5rCfBJ7/H2siRRqxiYkrGGzqX6Cvj46I4uVfGm5/eGNZCWg9K1uJAU9FxH6EDCisy8xlG6TynN8JbCZajHwCySQDEXuQgqS9dY/uqwn+FE+UwjbW5+RnPX22s8VnPaajP59wTJjJu0RTRBG8W+FJvNsaEw1wVXxIUEj8MlZxua21/b78nYibxu6o0Qh9j73HGZIhrzFmV0S3+p0oFQReoN8ijhamowPbZHqYDZvyRRY6MWqsyXVXn9B2lghUhSfYR1+pKN5VzgNk+xVPvxUjEeg4ENDMErjV3OiwjBThFhw3Q4aS1kktV3oqhUlROJT0o/xZDRmOAKnlL5T33EqSW88Q65/MJ4lm/GEfWkeep6rvAHidRg4H1YKAYA5tELwlXQAGNnquEzufQ/dQBz7AFBhRRji3hrYZYGYm2RwriTNRnC9qNM6qg0BUfi6zxuowDq9xDay4KYNGVuQcUzPcOjtUKQvVfrSM1/1vOgdaA0RGd+1QysS2cPa6Z6+I1cUYBG/qfabodwWbYQxEnEugBC2rMvd8EYZoKUw7qwYMH2nePHj3SfUpJu8YBYeewd1/+6gtpFkwz/md3tz366cd2enSkPcU5Injj+SZBwYdhKwHZbKc436bYZT8lSWQtEyxKoK+U8APKuIpk/0LFh3vEjlE1Z314PXREM4qGBNQIJBIzxJUCq7lb6dmVfiZiuE1EozR5Zkosop1Ryo8DI60yTo9nLruqdhgnM9nL1q7w/fDcwgB579135HMRk4JaSvDnShNjRT32SlkTn1drLht4berkqnpfSeTNAME3EWyo4jfU2tHxgSi9BG0bm6+UtJH/LK8sKOgV6HPRlZL99BQ9yczthuUFy4nEhoSthJTOzxTokezHX1A141qgZ0b3BrEn9X3vIf6E/gp6OxYOC8Cs4J4eUj2fmrLQE1S9FsssCRB7kP5e/EhGy7JnSBygJmNPzWY3cKszr97oqNCzLmYwDQKVSa54zBG26p0Rge+m96cfXlpA2lMG2W0P/UwtfuzxjbZPZppwbtgT+Vx+xleAeM1vnxxvUGktXE9yyfODWeRJGfho9gHJP3uDqicBO8ALewQROa5LIx55vhp7Nq0/r15u6HytrNxoF+dX7acff5FYM8k/yTA+CPCBc5Axt/RkY9ucZKF/ZACX5xANIQkQnx5bE2GUyq0F7vieqm8ocY9STbVeFa/H7sKww4cB8NtXDLXF5XmNsGMd+R4xETEHe1NCbVSOx4lraJO9EsWavWZQkHG7Bdryb/XdO2ZkrWFY8r5QnmEeTk7SEjstEP7psxdu8SrtGVGg1eZUYs3oaEiZPaKCTvaJMeJXBACIcdEXLIwGhtmKZholVg14GwDASfyIAADHbhSprI9B4kPrQoBx9o2vLxMn7CcBAMLuoReLmIgzn/bIJJDEPfGVAjdoPaIVTG17jMn0eGSKiZw/teuodQsx0Om2tf1G4+tI9KbpQa/2CVgDd+/e1bX9+OOP6tFeXVnVM6NPG1unsyOA3TYydj2spgA6+PiAzGHXWHjY42X5o3socAgA4OrqXKDc0tKyR6xpVvuEzsOzJ08tUlys0WjNCBAp/48/IXb88otfyw9/9dVXsuGAGnzBJPYoPVpwoNrTx0775Ezb2YV980zrtrK6praO+DIBS+QwmgRBfO9e/NyD1OeJYYdHRbmHxcTvj09MaX9qOkIxobwWI21+1hR6ACKt41VNBykdINYG4JB1sIA2yTGCfvO6RkZip0Ap/yYKPGDjnOxwmI3c28L8UqPldWN9Q8AORSdyTsZMfv75Z+3TTz9pKytLbXfvjcbI47um5+YErL1EDPIIFvRYe/16W1o0LrjCJnfCzjPF/2uAZ7crMJznQ6y/srSk+AFQUyzM5Fk1gSvFnkwZIp+NGCjvlXY/FxNclErsSftRigoezWzAnrXDTlGsiO+OzpfzyEvlhhlPy3ti351bOh4ifgpLCrYEdjugX7SksvesizTShr747SddHDTGkEMH0gJ1hUBFBl43YePDTRpt9Zi72amJ9qtP32/zM4zJQhHeVOgof//Lv/yx/fM//7FNToAku/INCODZqxyCq7YwB1WTBHCp/c3ffKnqANQgjEgofePjk+345Lx9//CX9tOjZ+349LKtrt1uU9NzmMO2vvG6KtFQCnF4VBXdnxk6ZRzw1IRHYjjZuFaQsAuCL7ptzUCulgc2OwtFcooRUlB0sGcEuYxuDDQPicXHCcdQ8vu8bygnvA+JtulFhxpdpcCv6GgYZtE4ahSajFEJAEY9PpWgOJnMn6RipmcDtb4o3bw3oljcLwHJ4fFRj57uiqATBjZfxvQNVsOSkAft5bNT4RLboqrTvI9E6hZ8DQSCGTElKn/HCDvrwHvwPV1TUZZTMWWz8j4YOWjugD8Rb4kh1gErpgGfZcEiV13ZX1xfDhDPyKI2ZgGkOswzYVtrHmixI4K8J9gGAKC/kGdxceEkUNdc6vMSbob+P0U/nXvVmEdLK4cPIcrj46IJsgdhAkQAht5qzWlVRa+J4cHz5Ll1tI9Iiun1nFZQocBNgpZOLkBClZRXlZw9ymcROHHvDiiHVZXXCBSJ0EDD49zBvEEE0J9tYRbAk9J8oOJX/UehHxGkWAnbQa4S9KIt0kNIopzk3+vvtWbP9ShMmmtvKnlPJf7qus3OoAptyn2vwllV5yTcrI33u9Vqsy919qTbYS0AVz9dcVbfegkS2oYZzAj4Z2d4pntS31dN10iiYAdt0TJ+H+PbEyase+9VsYulELugYHJgVB7vKccD/a20C3KmpLo90DPOsxLbguqomCRDsqkSGFXw5TYnEhuMPy00ogYXM8afK+ukPcB58nWZi9DTThD97LIdlV3WWVGAY5BDrCHWQC0op7KrWU/uO06Ms5d+TPaFrr/u3QmRRSI0A7pYJtGS0WfVHO7B4JDKPWAfa4bzx2beXLvR04/BSRIM/f3f/V1bW1nVKKmXz5+1Rz89bN3LywaCPzM9paBBoKnQcuy99VV0PkKxFcDWBzb/fYVWz76SryRWmYMuP9eGTF1E3b6SArRqtOaMRRxHkd9ijbzXRMfJqJlg1wLEIv4nMTT5XYvQSt5C2aX3CHs1tsBPmF5ibJTHjon1VCySsKH0ewUeBaAhycFPMTsZph1qx9AcVeWB6l82NkCrpwNZCNhVKBKyUYEHJIIk4aoWSbeDPlJExkjwUG1mxC00RAQlz0T1XVxe0GSIdj3Uhq5G2uYrKndn6hEf6o6o+k+1GI0Hty8dC4zn8CD4xHvjS2Ee7B/stL2DvfIbgAqcG0RNR9rUxEwbHR5rh/tM5jny6CrYDYz2617JvmLr+B37c1Oq08YGw8T2y2MxT45PW6cEQ/n33h7Aj2nu0hCpIeoOnN1zHbA7oLmeXw+0rPNR6tH0svJzB8+X0rYACOTLo7fQOSk2hAAFK+sP7tGAPvhSzkmYSj6LpUtQ/3bv/FDrTDCRBDDcIADFl+NTKqCuOPMVjR/aqTgjaIHgj1grAQNFraUdjQRsZGi0ffWXr7U277//Ydve2m1/+P2/SItndoaEgIT6sh0cH4nGTfyCPz7cP1Ti5qrbtKpug/bbvgCNAtoX3CaoTi8Ap5NDJQjsC0AM4hHeW9MwEBVswxqbCcjG3iPmvfvWzba0PK+4SIWBbleBP/fNHnPLAdOBruTbAefEdpLY8qH2j0CCSQuBJckK6IIPZqID/pmlHOtMtdev37Rvvv1eANfczFz5VID7v9YkgG2SeEf+tRLrgJQBALKfOOui9hcQr2c34PsESlSRJW1t0kUpm8/18wz4UjxQ4y1zDQG+XWyrVgRpHjlH4L3QAcDWulho0K0nsFs+Vq1EM4ArMFa8n9UCMzqk/v/d3Tf1PdsbtZlRQaZteHau3bx9SwU51hrwkiQ6Amq0KPLcYNcyXjbCoBIGrpZAbCsxDcmU2cyIkHrMZnSHdG4yrq8+C3/c9wX2sxfnCN5dKz+AVamzWIxJCpicXwm0ifF5WsVD7xPujfgCwc8vvvhSoOK//unfZKvQNUAbYGvrtVgA+FVaBahqo0HCY4VVtbPLhIsmUIR1cvyOJpf1tM5PrdtCBTuxcc4TCbJbTmDDwAICUG3t1fqG2Lms9WDBDE0SxfEn7H+3QWTvqUV4zMw99N24V84LoCZ5Ds+I1q1oMTgO8x4iP1DMPjQi1l+HgiXXdGaxba6XGFlM6qmO1oX9wlSBt966q/edYkIdrAnaktc3lNNhQ2lNAohTi0IVXwHplZBrfLv/8J7EohrfNzWt5Hnr9WYv5pGWVokBavxhnRViKPwJ+13nsqZyZI1zlvpFUzNq0/aIXUnMgZ3K/eaM46tV0B0a6hVpDY56D/H6MM0BcwFbaCEhHky+Bhuff2MLeUb4snwN/c1//Lx7DQqrvuNhHUweGA9WAatGCbivgdc4uXdv5/27t9snH77dZibHRTnjfCHuozaC/YP2+9//oa2vb7adN3tS75eaMeIVGl3A57W2OD8pDYC5uZn2t3/7P7aZWejzr1tnvA7J0HBbW7ulZJ9q/7PnG+37h4/a8clFm5yaUSsAqA+fxyKDEIoWp7m5piMryapRRTgVgjZQXlFgugRw1gQgIOBQ9EQTxse1oXECCJoBfPT6RzLWr0Y0kahFCdPVaI9C428+m98zlWxZzobEFkQaQEKofdRjJbhodWYlgIXyhzab4DrJTCoBRphcBcw8dwRl/DqPj9I8btF6oHlXNUCJQn9U3mDAEoPPppFCapDMogXh/KSQTQvJ1JREXEChMIhUZTj0BOoEbAShrrJdyPDaKbjfmmvKyCqolgq49g9KOMR9YwQZ/D7PjQPjOZs2SF6T6veucXUkLk44SLwRyINyZTSdACCVk4zcChXeol4d9TbhzEzR83gkVwlcWTPVE40HKFMO8gGHSDzZLwAAABn0MLE3CT56Y2aYfrBrZgOGTUEme5eZ5WNQk22Isp+cMNDDbz0ExkOxj/RzqaGSwA5przvwvxbaSaX45OhIQVco4Bh4Ag+U31lnOcBS1ReKWYwDBRM9pfsRXWcAgIBpYgsMgEiiTBV1jj3H/o+BVaJ4bgSatVNQVVUy7dkKKlJBU8pe+wwQA+qaVNelZN8XRgwtl/sXiKORVk74U9UN4OS3dL8lPxOyjQq6ZrkagBgEAPIaVyxQezX4wF6IiGAvKSt7kPtwQuHkEWOd6gv3l33JM0pfoveUK4s5vxh2bCnOPD2aVpNF9G5C+wchIgOzFoPDTosuXfu/X0WyYKGZMOZ4iMJ8auYMz0WsCc3DnVZAw2sJDHb29tpuUYq5F4MppsYzvkiz3QvMGkw8ofcGrDPSbcelQLH2gOelu4eOL/wLVF/srs+o2UFrK2uqIP/hD3/QNAD2P0JpAGab66/aIXT1q4s2rskXU+ptxR5am8LuzgnNtbRrSGTyzUHQwmvY3yeDQA7PXQkIwFHRrvk5WgT4BsBbBWHn1tXo9dtWe5SfG2wC+zbWQHOEK7DQvuAcH5/0xBcFEhQLK0ARdjcgk0AGAk+JY4byV8rzBeThm/jd0JTFsup0NEYNIJ8+7pxbPh9bFto6tshB4LkAAPZZgjdXHgx8EjBSNYYOe/fu7TY5Pd623yCESyA5JU0ffAPK/zNzAOUdCfi1i+H2en27vXj+qm2/3mmX5/TYUz11yxIBDoGuRsHCfhuin3rGSZ8qjl19Jv2mVJ4I+uk5n51eaKPDndauhtrum32JSkF3Zc8zb/yUWd+IyFUsIn9dACvPZRkaLonEJALDZtscVQ+zWRSnYh5CcwcE0Hm3rFNVOhGjKvG3oofHb4QFojiKnJ42qALKDYY7dlB7IO2LsAAL5O63/CRxMvjNfkxsEnFbbI6S2vpKUBn7w/mEuj07z3jE2dYZZyTosfwYvi/9w+yNVLBCVYdZYyDWmj+8J77+7bffbitLK6oe/+XPX6mdY23tpgCAH77/SXRjCkLEWRqTN9TtaU1JxJZq5D4zwS8FntnW2Mfbhp5oL/DsDIB7Isnl9Xk7ONpts3OT7e69m21kjMjJk0H2dumrvWojQ1CYzwQIsRcQPbx9d6Wtri5pvTMmbjD+UkxZI3S5dhVsqj+b5IzEdHqalsebuk7EKbHRYpYxqWSRXuIV+T6YLZ3xmfbq1Wb7+usflOgAUBmUpb3EGjfyIXUCidNirwMA9EFKNl2mwtBmlTnhnnSSKTTp/9Z4xxo/qokEVYWlXYr3jM+PjWe/kOyxdvy8t28KYNB+GmHvWWDVdh1gmQqy9SkoJib2Zl8zFcqTLpjOMt+uum6vBIyZniFJPZWwndoJAF6xOUoKPcEGv3vrzm1R5NmXDx/+0F68XJeYnFp/x8e9n8Yn9Sz4He6HEcrsT+5RTFsmUbSmvAUAQOteRQgxk8p3c5awAewB9bZX8SrtgdyL7OAUMSBJ+Z5iPp49RRzWluSbf9PuenhEngRQ6nwL+3P37j1pCJDHPH36TOf9rfv3G7pq2GYmpwFkQPO/c+ee4ryjQ9ixb9re3raeqUQ7O27hYP9g29n7TEXAVGIze6M/a7y7CwL4NOIm4hoYuxbmleBitRrFbnAv7FVNojph/KaZavFPBgFGBZJqzxLfj5lBylhQif5pokp/vwEQ8DoVBscoepXQ6DkF4MMeW41Y02AjsfVUOzg8aFcXjM6e0TNmdOEikwWOj6QF4EKedRRg14pyX1VzAADZ4rK7XCvPaHlpsd25fUfPCkCc58V+UrxbU/ESq3pq0bh8Ne1nYoaP+Vlzj4mReTayHxfOA5OPuX2PmN36W7FvFD75SjGasyEGpFpBYcibQWDNBTTSALdZJ1j80ypYw4zjOmQXLy97enQUUsi91LqVFp8v/+dPugoWmf1O1XEGFB4hwBpZVhVInid07Sij86K15cX2zlt32vRkRz3/fO/d997VgeHwMSfx5ct1jfDgQLKpJIKAg11eaWtrK+3e3Rttasoz5AkcLi7P2qNHP4sBYKpFa599/qv23nsfNkBxKKv/9udv2h//9c9ywMyxthgP/c+jDUEDjCnjqnAwoGmizFR1noXlIG9tbQlxgmIILY0FjqCQKfqm8KWCRlWEL1fHyumQbFblNPOwY0hTKcnrAwZENMsKsk0VITYZetoR3ILmhXFwhcnoaiqkua7QUrmmJNY91Anj3hOmMa3JY32gnDrRSJ8oB1QJTSV+vUpwJWX9SqWDylCjFASqKu2gk0DQ9DvTykDQGM+j2csLVuOFhe6Z2jYaTsycHOW+eGbqg6EHcsK0u7yWz1E1qHpyLDpY7QBFpWHPsMdk1IepAixoHQnSLRqHKJkTFvYjonhJgNJ7Z3aDkW0okVIvl8iHK87cuz/nWH1gVLjE0Li+UhCafYTT36/gQyrS1XfD/e4WPYfADoPoKrbRYwA4mDi8PskL66mDfuSZ5A/u31cQZFog9DwcFMwZ97hF9AYgxerKHhWI8vuIqIWccVe4FTgWM4PAJV8J+ggkMhkgxiosABKwOAGxGKQP4TXKXgHtJIGO+GSq0ARPCgRVhXPlmHvD6afNRfu7zpjo7zXaK/PUodtl1FIAAPWslzgk18Dzz9rHMCt4zRin0l0wy8kOi9dxPxG04fr5WeFMPZAh66LqykCfthKCqpIErU3S50q0g1Mq1aGJG8RwG4sqM6q4DhnMgRlEG8j+voIyKjXcw+GR6agBZi32lckAThTd7gLybFHUfD7/pr0quhla/yEHXIh4qj3k8kpOdW9/v53UOeXa+XxpkCwuygHirJP8+xmOVtXfz1Tfq3uKLRNjABBI45b6vawEcO+9954Qb9Zc7KbxSTnlH354KFsORfLo4KA9ffK4vXj2tF1dnLf52ek2hQ+r4Iv1GhzvFtCUoJlgQntZI1Fdsc/PAxIFDIiwopLoAlFzxswm6rdkUZnCjgOKaIKC1OcNeMo+l8BZevvUa1mimQIGLq0Nwp6PIBzPXiBxgWTFnHR1EMBmxq0MtHjl2RJwZLQZ6YR81kAQHxBVYw6P+gEBSWdsJ8+BoDk6LohjhToIgwn7xzqikyMWwPlJW1lbbp98+mG7vDpvW9ubbXyCqiKtBTNiCMAEoP9foProeBu+Hm3di6G2s73Xfnn0pO3tHrXpyVlVkKnkM9N6c2tT/hGWISJ407PT+lzYgr/+9eftwdtvabQVNvWPf/zX9uzpi7Y4v9yuKeheDLXu1RBaxW13x8rbFAm4RypACyhF09al8XFmZcGaY29LILfOtRLBsGC6AN+0wiD8RzBLhdgVQwsButARe5bn1kuieur9BMkGma0XkFFyxYYC6En7Wo2l45otUmrWQii97AVslc+m9T9CVU1cEACJ65G9Jea4PG9TMxRhDADwDBcX59q7772jZ4aOw08//VQVpFndK+eKuAnfQcIWAVpaFaHpk9BA3/3u2+/bo0ePxTrjWUps+YLk1PsRMJfKuQSwrq7a9haMBY9R476ln1GJmINZg9usk0HOalMioeqet5Ozg3b7zmr76JP32miH0bf7AqeomJLEsgf2dg7b0eFZmxxnOgi911Ntbt5zvG2fKby45cojBQ91HsMeAchGXMzn+bo9efKLfAIJKf6NBA7AfX5uRkknjAiKX6cnCHjhq8bb4ycv2pOnL9vY6IRACUy0QJxieej5FPOCQlZAAc5YxBzli2qUpIUAr9xqVX3M/H+PHVe+yABjoAVzwtS7XJ8RYCE+EL/CvmbtzIZzcsnPbXscE9m3ukAY1gjXyhfVVLenWDgYu8HrVCSZhYLtyjhsy5XVJYF6L1+9kE3RWNfJyfb+hx+29997Xz7l62++0T6/feeOXvPdd9+K6aLJDhJA7GjvAWIT60coGF/CPuMeXZm/FtODKq8E0jRe0zY6rYBhbCbeZ38k2RXLVyNPHS/IN6gAYvYWa8r3qCrfvLEmsANmzcvxOwkAACAASURBVN7BrtpeAELoJ4/Oh9u/XFnHlgFwp/WaPcxeRNhuampG2iijI75f6WCMDHuqQrdbye+1JvoQk2+8Qoz8RKJ2xBo8R4341WQbQKcx+e5DTVrhQLlNk3sPa033XAwJad6otcWtioBLtFvjJ7BlAOHoMwlM0oSZMdltTQo5A3S1WHU/j7BAJH80TatiYa5T455hdJXYKSAAWiUkt5oUdHjQEEXmC82JLoAV9P7xjgUkh9yaRCgv8bsa/yedg6kpt3XWOGhAK763trqqfAzQmc+FUaLzNwiC1RlgPwMACJABABihBcIaEon/uA/58kxcKwARtgj7ibaI5Fyyz7Qk1uvNKLQAfwoBApYqnnXORU7k1nSuP/fFvgwTOjlT9jOf1yt0fPEfPhYAkHmRUKtEWyk1Qxn7qtqwkUjM46gQ8Lq5stzGO6DPJ1LxXEP8rYRwMOA//vhTe/z4iWboEjRCyeBGP//88/arX33WZmbGBR48f/Hc/YdXF+3Fi+dalDhfwIL7bz1od+6+1UY7E+3Hnx61//5//79tfWOrnQyMsYIeAxWEQNcje5wMarxFjUtS0Hx4qCQTUIIEggMQAABk0DR3U1pEqT8+kfPXfOM67Cy8NmcFeRwWqkpJwBzwui80VfUguUpUSGpIgDQeZ1xiOB4FSBDRR/ejCs/nOYjvzxBNgBFk1vRvG36CRKtdmybIawkulUgUFVJBZddIpO5nQDjKYiW83qiVEu3aiL0AuVQx+T0jWnYCOCKMOlUhUb00h9TrQSJ7fuEeYiGylXy5125c6L96smomumnqRp9DJeMe4+iiK5Agh2dOksSaC2Uuo2+QgZ4o97emDQCoJKJOfo+itMHIUA+dnSriNqIbqlfP/U06sCMku0Y7EbfJdAKMF8ASAk4E/Znpmmd0IpqcjakQ0ZoDP9kxNS1O1QG9kyPTUy9ViV9dXrFTpX9uqGmmKQZZKDiVZQSEalQgCKiDUNaS/UVftwMoG9pTTwwoJ0j/U76S8KfSnap69rccfJ0JA0SwhvzMtBep9NZZsIaE74UFE821ZkWLmthT4TfSjCNWUFa/r6BngE6vcV9S5zYtmT8CkqR86/nhSeCTRHFfOYfZ7yygiyHVp8j56LovnLUBXQ/iqr04UOnrUdq0pn2hNpJ6Ge2iXyuQGhjhJqBQvaoWY5KjwJYhVFmtHRh4VUdKf0IO5/BQAaYojRL8or/NlRKPiQqI4cDRlXkDLaY5Vv95PQPlEWgyFNWY8wPYQVIpJ0/wh8PWjO2Tdlz90SS1JINUvdl7oNTqG0wvdbViKCgr5FsAoWiirnJpdkQBq7L30AtLMPXDDz/U+X3x/IX2F/YBQR/Sjw8++NCje87P2tdf/6U9e/K4XZydCQAYHx1p04y5golU+yliS9y/tQf69g474GTOlFUH1u7J870M9HbDIKiRgUHhk6TE/rBXcfgKhIq+zPtQLUj1IMwst1uM9KoAPAdVCovKb/YI9trCWPGJusa04kDbZyqHwBoSW+9ZlrXX3lS9wOnpzP5nz0t48+JcgX5oqZwfAkpsGdeMyjTPjl7VTL0hMcKWG5i4Im5sB0f7Sibv3rslIJ8WAOjV2EcCfPb72o0bamkhUHv+7EXbfLHZRhu93syPP1V1dnR4XAGuxVsRqjxS0Hx4fNDa8HWbnJ5sK6sr7dPPPm4ffvCuCgmoT6MC/29/+XP78eHPbXZqro2PTgkAmOxMt/PTSwMMe/uqbHHgST4FABSVUn6nem1T1U7yJRC99g3XThzDnhkdI9m2KKqYdcW0yB5KIMjfqjpV5irbo4DbrLS0yrhdpkam1gQjTR9A0BCfGNG1rtkFGvsGHV/n0xM0uPYw5iKOm3PYszX4HnzHiNtI6IMfHuZ8tvbrX/+qffzJR21ra7P98Y//ogok8ZPYeWge9Ow31X+KJI5xUNnn/d9/933RlQHrvv32O1W2YXOQCHevsUkAD04SPLYZKvZl292hvdKCWKwN62tfDyhtkVoKFmZD2tZgh07PjtvpOcWgi3bvrVvt3ffvt+7QpUYasr8V21xe6/133tBmN9ZurN5qiwuwCo8FUhGLsI/RCQEAAICXsGG1wbqq57GbsFz5m0dJtZp4hv/H1yOmyfWT+MHSMnDQVUsL06qOj6/a82cbYrCODAPwY/txxmYBxG+aC2TgNrEZsfGgCKAKNzB0a5IFtlWsp5oYEJA+vtwAQN//YUOwjT12yQBAmMIVvogvgWQFMMWXOn5MGwvx42VPTX1w/1NRFUMNynyBOAIFJjrSnzg+PmxT0wBBC/p/QD+YQtwfz+X+g7fbJ5982lZvrGkEHpOnSPCgfrO/uQ78z5PHT6VlQ6IPmEI+AADDuZbodTFy2VOA6gAHEezDf/JZFq62Unv8VmL6XlBUegicNdqEAm4Q06hoKE2XETE2d9/stMWleVHMabURi2Oo2w6PD9vmxoYnZ1y40GkqfsQ67XegdbM5FL/Ssz+CjgWg+JLWgDPqyvi8AGDaBTiL+Mf5uVm1i7KnlxYXtFdgM0kYcYyJZYjkTstPIbIIe4rYEA21wb2CZk5iB2kaZK+W7pKYgORdYzCIztpptU0CAPBFkYJzxGeyNokdObvO0U60vzQyXmMQDWQTq+dMJO9SsfTaMbyYLRX78R6HJ0fq6QeEd87jeIz4QYLaCvKG2pzapZ2A85ok2GrHlN93vmFQribCEKsWQ4SCWoAigyb4bY9z5XNmGeVdRUKYgPEBZrEgSO02aP6tYvOAXg/XRexIrpU8K23XZtO6QMfzwBdnpK216fr2g+9zDQHs+J3E+gJn0PIhPv/8tx90+cf05KQ2DE46jAAFHAMK+Dx5KiBQqzCSiC2NShn9SgKCH3/8cdvc2hBFkwXhb1gAXITGoCAwIsGEkfbRxx8JAIC68/jxL6oiQf8AoceIssChO1jV9lDV1dt377bZuYX2zTfftl8eP22n5/SbmybJXOD5RVSMoREmmbMKuqgrlUAlsAc15IGHmowjkjAEFclCovls94ddiq8XNF/OnCSmxEFcHfQczyx26M9J0GPIWRuhMxiMsRw294nC13Hw6aq8VeFNnY1CqehqtQnZoEl8eE8ZLlRQC4RJRcDG76pNTXNQLawkZ6O55qHk+jPT80lgCO2tByCQjBXjQPProQ2Vs0lgwbW6twtK1ZWSMY31FbiBII8r2ewfqowEH1xj0CucodD4Myh5OE3TaYI6R9RCSH2NQ3LA617ZIJz8P+JNJGD05ObZ0woAYmdnxvgIDg3Im/uj+bITdW+76G2MGYniLpWTClIYY6fkvwAbAkqCL9OuOcTncjDoEKTyaqNjyg9f/L+MzHVX9DImHeBUuF/TzkzrzxQJEgHe06AB+8LABPQxJW9UVagAsW7ax7z+XMiixfcAmjBuBJPusRXCr0TRzBM+uxd0VPVdglmF3CrJHh/viQdFWZmKkAGovtp1kh4n2TbAAqMAC6Sg7tE+LL3o+2Iw0JtmAEAgFAkkFDCqEJUIOYEk+EWwM/36pk9FEDOClqKdaUSKax75W9SzAYGuBEwJoAiOooSriQVKtHxOOaM51xJeKmHD2Ies32DlNs/ciR2ib3INpdxqMTnT4Nza4vYAV4MyykfJ6onV9r3PANxcOewFyUURS+AWEMAVQAekfCkxVZ91euAtpilwoaaNnAGq1Kg67CwjmIwsUynw2Dqeo0DSXnuH6ZShr2AP5BBLn0B960XH12idAm4UZFRlCXvA/mV2roScOm7Hurl2U9Rs7l3CQMeH7dXL5+1wfx8543Z9ed4mO2MKwAkm8jkBeZLUJ9GnioPP4R68Pv0WAAVgpa3g7+NX+q0MZor0QRZej10G3NP69iZC+Lxo7SvxUWDTtc2RPzASI1+m/y9xt1yP18jVXSVE1d5EwCbfVrPG6ZP1uC2cPMykpjMjG1qjB7MvfF774w+xz4A6iGpRheI8EFgDyFNlgFooKqXEkmybSHY0B3x8VMH7zBw6QAuiYJOY7e/viA1A1QbGEr2ti4tL6g/9/rsf2jf/9nXrXuKzJhtT3S7OYH5Nt/Exs7+wCaOdEVXOtna22vlFt63enG2f/eozqdGfnZqFRTWb+eDQTAlkOyMTbW35RmuXI2IZbG2+aY8fPdFzxk7DVCMQpAJHUBt2Ff6CPkqd9WImpfKZtjKAFva7/NMo7BuSQdsDgWnlSBKAxU6EyYYtwyYDlqZlx6YRsLTqsjxf7HSJ1+JrxaBRANhVEoGPxVdwLqiwUdQI6CpAvuuRVxq7N2AX2UuKB64vBSjgn2nTIIGbnZtqf//3/6mt3Vhpf/jD79v333+nc8Ez02g1plTsW8SY88dz5Q/JKUkWDDWdzXESrB0lLohAqzgzhdI8LY+myvNz4ggXmEYsAClw/VJATBgsmTRD+gqQxHqS9Mj3jVl07vj0UGdnbqHT1m6utOnZiTY8Yv+olo3j47bxakPsgxtrN9vs9JwStIOD3bYwP2cxy+srtVQRZGNvAb7wIeiRiEV4Zp0o7s9xCm0prr5zfAGFpGJedGO1O0wynWFKLSj7eyft+OSq7ezAkmN/GRThdQEQo5ViX9QXGMRGpwUgtluJSrUlyiYXACAwaQBwCisoCUV+5hHBnkve84lVCIof47kE/Hd/uQUZe+9V+5095I+9FgiQhI14X2CpqsGwgQAD3N4IA+DoeL9tbK5rnOjy8qJAvpOzE42m7MW98/MW2ZueLrDWo2EdlxsYQ8T08S9P2p3bt9vdO/d0Ptk/7FvWBjFZAB2um9/lvXQG1QJnodql5WUlsokRWAPOFGco8WfiyICxnD1GsandotiX7Df8GlNp2EOq0M9MiilKuw0MpqNTMwCuxYrxBAgCSQAAT3Ma1rnS+RRF/lr75OyMRNRt0fjB9VeM4NxpS8sr8h+AI1yv4kXGaKvYddZmaFMlP2DSE35/fLwtLi3rTOIndnb3xF5hj09W+58r154igD8mEOD++aL1khiTz2R9OTOK5Um6a1IFthRwzC007pFn/UNVR/8CFtX26y3dgyZyFHNThR+BhjADmMrm1jn8Z+wx9ofX8Np92rpQvScfqbgq7D/iABggPCsBuT3hX18TcX4Y1YPaFVwrsYEmiNRZJF5gfblnFXFr7HHOS4T4NAHh6lKtgLZvtnHoKXGO4huky1DxD69h/0lHrQplvC6AVHwveRVxYlpblS8RF9O+AUune638SiLNVcxIjKf2JGL3Gt889Olv3u2yCIxL4o9QkhplIhQkVV0ZAqp2GOhzVXZRS7xiA19etvc/eL998unH7fnzp+3xkyei2HPoWKT0DUZgig+nR+WjDz8Qeg/FbGcHRethOW8qShhNEDkndAd6PwzCzVs3281bt9wLTcVsxJsXYwDtZ3xyUk6FxcBY85lGkh1YsRBhFmC0+/22pvfgzHvV0hLOirCG3qNogKoM0FNe6GgcL30gSfAS6OdhJ0HnbyEzVe0jofOoKMbiuC8+tCOMahJ0NgcPlQ0fQSeuf1Dcg88CZeMzmGGpILZ69IhLJBYCylS01SQPuTbWWOrpzGklAbswAp9Ehs9jfUG7CZwsjmGEmD8cYjawRuug8jqCUXPPLQdCz+30xLNN580ACCLJ8+aw81k7Qmet/O4KplsFMOK8B5/BqA6MCUGqAQYDNDLoI54bze+r76wmRLAHAAAUxKj4aYOgim2Je6BZQEDkWccYCfdlivJayTjXqr54sTJGFJCxJ9gfSoTKeBEweWxbf9SPHUzmt1tJlQsEUFhaWHTiV9fD4VcVWqM7rKMgMRkS0OsyvFpDV/3YQFJPrnFymkVfrAGDEFTlAap4xu7dTFJu0aAS0hsQshsEYJwg0idOn3X1vlafZBTo07agc1ZAU3nVqnA44XRPMomSq9liRyi5NpIplgZVkGq50b7XaJtqFxBwQzXUz12V0wp0+f0ELAkwA0bEKGqec4maJShSSu6F1Ht5drnPAGBWgvtUBkWPq4SMc5zf7wV0QZX0k34LEffLeWCteLbcGzOY+Tf7IGCBkudCpLkOV/lMSTXKXABeaXlEfdnOwiwgrVfYDeW07dCoHo+6+nvuCnPmmUtNHlZB0fRVoWAPl7ZAAC0SXpJP9lWcovxGCUtp7So46CfX7pdWm1mtSX6mIEFiVQTV3V77Cu9JlYPZ6E6kxksg9aJ1ASU4dyf0eV+0GRSkocWXMFWeGY7T4IUDVD2DC+tW8CzS39vfC7TkoCBtQLYWtJ6jWT0+O/02LewyWiuqHhQQmNE/OG18hvyLkjuPQgtAo3SvKOSaN146CQabXCmG2ZDqgo+upzvoPduQ2g4EAEjQDyFH6zior7kmXPBaJ4ausrEmTG0h0YHKnJ5X1oXEmF5ItTtpYoWDfxiC7BX6Pem/J2An6V9Zo3d+UYJyiHm9Wn/hCp/6YMcVkN+5e1f3ADvw4TffmwZd9GxGxi0vcg0eayrRuRFa/3bb3uFuG+kMtftvv9UevPu2rv/1+nqPgUAA6AkHrU1PzLYbKzcFAOxu7bfN9a12sHdo5VamelDxm5uzsFMFdQZ86a9kZngFnGUHdT7Vv3zdFpeovs3Kjzx7/tJgqvaTdRYiSisbES2aa9PeBSQyTx4/hBiT7K2B/7D/bKdwWLZBAm4voVqPab3zevwOCvP4dwWq5b8AEgFYHKNkHGe/dVF2Vrb2WjO0ea5oL5FIT89MtPfee0dFnq+++ovW85133pFwHz4Gkb6XL1/p+vzZACj0qTpRim3lHlgzzimq3iRwCwuoa6MhNdxevVqXyC+FnbTTaFpRVf5JSk3h9sQcXa9o5W6ZULwyBPiJ371up+enqkCSSKI/gS6EhQ1d0ICdQDLENcNOQPcGhXEqoosLC9JZIRM+OaFSaYASQINnRkWZe+M8ED+5IGKtlcQ9AIHsB2KjxAXYWAEGo7Bc6eV+0chRrq/H2sgYbQeuwkn8DxChWj117kurJUCzz7fFYVOdNM2z4gcBjmYsDTIAeK/EevGbLvIksR8SACCAoRh7TpJsF3iGsrc1kSBxYgoumn6hljOAUOJFknOrlWsfCxxBRHdUNpn1p2+bGBS69MHBTnv67HGbW5htd+7dljioNUWOldShMZO2I43sPCsWZLHZYPQAvCAWS5x17+7ddvvWHQEF7K379x/ozH3zzTfKIRQfV4VYwKlyArdSaWxsKemrwntOG5OV4DOOMevEuSQG5Nqg+ytWKfFb4np8hialnZAAjkgAlbO2emOlzS/Ot5NzwKeDdrS730YYf6pnQNHDrS/WY0N7zM+CL4olTC3DWMzPLSn2ZUoAbCyYDpw1Ws8Qz2PfwIrjefDrmiQ2MtxWlpesr0M//P6B2g4sHDsq0IT+eXyHW/hgu54KSMB+B6yX9pN0R7Db3iNp/ZUgbbXPZoKMfGLR+Dk76KvwHJiQRVsQo97J8cgdEgu5+Gz9MoHZ2I3qmSf+Yc2Vt055Wtg+9g82M5MZugaOM+WJteQzeV5qv93dU2En4D52vxcTSg/AhWC+NEGk2sKUg2jClRkAitHK9ideHCze4nPxB5p2pDZsV+RVBOSsl/iwY2TrwPC5Yq+XzVNqUEWqsIJ5ntb/Ir62xgW2g+ceAIDnNdjCRtyY88zvhhE/9OX/9FGXDcEsTpCi9D7LmajHR1zyQlLdG+02gCHR506PGdtx2j77/LP24O37EqZg4UHkvv76ayVnbEwCHS6UBI+NDeL60UcfyrD8+c9/bi9frWsEhQQpqFRPgQginsID2xW1hAfJ7OH79++3e2/R97fQTk4v2tNnz8U2UFW6y/ghqvYgjzWHtubD56GpZ7iSFjspo7pOuvvU5TAJjM5VAAj6VWJ7osQPjPuRM6hEJA8twVSPXlmBOQ+WTcwFy/AWGgsqn+tRIltMAJJm1o9n5cqfDXbQtcovTFPrOKHA4NHTzcZ3taop6RscJSFAp/rocbAYBgIN2Biu+Fp53AaIPjpTDxUkiyIzLP0IHCSOc0p9RvSvXolGx8HQaKxztwQEOb13764AAL7H+xLEeMPSJrDfHv38sxyjwQsfAu6fShRfME6ofqCcDygQalveP7QkDjbXBh02IAYBslpRUNK8dGuE++RNzaGixYgrGT1VKg0oiFKkec+eo0ngiHMT+4FxVzI6V+oHUiWDAPaccZcWKZToUQUODu5L4Ig1JbCcXxSarLaS6k/nOXJd9CJpTE5Vb6jIM1eWiogF4nyNSQ4V/IMak9gUnVlnS2Ik4z0Dj7FPgICzjupzElmMvsCqgRF4oT9nPSXSV/2TZg9E8d3aAb3kXlWKPk1J56voE2F6cH7i8JRUaqyZ7VBGPrJfhUTLCLM7rfvBuvEFZT+GNgGMkj1Vs72P+JNkM8BggDqBSUXLNaDkCirPnephjHKqCZwtjXGsFpmAUDrjA9WSACmD1QSSUt2fxBldKZYTLLoibVVxchFv4fdpXTIa7/NqdN19srxPNA8UIFYbhu/ZQoCuhPfbBGDcsD/iqHkOY+MTshcwn3SOUOU9cq+/9jMK7SdU/i1ox3uH3QSrI8+ddUfpN71x2Jxcp1D8mslrmm1/zBXr2asC6jkbQDGoca3KFBV/gGmClAkEiMaGJQSI3ROQWnPYtVcJDORsfe4U5NbIu4gC5hmJRcO5rrGN6tMW5dZfvEe0VMJ+4r4kAhfV/BKi1XMS2AuYUPPGaZcQ8OjxRzqDFYhSnYEBoD7NWhuun2vW/cAKqckOqBDrBPiClIQcHiFI5DGLCjo0kcPgFOcvQE0SCGlRzM621bVV6T9opNvr10p4fMbdWqJnXDOdk0yoOry8qMo1bVLLq4ttYZE50mgGHai9b39v121UJMATk2117YbelwR4a50RT6g+D6lKf3J8Jnor/t86IJei/M8tzrbxSXRkrtv4VKcx5mhr+7UEHQmASRwMPKEOPd1mpmZbZ3iinR2ft+ePX6q1gEQMNIEKFfuRz8AeYkfNxErF1eeW9iKeLWA4QSxxCGvwyaefStkdtfr/73d/ULLR89kS0zKThNfSuhB7QcWMzwQIYR96rrVpqNpTI/YJ3Eeo9k7gLLzF+WEtDACYFWcguOtpRavES+ft1ctXFtKrhI73jn2NP9H1jQwJuCZxpjqJn7vuAoJ4EgExB7bno48+1jUcH9LfTIvmSzMu1xjvd95eviT2OlXVyTEegqmMixwAu4YI4gG2zcjc2dnVexIPqi1N/ez+XXwX7Bhddyml828lVKdOqMRGvSKpQljPky4QTaPCiqYFyRbxx/k5oATkIFoGhlQ0oEBCjMHccZ3vZvFrwAwlS2ivMB3n/EytMDxbGBbElClS2Bdd630IrilYjY2Na046Ng2wsqPWEFd232zvtZ9/etpOTqjkcwbpkZ6UUXMsZzE/nr3BUI9IMx25356ZGNZAQDSJLOrMGXR70+Bki7ROQq1226Enz1jLgeQHu6SEsWKOFGH4f/6wz2KnwybQaFj8ECxgjdnD9hwq4WTkHBVXUZwPLLCNjaH1h354bAHfoyp9eLjXXrx6roIL+cPcooUB1zdftRcvnwtsY1+bUcnI7jdt6/Xrqty6oMH5Y18ymQP78t677+sMkoO89977embff/+9chHu04K5Zs6ShGrEKSJwy8s6M2oNqLhLVV6KEDWRgX0owLY1vR5qPXaafRBKOvEYTE4BScOt3bix2l5vb7advTdtYmq8jU2M6fxi/w539sVGISajOsy5xQ+raFETLtzzTUxw1fb2aVcm5kvbzUGJAE8J7JXAqATrRksIkv0HkO5JVrdv3dI5Ieb99ttv25sdJqhQLUa5/0y+A9wxE2EAnVQ0FShlv0ks6v1D9dxgshhJNfUB2ypxaWxb5QqsJ2cbFjN/YD9srm9oGodjM4CmUdHnE7sQ/xPf8RaXF4zovFRux5klt0uybXDQrcewxfARxHnkHIslJmxQz7YnzFCBtnablec6lpfWlFg+JY58fq575uzBJNKdV/uLimml1UR8nphHZ1A5Ab6zQDtYkwNAsZ+VR49i8yjwKt/RXrdQedgn/JtiEGuIT0wOEnuQvCCxK60jYbPws7RFJzaUoDax6d//l//QJfE6OyNp9txeBWG1KBH5gtqD4nm3yxiXyXbn7k3d7GY58PsP3hKKCpWDCiof+Lvf/V4BCWq/ID2gdWMd6D/MEF4VsrrxeqP98vixNl9fXMUbjRtg40CjUHA86erH/QcP2hdffCHnsbO7315vbZey/p4MBAZBSu9XHFYjJLxPjKtUp1X9MeoaYx6RhCQEFerpwBMoCgktSmiQVYIkDCALyqYEgYPe5p5zWhOM8iZggk4TxW4hSbU5hMh2YA+4mhNKih5o9QDhlCNOlEQ3SKXvz7oEoSOTLPNZGGSLeFicKGiXKfOIPnm0DkEVa+Ee9PGq9CNAYYEhKf4qQXEvCggabSNsSBA8fo9ABMeJM0AEkPvhGnHQMAGiAMseARUmmeMAIXzHPWOk6Tnclkgj84JnemsRdWQcO/sHpB2mQCoPEX/LIQxqPchgcFBioRcOpyi3NYKP92HPUfGYhjJViu8OaNI7bMSdQ4oBT/VNVM7qH8PI8If9zh70jHUOemYyO0GWuCBIseaUjiv5Vz9fBaMBXdg7C3MWF2Ffue9YFyH6K/ebXj057XMLgMWI2YC7p9lnoC+yZ1HIfhUsFGMlbWIRGOwJCIBxTAKrM6AKjZNOHIwMY9HEU2kYDESTYHEGac0QIFDVbCWVxT7yaDaLzXjMmcf8+Szl70xkcBBs8NBACPfoKpEra38dOPWrcaqSVaCq966WBwMZVtNXwlvz6fX6SrpxVDjBVAfEUCiWUSo1ogNWcJVry/olmAiQwjWm7Yk9QMADLZFAg6QMerOTT18zz4fgDcfA2UoC5IDf9w9lX3at1rjXj1+OmfPAvvczdOVRyLb6DxHKGe0BnlQHAAFIcDk7BBGArtCqexWBOl8BQbK2Plk16AAAIABJREFUgGmZosAeTm+uhMAI+quVhTPtFiSqMwEk+jPctQ8rKRgmQTw/a2Mj0Do7rTM20shPTVmkimsmjKpQfpoF+rj3lfVyFeK8Nxs44KZA05q/i6NmbzsxKOZXVdGcvDjRy/N1JReNB4ve+myYdcM+lWBcKM4KKqrFDL8EOCX1awNzBnnKEwEGlCCpWQOtXVyhPWNaLq9H8ZznYqFPt2Hw+R6PSy8+bSy2PyS82Z/yT2q/MGDaG5WkdhVoytER8e+GPgxwonFyul8D9Ag14XvwCRnB6D5MM7zU9oAmxsVVOzs+aRNjTvoQgRseMRjB/UuzYLi1uYU5Mf+g0dIzz38keXv7O21malLXtrH1WhU11g57Ozk+3UbbaDs9Om0vn71qp8fMc2aSz4WAFrSCqEJyffg2zlrOPD40k1zUujFqGiYxDaKXn332mfzPT48etf/rv/8/EpiFtaNKvWZj2w5K7RuwRnoy13r+Pouj2pP4U+115WwGO3oaHiNme5khcqWRgDwHtdeNGOhz8mhFkrt37kqjAaHMly9e6Vl7wkS131UlWCBoQFY+d5i4yvRs7RNK1AjDlS4Jv68CkUb+WvsGP8azRDGbYPrhDz8U7d8JtMdJkxiafk8lVvt/aER9+G+2d3U/tCNas8mFEGwCryGOAOAEBOBs2g8SP+5qzJ9aPhRcn7bF5al27/5txYbqK58cb292ttvB0YGukbjGrDWAIbcf4G8FdBLjQimW7ki1f2LXqp9XY7Xm0UaAmbopQAMmA+ea5wIgwUQJbDOTDWZm5hTvIqzGKMThodF2esy+Gmsvnq+3ly832/UVfgXxYevwkAiyH4kTuHeD2lQNxb2t0ZLsJ5haBopUPZW996jRPK8AqDxH2zE5P4NYiucAawHJiRtglVCcuJJonoFBxyic0UG18Ij88j5OaLCngIHDagNz7OGkBbtw6+YNFXNIpGmHYi8CrlD0m52ZUjKK+CTx49nZsRhGPDfGg6IhtrA0356/et5+efyz2kRv3Lqp+HtzY7MYpKZhB/jEB6tl8MwFjnt37+v6f/75ke4rCWVEPjmnaACMwCAcNj1c4prSs9kXjR7/y31xVtWXnXMIK7B6tjVWbdSj/LArnFOAO1qIbqyuac9aBHu2HZ8dt62dTcXYaAFMjI+pzRXxU/Y6DCxyFop2sflh+HGOoeqjncHUnm4XppHZy+RjKhLqfNkXCSwm/lFrJ+15Lpqx/ymcKUa/uGhff/2N/DfPO36AGEuiuMVY0jNX/pP2zGrj0Fg9AH+DRG5h8+Qy7oX7xIewFxMXsV78nPXCVuP3eAb4V84pv4fQrIVnTyXa6sld+HD8mGNAdVpV77+BsuiDDEuHa3zCbU1iCw3bn4Vlp1ga1gbt6KcwB9AduVTRlDdGOwJfxevCAnBh0GOYEe2jCOoiEjkNyTg+Db0ngzY+owgSnsg3+zyaiU3LmAuBZv6xP/DDKXbYj1sfhnXjNfYDl732ABe/DMBR2MwzMmuib+8DdCW+VNyF3atWIRVD/ut/+89dDvg+Y9vO3E8HAuwRXw6A2URs2E4H1OykvfXWrfarLz7Vhb96sa7+fpyTkr7jIx2+o+Oj9sujx21piUr/pxJBefL0eQldeD4jF4OBgEaKYbbTdQ9OhA/4Nw4aZ83DxQChAP3uu++qQsF7Rime5BsAQMJ/567aZ/Sb0M2BoI2AWPRNVRa9SW0oOz0jZ2TWzjvISY+aX3Rz9+IbyWZjcXConkQVm6QkNE8hN51SoJRDRWDwuBfUD6r7BgBIpRinxIbO91MRAhDgGtlA6g8+7ffaKKGdnVarBgbPNHS3QgTJFYVUlYLaOOo9gp5GhRnn6f7eCMCwwTDmjHVC6ZbAGwdKcITjh9rPGlr5E3XwfQMhoGMKOC1SJ1SeSoxYA9NSzGXPPX36tD158kR7j71gTQYfFv4GxeZ5gfTylXn0cYy8F88RpA5Do0kLVRGW06iRh3J4FWATMCMoc3h4rMr/+++/r+vU3FEq76LdugLoVoAT9wKXIKCQZFUYrI4LFYc9uL93IPQfEINgRkhpVWRtnGBPWAxNPVXqfTedWLN5i2KIcdTIOKF/rhbw2ULmQZNVR7fx71XzxTSwM3Cu5yqhqktVvZDBqEooVXy3VtCra/ZH6Hs5A2HwJGDT+SiAJ9ctttrAnOt8nqsafWV802Ulf2xKbo0JdatIRHHc559efTOtHTB5za00rPfVVAN+14mxmQ1Olqn4GYTotaX3KlWp3ubaTKnMuvlzVB0u2+Hn11r0HtKnO8jGiRoy1837x470n72vWWtSzzHPJEkIz4N9RnBy8+ZN2QqCgyTnCRIYs8S+gHauwL4SD7NS+rROA070N895POTxsZ63xEup8qhabrAidH6cC++NQjAgLGtBfyDBPa8h6MG+gcoLMKr+Oq+lGUOuVGO3LCbq6jMtTGZrkehpnyo5RSTIrS65jrTOiPU0MGVBo42mJ9vU+FhDAoFxlJx3Rto60HDPowEDV/ujnM7z4fMFmjpu6SXpat8Zci98WD5cM+c/YwU533zFFyippspSFTQxC3pTSSymiu3LOFYldEwDqPYmKhryEwC06FUAGpWATx9Q8nkmaMZPBLBpJJOAY0ysoPVNABhaClQw+V7po3C9454WwTN3m5JHt8leorOj+cCuPFrJ3gmngIjS93Bw6X3LOgIYMEpOomWALyWyqGeMTsCxn/P09HhvPncAUmzWxelZb0oCCQOnD196Tu/pBPtxSPRufBI0YWwxwSXMMc1xv31Dgdfm1nZ7vbXlkXkERsNjrTPSaaNtpG1tbGtsFhRaek5htswWk07UbhSlS6QqrBj8TrQ40ibEPkAADh8HKPDkydP2w8Of1IdMVVn2puuWEIGfVPBogbs8Lx9b0zCw7bLH1QoGcCVmZSaAjGh8GjZSffSnCIECgvnZCwQJK60EPlHfZx8iprzzZrcXoMbuBnTs+X2e9BAtAE0JCV8BcqU0XSxCgSoDjKnEQtLjuHFT9F0SLe6X69MeJXGu9ryMN+Y9Zqdn2/b2Tvv5x0dKlKAtj9NbLFGrPsjEfTAeeXqSJHJHTDv2Eq0k3ca4Zuiv3TY2PtRu3Fxsa7eo3HqyA3uGlj+KD2L4VRDtqThU6I/ln/kirgVA5MGx5xRT9HRuPDf7xo01xRtUkwnm79y52yanppXov9nZkdAlawqLhbF+UKoBFQED0HdSEeriSpMptrcPCiigOt5t+1RbeQacYVq7r11ldYV+SEKanEODq7yXK94G9K2HAGPUNq7vs2J/BQJUUuh9DQMIgAFwH5vbLEINQ1cADOt8IV0Y9oCYNVK6D2POhQPPOjdFXOB4TVvJWDZ0Pvh9GDNHPIdqVVP//wStpdCvx1Q9vzg/FYOECvLE1ESbXZjVmND9w722tbPdpqYm2oyKTI7n+Q/AhZhU+gdlZ2H8TE3OiEWCxgMV7R9//LE9+uUXJZUpnihOPjgSSAiDWZV2MRk8YWh7542uGxo/vp3pM8Ro9senvXHEHnUH6MFYXlPBTeMe1xjMxTlaZk7MopmZbN0RgMDLdn4JpX64LZGEjo62owOo2Uy2GGlvdt609Y2NXtzGuvIssLfYrmNsaTNzRBMlxP5xe5fiG+VrxJVuD5QGyAnX15XN+uCD91VMYF0ACskXXCzrJ++zc4zf9fj0xKspMqoVomj3tKKJwaYpOqfK4/gZ7w+ACzim0bAVa3J9GUOIn3Y87/F65DbEuOR3MDEoerCvnj9/6QLaFBoL+Bnx6xTj4S8D7Fm3CvAcoKkjJpoU/o0fy0/rGk/MombMMOedmOrZi6eeYsUEHnyiWmi934m93O5jvQ9yGYQbYXta+JoYCwYVsU1NbSqGHvdzcnpsXZeKHS2ojgCt9wnnkVyKICTjAGOvKYSwZmEH8lqKGjxXjYKuSQt8thioBdK4Bcgsdr4AlySw3dMeqtgEjTPixX/8P/+hyy8jWCFUDiVGDkWNexGt8fqyTU5QlWBzXbVPP/ugffTxu95chXhjgKn+8+Cp7HOYfvzxZ1Gj7t190K6uh9uTJ8+E0hGo/PLL47Z/eChVfxaDw+3kgz4NktlDB4gkoig847CrikxADJpIhRUaHu/HF8k4RkzUzBJYCn1qEAAg8DB9xEmTEujqH1a/cSVKQcqTxIhyVyNQFFBW8sHi4qy5RhJQruPN9hvR3Ah2NM5CVf2OAIAkG7wvDzhBvQNfi0qFosrGUqXq8kI0FJyjENg6WCRrbFJ+B1CFqhnryPWx6dV7pb4S9yhGACPgg6jxuq9hBXEEWLyfRpKcGJhhnQkEfPgnJb6HYZ4S6k5gbjVLDCEBJX+4D9A1QACtI/TGamdIkioa3/WVGCP06OCgmVtKVX9leUXJCq8FXBCKNuSRF/T7ZGwdhk0V7PNzXXd0I0zz8Ux1TwxwgM7e1ogQZmjSMlK94s9fvNBraC+hF9aB0qUMUnr93IqFcTyqOcUGVRToniDs475gKkhQATGwIIr0QLKZxUopY+IA0M8ayipJWTZUWg1orZBzqbYM9T2LukYrgqt+OPLsH02/KEp1n3Xiin++EsDZZyE65kqoq7Kn2mPs41wbyUmMSQAyVxqqb3EA0MCQDSa5QX8DRHAN+beBrWGtv85R12CdgtByqMZC3Ecr5kaqGpq4YWQ0gnYJetJuEcFDVWeLoRB6J6BT2BByKTXaU8CGwAQL7rgqCkvExtTn0FRoqLg+Z8VOqDYa94f9tZhiqlh9VkEfnFGLRInSCJAZsEmg7uxpaHvcrxKkojkHlCGI4DWi3hMYDszYld2qB68kf2SkJzAZZWTuxbbJI089S/hMegR8TU5P9Sr9sAmwb9hoVQvVMmCmS4RtbLcshBbqW6rnBkIYl9anvaZCrSCcwB/9EAWYBmgJSAO+8hoh+QJ5hlVNmqGaoikdnkQDBZVeU+wdttXBfQnwlTgR5wt6YAAAsQQKZOQMsA8IZAga03YR4FO2RsI9rgIoeGTsT9nt7HGdvxKidSBe/f2aduH9ZT2AroNNAdEGRAROFnjTt5Xef4MMAPWuyn67f1PzraFPDzNSyiJ1Ml4B3oqG72kcHqmG3cXn4/+w8bKzolcbMGNPCPTUmCi3lmRqCUHI8Kjpm1FQls2tGdeym0WlZd3YN/wRA+DMKu43Vm+0WzdvKV4A4NrYRANoX9eDr6F6LmoxSQttHvSc1zg0GIerq4uijVKBShwAIqJq3GW3XZ9ftWOC7AtXktRmoUk41pThOdEfznMPjT/gTphjqoCXKKuCwzGz2dY3NtvWNlT2IYsJEgco5Kygr4O4adfgXKjd3DwU3QJ4EwSawWIGoP2774FkxeKuHqXmahc/rwkrJUJFIYDnw/rR/4/fYc25FlWKymYHAFD8wuSh7oX0G+IveC3AB4AGr80a8fthlPFazhQVxb2dPbdGVGUa28rvLy4tKJZgz+4d7GkPri6vCoBZf7kuTQP1EFdPjapnBO11vRrnNjWjpHzr9ZYo+AY+LtTnTzFqeLTb5hYm2tw8/tw96NovjMVSYmYQi7MsivXRsc6tYsVTbNxhuzg7EXuD9eK+wuZi6aj+0w7I3nj6/JneixGHGDBirf2DfbEc3CqIX4YVcCZGCAkme52EglHYz59uolGqKufkBBXSpjHWAF0kBcMNdhCMOos7cj8AXXxZlLUSDiU+Zi9QqOMZktDH7hiIL9+q1h+EyiyGiMo+0x4o9p2dnOpeASk4L4x4VY89LYIFANieOmZyFdF2DJ+gqmerKSIlDgijgHFzFOfM3j1v+4dMdTpQHIi9IEHjD/R/kkhAmK2t1zrTxIidyU6bnJ5oF1fnYlWpWikhPI905hmtv1rXbWLjJfB9hejZrPrEAQBWV9ba2toNMUl/fvRIMRy/S9wmDaqTM7Wj0MKCzZPWA+Njp6dld3nO/JwYjvuXIPWpAXmtD4w1tWMikm1/b6YFehHL7fbNWxA7VC1mL3IvV0NXbX5xVhT1AABEPvu7jPGFmXTeNrde9wo0blcYqVaCjvbb3t5B64zTakLy72KlgSLvE5JpAeyZtETA3O22jz/+qH3wwQdaA5LYf/qnfxLLITTwAJamlY/LP2mUtoRKz3oJppi2DRAaxpZ9H3sNOyGwoDWBLewVQDjOn8QDBwB2tSNUPMb3OY8Ig7M/1264BS1t0xsbrAefh64bLbXQ/N1W059uQpuwWcnYEM4E4a6aS0eacgtyBPY7ExJYHzE+ipnNsyPftC24aAvz1hUL8J4ckLUm93izvaXqPAU5nrcYCT3BTdq4+q2YtADg1/oxrwXn8UFhNgOwS6yxxOZZM+4fAJhrSM4SgIH/h/3G2XKs6iITZytFnsR0AmUB94rV6TiI2OBIdlItAP/rf/tP6rbSQ6kRUgrOVaEwOjMyQgWAatFZW12dbe++91abnZ1ohwd7MtiiTyh57LR7b91rt27dFr2LGbBff/Vd63RALibad9//qAo9TgABCtoB2NA8VImnSFV2qid01a94XokBECTR4w8sdGcq1okqMEo4esJxpv4mQYhxd+XfX4NVSVHbODgDask82IiZJAlKAhVasoMrvx8tDIvLS3oQr16ut2fPYDwYXUvylN4rPi/UFB6EKhxzs1rHKI/agbmni7XBydvoMX/XCVuvZ/jiQoADBtAOr1NJAWNeLJKGQcGhso7aSFDYryqoIykaRThvXhuawxcWhUTzDjxvHEScTUulDRQauieBS3p/e738I+4Jw7hjVDW+p4EyO/Dmnrl2mAIEPSTA3Bv9mOypleVlHQRez2cThGF4oQGub27ImHOwQZs5xGKJTJi6lsowyKlQbGlDFP13ZFgGg3uEpSEWQCVXJDcAAEEM01OX4CgAgIwdrAaJABpdzPi7CINRBRAYBWKLqMf5RQ/lc++Rq/FqfZmdK0aDv3d67PWGWQFgZOVcJ2fqBbsgILfIEz93ZdPIpRkiNVauKKRJbBP8GbAy/ZcAIYZGAb6EMDFufSGgGMGcFxKAJK0ODGx8ov4fA5SquANRMxYi6JdEVs4hiX5V9nWmKngNUpxeMiVEhfy7v1Kur4LdAgyKyp7npqCuADMSR5wM1+JRbQ5m+cM983nayxdVvY6gTfX+qeKhKpeZIYNrm2qT2B3VT8z3UlUOODMIkmhflhPNe7M/uD49I8b1LC/rPbALLFWuM6KHEickqSwwRhyG2l8aoagRgSSdnDMHc3HuBmIsimdxmAntWwIOrg09BQFCIyMSWxULAHovgFWjzxul94Ner1oAUgkGFnBisNUVTgFgmlpgZWOTOqwVAQDA8zFIZhBALVy0OhTFnc3i9rTrNkagTEvatBXmqciQGI2VDkVG6QQAsM034CG9E7F4/P+xqTwD1iE2NDOTcbDeI7ad0QaIXcdZOmnuV+Iq1+v5B9bEe8StR6ZoXuu+XSlwCwBrYoFMtw4IQCgNFs5YKH2i4QowMACAXSDgYN1l22gHG5jogaMPwMQ7skdZtwi+otjt8wVDwtUe2XraRGpUk0FHzysuaKHaKQA0fHYAhUnOVbFA0HVnpwTV3BvtZ+mxZ/TrPnjwQHuX1/3w/cP29NlTnVdXXwxEaHb2MSAr9sKtPdBZb95iVCFNAQG7DMISvyBQfEIQf4aqPFRgqiG0f1224xrvy37LufWZ67OoBLh0OqL7cy7UNlZMNK2xqsB77fKqq35vTQpC1LQmZKAVdHbJlAyzSnQ2qoUF0IeEieCPRIhqLvGT7H8JOQrA6fbHCev3GzYPMNRAJIlr4gvWFP0ZgszEJRELzbk08FN95gBxDRDHZyDfx6+lBSB7L/sm9699QuBffsgMno7sIntGlS2dicv24tWLdnJyrnYNdBWE5AOCsHc5T0xbOT2ROBx/FMedockwKkE39sWrl+gOANBeq+efdtTOxGibniHwZzqC9UNIuGD3GOQ6V4yA6B97AgBVOjHdISU4AD+wGBEW1dheANYS6CQBp2cdZgUJyuvtLSW1TDPADmL3ODcAlpwhWIQB3Th30rqatEDx08fP9EwWFyhWjLbjExLKS/19fIr2ED6AmAC/arvneKmeiQTPym6rSk8Cy3QiijYkn2bf6JmrSuo9KJtBi94lydllu3v3Vrt955bEoU2/Hm2X51fS8TJV3+AV55PKoVh2ZQdSOJJGFFoUtIeVkC3goHw8OkYL8+3tt9+uIkITEPPw4Q9OnBqJz2S7c/um9sfRoSe88LzUituqHWWcc3Om+6MqTLWdu2L9mQpDK8DKyqqKRAc1/Yj7vTiziO3M9JxsCsD0i1fWq4jNtEDeiFo0oHKjHRaxRwEbldjhZ6QPoqJNV/sxI6dJ8vCBgCncg0QqK77mugAAjg8PVQRUC+HVeWujTSKHtDcQNxOTU3Tdfr0tW8hEJmIjRvOx/2HB4u8X5mEKdCSYSXw/Pu6xx9ddi9VhwwMAcM3YX+5RrAJYQ51O+81vfqOx6zyjR49+FgDAvmQ90yakZHCI6SQu+GCP+VstztUOxP9H4FItr1Xw0meenzv+rJGgEg9Ua7Qp6r28aYClyjPl93Z2d7Qv3n77QZumfUDtj+Q4xE7W1drbRdMEn0DbFv7ajEfW173xHe0XxQDNrd1Dw0wCW5FILc8RdjHP0ICWzxlgAHE2Z5/1Y4oE32NPAEgHAOF3lLOhASAx3pr4Jbaz8zEV0xT72Y9ooksdzNhPARfoX9T4U3I+REj54hr4w2chBh7f73gQkNaCxdg4/s3Psf9mSHmyQJ4V7+d4s88Alt9l1OmRmX6AWEP/5f/4j2oBYCFNTQShdp9jRs/Mz0+366vTNjR80dbWoOGhNkx/83nrgExWcIej/OSTTyTys7y82l68WG9/+tNXUjvd2T1sv/vdP6uyDJrJH81g72LsqGA5sE4129V/9yUF2XClzvQMJZXqHTPqFQfHg8DBGwi1VUwCIpS6eqErc+ihxHa8fpAKskmISzGU308wK4StKJ0RH3PCadro3MKCjNrmxmtpAbBJOWQ5CDHUACvuY+pT3dnEOEJE7TQfsjY4gRRVaQAAAkAFoBVcJ6HGoeGUoKJFNTWBrqjkBCdFr2SNWQuxAI5Oqk94XNQdhPk4JC9erkt4g+fCvuAzuQdQcSlBD1ONYuJARxW3VNGMXvdZCxljh9HkgIBAstYZaci+w8GKvk1wwkhHDElRW4y6XsiRzy8uaPNuvt5UUMVBXVtd1WMmOMOppN9LQTUJysFhj/rjvhycoWnkB4cH2iuaP356qiBv7eaNHlWZ6wxameBf1Cb6RdV376pBxLIwCvwO1Q0HORYZIz/HKEcXQge76J44/LA4eD44cBwKiCQBCtcc8Q+SLpBDfoeAnOfrthHT+pMM829T5GmxcDKpdpcK8gSGFaU0ugqpbCeYZC0GgQq+n+Q4iWl6zky9trq6K8D+rL+imxawZkZFqvIWjtEZF07Wv0b+N0rzTphdVdZ91d53ouiqfQ8EKCZBKFG8loRFOgBSDPQYGu5NCuMlrpYAwUBgn1kwyFhQYFrIq9D3iOpVQqqguFgbEmgqdgnvF5ZBbJH2iXpxaya9lPQrqC8KWqpusFpwlOyzGHn+X3PLNVrJiv/6bNqeqorrHdGfJS2GAU67gkOemZx66RQECECMCACKXlf19M3MCADwmKsT7SklgqMG/rA7Fp80q8p2pz/aKvcciouE2EM9rG1LwA1Qhl0KYOJ9ayEwOVXsVwFiYptQeb5GTMrtMTh/GDFqLxKDp/RHitkRUEtAS10DZzSVzpxP7tksJgtHKump/e1gpqYJaEyrK606g6LP98Eof993nYouwYJpvGZISAuAi5GrwnYWC6UAs/ie2CKfXe8Z/qbX/9/3bfIafJla4KrfOzbCas1OJmynvU91XqjolwCZqcdMjZnW9WFvAjhxM9IUIQElkBqu6UBVDcO2E3hhj1m358+eK7ABvISaG7CJf9+5e090fPeEntbo4G0FT/3qC/OzbWdDkydBYgzg3Xu329b2VtvZQyjYibbA5bHxNkqPL7VVRLO0t4b1msPjk8a4RJ03tV/ZX8mOqY3GDBV8JuAaoEr2BIsSwJSEHxo3lTmAXrOODEKSJEkTBqZJCShKT0UsjjEF0gAATK1APK/fOuFJOdgmfJSSA8YVK/mvZG+YZ9MVW4upCijZmw5rnR/+zZ4I4y++gftl7+tMAZKMDLXRjvdB7HV8hGnHVz29ouy/gJf8TPOwaz+ql7ymFEn/RD7W4lwkgWJYjHbEdoP9wVrAFF27taY1ZlY4ekKAd7TjIdDH85IWwNBw29ulV5rZ8fgzztRVW1qaa1MzVLiIUZi+wdky04kKF2ft5o0bEmxkbz1/9kz7W22FaPJcXIjJyPPAtkmUbGB8HsWQldVlC/2dHItpwrOF+cE+AOQiceGL84Y+ShKdVJH39/bbzpudtjC/1BYXl9vrrTfaL9cSQ7xSXHx9RVsNwfqoRNEs3ukRzY5h/UfAr5KtM1WRsZnYZfYFyjROwm1QBcezpy9OrJsw3qTbRYWeCjiMmIuz67a3c6DEmYQvMXRATZ5xRJ9tF2AMeooQ4rBKGiHbdt1KNFIaJeQBbi0aUbz3r3/6o1gAgFxzs9Pt7t3bqtYe7O85BhZ2QNJ51cYRo2xX7YR25HEKY5NtbsGq9VwP4AWxFEwMCicUWsRSucDmmW3L/rp9+47uB0o/1+dcArDjVCDOO++8q9jwq6++EsCED5yl/3xuzm2vh0fSQ+DIjZGrXHflb0neeC1aBe+880Ds6IMj664wJQQ7uTi/oIIPAojEb7Q2dIe7Gv9HOwDxMm25gH9PHv/SNl9vqRjKKD/iXGwTumaeEtLEXKGdNIk9LUE8A4qsxFwRsE0rWSbNYKOJg7/88ku1TZPQPnz4sD179rTYvIDm9lfYYpgfnpjmUX4ZuR2/Tkw4W+LgEdKTr6/8K8VStQsiLlkxQlpwxcirAkaum8MLAAAgAElEQVSKQdgG9ga+Yml5UQBM3pPknxYygLWjoxNpuADiRuuputWqtYBk2zASTCG3uzSBCuROPE8AAK4hwAXnLCA1NpRTRjIe5h/7gntQ3jXkVnSeK6wVtWd0Om15ZUV7EzYQiXliuLQOKLZKAaZEBZUTFjDCVAzskdo4zwxCioU4UKjWus/OCODgOpPA8/2lhSXli+RQAZnFkqyWT/ye2gsvXUyIXkJiq6H//L//tpt+ZlFBuDV6m0mGUT2dmWoff/xBe+st5i/PtJnZsXZw8Lptbb9q52fH7fjgUIuBE3vr/v12/8H9hrATNKeXLzfan/70dZuZXWwPf/yl/f53/9yGhpkXCVV7XiMvDo4AFiJQZ1ErGTBNwSGg84iM3JzGJBTlXUlJUUST9LAZjbzYqTmA9yZXRSUKjr2f9YUzQotXZUiiT6a9pYqioLUUmAeTKlAzU9An2iiIEKPbMLI1015ITY1mEzlFUaETADt/j9xzYm86jdFGq0AHACARVJJcQZsquEX95+BiFPp9vEaIcBLcv4Nbgg+ejY03zxkkmI2OCAubmdeDDm6/2RUDQNWqoiC6/cAq2lPTbgEYG2EkyWxv1KNon5otbYoKH5KRhfRCmkkw1tMKUPX++EjJGZtbCH3NVAUEUKXl8ECGV1W5CWs0gNYqAFYCZfQYpxNmiBXCGZEI4m9aDcEwc35zPRrrRCWq2joUHMzO9owi/59gTwIejBOSwj+VedD/GkGyt6fPFUUNUakjo8b0oWrWN8G+KL81fqlmb4feMz7h1g6uk6BH4mOAAEdHWkfWNEkwehu0FPi9aoTUAD3dNL6aTUywqeTQ+z/q1AniUu1SK0ZVtmKgkyTrmursmOmAmiwsigkFsTwfnlnG0emZVOL2V9UiGT1XmQmMUwlVUIEYZyX5tWk8e74o2wYIXPknqNMZr2tSpbgUYRMoeR5qfw1E2y26duyIA2r6tzxRI8GxAzifUfUTV7Lk4MhBI+uV74vmXUBvEjONQxoYVyh7UkBkL1mMENuoxdtw3nYe1SdcFfAEY7k+HEV6vtR2o75rxr0ZABAQAJhbPZM9W1rXkLXICBp+zjNJMq9k+Jwe/XMFeRJ7qz5jdqefmwVHB0GAsDH6ybBtdj/5L8YVPMVaCwGnwa3U71iskwFth6wdPXoApLQfkQiwQa4uz9o0QaLEaT2tgSBTAq+1n/P7fKYUdot1QwKpgPqir/GSJNl0a/f+8T2BGnV2fRb7rS4ZhZl7iqhs7/+Lkuu1c7BKsCiwD5B72O00GhdXgb6SkH9H2+a1Bqb6AAA+jtdJjBHguqcnYRAlDICATbyvnlmN8tN+FgjW1wah6koPt88oLYEkYENqAeDa3e9r3RKxNkYR3XM/amiK+ClsfMT1JAZWgZd8FEEVFZCZGaUugLDYloD9g6ya2AN8IYydbBgKAYDRs3MzbW9/r+3u7+meWQ/5PbRXJqbcNjcKs4TWrK4EvDSWCv0KKjbFgNM9ltBtPp9nImbN9ZVaX6gGh30jv3DJ/PmztrGJYC1ALi1rFEfsi9V7iahysTaUUFUVTarq8nOIKk//FWjOWqQNyq2MTn5gPkBxpcuAEXdUqBFwI0HlevD9fK7GIGvqUlX1irnQBwAqyRwZ0uhGih2qumkP2bZZNNhFFhIJ+fRiFsT2ukfZlXd8AP5QcUViAAAhtfk5PqLnmhiJtgH2D3R4Rjreu3+vN7JLgo4bG6qMRiuDST/c/8w0tPpptQBcXSEahlo3YrIOirk/zrVaxgB+xwxg3r51W8nP86fPlQyQPKqvG1Gv/R35q33EpF+/li3ldwKaaCZ3PUOxQM4v2vabNzofajdEZO3ErAuCelf/rDQPVZprJ8aiMkySx6z1w6MTVQBHR+izBxymz3u8HR6ctL0dWnEtyMmaKzZR0mTmDUJ7nAVrco2B5BQD58oMPMXKntBCbzi6XlMzo+32nZW2srrg6QZn7Pvhtv16rx3tn7bh5ikKAQLjK8UWqTGliSEULw3DwEDUdVzxIvdK7KOJHIeHui7+n6SFGObrb76SyDhgC/nE8tKC2hZYV54BAY6mYSBOODEm0Ixnih2iIsw+p4BEXLq/u6c9xFnUfSp2IA8Ik5F2ZoBy5xRYVT6D2NHx4ojAgbWVNe2X3/3ud9J34GfLqytt7cYNnXnEKtmn5BfoJACae8QnrUwzEiZdWUFbq6MRf2gIkPjSdkD7DHaRZ4XPWlhabBfXl2qFObs4bQvzc+29d95pt2/dbBsbiEO+Ur4yMTktPRdamVZW1zQF7cWz5+0l7amwRIaG1PLMCGsSO3zU1AxngWdPa5ptPvvEBRC3qSEuzbMl9haztNpl2ec6M6NjbVYVafS2XPRi2g+gGO/t1gBaN8ZFTTfg5RaBFMjiM5O7WBnfwGriwRQ8M4aRAgqgHXadZ+3X+fVchxg1p9glgDVsDaxvtyekMEM+Z2DfWQC6JqA2AQA+/PBDjZwH7AEAcEtTJg35DGOLPQrZoHD+5trZN7QB8X3aWMiJHbfYTjI5Bx+E/2V/wtrg/HKPLv6a6QzwTGuW4+t+nz7vlbZp7slj0k97wJtBWGurIX7eb92EcT4nlpHGSVZbgOKditkt+G7xVo0iVyJtVltyx6F/+N9+2+XgKjmo3nk9YKg5VEXHx9pb9261Bw9ut/fef6utrLBJTjhWMsLbm1tSbAcNRZ2fBMXCcq09e/ZSs0+Pjs/bX/7ybXv58nWbnqHHYq6R9ByfnLWd/UMFAJn7aufbR//ZnEnuWSDTVqzIKKSrKnwJgBMEW5CtDwAE3UwwxMLzPRxdKht8j+Agxp/qWip9CmYLKReQUIho0Cp6ZtWv2qNqEsi7OttLFiLMIAVNB1hQidJXzrqDMnNdCnjOzoSq8h6akcn4tqLTJpA3arTjg4/Dbz50qexxaDHSGGI5qVHeB0dVYzFOzoTAMT8TBgAPgg1IEMPhy1jGHFqDEiiEE1RRsTaNEefoCgAJngNQ9aqVEVDydm5gg2vCQTggRXyDcXoAASei2BDcc5+hoa1vrGvjMxKGGaqsGWitnIfo3g6OOEhcA/eu6p+cF1RCgn3W9NxiZjWmUAFgVcm8P9zDQwAlw1lggPZF9UNlZBPTMdJ3CS2N19MTyfUIhUaMkQRyeKxHC9U+LpX4VBFB3rXHeB7Q7xCiLLqzQSELpLDPCQat0GvkNsY6oJKrP6lgWxCO63LCXHoX6qWvhFT9XDxHo+MGzEzNdEW1PwLQFTIbyFSzJZwS5oYb9nXmEkCkGhKhTd4vjATvUbOOrG7815XTnm6BVFwt2Kaqk9g9BiVMu6Ma4Qkcfu5O4PtaAGYl5A9ONC0EqjIOCCImAU/yxjWkauzKtsfC+EyXHoiqIp6ckuDPVUrThQMKxKbE/mgtCpQQs4C1LZVnVYILSOFcBYgy48Gfy7/Vk0cFthLnJI5KcksUUIBAb/yk14L3k8O7ZM66pwSk7w7nGvBDr6tKOpTPAK84s9yb1yXjLf+acZXKQQ98rRnB7DG+p4QDDZkSjmRNM3lC6zRQwcdmiFpMoKr+6It2fXnWZiYA4iwWJ/p/nGuBCBbNNGBEEse18rnYU9ZCjnFgXZPws26D1bwAAGllUBBQo1xji3OfTuZ9jwYVtKM8yqoS87AzCL7tmAG8+uO7okOT3+czcj0BBAWSsRY9MNDBf+xV+lWzn+XvipbJFZr9c6Yg2fvETDpaPljv9H8LhEUjiFFO0iFR2c9wBeOJNNrXKuoBAbhGgqFexaXG1eVZkJDDdjhH6EgqzT5b2EL2ouc/Gwxjn6v6BhhaYkusB2cO+8XVi56Jb6pzgz8BnJmkzVDj5zzhgpYJ1ja0TQdk/iwFXhW0qbpazAj+Vs87PcIB2ZSQe+Qwk4iwP4hVQc09Oj51q0FNTlDbn2ypGZbpcx9pQ9LkIGGC+SewugAmrlHspq7B0mhnSKB5FC0eJuFY/yYsOVX8m9tm0mJBMpFg3banpjgQK1AcGPVIuLyG5489YO14vWxMMSAT9+S5aHJHJaC02YV9ZxFJJk9QBIACbeCKRIQETBT5zoRijeXVpXbn7m1XSqnwj3d07gEASABYg831Te1pgBJaDun5529Ev87PGen7RsF1WvbEuFLP+5KeLf8PKE+CBGVW7ENR3GmDRKjXCY0FD92Oye8QM3EOxCyccNCseGtnR9cDPZ19ReCPLSUu4VkqFpCuAFoBu2pBhK0IoMpceQC7OXqNp+bhNLWrS85sa68337TNdVTgrR8i23t9rbYKwBKKAoeMm+teC3RT4aja4dBGUPtCMT84nbSJXF6ftrWbC+3B27fa5NSYqNDoFFxfjbaj/bN2dkTrL+Kjfb/S8xGVRFLgclXR9iWTWziLATv4nSP66ff2dIYAaqy2Pto2NzcUn1k3Cg0R7hdtMQP/it27ZgAAbkGZx6fC9mBNqZyzJ1188cQNsdJKb4MEZ/fNrp6D7Ib0GLAnnreOPeEPSRSJP8k898zrv/v2u7a7t6frRGwQujgFFsCu1xtb7aWE6PAr7uWmUIatE0Pn6qKtLC9qbxCX8qxoKRDjkHj2CLr5iIpV51cXbYfi0+WFJjrdu3tHAADrACjEOaUgund4rNzo17/+G4FGz54+axvrG22iWn+fPH4i1m7aXVUUk37PlOJniXVfMjFjrx3sU1n3SDtifp4L8S97WwwVtdw5GQWIZo1gmPI6mBNqKS57wHPGPmG7OB+8Z3KfAAEB+2UrZy0kLcp6jZO1T7/W81MCen2lnAAAErAo4rMpNPH8xjsWQ6UF5uqyq9Y29gHXI5uqZ4M+XY3OFHvL8Rh5COPG3QJwLA0A9rCBThcklLMwFnJoWHsXsJr7yfpiQ/CH2ArWFCAcTQitGTpEc0x5wF9aVJA1w44EoEgsrcS9dNS438T/iQGzdvHP0XPwxDVAySkB0VT6xRAYhb0w5ZafKiBwjQJZCnTRhIWauKOzUMUMGF+y28T7//Bf/7bLhcshq2oOKl1zhhFom5lqlxcnbWFxqv32t1+2d9+920bHrtvUNNR/q96+gbJ+dKgLQiUVhPPHnx61w6OzNt6Zbt//8Kg9fPiLhACHhzttbn5RLQA4yr3DQ1GnuFLPVHe/jpI7oTumMHMDfJ+kjI2kwEL0OPr9JA7ZC4xtrDLOyslCBBAUbFe1XUiMesGZvVmJf/XqKQCvkX3py1SQ9u96M3lvro0knDFZCdgwRFrTAgHiNPnbAYeDZfp3RE06teI8RkpJuza4g0io4NwvmwG9hSRgCvQ1gxSBvhp9FqpHUVQsjlF96oxdK0VsJTcILB6f1MHzqCyNuhJdH4VTZh8j4OPEMyKFEgAZhd5OrzQ9R1YA5RCA5Gnkl/pPfNhcufVoKZJEHDDOgUOAIAUbl9WA9oKaN3+Lcj8yovE7UFzUl8uEgQmPa7G+ybXGB5LUSXRkQNUaZ4kR15xbqhJVJXdyZMV7jcYa8Wgb7zGrNWMkoatCZcORc284cq7DCZiVsBEM4bpA+QmOWcD0x7Ou9NeBCEmVVSwXaKW0ujjo5AvASXoSXSd9JP8Cm2ofOuk8K3EpJxKZ6WxaccaMOLhjH7Mf3eNrp56gm++l710/GxqWQGRmk6eyzYEKcJOq4SAIl7XEGQRx5HuuMDHT1Khnqq8BABI8J+D2e1rZOAmyklgF8Q7KeR5Qq2K0+TlrmeR0kAKvytclKD3r6L7+rGUSwVS0c21Uul2BKFXaYkqoClZOLgkUr3GSYGFJUyBHqqprCnzONgG7AZW/nr4QuxQDniQDAEDtItXSlPWArig7UcI5ti+2bWayUMWzzYyz4Tmrt7ISEF9/tRpkNncFXmJ9lSPk/qIMbIdv28Q1EmDo7JQScJKCOOI4sPyti65nGZBAa1HaCPxM2i2o05bOAufdjB5/JZHF+eGo6ZWWRoAo+fThn7XRoW6bmbLNcY+wAUElWjWmyMCOWz/YT5wnWlHkZ8764/ucVBaFtkDUXIurLLaPToxQlff5hlGV8bA9AFqiqmbuOOny2QVwiS6M2wP6gl0kBmpPoG+v7j8VGk0SYZ8CNmU6De1giFUW7deAQ8BX+8+0yqUFbdAmkKAZiOsDVVwl9jn6K7YnBDaAzJeVsDqY1LhPknYqSLMzGtkVABAfRrCSHkpNFSq6fSY7qDrBsyw/FsV5UzMd9Mv2EsxWUIXoGfepxI69GN8OO6vaonrnvuZhA1A4qTFbiOCdiQec5Yg0cd+pgKefNMBO7JV88TGq3QZLBTqWpkAEBi8uOSMXGDFTL2sKhveVq3ihrnJvy4vL2tNcz9Ex4/LcwqL4AZGpi5oMIDAEkUhaHEgwJ9v8ArPGXQwRs0TgKGvjZIWPRKPAzAafAdkBAbFucbQAoHtLUzSQ7dMUFfuT2JsAAD3NFHHxS4Pp0mOzsl+o+ov9d4mA85yTJoHFV0q+DRZ0G5PvlpaX2vTMpJiE7CXigVcvX4lFaWwMltilfj46hl1iOgoig1RZj9qbN9sCHGSvSSRL1BSbEQAcH0fiBJjAelCoYs8yLUDMlgJcSCr5d+7D87SnReMOALCxuakzgZ4Fr+NsKDGdm9F7cnZ4tjAbNQXpysUJEjUlXwTvM9NtanKuXZwPt4P903Z+hhglwoQnYl4SG9NaBZBBYWZ+ftbnTSM/R1VdpsedMQ6yuYjVAjpr2pXHg9Gm2R2+aLfvLLdbd+gpdlsLn9O9Hmvjo9PtcO+4HdCS0L1WK0bGAkvhXS0rjJvziF3+iP5fmiWAzKw51WixfUpYMCwl4kWLwMFEhP3XUc4gEcvry96sczGqUNQ/P7Pw3yjCfx6pBhDHegGgZF0FhqoN15ViksIARqj246uwBZzvm7dvifVhX0TL6mR78fyFNLpgObMflXRNuGX0xs2bEkYl2eR1r9c3e7piYr4CdM5MKnEFAFhbXdG6kX+w72gRhflxenSk2LrXctpgAyFi50KRtCOmWZvrtn/gajsK/4vLq216dk4MAPzvqxevZO8BDRAVRBsAtgNnMK2jgCQk+vxcBTamRRUAYvvb0fqxbtmrqcqLidQsGM4+UrwxhD060J7mfa2r5QRYrTuljh/hun8PEBLbL60s6/2Im2H0JP9hjyhPQGvo7FRrAvUfG5DWIUAyfo99jLijxDSHfH5JsDkXsUkqmNXkGZ6f1GAAkqQBYA23WzdvKkaP7gHrmgIwa6KYuw2pkM1rEpuxxgAAYRZzPxTGaUeC8aRRrMMGmMjbeB3xp6ZfHB1V3GTNNb4nH5aCSdeThQbjueRQ0aMar95/6WB0OmJ6AVgmptSehr8jYN+AeIQ7ObfSpqycniI7eVPicmy5Cj2//btfdXGkUMm4cQQF9ENUd4epSEJ/PGvLyzPtH//xf2m376y2k1P69fbb3Ny0UF021dOnT5Q00cfCgdzdO2wLiyRQC+3J01ft6dNX7c0b+iSYQ8hhG277h6gROoCJo+m1MivLsMPi4TjRsNBMkGkLsRGI2wimOmuaalHgCylicbVBqso5mMilwsD3OExCtGruIt9zzz/jd2rsSSk6q+JYAR2BnPoYT05LEAsnDUrJNVssLElVmAlSGK++PA4bDhRRCF+rx3Zxbzpox8c1isoVMN4jfX+mDVefd08ExlTLTATg/f36TDJwYgqahTPDgIX9oMAHEcGzyxqriCKzWxWk4DozLeEWnA5zOmAC9KpOV9YKwEGbcuvk//9n6z2/3MqSJM+LUAitI6jJFExZumv29O7p/bCzu//6zHyart6eyspKndQRZGgtgMCen5kbgOrTqMNKMgJ4eO8Kv+7m5uamvnpOcOij9QAFD8OKOKFmSGUoTXVUjEfAmbQEJHhXf1HRsCfbxuqa5p0Nl56zsCbEACjhLrfscDCp2u8+iur7qnujUIj7SkCusabGf8o0NgxAAADACG2ayuwheENNI+uQjhhS5mczljAT9WZ3t31lPRS0ix2AMnlTwCAntvQjnKV1hjcGwA5YZShrjr2GHBy5HeA/tvaD4mqnc5xFY2ExszLSksoUXoSZeIYEeg6iDDwpk1L7R0UWFXgMfybWCcisncsAWTixoQ4nUHdbtBEtnPcbHHPZYgLH3EcYAEGXKdcIdUtGE0pYiYYqUJicUDZOfddLQCz3oLEV5dP1r3m2zCNBFfOdDJbE2KosBNsQI21atbUOQlXjegnOAxqECREqakAYrhP7xXenNo5rKCtBGcy5HVK/OnYcUXKtljABfNyz3cCR5rrKEjIPjLco0WV3jPYDdjkoMRDq4IuMg7JeUJoj6NScobcdjSq/7yq2NHOVdTs+v/ldbK4O2tIacNBp2+csEG2tmrMRVbuatcZ/+RzZP5B6So6wN/wXAGCuC3BdooupX6/SERyfBJuj7KXrNRRkid48WUH3SOeF58ucJqDPs6kFXpXMaGxg0VRJFYEUDngEK0HsUz5hhoq1EUzLsz1EARybhNWLsJFYCtJe8b4CfCXrFqo+9yI2jIJnq8XHgTPYkoy+D3n+Ffs9PvbFF661ZrCCF/aHAD6OBk4PHX4AVJkDrVsCLRTC1V+dzNF8JHdqPMi8wiKzGJTObwH8DiylVK2OFj5fyV7lzHZmkWDdIBv2mAwKL6jKvM9rh5I+063Tqi8ZK4ElJdgJAOASLu4J8TVnyuRzVPvbZD2ZQ/5gBwMkxHkNSJw9otaOUzNqC4dtIfFxg/6LtI1GIJz2vQSYRuV//Iw5wbnFqXNpldel7IHO6SmJj0XMkrMX1e9ul/IHHGOD0wKtqVm+dQtI1grjp77iEl32uS8fqcrC9G82HX3oS7zRe6RaZkqfYlQ6GfvMXg3AazDDe5nASoBox8rwxyd0R7hTUPz8s+dtY9PCWr/++mLY9lYCZn0CYuqZocxPqxQKoV+ycWp/ODlt4eKJyXb/3raE17g+reRYXwS1EgakbAfNCal6O+nA8yjYoAxu0GnXl9fqKJAMmlhPEnDrt+Ulg/kEF6wt+QkwThREzImZSYCK3yBWId03YI2wN46PrRGxQqC+rLHGJ8a2ca8Eq/x8fmFevhD3JiX5aUo6DQDAFBzcEXRTZngtDSaYAMwX4ANtlwkYyRqz/l6/fNk+UCbRz1nr7gHYJ7Nl6AbVbbgiM3NNAADCiZzVE52ZNtG6bWIw3U6OzgQAANgQcOOXYDcJjNU5A/912h0uIh4s+6PyFp/pSTwA3uKPG4Q1Q42XldjXNc/MmzsXQbWmE4GKoTQu8kH7t2KOqLxnZUnzI3bF3NyQkQmTQ0AHvpDaAqLuf6k2kwSsAl9qXqBoU/+envU8w9s3b9vrV29kg3g2i3YCiDkjDLADo1fdBnruDc+LDDhshO4ctH8EuGfag/v3FPRTggSohs+ITewBnt9SYnIidsotZUSLC2pxxzmHPgD2E78KO4cuxOLSSvv0sy/V5m9n94My1oAUnDiU2mCvzk5Oh50ZsKXyI+bmtQexEzw7pTbMIb4z48LPEgeMr28+C9DHf/EVdNZQ8lLlMVyDsh4JSZZoOGwqbD3JL9a4AvX/IKzOd9EuFdYKawAAQAldBaWI9rl1MbYCDQD2AmAm+5exxE5gs/B7mE9sGnpkzDOgl7StSrA5CRedV7KFLpFmL6gtaWlUmEV71x4/eqy5TEtlBcjVWtM6N7SXNVOOa+P/hwWAjWEvAwBgn7gm98+DATJRssF4Mu5cn1dEyYlNePHsvFSOAfMaLY8CBTgTxIIsZqjYRGK8uXMZYxjbFWYmJSoASgaBukN7AyuCMhaXwrrzEAAA48krcUXnN3/8ZMBkgBAF4SCzy9ZaQLziDrRpon3x+Uftn//3P7fu7GT79dcf28sXP0uA5+uvvhTKmTZqZOGoH19YXG7Pnn3abvugQNTGvG6//vpGpQGIAiI0RcZDAgljLaNCBQ6CDfrIA0hwRgq7Rmh5cagKia/aEWf17MQMEY4xQbJ/RLBNAeVwwLHBACkoUXs4jHRfWSIGXNk1oUylpj0WzIgKpl7ciFOYNrazsyujCD0n7XjG71vBsgRr7OAlKGdjsfA4AEV5W1qSI0KWHIPBexNAWG3I/47yfHWMGyL5ZHKyuEJdtvPu7ADjprp7CR+61jG/V/bsltaCoE7nej7T4ejUMCcHkMzdXJc2d3bAaK2lgL2HsBF0PZSTXbOdIIrrayMp2KH8AzpLKeWXujY3Bwq7vmYKn8Zfwo/O3uHwgByyOZahFVZXgws5Bs76++ByLaPH2BRuUWs7zYckgbKyhG4hGIqzu0qweS0GxnfzXEFPnaVzRpFaVoTJYByAbnLvAAAYAlDYS9qpFRJnGmrKUoz+cQ/DtR5KewmEyIkFZSykzyAX7Bz/0TwKPDMdWWJORTn2XihF8goYLEDm0hcZGeYPajW9QosFMR6kBTAwncpCoeNZbdVhp3VS6lQLxAjYNXIcR7XfcUYdaJuSy0uBQbF3krHm+twHczsKOMmkGShhjeNYMd/nl7RedGcLBzF+LhlLiT4VbZvDo4AS2wkHPSjxjge3ef4EgWKq1H51HfyogJ2f23AHaBy16sxzZf/mGhwGyT6lPj0dQGIvWIMCZrFRRVEW+l11xWaWuDwjNo/1LdAhDn1l+EPzZ3/6MKHPdBMAoO8vMEMOXt8OXNZF5jHBUGxswATZzjH9h9GYWTMkGejYAT4vGKXKJdTXdqzkYjwTj503IwhBN8DCmba8ACAwIx0AAZHKtHvM04EhJRx2XiOwSIBTKvsKzACU05YwrdUMfgQwHT9L9PwlmqszaMqAdDQIxudBe4M2VtW9Q2NSa57rc87gZKkdWoF62BacnwCDHm/3kzcjzplbAzj0gPa6DljnubPIZ7I8yuyWdoSvb4CJMfWrAFM5Tl6/OCbK9NKi6urKQq0lgBWnC/tK0EY2i3MqrBffs0GytFWT3cBGUaJQ5TzqVlJ2it8P/1SrS0C5MCEMZlnMM/uScxtwFWEqzuec7wHv9J0DOx86eCAAACAASURBVF12ONPuzgxH/sD2Gto0tXI0XV0lPkWLDoAXMUqBL6UjQMBE7S7zenV9KxAythkQh7PbeirOko7vFwT8GHvX8JOpo8VgdSlSdwoLyqrMcQpFb8CiSflli4v0LUcszkwDHH0Flko2TItVCTPw6Pi0qNvFKqvMv+0V68rrJet26MwDxJddHj+zQl/QHKdkjZrSKZ/pbmVIS8ZL1azeu3+vffzJM2VY3+28EwCgFogB2QYEuQ7iAdFRRpeApboEsNc4w2GbTsqfePjwXtve3pIDewyl+hoGI889LSeZ9YLzrdaEZZOid4QvqTO4bBvMSM41ayy5U8D793uaJ+sm2Tch6MOmHBxSlnA+FOXl/YwxBoWEBzRwfCTOIPQE3KoP38YMGdYKde+wFdU3vUPZH12U5hSI3vU77fyMgGmvfdg7FO1Z4rUIPs7PtocP7rUvPv9M90dt+M7Oh3Z6au0Mxurr33zZnjx6rBbb1KJT5jTdnRBjd2MbIHnSOg4Ib3fm2uyMKcQq8+yzdp1ZdY/0W+kRTE2O9DN83Fm4l3HDnzDY6ABSzM1K0LE/mEeBQ3MAGKvSjXJ2lsQdiUXKuDiHzEJ9+Pih9vGbt29Ukvr48aN2cnai/RHwPEFvgjZoMaz1i7OLtrq6Jm0A1jDjf3R8pD1FbENmm98T9P/y86+i1bMecAbV0UbGaaQTQ/AEAIWOCG3oeB6C0+XVpba+udrml+g8M99mqyyEzlTMFYGsOtVI36UjnxEG4+SMtQBYA+gkHB+isXVj5lq3q9r+Bw+ftK9+8zvZEdYhHdPOTs/cGYszXSU+Lo/lfhgXA1+zw1ZkLt9x+00xQYtdNfLBy+TXGR9NNIMp9iFd89+VrVbCqFimfCffZ5BkSR0Z3qklYzoCGDxkHAh8x9mzOUvlIxQgAbPl/Ydd7QdR7hdGLbddRz+vZ2YfwJJgjMIE1xkVVtckZaAE+5xjpv+7JNNgPbEdNgkg8cnjx/ou2LzuCIAYKyVup3pOzjLeSzKUtZaOczrzSmAWHQTOMLW9hwnQv9Uae/bkqc6aI5VPHNon1/p0lwvYZgaiAWcvrBdwN2r97C5JjsGc/IWZ4BJJ5sQAwajtM/OhloRzc2LmcX3Y2D5jBu3s5EyxmzoOqSMQnx2xr+QTffHbjwQAMKGiN6oFC/0e79ryEkgPqOZ8u7e91p5/9lHrdO7a9z/8vR0e7qm+4quvv9ANIpDAIIKEYTxaI2M+3XZ291qng8rqRfuwh7IrP5/SQYmCqRyWKJeWI2bnl8P6ThRN14TcWHldLdQwaqap8aCiFyoDaeo/z8ErwQ4DpcECgalsAM+cgF7OVCn1ch31hSSjW9Q42pCwEFjUETDL4rAjBVXRi597ffECtckrIUfcL5P9H50TI/5WeFdwO+xk4Cwg1zLFx/0noaekNiVGEOfGvTytcJxsF/fAz6GlRADQht1op6mJtAmhTV7o1USppqZbvJBgZkoKpSwio3F8l+kmAABW5J5ucwRbcxbJY+zYFHwvhzKbI0Fd6jsZMxY/awYkWM4NRgcqFnR9xAoxNAsLnrNCzdSTW6J4phJTM8h3O1Cm3s1OndpZYoTIDBXV2OUUSv/ihdrBZxzK2ZSxqm4Aar+kLDYqy2u6JgYjKqbJCjN/OJ+iciGoRU9aACkCmQ4ihG5npKymelObFj4KMqvUpjK4ChA4kNRj1VloPWto5NWaJqqeWuOFtCvzM1T8dwAXumccvNCB01VA3TuK/sv+iHFJ8Bnjb5HQEbAWJ5afC4ArNDaZk2T5DGyMHMn8PQinKcqj6xq0MBCQABBAg4A1AZx/D3jloDAlAHEok9WOmF7sQGiMQcP5OWtAfYSrNsrK2B53njG1aBn/YbvDsVIg7jkAXsRGU97jYLRAwwJ6hnu3AIMAALItHQcDOWgDFLBnuRdsSl6sdR0UUzMOqkq/RHsNJ6GAL4w/12Edc/g4a+zgnmwAEYAcumJwJCBLpjhrKnOemsHMVTJtWQcB3LhPB6mjGvtxcEnBHj2qCdpr34b9knVjsJDsE1krys0MSq/gTCsgwiEqBezKOoluWkwD2x2P2AirMRVb9z1wwCSBpwIJEjTzWeaBNZZgMWtS8zKsNTeoJ/XhEo0b7pX6UmmzlDCT6L8ltsT+ovYzgSm2SZnks/PKjttuOBCz3VKJXK0pMVIKAPzHIM2fCT0846rArILQjG0AAAffAWpto+SUIZ5awrTKfNa64vc4S2Sj1WVGgJizwwKd6VMPYFF7SXtBpU5MeQE1rN8STuN+eZ5kb8V3L3VN1rr2P+e85spiirAGCGDI/IW9kw407qfu7ArPEeA8tZ+mRt7pHIpN5r0E4qb3eh+xLzl/JARXrV9xBLEzUn3X+QFNmVaOgOAuy7EYn68DiExWEadw9/0HjRHK5qwDesFH7BWb785RJdIHvwEGZPlFOIOzZP+X0dqhy4DbpUrkqcp1AE0MKpyq1TLmVaUElEaRQKD3es21/KSquAkDLbZOvMsxBkBs2dBOcG4Ui4uyRHXvwKdRiYHt9+LyQvvk008UNOEXHJ+eqMaWpAuZRdlmWDNiIFy1g/0PDdV8pt4lVjNtbYUkAI6ws1YIwpEF9+8n25vXL9v+/geBIfhLrAvO6pRUxo5BH8aOslZ44atSluBSIMB8tIMGCjLim7EWAC7oBkDXBQSEWeMSYy77gM8FwEfGGgCAMWVN8ZzMJf4bLFkyw1qbzSVth8cHYjfMziy02S6ig3QuGbSjwzNpZ52eYcfcyjotzT7/7NP2+9//TtnHVy9eSmT74IBsf2tLizPtv/7X/6shevbtt9+2H374Qf7XwtKsGLtT05wJ7jKkjhWNWnxEnO17YcEYE9Yz4352ctH2PtA20a0oO9WOktZhgBmM2cHhkYI3wPgkAgCCGGfbfubWdoW1vbYOYxJfmeQd5SP9dov2xc2lylQfPHqgvUH9OddlHdGFxOUt1gDiXiWwVmKe2D++j/XPz7c2N/Wdr1+/1jUoPSBJsLS4rDUHUPbilxeyscuLtNVGrG1QfdHRAbCGFKKQlNP0rl1SoXVEx5nl+bZ9f7NNd+0Hk4iT7VIXCgtfw4SYVxvIea1LGEfHZ6duVToozQjul65T21v6/Zs379rDR0/b048/aeR2UL8HyNnd2WmLJKIQTCWB1ZrWIwsGvQE+y37S+UuAV4AE+z2JHsc/Tn4MmUCl22MgxSyxZL7ZE4BuXBPblDgqJRhmAluQDpsW8DnnbuxpGJgBnZPMS3LzwYMHAuv2D/aU3LNP4SAXG2ZNGf8dMCltiGODchbyfs3FUKDXfkfEeuXPop3amWhrq2uKi4jJoPtjm/mek2OXTwB4M0dhLTNm40Aovj3vx7AamLL/S/tSnoc4GmBHehVXdC84N8OY2GYIuBt0Ja7rV/cO+1n4cWNtWgWYcy6alc8zspZzrqvsu5LArCXsqMB9MYf5u88FOqCoNKxYS/FXVSbxmz99pgJFHkKBwcy0xP9o8be2utwe3N9qa+tkOSfao8f3VHv27t0r1WFxge177sObVhTOBN+0H3/6pb19+77Nzi60tfXt1u9PtJOTC9c2XYCaYOByGJl6FiEgHzwOaDFAoeslSAyy6/oHIzNMsuitZDhB7odK4yPKK5+fn6WHtbPCQr1KKDBCSL4OmQEO0JMhehNa+0KJEBols0q9MyjOOnJd9AAkYDHW2oFF74U6YhJELfk/onQJKiI0BkJK+xMm1xl/I+gEi6BaGGyMlI0uWYdLfQ9Ov9Gmc70fhyObSUGU6ijDfnBfaO6faxD8qpbq4rKdqeZGbrQC9tTXqD999S7ms6aZQnUl0DVVGgMYhy0ZW/7NAYm2AesorXtY3CvLy4XSj5CwOG8RguJZCJJZ9ASxCv4JEoo+42yiAQACEitzWvhEh3CVckhopyhJzCsOKN+Bkyn0rWjgopNVRkFBVAFKyjT173TP7BtaIuGsqUM2nheMFdX2A6yZgv8fAYDUv0fIy793H2A2vBDTAsq4BsZFVOG+a4t18GhdGLW18eR9PdWhCtASimvnXQixsoF23EVRLBX8HBj5Tg5Z0WQriI8CeJgMOhiKnZEe2QYv0r7NSvsa96rtHs/ssqaUxaQferWT8iEyAg4A5kLHNkzvgwpUXk6/+q2OhC8DHip7Voezg81iShBEsoenfDDjCIyXHYl2rDWMgTYdNAYz6HICVK7L+2yvDFywD0yF9TPkxd8TNMexzuGiYAxl+6FAzYgqHRCAOQ+lUvu8HHqcGuZVwV11aTCAN+ke2xz8qu3DOTXbQuUSEue5kBYL6z3PYkfH1HGNc6nAqxygxIO4p6xjP6ftjsapxN4UBFYbsOw9qGpiM1BXruxRX/2QWYf5viDdtoEo0qNBcyOUHodxfW2lra+siJlmsgU/N+UvwRPrgvsKgBMw089oRgL/ZwDAlFd3bbHTND5nPMc4AKBgv8bGzLN06LB9xB6MzpbMv4Euvo/1ZVqjS7aYAxwEzguPTc+Oha7sc2Vo7wUC4MyM1rtq0Ku0hU/EyQrgzfqNCFZALX6W95oNNur0oW4e1QGHnwOYy+FArbm0XrJ+JY427aA52h+cAcxFdAVwTrVGaq9YpMwsCjKx7LWABhHmc6A/oXVizQTcJAcmqm2uM4oglx7mi/MWBs64i/FTc6k1WUywMEyU8SvWAzY5Y6XzEFrn5bky2DwDY+dacgcB0ioqfQnWArX7sk8SkDWzCrE3nHHou4BcOJm0Rj48Pm6//PrClNe1NdlxnoGARWdriTKqVlnlLlbxR4UcoVwU51FRX1lZFBOPZyPoUNeOGzKUZh+wJryuYH6QYJguphG11TMlYIZdcKcVAyVeyxGLHQcAEkR7fMNCG7UUTecoATtiDpBJNJANCEAmWqJucw5UmKtkwgy8ce/nbY9s4DlaRyMF8c31LWXnFYycnRb9eLlqoOfbh/fv2tu3b4ZZMnwd9j104o31DdGQsf34GzwbAAA+D0r+Kh2dGFS9uDUUAAGYQ+Yb+6Sab3UcokTS4ls8H4wYWpNhr1ingAnb97b1GbLPynxX1xFYdugJART1+i45OLsoRufUnFgsLuu7a3sfDtu7Hdoi04q6I9o4fiKt/D7//Hn76ssvVL+OOJzfu9eoxtzeXmn/7//zf7d797fbN998o+elbAHNhHc7b9vFJdli2JpoJiEGyLp38kWt0Cg3AZCVGUNxnz72x+3mijIn7s/aFWRpEZ9kfnd2d8WgYV9KWwc9EvadSh6tjyH2bnWuWlyaF3gFcGPmULfdXNP56VJrkjpwAEEYAIBFjDvMAQFz5ecgTonNFihQpXtiEgEOzJS4dKej4BhmMutArYfhNGMrr28FMnGvy8t0RcA/hYnsZBzghkFf+2+UAaC6r/a50xNtYXmura4vt7PLE63Hw32zDKxPZf8LHYvpicm2vbnVPv30U9muv//wffv15QuxQhWjoP+xsS5gCLtHxr87i7g1SUO0IvpicUD5Z+3AiLWfezsshXj37p11qYh10EirmCYML2xxEhBhVsd/chKqo/hKyYMSYFVwi19YpeCMa5hfBM4qeS7fI7aT0hjrh9lfDdsgNpn7SAJBwA0dQVZX1Z2Da/MMp2J60HUAxrk7z6hstrrnyC6NXTtntGrbCwBQSVZl/Tmr4v8BsjhJfag1TKDO7/D179+/r3+TjKTbAuPIvcJmJv7j79hvYinsoDp8Vek379UZOQdQPqvuDoAzxEWw5pzgLH+gzvvEDqLlk/xE9FSaUi5BjaC5GACAMDX+7nBk4CWAmIGtJb0Pu+zOcU6Qch44+L8U297kZ6O9ATQEBv32nz6Xr4HzpJuo9hVkVtbWltvKCugkwexku3dvoz158kAsgA8fdhsLkEkylRAk1PTEo+MTId1TU922tr7ZFhZX2+nJRTtF4KTHoUlGHANn2pi+v1C8Uc1tCRj0R+rjCp6rXkIHO2In1TZQ/TBFbxzVcMjRSfBSC8oiej7M5aAWVSROdDJkojDh9KpP9nS1MEPkzoqiyR6ImijqqiloQa/YRXy/Wurt77seV8HSKNuG4eXf4xvGoERQMDuXOCXQgLinBJGiNc7MKsuibGehlEZ9LPzhdjbO9nFdNlYWhmt5QHIJBs4Emlgp390HAAvm5xbaxcWVxYVEK2aD2QmAIiqnSFRK95BOz/ocnqwJDgzVcZYQUWpiWKyua0KQ71zzGnRLQaEEZ1zf5vXp+XXdn2lEcvrLIWGccG6UjQaJZWNW/V/UY0ULIlii3EEtXegXPKLVEChzENMLlmCae4baNS7owfUjfiIjejdQ71BKEdhegGdiAvSgubkNoOv/zQDwGpjSuhNCfmNn1QaSIMGINpsd9FqUuzJ86lleFGGuhxG5rgBdFGn2gn1UlzdUFkdCNEL2HZwbtKp2JOopPRIdlAAZAU5lyP6zIFZBdvrOhypatbRR1Q8FWaKSylQbdMthI6egFIsjiqb6Jwk2lpNdgNQwIhPEa1uhsfc//0EwzSAGBrFqWSsIZ7zUnUG0O+tZ4CRLHbVKGRR0Vq16UOAEr/zbYKEBCP7tzPSoNCIZ0IAYOTzHA//s9SE633dfYQGPZDmrlVsCs7SDC0jDWHC/vJf/Dj+rQ8vClwFUMOo6gGAaVf91HTKDu+o3ixr+vDKX4/eVQ0LU2QpwsSFB+nOAWPDSawcbIAeAA7hYESNavlFytduR0OCZ7Aw/o47ZNs6Hqb/TlHT2TYJ5HV2Dftve3Gib62uq/1crqZ7BLc+LA8s4HuO05uhmRMAxmiDQJ1nzBB6xu+Pz5XkfMVLy94BkqoPWGDnTxX1LzLDOGIMlRIcGeUxpdwY8mTL+DXjDfWBbcDx8WIsAOMzaKP4simUyOQR5oUXGAeP+AxbpfhhnZVOsd8DvmAfVOVJfWYAAcxebmjZpEnSddt297UjRKycmTf2HVlysLDPMRmVLAtwVcHg+UUOXw4RmQjntl9eXDrimq6UojmfBHzyb9gTOn0opXC5hB+dGvbGtC5QWUqZcJjursS8MJiwICwKirk/GFWDBIKSBoexlhOSsBcDP7Hi5/WZsNZlOXjovUWcvMWPagalTUYnocW6LPbiwKNbjwdFRGygdRakhrZbJmrtcgkAS5gSsHlFT2UcdlynyvAHAyP4ri9pFH4H17zWghAW06+p4oIxP3YcYlCprsA4I86iSujpnDXK6Xar8o7HuGRnTgDoBO7lv7U+1ukWB3oNNdwDWktq8qV3fggBtqPQBqFkH0bzgZ1DDT0+OWg9dD5WU2IYzzlC3eX76xmMv1isopMb96vJcjjbzoPLASrQwX6hzQwm3H2MNGcabtmvQqy2QbIYIQPD+3qH2G/8GvLCCOzWz2FCLiyVTh24Dc25q7WRbW19tG5sb8hUIPN1X3WUf2PTHTx7Jhzw9OxYQgDgiv5vkfxMedwH61wQml+3klHrkW3U+Wl6mu0Svffrpx+3Bg/vtu+++b+/e7AgwuLp0wEJg/fz5p7KDZL8ZX/be1MxUe/cOAODMTJSlZQEiZ6cX1eYTBXWfmQBRgEmU6HLd97t77a4/0aYnZ1RlxYu1x7NScoD2AaV5CsCmZnT2QMU3y2ZSddsABw6CbJ8BcEkiottCbDHbnWynp27hKXZKtX1mT/EMLoN10iwt0sbBaUoGBBKWVg17jf3HXqCUFtuU2mcAR2r78S1JHor+cmc7C0hFVwyzFTh3YEd4bQPIcq0Z2Dfry219a6Vd3Xiez08v2sX5hc5YWD2bG1sK2u5ue+2jp8/aF59/3pDXBgD49u9/N6sM0DmsV1i0SrYtqFwHxjQinrBKjg7QXblRkMo+S8aZenNARNXWkwzqOVnBGDiWcs1/2Gsq8R1jYhr0tiYNLRN5JQHDzxn71JrnzODnfC/zhB03aGgWFWsg14/P47Vi9pTaZZaGkcRzez3NET/X2q+uZ2rnenw01DbDdhHHiN1UVPewQXkGAxDVzU1gXs5K22VsHIE7THXGXYyJ83N9b4D8x08eq1SbcgaVDh0eSufD3WTc9p3fP378WKDR3ocP+m80XXwPdBfpSKcIbRYAP58TZP59vsaPViIKsV91YOq3k3NKtPDj0iLbvhTjzdn74N79SupeaA0wnmkFyPhvbW2bKV0dWzL+rAfAZeI3JyABCNyenM/pzGNffvnHTwZyIhVKytb5xidpUbMgA4ng38QkPeuhrFhM5OzcQg2LC6Aea8O6dZA6DAMb6N79B22mO99OTjDSKCCCCjY53rTLcRbamRChfEItbMRNYaHG0HWyaf2QrIsdQ6N6cqaKPhH0yweTnXW3wLCTCZruA6ec6OoZKadRytdQAEcbBnEF0Wfnujo4eXFtjDf1bMnKO2NuARJl5EW1d+kBaKypNM6SYQz5uZDyEpWyMwy1z1kyXqFrup7etCcLe7gNBkG/RbMIkI3gh/bhgN81zSx2I9e0DLpSdpgDSq1UOojGnJpSV+2I3KrPdWmmDpVCPa0Iu0abuHcOeJROnbE1DZZFq965JabE9zJ2LFr+xEnlXtAOQCgFtI1x4X64V1FbKyPs4B+6vzcVNS5yGAlkxfZw3TvPifMlw6AepYjNeO614Ku3uYWPDKxgYBBJS62zUPv5hfbg4aMSBDoXAICh5ZX5VbZVbTIriJlfkEordDru74YxpgwGkKvqbsLQUBalBAkVqN06y+6g3A4/7xECqDXpg5cx0VpPxg8wACqsxHDMWFBwT9lBKeErMBtmqd2hgBKKBAdqMUKd4IwDLe41wVfanv1nwQ/OszK96ZFeRoX75DB2IGURFauTWtiR/+oAQf216NlkubjvMFvYY6IPV2A1npFV4F/rPFk+teYs/QEHkAaBwhbQz/i3+nNfK/OcemjZIdm7sTkoaj6f05xU31Sejf3LuuaVLDgHuRgRdc/Mg+xN9aVX3b7AJmtfCF2mvSf7s8CtOD45WNMJBfsXUCKgQ8CagAASeYHBUV0HGCO+g8xMRBNF66SEhzZ6qO8KnT6UwwcNNABIbEbaO8VOcg9BnYXMs/+rHp26fIMZ1VYI5790EljN0bAAUErgppZy1JN3DZqy/rENKYdwNtI1O9gwOeQC21ChX2yrtBiCiYSadI0z88R+HwebbENsF6OTwP2wJjlwtX5VvtIXA8C2e9TeKKBLMsvDoL+YNd6ZBicDWoUSyHkqkLHU2BFVxbYzF6rLK/HPAL5ieFzTkrXaJmkvMgylAVDBrCpuCwTI7xP0JEANYy7PIjvIWVDgnufSjhM2IDX5qcN0pswMDYEqxZTTmdm/FcBpJxOBNda0HRYybQSVALq8l+sR7GsMInLKGJfwFO8BAEjpGf/V+VsaBQERobX7mQ28Bcwh2GW/cwHmaphtKdskwKQ6Ieh8gLWntsIO/i1E6KXGdfO8BI/qJ19tP33mO2udM506W+6Jdc/59Z6a46MjJQiox2RssTs8t66tlo0QwAFnB+1CGhM9kbGlcq+Wbz2BHNgJlRjwfBGJVOZ8UiWZ/HfQrAQOk5JsJQDWCfXz5SyLOYC+RbUpFaAetpTWle2biGoF4uqelc21ynqo8AbZLRYYAFRrrxhPZihQz+0AmXFmj13dUObZ0T7HbNMaDP+AFzYIsWgACM5VCcP1KZcbUV1hLRGAGTS+bXsf3mufkWXDAacGm1pyMoeseRIZvBebwrrFB8BBJnDhWfb29tvBntubcT3our/73W8UnB8eHLd//de/tA97+/atqCvGd5jC9xmo7THjbkC7I4YoARnnEX4H9wRYgC/FGTc3Oz8UniVr/enzT5SN3n3/rtTPbyXsjI8wOzNrgbwb9hFrDHr3bjs6PldNOZnzmZmp9unzj3XP3337XTs6PHW7OgTRBEi7JFPATh//br7KwMjmHytbjtgvZ7yE4G5uNS/T0xNKiLC3WHMASosLlDxMt1cv37WLM1q/uR0l7IElxQSU8doWXAFMEdx3JpUd5dqTaBt0CDLYY9YiigYTAMDq6rKA27m56ba+7r8TELF3+MO4Hh4jImnWnMGpST0Hv5PI3MqK9grrKEBvQHWyy6zto5MjzcfaxnpbXFiS3tXxEV0ZDFbd9Qbt9oYECBpfZl1KXQf/pgMjer49evBI9/HTTz+qPeH8EuydxTa7aJHI1u8oiD4+PS2AZUXMn+7UdNtYWxf4h94DJQB0j+B+8Xtx6wAHSax98eVX7be//V17t/Oh/c//+Zd2c8M+mnF3qV5PLTkVsCrJ6pIG4hLW/FX5moovqgRBdrxKChN4jzP2JCpbbQW5dydLzAZyZyG/OKvCIMAXoLxCPjh6D8V2SptRKdoXmIqN5PrMA8FzQH80PmIzLRbZEcDHezhLsPuv37xur169km8iDQCJmnLGmK2H/8p4wu4ViHjl1rHyfaue3kku26rNzQ2VYnPPiHijvxCwQt2Flsweg8XLuvrll58FoN27t93uP7g/9J8TeO/tfhArDhFE7ARrCn/WbUzJ2rvcAFshgANNuUp+lrfgkm0x3Hrt7S5AHmfxhIBSleOIZeiYbWNtzd2LqnyYn8mHLvADuyzAuRLLToT3xHKBic7aVqKYsvtKePF7mGsC17/4w0cDGzXqWazSSOAcevf0FFQuzC6KlWSXqPE+EwXtk48/aZ89/7pdnF+1v/3tG7W0w8ixUJcR3VjbaHt7B233/V4bDCbb7Bw1WmTWHbToDKm6D5cAuGaIBRSBBjZuMulyKqp2Pxn7CDil/jZ0YQWJIMiiVnhQof8kYxVUhhwAn9X7IzRX2SgWtBBIBIZU31itv4pe+v79B23oUDqdCauamkHTxIxqZQ60EOJIwFTA6RUKXE4W38WmCdqJwWNxR39ADl7PLXuUMVPZftWHVhs5Jle1va3pc9kccTST8SS4Z1xCG2G+xQC4vdH1yV7bUNTYicHAWnCWCNSYFzR+O8b+OcI/ZjVYpVVKvwiWnPqQDtVFVRRaAwAAIABJREFUaJaEvWgneCukzUwSgyIxPiCgWBa3NnHfauaUg4xN4oPI8DQHsXtjWn2XtZX3ykH0gAkAUCDDMxaixjjouWe67cnTZ5p3fvZ+74MOHd6f+WQdCoU7OtZhguMDm4G2HUJ2p2akZnyDcZomewTi7cAsdWDOuBLTGPAwMsfB+o/q/QGIDGyZEswc4hiJ8UJnB2ViYRbQ4YBg1r3dQb5HWVDPjw24gx07ONBCHYQnwPFeoczAAUwApPHgSMNYzISojqtsp0CBAD0KXNN6U73usSER0IM2YGCF8ea7rq4vh06m99JdAYI4RzPuH136HppDAIaqNw9QFRXb7HHRTXFSYVyUk8p9uZ3MqN+7HfVRmz3ZG/r+LiwU7ZhypFFZgNXrDYYlSOS5h0rxBRYkY2GKV7XNKipsgBuBOYXUG103nTjsiNTpBxxyMO3e52lrw88cFNyVqI2BB4NOUJPdQpN1Y0ASOqJbPelgDuhUQoYBYTIHqUEEAGA8RRUXS8PsMdnHUrDN2KhDhC19sXYMSCYrpDVaGVT6FuMI4oxKj4H2gzidyqgaXCNImFX5z4yCT76b+1JStey4xZLMhEkAzh2EQRQAgHtgvzAOIPNaT6WHkHMk9igZj8yXHKRam/w9QrQOUFGnr+4cGtzKMiHkUyCtx6B6shcrh4CIgznlWa4isoM61HipNaoYTgrQCCcZNExgJcYSmdjMZ1FDw2wIiCjAg7OtnAuCdRyxnBUqQQuLpDJ4GUeVeBXzIywD7ZOJTiOTg41RrTeBSKGYKhcqgIq1rjEg+BCrbNR5I9kJ26TaB5XVthPl97NXCYC5DuuMz/Gyvo+BHTJH7AFnKd0ymJ+L6ikqq8sIER3zXNv3Yd+zngJGJ/utTPedhdK4B2rD8XvIHvGHe8aecR6oPK/60DOXE3SCgAVFje81Ge2zNguluUAnQDyCMoJ2AczXqJQ70SEHc3ZGNdRqSDRhkJWECi4U16IVMwGhdVUwShx0ZkRoXQ7/F3zN2gVZhzWy3gNjgqDJXnnNmeqrfYU2A4kM5kP0evs7YgZNdNrJ2bH286Bzp/GFkr62Tjs601VJRnD/XJPghT2NW0Egj61UH/lJB2I48YzJ4cG+WJ58P+UQAAYkWFiPYV5xlvAdAjkLaFOwJE0G6/JwJlNP/6c//UHXpt76v/23/y7No+wlgUANv2SqLa9ADQeIci14Sg3EUihFc57RgKQ7p5Bl5vsInMnisjfef9gRUINwoRiT3XnT8gEVYEZdwwa6bQf7J1rbZJXli89Pt/v3t3WWvnzxCixUwnasQc4kxiSaTDojEDiENdmzFpDAMJUhFvCATzVHL/YbrQq7kex3gK5FlSB8eH/Yzk+vVC5ABhGmI6BLf0D5CMwHBJVtw2AysgbpHoBvyfv5zis6OUzYb+bcZ/1ubkFz57sQYcXmIkQ7OwTE0d+SELOAbWvxpJ98Akt39LCPGVYOv+NeHERRZnGmMaaMgmdHUI/7U9u7i2t1OWgD/Eg2PsmDSZWpaK/0re11f/u+1vTO7jsp/zcSocuzbX7RiaXOXcfdsg5dYsI5wl7YWtvUeae+8gTEs12BMAKgpyZbr3yhpZXl9qc//VNbXVtvL359pe4PxEhWb++LBWA7Qyveuba8styWCT6rRTYsqLB1lNsqvy6+RpJb8U/YwwL50KS57Q91hZQkK70udQyYmJAPwSu+oTP2I3uC3QhjmyA9NfdO/BjcZ+yIY9jTfAeBOzGQ/I3JqbYw5xgFI8DnOTtevX4tcJB9TxzJNawlcSd9FtYC3yFm1gxJDcCAOwNdPVPg7auEQeJESuImFru04JTUxRYgsPlAOh4E/7A9Hjx6OBTG57pD0b6bW4EFnGmA5Iw9rCSYzrBaYCRR1uy9aP+EMyRdNLDt3a5F41l2F9dXbl+rckSXAYQlzj0DFgE2YFOiJRefnDE6OzMzQGDGghkXrF/aSoohp7OSs6/rkoDLK7F8xEzCb/j8989gFepNGCz116RV2xwXw/nloEMUAdrmpZDn65sL1cr8y7/8n21r80E7Ojhu33zzV2Wd1M5lzjVFGL93O7vt5ASKOZPs2iBUc92jPRkS1wUaibZqonsCu48ov5NASbVx86J03Y8dPNO4s+hNGxy1uAjaZKzdE6JsE8ZjQJ2cs61VHOoFX06w6kilPN8TUoVxiVCXEUojMMluElTwe37+7JkDSb4LWkkUgUFxMdq0+WDyQd64Z1BNDiP+fn7qVi5mQzhbA5LN9aCrsBiUHVUFhRF6nETGnIXO77jfOLRykko5no2XQ4F7VfAsdUqrfnIQMR6UCLiV1l1R6EyLBCUNJdJAhOv9+cPr5uZKgTnGimfiIAalV82v2is5GzaPONM0GUO3IFSGArQYA1k1nMw5KKeAqaLDK0NTNGw2ufrfSukaB8mtkURLraxzirw5FIUOStXeTA3oV2f06z050eHPYfDo8WPNqXp3np0pcxpxMcZJdUyVRUMkhv6rckoQPlpYaJt0L1CLxVtRgV0C4Npqr7GRICAHTdRaRW8dO9ASdCTY479WZ6e21Nl0txUjhUWmBYNmFBcjxT4EZU4LvgSm+bdAsylaWf1jGQrXi4NOyQxrO/SjGCI7OWYBpGzASP+ofjOBgRyEAm/IPOSgYExQVA0dzNc+L0oipRY4NmYEyRhKcNGAoAyYgCjThzM2qZXnc2ZVAITVOtYhYlvB+w2UjbKHIrBKvsHq5bYp7APbIAEu11Dh65AR2HIzBA9zUNuBdHFCADgZ21qP2dNxNB0hl2bAWICXQAc7ICCoAj32D/8O24c5dwDvcizWxweJhrpubEidVm21QSDGRy0TLaD/Dwe994b3it6TivR6LoJ+lZNQOiDVdNDqSYEBCjpFZ7WjJbCg+oVzzy5VMSskASnjLeq7HIVz3WMEa2QnEBhlX/BdvVt1qOGA5TvdS/k/6QBQmXdnA5yF9ZxYYIzx4pwRs6Yoq0beRyU3ygRpPXvPaowLKOZ9CTj5XZhpEh+CWVFthDhfeEWEKZQe9kxsdRxXnp+5wyYxbzg9ntu0/uy7XrzKUHAC3f4HdW3vMTl8VS+Ycjk/46itG5lGAuYArso2RFeGscWOAh6Lhj0SIYpjxzxic/ku9qgDZ2vA8N+DQxhvZ7r+Ci2porkDZVyCdN6/YonxfQR+Y+0qY3/MknPm3ywpZyr5Du9hZ1EE2hVzLGUx8iOurtvpGartBoa17hjTyv4DABhoIgPo8ijKSljmANlhfAEmm+7d0/1H/8eLwjXv/J4Mk6izzMvsrPplh8nGWrrBXkAZV/tXg3Sk4HHw4rvgCyASB10TpDrJC52Zc2RyWJ/+ToEbaP8MmtpjuQWq7ZfAYol7mX3AOAoIEC5gu821O+ojb5oZAQHjLAp0lf+E8eA1biAic8UeV3br5lbiWh89+2hYrgAARNCEngIgM4EVDBF8H85hMR442xXs3CgLjLgf/uarly8UOImhMk3ge18Z0o8++kjllN/89X/pezcAEzoDKbpzjbTaMyMRm+LzA3+B/759+1Y2U+WRcwvtz3/+c/vii8+kr/DN374Vtd66Iy7xLPyEao020yVLylhyFlk/QbZsckqtr/FvUDQPc0AMjsvLtrpC/3UHptyP9SUuxLpbW1lpi4vLBeCZFYFDT0LtbgA7Z66hlK5zpGvQE/V45hrgILouewd77fL8XAENpQAE08wbAQJraGmJbCXn6ZWB/RJcI0kjcAZG4l2/LSwutZXltXZ1ddsOD07b9WWvnZ1eSxCwd+NaaJgIjMHsvEEy2GKypZdX7ejgSIE/Pj6Zf9YmpQGwEnnBkgNAePIYsbRFxRG3N7RFtp1jjFizCVpVCjIzLcAkGkwR1mZvJ+OP/Qxgy2f5+fLKkgQE2bMEQ+wnvaeEmSkFIHCfmnRJMPtf/pByMA5OSTYogch5O2kNgOvbi7awNNc6k45ZptAQuO2393t7Yt+QmOGzS7Azrl2yyn6jvZ6FxhkJM6zYC19//Zu2srrWXr183d6+RVGf+ntE5C7FJOAMjR+jfvBdJySw/bu779vhwaE1B9Qpx35BaN45E+JnBAQIsMoiBrTRmQeYU2cfGkn8PXswtin2P4Cr1uv5xfC72dPch7uPFUhbtfbRCOMsiO8IoARThjNf9rUYZ8SR7FOCf7UnVutWusbdmgGgpKmB1pUl9tCiPovPg56EGaCjdt0Bb8W8FOvNTEjOKNbh+vqazigDpXcqJVb79VpL9rWuxciA1YG9/rCz2969eSsbAFuAveBOJiRWbtzSVAkgJz7wxZS4I3FSZw5o8x2xDz5NJZKYa5WcV9kd5QRoLzDmnBdhZTGXR4dH7fIStjpgIPppFjTkhZipxf90OiuRy78J/lnPSuAA9H72u2eDBBpkMkGvgihgYEA9GVT6tWO0GCzoT1Anvv7qq7aysiZkDaOE+InrDCywYMfDNBK+mIXN4NP71ge01eLjzA5bP/D+UsnHycthEQfbKuh2jBKExEGTw1BBVhxu/h0qOBsqlIy0NiMAkjPEhMjJcDtALsM97u3vCaFhPIKucE1KA1hsLFI+z7NTZwL1gn+zMHkPk0nLCMYRtMi19ihAX7aLqq1lzCzO5rpbHbhq8eX+l/z84cOH9T3uKiCqp1TMXQ/umIOD3mJWccgi5CXEvdcXYibnqdQquRbGiJ8FZRI9p9rRca04qaBbcswQ+BO12s5XqLjDLHu1vQAoIqtLYOeF7do6RHMI6OnnzThHBM11w0bREyg4W1CtQnCCND/0AXcf8egCzBfjQeuFTTVWpxQnVe2iKguEQBIiYxgbnG8MnspaltAAoI/qiYTUeIZkLF3fUzVnHdO/oBWJFovY2tKSBFs0dxxqBbqEZhkjGyowJQAclF6zLgEwO8D10BghQAgYGcybe34TFIO0R3HXQUuCEg4cskUEfgmEx/dJ9qSonTiwleVj3Kwbkfr2CTmyfJZ7SRCcTIoO7NIvUIBKMF37PVR0BtuOtVkZqVPzITspEIjx4nuF9AvYIrvHuj+tUhkHXtgNsgvMFfcqQ6Z6U65vajVODwCHQJc60Pic2BElRhSaFY4BDosCGgFbdo55qcZL5QNQ2+k8MkKVFewWFUsU/7HODvyd5w3lkT3CPAi1LXCVfK6zzxwQiMEgWjkqTXIgGmbCSBDQgbYBtACf0Ih5Lp6Je09mjSwK94YNwKGVLgR9j+texAAowTAFC9VpwY6EW6bBkMFuQ11WHZm0Gege4hZHBAS0vsxaZax0fzPWouD33oO+PvccQMRrwkEpa8iMjHMxGrJWzRZymx51DKhaucmai4AAao2koMu07DAVBBBXxjnfwToQIEF7INFHfV+aj2J+CTQRtdyBLc9naq0ZKQGQnIHyeSNQtUQp+Lf1UnAYTaU3iOW5xEFWSRq1/5d2WLi2HSjWNMydW7cYKpVmQK7MYZTnVVbSdaDK/QmQGBichTUBboHTQgvZm1s7P2IKjbEcstfF3Kg+yqJEyga65l2ghg/YKkuyQ2PqiKnhvNJjmD7JrEOByPNubesxt3PNgwAgKNjke6fsc2RNyEUuGxSQH5ud/cx+97wAnhoc53dRwlc9MjRHMn69vrOLVUrC57Cfw65CUi13rSf3hFOIneKsB0CXo3V0qPHjRUDK+MoXUaeYrq7PWQqYzlgznyoDKDA3tofaWuk/VM0tACTX53sIbHguvh8AAL0A1qdsT2X1BFyVXpOeF/+qTWidqD92lRpRG84bba+h0voeCa4mxbix9oFZL1ZQ9/4wk0x7v7KOrEnmSSKyorkiFO3+2thZseboF07HHDn0Bp3xEVFhpzyCsxoxPdq1yiGubjs6r2rdY3Xpqc4epqZf9Gp1PZhpH3/8kYL/dFL49ddf5ccggMXeRxVf3QWqxRbBuECcuW7b2FyT2Br7FN8Mmy8WZL9JSwBK+87OOwVTytYLLDZ9GV8N2vfkdKfd3F60/h1rHhDnRqAw79vavNf++Ic/tvPL8/Zv//YXXYtSB/xI5oSae4OQPtPJcDKe0PqXlpaVdIsAKD/nbEOYdQGgm9IOfJ+Lq3Zve0v79oqOUuVXIA7H+oMuz1nJuUAnAubdSRdKLn2PMzOzokuzjsPYEq+3AirU7+UnTky0/f2jtr931O76JDFoJ4bS/5Syt9T+Mw4EwdL84nyc7SoRRRnK+RmC1ZRB9NvC/JL+UH6C/wZw8PDh/fbs2eM2MYlQJT3trZxPIMn7As5x/qrchL6vSvyYKciYo0VCLMG4cs/2PQbyHeQXX11KXZ/ADLsBOMF6oWUdLDNrh1AyBrW8Kbg0C3HRz4Q/VN3E0poTG8Ufkl/dWZg3CNni8znrvy+RbhIvq+o2APuTEg8SQNYhMFhrIUiXVn3++Rft2bOP1DaczPPhwZEYO/jprFP2FSAi76eeW/pkVdKJjVH5MQk6BMgrc+wz1eduOtvEhmas4q9Ie+bS+mB5EfxjK7l22E+xr/IDydZXeTIgRux8wGTGjXFM14LEGPw+mWzsK/eLz8f8cAYq3qtkLklR7CL3AnORoD9nrxNgtNtuAhookeHsoOycNc+z4/MkgGYOlHgsoWSuEwo+59bTJ49UlkSZLwH2xtam7h/bdnh0UC1cpwVyMhcfPX3a+je37ccffmg///iTbCYxscqcOthdt+TE9sgPKaFhwKCUvrvkgtIb1dKahYd+UNna6PEJ1FxdlY4J44et5Xl0XgFsHR5rbQPkRvOBtetM/+UweaB2ox20NiizNAAKYKuY5PlvYQDYiSFYYaCEmM/NycgxYFDLMOQggPcfPJChAWHDSAq9wenu36nGClo8tLBQiDe3NlQWwMMgDogRxCHnJri2WiEoiHCt0PLSir4nBw+UjiC6fFZIonq5jsTLgm7zHXLeq46OBZUMIgYlgXBQQgbSdGhnErEyabsELZHvw7CCQGJU4nTwc+gpBPjJEoim0utpM7OQEnwycTwPix76Wg42ZVmof2UMqkbE1Dkjqnxurht6p53QZM/iTIGKsgnJ/AdhQrE1iD7vYyxEix8MVK9iJ9QCO3ayXNfMnMQ5MmVlJMIXgIPfs1CdHbbSPkY7wlBGKq12TUDlumfXpfGHoB9ASU7AVIIOaGHWT3C7PKPFNvqjrgQcIM7GLsgIq9acwKvqywkEPb8jSpwCsdTGuA+IGQ0DHzgcIhy2zCVjjgEBvOE5kuVR9qKUOvnv2uqKqMj0+gT5pdaGCwpdhZa4sNg2NzaEykrBc6jQbUpcAkTGRqJ0V2STR7WtZIaGWaPWlE3DwUMLg/u0qq4phnG4k+F0oMK4Vb/wCYNd3BsGMU6I1++c6eCifRks4RWgR0HN1JTWrh12rwf2aJwSOewVGCmIKvCG9cV1VDcq9XbXkIslUWqxyhRP0tIKYSIL/egguHGgAs1SNNgbDFa6FyB66ZpGGfIqzZGwYylfc5h7DEb0YXe/MPPH9sFgAPaK+lkcbwV71d9Y46De0846K5jTnrQwoxF0j1dq440e1zoocEx2peoXY2NTG67xlBNtwTFlS4rJkPp+1fAXmBktByPfruHzd7oUIJ8FPcfxlv0Fza7AKnXTeZ8PCA6sKr2Cqnt3VxQ9Z5/F2JKegbMSDuDMJaV0h3UBCIctYF9yqLNvJXKkNqK2F3JGqi1PMui2JaOsdNYnh2IOa5UPIWp6RacQCy5CrbbQpYMDpiHURyjnFiC1qrrOCjEqzPyIYKoDdD83a2IcALBzZLsZ9lMYANju7IMAA2T4HTybQZfAyQBNX0q/2L6wC0Tn79CPm8CKNqRmC3hsoXnOy+kheNjbN61UAbSYB+wRl47heGvdVzeXUfkFtbpzGhvZ9upfjYAa1xetuoRMA6wL0C09Ht3DrMFrxpJgTtk5NB9gfQz1c1xeQnbUOj4+l5ViLnuRrJzHcqStkPGM3cE/4D0GG0ZtkGLPdBoUM0Z2tnpWj/yAKgdQuYkp/YyTerTTq770ffxZrw8+q73UdUcG7CB7mQCcs4bPRIBWawTQC2et9C6i+QEdN0C71lMxj5yFss3JWs96i0NuIN3it8xLnHoCHM43zlDmFceQOZDAZbEpuK6UurFBCOSdcrZDpR51VYi937p3r21ubim4OLu4KgCg0w6PTsTeNNtAK9DldnSpGGeilcCrgmram0lQkkAQMSuDYmJTkBEtW2o/AfaQRfKob4UBoCz4hVsPp7wjYCbBPGv32bOnErtzi9rW7t/bLiDG2W+CI4Ji+X0AeKWbE1BWGiN9mFmMLZo+96Vcbxtz116+fNV++vHnOgusgXR2ih1jLVO6OSdlcNbpbf9aavxUyMJ+vQMEmBhIyI5rkcH/0x/+1JaWF9sPP/7Q/v73b5UVl94H2ilXFokO+GnAGFAKrYeusv1JdrHG+b27XeDwwxJFiK+pJTe+hYQ3y55mjcL4A2jkDslkM+84+8zrbHdec9+dxj/ti7JvvRYDS/i/AiEpgel0lGxAkZ5ShImJmXZ7RckEQZNbPSICjRDgyuqiSilv0BZYXGzbm9s6i37+6YXaGA7uJtvsDOy+Zdk65hwj8+zpo/bk6UMFS5dX58PyvZsraMnXynqrW4eSgCQTe2ofCD1fCYSwfutcZBKT8XUnJRg0ZxJ+e/r0qZ4Zm8T/fvrxJ809Mcujh4/a06fPdK+UfzCWrJMEf5zJdCDgeRkzulQA8vC1AAuMIYAfQRi6Aow1iaPPPvuibW1uKaP/w/ffqz4H/5rsPddTcmJ6Suzg55993t69223fffed/ZwpJ2ywXVwPex89A/xVA3E+s+xXGBAEfM5Zmmx9WIMJ9nP+xEeRzSvApTZ/nT8WDzTjyuPJd2acDdjaX8XHSEAa8JbzFt8SZh5rHhvA5xWLlH+ji6lznNuRh73NGSSfL/4oZ2ix3ewTuOMN34utkQ5Ed1rADz6pOxE4gSHbLVDY3YuSwNI4FADLPnxw33PJmcqLZIyug95H/DEJ+05JfHiTzmqdiXa4v99+/eVX2SKN6SR2k33r/UF8rBbndHSp2JD9TMmlxLpFL2pKwOGfKEaqdtsCRmHKtkHb2t4WAMDzR9uH58Fmsfa4WVgUYQEqiYKfXQxnn390mKLEyOWrfD82Ht2jzqe//WiQ9i3OsLjVgAfRPZgV8JXA2737GNOttrpGK6Y70RB+/PFHDQTGi6AmAhG5hupSe9SB+0AGZaWPt8GF02GGnxtbX9sY1l8rkJ60423Uw3RKBTx3o9oUJjW0fjv4FtJhczgbbLpjAuHUovM5jIroIvIk3VqPxYoRT1YFyhZOtakrGE/TWCOyxYRB02Dhw4LgvtnMPlPt0NrpccCNMeS/IOI41qHEJDuHAZRg0Yxr4uMQ8/ccJvxddNlSfVdthzaG6+PjNAm1K4oUaJHojiWElGyZ6XMAL8t1eJwqGObnPFMcoTjvQyEgAgBQSeZD4ikO3nEM0hokNS1AxBx6MqiDiEuZPUDmIACKkUDPrWjEhQqO2kzZYcNAExzw/TNQtasFiw6A83MdbHH0w2TAeitbPGjt6OSs7ey+lxHa3ibzMOd2JKdn+pxQ8ipVwNkh8MEZwzlG92AfijVrfcJtvTiYGeu5ma4Oat1j7Z1Kn5XuRdUGD5rbzNGuj+NJmVIEPtxHmsANI6x5uDWV2z3R70R7TfcNjHhQ4cy1g5Oi3VXvWCPCDuK5N5w4HHqyTapZHuuu4aDbbSR5n+rvZCD9WZwagWgcBOWcJyAa0aad9XCJyEABYDKmBIh6HpROZ0frC+fQmaiwGXC8LbTlQwLK5fSwNy2GU2qtRd9yTWnx2as7htsjuowlwQXX4u9SSb3E4Sq1exwcAiu1GXSmi7mWyJmyDV3ZI92jlPXn9QzMT5yTOP7s9+iVsPNlu4qKm4NctDtsAgAA4WOBCgpsCulPGRD3gJ1mYRIwhKnBeklmn72HAwdYiU3iOQLoxHYyHswH8666OpgBsKlg41TJA98vNeipmbaEoNLdQD14DfoRJFgPhb2r9nwS5iL75/MC+2+Vd1PgNL5ajyOmikTGbmCEOfMbUJN6NAN/5ZbgaBTLQsBO6S1g96zJYoZBwOuUH9jRMQCgNVp10Qkq8318S86P7I9kUCJkyXOY7h9bbvBCzhyZIc6LErVN+zRnS0xF5PM3PbcApZ+2AB4EsmDxlLo898UcuQzI+hQA5jCUWL+mLyJYei3HE0optkyKwrRtpW5d9deo8xsIsV4KwESrVqg9ZTG4j+ia8BnsWEBdxo+MSDKcXEPAJQBBlU4wb7w0hqW94HGkdnY0RoynWQ0GzZJJhrmjeSrWgsDI2pNZp1n/Gts6AzR3BZT49yXYNTGlucCWy9mXAJn7IPNfBYqlueI9Zjtm1kGo/3Z0cVj5M0o2FNWXUjWAvQIAOHj1/GNClfwbAEAZqqEuyUgfhGti88PY4V4Yy2igcD8qq8AnUfZzxJpQZvPiwqXa6oiD+BpZsgWLR56faw/SMg9VbrW8qtK+1bW1Nj8PE4/2d4fWDegApJ6266u+QCfGX1kwdAkKALC/gYgUYDZBvh1pA+0+58OwwQ5ozAoEZW9iL5gT7BxAyez8rFh1HyTmZ7A5/owYITc37eHDB+0Pv/9dW1zgPN5TrXT2EcAv9+f5cwcSvpc5zn1xv2rlSGLpjvKkW9Xvc5ZFlOvFry/bL7+8kP3YvodIGZl3i1oLyAOUWSEJRcB13W57V6K8c535+a6SF+wFBRN3rX36yXO136N9HQAAe5rv4/fK6lZ5V5IKsC1ZP9L8ODG7k3tjXeA/Mox0Z8G2060AW0GLO7MsVtqCuhaclqCZgWupaRC8YBizF+UjI6Rt4Dx2jT3L/uaPmLq3dI640zrCj2evr69vqUb+px9fy+bi09g+tra1tSH/n8wsrBbYJU+fPG3zc4vt//u3b9q33/7QZqbn2tzsohh76UwF6HCftuKrtCfstO6cz2W0M6Dj4/d6/3ZCfdWcAAAgAElEQVS0FmAILCzOicHBmIc9EX9OwW3tP6mqFzOVcQAAYD/YrwGo7reXL1/quwh8tre2lH2n7PPFixeyBZyrJP7Y/7xYiwA7WB161YsJfNdvT58+aVv3tpR9/f67H9r+3oHAD8COR48et82Nzbbzbre9fPFCthUbij2mKwVzBWDy6fPn8lv++tdvZJst5DajfWvtBNv7lMLlfEhAznNxltNujs8lARFfhzHkmvH7sCuxx7HJ7HPmWn5otfFN9nw8+68gurrJwOZxIsjnJoFqkhs+E51tx58mWZKkYHQKYh/CqGNv8H6BtGLm9hR7Kd4jrivh9CSUJBRPF4Lygzjfj06OdT8pXeCzxDMRDmct5RwJkwCfLWL30OeZe/Yn7CJKgtnfEd+TrSKGI7acmmzrqy4Z+LD7XglvxjYAwMzstDoBUFrAs1ovyWtQoAoJvvJFSGC1Sfwvl8Mzx+6IcKPOEpyTm1tbVVJhn4PfsUbwxwG1YIAoFi6moliD+F2lO8Sex3YQN6jlbHXVUXcFko/Pf/fxQOJTysA72EwAPQz8MHZCKWjd4Qw9NV0svqODg/bq1etSeDeqyIvBjJMqkZeiNxgJGrXiQ4TBVCTXuW6sG6lVPeT1VTkirtlMUBshO2XpKpMTtJtrJBgJPR2vgWsmkAYAEPopagkHVPXBrQynHNDSAJADRzubaktiI8okUfuNU+wsFm0iMDjUAaIyy0ZinBC/49lRowSFxhjQluX45Mi0vOqLzFihu5DNJKelkDcF1aHoFbWHnyWjgZFR/R9Cch2LmqhmfkxQLpvfVONptZPiRe2YAYBV0RD5HhYYRolFmaBfxrWywp5bI9w4fHGOHeFYLZ3DxEYKJ8u0MYJ/RAQdFBCcOEDhUBuCFNWyEMeV+8q1zX6wQyQNgKmpdobq8eVlo04dAUAhjsVecNbNTh0OlgEFgi1nNlEvfftuR0HQ/fsPVLuPAwTyyndh9KNX4O8Dgb5wz9obavD7CnJA1qE7QeOkFSCjCi2ae2Odub7YHRtMi3cAj0PFweguDs5YkxlUSy8JH80J2YQBQHbFRpLMLCCS1c2T8Rh3lsNI4bkDoIQSzR4Ow4d9zGEEXTJzmzXFfTMG0ZBgLUh4pVrs5TByralf3p+plXYAn/kTAIZBqjpkMRQq6CNgcubYIm2imFf5DT8bHSIG9kA7Y0sEFhUIwZjIjpVzmLKYZPyCQg8DTbIthbYrm1518Rhd9jHUTQ6Qk+MjUVJZta7BtcHm+bLHWc8utXDZijOMULFnhRYbCUd53b3euQc5yx1af7ntmVg7KuVxRs1BsKmcAQySXceZZp4VqOt7UfPHRtPT+tx6GsX6YB59TQfiKEcrQ3RClozyA1o/IfLk+4WRwaySHRQ1Un2BJ9qJ6NSIkjmotQaHAQC+gz2czIGy4DX/qRlm7uMMMK+xRxJcK+q+HOVSZA+IZRFBgwLuQewxlCzeJGAynVcQYrrWz+QAVQsePpOM9XgJThg2CSy5n/H5yZqJCj0BhbN0vn6CQ8qJ0uUiwW8cHcaSIILPENDBoNN2oR3obcAoC5eGlSEnroCr2Am6kvC81p1xUCsxWco0JLDqun/GkLmBqUI9IrbW+w2VcXQhrA3AOcN6wukTO60ce5dDILhqcIc9SQCaIM2OmbPnymqXCnQYXw7+ZAnqXBq1iYp9ECNBPY/t8MVuxT4nO6XMae2XgEOZq2RwvMeswUPgYAcLtkUxBMs04UjzM9a4yz18JuVcw2742j4vDfobrAkomvpY7GgAALfBpaVeCdAW/RyfSOykKiHyGe33ck1rCZgxE+oqv+PfqVUXgKfzp8qQiu0D1d3q99Q2W3dnbWNN5wTjBX0V28U59m5nRzaV++BsB8xjP3/YO2hXgIa0qZ2Za48ffdTu338oJtu///u/KwDE7sXpxcHkPgkCk33VnOsc9ZSL8VWinRIFrPp4xgtAknMUPSA6znCO7O7uDNl9w7OkBHvRAXj08KHEPo8O99ve3gedtxlP+Ygbm+piBAvU32dAwGvF4KHAmhmLEZ+cHCkrzDjDpJN46pXbDT5+8kDgLcw/Ja9UfoOtZr0AKBNYDtrWvaX27KPHcuyxsQaJmpxo7o0sHcHj+/e7AsWc9KKGHoDd52PaouE7kVSCgQZtfn19Q2ctc0hrbXyQmS52gTLEM7WuWySpAOgsKvVyOy3KczKoZJWVZBIgZ5ALY0qQGh0izaNsIowMKP9dZbXZzwKx2XO9Xnvy5Gl7/PipMtv/47//D/kqBLVMtmnJDpawIwKw5hfas6fP2sz0bPvXf/339svPL9vC/AoQYWsDl5iwPzk/YVfAAp2bn1H5BWMJyGGhQJfukNhRWWeHzhEAoDCg0LTwXsueYr7Jrsq/LDYxvjzjCwCT2m/Zmh6ty52cYw8uzi/KZ6dTALYve5ly1ZT1MSeUErAPAQDwxRjjjz7+qG3f29Z6+fnHn9VqjcQbATlBNQEXY0d9PgHy+dmpnoExF9uwY9YPn2fvJmDFJtNZjP3KPbMOANiS1c6ZmRhLYBfdpmpMEgOxzmD0BnRlXY2Dkvyb62MrKCEj8ZVMfljSBoTtEwgYrW4PjFP2LN8bOxmfxv66yzUMJhQIzrwWq8CxyQgAjM9Dtly+WPntLl+32LVjD5fBsabZ93wHIAGAp3zDecp5HXcwd5SfSWuGc0ExphkU0VJyXHqr9n3MB88FGMS6oaNHEkPSXEAzioR0pw0BAAmHn8Jg70mcsHd3q1r8jY01achwVoglqQ5NtplmrblMQ7oBk6O20j49EXR1hxGYcTAA5NMUuxcwgzUs/3N2XntbnQgKlOcaaqVdItFmkVrLyWehz0yBYrBpfv/Pvx2E8s1/uckcjg7ejJRLXIxenVJsbFbnpK1D1YD7wHBvxhxwOfTGAQAHzA6ibYwqKyvapo2kgvPKQpquay2BZNcCAHBQpbVRjEIObQVAoCoKikc1LlwnAIBAjeb2ErrXomib0mEHRg7sNBln16UnQ0tQxoEcATeCZ4wiCCP1aBgD+sIaqW+itQEAUE9InRgOId+bthsEkSzC4QYrdfhs7tRdJ4Awzd8BF4gmhkYO9J1bAfo+TZ1M1tcb1hQUZ+Wa69erhji1PxzSfC6OAG1IFFzVHChDWu2duGYWn42Aa3RkZKRqaTEMDlMOZOgxCNrgoOJY8R4yTg7QHVDwd2WEoDnKOCNouK7xSstCvh+jxaZUxpFApxxHno3vZYxT/8PYEHhTpwWqiqQgLX9YdmRAMCZsrNTkOoCaasur0DNX1HKMjAQZYejPi/PzChIpucDpZ+wAEdAkODs5UUDCKwc0CLzbb0BXgpbvUg2t6XKcU++LGA/jsre/LyBMm3oSAMu0etNX7fAIPaxMGvecOq8gwmECOKD0M4EM47AwnhyK/Anw5zU+aq3CZ6KZEVugYKyy+ynlkUOog8h7jd+PKPcjkS/BP2XMWL0Yw9T7BQFNXTV2g+9PwMa8Ms75LgEM6DGUMTObhoCU7GjYFG47yhoHkMO+8IzJNOqeVY5xpVIfmBcowlIjhcMlAGB/X/WvODDKNJSoGuPHWMo+qpTGIpcKbMjujtU141iwJzLOHiMEzMjdeI/qZ1JtdtCAjWRNKisoMIkaVbfvtENcKHwdkEbgDaTmeiN7aM2IZKYAAHBEoJqq/rmEDS3gM6HMCPuDoI+adOkFJAuQDKS5+G1thXrZRd1/AgCCccZkPDuQloDCOqp0h0ATRzzzEHoevxdb6vzcdevYYAFnBUoCmE00tZRi6Mwc6ihLlvWXcRgP9JW10Hh5nfJZ2RqxOEwrTgeCAAE4+/7d6L1y6EvPJYequuiUWjHrFEeZD4kdcucMF/YZp99smEldIzbeMauBNNe8kwm0bTTDDXvoukvmLGPFehZACnNGGRhnbSXiV7XgplM7+M365++y8QU8KfBV+1YAIzvbyc6nG4VF5ly2IAZCZY7GQciMd8bf+9WCdHHKRwwMtwvM2T6yHRaX5I9BCIOK3Bt23jbE55nEKMcYASmTUtmCADczJ6wPMiql49oBAHR/5axpHAZeZwEgDPoMxDZTkFkuRdqeDgGK0vkIqGPgdpSoyNlqQbUZg28wL7u2bcwNTCixGcYEjlk/CAMj7ooYsDNo9JlGA8BCwgQLuR7jpevc3krcjRrws4vL9m73g9rLcfmHjx6258+/brPdBdW0fv89IngW15INkhYAQm4+j31GG2iVJoBKQsZKDnDyq+QhZVYElTrjF9yTnvsxOyFaPy4Rwi7zbAtiHM6ozG7n3Zt2e3vtdoqccTc3Cmw4u8iKM5/cFxR37tcBhrPUnNmUHYC4HRzsaQ/aFtmuxkfoTFhrRlRxSlBLwAzQ9/AI/6DX5ua77fMvnrcnTx/JnyPIxx4wb2YOXFcbQJIiUIglvWidpwt3HsA+wpzlHlEZJwHEXC8tOqHGWnTgaS0b2vFxjoX2jCAdthWHZVHtk2+V/KBrkVulTfvswf+6vtL3ij0GO6Jo0cyfgs3VZXVkgJVkpgRlGlNaO+xv7hNGK+vz5Ytf2/udXbOCxUSC/dMpQTHAgJW2trre1tY22snxWfvb375v11e9tra61Y6Pz9rlBQCKQTauATsJH5BSFZig55cWoUPNnWuLJk1gUh14UnfPnrPmz4jJyP1h77FZzLlV6wdt+56zpo4h3Ob5otqr2ge+E3OTIO36Fr/UmWp3xHK2m3UPI5ZSFBgdsFYAC9DTobSAcxgA58PuXjs/v2zzcwvt4cNH8utIiB7uH2qNqZ1qH5brir73/PKyBIxtiwlUo9VEhhYwhPGfX1gUUJHe7bbbTmgFyFHiqABXfibb2O+3tbV17WHWpsTTK3bJ3o6vLf8EcPn0RBnnBPOxs/H3BMgyLmNsLtaMYrkxQMZndvRgLLTHvGmvF0OIdZDYTH4+7ORK2kXMkKy/fSmDAQEv8NMBWIh18P11nxVYkwhyu0CvtTAAGH9KBuRLUBpZcSXlSAjWy4+9sZ/BOY/Ph+3CFvPi/vN3rgHTDrATPyR19zyPhG8vziRySRmJAWV3L+Ms1lqozjMMmvxPtM9mYZ6gUeXW5vzQ+h0ul0cDgOciq28fx+04eT9MCAlv9impHkssyeoZEMf2CCjtIcC51NBJAwwgruB6nT//yz+JWCe0snoxj4JM16IbTXDmgZNPG6iQHURxRMMRUjw9VCpk8jF2zkiaDhyAIYelDj7Rwk1LzwLm58pWSZDMBprfieJYtcWp08RiZUMEIRs6CtDDymDxTHGKVS+i3thTWgSq/y/xNQMUbi9mBMjAA4EGnzNNjBYmUOhcj8Zncg88s531gSaWiQP5e/z4kRYGNYYEphxUyXIwLjwbiFycALemSjbUQRjv5/ccDFGDTwsr0eLIhPQNcDDJQc4ynslAxykBHFEv0gre4hyz8H1AzqiWnY2aGhmhYcXyCK2G+1KQWnWPHiejjBJx7OPM4aTiCJBNx4FyrTq0wAivWUxwoDrDlI1w6OEcgMSyTqR7UBkBi+Kc+/4RNSyleVGzu9ND8CBBCAeRxGOgTEnlFITW2dEhAFEAWHzx7XubYm/gkBwfHVT2s9O60Jy6c0LZcegxCBgHHAAoywIloEkL/bfiN8I41GoCAjBfAcEAixhTsglTUzPa9Dh0ZANEta92WG5lB4ppqjAGks+pN3fVznrMjdJmHyTAUFZE+4rx3NbfcUhBgAMSjZfS/MO6LgGaOLZ8n7LKVQqTfZMuBvyePxFmYr8oE0Z5SjnyOsCwkhokRC+r3nmshCFABs8UCqU+R9B+YwRdh7qobOwRZyQ4LGSzih2D/RBNfW6usuZ28EUTLxQZo8tYP7h/XwJTKuEge3vJAT+rujYcScZMwUD1BhcoWqBH9kb2g7Ir1UUkpTN87zCgQQNgTKFdjJEC9jKmyrQUIh8nzuBkdDxMc3aANy3keHwvA0aEYYWzyfhxgKoWDH0E1aONVPlZc3JsEctSFztrPQCgJahTfW9lMjfXNzSW2BI7sX3NZdZU1qGZEz4YfbhOCn0fKvBSIlBAIPOlQKOyBopSy+HRGBSYBUWTf/M+AmCoh+PirwEt7bBQW2dWEX2rtR4RfQrtrtaS14UDzgTfaitajJewSTg7ojmQ7L4ojROTKndyayQDGQDKOA589urCjr7OjLEOHMyDwITqSiD7UN1uvK7cBQT7SmZVczKmeyNHq3+rIJUsMeuVPR+hLTtjIx0SBaYlfGunrNrFEcSMsXt8Pla3CBgtY9oWakM6JnKWTG0cMScBCNq5pu27szkJjEdg1RAIkX0w4MRcJYAOyJAuJgIAig2lcSsgkHUaTSHGz3NZzACBZAW1VJbE51jaNWHX6LbgTDa/M/us7E8pTBOQJzMWkFIMnypZyBpJKyzek0xcAl7+qzXSrMTOi/eI1VMdY8waQmuB1nwDiTMC4gUouBvcVkKGHu5XYpAAEFBvzDqBNp12iBeX1+3g8Fh/zi/uROPe2nzULs6vJUKmgHRpacjOkr9UY5WAOd9r0AIleDLqbhmr1rxjrTE1PmRyq2wiivHYw4D8nH3SpaAvuTJ7lER0BTpAAac7AKCWfMNeT3R29g22HhvF+K6uutuC9UbM4hCtdwVtGQt+hmUiurOEkAlQuu384kT+JQARz/vJJ5/IT3vz9pUAfxIVs/Pd9smnz+TPvX37RlnCZPMYc9YGjj/jAaMJfxpml/xltevtKSAlqCbgVpb/8lw/I9vOvRzsH+geCDp5rnc7760FQElQZ8ICqRf4an3tb2kBQO9XCzRnSgWElrh0AAB0SUY0a/bclOadQICARfXC6iaCroMF1xIkffLJx6Iw//D9d/bnJmEioURO5t+CpQSwdDpAS+fg4Kidn1HDTyDWkZDg7Q2BiAUmSfS4AxQtig1QoZiO/WcMAT4YK4OD7kZC1wGACuYUmwqQlPNWNqlHR6aAMUea0+fPP9U65lmw27BIyJJyZqg+XQKp1ESftN4AMWGX87KGLFLtZAv3RDDOHuVe6T9PJpbPs1aYJwQSaS9OcIdwI74547D3YU/gS3zo5aVF7UfEPYkJ+B3g76NHj8QEJgnD83Nd1gB+VAI1xkR145XACyDKv/EVGK90OfEzeM0YQDAIyM+xY4kxEotZHNTgB/6PmF7FHI7tS+YcYEQlYpSPlggh+z5AbRIzfH+y5275fCeQlrHg2k5mOkHC+wi+Zecp68FPLMBRvqTKiS10rvuZcaktvoaSzdU+G+ZgfFO2QwArNEKiQ2Bg17EajKSNrY2h3Xn96pUC7yX0TQpsNrvNQLj9NXc78pkzIT8RAUD2BuAQawRbhy2vxkGy2SQ40LkyEGP2qEujKCO1NoT130rMGv2O6mDCeiMJgFPDcwDmwYDCPgIWHR8cq7zHjD2f07rXAhks/O5yOUrB6CoikcnjYq//4Z9/z5lhp7AcOBnnSRD+keojk0admQOXCdVbgG4o6CEDQX1sa1pEybAn4+DgZ8QuUP1YMkrVfkfZzKJo2PFCSdHqxtSNMXj8WxtKNfgGDHDkEnzngA2QICpooY8Y2zjMps0SALjvJ5YzzkWeL4tQtL8SULMzD5XddYlQ/aH6jCNnckYpd+hZKVaKzIj8rK0I2Y6YEN8POpdn1piOqdinZodyCSFwlYE3rcbUMIyxaI1q88C4QFGGDkudjCmd48F6HEhtMtoHqd87ipqhb44oPWSPggAmAPFBZ4c74l4Yp8xtxiVBZP6tGurK/k/PsEoI2H1Yz1FKkHr1olNCd4PaZafzzlRrBBNvob+cDJ+LQ3CAAcKgIo4nqs1dgUqeh2SRyfpzrwSElABAg6SuGVGOZPzGM2MqN+gMtDnJJuCIwAKAZksrso7oz2QlqvuCKKN2PpSFk1NsR5T6MO6P8oyozgqZKzEzO5hQvqg96wj9Zb5ZH+NBlNFTA2mwbbIuOVDicCtjoz6rplkH2Mh1JGSFevEWgIqBuaw17wuL7yXzJuebIF/dFpzRVbBbmWpR7Qv1Ta/6sAiyZ4drcNi+q8oeBFpNWOVd6vIOarVuJrwWE4iMHMbqv9vpSFNE7TAFeDjTT9CqbgHU06q7A20ufc/qSV7BXoJlfkUGTQFz1a9TJ83647muYA9QSz3jUhXGz+NjrYKASxmXBDgJ0LEDcgSr/VyYB8OMJz52CdYNr6WFDzvCB00CJh18ZDNK7Zh/5/BNQGXH1m3h+J3muMRlYqdYeG5JM6nDVqryEVdDLBTNBxTKSy+DtYvz42yvnTWuBRWPDg6qtexYHJKfMV7DfVfZddlEQKMBCL0PKYGelXHzYY6wo1lnw7r7cUE5bHYJajFEEqNdZq5hM7ksQaUQ5ZRkzbtWnuykKYAAq1xHeg+iyxkAH7Gcpq1bURkP7pV7E5BTaz2aMnLmVHtumQMCoASLUpMGeBhnYVWgyrnF3qJXtQEt1ryBQrWhLBFLxj7ZxvxMY1/3Al1QQlAA1sxlvydHe3MDRtqM5iIq/XFKAk7JSauALWBT0ZGG65o5sx12gM3GTB1ogEYHXyPmIP9mTOI0qZZTivV2oLLHh8y7YUa/wIGxhIFsGM7RELwYiTsKSMQOFQCYOksfZ8WkUPvVEevNwDl1kmaaOc528OS96Uy/hTmr1ZsCFGfBJYEhzRQzkwAbArbG0ZajVz3KOdPtx5QgVY1LSlNwADPmfH6YJFHbT9sm7pN1nv7TSabgEE7NmB0jALg1gccEZdwrOh9kiVwXStKG4HSy7ex+aLvvaVtGIIIzTW0qbeDMZsLuOfufDhjWv9F5c+f9g38AAA14mfODEkYc0TyHxiNinGqrZ+YE4+fs52YxkgYKgD+839Waof4/4p7QxAFhxTYtod0AmtgwJ0Rgsdhn9JwCZCyqAwDia7a1Xjecs15/bvF607tuR8eHyuozb19++aX2DSxNygfmFwAcyBZbxwqwHJannPXSGZG+sMqDDL5C7xdAArhDyU/PPiSBAEEpIADnh0rNqs85/hoAgIQaz87b0eGJNYOK6QnblHEgSMLvodwQ39JsFycFBJgViNeBmYi+SwWnzKX7lc9LjFF+NXox15Q53LWuKNtepwTN3OeTx48kykjtvBiNg47ai/V6BOez6l0Pq4wwFG2Jk5PzNjM93yY6JF8o12JaEIA169d+jrVRAGbwPfnDWhIANKaHhT1jvPALSJgBHrNXNlXmsuKglYQl7f0K1MV+469R/8/4Ms4AHLTgvkQQcXa2bW9tupvWzIxKQ45OjwTGsLYYT+lfVCzCXlTMISFvSli67biCZPlAJOg6Ll0gDoARcDfA5rd2Rr11gRnuruZAPeAlnyEYe/jogVYmiURnZZ0MZN6d7DJbLQCwQdJqv1xtzQUkjpU4j4OvBlZcvjcEP6qtHZ+jnBA2CGc+9e/4nPEZ+S7R7It1xb/FuiiWtuj1xaaMSHHiGK7h3wNgmjGs0tqx80z/rmQEY40GQGKOAOPKfsN8kP/ZG74nvjp2Tar+6lqEZoL1YATuV9cMg+ROGqXjDM+8ur6qFqOAE2Ju7++3w719AYL6fHWgG/luLOiRSDfsEEqWCPxPz89cDiatsOkqIZ0pnY67YXJQNrHacGIrVtdodWjR1bR1VpyJ+PHNtfW+kt2HEatSVHc5oPxAXZjqDNM+KjY72kDsYZ/D1j0LcEVrXPxirZN/+j/+OMA5YgNwc2wYDlU7yF05iEJphF6hjuusBj9TRo6DoVRecZpEuSjqdg74qFpmIMczAZyyTFocxATzUkoFTR241UwODbWcoZ2GUNEL1TcmkxonLgG+egNf32ghkPHMwlZWRi1ziqZafWOTleX3UPMlMgaNo2rO+U47iXZgaScC3V/Z9yiJl1I+11hbXxXtX9mFnlVpyRqptVX10A1VP06ZDo0xMIZrY0gczENLMl0E8AEESJkOesDPzKouTnXitw4SVT9brbe4X2dlMcxWupZB6rl1FJsg7wnbAuclzAM2cHpMjlOzE+yPGx2NX4mDuHb+UhvP9H8cKQ4BHJfKVBd6J+ecfu+1wA1tFxJc2WqcnlB0oNYgEkTArbp6sTUi4FgiYGUMoMpRA0nmYCCqJIwXEGgUzV2P6qw2zsm0HAccCh8KqGiikI4Bo0btShlOnCv64y4vLstBMohEzbKprtCsVbdE53IZNw5LxuNGDlmCWwEyE1PqWR20V4dy0d2dRRwhs24bNNK0SFCSoDNaCQQsQQTHDwjeR5aItUYm2FkRU089B/1CMg0QsE5wwHF4PM+VtauGDZm37AHRYnnqel96jOf+4shZ9MdK8hkLPpe6cZMDynBXZjjX4Ll0QKp8xVRJlHIZZxBq7pG55k9U/hN48Fn9XQaefsknMrKixBUQJ+ErngPqmqhuCN2h+G0la+4L+xS7lWAzAb7BLzIy1N/ZiReTqAKqZDFUhlQBMd+t+Srnm79z/QSiOVSxhwnYApKEtcV7wpTI+okNEOB3ZfBTgSbBaWU5k8X0d/ZLHKqn0hrGGMcHW8RYu8SC2rMzOQig2wEjoKaarWCHVHYoys06qRwAePy66uXNfKsFFH3WyYrLAXNW0UGk9SRwknESuFc72ABZm2aZFMME6qiCoQoqwy6CisxZIIAGMIbMMA4BtbPVKSRgSoCYACbcQ84WfpeMsM9MZ8zkgFRr1Tj/vndNqecYRX8y3wokrWdCFi515GGhWejOnyV45fpx8vlZmAPcH45mzkZ1K0GVe97CWdjFaKHIzhezazzDg2aA2Syu9ebeJexaIodaMwLva++LlWC9CglK1njn/NLcSJDMf9L1BlonL/ZPWALZ39mX+oxKwHwuJBgWCDYE22x7AnBFBM6OtYN+f75VyRfnbsS0POZyootRoZpjCQWa7hnKKoFuMm3+rhrLPqAqwRRAOGCIKcY8A/+NZkc0LFMLOxrHMpqUNt1B113V2so5GiAlomwAiLBknjx5orIknFSyhQoo53odHwYAACAASURBVMkM3an2nHvkuwAA2A/j9yJA5u6uLS0j1LnYXr152/YPUf+/bleX/da7jWBozT+ObGX+w+AIWyqZO7pE8czHZ9CuXfqDPXerONs56R0oi+ZN4PXFKe31xjMR6NCe7/joSOAhIBa2F3o4wffa6nLbWKM3/aXeo3Eiq1XaSfZFp8YUxn1+kJHH/2K9MddQdPks6v4kgwy0WQR672BPpV74lY8ePZS/SdkAQT9t67jG3v573adBVYucAX5InLhrJpnA9ZlJnUsJhADqBZwpM8ecj0psuA+U48NuIPgiKcEanp2FvQMo6Bp6WGjc/ywaEGTBJchp1qXPCHdkYKjxAfleEg/qRa/ElYNZ1327pBPxNJJ67C3ZUAFJps2zx7Aj2Lo3r17L9lp0zr4H6356hvaXlE4RrNB287ydngAesc9p2Yuvixq7S3qVdJuGHWWGhwL083MFRwKe0lK4kgAkMpLFRygXAGPr3rYSa3yWrlpTJLIK/MBXW11f0zgD6BDIMVb2bS71XI8fPWyfffa83b93T//+4ecf2stXZnQAZuALkX0VyNX1PXEeUWZCIg9QDV8hwetcF72Bdek0/Pjjz9o2MAEom9jf23d3HCWfnDhkXzIP9x88tA2ZctkOvjzaHWY8kSgcCZkm3nFCx1lenU3UkVcQ7eSkxVkTm4U5xT7MmcQ4x97w+7X19fbk6RN99q9//atsi/ygSnLC8ElsiE1KfKZkscbUOiVKTpWvGLFN/F/WE+3/mDvdd5UC6Jwp4JjzJrX6OYe09ksMWt0dhiJ65SuKNWrAHGDT548DYPsw3mecewHAnXhwvMkf9HfUgnV1TQlGfIJ/+8tf2uuXL30WlF+Aj5hzQS2YK168f/9eu3dvS/6gOlOVmDZ7kr3N9QDgxV6pmC8dBrSuJjpif9h+Ud58ppg2JXnpvjOUta6Ej3wIyiNueph/ndf4aJrjStjh5UT3CVt0KRFhJ31Zb/jFzGfnt3/+jfByG/iOnGgWoZ1HG2qcJIsIQDFz8KtDGGNYwjkEtixsLa5r1xBbdd/UXPVorMUZdWhltoTejATveDAtbuqsoYdWqQEGKxntUKq9qLtDESCpZFdNupyyylxoUZWYTRxmObzVqsbawlZMtSF1HYsc1wk7LXGOoipM1h2DzR8WXhacM2nWMoCqh9ADz3txda7Al/okiZ9Azzu2AFvU/o06OcPG/UeJ38/iLL8PZGcTLABFZtoCGb7OhNquKONSFFY5rUW/IfhPrTkLwtlqi3bxvAm44rhQr8bP2Cj8TPWnNS5hBvB8CQKdCY37M2rRYkG6QZuds0om6q4+EF0DnayRDJjaapVQWjn66UmNgwsyzPhyCOpgvL4aZjLt7Hhzaa6LDsR9nXBAceBJNZqMMeixHcesQR/wjLXr6iSI1UU8DZQO0cQzgQCse8pLYAitLK9ofTgQt/In88NYWXSKFjqgcJTSwEIwpUl1yMWAj8AXgIRbeIzqXnN4Dr3XYuEoQ1Brl9+lRAajmyxMAlN1MCg0l3tFs4IXdEQpihZCrcx2da1gX+TwoKwCm4DB9XunHFBVlllZr6pbjX3wHnIWOu2hvM8MPom+Vlnt7EuxRarX9mhMfeAND4xyFBRgKOOBCmqV8Qi0czcPiQ+VbkUC5gAIClirXjKU1AR2ym5x+EBTwy4qu+wMCo4L88HhEEc3h3uCYB1uVYvvwNG15cmcKwAp1pEUW9VP3EGsBEurRCB2ILTgOHvREgi6Oz6mzD1jG6AwrA3RLCuwGgcAELLjOjnEuS+AMtVTYjcAP6ct3gVoNTe3IOEgbBDv4XAU/axomxY9RMXY15DTOuvyCYElajtpNgCHKb2/2dvj9jPBYwLwgBMEGWQQXIPckyNI3+s4WfxeAEuVcWW/cOABAPBZZVOw0dV5A6c35V6sO+6bP2FSxPkxeGoBwgArBnsi4mkQI0GKMh6VTUpjUwmHTmFL5ofPYWDYtX/MAfYqDr19nFGZBxnCZBO5ZwXf14iZjbqQMP84GwRApk67DWHaumVMA1RhJ7FXCyU2KCet33fWuBgQjJn3t+vv/XIJU8DHAF65vrRgSCZUJwisPC/2dIRKuVeDUwYzzXqxsj+vAJ8CUupI8flq/4PvkqiiHMgrr9cuGXWXSogVBABYNd+MZYBsg64EIVcS67q5NcsHcAMAwyDQSK/EgIRbrZnWaSCfLHjan8ZHcdMx3xdrZcjUAlgJiIrzpwSHg2/+m9JBxoLx97q9bNCHUVnH2ScDzbnCc5DlpiVdsmUEZewFbD3X4r34EKwbHOjFJYQ6EZe9bseov1/T/cPCoIwb9w+rSsBbZRlz/9i98edIpxbWIe+hnS0BTPaNkkn4i9X3nHmnLleljzfXOn/wj169ftN2dnZMUZaPIh076+wszbfHjx60p48fq3Tyl59/VqZU/lABgWTnMfckgsLKIsjkOgZs57VvoxQO6IBtJPvNdQ6ODhQocn8ow/MZRAppI8i5j8YIvihjCQDAWS6GIp0T1AHmUsr7Eg6j+8Y05ZJW29Y671jEzYCvz4WAuqxxzlUCQXcgAsxzIOM200va/9r3sBdV7sg4oZjOmeSsNQEJgSdsRjMEYWm4le10dduSw9/vK+PJ8xP4I1hNG2qBRvO06kYEkH3gUgYliCibvLxquzvvxYpaWlx2ffo5pYy0nL3RulqYX2rX1722u4PQ3kWbn1tqS0uIO3erBtvtbtUimlKOWbrR3LW7mxslU7TfBczFb6uyTJWeAUD2pcgPgyHnNkDQVInn6sxbXrKPenkh4V7OXT1HCcmxVr7+6kuBPCSZ0Ih4u/tO88p6hiGGQHdALuu3mM22TmtnAIFiImOP8H/YJ+trlHZcShF+foEE3XR7TbvBs3OtccpoE6Czt6H+J1ln3SqzBKW1VGB5RE29jkpwe8wuKsi9BexFPJSS4P7QfrCe2JO+ZjFnhh2Gyo8qI8uetFbZbXv79u2wOwxJFO4dWxr/I2dTSn6T/bc/5wz8eJInyWBKaEkSWAvMNp+zGN9SLLLy7dRVS4Ko7l7AxnYW3OwmxRgqNSJu0WqRT8L34jNjw9AkiR3GZtnXMcBrFgAt3929KtlyNt3G2rrASwD1fYRHOZtKmwn2CSVh6tw2P+es/dy8SozoCqJk37ntCXuDlzSWxArkzMcGuPUmPiTrlPswc8rsHQX0pfHA6SFtOc6RSiwTk/JcjDVaY4qTofZXVwR3onIpjH5X7VxZG9wXnQ2YY7GpSx8DnafOV3/8csDN+VBFGR8kwQ5qHE0uCHU6X6Agbdq1+6JfS93XiEtEE1jgLC6SPtDVoQ7xe9UuVVCvYEsiMqMewDngce7WN2hDhgE39RsD6YBiVLPP+8VKUIaCbHgJBdVGwunVYrLPolfQLS8UBjWdA9zv2tdkQqivsyFKBi+BKrX2Fi0hsLczJhSr35eBhWINbY/MN99xeU2t8p1qRpaWF4Q8u17WFPThPY61pVKLlqLxM46hgDojYeVwtXLoWF1ebY9AhZKhrUAxyBBjYWfO/WY1X9SOKTvtupUEMzwDRlotDWcQ2tnUGMB4yD2Zpmtkl9Uex56BZvzyx8E4wAroMi06AABgcbhmLR0X5NAVwKTxqOwXa8bidnZW7ZQAEky0Xin2ik2AICKBx/mp3sNmFSopauxAtfcIIaGkD1pO3RrZD1FGK5MllLoon1afNRWI7P/0JON9gZeqwLB/0xMA4APeAXvqRpX9LP0JIZU9f8+N2BmeI4tOVh/lftW9lmHTPhjrVR5gxgCLwYOATVmbQaUztwF0hDAqw+eyGR1C8/Ni64D4kiEI6GDgwe3p2C8RrYojaLDE3+31Q22qRUEdkI7a2XGfBsz+kaLG+wMAKGArvQLP/4gBMALdjG7yCgig+RLgwBqyzcqhkQxgsu2pn0vmWd9dNDi3D6LVFE6Xs5PQw0WXRoCswDGMuJzrYg2kkD3ARJx4z40zwwT3yYLyfQE3EzTpIKz/mU3l1qWxUTy/qF7n58O2XgGqYi9G2aUojZuxEfG27Gc901jgFMqogtkSQMsaY3+rxpysoezArMYY84oNuk37wNtbOebpTS4HvNYn1whYSOCi1ldlI8gGywnszgy1PZLl1pjUeqgocKgRImo/5WQFAABObGyu2z5XLbvKUaQtYZsvZ7v2GGI5WmM42WSwyF5g3+n5WzQ79o7qXct+ZV6TweWajJkDRIJFH+Q4NIy1gBI5uDCmCNBctpP94u8eqQOz/sKUy7nEGnd7T2c5su7T8lHzWMwIuja4O4VtrDQWisaOHoCD0BkFV0L/q/wtc22RUES43C6TvZP3KUCpTK98A7J99fmoGnP2cK2wjjgzsR8E0px7ur7U4l3/mGtGaC5lNNIC4U6I6cdKfwLceY2Grm/AVmeFwkXbfQ1XB7ZG1MKdRWMMkzljXpPFcs1zT0FlggWxGyQ+qrspLYHRnrais4NVZYXUptSgfTKYWhulmM7PkyWTA1tUVIOcDrrDPMt/WQfuWkBZjFkxlMoEEOTO+LtsSndKFGWVWdb4mnlirYidnd12fAy1vLXl5YU2O7coIPrsAqDrpk123CWANc3aFeCrkgn7NAKV6/lC/fUadzkYnQf4+f6H/fbzzz/rc3E6BYRWcolnIJuYIJ0gmrH4+Zdf9Zzab0XVV0vS6cm2ubEmAICgHNV7gmTaTpM4sWAYZ76ZogCMYhIhilvlWQlGBFxUmSGJDKjXBImUV0Rkl8B4fW1V61iU8SsEw8h6I6zXV2AEzdsM1AUp9+Nz0CLw7AKhtX6xW0guAGLjn0yptIJX1kDOe9Hse7QoXFW2EL+K77DQmQFWggm+T+zb83MJ/0mnQ0kb9Q+SRoGurTay+DmckQO1G6VW3xpZLjHEdjJXrAUCeCjrAEPQ0HmWm1uYLD7XmVu1JqQ9HzoktzCB6B5yKZvC59GU6M4utPWN7baxsSUf5+XLN+ptT7nj6ipJhlHNN2tSjLgba1nNkrkFZBxrWz1qY+iWtwHqOUt1Ns9YEJK9yTgQBDlb31W8wTpzRwMnhgguSRTRbhz/53/7L39uW2gxlI4PJagBvZh3/KFx/wCQB+CBdS29BID8GeIhhBYvdc5oLaMFdXEpLQUCUbL/dNYgqNQ+qDIxAeXFDMP2sOfpbPT/k/Wez3FlSZLvSQAJrQECoO6qrtb9+o3N2NvPu///dNfO7vTs7rQgi5rQWgP57Ocefm+yF2VlJIFE5r3nnhPCw8MjbADW1XmEWXISNUaJv16b+Iqnz8/wewgQOtayfU0xlzX4RyAzMaEKb5qUZaX/TKPSZz7Q0j3b1tY39HNaUjijKXikxTt7OiLtFOa4vxQDs48Y8608jjwIkIOCQzEQdUYrLgmzhz3KGWPt1caESGDiS9a/AAD8Ae5c7U3TQ4uoD2ntQNTwovK2FNNIqmuSj3TnnNOlpfL26lo2/dnTZwJamdxg3R/7L3IgM+2G0g8QYK2WNmywQQd8MiPF+Ts6IcQpyhMqxsQ+aUrA5obbj9Se52dgJ2m/JuCNeIJidIHxrD+vw2/SdsnaA1acn9BGbmAl4IriiAniVe9bvgAAAIOwfZk48unL5zb43T//bsTFJPAyQm3aH4Ync7R5aHzP1SJvMle03EuvKvcVKoiLQncV0N16XBmGg371VH0I/NwvTfjr6nUCaQfKRrJBS0jA2GA8DAcvfYVPQVmUppXEmsVAJYjrZCE8ctAUTh0QPUxvAI10U1XHwbEq6jc3nus+P1cK/r04Vja8aPHX1gMIWhhnk2SMdYDeNztXAiLMOH80ggQVPirL3sQWbAtqTmKTPhFV/SeN6PNa0W9V+S1RI9lJVyU5qFC0ZKSq1y2VEs3MfeiTXU8vsHHsBHxAW29MUYJCipGmP4o/DcTcyVFxLWx29UVOQrW+UHKfSjXrlHWQ0S4kDucMSg41D8dqJkE/cvGbwF/xl0EF+rE9Ks50cPZrqrQYlfOzM1UqcQLsk9PzMyHFOASctw7U/WPbPzgSAEAiA9CDOA0MAIMpdnxJvkyvAym0s5mbnW4LzN5GsEkViglVPTQFQM+FANpCLXyeQBa1HBjkcY8S+9xVcfa9VHqLbquAWv1jFXR2hsCv8TPthSyDZsUhJGEJJXkcUOoBPjNtYvxYN56Zvxz08ewVUKOIOmVKYBdsk9wLrHLQT4xMIJazm94rofjFFLDWh5W8x4Nkg1Ge42yD5+RlHEThd3hNKmMObL0HtBZVXdK+p0exAn3WmS+vrZ+tQTO3aIQib6OJ6i9JizVHtHdRnUeYVCCUBe1ETa2WJ4uEGfDInsn+CXjIWcHgeiqAA6okk+O/Q5DDz3hvkN30neV6uZ6cO643oEgq9rEdSe77oLevVMshVPWAnwucKtvF52pdSwzRe5e2K08H0ZqousazMXMGlhiUTxJrnFvWU3Tzbj/bsamfWG0VKNf6vfPlnllX/WTb2eedAI/Pv8Ry6nmrYlTJId8zndx2RD2WUtnv1YkVeKW/XOfOAAJfM0P3DivgrBYMnkOqHTk/AW4S2PCeuV9sLIwikgj2sU1WTXEopoD0E+jTq/UXJV5iAbBWXGXu38+K9fJrEm5y1T3gl3p6q10mv0Pyn8RHlf5q60JcyyP9hm1uFqVwnzHOUkAh35MTJl6HbxFI9WD6fWyO91bvQwMACqTQfTkJkeCgxPN85jxOD10HjyjDNoeKG70bgr20HIyf0/F9UrmbAufYIn0qQD1aRRrp60pKT+m3D7TNcN0+4KFjGPcx85oo58veS4TRmiTZa7FfBgQMeitJYNRiBA3LNvM7AYvYS6HTKvCva46d5WcEq2bSmHU4zggIE5GzI/FO6VAYcE8Vmb5kAuXYFgfLZeMnJpWk0C7I2D9Gy83NL7bBxFBjPQEAPAWn73uW/6rWrPimADy0UeJTuWYxOgcDUa75+eG+2QZch0dN2m+JNow+FD6h/DejJ9kvvP7o5Fh+OzO7tf4ke1MTbXNzXRR89jH7CPuIVsDnT58kwCt7MgJsm24ry4tiRDBlCcV24kYv6ECVW6peAjMERLiYwHM6PHJbwauXLxXzcM37+7vt7PxUNpAg3/3kAAKetMRze/JkS9cNA+Ds4lTFEvWsy9Y36zBMWqgryZNjNscTqaI+f/VS+/MrI4nv0e+wwrfXCgHlGol5eyN7h525vbmSToKZPaXfdc2+4Hem2uLCSluYWxRggbo7e2d5eUUti1IYR0dJFUOPPVxb99iy5VUXfYjxDLJAXX9oK0ur7en2M907YpESrGM6y9Swra4/aXPzVDSn2skxKvbH7fLCWkYRN/a+j9iuJ1zIfmNvBpPVftozbmBFBfgjoVPsjnhaAdU8E4msSo+Js2BFdhIeNY0qRjBDGWAPMN9jGx/VAkBeQdHDrAKr8/PFM2Z8M//2GZ1VywH7h+r47v6e8huS4+ilWZHdooEw50jasCtcEwktY5Z5wALlZ9DmcWsS5wIQgbgUm8+ZEfOntHaw72IzVSyvaxM4Z//CvlYsN2ENtPH8KXZGMYJ8jMHh8bgD+5YE3WN2DYLzWiWbtOnMeMKEfb/tf4rAYXLxM2sSoTLPue7Hd+fz0FQiz4CVYfsPg8UFG31mFXagtPMZPEfYB8QCEsMr7bUUHqXCL79u+TLWkxiFxJx7pgUnxesUDgEc8E3kCQA6mZzlXO7awn4Amusb0lohh4TJA2BFsXJnZ0v7AdsPcEjOo4LkJDpmBnlYL+wCn/3+/Xu3zYjhYIFST8AZqHWLcyafUM93MPIzsJ8gXmXc9IOYBeSkids14nFhoWMb0uJjcN6sXwM+fi+zjtz7z3lnb2EjAUrYe9iBwa/+8OsRF9NtGmbDlxggH8ohduIbldzQReOM3YMFEgLyCd0DAADkefcr48UsEkJfOo4piybaOTSaO4IPKEfuJzQihehGP15LfZKFbgvdH7nqzwYCTXQlnfEopkZIhb768kDXckBsRIzGBs0igVQgpOTfYjkWy/CsXSVA5Ut6ZPC2naPUeGlxL9PxllQl5yBr49x448jYaI40RpHZu16rVD6oBuegBIHX5q7rtLif6TwODlzFlwii6Pw+CKEMAUwIGdT4RgfucuQKjqzcLop0JapsTlXMYHNo5nYTS4H/CXBsiG1UE8BxnVCveU5UmejXw6lF/T/GXgq2JFY15olkiBE0mjUuiuhNUbqc6CepEYhTiYTWd8atD0QrXA/PE8SffecxbYdtYQk14FUlXZfXl1K85MBqPFKBHzh7Kh+g5RhrAvP7AgBY7ziCvvfcowrZs7MzQ43fmRlOtgkMqwIVylUWVOS5JoC1poDp8/T0iKKO4roUe01PBXkPGpqqumh8MAEiYqL+PusSxFgmiEgQriSnqvqm6LvqnIAzyUMS0AS1vA/9//3zpe3GFNkEsNx7hJXYO3xOxg7pmopKncDVSsRO/uPA2a9CR6ttIHtdwbkW2nsLA5ZAk02YypmTVYMU2gNVBVQCNIPQ300Jj17bgEo12Ql/RjslOU/1Lu1JvFnYEhkHmiSSPTfPWpDgUjWkolNK3OzdjAXN+uacBQBIsqUuj1Q3KznMM0w7laqSmu9tB2q74x5a7pnrzdn6x+ca2tg4YOCkw6O1ggCrPapEdnjvaI8EDJIYYO2znHVXcy3e5Paox3Z8cmatBaAw7E5zBcEjQz3uxxU4OzOqeoAsfp4+I/lfwOCj22aSACWRyb52FG9QLYCLbZup5Go/IiErlknavrIeqiDVqCDsZfatxAwBsyqJS8Lfg9y9iKLZM2ap8fsBONlvR8fHYrixl7kfVf4IUDTRgNFa9wK/+yCKJMItJYBKMCay15Noc78ab0nQcmcAICwxVbRL0FK9oVq7UlquMYCuyHA+qfou63NyfgOEs8+x+T0AYB8ccM+JrFELr5mTY94noKNHQ9qf+HvQK60pYAFUxtS5TYnP8Vg6qNUz1d43lKo775nnn7Pbgx5+DjRt4D8yJcI/HwjgD7hBYgHrir3dB1OKbNxPXSCv/Be9tlUZdcDEPrFknZLHEgU0COPEzHGQRckEtNW6CuyunlmuNRTU2ASuwLRqg23Zvzx3zjj/Z1157Th4y/3yDAF6OEfYK17L/6xB+kMlAlmJQIJFMSMfRl2yD/MNBgBn9+jkVLFOeiviMyKUmr7xgA2AdfTPE5gTYCOapd9hzJqCaLeihC2AfxWoWwKVanVi7NVwWjES9mhvf08fj/1g/aBg2zZw3mkBnW9Pn27L/wsEgSq/t68kFACP701MAlwzGmtW1bWT0yNV39hvBpDdvrKx+UTXDuDnZ+AYCDEskl1sL/EbbAKeh2Kd6wsBCrzWAXZGnCXZRCsKEb17gQfEAKrUP/jfnIR3P71XfEWfuFvaMt7yQcDIL375K9nTv/7lPzsQmv2h6Qp3d213b0/XTwuiJjvAzHq4by9ePGtLi/MaKQggc3yMOPJ9m5lmzV4oaT86PG5Hh4cqniwuLOkevnz9ouSdvcLapGqMINrPf/691pTnCwggZszVbVteXNGIOx7g3i7jYfdUNZ+dW2jD2fm2sAi4cNc+fPjUzk4v2vw8sTuxiP2AKswDEuwLVSI5B7wXvfGzk+iWmDksbSxGA5Ymkc7V1FDFmsQQKpwNRgIsADbjE8RyEFjuZyQfWPGI/EPZOuJdCTYWg4YLS+86bQFqX7u60pn74Rc/aILX25/etv/zl/8UUIdoHommetKr1ZlrwL7AkrspTSJYNGJu0F4yZNT1vHQjsKnyvVITBRQ1/b/zvXUeNMZOjBmSeIpsl93oO7PNMuLt/xYKTozFOvjezAhKLJxCjCjlJTY77nvEZAJ0q2KL250QHrfockQbeR+eEXZXhToxdZ3Hyc8UWEk+yLNgggZ7UGJ0BQBon1RxWUl6gTncP9dOAk41m2sitwnY7zPsWIn9QZKmFo0anx4gVf5HrWWOMxB9BwTgcLKXxLK+vlFS7eZl2uFs611w9hhQi08u6z6Ojg8FpGF38GcAABKermkxAGuAHTAANA2pBKDNkqMIS6xtf+m2tDmNpUzbWnwv7pc1oMgd+r8ADQoV14yXdAsin+Bilhkg9qG9fpT8B/dXWjHu0vYI9sGLH16PenE3V6nUB0nCGoEogj0J+jhJk4Oqkoark57HDM0TSiaLh+GjJ2ZiIolq+sudVBE6Jjjj8IQSiEEiacbYsWCmVZ6rwqxEAVqTxKhMa2JxbHQfdMDYnHGSOJWMjXGfVMRYjDzJgZaYTBzxQ6m3uu/flGkvmKv0HuuCcBiHgf5CVw5Bx6GRqWp+SX8UjAcbnhxAqt65dwJF03DNaOA14wCAqi8FvBgRGokWo2pHKYN6vqMDNdEjGz8DpbP4W4JW9Zow0qsEbNy7WcrNao9wwMYhAf2iRwoABsRM7QuqGjmozOEmwJWq7c2lqvqsD2hnKsZs3FRf1KNbar0eI+gNCyAjIKYMQK7Z92hEy0FFKTBTYaopDDwfbCj966DcGGX2H8gW1Cfm07IP2Ts8JwXl6FFc01Nko4HxpcctLQCqnlS13Qk343FcYaN+AQCwsrTQBgR5rAkH7pFqcY3jq4qzk67q4ylwBgMlgUYxUUC0XY2TQSsjTGAmE1SVrqCxNmYOspOEJJB0xcs0YjtWJ9RJOl2FMyCQM6bArMA2jAnPlWeRRIvX67pELzTTRz2pqmjBdDCwVMeir8pVohuQIaAF+9F2w1UwJYYl3MLi877WS7D94c/QdMcTDiPZjHJzoDgj6nNrl6KVWTwsCSTrG4qcEwT3Que+xSLpdBu8ZqoAVpUNJ7BIgjV6bLOsrYSpfE7yPuOJaQKR8bXtKq0Z41VA2jhzIM+RayRQ65+x94crs71TlbidRt94HBt7OkKdrHv0Mfi5A69+womeR/Vtm/nUj40BAMiXASDTt5WoqrpLb+tl29s7bA9U1ZjHK4qaqzlK+Lmm8g/ZN5xd7I8En0g0hgAAIABJREFUbyoB8h7tBQHz755V5kR9vALJ+3tfGcBNAsvzh4XACVUSSgJRjRQ6K13VqJorSqk/TADWkCQrlVonrt+yOwLCJOnkc3JttMalMuF2IZ8X9e9NWDuHAN8gH8+Cqk2BBYgMKSBNC5qTWu0z7h/fU9TeJDMJqsOOcZ8ia2KFeut/uH8xuh/Yd4KxJJemJVsDR325BWp0k3XqfPaVZp8t6K4e5egWCwMEZkBFKAl2G6BX+uVFKX5Mq5jbEaR6TCsN8UQBDVxDri82ILYsZ8qsn94Gcg9Wc6fI4Aq/BNPk/5z050vtgWV7cl8KxtWiFPCGszatxEyJQVW8uDYEo7IPpF1TxQH2tmxVgQsO3vp7yaSfHnQsbaECHQLgpcDBNTrm8H6msKCxZcWg0KSNFDdqpGkHnpeopfYg54X50GIPoifAtBcmMVBVBhS48B4tQC7XHJsQ4SzZ+YE1jTJJKePFnKDZhojdWSKSjtkutIZp72OnRFeIDeNJI+c1yjbtHwh6wVjxHiI0WV2hsLIhW8w9cdYsGEibzlRbWMQfTbWZMaX+jx8/KIGV3YK5AgOtNKkoFGAjA/Irhry9VdLLvbLePlutXV6caxSgdTp8rvkZAbv6tmGQ3t9oL1MwYe/IFhfgeaFJTafqf97ZeSobyT07YUQQeqE9ff5cZ/3vf/ure3TnPE5QExYeHrROXBdtEMQAnz6+Vzz0+9//Vvopn798bG/f/NROTtDxYazqatveeqpxaQjTab65GEj26cT1VNXpm2YfReMHcGSbmfcFInEtx4dHOqP0/VOVhUkCmEk8hU2DTTIFi2ZIHHjfvn7da9dXtwIA4t8dH3vShUbpXV9V8cp6KCsLy54wMEG7ieOX7PHYe84pz9AxDb4P7QSEaAdKHhXvVAyV5Em+DnFDqu6aQGEWAswJEiemSrj9pgcMaNvF719fQpVebN99/51AmD/9+Kf28dMnvQHMUkAA7IuYsE4OfE+6Thc0ecbS0UEATrPgDSKrv1s2lF+blJJ7REgVLxdgBsuAf5vZWKK3jHCen1eBBdA51G/WTEwvAQZ9ZT9xRhLPAAAB02EHSaS6wNQUF8SawzpUHBp2adqVMh0kMQbX7FjHotnO65iQZVYwlHV+Jm2NW/eh85kp4qp9u8SWwzzjjKXIQpuGxc0dO7N4nEU+RxR+CnlhhgtAdQxpdrqp+xbBHYmuL/9CCw3sUlpa1IbBRDHHyeSQPFbeH0CMNiu10dafngRjYViN5gNgW0LQEfFTaz4JRLyiXdjjgQCXACid73gcodab+AP2xQSFkoCDI92TgHUAFlhnt96nABrSL6pWCNbdk5ccv9tnmmUcYIl9t/N0R5oXtHZyfdJlWl5qg5e/+F4AQFAjIR9K+i6FAilJVsWzFzsK8kKwLKM1P9devXrRoaCiQLyDKnTQHh8HagUIZdmVb7LVjG0xisPn8sUG4OJYrIixparJzzC8rrIhoIO6PjNJS/G+FkZBYFVWQBm1CcZonnxOEiQqMPwdwybV2gpguScrV1aFpflggTBpnFypsnLdrB+IVebZsnawFiKA5MTLqLbvm3mkVD54qA6e+TnG3joHPapHomoKooXbWHuuU0n/Y5Ohx9GbpmBwAIefxImDqCqnZnjHYVvchEMHus5nCzGfmmzbW08EZhBw0AcHAi4qcyXhOlTd/HMSLnrMGPmBmjzorme1YghNXXHwmMA1wpDskewtDFUocemvjbFhTZP8asxVUWJB26UeT/8PfYdzTBgw5UWTAlDubyOh+xhLDB2iXAjwgdTeP47kIAkWY/jEfOmq1R6nx8HX9AKCjbnZtoLwEveGY0UgBnE/VcHsCNyn6n48BaEVKBMSOnFwRZvAk3s08svzJ5CmgtZXub5NgMy46Yx6VOVLOCRG+h+TbxspA0IR30rAGATX4iwIRfUzXW1gLVQlQ8lYyTsmajhxVuBYPbip2vEZgGwBIAiMFBzKsPXMEwe3SfQBzExvMwDg+4w9YD1DZfK9W+uC+ySJh06lRObeQbcMfxnABNIEArZvfk5O2Cy8l0DF7QfYqhv9TyAIVRUAAAYAAEDELvM+7Js46TguGeQSY2EdhNgCJLE/qz8RMSfOBxXoJDdiU1Ri4QCxF9IMkCJwo8anJunmrtm3rCGfh8MKyBYbmD2hdR9j16iiqcZpM1TKfVQQYWBXatPlVE5OUak+a5NTBKgz7QzB2KryJOlgVxg0qL5o9fu7apwk2+r0/lwh8WonseBsB8wWs8WsJYPFrrL3QJeCHca1GZ910lTJv/YK+7nAsNh7OnoiOqSkp/yExdP8jM2QMBiYPZSqv1hNNctYgLh6Md0XrrnoxXZyMDiSCB3063x+BwBMMrt3KGBRsF8FeV3vZ409wrZI1XtomidfXCt7QdMoHqG/etQZlS4JHhUoYFvqYCWj3VzFtoaMhfkCajnx5L75LNFpq+KPP/F5A3RnP1i7Qi1laogy3Z9nvry0oLapqytP7gHoRyBYAEXZE8649yyiZr6W2IwkWjlbuYYwBLihgKD2H1SQSc59X27hQJy0nyDiM18MpgLUuB/8Qua/x5ZobJxGQ3pzBqgmyCUgpUpMMoa9Qmk8ia/2Yon+BXizL+J66D01kybX6H1F/6vbxQDbreFgxgOvxV5HUZszxLW4Z/XCLDhG4964VVNPggS1dEM8UcT+iJnwD48Di/+dQGtFj8dtaPRUB1zLWbN9NgAx7rdj6xKfuDXQ1GWCaK7N+8e2BGCW+IzXs6Ya2Yme1Ji9ko6UWHqOg7hnJxEwyThXtANMttWVZcVY0Kh5P9q+qNLPzE62xcU5K9bP8rmPqjRGsA8atYXhHJSvbax7Qka1qaAATmGF1yOKx7ULdCntKcYBoj3A7/3iF7+wgODZWXv//oMq1frMAuB4JmZ7mqmBCBzPc2drWyryrC8V+1TzALBldyWo3c8bl79VvzmFtVW9nnj05uaqff70UWfsN7/5lTQLmHH/l7/8TeDOwvxyW1pCoGxR7YmqCKJNdXFhoeQCiBj3SBxyiECktKnwCx456KZcszaJf1kH+fX7x/Z1d08FJrEYH0dteWWtzS8tt3fvP7bDw2PF+Uw6mpp0bG7AzK1BZlIaOKVgw7UBdqwurQgAwGbEZ+g10j0A7ALoAWCLYDJgzlDJmLXHzAiIRpbtpCvQ+AuKglyM7PP0lEYb8jn7e7t6rj5r6LXMt82NDbES2J9cN/ttH12A/X0BRBfqoV4207SmyjhmccFHk53KnxiMdPtBBK3TtgWISlyvNly18EbTxACCbGuBwMnLWEuKc1wjcTv6DS5smZnF3mPvir5fgG6AppyxFHm6XKs0qtKHnjhDvohUpQCIxImZrCO7W4AqwGhsNGC6J5z1TDszitGCGAkAoNqOzehjwAn742qhA5wJowIGnYpFFRekrVmg3v298iXZHE1sc+Lf99Sbueb2dgQTqxCG6C+CfGpDn2iXpW+gaQoPAWvM9OKz5xfR5CDeYZ3JpS51JgCLpPOkOMNxJaACa8XnUgy9vrySDSM2YZILAGp8Ak5fBbsJt/WhF8K9i7H0MGpHJyfKEbjGtAn4XDBq04wSne2rqwKaBtKb4Jrxf2pZunHsRMvD1vaWiqRiPRQIubSy3Abf/+43o6hI5qZ5U+YTJziVAUc0SUmBg/o4ZIwzo5iganHQSXwJGBhnQk+QJsoglFZCHw6eoUe6utglC1XhCWpBUMP/oqKXXgAbPr3wetj0WdeoMxup0CVdTcvGTdCjIKwCCAWgUHIrcDTqeGOWQI3+4/PteKGhOECCkinHWsEYh8SJhCt1/On5ozYiTiBRUJ9uN7dUfBln4tYAV04c3PIZOKhUDJKUYsxIXBPkOMGogGIaOogTUHaSR0ZZqCUUwYAqiCWpajim6CyjSpVPczpn5GQxbgTwRmtJ6s+daM1ZEwHHlDF8ABmzc4ywYNMRZEC7q/mtbdT11+EYzJaY7ECSceQ1AID2WR2gXL8orDViT5RZnrt6hZsRuwEIMyNzGOnl+1AVTyJI3wqqUGF3FQQDh9jPkZR1JULDqIyqyBOsqG9+0uj19vaWZsBD5xmR0LDnoLlrXBo0L6j0DtRd6SvRqUpEtV8EAGW8lSmvAFddFiTlqQraqoqfgN8JUB+QsfeSAIrGx/z66t9K0mLk3QbBjBj3rcZhsP/7Cg6BM8/PAABfIOf02fG9UE5BLdkzOVf8XZVXRA7HKl+hpUpttZxxAAAhwyU0ynrxfNkLUKp4bq42GwhR60TNbHbFzUDCOMgBotsnT1y/WTo4UQXZeh4elSLKVSdeaJCBs+XkzIAkgRJoMc6fFgAAACq2UAb9uVEIt7FnnXFE6TnjGtlHfCmJqVEy7j+12r36wGvcn4CwqrJJW6B6gbmWJMNKnquaxe+NV6JxOlxXWihMVzcjhc/JvpB9rOpAEijtoeqRBml2MAOoAYjy0E0/yJqRPByfnrfHEU5psl1coxrtNjExsro+Z8bsVT9b9e9yzd43ODjvMy17MbP4q1ldfdW2A5/HmCUAUONMF+k3lKow9xiGQweude9X1U4xchCOso6DntPUlKcmjI2jzXpm3XJWMkmBSppReSdJ+AmBL4sOboiPABovlHz1VPrMDAd4pq1ILUUCAKpqUiM0U83G32A3DHj7fUj82E/RE4htALiSONsYAODf4ab9u67YDqTfoJGp1Zsb2npEOyMiSaKQ/mf21qx6r30WPMq0WEvSMgCcQUPgTr4DHQKCJybfkMCkB1KgZNmktK4FaEninz9ZywAy2g9j+9iBpnv5wxqQeBLaBBJVtc3op2q49Y9zryBNGihmE4maydPUKLfp+t96CNDXSWZ5PQAAFekAAAq2SwCQ80S1l2eTZzUeK3GNAVmcRCOgWi1hNUM6eiGaEb/sntYeIDWIbLDFlXIAAGIG4hCA95x3gX+TJAQuCAAAoNh+cEgCSmsG6vGIRaFq049ttB381k8ESDTN1DYlCYeC+bJJasW8f5AuAPsH+jqUb2yaGYAeh0Zs4WA3wpUOoK295FiJGBFbiz3GR+PXn2xsduP+rBvFxJ+btry8qMouI/j4PYoWJHecKWIDbDkJFz4GCjBCWFTh2I+I+aEATrJJWwP3gB1LOxZ6AghQr6yttj/84Q96/h8+fGx//vOf5b95RoyoA4zI9IWwJklqeL472zt6HXvFzAczVjl8t2XvmSnOMzfr5EoJJ7YyGgucKwAAWh431lfb8+dP5ZcoXGn+/ANFpUWJ793dPbarC7Pi1DaJJsRETdWC4TIzo+eAz7+4chJFbDQYwBxxYgQlGv0FRI9ZA6q5ML4Y6zccAmbPqp3k9uGx/fk//lc7ODjS787M0JZkUMsx8bR8Cc8yLKaT4xP59uWlZdlr7wULUdsmGbDrxvjWOQltm9dIXLvaL/hl+ZOalJUKKL6NlhPen8/nWgAAsEXHR4cCT1QYqjGEtNkIEBeQbmE9njX2gF5sAENpSczPm5nB6M1iwqmdtMQIxZAc2SfAiMtXQGStPW1PtD8LeMcGmIlVkioeo1z+NCAASSqCegEASPSSd2BzBLqNtU/wfgZUnbwCALC2jrEQps4Um769m59xtqUJVK2ZsZdeR/uSxBJijABYwJKaY0SwARSd+elp2UPOEnsaMA0GQABs9qeEK8sfc02sB4AQNny2BDHtp9nf5EGIkrrNm6kjKryIrVtt6sWIZS0CrCjPrD58j7ycaUsrnhiBkN7+Hkx1x7LYKYqi0XliiptHiRIbUWy5VBHwu+++c86m6UiO27gO2r75ovAIS1jaa7UWEVGV7RewASvZ/sr+Dq0mizui0UKuJX9dLXYRg6YoQ7zC8wj1P61V/MnrDvYPu7bq7Z0tTS6g9YFnkSkZTKMYfPfb34zcr5OLmGgnpyemcJVoCx+Svo9Q7YyuMDplU3R9kloM5e7eV49cUn5NpfnOc+c1szEia+5/UFUg/SlF8eGhhQ4XLYBsWIIUDLUVkt1H7cTKiaGC47F+6TjmVBATQATp1j2XCn7XU6Mgw+gP1yiUsWb/EgjQY2hhPhuq0GQSsHANqTaKCjN68LiqleV2cXEmyhgBhCjsVRE2ncjz2HHmSSYwomYXrGoTYOw59OpfxQkPmac6FPJKLyavJ+iUw6/KHIZVPZFFiTRa554d1kxJ9ZTVKZ9sgoCC0AOGXAlZxaHimNgLiL/QX+9eHxLEYVtegq7nBNIVDCO5PJcvX3ddrX0AqUJhFmXYVRkgAwBWmuVZpnrgoMABCQacDetRPlRtTWHm2sREKLoOQSmJEM8gNDLGjUEDNKjAGgHkMILvpg3U+zs0AHB16V70qoxiAFgLDBkgFfdKxYBRTBzky7Pz9kAyTXXnmuCLw3ZUgZGNuaYCDK3MLAZACWty6N1+0Y8CAjEWaNCsKO5EWqiUnnEoyaEkGbgqCrgmBXgspAN7MzkCnnh+rAPotGaEWp9EP0lZQIJ8n8o6v8+eZ420X8aErFStBTipqQV5Znp+dY0xwgnUJST24ISCa6bygjgRXo+AjaQq44cMAJgSnQQ0Pf0BMUB+eUYWq4mQoFfTifadZ7ZKk8C9fwLBaiYz1xdaeqoVJFEAADxv9QniCGv0jKv0/ZSDAABSnb30NBD2GzRHASVCn03rk32oon7GnnF9agOq8ZFJOlkDBTmiYnuaBp8dmleSONmzgdH/VA4NqNr5BWjwdbqdKhWCvN7K20b7XaX3RAuJXyZRrjm92N7bO6rmk+32nl7oe53zDpkvgEXrVAwR51YWtsx7K3kUau8RoNknBlLresamAYQ5wPWL9l22Pr6DPUiAqkpIjWQ1dZKEzhVqvtQXXn7IivqorEM7npKdUSWzzmaqnE64PMM51WmuX/2B6je0CE8AAJwsoAiVPSplZgA4QFBLhejZ1r8h4JwZWsee91By2GndwBBizJQp9hp3WzoI7IdOL6J66/WMS+xKe738YoJPVRKqdURV6EoiBbiU0GYANq41ujyp/gswnDAQIb9WysXcIyaAzzebzIy5uztGHBkAePZ8R3b57s5sK+49LQmqdkKbLpaSzkuxNpKIBoCM/+ZP1sq0fp/JAJrWMCAOMBjuPlezTwj4AiqZ7QFDxGdFydDlpbaKZzMPtTe5X37Ozz5/+dJViAGeYID1IzC9BiTlAdhS8R8PRrX3S99GFfVr95Y7MPf+AyQi0SRxJZBkfVKVTPtcAAAqvcRqnN/YdgP9rkwGYFHb2/VdOz6GAYB+z3ybRl384V5FFNYl4GtsXMAHt6j1ADnPMgBABJVln+7u2uz0rEbbUWHbP9ivRMmtSbwfyTmBM+dQdlXaIw7wOf9pD1EluoBbFT1QWKcoVIkOvoO9NRpAUbcekCcCeLoCn5FCCJR32T80KdTWx3Qg+zXWfnt7uy0vAkTftVMCd1Wde6Ybe4KWTp4HzwVhv7/89a9K0njGMOPQ0+H6iE3CAgsgFBaHE9tbJweqeqscJgCLIkMqpSifk3Rr+hBi2EsLql4DhKAvxf1SkJA9lKYQMZ17pC8urlX9lxekwCSbORLYyLVH68WgzLRslUST5xY1vx6GFfsXf0ZsfHJypGcGe0PK7FMAvTCd5sX++by33968fdfOzy4lBAgwgO5WbG7iaAHnan0aSpxQsRoMJRxIFaEMEISda2CM5+Pxpz4j3ivWfQB4gSGCsZNNEAuwKPlpYxK13AJsPJ+fvX4t7QAU/3kOiinLJgkIREts0UJpxNvoRsnWFJUfuy4/Ki0H1pW9ZD0rfAn2wvGJ2dNhC6ZoovZqWngkUOoCSUZueiJQaVFN9Fpl4wWyeRgNqLoXu4Rr5lrZ87wuk8MSI/FazquLoH1rkgsxntAkf1DTXVxAmFbrDu8hnyD9r2utrGKPAgAcvzjxpdgDMwobS5uLckZsbrUh8j3sVJLsxGusYeyN5ttP0bZrRih99QK6FR/ZPuj6htO6XsaHqk2yptdEW4v7kb8rECBxsYqxC3Oq6pMQwxra391rnz5+1GtZI6bh8Luc40xgIX9TgUxM2WvlSb///e/0O2gARQOBdSI5DxCjnIViAHFovb9Z7TBYrGGVoluKhmYIu3LvSWUeS89as3609Ago0RhAM8V5Ji6e0ArFBAODI8nRactH6JNnJJ2wxwfl6gKLn373/SjUcCffRQeuZD1Gi0PKQ0uPEBdGgrC5tVmCPjiv27Z/sFeUT1MRri5vrJZejtmBeF814PBGkIWFy8ZNJWwcbebnSRTt9CtwpQ+wHLoS36Ku+V4sOmH0hSAaeoT7qhQEZESUhCI8/zYBBa8nWINuxOHG+BoBp4/ECcq4szT67kAuVQUJT1QyyW3zP8gPffMKhFCwLEoHv6dxMycnXVVDff9S+b9T3xV/8vlGymfVw864Fyn6xhGoTcJIlw2QQQAHJg6eCOa0kaY5kiRjczKMjN/hYPA/BkNVnxJb4f4BAEASqTZsbKy2uTkSL4RMTP+T2KGAkYGMJ0l2ejJ5r42NTSNv1cbA/cUYSKugDL3AlVHTfUYhOD09RntJfFz95Rka3TJqy3XQHuBKrPc06O3V1Y0SZubWCgDg+o4OuqCQ+wRd533oKbTh5HAZ8GFqBIGIFMcBehBFOz5rhwfH1XJh5Fu0w1nmnrt65wTBs6qDBwedLUC1Ktv0XTloEwAyNDqafkz2V4JfNr/mn6pPyOJq7k+PnoPR2oBfToB68SPeN3vXIJfBua5qxmilRWaaWvyRJDVVtly7mEM43QrIZWijyF7MgwTxPhcWeRFlq1ofALdIbFXFku6Fk2hYGPybe3DAbICLc5hkLAABQRLfS1tJgnuziVxdENWYqnYJDMZJ573EGQBIUd/gdEf7l2jQWEsR782XggDOWaN1h74qj5gZVhtKrll7uyhiUL51NkoUhvcR6l+ASUCe8akNqXZbo8MVJd93qejWRBM7OVPR/WVaddY5wJ+T6PSwpW3Cv8H1E1xGzZrfIUhm07qX3VoaPEtaaVxBdGKsCgMBgcZU2eaELs+/vbaeFxxxUc4tf2c/JCA0SFZ6FwUEYi9Yh1Qg+HnAEq6FgIRA1wCA908qa0n4CLSVRGtk6kNDcZgqNXtClNJKEvI8Uj3Ino9PCECWfXN8YkVtXh8qPntUAbgCCbf58JlhevB8RQdFuE1q5X2gGPpwWomw01bT9jqnUo9GC3aJagk2N2AhAJaZLswB731Ud3YTVJQqMFUWQGbeN6KTPDfbYYMfAVEFblYLUL+uCrN6/Q09MwAPpgBB0Z5qT56st6mhKd18JWDhMwBx1HYhQMbAfvri89oAawb9w3YxowowiN+VbYuuT40MFHCgaTcG0tUSUUFhgiixwRQAXwu4I4hTIgwjkSBe1+tzy9xziiPsW9aT/UhvOvFGCgCx9bGvsb9FYtH9J84iPoKmqRigWq5YawLO5dUVAw8XxcSsMw2wo9iiNFWs5QOLBYDRbTJO5L3PSUjYg5xXTWM6o2I18tgx6QNcKhnRGqsVw/2/sjGlLh1abUcv1vSfKRUOphHV0rq6nYE/CUKx48cnR9o/rurirwx26TMEAjJFpynuAHAkMWdPf93ble+m1aiN2B8j+QfWGHCeyhU+i6R2dYXWHWu8nJweuw1FelSMBJuS3xdAovNpAIi1olrJukP7p91lc2NTFFqYKUeHR+qzXl1dawvzi9qTx6cnVr6fRATMkwMU52n8qGNaP3NXEQN8LizMCSRCS8AtGi4SUEyBUTKNEv60J8Dwe1w3v8vrzSKdaq9evVTRiKQVzSML2U0IbNEUC7FAznXd+CQJzkkg1Ur0GZ2cazR4hu2lEGLxMUbjMbkAH0tysHewpz85ywgqA2IANhDPE2/OzcxratHbD5/VFibxtkr82VdeA7e9sB/DriRZS1zOHhgC5pJI0/ZR06KS1LjQ5dYe2BvYqIAALjIBfNwICHBu67OsRLKAO2JI7oF9TjKafnRiGgoR7K/oIMn3K8l0n7j2fzE1le9UfKlYTnPV8bVuvU0BSXFbFQczmprfZTwg9wWzg9/P9IDzMwqtY4r4KqCUjkid5TyvLlYoDx9fpMS1AAD2peMKx3/8L3bbmMhvB2DXNCrZ+ooJWAP2DvcDSCwbzMi583PZnLCbKKqo+nxv381zUVGwBLuJdfgc1jgAruK7SvLjT8kN4g8Ut91ZOwGbJb9f98V1BHyWPa49QWuPPz+aNBXnTlA5Nx6kuOTxXiDWzrNt5wkUN1XEu9YzIe8ih4TRkXGkxBSJxQzsMVnHudIPP/xcexumvDSOJCTvuDasOmlbVCwPIMkzcRuI24zkR7rk3UVRbALn2YDRlHr2uTbnPL0+DO0gMDiUJ1ec771HgcETVvg91hzh9SdbT8ROdHGdQrFBzsHa0+cCALThM46h3tSHzX2CpuhE0dNJFc6b/oJQtEHjPAbISRgPEQenfryqFDoJCZ3WfYgJpvL5cZ5JAMZRDiNXDmKtls61uyKeClcSklQFehDBSvLp31df0tjcSnYLFSQ59zLmy0tUKXlY96K0saFFE2GjjKHE6T30NfhQRAAQ58Q4wLU1Ro6gckqyY9ob78H1sSEIFlRBhDpS1BihoLcWv4gYiqnR3iABALTOhQaDBPMaDqNoJkXjduDvRGE4BRUMyrqrRem5IyDd3n4iZofo0xNV3am+PDY8/S1QrwnsBgM2vatVOFrACxlhkKiLC02DgCrHerJmoO04XM8SdqUpwVOSz1S0dRCrVVgBdIQzbOplcNxDbKVTEHr2iujkpcaKcQdRBLWnAkIwvbK23mZm59vJ6Wn7sruryjPVOKq+OGwqwNME6fT+lLK3ZmsrkXm0ngJCdcOZdn5+1Y6PTjpgJlaHn8lQFfMiVFrdRyV+3mfVGz9Ie4bHmhgA8LNzgvDtl5MkglQbvCR7SfzSZx3kOb8dGrwNVT8eLz9X8kQ1taP0mrbpKjVgu5MzvW8UglRqAAAgAElEQVTR9TBESRT4GcEMexm00r3xki1xv7R644yWZ3yOhHGqgqs9CsJfNDVXX42qChktJ8TaGUggmF3SHhoXPXH1CqAPoTMHTEn6x0EArQc6H7rHByVlOC+E/wDBvklaQMarL042BP2IqrZFH2CCoJjeLpJnVS7c1sKXZtWrqv6ooFf0yKLcpnfdIqH+yrPi76pWA9xVC4YBRjpe+5ngdvh9v3n2hBMOPyO/pp94wXsUAUafh5q2xk1V1cTPxa1KVNSsdzEhphG7Eget6yjxxAQgZh3E1mtcgL7yWZlLKCHDYpr5fSqAqrXi/UjewmZJAhfAio2qAC7iRwV6ELjFj2DEgrADAAgkU0X0uj2MUIP3zO6s1/gaqRpSay0mR+19+Z+RZySnBYcA8xuV+qqKxnHnmhMUY3ext25x689jgFpsPuBvAACuw+fMlGpsHmeM67X6MsmzwQjOv/2P/bpA9+rpZ5+zBzk/Q6jZFWRFXM6ArMd35jOxY9GdiSo0n3tbVf3hlJW9lRQpgYTZctPm5hH9g02FZoDPawTleLYwtbS8NR41I4gRfDLt0oAQ1yGQ77Yq3kouDIB391fBc+wa7x/mksRka/wU1x0bBoAFoP2NCF/a+yYnlPTxOYCM0HZJGNFDMYAzVKuLWy6saxL/miJAzr7ZlGYraO8UgwFQOuBYigYKiGfpDzdwbMFMMv9KNyrp1D5tVP6ZmrSkpBwFc94bXyshrXto50zGofJ409DxUP81BYRqf3KRh37qftzXff2dew8ohWCWfLtEOAcNWzec5fki6kVLXhPAlrUmgaTt0fpB+IU5VwkpTLB3oJ4rKHbrCHRbfPH/+c//FDiPj56fW5J2AffAF8k970FAjfbQs50n0lQiJqG3lcCWGPTlq1cSMyaZINnGFmBHEqOIWTU9LWYHSTfzv1eWV9QbbuX+1jbWKW4ty3ayD07PTiwyfHvtaqHaIl3d4zkRFyAGBmPQAtZoUZhpgH0UE6A0RNhH9PlS5bNmhD0A7bRcDyrip6fHWmOo+FDX2c/HR0cCtYiNOEtHh2GIXJea/qR8F7Ed70fBiz2Xwl1ao2yLBu36Blsy23ZqxKP8GC2UCHc+AOh6L3G/p6fn7ezkvF1fMtGKtr9BO7u4aeeXTuLclmH/wusNunmqEM+B649GBeshFXNade7cwkhCz2u51thIWjj4PQpJtk+ufnoyA8m/Y21+LyroYc3hK/VcqKIWMKqJVMQT+izAAmjqCBFyPhD16/Mc2XKNRL6VrVdirLPr/nOdzUdPw9Fs+kq4479J7lhLYoaVVVqZaTs1K1VMIca8nVnPS+yhatmM3ZL/rPbX+A6+JwC7CmXJcZKYJ19LMYC1SBHBsVjfSiobVIKuuX7ONevJc9ezYMzoFEAa7GXa/Sx4yk1r9Kr2iu2GEugZt23zmehdHB4ddusi0LXAxvha7LxzJcdIAq3UWoioqIFE+QIJQ7s6n8ICCS6FCRUB2O0VC6dNXbFWNNwGo7a+sS42GmeDSS7YHq6H2IH2Hz4bjQW0KWBGU3hUC7gY7f1YWPYuIC3vQxEB9kf8q4Ohfqy7bYOZlyybdFAUUxDn3woA5NlxHyT/7HFyIlpN2BcwYwVUVezBOhBfr62ufcMIiJ/m3gHiuJeODYKdnp4WiIitJevONJLB6o4BgPEkQptICXuJ81T/Ow8Kx+RKt4MWnJRE/QrZpS+Hh5sNmsCAyqmDYVf2nCgZAOD1ec84zlTaTAsyDTjBTJAwIXEScXNfnw+6qaABK/i+nahVkdkqLLIpWFaHzc89i7GfNcxi4bQyEk/K/+VgMWwYdAfLnvWsUR1XpvjwearCDAEmbtv6xmrb2dmWiMT+wa5HJEGb1Gg4FPVd5RJboA45DlubvGbJm3VQgZgYCxgxNhjaBKwjP2ud+IOAFVWRM4MyQnJOiNj86g+rIFTK0VMTmuiwubEu8Tu+REVDuXlyop3WfFw2//w8yD0OxhVFkiKcLUGcZgHfPwhdo5cFpJP7ZU4m1QfWHOdpMTgjxVxTqEiioCKaBqIpA2vDlwBYB2FxUQmbAiT1uC126Dn7ABE3nhOAwP7egRBbAr45xteA3l1ctr2DQ93/i2fP28rKUnu4v5XQDmshVdO5aVUdZNxF6R8o8cNokDTc0n5xR5Lpqh/f4zPMsAj9uB/LkbNBIOFAtEAA2jFKwAaHoyKvOOM+hzJmlbTb2boSyxon4E0g7Ip3368+fm5ylvJnek67hLIqbPQIWyivxnOmasC4FarOmZnNmvBsaqoEKCOiR3zm3u6uHLfRy6KkjiyMpVnV1beVvmo7LVegUgnm3+nxZZ+zZiTY2is1mokzlL2TgJ+1iCI6AEDAOidX6X+22BVODyQYR0P1nz1FJVnCUoVk67xU73BHWS76nqm+2IBLUeeoZHHdpuk5QRfwU8m/kXT3lnXJS0UN/J6E3KpFKs8JUIo1Dlqeag67LkmS94gTojxPJyUe32aKtxM7V+nNuGANIpbD+efv3nMGI11ZMQuAGc/p8CBBpc0hAqFcd1gYTnyM+Cu4LbApfsK3iwV2u0vup+vdr8SVV6UFQEBuzTz3+1iwShTOjgHhc5IgKRVc+zj67SspfrQfYIZ3qhY5m2Hg8GfHeJNgYE/LDFDm/Vr0wZrCISGnsd7PBKhKFtT7T/+1K+JiARTQF0A4CTiAiyqrxbpIgmgQyW1E2BHWRX2KisvsTwl4ZRcBiwu0iI/X868EXwBU9fQHvInP5XVcC8/ZdE+LbeKrIhyMQjrJyOSEezD5UlsZI4ce79r0DFoq2FKel/0zv7u0REscM46dTOGLZAvFYjPrQMHqZBUbStOEIBQ/rAIEr9ccbaspJ7HPOc1eSjIhUKoYYTl3EToOWKS1TxuWNI0unQRRPa6xcVwbgIAA6noWDrwNAiSG4Hq6WKN6kPu1xZcRl3DpUIF7ex2fix2hYmyblcKHY6UIckFvx/7Raws4m5YBEieAUXwK6u34Op4nMQV/5z6XV9AZWNFa4qe5bu5LIEbR8hOLsJYWloJp6AoyDDV6abU2JHLqeUdAbk52lCBbvqhh+0jUEKqaFX2dJNfPwgAQcQr+Fqo99HqYCojMkWChs0Ocx/XzeQSy9MMTdz5/uq3CCuyN3b1dxUsAD4y1Q8yY++R7KQIRUBPsKwGp8cc//PBDe/Xyldb0w7v3KhZMT1GYgCHhzw1oryS1gC/um0QA8FijPu8fFOBD2dcMejFKTLXnmllLVexaU98+7KFJ7BnFKzFB7trW1hOJdZE80TIKmMEMcjQCeDAIC0pscnpaceHHT19K0NlAuZKpmqJDkpkzbZDF1Xi+POoPMMFMB2LZtN9p/C/gPvoyJRjKWbwkDmX09K21j66u79rd40SbQYNp4Oq2J1DhV6YllMbvibrM3qkEFLamzoi0wAfyu9olJdQLoBTGDs+JJJlnaGDLFXqfBwAF7EtfvDRzygmqQbYHJXCJxVk3bI2nAkxowgEAwNHhgRi+JteYIUOuQ4JslXlrNiSxBnwwScYMCjFiKndIrGZBZydfq2vrSuiIibgmngWAGuslPyobbi0rAdMljD7esiF/XW1qrGXAxAA8iRWUrBZbEFBN9rByMl6bWEmxdhXVAEtkP6voy/1yjRKbmxi4Nfm2dKSqX55rpH1I1HdR85lSsCA2Cevz6dMnT4OpmgZ7JGv0bcyaEa2uEgBOx1c6jvPeDkCiEdLVksQYT7HtxH4yOGAgykmuxd+J5s0w2trZ6gocif24JtaCz0EEUqxjjdvre/mxw9GnACjivQVOFEjGZ6ZgiT3w5Dem1nEeoqvilua0cbF+aqWdxka7Yo/vwW7TKk374OfPn7UmYpIV03Z7a0tn6+OHj+3w4KATYmVPSBdiyiK+rDHXyn4CqKAFCICR+Bp2kXzs8tYzAQB5IAlcnNM7COQBKrAuugJGxtQ2SW0p0MAQirp0uO8er8lJXcTy0ooOiuctWtHe4g+mPlpAIrRVH15+1yjfpGa38lnpgTDVNpvYiqsxfFxjgAc2Cz1VvI+oKqpCE8AYDZQhLhxCzl8iKNVLVMGHejRnSABBbaz2ysGwPoL717l3O2gHLuOGzgGJ6Zhr60wJoM/stp1fnHYgRah6PrymvLOWvKc1AeinMYvCNGqq0A7IzQpQC5W+r/pAiUgEMXTvlSt048mGg/iRxbr0LIq+xkidmaEUZre2N3s6KUDG/a0cNO+n6uXjXWsD0DkHJUFq+Ww2sTMRHy6cKoghByAHOQJxrKUqWsXiCNrHn+wbrs/jT/rRefyMdSKYVvVR/eDurZWQG6yLaaiJnl2LARsOZ0R5E/lHyvY37fb+QQfjZ69fKeE7Ojpo79/9pOoxFEWMxg4ClzX2Bceiih5iPVccbgyPATEhuRIpszhjRjymyp86fvrAuIYwO0iGVbFRP5mR2m6EUu2xPNNxAKBTIK0qZQfkVTtAV1GtKRhBqXsgwAmkDG+BDNrPVbFywGpAIT3o4wCAgr5q+UA4kDMHPYnE8WB/vx0eHNW4S9NmCUg19hE6VU1LkBhlob8CCyIMV+fRKujVM1dZhmCRYrOExtslfVXhwwgbULpXIJ1gVsi6QAtTvCRQJlrflZIXkn7OhVoBys4ZpbZ+Q1pV1MeqKoIZTaDWgEkEDvxbolgCCUj2eqo/n6+9Ozb2qHP4Vfnuz611JMRA6UYojrGUCoxN0jt+zpVARWSnqNWcURn+SoQV7E3imGijYE2g/Rm85E+Do+6fx7kQ6NIAg82Vw7mjxYpKj210wE/vKZ+J2OvsvYCjitM6Jlf1IgLElGPEHsQXxAl6RE+vKE3CGL2BrEHAAWlwUEEuiqBYaGCFCmA8W9kAgGnMCTbCelAyC4Bc/oBqSPQWVL0uJpr3Uz9nPolo7lstadE1kW6JASFo51RDA7gEZHKiYOHUMC4C6PA5areo56j2CbUUmKmQsyz7VcA3uikB2BM0cm61F6rixr2GhRNWmhNZ73EFpSUalfWi2iphUK1nTT2BmixRLc4b+4jgnpYe+xgq1Pw+SSK+JFREjReFtlsjh5MMECE4AGSPLinYjOimwaYaC1k2LOc09izAX+ICAU2lOJ2e21Sj7K58vyoiQH29oO/6XJU4WG0J1tkHChqZ5FKtDaE+W7DXNoHAjmSOZ0NymAkBbrkwKI7PSELP6yyWSDI+11ZWVztmigG8Es+rli1a6ABE8YPYZ4JInhVryZpiG6W5IkYgdmmk5BPgmNnurCmvpzLJ69eYNESSUToXuvdaWzEBLq+0/uwVFMC3d7ZdfFFcBR0VFgAggJWzEcUKAEDSfnV5LhCAAFb+Garx7bX2EfaAPv2vX3clnjk3S6HgUcKF1xr/3CzitwjDjKkCi21tZVn/pm/+p3dv/UxKU2VpeamAItOa+ayILPN3wDPs8K9//Ws9l3c//dROjo6VEM8MZ7ROhweHZtlR/KLos7KsOOPDxw+KB9G/wjbDwBQrMOBpjYtFH4kCEv/jEx03oae0r/M9v0gM6QlQxDdal9kZ9d2zLuwBenhZWBgTxEGyATUKbm//0HsS31rJIXtJIr6qYFr3gLiSdZKuz/29Egvuj37+zc2tqpTfm2lVBVXWmvMW3SkxbSeG7eLcietgYtgGk9NtOONCEZMUPn0kYYF2vNa2trf1fdgO1v1xghdbxD7hP7WIVQsZ16o2D8Y+FnAOUIHfcWKO9oNH+wl4no4mlBmF7qcvRobG/Vk/Q8wBsTmHYvnyecQVa2uwNYYCAMhbeE/WR3H44pKAMFp/YLz1k0Qo8mAreqaUklsKbsUEENuuRvrRZkVFl99HcA7Ag2cleysQzLGRgL0C6+PrSWDjz+JPUjyzHzWLOP4ncRSblnsmtqHdxfGSNSuwrdYtulRyr+ciINKtRc6NXFDj3OD/YNek1Y1L4tnx2awPe4Rrd5y+IDASu0HLSvKa+Gzef7yQ5bvrY7kAqAaF/BXRc0BNgbjFomL9sKFJ5KxR4/ZsFwtto3RGsS33judhrUdw0uPRw8IZSAOEdZLumMaDHtXocYAcgwAZ786bcj7To6+iCs+Tyr5GOg/E0OMrlf+0B0VzLy3jJ2en2g/cG/sFW0yxmYIqX4o7qqXi6dOn7fWrV+1g/0C9/rQu8cVasO6IS5J7w4jmwUZElmt99uyp1vAYn0Ruurj5VCTrBBjZCP63+4n5AomKUBIP0AE5FCLEP0iGEVGabMcnqA9WT+csveT0EUeI7F7qpBGw4H1BGROY89CCnqeCD4rLgcdJhQ4RJ+/g3gEIgUPoPrwvjge6eRgARkfcL5kqoA4LVUe9hwN8J3JUyExN48FlbqxQ0eo/5TN5mBn7wqJy6HGkfE6qVryXej5n2Tyme+IYFfzWKD+DAIAXVEw8foTXud/TPYKCskSVxtEa2aQXCwfJz3gvklEHUEY/DeZ44kIoLN2pqioh8yctTsbmRdGYQIu122pPtjaU3CsgmTT1CQ0AVcalEI9RNMpt8KTV6BsDGVlT3pnKBGhhZ/zp0Sk6cqq2QdndJ+NgS/170P1r9rwqwJqnaqODs0yy5QPkAApUBAScQBPVWYEo6te+bBw20bZUPZlvHCgJWS7Ma3YnlanzcwdSokUv0Dtzrypxxg6yZBqvBCDjgRJa98nJYZtHYInrLbDLfdJOJLjGJJDaM6pqO8HieiRcVVQ5go6MxTMS/62AVBgGMYhJsIJ865mMTRAQ/aeUXbMPkrzE8TzA46xEM0J0sgXQi1WxckKXEX9CkwkGBgbEpIp8555+nS31ZxfdunpSeQ4kyzwD9eqNCXlpzxYKz3XY6ZRzrVF1XVJaSSYGuN/vvrOAJGYBuMqEweN1+ZkBgAmNvuQ+6KHkewAAHv1nqhaOTYkDyDS9zZX4Zda2KfU+b1J5/4YO6NF0/L6CA40jmhaN1aDioL1//17rFeRZdojZ7UX7H08wQ1GMIwQ9zr6I/evBHQOaPZo+UAUvrAQBuMX0AHGmWnB764kRRq3TWmIxNGwtgCTgFsGwEv6bKwXR3H9ongEexD6ovswkWQlapAVA64pAVVPNU+Xk+1GhpxWk76P2frZNLSX6O1NJ01+ffW3/5T58Hoqr5lSvbKv4mRWTXZWPvVZVo9g5AroriOZ+mf/M9zKn2oFLjQCq6RJa6+oDxvfkvsU6kfKvBR3xQwSnHg9pcMrP1HvULRvubbU/SkUrZ9DVoLtiO8Rv9j237r30VypXrkQQAMt/XKPXgkiUA3gnC54h3wWWMJoGBku4jm6dYIcgDNWNsOLQWqBR/mGG50agjN4MPsh+BPZUKLqAgNKMEGPPfbuAFexPq2ID7JrJwDVaMJbqhUXrEggr+KwkNQWMAEeuuFBF9vx1M1Mq2AXgmaZH3vo1nEVAAYnmTk7J7h+XCN8E6wJ4CR2V8zw5IQV+fAVnKBW8sJVyZjkTxATY0hQzuMYk3Yuw1AA/SssjviygpVoBlHyWuFj5gFR2U4wJA1LJueyxmSNmWzm+UVV1ds7V5+MTVSVJFAU2MdcdwWGN3aW9ykyLaLPEjrCnPIlpJLr7ztOnjrHuiEvu2qN8hAU/3fa4LA2lwYBRX7ft+sptWSSyAd2sBwSb1AkaVPOT0/N2d8+eYZQmAo2uWBGHkiC+ePFMwD0HRLb76LC9e/eT7InXAmqxWYNcq+2FbWFGA/KsYWZSdceu/ce//1ln8unTZ6pOk3giHCxgDWFfzfteEhj07t27dnN3o7iBxJIKcJ/8wZJgHSiesXeZAw/APyPQhbMEMA4LcfPJtvYzQAPPVO0Dk1DFD6TW/eLlM63zwf6ekhHGiQXAdGuCmbWAKsQ6VPwQJPQ5NBtFItRLy50dJRaDBcE+Zw8AeGQ6gYQoq31okURpakoxk6rlS8sqPn35/LXdXFMBnW6DqWn1t3uvedICCuTEO1swAYdTAhtI4nxObfcFoFLoGLn1wef5TmskCnnFdZw1mGdUeqmm4qc8LcG9zBNTtqURmYa+TdzBNTsJtFBdxl0nvzGYACBXWgnXBglYs2gNwIYBCAMAsJCrz7lBCEa4ufKsls1i6VSmrbUgLlHSrRHVZmOcw16qFmFZZiMJXfIvcL5samI1+YbyEeMxHu/H9SiprOqSAUTHcBK8ZF9oAovbBtjD/B7tr2pdKzCap6CzUiCNbQ4FMxLeOwuF1nPiXmn1sQbVQCwC/BaGG9/iCTUWYA2YaVDYLc7jQPN47hcx1FT4NcHhceTx7CoK0PZmACCxQoShTSTMeGmfe/4nl3qytSmfDMMDxkgARO6ReD9Tm1hbWCx8YROg2mMXz05PDCSWKDi2WKOWpRMBQ4QJItbn8GQ1MzyxQ3yP+0bHg++lGI2NTM6oPA+2QvlBnasS0zar3FMVHGtfK8b+/vvv2/LikmxJCqyIIhLfAcbiQzknxJReC9rQZ2RfeB/suhiry1svRnGalqcqOKYSRAmLtSbRNwuUuF9X/WiaFe8RLWy0jFsIbU+9bdUHnUqCF/TM/ajqITUdKLS/BHZcExuJiiLfYxEwUglqhD5lTnOV8mPs+ZPrYfZhxDGUwBXNI8G6+pBEXe5nlOeAYdRBzwAAXOW/b3PzNSOY9SiaCKghBpXNxKYEsWHDjidWEpJA60TBPwrObB7TplFO7Q8MInh3+pxUB3mQPFQl91C+b6Eae9axxx05wItiqkag1fg5Pk99hwWy5D5iZFSpBjgBKZN67nSbnACtWmzbOx7dRH+/E3wzNXB6JE30x6uicwO1ywGZErYb0zftfFzx5SAQLBLs8dBzaHVg6zkq+KoeKs/9tCiGE68HHarrK8+yxaFpesPAzAE+j/2R8UjcD8Z8Z3urvXrx0rQYCdFci5b09zdv2te9A+3X1bUNoe6MAuRZx1FrxAziVDWTViI2GHT1QFPRdcWD52fAxckF1728tCpnzPcACXhuJELa49WPLieuBAPHgMInyQgBLz14FiZjTeLElVQqOCWIMg07axzwLuunhCGJ+lhFOYE+75GAmWfK32OYEUvh/ThzBvnM1ImYTmcrxmjbosVpXJ5R7MxyJbiU8NKjGUAWY5pQUsY6sCbDSX9GaHym2Dmok4BLKcA60TLq7PuL86xe+MyeLTGwJMisuWhoOETNnI7wnemn7PuXL19oHxGoI+7D66CCSbRvrH+a95Hdqn5tMafUVBRRPdDwaKbwkwIOiiUAqMBaUq0DMOVXuZ53799rfSzsacfBNfRJc3/NosvWGC6eGwHKODDkoCKArteG5+2zZiFGBbR65iSYZnCFusp+4BzFdgTYS39nxDtnpq06zGPCplFxxqnwJVtYoBbBTRLaXJuChQiNlU4Av8Oz5l6i9is7VeBLwKzsDZgAgGJiP5UfCFBTWa8nbnAuq986Z9ZcdavPh9JpMJFeXPsVvrBD8ncETkNAG/o47TzxJQGXx229gi9Ao0pKLXaGr0tvq8FLtZFcXUt/gGfuQI4kz8FxfBKsFAvkOUCwzSMAMci4f3Qk25p9TUDL+ynx65SzbTdSvRYwIW0Z30OqXtxzrkVCp5pc0SvA59lwfyQtCUDdg2kQFPvuhIsq8FAaAFNTBGYE+LcCEXnvVLss5NUHP2qdqvZC6JW9eJJHhkpkr0A8gsGw/hI/OIgyQ5F7c8XFYHqAZt+XWWD8kbiAxEfBklo/0PmZVQsAIKRt8ZR1jW6ZoOOzjb1INSdVy6w7/2bNqLbZb1mkli9egz2M8BR2ktewV5TEF6PNILBjkfTfys6rBW1SwafBRbeFBcBye4F9MmeAf6uCvbyseyC5NXvCLYc8Z5Jb9jwANG0CVF2T7AtAGxOO5XeoLEKDF122EZvcejSv1N5JEBhZieI2bEAKFSQ3VMuv5c89WvhOQld8iRk4NaWWheMTRHtvJV54B+282lHmSkeAgJr9QEKVkYzMtU9c6njU+krxKcQB/J11kI2ZGbbFJdP4qcb/9OYnBdgkkR4fGwAhQpD2U+wpxsJp9N+0WyyhkVNwEN2WtinERUucEPADwOP169caH0Yhi3vkrC6urKkgRkLO+q4uw5hFt+FcYDIjNAGdP3/+JJ0D6YyIYQEwNCVwhN+DvUiRhMTuhHaOEmXznqn+bDFafY2ME8RGkyQQg3AGoqFD/7+mSkgfBMae9QJUxLiD1XLS7m4sanxFMgv9eYhoMDoUHtEmZpzG4fXjNg1yej8rQaS9grZMgcT08N/o8wB4iM1cqHOfPnkD0wPIB168eK74wRoJFp9z/HSv9SOOIg7nefOF3TdzrNdC4b0B36i2qlWIdqwS/zMtHyAXW/OoNoCAyD6L5EJLVZMzZV+tPgCqale1aLgLOwVywxwk/8gZqYo/5zIM5sRtZlj6/llL2bRh2q5t32LTUgxFRyFAtmIdaQp4lDrngOtLLzltV9g1rg1wQtdIrAqw9+gWr+Qz2AIVXGqijoAaGFkFACg+L7aoCnrYzjGh5BRAiXnSumH/VqOso4tU08n0+hKapeLPGgDOJQE2xb8Yl2pNs6+Wbwyle6zowL1I1HhEruLR7BSHNYlpclIJOlX63CfrxPN9/bNXUvsnR4PZQnzDOXTrJr9Pq8Cc2nVgsRE7cu4kzCfxQI9KBbTid169eiW/jW13i4fZ6vFbErAV83KiE8AWE6uE7CNkqpiowTxaa8+fPZN4Ke/HuMq//vWv8q+eknBbgoP4X++FaDOkiAUwN1h68lxewofTomu6qAqCNNJrYEqERHckElLV5YFpWyjaJyixqFapZKsi6x5vJ6lG0TjMbEZt2KpKJggIQp/NHHGL9PN57Ik/P4mmDnlVQvg778X7gBDzsBMkZMHVG1mbRuTaCloilMVn89BWVxAXg0aMevujHrapHXbm/AlSC2rE99lsRiupOGfuulWvQbfV9z80gi3Q44aek1k5MlVHbm/a0QmK8ii54vDdz8ImtxIvoi6u/EsQ7cGVY6GQGnnkSQBKOEF9gIUAACAASURBVKti7GSFgJTkJyNUjLRjAGEAXJyfqVpDi8L0ELYCooQePcPYQpy3hSMQh/OYP6mKatap2yvUJ1dVmShfYwgj0Gb6oo2X20Ay1sW/p14YjQe8UyKQPaPWAM0svde+EcooQ50xH2Z+uC8HUUHP/GT9Xr962TZW1/ReKNyy5hykN2/fth9//LGdMNf5ybbGLGIABWTNEvhZxRd9Ct6TVgGCZZ6tx5jMytija+DROK6O4sz42cKcv8f9IsjoMTZGZUVBE7LqYAK0j59RkSEIAQDIaLIIsegXi2Yv5PPWiRJnivfL1zhyHAAgARDrlyCT3/XvWchF9KhCbE3FdACnJLqcsy/BAfP4l2lsBf5g2B8eVTknIAANDhOEII3ESWdNOim9ZkIqpdy3nE2oakUvM6DlIETOSvvM/5btKoeYBGn83wn+Usn3p5e9oNo/Q6XiiQIqV3aZ8tAs8FUaGU6CHXSnrzrBifuzo9Vghet8uZ8O8bMHraOdjrUEPPLrTpRX1ob3j2Mxku12FlcxzDpIchMRNl5HIBp7mMQ+AYLWq5L+JIj9z3ytqVRJOXqeBNhApXQIqppm4MXMIlNoLUKnJLGuE7pq7K6TaI9Yc9BdqtMAgqp0WvndTp3vzQjwyn6PHoiCqrKjZmN4XdyW4fYZrX35Av6esYYOMDyBQedXYl0Gr0VlH5laGDCYZ4KvCRhG8GeG153F8hTgLspGJVjgtakejFeh8/y15tFlGFg8TdV+tSndiDmjSvW0k7ewAQxyW3HfM5ENAOQrKsLsh92DAyVr9mcGX1hPq8M7yOJ1HZOsTg3nlIxdIx81QstrGQBKSWGnbN5XVLiHBJ8dIKD2HTMsuG4BAJMw3aCEEvhZE4C9hs9QtcYmTVU09WoWwJcz7scK8G7RQ0IIJdjQ5WsCiqnDtgXptWcd8M2dWnWJ1nHN4+eEe0uSAdCg2KSqZFT/pU8iFo79lq64WG60aAF0O+C1pkjAhVS1uQ7+ngJE7LHsSPlmPlNiU9l3dy5SpAeYqh9BYAJ6J/qmenOueRa+vthsV8fkD698dgxIOf5SoiGaceIla7OQYDG9RAH3I5T7w7Z3cCB/54o57Rlm2rG/cr1U1bCXagmhva5ARlfCOf8kN01MQuIKigm4bY9adVtWKnnYbN6XffR1lyLKlarbUP8BAGbnEGNebgtL+NZJBbNU92gzI0AnTiWuIjEkmSYOTfWLdYrtCgCAbUfImPoU8Sufe3pMlTmaQ070WSsH6Yz+pGWGxNYVQNhyV1cXig8JxmGoUAEnoXDLyryEhYmRONsvX74UKxUA4P27d+2SqURTM1pnEljO4urKSlcpB5gYzkxpfjrTtbinzfUNrRNrTPxxqcr1pAoYAZvOTk+1RwAlsJXYbPYooDOJAwAHPkWaOmVUxs8H3wIM42dqf1IRCco6UzVctOJ5A4RRHed5sb/YP7AEvvveCunv3r1vewAboxqbWtVt+b8CJm6ubgVccBZh+6Dqnxgjfd0kNGEBoOsEiEKMhigjuQkxPmAV+gjr6widzYrKDXjaV5DxNQY18VlmRqYAg09AGNOtOxo1TnytoGeiDYgvqpUusSrMD87KPoxfkmT2SPkj21BXvPEX6FNENFA+uoSUMX8S0+3E61zgiA0mDk71W+NKq+gVG6wYukA+t0L7DMUuwzJUe2ONJsbfCCC8iQZa07mXrXxAs+hc+4r9oaICjN/SPIN5E4Fbrpv9pvgQSnz0vIgbYfZWbmUA0uwb4h77FBcnlK/xezWlRWLsFeOZveICFK/T9Kxao4C6vDf+H98XmyrQroC7xMKJzSR6J70D74HEsoDxYQvE/mNnAN6wM9h38ju3djuZt+8YisWJur7HEY8E6HO9AAFd6xTxNC0xK8sds9U+wiLVKTaoIFd5G2CPC2BeJ641QAHxS6YNYCt+/v3PxRA6PTltf/vb3wWIUpwJqyZMMWJGwD7skm26dQcG8+s7o2y69EmxUUzfSKJv58vBJEFJYIoCJ4aNh0rwuLGOaItHvOC0CbBM2XB1PL3/ODgWNYF+HmAXOIMuQ9+usS38LtdjlUf36PihlQDQmACUHaDHApH0iXZRVNpUOfnTqDd9QZlIEGVe/0xI0cK8VFwtJmFhEDaFBC+mZyQ2A+0CtJafYXy4F5I5rtcB3XQJnrn6qKrzKijvSLSm5YXltrG+UYrqrX3++lmgAtc9vgaM+aP3yjMiQTVlnToAgIdKT7rpvTV/XIGGK3z8f/8AKgQtb1XOYGmR2fZUqanMUvlHnInnjOAAlWGCs1sFbQRiqj4iugLLpWS9cX4GKJyQxaFzdewZggs5lOoVxzg7ILVYY4LUBG1UA0DySXJTlZMjZv/UfEyPQjLl3qipg0VTpk1BpHq7vrbmxH5muj1//lzrycHl/f/t3/5NisgrK2tK4g1imCLl5Bca5K2Cf66NM4KOAZXhpztPFWDt7e5ZdGTohAThIKreD/cEpe5JA5AhsefnSWyEtkMzVoI1LVqmRjUhslaBG9QsVTgj4FZTN1hP9qdVutMyYzDEKtMRfewrvWK6PDz6eRRgkKpfKLhpkeFZ8/7ukTIAkOQxDpQ/g1bzJ+vkRLNoZsX6wBnEppAoGYG2sFACa/X+lsaHgLqq7qntAhtSbT5Gkt3r5qq+ZyB/k/RCn5bj6kXYErTK6VRvLXvDAY8r2ELJyw5Y/NHgB0KAGNuMSRQwUrRK7V2BXkafs/4Wd/Oz4YcJigk6CPZVhVAi6/GVfHmmsEGZsDSSMHDSUmHI/szEEDNGrMQ77kjkPNJbL+Ed20w+g/UOoMEeaGL3wMTyvrfztphgKiYB47gmz9Z2j6QEEpXcm64dphEVI9upkYIDgQB3Hkk2p8q1KboGNWyvEkgoKSrmiZxdjZ8M04dr0B4uIDhK8erv1xxeT95QcFSjYgOs+dxYtFPBl9ohHKCk8i0fIXFSizdln7vyg3iowb5UMezXQmN3tTzsGq1L7QMCVfsOtwAQcHbj66RT4DGC2Gc/y6qSj/k4r78DHnwTbTTHp+d6Jm63sHZv2BoBBZIkJ4iwWJvByLDC+LfHNPb6O/x+7HMHjIzpLyRuiH9m7UjQxXhThu+ACyCZBNBV4DHwvdhp2bv+PAeNXkOLDMvbFHPKAZ1BBtms2zslp3yfQJt7szgvSU4/fzk9+wmIeOYEx6y7Ygu502IVSnAnLYWmarJ/BWCXqDDJF7+Xs2y9j8fus3PewmZJUJxgLqwc6wwVi01jfg2o80X/aphRObPYEe3xAlGiTK6AeqyFUiOYr53AJ9FRJZAigcaukWwbjFGwrQKGAYDPX77of86xA12LxIl1yHqX3gT7G//Ps5qbYYzwnKqf6om/47OJRx7a5pP1Nj+HDzctnqSF/SG/UhMwdG5qpB1+FoyOmOfk7EK92Kur6xbaVXuNWzPxEfTAEoPRxve8lPLfv3+nMXo529wXn3V06BFsxCDsh9n5mTY3z0guQIWhGHxQ8Y8Pj8wiEVBrgB17hm8GAOBaN+nVn5tt+/u7iv9evnyl6rTYDbaini5z77iCuI+fE4QDEPz07l07O7sQAABuxv7BB5GgQz1WkWU4Jb2oL18/K2lbXV5uOzs7+jnX+vXrF9lNUaurXVK+gilSzT3cnGmovgEN6RfmbOATiOHwy9jJ7MvE4Gi78D0qxRdXV1WVNCMIlXHGALKvdvf2RX9Wn/bkZPvuu+/b//OH/1cJ+Y8//ve2f3DgYlcJoLKuxD1m6FAkmG7rq+sCdADiDg/31c7hhBYf7LZFfA55CcDNs2rZ5LzDrGVSAuwAmBSIWhL3cYbOTj2ijVxDtgm7xD4rP+BpXZVsjR6dpDW3fqidiWcP8F2imClgOYZeU2zy8fMn7QkxgqqVOsVU+XKNDz3TtfN9Cg3p5xYridaZUsIXsFNJNdeB7wQ4MDjpXEfJv0DTe9k6Ylu99o4JV672cs/YFOjevJ5EM21tisXL9yreQnRuaVHXzvVEJJH9Fl+oJLQKbvG/gDZiHGnyTLGZpqfb0oLtRNpnBcoPI5BotmDsHfuUONo2v3yXRuNaUDYtO7x/1xagseQGCnnGFgc12K18KIKAY8xBx6Vmbkp1rrTZxESrNWUvqb1xEhH0lfKvjj+4/jDI2EPcG/6X/DL5oPKXAnzRk6C67sLznc4rZzHArrUV3BLiCSFVEK24DRsnf1ts1cRArBGMBewJ98ReIq958eKF9tb7dx/a/t6+bLCmTIgZfa2WIL4c19rHkwOKHTe3tjXCIIKmsoFykQSxogTV+AP3rtsgCgCo70P1C6KwurKsD0D91AfOwRh/Tz9anFTEakL3CNjg6pgrh2EDcE12ZEZeeBgEQtkUopVDh5eQnatL/C4PJSi5AwkbWicTRtExhPw7gV7YAjhWnIxGGzIm6MEbKL2IPDwMH30lPYXTs0+9bhbcSMWRJImkSlTbxUXdD8r005M2Jur5v7NipCmJt0I2hehVEomBGwzoN3MvohNgOyRillTaPC3ARsEgC0kjaCP0llmp5mI4VpaXzB4Q7W1GPXsjVGtnQd+o1IOa3bfLSyg4d+ohoU2A7xF88mVkvNdiiBHi+46pSIh8jXwWa8Jag5Al4eHZu7rnBIQgxc+35lhXlY9nxY36sFNdJwDrjSJGS0yUeZgYl+oxu+N7artY7NoqUuUImBJBM/YG1/Hb3/5GapnQyHB+qASzH96/e992v+62+bkFoZdG1pmp6fGCi/NLQvvojwMA4NrCBEhFLQksVQDGftDDTYCDM+SsEGQAgkhci15MAsJ6jtnvrsbaaHDtCdJT7TMY46+gxUkogy7zGlcWXSXyGej72I2UO5APAJCEMA6O5wMqyrppHEz1HhE4sW+ZU8z76OcldONgisDdgSj9rzqzdQb5eeyMHIsotlZh9r42YiuKdFHsu6SrRDpdSU6l34CGKrRKCD1PNcZwQq0tBfwo6SjROrErrLZtsKqf79sn/NWWMyYGJycjdBvBUc/XJTC2Y/X7q/ApoUM/wwAABhaddMZGOTCzI/JUBgcQfta2LuwL1gTmkZDtAkKSNAjsEHDr85f9Q3I2M011o3QdCvRR7zVVOgWuUdW1XeIrY+mwqEaja1Qls75rtCVtSq7AO3gB0ONzEdJjXZ3U2WnLjvHvArwCYCSxtm2IoKMFi2Rbi9KZMwUYoTFPAG81YUPjGmmrqQkS2CIWzrRTAAOzDwTcjPVX8zOqpQThBMgBnxTalwCre0V9zrLWYeWE5SCAqqjdbgMwC4TnkfYb3d+k95unMfSK9oBoAco5r/QBsxYkrwSI9Eoz193BGqAHVSBEgarvvwIpqbRXX2TOs3ePE5UEFK569lVqQLOwG3RdnWXxXwigeE48X/40xdKCkqoCS/vAzCE0ZgADOB/YBAFOA+919rRBObNF0kcOO0Kxh+ZYm0HI61kLqlNMdoHBpeS27HcCaZ2jYiQ5GOL1JSY3YzE5q4H7mXJvWkdVi6ztYtAWqiiaCr2GQEQaOZusD/6K3yXJI+5Iu1BiA/nBqqDn+vlZlNplI7HH1e7BM4aeKyXyMUBTQWtN9sC+ECfxv1sTemVwPs922aw0adIUQ88dMK5aqZWgqk+mrc609x8+tq+7u9r39IhzPwokSRYHAFWeAiFgtNgPVA2XF5e1H4gniJewL9E9Yrwo+4CEWLuopiRRWOl1OBgDSB85jEqEy6Bgj9rTZ88Fkn/69LkDznlm0ebhulgDRP8obGC3Pnz4IP/NvXH/rA2gTeISzvPC4mybX5yRyj7VcsVZZxcSrTs/OzVTi1bQun8TQYh3bRcV9COUV1NuOA/sPTER7u+UoBMfcrY17aMSNJI6Yjmua2p6TkwHRAE5A1T1xFwF4Lu7aQdHB5oGAC2fNWa/AHZsbW6Jdsz7q5Wp67l+UCWSREExcE0HIZ5BP4Br5X2IiWAPAODgb3muOsfVM098z9fewb6q/NiVzc0nbXmRUdZUO12QyuQr2Cr0/P/ud79XLvHHf/1T+9OP/90iozW1x6LZaDo46YEdil4S7AmJ0E5NqM2BdTMQRoFxvi2SVCJUeXCkNUJl3hN0RirMYSucoDnnULGy0Z5zpc/ydAJPpBBTl9hkdlaFOhUppTmT8bdmerAXRurDdrWJMZqxw2b2MMllon368sWxyRgAQPyTNZW2wuWlwCKQBM41hbfMcJfQa02bCWvJEzhsj8J8li5JgdI6c2WL0K0KJZ7f4fmxH5xDua2ItZSuj27FvkX5kqa4uZIvPaOx9sjEWcRpblU1fZ09Mo+2WxXFZC9L14q13djYLEbrse17jRmUvx9ZV419wBeJKUwqizRCgXdLuEAi9MRK90OgbxV7SLIB4vlcmBrRg7HeWBVzBci4yp+ilQqkNeYRFrYX+FF0eZ4dvoR2Kq4Tprfagurf2DvHRGZiqh18bk57NjED/6ZlQNNNBk1tX25DudF+BPiLDxK4qFgP8VRfl9sU7d8EyIm01bdwKuYU6G29LQoLPGNyRxgx5DdMBXj75q2ZZyr0uKWM9+R5o3fA+7AveD33OVjYeDri4jWjtIL1JARBPZwce7PIoVWQ4mTV8xRlgEGSNFKrBFu6EVQ13qtGTwVtdH9ZrwoaeoeSj1JuDiKeJIfN6odp5FlJY0TvSszOgIPFHoRSKcH0Mw8yn2RJCtv1wyCNRpxMyTQo40CJKg73Z2rovSr4CogRyKpDG+SG9xoP5LgPfsYasVYEGafQvs+vZJBEidYUAGhIVnrmGtUPpOcC6HGlcUs8WP4dyqenALgC4ETPByhVdiFwzBcf0N9D0MF7DkRP47M1D3NIIm36P0n+BO0dEyguM4XgutEbbvSIfnboYY8eITaAyuzPVdBcMz29Z1wd1TUNemEprlV0oylaDazUm+frRNg9pnq/EnAimU8S5R7ipnm0fDb7BieDk8yoi6ODA4l3cG8c9KCAbHzWH8PGGu7vHwrIMWA1pT69//bf/qsCuX/94x8VkPzzv/yznvmXz1/aj3/6UUKWStREp0LIytVpqP/qdz+jH80qs9NDo5VZBwFPEx6Zg8AUTobgRmCZqk4PMkbqB6pRd1LbpkI8RZDsKiZfEQFUAFJJUpJTfp6AM0CK9mr1xsYg4sD7yn7aREiQ0xLUX3sSbZ87U9RxLAAvvB8KsAQXoP/sPURKgkizF9JbxtmVpoL60U0NUxJVibocWo2VdIWCpNatLtyT97n3FvsqX6yZxBId4db5c4KhQJAATEJ8dsTq3yxgT4kuUyRKICzVoziK2MDx5N/r6qRBiZ6SoaJrc23VoqGKXSqbQneh8hr0EBCjCrqToNgrPe+qhBvIYxyi+89cuS32TI1+Yp2gdOksFnXf6+DgRBXxkZP32CWCc81oR7iwWB/86bm17pl2u48/j7cTwKD/LXZz341dxS5EzA/WAlVMi6Wpj/L+sRu75YSyb+ERtbYAr1xb7i/nkn+7t9ZJokAd7FqJe2nsUdEEc33cvUE+9oDXQqJ67LvqkyRZllBgaRLkmej5V/Lv52uwp0+i04LmRCpfvMbno6fvKXmVjSMAKhA9CVBatRBgHVoHIMG4q/LWyEjVhICfvUBizPlhRjpUYumQ4F815hSlcEYUmYmhakoBH98k97A8JjynmLWLBkVeE3G7DnSNtkRGOooF47VhXZLUE1hQaXS1Z1pB/f3djVgAoiDeMtfdrDOzBCz6yL52IFTtJ9JHMNgV0MitbraHAY+wnwGIWDuDXLAsXClJgJwpJvwM0Ed0TrXZEAzXxAdAR6oy3ShhxvRaYRmKMc/WKv+uDHMffC9xiirL0pLo2RPjwGwAvFREqfqG4ePnbcDH8YBFLMcBXoNXDkcU55RgZsD/+BdeomTuwXZFoFVNSZKaO9V2RMSK7cTfuQe+v1cigVBRGRUoqu35edcO4JFxnppBAsb6kfwvoWgvsM+AqdtCoSDfKfnXGUNTqLN3Q1VwsTVZV57voQCAGfWmI5Sytb3Ttneeamzeh0+fNCUAVXKeo6rZEi10NY3k+Icffu5WvzdvurYz1jj6SAHO0aVYWJxpL189byvLqwJfzk7ONFqLYJk95/HHtOpxrcSeph3je9mzVN/4uac9nGgP00YogOqS8XcXOgecVzPX3C6JPURY8u5hpElEJELpnU4Mw7rAACC2ZC2dANy21y9ft1/98pf6+6dPH51AMT7uytMcoAEn2Ad44CxuPtlQ0ccTAlx959xf38JYMAuKL11fjTzlz0NNIzCbC4Yr+kb0/6PjdXXp9iTsN8wupin84odfKk794x//1P78H/9Le9kiyFNtY3PDbL8CGqIav7a6KqBLgmqXVjK35telAFpmnguEO3O7m9rVRMVGgM7j+QKqsc+JQXjWJGF8cR9uP3RRjmsgCQdoQviXijMMuF40Uhtb9vROGjKPite5B0Acfp9Ygvc9Pi3QnbNabiBVZXwT9yE6eBUgsAWK9wvIJMnlK0B74gHbPNqQXLQMACB/V6NeyV0AdfLsWIMwLWXjxjScNAWh/k08yV6hiBdQivtJbOUirPvPKVIJqFyYr0lu1o0ZL1QEqNfUt+UV7SEXIybUBsr+8ti8ydJUM6uR549fssjkQHGL1lj5FDoYrlw7P0MAGP2k2QL+PMkAcMWxV4RgnRtkpHsq3lrXEjd2vGlwWHmm8kKDvjxEwA6zpa50PQiic4YTtwb4t19x7sPa8Vw1xpMpWJeXYrLwPJJfx0cpFutGdVLMhWVtlgtr55GTHndt8ME6QgAFsM6lKVR7mef67NkznU1s3v7uvq6TfClovSYrKB52zJwCudi5C5vPRqAqMeipGgfZCD1PQU4FuZpvWUkYf3ARICaoTRIsRGnfCbX7p6C6SCwG2l+JAEFRg3aRhIKfx3k7gfFGSf90EoUcdidBDj6SBOnAV+WKBDfIu6tU/soD85+mlMpJl+KyEixtRujGUKF4DdUgGzIF/o89OpcDKORKokJ9X3wCZtaB10Evwdjxb4KKq3OLcbjiYWqbKS4elaZAtPqvSFjjzHNoSApDwQ/ooIDs0c5C1GP1lNAr3doMdMzpSVX7l5cWRGnHKRMMgYiT/A8a60mPHkaA6qMZEKYO4SCsdE0QZUq6AZugtgnAnVQYlUtgL/Dn1gFFevMVrBV4YeCnVy9n/6nvmHvHuc7RY09Fdab6Pm/l9FfXVoXY8buALNAMQe+jTvr185f24cP7tv10WwqaPHMCjR9//Lf25s1bHdpf/+pX7Q9/+EN7+eqV7vPvb96KYvT6Z6/FNvCYm0+iEHMtrkK6an9ycuaZZqNBu76yaCPBO3/y3JK00y7AM8S5E2iqx6yUZK1BYeHBJDcKzCTKhrhS37/ZTViofs6AWDkTPj8ltDKmkJ0AkXXlnBqYcrKfdWfvpULD9/w7TvygHOYZmYVh7QXuD8FFEGDWc+/rrlBPAkoFX9Wby73HKVrApX9/nZ86o5xLV/h8btxnhTNP5VhmXq+O4JXsiATo+tfknviZ6HdF6fRZcVWSP/W7BbpKLE6MHSO1CjRKjCU9/goKa9Z9HHgE3OQgCOYnXH3iHKj9oJR50wrAHtBooTGwzwn4t4I+oQQbdV6sZKjsmPrsb3RGVE0Qg8HBqXvqYM1msolHFtruGfRbXiaA7pNWnU8F0xbVtN5AP+M9gEfnOGnFEGvDoKWS7ao6q7JfNla2FSCupqKExcATkEaGktFS6y/AJmCI14SRTmboBOClqqKRklRH1DNvsJcv7yUL/UFlFsCiwGVGbU88T4FClTyqEl5UWIlYlg9gc/SAk4NJByVO/BM0hpbeByx1/sqPaNwq6wwTTeAQQV/azwRdeVpMaeKop1Qisd5n8YtpcwLsVDICAHAJGD6lhIlg29VTnwsqt921FW08/k9J9IR9ND2dedaFlVfLSrR7ojviQyIbXwwQfVgBHgHIpTxOP/PkRNvf3xPQhu/h+i8vzrVnYQgAwoVGSTDKF76mZ0M4AOwAyQJ1UslHxCsswwDeAdIUJ1RVPPYxPtJA9RjwU0UD9z27fYR95xFU1nrA5+J3CHIjXpvXpdLmEcEOZHP2sicCTuB74hNTceXfKjrURIYIYgKEx6Y7RunHiartpVgY2feAP7w//4YRkqQ++5YzGbzKQJqBS7cGPDZYB1DwAcXZS8R6bpXxmaL6FyBX4NHIAMvW5hPZOsBxqL0I8fIMiSdwjBQTCJpYc7cAmMpv9hHth+gruR+eZJqzK1r+w6NYCC9fveZd2ucvXzU1heQtzDjWABAamwYtd2dnW88uujM8Q48TDt3bQDgB/uzcVPvZd680rpo+2sN9J9AAFlTyM96a84c/QpQQe7O0vKp9EE2XaAxQ9cN+5/cA2LlnbBXPQIUbJuPcP7Srm5t2SvyndjMnHSw08czTpzuKAfcO9hTzUMxCDwRR4ac7O+3Vy5d6H+6BRIPPPD89U9WR1wmIViuJ24WoFNvmTOrvVlSH/vLYTk5POgDawJqHTqniiQbSzY2qsTBttja3BQBcnLHPJwQORM/r++9/rhYFYvrPn79IGyDVfq6PfcM6JNfAvnkM6rT2nc+bRwzqvIl1g6A3o7EXiknVxyZi88mmul/cZ4n3tPAwRRYxNRYX9X4+C94DMDfQfDg+OnYMi0ZJ5QjsYxgEnJ/z0mUC/CEJTuyjQidCqNKHGXa6Z5pIU5pWKTRFFDF+SUlxFQi538QxERrk963JwejKCTFCO3ZPTSpRPkZRpRiBsSkU7MLU4fMEdiwxEm65zjnaVeeKlXlP/LNiPCXC1iqjHYP1Jj5ED8R6TY4zWDuPWhyZ9Zm2SsZOTltkknyPNpfkfNFRY82hnhOrcMYBpjwhygAgPoR1Tk6HLQjQqthTjFqzlNhPrGvyVdvI0q2qwrP9c424VgxQoujRIChxyDx3TbaCUSJmie+XdUNwlBhIOUutqa/RIuXesxYoh8HD+6m/voC1tTjtbwAAIABJREFUFHHjEzx9yCwia8AgtomQpZlBADTYViayAAaaMUex/FF6bYArKdzxPtg89EVg3PJMiQPRITg58uvIATlzvBfXSHsCe0Ssu+XtlyM91Ap+uMEk/yAkqZ7JMZdKrhxaBGmoWkybbpKABqpH0CTRjAlyHx49hmba6BGbm0UjCeOrr2I6AcxXKH/j30tAk6RxHABIgA71iY2fDeLecFf+cm18hnqwOfBKTD1yT++ncWimF3E5BCqhFspAjoEFqdDwc2hVUIuCMqeaQkBplNsGkO+LOnMJg8KUdoL7jAoiOcjoJa7Xqv8W5HE1zEEfTg2HFBqdgoTqsw5NCCNLxR9BP5L7lZXFtrG5porMSP3HOM7Vtr7OvEwCeFdgQt1U4s8IH0ZXXRNQGwBI0mi00r2rXIsDNk8A4CsJWiplPHfoePxbM3ermqB1LcaAf8/ORUihxjU+aD47PTXsJdOWRu1n330n5A1nFfoeAQUtKdw71/y//+N/CwD4ze9+2/7lX/5Z1/Xx0+f2P/7H/2wfP35qv/jhh/Zf/r//ookAGDwMO4kDjo/k8+9/+3t7+/at0ehm7Qg+g8oAAACCN8eHMA6gRZN4V3X43nN0ZWRrvEeCTCWKoDIlsCY0Xc+Sfmo7tn8ccWccjvNKwmV2Rc6Gq9RG87PPYwB7cMjJYBy9GDz1HhjqgGwWt3JSgqHqKraVLMoeUCm+ue7o1C9fvFCQ8OZvbyTExH5OewWvj3gd+yTAXpBuA3VFsyq9CPrTnASZpSOKbnq9kqxptJNHc4lmB/W1FL/ze7FvBJ08tw4xl6KqK69JaNTepCq+6bTZ43KWMvipgPeVcDsl6xP4DIC+mobmM4rTdMLH/uU9AN3EsJKtCQXfzzQJrunHpvDFYYTBEqo41SgC9rQdKYmuAOQbByiaKj6WBNSAHNXoxUXaNPzcFZxX4GfRG2uGmG4pq19tI70IoCZzqKJqNNz98waJAGtEp5T4pxMibEcCYrOCamxpnTlrvTA2ziyTgAA+V4CQ3iNynjUpQ+8/gNnhc8u9UdVhryQJ4mwROBB0AAAEWBIjotgs2fvxD2nD8d4k4Im2RCatMN8exWfGJ3mFujNZf8eus+ewQ2Z6PciJc49UbxQ8FjLPozF1fqQWAQd9BnMM/Bq4kX4CwKzGUnpMmlpixGfv7UnU3wNC85kW/wvMpuHPHWAOQGKwy/oVPr+TpqaXzkHeK/cZ8UDZiAIHTdmf0v1Z1Z7xSAZLsBf4Nuu4wLJwZUL7u9huVNtSfdX6CYh29VRMDGaH1z1EBybXlbOeIgHPOX6Xa0q1SgBAihjqQ2fP2Q4o5hHzhQqeQSeCMxKK2Zk5BVKcJQEOdS6s8D+SwBt7OEJtqfoquZ+zyFjsb4L2js1UNi1FF34OAPyP+4p/K0apOeecP/vcfEaYFAaQxkHTtAt1IsxiQgCkWfQNf7a7t9c+f/7qFggVKwzUsgcXYXnNz2u9NMry9rqtbay31y9fCRzBryPAdnx06H7/wUjJFq0fPH9R4dFCkUApifuFkltVzQpkCQPT53Ki7Tx91pZW19r+AZR3aL/M5z5Rr7ZYDaWBokp7jQB0JdFAi1g7VNzxmfVv9hDx0NbOhgJ8qsZfv+y246Mjrev87ExbUzxk1id+0JRj4qC7trm55fF5NV6S62f9//bXv7ej4+O2umY1fyVKVD8V987oOgRm6n0AAM691ya831aWV9SCuL6xrsT+zds3sr/EN5w12kap1j7bedrRit++faPEn4qoRgDiowu05myR0KEfwGQCMUtLh4b1mp4ddlNyOBOKC6oAw+g3VXOZLHB21laW19rWky0BABQ51Ao22be/CBibmFQS4wKDdSjMmM1446HBnlL5n5XQ9VQHAAAeEBswbtDAjScKsOcQrSYKcK5ALPDQTVth37I+YoQiykzsdnGh/Ywd4zkARugsSW3dDFKEpXk9wGziVgHOJKY3t+0G7YFbKuWugndnr2IVA4lpg/pW18q6acTdCHfDlnDCCD07tjYtmDljGa2n4oOYJLRBur1IccvYFCT5qxonlxgaW5vzk8IqWgAUFjkn7BG37FqvSbEomjPVFoefwr7NzlsUOe2oPpsXLn52BRafDeV1jAW+tZ1QzFdAWUBl9pF0KJYX28nJsRJk7AXrnHgHJNBFAMe1fJZF0Munk0/UFLHENk54DQRk4liEmVMA0zOvluS0vCmaKeBDBazSPILRpNfLJ1kYkvYZXCstJTw336+nNWVyT8+AmxLwBujN2sCW4jmJvVjFrsRzLp5bF4j305khJ7wBrLoRAAATmbOMreXZ8Hncq876FbHfgUCKn73+mdadHJa8iHz7y6cvEkkN8MxzZU3RTcGXyWeuPvtulJE22mBQxejRLQo2i5HAiAvUWK6iaji5oI/X6sZB1PV69Xbdi9pkysRAiRsLyqLIuaGEXBRNFgUD64qkE5hUe+LsLUblReNnAQcCACRhF1JdIzCSFAUskOEoxoArK9UfJ80Dq2Pq5xKLcM8mHxsBp+5zKzFhMXh4CZbomWJzm2bnoJdNzb9536wFhol1p1zGerNWVEx5SFkb06Tdu5hKQA4gm1PJxSAAAIfPyFWSRD5bghBCXUHyEUm6bk+erEuY5+H+pt3fXivRRxfAarj3bZKxTRrP5LEX7sA24qdrQs23EkFXKixwFbFHoXWFxrERMej8meCMajoIId9jjBAIb34WYEQVjEqkNDINNe/LCwpWVSmZEcWc31tcXmqrqNvOzwsAQBSI615ZXm6bG+uixf37v/9PXfsvf/nL9k//9E9WeKaH9vhUiDXr/vzpM13r6dmpEgmqS2vrG/q9f/3jv2q+Lcg7xo0gQaKCoGgTE21v70AVhKvL23Z1QVLtviX+VPVEo3KG7sdRldIJBUE6G0wJe/UWW0GdiuTgmyqHkuCMv+vE+aKv4EpdALvQtv0sfG5yFhIEO7l0tSAVKFO++1FcobOGFqgkttB2DJACeRLD+7u2wPikwUQ7PrTojpk1fW9ZqGOqznZTKmyIndgEAGAPuidMAX4Zb49CdCKa+1IbAWwLtblABb3rxqIloPG6FV25WnboNSMxi+2yUGI9l2JcsD6AR0kmoi+RIEBVSKhY0yC4psRGyV7BhASHEMVyzz+fZQYUNswz7dkX7LnY2wAzBhXc/pMkgvefm3dlVRWRycm2u7un/01fcxLaUf8zH73W2toH3guMJKQyhInSNVVrAu+JAFTmy/J9ggf8ooNZBw6iJ0I5vMR+QJGFeWG9BAXfVNofH4VGq82rxo3Zvri1SdcxzTUMBS5DN8QuyOdUMBp7Z/aLwRECEQUI9MyL0skc5Kr2izFiMEb9vhUwpU0JUCZqzaadT9eeGut7LwpsgBmDqq58U3UTS6fGdXq6iltZkjyqW6waywOsADxAvWU/nTMWriqMa6uuJmvEaIm15qyyL3hvsz48vzkjGtWOBl18MNWuVYWj3/WqE4dldOH/z9Wb/EaaZVl+z2g0zjPpIz3C3SMyMyIjx8pKdVeVAElAQytBy172QhsBWmqjhQRoI0D/m1TKrOqs7szImMNnd7pzno1GE37n3POZVTPg8HDSaPZ973vvDueee66AwhrjF18qzYYR7UQ8MwJK75kk0PwTUIfX4aexvWH4xEYbNBjJJgP4kpBgbx1YG/x1oEXrQQQqAcQ8YYL9r8BJZAhPBhDYVOA4IDrvRayADg7vRcBD0MJ+gGoKwMP1UMnKaMEw+QSs15lKgI5viPBdbKT8b1SqsQWloK1WBhU13GvKn1StYEqI2aCzZZ/O3vJ5xA/sCfBIgMjaJXCOJlHWk2eadiXZikokEiOoJ3hqwpFAirLlxAy0UvCsSKZUzSlgOAwNgWdVbcYO82x4T+IcfCQ+G2o4gSa/S8LGHnr1+nV7+5YAsblQQOJa/nuxRuhxrVTETs9PxWpEGNfK8IivHSnI51Lv3NnWXieRNuNK5RslaFeX5+3q+qJri8RPu2eW0YLMWfearK6tC9iiWDSYQ8h3vh0cHqvK7ESa/XqjvcL6aIReUWxZM54F7Qma6qLzO/Qs9tmZ9vjpR6pKcn+vX75up8en1RsMO2pFrEmAjMQ3JP9cx9b2HdGRlSyozWJetpxefvQTFC8ywWiq1csMNms1aa68JmoNu8ISa8I+/dWvfqWkA/E4UaVnZ3QWYTEy6guRu6ePn8oGE+8w2pj9yb7SGOmaZCQgY3FBhRD0nkgW0XPCxgq4pyd+wX6A648dYM1Oz85UaTw+PTal+GYkIUYE+zCPo6HbHnlGGltcwtOAMvxeinSK+1dXFcuQTPJvsYWxvbMzbWWZvy0uiMVAoPn8DNCAcYWMPPa0Au41CuxKmMQscWdd/J1saI0iFbOuYjSeA5+rMXw3LqQJHLrBX9H+RHHGUx+k4QRwIYr8SCMAAQG4T7HW0uZXEzb4nuL60gjwCEkXvYgLBfoNZsUeIc5MqxX+AHtPDBUbwhnVdaW9TwzkydS1SWHHbLUAK6F089yIkfmbzw0okNxM1P8aX5ufcb5UaARg6FowPXKaZBT9C4BdzpSYOcXqdh42o/0l8ItpYmeANS6qelKVr4PXuSAKo8gxlXvZcQiO58J4ImyWKOIsmhJ3tR4BLeTT1S7jViXeG3uDX+D9w7ZM7pWisnxS5Y68TuzHmnLFp7uljJFqFT+ZAyDfgG9i35GEq1BWcTcxD/kaUwDW1lcbdjEaSXzG/of3useAvta8K6ZD6Q8ld/baeOwmRSzWGlYOtgDwjvPM9yhMAZbSMsO9YX8ROzVAeM/M2uNT2ZOVpRUzPQQImgWhuK1yfIFs3M/m7qdiACToF5KBMmP1tQbp99JMAsyMpBA1T8mgq0fclNsDHKxx0zyAtVLmZTNG7CI0tSR9Rv+YM+9g3sm2UTMHKEaHEqwEKQ+i7r9HStoJtjpqbzcL3RX96SBbqEzfiZkMHf0VU/fBvkmAnEQiiBUCJmxQRp/YsV60N2/fqj8tSQ4/J9mnb5AkytTa6nmvjZlqKwgqYjRUfwMWKIiuedWsad6XJFzBXTMAECVu6MSh6wUJU8VtHhovFc+btnNns21srLab4WW7ub6QIUYckECCxARaXqimqkJKBMT9SNaFIMjmMPdLzM39fklWLExo+nSQYAm0AOxgDCRIgQCNBUYQg0lCkOow989647gIMK+kGHohqqrW62akxITfw1ESvBEoKwApR8Oe29rc0BidZ8+e6bljrBD1g2KFcaP3D2QP5B/0TM5LjA9GuMy1xaVlvT8MANYT54vDoE+QLyUgpQmhKuX1bTs+Ou0MIRoJvI9aIYRe4hhcIeMez7sRge450zitsCCgIZWjYW2dDDmASE+zz9sk+XBwO2lTwZChUcGX2nGK5mYwAFBmIryV9/KZdgXWPcmuvJPgmZprp5eReQINxfTxrHEYEqavGaTLeU0AG2Q69sSJjUVukmxJ6bbGRSp5A2RST7ZZHwlWXF3GwHkCgO5rqs0noIeNtwNQPgOaIIYTB5aJCBjYKLeb+eMxVwFMog6LbeSapWGi3i/3L1vwzhR0o9cAdBbCUaJRlGMh4SsW7xFgcnioAI41dcLoQCAAYgAI/maf43g8hrQv9goosJB80fqdGOFQJ3vG9+51B5giAXRvaL9vCm6owB7LZqCPZ+JpJDWFo+yW1pJnW2wpf87EycheVE8hQUEAMOxFGFViQdB3Pcu5XW2D+flOsCl7ISCPfAEk/wJVJOpElZVnJxSenko7RPsL7wdVAKpCY5o4fX9UA11NMbgV35KRix4XxIKlyqB9WT6JnkXPiQYIRyTKldO0BMhuiWlhkItAQ33h6mXvSSCNPUXACRWXfaBEtGOnOeHkSxXmsRXbw6QhqBDLTVTFXuvPLbSbW3rRzzXVBMCRM0HrkkFYgyF5XurPrn0ikctq7cv+kIjbFWPu3G6WHvzOxlQFTvuUpLJ0LlKZsBieweicNY+AMshEKwAJIK+HgUZ/ODRk1g97jL85uzhT25NYD0Dxt07ASaRJVLT3ewYWYQdoPao1KBWhAJDYIe7R92L2XNZX9nu2xj+K/mmGCz6Oqmwq3Sp8qJWRIDkjpFwRj/aOn1FfegfTuir2f34WAfQSU3FWNfZ1SpMiMQ9/qyoUgdaMZ00hQaKB11KejlBr6P1iZ9L2158VQMe1E6MkycNewNCCbUhLnM+qfQ/VXphxx8fn6t/f3rmj8xkdG/EvKl50YaKEAReWNOse/8weJdGi6k9R4eKSiQnEGVFhd780r7MukUXZ0Lfgi/ZE6WbIbgKC30iRndaWfn+uXVwO2+ERVNhjUfIJrllT2gDZC/TJskeonsnW0zolMKdYANznESzNYVvfdHLK5B4KE/TO0j9PAeT+/TtqW0HzSO2Og4E+9+zsQuODZQeur005r5GnABIelTpUYWJ1bU17m+QJDQMBMTPWTUJXiTXGvgK4mWI8o+ve2t4UCHD33j0zfq6v29dff91evXzZ7t65J0CDZ8j7YsugAbvaSDFnQ7aFVpuLszMzzxDrFqv0zG17Eq+cacMRVU5T28XcmnFCuPd+rx0euUpITInfBRBbWlhugz5nxjojYgYBaM/M6nnARgvAFr9v/YSZrgLvKQ5oRiy1lSVaUPHv0M8HbX//UODO/Pxiu77ibJg9ZhtmFp0Ai3mzOzSSM34JxuKMtVGIicMCYX8TRwFsR3WduexoNmHHKVicnB67qNCj3QcbfWVGDJoF+I0CpTWlZQSod6oYVHa/hIKJb4k5nVRaAwebxt7GLrFP7VM9dYgY2/bc+9x+qwo1AcGjJVYgrfRcZPesB6QRwTcl/qnird8v8YcZR2GNEf95GpQnmrnQyj4CPFktEFPtEhIN5JnMtqVlj5Bj3bGBtMJyL8q1VMicMPkQKY8gOb6HtY/tNEMcliA6AgZQe82+mvUR2FpFBPbCw91dnWNAVfZ52ivUqiCwxLoFnBvZ8moNUFwh1mpiZusxJXdy/ueWpAAaar8Tg7Q1mC9U3HsaGej8VmBA5SQSuyYWm59vWztbFjZcWVEhyEU+2paPBe6pkDOg3cis5+lCqOJRpcr2cRR3NjUN40Ziv9gyJjQsaUQ1GjQnsvUUKwHm+SwD2AavYN7Q1gLAj1/LuXHhxq3UFBvQ6kqc2dt4aACAPzwADA1vYAefUTiToDZVDlNxSS4IylNZMkVRi1sbmYcP9dHKptDknARl46tqUX1H7pW2+FWSbV7PzZlCagedxD+OPA7VdH82OD3iUEf+NY03QMEEUKgRZ2PPlNZGnZrjLcRaNEUHrqmwGlVekBHeWPc4BSVz5+dCTgEAQltxNcxjA9UqqaqrjT0GxKMoDMAsL/lQSkhqYHEgJRnpra0eFjapAl2CoBsLAIb9oPmt3VzR0MTpf+WQogA7aFvbzAelAtprC4z16xUtbKbX5uZNt8RQpsovJBMxnBJgtC6CxwuHmWDxQtPJQkdNRUPBw8hJQyoY3BuAD04e4GOCZmZmuJWuNRe3P9POEWE6OW2zOGuCJpz3+roOAgaCQ0tyBAWdv1kfJbG91n788QcZLAwsn4NIEPeC44DGR89f5sZySO7dvyfj8+LlK/0JfQsQh728ub7R3gH0YHiq4kWwRQ9UvzcQao3jEiWJvqg5KgU40upN7wTjPEdXlP+iagYAYD8R4k8nlKk4GfAx5zhaHJPzklm3ppraMNpQUqVXUkMSLQV6j3ZMkpxzK+CsElFXPjy6jwSX/0//ttpqJLLo/Yjt4LqoBGXcY85Bzr3ua4ryropzzTrnfVXJEoOIkaMWGPLvmGlAsKbkrljMvkejs/qlEs6K/ZlmO7jPDXvrhEDJ7byDTf1+OYRQ5HMOEtAAABB4KPGtHjQ5AvVT1ppO9aCbgjpWUCyAVE7ESulUl3Tv1Z/KeeAZJmiJc+a6tPa1bkJ3VRF2Xz4VFxJimFSICaZqmH49guskskJ/VX0bui9MooM4EIMOsu0S7LEtdPUZZ1F94NjXbrqC7aHbHAz+dsHiVPVNe7Xo6fw8dsp7jfdtbXVlXTRighoCc4sZWojVlc1ivhTzg4BF4jpLi3Ka2MvhlYVh/bwDkk1Ujp2gFwDUM8DlMYETuyRAWn2REZYyy0eJk4ARa3TAatMern1jEUGvkVghBBtVcVAiV4C01rGmJuBT8J2LSoS9P5QQFvsu7R/xcap+lNCeEmwYdiSOVF2Ho3aK7zk9a23sFjBVtipICtCW8bwcHioaZh2ZacR/FlmdrfGWVh3OcwjAAz2f61AbH8BXCURmrBHJpYBBQM5qedM4XIENt6r6cg4UxNdoQFVZ5hcEArF+EhVlAs3tSDYWCnnAZ9s9T5Zhf6IuH5AilbgI8+EfJLhbQErOlCrw1RJDT7sYTQiiFbit+KJ6461bZP8sWv9Mppp4f8afxf6arTPRfIndm66IBrx0tc9ClQAuHTOhROfCtCIg5ICxJ1hTJaoS8JtpOztbSuYEtBXwznMn4VIPM6DY8MYg28BK3harm5N41NLKkqm+VCc5R5q8YmXy9Y1NFS74vmdxj0vUy+BYvqTxgh9H1X3R6uw8Oyj2KNmT/N+MPBZZ4m1ix1irKeMxDcJGaM19sdwDDA/sx8Iidmi2HZ+ct/0DknfOOMURptAAVg3a0rKfNZ+NDgC99ATf7HvOLSwZYgdsIxoCBPlLK9ZjIpYiaOaZkiADVN2/t9PW11Guh2ruswIAwGSftbUNMa8QhrQ+h9dI7NUS08aWPtx9JJ/48tUrfSaaI30KThJtRusHt2MWiRK3qgJToHj0aFf3wHViE188fy7GInHn1sam9u0HRhbO9hULuQ2BEdoGhWAaDa8vrSs1P1B1GJCF73EeoQ5rvjvAZE2fgJLN/qCySMLMurKPnFThLwYa+bi5yYhtTyLhPklu0I3gd0z7tk/kXLjdxLEiZ1SJ09ZmW1tdagtzbo9D3Brwcu/9vvSU+jMkjtjhiG5ah0htC2r9MmOLvQrY6eRdc4GK5eHJPs4d+iriXNRoO67vs88+a5ubWxqn+OrFq/bq9Uuzc9E1ULutK/jYpDG+Q2Cv25gAJTWOtaaMaKJMjQK0z+fZuhBDnJnWYRfPbrq8KnZSwPZ/MbkL0ITrZ+0V55WYrlixane0Fodao4buzZcqS+UvrnRb5C4xHEk98SRAUVhMvAZKOPdCmwhrLEp9ieJlxPkXv/yi/fKXv9RzRFyTHnPuByYRlWZdk/R0DKAwCWvSAuxYApvP2by4PC/G5mybH1RsXMUPFcmIK1trmzVRhfgedlCU71UYEdjhdlne27mFfaQZyY4dMg62K8p0wvRuX42IH8+Itge3kNZEgBmLsrvtxLGBBB5pL6wYaQ7B9CroqXBTxTfWyaN9LSKqYtIFttCgvnxAAQAamwqQuLTU7tzd0bPmnLI/eFbYeXwnwKRAgBm/L/EoIGHAFOzw0eFRMZQncakY2NXCB1o3DQ711h98IgAgyHOqLxk1w+ImiM6NTIISHwYOcDZZeu3tEP27BBbcCAYqBgFEI1RnqDYe0eWgMMhOgl6Ag8z6ZRNbOMMVGwekTuSNKJNQYvAQlDG9JkYg95EqmcQF5YjcE6qPr75Abyp+Ru+ox0Tl3lzZQeF2uUP8Qn3F+LNhCcpZV1OXFvW+bEyBBTcYWSOOAwXPTtoUvFelE9CAZHQi/Gd6rSspHr2oinvNQ++ejcCCSoaKMSARQ41BvGlra4ttc2O1DeZQEF1s85rRWQkcqPDAwTxJQgJSFgmDQ8UtaJIFvW40e9mASM0FrWTNSYRVxIX0lTBYgimMB4eaZ09CYwfqakICK3pICZ4JLDBQBx/25ZzHNQMTwRkOKMn9u/d7+l1GBkXsgmt4/epV+/LLv2h/YBB4Zr/81S+1H+lrQzgH1JrnlYOJ0/3pz34mMbu/fv2VbKr6IefmhM4/uHdfr4eOp2eCAJfQv/k2OwPr4VbotSpwA4+R6ioo1d5i9K7XTujZKmehdolKeA0AGDCKMeMarPcASOIEjOQtiX5onjhpnIF/7r5WoatTFeaAZmfnrroErXdiZpEmvpcEEoegnjuoSjWGTlW2omqz1lQxBF7VFIp8RoJj2RIFE67aq2pevWg5p2I51PVoj1Xiy5rG7ggEqISus0Uz3mcAYGJZlApuaFkBnwwfWOxGwZKmIniNNAWg2gUIyjRKsoQ4uVaoXpw/g2+oLhMoOglWIlB0apILBXOiC0LDtGox62pRMpxlsWNggIjyZnBq0o9vpyEaYlUBzciwYKttk0WlAB3RoWC9EIJLoCEmVI2pkgMUAAIAYHYAoz8B/xCGMovCLQxy/mX/bCt9Y1yHUvgpGqCpn66E85WEOhTD6FtkjxqYMUjMXnHXRa+tbWyojQcHCa0VpzWdBLOnJfJ3cyOVcn5OVQ6BJ/fUeQqA39NBgD5zarxoKq0km2EcGZCwQ5bNKpAMJ8zNap0EXPeUJLHeDsjqmZf4EMFiWgP4uQM6GT0l267CGYAKak8Qjgc1HdHVClW6z89Ey8Zf5nwEACA4535F65wdtOOz83ZRyvhX1waFI57GNQt4ntJV4fnzBz9jhkQxIPC7Ea6rXkWBd/VMO1C/wH32hZMrn2WJlKn38b3OTKoTPEP0eKQqTcXr6kIJO8ysTKYJVRLbxtxwgU/N/s6JnWmoTtDx2WZz8H74B58Hg4AALPgRzgpVK35GgBwgQ0AdPaY1HQP6Nmss5oL6aZ2IRgRS535tTT4K34HvBiw208T+PUD35DM8TSV2NwCnAtM6ZzpL1Roo9k4JmHXvWYyTnGUSNVVqezNd8hEGE58VqqeFZz1iFHDZbATAPo8TjDo39Frui+otr+H7Yu4BZAv06AuQC9uFva3xrrBtxPCwcB9AL74QWjn7QRVBgVXD9mF/T3t9YYFnhGbOiijf/D4sE8YSq5hQMY2UrwuY3dhAgG+5nZ6fKaFgHBtA1/6C4Z89AAAgAElEQVTBcfuwD0uPuGWgKRjsY2K+jJmDFbKzsy2GA3EsoBTJN/fCiDzN+57xnkXvSC0jYr3etu2tzba6uixtmJVl6M0ros2TtEgN/hoa7prAtVcvX8seGbieFwhLOyNsC+wxvnx5dVV2AZtFMkcVnf3NmFT4z9c3gC0jaQuxV9m7iqUAVqvazT7iGvfevWsHHw4Ug/z8s88luIe/Q3+Ie8SXYUMYYUj1n/gbhsH9e3fbysqSAADibgtyDpSE86w5N9Z8GSpu5j0AXhApBnxgvbDL0o/AZvT6Ek1cXl5tcwsLOpeMRwZcWlD7hu1rBCmJh3nOjmcvBVCw/1hfAABaFObnFpX8v379rg1vsJlzEjeFLZH3cXtiX5VV0acX8HXXWuv4LwSa06YVMJ3zRc5gQMNJIfYVf0ILLXHlweGBc4BO3JsxsGgkoBHTb7c9i/75XFt/gBhAfp8conRT7EcKzJGIpcFSzoommVQRSOwZ0bBdbE3OIxC7chbrakWbg6kuZhCzd7GJGiOntuJLk9YFIBnMTwsUeyfCwexhQAx0rtAF4GfkIYBL2H7EtVkn/I8nNbiViuv+7e/+pv3DP/yDkk5YTifHxx2zFgAB28G4RlzeyQnVave8R7SUz1pbX1fRkN93MYnJTB5zzpcYeWLIuCUg9HmECNk78sWMh6+iEcxdAKuJL3dupBg0+VQVT5JjgbjKT1QROn5N/sqPUjkteWZG87K2LuA4hmLfePzxradQVDFDMaaYHKz5svOayhtVhBN70KL2ilvFTBso5cR3EMvwe7RqsD5huyS/xt+hLQAIEH0CbB7Pcmd7W88TUUvaL6zN4xsiTmVvw1gXE7lYwvJBy3efjFN9MHptVXCFKYWsBE0KbSCBnoLCm2ttHotSmQpstUXT/jg0GDT6/wMy8H7qbyQwqYQ/nzehL1vlkosMRUl987Pu8XJlXA1ACsCF6ku9l7FqE7EEvs9G4svomccdsUGOj0yZnASNPoxsAhxoAlWPA5zRoqZXWYdNGgIeU5TKHAYeg/fjjz/q+0FCycm14JXgau2C7pWCMkF0aCtJyBTwTFFMs2H1TRKKYVSCCTBJMpw0OPhlg0HrIjJmbUZteWmuLS/xOgw5QlQ45WU5Bq6XDaV+aAwd1UDNDwcAYE5qiZrgwKVif9YFyTwDUfwLhXMf1Xkd4qmxhG0spIvnTM88yCxgSgQnUx2mn9y9NwQvAyFrGB2pYY5GNe7vjtZds1bPztr+wb7+DR3u3r17uvb//J//rGcBnYfnCPL5s5/9tP3ss5+pV2/v3Z7mZwJGyDCMb4W6f/zx4/b8xQuh2tr3GtF3o7E/zKHF4X733fcCH3bu3BVlDRrh5SXq3dCqEcexETQduJgahfaqYoi44w2UMCPmINlU8ZR8TSWUCQjCrBBdMWiygB2qxJltbwoSjAsl6gmMp5JI9i2fLaXgG49sYr9NErjJGECDQKaVYRA79LKqOAR8ouAqUbB+yHSyN11hTeWUinmcM88I4SLuh1aKLukvyjrnwYq07l/LuZCGw3WEPU1BS6+q+iZrIoCuSVVZJyoBVNgP2Isl+kNXV4oFwZkovQBox4yRFKNoyf10NXM4gb1ENgX+WMFZVMBS0+4SkhsLd6ologIRJ4hGq6GcBmhJ1StJaaiNoanH/sY+C9S5HQtEEoOgGC4WmYIRY5YDP8OJsP8R05zQuweN7cNWC4Aou1Rz2A2a0B/psYyhzgnsoQRXegoEXJ4K6NcEYTbQ4yrptLpv18cuZ0kQw6glhC/dFpORR2np0OjGeu8JBd9CpD2q8LKlBmJk68cJ1jxqS0CK2o48egh7R7KCjRPgUv4ulWIxA7CPBBNF+eZePXkFcU6fMZ2jAtY4w5xBAQQVgPC85eg1wtOVuWlWHfbXrVnxNd6rXIfak9bX9e8A5wTiVFz4DPUGLi+3/UMYE4f1me75TjtCzoR8WomfGXixb58AJGb78RwzF97jmyZTdvh/V7YMKvLHrB/POeYaSRiktl76MAAfEhEF+JC4JD3r5wo0Ga3EvTNRhkkzmpyjxOhSSR/BLucGOnOAIPV7XzrhS/BNAk//rapCJUzqs2dWnJ+Rq5SsA9eZJOwKoSrsinRt3N6kczn1u+wtxS+rK2rPUyK2t2fAQD3WBjcCalph3XvLaw1giBDieXed0qHQ2WXPWyg0exS/IAC8Wldk9+r+0mZggLOJ5i1wp55lCjli16kdxvGG4pCBe7xJ7KhKwrrjy8+mp0pyqlDQniWSNxwq+UvLIveFZoXZLVDk78vvAdhZ/R7F9sUuBiQ2YQ/sbG+0lVVmz/cVe7Dv3VoFzbhC7gh/DZygYZN5LwTQ6KunzeXmttf290/EAiAsIjnE3hJos5/wE9g4ro1nDpOEJAE/zGhaJbC8UetpWg2APlRdkuVQ43cf3m+7uw+aZSwsYnh6eixdoLTeoUGBr2YPzGdCh1h1prHTqgDwz7/5QyKL2J8A3tlBO6hRfWqB7jGJo4mNQdLPOVCP74hWwiPZgXv378p30Ib47McflcB9+uknitXQTaEaixghbBamOh0dUNA4EJhBWwQxMzRugBful7iO5z6Jb6lSOjFgzSU8NttvR8eHSsQMEB13mhck6O3Wo3ktnDmjpMRg+7itrq3qebDP2D/EWanEYh84c4AziNCuLi+0jx7tigr++s279s0337XllbV2PUTxnPjJfp3YH40H4m2SQaq3JEzS0KHwJwM11n5QsUXaF06CDEa6RY5zwz3iz7gnKtAUBAyUubrLMwhLSJX4YhFgnzizbk1xPKHqP0wEjTUFRDWw7zjCl8X5M4BoEUHHa05CsV0qHlbLH/vdYIsF8AIUqihCDlIjzzOKHX9O/kU7Ce+TRDcjCSOgyBqwx69vrpQwbt/Z0ZUcIqRZwt2cGQpsHgl6JZuJr+ZcseeePHncfvrTn7T7D+g3PxcA8H7vrVoCHItRyBy0k+MzsTcQWVSbbxWYeY/1zXVV+IlZXr163UbXBnQBWiTsXQUF2eEa36h1L78TcVX2Guc6RS/xK4mBe7T8uDWb55AxwLHt8vFV3MAu86XYV/o0jolV4J1HZwLmmdsBiYM4gzCSiV/5MHLQc4DBioc89huhQmvH4btcCL3WedLo1Uvbc4HQt9YXoPAU9iuxA3sJkItxugAu0Yzidfv7HzT60y08s/rd3d3dtvvwQTedIcU/zhp7TKOyb1089PpaWFp+Z+nOx4rpQ4MNzTeBfgLCOF1Ve6rCpRm6opNm5uTkZ9rkNSOR9xBKX1WWvLcCPgWMRfnX2LKqRvmMdaCBEKS1VaGi7rOz2MUciHcJVJE88Cwl8FUig7wm4j/ZRK4CoKzPxnLAlGt1NcviDzqqQlENXhCsU/XOpvHGdr8vgYWFgGaVTCLMoqrmnMGDrFsccpKIHFgdvmtTUlIdlUCVHLzF0KZ/V99XlcR0S3rjZnp+uGIz6z+EzVCap8IIHZYKhB0bY/6oQO1s7cg4OUlq7g1ScmKavSYU1ExfKHaeQ4pAyKU2P8kB9+8AUrGu1jbBonpoSvlYCCoOQnoQTuo0y5NxL7UhlfyOfR0EVxik9MhyY5vr63JQBAgcGioXEr84tUgJa55pCqzFN998awM7R6sKjn+rPf3kSfvoo0f6nTdv3sqQiEZN76dGNSKyMTY1agxddVlUMT6H53z3zh31Sn7/nXUBEAokEDo5QQQF5c/1NrweKXBR5QQ6nHrTXLknuJUBKA4QSYqAkxtXdFXB5OnVGD9QedH2ZTScaEc91e3OJVAS9fUCADgDqjjV+bDSqQNCJU2lJs4eT5UwP/dzc6CagNPMjPqsYggkYS7PNqnST9kJnyMSdmwFrS4T0UecNusewUuC71T0YjdkCqqKaaDPABf/T9VFhr9Pz677PHHmXKsd/bTop22LhTINeqwUsJWEgTfz+yPs4/abAAAB/9T3LQfuXnoDOHOegV3OSskViZ0o/25tcHJrh2hA0ShwElHsVoBUVeIRAIIdVclAwA+fL39/SPVSo+5sl7ClJA92WgZhdU2lrN4vwcVUZsejCQCktan75/fiNLGroW9O9/rzWjtDtwPFhnYgixLhGodW4MuEUea+b1gzBMioRbshzn90DyTd54hyuW1Dz0XUbzOcGAF1K7FSOzaEbwCkWDMcrQKiSrAcDFwrQOB58twm4klObEUBBXCk6lNsDlWKK0FjXylBkyCflYm5Z97bQSqibmZ6GURxckbAjY8k4dAaV88oVVKSYPU7R78igo01DSB0TX5O4AsgCc0PcOD+w4d6LocoOyNMqkkF1urgS+rWtf4abViJY3dvdaZUxaoE34C6bXaq1TnbucYAaQBgAACqcG2sd5V0xVN6Dyo8rnBge0ytvhH1mETSwnBUZGwXeX/ECxW01SSI+EKuyRMd2MtQ+A3+3w6rel+tNx49Z7Au+1FVtppmwrMngWMfsW+oXHdVdgFV1Q5UonX8W/oygEaMgju38jK/k5YiV5vck+v55I4LwtbjOuznvJezrgF5NQnGUYX1AGihKZXpVPL4jNBJHX/dKq7psowKZMNmmChjl+bSrSdwZEJI7BEtbbRyHBxZh8S6Fq6SEdCbaeEAXPYS4VDaVWZnBQAIyD8+qZ5gABePy+KerRdDNd50bwoRtB3ODYi3LFiH3bCAKknYhex12BZ8Hn75x2cvJJ63sLjazi6G7fyCdifHRACwuw93lZTAiOA9UcUnUOb31W89mNPUAHr3FxeWlPzzfWbAEz+wP6HFcx6h/cM+AKygTefy8lxAMP5JoPUsLWoWmzWYuKQzQKsfST+J/sHhSZvpoz6/0RYWia1GjWkt2Fx8MokT6twkGQEAVJVeXWu7u4/0PH78/gfFkayxkun+jJJ/JhFpZPPysvYALTnu+Z1tG6trbRYxR5iUbazJAbQSnJ6diAlG8ix9husrJdCsFUAMM8RZc77MgvK0G36HiiTfA2S0kDFCpldK8iRgXMppniZ0q71NoruxxQhgWjZMD+f8vXn9RmcgBTPiT1ioD+7fU+vS23fv2/PnL9vi0ooYHogAEkd5HGVfhSP8Y8AGzgPfC7VfrC9V3x2DmsGEUN2izjD/Jm5V7F0jGWnZJPbiZwJoZvjcK1O8sUVixZplZH/r+IO1ZA/hazjbrJEBgRoPq6Ig+7GA8mK2RGtH7WO3Y4E3ACLYGdaLexGQUuwC1Z2rxSwtawAZ8Y+9YmBRic5nKU6omC8ASAo5TO1Al4PWHyWCF2YgCrQcW9dJAKrsp0UK8UGusjOi8n779W9+KQCaKRXPn30vUNr6OpgPgCTywrEKfAADYUjS386+IIc7PDpSbA4AoPabBQupK36pfAlmowR/K/5zQdV6Vo7RPNKUc8j9qr++WG8GVB0bunAypZMFIFw2VFa3WhjF/NIIz+W2us49D9rV8MptSMrlBqq0cz4JDySUPHRRSqKRmjRkH68x5ADKVaDj+zxfAfxXZvFyBjnL+AzOP1+8D+Atv7e9sy32nIFst8oIRL+8EJtHbILhsN3d2VHBM2w47dPSFNHeklYc37MwY+dniKGW7z4eT4S6yg2poXMyXkwbqxLQBApOXBEWYQzYRIgswUFQ2ATuCTISTAgtKxEHOd2MZyklW6EymlJkJJpgLdRXEL8OXCj6CI7A1UMqM6708dBSUedzU0FLEKrqes1hz3WRHCR40yWMPYKE90mgwGGSGB2j/FRB9cgk9+y5xywj/FKZyPtP7t//R6VWtOcxPdrud+beUyFNwJsKw6TSYQdKkq8D30j+qfb7AI2krsz7Ud1g3i39ghui/RKIsZF4r7vbd/R6Asko2ys4KEE0UCqeczaX1LkLGby5RUnXhksJ6sgHMgaYdQ5lmf9nw2JAFYQtrehe3W/2QcitKye3CtJJtEl8oXQSmBB0PNrdbY8e7iqJ55q5B8T9lFwOh5pvyfdJ4AEJopC+c+eOKjhv35HQj9pPf/YTjf4BMIC6RtsAXxgcnjP7glnDXB+oJUEOTAECb+4hImxGcC0IxlaC1ofD39m+207PLoRwqnVg3uwJ7g0hIM83tTggSG4n6jdOn7H7uVUVrV5tCe5cu61Cvcx6LeJIJeymU+g9LtqVxHPYD57bKqNZ6HUCVAX0BXQF+cw5zfnOmEDeC4OYihrvJ0CgwIfpcz2dSGY/60zRAjNHwGk6qj6/epOS2EMhhGURDQGSNpwASS5nij9OZGw/lFRXYiDKUyUyqVISSJt9UbaA/sFyKKpOVqKiZLmCdr2HxoZ6bnV35hDcKaBM9qmCbhw9ezbAaMAvaQpMC/NVIJ01BgDohGCkNeL+xtidiNmJfVFOkb+xLwTZSrLUo+kRSzxf7pczl4p5/uY8S9uh7DbVFMRlbqWKbGZUgFHWF+el9o/SiIB1ZUq2HZwAYaiL1W6ShCv7wImb2VECQ0KXLI0Bfx7VI/cMZgyZEX0qHQY5RIdT4p+qjkEAMQuggxZrimdAqxB+gP1ycnxqMKqCp+wv7LaTAu8D/EVQ+rRVqe9bbJdbn1FVl10l8r4fdK06Grel6vG8Jx+MPb5KYAKJHO0lRSGkOpcAhp9ztnD0abPJWcn+ZL2txL+q9+K+oNhTceUZf/z4cVvf3NTZoI0pExcCsIMDpBUh583dHJPxoWll8BoXaEEgVS00rJMCwinxvLBFeP2wxAJX193eF5osr+d8EdwIaKT/dHglPyIxzSWE0wDZJ9NhsIMEwApUBHBPWkr8+dHhKTYKVQ0C2AIFVRBQy4CVp6WhIrCAHviVYrB5jGAAIbNyXIVTfFBMAp3lBmhOImjFafZBzl76QQGckmhmFKioysRGQ/tzBfYX5wIb1Kdf4CnvS6sf9+oq0ki0fX6HCmmYT91eqiDSZ9r2zOPEplqXStOCvSx/OxzqfcScoee1bElAecBY1oZKMomMAIRiRLAWmr5RIC0BK/ED4LtnynvEmkV8JzpIAOehDgMAIDi8uclIXooU6BEZmAwAIFHH/qzYb7A88JWcE+6b+IDKMOdqbn65XVwhtNpri8sUXFYk7se0H9Z3/+CDKtxUvznD9McClHFtaKXwB5Yk788Z5RzJB5EQIE4pRuSS7nF7m1aAFcVKvCdtBYrxZg3+YUzZw5rEQLvSAmrv82LkcL2M5lxahm1CXzWJAHvIom0k8pxjkgyKc9K8GA7b48eP29/+7m/b/vv99oc//EG+QeOMN9aViKODRGEJW8zzY4LD7Ny8ntv56UlbGMy1BZ6JRuZ56gWVYa5/ZW1FBTSulwIaYxoVU0/pc5EcYGNI7IgLAOrQUpiMgKMquig78/bNnpIJ7ivtr7QbCGgcDbV/79y9K4YvNh3g8ssvv9R9aizfLQDWXLt3d1tgIKOTAQD29va1jv1ZfFiv0dak9R731F7A2TJ4cSNfp9arGhHqkcEwUS0sF9BYrbpra13BCT/psaatLc4Tlzl+lG8rgcYU7HhOFI44p9hc4jJsCyxTbAI+4cWLly5GiuYN4OuWXvSlUuiTLyqBdOVIxby5OEMM28wJJZIAAFXJ79gLJNQ1mUYNXJxxUdI98kuxS7WCsi7yzfW6gNf2YWNpq2Bz2c9KDGusqtiBYzRXYEU7FnGB0QWCtObwuo1N9jVMn2sxAJSLiTHEOEH8d7/dXI8ELPDcwu5d31hvaxu0z8y049OT9vz5CwEAnCniGE9JcczA/bL2KuYUOyK5ZVdAFvMbcfG+ii8BAMJCnsSJsOzM7lVre02cSu9+GF/RjCOZRtyP+z45O1FCztoRtyIaLXZJtZpRWGSvU3yKUK3boYlr0Inwc1eOVEUQ/DJ7GuYRa3dnZ1t2Kq1YxHNzCAuqyGmhP7RurLPUumlCnFVyEMZKclbZY/xb7XkV50rMUjlyr12VXgprjM0WoxsGgJGUEiaQc1L9XsFOKlUOVCcVDwVCEX+qvsAEkdxoGABcFA8kwXGCaf6dICwBb9AJJTGOUxzs6zBPKmG+MMCBnmgmQce5B4KqBKegdOn39zW5DSCVDBvyyexzAQM1/zzrwe8YvTGlhPtxZZWeHItlca2ZbJC+ngTe01WUfK4fpBMIREt0v6nC1rpLzqQTl3KFNughv6eAYYRyulsYeg1Hzf+bbnlzS28domAg+hdtZW2uPXnySGPxWANVx6DsNAQn6HHzuqVKxcbk+SoZqH7pzISXIFYJ+GgaAYlIiZjwjqpEFb2GwxB0S9WMmm3t/iavXzZyng/0U5wEzxfWhVR9l5baFz//XAJ8Qb9J+PnDaD+MMoEH6/r06VOt11/+8qUoaI8++kg03z//5c9a57/53W+Fjn/77bdyZr///e9l4Kk2cFBYG9oGMPCffvoTff/rr78RWACixuczdgM0EIDCs4mH7eQU+hSKwaDNGFNXDFkDQAOO2ItXL1WNYL9EwMw9Y8LJtXZSrAWlr/mnUfN01QqjyrnMeD3PTE/S0CXw1k3v1N+d7Ex0BVyxreHlJULihHdyVtlHvEaJI5Ww6lFXm8/Yo3+m6dlOjibzl3ldkioJ9JSgD6AE39ceVluObQ/OlWTnyZOnrm4xs6LahVz9tEOwM/WManreeYamqloXI5R8nbHMcBcS3xP6nL5d2YYCDQUURt+gZsC6973sYgELXg/rI2T9+F3aebhWsySc9AZQ4EyxH4PQ5/xyvSSkGGuPHc04Tb8/IIhaempCQuwx/1bPLhR79UQirEMLgPvs0ksaIEJsh+pu4zqlwrxucZmeKtglalegqYE7JmB4DBnXTWAgajrV8xI60l4rcUb7C9O2DFZmjCGq4J5Zr0BF7U5hooBKm/LvznQHi7wudpV9xucLGECgSYCbmSQ8S1ponIisKhng2k+OT6qaaLYAwZ4AIAEWcxa7q17lVDlir7R/avKF9n2xc1h7KzvbdocmGpYEFT8oyab8ur/TdtEzuSO6GDo7lTt8Vc5MAjf+PTmXblcT4FyjN6Umfniof2/v7LS79+92yUwmLnjvuQoQ5Xd9kPrevW+7vSuBWyfU+l5pAxAohbmi4KnWMHswZ2DE+L4ag0vKTLJgcN4TRtBxIbAiGAIQIwmk6hFRQEAA+4h6dqenFpbFp9W1Oji20KJAh9KXYfKDWEVTPlyAHYK3JeKHf2L/EaRhg2FOSeW6Jo9E6JB7F2Bac64FwqNbIJZUzvVESVqAQbGpsBJ5Rg4qYXNZ6Je10yhdChw3iM2VAGUpbEO3x/5j19gznuQwVkUnU21kbwtww744dqi+WVqTCiiJ/cFvBVznZwJxCJiwa1OtYPH3rtS6P1tFDc5rxVseZevnT/JIoPnwwT1pv/A6ElPNdZ/zzHKPprIQpBKVGY9/XFtbbhtU1QawfgAusFu0JRpgwdYRwEOtF8OtqOfSF0CAsPFs5ttoTMsP4z8ZJ72ucaa0cCBaR9WfxAbfToUyYBv7S34Vcbdr1tpJF3aX99/be6dzgSAs+5G/aQOQkj6q+VeXbWt7y5oBxRxJRRjwwH611240selKKvZ77xHnm1c/OzHRxqaDfNrdnj9/ps8FNJud63dshb/7u79rv/j5L9of/vDH9qd//o/Sl/LZWhadn+fz4sULJe6sOTRu4hYAANoKbqj20eO9sy1Bt+vhlVos2StMFeBs8HwAEAA22Be0GLDPzA5w+5HYGwI83FIRdh62B7aHJhgMbxsikewhfge6MgkL68W98Z6PnzxR3HxweCSdAtiW2ETtz5ubdu/uTnvy5CMBKUxzePXyjXQAaKOcHSy0/uycmB8wxNhLACjR6EhcroKUxuldyDekeKbEFiC52lJYe50v+U2KBtYrmptldOUkTsGv+Iwxru6yA9qlGQTVfnSjYhLACPdCkYlCjxiHVRm2LXVRMOzj5B2pREfnKK0K8ovQyi898tu+kj9E6GWz7X1KuNV97thD+RnakFp6zJnE5BgiAIBBW/Jxs66spwB72gk6bA/Wlr0+ac/21LTYMPYDe+nyiiIMsRb+36KCAHgWT7T+FaOwiQ9pPeIaWRM0flZWlxWrHJ2eKA4eXt1oqgSAhrTeSjwSm0vrCM+Vfcqz5zwnVzQoHTF0t68JDGkUfs3+iK9SUa/Y6GgkKBaTkLmBHZ4t7xtGIH4CcT+0EM4vrIfAnsWXYfNp24CxLEbhoK/7397a0R4wtR6G0JX69fmctMhmb3KP+GeJoI5vlZPh5zk3B6Ud57HWzguJjNDwAHQhF+PZyadKt4OWBu81rgu7xnWy3xVTq+gEq7raIJkO1PMIQ5g/vYXtRwrhhFZn0UArRF1wi5Y3kkWzWLwg2yy4euBDl0zTi12S/jjodSA/oWM4yIu4VCiJnZMvCpqdslXpWXBukiqPwARQrHJsCUBcvZ1MGADxxFBqzvJo5FEsNTPS92EHxBc/Z/EIzLoKSomVdW0JGS1VFD+JOZRjVhIgiq/7kdzX6X5Ygr9QRZ3I+95VHZ6t5KBoxxESI3WbrgCyNkr2a1OEroID4oHSAgAAIBCFQ96/bcsrg/bw4VZbXGLGZJP6/+oylXfo0yPR2q/oTzv23HtRR6FP1bXgCGU4qlKmqiDVler/JGmhj88aElRjoWAZiQtQwrMxOGJHYVVTgxbeEzYwCuwqYQQA4LBrNM4x49Fu5Ax/+Ysv1OOW50WSjvP//e//VogsyPbWNuq0C6Il/eM//n/t4uqqffLJJ7qe777/vq2uLbennxgggD3A4f3tb/9GzwrKXRJYkHaeD2I1GB+Ahm+/+VYBJ7/L53369BMBE8fHp+3D/mF7/WZP9D8Q7PkFBKMqwSYQpu0BUaNTV/FEeVZA7oqnmBMgvRivCnBJiK3HkH4zG7cIX3qf/msAIGCBAnS9J4I6Prd6vZKa6psuIRLew0jvZMxkkt9p4CnVwJx/idrUlxLjCjZTXeqeJ4m26N6ojKfy6iRefDEbmc5oqwex1FQDunE2p0fl6Vp5L3qmih3gRNFVaSVdovP6bJF3bIIAACAASURBVBOcOYi22CZMBLOMXGmWCFsBAPyug2n3Sebe7HQmAEDWS1UzTXMwlc6MntC+vZezZwMO8PyVUCOuqQTBwjAar6mxaaYQguDKqZTaehI3jTMqkVUAI/YMOh04WT6fQM+AiPt1M2pUNhshpGV65W8bOyEJua6xhOGUpAFMqFWKStyhrg/HMt1SlQpE9uKEvTDRP5EqcCqsFYiI2ajZ4wRfqIGjsu2KNfdu20Avnu2j99S4nZ/RO2wwmM18UfaWnmZm8UoLgSRrdqDgAYfqWrIBNiqmCTL4NlRmwA3WIAmvwJ2a/a0kploTPPnGVWnWJNVdJ9nu9wUEoIop4bICgQwAuFqrForaX/x+2Bpct66xRt86AfXeyTMPGJbP5ecAOfxcoxG1V6DIu5c32hEBm/O3zoP8sitJqSbH1ptGaUE3B0sGav9Lurl8WwWaaRc6V2+3NTewD4xxZflIDBBW8yi4JFv2HxrTtoLA5oyo0gqApeHhINcjbh1Ucy3uUR16hnTFJ13gL79qiny+h08m4EGcjfuQny8AgEQkSbVsZD0DbB3nic+CAhqAJiC49qSmzHivco9hx3S9tARbfSuXcy3EIdp/VbWnCsi+p43JQmsGt3gfbCC/k8QhcYPjMAesCnAjWlqxV8BP7f2DA71W9o5xtTD7qpqffUzlzIKBJwXeRFHbqvd8AXpjGzn7j3YfKnFjoc6hls9PRsw6abfglOn/2A9YDdDsaf1j/jsJLervAxdboBj1GFNMwjeo3noDaFHMRumdSjAsOyzW7ADqN8yYtTa8vGwf3lONNpBJIkNPLHEpewZf5erbpM0ua41Pfvf+XXv98qVaPEh2eT2sFfp3iWslmkeV7s4dV8xK60QgqHxxtYrWlB9GFFL9f7dHFZ3Rd+gQMAFhSRVh9jiJgZ4NLTILjAi7aHfv3G1///d/31aWV9r/+//8o/r/DVhZiJNzTqwDM5FEjJ8pTii9resLPuesXV9cCADY3DArAu0C1gTgxi2XR6LJq2imyU7xcWbPsO/YKyQ+rCdJvW2SGZZU8p3crjqBqPYhCzk30fOVtM2h9L8tmw5owWhJ7DZAj5gJw2G7s7PVPv30ie4HIPjN2z2JAO7vHwkAmF9Yajc3k5GmrCGfIXC4xPMk0qdxvZ6YBRgY/5tWLBLz9bV13QNnmf1uNu+oLcwtWn+kCoOczaXlFe1vJajayxa2JCcCQCOJZZ0kfvhuTzEdBTAqxNO+K7EvZygFD8cQjrds/y3C6BHHKNDbBnCjEWDlve2bqzUHs1etx8TbiiNLxwahQxVdK5EIoJ7YBQBAABwisrBKh857sMmAZvh9CnJMMkv+Eo0TbLXHDqL7siiGDToOtkdmAKid7/xKAABrCKAiu4dN294WsCTdipNjrRtggUYHFtOa9WBPyacdmXHLPQAOsJ6O8SZC6I6bOYduBXCCbh0I2fXo2VX8a+zUYtS6v4FFT6V3JlDD4tQwZyjCYb8j5EisBrVf/rhir9hhrjujONmHex/2BLQ5z5u02Aqs0ejZRdlOgDrsDZ9JWzGjN1Xg0shj61RZU4AR5BsC0Hm/xMNMFmDtWBv8c3TONFoUHx/tOQbGS1PCeRjXiz3vDTYfjKmK6MFSjauHhWGQWnSHRLmvTcla9T1i/JTMVqUwgYqrA64aJoB3AmvxAVe3TBnTWGolJvZo7iuKGr+1BRSwXA+VBKKWKhXjjpbi0RNxjApYak69aOSM7oGCd34uAwYC6HtwD6qTWffmigo4JQyRwMjOdyLWk0AqfbdSJZ9Sxp5G6J3k+dCn0japEpaGQaqLBRo46MwD86xRB4dmPhhcqCpLIWHMmycB9+sYUTVuq+vz7fPPn7Q7d9fa7ZiNQjUfx4VBGrUTZtqSuBSlDXQzmwaH75E+HlPDM+A+cSapOlp51AGD2jlGDtDYlKynA7tlqXWDLLJpHWC5N9j3GZZJgjzTl2Q0mbV+hjiL+2cfPrivID/VKioNvObR7iONz8Dxg87y82+//a798Y9/VE/evfv3tY8wbPQ+0aNGhYLnTRBw//4DOY/0cnGvJJtcJwDA06ef6Nqf/fhMAR+zlTk8X/z859pfr1+/bd9+90N79fqdxGsQsaFiAVrOtfAaBGuoQnEdTCwA3dRYE3oKBcDRTmA189LpropoKs3Vu18gQVg7OWepyKEnIDHGqlBLBKSoYtrHBNUlWmV2jc8fLRg6dqLBWrCML/eEZYa892GAGydlruYmUSKhChgmoE6JcFWKxVTxs80ZCOVdqGnNys3zNeJrWrGuqyhUASKkyizBO59d9hi/gyPmuq4vmTdL0FuJ2xQLoVNHr15VAkbVoMOAKvAugnW2c5PqdYKCBB+MqGTf8Plm9BgAcCLlql3+YDdShQRA0qiZCmxSQef3sF8kOgTAqrZ3bQZUyi66KSei287Nae8zrYNrY81ETa358wSHEj3UiCb386l1yw323TWn8qf1qHYoB/YWpyQINjujKtV1hm20ZS2c7NTz4gwRYEXAUQBHIe5CowqZBhjUNJgCAFRVq1F7SWr0PoVg8zoBH2opQnulX2PwqIDd1T2ivE0gk75uAivmREdISDatzYhSyr0ul3Ive0dCPDWWLHtb4E0xOVKVpU1J2hNi7pCkUCGxqJ32g+Ykk/z57BRlQnvS+wXn71nJOVdJ8JW04ScZh3dyamXiqZG9vJ7Ann0SVgh7xfOo14tBFuaeNTP446qAExdAXOw6wTX3YiTSwVSuV4rHNated1CgiEaFVqXMdsBgG8+Ec00FlaDSlUeLrQFYe24yujq+ggRFfHSU/kmOMxlBbKgaMWqA31UN1tQU9bBnrFHCtZgJVSpcrXV9rIlH4u811qkYLQLManyUAKby24Dj/MzX4PYj7Bc+ycwUV4/4voEpTyMQqFeaQWKWaBKEp2rI7mrspu17qtK8Hz5JujPFfkrwHvvHvYWdRVyTQN0VNO8l/JdGKGo0rllBslkSObPmihIp1rFPtfOiHR0fVWXcrSqp7lKhpe0OtXaCVrWCyabz7KwDFRV5/BhA99rqinR3AA+OjhAau1AQC/CIsj7aFxI5rbGVjNbDVtB+4Ekbrl7qXhDGZQLO8LadnqPTM99W17Y0Du/y/KwdHx0UMIkSP738tq/ct6jN2h91DkZj9aE7CJ4Xxffo8EAtiUosoPYXfZ77UuvKzVBnnPfSSMqyAXq+THCBHbe46DaGM08sODo+04QCmIHHR54ewhnjGZGYexpDrw1HxEkL7cnjx2p9IwZgchHjjBFovhRbgeTWIBQ2Hd9MIsW+xAcKkESx/+JCzwS2ANMWNMEGvkRNeeEZ4xN93hhPTSsTqvOMI3TyD3uCtXvx4rl+n/58gym2x5w9EmMnt/gt+zhNyNC6w9Arv6+xiowqPGyvXr9pBwe0LrT24MFD2RpAIVpDsGEEtoxYfPX6rdkTfSj3y4qjnMy5CsxXYkmo/9wD9p04RwD8wAwv9o0q2RqNOSN9BbUQ9x1/+HycaWSxRrtqkowBfOwpsSyFGoHQRUHnnJgdwYQDgIMrMXYUq5cdSXzE37YF/ls5TsU9/J3PU7tsCSynx1+YmA64E37ZsnGTv1NsVBpf+I0IinaFiQJNE0MLKJ1ib2PvOYfsH3zvNUXAAgB49gA+gEbYjvjxxCZoZOg8jK61T7744udizDBdgJjYNmwoAAA2BnmGRn7eWtdjY2tTBdL9gwMJN7qYVcUvtVDYF7JSsj2yuy7qZK+pdXlqZC7+RvpoBe7zdPls7AfPkrU02O2vxKvEqVrjsuWI03LOea7KUyVQam0jAIDEsdoPYosWo6JyNmwVv5vYC300x3Jm0MY3GJyymwUMX1tZkS/EZrInAKiID2EOpIDjUdsj2QNaAaSpM/KIXLdbZ2/B0kWjAxtopjrtUbwPe5SYgPXlfPOlIsGv/+t/N+amjg+Puh4wLlKLV3MvtelK7TgbTZWxUovO/OxsmGx2I0N2ignicBQEV3ZiRVPmb6HhxRSo/kOLjoCYM5uYh9z0/45Zq2JWPSOqLup1Rn1TgXclzwJsHHr1jGTcUSFNDihc6dMIrwocUkkIsDGNpnHtEcuJgGLWxhutgIwKloIC5TDaqbc2M3awbCq/55uHvmIBp1A2nfCbwsMYKgMCmogmtgD0EwcdAACo/q+szrVf/Oqn7eHDO+3yiorglQwkAh0c/JMjqGB2CEElBdBweKDdKNB3olChq8U06I/tVKFt7K3nMJaDYWMSAONINZKv39PGTi+jwRpX+jpKFIau6NqmUw+tkHp55bEyVKNGpuflkEroqK4XhP7xk49FgY6B/9Of/qXtfXhf45Y893t1bUVBqWhjCAwWtZ37Fj0OQcLqm4SGubFuFWqMG2u3vbWtthP2CYqgPEP6+t+8fd+ev3gth0/1//T0wjN6+3051oykogcLA8hniTbaRz0e6hZBGc7YwJSSxWKnxDF47ziJtt6CxcaSFDhodgIeJgf3pZ7TKcGvqLoLTQ0iXWr0fAbOIci/hKFKOVz7MwKgFYTaQU364eP0sA185Zx7Zq77eDG+pmWaJjxdVYuoY5Ig/k5irREwHQW2qVoE5qUzc+2eal5D9YZ/MxIlBjIgFTYl1SAH8hYtcuB83dk0JUgaj3Sm+08Fje9JcYMqXgUEou+eT0ZYBiAUo6DYD3pG1ZecZIL1JxCSOnzfmiWpUNLvKP2JmVTzb1wVpSo4HKqSQ3Jrh2zhS0Q6SRgJxviSgE7pGGQsFM81SvSev+yTnWfL5ztAJGhJ65GpaH5ekzGQCoTlXNLSNAlYYlNM06MvtHrhapSTEzRXCNjzBP4OVkzdzO+D4KeC6b0AsGInKhbNTK9tbG4J4KUFiCDizvaOPnP/8MCBP4wC2FnVl0/PnIKyVFQKxGANCWzYY3vv3qqqnupt7HZse0BkfofAlOTfM6ld/Y/Qp0f8GZCLj2HB+H0cffrx+Bl7LdUt7llAxcC+i4qh9kuBL5xr7CksN+wUAAQMpqD7BEx8RloOeA8CA8DegBfcC5WOzKpG0JGEMNVu/LornTdd77rOdE2H0Huem07PV7dWqvbazvI9s78u2/7++3Yt0HVFf9j3BvPNxuOPwbqyJ1RfSoiLvRdBQ1N2zSQD0AkA4EA7e9TsFfeim+pMa4c/y6MCNX6zKzzYjmILXAGy3eH18nXqbXa1jEQHe0HVmnsPIMlnExhqDCrQCoWSVBZRlRbAQitAxRpU3zk7BX4CnCtoK58jlkKNDfX9GwSNXeX6oHLzN983lXu+qw55f3iEYfxC2HtUwfFBsO2UGM0Y7JUAXJ/xxI7d+AKgJJCcJ+mEcYMAodorPeGBZ6r9ecsUgCW1ppCEAebo2V9dtDH7rM+EJv8e9+J2N896F9NTY85gRg1FHQbMZD9IT4nWmovrdsCM+Nn5trxiNe4z1PmH121zC4bHijQpjk+OdBbwA4DusVv8vf/+g/QyOEeAGqr0If5LsUosFwLjjG11sYXnwD4gUcc3JvhWwqiWtzlVvEFDoP9DXQes4HplF04pLjihspCj/YKe1RDQGl0MxmL29TzwkfyM+2MaEs/lm2++lj2n+iztrWp3Iwa1kOVlW6yRm1QJTXGm9YLRbLTmuMWEr64yPdMT8+N6iB7UQBVM4jUqlwAAYlQsGMAGuAFw4Z7f773X67OXNJOcUX70yENNlgaK275YG8Y3AgC8evWhzc/PqGVzi5GvUlD3FBHG/BI70QLAqMcRiWEjoaFH37orok6LHTZh8dD7zpmRXRbgWr36Fc/FXktksYAw1o5ij4o8UrOYtLkIAFhd1VlnDyV/iL9KbsSzdMLmCnXym8TRSTpz7gL+p/DBHhIISeFFiabjfx5aRrO6va50ncaOEQMAJMFLHGXweKxe+g6w0KjiEhUs/QEAALUSD6pVl/NXDAJpe8z0auKFbRw5FfceHRfOPwAAwpSfffazNtMfay3xlR/e71fL4kitNhIXBPCsdkZssM7g4YFbFgWcwOAwI1x+vwqDik0jIFxtgQavr7UfOSsBsvHxjD8lrhST+NoxDEAN9izgFfeZeDmFjBSbrH1wqz3C7wJqiF07i8aEAaLo1OmZVpEjDCiuh/fqchytr8WknduZIZZJVRIRxveJVbmmFhreQ+1Qc2YvEg9IiF2MBcfxgLEwBoSrjEbSQYmIftpjNCkIm1ZAH+vGPtHkE7FKzU7Unvxv/8d/P+aFmUsZ52Jqm1E03Xj1ACY49GIinuKNZ/qv+2cSxPL9KLoGgeb9CNR4TcbzsTAK7qmE1IxZentZDIwy78nfQnZINkkCCkUjcPQG9hg6iRBJSM8BcIKTBE6urLv6LAdadEDuy47QgXhJEHWBbzZKKtYJCE2ZFQWiQ/ny2lxXEJoYgSRRStyVvKffx4k4lEA7fKOfBlZICIUpVWWB1zCGrCngZ/18LyhZg/q2tr6+3B59dL/du7/TTk+ZHw16NtvOzxBRuXULwCXOzyNguirUrdeYg2ahsqqMljI8FWSqUp5nCRpjBgBrDbqOQeD9cLAEDxLEuLLwYEChjO+IgeGZsJGhpwXNldLl+YX2ycMHD7TGMl7FJOEzpPpd/deMvOEPTp9+2P/4pz+1Dwce78dzxbBCW6IFAACAcRpBePlb/YY1DgZH+PHHH6uvCzVTvv/44ydyMIgJIQjI9zA+9CPCxPr6m+/b0dFpW1ndEBKK6jDPVurQYlOMGyqsYY7ouUs1FlV/FGcd1ErgOqheoc/cqyr21duGsIcAqxKNlIps9bfzvno9AXUl+WHaaC9Nqb0LiOre23QnDBCBI9fre6zRYZUEBtRzEuTAOXs7iWR602JPFEgLBCB4dHJD0MI9aUZ6xuCcMfcZGrFRW9ZKtPoCagLe8TPW60pjKl1Rwxax3wh6SPbQjrC6uEVQML4ywKUeq/fqUR2MgCdVWFMu5WxQTFZl1jYogUYE0nyvI7FUpqmCXJteX2BF2qgEnCnxq2pv6aDIpiq4d1IM0k8yf1ejLKlGn5veWAwIbCiAGucJEIDvC32eg7a8aL0JRC0ZzaQRYu7tyyjAPHPONb24cQY4mgn46D3k9gj3o+UrZ1hBR6npmuqW/n8nD96zBBjVt6j2Ewds0S4hkVMFXI7aIqKezOJZ5mGkOZGNvsitKw4AeNgNKllQQM+oMhIAWvFZ1YNqFUDoR6BsidlKObiEonxePG728eOPtX9wom/fuLczNL/YfNsq+xCvzayovjwngl2C/oxrcpucA1cn99XOUEmvphfUFBYLx45UsQsAQDJJ5Z8Ei9/V+MKiH6YaSNsH98oIKSeI1QpW2jRdhbto7yT5AekBJB2U+pml31R2USNj3KbTiX3qGsxq4H4iRmlQ1+vIASKoAQCQMrtmvY/Va31+eqpxXiQ9+C1ml3ttJur/7AEFd7eMckMLJQCDx4eyp2CLODN3IGQg0pVxFQ3m7I+U/KFMvmIKqRKmEhMNH0l7WGvldjXWRMlSsXYSOLI+ASQFShdDqYsN6oCwVm7j6UnkFHFfJXTqs74WCKP4g+oQAW8lE5oBP7eg/SBwBTX3ah0g1oogqYFztxyauuo+dLGfFg38hGHE7xPUerzvrei3jol6iqnYT9pri1TfPGed9pe0Rrjtg3GVTgZI2gAdwuLISD98J3sZAB6qu8ESTzWKCCYjiV1NdCLjtiZG59GHCzhjFWzAdnbiPAm3xMjYz02V5Pf7RwIMANk1/qyEJdUfS1xSbI3DI4QA513N1RhOCy2/fmUFfkD5h7u7uu8Ac6wLCt34KGxBEh+3FfW0lyOO7SLHlRgdqU4CUrx5t6dEFjuAkj3H4fLKrRHYN64R0TvG/mFnAABic4lXtzcRH+P5XSoRffr4iUYs/vM//5NaBfid7EOeN76JRBXft/vgQbt7d0fnjbOGvdfkrD6CZGZ8cH543twf++/0/FT+SJpEYocBIAHo7JcQtBMVRhGynhRnVCRSfmBQTPPKSUyKMcq6EMOyBpy9/QM0AF6Kdcr0padPnui5Hh8dtja2/0Y7gfWDQQFz4uoaQIDWMKr7GRfu5Db3r31/6+TGz2okTZ1QxTV1oxhLGVXK2vLseKapjAIEJ/5lnyQJjC5HYg4+16MmEX8k+b8QyDFd2Apb1zHThPXnWMmxfM6uGGyAkNUu4/beiR6b/BXAqooWZlNzbjU+WlV7U+OVM1TrAO+RWEWFT5i+J05uBV5JsM8jncWOQB++b//O2QcMYh+6aOsWsIw6J96QtkcbSQOBUZSjW+812BRuOSJv4HnM6t8UOAGO1G43N9cQAgQox7+enQ91LmH/uPJfa1OijABxEnWslmOfwxSBq71czhnA0roNPJcAAMT7xBXOn2ryVQEl7PdorLBvQtfn2bPHsNnYb3yB2sDOGQHs56lipMRcm/Z94qEUcGSX+/YBrJ0FaR2rkysZrHH74ahaqAUoL8K02hbYapDrUq1Aaveu4hSsOv44x+VayJ0RT2SPmPWGv2TvsP4U1FI4UFuZJl6YVaE9+vm//W/GoBCp7KSHGGMO2pLRNaIBl7q+k2dmjVt1n4vjAqhmhaoUilWqewle+V1VImpsRqhe9IdQydG4oGpFyExwwAhVFJVEmFIMwsx7cINB+WUQJKjmYACRvBwiHKuC7wrCWDw2FsY+m71LnNSD4QNrSqFpHO4bwmn6YJilA4XSVZEIEOIUdA01DzpBrlDD6qfk/9mEHEAnSVFansxn7pKn6qeUgxNN3+r/rSFsNW6bW2tK/qC/uVo5aItLOHYLeQUZUuXn5laBKpuRgJkEAxo6X6xfkESLtjk5ZN1VoSx2BGile4mYKAAtzYaMZ0PiJTR6cVHVlP4s9zUSkhZ6ZpC7JP1ONgvp5HloTjKtBBeitZHQ/+3vftdWoUWOTMWkFw50cwvknPm5Q9PAMUwY+2cvXrQ//+UvTkCq4ibhi52t9ujRru7/hx9/UFUCQ4ehCdKvBIsZv6Kp9WVAd7Z32kcffaSAk899+25PFH8cHQJgOPv3Hw7l/KlOeBSKqwfsq9DSVS0HxJAy9GUHAPD/pim6F1rPY+S5ykF5fX1KQwy+VCVJQELRojAifCl4VIJjkGSaxRHn5HOcym4lpyU8SLVDVfFSYbdjmggCxuEGUZ12ds4Z/L7Wv7DjIxjm/zFw7H2CRpxKgg/2Q6jr7MPQxulVzLmPDokcO60TGj9D5Y2qigNYgQmqqNeUBo1sA4iBdtw36s4aSiW+qW+e33EvuINFnTE5YDuaoKYJQPh8Xsfpna6sZB0EeJbjCkiTirqom1X9nyTKQwFmXD8BGcaaaj6JLvvMGh3WaNDzVeWP8Uz7WlucGRVOUHbuB1tg0cQzKd/SQyqHXkyniE5I4DO0clU9Dej6y3+H3h2gUgBCVOFLuJDX5jnndbwmAAC2A3tJcosdy31HD0QfKQeL03aFlC+CLFddTA80Qwqqac06VyLhKjCBh0eYWnjWkwQ8bpPPSzBIECsHXMBnfAnPDMVtbD/rxjlP336qCJyJoP1K5ivhPj45U8DLtSP8RUKjsWuM6Kqg1QFr9SYW2ylURa6Nvc86kiADkunMNQd3EZTT1AWYcthHCT8Wk64U7F0h8whJvlyVqznKU6MYWUi9tgA8PU+ti8fmkvDpeVYLD+dBLUsFxGHGCBQ1yaAqMvGV3AN2CxBgdZXgxNVV+oMZ6ygguhKR5bJX1vPoKXgTk+z6up2cHnfTLQwQDuRvzcFxBVnBu0AmFwES7HGO8FPxZ5qmgJ8ZA4zV6D/YLkWnTGXPLXbe92nT4Fry3rK+CQRrvGdsHUmzWAACz7G5ppA6Ya8WyKJnsuf48GuBuA4OFeBzPxXQq/c+ooRSkjYwFBsgG1QMEfZCgjq+zzWHGcAeCCsIv5CiCNe9ugIFe73NzZupAT1Y8cLI9o/96wlAaAxRXTMdnfMgmn9/RmcFH8n5BLTEFmG7AQr0XGbZo2n38zPh993TjT7RorQzWHZ6iI+PTgSKuGJGaxMK12Op67//cKDXAgAomZpBnduMHoFPJUpHImPGBC1752pFZH++ffNGexbWDME2SUnWif1MSyTVxLA9EzOmuEXiFD8lmnT11ur83Da1HJLMHh2fit1AayZ97BpHt0TvuPusJSq2RpuENTGw8cSyiBzzXHjve3fvtt0HD6VV9MOP35s5wBi8M1hpnG3rdOC3eGaIiWls3/C6vX37xj38K8xWZ7Sde7KjJ7QOSw6a/PWFADtADMe/BnxU6R3CMroQEBgAgHiM/coXNtl7yX4pdh3bA8WbdigAntdv3krhf2fnTvvppz/pWCoeIQ6Ad1vaH8M2GtMmPG7nl9cCA1g7Po6CSgoN2AK1UoixYs2MMKyIBclDWEMVA6tIQusb7cPcs3TANOZ6Mk44ST57AXYCsWIEh/NefD57hviS/a4RklVMcQxgZqAr2W51E6hUMaAq/pcWLSeuVHK9MKf2UH6PNTMQPmFhiQFQLQYCo+sZ+X1dRI3N4+/TYpHxGQJ5biyQyBlMNZp7Zx9bYDDj8dDjMEsvYIXjFleubX8dlwPmwq7Z2dkWAMBYS/rXWR+eMcLZJ8fH7a9fftWOD49FXY/9/vTTT5XnffXVV+2rr75p4zGAjfdeWgDZgewxqtvko2FLJB9TMaueq3wwvmTewGfGuub8qqCl1o8qihUgAAuQL9YmIIdYjhVzM6JTOd+QIouZeVwj94FeCOwcYmr2cGIV3k/jm2viEuchwCT2NPkVIGNiJPY/NjRgM2sN83N7C7F2gzF8jrRzShcABpaYYa4I673wbz5/xbotwU/2aSbSiXE8cKtVwPHezqc/H6dCgFtFuENUtVI9xnGz2K7UGgHvHCSLNY/YB335TiDTfwVF1dRtKmeulmQBssFteD0iBVGR5dUVOV09FNCV6oNT4n1t9FLCO9XfwYJkdM10X2oC7gSqAQRyAL2RqLpZkCeoDTq29wAAIABJREFUHIsnlEb9eZP+9iBh2vwV6Cq50YNzksBn4LBV4aTne2lZf4vmdumeUEUDjGOoGdIKJv+VoIX7jdzjBQrl/jI+K+0IaW8YzDFjud8WFjE0JATn7fzyTMk/ToADn01LlV8CUVLp5HmOVWG85rpQTq2JA2EAEGipelnzVMMAoBfT6v8OQDXuY4gAixEnvoRBKZMdN8bCkPzPDmba4jICKRaTMb3F1SqEfNhvNsBMdcDhuMKGAyKo2n34sP32N79RpRZnx6ZGzwHlWw4yfdSM+lMAOr6VMfrq628UBG9ubSng4/NW0JDY2mjrGxt6zgQuHqPooE6AUAlqsa9URWTf9WcFADx48KAtzLmn8OjouL17975doWIuIZWhBABxYCvqv/WIEq2Lxt8ZZIlwHsYeIIb5t6IPlg6AKkT8XgWhUQFPMhWQQMkBs51lmKxYrfNR/azsxfTy4hBTxRRKOYWKemLDRFgl51tVwVJGVSCrNwjFe6KCH2ehZ1+UoyR3SsT4veq/VECpSqv70CU+eYWyNKOaTM/1XvffCiJL5I1zpWBSLQOuxjtnnAT9LAjGVKhr9hprXP2kGjEj9VXPSwc0AqmVOA2zaQ8PFTQY+NHH6b4DWMaeTIMds2lbKkeU6lwYT2EyxGZqbaiOFW0698o1kzABSHG2eO4EjKJGX99oTjdJr8+KR8yAWrudygDAYvWuEtQi4sQ4LD6ftaXqpAokrAtNkiB5nVEvbxIHVcIA64qOOA36CADuBMgmdHaWadLGY9AnyTbrZ7TZopNuXSo2U2m/sJ8nLRkg5dhH09tljySM6MoP9jOAQtc2UGcMEMP0WrOmvK5OpvjgaFNwTUoc2U81ZjZMDdaHNfiw/14AC3Yf0dSwABJsKAEnUBuZNcC+ggoKC0A6AEquqbaUECzViakpHJzVtHZFHNPVAwuWQbfls8y+czJKUJEzJv9U/hRgKMFDnk8SyrQSZQ/m5+6LcYUKO6Q9W21HTiygHxs0JEjWtAiCfMZhlQ/mLLP/YDSxxvGprBlnKTRjbL9736k8eKJLADOuh8+x3XJggr3lGfMawAL2Au+JjViCKVEaAC5MGzBQv+nUdA75cwHODvpYWyVcCpIMbOCDYO5I56dAlOg7cPiTfCaRzjlNsJ29IJtUoJx9oNdJ572KBAEXZPu17mYIaaa4GD8IN1JIKUX5ar1xomwQVb9TLIs8f+6viz1KW0mJaDEb08/MvfM+AjJyr7VeAACqdvctBA2r0KK+tJF57zH6Ch9CjEFSz8fK51RQnSAY32MgctInT+Ab0DZAYmwha5CzD2hGHAFrjlYxqKrYMdnB5YlI3P7BoQCAwZwTn14zY83nmrWyfUnbmrR+Ls5F3wco0DSKRgLDmL/VApytHs/6YK+kji59EvsAYjc/d/Vbyo7ypckzTKGg6ryw2JaWVtrZJSrq1+oNVwI7JB5cah8/elyTKNY1yg8W7PIqLVuzYi1i2/E/xFzECgiTbW5siMGFiB5njYIK18/e9ZhIEjzaFqjuDhQHEV9h99E1kP7DVAuAjj1jpwezioXwM1fXCPZZyyJxMraX2MiA+oySVHQFWBBaLMIyYk3Ya6nMphKvM3PL51h08vsfnqkdEq2mjx591P2OHlOxiwBQj0/OJfTIpAfpPZxdtkvsAWzH0VgTfxKri6kjJp1b0JRQqWBVE02qdVCJ5RANhyUBKpwF1o8YkviDrwB82kOjW7FGKFIkpuXvVIABBnQWSmOHRJ9zmiRL+7mSf585x7uJWZwDOccQuKVYfdbjjWuMb84q10V+AhjM7/HvxMlOWg0G5swLOEIIsoo47AcVlAQ6O3mfbiO2/Z0XmzXFQ/uYakcoP2NwBw0GPg8fjCix26W2dzZUtKXYwGi/3YeP2q9/9Sudqx+++779+MOPAuB2tu8oft7c3NLehtXy8uWbNtPH11iIEcFeWgOIpblucgM+O2N12X+qdGNfy7dO2xKeHQBnQC7pxBStXszptMG6ctvpMPAZ5FwAnKyz/NGcWRHEiABNrGHY7AAarBt2BZYyvxO/gM83Y82ArdmtME0NrNnPezwi/1YbZrErEzext91+TCGRVnuK7Y4P1IpfxSmq//gErs2MtAgyQpzxFIsUr8L6cpzdNCmJkZO93/53//0Y1IZAEqPEpuJFfEER5wBhkEBNeU0crTfEYvv1L37Rfvvb38hJJNB49uzH9s0332gBHjy4r5+xqJrp+vpV2z/YN+2JOZ8cpKtrVTBZPNNyet1cSAlm0etdc+KdmJj6QDCSqi3GJyi9KVVGhkRX0qb2Qk07dCUDxRhwUO9+UY0RSvLT66kq5CDZibgOVIlAkHwnOOY9hlcWKHIVEhEci3hh4Alg+4Uui7qaYKoqq6bwodgbmqeDPh9+9x6KqqMeOqjcKKGTjH5oF5dn+l0qLvxcwfOQih4/h/ZndegYI5BMgo53zNjt2g1M18UxIraXNgt2jBgD1TsC5dZBH0rA1+3yYjJa0c8a5POqzS8M2tLSvPQK5hdxMlbExNhhfIWmrax0yKnAEfVUqQyj1/J+iPtBjcs4KY0InJlpL54/b+/fvpNxf/Lkcdt9tCsHjeLsn//8F1UO+BmUfYSERJFXUOGZzqyT0etJhQYnbDqjn4/AqBHzgVfak8dPdSgdYF23Z89eqCcRpF/qpwAhUilmL04JvyG4MW+FWAkdnZ/LAcEGSfBA0BF2iKh1RYF3kGdmgHuj3W9GH7SS5AsCMo8zETPDMUuNH4Hi1ZPwm6pndb5wEJyVnA/uR8JOVYEPO8dtAwbL7GhuDQCRpim+rUpZ0ZGSYPwrUGAKAFBMJbV1fxbrQPDOmiYACxCjRA6HxsiiqcDViat7xqAwYq+EapJgqd2BmamLSmzZg5oj2ycBoXJbbSYI6gCG8frZvoQheT+U7sMmSkUgAUQCj1QhOFeq2IqGa7sxXaEIRZhnwXs5mS4tjamxa+oXvxkK9cUJYWehi/F5AEOo27OHPfLyTVVOCcYZffWhBKqWGnRZgw5OPKGwIfDEmjgRWFWgDABA0Bo9lYzFYW9kz7l66n2UqkGCw/R5B2TleUwDBlFsr21onZMSLJH91L2liqqdrT/YYs8edm8/6yIwyimO+gFNr7Qyj2bGMxIQ+823BCS4Qspruqptv9BuAl+NarIvgskjkVuCG/ZH14Jy2t5/eF9VavfkOhn0vPUEW+nN5NlQCQMAoOpHIgNtlakTzgFrikAdTAWqGl1lm0ri3VH0pQA/EJMjVX9akOZrjBzPiCCHgCtfrFXOfGyFgJyq8E9fQ6oObpfx1I4k7vKrRaNl7yVpF8AjcTTmDxsYxvCnakEPNRUS7Dn3im2VFoWSCtv7aVBOibeqiO6xZ79ER4FrBaTOWC7rWyAqh67Hps4DbR+cXVFD+wPt5YvzScsQ65I1D2DHeinYLV0FUTyHzGE2O4Ygm+eRah3rKQBjkRGj5xO9m5qxTJVRbLpMGpjqQdbenioScKYyjlh+Bg2NwZwq7tjhEZ8bgUG11EymBOWMpf2i2K5as/yMwDC2RZXFeobsH9aVNjbuFzooPgc/xhlJ1Zs1VMGnB+DEs3Hi595xJ9RqK5Aw5qmAHGIMBZsda9Fskw74mx6TqsDX7aLelwZJ8lonkbfyoegScaZn+/hoi/nyZ3EJTZOeROJIrOk6hGHjOGGkUYA+V66Qq+BU/bckK2YimClAQiuByloHs/34eYRs7WcdJ5qNyH4zkGQBzbAwIhRMYgqbgf15pWdpPRAo7P2ZQdvcZGLQpxarG920f/mXP7Xnz54psWaM55OnT/SeKOzDUODMC6ya7bdD6QWdKPaJsjd7ipiUszbuRkEXq/D8XGMFAQo0RlABf4BZ2y9VMufmawwjk1agNE+KX2kXgDWG7gP7l8+GDQgjiMIc+1iV2eGNFN3RukgMzvMmzhUAMB635y9eSXcBPSUSG/aj2gRgw1QbyukZE1tOBAD0B4yf7bfTC8YYohPAniGZShHFgLD8aQ+GgGfB8z2So+h7OEa3L+DaaOvk87F1JKz8CYDhPWpfziQGFSlqXxnsYRrVSNVfAK6Ai/giPk+5EbHSFEgecXHsWViO2OWwMbDrYtbU+0vvpkTo+Cw+k3sQUFXaWuxNzrl9ugsn3B+JP/uCWCmsJ7FHK5cLmD+ivaeAAHwXz9Esaie5Bv8mRdHYU36fc2NmmPMRQMMnn3zcfvrTn7STs1NN2eJ3mY7F53L9f/3Ll23/w3775Okn7bPPPlfRCzDIdmCmjXuAbYzC3G8HB7TgspY+j5xRs9lcZXcMZqAnRSnstopgFWdKx6PyPQGotLLNDQzGd4KKHmsK4JqWcOnMReyc9y8Kv9gIlfdFTwUACCbeyfGRwDb2k1u8LLRq1h5AoIUFab2woK3ZiQImANyk5mj2fXIw1pn7AfB+cP++/sZ+XSpnsJAu904+IS00FZTc3uF9YVFMFTNr2gHvb0at29rYgxmb3fuf/7f/Y0wAA83ou+++60Z85KKoePL/GKGMluLN7t+/337z61+33/7615XgW0yLjS7tAAWaV+0UEbExdA73KSDQQs8ISRY3inFl07MBoIWYrjLbCbQpME3FSpU/B2tSES00Ow4wox0ECrTbtrTgviQfiHJQNRaB9+UBmHJYI4PUOzjQDEhXeTzOJiI6GGFWf6kCCdEi6WHqKFCDdnVB0mEUivs72D/0+JOFRfU4cR0gW4wa4SFhsFwRcX8YlH2Seww49yXkRr257oOEHsooHaPRo3Z6tt+OjvbVC0WF3H1qFt6i5wrDu//B8+2jospGYWPx2e/eWI/BFSeQcI/7obLuImiv6/sCDeOLZFPqmkOSIKj6ZhbIWdf4MBRDqf4w/5c1gurm/kzTvHnePD+N1qnIxs/Ez4XXgGAiynX/nmeunlKVv0GAxDT/b77+ph18+CDa3N17d9rHjz/WtTEB4K9ffa3AHGobVQMMI0maACFVCxeqD8o9ziCxXMa7d+/02XzGzva2+2gODsXoePrkqag5rC2sDihMPz570ZaWV1X5A62mOkECECGzVItJPkk0+N3jk4kgEA5E/bcSNTEtLcllgiRTg62KnB4r6TZ0YydB26mQ1hg3EpUaX8cZMP3TjjCV1STroQJZiG7SKxg6nwCAEp8SAKCKQwVwhbbb4dvopDKZQMMU6UlQrqAy470wwtfu4Uv/eRISVRP6fTEASDAEDBTo1jlffa4FS3EJMEZINlBARpxJwl0ahQJoYPoTtkXzpgM0lfgen+8WH/fkKfmdEk5M8u51Q+fkRuyFUOqxSXJC6hW12nOClBjg7IWACTgDFJX5THojWT8cCo5V7Tbjseh0sKMAZxl76XPGLHOLOvFZ6vkvwNLpMroUTqZxGtw/zxcAgH3B+ZJmi0YO9tWaEeZHkGwDABMWlMFHtAZchUmwNB3IZ3/kGTohdYKvRJ5AdGzGzYQ1YFul81EAAEECtohnxR/1tIlhwT15qoCqcv3ZtrWzo4CMQPlw/6ADr4PYMyYKkAC/wh7BrimRr2SaIC8AAOud6Qpp92LsaMfKqok0Bq9Ne+W9AKGo4iIAxvUBAKoHWJTAiQIxyYSE7DSP3YALSZTE96qiT5BgVXaLN2F3AARE46/K0TQAAIhldsWElZPKsW2GNQGmv1R7EH3eQDX3YJaD+/p5trMIwVEBlFgi19nUgkUASNDOXtJc9F5TAkAQye+Jllx9/coqKvkTe6A+K9Us+c9bxwY5U/jjMDhScTUjbm7C2qmRop7gQN/2JOhN8m8hLc8BdyOF1yjVLN0rFTapi5uC6uqTxzvK3tDaUDYt/cDEHWGKKLkvLQAlQwIqvdY5T7zGdqD0WtDd0KhQEkum4vTE3Mnaw0wxcGGfnwpf7A/n0uJSxQwoICnPL0k290MbEX/4f/wY8Vvar7guPfeae857UgUEAOCMQ/HFnrpaTiWawPxUlPKM9yPWiPp7RKKlYD0FXnPe5ddrL8QvWC/CNo44hXNDTgCIRs83tGD2AevuhKsvcIBE8VoCYSV2Vkk/z5FAP+KlYoOpZZW9XgmLzpqDcVg2UnK/9GQRVcdLgJLrxy6H4s9zBYSIvkKSSs4oYA4/E+OPPSChspFYrcQFG+vbVVRZU9JBAew//ad/0dqil/DkkyftydOnSk5R///zn/8s1pF9MQxBA6YGpgFm1gysUWqgldAup5J520ZPObiSXePG2H9h9SoWLmMAHIt5INnBttpP2WdyXwgOXl9zjzVdY3QjzQ4VbcpejTW5wQW6tEnZJ+O/B60PtR21/MNj+Vz2PnuGO9Co1NKAgT2F/bweAkjASJlrZxdX7fD4VAwAgJToIk2AhrFEHNlDAJNph2GvYt8Sj7ggaEYxVWjiW+wVOQjPJFphYv/Rp05iPe9cABFG5S3H1oHqWFTFbgNIYd+wBha9LL9QQACJVhTi2TcBL82W6CkGVyECP0IRtYSAea2YFaXjwkNT0aIU3aPjwH7g+hHWs/4K7bney0w44PxzNom38RuAThSK2B+AGbzu/Z5jXq6H6wrrNMUPg1/4aFpZPbJY06Fmxu3RR7vti18yDWDcnr98oXVl33F9PBMYvQCtMMs3N7akU8MfsX9maYVZk0bEjz8+E1MXmy3ArQQkWQefywnASJzVgTvVTunvuRUw+Zx8KixUWAuaYlY6bxEDrDYyfYbAPReLzahrKg5JeHnW1RD5ITEQrB4jkXK1sxl80tote8qYtFSI0y7PLK5awvQq7GAzxFY0mM7a8wzjd8LcBqwltnPB28UbmD28jjVOe2/iabyc1l0scgodnr4mXTv2OTll5XTYPDEX/pf//f8cM3sXmhEXQmWRsWjuOx4LaUg1IuMD2CDMVv/8s58pEGCCAJtn5862kmNVhGZ67fTkuL0RVRv1z7l2/8H9bgRbBNdkDHpN4jRff/11e/nyhYJ+HqKqaNXzGGSbQJT/D+1OffRR5IQpoJFF7mWRIvjGZgkckkQRChnplfNL0JmmazfcGFnuqiP+N9eYMUwk2vyux+Z502iTKukvdeJiH9DbtbS40pZXV6uKBWXfFQhoGFyrRMuoVl6cCaGmPEVC37UkFJWQw0dVAqcARev6hodLnzMHqi9HydrhKKn+cy0cKkCABASgiUKAS2ARUSYhh1eo4PsAEnRmxnH6TGQESgOATWTkjcSB1gf35U8SQaoq3CcoHoAE2qMYkaH2AYcAdJD3TKWV/09grQB9PFZV9KPdR921splZp1RXEfNhSsCnn3yi3n+EngCe/vhP/9xevHipquKdu/faweGRjA7AC2AT10BFiQD0ux++11qaeUHPtY3Tw4cP2qPdXY3fosoO4scfXoNzRLH5q79+1T68P2w7d+610/Nz9ScyxFDVyhoZZnDKCTCJgtdq2FbX17u+TG8/OwcHoW4D0Miocv6hSvO3FU9rPKaCaIvtgPjxJ0aKz1yjtUatNB5tlr64gGcJGHGenClXPkxpEj1WI9tMf0wQaxVwnxH6hvkKYyIIZr6X1wU0cCDo86cZtnUW+T0+LwwgBeViAQCYGH0XwlnJeVgKYuwUDY5knKQWBgCBig21BRad5JgiZeDxyrTjmZ7OS+6N61AwrbF7DuT5LH5HLBrtWTMYbCSM6BPYpJUFpwzrIlVefjfMggRi7He+d3Hhmeeo6rIuqDKbKmb6LyOToM1he9G9sKO4UcDBcwGQ0rhAAYmewc52QjeBe8MhA8RKkAZwk+dco8ui5p6EUQlt2TLZSIkWOgDlS2JPstcGW+xo0WexDkoAADu5CBe5Gu03ccUmjBve0wCUk3v17dOaIyXwayV9g0p+BZQJQEPc5lDU0vsPHrZHjx/rd/7617+qegbglb0t8c3lJQXoPANNDOlEeMxiUSCBkCeVkpr7nTPCfgQA4P0iGqSeYo0qsziu6aUeA0gAO7q1qBmVMe3xqdGu2KMk5FQV5PDRIkgFufrxSZrknHtmY/HFc+ezAirxu7IaxfqZ7lmeAABhDhl4DlCux2lERmBXQJ8AawpWSrwN/0TShO/Z3lj3eDGqP+obnm99WCU1ezpgUM4LQUeCKyUVxb7i45X8lpaQwUkXA/A3uRcFpBVwauZ5BXGhaGNL1cdbPfTywdxTjThjzyRgjk9J0plrJb4AaBYrQIJ9DsgTRKZazjkiAeb8BgQLyDRtU2LvUoULuOL957gGX82XaMUzM+3e/XtVZXdPqUfqeZJRx0NPi1Wx1uTDCaJneu387LwTJEwCwv1wVsPsECMQMKKAnuw9fJKqQ4yIKwFhFRIWF3S/2Jrd3YflhxAppAf9VD5TFODtbScyt078ub+OlVltXWLclgaIrq8qZrzeQGy/DeYQ7hy112/2JFK8vLwqm6DnVyKRsPhkq2EMEQAzBYLJAqVxoAkO6nf36FqxIQUEEaOYKaf4Cq2DediJS8Ko2HvTTBl8Jeyqvb338tdcLzT9CMqyJyQkeXZuUFnAPL6KtNwTkXbu3G137z1QkQR7pVnzV1cSHt7/4HiY9/z5L75od+7e1R6E5fXll1+KpUF8iWaGQNsaIa2WJKa4KKEh9gKI815ifTGzgKd61lPti9gw1sisMLc7UG12nE7RwOAu661EqTejAptBWo+JdatMT/F9gBA+E/0GF24sqC27KME3syBp6+VDmK5E2yTPnGcioE4XriJoOz47b9ZRQXkdwG+xXd/cdgAAzzutTapQK2YaS6RNoF754/hNU6sN0PKZ7Hf+n7HO7FnWSJV79tS52yqwsdw3OQPikNg3JWAzM91YTX1qMfjYJyvLq/K1xJfQ2rNfsft8PiAlhTdsH3uGGBtAX6D9+FYAPZ+tkZXLS4p1ItzGfcaPzkkk0wVBCYOXMj6AHL9/eHxkNitgTRVdYJJobHqvpwICyvaeZAFYNqsi18rSUvvqr1/qOgLQpv3J92oGcpJw1pUYAx9Bu/HDRw/a7qOHek/W4NXrl+30+KR0ZObFcOMLuy4dHwqLEqIGVKJKPdP29vbbd999r7VRm6amX6V11EBhchZsp9gn2I7aa7G5ZtlP2kizDun/x46oRalyHxjRaRnBZgQ4MsmQSQmzHqs871hG91Expa6p50Kb2dkuJHKuAc40NnVjrQ1vrlTUwWby/Mzy9rhAvV+juH6qZ67iZAEeyY3UDjQ/LzYANuLwYF/AA1+0sGWyEdfLtQXM5nMCBmS/whIR+67ElmUH/of/8D+NWRSSI/7mISwuUGU2Kq2qC6Mb9vd1CHiNNg7iIgRsN0NVBDAiQkHmXOEN9e/N61fq1aayjfgaiRrGGWMHBYdqN4cBw/HDD9+LIZAADvRND7dU3DvqmwpLjkolYCWkv2hxdUAV4M8yzmy1KNv059voKImqcWkJeoy6ezRTkJh8z4bE1REtWr0WtIf3Ee2U6pGo/jgatxvwYHGwBKr0gQktHFNl3hPjgr8/2t1t/+bf/FdavxcvnrUPH/ba+fmpnFd6pblVAnfTfa7ahw/vtanYXIz7w6nx/DBIz1+8lKAMxtdjrhA9ouLsWZwYq/SAm8btSoKEW0rIBMFEiV9R6aweNyVZQj2hLWKAbFhpL+DvVBTi6AkY6SOkBQC9AqlpXlmlGyNkKoz/JGAQyFCjrngd+wJjbWDFiW6qHwoeqjXkyeOPhXSKeXJ91b6GGXBwKNYF9Dsq7qzJvfv3NYKG/YsjpSryh3/6o3rycHYo89Lr5r3B3MzVtoZGAet+ed1evnypM4BxOj0+bW9ev2njUU/9TZfDoeiJVzemxSFi5PFAtHOQ9Jh+TjsCCc/6xmYFug7OPRLJiakph0buM5bLQTo0/FZVG9O0MMScCyG/SrCo/no+rNTq+wiRMCHCYw7ZI6mSKYGo/jlrfDhgDkWM5NuGygn7hEpYAADGdur95PDqbNh2TKjvohKXUFMHMNCrPXKbAtQ07yOL+nBuNf5QSbFVe3nPoLA6+9V/JwOnZAqFcgRh5pS4AQbwfSWoVf3zNTj5AhkGLk+wryB9ZDvGc1NQV+h5RvBQucXIrqyudBoMBA6ssVpnFukFXeqcdVgXqhaW1gXvyXMm+MWRk0CKueMZHx3VlOvweXGCgpOmEoGjvR4aCIP9wmu4bs4GyRj3wR5g3wkU0Px407oJKAGPOhZHtRixngRmehYFPgTIDRPAojZLXheNp4FBVcnSFADAz9MPKu0TYNcCUYkH3Ktmxx47zflQhePae1lAC3uvdGcU8BQAAIWQIGj30Udt59499R5+89XXEh4So6jaAUDw5dtqFi6ifur9J3Go9itajvBvftYeCaZKSgXVvFeqLZ6zPuhaeJSkiy6+ILueGeBUvjTJpSjiCs4VJOvE2adVpVgitFHkVWCUsa++JsBh9os0SW5u1MLgxNkVDYHEfE7puGRvJ9n3WS8mxrQSdY1a5DpCjXRl2qw0bDVVEfbM9uaGBN9WEJQFMDs/7YR/KUHiFxIgKYGuStU0S8QBkoWpXEHyGKicMY+wtXDuhI7dBHhj48R00GjUquyT9N94pJ7MXtazQCnZw9KB0N4uf891JBlOAJZEQcm6KsRurwrIEl8uUAr7smCwWICkROTsO9MrHhsYG8VreS8quvjvFCDiM/FzaTNhNQkGVYyp3tAIc3KmsX/RYsK+4wPZv9M6KrbrZumIHVW2WLFOAZoKqFUAmavJPTA4YBEuS5wuVT6ugck5xAPWQHIbIWA89oLr4QFwX04I7Zf4SlWM9cSuT8BmV6h4Dgr650hKFtrV5VAAABTgxUVPbdBZ6REkn2l8LmwezhvHGNCdazKwtCQtKvYpQB++igCc/UsVG2YD4NXaGtVrRDqr9WYE29AtJVxvgF0qt1DyYQ9i1wFZ33+AbXmsf5PMkNy4hcsJtKb7lBDa3Xv3dd20CR4e8DyvlZTTNxwtJJLjx0+edKMKsV8wEKGgw9Sg4hcfLT0k+SYnGZo8JRaANSX4LOKYYNTWAAAgAElEQVQO4pzEn4rdem5xYh3lG26GqmgKGCLBn3FSyX7TPhHjye21rCGikNgBnjG+A82vsFJs1y3SJqC4Kqv2rbRbzosh4xGsBvi4B9bB4Op8G8wAKF20DwdH7VwtXePW6xM3LbZxb1aMD5iVRO7Y/C4ZRQwcf1XPMaNtHbt36UHHMgmgSuHHoNWMruMAX1IJrsZKA+guLlgHQCKmnp7Rgb4l0Bn7BQ2fs4dYLQAAe5HYASAfP41vNxA3UDGJfQUrVXnJzVBFUt4fH4W/cvubAeaOLYGtlt+YtDF7YpR9NvdM3CsbiNimCqSA9Stm+o7co69JQFXIWdtYa588faLnuf/hvSdJVKtU2qRTMNHIugLwbT/8/MgBH328K4BwdX1VLPGvv/7K4yprOoFZry4wkqNQzFAxSrnSldp6YM+eHDvG47pZH4FRxJa3BiDYr2q3mx9U3mmbS/t49iPnPhNW2AQUr/APFBEM0Hm8JiAPrxW4V1MGxMQowUbZZVgxjI+tCVFpUY/vZU3NqGTMqfWKFGPNwfxhEhN7Z0Xni1aATr+g4k+u3fEDNtwFj8TlKaAQS2qKyWik/UJM++E9+eG529ZgItdnc7/YL/K7FGPdKuyYnPXj/LMn2W9hIfT+1//r/x5zsBy4WnQKWhTOOGq5BKC8qT64EjjeRGOyNH7J9IVUdzxKC2de/aFtrEAmiojcKIkUlWuMGGibGAc1VUCVqqIRIrIgOmb1j/FQRRmuRF+BbKmdR2mXXRPa8J2dHd2sUECoZkXrDdKyRx9QjbrifRUslbIiB9JOHBEn6DoTlJvNCMrLhhbdd7avBIv7Ilng//mztk4Su6P3pRKNEwHtQhmVKuHf/9u/a59//pno8m/evGrffPtV23v3pm1urretzQ2LhFT/NawJKGQofyOuw4a7ukLcbqWtrW60k5Oz9uzZc1POVlZrXIir5tyjFTwd8NETTWJLtVRrX5Queo04dKCHrINEoIqFkYCdzYYOAGuK2iybP0FNAmdVYqHZLUNFQd+hKtVFN01FBschXYJKHrPHEpQRHGG0qTQjLEnfPmvPfkS8ZAAtCSrf/8/Ve/1ImmXbfSfSRppKV1m+qqur3cx0j7nCvZCBRpbiJUGBEkAJEKAXvhCEXgToRX+DHvTv6I2SKAggJQrEXGn6cnraVpc36X1mZGSG8Ftrry+iOwc1XZUZGfF95ztnm7XXXls9N575LNG/MyYRLApj4+8Yk0cffND+4i/+Qu0r/P53P3wvo43T5fo/+uhJ+/DDD+XweI4YXQVns7NqA6ACy+tp8Tg6OGxnJ+dtfYVZ1+zHXrskoVEV6arNkSQu31D1ANSdv7MHfvjhRyULN1ZAgIuQo0S+5mBX/656/hvAlgOnriqmQN9U4lTNJa6kgMAZPdRViYuVOroES86dcLqiHSFP93W5P8kV7bynHHXRvtlnDvB/qvQunYaJkWLjZ2oaXALpJNhJstxXjgMekr3IoLOXMFCkwAQ4nCkQXDGJTk50lngfnjXPhGoP/9as92obUa+xKN0WsDJSXD1hpdAbWrEShGLtcF38YU9IH0GUrjk5ANYLMGmMnGLLVqXcqz70UtXmemWkZUNM30s1LAbZNF07bAE9EvUxZTqBHRS9UCkDJFDVAYnGFlCZevHyuZ4TtNHFvsEGSveaBHKBEB3sBiPMAk21BhaccW+39SAMhoYQSk46Oc7U3fesha/HE1E64LR67nL2wwBIqwD35MqVK0piVBQDwD3RDgx4jSsP0wquAQBgMtmBz6ii5qoKXFXeY0rBA2e8v7DYbqytKZmGhUYylD7dBE9qfyFRgm56hc8yQwxfp/5YzQ22YnpXuZy3v1AQNuMZ3SQsAZG4nlD2WFs9U0DKIawJevAMAHB+sve1FvI/JVg1MVEnzyDAd3xUgDfWPcrfFpY1JdJ/v5JQkZIr+U/TqpOElVGoiopV8wPG6XwWmwsb4L7o+bI5Fgbd3FiTH8LO0m98fnbcDkWdvfToOHxxCToKQONZVYtB1jX0dFdxbLd8Jhy0hNqryg86AGoDMIuPypK1I5zk8KzTzgejglglvieK3BFflQjkxKjUVLhynfwcv57Pl8o64GEFjDm/Tt7HOgO8j0QJ6cFWQuCpMdjwALUBAVwgiKhyXueA2oGYW19YG03NYTZ7MZ5YfwFHBSQBhmCvJd5GqwKJy/BKGipUNvkCZDCd13YmeyVgBX42yRDsTp4Bo6bQP2G9NzeZPsJYTYtgEoAKSFUVLrhVJZ0j2wUDRiSQrUbeWpwsIIRApWqrcLLoSphYhCTNPXwLn0Gf/3Hb26Oaif8q8U9YDqdnbZ82EwR1+wtiC+yXUC9JJp/BeCxpF+BfYEfdXFeV8vQEDaTztnkTdXcCauKgApAvYVO6MMH+z3PjOokbaAXge0vLCAZSBHit/UcRYWMNpW6ECz02DRCWPQjdmcT46Y/PxBI8Oj5TMQTwjtY01pn4jWktT558rOQPqjQAAL6OZ4RoqwF0V9fD0GBvWoRQ3cltODR1ewadrsGl1PQp4MgWwI4ZXmuPCKTAz8P4UX8z9tSAM/EhPobv0ZpKAhbgP2wfrp+4XHKgnZaNLFRpZ3jPaRZ7TWbhvbhK0bB73kMwNAE2OHfLi8ttbnpez3t7d19tU5ACJaMyNStBZYCeM+n1uDUy1XyAWWkfVXU2UwC830s5ZiK+CkgTMAcQidhle3vLrUAF+Gv2unr9Dejn/HRVZvmSMwGy2P2bG5sCKYnx2AcCh+bn29b2lkTtPKLbrDlslWMwFyQ0ZQF2qZLGJfk6rdUEIMyzkB+/9JjcxA8ZJc1eDqDM80W1PixFmLz4LgBF/qT9EuHW5WUDZhTqKHSdHB3LdnCGlZtdAHYaEOZLDLlqJrMouls51zbWBBASmxydHKmIy/4gr1BFu/ydwVF2jzU1zrRep6L/93oGIuOrvP8AVqmyOy7jHsX2ViFjVmdJ7YEFXuW/bn8xoJdirVgUSoBrDK/a2gwgLy4sut25WiiVzAO0L/b1HPtqqa6pRyOzm7p4TkwWg/ucsUkAgDZtFdUUilr3Cn+pOPOCXNqaCxiT5NsBbgOe2scg9Ok4iT1wUJOzKI6nmJVCA7aHe42GB+/jEZBh6HodwtbVBIn/8X/6n0egQxwI5rfypi+ev1TVlIAMZ8732dgk9ty8aawjoVcHu7vaPDglbvjWrZsWOxBq4/nW/NcBu+fLdtV0CNNUhOaLWs24GbEI3HfJTUN5IPgHYcNxswlurK5UEGHUOZ2mSTBUmRKS52SB62WRWfigIekH39rZluPm83B2nj1pihLOkYNtCq9p9ankPXz4sN2+fafNI7AmkbEKvvX6VNMRqwHhRLH7pH373fft7dt3qmjy+b/77e/ab774QnQ6ggnoVi9fPW9v37xSIACCRLWcLygkb9+9aweH+52yJBQw1oevlZU1VTN3d/eVHGb+LaCBlHAvTvU5bIAgS65suRfO1d+hBDugtnEwOCCi504ojQqNI8man1OADBsh6PG46svGvhaIgcgNc3/phTH6aNX50IxU3ZEQjJ83VflUXngdaC1Ve7738uUL3Tt9XGxi7h2TgmMiMeIrM8BxhOqTv24CXXiWDx4+bB999LH2A8DPn776k64FI816QftnLTTX9PBI10SSRUULlgDUPQy/gjLYJKNem+m53+0GSSGtIQiBUOlV5WWqvd+yI7h374Gu7Ztvv1cQAyOE/xKIYOygNtJW4BE7TrTwY+6JtTgN34MKZgqs6elOwK6FhCvoL3q+UEQJdjnBsrCWDYmrbTbg7LlJh+NgFCV2j3Pk9fpcgIJQ9yZaANKzmsApCH0oW1xnAk4Hgq4mqCokAOBa9yRgQlVNB2bSIChhpzhXVxFnxPbgbHAm7Ig9shJkF+o/Fk80ZlVXq+WH/u/+vAAFA2E1WrTaf8JW0LOVyIzpx1gBbB7nP+Mz2SsEhNYScGKQqmDOEWfCDsuij7InYiGYLqr55uWoch64J4/jMoCiUUdFTdRYtbXVUs99aSBkdVXGXetC5XJ2Rm1EOLBMfsgIUDEhZJPHwIwAnInRgpqnrjGrYTmh/+A2gMKWuuQScIXFCTCUyrUBAFeYnOCbhi7AB/Eh9amVWGEFL6H94W8AIMOaEYWv2ABuB2HfQNWf0nMniJhhCsgSYIwBQgeIrhhYKXu5S87wKxLgPDhSwEWAhIgjwEGqHgG4bfMNAPA+qqCpAmw6oFhuYjB4/FPG/zH2SrOrBQiwn013VMBXoztdaauqXNH+EqxUFOSgooJZzl7YZ3w+wBEVCQeoTk4Fkqslq/Rsiur9cwBA0zTqmes8UiUvgSfRIwXsOkEliLt962abQ9QViviF/xwf7gtEgeoIC06aFQWguJ0DFsGVej9d1THApgClWooMcvjqDBJB5e6rYpHEnZ/x3rItBVRYLwXqpal8FtoyyEf1MnYxQAvrMq5oOdkOKMBrYQWqkklCXiwk9i9BaAKs+KyAQtwriabFaJ0QpKXBYq1jFodaxkoQMQkxCVcCVtZK4F9/Xj6XpEDgc9ktVWEZ66sZ7aiqm0kgnwsIxOhKfM8S/dr4UrfmmJmAOC19n57moCS3XgfzhX+z5tF3whcQv/GZ2FZorLSQ5UzNz5sZBwvAjDF0FDwaOT47QGbsaYLaJP08L+I57Qko/gLJuELsEm0HjNjdVqsPTNRkHSSOAH9S+FZ10KPjWA+muAhkKi0mEkz8wZ07JCYUC0g4r9vNjVVV5DQ6tbQYAB5Ey15iRB/VSautyw8KFHbrF3uLPQVzlT344YdPlMBSEMAWKZZaXtKe4Pq2tnfal1/+GyVeORNuw/JccHQVbm5uKm7jPmGPQtNWz26v11ZXlrX+PCMqtJyjiPHp+ZweCdjgmfF96ONUhVkjzpBGjSGWOrBCPW2MC4uL1jqS38f10uJnZiuxgRIe4tnqZyZ501qWCKjHQFpwTUC3kiwzD2A2uM/ZoBv7dWPzpkWPpYJvu4mtpRLOey3ML7a5mYW2t3vQ9g+PbDcRBh8iNjxqgyEjXA0CYE8zsjggpgoJNV6ae00MEgaXmWuObxI78Jw4K/gFJUgHh2LTss60nLIvNHqNFoIS9uV1AniKAcx/eebsA4p7vJg9w97Br/DaQ6j9VcUnpyB5k/2vlkHba89358tUc0CccbJrEM3Xrur2pcF0xWsyfxZl7kYfz86203PYgQYi1YY40ZITEJ8JZ+RjnAmKAhrDLbYwPgtR7/PueQVM5nxh54gpiYmjS8HkMdvLvoAljyVuYuKINVRMhdMS9sOlaeR1TUNjYg7i2bpXCl7Eg3OIdXqcIjkbMYGBVNhv9m+TTEvYCykksM8djxnE4tyIPVx5R4BIF4hmtEb4ePsNn32AlPWNdZ1l2ydElWGguRXPZ9G6VfrSyHdGkvJcDEDBnLGulv0K/8ZnkNSn2CRGR/wmky7K54cBktamgGq0O4f+L5F29t2wpuMV8GYNBfIt69kkN9P5KL2iFFfFlvz7/+0/FgNA3ywBhhhWI3qeNSrl05qrK9SaHmT61egTKwfgcT0rOkz0U7CYIFSgIVZY9PxDKLqhkRDjpcKoh4uScM0+ByzAWeiwVB+uHYfRHGjzsAyo4mBY02vGZuDfG+sbFax5/iYLbnGEqp4yT/vCs9UTgKXqxmbUOCIoewoQ3IPKQ6ECCCjCe+GYcAIRVLJxAHUZj6HinnHq9OLz2akWSqF3ekYIPA6h359TQo1mAg9aVFnU0s+cvAulnxrJiGP0cRavXj63yJmmI9Cq4P4ZUEe+R5uBQQCDEBzWD588Vk8JgUUESDh09EPtbO92CSfBEWtg51oJZwWHBKA8Xyhaoeez/loTRFjaVfv004/V9rGzu6X74gAYURzJ2fJ727s7FlcpQ+feOnqBXH0l2ec9+D5oLevKLFHpRhwctOkydA6aTMmUAKIEs1xZZyoAyRtOXAIn3OsJPWkHMgybtzaV/Cv4vTTVH4Po+aUzSiRZO66BdpaLCyorUPEB0XuafQp7gKowdFyMF38HzPj6229VSfj881+39Y2b7bvvfmjvt7bl4KR4DN1ufl7XDD0M0EUCOoVg5hAb9Vwo+rZbBvhiDVlP9QKXkTMQ4sATA5wEP8rg4yCnRp3U+QoFWDYNqqdoSgZnMLiimxXtWfutHGvQWbGETk460CAOuUMqC3RgD6bKOQWIMlEZV9CfBBSgQEmtx0ba8LsHkd9R+4P6jKlsz1qxXQq2TtqxCxl7lSpWQI3QaFUZgDI35fuB9eN789QDPpPrjePGVmZmMo5skvbbOWflWD6TEjcrdgP/jXAW9otzzRnzqLxeCTy5tYZ75CyBaHMOfN99BR78gSnAz3kfJYo1okrzu1VV9xjHam7VawzGuhqXyr166qKhUKJchj8y2s29+zjFJPsCmoo9YGcyOXrLvysGiZ6NZ0sLONTkDYCd8ShAv6eFAgk8kgwKBlMPffnYAreUgBPonJ0JoMZ+w7LiPgCyCWBi36nO4MTd42sgE9tMVU+CPZynKSa1OCFjP7HuBEecO7VwzbodJdVYJ2ye8c4a6syqmmB7Q+VS9odKvCrWTnQALRTAFsii1htAgRKxSpA5eVZJ1gHPA6gEjGIfIRjFdWV0kas2Hv1p8M3j7lQ5KNXhKHdrL6ilwoKDHrXo/S8wTYFvT0mRKNUl6Ksgf3BO1iy/u7AIc48zZ7tbXb3d7GbOrNhdRb9XwFT33fVqqgIPG8XthhptVIwz2wIZWU+dKTDJLQ0+Y0nKs4e8Zqahi2lz6YqNK9gOnl3NcxuFWpCggRbIgu9KmwaxD68VWFOVczN+LrQH1AZZsUSomGHVhPmReCNraptp4TFARSVbUqf3GgI2cw2cC2wvAAjnnriK63UvaY3crQlFEkSWhkyJmFbvM2l1Zlhn+oDa+vQZppdjJ6ggOfGkTXBJMRv3iNL86g2PQ7sauo1I1Nhp4gt8kQVEdbaKEahJARJOtsAYo80ScLInYfhw/kiK2HckIyQ9s7MLbaG/3PYPTtrbd9s1xcJtOVT4+VxpANA2Jd0Rxie6oMMZFzBWAo4CO6+v2o2VJSXS6+srbaFPPIGt5Jxz3t2KAQBAZM814u+zpzhbAnBLuJfPwdbQwsczl07WXL+9e/tevokqLr8jvZ2rq/buPa0M0P0ZY0bVu+j3UzATNtrGzQ1PrxkxFWJeVHTiBe3ba+LkVpVVXxP7ytMzYEzQXnqgtgZaGQAoYa7AZPQYQ8e3EhM+g6Fwqv3BOgHa8RmuIJs5RoyLDSM2opotBlwxDPGvGtVXwqlp7+GMqZd5zu0tJGGq7Jd4Np9DyyU/s4YP1VaPbqR9UsAUjKnruTa6nhL9X7t6ZradA2ScXbSTc66L5NhjIDVda9pnW3uLNrReChnQrz1OOtcQoCmgX9psuCaDYctm+FEg6o3M9EIToxhVonPXaFnsjKupFqgGOCAOQISWXcT9uPJukddMFdEIWxWiDOqzF1DMZ4+QrMJK5noBX1L0TBvnJItOBRIAhHq+Yn/BvikQxAnpSABQ2A4BP8LgCw3d5vNagp5qAyqGj9a0mDrcW5hSOb+KlyX0ij5CX0Dk8SlgnhnBbutzqxfjJ2fokS/A2cJ+ZjD0GVeJwCdjyGH2UkAeXgk8idaVBGx7CGGeazKYQJJiV1oQ2IUUXXNp4wSkZ1+KHbm4KFCNcxFmnKn69nPYQkBXA9YGvQUUzc4KDMLH0napWIlnXDlt1lrtguzJAnHlS0sfQfaWaWmwc6Xjdab87s7d22JecBYzTpQ14VwR12WfiT0x0bYajQsxDaq1V0CChOqZYuORy4m5+ND4JL7nHBH/6lyDP1rP3/xHf3dkhMP92DGGVlR1FZLklkVLcC3HXEGiUKSJ/jvTFifp8laPRCwP+ql7zktUrBgAQY/Vg6reNM+25MEajftpP7HIT7WwolpAMe/odw5yuTkfGvos3GvIIcxnQbdRoDDlCi4bjwVT/6/63wnaTEP94PGHSqhZZObK47xCp97eft/evX/bXr964wkG09Oe7948SziHJ8hoKO18n43EPYaCIkbFwb43Yf2cza4RjKdU0FvbvE2yelfo0tMfvm/ffvOVQJhU8hYX6FN17xyBL0FG9BsIcKHrfPzxR+qHI/jEEQhUmZqWY2ZqARuSz/eIRNN/2CM8Cw5E0Hx+hjCTE8sSjatDQEvDkyeP2+3bm21r+72Sd4IGqpwKvheN7mMMJU53dq6A207uqkbXGTWLseFZ8myEXuL4GTdVGhVywiXIkzFiQgHn5i2EuLunhCHGxpU8jwVcv7mhcZUEPrAKcNb37t7RGtDTxPp88vHH7fat2xLLRK2Xazk+OlHV/pOPP2n37t9TUEFlFwPEHwzm02fPhJR/8cVv2p2799vp2YXGuX3156+teExlesEifdCCRiOriieBx+DG8UiQrOa6ci7Z5ziBfDmgGc9rxzgp4ShKcAxKqk98BkYo4No4OMY9eN+lx1KVC9G+/axjRF3ltXPTeRMFePzzBPG6NukNWGGV16qfjMoDY7FqFnEcu+a3ixLnnvCg7+yhVNbdh06lqC9HxnvKGBM8E+xV0CGARAnbuNcxzsrIfUazWCU27UeVeloNHSchSrErhmqVEu3VLRlyqUUrSxKrRLEqEwRZOH8CrPS/EhzjmOKU+H4qqWPBSaPTQdn5DItceda5KJa0JjHDFrQaRaWqDhCcs6djDzPWyIwG96ABJKj9plhPTsZUE1VyOZn0q8VKfcmmmP/0T/QkDBgQODqpBqF21ZXrEL1fY/0cdDtY4zodsOaLMXoECTx7JXzVuiRbRavDYKCzzPhNkjP67hRog+BXYMD637l9V+03oe5xxsIWon0Cvml0LLg3AyIGYbQ+BRq6eoJT98jJfFlA0r4K8M7J5ZQ0QaC0irtTk0EEemn6gPe+ytg1EYHfy9SJJLg4nDwj6czUiESSWkBDbCg9+bwmLQk5lwawfTZdDR9Tsl2xcC+9hC7lSw0gan1L8EgzhtVCAtBujAlfK+kM9V5TIIBZ475hfek9xzo5uR4l47QMUvHKOkCBrz5F0U3Vajcepxl7lBnOAlrU4sC1lMDXlUXzElxyTwmkeeY8n8QKfjZ1qkuEkayDtQ2jDb+ealQqMiRE7NtUbkJ3D2CaBCMJaCib/FzvPTEFgL2fwJor8bx7s664Pqjg+JGwgbCVAek8A96Cvw4giX0Yh2hKK0AW65z75L6lRVFTjsTW0rlGu8OgiACA5okDPF/sq/Y+KvUrN6RIb/vplk7OAW14axoRN1cArLUZaOHCZxD44v/4PfZqGBcAYVdQ7s+ooJnaPBxZWHVuluRwrr19u93eb+12YBJ7kmLB0o0l9a9SRBFwMj0GinQPNcY0CbyYE7NoQLkfd6HP/nTFm6kAFETMsCnNCVoL6hmzfhlNyb50IO0RawCI/J0EAeCfCUgW8DIFni/32lurQDEnhSRV0m1fpC5f7QbDC86Xx3LxOYA9FE/Q4OC1tHZQrWZfA3CSYCzfWGynp4dtd29b6wxLkvd8+/ZNB7QKhJTwI2AfYDn2yTo00XFBD4CHfoGQNYUU2u6IpaX10GQX2SeKE2rUrjRfBBgyrhSlf1eoKR7xfbN7B7LRKqZRZFMVtjTCZmn1NQvk4mTQpq7Z+3Man8juvMLXUyUfDNsxbVvoI43sb3uMii3WQXxcb9rxiBLGYtcFzEz1NzYoOke8Hj9MayTnwYnXpUdkzlubQkKRGilpvZxJX0VBDdCAZ0KrJ88gCT8FIF5r3+92JUAL/s252tnbla0W+AoYKGDDWktJ+GWvurZLx3NhAtDjzp7Erjh+vxSjw7YIpqd9ewBPnqXXx7EhflIMz4tz5WErgGdV3VflfNGsaewr+41YWiBQNJwALs7TYjRU9w7gEzZBYARtGRLq67VFBORLY+fk6ETPiLa9NZg2tF/s7rXd/UMDu1NMH1srwI2iDILPMLcvNFo9rWVjn+B4K7lpfDMgHNcvenuvJ+YuBT3Og+xlMfhgyHC/EYvM8+U9+Tt7G+BXo2ixh+iV1bMNu4prS3yXFkixUshX1aZrnSN+RgGXZwAjaXVtRSAgNj7sMdg2up4SaNeemrBpyh+Jl4uBAwOA64ANzzOy/SDe8uhD5X9DGCacVxcC8K/ktSpEDF3I6v3uP/l7o27zFnquYL6qB+xgBXpVWcCo4pQUtFEdnmqi7fNFRd5G1XQSB30R0Buo8q9CTs1ep18F544iZW4oSUSMUAI3JZ2qvq9YiVrif01oCkEKC5zqBQtDXws3n3Euvi4n+VZZZ7FnGuNHEJyJAjULr/6ujQ0JtT158pGQTNaEajrsCDYTjkDJkURvmkYYMsKlq7oM2UgW7nMQ5vUIKMC1CKm6eVNgxeHBfgWmnqUcZWKcDg6Fe3vy5MP2wQcP263bm0KW/vn//s/a3/7xD21/b0fXZ1owzIQFzQXd2d5RMsuKR9iLRJeKOigzwYQ2u66xqfqfsSV8g0MS8EXV/krQ2VzSDSAZUcBtirh7u6u6NzVqq6sk7yhiG3E3NcbAEn8ybkSI6tGRUeRQoEqF1n3VrsTYqGXG95RU+i2MQRvHpYUrNbfX1Tto2nfu3Gv7B4ftxYuXouUBBnBIWCuCr/TpM16R/cRUBMAVEn6u+cs//n+6zr/6q79qD+7dl0HhD4bn7du3bWdrR3uSapn0FaAa3ryp9WHvEQisrTOOaVNGD9Vc1vhf/+EP7d37Hc287fetIu4WEwSK3GMqsZLLy0LXUd6G+uqAAoRR1SWYEjUWKmvKvbGOrClnQL3uJQzFf5P8pedXQUv1QScR0JjHSrAFYskGuIrqM+1gR4FFKZLrjJUmBz9zwONqhM5mJY/pm8osVgJJQCsFhNJQMI07gX+q/bxf+uz1YgXxQwWioXGlj50zyRkyZuEAVkmIRN5io7wuGulXrRYB5knx8VQAACAASURBVBJERLHeSZEduoMr27qoHefa7VgchCt4KGCAQBhwiGeWRD/nB+fC98xe8cSB2NsAEknOxG7Abk60ZqgKKvCJOa9ea533jq3h/lOzpHx+LFqG0JgTPsABrYWcInS29Ho6cOg0AArE5X3iTLtgbBLgKQDA1RZQZ9MSqeaJQKBpAP5s23yPAlR1SmKMbgnhzPAaWmoE/JI811g304EZD4foVI0mLOSboJxncP/eA/XkEuRFuIm/swYzvek2vLhUlcLXZnBCyVA9P1gCtnWZQmFmUp6HK/sGvkzRNF2dAFY6AKOmihZBLMmtwINS1eZ3PLvc9o01SgJHYGGn73YpgtVMxADsWVpZdpuXtEPcrpDgRQFvAQBmCDk4ztnW9AclPuwlqmgGb7KnWG9Vj2o8kumS7InmMWrojYw8KnBu1n39vLc9+3gUqStuBgZyjQa79C0zVTRZhb1vED46PQn0NHbUgtCKSTIqlcQtQE/0QZz8W2XZQJkBWQOPpj0HJE1wxX81LWIBAMmUSYKkVIPEqgD4KIFErn9M9x+PzVLAVYCXE4gayaTxdAYndS8TtlbPVVVm7yHstKqCV7S+bbS1dQS8AHEsSCil6otzgXYKcvsLNdbT4rmagV2AEvellq/SMOLfmlVOKwBn/drPRFTnWet82JamwnqlFhACWew936fSB+jK/axIYd9ioALFNAbPQqSOcbx/zxCTRESNCq9GTwJoIETqc3vd80zsuTnW/6o9f/5afcH4wMRzovsuU51ekB7Lu7fv2vQ0a7AuEFRnp6jGju+gMJsBhc5UfwEWz5LikcWFeQEACC27aMDoLuuBxB4lmdB4zxLP5SyzuPETjPC7e4eigUUbiT+5X2Jg+Rvp2rg4kr2GvRRopzYYs/hgEGYCk22l42sEnlXwmJkrDSlmpe+JcbO2vtJOzw7VDkoPN9VO3ht9KOsgWTGf90d4bWlhSbHI7vaO1vSGiipMBQA49h6ZX5gvBqP3mfYT96zpRfPyr2rPiY4KsZgSpZpGdOmilc5kxbrYcJ8fs8BUuVTBZtTOEPc7vWgzUwCq06VF0mtD1nDUE3CKnhKsC2J0tzbVyGSl7S4mwIYwI8YMojzDtAPBSElFvKyOngExtqrIJXzs+HFB+0BAXiWH8cdqPZZw31BMDc4S9orIwm0T1npSjE/yWCCq9cNcPD1A5HHrvXvMi+HHm6itgphaAp8AaU5O8xUwwXG8/aSLcoydpB2M88N0EmuSSCj4xAlnQCex+KaniwHi8cD4logC8758Pvta1PdL9L3edbEiFWq3PDGi1hPV5J8A1SQmaeBLugCrK2KO4YUANAX4HCIWjp+ebYswbVprh+QT5wPFvrxBBAC5Fp41DBsVuqZoFzXQO/aP4zarJPtcG2wY/jhmvFT1n3idz1a8W7onrA/JdybGhTnC3pUvk0+0fXeRxX4yIGGX3067ZTPizVrzyped9zl+0XwQFREsggwIAEsqk7no6fd92FflWXbxuPIxtwBgk2n7kv9vI2mjYBexTWqJq1YVAAuf3RL3rclwKlCNPBa+92/9Z/9APjE0Bx6Cgqyq2JgFwIczGojenr6MDkaLyvMMtG+JoLliJ2dQY1+SsHFQQ2uTY5DK8qgxo3m2b1p25tNyMRptEHpaFLunptrK6kq7e++eDN64CmiEK06S691Yo/fTo5/evXtfCJ+RNjY1GwIkeXdnr11euqLAAeJ3QFx//etfN+j59+4/MP2zkEV+9+Wr10oiQ7lcYsxdG+k9UfbnMwEHOISMCAkFkAOdMYpJ1u/cvq0HjfgLvTPuXbVzSHAd1ApA4xe/+EW7d++OEmIczv/xz//X9v/8q/+z7e2+V4DvdbRgFTMf2RQcPByZK22XCizoy/fYFveysGY8T9YjFDtQt9CukySFNqyEsAJWEg8rpq4WWgZCmQ1vh4aTdkDgwxCAiM/O+/DeCsprRJASudpPUmNddi8v72GaZtM+oHUAYQwFr4XWi/LboNDdbgtLS+3Vqzfth6c/igHAKcZRqDJT/cOhUWO0pLw8um4PH9zX53/33bftkbQDPtL68lkEIGkH8PxbB2g8OxC5L774XOuBgrDE226siPb/1Vdfq/oB64T9hwLqqEdV32wEqx1T4ZkVCMVaaV7t3p7On5JuMXKciMsYTbAAOHvsYbdhIGDE+CHOUvUnFWU2+1Agg/qUiqYYJVI5Vp+pCPapqlWtNhiwVH+TDCVglriKqpvjPaxkosYOJfnmXiLel4qjKxYlaqMgyH8XUs4M4nLCnHc5ZmhSMrjureT+QZ8zkxib4mqu+xbZW2Y/OFkqO6/zrzFkVAtrjGIcgnvmMwoxSLwFZPQ8KptJLz5JYAARAtuu2lcJtc5+sV/UMlFJuKpcNWJPFRXGvlU1O84sDoVnaifhtgC+QIFPTo+dAHC9Ugg2Ei+nmRE2Rd9n/SbBkAQZeq3WykKKBjTdj866g/QH0MneMchhm55KJs82gRd7I0mTpyuMmQQEhKlWhbkkKnP13anqK1GpWYFdXAdOjyBL0xGo4kxNt+OTo45Cq4Dj6FhrRJWO9w0gEDaA2EwHRxKhpATBGhMYszye5OLEFt9mgHRMu879OwgqMFyCRa58q1+VtyVhuLrWiCtNQ6DqPiqAFHZLsa+4r5yfANXGCWrdC2xRQgV1G32YFSuTExDEdvI7XLcmgJRiNPfiKsW47Ubhc02/cBCX5zZmZQjgEJBQk3M0FvC69elH75PAcRagP9qfqyqfqlYYg5X863yX4FsScBIlgQGolMMAKvYWtg3bkUQOO8vm1XvQ01yVzTAVuecEhmx+3sttfAY1o79QXQNdJUz7qMY48nzZS/o3UyhqHVlLrW0l7vw8+ziAdNhe7J8kC2FeZOSewREH4wFX+Ldo61WJT8AfVtP6BuK3azorTvzda0+LSyiuxAED0cvRj2HaB8k5vs1+Vewiib/53NAyx2tEewX8wgbUNBGxrYYkQX0VagR44eNVAZ6TMjr95tfXVJHntA/UM3uOoNiyGJIWgwwLpkBlCQWO1LKjft4LRgFb5EvAmoBAfN9MO9g/aS9fvmlHx6e6Zr4vobIFsxX5Hu+FarwZHz1NF+J7JFisbdpOPL7YzAb+S9KMvoHpzoAlZmS5qIQftB0NIJk9xbmxQJ6n+GAG8GX4XbXF0reuaUam1F8MnIBThMH/c/5UBa4JA6lORq+E3yfZ4vOsvWFwtMx0ayP0s24I8MBm8d43Vhbb8elBOzral9/b3LypZ0ABxXGkKb6ch0cPP1BsTdEB6n32oto+YC1A90d0GyaYqMQByU03FxjM2VOXGQDQtdr80jZk0VqLtXGPaqdRi66LZAAnjGH12hmEJynMhIJ27bYpAakU6NAqkjbSdLvuTQkAUBW6BE4NZprxkpjS62bmpHyy9JKs4cC5oZDj+NdnOy20fA+KP9eNrcgzsiaM2TQqdFK4qTZo/s39K+6RnTB7Dptse+NCnBgURfuPHglAJclaCjWx8QZpzbRVPFe+08m+2YXZm7wX7xuQjelJxK+xfdxTpo0oxlJLqkEl9ZQvL2qvqmAqFrTH6nEP1kZwcZV4KP3uPDf8aRiE9lUuogAcYZMkPDxDi/V8u3vndrtz+5bGnB/s7Ql0dLxlIAgTPxy5As0IbZ45uQqtumnfUitLsbMBsNIO3sWHBUDo7FdhgzVi7fGLiZkAa4iDWbfkjNgO/LFjY5811jngvUCkruXRa+/iSsQzfZ4FrkxXTFKCqA7QLY7te3ZMEJAE28PnsU6ZmILvc7sx+/BCz2Yy1+JexDIrvQC18ywuCjymvcZ7nHGYMIJtd3XOYWEsLErriBjo9NhjKF1gch7U+81//NcjjaFaQnDOYnAStqpeDw6a+rKZj4466eqqkmKCaBITUML07HNT46ruuSgkDuARFYNaZ2TDFLnr9vjDx+2TX3zWUWZENapqiBdujNzzELhhjLVE00ocK85aapvVr5P+pTEib/oRTp7Encrt06dP29/8zf/bRjJAjHLbbPcfPGi3b91qDx896lQmg/gQuJLUk7jRi7aj3vUTje3bev9Oi8o6cn9sOP4wVu6jJ/SrT6kHntn0bNjbt2+pSiyF6tGoPXv2TD+nwgN1metmU4Nk8R6IfbFJQOQ1FUAJ0GV7+v3X7X/7Z/9L295GmMabk4q4HFO1PHDNSdLYXPTqeJasiawcflcHEGc5sUo0gdalRzX5y0mE+yxdhRPaTXWiR6J9S60F6glidq3odu4rRAGTpCGV1FT/DdpYkC7vx17h/nCSfBL3yB8quXxPIo70rCFqWOJSGRWZCjYABr06HIY7d+/pv6/fvG3b27t6dgR4JAE4uyCOErE5P2u3Nm+qdymijKLqLS7qOdCewfViXNxv6YRc1ZQRCRhBvkXz0C2A4icHMT0tBsKbN++kCkxQwDry+6gDz/VX1APHtUgJXfoRTfuDMwC7QUE8wW31phPgq2+9qNsKSMqAxVmwpmEBqK2lWiX4foJYB24Wu2I9+QOQ5zEyBmrExJHjdy+gE21Xi7UzysAlIBZdivNNdVyz3U0zVtJXibwNokEkje+raGcSAAglfXK/5O9cF3uWnkN+HxAo9gIbECFAO3T30iohLhHCzrjWHiSoSWKhvThRKcROWXkZ+phpdgqsB0WvBqiY6L3SuRia1h96f5x7Rr9hS+ycR6KK8xWqcGjFAQ4SkKbCy2vjBEVx1ZQQVw0QAJIzq+kP1gEwJRMnnOcVZoJHSLpfNoGTktuJsW7V3dXtA9Yz2ghcM+mjf9dod2ezi/mAtoKeFeCSqP9OrF3B8H6K6I1aeAq5DwBgajGV8prJiyPkZJWgIgYB+jbrBbWfvQ1YyhlBP8GCmb0ayTpvmqHGdzG2aVsAgMQiGbm3uqLnTEIlv1JBU8AgvkfVRMlxVcnDgNHoweotZAUJXuFH8nwPj0/bgECyBBtFW6wpFOoDLrHLtHN0OgHYWvXvUYE2SEAgwv5EOVzjc2tkVCojXBdUPweKTlid/Geec6bmjCd68H5JUHl+uV8+m7MlKuMV1UCqwlTCFlU54t/Y9/T+BtD12NOfthIIUNSscrPh2M9K7hHbnIcVg8aIq6YkB9yXkjlsefXHkxT47JmZloCd93IS5kpg2EQSlCqA2wDCGNDKWUi1ib1MpS7PM2yKXvX+x56mxSQJf2jC/NvrbUBYK6pqkp+DEghEDmWzS9tAbVbjRMMBKHvbIl3WU2Ls5IkCbGyxBahI+jb1DM5JHAEpSpQy/blKeK48K9tibR4ZyGthDhBcc31QiKlepo+Vz8WuKAilT16aJzBQAOo4w1ZI5zWATzx7/KPnmo/aaT2LnHm11cxOS5gMoTtG4nEOeN43N+mzhdmCuNZZ297aa3v7BLSIdtlHPHnypN29d1f3QoVV53lkvRAqqrv7u7JvGhE2hzCxq2TyQWK0GsCl+s9UIvY5rabcZ3pwMXg81zwn9iC2hKRZ4qO0khFwS6TS4rQRhybe4jnxngFoeG9iZIH3NUXADK95TWfii0qwKcSOqRSUa184trMd5SzDSqLS7lG+6BgsLpF0nbbDw32BbwD5xJS8BzG3q4oAH7324MHDtrG+7iS9WD+ABBo1eTlofc6ztJmmZVdcvb9SayEMMgMAM4rzYVnwDL0HDT5HwwSGEiCAgUD0GC7F5AAMXVxEGNGshME5InMGJWFXqdmsRhyTCJ7JTwCwYOeJq2yLJXCo1toxSKMYopiKHuNov2p+gKu4YY0Z4HJBgTwloDZrI6X1Srb5OTlChGH5DPmqaqecjHP4HXx5hCzJmXh9Es2AcAYRDCawb5SLLC26RaP0aQIqd5XorqjkXvexvXKswnuwfwHABK7pfRyTORcw40k+tqaaKH7iLJZwJ2BYYrmwFhV/VHJr29jTvatYgCbYhBAiz59xgthoPos8AIBBWkNTUwLkiV+5RwqU5Ds8V0AdWn8p0D169FhM3D9//U374x+/1L7ylCK3Wi7Mw8pwO7fYWdX7n1gxdjhFEU1kq3aL2HLnMSX0Wno4BiM8YSOTafS8+F4bdbkw9y/GpJgs4+Y/cpyc3XERrF6C3YfxV3o6jhdKd0YseRet+cN6Yzuxv85hzH5N+wrP0wCA2SoCkaWB4vie6835ob0iRScxGWpqk4sO02LXhblKC4C6cv+9f/hfjeKAf1KRhWYsipdRs/Q2YNxQhmXBEb8jKYMKhSq+1CSV9HCIDtU/Tc8lv6O+m35fFXZXnM/bow8etY8//aSqTA4MEnzKGZYx4r/QHkmuqXCzCKhsZmwU1TOpr1alIYc0VBg2LveWpApDAjXk66+/UX8OASHvwR/R8kDWJ8ZLKLhCwfSMXosjqfjv7e9Jdfr4+FD0fRwT18AGVP9br9fu3bvfHjx4IGOHwYUlwHuR1OM0RbFqTd9/v/VOB0lVclQo19b1u0mSVGUWIutRXjjko8Od9od//S/azvYbAQc8q6s6oE5YZnQIuWb1GDE+ppKxVLTYSEJla8qBkXNTnRNUWsTLSYJQ9xIec/XoWoACAYmqhu1aRgAjA6iB4E7aJJL0cRhCd3alzQE8e4Y9QosC14U6q4CVhb4FHZWY4nw9hgVHh/PD8FDp8HUxvhKRlWtdEw5ofx8Q5FoVdxwQrQEERkxMyIxWftdjhJY9JqhQuzhPmABQ8n/3u9+1Tz/5TH9Xb/PVdTuWAKEVQAGXQOVY/2UFAYft1Zs3QjkFIO3uFUoH0ENSRtIT5NrjjviThF60YPqXajKGKhFUTKo6y4bIc/FzdDCcxJy/TzoVEhUnfQR2fasC19g6BUEdbcx6HZ2iLlV8rlbAyViEK0YwCVHeW4k9tDwMV4nPGVBwIpq9EGp4ktL0cadaxj4JbZJnRHDnJKWo4yg0dyOnPLccUCgVIYcAVcUsXQF/z+Vb9nu0LtwKZTq1e11n5AyishuNCfd1lkp7qYBHSFXgGZW1c4uPxTjbhl6rN7JjF9C+IdroeL6xq5EGZfI7qdYnSEj1Uv2gojJa0E1gTTka0X2vrwUaKngQMB1K4EQbV7WPmF0wblWSHcfWaKpC0GwnLpP98Oz59M2PQQBPZdASlyCiKr/Vb+4gzPPs2dextfr8Ajgyns6OzAFh+rC5R7UHFN0tIGJ8Rvo2OW9JMFkLvr+0aKSdNaWqARUVO8zvErTHjygV66Yf+F4k2teN5SyKfvUhRplazxsknqB1eC0GAEJHMEX4fioPLAyvFd1c4mpO0rTHCTaK5ePEziKMXDcrJCpiMb6iERI2QcC+gLYWAHTlpXP+omL7DKRKoWC5qkX0fvM+VIzx79LuIXC5gu4905YWUazHZvF8sbvWXUgBIQCJwQjvY/VQVn86wQ7/1jioEnVTtbkCTRUISv+ABJXkIc90MLCaNmdIjJ/ZWY9x7KpmppQn4BO9uXQ9nBSPWUYBoVifMUvObRiavlJtNgmsU+GPbc59B9wMiBiB1nE1nN7PZVV51INflFHbB5/L+FSMLL9nIT1PAfJ0ArfsRdhMIwPxo6IYG8TiS8+/JurwnrQCRjQrvh46N0G2mCEF9mInSPTVw62xcMcFriL4R/sQSZ3FffGTXcJ7YbFACjMqJCBCVkKXsDx4f0a1AbjBMAzDDR8MhV/aCxeDtrOz37a2qF4TOhkw4Pru3Lmt6T2ab11tNuwbq/NftIOjA4H3KdQYjPW0KUBA1hBmH6xEzbMX42BKzB76obFfOXNOCNw6gf1W4tbsE1xpRPzM16EE+uJCcdzjR4/EhDk8QvGfhNx2xJoNFp9mv1KAYl9T7VR7XiWkAo9qVBjrz+8JqJiZa4MLroc97RHVbO2paYA0CmqMe7bqPPthEgBgtjhn4OHDR23lhgUkncTSFmtmAtX/5ZVlAQB8DWqEnG1RU7LndrBpAS70+fNfzgtAqp+rtRQMVNOyhG+H2YL434mYAKlMhnqsfVpMzwCFnBmKHyRa0sVAxFQFBu55WsxJ1jzxQj4TO2q/aHssXadKIPk8/K0TYcc8skkVO7DGgMXqp688R0DZBKgqVuXiou6b5028yV4DnHQChr7DQGcs/eCJbVinAPlmNNOumZY2T3YBVJHWStmvFEfii/kdqbXXFBmuIXoK2AjsBfvR9G/nai4U2Vcl74rf5nsUYxUTpDBT7Y3yR5Vg+x5su9UyRmvt+YWAxhQv8BO0DyFm/Pjx4/bh48c6k0zRQktLraaXl+2sRkz6jM4o9j44OhQA8MXnv5Ed+L/+73/Vvvzym7a87D59+S9NAiG+cZWdL94jfjKxLWtCvMPPOI+sXdrC8gzMIKkRpLOw+txyih1jHVMUSx6BvUlcraJWMT5kI0pkWRoBaKxMiEUrBlErLO9tUJh/OD52yypnHSCP9Vd7E4w16UcZGACUgRnG53otzNBjn8i+w9KvMcXsJ1/nlPQV1G4pRh5nEb2V04b+gllI6HhVXIn4Lfb/P//H/3Q0KY7nyDhIR68U6937IbE5RphVxQU6AXTmhw8/EEWaxM1KjtcSXvjD3/xBho7Emxsl2WIGO//FaPM9EhAOUletDw25AABunAeHAAzXwGbASHBj/FcCYnqgcxKu0ciTc/edsShsaG6e5J4Z71wLm+Xli1dte2tbKGQq3UbsPDonI03YGKDBSayEEiuRtqEgAMqhcTI7q88g+eMzxXiocWEYMA59dAy4Z2hZJLRQgzDASdBZIyrVBDeg5gpySHAZs8VmmGKkyn57//bHdnFOpctoKNcj5Xb1LCLst9d293a1Thh6bShUKVm/GmehJM7t21WBwZC4x8aG3ZUN/p7gIokePUh8DgwAqGg4ImZoUkF49+6tNrppw+M+9HH1f6C9sL6+oQ0LMo3xYo8ABgAwRZwFQ20lTM/QDQOEAw9jg/vF2YoGt8/M05EEG7Vfzgdtdq5fQQPPa7Ztb+20Z8+fK/CTmrZaTxAUM34c+rVUfYfDtr21JTrNF59/0X7zm9+Ion9xdtGePv1RlQJACJDlH3/8UeMKdfBB6mrMFq0AVAO2GVlSveQg5W1E8uZgjDU39eq0019Q1erKQnfcI4bYwJxF34LgCiSboHVPJuZCcSdaaeJcNAJF4408l1vGrehQRlYBVKrfucQ5XeV05T8JaQJ+fj90tgAUBLChoMWI2/kUIlsGNeBjpi34rHvqhlWeZxSQhgrrSSQzYmM4gHf/ts+HUdLcg4QHK9mxMU5/NXR3t1Ww9ux/aW5U4i69ihK3GSfyfp0WqtgwsR9iB0hRO8rjNrLjZCz9sabR0wKVdoDD4yNPw6DSXToB/DfBado2RG0jMC1qPvPZJbxTFXVEnPji/HBGUw0XCbkAgLRQpL/aTsvJvwLB0oOIc7RP8M/CCAjjSAHVrHVeOONJegTKVLKTvchDSCKYtookiA5whgr8tVdr9jvnR20DMFjqHqQ4XHbd00Go1h1prjZJVvr9x+fFyWIU5rsqzuVQ9hdg1UG0KZAKyKv3mjURc6TWPCKcukYYW9VeEhaKdhITJDSi51pK1rQCINoXxWwBlAXUOjg2MJM1mAQAZItqfjF2SurhSppqcoGEyfysBZqJNgmroKpgJQDos2l2jttUxvTEPF+DXYzy3VTiSfWGaxWwS3vaNFV39CI8ycc94dgNJ+RpJ8v5zhlWC6FGjbnXFVtGUI9dwyYS3AM0EMyIyio2lINnbD1JZGxYxvY5kK/2xFqfsB5ylrWvJ5Li+HclXjW6qqDATofBa+GWIAfU46rPJEjG3w20ukITcKCrNHW6KwbNeHb8QUg1CT9+n5+JOl7jhj3O1dfAepJca+LPAN+2000g4Pc4cyvsV1G0bf+5Z+97xzIE2tg0V0tL6FECWxZuNPOMShttnG4L1KQH6L28j2i183rePGt6ruVzPIexDQfWNUnQjs/T+E511tTUB7WymT3JMyLBozcdajjMGKrF29t7bWtrR9VfgliSSdYJv6l4anlZtsNicNX3P4RdY5VuBfPFkAsLjftF6d16SgTjgNIOpgPwIwpokNt+BF9OomtdCscUSvaGjKAuuni1qnGmiB9v36IHn9GuJMMwDJeUmFuAzew+knmeAX38tJJ257QSV8Vs0pOixcFUfRLp01PiAfR/3OI2vzAnAGDULtri4lzb3CB2MkCLj+C8sm4CHnrTiq24F+I9tTWUsJ/GiNJGtLoqdhH92xS2oHMDtLL3iKc5o9hxRkMzyo0EkPfj9/g6H1h13rEjQSQxcL9dDGh5pWUFTR8LuiYeV9GtqplpV+E9sOFoJmUsrNhdzJyvCQhiNlRiJF8kBDLnkOdoO0o+EKq89j12quIYebJi5qhaTyxf2mA5P4lrVDQr7Q8AAJI9CpjsdwprAq5LJA48VXFZARKx54jgcQ55n/h1/s7vCaQvFfnETvHBuYZUzokZJxnNZjzMtIUlBAjNsHPhwu2hik3EOrM2gxJIAR/WWBJzVSOo3SoRNhX7Lp+TajKACn80irBABq2z7sMiq59++qmYJoh9H+zv1XjckWw5z9WsOp6Dix2ET4xQ/OVnv9J++uOXf9uePX9hBkABAFSpAZ/QwUi86ALHZCzjNg8x1Gnju+HJDtZA4JmMW9olhicGkHVnvIfMNOeevY9td1y4MjATXYBoW/C9xJz5ndK+NSugwHW13haTNr7dLEnaIOw70iKe4q6KVWojHCruARzwaFe3ZAkws+Kg2Wod26zJnmq8ZeXMWYdDWo3V5mj2lN2LQZ3ef/3f/Q8jHuyY+ma0og/1ooJvLpLklASNQ2AkAjoJ1arldnMTpVJXvkEF+f0kzlwEji/OOMFgaJYk6zg2BUUlWpVqIg+FpJkvjH8OI2AABiuBU2htCpSoSDGzcziUgi0GkOsiYQNxIvnmPZ8/f2HlaWhTWw4ghZYhyKdZ76bZdCge9LeiNko0RqPbTNewaIap7Lw+iB2bPONfMM6ieRX9mdeC0oL8mngOegAAIABJREFUcF88SMR1eDpsMAQ5ouCIBYQ2BS0JhXOcL1Wrq8uzdj08btNTKFzi9Dn0zM20UnDQZAwDTiljWAioCCgkglGVMYwyHy6k8xxxMJDTVLmcICo4K7EwB+OIACK4M62kHQBAgM01xh+K2oEDxnmjWDEePM9UPFgvUYcEHI0kNsPeopJOXy/rhZF2xcIi0/ni2nm2AloWF3XoEfsTGgg9iXaRGY+nmgO5v6DXCOR+oHYHEgeunednp3mmudYEQ+wHIaLTM1asPaO3b67dvn2nPXrwUPcLhfjrr7/VJAAcA88AsIVzwh6IwCBoOTSxHUQOLz2jlLPDGh8eHjeqWjaMV+3i3BXAKKIHuU6bjQM2B3dGQA0IBBUNVdyBZZydj3wMV5yM9mkxAhTMVu//mGY1pojrzFe1KT1TCboCFPF8+XwlywU6GACwIc354Nri4ILKKpivft7QbGMH2HN8ppFtlHMdLAm4qV4rB39Wrud1Vgt2760S0+r5NbWyIuzSU3ByERX6oOCudFvcZkw5TmCRyjbXz/Um2aEaoH5O9dI7+c/PYvuy/jgZklZpdpx6TGfA2FQ42Zui0u3sKBGKOAwBnEAPocnuR1SCpUqxnV5QY0y+VOqLDeKAxxUNiZtRJalRqFybkfuBqIBm9ZhOpnRKCuwOvkxjK9X2qbEOgIDCavFIsB5WiitqRbFXtdG6H6yBna1Pd0ZTufffviYO2CMP/cwAy6RWfHYmZhUVGtaL+zAraVZJJu8tMJhe1rTPAHLqzFlUUbZZ+8YAIDfLdWGb1Gt/MbDgU9H1WG/8ImsXxonOJWAKyRaVTCoPBIfQPheXdG8SU5WeiXVLUlUIqCY/pmqk+/Cjp8Czv3X7lpSaqaLwnGAfEZwboDLV36MWazrFtQNTJ6zV6iJleFesHORYv8H/M1hOAgODS1VQCUpeSviNPyaZuIohQcD6bQWKJQYbW5/+TANZticG5aGTOvkjqVNIwpqxWPWlkVSKdYodWIwJtU1UlixhpPJN4/MFy8kABw8zwWPsZOwQSuDsKf6dANiBe1oBnFjlT9b458+L+/F4wEFH/41+iZ6fKkbuzde9l80QpXXWdoo4iDWDEp/A05M/6FF3yyUsQVcEPaKLr0W0MOYNsmbiy+R9wgDAtnTrWz5WrM/5fgf8YTcZK3cxOJO/FZDfn5fwK6wPsUAk+IVPNN2d/6ILoes/85leXlmRz+1YOQDq0gty8g4LBrYhSf58f1EinojF7e/RJvdWomAOzpmfbS0IwD6SVajA+D8xLJtncisBKXp15runIqgRlNLDICYjnjWbyf3c6CQwScVrL2Bivq8pSFToPZ2iQPlLWCjWbklFl7/rOcHMOD0VSHLnzq22vIxvJwm1DeYMW5diSfuf+ARbvtCnxWNN62CQ4cTXNB3FcO4QTSDi7sO2uLCi4trs3FRbv7nS+gv0aZ9qCghATXxv9jLFOYJ9EoLYK7WAFFOS806yxHWRVHHqaDPhD7GnRDERpKwpWsT9xE+ZkoGd1YSqwfmY8TEkyeAeAC7oC79UdRwwQLGd9qlHqIaBxBjIMQvAAKDABDEHEBT0aLoUKAA+3W/uCWU8o9C/c3YBV3ifVI4F+JfQadhmPiOMlrP9zR8nbLZFnDV8LNfj5Lopj+D7xKfshU63R9RxC+ERyykXmplpJzXdIbadNcfnH58cW5OqdAL4TOcTZioErOc9VNVV9dq20ECFx8wRB6GxxRpY76UmsBQjyNVmV5IBEz0JwYVdMai4/7KBAbml76YiqKeIcWNpzWaNQ6nHb3D+MtqY75/VCG/YNZ6yYJFMA8mJS6aklbW+tqE8Uy03u7SleKwv8THJv2j6Q9hQBjQVw5bAfOfDq50PH+6YyL4h8bH93E8nDrEZojfkfN3tGYBjkxOdAuIY1LEWUXwXa9O1vGn/uG1GOUO16HaOLP6sWnsUXwxtL2VnFxasW6Vn7DZK9uz6xnq7ubmpIq6mr4XuXyl8QGjHk0zxWFbOwfUKPC8h5pNjYg3iNmIJnxkXeEet94/+yX8/GtNugwRZqT2Buhx8zYplk8QJMX8ZcRIOOv1Y0PJxvOrlL4E3Cb2gblsVC/7eIbRoA5yfqb+aC7aT9HgOvjjo9LckSdD7onxbVGIZhyGGqVRfqzqZgJsNDv1JvfZJhhqiLifalKMR1YY5Jb2sAcEuyDhCPKGE2AAYyU4VLGCGR6TZYecA62FUcKJ7rXnYHGAbFgddWltRRQqPkQ6Kx8To/VN4qI8GveIpznDAcwg43JcnrTeC1nOmwGw4pAcOvQaQvHOJ3mB0QMFVIc0mbqN2dHzUQIf4EopPtfxsMvl00Mj1dLO0a86qgjKC+Uv3NNGugGjR/sG++uGZX20WxXXrL0DbsTOfNAJ8LkY6Ksy8D8k3OgJU/x04EczaAHEo2AusX6pNSpiKZgNKTzDMdSG8hyHhwYEq83emADz94ZkOuoxqjY6MAcAZ0nqBo+T5hNZIor+3syfjMD/L3u6755Iqx5WrZlyPDODZmZwEIpIg6Z7FfCoDhyAhAFSCc6j+P/74TMIcTjzcA4sRlLFT0my0lrWxoxyfS37+c+OWRIvf5+/j96kKYaGacXAa7VcBfCpteQ/WP4roWA6QR1eRXAUKHStOh99Tr9hED6xH6JkKnHOfezGoNBb7k/Or5xtEPO8tZecg1VQvbiy7N696281Mobfa82IxwlxfRhmmQc4V6owps9Ca+jorWc96xuYhspPKwNgmugDm9Q2wZZaFe7dciZMDg+betz1MYJ++X15DIAVThd81Q6iqtEMzi0jGeM8XL1/qNWmzEiV8hmD63GPOqkoKAOBkunrmSuMj9881J4jl79qjaQ3o+toNdqbK3yWIYrUguEVwbLp6qiTpf1VQQr96TY0x+6NUztlP1eNmgHJKibUTYfe485VKClUjVyfm2uLykkBdgZbYsRJD4hwyQ5s1XVtfa6tra7ouwCHYQQAECMHmPLDnEMWRYBT7ubk3mi+N5AH8rOpzAiVAGOjw2BamthCIOzjytSv5r3VWICGbNGrX8uS0A/QEAHimuO+B65YtpsoE2FvVh1AtLXCJ3ZvXewswaM37ntdXuw89uQTTqfoKqCmAMLQ/qgseTVmV9FIIDzhlnQ+PA9RItqp6eTayaZIAywTL6+gkAFQHAJg1EJRzyn8zLpa9kf06ua8D/hLcdcke61VBa/y9AhVA7aJuKj6YNyU0/pzA0snwGJzOOCTbWd9zAkj9YsQSq3Um/7atTEJi+maAS64/ibWeW01VIAYJeIw/AUDmmaYgoM/W50f3xMEpdsvXxfPyPQKMibHApIUS7lKiXSBcfC2gqm3ltQBzFKHj2635YbAvlSsAAFopFJuo7WZe8YCEIqvtQtXea5TAZzUi2OJgBLPEJFMG8VW1YnKDiwucc+wt64EvI0lcWvZEJekJFcuJZFpxRPk4/B1n+waCxQtLShBhB3BOkwDg54gZaYtkr7OPqBii0xC/psQfIcJq1yTOo5+Ws0QRxyOFbYv5fQAN7n99bVWAgkd8DcQadPUYmjPTc1yBD9WafYQNT6LE5926c0sg59b79+3ocF86AJ9//st2l+/PIUZ4YnaQplVYQJA4gsQRarPtZl86ITAWz05PJNC8uARTMaJ1CDeetFPU8mf6AmEBGB4/edj6Cwif7rdZ0fFXOvp/wC32In6N88Vz4PlIqLAmSnRtKwLZoA97cgY95dg3FfGwbxM90xRFSCZEsy9/Nk62ACyxWDwf4kUm0zDByqwuzqfEHsPUQGwVoFk6HdbY8WhS4luLzMlPVuEgcaurQN5zEnqtinUAc7U6DZwga9pEFQ88ctf+OraD9aCVKYmUbEXR3uOH+P0kwqwJbb1cIy3EvJ6zGICV3yEG5ROsOD8vwUNVwMUstGD2xs115UvsMwOeLjrw1bEQaC1ApFJz2w2QErN2BbiyHZxNlPilx4E/Li0S62VZC4DrB1yiSk/CSXEuMQiFMrVYlD6I7mneI/TYr2k5in8JkJvqM6BgxnJrRGG1Zjkm5tyjp+EpXfhknhv3wN8Bp6yZYnFbscFOz6y1VOPqhgMzdnPfKbbougus5V7iiwMm5ZkKTB8Bdnk8oK7/nNYrt2qqGNSrCVHnjnuil6NknudSvhFbY7tcNrzaaLkOMWUrL03xyUyMcSu7GEgFRLkVzUxtjf6s/E4FKmlXjMR8AgTABpITpVBPIY6cKb6Ja5b94lwSmxX4mGd8BMsRPRS1DpsBIJFM7PHv/4v/ZgTSxz9YIB4KC5PEm5+xqBh7UzyDqLjngCQagy41woGFIlLhCkrDBelgTlAs7EQ9UzhGOol7ROyUIBRtzZ87ZbSykDAnhJdCobjGBOg8ICVH9To2ZYJe3kP9Y6K0z7T5WQyAH5JnQqLU7CAh78k32ChZ8BgRjSubqE6kGvbzqoGMWqEufI4dgqsg0lnmPWpjdMmJ6PzGHXS/pTI9p9ElNY+9N2rDi9N2ckwfHA950K6G9IwieuaeTZy1+/s8y9UbmgDVic2Yrmz01SNLQJSvlJBk47jHuNQ8K7ByPxEzbwcS6yHxpQLOiEECVZKvo2PE88Z9MBJbKnTV1SEbqPRzoiocelUMC6wO3g8jgEHiC2fvoM5zXEFUuSdpPVD5m3UVolOEvhy2589ftqc//Nj6fXrEzSog4Ek1JYYY9Jl7+e1vfyfD8vWfv27ffvO9hJNYIdFDS+2d6wDJ5wtkn2v8/PPPxQiA1s33jk/ohRsqQXHlwPQi6ICIUUKtCx0TEED7IiN1pC48roKlBSCIcs6ag9ex8qiNktsuJitWORt8n2sliMFRyA3VWYsT4jWqKru3RHvVDtqaGkFbc31BsPPv/K6ob8WYwSglyQ6IRHAqxBYE9mczxGPoqNJYqMozsy34OaWgE5qcHYTnz2NEPbYIZNwq6elnzzm2oTfAlQDNgcekir+TG4yxRSyplnoMY2xQN64QgZxOhwKk2PRBgKesbc4eaxBHBoWURDWJk56VhAW9JgFQAZC43oAu6V/WvUnJ2Toa2CO1Q2k2/HEp3HvMH78fECb7JiJJ3R7p2jPGVX7voVK6VgJgHYrM4A21UCPA5ksksqoY2etJ4iQCVzRcOa5K7kQJz+8APuMYsOOa0DKnqjdAM8EUAADnW6DP1bXsBbaK3+d1vB5WEeAJLB+CNatie48TDJBIYlslwlStTlB/qahPAmu8V6pM6SlWsj9p9yvJS9Ch5B+AogAAjbYq/5f1ZwMpWKGPswINiWSFel50VvZHAAD7Q3KGWhvWi75bAQAG7VMhCXALqClbNUFnVy9wtXw4KDdLhmR2LCpkaroCyiu3AqkFgMRvlnYJRPtYBwv6xt4EBNSc6enpsr+TbAPbqNh+EmHrzdCfPE64eY3sewVnrIFH8XkcWVcRUoKQiRO2D6whNpd7TMDGs8/ZDuCVPSY7WOcj48a6GKKCPe2fQuX5/TAGEgxqagdVoQXbos5XlpixdUocV2gfKjZxZQkwzwWWCyW0MDiwrUn8A6Tj3wBUqbjxRSDL4m2sbeh7KlyUuCJ+S/FUJTCTNp2/81zpSeccaCqKmJpLTVONRCk384PaMIAETD7vB1cesYeZ9+09PT5fJIkE8mq7gfVAm1kJs2X0MnHHwuJyG173FPhrjjWaSDD+mE+NAjxgqgBDA/hqoZiyWFa3PwTcmabPGkbHg2eEYCbJDjY6lVsKTlRCSZr5Pmw9AAD10FIwGNHayZQYMwL5bAkM9i1ExjXBctm8Zc2j1y9e6DOY7/3Jx0/a/fv32tJSv52cHOn3+3NuJcAOvX6NWLNbo1gzwA/0fwAAdnd21Hpz5+4tPWPFE1vYru02NY0II/aP6vxs++jjx+3G6kI7PT3QWbx/966eNWLSL1680P636CRtt06ysJtcr1gos+6DZ78C1LBHaFkV6MEzT0Hr8lJAOr9PJZhnqso8yUONcmavR18EhsD1tSuLgDoUXgKGOiZwgmsAyVVrdk1o0EriayqMCwljNlBiRtggnBf2ACrzJEU8+7QXY8/Yf2agZHym91Fo8OPCJlooY+FaFVcEgo/jf17LZ5liPiufwjPk34nVw4RTGw+ggsYMMu5xRszR9KOzP8WInJ0RACAhaaYn1HSLJJyq3OpMVkxe8XLWSXGa6PQWlONcOiEv3bYC+V18cesLe5AWbZ7XwYE1KMZCcQbfec3yIq3Hy1o/2rg1TluMZwMlSbaJZ9VCOGVFe5JSUdQBn2XTR9Lt4DVUr/351onjZ7yvmZ7OgyTouUtbRRVVGf3H9IAapx4AgLVRPgo7SQbVE4bUNlcx7aQvUs6m8YNTbXWFc09LFQUSMx2xfQAzJNliZNezD5CWWDWFIMeDP9VTMhBh5t1k3mmbb+aCtYO4doMFas0oZqxaqhRX+llas2Sm2JlmHvEaigbJfzjfauehTZd9oiKLGX46m7Wu+BO1C8t/jXNKF6JnWu/X/+HfH+E0WFT6slho0JgsqKrVJYiWXiM7N1P5eJNUh4W2Fd0rFQ0WxEFr5rhbeEaBjByiK3KpjqkqJSG+mgsueqIXnBtU4F2BnCpF1dOSZH2yGm8xocz6Lop+zw/FBmWOKK2juqvKKQVLV/SdrDMSwomAaRWm3rliQkXLPSIBL2Jc0jvN/bjiX/0kVWHI60I5ce+H39eJWASaivPO/FyJKtX4NK4VoY/BRTvc32tXV/QoMR4HXYSe2gMAAgjaNM+XWb4KmpmpOfAM3hrLJ0Od2dZUTucQRbnSyDvYEczg1pgfIcmexSm6U9c3PmqffvqJWAAokXv2qteKOcA4SB41h5+NnEDfSYyNV4RYEBDh57RvxBFi2EjqMUwE+qri1cg09ikOHA0FNjuvuSMNgaO2t78vx3/nzl31FELX/+H75yV85wAGYMGOwfseR8fnf/LJp+3f/bf/Hf3766++aV/+8UujZ71pjYHh71qHXpNR4YvDiYP47LPP5EgYC8n1AQSIGUNldmRBKMaTYYB+fPpM1DrTWn0oAwDIkGm28ljAZBINzTNLsGkk8Ke9vdlnqYIlCA44lxnefD8AQCosSZJFocO5TDAA2NN+Pq6ucQ4TZMYA57ozmjABlME/V5FYD9BQOfwat5NECmoUoKTPNGrCBKwEYqYUmrLGXGtGKRqtVSVajsVAHrbN4zUJeFFxNvIb+wSAxRnkD+85OHf/PvcQdJbP1mg9AqSatZpkEvBLdgjBtzoP/My/79Giee+cbY+Mco+vZiNXW42vyUmQGENlC3j/vHcQbbWtUBWY7yvpIOFRS4vGgC0IFFPQV7oknuPte8xzSf9YqGLZAwFSI7DkPRKKPwi1q5ZcAI4oP5NPwHFBMywNkayjEjwxCIpsXrTDJETeQ65Ad2AuExwKBKF/ntGmnDGQblSUBXTAPjs4MAhY4CD7BFCFZIDvkVxAi+N5pFJEhYG2CGzirc1NsYFePH8uMCGMHp2RojySdHLOraLsSoHOyzUsIANX3b5XP+iMAIBr9puosvTDljhPTQEQ24sAs9geSWQV2BR1P0AWe13BV1XFAA50tq9sP31fnpCQ5D9UefXNF4Aev2bNByfFDqTc5hFAyN83AG1gnPYIWklg4vTa+hoMq/lu9CvnmTVxVdU2i/fkulKxd4DrfaiEW0GY7a2Ic7UZ3PrmymRE2khYqVIGZIdmnoBPLK9q0+EZs05M6nHfr+nG8TmxaQEfsdMJrHMduZKcFZ9L2utcAOGeMsZOEziqVZG2lbAnUn0PY0r2t9ZZ8YCSQPtIx1HQne1XiTfMBNTT6lo0ZDcROV2i+oNWkQUsb27cbLc2b8lGnxwf6dwDSCShSBVV4G1NdGF/RhDT4B5VdkbIWksp7YQCfo03CZRgCkTsAZ8XkWgBZWWnSCqJCXnGMHcUnF4TLyAKSLw41Gx3dHn4/pu3751giSVjwU8p/ROXYgMuS7yrzm9st2NEhHNNbecPQIiS/RJytkjdVdtYX9OaIIBHqyIAALud9lN+n6SA9eD92JMZg6b3rGKDgOAZCmXYAQtZH+4zWtHq/LTHPHh4rz14cF/fky7J6prAyG+++bb97d/+G30OtpvnsLy80nrTtJweS48Ke3Vzc0Migpy1b7/9rm29326rqyjVL7vCOzvV7j+405ZuoLN02Ppzs+32rZva3y9fvpSgNOsGuJPEDRvIH+KvG9yLtDzctnKwf6h1Z6qI2lqLBSS/zrkq6r+mK0jsrhhGRXnnHGBv1COPoN2MdYqwdRJj1EjU0paR6B0xqfV7SJY97tG2gy/+LoaQEr+MFrSeTwDTJOVK4M4u9ExZ01/+8pdtY+OmCirQyWnliOAhoGmU8Vn77CHH3c4/ks/YDKV/28xV9oj2s5i0YTy5VYyzwxoKsO/3VeghWdOfaq827boKb3XeFPsz7aJa0pRIThRySNzUplefy/5wjGN7BCMIR4HNjf3DL8TGcReqLgv493lMrGYaf1O8oLYxiqESuWS6A6CgRd75LApcLlh6SgSfxX2RNFu80mC8WkTJEWDhAgBI/4xi8mlbvrHcPvnkk3bv7l39LnuVPUmF27EzTJezdl5tJp0mmcayTjAkStSW9i0+k+fSFVRKMyL7KT6a96fgC4vHumyLYnrwuj21n8Ns8eQMx4IRlDRrtQMUxIByQagDpGrv8hoxL0dmdyXGDaPM+aD7/4mdkh+qt7+mt4nhPTPdHghEXFRyf3J6oqIKz54vmIBpN1NMQIuGBPZpC2OtzytP8R7l2ThWtdYVPozPCeje++I/+HsjJxA+gPxdgXxEuOoNUv3Xu1SiKnSdeYJVrQwNlfdJNdIO2wdcTr4oefp5KUiTCASBZ3NwDfybhcEgBY2HLpTDN65umnKfwCBOTj+vzZo+4RzsVFH1/upPGtOlCZS5L65Bh4r+cfWw48A8izfGQn1TE9TASSPW9RlXUMP6sq4xcl5r04/5wigbSUy/dlS566rTE1BKkqpy8myuCKJO2/TUqJ2dHrbBxVGbnaIydN7a9aWQ6RvLi+7bVTwx7g8RAlt9K3HgEVmy+JR7ulkfU4U9czkVc+6XpJl+HgAAEGzYGO/fv1NS7vnNRrz4YpwhG9soJKwFI+2si0X0+u3HH5/KQEQxWcnK9ZVEZwjqsz+DIPNz0EMBA8NLJYxU35+/eNHevnursTsk8zjeZ89etOfPXnYJH8+RgAajDrIsbYDjY+1d9CJubd5WgINuAGg8OgkACVw3yL4SZdoTmCFcCvI4XcAK7uHVm9fdYVUFhARyaFbC5q1bCvKZREAQb7ESV6PTt6rHVf3rAgVKrTqHOgl3nEwC1oAAMvDFNEklTM61qmsGpmqubjng7vxXucrAgXvrNRKs6E7+3dBrPWrP44vGZa4YTvXD1Qz3fD6vUmIPkFZnjesnwQ8AQEDiapOv0wHNfDdSRwDT6akSEc4pbSLcp+bg0qKhSQT+nIzrkn7GBAAQR8DtU/kBAOAe8tn811V+B/9CpcsJufpnRFpVD7WFjKsWrL+Vo816kVPQWCp6at2HqvWuZ+LXGNWVnahKSZ539jrPm30uVJ6+LtH1ttRmslSqxsxgxlHQHyy6riinY00TEsnsn0mASUHWBFBAIOvfc5LIM5V9HznpJYG27XVrCN9nj0TZ2EGcgb4AAO5LHCfDAWQj1ERSFhEegl4cNoEio4MIqrFFSzccRJMAaWQTasOTmiblP/yMADutgptgj+cCOLy+utY+ePSobb1737788kslCdmvui/1N5/rGTImkHsk6MtZAwBgT+uei36pcwe4zDpS6aI1hr57JdPFpKqKFOMO9V61bVLViF/VyDsbgnEvLBVoifDNaLSPqyIWoDUAYOVt9o0YNwSzBXIF5JM/ruku8j/qh57uAICcU2j/Ao/0fFHHR7eGRKvfFmoGOImQ7rmUjgNi8bx5/gF3pd4/XW1+pebMtZudVzoAVEtKCDJ+EZ/DHtR856JVOkn8qZhowEhNF9A1lbDkhfshJwNj7XNo7pkw0I3XzPhC27HQKHkvBU81usn0aovjse/2DvarjdD6C0m+ZTOqX9/5f83lli6HW+SoKCfBiQiwRxYSXDuxCAsgrW+Aptgh3pvgcPXGin3QhUXHYuMDfAjwBxwucJL0LnFQWE70+kffgb9HVFiJiyqbC2oPSKEiI6J5JjxjvtwCZR9DpGuRU6Yv0AoHK4H1mW1npxetR7X2bNC2Gc9bLEBPQTCAmmkP0mqSpolHssXvsN8V9FbLnu32nJINgAQHwB6Xxu+/fPFcrwUgQBOJtWeCE3uDnvy0o+CHaR0ipsAWiUVYI0wlkLnY1xg/hIGxfwJk1Ipw3tY3VttHTz7UNR4fHkqHhCr8d99937777rsulmIvr65ttNMzEikqzB6NR4GHVgDO1g8//KAEnd9fWPB4M7QGVlaX2uz8tAo+FHkoZISBwvoE5GevYDvxDfwc3SLGHOM3uXcVSXb3VGkkviKJlkZLCS2S0AHYXV4wweioHZ8wBaIU4Uk6NSnMiaFaR9GwoM+/dE2k4VDJYkAojweG4g3gBaAy49FrHSPPrYrWgnKxiH8HlLaqv4XqAAn0rI6PZWd4ruis0AJgf8x0CQt4q9e9Em/HpC6UJCbPZ4ilF5m0KlqKmVOtzypyVoyja6KFjJau8tm08wEuHR1CZzcwZT9S/fsCPaYVM5rBNgYnVcWv17OoJHe5Tj4LYAEQNFVwg48X0tpiPVRQqzbf+HADsC5oWkzONtl5yIwKWHo/8pCfCCp6fWi5FpOBlgLYOaW/EQDAyXCB4ID+GvXoSQEp4qITQRJLXE4OwOcBzHAu0bThPWBtkN8BDgqwp2AwvNbs+kwgc7wIQGgbzXUBNqowK1X98WhYgfcVowZUss2HDe62AhcIaIP2VAzszCRjMfsjsZv80Yz1MgJup7CLDe3axSsG7MZ2dyOwsYtDj0qUQPvpd8a9AAAgAElEQVR+x4Zjsp587fxcu7mxIX8OwIJQLJ+XwgV7+ejwsBNqFmAkZmhf7VMAl9h2TcAg9pozIEQrCSAP3xf4f+22oN4vf//X6HB0B1AOQ07CAX5UMhUkjlKNr0o5Ac/wukaieVN5Y417HxQsippsgaEIy+kzEBCSsJsDFL7YHDb27t9Lwg8QEEEHOWP1wLl/hooQXzmYAQFYHDZqKhJChDQT0cFSkMQE7U52rKZvI+prMV0xvXVsnlIgpiISsaFOZbxaB0qYLWjS5H0lKSOgYCN6v5Q6rdD2agsQRdbAidfQQbNnV7rSJ5xD1ZKrNjg/bkcHW+16CPWstfmZXltbWXKgxgHhCVQ1mfvCKZiGwwinxU6IS5ukm9ecRMFGk8OThA3nSNUDY/bo0SM5QubyYpBEh2RW5hTG+kJB9S8++0w0JNbi66+/FjWXZ8rB+cUvPpOB+Oqrr9qbN286RkiMHfuG9yCgiEHymC9T2V3RaW11DXXhxfbDj0+FhrP+vO+N5dWaErCvcUSqGsvRzOhA4jg4XDmUmXxAXxp08xXGT6IfcURlZaobrQOAAn2O91MCWYYYMZj3W1t6P9H5QboroUtbi0SRmhkpQtJL8CRBjhPOCMMYCJN4UrFjFOgXlS4BboK/nEU7tPHYvVSQYxwJBPJ+PN8kxzGgBh4w7EP3dRel1QnynFwl142qbVBOASP1XGKoY0QTnCQQFc27AlN+J0CUbYANOu8bR8o5EUhYdCmuj+djkMIAAu8H1ZPgjMQl98K55fU4QiegHsOC8eR543gIHqxJ4aQd4NR0fFc1Q823nfDIlwQnP1+7JLkZj5b7i56FApEK7mPz1AMGyNIlcg56k8hqygnTT1Rxm2lH0G2pvgikcLk2/W3YRgIp7RtV5r2WoipOqPkmSUhgnbPvM2WmEdc5dnqwuJqZUkqsHWRHJ0YaERWoWbNiPNLQfbRWJ+bzqBDF3tmGm+Iu2199uNg5HDcAABV6/r66vu6kttZJQWEpzU9WABLspMc360z7GntwGZbJyqrojlBoE0RkzxgtN/uE50jCpQRHbLRxv6Da2Urngs8iqO4RIM7OtnP6DmsUoFrQEMPTiKYpPTfOdHyPwNVRT9MbcNj7e/tdlUn2oCrjDoSnFJzzfe3Bn4ltZh0cgPpPfIn2pkCZVDNMrc3IuNhUnSfYPZeAW4BVBPoGhfArbIBUJNSqUfsgdkvf6xsspTLH52magSa0EIyZXkswomC/eoDjw9l/AHq8B5VX+2zPvNa+uYJd4cDWfY1mkgRYwcZiLwiKJkFIAUHVOpOqml5Xc88df1jM2ECZ92oShWj5qM+XVrfq803hxMCXk3d/vn28QNKyx2ZRpvJY8VNplKRaaV+H8BkitGZ5mIloSrPPnnUi8O2xR551nsTZLIX4ep0JESPdYqP3kXYHAAApnscQovXgc2wKq1iEc/637S1THPa7xDxU5BRnonVDfHY5ZBwvtGNaDBfa6RntDq0dnpwJHMNmdPpHlIYq5ulaC6qXvrvfKHQjpqwWVp8/AYf0RZcQ2+3bCPMtqw+Zdjueh4oN0uyB9nusc5a2A8diPfkC2lozvYrYl+f18NF9VTTfvHmt+AnNoM2Nm2LIoLQPRf/BvXt62lwXRQv2N+J/6vkuIH9pGS2PvkbfWSTP45exaZyP+blpJSfsK1+Rx2wu31gS+AZTY3YWtsKJNJ/4LECFe/fu6TO69s2pGQEAvNfde3dqTJq1sxAXo/KpBGF+XjaOZ8UOUOKoVsUZnc29XQo2F+6R700psVciNeu+dIDIMOfkR6S+D1vqUtMFuj1BMjPlpER+ihimmFABonN2AqiKKVfnmhgkxQw9K+kwOW5xwmbWgUET90lLW0ez1c8MiJaO0STQHbsfcTifHb9v7EKS2iSGXBcjh3nNbo2sxq4BlGGzOKeJl3iGEWwWS6iYsLHDxJ78kW1IT3nZ5sTbAFsUQSJGx34goQTk4L4E+A7cDh3tFVq5uX5/TYip8nwBxNXa7GlFBmLHYuYIysF60/M/4JwzOWKlA06UW6kNAS2yoYBmqt/u20+8QQGP2CQiu2ZisC4wcTZu3dS1w9joGN5ivwESwvCA2WxwWDElBRU0UCKaXVMWDJTYJ0wCBOzhtHqlsAuYxd4RaCkgzBp0gPPxIckZ87nerz3FJilUJIccx9ouhJmp7fw58axjozP1ft28CTtx2WLAZ26VWl5aav3yldZVYYRlCVJOMBLYI+xnt4Y7Fk7sgB01IFHJfRVmZDMzGUNFZ7+Gs9/77N//69FY1Xms+p4RBh5v4CDdK+x+wU59vIxW+mCShIt6V4sGlcXbb9w/YWPtvt38ThKHcdDm8SFhEIgNAOZWyJzes9DiIGUJJieT6HHV0ZTNScpNRmo5+DT1XqrLBKkFRDgANzihnr1K7t23Dwjg6kIC6NRA5ZTT05yxQFUdcCKPUTBiS1I/bgOISJkDzARtXXsANJIaE3N95cpcG5GgoW6/1c6O99vq8lxbW1loi30qJcN2cYrQnEVB/Fmu5nP4Us2IamoSAhse3xtfCmypbBXSz3dx1DhEkEHe++gEuruFIudUIXIVgxGMv/rlL7XxScypthHM8544ZAAAnOWf/vQnCeUkCWHtaT/goJydM4JmXs4qCRsOUtQ2jVlalooyjvnt+7c6KDh23uPG8ooTpiOPgPQhcF87iO2DRw/1enroeM6MsFlYmFNbA+riOK2n3z9tCGoYTZu2Ebq+bqtr6xIM5Jo74Y0jCxnawZVolQyY189G2ZoL/D/XyT4HHZ8EjbzHoY45AcVIxXGJ6lsVs+6siUZtsKA7w5nvSgJcpUaDEUX97bmPiuedsxiAQEZXc8BNbQrlEyeHAwJQExXv0oYoQa5/L9V7V43jyHStZTXTPgNamusdAzpGlwPEeQ+OFYEzFSCi/hq7VJoaPJ87t27pvKYCZ2CFez0vFN1UXs+kZ3QegYqTPScFDrRD2c9n50wYUBxJgwDQKUFK1i4AQKp7rI+cQwX9VG4AxxCM4rU6M5qiYjucZDXrwV5KxZQ1pyLDrGVMC20AQrcBLWucmvZTtZTIIdV4GdnDShpj2yftVxyaHMu0WQnXpa3gioKDbBghVrn25A7Wi3thn5IIBqTI3hSAUusZ4ULZ0jqLTvrcIsA9uFrhvkwBlsy0hdrMfG8FyXMS9grIxZlK73N69PNMTMVzj54AYEaNAYIA8M5YW4T37mx42W32juxHfZ4+g6CjehEztlD90FJHZ78gXkjyPyMWwIAzaVTdkz7oV8yI1fIbrLmC7RPPNH9w/77O1pvXbyz0CChbKv0CEAskJpHTuavAJ3sulaqcZ91XM+AkFkvNKo4wl/oQ1dZ2bbYD1fZSlqdCMrhAp8Sz1K8uUWon8XT7RyihJJ1UVvkMaKCsFe8RBozZY/RjMzFms5sUYwDBrBfpfBQtmOuRkJrYP6Y045tJzJR8aG/MdL3AElSsUanktzwL1k490XPz6gFlXbguAmUAo0lxzjCp8izYm0kCSCpSjDBoSdBsf8rnBFQL4JmKDXs/yQ9rJ9Zb+ccIYbqp0V/x0SFS2SY7egIMSeulK70uRigBIzYpISkxfirB4DfDBElSzJ6m4qaxpQXAU9UG4EHojySfSjMCaWKG1ExxA3vZ52bc8BwAYFMZDDjgAHok8cvZWeamD9qbt1vyq9PT8xaJuxg2SBU+F6UzAWMNbaP6fcdnFujz+jBGklgD2znw/OwILHPfUgH3WnJmAQBYHyaFUHDgebC3ee4nR0ei1Ge/5XOILxEMJrYIJZpxx6wFAMDW9lbbP9jTdUDxp3rHcwCkATwhnpBQqpgRC6rYvd/a7lix7BXAOsVPbSQwhK4wxufdWIL+z3oMpLdAO6WTMgNcKoIswFrst8UFtBXQejnSenFfFDs462JEVmzHeWTfKWbXmFiD+oBvOD6dkQi6Mh2CWGTaVV8SM/7LdCLYG57MQOJnhocmLCHaXUzOAGQAMdht4veMKXW846Ax4xy5FrFLK75OvMN/OUM8w/SNAzahqs+zgwHHc2Mfc3+KLUrnBP/APRA3sueVIFd8IhC12Io/j7NSXAlTjPdkj7O2jj2sXZK9p71RY+t29na1H4lhA4abQey0CSBNCWflUlyr2DLFKFaVGrvEaG75m2X91z3qA8fpamO0/gd7h/fjfWHbslflZ6dd8AII4vM1eaoYa7kH7ktFSOI+TYQxmB1mb3ygxPhY4xNPEuHeAa4EXCuGoAXWk3JUbKE99sgC62KFd+0Kbn1gMdCccv/6pUBHpsZR0EhV3mxAQMK+gB0Abnwc16gpB1P0xC+UOCT9/Y6BA25go/gKA4i/s18EyDPKXtOWLGSpUYicP8bbw0YpMejERCqwVa7nfGtaBRaDTQUgqADtWJo/g8uLTmuNc+zzMG2w8exUY1TxZdgIt3e5gOSxyWbRweLiZzCrNQaw4lCeB88yGmn25RQQXAzKWWQt0RWRP52dEYijZ3N6Jh+Gj2XdxC789X/6D0dKaisxjXAGBtcVMwdMGmtTM6e5OKuI8hpXLh1ARm3Xj0SjwKqCEmasmAAlhJdEX9We+jLybqfqDZnxRqZJRlQhQWWSZh3SagWIQxCyiaNMtUvAgUW8VNkx/aCjozpICgXfiyunUz3ISZDG4ILpewAA2SAKYOtATYIRvE+QmgT3BGQgXUY+uVcLEU6uh4MOi04Z3SpRCfURY4A9DmWqB41n2Abnh+38ZK8tzLW2sjTfVm8stKvL87a/t6OgU+N8ioaoaqzoP1aXV7BS1Fyu19WLGhlVzwWjyprybDAOHF6cG3QVIbnTpgJzI6H/P3r0sP32t7+V8Xr/7q2SbBxyqtEEdhhONirJP8aMQ4vhT2K9s8soDB9U9QqiNHzMKJUDM1X6fSmAk0DhNGElRLUTJNHI7rSq9O/fbWnzs28JhghGP/70Yx2s77//vu5tWmJ+X3zxhXqgnv/4rP3Lf/Ev1XPmgApmyZWEjEDB+R5JRaqA9DSpnSA6ElRBqvdbCaLaD6AOQtscCK1WJbC5WhM01nvGvbDsE7NeMiHguo1KRCuigap+FRqe3+2qIzXZY3zWPAaJNcXIJwmNA+D7Mp4FAEC3Dl2dpFdjpAr0AJzLeY6qeIxn9n4YBk5KzKjRWCYlclaeTSKq810Axc8BgDiqUP5JTnPNBNd8gahurK11DjTjNrFpJN3Zv4AzfD72yWPKbJD5EsJdtLm0SoQFIFVzqN89C1ISqOBkuusotoDsYDd2roIB9kqUvRGgUZ+qR39qVNUEUs/nxiFp/UrYSNoSh8ft8BgF+ynpdCi4ADiQjoCDZpJbAXgCHEUQtMOvTRBwL/aLYDmMBkxhpigAdEgfRQnajNBpz6O1fXQiONC98J5U2DiTk6CIqimy6Q4I1O+vyrVbrrq9Xm1JYgcR5MzNKYjcPzyQLWSvc1ZIcpZRXVegadaSkuUJsVJu098zkOygvC/WB6N3cP4EL3ylap3zIbtc/flqE6L6fDHo5iELiGMnU0FV60SAG80aJAppF4j/FPhNLyw0PQEbhVplMoA/E3BqIDoyugS0o2y936rxRNiAmniCz2KN4CSVyBDriX/O80xiG0AgAAB7IFMqSKDH/flOMQVYihFm4JT7p7J5eXnR+vOz0pS4vqblwYlh9Sdo7QAAOAvcn+aO13hCA+j26bw3au5cH4Hr8TEjdytok+YC1RNPfjEAZoBW618MC/wDz9R7oK9KBsEhXwaoZjuAxP27ZwJO8ScafQoIOAEWZd+lWh+QKPROqM5ia9HK2DH9HCkk4JTd1R6uWc0FlIUJw3MhsFPvbU23UTtT0ZLTSjSedkP8Y1DVYrhMRXJgiJ/UaMoSsFLLBfu/AAC13NWsc37RlULbWZglnCWx765oX1ss5X5PDaK9g7a49fXVUki3loOFARmx6nYfGFb4fuw2SQHXrfWXLoz9CWu2srbW+vOLov8/e/66HeyfSPiOXvKTU5hINIJ6NKjYaJoYZN+Q5D+aFgYIOWumgbtqZ/sq0BMhrhoHy17xKF76+l3swB97PaHTE0yzpw1uA+phJqkc4xOYSKCxwLXv0DJiHwIAvHr9qu3u7eg50AooDYlqdeSZAUpm0gLvpd5m2gaJSYbD9m7rvZ6dxpvOz7Vz9EEGo9afW2wrN1b1LMVMmJmyXpNsEGCbp5bYRk+3/gL/7bWzc4OufHns7ozo47zu4YOHul98FRV/mACINAsErVgwNp/fNxuDsdtUzg/b+TnjyYg9HevDNqOCit2CwcDrUzWVUPW0qdCZ6sL7cF4DjLqaRe+8q8QGCqL/UroflSywX7PXWT/is6ODQ60jCS5rTItEAH77FkAg2HueAsBn8xwBGFSw6EHZp/DlccWJcznbXLfjHfayEz32jeKurn3AlV35a14/a3bC/qHp3MQBaZlzYY8ik5+L7Kla/AwYugXXIpPcJ9e1/X5LI1gpPJGgUp0mxjXjB/q7tRBYN4owtLhylt+9e6fzQHWcFlQAEl37yNpbnAN+n3XUmHPZesCZIyX3Lm5a8yyMC+JbkmXel8+VOGm1Ljg3GrWZOUCaZZ2D0fBaLSXoYnRF2wJnoM4jbqezygQdBDYxQFMWQJdmxSLj1IftQLoa5CpzarsVkAjrBE0FjRIt5oiEB2lVCmPaZ2BydKwmfiFSOEueZtYz9oRzjs3ivOKrPIHCAP04vqYokx76MTs142kNxvS01zlLnrgw0PtqElXFkQEAFHdq/N+1nh3bj/yK9+GZy2bTqlEsDtoc2UuwOJIXsz6Khap9gDicZ2YmF8+urzVk8hj7TzYf4cVqa1I+LS0rMzZ6X/yd/1Kyep4DXRTBnyjbg3B4w5PghUarRFTq+Q7mY5zVkzAxV1PJbNGqkgArUajARRTiKEFXoJwHwIYMcJDABkfuhJmKCE5t7AzcYuBArkPr1XaXcWkO7KGraC64fsGLJ2Mwcd/8e5zw+xoxAknOEdAzgjMer5bxfBZ7KBCk6BtObAhukvBn5qSDdoshgnBPqAVHNyFASvXgKlGSaJOpdRIXGpGMXJE+ejTg9UXrz9ICsCAtgO13b13FKVCHYI3nwOeZSlXTG6piEaAGAR4QKCe4jKww+o5RIADD6KJuCz2Xn3EYcOkcBrwza4Hj/NWvfqVD+PrVS9FtVQWrRCfPe319Q8+H16WXHyPOfOCXr17XOBlvdI4Kh4DDor0n42ixOPbr51/8qsabnLW3b95pP0iRXZSwQ4nrBGGk5+7+wwdqXeDa2F+MNPz973+vvjkM8Ndf/bn9+auvdO8ocztYR3kVNVY7Tq7DfUDWT4g1SjCS+Zzcn6mFy+3o4EjXY/rsgvvpGI9TBpn3SILlczVRiSrROj6XdU+A3FVEag8mEY8RyflhraAsyjjW52XfJ6DAoQkARP+i2mnY2SDfrkIVUFbgX5KvIKI+w2OWT8A//qsK0uBCAUo3T7feD8ONw3Ela6wwnSq8wIoayZKpHawV+w39iPW1NQVSILKyHZqpPq7Y4YQNWLjtxwngWAtFYFhGEFWff6aTKMERZc9tBlTKqGKoJ3iiFzbUuwAAFlObVoDIezgYI3Ez5TIjE2OLxGio6SM5I6E/qwqBRsfFUDRSkmictNgYUtO2PU+rCxvrJ2yGPJeMJ6vERSyECVFCpmtIDbzoxnwuSU30BDRuquhubtVAVd8VBgMrZjKEzsm66+8j+uIZVWRUPWuVYDR2hn2NLdje2W5v3r5VUKdgGHodAbRG24za+WAcYIfNgr1inQlizOZyks65o3oUoSbb3DH4NOl/pGpcTDAAMI3nq3PFf3nu2BsDAH4fAaua7DIlDZtLjddiFO5ASZPWUL3dVn53X221WF1QIZ0R4wgQUa0yKEVzRit4FAguW9PvFJejAB3fC5AUwCNTdkwt9T7wNaCDUO1/VRXMqDPZ4QJmaJMiMWS8GYKy+CqopwpWCA5rLrz3NgmIxXlPj0+qPctny5/pPRFKegD80HrHrCVX/3nv6MPIRvE8i7mmUY5TrtIDNtinhAZqdgDPAlCFL5hbYiVVqwPXkOrXGLwc988HtAAA4Nypalbth1JQrlgnwE9mdccfAUwpmK6YxP3xAwFJUnmu6Uhi2BRry6wmJx8W7pqRjk9vygAcf+dsaB1OEK6yUn10mAiUARoiAphgnvtMogGIDQAPo46JONCRtdal2UOVHwCAGCGJv9qAaEG8huHi6h8JGAlIAEolD/15VTFFU52alpbO8o1VJfvPnr1qu7uIeDJ7fKodHZ+JxcS6wXDj/vh9trfXCi0qxyehFOussu9oS6nKJuslWm7nK+2HUy3N2RbFus6NQVEAPlftz88M6EtUdb6vQgE+Ca0efAjTAm7fvdXu3LndXr9+1ba23xtQ6i/IjpDQZFqMWl5qnCsFEyVsVc3Gbu3s7uj9NP2G31LGMi0AALV/22rAdsdIXCfvgx2IqLUBHZIy69CwB0gWE1OxHlSCv/j8CzE0OBv7qlKf69lpH057Sg4MRzNyztuPz54pHmF5ZDfFMGKvktDMquXs8Iiee58vGB6KPTpx3fFoWIE0wyvZMYG/nDexFi12l5iSxEix9sQ0IsWm09NKXHlWgDdihVB0WVhod27f0bNkEoAnesHA8Hg3kkmACoCXxB6alFMtOU4CbQPtY31OXYRJu2/YQ7YdER7m7wZPit1YYrdojrja6wJbYhFplggs8BhrbjxxmlpjFxcl/MjZRAhyZ3urbayv65nwetgLCGPnM8f3gx9bamsraxLUAwQAiEOwMiCu40I0KmgbcYsv32PkJr7Eo2Qv2u4e6vtma/HcWQOBSIzhRFSuquhqPYDJUIAie40ecwpB+FfsioA0TaVBjNUFAT4LW0JvOzETIA77VwKFPcaE99va6npNoLtq21s76u0XG7YSf+IsrovwV2PxTk70GQL2u1F7FpRP4p04WIWTap9WVb8moKjaTlJe984aI8idIrNjWYPuPNOwGhUbMw65kvzoyPDZmVaFH9Q45BTwlBMCrLGfEEicd1vKqVt3Nm9uWEOp8kzvrymPYZx1W5DYC8cGZPg+55Hf5RrdCuBWYs4Jtj2ja8UghU0hbR3GZFLEcFtb7/O/849G6qGv/sL01nVBa8aJFQUivWl2nBgHG2hu1OPpxpTdBP9yloXemjXg/sUEK0Hh+G8CgRjoHKQcvASUTrKrOh+UoCgVSV4sPGVqfioluib1ylkYampq1q0JoY5Uwp7AQNVXJQOuMEnBsfpYw5xw0GHGgx/ieFyis0BTO3g4rLXeu6pw/N1VcxIU00WyLtrIHdDAHF0L21Rmqc1/KXSWvioCtl6b7g1bux60uanr1p/j31ft9Gi/DegVO4PijODNnIJn93sZ9FFwGCBGoxKh19nYGQG0kTRS5B5AJ5SIWRxIiI+1VuDeKbwCUAwUIDMeh43IuBsSdyP47o3E0BDIP378Ybt9+45uD4PNazDWqJujGoxRVyA262TLKJgDh8y+tCGbbo+fPJYoDE4AgILJBlFwZbrBD98/tcrwFNd2X4gyKCrtCXyR+P/lX/6lDus333zd9vf2pKCLccZwEai9fPWmvX67I6fIWmCQxFzplEvZW6b942AxYCf0uta8a354sH+k4DWgQJgvSSa4liSqAcpMk3I7i2hmRfFXIDbBAAh1nO9LVb760NhfFppzUKkeoeqzIwgKM4PXqy+Qio9oz6bpqpo+60kdiK+oElPOz0bGBjNUOP6dc+3rdQ+YqqlD2A9905SmpxU4OpB3pSYspNgGzgmGUM9ZtHYonEbFvXZMglgSLZPgRiAhVSkp1pvlwu9mbULTsxaHf0YCLUdRCV3ON/+OYnjWiPfEOSWAj5MNiGNxT1cFOTqst3UKrtwbqXEwEeqxCqyTQfQdDKzaBta1qYexpkUAQg1oV0FR232FTL6AKeNE2YJkrH+HyJemhPYKApNlc9WuRD9/0a+p+AvoGFQQqle61xxHKMRbfce+vrQnuVUFgUBGkJHoOxhKpTmjh0SlL9FEriJMAX6XoC+qtzhZRm5R0UIUC3V3ehNhXgmgieKuKJaAb8wkP5XT/v/JetMnObIru/NF7vue2FFALVzEZs+IPT2fJJNsZvSxrVtjMn2VNPqDxWmzLpIii6wqFApAYsk9M3KLjLHfOfe4e3HSDAYgMzLC/fl7dzn33HN5xgQ4AoDFrKGHddTWqAKTnJdYGYlh9g/3x7+9ZrZvqsgBViGEVAFgfBvr7iTPiX8HstVoVxJ/VP7HUPeOSYrMVsJWsIcyckwVeokaWpRWPedqv7JvdWd2TfkYCBwN9VqUTNf1eU95UkB8KNesIFrj8cz6ordYoAAaMRXY1i9IjI89SHWCHud+5B+VY1dGWBN8qX2x78GCgaaUqmZZlHn5qWqtccDiHnSepduRlFFrX8Xn8kwBAELdN6jXn0+ejymyBJtOhm1fbI8tQOlWLe8Xi8omWZR/r/3Bz0OX1R5Q65W/x98GCs0a9Hmy/o57mHvdnv7MtgG7xH3uIn0j/FeTMmJnXBn6afzDs6LtYnFxru3s0OK20haoWE/vpUWDrWStAcgAPROrUIUDNOe9N4vuLlX+OVeDEpzTomZxTJh8bvGAbcCzyBnnzFA04Dlc31xKBBKfyzXAvmFmOGuh5w5DiHNZbAjOlfuwR+3k9KJ9+HDcLi4Nmt/cwYa5a+fnYyWJvKeB0D4GMqhOpdujcxUUo3lTo4d1ngd6SS6yODHCp/CVfaazVe05SjwpVEhI8aqNLy/a5cWVgHySXWsjTBWzfP7l527TGp+rZ5kzRv8/dnGFaugsvpFZ7+7nhbarOElJkFuH2PPx3ZxhfAMgFjpBV2Ki0FLDWE3TqAEgsE2ZYKDrlXCsQb3On6pYwnQST1eiMvjm7Y+1z6Zte2er/epX/6otyg5yf3dtdjRq5xdMiWCcMs/gWuZfV2YAACAASURBVPHPI8VKl+2f//mfleCT1FEhnt7DEvTnEnchWIi6firtVCnj22XTi4HlM+JzjA32s3CskMIe7JH4x4Bxam8qX5Mk23ahmMOj2fbk8RM9P/Y5Y1tZH67H8bnPKHEf8WL2jfzgQADYOYI1sTjSsEdhm3IdPWPBrQVOjG07pYNUsQ5nOAUP237nNmEL6HXz6NTgv2HluDAIWyTAPvvl0eNHSspIHvkb/6Dxx9Opkn+eq+j3tEBN7wU4cS/aW7NzSuABbbZ3dxV/4yOfPH2qsXvE23/605+0Z3hPWn7cEuVkmiQ0YKxZctZdw/7xrIjRuCcBc4NWcMU08kPlXwC4r67NcCotNZtz2zu9xyKtQJcl3AzQtiAAgNc8f/q8PX/+Qrbp9ARm76kARlhiFOXYK8TQfL1997amhphZphyq76JyQaLOO9csRi3PrnR6VCysVgSedQA63jvj8vi3NQn6sfaZzqLPK4FRxQnV1pn8EIYSzkHArqrwZgio6EobHbGdGBVeY84vttQ6eBaNpZUSIJfqP+eYZ61JR2JBu8jtgpPbVVNEiC/k+jpNhRR7yPWkD3Cp1gr5/6/+3T9NpdypqoyFOXxwHXTmK1VtJVulIimHWkJ8QTpCNTWyX4ltjcGzgTb9WQdKffY/HVvWO/8SdagqewJMP5iMVOgur4IGi3QleEt1r2LQHnBQ2cMABlQ0O3abHfVBSpnb1YYgkV0QhUBDqV3L6dU8LF2ff73Ellz5Ut+mknsjkAmEu0ppJf8CSBSEe6qBPq9EgnDAAQXyTDQ7tISvtK6NIJc/d22RWb2zU00CuCHpvwOVu1UrAIHcyjI97G4rgEGQIDkjydgYbEKWCceTLyr7XCK0nxgwO6SpkL+M0eAWLqFYwY8muJ+bbU+ePlFih3Ium9R7yC0HbOSV5VUZLKvWfpSDZB8isESAwMoGBGBc5c72bjs5JVm8FChj+ldTMMT+IkAFXU2/NjR+q+17jN/X//I7OewXnz1vL168kPH/+uvfyVhyFkhIUfzlGhAQYozQ36odALVlG+F/+fr37Xd/+LP6sE212ewqjqzB1vaODJqphxYEAWGMExSAc+2e3PRycrDV71XVsmEwGcNDJSAOLyhnAv30wzkg8znTea6HKPGmooH7d3ral42lg+t8KTHROCDUxCtALVDCYJWdZJLM/K51IJxMpY3IBrb0Mkhw1NdsA+lxeTMKpEx3IxiFqhnBIJ8JgrFUA0ikOQegrewh1jiBBOdSPY6jqVTMpQZd6L7PtYE4vVf1AnP+qOSYBmmmhXrHouB7557hiPpxXiKuRyIgVkKpBLtHTlPZ3bebqQlVzeL8STuks5MWZlIVTH2sTqQMBtgRZZ1jo7FdXKaE9ESDnbR3BwequHCONJqIvQpoNmumB3urA0gLANBZlME3Awm0mM/T2otR0+tFCAQg0K8WMBK8/qvmyWcUpWIJP7cEaQk4NM6uEgXu0ZVZV9sFkhTVkPXH+bEn3r070PWvb3gMF8GJW5SsSeNpLdbhCGXSe+JWAS3rGY0Cjy/0+qXigS+yaKFBTzn0Aqt0reyLgWK1nlES7YhZFhjHmiGEdXp+0U7Pz619QEsNVZgKsjj/XFvG6EqMl6isJr6Eqq89wNmh/WNAl8+ZT3KhIKuqNznb8RsBqHoA3fcWTR0zUXrBSYk5VYvOzo77WqEaj8dU9efa2saazvYNY2K7EZmZklNTICb29x7XGZq/fQL2AeVsWFlqnZHtYRToncGjamcgIQUQSlzAXmLyTEDHPCPWgKA/CXUEnVIR8bQbtyHIxpVvV8W96J8KeAc9sUoYayyn/XMAAP8toL9A1PizxEHaWxQgKqh25dYtOCQDAkmqTUeMCdoqSvwyoBBngl7v1u7a+jp9zwibGXxTIHd+oWeQdpsE3NjA4yNGY54Z9CbQ5wwsLWtMGv4TX/39q1cKsAFgADCs64Idjd83NZ9nwffpXwUAMOvg1r3/RYFXvIJKeCUvsTVtiv1q7c3bD+3g4LCNZhbaZDor0JzYA6KcQWFa+wClaupMxYowNF2Rq5FWFdCTzEYnJD7He8EtDxFxVdJWVTjsArEOayJm24g1PGpXY3qcrxvXSqXbSdJN293fbS9ePG97D/YEUHCGjo4PFQ/wWQJJZppU6Il/iFmwB7QzPnrw0My2FarR4xLiOxdwwDUhpja/uCgAEGYQlX8S/GgCYcM91cQ+RWNuCwQRS6tGIuLbOCP4JQADwAkYC1T6AcI//+Klfs7P3OtM2yMthrCvHJ8Td1EsOT05aV9//bX8h3QAWHv8pFyD21UBnNFB0sSiEjaOTeI5hmWRdsj4UU9WcJuh4oDJRPtHRYSA0gWCit2hSQUGUcS0uZtoXXe2dmTLT0/O2qePPAezgbEz+DzOO+uJLcDmquhW8U8+JzG5ipU1uQggg73LNRITKGYv5kYSX9nZylfE2KwpPgGXskfjP7BxabllX0snpnrFicJYr+XVZbNM6PtWldnMSvYJDAzrnThh53zK5lbrj69hWQxAquJr6xsq6nHvP/v5z9tvfvMbJdu//e1vxRKQAGK1+4r9pekzbhnUmMcr4k7H+ymQxJ7m/7HjWnPpTLkXnntm/6vlQiMGXYnHbzhPdEFFYGwlr/hrbAl+5uGDx+1f/eJXGnnplhmDewh3Mk5brI+HD/U+b35847HaGnFYIEM9l4BOLvLaHjhfcxxMoTA6DLxXchFfW/Ra0gbet4M6jrZGUdZA5xL2kVgkmYjlsY7O+dQPXqwcFyRqFJtbZGZn9EyZzKGcovIij/cze0V7qIoMBsXtR/uYmxaMDbE/8OFqkzk7K9Fbs+3CBFTMe2ctBeV82MvP/80/TDMvVMHCcF5wiS+A0jlY6mdz2olTLYwwX7UBOHXtkC5dcFUsE7jqwJRYWV9p6SsVHHYuTklRl/y6yqBF6WYqhu7fhGwmuOEKXL3zg0hFxQtHYu8eOVfqSZTct0Y/TpyKVK8VYFvkSmNLCr1nHSIAKOXLooT4ebuSH/AjCRLX4EDXBsmBGZR9V9/7ak1/HxwUU9+KNcCaKKn2GisxKNBB35/eWcQHrzS9bePz03Z1eSpl307dV1QoTzpQwndriiQJnlTUK5nyiCgrVJMU4PARTmLDi15aSrtWvDSdlQ3MZiNhPz0/a7eiCt5rfNbzzz4T8uTxH4tyjFKlVlXIwkw4QAIwFHP5W4qnted4RhiYk9NzVQCZOqA5tidHCvzTa0/lXsjpxw+iCXEPIIdQEc9Pz7tnKSHA2VlNJuCecVy/+93v23fffqdnxGfzvhmh8tnzZ+3v/+7vlEhyOLmX//nHb9qrH96qcsB9cz3pmcIBwmZg/dQicXpm0aWq0AulBDy566c8xIjwGp7NsIc6LRlOyEmUBuJHP5ka4bPDVwfAVVUz+4akOJoBOasx8OwFGy+fHVfI0M2woq2MWO05G8OajZo2GrUDmb5r1WqLVSVJSULSA4Y2kLwv6x5hKfYcgT+JXu88XIklmOF7VL1WV1YVADsoci//uUbguRedcyH1aqkm18hNeuZr3A/OXjOoa40CgNgWBu13iwCgD9ej6xIteqLPFpJdisEBR2WgCU6KFm/k3++Der4qgCW65kDM83z5PsHrcH54AIAk2qkKc30EZfW0tYc/fAI8Q0jOiSZOxs4YGzanqiFfYQQg4qPqdynbA6jgJBJ4qoLxVwCAWhnKxkFVlzUqxFvZRvYe/y5zpZGFaE2ML30u1ctH5dSAsxFyKIqAeRbc4gxGSKijy0e9N2JKSdgqEfOMXQMY8gOaOw4AAHBDgHeuoKib5FKBSgIAM8UsbMn7hF0i3yFQ2H4v9+i1ccKbs51KOgDAMSrftzeiYlr4y/3naeWxSr2DXVMZTbISsFMURO010Qe9J7t7K9ZLroX9bwo+Z8Zz0Q249T32fXAa5onPs8HbmU7MjUoU45x4zrRIkURQoTo5RQ16pFFrfM4t6tNQDBvtDAjcGcDRhIZq8+vaoSpmMPuASu6V9oBax2AGkJjID/XCTpxrnl3WlOekXtCi7/OszF4yE0CPvYJC9yb7+yQVtj0FpGWsKlNVFtySQzLmhNH+OQAA6yJApfaG4PZurG9GY3q/5bWx5T4CVJ+pNnucKMmuNEA4v1XxduJrABN75J7ruba6utxubsdtbva+bW6stpXVpbaxtiYmmmIbRFEH7Ac9Q/WF0g5kSi73BdiK9gI+ibMItfh//vGPsqdU7XmmJPluDXQQiz2yzScGIZ7CRvUgj8RPlzxNQ1VFztiK2wC5Dqp40Tl6/+GoHbz/JM2im5tpOz2jPxkQ1HGMwI9Z7JmZBLKTjKCTLSomZwpP7OeIYFZLRnxdBIjTu+840jYqU49QaocJQUvk+IKJRTeymdiYLj6bTjVRaHVtVbR/AnVAhx9//EGtgtIX4Nmojc2MMvd2e0Qro0V57thb2i3Ux82ZrKRjZ2+3raxCb6d9gbhrWWwKWAA8K9gZwzFhAaoCjPJ8BXp3QmLeLxfnTBW4FqOD5/ny5Yu2tIxfhT581o2y5plypqFfc2+8L0zE1z+89nMb0Y7hVkeSRtpN79BMmrh/XzZL4x3vFJexdtn/+Ef2Qs5pmDNmIfQJjCqYi2ZCRcMFX8g6upBXjCqqmXeT9vTJU1He6REHAOCw89xT9AvjR9clvRmDP0OGAoUiTR0r9mBGuqq3fq6q3qWa7+JfP94Ve6zJN+Xv+n3K2ph96DjG7LS0zmF/Yd0K2FdB0AxkwDWAB9pNSerxLYl5jk8yRtCaAZwnhDo1iebutt3AXi1/wufyGjOZ8Z937eXnL9vf/vpv24P9fRW1+EMlHRtGoUrtY9XKyEQHKssUoswycNEyBacUQc0ec8GWM+lip7UVOI+JpQJw87y5Z9ZfNljtYuUvaSeXyr0p6bMz8+3508/a9vauYmhsFq+nteHw8EjaJY+fPNaeon1XPrebYsDIQO+VsDXU8lf+hwsN44txkFwrtoCKephyfqaOsNICEL/qnxVjpJ599noYqnkf7LmBfLcjGOjxuFftwwI43SrtHBcgUe2F0nCwwLhZdQEi/G/OCz4+hT3WiT88T8ZPEmuyXkwOSitM/JHyOBjfEwNP/FGeAQDApsMAxDkKGeioe6GFDBxcJaFCdiTj2lNVhZRX9SrIWUCAnya/TqJ51zhL95k5EO7GaynrN3LuBUklLCMJXWEz0uKvbDIfQjsPtyEYbdZIszKcXIQFVqikmRro+08ggbP276pXX1wTI2caLyHhFPd1KAiUwKAfNteR5McBX3+vOmD0IWFoqzIphGrWh4UeDl4DIhgKWQIH0GhUYkXJ1mehjEuizkiUG0kDTknYrwi0r9rMyEGHk35RC3S97ndyome6jyvPombVCC6jXFRrMajQNk315PD6HmeqYugDFGXhi/GFDfnktuHs2KAcXtApjAz9QFASqRpwEH+kx1+zRul7ocq0IJSca6NSFKMDxRnj9dVXP9MBQ9hGld6qlpoCdd7evH0j9JR7xCE/evCo+r3d6oDaNoEABlKiGefnOjz0H3G/HCoSBtaFwJa9yQhDBaO1dqCtzDReWFxWsPUv//K1aMoYJtBqAq60IICa50Arwa6WECi4mjpRlYpelMsVjwSiSRgCHqHNIIdUffBBWTt4qLdmP0GydY7KUIqyWwlTjArzfB18mcYUZ4dwS/av6U1MJPAhsdHlEZgKyhnJ3GjsCs8n/bk+E752fWY5QoIEgiqppBdlELskkErAEtdqtJW14gsAwMbSbB6BNnOmQhLwsD9E0V+cl2FVJUGgn629KoKTSQcU2dGZApoKcGwJz4x9AAAkBWJRSO8UyKu6XYlFbJkBBLdapH8wIADXpCkUNT1E61rimapko8heTmfodDt0O/PPqyLpiqYr35dXHrVmgNUijmuan+7qP20unC0xFVQZcQsRDkioOhXk0ilR3UdTAEzjy9n3xAY7RZLWIegRtocC8mJVJSkh4Dg9O9V644hwxunTV4/dsgW1CIxEMS79CWyG+9lsU+NXfJ4MmKaPOiB1l4CViCrrKSC1xkHluXpP9737mEbuV6r0Bf5257ao4vrUqiqyKNmPfD9AF1tM1H8AtVFrK9Do56ig3aoiyD53RdqVFAnfqS3BYJk3gGl8YsyVzxGKX2wQXhKmg6pVA8XiVMb4ee41vjl7m/NG8M+9Ui3mi0qCAJBBy4MrpqaYS5V84pFweg709lclUW1wFAtiH0p0UdXCYnzxbPm3QLPG+UDt3GdIILtGDmZUngO6JHDxqanUS02d/l2o/qoUOon2z0nKXAEhKQN4ig2SzZS2g8cOIj7FmrPPODsZy6j1VYuZK/79JAB8iKvECsKrwvTX9t2sJFfJMvoxukVuIzODil5uiz3R7vZRz52eb+wUifd0ynq3trG+IhE+6KL0d3sE7FiiW1LenkMYjF7fZU+tWFxSMsCzVWJafbYADBYOe6/1d1BpYJ8WA8edUz3bFRgYsLNGVOsBrigKMEMbAAhwZkkVYQJ2PpP+YJIsgn9RTWlpaVwnytRn7ejkQtT/6T172iry8gMFjJgc4wSE+6finBhTIJr6qGNzRg0/mKSEtSZJN5ix7Mp5gTe8Rq2Gc3Ntb2/f1d7z0za+5JnT782oRe9N7lkK5fPz7eISqnwTCPb48UMp7pNcS6wVBhlJxMysKOSAw8QVfCYFDp4J9pZ12C16NrR0wBdAl43NLT0bQA72MBpAG+u0c7jfl9fF/oehxfMNm4rPUExb7TRcswN7j7zjLD589ECFDEZ3wgrg++w5Rh8LAFha7ITy1F5zTdzoFjwqyhmrR34PACBGRrOYskZgV8Ke6ik+mOIMCQ6CzvwJk8kMJjONWGeAQ5gpiXtT7EllFlsgn6txvhQE1tVSdPTpSGeXCQwpsPF/AUkzFqrDThJ/4gdTXFOSXuNXszcUE9R0mgDHElstViMxEnspdn1tZVVnOmBSmH3Y+wCusVnW/vD4bYA81tq6qdZ4wBbybAAApJkC65ViaWniYOfVs00rFXoI6zCAGKnKmXBMbB0g2zr8C8U37v+zzz7TqGr0OLBrVIYlvH1Hi51tA2tDfErF3grxTuaHxRq+l/ZQ6dWoqNKPlnaxyjkX5541IHbm/+x9fsbvR/SQf6vYpPPufIRne3V5rfiRSRNO/g16JP4l5qIVjPgUcMzs7hnFEALEq9ofsCIFisQKbuGaaUsrZpyx1rCfUuRKYUoMdbV39bGvs9S+FSC+n/cLvT+2Xq9VMcc+jPi2G6GKPyiA0xMyPGFKny0Aw0U/6UWU5kribz4z4JLPP8KmFMOs7I/f5t41saGEDnmd7V8f1zKus4td+M0v/90/TYcU2nygkuCOip4ak+OSVHn8bwdg+lcZ5j5QLQpGxlJVANe9S1U1ZNArgQs1JrTZVMqjQs2qqh+/6PU48ghPCWgY9GiSjEfYKzfNa3lACZh4HwW0Qvj7qmknjlSJu1A7AQB2UBKGKNVb6KypFgXd81rM6MEm8OoRHaq3HjO4MGdEhy8nhT7EPgAeUwbmoKCtESxinOhFhXkxaQszTWN7CAwi0gMLAONJjxttAQYMMBhG7DKSQwGV1FJdMSKgwdGo54zKYvfcnKgZvU0vsKuq+Gu1CxRlWrRSqi4Tkn/mfd/L2YGwBllMAoIRItAhEDl4d1BADU6M+bIEGetak3NGGNZYERwm6/iLX/xCaCnCN7wvzgOHeXJyLABAkxnS/zwaKfh59uy5nAa9Y7xWVMFFq0izOFtb2zJgaA7wHGAOEMjw2vfvD7qEDRDg8eNH7X/5X/91297ZU3D1/v2H9tvf/r/tL99+p+siQKPtAISOnyHekUQ2DryrwmbGaIExmgdcTjJI3VD8r6M98axq9nXobcMENECDHayRV8+J9/u7gu9npBFhBUQESZVDlEBVTfnQObUIk5MUawjwJaprAQD0tbMXCRIJCDwCxYFRlJBDd+K8u3IH+g0VqtT3Rd8zYyLIsRKBQjh4L3ow+TkVXf5mvZcW6DNDgRq0eST6P5UQgiFRkWlZqr0qdkKNFcuzGSoAZ/1iU1wVnxMAQKIs9kOxF3BArmT1yeSQAZCkDjqtAD9RiA1k2AlRabFDjPK/RZpMlY998PvXzGuYM7d3Nb7wXo4cQA1gCifAm3G+WBeSF76HAJBaGLDFJdamYKd66WEABHRUcHXvaowBKifRov+X3gSPA+enCu5AXwDDkH3Dz6gm8fNQBLlnzR6HAlqjHd3nuFKAiXsceQ/OoJkZVjIPIGqfk5Y1A8ca2VgBiVRuBbAull8ojZZC13VPpZ6r5KGAqQDhee88I/YN9jLniesgSJPmwDDRrln1UP+v4TiTkNBbLQaQafzcj0EAQCo0WbwneN5O0A0AOFyk+k8iZWom10UgO2QFhV2Sir/Oen3l7Od5hGHE+aSlycHQkT4TESn+JjDXniawntwXXXdByT+Bnmm09xIrlB5MAcPsWSUtpYcQnycfJ7DEv5vAiYkC0Mp5HQmNkmJN4pjVZ0YTh/WKfwwb5PrKUzsUCJYP1zNh3/I8YLPU+KjLahtIIMVaqtWqWo2wC+xNTwFJ4lh9xSWCrCpntU2wRn5+BQYR2JWPCzAxbBXy1BnEOQFMTakXiNKsB0CVFrtFkK7nsGzwE7YZo+oWF2fb2ipq8+iyLLf93X2t+4cP7yQox/pIC4BpJIDnaxtKxnkv0z19Vqju4m85UxkJ64kLtDfNq8qoiUQ1nSXjdXm+nkoA0GoKvcWnbtv40jYK4IE1NxOO+fJW3x+PEbqkne+uffxExR318CXFOT0rlPGry9KZsJidr5ffU+JJq2aBZAH7eU5M+HELQdhpBi3VUlQ+L/Eo78n+ULKkQB9wGd9BBZqqmJlHJFrENgB1EmqdTNrjRw/by5efKQajlYPfof98fH5pBXO1q7mtKMnj8eGR1pozjJ4ABQGKRUxNwuYBNKELAmiA/xVws7qhNg2uGQaAxtBhf6uaHVYgzw72G8rqKuAoobSuipMe++f5RUBTt/3B3uC6ecabm+sCx7GXfA6gOfGe9UysQ7C+vqlr5xppc6Tdl2IHcQuiiQLE5G+qpffuTknaz3/+c8Ve33zzjSrPileU9JbSfAnEkneYpeLxzulj7opnd9ZB0GjQ+QWBSZwjGGowJ4h9uMewdsw0cBzt0csFXtekiJzVaJWkCMHr+bd0e/C1aQOWTe8BAF63W0LVgDueLkZ7pDWysCmZRqJpDDUZQjoq66saoZlx3+w1JYbzFJsstEwRKiBl9iz+XeyapUWdD+ymim5qvbzXHuUcPXr0uD19/lznhbXCFhC3/u7r3/2kXYr1trCdwQUBpMVAY//GlwfkYE3MpnFhUudMNpaCIm2HBqx11oqRZg2OFdmlADTYA2yx2CEVO1FE5PN4ngCk6HBE5NhFW+yjBT7Z93u7FOtuFZ+HHZ14l9fGv4VZIiCjYlXFJjVpCbsYwDe+MECbwaK0XNvH/TTf7TUg+GxPd+iFtD3O1DFT1cKsh6U21AW1AEjvRmAleZonDSl/LGFY7d+0ilShIWCIfF2xcNnr+CD2Dd8Te6O5YJb42nl8P+FA7caz6Dh5esXoq3//fxMz6h55uEHLktQ7xTfakiCjrwj1CtoJkoe/n8DVQYAR9CQXMpSq7HuES4JhP3T3o3KAeJ0Cu+oJSgLajX9RYk7ZxjTlVDe4noyR+SkwYAE+IVMgxBUkObnvq1lKuKqSAb1X71E9IFHQFBqGmnP1uCgI0mJzORzQXjQkzsjVqqqoaYBXUXRJ4qMRUFRDbLjGBKJCLOcLNRuUExSOWOKmLc3et+UFVyE819V9+p7ZbofNtaSqJuRT/f9GqVhnBfMROaz1YLyJhAGLQpcNqKpgqamrT1OGyIbQS2iRJFS5xyDqgAskmAWwyDEzveAWav6+nOLbt2/b8fGpHAEtJRg9sR8Kxce5ReWeII2vzz//XIYJw+KDNWofP35QAHV4dGgUfs195VQJ+Hrx2Yv2s69+ru+BTGNIGKMnwGPemgEYVd4DQ8m1eka11Uw5aBxWjNHW1qauYf/BIzl53u+wqDfckyvfFvkCqSNYlUCK+qGdkCiQLyqOkTprbziY6UeTCeAoKmQPtDiRp/qgeywjksB/uOcDQEFBHjIGXCU0RZjPDUAzPMOqGFQwz/cxHG4JsQ6HnREMhkk3+9hgEr2Wy2JCENjmuUWZmd/3XnDAxO+v0LdegkmZv+vPySg9gxR8j9dRQWDfuu9wRoJXGDeYLKlYS/CSFhH2aU1msECYJ1rgQJmVK8ZRCYblGcQJY70M2th+0Vtpml/P9pEKd1U8U20yCOWkp3s+tLzUa7EX/f30M5r9vMy0CQCSe7YIYRIU6NDQVxkF2CR6pOhlZiT2C06bYFKjqCSg6Z55grsMAky1RSPE/NvSVTDqDx3TVMzsp4CIlo/3vfCceX2uVfZt1E9RMOMEobFeqE37XTRAVwP6+7OQH2uQPl7uMSCAwAT2YIGl/dgeK1und7QDXYviD6jhINMOnddBeVUfNoBKJW/S0ChGSc4k66IKU0atDcBa7kGBIwF6geACpScGZM4vx21rZ7utbazr/hHY8h435VxANFVuZmxn6kQFZ/3Iz6lVjCuBiS0ObVZaFEUNTPLN/QfED+Dn++qBfRT9UZUn6ARY5Zp5TmGrcU1KdG/oy/ee5D1q+mMx/apKL1/tFrswImJrUmXR/4vpIp0WJvg0RrBd6L1IZqh+YGN5JlTM2F9itlwilGrBRSednkEfgF+2C60NMX5ceXeC56TIlUCfG8UeJe4HyOAxecyDxtabGtkBdmE6hCIaUKZARMUztB8tOsDjfblW2cMCqwSYFjOQPnrWiao/LnFhwX3vJNUEkgbJzsWCY6vyWo2qmwLm856z6hmFCs3eefvutRJm1sZVZleIqSZbMduVWlg9+KHv08zgdgAAIABJREFUv/9e702VDsAFPQLGYFEd3thYkyK5E1z7OVecXQxwEYG9ZvvA+pMIagwpmkSNEWtXShix3wG6RY1Wz/GMWAD02yMEmJGYnEfAKJJkEop3797qOQFeIjxHcgyI8PGTgQ7ARBdNsK22/w6gnRwZTHXyx3P0aDarY6sSeeVWRexWG1mAkMTeYDj91vNtfXO9o8oSmMMUfPAATSAcNM/4XFpCq8trJYToSDLj1mxXb9vRp0PRq7HHJGXQ/imMYCPUKqkpQGdKujVW994sSq5PIG5VXFPNU8IGeDNtjWo0bBDdFxN6FEdzz7DPrCuEXBBJP39INtVitrKocw8QxVlj/xDbOKGBVQAo6So6a3xxMW5Hx6dqkyAedTuX41azyPzF73H/7EM2LlVngAWqrjwjaO1DW8Brifdox4xoLc+QmIE/urZT7yVdx7ntNUKJk7sA+cXYLeG5xNcGj/ovxY86y5WAdeypYvCVOKPE4orRFDDVTFmzSrY2NrXePBslwhNPKEhxULPqtQ4WMObMoLm1u7Ot8359dSm6f1cVXpo3M6BG9PVM0DmNcnMb60QAMmcO+4itABiUWOGEFtstxdKPnjzRvwUMXI7VO09sbXCOtkIEu48V20p4s8BvxzRmgXOvYZ7yuwAdPO+cN61Fib8qpyn7KN9fzEyeP8Uz/DF6GVyn2A1VAOJvADaYD2L8qqg3W8Kmbj9xAbbyCflbrpGJIx5lGKAkRZe0XbB+mnpQST7xnWPIyruIv4g5amRw4oTkuwGfUgRIPJH9rTy3wEbsTG9znCs5lnH8q/boAuIlui4tn2oNiDhvFa25Dyf3LpSSW3lUYCbC2HbxusRAGWsZIUMxZmnBLh28VMscC7jND5tEPt+xBX/xf/3nqUY48OYJrPWQS8igKpGpSpn62R+tVK/tcPtKY2iKCRz9Ky7fdYEVgRdjC6p/PFV/Fi2AA4cIGhC9gUE1eQ+SU15jMR96Dl1Rc2+gKysADum7DkrsnhMSzZs2L/qgaVP6eQn1dcETH9TRhQvhR2SKQLqcofujUn13/2MCe1VIqkKa9XGS5SAAI5/xKqqklhHjPdkXNzfQIU1TVPVtjkoHFX8cbmu349M2ujlts/T+61od3ArhrCDX1JVSfS9WghDPClRyraGSBvQAXTXS5H7A9Lp271+tBPRtlvmvZ2tqC32vo7mZtrK2pr5AAAFVmaQsv6r5qS9fft6ePnuuCjnJ+OvXb9r5GckM/UQXpbzMoXGPOF8cSAwVDoJrxvjy7BAE0bzL6b2U/Al8YtD4PWhtGK8vv/iqffnll9on33zz5zZH4riJIaIV4awdVM+Rhfl6lVf2sYPQeVXNghqn2kqQg4N/8uSpRDk4lIACOnAazWSxMhsiI6+hxg2RaO8Pn5Ek5Vw/jsZJpAP4oN0CwkBiixFDAizAoERRuoC/+t5CH4qRkDrtgLqchESgAGERQNJgzJRoSHJ8/RhMjdS85xmlPwlE13R5nhPgCUEG7wP4ERST4DIBPkadikZEgTziymg19xtDb4TVlQqd8a4vzUg9FUSjug6eaY3RGSxRlqwpVWGugzF3tJVwXQg/ci8kywEofK68/+7VZ1d9euoXtK1xVclBMQqwDsicdEQ4JsGnJyi4BSDjwfRZjHTqApToL7hinYoSn+HxeGHTmC0h5kYFnGRngHsED/ybvU07EcG27GbNfufp5n21d0r4j3tVQixE3yKRRYbraP/RUMEEmHb8VwBANwap/wzew8wmz2omyFJLx2CaiylumRhTlRyN6vGIroC7MCgM2kEhdcJJ4jCk6gXMimNlXBfXKtCK+doS2vGMbfZEh6qXMJLXypUtVzpvnOSX6+NnCspFAfd98hr7EdPu1JZxc9ueffa87T98oGeCvomCpRtTN5Wcd6r33usWqMRPFRNA1HoEGXsBogQG8a/RbtFeKD0H/Ll8mRJOA9UJwHldxjk6GPKMZbOLanIO8LTEOt2TL/uDT6uZx97ztA5WUKO5xmYw5IwPWQpKiEtA1iAyACZ2zcGS9lFNd1APpfahpzXgD5zkLciWe7SfWyQi3OezaMV6gw+u8ksgtgvaItZkm5lKsam2nuCS58geMChvtky0V/hsi6C5PUGgnProS/W8WByOh9AKMXiEbXKR0m03JJ1L0pkxAMAf9hUq6x8OPsjGkpRT+adSPR6ft/W1FVUhwy44PTuudivGA6K4b7FDnhl2DDYcAODa6roSqVevftBZwlcB5tJKqBGP87NtZ3e77e/v6rl4Qo+rcPYPNQ2hNB4ccON7WGeqEdhDKvxHotY6UHVFXNoAy4wnm7ZjEt7Ti3Z1dVvivi4oMPf8s8+ea0wWADzPRgDALADukpLkb7/7XonNMiPxpD1ivxDl+VR2tbYFrrJnafXDNuO/LSDLs6AtDM0R2qUAjGEdsp8Qjr1vT58+0RpJh6CqeYA2y0vzbXWNwNzTKtZW1juWBe+vCietCmVDaXWi3eKPf/yTfkYrkOaIS3h11M6Y5nBMPzt7bUH72iCAQUJiP4Dx0LABtz3icUZst7TNEkN7LNm8WIe0k3jiyGJN77hrG5tr0jUYzUSZ3WKbvJ+Ew4oxpphvdk6tHSToxKjYhsvLqtBKkNGf5b5z2y3+CHADkBeAs9K2dkhO9/QagGr+5hmcnZ8Wk+C2vfnxXRerETvBIgC0QVwR0WjOu+OvcRsBPBQ7ylR0fzZrlRg/1WABeZVYqbINkFUxskFU+/WcW2ILJbHFMkyRg58TD6vFEIG+YhO5HXRGQJAAmNJc4T1XVvHTM0r4AbL393ba0hLgJpXuc7EieTb4fQFs+PkqUFitfq59/PSpfTpE42qh7Uu7gx5wbO6CRjpm1Oajx08Ucy4sLUkgFxBO7awfP8n+KfFedNUbBiB+2FMdTBHHfjl2dhth8jjOYVoDUpEX0E8rxTXTmxAV3fG47bEFC3lO6HAxVYv1fP36h2JWVU5WPmltfVUsWU2C0ojV+XZ8xHjuoveX+KeS4ZqMlESW58vvKGcp4dQhA4BzlrHSrJGYzc7gi8HtPZtKee7X7MqwY12Y4jX8ndeY9VmxSYlo8756awk4W0SV50ucJBH1ih8z3SK5Xvd5A6Hn5J5dO0Dlp2mhUK6z6FiVvTgEMsSuHYhRK86q4rvPpUcDitWXYsD/9k//j0Iaif6UCmGCdM6KNnkZU5y7DHuBApX5dYc/Sa5QQQVS/iD3U9rAOYlzXx2osLTra6yBgvwKiPS8mFOOQILm//ZBvYK7ClgjpKDZ1R2TYKqHQTDD5xCECUVUv7wDSkAAjeabtfAOBk49bTUrM3QlU0Sr/6KCKA4FQQWzt/niALga6D57AxBQY93LYQPppC4JtgyXgkTPpw8F3/1RpsFjfHHkoqorkZEeuyoC3O7t5Um7u/jY7q7OLchRPdJGjakMG3MJEp6e3wSCrEmUvkWtqkBFiKFEI/p+GKFZpXrpTWUNA/XV1cgkqW5W1WVmfrbtP9xvT549lQjg6zc/SnWYgNFznZdFuTeIQ4J+277++vft44dDjwKhN47NWtMiEoi4/9CjdUAXozpLv/D2zraeBz1CqsqViGIXmF1dqwXgN7/5Oxk8qiHTu3sh1jiQ7777rr1Gi6D60oYJeBBGnJqTMOYYn+s6OZAYHKvpPtI6YniYZpCKGm0HpuKY5hvRQA40r8ncc7MN3MetQK6Mj/uBjWSmZ1nnRcmGAyHe20mOK04SZNQ+LfG5ClZ5bdDEBKOpUKfSYBq/Ke0eB+Yzrf1OFa1G2kHjsjBarwXiqv6dgnnOgJkQpukb/HPyhKEmmUMgkSAEo8b54/7FtpCh6oV+0m7A9lO7AIGpqI7crytAfCb3JKX6Ut3tqPpzrrBhAPn8XBcoMYkyQSjvgeOjcsG1xXnw71Bm2QMgvfRD2+bZPgQAUEJYVWwcO2csVQOSAdpOkth41JiphqlOmAXlHvskVwpCpPrrWb4e/+bWIH6mqqMSGo/3of9cQdHdxAJXAkMJNhy4YR9TqVUwVEAPASe22sETwISZD739MoPKPXf2qYwIyvlwgt9rnfA+BkJckcmZogomJ1wsJYJXC1z1I2PtlxyQRCgUP+VxWFHqr/YoaHawPSqBDKirdYOaq+oklVn3MOOYqSRSTXOF1BR1xwn+m+dgUUp6mlEJRw/G0yQEVlTFN/2fZgK4X1MJOwwJRoDu77dHT5/qmknAmPfs2di9hofWiX760gYRzf3qWgGOBL+WXA3Q9ZReSEDbAGL4aoELPINO0bieUXpHo8JdwlKyGepHpILjPRW6OAGpOtiL6aG1IaktET9sFnbc1Hm37JA4il5eQY+ZYaWorTVzMi0a5JQASWmcR8Bx74BpFfBJCLPOPwrl+F3tVY2+9Zi/jP/LOeTRRWTQvqUHjlShqRa3AIiuHg+EgovaH6Ak5y6sEz4P22DBL4oXk0okzSqQj++AGusLpc8TxgPJtUES4q3rtrQEgIDCtwUwtQ+g/V7faT1IHDY2aKM6ayfHhwIA9nZ3xXQSyLLoqjdrj98S2+z6RnO0A3yQMKNzgE1FkJZrx4fCALm5JmldVXLIdZDkAgZIi6FYl9YJIqg1i4g96vVDdwItB84Jo/KYKc5kHo8yYx/yHplIwrg7MwCYRe/ghJ/jI7788gv5YXQGYIxxrfycquXCwpLe+93B+3bNnG6hKATbACMG3RJjiXWJTa7KZCqaSTyxk3yxb11RnW8XTEqaXLe19SWBAABSXM8XX3yhezGgjE8jjnUivbRkX8MajKmQHx3rD/eiHut52zO0VdR28e6gPX7ypC0sL4lxJpbiCABpoZ2fXnTUZ+4nLADHrx4bS6Lpve9inTSAqHbS01z70CMdDSJQAMGHA6qpEs39bay2x48ftNl5Yl7rGjmZuhZdnL1j1gcMtwVV5mm/YAxjClWAmIx9xibx/T55tj1nreKLAFhgYVIEwPc4URop+T86po9/2s5PL9vFuT+X5w1jbXuL3v57JbEnR8faq/wejC3tNwnQlXhsxTsqEupMul1AQKj0d6h0WwsHGn2Z9oqZXCB07FTaL4D61SJskMAFEAAArjFJYewmOlbSTqj8yXbPBYHRDHbFrRjbWxv6w34DADj89NHsnuVl6THQ4pzqv/by7Gx7/+FDO3h/3La319rLL77oWnX5PVpd+eIMcL412YPxcUyVKMBE7RtHR7YT6G1Nm0AB7Hw0tszksc/Gt/Ds2BPExxGG5W/FrBVfyr5P7vVck2gT70T0kXMMAMAzIaYGHPBa+jUGmqxTgg2XZtHdpH36+KmNL646UXEn/y52JPbj3ijeiAmCzy4BZeUuFa9yTcSWPAOz207dvlA6Uiw8r02M0IH53cjkYonVc8374ptsy9G9qdHO0joy841cVDHtotu5YFbR5pL40PmywfV+j3kCUxJ/9ldiEBeQ7Stj4/ibfbi7Q87ivYnNTGwNEIW9Jkbt40S3ajlWLBHL8qujv/+P/31q9I6qcS+g18FgXQXclf9sUoKoPJzQmBM4BYUOamJkrip0A1o1QV/0flPJ0EONwm4F0Rm1xcJrtnenmDwtpNdICy5Fwlx1ADUvmE2nOcHXFUxCb3J1W0lzTRYwZcjqlkmYRUWs/kYlLtVnwgFyO2BNR+gEBR0AYFiXFxdFayNTQqiOB6TqRqmF21jet9t7U8K5txzEVJ1wEBhakn9mMeN0bulZuyNwmG2z05s2uj5pl6eH2mxxgko6Zl2ZC702CZ5ZBk7mYDFAe+dwqNd4MK5JSFj1jsioaW5lKcBX0uOWi37MjtEyC69AofvFr37Znn32tJ1dnGt2p9Q8NzaVaHHvjPVCURckki6Ct28PNBOXnM4gi99bgfQcqsZQZmfa1vaWgmAh/wowltuDhw91T1QfHEwzHx2xLYuJpJqHoSFJZ6SIRiDNzKoNAR2Av/zl23ZyduaKTiH/pgtaTZ1D1VWeNRvcff0YS5JXriP9T0bDoRMuCpAADOCL2chxIp4YAJJq4Sb2HddssZWeAqXnql7IXtU2iTHAmK6vPJvv1dVCGwhX/RIIKVkuw+HAxgmCQLVSxnZibYeuYGowCi17lPdzAOQWIY9bNFU+bBz2IWvCPUYJNWI9XQC2sCA6LwEfr1UVnmrBBWtrlDfXliqDEvwCM3A8/FvrUfR1VFXZJ1YUB0jz53tRqag4+AN0AKk1Yr8q4RyePQwSrqfrq64eUzEWSnQxzgN0Xkl6rT/spbSk2Nm5+sprcES8bpuRlLrHc1dUS0gsAEAHpNaooCDgfHYqfw6unbDxHFPplNDqrNtuWBOqzATc2CzOgMVQy9YVOCGgrxI1VyvNOsC+ZQJAaPnWB5sKAJIj7BS7nZDEgcmO0zdcugBCqysxIjjnuXIPZxdnqnCYSbDSzZf3PnXPZz+KVBu1U+JP8O9gy8HyYoHMOUdckwCb6VTnla/4BwOvUIgt/pUqQuxjgqLYRz47I8S4Xiv4EzAa8EiAo4ClqmNUZQiUt7a3tZaASwAABFU8nwBuqWB153eg9o/SutTsq5UkLWcCSKQwXAHufAAuqhQOcpKQen1c4eCZKNHoEns/Z6tvWwVfawCLqMAcEhmBE7XfWWsHGbMKGvHLAac8v7wHBGVXijEBe8BVG3zntK0uz4uaTMAkwU6NSr1W0sP7AwZQJSK5AlS1jSFxW5R+Dgmh4w/7ah9DsxQ4d3yPvRZQIurpnCOuCz/DOSKhsr2zrwjgHGBVfaWVAGCbfLZn2l3Zn+x79gLPNRVc9qb8ua7PtpbkK32hGu01h/1kRB0JTp1REtyFhfbs6eO2tb3e7m7H7eL8RMr1JEhuN5prG1ubXQEGUInkLO0REthj6s8C8cOG7M/btxZlk63doFqNYB1JH4KBJFEI5dGOZKq/2WgAAq6YsY7sDc4OfdiI9F1fwWa5beMrbBJhsOMitURUQs7vqoJ8Cz0d9XizCkjS+ByE40gcVDUVWxC6PyyEmnhz3/QZfg/sjkcqJ1ZzAmDQUi01BSQaGHFxK88owbL2FxXda/QKbtuDhzttcYmYq7WXn79oDx7sqz/ZiZZjtJPjT0qmV1eXtF8p0gAAkOSzJ0gASGIZjyi7PL4S6EKiJoB5aUmFA/wL+wR6/cmRAaWM5oroYdh6Un6nUMA9z6blyNo37BHiDwwglV/+Ft1XCY/3G/ZufH3Z5hdm1OKx/4BRkKu6H+IerpvrAQRgvaCT047JXoomBs+bOI3rpYrMc1YCJ9vtoho2NzGDOtGqhTdTISISp6KBtH/u2tnJRbu9sRaEAQ/iXVohrA6v5Lto59kLrBVnXzE5dvEKtl3FRmK4uZ0qArxh6ijfYAxixYyOCUvvpOIgMwAqSQtjE7ZPgSW5P8dFLrikDTN+gvflHmkpUY/4PMLaUN431fb0+odXFmmkTXWduN4jajV6PON+W1MrDexEYuYHjx6W/THTLRVi7C9tJfj945PT9h6hv9tbMQF4rsdHRwa8aAm6xweaxYGdIvbnGgLsBYT2+e5p/wHDAcsFoBVDzDElLVk3pqULxIGhvOBx2TMjtfNo8kLFmAKvKibnrLC3uR7FejcUnSQY0TGOtJYDoWvFHqXtw8+Ic2LjuW++50JCz+zg+hRHCsB2wu4cy+LbAkhKM4Tv8bN8hRGR5+14t88Rw8zRftbkK7MYMxGHPND34D3v+JmRp86lHDe6uKf/VwzF/xNzeT/3wtmKsTXeuEQZmdQ0mNoVIXELeGaKiplh2vPStXMeOPrX//Bf6m5ttH2o6k+N2CDYS29E0AkOSRYryWWCDTn8GmMzvDDRcGokRKoWVEi6AKsTORqJDsNBzTisVDa4ab5+qr5pZX+gUzYHQYMQ++q7SLLIBs7YiowE0+/oqZoShBHmIObLCZZHiUk0CzXUUhJ3JdaBcFeBFRo/19YYE7O2qjn2JLlKNKhsqL/FlVUEVXCGGKb0frAWUhi9ZjQGir+rMog4a3qJLi5Q/AU9vm8Ls5M2uTxp4/Mj0aVQaofeyu9lNnCmEAgJLR0DV/arR6oOBCimqLS1EXNAbq443EY/+R0ckZysdAS0G7rAUs/LMqdCW5+/eNYWlhbawcf3MhzrmxsS48OZUDn/85//rLXRyLLRnMSEMGhUPy7Uu2PxnySmUnCl8rNED71FFiOuAQOA+0qQQlXKVWQfLCf1c1V5u6veRosdAgjx3BmfQeU0M1LlUEHVa/yGeoird8gBrg0xDpi1MTVvJGTUdEwDZryPfqZDZ6pk6GK8n1sVqqey+hk9j9x0dqF/6gf9qeBmEs8E9lknAXNVbRVDo2vnMMrdAUA1vSI0uuwLOYKJqyquRlvJOmef37c9KA2ITtHcTpiELbodnlHsQBDnS1WT96fKQBDL/zkPdhIedUIFhff3mBOv6dDxDsFCznjuX/fWRhqromra3a36i6O4q96tOfpjnUCYiRRBPeapIqBl3QeuUc5kcVH7iGuAEhoDzfVknc0qsPChVPER5CyKWd4/gBT7VXPtb25VOQWgS2+iRgOqymP7E2aH23j8eXE43j9WkOcsJNFWIKVe7VKtpbeu5urGbgnsRem2TRWgKOHJyFSeRVW9uC7TZK0RIjupZGai1/MVSmUPsJndJadVAk0dA6CYEaoGKXm9VWtQGARiUCzaMbLhbY/uuvF48i/FbmE9+LkmdGi06ZySfz+ftIL5bCWxZ394/J/tn5SiuQZpJ/RMqSSAuU6ojdgVAUUSUOwBDAIX6YcwCqlGjXFdJF0EzFRlAAMAZWgLge0ShWOeA5+Rcx5BO59PXw8/Z8/6vjSIVk491VX74BJHrOvyCKLej4fpodFlzAueTETXVLVn5D3HPfl9LUikGfYFbAWUV3tbtdjYJ9pu+lonnfI6vs6BTgUZhTJKC6KEjrze9Jk7OHZSZjFBJhDg3+lvxoeSRJGMuA2gRgyLiQEd1WBV9Ei0RQCmJLTH2CyrZqediGvKOeK6EZHzPragkoBwtUfwzMzsSz87dp4zECEtnVUCP7H1AlZa2yUgSuyFbIMIgDyvSdva3BAFFgDAtPf37fwMX2jbpMR7NGpPHj1sj59Alb2wYj1TEzTNwtVLYghP8nD/PVVSt8sYiMfmEjJzz9wrgEd8ztbmetveWhNIivge7QDyaTWOj7ODH+O9nDg4kGa/w0AgIT8/H6s6bzfrqTjQ81Uh1d627WA6CayEWyoeI2yP527jJ6BCYxNZX7R1+AzYfUnU+XyABhJGQAaKBDAABKYXw9QgkyeP6EoqXkulL3FAQGQFvxS+xBKhiDDfnj1/1JZXYJxet63tTcVeYRu5D51zwTUgukVVFf9lgT72VZ6d7M3dfbsFFCkNIfydJjvgn1aWlXzxnH549aNoz845DFYN9X5YG1N9+Xi3ZyWmwE4zHo0CBj9Hg0itKWFkVk8y639zdy1GwMLibHv8FIr2IxV8JNJXA7QyDpdngV3D/0avyLEMxTSmIpmlYEaaaewBob327INq8aLaDOOq2FLsIdsbxPMm7fDTSYFvdW6iylVJmOwfo0BrVOdQ0FIDkQcAQOIVtBSU2F4zdrD631X9NWsMsMDMCI+I1UhaXZMrs+Q2w5jC+i59u0D2UAqmAQBIpHne2B7iHvkajVA3M5jzRgyvpPjmWuffejG3Altl/2YAcsbtFvCI6Sxn5/JTaMgE4NzZofLu+JJnMb9grY6T0zMJTLJVUIWXuOunT9ozYuEwCriEaAELwgLljAioLBFabFda4lJxln+jRUBjRW3fo5gfPxm/7zZhj1BMhV62spLYYeWd15l5RiJVRS8JJJtNkpw0uabU/TvlNrf6hDnlQrPZmMOCWH43OmRhgiVedkwc8WaDML63wYSfmuaiIk2C4WkJINO3XxoSFgJybMOeofUwhZ0AYo6vq8BW0bV9GIWDtFw5X7M+kbUkshYqiIkd6wJeAI/EiNw/tkXnuSYBRNMgOUhF8230d//436bDgDpJvPvOeRChHTtYcTBouoURIwf9wwfFm4eu2iWSoHk1qzEiChhBAwlGN4LI6IFVFcrf8zz5vK53LqHbTYQCiuJffZtCsZZNm1RwoxEnJHTuHyaBdVKSh+0Ay8I0noOuZFaiUa4uRRSFvFRIlYIYC4GJGqnXmxqbPlUJU1UFUolTXR8Hdmd3r62urHf3nkoB1fwxSuY3N6r8M2+WIAkRoPElI3cuNA1gfnbaTg/ft/HFqQAAepSj0u1xYjUioxAvbRy1HlQCR1W9KH2hQOWwJPHMeA7NJq8Em3vKeqiiKFqJn6PaHuYcUG5ub7Sjk8P29uCd0MEvv/pKgREiRwQJGExUdnHw0MBw8MwDVVWmaJ7sL6HvaC9cG/wxjdmOgZYRnA17icQbg0KlgwoCfzsBdnWRL/cA+j1xyEYznbBwaHF6Epaa+PMwMNDD1ftU+z2AF/eLI+G5KpGo6kjGOtoZM+/dbSY2aA7u9VVU7hgsC5rZgLl/0vs71+xe/9DCzeIQbXagPpzzmzaP0IyjhcHzjagNFQT3RPcoK58nYySxkkrySCYLGTXCaYVl5YMFftG/z+9pDUrt2+yMpUa/V+h49I6xfqurNW7s0v32XBcgAH8T0BAMAhJhxLRva9FifzrjXWwAVTZvb0Wvf7C/p/14+OmD6HZyRAUOyjGV1gfPieQTGzd0HsNAjntFOIdrVL9bIbR8vqq3OLAaoennm2qwbSOPGsOvZPXqSmDeyrKpq/xfY5HKbgjZLcVx4WilUNohvdnz1ZdrAMDJRmyye/upfpiRoQDp1sGEaGBR3i4KMeMRtX8q4dS4zwIApNKrloNeaCn9zAl62D++fjs9/mj/Dqj40YMBrQ+wkpYBxqxhM7rRUOqJzqi/SfVPe8+TdPA3rBzT5ixyRgC6KpqqKeisNWvpZJ2xQhbyTHDA9Ub40n4BRWu3NggUqopAKlfpXQ2IyGuSDBGAYY9ChcR2sQaAuvQccXNhAAAgAElEQVQuI8xFYIVfQW8ijKIIaQocKPTeuh0RA80oNFc8ZEdKJyYtBwIGM9GmRjMq0SngLsAHr8NWuTq5o7MENRQ7DFVZ00hKpDf3xjpLBDZgQlHr8yzdnmLqfCoOtluAsCSETkQM3Bks5rrV4iHVeeKKiarPiJKJvVdCtBGvBQAAgAsoztpF5Exg4YJpw7ZNNaayqp5Q2TN6K8C2kz6DSAFUDHj0KhdiA3TMKIC1GwF1PHv1Mt/fCyjmPIltI42i0uFQNcntH54Q0I9HdnDvSj8tDzDQnj9/JgCb0XLvDt6IoRJwSo0RE9S9H7SXL56122tG6qEWb6CRcU7Qx2+YzS6/kTFk9jHyZUyn6Kb39Doqua6N9dW2ucEap5ea5bRavMTilqHpboh9QSLCF+tm1grMj3F7f/CpXd9gw2gVmhe1n+o8a6AYhBF0E7R6ELs7bbc3xErQwd0io0qxgB9owSsCANw7jV9wkOxRZTdmG1wDbAjSKLVuFPAdgzrxNRiEPXEVtkbskjbIDtvHBOx2YnLXNrfW2vPnT9rSCoy0c4ECfPHcM20IYIsKLkKAsFbEEKOAMz8v0Jp1wVcffjrUdACz7zxaTZNj0DI4PZN2xO7+nn7+4+u3mmtvpkhpukxcgXZ86fgzQb0BWCd++K+d7R2NewMc+wC9u2bRh54v5hsxdjOof3t3ba2HB4wovmw//vBjx+JMAiHGQWmupBgitlOdFSvI+7rUmlr22kmh90dEVcU0EgvBY2cD6vC7Krocnqmv3wBOgflduYEuIecfYXG5PdMCkAGtNWGjWI3sA2yxCgg1PUpMlMpZErvBXOC15CTci/OEHgDgegO2AxD3U158pvUnembFeCH2oWABuME+BrwMA5HcY3lxQW0Amkg0sWYUTA3b2hR3rJGAbg8txvhrxVTFqMN4MZISdrFBRxg13mMk9QhlEgtzbmF3ELsoF9J4OQN62DuAArfDGHTQOSnB5ZwNnhExML+rCRWlb4HmAWwszqXjQdopfR8u8hpgV75TsWXimsSXtAWkaEFhgmeKuKPsHiBvFf4cXxRwg1+vaTlhtqrSX6OKFcMN2L6JdW24eluc2Nj2zGC+w/E+t83/c92KP/WnWHHSemP8uoUTeX9iERW+qn0W+wADwKw0J/eOUTyxQ76xhA4TA7t9sJ7HYPQxfih5L4CU9X0MKA8BgNhB7kntEkyj0ESMEqKtverbmbbR//4f//tUo/GC3KXKWEF3gohhgp+kX+hN9Y/kUCRQ50aVgJaxkHJj9QZi7HmoIIOg3yxyklX3P/cG2sFL+puNjsQR6QBXhVdVMyGkRm2GATpOmve4kjqve5Ohb/H7Hmdk9FGbrx4IwY8rb1G5d6BDIOaZqKUUXIFHxnOkMpM5lBzsPKioRHPNBIgkrFTEWSMFXggWAVKQFIAaNgJgrpcqLMJRjO7J3E0c0KiNz0/b+emxx+GVqBHxOAcvNMf+Pj3WiUCciwpN0b1ZfUtDDim0SCcDThpTMWOTW2zJY3+4Zz8H9z+RVGBgl1aW2qejT+3g/YGoil988aWSuu+/+0HJN1R8K4UeqsIDms5zIGExjdBOkGSQXmErybvijiETdU39mLcS16EHn+vE6GFEPQ/e+8m/A92ohLeKSnddI2i6PrPqodTIGVC3mRkZU6+VK/ei/Xb9Risy0Bh+riPMFO/pRfVestcjQBSkP/uYpxy02awGV3k9qsh7lGA9FNYkCNn3BMhKjKpiGuTTEzBCZ6oWnzp3amOoEU3qwYRRobPUG0IFZVUdd9XVFS7WIXshehfci3QZ0NtQhd8GivfOflDgJfEz7xX2DmcVcUQcybC/nX9TQWVPeKZpoaOdIFU/Fk8zowvg4swRDH32/Jkc6jff/FGtMYBoEWNx5ZhKvSnMnNsg2nh0klHNs67KMdcSPQkHBH1QKTChetQIEHowtHp5aZGZMI7MFRLYM/NVHfeIzfTWW3QrNthr3wsApu0pwEvALw1LqSTMIwf9vAXeKbCxbVP1BkSd/9cei1igHBNMk7p+2T2et0T1mmx09qfsCNcN8NSNXHIljc8N1RZ7qwQ/dEbAneonjr+gcuTqG3vKCb+U4TWL3K0lofvrQqo9heoYFeIkppdXl2aNIBhWwoy8F0H72uqa1aePLQTkBNVofQATXqsKXlE62aNKEKGvDgIjgQIdmu4KvIR5KiDlHCZIVy9/tUwxYofXEPiH9iuVbzmFUZstqiK36GvqBbW4NoJP9QsCWtFyM2j34fWqjhU7S6BE+Usn3jUGS0anb19gf2BLuf6VpRr7V/7MbQD0Ohvgytnz5CL3ufOFfTOF26Ale8QMFgNxfj5+rvGrfs28bLk1A9wTz16AtWNGlYOaO6jopQkQm+u95+eFHVQvaKaX1Lxlqm1U2QDNta8ENvj1CpTmrEMk4KdGMYrppQquQW4+Tz6N95wYPCGpwIfwM+yxJziU3sqgbdBsq4WqlJod4R5QixLiw7muhw8ftEePHqqaxDz6k7Njr+ndrcQiDRwzGWG1vXjxrC3OE3DSnuNxdUxm4J4uryyQmMTGLRIG/glI1apQlcWARfEL0P73djfb/h492oBAHm/H+2Mb+cNrmXJDQoLGDmdK1S56a0/O28G79+36CqYBdpEEnGe8pP3vpMVCyLR4xMc7+a9Yq4RGYe943BjsRaY90N7hEX9qa2BCkCrQxEQGGWBPwgRI0J8ihMbaVjyjokqnx4JtdLVXLSTSi2EvM0ebXnqu33RlFPLdO+/WEt6b6wG8cfFjpFYMsYKWaOGz5oEKDyenSk7XAQXmzegwhX6+vXn3Tmr4O3u72icHant0kSIj0GTfS2cE+8Ufgw3OQUhaiU80bnh/X4wB2gw1OUJsj/m2hiic7JUGQZsFd3ejeBt/z70Tk2SWeJKLVHFTaOA9DJA5gcKH/CQmr0QoIKbeh3PdjcTsRQH5PvFn4nbaCcYXiDPXSLKq6LtNDYaAp/lwTdyrizRuU1L8xTQAYoPye8o9Rp6lzu9gD+W7NJbVMVvsbHxWKq52MSTTFs3mma1veAwtiTTFuGFCK1+SeKRaVTmDZp2iEwGbZUPxvJJYTo1E4Tj7++XnrCGSazk6/FR6ZI61AJC54kz5cWJI7LSo0YF5NjwTbBcAEH+kgr+yqvdKAcX5GHtxSeAR7QV80UrB92nTxSc4ofa6GpRyQYF7f/bkWXvy+LH2I22S7DlSCYFV1TYx9Edi54mS76lXfQzbj8okF/H0gBK/nbjFT4AQxbBq41KL4/VtjaGOBpJZkUnSsdfsVDHW6qubOiUmVMS1A2A5bgmYkOeQ3zVYlWJBDwCEmg8AwCSVFNQQPofl1/nMGUbbWi8se4drk39RPFyUh0FLgnOxTDCplvJ6Hml9VaxkVEG2OoANezVAQu6B/MxMLLfL+OwNRAD//h//65QL6pC76hFIQJiqfyr5OUR8X8FUUTGHTAAfpigaW+3aNH8q8JWEqsf4vs3M2biGCpnAIbSSBLQK0Dq15F5MLNejnVij+1IdZCProUZcR2KEXlSPZcAJOWDGkYR2bfTVzgKHqyq/aC1UL0i2AAC82BqvomTPgTLVfq4J5+F5mWYudDwrvVPGmhkpk6AP1C6UwxEnnGltZWmuLc6x+eiDw8hBu3LFL6rr2pwTKs/M3T33KLMIvhXqpwCsxjclwEylletl8yZ4sPGvNSsUVpMIqrIR4ynwhkSfnp+Rqe/slyB/VH23dzblaD4efmqHx0fuQ1zfkDP/4Yc3coxffvmVDCFaADii80LNMXoEmgSXpq2uagxWjNn2NoqqSwrEGCHCl4Qxdne13tBbMQZJ/lUZLhSe9VCCWWJv79687VD+oPCmPHr0DI6MajX3TIVGWhKVrDkR5pm7+s9708NO/xN7UGhwJUr8nnrkxB7xvflAup9SVLtK1vhdj7xa6gLO9E6RnHIvaW8g+JCzJIGr4GaI6HqPuhKBLoQEJYXwe5SNz5uBMO9zMxPSFiCEt5TO02+sKle0AUQXtVhkhCN5Nz6XPclewFmRkAPMhGao867kayLaKkI2VNi4NrXA3Ny0s/MLBdqxJX2lNKh9zZovet7O9rZGAe5sb+n6//D7rzUuB0dMgAlIyHpTPUv/dQKFJDV2YGaY8LmM37Gj7XupWM8+uCi6e9HOA4Sm9UbwRFHJNAGg0FjTtNm3blfoGSJee1g0/O1E03srNjEUZlVuZfSd/PeAj1sAwkCRoBzJDsGX2C7zCiwcPDHpwRRp/m+Bu7Lrkx7wyX1ZNwUSnoHWCIvGaYWlo2stZ6Z7qABKSRXAULEdTLe0g1SCKG0Zgt3+fhTElc1ErDDaHkreCapEEXWwm+BeIJeE/8ai3fMsYYTxFfpd/IQnWlSVqtYlNMEkver3LACB5xnQL/26nFePpSRJm9aIwwX5HhI6Kqiu2DuIB4ASEFCOObZVVZiOQmlAjWCBrzhyTxlw1Qz7SMDHF4yeACypnoaRkeQ7AUh8Pi0AYYyYJui50woO8WnssRr5SCKF72BtsXOilY9pcbMIoFqCqrfSwVR0BzIyzP5FQFUjyOZceQKGRTYBTniGTYEzcQOii2lPk69UW5RbFbQvqlIEU4/KNX8jnEfLnETs7u2/uI8wx9JziQ0WrRwb06hAe2wsibPOIyKF855O4EDQlVnOicXhTMPnPhnX5WoZ9tW0+cNPRx1QDChudoR1bHZ2tzQGi31LVZZr53OwsejFkKuwJqzBgwe7bW93S6N/b6/HTgAFuqOsfuXKerUgpOrF2vIMuK6oTzsIhTlXAoJzIyX/O7vorlScUuCY51svSLdHI+KoWu/u6axxlvk8EtezE5Taj9rZOWsI+AEQZ2o+6zS3QBuVk/mjQ+ba02LBGTAbA7EzRNBgbnF9xE9uCVgtRt5FaUxQMRu1m1v6mDlHAIbELlT7nQREj8T6NdWiFy0SKnM15SoML4EyYro5+Tu/ONVZ297ZUgUXFgk+DEV9s1P6Wd3EfHu7OwZEGCFZOjby8UxvWF9vD/YetGfPnmvf8IywAz++edNOz880FYSYBQFAGCVqv4EBKcHPJYGgSWTwmSou1MhfjaqssbsP9h9oPB7aIo5tGHXKyLrSq6lRsmLlVPsJI1ozBtMTQ2gFW1a7l8RAizGkREPnv2fJsr9sxxzfE1PwxbMbAo5ugzHIQ1JkIBAdh2ufxXlAqpHaJCK67GJjL3LMNXNmYC1BeXchBb0FAF3T5sVwrJbW2MVUn5WHFLCaKm+XTyjOMZDpeD994SX6h43b2vR8egqHxW6I72W9sPcCK0s0mvdwZfxCk682NzYF+HHrMCXYawB8tF+wv3gv/Ff0v96+tfYQ+5T1gsUBgOwRpgZFbm7Rq5n5CQDA/ue5k9TTBsIZ5UtFh2rrdaLsP9IFUnvHQltfXTdb4OKiHZ0cdyAv9s/xhn0d6/bys5ft+bNn+v/r168l0kiri9/buYyLgBYZlq7LAmMLV/W+/F72TvYL1C/2hFuezADwmHY/F4q15EfsIbVrCcvuBbGdhxZtnrUcjLlNrK+1+CsAIDlP2rUCSqWwx/1wz2IVVJuBC/kZnW1KG3sgcZly0RpS4STdhVjtmcoPBaVVsU0x/eAsyaeXdk8K6WYMG8DPmqkIV7HGcExhnncK5inc6DwUu8YThu5VmNIZ/vV/+M/iv0XALIFvKhw5TGyIiHykEsWNhCGQ4DMBgIyCglYnCxbiui3aTi1iu1fAl2qTNmglRQEW5Kw1e9jcvijq5roM+rkrRH241bvrSk8pRBcqxKI5mJyKLg9drJulPGNKGZtLGxkjKV2BfpSXgjRtPgxo9fPdGyH2JnAwbUdhloECQqokVCpFwa8eqaqmGOU0FWQB0ID3gmI2Ai1EzI8+EK4jmgiekUkfnAxFjf3DWMZIaW0yqkLIvumBrt4UzaVokAQZTi5L5EmjikDuDYikn1BJRs0TdbXc604wwMFOawX3wjOHYra2vtY+HR2qeoBhzygZxn0QeMEAcMXe82FJ+NQfiyOo5AdjJzRcCsoWbYkxxHHyDRLHIQIvAbcyggaerKZN0Mpzidgc33/745uOlhZxKYI7DLkCJgL7qoSBkGp8ZO0j7bGaJ836glIzyogxKDAy/vKXvyg4TvIUp6m1uHaP7NKS6VorywTxHqPjHnSPUUqiHsOZETmHh58UuKJh0Dmv6iFKkKqgsGhdjCPieodMCIx+gDtRoqkVVOCWJMSCeU5Seb8EmryfAKRFMxb4PruOSmgqK6wBqrfMd2afvXr1vUCbiOkBZonOeHWtZ0KAyRp++PjRjIqi56XKl6qtzpGAuwh/0fe/2Pb3aalBmRyV2En77tu/qK+VfluoWKD4Ss6KWcLz1hjPGo9pA9ujxDwLqtnsLT4vQAfngODXdsKOCvYODi+JuoNtMwSgufNe2B8CXRlgWiEmCGCVQEy1OOhnd1Qb3Ari4MCslTxX/h02gteiF7XJHhOlu1pQ+LnFAMcCAgR2FHXPCZUDBVd+XXHJLGQngga6tI+92QS2KlBk15Q+gQKUanVJUMDfYn9VQME5JMiWUxt5ygtn3AmjbYd6nAuMynqGPcXnwiRTtZvAaN6CX9IkKVbOMtU2Ie1mXRAgO6BaqsTENib35JYfB1kBz7LXFDzU+6o6UmBY+j2n96GE2lFLI2WCX1sU4ECLFRUcbF8qxhphVyNqTc/rUf/MUubabO9oS/NEk2ESn/XiMzg7rE+0K7KPuQft4QrOE/waoPa5vb8zWCdwqCoPoScquCoNEK0L+iewBlZWRGEnsOMzGXdKohQQI8GgNFyqIumfWQwwz3sGkEtiYfg8t+ShnI1olpkpDqIAaATglBYLrK1UveeKJQVwYDB+1B4+2GvbW5tKqhHNE9ghMbli7RW7zNoLno9MFhjKr3xGAQAO1N2XSxIrbSExH91ig/3mPgE3eXaAxdDB2VPvDz7ovVlXEhhAgOtrevAnbXNrXUCxJqUsEDvct8VlV+7fvT3QCDb17M7M6LUP9nfayjIg5q1iBQJ4fAtj9/jcgNoBKcyumGnnZ6juWwcF2jC+0vO3mUZz2VZWAJoRynNiwXkM2MTf+Dy1yNXoTQAg+fsyA2gE/fj6oH06PG1tRBWfNrwFt3MBZGPfSAYuzpXoSpD01jaL6tTS6or8JYCipkkAdk17cVr2gcU6ATFZc54FffgkKItiBHjv8izMwsF+YjMNbIvH2QmWJjlib2vOdkNolP54WiPNghRIvgIg0drpKc/V2ghQr2nbYO1QcWef0OPLmU/rT8aEri6vNgBpAAKSdSqzF2PGEF4ww7o9e/5cn3N6fNp+ePWDnmESNGIXAIAUiqL876TCkzFkNzSlq5+aw+9TNU41lb2Q8XSyo+rztjie7Hb5IV6vhJZYUC1UTnqc2DsRylf+HSCAAkRvq4p9JgDBrAGLYpoNhL/Ar+NPGZe8s70rW/7qe4935F76hMefuLG10eh5D0iuCRfn51p7jYIb0KSTE5BU8yV7PUM7icHtLukc6L0MAehh0oydws7p90sgO76I93UbsRXceT5mW8zIDsA89f6yiCkPymAmvm22PXywL1ADQPXTIar8ZkOh7M/vY2sMsm418auqaMU6YoPWN9Z0hlUkOUNImCt3LB6F/6xR/LBtVv9cODN8xsYakwmWdKaJzVg73s6V5JrAVLPjueatTcYMMvXiSM8S+xvGkZPq6tsv1jXXSNxN3CnwsMZYpgqO7ee6ZQ9kyx0LxPdIbZ+9c3crAABfoPit9hX+I8+Z4gLnOPFwYib5rtLOEcjYsXgNVgSIN3PS7UTSgCmwN/7K4n8T5XPEbpzrFET4XPnnRbfI2s70AEJAKucULrBQuGX/J25x0cRadHqidQiHBfqcPwMAPTt9mHfHjw+BAN6XtXVs5+k4yqt/9m//YcpFZbyZUIjBXONchBI9KvgDtE+CAhWYJslJ4NQF1UUvF00Hw1WBGoZegaOcX2j49HMXmlMKhlK6LhEbFsiGqyqVCXLpH+G6qS5pZFnYAkZ+otIcNEn1zkLeQg9UX1q9n4NoJ/gd5QthLwXn/tMBDyOMcfWDVR9jqNRS9K3RfwqAarZ62AxhBySwnqdqT/98Y970TVuYm7R2f9VmGnTEGwmajRo0Wcb3uApB8JBRa/TmKIiupEZKuAWcsIk43EHZND4R0KPAGaOOTn5kKKsyBWbQz1m2qjsAgBMPi1JJZKYSIqqs3Nfe/l7bf7AvY4IQlpI5tafOiDpIcERSQoLEunNgCGo0r7wq0hwyqxhTubayZ1ovVIWBOjc7pwCC/YvxhJqEMcsYDAwOY964bpJnHCBGieAVA3h2cqrAg/cVlXhtXYYSRVwlSkXf5n5ddbGBC3uCA8z3MYIEixhJAju+B0KamcgJPrkOKk1S/R0TdPF7O42kRWJH0IoFyJhaG6fENfOFMSWYTEvBBFGlAnt0Vrm2tLwUcqt9fVcGf2ND156Kb5gLgHARGnEi5KTEAoVGupP8CxWd+pkReAvJhsZ1j5OL+jbqspcCqJ49e6rg7ODgXfWkGRXFkFP14DDhhHASrP/Be4tGcu55JhnFFMMeG8M5o89TDByE2KofMYkDyT9AmHuJGc1y6X0q8TUAOkTn0v7gGeIxnnxWqP8xxgBagFEYUlehAfZsFwi0YTIomalefQEd83MKhtnL9IvBkpAD0tx1gClo9kb3Y3ujsaHRm9V6Yug7vdMRKarEufZJgBEnsRY0lZ4JYnc1DhAwzuP9ipZaVSWBGATCAvkWlaildz4AQAAvodYFCKrC0kwXT5CRZDWJoEABgkCqLWX/o2vAXg7lPyO6AjgRuEPz1jOpBB3bBtiS/csDlrJ82dkAJwQTBA5ca4TeAJvVdyitktI+KB0OVcqrkmFGmBN/TUbJGDuqMHX9BsjRInB7TQJiAyCeV08wfnWD/XGFWdU5qVtb0MeAgHse8xWKfZJ4vu/51O6vDfgYho7asER57Km5w0B3uGe4xlTCeF7ypyUYp2Cgqg1+Td/nGsV5rpn74Rqwc9gGgl2m3DjIr17ern/ZScBQz4TX2OZP5Y9MT7egKzsJCj8AAH+H84x/gVIN3ZJrPj9FRR26c5MPU0zCRKgZ7M9M29xYbRvrsLYYLwvryuLAplPDEnBlE1V1xpvBlkn8QsVNaw4T4u62ra2Zli4Q6/pK9kZFD/VpAzKZjWA7OiPxLbenMS7wrNt71tpAHXqsa93cXBezjWRXQm+LtmMAdFBrAcnZK9zzHsrte9vSSwDgoCoJQEC1j5Fy7H8zz6haO3BVNQodlMNPmlPOGpJI0Xbgmd/37XJ83mZrVJnujbbBFdOniRNS1BFTTb2p3mc3jDCkj/XqRhXcD++P2sdPpw1scXmZXvcVnR35hXsLNPMcxGa5nbSTU3SMLNS4uOKxwFK3V6815xWdHpgm86qkUxHndgAA7u9HmjpwOcamUDFD48TK6JlMhV3tBIlLb4JnGuYD9+7K5HJbXgQEcvId3RK9lord3Ej6DDADiPG++OLz9utf/1pn6A9/+IPGlnF+EgNnWo6C/BnAsznZebPhLuQrqLxhe198/lIxycf3H9p3332v9bIYsmMv9hm+PEG8gBH5+TlV3d2OiR+x5onjErcdhpWCLQKwC50b36VWQQpbA1V7YgPHfK6sst/V/iCqsiuFil/rjMffK2mXAKr1V5yE2A45XgGsMDitVqhrF4vWVtc1cQcQcXxx0b750zdOJsWIcvzv6RALbXNrw+Lb1X4Ze5bRdBkT2vnP8pFdEjk3r6kYuXa+H6Yn14L4ZZhjqfqKGTcoGmZ9ZbvKJytZE/LuQmfaDrgPPesSolSLJvHYBAFrs6o2Ntba40cPBWC/ev2D1gswioQQJge+Tcn29o5i53yubVRTnAmrkj564uiM/oNthm0Vpb+Ea9lj8nVzc7ZHV4CYS9qDAhnWmSIyI1CFpF5K9hXj5L6p8sv3lH/k+xEQJOYb6mNln3gPOS4kDtre3ZXmAfdKnB57ejuxKKNs8siMWJ0fid/C0PGX4338bVMMxVpkn4Xp7fzqp2LZAc3TapAYyc/HxbP4X7OOvd9zr177YtyRwKg9wcVQxWlKFJ3bpe2PGEctVfU6PoM4OP5bMR05k3Tx3O6R/eqCVM9IyfVm3yZOMLvcbMrhaxQHDSZ9yTd2harZbiS4jjT76Zf//h+nrrzYkeZi4kS6ilJVfLmQLBKBQTXglhPuqyoJ0jWXm4WQ0qNR/RxmLUipPmdkgaqCZUj4OQlhtyEwMoORZRguFksjAGtskRCoUsUNd8O0EA26qut1RcEJr7cY6vMxXgkADUzYIGKElASqKuluA9EyKmCBquhAyZWGGJyMGSzEwMBCUaQV7Andm1eP0Axj0+ZhAUzadDJus6PbtjBPxeu0XV1BMbxSD+Py0mq7n5SxnnEPJZ+ppESULq81iK+osFIaRcTFPfbqI6seKs93D93W65IN48DWPdMcpGHyy92LqqdgYtqODg9lwKiysikfPnrUnn32XO+FgcLxz87R184c1HE7/ARSinMdt1WCtdlZBXUSRSHwpxKBeM10otFgmaWePjkzOdwPioERne78vB0cHOgzqSRzwOSIRiM5Gwzn+IpZp6a+Z0+6vwt01q0BGBYMKGcCB2jKYM2NvzZip+dbgiX8PgAFoALPn0CMSgu/B5MgiCmGj9dwLdwHxvvubqqxQXy2xF+k0mzqLN/z3ozytIOq9PapSn4NzTXPDLiqkrGathHUF+RUI8zWDE5gwHmfGGwqeFfXY62bxRTd8qDKvkRYapRKiekJ4UbhFLouiaPG8HkCgG0J+8YVOcYpkYSzfzzj2X39OpNQeCuw4HoYaUMALHX1ckSg3NgMAg2vhUEXfQaJNS0nW9sS1yPYpNpEAvH08WNTtGrsGN9nfS2cRxLgiolbPkyJizNjz6SanYSWvr4IwzkAuR0Y8rwAACAASURBVBG1it+Xw4W2XJVSnp8BgJoDPp2o+s95u712ok0gvbBEBdu2JTbJRtu9ZzAnEojnWQ0rMlEKzPd8XxYmY91sz0F8OUvWOnHSXm1IChqdDIrhs7ggdWLun9Gd7FkCWTOauJeJevATeFn11kAN96zKfLWUxYcoiBW9jQuwC4uuwf7ergAtEnnOCs+VsxabpCQVx1zUc/achQoZ/WQ13dlKyrg+21J/iFodEHatNhJsDAGxn6eTaa1NMSB4VtxDkuRMa8n6CxSF1VEAGgEwDlugajExAvQpqMB+0jtcOgEaz3iL0zbAYLFZ5nD3YpE9FGAA2l/sc2sy8Cy4PfyIg9GamlA+L/46IIDvpw8i+6TOgQL2Q21N3TW5au8k0OJL/C1NEik2e7Ru+h7D7OM5BTxLEOLqofdjqiJ6XSWo7H9reFSyX3RsmHP0WKvCUbO8qYQDoPFF21faw7SfqxJCnIO94Q+iuewrgf3EHSNX8gIA+Ixx/pflU2VXrhkxZyac2IN37q8E+ONamFgDUBqwC/YHbWvYqoDCBNdUtgMQWgPAEwl4joCigITLy5wXKK4AVU3JKGsBYCzNlzE2tcmmwSpDx4TXcR1Xl2aIYXfYCMREEltdWy318Uxh8ZQM3f+slck1IUWPvmrjsCBvDahJ+A91dDH/3AaXoBXgyxUqB97+GolBcnx81t68+SAQYHYWwHi5WJskW07eWJ+V5ZXWpjPt3cHH9uHDkViUM/M1+WV1RSC4M8aJEhwo9vyu22dgh8xpDODpKWKaAHOU7GF6ujfalxSg3u1JPMPQgrGprAH2DR8HWDQz48IHMUr8ksb6bm0SpbU3b15rOsPKKlXrJ+1v/uZX8hn/43/8tv3w/Su3adBSKtFeM6SwUSToMFUcD/EcPIc8o5c//+ILMZIuzy/a969+qJnrti3YNfUz1/lPZZX1D+BHDEVvuoC6ihf4TI/XjU8by94pfk5VcsYVV42fpco5mLATH+T9XePhiqIc/xJw2778UloUaCEQfxl0clwaYUxuwcKa3q/sW15LMsiUhbOTE2smFP0/cTP2ThpW6BdMOHOmWvt19yXW7H2VuHQIQBp0NAsugGsKm2HPCUQuscfs89jNtIARz2T92V7479g6+dZa+wAAKrSV/hLXpfynmMG+B7fPvnzxQs/39ZsfRW+neMF6AgDw/b39fU2LYN0C+hq0rpFw1cIJoC+7VjGs8wlaY8x4cIV7TvaPNpQx41pheyx68hTizexdYs+Pn2AjeGqN4gj0uEoQmHUY+hYnr25JDrsjuQPnSWLkgxZxPo/x3awJn5VnoXYdK34VkG4PmGfdtYxzJioPgV2j3FBCoRRhSlOgm+hm/58irRi8TKAq4T2S80zEyYQuARoZvTsQ0Q0AoOJaYt9i5tGuFBCIe+A8Jc7B1qQQLIZMscTTTtoxc2pSUtaWeMKAvnNx9npYSwEJlO+W30PXI+xg5US1Fn4/A8F6LhXDZQSziq7E13/zf/zj1MJCQ4pcXwnm8Jni6R6PjBMwg9MMANBwITfV7+DxOQ7a3E5MsuSgRUHCtGbe12blAgMqCCspdEJJWpSZ5xyo6kFwEJPIiorsimWEtVy9tD/gfaFxyzgUeiPHRf9QjSbTghfKGWGRUFnYOOpt7BRZUyGwo0INdlSNnQl0qCzwKhnE2pQxFoty/A7KRM+uZATSO9T/5TmqGnft/g7jetFmZ3Bsrs6KpsfcT0aoMS6P2czqmTQySS8SiRzrni9RAwfTAEgE1KdbyFUMe4dyefErmHP1X3NXy9ElEQTl4hDt7uwo6CdR4O+gfsy9fvzksdgCVCpQEiYQvhqjmr3UmG19eHjSjk/O2qIMfRNFzi0AVAqdBBEAphotOnWNP8teSMsHa4BhwSjws9CS6IHk31QZeA1rmJ/J2LZ7GUEcp5C3AsM4VLwfhw82A0HB+aVn5XKfPFucHGvONVGpAGBgfzLvF4SbRJakMz26r1696lRVef+PHz81im1QvXgOEuYCIV9bq9FfETPBqHuMYWh07F0mRWhaB0AICYJ6ou9l4Jlrz3OUkwZ8m1hXAKAK0CQTOaiusHeg64+vLvW8Hj9+rGAS5WbWiCoSjs/rVuq/UPZ3dtR3TIXJBtdAIo6O58YW494JXt1X7/vhGanCTyJBAl19djh8KvJq2aBCpz5Bt4aEwsf92/Ab7VUldKap4gflcnGeIBGmzLQ92NuXA1ZSxnnTaJYKXKMOjZBQaTLwk6EjJxkQ22HElAmPf2MPxfmoDYAxkoW4c1046VROJGpFAlvsGvXCMhLy7FTUXkZkrm2sttEslSaDHAFPqI4p0KhkTEFOgUERrVFbjqqmBIFO2nR3BdxRnU1yqYCmACu9pkBBi+zYfvBFjx+BLkkICTn3RBDAH75Ej0aUqoAeVZfqvAnc6AIgCzLlnhyU2Nmzh6yxMVVFUlTcEWtgqjJUSfaO2FsDYRsFwKD/UrS1X4rImfvIXekgIUwQIbCzKOR8RqpQbtZzG0Kq7tYIMMCkhK7oh05arbMh9hbgWAms4Vi1fhKHpAXA4xkDAovGWy1VStikeA0A4hG3bGLtMSpy1bbGv3WWAVIGExiSYMu5h6lVfmZ49lwp6vdDR8ssVk/WVPauZi7z+2k/cuDo58U1Q831uQAQ9Wgzt0XUdI0CnQL4JOAwxd4gPfejPuNqp1EFRSxAC4Xart/qeRAMSx9gQmWdZPeuGADeJ1RdzXKK0j6Jv2EfKm34XGwQ502sHgXuBrgibEqyRyKJXYVRJ/rzte1SkgCKD4BzgNwOZrH5Y4PSjOq7hyKPXokrWKoGClii0hr6pyuO0Tu4uCT4NRuLawWo2FhfVaLMvcKm8DX4/VQ923avuZJ/MY+ieo/gLkK8Udu2FpEBxWgPFTVV4JarWZwPV2jd0w74ydqYBWrhP3yLXwMF3wUGAd+6r+pVh24uDaBxe/3j2zYe83rE7GzHUKDm8xIXrKysibnI5ABAA+j7oxrXuL+3p95oYqrzs1P5IWwDew0/yohgq4Z7lKw0dWiDvFdtrfZP6RUpEXbbFl4io2RpgXjx4oXel4AcyjXMSmy7hdEQYpxTrIA9wSZ/OHinFgHWGDv185//TC17v4cB8OmwoyqHDUtCCCiwtrKm5zdG6G7MFINr0etZl83tTQEMYlK2kQohP/zw2n6Gvm8Vmjz5iniF5839cF3EBtwPyRz7D+YZz8XCogbtxEy5zfmy9gnxDewDxq6K0VSAXZKYDmgtJmTstaqbVVwSOKbJDhbtUyKHwPI6NPLFjspMzEgs45zC9H9sHm2PaeHUPZK0VttgcgDsNuAHX6rU43NuidnmpfHEGgGSpS89NtHAd6rHBnJjj4eAeZdoVYIg0KPA0yRQ8Y8BMq0lYho/zzlAPf5BgEaB33lvg+muktsPmXHpNZpoOg0+lnNHew4MONabeIt2Kl5PzMkH8sxS8OF9te5nZ+346MgtfpXgB+jn+qyjEDZWJZM8Q1p3RjMtI7M5x4BFsOrYowCgivHKzxNT4Js8Dcbabfis2IIA0MQ/nX2oiSyJ9ZKQkutoLeZdaPae9ToJAJZYZ89wFNNYI2s9ltgx1EiihW55G7Uz6SU4DuzG5KUAW3parANtWfirs/MznSn2EkAgZ4l9ZF9wWkUhF2MEgFdclLw1AIB0kmo0n3SxKk8NOKa1Lwa5QZE+R0shNTYcdkW0dzAYnK/40STvjgNdtMKn9X6WHBZ2oO0t33fbp5mjnENspdgVJcwc3Tsx7wAM/ub//Kepk2pvHNFfqgqsanYFYUmooyytPFEjMyvTlqCLA8mgdNyAVPB9bOywC30ejm75/wMAU71XKvGhs+XGHMLrtoSS49wjZKaqfKm25n3dI+IHG5RSAMWgZ0WIE0BIUKBKaNRPJNDChiJGIdfk/r0mMQz3Thq9ijiKNpPAB4utee62x9Fo/AXMAj5jctvmZ+7bwsx9m51icOh3odKJAiytEVYzFgUG9E7zPAn/I1bo9geCpi74lJicjYuAmjpkQZaCkHH9WVsHjxZtcm+j57RmBJYRdXpc7WQZI8V9E7TwOTg1UGc+FxVVgieMH+8D9Y9+XIIuggGqJ1dXt21haVnGCXEcDqoFk9wTSiBi5KsEC0uALX07BH5JjDthvGIEYHRCnee5per98uVLXadE/XCICmaNqgUISqLNZ3MPe3u7Wmto/VynDueEQMnURnpOMyceR8W/L87PZFgJPPgen494SkYUSn16NGtwQWOSTqRmDoBAEkFgwHkDUHr+/EXb29vXe9DmIGonY1xgjcB+uLgQPRcEEfGYBfVDGgnWNAf4mTVHGMAOMExGrsb5yaE2swQwsFRgRDO7vGhv9XmHhcJbMZ7EXiPFmCl+elqJp4G3BN49Nc699SRnDvZddRQ1l6RJs4WvBVqsrK7oXIiir3FC7HMCb4so8lz0p8ZsiU008Si5zfV1aQAoObyjgrAkOxHleml1VKJrFofZLaoU1ySOJPkODOyQMMoAJUmSkihBPRWYtbLqRPkGASv6VSfqt2fP4WyMpjcJXDG1AgCAKtHjJw/b/qP9dnZxpmDT12TNkdDiHdSw5qW2Xo6dsysFYVGn3SdtFL2nOOLYqBQp2JKj7RVg46RUQa8efM7R5y9fqkLGM+WeOMcwCY4Pj9xSUIg734+dSZWBz46N5Rn6XLkK4fYdV7F5DeeOn0FLzhq5f57kxvhkAjoFQqIcO6DyLGB/efKB/wgg6MbuGGw2IGk7IOkCXZdBzlyPczecr6vpqdALDKwEn59jo0TVrQkG9gv+XIJvzphpzP38YiW6JcQJ+AoDis9HDA3fyX2K4l56EaKeSr2+BPW6vvUCz4t9xC9qvUufgOt24u7KS9bOPtRQWdhu9l32ogDJ6bvEnnjSimmd/Jx1A3BG0Zz35QwStMZ/B6CwXzSwnrazxAqAJPr8QWzgfYLStX13RDP5G3X69dVVrQugpH5Gm1UJdLo/0wwZ7y18d71HzewWIDAQ+QL49DW4iuhRsUcaS6cRVGK4OYHMfmYPq38cMdDlJe1V9qw1OtiH9NXahsAGSaJJQCz/UKtsJWrPvJf/TLsEit6Lc5oPrnaAdt+OjhhfeyLgkt8j+Zdw02AuNsmhKlaqpgJezLelZTMe6LlH+8BVUZ81vrClnA3WDJCB6ShSEl9EidzaTNJEEUh2rcQzgsmsiwFK20rbNea/L6o1AD9FWx/zyGmJINnF/1Flh3H37uCdzsbKMqy8+/buLS0ObiddWl1U4k9PM7RoPhOgnM9QIj7vscD4RtTzta5FfcW2CUQYsBrZc4DIuzt7bXtnR36R6+b+CfjxExQrzk5hG9201fXVtgq7QrpD/nIBAaD8Ri2CJ8dHNcaW0W2bbWtn2z3/xWolIcCviJk0ZtTrcnu4/1BFDsBxxVAE5oDjizyrJYG+PBt8B++lSQtiSt7ajont4skDABS0Oe7s7ur6DjUV6FpnkthDjLkaXw0rFt8uhpr80VLb3ELzYaadc27vPZUGmyd2IL5c4pNuYwkLkvXH9rFnsAsW3jObUi1XxfbCH7CuLmoBWDoJ4XeUNFYLGmCFgdiMyaVAeOce8qo4yy6J9VkM3dIuARBgL3NG+JyIOweoSztYYt34cqfrYfj67yRV/Du+imSos/OZGjEYJycbShEzAEC11+gcwNIc5Ay5JirbYYPxOc5BzKjiHlTsmJ9TixEto3quTJA4O6nzzAjZiUCjztlRLa6Rw7Aa+AEsAWI+wJRoQ/B5fHbYsgHurJnjCRGOh82uxr7YP06LxTorW0axggeWnAC/xh63n3FORXKNbTW7yrG09aNsfx3TmDIfer4ZbOW/BHINNI5qlCBizuxd9jk+lTMGIEBmzftx/9YM86SusNykKVeiyOw1AA7+AF4BAIi2L9Bxueylmb0AKtF1CoASP+riqNsQifkV0wyEsQNCcV2siwo/8wY34n+TV2ff8bdE5UvENq8jBYngrPenYxB8jYsubiv3M8XXurKeAo5zOqbJwMLBjnufODfPxLGmvFOx/9/+h/80VZI/cVCUTWs0w7QPH8jQxDk5Tr8VHNfc2wTMQZ7sgHz89MGdiq6DHuh/Q9X6jgHApqkqdN6DxQqNLJVoJdZSjfQ8RgVx+r1Q2/rZ4UnaE7AmqI5T1gEtwSP3dPpP+kWFdajqUgKB5Sh4H/Wr8kAmpiVhiDObXcZAYkb8nLUyXZ8NKORL7ALAg5s2g2FmxMz0rrUJyRH0EuiWOARvQIEGcRAgdzXSSlXRqgxkg4QWzkZJYK6At4QgkgCZqZAAkT4wI4aqnN3dF424BwCgnATIEIV8oBdB0IiTCn2QfQUdnnUgIYK+535cDAiV3ts2v7gs5O/k9ETOms0Ryj/Oj8qt18kAgNVre4YDhiFOIXR1J47Vl15VU64JA0Xi+stf/lLBCU4e2rtFrC5UQSS41LOnd1ioqEf0gNjT3wlocHxq0UKqkQIAxn5fGYLJRPdsyqepzhgFEF8S/T/96Y/t22+/VYVV+24B3YE1JUQ8372d3fbo0WMh/N9//0rrRVXgyZNnEk0kKCKAU5CEMy4RwLdv3+q6oFrZwCNAh2GGgojonNfMytI4DCfSMcYEgXwlUcPZ0vOIoj6fRc8jAbkE/24cfAB6sKepXAVsU1C1ynzpdT13qX5jCIt2rcpZGX1Ntah515xNiSGuWEE7bTvqqyoHg6OIiql0KWAOIcZSdgjgQQgpKHXHPrIdICGQ4Fwp5wcIRNATB6GqVzkw7f+Mk6m+ulSUCGykDSBRIRIHekXnq78YsM799rxXX4mlhWhGY0jHiKXdw07Ya1/97Mu2sMRoKGYxO/BzO4UDHpIF2Qt6xdWn3FfqI85JIJnzmn5EVystFIbyNlXJ9HjLbg/6tQkI46jZ+yT/7N+h3ZAuxbiohlcWLeXZJoEeVk4SAGE7eV6ufnqqQl6vgODeAA1JS6q0Ds768Yj8TvYkz1gaDgQLAQFqjGsSXOwuz9g+qE9y+VyCbNEiq0JmAMAKzAmIFSBW1hZqrAMki8MSQAfcpF84olpi0DGeTpX/e4HI+RLYIYV2BIrYWFREYXPdqZrBtf81AJARhPKpg7599lMopmIiVMWLM51Ki89cr+Ghqne1uaXKx7W5x5eeRv7nPRQg1wme2TfcD+cZbQ58nEarct7TW1iMDlESqw1C+1U+O8n1XNGaHdgnAebexaDTJAhXrdn/TMaAHozvvLiE7o/gklXQAVPV6lNVQrddkXx5Gg7PDcFPAjQrt/u9XW1yIMr9Csi4uGxg6tkHvn77GiW3FbOQgGCXAIHd4gczYE6+mLn0nEueC++XlivOH2uIzWf/s3dJolNIMUODZwW7a04sKc4CQob4mAgLowGAPTw/u1BllKCN85gZ3oh4cW+8B2KBgFNMFdB9FIiUvaE1m+LTAZYnGkfG+ruV0WLNArFo5ZPwqME2MQ/KNopRKO0XC3ZZnI/fMbNPia50eWD2oFVz0b79/judPz7+5OSiHR2et0u7+vb85cP21VdfdXEiz+D9wYES0Q1pGqBq31Rtf/furdYF38I5dyXY/dKLFBHGVwbWKjHBn3j2fD3TeajOZxLnJTHnZ1T1aUHk99X+RcI6N9M21tZ0fWenp+3D+wPrQXW1LmuZrG9saj9pFjiz0G+u28XpmQo0+7v7AmfOz+itPlYyA9BAggLzi/g3TArWEZAAFfeIBocxh+/E5z9//lxJhTQ3Tk50T/v7D7Ru333r9SXahvHFfg4FX0UZ2jTbVFpINzWWVgBuic8xSpAEn5gjk1KwO9wHNpX9wuc6QacYNRxVZnCFPUbsmx7u6PYYXLR9DABgQLxXfAd8it9QrAoIUIJu+n6BezkT8QmqqGv8rZMdXkuLI19MfuGMqxWggPEkX12BrGyXz2IVgMJAiLZZBxoYAPhJy3P1xauzrXKGIQguUTqBVRaIDriWFhoARQSSybOOjw71DNiTFNfUJlx95fm/mCSXl20izQsDKbAkuUfek8+xHTWjmn0QZjdnImLqMDjyfedTgIaOBxU7F7hjXS8nnHyWKf8ew43NYa9yPompsA9m9ZkFFRZ2wAjFaNVaBcCdop3brHvGAr+fIpR8J7oR4ysl/zBlYX+FxRchWI8thOnt8ZkBgFyMNVBBPILfElNgxgC34o81T/g6ARQ8O68Cr0EG9/EbzNDeKRaIWbd28gHTWW/ukXNOcfH/Y+vNmuTKsuy84x7hMc8DgASQQ2eTnVXVLZNJbOpZZjSRTzKJMjZf9ETqgQ8kJZn+KtVNtqq6EonMBBADYp49Ilz2rbXXvRclhRkSiQgP93vPPWcPa6+9NveaqVk8S7HNB+MqvefmxIAxUF6xzyit6VX4IY+eWUfHReo+P7Wex1RxSGIwnis2QOMIKf7VHmDzhomgmAadHc7WX/6zv5lJ+bECzCweN50EL8YviETQfjn4EiTJGCo5mxLjCy1fH1i0/CymqEg8tDn3mmQTpKIVp5pgQQahqh0BGWRsRI1I8JGF/HLOsygU3UzkEjwpa26auYUfSEZiwHi4bBo2syEFGz4+O8Gx3rcQNH5fdHlRZQcjGzQn1VUeNo37gCymw3i/cUMRetrmcDD0w0zv2+wJcQkcTo020oxNb0qjZYwVAdmyWBff16gYlMZxMCDShRiJxlmqxulzwfj7HnTHRVtlg5aieLVhBMFNJY11IFHl83GcqbAmGeDvFy9f6vPlUC4vvK7deBdTWQh+6Q1lxQm0GI/DuEAl8ARrHGSBT+V0M9JH/dUGesxScOjKv7n/sE9AvvP/vIbr4b05oCT+P/zwg76navTTVAEBCbkE+qiel6ANDhNalD9vpNmuVPKplKPsDa3+6tyzU2UQccyPT6KiW5HYDhvDyOcyGQGw4cOHX2WgqSoDdpBM8loSLxTrEcnBGP307ieNhAKIATABbf3tb3+rPQiTQIn2ulVZf/3wUQkKFQWUqUFHCY5IcMXseXQQREBJzyuAEdfmiqORafeBGqkmGP3u228UyH0+Pm5/+3//rYInKalTpVtaVl8/vawElQAdpk43OQgMts+sz62FlnqlbYmAgvamPWXmdgEcCtdm8SL6FNGCcHLCXiWoSouKksoaDwmLgC/ow4AAHhGEBkEpipMc1igWnpEq2ZZm6SqgXI9p6v0kALBOI69OYJP8s0cBWxDlJPAXWCQWgFXgxcRY8lrJGSJIRoXn4V7B5Tdv30ob4eb+uh0eHVSLAwG4AQD1PxNcliiXAVpfC9etijijkKoHXw5FQngO2kW5fPCMcCPkps8Ok1yt/zJBr9sL+GKPKFhdZZyXFfxFaxXtk2DwqhM5Gia5sd8BW9MKwPv5d30Nst01bYJkDhsSP8EzCwKepJ41UK++RoRZXErvI1vdxGzgPULDTGU4zpZ1Yi0IkNWrHe5Yie3E5sTOp2IhZ1s9dQ5O0cS4UxAtqFzP1O0AYYqQTMdRCxgt58taGEzme/YTAp4mpoSK9SGdGfdYDwEATbYpwKavzrqfmGvED0gXoALXPAf5lwpK4y8NDDnA4Jlov971wqbxkQE9UrlRtXdCXzv917bp2C7WGgBV2jfFAPAM717Hh0SOf6fn0UbbLBUBTwDeGh2Fb2BtPPoL24IOAAwA+uaJH2jzIVnhjEOld5+8zwX6G/wuP9uJHojOkP09f8zq4v1cIefwoCTfM+IMEPTTJWzXPcqJWeRo7zxqrjoJN0EjSRP7BJstgLoYJqxDRq7yniSwtFn5fPjZKA4o3857A7ZiTwOEqNWigDSuWYmTqnXRsZhv82OCP65x3La2N5Q8ZLqGo1b31/JenlJiq8fz33+x2yYLrp5Bz3ZfrwNVX6PeoIABMxcSc4Q2zZpy79JFIoYsu8e9R2sHv8TvImz44cNhOzxgYlFrOzuT9pvf/dDefP1WDCNiBlePb9vignuUFxBOXVrWtUHZRz9hb99j4Q4+fVK7AKPwtncoPDyLVUhiAighPQZ68UtsmMSC90ky69F81xr1CsBltpk1n3iWPGueGTbbdsrtDBE0xU5KTE1JmAVHnx6mqmgDCOhe5BvuLHC7vqr4Bt0r9/gTb7HIY7UWsp+ZtsBaSW/iCabdSnv95rUKKzAX1GqpZI2k0mLMrAMhklpP1PMe8NWFEAGYCNCRMFflX/biyVoLnCnWDGAhlXzsTkZOB/RWTFU2JAU3qvgd6FuTMRIjp/0nHGDTyGsCBAUdQBOKEEVZ13VWnqB4ukZqw4BQ60rRqWMPxdRY8vhXbBn+aWtrW2twdHiosxm/5aPgZDN2zWehkri0MVUxMRoAxA/kRkJKZWpMV9dZLH8r/a9iFgZ4zmcQX/L/7BX+sH8oNmH/AK6IAQD8Tk8+69wDwJAssj8AmYkbuX9694+ODgVcyU9WAil7W7Yt+ZET06DQZvRUqdiggmw0N+94zOCoQb4hS8+CdzA6EQxGv2hO7BYSXN4TvS217KIVUKNBBT4XAJCEM8mxYpdikLBmiBiGjs+ZAizjOqInFLAWPyrWs2JFo/Sx5QGlFBuhBVTFjwAgYv1V61I36aMmB/DZAAZc1/XVlexOtCO8Dl5DnouA9NJaIbfCNoTGz57KlwvnFsQc+mLJpdf38nr5gE7ENm3rfi+BA+Q7Ypa7ii+WUWkBCZBhQtTjg+6BNRNYSi50baasp7i5XYu8uo8HzAgQg+Av/vu/EdkVRC7Vtb6y4+TVm92UOxn5Qsy0yaqHHXGTbMCgPnK8ZWj85JzIEgCCxqhXDxVvIS1fomhJbLuLrt6ToGeutva019AYvfkHtJNBP0cqAunp4D0kNldVbA5WWgX0sKpnBRfqimAvQmJkaK491cPPQ406dl+VCgDgShuVCespELDDi7puc23aVHen0nF/20YID4oC64Qbyp96RKstgk1gtXX393O/oUHpsAq57dUgc7D5O2JPfBwOw8lQnR+kqQAAIABJREFUL9ASEIBxh060bCRCs2HDua/X1TaquCQL2fS7e3u6LtD5AADpsZ6fhyoHWkk1zKrYJFGn5+ft+POJA90aQaaAsICG9JqK0qKqtfsjuT4j7x4vo/EaUHVL9R+ni9Pn2WQsCtcJos6zR2GWwAlaP7/v5AdqkKv5/I56jGtSAt//5ttv9J6Hx0ft6OCogeHt7+51AoSsFfQlni+JKE4Vpw118M3r1zIkUCIJIAEUGBF3/PlYtN+vXn0lAIDr4DmcnZy1v//737fDT4cW0lpYbG/fvHUf4M2NknnuUf2Lp4wrQjARRsWonZzSv236LltUqKBm8EJfYs3siDAi0EADonBmZUzmoadR+VvVa1kj2jGM9tNzy1ottvW1JSXWVI0IJFkjVcsrgU2lLmqlQV4J5Hx+45jdfy9kmAqpRtZQcTDgFnRb4asouRZ+9GhJKnkWQ5QQHCNYiubMOQgYJIdUwB+vtS1zJdQCOxN9bs6yzlRVBPmenEr1ESf4e5w+C6TBSIf5wrOiDcMAgCnYrANK2CD4+7u7EgHie1c39J65vUj6HRrH6aDc9qlU8As9joNSFbl6x8NWSHuDKxLRdbEtzNmRcjRaHVQ8ANs0geDL4Cg0NiWOVTU1yMVz7ql+CiJKZyX2UI5JIlYRWs2IVIMqAF4BhDwRY9l+Bep/idzpekiMa1SVQNYCXgXQeAar7BCvYY9m6gffA3lPz6CvcVRCpLRI2YfxjPhDn3cCeqvTWzcm5yD3w/c1pQMgqoQeFez57QWwqdJYySa/lxF1mYXNXlW3l64BHRtXqeUXsddpNRu2Pwwq5txLAq0hAKBAvSOcOxQJaJnANGNeFSjJdgMAmNnBawNyhQGYpBmfUXmkAYMpopsePUgvPEmeknlkbGvfGTi2LzUd3jY586w15kx0c1o4oJ4WMCXKJFT/eSu0rwCwEQDdydZs10gwfB/VYFhP93fuUQ1zBOZAAICsQSidrB8AFqwYs8UI1hY9FWTigEv0+gdXExUc17il+Dsl7CNXdAjaldSPRkrGQofVOLaFRdlePlMztrHPBXCz193GZGYIn729zQSZbc8LF+DplieSYrVLFaMgII4qseiXTD2dBZsBABC2ILRisY7UkuLqlIGOvhDBawAACE4pXKTKbwXszPS2oGsowth/sR3EUjAVFv/HWrLPrRPh4FjMjWdXKzkkqHhfXt60X37+0K6vH9s337xuf/bn3+nZsT6AlQS8JPJjARsTAR7LAiMRxwOcxVZP5CfRYzg+OhRbhJZCzZWfPrUbsZVgKqLETwvBnc6sJjQsed491/7T+/ft46cDXSvAOftV05FIiBTP0q9toGt49sQoKaA8I20V81JRZ89TkVVb5K0AANZEY9AWbHMZf6kET9VJAxSfj090TbR8sH7vf/5JiSHPCDFlWirQ4wGA5IvkFjsSUHpJGkFuL6Jyq/5uqpGKRQxSiuFAC0jtKQH9CAOvr5tNV6NgedacCdoLJFZboCtrYOBO0ppmHdWo3sQstBvq51+weG0bwhxOi5VU3sXWK00LxXxOhHi59g8gOHT5BY89cwLvarL8x5pb7jgDnDfWGcbCxw+fpFWTtpbkBEnClGRVa26SyEy+4sNJjvg+fjLgeJL/AHgRLGfdYTHEj+Y6kwcFxCY2Yo2JK8UO2lx3y+zdrQBMjU8ultcSbVAbG4rN8A2AaMTUaoOrXCogRM6bY/p+kkJamxT74nuq9U2PAhCjWLUB7fOcvTaeEMb1Wjx6TaAcX+xXgAjskwqI3RQKV7XNELGfcSW8ZyfE14ZpSruvBDefZwJJ0TfgvgI6y4/CsiyAOQLOHruMHku1dYs6b6CX88aah4USAKDTqKsJGGpTiGq+puHgE3oBvuSr/L7GihYAwL41OOLPTtFEoFUBIXw/bAqxHAoA4PvJaZPD8nzJpVIYZo01eYW1vsMu88x9f2aO19mj0F4MAHyPfDLTn24Bcqy5YGapxxfnc6NpR4o3+s0/+1/Jb+tw9oFgj3C5CpvNbUqhF9kohHvkErAn4PBNmCoBSliFqnL6T6qs4tyXFq3S7cDDhy4VAt43/esyMHqooP79zGIJApUaMteU4Gd44IffS1U5SLz6bWtmvEcVRoiiehaluolbMA0j1XMH9q7IWZymr6LpHqp63U2i1b8JHtwSoQMyfm7zo/s2P3psi4ACIE1UnJ+odvo9LARjZXyvbdTC+96moFWslUaNLS6557gMeq6Vf6N2C7LKk+F+cFoYZg4gz1LU/ycCHOmE6/BhhDyf2nN9LXCCEJv/RsDHI/a8HiRkJ2emuGM8IjzI+4qt8UzvrGlXJK1XCMmVUrdH4Djo4P1BqK1eTMDqyrCcAyCC+mOgf5oBkf4x7hNHgBJ/qNvq+6vRKNIuoF1hZ1sHUwa464Fyvz77I0JoTiDHCkJJvvl8AjPUa9dX1trrr17LOYPi87vsJwwGVSyMJN8nSYHuxWcfHR/psNPvjowba8X1kwzR+8pDkNrveL69+/Gn9v6nX9zL/zhr6+urov7Z2KFqTO+o6d6Mp2TSAmtLbyRGAUSctSLw5RpJQNW2U72ePCNAJN5PFSf6JWuGqUS5qoUl59dnupStlxba4sJYgbmcV31f803vPYrRVTHQZfo1LTJjwMjnivPr8xzqcvU3laIw+9DBpIVOcvYlhEk1bOpgmoRRQYcpInIY7JnoDth4OtGI+FpGLbI/uVb2hCo8pYMCSIldS9Bt8SSjzEap59vNNcj8sQIurpHEXACKRjr14i86K3e36j2lzeObr79uZ2cn7ermsn399RsF64eHB/p81pgEID3OWVcnVK6oxlmr07gCMwV6ATNJMFUZND0w90QyQqDNPUW52cqwZlDkbChkL/Q8Np/ldQCVOcFeT9mnEvVJwsxaJbCI/dWzXwOQs00z0IBmg3v/XTlzoJeqeE81N7CrvaceNwvEce8esWbUXaAATrKAalXFnp+d6FcPaqojYgbc3omij90JACX7XcwhnmF6Tq0DY7+QwIN78bqnv9RUQSXVRSslWSDZ47NgAAR48hQRa8OkTQM7i80XOFO6NLHfChhKcEgXyPNSr35AerfDmXrqwCQBbyeSVPR+7lX79c69n2ExmVliwccEb/jcFAWcVKzr9aaJ2w/5jN97VFON2fOZtvYDVVA+hyok9kbMACkgoynjqrOusVFlZp78kpTXGX1HwgcgoDG+VM1nzzorCKfd33ofOfAdiVEEO0nTIFRld1LktTSDBfFVgkOemSr1SysCG8Q6I2h6MggYX89ZjIgflHn8kXyRxvJ6ncWySo88dPoxjAHTSzMRgDVXZZl2o1tXqj+foIb/qESPFgP6sfE1YU5FxDVtGtm7DlxHaOYpoSDxh2FG+wSPBF/FV2x6qPzcC+vOerCuo7Ep7w5G+30jXYUCAWJXFAdpfOCNKucANdK+2djsbDE21Vo8j21re1N2zC0HiDviD5hbfy9RP7VvTAyQOJaCuUXQSgsVowah1DJJBWEyKNEee3V7e91293bayxd77UqsO2wv54jAn9iF+2P6FECqixvEGXkmVFWlu3N93f7hxx/bp4ODOpNQY23bAQp5FmJJADh9/GiWID6tQFnvY1d/WSP66fVUZjVCVnHvSImp2wsMIAO4WIyMit1IaxF9orAdfv71Z4FL2EcYEsQyAj9LRPfDB0QX3XMtIAaha9GJOUdmj/E9gCnObJd0jMft4vJCgofyT1VJ5r54nUA+jTcl+TAAEHso3aAqXnX2HS0aiUK6iOd2mh789blwi7FFsr3/BehXexUxgHxciQSnLTFnIAxeiwOaLeRx1GtqFxDg+wwQ7CRI5+rzia5LdO1B61TACYEZAnrqs8WSKCX6ykNiQwMAJAaK7bXd9ZpjW7DFbtV1LNDbXgv5aQ9UKxv3wfUCAggAl57EsxiN3N/O3q7sLPsE0IeCj+wwBbBicRnU64WK7W9DES+G2IpHkuJ73KJkW8vzm9ASOQABkqjz7AVqFLsYkEiMlqLfu+BirRRewz7hXvn8+APYW2rtK+Zf9oRitYozsLlrG2tiOHAWmO7COcNGs0+sk1DjmjOZABbOvYtXGsOb0cglusc627dhh8w8UvzBynSTf/ydFIYCjPAMWFPne55YFMZ62qecv81J461vo5l0xZ4UYg0m0CrknM0sUO8kfb9Ae+Jk/o2/SqHT10WsOzMzS/fpWDKFNBULiHkRj5/gH9c6BhDX78lW1qWSfSpxQefufi5i2/zlv/i3qqUqsFDg21f8k2x6Pq8XLUqQSraF9DUpjw8X2ivuij+BuXo21UfpigkoEIeW94UBgCNJ64ESaQ7nwpeBTfrZgjblECpQ1ILa6fqrJgkMKiHeAtUikL9ZwKqmdxQeie14+gCzS3Woii7jz+l1ErhODkeuKQde1YgCALJx8r2spRkAszYZ4zSmbRnHM48q87Q9T+8RBlBw5KV0P1A2TwI7NpmF0dx3LZGUooZKWEuJcm+IeEaeGepgTEhSFP9LA8IVUff1cXaWFqFizrX7KTPrxwrK+Bv0PUkdVKavXr2uSvljOzo+bqdnp3bwRRlz/6WBFD5j+mCREkb8PKjVovp9ATFICqqSR+DF+1AZYTO7QouDLRqk+i9d3eAwREEWB08yLsXQ0UhJOA6cLyemploiRCXKVQFb/J7E7RhteHqqYIbP5zq4pvQ6qRI8GgsAoHLPwccoqSoNU0EJsPsKCYD4LAJHem9czR6r+s+1qJp0eqr34D4lsrey1jY3NtvJyVn7+OFARvH+/qnt7m5JI8A9VPQRuiVEyW1pYqCMPH1khvSaqY1Fg9R86bMzHQWAE64jgUEq3GZ3mPLuKtSN9lGE/TjP7IfVZcY2LbTHKVUKjw7kfIA+Xl65X5CglsCCtX3QqCkbO9YoiWL6k9N6E1TVyTMoqMUbQfMxuPly8mrlWM5AABzoWQEAktSroiXjaQNfgiFufSnWT65Jop/1lSRbFSGcfKGo+n85O/pxHxVwJPnHPmpudSXifYUI0SNX2TbW1kX3heZJv+73338nB3F0fNjpKUQjJI4zzioVDQv8iEwvY652rTK7ZvSYNgZTIs+ZNWcv8icALus8pIaH+h9HlsQ+7RYKMKSU7+CQa+Cz8rou6Ry0UeQeRNlcdILPF2eDpE7tGGKDmXKdfjjZ5IGQmS27bXIAAD+XoXir7TxfoTrKkcqemaLsILCmUdwyThA1ZTt07FUSnqxLxEUVmNYceyUkBfQS/IVxweeyNlQAVcmYkMyudAAAdo/P9t52+5nOoJhx1prRPGeNAZ1YYbiCkgRXStaq+qBqRAEAcuwV7CYxiF/O304WnDDzWtg2AlbK1+XzhpUy9iz7UcJJ62udPgC/p4kfFTcIXLq8FvXaiYwr3NgmA1uwmKhoeXwh8RDV/bTJSGhrziPtSGQBmxHJ29vbkViWBW5p67EQ39npebs4I/lNsFqxRrESBQgqjnNgKjv4MFXliHviOUFFpe1LwBeAJolz+Xiet5ML7qFGhS7OW99kDv+NpooDN1diXZwwi86gokEEB5vplXaABhX9sv36y0exIUlm9vf35DNCd+a5EginnYexb10rQMU6rDH2j/WCTgzA5qTArTKx76GPhr3Hv8VgVquhg1Ltr4oz0koYEJKfw1CieJA51/jECUE1zEgBPR5FDMUee4+wH3YtY78mc5xvEiF65peU0JPMY2vMbIJxpHBZ+kB39zWSbDyvM2FtKNr9LtVPz5hXZglC3yX5Z246kx0+/PpRnwPYcH1DrGP/yFoBymFDqaivrK22z2cnYpKoLQQBQc6G6P/oPixrBCNsgx9//KO0cJTMF7Mr7DDWjUou64DfV1GlRnzu7ux2wrAA4DCIiKUsbAcoTcXOvfM5kzz3g6MDaf3wHHZ2dyTkh23mz/nFhcAvAny3oMaWUMDqAQF2fsbIJZkiWeAZauQbwHAVr/DTaC5Yb+JSmkFObF1Vjb+ObyRm8Rl2bzhfYf4EII6dtYBlRhibpszeDBsvwitp/w27wHFNX2gTMErBrtpcAbnQsIGJZMA1ALIZR4pzGTVZ/oL7DQDgs2Xfo3bSLt7ohWxjQwPoDqn/OS8+77431jigqVuB+1FuosZXtZmYit/hfABkCfAXa4OWPtuKZQDP6ie/vKbt7kr3JEZqgeDcHC1w2Cc+G/tKMu7WC/tJhJXJpRDmPDw8UqFJvkpsPOIU2kA2qsULQetepDTXS0GRNaBFJfkZ96PiDuBuCR4HMPCeKUp75XsCyAa+DNux/3Jfezv+jkT308dP7fDgULYkTDMKYWEE8Hm0CrAWAt3L19uHMVFrU2cEm6NJGbQvVrzJ56jlW37EoBUsI2kDDdiOuU6YOmH/mD2KiLBtKmc9Y5Hl5wvYzbrbZ1ZRajAWMWAhewNAUIys8vcW1PVeEn2fIqcKYI4ZEmtlapFADMbGF6OOhczz0TlGJLHuM2c41ydggmf0m//h38wIbFlHDmUo/ko6SyDKVQ4cXun5V3VFwUbmDEqso5SL61BI5TsjBOfct+pAhPe2ONHqMqh4qjemYbBBTceMGINpOAkkExA5eUifhjEH+y8nD9nATiqgnRtBrKKFRs6MKln3g3G/DwaL+wriKrpX9QIp2a8+OR1UIe12+KkCKcC14lMHgujnmnnptVRf4Rw00Kf2eH/TFudHbXlhTv9uz4xHAYnqK58K1gpVVFVFY+ouu0og1Wyq5ToYjGaRUM6i6FXZODJIdQj5fw6cR6OFsmXkCaeEAwY1n8zTW7IgZBIGg8ZtLRJAIipiIUOCFBwqS8n+gc4PrR3jwxrFiLv7kGfa2vXVrZJ/VoigTArcHKTFRTn30L940wgbhkLJ/TugN3Ka5C/iMdwb6CoAAH9jDEiw+yqyBfzcvxsE2QePAJAAjANMokRg+PLlSz0zKui9WjuiMGO9DxV5jBWGkCCY4J/3QNjJWgOeBU/CD/OFXkD2BqAE+wqDZeQdwb9l/T4GhvFUqIZ/+nSgUUusM9fCWvOlMTLX3gNWzV8SC4Dk//LSPc/s6Z2dXQUu3A/3IPXdgRp+j9oGrXRQQcU6wSRHjcAbUADQi75LJmDc3UBFfJATSbVfhCeJslSioQpnxufYMaVam4Ai6HUSFT4/hpAkhWt2ZQaF/Rv9moGF9Kw6aVKlq9SZoa0p8JlH/K/vg4/TTkU4CuH9yFMnVe4fLw2Lqsry71SEpVMy9Vgsv979cE40mCvrXlvbFtsqrkOI+jzUT9g4d2KG8HOmAdBvmqRDAF3RvrMu6aNTf3mpvmdGt1lIDtZiyyNwmIAF6h5BKP9mXV2VAcF29SLJpfZxKRZLUwRV7FLx54y7CuCk3QwMV61diS3QtMDLJJPZA5wF1kViORKyNCMq1aiAzdmX8RvZN0E6BMipRaevuoetloTPPiRjZkngXYXimnCQBEb6XrXBpJ0iiDufxblxcBbhpYl76EpUTYya+sOecnWC5JIK6baZJdMHfZaxD/cNKPiuvUpwqyA0FMoKulnX+L1uHWt9k3gDenUJHGMNa3JAvpckMO/z5XnPCWQNObc9AJZzYhoh00rWG6PdwhJwMO3rA2hi/7NWCHGtrW1I2EzjPisBUwtd9YGKndKNpDO4p9saY7tJyBHX5bzMBABQ4eZs4BPtf6jeMYXlQUwpriP70EHTo4BYUcFLaAkfoyS8xl6dwMxawUZYiBLbT1sWwSlnRPuukgvYOtq3S5wVxP3WZf/QMEpVJkFamIx8lsfP2vaxJ/BFScxJOg8OjrR+u7s7Ap6T9BiQNrDE+wKsAN5makliGwN1VOPm28qqmQ+x2QENeU5Sqi9qfyr7fJanEkBHhxFkGxDGkILeCB2PRvahT9P28uWLtrWzpdjuToyiK48TK50UnjnaDQDeEcMVSFvsEDEp501tFq1fCuswA3ulePBs4gQxTKViTQLltjMCYNomAKEBANizUOf3X7wUW+4//ae/LbbXWP6BeIZAwwwwi9FxJqk+0g7AVB+ehUCqquwZQJ1Zk2dtTck4/po9DkDA9zRWrxip9NHT+nd/i9jhU1teXNK4t80NFPjNIgLwYM0BAIgDSOCNfUKtdz98mFHnl+eyI0l4ocADAhDTUAz49cMH7e2M5PP4Uf9ZmMBUXNd9uv3T2kfsB0anYYtYwyTAfCZJ0sam44rPx5+VZIVBF9p1KsQBP7nmjM1OUp+20cToFtV2O6oZae5LVmVyIFIZG6VYvXr92adJHAUsVzztQoArtCTKrKtslcbUWZmff7ulBdatAePef5mh4Pfx2RQo+ycsxCRTPE/lAgWupEASP+t7c7zCfcj+AopUEYCf5czz/xYnnPM52vboaKrfYufMuWefxJZngk2AVkKspzHR9PMH2Czfyb1mEkP0TShQsVeVEK+vq/D3668ftOccQ1igmf3Fa/gCWMpkgPgOsaQy/r1aNexb636JQ2+ITQ3CChgq3+Wcy2yDgOkBRXi2X3/ztq3TyoNvpEWMgubNXTs9oRj2IGCWPeNnZftFIUitq9LqgAHKGFlrmvGeTMsgnibOxV5ha2ilUMuBWKLWq9Jaa1+6zz7AUPakW/3cxkBMgH2lUK3mF+Iybz/vi7InAe35W+fu2ftcgEE3ncdrRyxBnEcLFc8ge1oAQLFponEj3LPsluK6tLXPe6SrAEBGf6YQWqwb5UilR9fFB3H3Ebn8zb/432ZcrNTBB0JNCgQrSTciXQq6upq+KyYb2/QZ/+HLCS+z7b3R/ODpCSthMN+VeqwIlITSVXKa/tEk1KHoZ8FdQS0hPRITJVimPUCpSlCrvomaQ2s0j3uyw/FFPkt5P4GvHESN8SN/V5WtFmxYXeFbfkhOTl3R6pVRhbIUXTNAgD/TLQBxrEJ8nqdKouZHT215YdRGz3diBMCCp8LgjerqRaoLSU6gc4eGSdCSagyvJ8ngIIgSW+vaH2rfFSgljkPIkQ6HjbUBAKvUMtrHFRaLRlBtI0BbXVvueklx/kkIuM6zc5Rqz0x3K3RUI5XSIzh9bOdnl5oMsARFCVEs6Ul4FrarpvQOGY0UvbvuwaI2diSquNS4C4R1Arhwb9wrtDnWIFVPvqe2h/ScUZVRZd8GHiDMCd5Nx+qgYkmiwheAi1kXHnmIEeBaMKDq5QKhBUEtISHuAQBhd29XewWnj2gWLQ4EMoiohDLOOQiYxe/zbFTFmCzJ4bM3CXJQNuY9nWRgyEwD9LiTZdEmz84RNHGFid/jd6AIcY9UZ3jmplr7HMQxsqZU7Xl/gjoElkIZxfgRhHNmQIS3t7a0D26uaK2weBDAhNS75dgtptUl+ozNqgpljG1Gt3ANqg7X+KwhfY5nRkCDc0hfE9cdxgWG2qq0vp+sHZ8hBoAoYcuq/KRPP0i1KWR+HXuANVXCXz3e2u+IaWqki9Xi5YTujdYHAND0jzL0sY0O3r2fncRb3Ix155pQKqciRHi7vkH/qkFKWD8wa0w6srPAOfA8cLSpapvCa30AVY6ripsgxEAl/cUGoLrAhL1OoElyI3vn5EBtSXNGsiXIU4kKz0b6CHVOgiRTReV6OiGnbgydq/jdmLgSKMKZujpiynaCjkfArvk5VVX1XEozIQq6JMRhWHEPX45xdMXRFDtTHpPcxFYOaalmyTACaEU+AvFRBTwaAVaiPdqjbkkrF6XPdzLoXn3744BaRXctzRSeY9B/bMJWBVckCgo2mVteDh0whrOoZK80ANgvBPsO4Ko6H9pgBcxyXTq5Khl07XtJNA3MxnPZFvKVPRJgyevlHk2dTfVpmx0m1stwhCAtS8Vo4tymX5z3NfuMPQxYwpz7pjMrqrfYOT4rmTDjSm4mklj4z8kqlElERNfb1haibOiosJ8AHqnmFQgN42M8ktgRlV9Yalx32hy4AMAtWrTwEdg+QAL7IveVq1eTJAQ2WtE10YTRSDj5nqkm08j/FEg8mbDHAH4eVbHf20VwzBMKEvek8OAAda7tv3ih4I8WkIx6Ze10JhvtAUw98NhVXmchUVOaE9PQNqL2itICsLCiwRd8gIoahbn11H1XOHk23INAvE4Q1b2kqYhyVinuSGPoOaM4v4xnnFxOpZtDz65iDdpaNGoU1geaB2E8eJqDx23RWmHbzPMgseQZsMesz1N+oZhEjjscD9g8UQyCDbJUyTltRIzzwyc8tCmJ+/1De/XV6/byxav2xz++a//5P/8XtfywZsQ0Gu81GreNjU3twSTtrJvHhjGq08Uvki4XGMys8/hq+xtNIZla54bWOo68xIBns/b1128Vc93d3ErRndgA8A9QADsJYNiBM08epYwYMloHtCpwzwZzDGTdVFti+oKlR7Cy0nb39nXsBa7d3tYYXxT4fdbE+lqinc1ja8MYoQDAPV1cXlb84ecSX0ZhBv0m9i8CepxZ0do1NSgtuunBr+LYzHvMyYnbc3meirEqCbZulpM4m80waF1w6XRrap0T+/Oz6EAlnwgDywwxbHGTiK3HzjEpxyMQJRTMZKlzT2uyn/PnJ9ZTXLFgATzZ+4GWQYBmgxr2l47d+7wnQHdAVX4n8U2AWq6hSyi1Nm5pdkI4kS4UjFreg9jDRS8njRH3ldbQottw2X8SATTSaHBuAc0vxwEuNMCOwv57rdEi4rlQRGLPsP8VxzDicZm97tYHzrfG3KqNyWw4FWKZCKARkyWe3ruV7joyQtEU9yrIVhuaW4d7hlH2AXZBopjzc9rrXCPrC1gLSCG/PHI8nuvgmjgbsVvDeI575T0ZKcqaMeJVOYmY2GbXAPByjijimY3K+8O6HrQXFhNK8cNA4wffJ6Z6geuAn+Stik00DtotHvGzYb06DnJ8O5xQlFGXuGa1qxVrgvcMeAUTO+yZtCkoL+98u2NG/y6gQhVy1Y7owlTXVlPF9O451vuMfvjn/3bGg/c8YSfiRoacYFPpxZBLKbboJZUTd1X59AMcTJHWAAAgAElEQVSFAaDKf/XYCGMZjM8TTRtjqw1sYCA0o06IpCrdSlAGvaSdgJcCFPf86Y+CGPd5gegM6cTZcKbgGK23wxYDos0rhnKwpYrpiB4/xsKQkKFC7IBouIndC2RGhFoahGL7ez2S6cSq4JCi5GgcQBeI6fdBLx/v21x7aJPRtD1Nr9rD3RnkLdEfA1akimJksUQ8EOdRkPhUY86stq1Ko1RW3TMZFDWGdHiYMZgESxobAbMD7sEQTCnk3cIs0I09ynB9w8JbVgx3com4Esm8+o7p1bu7qwrQTA6Z54IjwqgCANB7S4Ki3lj1V1tozOwPtCNcnRgKgMWAsncwTDg+GWMFia4Gcu8cQK4vAVAvcASttheKTAAsShp7f4EDaFYBf1Mh0VqKYm26M897bcX3z++Ixs/9n5pej+PEefHwSagZ4UNS9+uvv7SrGwRgABXcH4qhIvBCu8HVH+8ZUMn0Cl9eXOlsvnjxsuZCz9UIJMYPOnnV/N4F2iSe2ukpibtn0ZOopTrpJNNIefr4WVsZK+53NlMlil5U7gdqJdd9w+i6GZSsRVU1ACtYD87NeIa+ACwAjz/c2t4qscoeeBISXFOWlcQNkXJ6v+nbXbGQZAKtBNAxqoiVsS8FFNb1avKDxArd/5QeOYNGrvrwZZEoC3KFlqWgTqOrGAezrN+lwsYaocTLPhezomjpcbD8rUCn6Ll3Nw8eBalqY8Ra7LgWl5c7ETESai5Iqu0k79JMwLnN2sbWRoF0bg2B5sz5IQk2MOJ78/vbogg0rR49BVaD8TAJdKiQOtntFWD5GXtYgqAkZjX2VAwvFPuXHUyo97gAHNFiCeKrd5jXEbAoAau+SX4niZSe2aA3XCNfJaboRBSbAWjD71zDsllcEADAF9McBDaLfdaDG7G/CRhTGcduhcLsyoyFh5K0WyjLQKRH8REomC4pka7bOwfRNaM+LUuuHLqKo9/NWFtA5KpSRexIfipTB0sTgWsHEAu7xyKjVBB6tgAArimbsDkMFqmiN+9RbwLmii47PDcKMqpqJZten21igBPDBNKZ25znkUSVdVQlonwbQA4/yzjZ7CHWVnodBZBYrKh0cfS72IxdsYzYI9AubQcNthJ0ApCx3qr+JYBKBSKCj1XBEf1/mQr7WtvZ2WorK1CG8c/WxeEeZZ+r5WoyoYBgRkcEy/h/RLkAfgkmTX+G1l39yAV8qrKJXkpV0dn7qfhw/+wtP3fOF/GKF5u/AT/X11bghHYtLR3oWL2+somMSpVmhAFGkhL2C/uCNYHmyToRYPL7vmbbbJYXSjuvUYWyGAHx31wrrXiqIC0Y/IpOTZIRJ2gGqq1b4BGDBmY9mpLXAK5Ax2+jZ10LNiOAaJICnv3yqkXxBNagM/Rg1ge2kiozfwxkMtGHBMWAIF/4awCAAFFS6R87iLaq9tQVPtmeZyniz08Ym0xrBv4BMeLsW8TI7hsAIoA0IDegE/oOx8cnem4SCavpVsQoVNCxAYdHRx3AGf9PoiDKsfyQfX2ui+cCcI5NJC4EiCduoXXjXO1U4/Zif0/J/jUaE0dHKkyoKtq1ZLq9hL5n9g82kVh1bg4RasYAnum5c52sPawE21PHrAF8ucbNrW2BVCTzYglIB8liuNwz6wD4qDhLSbBBOgISwA/p2BSwzDMBSMBesIZ8H2Ym974sBmIvBCs/Uz40RQPe2+vlVjz2qvZTzTAPwNMlxenZrkIb/onzZftswDNgbvJtxZ41jjzq/GLRTqAxu3AkgKuAB2kKlCYL1xNm0PDauU8p29eI3Y6x0ImI92LnHkVdfdy1BvGpHq/rmMbnqJhIlbdgV/GR1gFxG1UKEMSBMIr4fbNYbciVT5QQIq8lJuW50TLI+/M5jiHQ/Fou7QH7eFlkVYjRM3E+wuQpzgXPXyLRdSbMGoCFM+3GtAbQUMJcIJKn1jgO/9MRt4kj5ZNKI8Rsx76t3FGY/y3QgtY//MiE1uIHTTjgZ9yLBDSl6wTjwpoSKQjFluX9BOIW88W6MZ5QAIgrvYIC1dD64HP5GdfWAQBiV7HQZuMZIDYonkIHbJ0U8uRX096jmN0TZPDjrLmeLeMWSzgZm6/8RWwJF3KcF1hE0+w58jz7XsUR5WeT8D/co7NmvZqwKNIC0P9OsV+1/6wx5LM6TrjYtRD4M9LmP26jv/jn/2ZGEokhYNP4ILnSRYLKBdoI9dT3/nCTpPlwCFUqASe+x00T7ELxTIVGrQalcBsKB4uRtgMcRjZgHFRQoFQxekEOkOG5GjlR41nU+2IhDIMJDvxY+Ah0hP7RVePZ0cVuwFiIoru6pkBMTqsOf+hAoF0CODQhwFTQJBU5gN7sdrBSrM5YBxlPryOfDwWSq11eGEsIcNxu2/P0sl1fHrfHh6u2oBnJqZy5x1AjQApWSECdygeiNULGcaRFTSNhc39KiZ3U72ajq4eH+aLVUyMq/izPpMbudcKDCjfFFpB65+amghL3fC6p8g+tlvVTrxlK82IpePwSzwUn48DmUqAA/X5QY2lNQDgN9JZnpx7GYgBYLdYGRNoT9ZUWBj4b1VSebUYPCYCqCohUbosSZgvp+5PRpd2D51FI3FLpD8jY0re/BrXVyZi/ZqL3kbBA74Q2RwDEWD6CXYsPzTy2ZNFz1b/+5mtd2x/+4fcy4mp9WWWu9J6oklIKLiEQnIKEvWAi3DB2y71MOMrtrR2tIdfN8yV5pSKQeai0ACBKd/z5VGwAHDMgQNbeyUEPAgAQRRBPitRPT0Kl6UVVEsUzeGIv0Z5w2yY4TVRpq1eJ+1iRxoFHHXJPsB1cQRsItFRCZ8fkRCAOlL+TYLK6JKYWvjLLJ8q5JOsYtwAAXVV4oCkgjQiNequA4sFGnT3HXk3y3oMApv6JHjZ9bNcMpy6NCD4HdgFfEYeT+nunxu8WJVS49buo4jJXnISzqseMl6K3kvtgX3JvOAmer/qeNY5tQdRd6wsEDXbQR5DoCl8vtEcSI0da0ZFH2/RaJQmuDfoZKI3TDjgZAEBgYiWPtvt+NpwFJb8lDCbOV30erQABCERzV18vQCVClNeyjbT+2Be4UmP1eCrg1d/IGjApgp/d3GhP0S6jIFBtCWRcJXpaezYAjJhVAEBdpdBTLIKi5x55L1X2SgvB+8ZCpwlYNRoQlLwmIij5Z61VgbQWjfr0NRqulKor+ZUTrpYABY8DgcnsXZIhM5W8p9VWMLIwI3+U7FxdF/XYPZnqy2ymixvIyuhX27OAuX0fYCiscfoBAex/AsrE3rui0jP1EsDpGZZN1Pko1eIA5z4zriTnOnhOfF8jzhRMzsvWhAWA7yYB59+uBM5ZYLCSf4GuNWHIICbq/yt69kxJoa0N8T9EAsGOtC/kqz3RBNuN7+EzWBf2FOvsfel1t500u1ETIGqcJmsg2vlTaVg04gT7FlFWK1BTFUktKzAHWnsitpnHfgOELgoASPDIOeS8Z/oHvxf9GD6fPRSbwudrn4zM5JENEoh8quvWhJ6n5/b5+LQ0BNwHyx5yBcy2AmYE5xY/ZWHZ1bazu+1k4HkmgClfThABohD3rTnsZd+w11eX59JlIknlWXst3S4EsMAfxBlp5QG4tA3mzFI9vFHyD+gVIJ7fY7/BEuCa8e1ihaq9zffC89PeKnouPoeAnWcAO5DkHy2AWSOANhgQ4TXPKXdgz3Wyz0gI3AZlENC+Be0Rg9bEI4j+ScG8bAtCWyQL8k0SzjPDAF/NGU1BgbNARRV7wZ474+clEEk8wPhfRgEffDqQ/5YeTYnO8llUXF+83JfGUSjIoxFVxSZAH/sZhp9ZEM/S02F9AMYM6owVU6ytbwiUOLs46wA5Xsc6AIhRlOD5eVb7ggC6AAve0x5NR8wLSECsTMyL3c7IztXlVe0h6YTUONaAq5pAU3vMgrxz7VI0dlOy/eztR2Kzknzkb2yg9z4Anu1cWIH+/Sim1w4uHYi8J/GVnJtiNwMAxAkkZLreeU+sUI93Jel8dmyiAAAmP1S7r0EA203H7H3LgnXMqie8LqcrfHYARKnPDyrpPAecCsUUPpd/s1ZmSzy3zS236toeOG7nmlV4kK+1OOLl1aWeN1+sr4p7VWgCeFKRQPG2GQIWIXYroCY43cGysu9JW4anXbkXXWzd0gXjM5ID5hnqmQlk/ZIJYWAEKrpZIfbxPeNMEXNizmJh2ybC3HhW9R/2jWwBLSVpN4AxXACA9WPcDpJcSna6YnrWzAAAAp1mPVEM43o4D9gT1leaZNIvcwuAJwJ5Go+mDim+NIPcMY/BZqdMvf6dbApszgVP+5AYseworGimWJldxd50QSLXbR+lM6QiuO2eBbQzOcdAjvbgMyDnVDG8bSUMBseXFspk3TNu0MJ+bmtFG8AtUwaOe3HoPI/kR6O/+h//3cyBgsW/ImjkoI6ZoqapSlW5As30ammjVC+xELDq5adXjy9R9zXiyeqxSdhD49AYgrrIVCNUNS86S+gfeeiZ363RE1WRYUGHSpPpmUsPjIGGuWozcAIuRFB9Z2YB8IBkXIXJ+v85DCT/ChSKElwwSlV5nbjMSrwpThYk2YGveypDPVIAzUEoUCIAwIS56SuLbTI3baPn2zY3um2PD4iwXKo9gI3K4c5MbzYFyB+fYRqLkSOuWRV5+hfv+z4ZaGkkHWYpuPc91YEgSBFMsaOHLk1/v6slIPGuepsapB42PhfaLhXfrW3P2cWolcAShy+Br+e5WyGaNcFZsDEJFNnYzKtfWl5tC/QfFk07rAsnmlb6d6tFKfoWZZMkgJ/hsNc31yWqQpCCqM8vv/ysZ4dDJVHn+kTVvovKu3sCn6ZGGKFZYUQCJJyenui9vvn2a/1ND6AEVIr6w6H1lIHl9v7nX9qHDx+Kzr+kgBBqltFIz/GF4nmlfn3GqCGUdC5jQPKHw+KsOPBYkHHhmhDUO/nsWdNat7n5dnyEkv+tpxjs7rfNrR2xCCQINBpr5NHlxbUc/ubmlu4ZTQaxAEo9nnXUntGYTtOqeZ6skdRIhVYS7FAdX9IZJjjkzGysAoh4DAyvBQDAQLM2orXtmAHAHgnqDyYXZ85n5IvXcR9BNlPljlJtwAFer77a6vfswDglbK5cxyEEMZZ6cVX8CEp5FvyeqXaZXWxhwDix4fskSOFnctpFieY9rBMxJ4BmTEWXdb+2WCLnVHN+q29eQGgxRVIBYF/SXpFef84wasCuTHs0KeCgdQQYH3jnoDiTEUpzwHapDP5g/q0C1VJ+jjBTp7Q8YFDg5WBWcD18dlguel6lds/9qld9OO6mZkkrkazKZEA+7lGAybDFRCCStQ1SeeHa5djlJ+bFKgmwgX2zVgpJk4MxPitaIAAuYV1wfYB2DpANxmZ/Z/8l4cb+oJER5plEokgXMtEG0A1xuKqSWT+C0YeId3mduC/txwIA+Az7kxJUHYwRlDBYtV84GQXEcr+v2l2eYEK5Tx7fqX0i31NOHrZGTVhgLboKQAVrPQiQ6QxfJvcCLgYjDZPIJCDjufLMQ1MdVge8A/x+9sN9IGH/DF3fzECuDdoxUUnajhTgSSHctj8tbNkf3KdacAbv7bnMBNEWR8IGuZpEdYgzZ7FEgEgHXA5yAWBZm8ynxp4qRhD44+SAtRCjZzwY5Yt/rmoJAVNawBQc4cMm80qOaPmSKOEEkTfEpwDAzVphJOBD0fZZD56h2DI1zYhJMGGhiQ5bPfYwgtg366vrYijxRSXWrTeOWRS8XvpezM7spzqE/ajxVHOmv3L9CAGTYKqqKxZLsaE6TRMLNwKQ6NlW4nF3hzjYTKwGKnO0K7AvscWeXuA2wK0thF0JRF04AFTDxuDTuAbtJ7WDbWpf8R5HB4d6H3yxpjQsI8LrSh/+U8F9TZpyrMB4L+jdy2rZ+Xxy1m5uzdZKSyL7hniQz2Kvic0D1b4mTzjRKaE3ro/ksvaApg5oxOqSfMr11Y3GGsp3VD8vtoZ9FZCKZ0gvMe9PMnVbeg4w2+THaq775cVFOz050fuKZaMqo/vN1c8PC0Ail4tqSUCEDB8dvQxAs4jXOmG/6CqgAe/8c8+Ux4AKNOwmYxU1nBazO8YDn2rd6SVnv30+PdE68fv7e/vaH0yxYZ9Ho0NrhW2grY74jznkRV+PDTG1GxYsRQGz2ihEYOfNznXSwzXHN+ca4/9dBCAGiH6ECy2x3070zWhKO1zGtilW0RQLV1Pju9OaFl9CDCCQn/yEPVEV9rQJp+goW6lqsv1HYo+A2LL9pUkQZkIKGtiy5A8GYdynz5rwrHgPmCHSWlCy75YP3mdjc02gJ+eG82QwhrGUK40Cghi8JcJt4VIXBMQY1RjsOdkPrhd9ByY8sOIC2/Dv1RoCsJXK+tIiiap79nUv6MZUYplYKCBx9pyeYWmrkIN0eVGtlc5jtYwl4U2cljX0c7cukvzDyCLGxEq6VgR5xQYiMTbjKfFcWEQd4FBAtnw8SvhiRHpccIR8sSH2zf7ktAeq8o6PhW1IAg0IUABD38TQi44qWS/mLPvILE6L2lvEr2eApEDnwoOnsYTZKz9ZMd7DoxkfYqGrlcB7vwM67H4FUOAHIlat56B79k1JS6XaTYlb1LaNXkLl4ty7NDFKI0d5aMVTnIfRP/lX//tMi65KOXQkB9tcCPTnUDcTTOXQpj1CB0+VvQj3eR5qhHEwglLRVaXFNEe+SK7dIw7abtYBByTIbBxJjIXE6STE4YQwtBT1vFX/r/oMQU8qwbEBcS+ubrpQlj7QMb1RFLrqBUpAQAUIlDPVHIEC1Y+O88yGhLpuSoc+4AsUTYGSpHY911oHovpheD9wpglzbedmbX700NrTdRu3uzYZs3nYnCQTUIdJLB5FueWLpJ4gSTOISxCK67eSOX2cruhrA1ZvXrQAEM7h2hMchjaVMWA98ucekggmKXiqyq3YAu1ZKPTu7l5HL/FMduhk7ttRVbQMlg9gIZCionk0CaABfZJUsllDlEoBBdhPBL8KMCtBwWhg0EDLeS9VUxHzG4+lKPrtt9/osP393/+X9uO7Hw14LCKksqvggYN0X/1FZq/WLPpC5zXjmd7SOxzyaVtbX2l/9Ve/k7ry8fFRw7lTATKVGwbEliqIHz9+UuDbVdo1YtHUdLVIrAHCuP8I0RqMx/n5WRe88GwwJtwfwYFUrqU1cNeuLujnZ9yZAYxQSDUmZWWtra4wzggKuulQqYAAzHDweW5QcqOEbSGkvj1FonWVXFgIzWOeOBf0ewJcIHRF4MtW21hfkxgX60PyF+X2GHucGWto8aFiukwM4OTMcE1RYeV7Nooel2VkXPhrV0HmrCgZHIy15N/Mpe3sUYcyW6SP9UvQDFDFZ4iRUj10AhyfrA6vYKeEneSsS2TGs54RpjRFK+i8plJI9PGuPT6QIFuMkmfNfYPUq1VFPbW2pThzggEpwj9MFSSmUmZxMfeQsU4E8YAAsqFqmcpoLRhKRZkdJKCpRETsjjOdqQY8a9YCZ+cz6CRCzhol/BvT7xzk40xIssr5pVKrmeWupvE62cHqa8Ous36so4FdA7jqK5RStNtnpIFR7VR9xQO1bIQEcaoekYQdg7UU8bWo3QtNp4pcis6svfoGcfg1ukv07XJ03nu2ObE7BjMBf0o1W1NJLPKIneMembfMPqGCop7m8ksaP1oaAHbAMMCYxOH94woJuzZtJlCpnfyx5tLUuIIh4dF0MHoIJBA84kyzxwj64kfkUxCOK/v5/wmoYbhVi0aS9ARaw9cm6DZ4W5WFcqrdKKeqEDi4KjaJXuMqr1qUSMaK5qtnWv2UVGx5DmqxaYxOPSuRNe+TsK1Y81Qn2Nu0XGjd1OrkKqF6fgfiima/GWTQVBsYMzXmCXuZqrljFwv8xa8B1GYPSONDKv2u5mK3stewAQp25/q4Qe0KVNgmEzE0YEHJLtMKOUUsDibPUtvf35GYJ4GbafsV4Ekvx+/L88f38NmIbMmGVZ8vFTzaJ/DRCdTTusE9EfwCcrOuw8qkwJgCxwmieU5uFfL5ZB/jIw3w4HcMdLhQ4JY1TzPCv4/Eznl4uBWosYu434j+6bOyg0xzsf3kuTPxhekMAACOr+ar8m7hW74AYjRJh77/i4t2cXYuVqD3iJOxDmwZz9e5cRLnAkNNMKCCPh6384srTwSo+d4RXXUg6wko+AJP9jFtWAUYVV6vDQ4wE57xrFLBt7aTQbhnAeh8MEmTbIBa3wDUzbpRrFZ2k+SY5XSbo5mDEQPlOVqwFkbtnSr7ZnmFLWkquKc2rXjc8NykXV56pro1bqxJw6QYzqyEfm+u9Sx0PdXuouBfNgMRPGsUJGl1vzGMSLen8SwAAdgTxyemgiMSuLO9o6T44OCwffx0YBo7lWSNmrOOlUQ8By2DiaXdh2wWjUVQAf1h4HnaR4p4/D/7jr3ihLmo6lVtTgtBABJP3DBzKQCALVGJpBawwLXaxxqMTduBlM8zIUci5GY7yU9ULM776d+l/cL/B8jN3gK44fu+Bv+/z12p25cNxXcYOC8/21032kW09tDiMFLcaf/nX1Rhi3ganRNAIc7tAzohCGP341I9dniuE5RjH7Ce1ltaaUsLsB7M8lSxDVuq9g6KhLTeOinMfuAamA4VvSXVJTWWMillD9rEX/jeXcCMwKllbOu/lV85brMPUbGzGIBfgAhFiXdvulXs9/b3da3np+cW9xYY49zNdjBjJvtW7Ngu2jWT95jtYTDe2V4JM9ee6UDtmlCAtcK+EsPwlWK29ksKVXXvyf94rUdLWwOFeCM5U17jdg4DcS4AuK2DL2w0oId/z3aFNinr6rhNJK2rxHo8N+5FuZJ0wSyWbkF74m+0PMxwA/SVMCg50Xyx7Rr7y0AnRYzsfQNa8230T//V/zGjD4ML1kZmJnz1mOMYRPOtClYCYNHsRaOOYmFP1YmBUMJZIwi0cSSi5JmF6tlXzxeVJR+EbLagbwn6uTEjgt5QIPhGTFzJd2XaPUcWGvJhHh6yBEiu0lT/fEb82WepElq/1CXVfB5BeoyF+06fhPZ6jNpTe6y+nVBx7cS8+YKimQVBRdItBgE36J+ezKatTW9ae75t49lda083bW7EuBqoNjOBMFRQ7u6c4HEtVPnZJWwY4Q8SmGEkj5EkqrMWEvPDBzBICwAzkocAQETFnBS48pK157Dzc5L40KZ4z4hcqV+1xuqE9iz9AKGopv6GVsRnuqfIs7elgEuAOB4LREDEByAIYTzAAV6PmI5Q+OmDgpC3b9/q2f7+93/Qc3/9+o1QavYnDAD66rn/3//+/2k/vvtjFxhkRqYqgIwXgo3gdhs9Q3qHRJm7gxpnJO769kpChz/88BfqRz0/OzUdm8Bzbk50P9b846fDdnZGYPfUTj7zGoucSWV4zSOz1Kv5cCeaJPRMepTYV1kTHIXbODwCSyDEzY2CF9YxglqHR8d6/ul5p3/p4oKqkXuQuAZXQEC77QBYcCH4pSIqs12JAJ8rlL9oxux/FHURKyRIBwAg6EXtGiMFDRbEWeJPJEokRc8GpHKGE6inmg/ol/6snFuCmqCdWSv2nHu63O/Is8o+454NHvS9q7FXBv2saG/dBgNXshUy1J4LOwQYsr95HQyQOOPQ0lXZQlhxydWs9MzKXhXlGfYHa3x5ft1OYFjUyDeeG/vLwelIPW5S3Z+fUxBtwcJ5VQTYTzxzKm5R4kYzwvoQUH1Ra3ZCTWBAMsgZcZ+ZRRZTEeHzuOck4AFbUo0EADDF0kwgfq6AVeOejMp73Qm0DGry3nyP9+V5shb8m2eUpCtJmAM8typEPJXEyeJgnucbenaARD6L4BIAANaLqkdj2j5MA1dglp7ICiz4uWjx9xaFVB9+OVqCy9hsO2Db4gjQuTdv0CZWFQ1VDqo//VZK8zUOrHpb7X/cVy8kHSetiSV94Ec1UsD5oGIeG8B90eMrQa5mGq9berZEm6VKR5AXACD0c1elatzjYLZ21iVTYbqgfDCON77n/+9nCVjSKqPAuPxiT7u1vk7OKTaH94oy+eq6gY0A26w1jCUqmR6rZIq5fHNVjEIn5dkAvSho18Rc+1Wypfh7PlvtRhKRJKnw2ZfNwl7SQqNWKqpf9t1DPx3Gm6iaE8aVev/zpZ5/guISctUaca9VfRIrsewkr+c5woaCiQAQOp3ey07vbG/qGjWRoJgnqURaxKvaEXV+oKhfKvm0XTJgwTVwJpUYFtiSs6x2t6LduhJmvR/fbi9aKfaI2CoGsUi6/Zw81UeNhlUN41axcwBvnE/O2axhE+hPhkYLJR+GjZlS0+lze/UK7RlU5LHlk3q9gU2eqQDmamfiygAApJI/9bUgaIuPJzDt2KHyJ4whc8L/XACj4wsACQpEjg+IJ3gmnEHOURgfptOyjq6mU9m0WCIAswEUfLLO3XhO98BaUSnlutk77AXU/bGrJMnYVBJlBCDTQghjQaN6z87McHluOquc/xVG+wawh35d9kyVR8Wr9Jo75gqgRlGHc8Y6bWxu61qcWLl3m9eSgPJFHJcpJGZpuZAh0LoYiwD2ic/Yf8RKACIAiyQFb99+Ld0CxgAffSaGcILIudja3GqfP5+0TweHOqsGAGDm0EJi9qcVzx3vB+iP34nWDs+N9U6BQQmGWp084tv+wYLbSbgT13P/fI/YwSCuWVVhLwlYKiZAwOskacQX2OX4eBJhnqlicCjdNRUnoCgbLvkB64syfOxhkk35jm4yliu0zn+rLOtMQV/yo8W2i4Cn2oPLv3btjexzxfFu7QrY9TQzSC5wrGIe5SklCit2wwAAcIxjUO7li321CZ9+/txOTk9rvKrb2NwK3XSGuGyehdgRt7dtBcZtCS7LnnSf1TM1Y4MCICee8bqWjpn025x79WtazLHyJ0neE3N6D7g3nf8HxHr95o32x+ejz95nT0wZIrcxiBrbLr9RffJcM3/CNlTsClux4iVA08RrqcZHlxRgx6AAACAASURBVMu+gVZqDp4ZlE56e2aDQB8BlW69chEDthcxb2lRyT5G5d/2XGveFR8MaHIPrLPiHextgQb4EImkzhPPWfwxEycUpzS3o3NWyYmSW5BToT/CWiCAm3OG7XfsiVqO8y8BpDUVAwAgvjig2Oi//Zf/QQwAvhTsFjVMKCqib0pKXKFzgE5i34+9i0ppDoQCD/3DvfVagDycCljZ3HqYFQhks6XClEUMikJwZTqfjYc75+uBK0l1NUFmqoKZGBk2RZJyHVg51QIB0DbAcXOfhcyZzWDajTecf1/XWPOqmWwQ8TQZpmIW8PoO4SzKZOAcKRhLIM7VYd3H82Obf75rs4frNpqhSPygKQDtmUDRisd2AiTgjBA0QUWK2qWqTQXdB3zec2hhUdy45461dwJKf6fFWWAADA2wIOx6XmzCJKJJuDoKsUE1Vw9DmxZdlZ5Zo+Zs2ojo4MBFearkKw6B1xMwgNRqfvnSopwTvfTQLnFYqTaS8BweHEiEDsTz22+/1bW/e/dTJ+5EYgPF//XbN2JLvH//k6oXACeiGlVlwGgiPcfMlEdh1FUVDpErrovt6uqiTZkzPcG4mJb96tULjdqjYotCO5VKZri/ff1GC/IPf3wnJWeqwGenZzqocmYFAoiut4Qi9k27vYcmCY3RiRYHe31tU88lI+FUgQ2iSj/18mp78eKVnv+P737SXsDoeczPrL1//7GdnV/qkMdgxthK0FGjHD2L2gBBKEAASYsCAPgOQZGq9pqrS3Cy1rZ3tkR3xZwAANCXCxtgIiXsJ7UukIjFQOrsV69u+nRZCxI61phzREADGBJ0OFTUHugzE8IJuxWxDfI5aA5jhf2tqoGqQvThW8ck1R+j9hH6oaXluWMGJBgYiuDpfMuRkeA56XK/s8HJIYiI833z5k3bXN9sv/78of38/mfZH+YQW9/DGiQKZDDsVMZVDZ/vhOHYt6wFe4HeULXVSDiOObbQiLFTz+3uwZUo1po2AD6Hf3v0WTQBe2AklZY4ZdYyyDQK1aLXVsWEwNaFFbdi2O6adYDxwPnl9wXmVeBipN0+I+OHuHZsKQGYQJyioAngKE0Zgg9AAFcUCiClkoW9RVEbobwRPb1rOn+8zhVRRgy6/1KBcSk7a09LQT8VOlcLYrNdBXFgDdBsspYT8AjOmpnGefcemQ5VdQdCe+XRuj5uVRAXDRCBrke9m6DTLWVeU/YoSZBnoYs0q9f67K8pKORnABnpwQUA4P117ZVY5nkqWKkznBaABF9fBmJ9MOPg3OAV1+tzZAVuseoGga0DLAfkYsbV/s+Z5Dy61920Xft4a6rQzhAGQKjYsbFR4Y9oE++fJCoApH2Wn3vO+yyigVRai0EXf66KtMZo9RMOMt2ERJPvS/yMZLeKBQbJzIhRX3CqlQgddoEsYICBQSf/Fmil8n9/B1WcKsukLS8ttO0tT01xwmngUe0u/L6eU1SbnSCFnhvdHAoj0O01hSfVM7WYlN0ulqSeXypOOht+bx4dfekCjhERvIIxljPm0XoErBxpV5gNrDmOgH2pSErxxMIidHqKQBZdDKCIuj5VZLQYNEWpGXwxyGoKuytcjlfCfHHAQBvLVP6KmIn9g63DtooePbOmjZiR5ZPZI8QUsB4FisA8wla1WaM1j1Y6rpPgeG2VEWa29fhgzhOxBz6ZdjhTgAGK8Ge7+jeJPIk2YCxA/OnZSTEVeVau5GqPPD1KmIwkn72A6B4AAM+WOIe9ARCGPyCu4xxHJ4c9yl6EocgzorBBXOK4tVcGf/3m6y6pJ+kJOH19ea3EX0LEBRq5f9zTj5IcI8oYO81z5xoszrzcCc/t7b9QqyZAIwCAE27aYtEbsobG+cWliwdUNquFlRda74oWDY9PTHVTVcjqC1d7sPrNXb23/XBlnP0RANVFqL5NyfYqox/dL+18wrF9fi/MICVQg8qy7Jp6tF3ocnzhZ246rnMP2zJXsQNiRJsrAIDYBGUnYwO5DkLw2MDQvZOv8DqzLXjGJRpZ+mB8XiarYcso4mALPbkrU0NoMzZYYYB1LKZAAIAUM2EnefTicE0mbWtzva2tLLXrm8vSXeFMJxeyX5d/LPFQx1MUF62LkRjMRVm3E/rZOZ6Ijx+CyYoty8eKKTV2/NXHnmHEfFmEVd5QIBDJv3M9RDFX2vbujvbt4adD53iN1iFXw1N0SMwmEJTYmTamaq/zXjSQ0RVg0Re69QhM9oR8mdT27dPYh9dXl21jdVUFLPa1tbjc/s1awywXy7j0irwnKWbbzmcyGWvCHghI0IMmzi/srmdK/hXD4IMF/noNMNLYIe2LTjOBArCBOrXPdSDZYrt7IGagPemprSyvac0Uh2jUrCdbBQAIuOa8rSb5Fbittfon/8t/nOXhOYGdlwEI5ZsqWDZ8DqxGx6X3NoFcFdBFhyXZLZE7BR3lLLQB+M2MPCKxrs3GZ6Q3hM/2Q/PBxcBYWNBBr4L/6tvkgQiZKdqFV7unMSbZriy3E/1IYhEl7WEQpUpCaC+qVHiMiekZHlAbUZFUTIQe1vglNiiH12PDDCRIbwCQZUQa7/Lz3GzaxtPrNnq6EwAwP37Sn3HDkBpBDs1TlKsSpXASYGCGb5LQ8mVWgpkXQVp9nxYe1OiNFfcbJlgkMFNCX7QUtwKEjufew1QycMZy1qXRQCCYEX4cWKj7IJk4+1CrMS4cDGs2GLU7PTtv52cXOgT01WEExG6A1l8j2WSIqlcKOp168JgbXgr/OEGE944Pj9qf/dn37ds/+64dHh60d+/eKfj2OCSj75n7ze9cnJVQjcYqGtVI7z0qyNMnlN85oPPqz6LicXLyWcaC50aC9urli/bVV181xjMdHh4rEWdOM/NzBcYUQ4R7kKFbXlZA5ZnLTlCkN1B9WtBQ7+7pwfTcUdY3yS0O9Ntvv2srK2vt3U8/tZ9/drJpteXW3r3/0K6vbpVMuLrbr5vn9+K8o/ZdUzNqbzrLYILEvGj/Fmx0TymTAPb3UfaGVeLrpiUDVgr92qLDIrKCOF/ZjQTiAcFSKSaho5WAfQULIlWEVIBZpzhgzpGCbgSKHp+UPKX6HDVv3te9hqimey657EBVhh2E2A6EwsniOvg0As9rNOqIETHzHrvWKc8XEDCkfyZ44HcZ7cbzX1tdbwcfD9v7n94ruFtEpEpVcrOclAjUxBMcCmAYwSLvy1oGPbZSuBWz3T7hJJ0KHcCJxG2kA/Kg+bZUduR8RQfrwdA49NyfA3RXlOS4S9leUxlkw8ZtacF91GEMJMgiMOJ32O98tqr3jE0rYDRBcujBfJ/7TYuKAhrRt3ubYXaAATIFgvwX9gH3PbKKNO0vHinnoIIt6oTQNFM5XYKAqmwYzCyhoYxarf1t4NatGz1QivqwwTInbJUQVfAHABCfYTtrsDqMLv7PVMtSDK6AFVBce4ve32p3UTLVEDy1kJeC4acaL6tzapHBJNWZAkDFJ60jGW3VB0Clilz+dgicibVRDAT3FzqQCwAUIC33l2qOz6MLAPYNDgT53bRwRCCP301vqoQsxwanDIDYHnStSLLfpjRa1M5njmsWM43pHCg2P3mco+jGpbkR5grrCdMIv6TgrxPosl4J2i1uO3Jyab/tGcvcv2yRgqcirFa/JhU+VYwq0Xe7T8+EYL/0dtgsBP1hWo4ml7gqSPWGdQsgie3iHj1qDoAqwon4QPcyh5W0ubEpsB49GJS+eT/b8F6oLOwM2Twx/gCPKlEq1qMqt1RbqyUF24OtJIaiVUYq1QBT0O0rucJsMGFhe2e9ra7Sk06ihu+H1ek1FIA5fewSeu4fEAQggH3RJVpMS7ql8noneiznN6KQlPp4HZo4BNcIm5LExzezzvr/hQihOWHR+L77qRIbbDzthmqduzxX8MvzBER5+fK1zhT7ByCClhKu+eT0TGwUj3qbtI2Nrba+sWkbdXFRbTju5T07P9VkAMD7AAPsS2scGDTr9ugt4MViW1ldE/Wec6E2jqVF7dMV2BVV+AKUB0AgXv7xxx/1nAEdNGp3hRYZx9s8F3R+sJ3sZdgMjEz88OsHJyKVMLhFy/aO/cvkI57T9s5OW1tfa4cHh2IzsC7xafKTE0/Z4X4QLuSs8l5QwflsRMuoDlqUOXbA/f1pu9Le6QRdnYQJgBSr1nF6ij6ODwMel7Bmp/LfU+rZi9EGSfzdFcwKjEtCR2EmiXNsXHqhrVnUK6mrQl1iuQK/io0XW8mZDzBAopRzzt9hHiTpJT7oGAClSzMEVN260LOO9dqaQJDklee8smQfLoZgtedqvOijCxyZTANYpt+jNbkYbfhiCcUV0BnfRRq1t0eRxm2LFM+cDznbUdJXWl7xc9FFSrs0169Yu1TqeS+1yFSlPqB/bKNtOPkGftvgFmfOvsKJtfK8bjqC49nEJjBM+X/sA621xP8UAREq/OX9L9qb7Dn2ZICY7JFeXPBJbX/JQ6z9w8hyxzrOU7xfKFDJNutn5AOL7e2bN8qF+MztjfW2u7MjH33w8ZPWj/sjFgYwAPjEV8GCdnuqWcTxq+wjgX3FEAhjjmsWg7PzrY5hFpYWutGorLv9lEFB2f5MKxK73oLLSv3KpotJKV9p9vdkzmKxAeSk5af2NSZHuCBmoM4Bg1kSPKsCS/6b//nfz4I6JnDMgekcIJUYRBMK4fbhqE1fh10BJtSKoh3XhDzTygfzhE37dnVJB6cq5Qm2U6lIgkry4r4bL4QQmDrAtc2FAhotNI1DgmeVwGejD+8pm9hBsCslfOnf0OYkmOZNqxFIvH8JPlBJdzBhKgzGPoFT2AQKbfn8Ush3MIaO7XMbUd1/nraFuVlbmoeDftUe7y/bE6MAx89tcTLXFkQJiSqq6aZBALl2UyxNI0XB0kEDn1pUnDAvKumZamxZEqt+ViUoKAheKC2zZppK1oJ1kfIwImfVVx3DKGDDUl2q3JNcM1ebnkAcLsEO18qGF3p+AZo9U9DHHqDvDke1sbmpPRCl6NXV9Wp58Kxk0LlUIR00eBQdzuyXX35tv/z8i9D9169fu8quqqqVqv90H1+cXYgGJ/0A9VwBZDlYwsDePdA2QVWEQJixQLQ4QEe6FqjCXsZw7O3uKAFcWlppB5+g1M0r0GLUCuvQJZ0FaiWo7losNMIGVBj1+akAJSN00EM9k5y1YWQL9H4OLCACQkWuCniMFMDDyZmRQCBCV0FQzDZdXkhgieBIDT6z5TWNw2gkY5Q4WBg3UEgOEEEtCfve/o4CEgJv9ygSyHmUiQxVIaGmB9rrxNjzN3s01QsF6wLSTANkjR7oPZXiNWI5Zgj0qK9VsTM+h/dmv2Pg+R5rINqfFPbdf+tWAIL0zLh2ZUiUymobCgiQHk+cDT8PKJEgwYFH5hy7EmCj78ruBvTNjU21AFDdIblOoBhDK1uGcjpMlBLIcu+kq+I8K64HijyK57w32gok+bRhUGEmWET1GfALJ0NQ+/79+wJow+zw+R9WOZJox4EnKEkbhYKvYlPlNaJkD+h8oamSnPD9zM9OAJb74PzwPdZULJKBkCu2mX/zu3KSRR9kkgbXq3XXjGW3IJlSaT2A/FEALJ0Y0/+VhElB3i0C2XvZA925r8CAtVAbtIRscdZWIK8t63ODeBPU17SGlbNU4FP+TkFuKTXHDs5GqX6gMm+g2swTVwScGJmWp3FD0tcpYAK16LLl2AP2KMAxgV/en3vhnHG/oXUqyOsSOdagxPoS9FW/IcB7QJMEUwKGizGhdRrcp5hi1QrmaofBEGwBzyDtcFREsbFKWJ9MS/f4L6oaixJVOz93RZFPIAgjBkhLhpOgTdkGCb5yDdWjz+evra+7t7n2gFoPpw8dXZ795PGsBnpFeZYQ3E3XY8298znYWBJTB/L4dp9f1gXRKa7BbSF936e/Zx/L9SQuSmxi22ZwJdM4eK0Uv0snQVXU0pdIm52BSY+Lwq5yHZcX9L3ey8D4upyE2B67Fc7JO0CW1avNjkEADOHYVQGyYjpUq5Dalxagjd6LkcGeVGyjyk8EyEZtZ3ervX79oi2vAEbTisDkHcbE8d7eC6ly5qwGPIyYcootniLkXmz88+oKUz3CFLWCNoki1x99Iu8HM1IClpEc4b/wrdPpUzs7vdAoQPRuOB8XYjjAHvS97L942dbXNrSOZj7MKZiHxg/L0PpSiMVZRFE+qewTSQi9tAeHB7IFiqdoaYQ1VaLDGsFXExpQLOcMe1TfnKfGjGh5WBMAr8k3JFAlCsnGVp/taKwKJ/t1XdOD9tru3p5sJaDF7fWt1gWNIdYQtiPXInG+i0vbPuKZkWm9EiDe3fHeKF9CAig/pOSeVgsztATAldAez/L80joUxBYCkCUobqAW18Q0JgHHcxZRhCH4pU+o81DtUFYhdxJEHMLe7au2EfwNQ83FD/meaifr7GinCdCLqrrHPy3AHhPoc+n3VaKqFjqzAzsx0xqhLAZDtUD2BbuegaBEVRNHeqbCEAAIUJ1KM89mKHDHNcRGJH7gTCYHMmBjJXaNoGsjt2UwpaBiPjFpeN+KU+K7SHD9fCP4ZnZiTykH6HrQGeaskuxFtDKELuVoAjWcXBKnmZHRV/dT3VYOVIXaTLdJm1GSXQOCNRKQCU2qnHufkUv0hZ20BFQbX4H59qXeP9hAYh6Sf/YwrT1oAIjFPRqrNdNxc9+y3X2jWAr4Su2fOdrFmEJH8ZoW1hoPqLaaErsW4OlWnK9evWqbG1uKFddWlxXTArj9/P69zqlsegHFthFmBGBPqbBzXjSGuVoPwzrjDCf2MUhkAWVea4o5ekOjtra+KvvvYqrBafk0tWj2LBrbWu9PbF/8CC3UPFO1cXC8acevMZnaP9jVmqbA2cfG5BlSkJLvqLHmYgBkIyvYqN56boDFirPkoMUh+8EUpVJiGkZj1OdQYkgdAADCTjWplKV96JqFl/TwerqfDnX1qephlyr/MImHYeANbmVi0Va69n1XdEV7G4iMJBnhgQVRdCJdFf36LAMBkkvLxxetzQ8POrQ2VKH+oqJKibanGHFvAAGPeBRuWiIpiKU8t9HTQxs/P7TJGOG/57Yw99Qe706l+G8AAJEjJ4ahiqqCDw2s+vN93dBP/HwweukzisihrjXziQl8FUiBDPWCXDqsGG6NwIhh6QqKA7rogihvEh+JcEnNAZaQ05NHjoC4wQDQtZW4stDQOc+elQDWzAAAzg06Eu8HvY975Oeayb60bKd4y3gjswfy/ETFqgoVz0FVo2trHSQIFE2qrpO9i8EStbgEYAgOeD0Om31yd2dmydzEtHZeRguAE1X2qUcSMmLRn2HqlMVdEIXCyULF8RgzBHUAO9I/qGdUiQgtDTwjkjoMAJUMAhcJZZbaukRCMJCrq6LtoYD88y+/eIyLBCvHMrx8SUvhrnolM96sEPm+11m1AjvIeScLEpZTL6nbdGix4NmIBi5j/Szdg93dHd2vwT1TYgEHunNKsgPLoBPs66l7fCbrqqSqaKdmZTgQF7DGRI4H9AacLBmkyKhCOxE+N04n1OUE5xG8wvE5EPU6Rs1XjkQVWQd1fCnRu4ceaqMY4RdXy63dkGtgHXg9rRKqOJcyeQJ/GACz2VjPe7lmf2dUD3aGJIZESSIss5kE5gjgSHBevXql7598/qzWFQfYFvaE4orFIRDESUah32N7xqry8DlmSHhuuO6xzkoqBFknOd7nGu1X9C85LwKMctyxjayRgVDbSp6TKI6onUftfpAkB3gI+MBnhoap75UwmPqrVb23mODm+oZZDkK90UdxPx17gz0XtgDXE9X8UM7VplD7sTP+Ap9cHQs7QYFMTQZwsEBybdZIwGRgUye77u/vO8EyXsdArn3VnOjMrnyyq3m9/Y/aCkDiFfTXaMSGjTLl0wQuA1IeQwhzi/GaZkRQbXCQb7A3PjkV6ghbJYnuAIA6LwRv2bdpm8DvhEEQkEDU8cHzk9+u++dZi50ydXsKawIDRMyreUS+PNEF3+1grvQrBI66XYm2EthQ6KIIZBF7z5V2bDvMJYIq9giJV8aJJblmr1kLwRMZuD7On0TTdrb1ubyWM8N+MQXXgG9sBXYcH8rvGGDyLhEjohIQ7k2MBdq3aqpCCgHZDwLVixmSBInvDRmGYUL6/PkaugDfUUPXn0wCzzVzjySNgMkkswC/hApJNHiPjhKq5+NChenTPD7/zfOiDcHjEldlz2gTAjzkWWEX1ZpHjFJgxuOj4zb82f6L3ba7u9WWltmvgDWA/5wFg91J0uzDzCITq6kAhcSBUToPGMLr0g8LU1NidAAE3cgqxhCagce5yX2zJ9Av4pzAeKO/+Obmvk0fOGPzDcFlte6UUJz6oF99pd+Hocf68pykn0NFFGbK80zgAS0FFun1OmNTWX/mfAOSYKfdVmdBNNo+YGzplJfoKX9zvRYPdB8uflTV2UoOsamMNuUZagLP0ZHo34C5+FPOEi2BXDvvl0kYrN3FOToht2o5UA8/tp2eY7WEVAKhFlKuwWcVe8Ye5H6PDo91z9a8gFWDYrxnv2NzdK5LCIx71Hi/x6YiEPfPfWmNaVEiUXwsYGxAnc/c+9gp7c0CNJMABkTnM32ua9ZszT7n50mcFVMMqujYfa6Tn7OH+qlascwpMsw8UlMhdp9DaJ8XEOuWF7PMUkQc5jpiKgtEdNwBaJLxr/aDLvb1eYM/O+w0AwT+8t6w6LfsRvRPKv4GjASExHfzjFI0zN8d66zsk/5dQLBU+qtvPdeT60OoOi0I2F2Da6aEyx8CwJZQa+JAfm4w0jGB4vSyqxhKF9BcrOmKixUDJqYIg8dFJouVYli6Ymj5+zCkxSquFg+tU1W0abfU9d2V8KfEF+e6Nm/51YFuA+Ku/jIj2skrZ9ota26TwE54Ak38NGEIAABfxHmbG9sStCbfgvGEGO+njx/lJ9DF4LyyLvgnbKraQgfFBq1t7WsAzyE7wf7DthLbK1BIsQUAEpp6tBUsCjynzUggTMVCKnAr5jVblbWixVkFwGvYYldmkpFXAtI90xbpsYWK7SPmWOzfIQAgVl3Y52pzH7XRf/ev/69Z0KhsiAQ4rsa4UqOfVaU9hl+BoqoJoflY6E6OqpJ0HXT1/itCc6Cl/rP+8Og9avSZg6X0qXksXwAAHz6z8I3uGWUHDc41sclT5bIDN0o0PKxDZxb1e+2jYgIYXHCVXwIZtbxmQKQf2chuRX+F5BAsFohSgmwyHuJ4oDZ528ZPD20yguY/be3pVsr/T1PE3uj/eFKLgGiMzcGskkwOfxlPOSgKvmZfaWPmM0RFqSBOt1JOSUh+9f/hrEQ9AqllbbrnZHVTrj/JnvqqNAbr3urppeCrgFe3zv3Sn4Jo3a0SUiN2JvjKsM+PBQCk/1zOd2VV7wntjSdomspMVQOckATPSvEySaATNI9qVO92sUIIlNSTumwhv4z6CeKVoFAoXAFMBKmMTnHPHSKHRuABSDK2o42oMLvKxefu7+2VEJIrYQoWZ+N2fn6lfsO93X0lbLAAmGTA54YJwGFmr1KVwdi4+rPgZO/mSsEgP1NQq35I3w/MCoITQAXQCIyAnAfGutpwLqXi7ueJKB2O2yJxBmKiAJtebRlbRntq6sCkbax5rB/rEVDCKvYESWgNWJCuO1/F/FHSUPRZrtl2OX2B3rcKWqptJUFhNEPSF4WmgNqFZGuiNfLl9A0HnaWtUGOm4sgx0BrPWFUOLqQTZBubHcCXQLJKkEWNLRqe+qCr0ugq3qpeS+Km922ztr3ludoE6pwxklW+qAQtTpZUlef7pqFapZf7wXCT8Dgwv2lnjPh5ftL4yDdv3ypoBwT6449/FC2W6+LkeOQWLAymbLjSE2SYoMiBo88UwJl/z19x0Pn/gJo4q9AAA4I6WLKTT/AWB85aJCjRuUO3pUuPHQglMIr/yO927VUktpXMAwDwevY56xTtB12n0G/Qdc80DwNAyuoa92QtD585AzEBm2XLpeWRHv+aeVstDDhdjxKsim0BAAEL2KOmNDb5oEyQSfUz1XbRrJnMwAhCUbGtD+PKvQECJemaUuP+RD6bfeS1wnYVCMHEgSljPm87WwYAwH0qyKi+erFTRC+3gn0YbgY2emplqvs24FbFNuus2G0VNAmQqbPcj/S17WANsEnYAdFAqzrBHkUAL3suga6uYd5Vb6jP9FtS/ecM392SfF53oBz/Jil5sf9Cdo3ElH5kZluL8VDBp+KJQQ8wa8HPEEukJYlEF/vJXjU9u2e+pLeSvcwfz2m2WK4BVu8bLJkYC6XV4ZYFV8gDoITp2MU9FdD5mX/Zw2yhvYhNVgBarMAkOQb3PN4O3+HglwTT/uVPK3uq/AjoN9DEdTFtADAGXRqLbJs5Q7LOc0uyLltTqvFJpgT0V390tCg21jc00m9phckzCIvi/2dtcQkQ48uRVNgB2yAn16lypciCncraDdtODC6RaFrAKnEdCQvnyawBJhVBWTezS+8/JalEGJQ2MJS6aVEkDjLklqr3DgD1EiDKTYHYPm8Bd5XcTBbU+8/vEJ9wTQTsMAAJfrBLiOBxZog99OybR7+6NdH+hX3pxBVaPOxCRij62VkP51rAvunE5+3q4lJ+QYKFsCIn8/KvXss5UZ95P0BAj6ldkw9gXrzsbWngAD6SlIvuuwAjkmk2dxJIJq5inYjRRMd+boqdPIngqfrCAelI6ErETK00tveyJ3JltvW8joRbSbmSC8cPnpBljRfF1GqxgkU4Kvp3tWAVg5Z3DJOP6+59khNZ9iL3njwjwD5nEJZFYiclLIMJAgEODMp5SpezCbcSSLOH1uBB9dVgfc8iiN+yX3SeIbv/2E+p0dSfhg6IAWkVCqqQw70ZGOinBCQWzXng3zxz9oqKF4+PFoSen3QTJoavja/tKvA1gjc2zUyrfjRq8hcDgjONkmbv0sMOk5b1sy+GaQ3T0q13ioPmDN+GMAAAIABJREFU0yphO0ZhMcy/nGviJGt8+HkHLBgWBjqfpiJYD4pLU2oAFth+GSABRMafBLDw2XkW3R4fosSfNu+nAOC2rRbv7fVL/OgMBqowrTYZg6I92OP2M68D9+Bqu/JMtMqWV9v62npbFJvVo5Y5e4DNtPQICGciiMaVX8vfWuvFbWx6fk/eP+Rc3gOOwRI7JA4yi8tgErZaOZhaLYhrmaBjIb8wvwJQsjb4fdmi5WW1MWJTbu/cqjSZLAoAUOGrmNt8vsSBNaWIZz3WJBDOOm0QeRbeW+M2+uu/+T9nQR3ygOP4+PefVsSMgPtL8X1R+GXso+arxfHDVVJdAU2CD9FgKxBJ0CjdgalRIL7XIWRjqr5eWS+yJxBEORh6qg9lL3AAhSwiORENGwbIObCuaDiYz3uoWlDBbQJcHzQjf0mOTQFsbYlqRYERceYOKHo0TFAHCf7zg/r+J9BGn+7b48NVm96dqf9/hLDOiKy++pNK4EdoXY3v8RrjDDhRIHuPjXmSop4INTW1A8QJo83GZFZqjKB0CKr/FoMigKMCcH7XfbbVyjEDOXfFEUfDZu6AGSkHlyrqaL7dP4CuX+t62JQK6Ai4qvRig179axJmsnAFWgAkMEogurmfpkXz8zitGBQ5n46K7YN9d08S775hEmSCCA4NjkyVU5xICUUSiJhyvSLxJ/X0jIzU8ey+/vpt+/qbt1rP4+NDBWBmwSyINhREO5XL+bFH+NzdPojVsLrm+wJ5h9JkIMPvDepnxeepgi3RBjfX9flx7HwWIjAnn4+FFJ+do+ZM1WLU/vFf/CDDhO4B702lhBaA9Y0tVSjzeThtrVsBRDjKIRsBo8M5I8na291u+3vbuh4nm7s6D7RJaP71nZFqG430dtU5NL6k4A7jHZ0IOXtm8xT9UOOe6kxFl8ECU2gPjNvG+qroveyZjDgKeJMA2iwYU5cwwtwP3xPdXMm7qae0TdjeuA1I4I72g/v+VSEfj7sKNb/DIQ7KzedmVB+BG5MfeG57O7s6/6rsiUJFDzPq9qvt5gplXSfguSaui2f5zTffKNkH6EJASnSupUUFf7AAOJu8jqkV9KNpb1RywHVQJQrlD1uTRD82zYl3z2rgDKZ6krPa2YxyqknqO2ANYJBqkEQM3Q6jdalnlrFkmN30SRtYNQMpttK2vxeQi431yBvbC3wJwfdPP/2kfS6KdrUFqOKp5Mj94fwOFWCLNJmZ4bGdZgzYofY92yQathk9awiEnfeIzU6gGMeoKvyD6dYAvdzfEHCMaFv2F33B3GPacBJQSFwoIlhF1fc6W38gFdT0X/J+GknKPinwHNFErUUBAPgwUf+6/eqWBzEjqHyXwGCS1wTmBgDMaCBB7IPF+DUnLn5+FaBWYA+ziNaWsGL08+pRTVLM74nxRmBVoxk5YwQZPA/sIB8ANTQsC+4bcJdneHV5JdviqrsLCMMv7HZUvdNLbrXkZY9HfTB7J1Rj02wN7uR+xAiqdh32GH7PFHT37POV+1GSXDRW9k6SXNZveA5cNbP/T/Dv15jmaxDl3nTUslGJlYasRscQ1vAhIDPYl2TClfcAXdjJBOXQVL969VKK/KKMVvCIHcU28llOrBECRoSwgt8qpvDztOgQuLl4gaGcaZwYlSmOE8kE/2/Q2hWlJGhpn8r9h5ml9oPBmsqWl21Vfzkq/wMhV+wm14nvT7zHOSCGYdoRoMwzge2IpJXkDeAMOvSo3Wsk5IKAVUDJg8PDjkUhPYpbJxP6fMYHr6yKbu+WU7eDCdQXZd32Ad+JHQhIODyL2FRiJey1E1In49yXhTvpwUX74lZg7XfffivNIHRhmPABIEahhUKN944rgG4PYrzvSOLG+3u7BgCurwyAFuUYgJLP5JrYV1QseTboHeFXAEaWl1Z0voirsBsUAfBJ7378SQUJksBMyjIF2MUlhDAZY+tqoluQ3CpsITZrb7GPwvAt+16z6VOpdW+0r9P3WCOzu75wx50G3vrizbCa7ESv2rAKsHeS3p/V7Du+p7NYxcTEF7oHaR6ZDZVYXjornCWNtc5IQAOEiTG4BwNSgGDWq4gmUERlk0zK7pfdGlK+c140yaH0NtT+FWHxoqxzHSr0DDRaZKczaWCQf5h5bE0QviK+6rNnLRLsI79PscMjjHswU3o3AIVVrVZBs/rBBS6Jnd0XY5PnGBD1fQ6ZHQE71VZXItqp0GucdLVnZC16ENX2CJuOLU+VGzOUVhh2nXWxHJOpRYXMqAArsQjCtq6yLNAgfp4pJtj2jLVm/yqPUKwCWOAx9K/fvG6rCJJqYtpTu7m6FguXL8Td3VZFHN+U/MNgVQsuZ2/R41yJ67kuwA4YPdq3GeFXzkzgSj0zxb21/9MCKz8gPTC3PWZN8G2ZeMZ60dYDWM5nYDcBQbGRzL+cn8M++rwKNJZoP753qmt22yT2wuxLFQCqIOfC5nwb/Vf/07+XCGAQ8CCUTojdJ5yD+IWnrn+YYlsCTRFuKvVQV52N1li0tmiKfK/el8/LIbe4UqlcF6ouZW2h9zY+GDjTQuxImbGe5F8bVdTjnpWgIE89mDFCRWuq8YIJVFMpTh9brsvr0KuQs1Zx6Ordqb7JKJwSmPpwlEgUiy5K0HOb0G8092wtAMb/Pd+3x/tzMQBmz9Cp6dMzsi+6XPWsOrAOCMHSUdHg4Ny3u6lBDKqTuUeJH9W4QN+HExuekyofRSfUo5GCuoUo3KeNkzPyRzDH+kjoDwRO9FT3YumzOERPGH33B0P/d7/dnHpl1WtXzI8E9alIQ8PFSeGgtDEbiZmNsFA1RIN0SL0fhCCCHJdBEM2X4PT5UT2qVFtx1BwgEEwn7lDLJ6q08fuiTT94NJmDN2hW0Ofcn/e73/22/fmff6/9gjPm/fgCXddscs2IN3WcZJWq1s01fXyev8n6QCPEEROEksTTzw2AQPUGUAaqIhUCejd/87vftPUtRg89GqyRYvi5qEi//vqrD37tgb/+63/avv3uOxl5aOMEFyD92zt7WiemH7x//7MMmmnCRaVCQ6PmU5OoGA19lDYDM593d7gu98Wyhvz96dOn9vHjRxk7K+D6vFlh3zobSjyZzkEQAc2p5k1LnKQCTAUEZXjkvOdcocwzpZqxSg/Yn8z+Za/EqfG5POuwU7gei+lc2xBL1d2iQ6qCVeJkOryrwe4NdpIuw1wK9qpqVZAdp8N78PkEkewLRGAIzrhXEGKNdhJN3UECAJCZOqVaX61FnDfWk2ugHxUqp2inVIGgHFblgfsB1EFEMFR/9qynAaxKKyOq3rGTcbwJzFhP07atgJw/CZg61lTZwIACVCa4L1VIqwLKNRihd5tI7KB8QAfy9i0CSTxS5fSz6MXkPO6N6pJZDTjpP/zhDxqDiKNTMlAgU6rWskGzmTQvtJ8EHgDuQLMvgSHpZLito0uCJW4D9duj4UDuU4HXxBHGyo1Iap+0Bzhb0ouARVXq+Alc8DmusLkCxO+zNkqk7q3U7ETY/kbCj9V3F+Cb7ytBE6Xv8YspFUk2xMKogBdfIsZMVRZw4BbAo8rLDPMF2TAYCFQ+/f49KK02BxhcxQBQwltgTkAbVXaKydHNYq858hnn6eqgtTpIuqO5kQBYQZ2E9gxYQf8UA0miZ/hjfKTbHrR+Be4q0FOPpQM97ZVJr2EjEInnurRUs8sJ1Ez5t7AwNgdhuMsacWT15bxGlZbZTD/HpoRqb30UppeQHDne0EiueytNyyfODB65Um/QKMCN94RtXnxsKmzuK/d0E/YadpWgkK+wNoaBoPs9LWiIL01lMeB7KjNcf64Dg4uNRnz25csXOkP060dYNgwtnwMDvm6p8v7Iz1VpjIjuLSPJTGEn4TQ4C12c33MLnAHGVD/9nPijs16z57H/3v9uT7OtNjio12vfey/gQxNIs1dCcdX6lBo8bLp72toeedZU/4nX8NMLnlAFaLy5qff5dHjQTk5PBKSoSk1B4Pa6EyrmcW1sbnjCEEWREqLErnNtACWwjnw23OrDxuYzeP5qp3i412dhy7k/zVu/u1frIa/Zf7mvteNZbG1uSGDs7PRU+kT4aJ4Do5f5DI3hUnuE9XiwL/iJ77//XuwWAGcmDuEnJTpG0aWqwR67if3zpCaunXO2vARDz1VTbKRmgI88kpNrODg8FiMnTNiAVgR8aA9cXcA4MBCdsWdi9FYbLcmz/Hz5fuxyxqYKmJ1Y/4m1cKJm35ByaIp5AlZLYDo2Vj5TVGTb0LxHfEhep/ct/2Qba+CbqJqqsvqfI+hC7DEo4hFTsYjY+MSQziPm1GphsUTGXpp9onNf/fdiC9U5SKGT31XcqEJZ5TdVDMs+ki/4k7GJoXgnTpH2S7VN92B5sYsKKPBnOR7XlKCxNSRUKCpWJCxV9kXaGn1NBkS9vrZ3+WKtpVFQ+1yMJrX7GYRMccuJat+qYXti+5pYQ/lD16Nv21KVwQ48jL3M32HFJn/j+Ql0vXbrAr7bQKwZKl8A3NUvn/Xib7UD6c+DAYC6d2jxYaOzHReX0LJZa//oH/8jnWV8P2yJ9+/ee4yp8h1AZttM4gP5XXy+mqOiJ+FiJzeOXQAwl89Qi1Mvnuu8scYFls5RNMA4/xbX74uPERHkfWASfffdd8oR8PefPmHnAAG046WJwpl/UIuDc2pEMs2It8iwik0lgGpQJyC4mYuA91rH//pf/ke1APCwh9U+HRIZQjsQB7gJ7Ip+r8TWKBHIWg6sbr5otRqzUwckQXIWNEFjgkwh3poUkM3n5MU9hEa5FfQWI4DDGfGYboN3VMvMOzdd1r8bNfRUwt0Poo1U4k6iRoMA6rUZO+Jgz+JRPSIpMEBKjwkiTAdj0zpJdBLK5gJ4m8yN2tyMyjtq/01CgNPb03Z/e96mD1C7oSsivGJqvpKtSngjgCK0FuG/qZNunApVB1Nji3VQ9NTQPbg/KJT0teE48mzZ7NCGeFZUGEx3coLP/ZPI8rsJwvW8UIOv2Zck8dD/OUwZMTKeswI6RlVUlJrn7crEgynZ1UeXmb2umCxo7r3FAB1QJylJ0BGRJdOFqNhh3J7b9s5229rebkdHhwqaqPrABmBvgLRSceJ3IpJCJZ7Dl3FrFxdnMup/+Vd/KWVSEm+CBO6dhH5rw/16nIWMO2TmMPsSwStmDZPgcU2s2ebWtowC78Mf7o+EjmAa2v/x0aE+74ff/qCAEefETFeS3n/4w+8FHLCH6AEkWbm9vxeNkWkA33//57qG46NjUSfXVqz+/3d/93eaEMBJp+fQoBlGyhVdt3Okr8vBJyKHixPGrpEwufKKIYryvufyBgCIOI/PTkYuZY48n8Pz1vOFoVOia97D/jK90meb98Z4Li9MBCJ4DrZpavwOQSksCbV1FBNDKKcUqF3lcgXFAThfCjypgFRPYYJ41sJVwx5cdOXRQYmYBCXIp2pwJfMElPTq0/7hPjdTmfl/C3LZ0EpoqSrcXBvryP5T0HdvfQuClNW1VbFEeA7WLnGFQyKT0pWopKjELjkvGH9dk2jEBkP8GQ6mFagKkbYd5ndYF34nIKQegZ5J5uhqtQzwVsKu4ItJHJnHLOCnn3OsfszSY4idFzBZEyucxBsECWAnv6LKOkwkV1sAXN69+1GCV+xTglaeMc7Oc9/Lbj8/teub23b8+bPum9dh+63PYr+j0WdFH9c1CST0+vMa94lP3Xuoa3AbAbYqQjqp6joI8j2oOjZQrI8ImCpWpWkgMLIo9Uoua1xPgCRsv+jxKApXP7LpoO7fC2AQQVcp90YYt+y+wFfphvSBEfYEACCaFgk0+FwlejUvO+chQbbOoSo6/QheBbUa6zkR9R9fxT0awHbCzTlFRT5BuYKYgUI0Nsaskzn1/zvJsq2MAFbsgfxiCYyxn7R/awSS+rZh2KA/srkp5oyV7G9r5BEj2WhJWlWwlVab3GeSbCehD9ontu8wwGwzRNWUgTFbx7o2Bjtkmwiw6jwoiSnALNWuAG6JldL7LJbc3a0AJ3ws18j1BHTU+KUSP6VixzNQ8klCqPZIWANQ8akyAZSZ4Yjds54AOiQT+QhAWyf2rvzHF7MfM6lALMAawxkasQBxAcDYm+Eosl7c1ICWW95EQy/AL+c6ayJbWVRyAGfsJ59pjZJeiwLbp1YSNetatR874djIug0k7wYKeA6t3aPa/fDUpg+c3zv9TfIPs5C8ZcIkla0t2UyAUxgBiGptQLFesK4Mz0LAhc48+hFmMvKcsY2ArdZjMLDsopcBAkwllHvuiWkBhNQAlTAOuE6q7op1ADXwD1+9stbE41T7eXNjXck3r2F0cAoaGBVNPFkqocea5ES10eDCSLHBzS22fNbtF3zF6vqakgKCQsU+JTzIZIPZM0zGqQTUWG8ACpIp+238AbThC4EAYg+p1WfJuk33TEWyVocALYlzm0lHjBl/gn9TH38B3W4BtQ1bXgzgZ0ae7ZCTcq5BvhjmDnGykt5eS0znqJJtXtudw7TjVB7RRRDlGzIBRiyWElBLlTpxsxLgSqAj6E3SnxyAz5ZGD9RrYgDpKfUtWWrt6vIF5zuxNcOxgMM2BbN+DYRxHWE48LcAkGKiavyubNC9qtf56vxn2R7+HVCS1yq+XKNN1kwl1tS958Tf9vk5owE7ALUkIF4joNOuJn+ZaWkd42Cod+AKts5vjVkMwOf2Q7cOOHfy/UnwUmc9wqnOnwwu9OMd8z0zixyzRK+BHMvFQk/2MBu4Z6+ZEeEd0eWTYvHe6HyocDGtSSLP6M4AyK62jXVGYy4ovqelDKFA6PRnZ2iH1GcI7DIDmfiQc5cJAEzPCMiNrSKvCPCZyTNpUSaOSqzleMPggFhfk3nrv6w4RuGLz+PsY0Owo/gPhEJpDeKLc0VOIDDvbtqWl/5fut7sN9IsS/K7JJ37FtyCZDCWzMh9qVJPTVeP9DjSk14ESdMD6VVvAiTMqIHBAPOnSWhgZgB1t4SqBrqzuiorMyMjYw9GcN93uvAzO+buWYCYICKS4XT/vvvdexY7duxMN/IsFYBrX2h/KbGPXgjgPUAwuSzPySPBpQlUbUvKr371l/9HbwxgqHShkAhxVDVvgH5fFXFXoVw9UuDRGz/km8qMxP8/AACH6M3jjZTD5spTVfvlhIxY+cJjCnCQ/ruEzernDspcccjm4Dr5jCBiDvDqGqXT19c3kIprIXwBAOw4PBIrAU3emwcIFc8CVkZgknQneTUV7raNkJwAALBJoWHheIaZCXXcLs95+Gd0uQkc8MQAO2YZE20S0GqPoYDeAgCgUXu0FhAwFMUnSCpUSQXodWAIqGbnGK9VgWIlDDhwBRgT43qWVDEIPLhuAlhVwtRjXDoKBe4q2ZLxpHXjuqYE8CzHVIFXpRc0sjQFMofdlHSPpSExImHEQfON80KNM32WOUT8KfqwkkH3r3E/HBIdpBqJeHh0oGvdfLep5wilnX1DBRZwQb3GVaGwcjIjd2aUDNOLHaqpRANHXPGjagE7IXoBOCqunWDx6PC47e3stZ2dPT0XVzkZZeiAI5Rskn8JDp2f6aADWiBotbi0IOezs7PdNu6tt/X1tfbjj0+U0CECKGXX45O2e4Aw3Fl7+OiD9i/+xX+pZ0iyT7/S6vJKuzy/aN98848ea3JnQXRAgBQqEEqICLyoUqh64zmoNtj0ZKPmOqFWEhtmG+qomHsPeYZ05g8HnGHygQCAEoJ08gCTpa9BoDNTe9lgmUUzuR4F9FTbz723nTxi8BzALCzekTEk6eB6RCG8qUkJCdpZ91IqllOoRJd7kSGvvk21EWgki4Mdo9kO/DlbYfVwbmyEZ5QcE3gt3lnoOTUcO89HLS+lfeB7ipo1I7WcaNIGYwaDJ3kQ/E2RaFXinlFKBEEGt7qaAqDKISJSx1SwPQ2D9wsVHVAq4qzQVy2C6FGKSeAi2OYqMfaz5spXcBVKcz/pJUjwFBcJsU26L5fpH9yPZ1CnGp4kfYASXa0XXKdjAIMDXA+tDpr5LjbOaXvz5rWCYxFNixYIGAQjJPaZ50c/6Nb2jsc1qsI+oh7P9IHbb1QFfrAPu5JY60a4LUr7QED1cM0YJxg2e0WV594Uhf5kAX5OAoEd0JjTo6OeaK19Tc0fFq3UvipBrKoDc3Ny/gEe+Z1rTajwGN0E3uxfq/zWxIqByn6mHbjSDePkqNeTqLUqVWVRHfmvxHaTiCnIlpq0qwMBx+yf3LkjwIqgvyq4JEcCj0qEqk+ltGI1+1RVMsDeakuTnehVyb0eoVkOzp3O+Uv/JBUczh9960mWoFuzdlwrzxCbyTXAUMCWKpEpUN+Ciq3dVLDKfss0CSrxYr2JimktAEA91olzr8BMwkwG1+JfpaNSez1VcFfV+mJfjnfce8xz5zrxnQIaxgzqCgBjT/SKBhaMA5jmcyP0xOEE/PO0Bc4Mei6m9gJiiRY+PtpWlhdlj2jZurzyaMTcLz5JM6WL4eWYh3nZpVatnlEq1QATqOWb9s1Xby+oe6ovCMy/zc66v99VVtNW02bnX3aAynvjw+M/OFfp8ZetFbjiWI3KM5+tFo9ZswwZZcsWGu2M05Herq66bXtrr11dIx7G+XXFC1Vz7Cj93/KlGsFFD7yBE/Ys7AmPHW6izsdfOQE284E9ocJCiVCHrSJguEBFGABnF+cCALhW1ho7kISB50yQnp5exUyM/asYBSAdoDOMGvbv8tKyYiKD/JcC9nmfgwM0YKiCAhKMSXeDEZeAQ9wvnxHGAvtk9S5MkPF2cQ64fd7evYUqDLDBKEz0Iu4oThkfRzPgqu3vHbQ3b8zqW11d8wSbo6P29jU/c5sSGickjL2Reje3qoyb4Qa1vkBSxfvWMwEoCOWf5+25837O7AWq7PGzroAaxI7PNPjiPeq97O/Y48TA2mu9qSbR4jATJVVi7ekai2t7VFXwGuut6V49BoEBinwuBSuYTInbe0LfJi734mjbVf+M3w0AYJq139O+2iLbAah77SU1W564lHPYa/npFVJ/ns8M2iExgUrwlM8XsFDtP2ZJOVbLfguoHQDA+dJgEdcggMEc/5zrja9nr0Q024zKPh2f33SLmltpU0yIhHpsZS+HqbwruZh0fUp0mrMISKr4TaCHP4vnin/Il5lMfQBAMU+BCKenR42JPLRYev+5PRXQ9+7dxTY7M9lury/V8z89yXQtGKSn7RJdEU3nsb2iGIW/v7O4IKCR6yX539relt+BFc1+J2b1Hrbfhn2AvdZ1a/yei8K6h2qv5LpYZ7UD6znCXOqPT8Z+r99b1WuIkzhLmRbDZwM+npyaaQ1L6lwgNizYfos89o49SWsQjIHxMYQPyXE9pSh7JIWKoT/7H/+NsuF+cl0V/RI06K1+/SVJWRxjT2hoILHWISnH4n6zEmCqKovQigIAYihSOcoB/Rl1uKgoeU8FbKUMyWJlwwv9ok80ipw9pdk+JSYOKvehXnXdf8Y5VX9P3X8vkOopofapMRIDGUBTFIxCSSoVXwUAEUGk+qJpAPTjXDeN5ru5aB21AjCmCFDgRj+jHYDj6EqkA9iba6rnp646XgM8eA0MABhxVPBdY4hwLqZ/GgDBiUGHs6q7USc5dsRUQIWLASBq2UBCk+RPf1YFjCoH64fRo/ItyqeCLF/rKKyHSuagpmiEYG98Fir2zDaflvgOKuao3ZPQc1igPCdxzt7jswhS05vDdUucaoLPsbDG3dW7Qke539/85jfq6+M9+T0MTKpwBI5Uu3CgPL+l5YX2+eefKQn//vvvBQTw/lDyoH+TEL18AUWbGb0zcp4kYPTXMXeXg0giLKRNKDY9/RY5Sv89B52gDtomgRvqow8ebGg/8Hn0DNKHSQ+hRgGRgE9OqRkE1G/34EA6C598+nn74ssvFZQpGYHiOIVhu27ffPNNe//una6Z+0MR+O3bTSHcQpwV1FwpsObe+OJZA0jRh8TzoxpooKwp0FQgW31M7LtBcUb2NuwHK5+b0mvE2NVAjI2C40J+XQWoPsiiRrO/x0dGXQUr2qhCUIm60JZAQOIZqaCmSri6Fr3y+WWtLXBkm3Bbc6CNqieYiJPP+Ujw4Z9DL7Sh1gz3keG2uLCgio8Q9qFhgUD6PInuAawc9pB2zk56rHh/ng3OTVXrCeZMm1YczRP+TWJvVZG9UCuLnwvBA60nYazQ4uHE0s6Q91peXtHeTy9aRLniPGM/w3qyIyrBp7IRQoMHKtyDNlj9ihpf6oQzTIIei6QEWzPGVYmi6LceV6f9U20/PK/0q0dUEodM4E6bC+dG4pYADKp+wq5w9ZgvqPaedGEKK1+qGuCAqQwI+PPvJfDjdznrmkkutW/YGK5siyZa987/a6SPRFYddMrW19gmP58hUS6xVQCTVAwytjbOnLMTX5Jr5L0CoHLNaksqQJUgE+Awz0SAabWE5AwkqHT11EFZqmkJypTgACgXXbnHTy+MXGPSCtwGYNKEgwJS7RccN3gevFlC/DtAsis8BoEVsBXY5qSR0VIO7ifH6Re36Bb7E8CK808F0YKefk4aWTTqlq74efYKnxOBKioZvKfEsmpMn/cySRd9rbDUxpQki3FQ1bG0S6RVodfHW0r73COBoJ4vIIDOk9sXVLkehx3lvS5/RhCoarTtCb+XnnXAOIHhNamBe4WSaRDNDCcDjj5fYjZKbKk0UZSwuxeVs6F1U/B8o1ZGwOjLS6rHp212ZlrVKlhR9Huz+6n+U2Gmp5X2hfhwPguwA7A0TACzpiKA5Xt3EJ8Kv9X5uQeuU5VE+QL3aXOffOPrVIUULdbXr8plaQxQjBDNfYrAuERgS2W8nyiPV6uRR1kd7Fvbht+bnbGKOWMj8SMLd5ba+NhUOz25aC9fvlFwPjpGvGHo5owRoExmYYwv6y3mzUi7OKddCKDEo1O5DwkXVxyXveuEDJ9NLEWlL5oj0MRrRF0BrpqrLqYgVVf7HM4t33ykiBYLAAAgAElEQVR+Wj3MgDGwPjczWxW9ox4AzcQhXs86s795vrAX2PMb9+5rv2xtv6szhyI/ol5MfoKJCYBkUIZ1J0599PBhW1tdbTvbe21v91iJDAwA7BvnjrGIxAH4ok7HjBzigZcvX+keHjx4KH+DHseLZy/VpiiRs8kp3S/nNgkRAL/bCV3F1bi6nr0abuen5z3wm/WElaoZ9gUCpPUziZvOfMWeZpn0z0vieLOMuj3hxQBHSmDrLPUo/wNJKf8mRfSfjbI18Kfnn2KfJi7BNFbkL1vYo0gThxQrIf/me+kXIC0C2AeWXWzwONHY1sT+9Inn/W0fDPL6Xq32PgjWBjxQgaYAithM+aSyJ6n8Ax4m3/F1+GxyV6n2D4Lq+XuvsKOWB2vs5JlzD+x3nlPadLLuAQnMJhvRZJe0HmYcNEUYx1r9JDKxV8B2PSvAOwG02JSfC7HyObKfAh/7uVmlOFpT5UcIZk+Mt9Pz49YZG2lLd1d0xlRAkIjzbVteuiNm9dX5qUCA0ZGRtr+3384vrtp1d6RdlWaCAOg21O7fv9+W79Im4OLn7v5ee7+1pfUwc2+kp3HnwqinJWmqAJPH0PfRyECLp3PPALrcL7GKRVspvnkaSWwVfnh9/a7+DVuWyQ8UbvGpOGvYUds7e21z871i0bSS8bxVnJyGNTttYfYzfAt6Mdj1ate47bf0q9D/q3/1b3UCvKH8lQBRRZ1CvZ3wB6UJI6Df6+WeShvQqBc7aHalXw+z6A4WtXNgi+PWARsw1L2AqgCDBGeDaFh/9JjfXwjbgEIvn2UNg5o1XZU/Xhsnzb1FZIWAKQql7lN2QiRBDw6iKBRG+fKlQ14AgPpFNCLOirAKHqrnydRDemERqWjtFKXW6wv97kgXSX/6V7oNPcPb6/N2c3XehjQbNADAqAAAjQvT+AnVjoTcoiLP/fwcoTPV2dVT9xJ67I03W6YKcICEvBVNR2OjapYv75c1DDikZJDAq1QsWQkJ/BSlUgkXa1490tcEx+gPTE/JiZK0gigK4ZM2g4VEUtFkzThkiNCl/zHGiIOFU5P4T80cB6G/uXWgem9jw9Wh66v2xz9+K/EMGAAP7t/Xvni3uanECpT93vp6++yTT/Q5XOtnn32qfQg12SIqiKtYaIjg9+2bt1LiJ8gBAMAIqMJ+cNy23+8oeAEZZA+QQPTEE88tRmS0FoaIK9gEPSsrSxYJwyjdXIsG6H6iayH5B0cnFlcEYKkgaAlV+cUliQPiwCbGxtrq0oJAJWbDYxAwIji6d5vvxQAAtKBdgS8CFxBFxMzYk9rvEg25kCJ3eppJCgi0MWqD9sA0Mws08qws1mQNCOlS1Fgj7IeTcrewYA/YM0oGKnB0dYyWGJ+r7GHRu81k1l48Pz8Vy0MUSAWx6E5YuI19SX+nq+EOWkhgEtzb8Rr1NN3MvZp6TmECjDp4DygwXRMieDYEiST92oOjowqYDg8O9J78P0FTkgTOIvdHYMUzUqCpmcwGUaCVai2TzGm264g0PPpVM579XlFiUXJ2pVj3peRtot2//0Cvf/PmTYECtqNxmKnqsRfCarAIYlWIqwqXyrcrX67sJChgn7OmvSppiSOyDpxLPi/993LiRecOoMJr0tZAkordSUsHTg8AgHUEAGDutFk1zA539Yx9hd2AAYP+SHrK89zkr9RGxJxoPWWPsiuhQwEu1S/otor+CMS+YBvsANgpfY0YwCTWT4COmCUdVRQIKAgmNLWkqixOyH2GrJnivWbhIv9dFZLyb6m8uzJKL7x7iT3i0N86oyVuCKDL88MmhyHHZ7K22FEB5CM1Q7qCYoKMgCO8j85FUXt5PevH50jjodhhN12za8JauUGgakAVX3urRJl6oEeJDU2MwRrw9AvTuA02EYBY1Ah77nY41sV2qB8UYo9hZ4XhQvVCPqqUp9U+V9U3XXe1bnHtXAu/d3luYDyBLcAPfw8NPol27kORkMBBAxDRtOGzDHh4TKjVz109NtvDYFiU5IkXYv8SoPu59+MdgBftVdgEsr9OoDMTmnVV1NXFxgDSQF+nOj8kX0a/Pzbi7OxErTPjjDbEvqOLwFQhWnJqfrsEuFQMsS01GEDV1hpG/R5fJy9ck1uK+qKmAKHpJz48SpJOK9as9r1At5plHbYowb5FOs0+SuLiZ29fIbHhYoQQv7D/GVnmuM5VvJtr63HMzTLScLbt7wGMH8j3cRZ5X2l2aCKStSUIiAEAJM51hs7LiURl8V34eYoAvD6xJmuSlrLsocwOPzwyKCcqOi1A7GeSo7FRxR28hyv7+CRXzIlpNOWgwHOBjVUpTU82cYGEVat/Gl+Lbdzb31dl/6OPP9Hn0r7I9bOuyyuLAuVfvnqhvUKbYIBxCjlMGsBn7u0etPPTq3Z0COBJwcejDJlI5MkMMIY8UYlUietdXFzSeaX4gj97v7mlZ0GLltTfxRIxDVpV5esS8y4gms8AZPC0lK6SnfhX/gwlmfUysNSvODs+gIHBGQW8xTa7MJCk3Vpa1qlLEdBFCQO1Offx3wZ0fL1iYQ6MJHTsQvxRY0t9QHsxQZi9vbyCOCb5iPvmCuj37zhRt79JHsE9pvpunQWzwHrxRWnIpGDh34vwKYCSNTNSUA3Ykc/rgwC2mz39FiXQCCcDXDp5Tgt12rwytSfXarvXr6hz3Y7n3d/P/6cdMjYt6534yACjQUNPiLLGkX5WIynVKqLe9H5OmZjRZ9c5H1/DNbbXuUYfzGCdc25j28WWKLFy2fPSezBv6botLC20VURSOxZE5KzBuob+Pz052m6vLtoZTAFsiHTLrtvpFawmrwvxHnH1/Qf31YamUZnXHgP4dnNT58LMUYMPnH3+bh8+WhO+ptsMCXgxXVibaJD5TNS3Clzjas3mPWlL4v6mpmFe8m9M8zJAjw+QrlGxzShEvHr5xiAzrem8ttNpO7u7sreAAHDIedQwqLCll1fk74wbhk007qksrN+f/+VfdXmj3gNRn03/UGYzO8h0HyFGavBws2lcAXbQlGqCekprIxg9daXR1RW3CQQAyKEfdKZ8puYEB/UqI+Rr9fxJjKn7L6tdoKiQ2WQ+nN70uccYJx1YqGWFPpnaiCiJFWIxvhKf0jxlU2RDT9f7D1TQXXEy1fJcAAAoI+I2qGzftnE9xEkDACfHcvQS85FxvlHyP0JLwO2lJgag8hcAAeVXVC4JAuhBHhmCfomi/E3bP0Ao7ranrplDxDUT1IkyKkq7xc1METS6LAdcExXSe8tjFiW0aMzqh60Wih4Qg7G4KcROAkj0QwMEWE08IAHVC/qs1u+tK5km+SfpVmBQfeJclyoplcQkiODzpcyqKsSMqrLr6+u6LpJ7nLsUXalal2FTL/3aqp41r+HQgJYTIAIK7O/uyYCDnn/0+LHWhb5TVHg5wIzW4d8TmLI3NSpkfLynTYDzI+AhKBrqDrfv//ik/fTTc50ZB9wOINwi42CTfUH1H1Sf6s3MzJSYB6Jynlv0A7BClebbbnv+7EV7+epNu6ByNgFlfEroPOEiB1ciV/JPN21mGiGS6eqXsr6D9DeqD4r967GJ9J16ZGTmfbMXPcaLKqtHA46M+t85Bwbuqte5qL4+T2nzsRAlPYgCAsQmoWqB9gV7zYqkSn5KCVlIZYTJQCBvLCbo82oH68qABb843xOTruqQqLB2BHcYVpDhu6urRWvuK8AS4ISiH8dCQMQ+4pwmYWDvGJG1todAuo6TfWikQli5fhKrkY4MOXtdSG4lbST0rjgTkHtqCir/qoCWiKVU2avdKE5XSTaVx9ER2bgEjD2FeQmekcSVIr7EMUfE5AkbI0wIzaEuZWTT3UdU1YnTDtUduwtQ473gBMK4xM/HpEYIkP2b5C42IYyAtCCIPVR9tjw3/h1Wi9aY5FXq9p7JDsOFv0P/PyA4l233PnM7zlxvpjDAgCquFWAKDKhZw0ruAHSkU2BRS1WtK5kJrTR7KVRp1sUgRX9iDABA2oI8L5u2Jk+WUBhTjjqBa/yh18gK4EpOSuivYkw9D+41it8BUwyYOTF2pdmVngDkGpFLhVmJxpnu0+0vBrachJgiS3LjkWEG3WkJouLE67CFAps4a/ivAe0a0yYtZIUdJ8BIEs5GFZCbkV8FmOe+zRJygIsAGOfazLSaEoM6sQL/VPtNNZfWDsNvB56RZpczJ70CUDtpVyi4Hhg0nNeMtmWfieJd1TGNFDyw2CrrEsZbP4bwZADuVwBXAYQOkD2GSarx1c9pwKaE4FBX13xns7oUHKuq46Q2vcf0gjsxKJ0kVfetg5HvjJYMuOm4mJ3XFQBL1Zp44OBw30r8gGHTU2qBwu6JESKhLFeFYIt1Rh2jGSBzYhUhX+7P55XJGS7cxKaSJORZcX3pSw4FGLYMNg5/wFeeo6uBnm4yRdV+zFXMsU7YNd6fPBtsW2yHExpZGK2bxrfJ9iA+DGhnoGV4qCNmI1R//n55yR40RZmzIpFh6UMZCMCeqi2opg5xn4gXAq6zR07PANjOlJByTTxX7D9nVgBJtR2S8B0cHYotByuB2C8gHp83MTUpOn0AUq4buyQwsma9O4EzmEFbW3SpUoBiDaTdcXbWSyABW1inexsPXGUkUTg/awsL8+2jjz/Us9ve2Wo/PPlOrQACjrrEebOiqu9sb4sxwTfr5STJ7XAAbfyd+yEEWVpabg/uPzCjsdvUPsj37s5uuzzzdBHOGmCnpuSUTpRiSfQrxPJzMkwCwZ7QiF/AdY2lLoFoYnwBXD4DsSn8PTaSdTOrMOKS1oZKYmowtSu7q+pvtf7yuSkGYcflRyvBF2gs0A5mkHugeudxUOG+wEeVC4tdKzCtgB3HO26PzPUMVpyT/OuDB3rQc38ulDl/Uuw3UJDs2wPbhsQlKarm/Vx8jX8q8LBai1U1L3aFcxlr+ITlKxug9so+mJ9rzefpusrnq02pCn7Z32Fp6npL+HYQoEhMG8HijO6U6db0hxIvr70Yv2GA3B9tdnBNaehpyPhnBj4M+PX/7OvLBbzUGtZUNs491f/lFUbFLnp8nwogF2IWTk2OttlpQO/Ldn52rDwOoOjmdqidXdGq2NF0GX4nxVJYaOg4iQVwcSERPmwP44i9hux92yvfi0Gi5Cr4Y9nAU0YzOh5ib2ciAJePHSenwQ7AQIYJzL2AD02Md9ri4h2xgbDNZhdbiDvxnEBI2g5q9PzzFy9VHIQxNSawfaSdnqEldtJOTy7bSGdcAoIGtT0FYeiX/93/1hMBtMF3QJYAoI98pfclFJlQWbxZCUiCNCXR5ueMe8qoo7yOcyjGAEHKANVFh32g9UAbwl0fRoc029zG3I7Zn83regBAbfBUtWKc3Q/Ub3WIMAVISahqFouqGaUDugHqPSl6jZNXj8ZRsC1nBfWJvuWiF16eG9m/pbflsg3dXrexzlCbmaafvCtHzvxHqu84QQkPjiLGpGm3mgYwVAwCkGAqvDfXpgpqljxzZWsEhIRLrqFIoz5v8SHWxVUL5tQfyPGEDmsD58De6s410quQT1dZLdCUYJn3S/CcsU1RnQRpS1JDooMR4uAgdsYYOUCADx9/KCfKIbDAHhUNj58J4hhDRZDHayW6c3PT3m6+1b0sLiy2uysreg8U8nnuBCJcK0YMmg73/otf/EJJ0g8//KDr5+9QKF++eKEefIINGAB8g4CfnJ21u3fvlrCKR/Rtbr6V0j5bkeuhX47PI6ljLXCsJOzLiyvt2dMX7fvvn5TqJtdCq4RVagNCwfxQ3+EN4/dA6RkZiJO2aCRB3vLSkuhU9Ba9f7etpHpomLmx/B7BDX2lEZg0fVcUfkSbRt07n2cO4r14h/nxo2ITIBiY4Ivnz5pQiZWIyGnm7naUjAJSUXFHoMrVKgN+cQJJ/ukz5P2hZ6vCjNMqnYD0xg5+Juc21X9XWocb1cYu9KTraqspQRsxAHpzaDM/luTMlWKC2OOjQ9mCWXpia843Z4N9nmRNFb4a/7ewgJ7ATK+CquqOzror1GK/IOKjcYRG6NVHT8KCHSLoLFpv1GJ7FdnjY+2LiIIRTAUAgOIs1Js+sWJBkPBn3B4/5zUJmE3ruhbwJDr0GFXQIVX8mZgR4HUwWHGFz4Erv8PfcQY4HlePqUS6fy/XqHMHos3c3ZoTHrsdEJfPCJvCVb7x6q31mnmtLfzkACPzy838keaB5lZ7Bi8AAImNRyzuO/GS+NaoaHwCUOt5SaTq8qptvnuvZMRK094n7N1Uhx1A2T+kCiS9kElTbnNOBH4US8Q20lWlnCkBeBLBHFcVnkSVf0t7iQDO9M0XA4IEf1A3R+BILwi0sBtOXqCCepYtOBTQhUu3QI+DOPm4jO7jGhhNVjPl1ZpVlaW8TgFa9diKEYH/KcBWqtm0hpHsOrqUnWQPEPxwVrRnUaPtjYf1VBj71b6AUz/5QQTRrDTuKQwA1iaz12EEsJb2IQZLIwpIhTfCeLynEs2zs0rMxvX8JOxZ7881s78AvtlvMKRsA6ZKn+ZGAADaJ7IFjNbsgWHWAhAIlJhGFU2qvKXf0LWoo1gCBQ4B9qmyyZi3mi7isUroRGDjEPQrRWgBd9EZcZJj2+XqlgK2nymFm8qdNcTmUNWn4mNF/mslgJwRXqfWDNh2t6jbn8nm8dbYMs6L7JsYXKy/q8eACQI9SgjQFcIau1rxSUAkV12rul7MgQiMBYjKmEwD/NYwkIhVCXCiAeBYjGLMqUD+zK02bT4sUtPnaRNR69YoAr1XmlpDQUNitR3Psj87JZlzf62eRVV42e+ocisBVOvmULuFeaaJNDwHAmfsiScfWWbDASX7jWt3EE1LSvXKElvd3qq9Z3fPNkkVvQKF6blOMcTHyCBWepYtAObxg5xxsQCK7m/Wj+NpWhvNOHGRKWwEj0EmcXDsxjN8+PC+tBFoB3v99pUAOovoGVw/OToRiCr1/1ts8ZTo/mqLuCT5sZgyNpNFWFm+KzFbwGT1/b99qxgM4buLs0sJCY+j+aJYqtuOB/qKleAXIIpd5T1I/iMKmLiaa2QdA4Sy7zOGLLT4JO2JJwSDleCibXufnozdCsOO9UNDhm/ZjTN607GlFzWxxiyMHgiZ6nLAS1VqSZb7wFwYM2wPsT2KhRjGQj9xTfW/t5V6/m4QZIjmmQuDtCHkXPXHhg6CgrEPvD6f5fhtcO69o2IAbE8cM1DbBxxso9lz/Mn9a8LEsAX0ApQmLuTZqJhXEx7kB3vgYD/xEtBGnlVCtoPgM9eT+CCxgQoiamv0eEaxLJQc96cL1WHs+SKdJZ6/WmpcWU/uaQDGAE9YGskPbKv7YAF9/5wnYmzaptDgSK4oLRixuCnC8Z4XbXqKVl0zNdAZaUO0vtGKa62V+Hl85vzCgvcb4pqaLmaGmphuNd1Ebb7SfTHIjF9V20sVjJM/sybWVwOorjH13VvlEQD3blE+kTA3TOFugxW81Gbn0BMzgzjgmf2r20gJmcUwh/X7fqu9f78l1tTE9EyjowkdleMTWu0oto8L7IA26Wk4QwAA/3tXiH71b+WCBw+A0R3TRL0B+wfVySZjWvpU1EHQgKSLZKGiHh9qoe8WzYMCEqqxUOYKhgMmBAAguRCAUFXVUGVSKY6KpA62BG/683VjpKQhUUbHjhqj5bEJfI4M1bAddxA5V138rXUoQcRsxNHRiV51wHRDK4tL9Z/+5atzBq6268uzNqoxLigho06JkA00M3o0aAFobWIM9JKg77qNSezK0wkYbSPqSo34IYAbGWbjNk8BGB5W9Uz0yYHKDeuFQ+Z+SAwACDIKEEegZKOCao8BchDDs2ZdjeD6sMWY8548JwAAO74zjavhC/o9RpkEHr0BAAACrJW7y/r39PY7+bCRcTXbIASfSd8+3zgArp1KJo4JKj/sh6c//qiqkZI2gsFpV1JJEgg8Pv74Yz2P3/72t+WQJ+VIUdMG5UN/4PPPPmsL83dEgwP9N5gD1W9BlQFG8Z2dnIiWA9iAc52fR+zHfVE4Vpzu+up629s5aN9994MCQYygi+OurKiCUGr2kLdoVwAA6DaDPmIFNBvw5cVlffYVlNaT83bnzlKbnpptT396IepxEoc8FwLji4szUaBvG7TbSRmSPOuPH3+s/f38+Yv209NnvbFcXOODBw+khLqztd1++OGJno2ESSbG1IuqpE2igKYZY5x57up/7VLZNI2IdYM6meSMf4MWmxFgSgy7Dq6VwMjOODkwffrW271XBc2oKehkZiLwgexLDKHXzHbDhvpG+4xzBxWR61G1rKoGSshubiyMOGOxKX4/+1Cz1BkhhUE2JUkAQBxRlHzT346WhJ2fkyeukS/WpV85qtFGRS8nmVSyrtEvZrWERi9nPEAXj4FnrTlDnNkIHHIOSHSwR7k+Obr6Bvnmd1hzgnamB3h+rFkJBJmuQFm92YGA+/3VplEOOMl8qIcJLJQwF3VP56U0AhSY1mi+gLEOdBi9M6agDcfKfbPPcdJcM8lMJoJwfSQuGkPaMVOJNhq2D4g2s74JanNN7ot30qxnp9nGpsxzX/w+glupxHnP2K65WuTWFRgaUSoXlU/7ekxtCaD+BPrQ2RM42S84IORazLboVyewpfIvlQQCQlARzKQF1oCzzPt6mo3FeRLQpTVLvk/jAK3E7wDMIEoSZ+wGgpIz1ROPjgbV5CTwAuy4Vo3aoxd9ICDleSs4Q0fAIIHAdj6HZLdUnflZ7lHXQPtOxxM8VGEeQ9XdFTP2FuvE3uBnTnw82pVnJ5YFs8VTCdKEDIMa7Fsr/vfZOaxhQA/OO/bKQmx+vmYuXSqhxE+oqjsz0xM4VYVWgRPq/hU3lBK7hiVII6G1uTuzAqs1F15jlWyPLFB7qoepamfFC5zXMALwez2GU09crMag1blOcOu9Z9tldhWfc9PGJGIJ22CiLSzOi/rPv0WQOMARuiP8DHCAcYDQ3AUaSq3+QMFjqv20CQASSK1c9olk4LaEXTOu0omw/JT+dMCdOI+EkGQQdgXVL0BKrpHPxadhNiSWKCDYAEAq2bwHz4fgVjEWQsHFQlOFsIAH+tb3tnc1EQCxOkZIUlChrxwAPEUeg2oW9IPeqvGYVzcGnys5vbxEOPWqTU0adGSNFVdUy9WgfZOIIQrjxKBDXcUb2ALiARJ1ficsBmKarIkZIkwa6Le2ORm4lII8toHiR5gkBiDDBDFD0D6wL9hKMo493tjYULyBnadAAMhyeXUuRp6r1L4Oij8kwOiIoOzPnoUVgHCmtQrGZV9690Ls1gEUssaHpm2cnDiWgVV1dtkmxsZlR7Dp2FBEz9iE2Bp8HjaFfcLnuNXRSZvjYYPBtBDIf10zJu1Uz4bPyxSi2F5+JwmpfFVV7p1HuKgoWySGt2023/iRaE+pHWvf0xjcRmBwexAA8B4zoN+PQ2znMiY7xUF93sCEnHxmih6Kgyrnyfvmuer/U4gsP+r3S0U8LcqpaveZQU5w+0XNxNs8v6xvGLuZnjR4rWEPYBNYOzO5Xbw9OT3WPREzw8LlTwp0MJacR5nVxLn19C+vtYAcgIIqdqQQmGcbgCSAS866iwFW85fPkqhfpsc54fZcBrMAdN/404Gi7iBA4mssNoj00wZb1GvSCLHhuFshyLsyBhBdEmyTxq9r3B2tyeetO3TdNu6vyT5gNymuDQ8RyzXF/CpMVosqzDmKS9zDEWyCq2vFmuQPAihoFcP+nLkAQqxB/N1jUgjo95piS4hH8FNU+omBsPPYc+wQPpfXzszOtDt35pzs39BOSj8/gBu5p8FjX5/BEnKaawkTTujaeGYH6AtRMBwbb/sHR+3Zs1ft+ppiDEAC8Q7xj7W61EL5Z//DXwkAoHTQR+i82DkAqTY5wHZVJTRBg6yuMgxW3Z1q+8F5jqhVKnkvkG6cquZpV88kD1vCCSWKoUBC/Vh9SqIODKqfRXsLam8RrhJxklGywEQq9+7lwRD65743Xy99UkryS9GRoGlwHXCMPQppjchxwcYHFwSW+8JR2IESSBGM0Y9EPn/RLs9O2tR4p92ZndbUAGbBi2490mmn56Z0jo4gFEEF5lKiaASPs4yvad22t7vdDg/21BeWfiboctVi3Zthzb8pgKuqgzZqBWVWhUVp3AJIbHaclqqcNdvc82l9uIL22mB3hAayXqn2YEy0P8qp8DocKsJdbMbV1dU2OQXlhP5vxM32dACSYOQZOSA3dV2B/+SknBlIOQAFiRUbdX5uTtf8/NlziTqp/w6HS3/4nTu9g8ZrAQiePn2qe6cqxHUDRNECwL76+quv2v17G3r/P/zx2xKZm20PHz5QEq6q0fBwe/Lkh/btt9/K8d29u1qOxswFvuZm5trZyUV78uSpDhSfxVEiAZNIl4CZ2XZPLRDzSvw5yEfHHkOkZEIGytVwzWQHoSsxpNnZ+fbixSslSh4fNuR+n5Fh9TxKQAtAacgAD0ggXyS8Hzz6QE772bPnmgd8eW6RRvY/LQ9UBF6/fNV++umZHCIgigTVJugnGqnxjUM9IR6xeSRcaQaOaJI1Uq3XY677CH26MqHSEBGlNLNHqeRIjHK43VxClQtbIiqzRoQzFo77pSLCmWHdLETlhGj+DgyAYQEACSDiVJXwSjxrSesWdfOAeQpcaroAyT4JvWbZ2tA4KRYjgFFiN6Xm7n3Pl4CMor0T1aVf2Ek9lT6LgMnOSCC0I/VykssE76ZDGnxMYhlQlT85h6FIc35ofeHn/SqAK8dUgtkDAGrsRQmanVrIi2sJfTzj6uRIoK8J+HBFN9WIwQRXgVEBtun9A8jgtRYFc9I0TvJc4lkRIuqM0SfoEZNqiYIyXIrdOD6u1XR7UPQROUVen/tX+8r1TXvx8qWSHNHkVe0L/ZOkPSBRR+dH18KajXoEq6pioj3bxgyV2BuBEHYtAICqkgK1xnR2ocFmYgn3xjPnvKV6asdubQ21AZQfBIzAnoDn7okAACAASURBVLJuJGJWZrdmAb9LYhmhTBJiT1I03TUK7PoFjXWF9eYeZu9pAwwXl+f6PLQ8aDeR/STYxVtUBQa7rPY5qsETaCVY8JJ/V+AVeirJ/8C8Z1c3aWtIP601XcRQgPk2xrqaaRMFcM5MKiesuZhMl0w32S3qMz2/ptRnTjm2ieumCi61/tKXSBBvqvetnmMqyqyBWT0esevE0z8L+BQquwMl7zuPYML/p8qEn3Ub3MKSgQXex7Oc/TxEO6+zw1qodWOg+MDfBYRX37iYxwScxaZJoM51JeYIWyXCphQKxjvDEo9aXEa0DfEqt36Eist1CXRX+4HbjxbqnLAHTs9Qs4aB5BFr7HPO0PoarVEdC+F1vY4Sza0ChttmDGBwrX2NACtps69YF6jpr16/brt7u/Lr9+6tKbmmmiVGVDFYAl5yLVw7+2T17qqfd1GD+TvriDYNPoMRxN2rW4nUImqsqv9QR4kdQDL2VAmhxtMRg5hNouQfHQ3Ed5kuAiAxRBWYNgjHlWlzA/ziuSgxKYo3gftJsbYAOhaX6MM1W27/4KBXAGHdmUQS0FWspxFfA74UYUvWwCxGA7MClKuVhGcnGzI2Vu0k1mgA6ONP/NPxyal+D6FAwBaePQkdrMC5+RkB19gFdFOYRvPg/kMBaW9fb7Y//OFbPUOScgF1vI/EIBEivDIwNuR+6JwRnhPfvB7w7PT4VG1D6xv3BCgySQnANaN3RfeHeUh8AwAwhdByf5IO51dJODFW+WDEE2FW8oy05iMVy9dEnNhQnZcBbS7ZZwmTkiN4GliqvbRnWafL/kLn45qY2TFr2uh4j/jGgApi8BX4FzsQwDO+NL4v/kxAQS/pdMyT5Np5jMMEDLGBYXKdCIKmdUF3ZECjAIYkhbmv5BoBlFXUu0A4FZYaDCW0LqI/UAl0co8AY2nnqhzLhZKIjcbuIiRe406rPdX5ge1krkuaGMUUUKGh2gDMtDXTIqANdzfIFkwcqGS9mEF5xqUM7OS5bJoA7or9Upjk33/OGDGI40IFbstgrvIU7EIBAMQPY5o2cqPJVPg3Xge7anik2yanOm1yeqytri3rjB7AQjw8bu16qE0xSrvOSwqCnAXsCvaMIhfrgAAzLLQUYDgTsIjjf4ltwkALW5TXcu0AB9gJ2MjEtdJ30ejPo9Im8/hy8gUAALUBTLjAAACAJoCA4WpXk1aRxNuxLROetkFuB/Bdk59evHzd9vYP2+TkdFtYWBbb8OTkrG1t7Wiqge7jV//q33XlJGt8TKr8xlz7qps+WP02AG9+96DISdVDGUQ9haRBI1VA6kDXG8B9QqK31jhB0UcxmCWC1EMJB3oXc5AUiFUvYcRlMvcWRAbUUtQ+eeVbJdGuJPIwHBSkBynVMBauMzqmhFWV+QoyXfGpAz9UQRh9/bxfKfxzT5clGpO+pwZ1H6OD8vvpcfvkow/axx9+0Lo3V+2npz8qQdUoFfWQEGxRfYRuBVvAqCyKv4AJu7vb7ehwv3cfEtA7N2qEAwtVKj1ZBHAxrDwPvl0d6VPg1HelSte5HJKTfouBxIgaVTRQoSBRAVW/1y/gDJUQ1ksB0xAUxQWN6KNqS/JAwKqqumhJNpRR0xw0jr0qs5T9xyXEQfCnxLrblXI4vf0EgGgCLK0sqT/OVFGPkeNPUHQOLr9DAsD7HkO/PXNf4+MPP2xff/mVjN/f/N3f6Pneu3dPSTECjuzz+dk5iQLSK4dwDgwAU5w8Y1RGqDvcDvYOpchJYDM/N+9xeVVh5NmQJGxs3Gtr63dbp4PjHGrHJ1T0LVLCe7J2B/sHorNOTUy30RGPPcJ5nJ1fKhhy8k/S7P1IsKPEDC2HSg5IYGklQOV3cWFJaD8JPof+4gzxIVeAP/jgA7U9PH3yY3u3+U7PA6PIFAXaCQB3aAcQmCWEzyrkqoTXGDMhtFV15bwoYWCf1Bg+MUeo+BXSzJmNg+eNrLQ7agCgN6M+82T9eXbAPrusXahTUnE+O/PorPkZA5JX/T0fZwtC2keo6Xkyk0fIeFG1+BzaVLhOgmSSWFXHb26regvl3AJX0A4HEVgZ+3KKSo7Q55CYjoMUgiUopAo+aiymkW3bS+3LY/p6nSTwzWtdTbWTS+89AB42FBYA/56AQawp1GbPHEg6ySbxndS6QgWNHoLbgABS3N5AcCiGRikx5yxqr1U7BU6WBQ5dGxtJwMczJOjSml5dqcIgCnYlcoCLpsxNeF91OjpbPCvQcNg4tCchqhY2B/ZOM7XV1gVINKEJIts7u7JTsq2GLKpvHjaZn7sAidoDJHoZo8Y18f5Hx4dyjrwn7y0WwA1r7Xng3FBvegfJaTHROOvYID6DNcjzi21xkumRh6qkw/4pX8a9qxoowbgLIfaDlGjWn5E+ojDXyFTt+6oOK1EXUGxgimvQzOqLMwVjVO1I1LRe3AG+FBBkYBY3nv1W/0h/7o1V8DnHmX0M2Fdgv6tlTnaLylS+wOMGpd8BaC/VfAd5rvb3NSV4RoCzJNLYaiqqrI/nEZsZQELA+pkVYAYg/iVJJD8Mm4e9SXDDurCGqsoDFpdoX5+V5X2URDZ7KiKKArSLFq+9Qs/nyXGbnXdfuJJsqfobEIutT7uGW0UMPHHG+VIwzO+UeK7+rUalKVgtICjBdQoH0RcCZF5amNOcamwZ7RjRKAmgIZBdLQn4AQOHZi+YAUOvO6wMRltpDNUwfejjHheoxAjgy9WxMKoCmsgf3xowA/RVFZ9ee40FnpCwLueH9qO37zYVnG5srAsAICHl9yOYKRt04lYoA4gjCmg9RcBgL4Aj9g5BXVWUp2bavbtr0pJASPf46LSxWbFZ2NoArewFWHgkgSTMBLCMviOym5qflWI3471OT7DPsMcADAy48qz5Hd6TL/YLa8le496wq2YCXbSTUyf7sX/cB+MpE1tI92PUE174HmM8IWAROk4iIdlXUXEF0HKMZR0pPo/1wSb2Rdo8IYRnzVnHTnOvMBHn52ft24YN8vDWsCBnp+cE5sMAePLDjzpfVMeVNIl1hWDuHZ0XQM6ML+UeYifjE4mh37x6Ldvy8NEjzT3nue7t0+9sAVvOuCr6Z0yqSmuJRzKzHunJZh9AkxZzQmLf9B6bZcqZF4g94laoCOZy31xn2smIx2QHPdKqZ5cUMxZjMMUiJxOOJcUuqKTVMUZ/ZGfyEWJinoHi3FHrQGS6yWALnUGbPsAcEMCFTxcoUmzUua4x5YOshvyOP8/V79iDJK+DAEAv+S5aNvGDYgZaRNvPGUX9FiNPQcr7+tpME3chxJVxPo9YS8sVsFn/F4Fkt3VJEK6KFfwOrR+2PYwSHVVRLuyz+MEALcn9wvrSyPZb7BBCsCkUmtFh/1Jt48TSXYNJYnFW+7Lb+/r6DwEAMHkGJ0p3ZWSoDXXsmwQUT0yqpQBwD2aMWzcRDrxtq+tLbW19uU2iBdC9aUcnx+3s7KJNjc+0pcVl3S/+CluHH5eO09Skk3NNtmACDa2zHlGo66jJN7LE1YroGNUTJ8i5BFS0IRVI+Jla3LARE4gsO34CBOAcc4axR24lpwUjI7tvVJhT4auExR0noJ3kyQPYO+v+OE+AgfP06U/6886dxXZnfqGNjtJqcKpWAeyOAIBf/0//oUuSaZTUc8KDmirBLDXoIFJJpLOBRadTVd8oWDZFElAFyEURj7iKxjrUa28iHlRUSgKvoN98vpxtodaZz0vCqkNawQrvK+qmhHJOdLAJUlQNgOpZiuIKfK6hP1BFsPFJ0E0wS98p89eNMGaklQVevJE0tco9g9x3uxXNn/8nEGAuo5Ua2cyXrQuoAJXp6qI9ur8hAICe0PfvNlVZpiouBU7Nr+228dHh1kV1kv7mm64qAwi02bFea9O4ymAFfVHN0QWArqdDy6anYun7yuGzQ+7P/A3CJ90G4rjqXTSy1VdOl9MuASfRsYryLIdVAZDQ3BIL4+eLy0ui/sl4da8VZDHxIFUQABobF1OC2PRKVgbeT/NLOyNC5pP4cEiEkJ8xQ9iIGiJJqFgfHKJYTOLu1oXQk0IJ1r7msGiGp5PkRw8e6hr/8Xf/oAP48OFDjV1CCFB0ZY0mOtC/obxOEOOeOlO7SG5Bxvd2oO3tyuFxTTwTJfUECBKtm1bgNT5hwbLllQXRemSEDlFDP5SSNXQ+1mZinGCXgLQrBy75JIkumn6LY/a4Jp9V7dNe//V1uzM/3x4//kiBFxVgKIbqcTo8kZHhnNxb35CjBlA53D/wPSGIx5lBQAaa6phbQqTqO+IqHMGP+mFxULdWLAcddUWE4JeE0ka+kIOek2UPui+Tw2znJvBuyOJgQaOF0Gs+as3TvY2IZ1esGAsqEticKiCFZcJakPgkYLRjTu9nH0wwyOgqsfed21xCtyVZyCx0AAASVWwO18KeIijlnDmJdADu9qKi/ZdKq1k1tHZMtg52SWwQo7MVtyg4NDPFM9e1fiNUa04NXhHcVs8j76+2mrk5VeR4pvyMADag2eGxr433TJXfgjUGFARqRE25khlNbqAFqNp8EjwFjJAjq8BHtNlqs1BVD6etmeWM2zrWczb1njMAOMD9WWFYlOHhIbFW+JNqlwRcz87aoVgAjDa1Gj0Ols/FXnG9O7t7BhZrxCjBqoGMEtuq6gj3F4aRgs1h99kqCOreKji1gKOBJ51TzTD39AYBWJWomMHjtrhQiNlPg4FPAjnfmxlwjLYNmMU5jcAkoAgUbZ4rFcT0efJaGGgS9iH4wZ9QWTcCUAC7qeLsJZJEwHPYENJ9mZ9rC0uLerZUMCQoW8wV9SGPjrYDBBmhgGvGe1OQRPJ8fuKe5WuqRcXiMLuMEUd9AVP7Dcb2QqM0TVcMANhitAONGuBibbKP1SIyOqbkAzBW1dIxmBBCIpys1Oxl3Wsly7wH90UCFYVpPp/gCduknvGTE8UkCa5UuT+HMo6gH5o2bkNgTfCdAiykCWH1fMctrqQw+WR0vCNbB3QjoJuzUACAWTMkJBbmcttIaR+VeBUteAYci4FYYBRr4/PmQNZBoWMJviWMOUXr17wmm6i9gxHCA+0UZn50ta9h/kgfo9ZboGGHxIdzMybmGrEFwR/Vogn63fExR8yhpw3C54uxlnwFFOT9sAOcS7ErM7v69qatra9LVGvvYL/t7++JoQOTDeFIKtUStpJKP2yTS4l/Rr+Hz0j7IWtHbzr3EgFTbNTC/EJ7cO++WGP4UV5DCwCtAQEAoiWhitzYhPzNy5ev2+HRaRufmmwraytt+e6ynjMTdaiucf/EeKrcj4661W/frZApEnB9UP897vVadmhwwo2KVwTsgG01xot9iO3gHnitAAAJW3pilM4JbCxNPZkQK5SzxX3r+XW7bX1j3QBqiTEbRHESgGAY+wXwhjYAEgD2F0LPjx48aF9/9Yt2fHCilj7aBAE1+F0xnippYr1ggxE74O89uvfCtnl62skC8dP0tBOSkzPtDUAEzgF+mbOuuBiWywX6EozGtO5BREvTEir182oRRC2d61DHjMRBDd5yFiVOqHYox6X5xvbKT9Z7sLccj1j4LK8jBlKhDV2USl6VtAqUZO652cFxsOnBT3wvYeSMGy5dhkHNGp61AA9NOIpoeCrupnInrrevrsS+whoJlNaUlsTbvUp1CWEGPA4Q4/dz0s6Xix7WN7PduFErZnIqv87gGj9L3JV9HUFas/nMKMtXYu68t4CWWqyI9TtGM4CSLwMRzgNFGS8QhKQ4zyHaTj3B1MqdiD8EKkfhP1VlxchunQAACPjgGMU+0CBO6S+EXVHF2x5AAwAgYoCLvAas7IuIeZUD0WZ7e9WWlmfbxv1VnSmKcJwJEuLVlbU2OTGtuIp2X/4kuQMAmBNN3+3hFLkkYFv2XDEexaQqHLHWshOALTXZiMIhsSN7nmuTuDS5mEZiX7Z37zZVGDWr2sU5CqdodFn3gako2D3ilZryUGK3Hrtq4WtPcRgWoy0C3gDJ77e21XI4Nemx6+wXjZi+vNRnaKIaAIAOXCFISfAJGLIR+AUHSa5GJJnLzfhhGTEapMmICoKjL4GNJKEgpRH2w1Hy2Qn4MCJBRaVezCaoBEfBRwWIca6iEVbPPxsKlFyId41fk+JxJbYEVV7sk3YDTY1gC+S7nC7/T+Ikfd6i8tFfrWRWqvcW5Ou1EwwzV9h9qFQIQJR6wIYEh5iCYKXf0ZGhtrqy0h49fKDEApr6999/p54QAICJ8ZE2PzfdOkNDbWd7S9XqO/Nz2iwYApw3gEDONCgw107yj9NPfwmGmmCA4C/UrxhNPZ96VtrYmrVqESSuW+im2A3VHqH+VAJu+tYdv0kUBieh/kM7WaHNNSJoaQVnTD/ddru4pFLlnjc2Nuu7t+OAXgyAEvlJtScHns1JMM7zTtVT718jjUjK5AyogiOYWL2xvCbJWZgKJAH3Nzba2uq6kg4CHwI89hGH6KfnT9sPP3yvijgMAAQaGVHGBmDfeBzeWI0HvJXCLs7fPf8TYgHgaFlrAoRUB9i7oKbaG7S1DNMzPtQ+fPywLS8vat4z7ILXL9/0qrD4LwJlU7VIGkd0TdDzOND7hyine3QVNCGxOwrN5hkaUDgS9ZIzwXgfqv8snECG84sKAqxeznoRdMRhWQTNlQRXBZsqoRkvRAXH1RBERKyWTtWkJ/wiZWD2SF90R1WQcrz2Lh5tYiovCL4NZBLq2BCh2KUBIENbYmhxcq7gTCuIpl8qleGAhySAEqqSirt79k3TNBrP+xN4BGkXCl1+j+QAQIEgicSBKmcSTPa/BW/cXsPZ9NxziyM5mbNDJ2nhGZLcKRHVCC3rHHBeVY2o8W9Kfq4MbPAVwTsnXOOiZ0ZIk/5+AgAJ0lxfe9JHqe73QU0q7UaHzbbxtAICa01uoO+shHoE/NVDd/WgaLOVqHA9sHzEBqpWgXw+Zxd7KptNEj/u/myx2hWkGKjim4SMdQiNjjUkObVTAnQjqUcPwMEG6wbop71SY/kCDsAU4Bt71QtANcrSzlbTGwq8gN3CsyFgBnTwlAoEWT3CjPUw+G1xMWlakEhrqov9IL6M6yAg9vQBbxZppxRYBVjm/mBXU0wJNF1ela+quKotTqKZ+FOzsjzODcC7eh1T6ZU4IDoW8xJRZKyiFI6vrsQAWF5Z0f8jqnhxis5MR8wVAnGo+8wvptpB/7QqfzXmEvFProlJAj3RpwqMDQD0/QD7VklkJVAKZqpdjM8KXV5xQbGCVJW7tgaNdSgA29xDTdVOLAn2U6idjM+lZWd4WBoltJAJ1K5qERVIMV9GLOyadrYk/twL6wA1PUkOtHmNygJQVPDl0bz95ONCTCf8p4CzOicR8eLz7Dtdhccg8j7sGTECionUC6SrfU7+syZrxE4YlLRNjZgp/erTk05YXUk1WMVZSyUSP8OZTQIJiJ33NLDs4M+6DJybUYlkAjawFiTuEn+kh5UK/v172q+eke29nbGbbgU1ZRlAEftH+xo9sLBOlpaoIo20vf1dMQ9oZ7lI4WTSwPuHH37YHj/+UEuCvgyMJXyABGdLLJZzBhNpbnauLS8stePD47aztaPqf2d4VPfLuvMa7J77kC32R+X/9es37eT4vM0wPWd1sc0tzPXi10nRZm13HKcOSTy1P3YwYqjDCoCJk9inUHld/ffZ5BTzPADxFRNL2d3+DaCCZABbB+gN0K64SfGJE5gwv4hnWX9YCIApDx89FNAnEFvToDxZYZDZBbDLOmNDXfy5aZ998ll79PBR29rcbm9ev1UcSKxAgcX6A26h5PmxdlZnN1OM++LZhwXKa1N119QQwJIb9wTThwy4x/Vhe1kXbC+grRh7NblERRb8GtOtVOQYq1YUj2+VmOr1jYQV08LI9ckf1YQh7B/nNxXqJMjE4zw7Epsw3CzWaaFBF1mqx7/Yify/7Fjo4cXE0esHEkkHsgMj50p8NTGvbHCx8TirOYdJSInl4pNDw2Z9osEVwCW5jhLtKlSaPeALCMA0+P6Og20juQ7p6wC6Agyq1ckgq/W6zBbks80ycPyOHRFdn3HfA0LmKciqpWOALZF4aHBNUpFXSDCgjeD8aEYFIMBTbLWYUuUXfC+h6A9LIyYgQd7HAIfjPYE0EkK32PRgLJbnW2+gRDftmYkB0bUZGoKhYPFgMaB1vfLaXmcx12AoDrU7CzOtMwqr0qD1ysrdtrqyrpZbYnG0wnS9Sreb/KvYbLIh221ra1vrm5Y37kFCwNL8YprJiIpUYZly3mE55WxKA6RYL9jmH3/80SN9S7eN9cMm4eddcL+WJgBaAMRHxFn8nOfP6/wsS0Cb4mCNk82YWa4JcVPiV1hB2FVADr4YO84EgqE/+8t/38UxiZZdwbGwowpw1a9Wjtib3wAAB1cVFSWIIFdUPfsUW1HhRJEvka8SLpDOMdWEquLzsEicCFY5FDlA6Z3lUKuntBR9lUxrBJSDDYJ1Hr6SeRCfAdqdW/XteIP+E6Saeu2DntYDV8JYAypbdcCkE2CVdVUsMd0glN0bUc4QcRufrGBVTo4g/lrKvmo1AK0BxaxpBySjBPHra2u6np9+eirhFyFC1+cN50XPyt7OTru6PFdyQzK/RnK6elebSXTWwyNRt+8s3NEcSe752bNn6i/hvkCuMEAvXr4yKFFUKSW1dT0eM3WuCghBpQKtmsIQQyxHKoV2B9UO2mzAxNQoqrMNAXum5hmXscJwZe5lEOj0avHe6qssqpEMQgV77AUQaYIfAh+qCzJKIw7CVW0R64IAjqiKXh8CbVMNXfU8VUD05RdftK+++kp9biTqv//dH1QRmJqYUtK/u7/Tnj790SN57t2To2Nv7u3uCBnnWXFvPz55ooCEg5Rghutk1MbO9q4qcw56S72U9oNiZnAgcehMgSD5n5ub1t55+tNP7fj4VDoSfHGWcJzuXXbShzFgvAnVP2YFgxhSEaQaMz07q2waZw99CdBIhcPb1vZ3EVDc1Xzl9AiKjj07JUbG2RmOPXOgAVosLjIzjbiUxYLshK4EMlApisK5z5qp7rSiRJDT1XCELvsUMpy/nLkoit5nDuo9M5xkIw49/akBEwPQiVxZLCXtvVKeR+iKtUTfIdcKLctnGWorExemq3XC7J/0ano+vMdS2eQL+PXerp5q2kDYtySsCbo16aDGQIXRgPCTPv/S2iaqFhbIQBCjs4ORZ+b1+LjWlpEv7BVocjgQgn5o7lF9p9rJc4XihSNR5ZH2pMtL7V8q7QLU9l3l4dksr9y1Y+iMeMSTKNEeDwfLhuSX53F1fas/jToDCpq5wXNI6wXPSL3Dde4tUOcRR64Y2w6TkPBnQGKeRebSOml0tdM0b/MQAzKEOUF7Dom1qPtlxxXQiTaLSrbtu223xR55rlQz9Vw0v9wq33wmibYUgEudl/1/dHwi6psqd2MEogj09cWTojbOcwAcEfNGicRAIlz2ic9MkYQEQolGiVZlnwRIZ/+whgIsLy71zYs5b+qZLe0I9h3XzJr0v00tZN0QDoLxxBlW1Yg+weHhNj0zq/3KGgqc+pMqDa0hfHGdrIcUzut58T58BXzIHoheg4KdAjd4XRLGCP5qbGZPdDOicLbRGZXGHhNwgPLwKMwBQLFUgHzeYjex2QAdCLmSBPH8Pfb0WIGSnqemslgAT2BfBblcB/4sI2+9j8PosWCoQU9PBpFNkVAHU408RpP/Z20EwpbYLZVU0VbrfPh6R8R+MiPEe5P345p4ntxP/ys2z2ChRS4ZMTWukXXTk4w2tJK/YxRrTbAHFKgj7HRwqOCN+wWAZr+xNtBeZ2bR2CAZjIivNR6IOXhPAFquB5+C75q747GCAqlKbBI7s72zo0uenGa8pQVeJZo7jegblHlXpC6vL6QFMNQZtrbMJcK2ngjCXv3w8eP2+KMPtZZv32wqsOY1gDbYLfY/rXKqqGL3ADj2DyV+S0V9dJhzDrh/LRtKbGGBOgJrayFsb+2oTW52fraNTY61iyvaFnx2dB2wt6DGkgjd4MsYC1uMF1oESt3cIJ59QGj+GGmLQpfoaWdYiT5xIXb/8sJaPTwHtftcoR1BEusxg/FzAnNhSZQ4JoWW+TvzaldgDan+IR5oxpbtJ2AZhoWkw8+ovycRCZ6bntVaUbXHJ/Gcjk7SiuHpTyTf0laRDoNjUyUppQHC/wfAZq8uLphyLLbkzZVaCFgWfNTpuUdkci3YSvwI94yfg2YNawKNEYoU0KPRUADocCsWrRFuQZCuSGlRaXRtsR9MCCxl/rSX9ijsBl/F9tX44kznqgRzAMjXJAaBdOz7PtNNyfFATOaCpBa1t/fxSwEZuVe14xYAnmJmnkP8AfuGPS/wrHQP2N+AKtLWKpZqCmO8bxgwScDdDuVKMGeZNTYLIZoZJc4pHQAn+CSAvDaif967Bq5tcyKwaQA3iWUSbrGpqniRwkza/2K/LLwYkb1KzsuYAZSmKCeGQhVJyQNkS2sct8BOtX9nJGNpyvXaDsIkm2jDDQCNmMQ2T36mziXPhWvm+XMvZqil2AxLhG+LZPKbajGovSUQT7EGJh4G0kUbnxgWC0Dg2shQm52ebTNT8+3kuB+zWI2ftiqfPwctTer6jGnljOODwzAiLlY7+tBQW6CqPj9bzxS7WCzFWo8e6FFxtdoPa7JXdFyIS/kMcgblAAg4jpn1aoYc8Qvtlkx7onhmFphbQ8xCyphZsd0vLiSgy76CcQ4gYOBiTLno0K/+9b9HKFiVAznNCoKNkhf9tiYEEHgbSXLSgVG12INnF+IoVJWVqB303ur3Q21aXI1uu2Y03q3RDR4wwdhQY1av6SWuJCPuVJutKpWmDGf2Y/V96qlb/TlOjt9LMqAEX9VHbyoBG+lvKZZyBDM0Hog1GDZCJo0CBNc0g5HPvWljKMuyJtccaM+CHZscb+vr94T8bL3f0jcAAM5ZysJVicLhR+iIDUSVQ7OvESAkaQAAIABJREFUZ2fa+vqawICXL5+pGoDq/y4sgPNTBQzMrP/qiy8VbBPksfbPnz/XhsCggiRvbm7q/zH2JM8EEa/fvFUPuYJ10Fv1wHqWMr0kOvQNurcpk0LPKhlykDskBxrjTZDMZ1DVlFAcCsM1p5sg3MBKCXQMgUi7N4WfcRjkIKtVw8/ZCvEKdGAkSA/CVB42LAfRtE7GVZWAjpTTEaMalUDO/MKsNAZI7nHeCHpoGkJRLembW7vrWfEk6v/0u9+3nZ09iQ3JaNJjd2paKSjug437Oly7O1uqWN5bX5VRJ5DhOjxmrSMQALr+3t6BKiEJ+Nm7OpBiVZQQyeioqJNUfLiuEyY6lJgJwQY0Svc8j8v5A0xQeaHK//zFM402+vLLL7SvN9++0TPA4RAMj01MqPq79e69e41GJ9rpyYWYBTs76EbAYpiXwCGaDG0Yyu9FOz2jinjhXjs5RXriUG91Ant+ZloS9+yqPM+75rRWpVBMBWib/Fuh7G6PMJjD+5ohMqrnnqDWyaXXht83ayK93H10P0GQBSfT2+f+MWwVZ4d2CoQ1g6RL/4J9RbJdI6uEjotamDFd1pgQYFjihvx+nCCgIskoifeceljtDDA3JOYkmHypx5Q2iQvGl7mCb0CBdgoo21O6b4Iq2VO0FeiFPzsT2swZiIo6588BrNFsB5v0by209Xv39PsIKWrs5+W1gi6u+eUr78s7C4vt8Ucfaf9wbgCEMPicO4AlJZxUujWaDGDnusfgCVPLAVmfks0zAnTQWVJ10G07qWSokj46ps/0V6oW7tMLcGP/4PnErtY7IOSzOKvcJ5/tCrLHGSV4STLshMRj4ngP+mSpfvPe77foKYYRQmsB7AraWtyCwf1T1d/d3Vc7AedsQqCFmRGyLQVgRr/D7CgHj3awBQIUe8rVG+9Tzyb3uukea8xqgqAwMPh/A0cES2Z4YPOIosKo6wc/EZYym4B1w1dQDZBGgpJPn01NZyi6ZMAb7APf8osCjhxc8gXwofGd1RbCzwIEJIjjM1lPvx6BtaLC1lplvfyMnACLZULyW4mrhawcjFsE2OeCwArfwZfnKLu6JU90c6uEBEV07kUTYqQaj4+/FqDKfowGSKYr8AKugXUIpZbP1VlSe4IBIQe2Zhxy3YDYYrWUmGDsSgA7bLMqbYhVl/AY660gXmJ9aMoEJHEARhyVOCagqtfLFE72K1V7Ars787NtcX5W9oszi1/mdWapFOAnZsNJtVhYZ0StO4qdGIdJ3GagPc8Nz8P1iumj2eAes6f9gVDcoNYGIsN7exL5k2gt17S4IAAGzQ7iHN4bX3R4tC/NmQeP7rel5eX20/NnSki5Jr54/9W1VT0jrp9WwFcvX+s5QkEVODM80paXlnVdMJkMtrZ2c3HdRtqwNHCg70oIkP2DyBx09Q5CwvuyFQAF87Pzii9OL08FAERjJmyNyfGi4Z8DmkzUCGIYdJduZyubzBqFNUURgb2EPRfvVDGgAXl+jv2kXQ3WH/cBc+Lo4ER7iOdJVS2jmKMdgKggMRb/DmAxPmVR0qPjA+1jWE/sD5T3YVrwmRojO+7+afwQldSJ0fES8OxK74bL8zSGoba0vOj32D9o+3sHahEiluNaciaIcdhbAMTcv1lVXbFMAdTUolUsNOIC2C04Uc5TAHyKKGLvXFswk7iD5wPrE5CVNgsYGpkKlKQ3kx8i0EmcmLOWdiw+S3aME1VFxgCDxOZ9wW+3VYQd3KvW03aJ/1UcWRV2iVePFHvNPeFOFT0alN9Ne5oYWmpjCjXeHi2VfIF7EQiutoPYTo0onZtT3GotDLchC5S8sPYSaxBmJPaDmIzXw5Q1+GebyL+xh3t+uNp0LdppBgB7ic+UIKZyHwMAicFS/Wef8fMAAPxdOhbV1q2WVgqk+IZi14bB7BZeGBX91t8AIxpPW2UTbIsxlR6//2cxo64LRtkAC7TnG8cmlJfAoCGGT1xoBgJ214AGv6u1qfYtFwA9HQrb5+svoLXYyboeiSXy3GllAdxq7cGD9TY6hsj1bZudmWvtBubXeFtZXdG68uygztt/Xgl8DaOGz6M9hzHZfIVJAQA4M8VUsFUVbSmCROSb/eXY0msUMVIXBsbhhPZGslv8FfX/2TYlIJZctoTzKxfnmXC/nOH4KcfO/dHZGmevyQ637fT4uBcf4PPDVo3469Av//u/6kIX01gv6PAgbsw4lMItVGcrDhvxAZFxD6B77K5kDNVfQ2KPIjmbhmS9RjeA8KQPXwHiDYKA5wICWBgUCkk+CISD6rv33LM0XV0uISSCUfWoUfX3puj15lXfaAAAFkViEhWamofjTarDVQkLyLEq3gIARtSjmc0MPZCHjkGEVofDJvm/BNk9OdY9okD/9de/aHdXltuPP/zYnj97JoRI1QaEV7quRCJWp8PQWltcWmyff/5ZW1tbbRv377f79zfad3/8VpXomZnJdnZ20jbfvFEVGqQY5PUXX33d7q6stNnpGSV/9G9/8803mlnPhqOlwa0JJKem1WoUi2/VSGEZGQXiOmQlhKKRdddKVjQRoBx40FJvYK8kol1SMa+57qIXFj1UVYJeL6SpjqLnFACQnuYEaTwOKwNzQFGEdgUwwQqIeEa28SwMGnQlDkjlAwAAFWcW+dlPzxUkrq6uKTkCgAmqhkK8eikPDtvzZy/a4eGxEmVRuCrxShsB6sk8v+OjAzEyYF5Aw6P6bsDFAjiG2Ybbu7fv2/v3OwrEVA0Tw8VGlbXkZzxnKpateUzL1ta7dnC4V32uzMN2OwG014x/Iwjb3tlq3333rc7lr3/959KA4LmyLqJNX121xx9/pAo9veTcE9/v3+207779XkAHFYv7D+63z7/4XBWc03NQZNoICKiZ6+4gfWx0QtWMg316ES/a1SUBpBOxJC1KAKsaJvYGQb0ciCldAQoU0BWtiSDYVQcHOhGqMeruCQA+w16bgAR2hg50eS/Q575SrJFh1mN6mtGXvgf2OOfAzsL0rFSenai4SsazlmJ97X/T212h0598nkCbBTFHAobxM5KcODN+H4onYkfsI9+fpyDE0NIGwrlj70CbjZsMTSzJm6ukvn/OAv+vsZhLHotJEvB+e8sg3/iEhBzZh/y/Kg4oOa+v694J6Am6I/QSxW3s+qlABCtsG9Chf454yowqI+fleEslGPDElQEYVk4ubCOHPENaAYWpaabuk6hDMbbWg0VtLOSUalNEqTwNwq0QqpTX/FzR06nwVuDw8+DLoqY4Y3733ftN24USTcX+mVINjdbgB8kD/cPoa1A1515IUrFlBng8utNf7mt2MmFao/ejWW0Bo/hZ7GAAHFP4f07zVN9lMzso4IkDwhv5BwMK6U8vkK3mxYdBJWCXsYL4FtHlXZ3jMjOqKVXrrK0CtgKqlIjfuF1FFPZa29jiBJAG/BLe9dsfAgIkoJTNLnssvYE6Jzy/RIdq8ZG4HC0OPhfx7dgO6USggaC4wQH28uKS7CB7Fh9HEgEIplaKcXRYKDwc61lYdBJ164hm+bNZY7dduSJijQ9XtpQEVC8pPdqh9if4ZM0c6MaG+XEKKCRxkcaCbULWOSEG+x9fzeulmXFuYdpe4FwAAP4XoJ944u7SgoBmkiLsPHaEc6v9IHCxqPPyJbaj0p8pXRFiX2ITBexhwpT/xnfS08o59wg3q7WjsZA2ANrdBMhJN8mK0rAKOVtoduAHDaSg97Lfbtpt27i/0VbXVyUyBTtDdrqEVQGvY7PxZREK5JzyWlqzeG5mdhxJeG5marod7B60rc33AuYJyAWMt676/KdmZnXdMB8BBkgoZiZrPvaQBaynZhwQ4xtZd1WdNVVgpM3Nzstfvn27qXVDVNIs1kvFPAKPotaOSxLt2j3oSsipmqq6TEI+pmvkGRP4X5yVgGhNq+AaZJOLpabJSJeMq4N9N+1x2/zXdb8zCSn7A/VxKuok/wCbCOZxL/gCKpXTE1PtYG/f4DNFr7JbdxbmG99JCE9PqrXn2lMA0k6r/TU2KpAiiaqAj+EhjYwkUVFMLyYaFVmYf7YfSrDwr7AyNEXEVXT+7fLmWm0SmqhyDuhHm+WptQLU3uSCgmMix5Dqn5amkYsKaVFTXF4jAHtxujMnV5N1tgGjzdzJPtP1kSyG/l/MAo20g41aoo+a6FNTKzLu1wKgPnNcozWbzCayaHUfYDXQaS2tfHFvaafgOhS/UEyrVkF8PvGBRZHtY4h5UZTHbr569dKtTzWKlTUL+yzgKElfRnmybwGB+V21VpRgrnxRsSvDBEg8E2A4cWm0j3g2Yaw6zuuPy1UsBvu5GGB5b/1Z+ji2nZ4iM5i8+5HZTqrwQdvInwgdi41QY2Tlh2vaBr/3pwBAmGcWqXWxCNYvj109935BsQH7yTYbVcx02mZvGek77jGA04x/xp9OtqsLfLt9CWcAFiYK+Wqzu4CFadDefs+tViTn/L9aAgFvhjttASCNyn0BvRGez55njbhOTypKvONzg2Ah93QinSBar6ZkK9zCONgaYaE/Me9H0DvzhKEUjpL0DwIAh/v7ajf3s7cwK8/NTLlOG/rgX/4vXS26guGit5YCMhclgSYFce51xElgQKAPqRf7BmVwqvpQOKAflGp+CXFR4RMtF2q0/p31ZuO4ctLpUGGwoqFomEpkUev3QYNqZ5TPD59gn29mPCqx5dD3RD1CwcOQWLG4l5gMzKR0iOeF1f1pprcnBAj4TRhYhwDFdkY6LS8taI0AABB6gB7+X/zyl+2TTz4p1fhn7c3r19ocIHtU5UFYqSSCujO2ib+v31tv9zbumc5ZlKet9+8VaUAR58FL/O/4uP3N3/zf7emPT0RP/+Sjj50gQhEb6Yj2/w/f/IOqwrRGsAmnJiYEHOD4MVhs7J9Qs3/1UoYQ1JZKCmiX1pUxiIynIqgq1dxUa1kPGbWq9PNc2JGi1FGdv4CSYrqcxCeq+pXqmHp1JGxFBcL9X72EpVA+GRBUuc+s8g11z/PPO7oHkhkxAibGqg/ytn3x5ZdtcWmhvXrzUiglB5KkFcNKoCM6VlGtMa6sF/fx5Psn7dmzF3JStACQDGDDUgHjukn6xXy5uWob99ZUdYP5QcCNURAdd26+ra2tKxj7/T/9of3jP/yhjY05aZAgODOS6S0dG5O4IGwPT6kwIvnTs6dtb29HCZv2nuYA31fC6YoVTBuEg/ZUKaYKQ1C8vLQoo0Uw8/33P+jzPvvic4FQCoIFjI+2w/2j9uT7p+p9xICx5z7+9GMBWTt72210DGVtsxE4k3w+FD+ol3s7B+1wH2E/kmgSBaY7eCSan3+1blw7MZeQywDKLIAg47JEbb9QIJCKu522RyFp7nZPhb4/Kqcn8lIVvSTDGLZBJyUK7MyUEk0j5l1VSaQSW3vSzAxX3TjDrj46wRXIqQpHCZ2VA+S+2PsYSyrcSXgJ7iXgVH3OrA3jZJQIlPgepsOJpIUB05epykBR+DhDRq9dKTPYWfS9ojaT3PPM0+tMdQd7whnFBhDI8Vz5PejtPB9Rc4eHDf4RVHBWT05EmU2lmD3B+Bslguo3dHBnHYZQ3p0kuRp5anXZAieoprvv0FaSSpurTBZz0jxalG0PD+s50PZQ4KeqClD2DbSout2xFoP2R437iRAjQRlnIWvjig3Jpiu7CuLpX72uWbizUd21DyL4jjIxQM3+/qGeCwCAxdWOPNoOGl9R8aRWL5ZCtUQFPIWeWeJKBo99L7x/piEk803QGIaJAtQCE1K1N+vGvcU5P9kHAqgQM5Moosf/aB9XpdfVIOsWZFQaezlVPd5HYEoF774+g2TcKwBrgsv0ILKmAeADnvCZ+ozyjYPXaXq+x9I5wPQeViBawpIJ7NXTWsF7qlucuwTYoedzm9DD11bXZHfodYYeqgpsWAjtVu1PgObsm92dPTFD2E8JwJXEwJCQPoQrIa6C9W2TixHuyY2AcZL/XksTAXuBCwJX1JNrBkACbgOWZjM6qHUyaaE4V1lVPKngXFVQ6QhxrzMaDUxKyBdnUb3VUJFr5BkXbSaFAdEeA6ACYfuZUcULBtrNIsOXkgASj0hYkZ77uXmtI8AHCWG0gZzUdKWHwNoCAIyPwcCAbn4kXybW5/mpzi6VbECAnb1dJXvcZwDQCOvxbOkh/1PQKbOLc5YpjFDNRxvo9YvXKihxjxpReHXV1jbutc+//FKsHT7r9cvX7dXLlwK6eZ7Q6RGte/TBo/b48ePSGzhXewIjcMdGxpRoAP6rVQ/bXgAJ51d6QzW5hX3LRpVtIXZkukVVwElgeAawD9ApoHVL0yxuHLdyFmKrdB5KqA27c3JmdX9GFhNL40YR3FO+W/YFNgoML2KCTz/7TLaY+AeAhs9sN7RUvBEIQOzHdWq/jlpPg7OAP4igLnsI1iLTFRA9gynAayICyX4Tc6tLAotNdQXa1VSPfo2dlS6FNBws4EwyDmCrHn0Ac4Fs10Vzh1FpXSDGJNok9Nua7HdtuwgsqebHHgl8r4k5iSHcWtKnl1NFlw8vplF8A0Ue7IcZb05IOXe8fwAAwEIxjYuhKOazNJoMNGNn2PucJ9a+N9Ky2EXxeQGKAxTyZ2IEaY4JWLF2j9h++/ua6pTefvY37TjcG2272GAAjRS/uKdoBUTxPnEM5yageZhBEfbLOvFaJ+ReA76SyFvnwtOFpJXTs2+Apl6HJLvsmQCYKVREL8YAsNs/eRaJD8I2SIFHgA16VgMjAw0O0I5AC4A1Nzg/BrTt19NKGvCph7j8CQBA0Zm100S5tCJX0chgL/7oSmDr6uqyRbiprk9YFwotNVqT9KzFLqY9EjDILbmZ4qD+fekqIBbveEYaDTe3bWH+jia2kYNRjKW1J88pcR4AzyCIYp0dx10uHFnLKbEMAAXF02g0WMfGGlzEd1wLQCbP0W0rNfa+2vLclj/U3r97J/0Ct354CopjB4vlDt39i3+t0yWBBcZDiS7nahxf9E5gYHt9f4Wgc8gIjjFMvNRUDIA4qhwOwEF7EXkwncKCPGPqOcfIAgAMNbYGhwNDmODIlBYbpGwsNrOCf1Vs+xQejSKrwN3Gyf0NPkRR5vUBcADngDfvHbRKI03Ut+RRT0Es6ZfGqYoqBf1bG+paaspff/Vl+4s//wvNqCfYYRNDm+Nh0rtOny+IONVc+rmh2gt9G7dqKRtIAntFh87BI9FQgj481H744QcJN0Bvvbe+Lr0EUGAFP3u77T/+5/8kyuujB/fbxtpqGxsZaSeHh+3i7FSz7Emg/+7v/rY9e/FMCDNBDAkja4gDgIFBMv9+650OgMCd0ngwQBABkksJgNFXpt7c01OJSxGAu1/F1SmLLlnUiI3GCBuhZkVZ4RmDPrEn1DvYARQwbcpBgZMB1oI1jOCHkPUCHD77/LP24eMPVPl7+fpFtQngzOmRnRL1ENgCtXSCoA8ePWrzc3fad3/8rr1581ZJpzQnhhAH4zlkwsNQGyPJvKEy1W331u+2+/fXNYOe/azZx0U3hdLIM3/58lX7+7//+17rCvdKAsHzAci4z+geKlWoMjPScW+nHR7u63mSxHlMznD74osv9DygbvPNOcpc6CNGKJ6eqhLMLF4MFDOAAWDurq9JrRmaoCoSp1cyalvvt9vhAdUZU1JnATImRkX/n52nL77TtreZ92vBHtoZ0CI4Ojxtx4enrXsDK2dMYAkOHTS0fy6TrLu6FgTcNDoHvXGCohKqIm+GhOxKxrlc0frBPPqo2vb71ngPocehf0U4Jr27mj0PikvFze1B2mOlxCv6W2l4YDtgjFDpcJDtxJ89J3aBFMqtts6/i5oNU2dxUc8EymWvYs0YKYn1kWC4MgjFmtmr+juzq0sfoZckVEASxJiAjQPIeqiyGYGyqnbzvNg72A4+S+eo2mEWFha1DwgwcZjsHwIBCTVqn431KGW8D/t/882m+69RhT84bKelCwKYkz5HtT/VGKLYRp4BoIUqYlWh6IMb3lequqiywagakg/2kRk9CvJIvmoklwBXwGVVY10pz3NTFZ5kSe1K/fnuCVj4M0lWklclbkV9Mx2aYL8CsF6PqFk+3DcgCs+Ms4sDpCUgFXFXv+ibdfuRqshV+c/nijVS9PEEW1wLSYIrMcWU61Vi+lWZVEicEFrQyom1FTdV8a0ARsKV9IkTzHIflTAGBDdLBYq+lev56gsE9adb6Ayhh1LtAPKB6gt2+wtfBB1poeMaue8ky/aNBsczhjDXyXNM37SE/ep8KtmtMWkJntiTCsYlEFVVeliGOoelJl36MiQWJKrYC+aUS6CuRBJZF3wM4DlidiQlaOF4tJKFzbjeXiJGclTJeRhe+RNbjGij9nPFNPa/bg1TdaxGDbs6VvPbqyVhEPQUI7FG3yWOsu2yTkECP2kq0EZY9goAYB61d8XQVv0WGK097dYT/KF636uKqVYxKmeKcYh3DEYxJpj4yK0i+EFAcY988vrw2fTLGxwx4GAxPrXC6Jy6GkwRgjLz3u42PWGlpeARlPTOohPw6aefqlpNgYa58cQZrDt7jKSa+yBQ9T7D1tn+UA1kraTBQbygZ3QrEcCj/cM2MUZhoqNkH/bD2saGWG5z83e0J16+eNm++/Y7tY6paDXUbWcXp+2DDz9ov/zlL/T52PXnz1/IN9PSxntyDQjhYiuJg9hLas8ad0Ere7PX7lIZh4VMYdycF8jeVRV5RhoDJDDosuAPENxlzKl7+DOZibPHNcof1oQdqpcWn75tiHFqj9YQQQkFPnyk1gOeOUUgQNaby+v2bnOz7e/uWVS7WbVevf3FhuW5Kz6s6rUFON0zz36CMUls5cTFbXSxm7HvShRrslXETaUHcIbIa/qwaYNwfzQaAMSFADYSQywBNtiYFjl1oieWSCVm8b+ymQLC+6rvSuxrzr0rwZkQ1Be1U+JdTJ+AdRQhyVhYE85gYhCPunallp9zLTgBj8o2bZrPAeznfdmjnCP2M/8m/wyoV2NmOUvcK+8fQCF+Pv5LAGxpw2jSzSEgDJVqMwQyEYHPwwZxTgzO2narPUyCgf4zoF4Se56VbZLXhL0dO+M1y7SRAkEEFJudx+/Fpw7a7ORBfT9lAIHinoEmt0EGWPG12capVSZMmgIcPO2D1liDXJxVA8XOJ/hT+2LYAI+ns126GKGiY/919ne2G/KxqtIWvV8FZQMV2MuwTfgMCywTU9y2uytL7e7d5TY96556AAD8B2wWYqjDI0Zz0y7V1/FK62RYdiTZ0my4CYgyrj2AUDQTWGh7J/kX87uS8jxTtzD7eXE+8WtuAwRgt8i0cqJJ63+x9mYSugUjAq+8LqOj2SvkCKyd4ipN7xi2eDVTPTojbWd3VwAAOYhBeut79ICdlV//paRNNVcXSnQPTTc9VD3Yqnb0qTRRYxyl6lXjbUSPZCyUKPUYKESBOurrivPigkhCMtKAg35TVGqL9bkX2kmLqyZG/o1o6cGLgmLRBRsr+sXs0Dhcvb7AmhyQoCyHW7IBFbRyH5lhyUMMZYbKIg9LmgfD3fbo0cP2z//ZPxPNP8HX1Ph4W1lebuur6zIgQpZLVDDJCw+GZBQkR71AZ2d6mBh3FojrmJ5kVJUNFu/BhsF5cw3qey0qLGvgoAKkFQpvp718/br9P7/5jTbzl5992hYQhmDU09hoOz85aT989137/rs/tt///p/a1vaWKF0kFfRY8jskDBzUb373O4EJnlHre1E/GEFHJT9CxCTkBjUR6haVx2OJGNKDB+IEbVB9zyWscnKKKjOVSAdnbEySFwwoyTl9bnNzd1TZxFmpujFAJydQsYErGhbV1dvrtra+1j77/FOt5eu3r7TBcb4E9gRM3ANIOcgeG53ReIuoDR9xvdDqruUoob3X2Ow6cBgNnj1V4W7b2Fhrjz96pAANgMs0X4/7oqrq5zXW3r59o0PJ4SX44Vka8Bh3j2OhnwAIgDUYItoCpA587DntH330ka5z892m2CPkRw/ub+jgswdw/iSF3CPP5umPP7Xd/f3WGR9t9zbuq3J2dnLe9ncP2vnpRTs5AsVEBKsjih7if/RudsaGBcAdnxy2d+/ftsvz00IhqVwxDqvTAFVPT2h1IbAB1HI/lJF8MzbieNmPMBcigIOzi/PNmXQCaSHAJB5yRDVS0Ge9PzbLyaGpvAQdSToqJutRqWkBgErrkYjDFkacnCpVehJXKvmcsxsBAABxqhppTJ8dofUHHCThtM2+8dhKqjHsWQVUJSLFNViI0tUjzvLE1JTONiqxSUQIUHX/A4mdqhqc80LmcaqslZ2+aYhJwPhcghLuKz8neAMA4HMJznZ2d1RlAyiz4BM9Zf1+PGwd/8Ze1bgvJasEFm7l8TO0KCM210CEQY0Ab30AJgmq8VPfl3v2E9ixtq5Yo5RLlcq95LFrBMAJPr0PujVukgkMJQAk/YZBsUg/f+2F6rcfTJatB2JHn2qWx0o5eOS+MmeXew6NGnuMLeAeCETUZz6gV2HqagIsJ0upojhwdDDnVgIoxxYxqtvo/W4qVH6tW9sIABPcav16+hclHieGiHVW7AItCESyogCkPquvoG81bfa5Eo26Vu7d44sMIvF8sR9h6fA6VeIHRvgNnlm/n5lxYselQlj+eJBVkDOrP1XVrOCwkr/4lahEO4B0y5go+pwDjVlDAwM6r89/WoT4bIJMGCaI32Y8LL7DgaGrUNlfDtxph3Nfr5+Xn1uAFO5bbVoFeotZXEJcXF9owYO2CUAlAbQS2t54MY8WBc9JIYP7iACaA7nsD8+BXlyYb7NTgBZuP8o5CqWVh0+CTvzEHmbtsAGTEgB1Gyb2DRD38GBfk2UoHGA3pH1RIooE4prYUyCGCg4lABufK2B2uEmo9t69VV1b9xa9k1Ox1fDF0qiZmZL/v7u6KnE+EjjOUsQ6xbwprQ631theSGsBkEh6N67YSc+ieyMbdXJ0Ihu19FM1AAAgAElEQVRFZR9/o0kA0NBh9c3OtNW1dbWCABSQ3O9to/ljth0ZBoyETz75WACLWE77B9KXQtOJSjRtpiTx7zbf699JbXxWPDo4FctUOvlTZ7SAMvexN4kV+h6G1TJ3cYaIm/dwzoOSUI1htJ4RrSvan1pjKQMJTBFDpBiutKK6kur+3rC7WEsAgPmZOQE6r1+9Figw3oHJM6H31PjeESd4PFv2ive9fVsYjvgNnp8YeJVgymbTolrzy3V+NVrVZwEf5erolRi/xMyyGSeIBJ7p+QB+s88VHwmYcBLLKGOeUTQiHD/ZDobp4mljLhoJKIRaXQxk8ocwMnr3UXRvtV6VVotHraW7HzfgxFf+TOxVa2Fgw/gMAADeJsA7No61sf1w6xkFS+ItmFg6z9ViyH3yTNz+NCQNB0DrxDXENIOi5HwuZy/tpgJ+0UQqpgD7UAyAihHNRrEuks+OhXj5DtBo+2UmEnslozW5Jr+vwZbYlCTc8V+Jd/Tz2t+yi2XjLQBPbFTPtMZrh3Vh32UAOQyCfiGjWHGXCHjTXnSjQrB8Un2WwfICBTvj+rtapgcBgGqZ4DN6OVAPZKWVGntJ2zLMdK8Hgqdpn+B3rPMAWIW9xR8w8cWVdc6MbbUZB6wz6xvWS2yn/bfzl/Tkw4Ri7ch3lhbMwqR9i4IrGnECmatFhfMZQFlwChPnTs9ki9izEmKu/YNN7k03Kp0fg8XkjD4fXB/3xvVplOz0VPl3CteA92gcebw160pcGi0osxgoZJ73AYD1/+p/7uKI3f9uASoWxDQTB5CaAtDtU2ki9DOEwrP66jz2KP2P7m3yhhoddo8DqIk2gXo2jG6IJkW1RSORjBiGMtRTthwcrQMln01H5UD0OtTfreRvgcCaG1n9IO756ycWocPwHgRPOrSVfJBwK3iv2e26vkJxvv76q/bf/Nf/UhVbkoPzGqGTykmqMELMpHptgy+HN2y6DQZeoimiHVkRnbWm/41RSjFwvBe/z4ZzX1chXwV0gDRndvgWVP+Dg7aoufYbLEwbRml4eLi9ev6s/fX/9X+2P/z+97omDAUjej799BPdBzQYjNMfvv22/fVf/7XGAfJzHWpRoA2s7BUVytVOCxTZO7jCD02dxJYNSu89PVQcDqr1VA8dGJpuzQa0+OGM+vlIUDH+T578qACCYAcH4sypVJpFL/O4mburd1U1QAgNAINgkD0H0wJjI0R8aKTGnR3KQDqxY07yrJwJ83Ml/DNMxRPNg+odUkXNo/oIqCYmOu3Ro422urbSJsY7OmjcNp9NBWHz7TtT/B89kLPAiHNmuN9U9akgRujIczvNkrn/wIm9UMrxsba9taVDakp0R+OWxCQYae3hg4dipZBcpo+eyQFU5HGU+0cHYnQw65NgmeT/+PCkvdvcFtDCmuLcV1aX2y//7Bft9Py4nV2etfPLMwkRoW9Jsnp8zBjDqXZv7UEb6nbaq5ebbev9TqOn0D1KFhxLIJQECYPjETgWFpIATjQQBiraCh7qjDmxqqopc6RLyCxJUZwp6yOaWSmyJ8kIdZ+Zz9EAwHjCjkCMk2A1Iiz0RQiNLSE1EtQkOUaMPRqSa2YCBHvU/bidtrK8oudh1N/CRUG++TlB2sbDh/odksknT56UOKSV2l0NNXuKP3GsaYUgDFQgJHrupF6PreWzlOjMIfhGpdqJr5P/BQUqqQyA7uKMEK0yTdpzxAmiSKb43d2dHe2dTO9QQlK6C7RORUslwKur9HYwg4luQLi+4GO/DSAJOfYylMowupRsFD0ax0vrR0AF7DOgmexyMcCwiQ5OI8aU8xkWWhJvV0FwqqyTgx7Uua1y3a+W+PnR/29RN/f1uu/QE1KkQ6L7rnnMJWqWIDn7OUmkE2xXNvn90PHNaLAgW9Yxv5sKjEUBAa6rsiW/58+NrUxCy70ZwIat5XNMfy4K72ZMCJLT87LugQPcJDERrBMNVn2DgHCMInJPbvpOCZBznfndPH8FUDUm2IY5yXbU+w18ey3SxtIfT6V2vkzViU5HnTtXm0z/ZO8sLS5IsI1ER89qyEJQJIS8P+CFWDyl0KwRhqWKzZ+c47ASWKuAWGGJeC8aDOA+pP0hzRsDMl4DU3cVqDGjfUCVnN9ztcp700G5kwW+sOWhH2stSjywVzXrYveoRJLkIQI41yZUAc95c7BoarRjoZ6o3LGry1Dh2T9pl0QgFoDIU1L6TB2vrSvtKLPD1ksiyD0FxHR11mKmgAkww5aX7rTV1ZV2Z35G7/vq1Qu1A5gxOCnmhvQQSDZPTxR/UGGyYrUV7aFQxy5Yc8J7nOQrIBC/c3xqABzfxWQT/sSXsyd5zsSI3KsoviTdNZVoZ2tXPhfRQmwpa48YHrRYFRM6o21t9V6bhNnWbfaJ797LFgIESnyuiktcd8/+FADqCh4aRm7F8fSFTtvd3jUz5exSavzXl/gX26ScD2I8bH6SWu6BLwoshDdoWHCO8YFu8bL4Mn6cWFHaL8vLspuMB2RMIhMAsBObbzflS0g8ReNWvDqjNkeST9adfRtfyc0n2eb13Kuriz6/ADCmGdcUC6rXJEnRgRry2FFeC+iGX+T9KbAgcHjNeSigoUdx72B/XcALKEIMwX5UcavOTdiC/N6E9o5HvxLXqIjA6EcV6wyqZVqJ6NQDLXMBPfE5rJGBgZriUJVhg2UGGlgT3lvjaot5EzBIIH2BA6wXcaxacur58r6KGU497UDijGE8UjwrICQgrNqUq+8/djaj/nhL7tVaPWbgBQBI0p6YiPPqlqu+qF+YBE7qGFlq6rmKVD3mU9mUFEhDky+dmgCn/f2bAoKrz2FTRdCYe+W5GviM4Hf/M1g7rsuV6hNdUw+gqTW0PXSrD3miE+Sfjy0kOQ7Anf1r0AZAr+OJJFe0XlqYm/PG85idtRgjfe9MxhGwJYa7P2NkdFhFB+Jv5Wg16Ub+4MIMJl+PgUzWlj2TGGOQXYH9lpK+0hVYJUygoqLfF2Xld3nu2CTsXkA64g/WIOeC+JQ1E8BbTOqIAgbM4neVxFcxntyX13pPZkyvAVbeS3FyxVvxzfbHmRrR2tAX/+3/2hXSXfR5Vdd1UNxnqeCG5KhUj3nwvDG9pTfQ+tuNqqYEcqKm4HjqEGkKAE68gkBtsqrIufoz2oZTVS6D4UTYtJb09rv9wOaVm8az8rAAArrXV70+STs4ByhBmaysW+r/hQyq0ldVGFHDhJxB255QpVDU4okJUe6p/n/00eP28UePFUSJlgWFLGhZfZ5RTjMUTCnzaA+SHpyrAkLEjjCN5vzJCHWGhgU6OLmyMBoPCBpkL7AuZgFOnAfNoQzdbKjTadOMpmDkzfVlm0Io6fSkPfn+u/af/9N/lEjgwwcP2pdffNnWVld7whFsZBzob3/7/7a//bu/1SFStRNDUyITOJpQj7Om9LRBPSd44n40couZ7HOmu2PgQ0fl33FkrDH9aOwl/n99bb0tLi7JQKDO/cdvv5MBo01CSK7UYPujTDi4OGFm6FI5Z/TZq9cvhUqTFFH5DfUZoR+CxyRaHLRb1OqvEQQys0SVHgCqEeY5h6ZJUGdKJXoWkxOjqoRMz0BVZCySBQ0jsIY41crdlbaystSjLxGEAIYI+CgaOAEHI9k8KxcUD7G2NT1HEoXV1bt6zj98/73AFO59ZXlJjAMM3PwsY0WsLs93BHbubzwUqPRu+71Vvukl8l2pcv/+/bZHFt1eaw8uLi+2P//1P28X1+ft8OigHZ8eOSlGSfn4pL1+vdmmp+baL7/+Vbu5Hmrf/OPv27vNLQ9ETcVD1DRfB+Oc2APRfgjKn2A3wXIcWar/SV45KzJKNWUiDAGlGL2KXsY+Rhgm1UX3M5Psse/UHqRn7kqGK6R2Fgge2pGhHj+iBAJnxvlMYo9xxvCLOluVM4IFAAWeB+ctoIHOMb1inPOJif+Pqzf7sTTLsryOzdfmyd3M53CPiMqIjMqsTGWXup+KahASDwjEIMEDLfHAMy0h4M/ggT8G1HSBhEBCVdk1dFZmV2bM4fNg83TNrg3X0G+tvb57o0xyubvZtXu/73zn7GHttdduTz76qC0tr2hvv3jxQrQyGf2qwCQQ7xeDgM/mM3SfVaWASsszDo02qsJGnO1w2d+pDGHbeK3GAun5WoWdgNy1DSp5i0r0ABWe//BcSDNnS3oO9FFK+IrkLvoJoZMnaKvReyWwmGRqJPZmZJpALEFrxvSc4uxKRZ7rVzUbZs8YNVHrWbPPJUqGWF/1sUe0zcEM1SKDBmq1wGmWHed7XIOmjRSKn5672M4Ij4aSCICZapUr4SO6tcf/GRDgKwmTn4FcYAfSZX9T5cozFvhSoHF+36CB2WrsCwEAJa7F9dNiNdrv6Ig4kRudA1eBotkCq4pnxpqbNReKsqcC5DwGlA59XEyk6sfldlz9cuKR/m2vd4I7j3SVn9Ns0YyYMnjP76cCLgbPbaYiIH7r4MaApZOffOX8Z00Fsog9h93bEJUS/8N9weZhX+zu7EuQlHtC4yW6MdwO7XRUPMzycI+315og0Umwz66DYq15sU9cxfM51H6JHkMlbALfqiCS553nwjmI+KWF1tw+R7zhYLpUzdljNZaUpBk9IfYosQZTYXo1ZSPVUfkt2ntqz2cfs2dVOSwar0FTt2gydcjgg+YcyS/6Pok9XFE8PkWrBJqoK468L1X87e37BiIvB+30FHYcjL1h29rabE8/eqwWDVh+XXWsEjHeg/e8nZrUaDuPpTL9mL1JkhsGRURkFbzWXHSLobklQQAh46SnmYA0kG3jfqmc07ZgTSCSClrGnHAbADj1FKNSvV6mIre5IdurPuvlVWkK8Lu0w+ETiTmUfGQqzfBaoJMKUDXe1HbFNhegjtiDAoJa/p6/lD9HJJf2Avwj1y37QNw8l/FhFg8MnZ09CZPh8vpSws4umnhEH2w0gN3HHz3R2rEv+Wx8ENoFAv81xelGhROzhm4Ur3309Kk+lx13sH9g0ceikysxKO0PM4CsxZSRuhY5NMXYLbZu/2FvEs+ngs7z4Pphjy4uLOja93f32s7eXruGGSFfbpYUAI19hKvDJMqsN8+Y/Wh2lsfZ6pqmratDywT2VkBVUdbJH0zVt21JO6EKh2Mi1hYmLD9Wsb5sm/rF3WYgGyxtMdtL/s2+GoGlNwJoAjxHeyd+XMyBYv8JcOUs6X2mFcPwDAw8eypZQAEly0MDH5qOUPmBGGcwCa49PtwtMtUmU4UGri2VdeJ9t1Eb6Ob9nafRsuszHrZpGXrnY+UjbQNdlIwOjxknxTarFo2A3mnlBaTifSNqHDtooU0DLfEbAU8s/mf2eOyXgZbya+VzPQGpuVW8mIjaS+XXZKdLo8vsEsd0BvuvNDmA+JxzJXDwZuiJbAsL7fvvv5f+iUdXIvpsQBh7gX2lgMj1M0UKm81nqcW8mKesl/IxtWD0VJBxm4x9CfsIRql8Daw1CfoWoA1r/satG/P4s8Gg7R8cVEGuBASJwxBHLF8M6Mb1+Hm7fz/Tbhw/jBJ3zgHnirWFuS5vU0yD+OwAAGJr395K4w37kZZHfleFiH/yX/6Ptwp0uJKibxFAx9EJPa+KBptXCToAAE5PzkcTOLv+O5ICbTa7QAU4qfjkPT1SyuI7/CybWJ0fNW5Mv10Xz+txBkr+2636fCVMh0DV4LxzuhL+UQAwEiTidxLEJxnhxmWca14pPxdbYIoqw7wSyocP7mse8c+++MK92BiwyQn166RvSItYCtjqW69AHcNJ1TabKJVenAEXrvvBaXPgo7Bahs5j93y/mQkv5Wx6ls89YzR0TyPjvRI2QcgRpzPTXr543r77/lvR/klufvnLX6rHXFUSVCYXFlUp/fIP/9D+9b/639v3337TVtZWtSagvZq5rH4W9yMSXHBI2aQgom/pRYNyqJErRpBB86mIuoJq4761dbc9ePRQycerl69Eyee+RUVbNBX1on8pSh9ocoQCu8Mnyq9F43CSMAA0Hm94I82CDzs72ncfffSRnhmoH60FrIvoW7OIsFyo75BAHUNtmifJsivPVENxVAaYOMCeZsE0hnv3QOGprjEX1L3jAhdmGRm4KgPQm59tRyeH2mPu87eRS/WaIAWnzNpzzqANffbZT/ReKH7eu7+ttaC3D0eQcVDoBLC2ACa8N89d9yJxnV578OiRnOBJH1CICh/AzaUqEmwz5iSLiklf0UJPYwDvbN1pVzeIK122F69eaI9ubqxJpOXF89dtbm6h/fSzn7Xe3GL727/5+7bzflfBEcF9qKIsIJ9DIMX9zIhWVI5WY75SSTPaHgcbVFW9SjUdgT0DOMO9JTAPUjlyKq5gOIBwNdE8IANpzNIOgmwFRveVYyM4z9BrsWcBXKgyQtsPrV5KyWdn+h77F9ugimz1oyeB1KCyGm04so1W1+Y5sN8dWFuoLgZ43F5K76Do2ab1efQkaxuaL/eK4/DITPevpy2G19FSlGonz3HIZAkCuJpnTcCfyoau4QJg4mUDgOD6oSMi9jgpoSIYX1G494x4CVpVxcNVVADfEVW1HEOBQh6VGgo1wKr2YrWNRbAxiHOS4Y7VJGaGg0J+11S/0cz2VApMu8QWlX+oGcT2K06GOb9G7J3g4RjTCychxjahiQ0+QwaZg8LzOQAD3HcqMTnDqfgoaCTZkUCaBUmlEVDgmEQty/eEghkQOqi/K7gIgbmKpD1AAlgVeQmPVUXK9oNeQjv/CD/BpKOikeCI6zQ7x3aS73Pf/JFAoaiYh77eyxrJqaCxKJxQ8GuCRapBOYOitBfrjuqGf+6+WVehh+rvdM+qg1ILoUbtf1TVCgDAnkyyq9+B8XEFeDfdPn72UVtZAbiC+l9smQnmrzP7/UBTXrB9U9Mw5BbbLNWPydt2eOSpFxJprdGSXEvYMwmIHbw56I3wINW5TCqIXRIDoJsmUCOvCpTsQJwSouQ5khC5IubWRPabqqsk/iRnNRhBugk1Vg/RqJUVgHsqkhacNODARKVR+4nBBPsszicJae6B12Pz+EwB1GoZ8RQHbJL2BT72AtD3VD6e58Y6UTT45JNPpZsDS2h/f1fxFLTam2vG3QE6UV2yTU3FTBXd4a1AHij6M4vzbWWN4NjtPYjWckawQbSy4ZNNa4el42CZ+MM6FJ5YlPY/VasvLTrLvkVfgH1MvADICvi98x5NA0ak+nWKqcQCWnDVvHkdEemDJQcjDtYLr1dferV8wS5wta8mPFx48gpfGemmZK7abbDzJDZU4xn1fHJ8JjFAkn+J2ZYGBYmFQDR8BRXemuhCuyVn+OCIWdwHBoEW0HewyDbsS8bpsRacVfagEgup6U9JtJhzcnbaF0Am9ujSUnvw8KH2GD4MsCBJF/FKRslyFiReWwkU68waiWm6aGFcfGSqveyluXlaymZl005OTxTz4HuIMcP0Q6uIIh2LiA0b189IKxnv6bUetT3x+97DbtGK8CqxCr3Y7H/pnzDuspJhno3zBvt9j2fsKRe56Hs8eV7bJeKIsdF2XEC61PnLTqlHf3x8XgnS2nY1xbMCHSQka5A28Qz7TxV3dJEoWNFq2YmhjgqO2AQzJhEuNDCE3wl7wWfdtts5CX7M+RJ/eEYRvR2PJ7AztmmpvId9Yisb2riIdWN6Z4qpShtH/iJTE8omxu4nFrNwdRmvskGxqwEK4tNjp8ISDSjumG3U4qxDUWAEAADnUewLRE814cEikwaVi5XStRsABrnaTVxHL//G5qpGj7rV71Trhe2B7cNENpZJVf4qIqNhIl/N/p/zZB2WRMWWOKkxEEexis4aPtV99WaGE2fN62fowel7TFhhksB5X4wpvsgdqcITLxNfRKQSZi37SOw4MY3sK52jOh9l75Ej8OXXOL8IG1W/WxPz0u7BmfVoS4NuFKn4me2C2x3z7ARw/sl/+i9vtcGlgKrBUCP6CAmulAg9rsN9fabB6kBQ0bkeSGVRNI06LEajLmTAeM8EDK4uGFXX3F+QLPUJmS7nRNz9Jan+Y+A5MBi0TuSp+kv53AHJWW1qBFVMJ7SDl+OsXqYE7aHZBPlaYRZka+3omIDOIjpPHj9qv/rVr/T3+uqqDr5Vdo26C0Wt6onE/UCga5OzwIvQ5EDUqxeL93fCO5TDCkqOEZojYSLYq34mqw5T2XA/fIIYVdQmmnp+oaHLgPK+88tdAktyfnC4rwp5/6Lf5hcW1C9JlZKAmPeGXtmrwPPv/ubftL/4V/9b29/bbb35+bZ5Z1MbB9FBVFVZVxLWdcABUadv29n5qar5GV8SVDlopXuS3CP14MHD9vjJEwnIvH3zToFHaGKmNF221eX1tr9/0I6kAWD9g6CZQtqqD5aKAtUxDjtV3JPT47a7tycjCADAQYYuB0DDM5bAIH2SV8wBJd3HyVUiUS0g/C4+X0GN9pnV/29uLtvS8ny7f39LLQHq0bwtlc6ra9Ht7bTciyRhS1WKjXgmAcT5YcjComAfPHz4oP3sZz/Ta394/r32CUaCcWpm3Vhk8uWLH7SvEFvizDHxgUpAr7fQFhaXxKDgmTH+COOA82cO78H+oVB4Kh88A8aJEJAxbolgA+CGvYTWAHoEJMRoWRBgA8Y8efysrS5vtC+//EaVN7XKKKlF7d0j8EgkeHaigGk0nMX8dN4KbTc6bacv513q9j6X7o0ERKHtiH5P1kiGrpD9OJY4YSPZ1bZTAECo0ZnrrdGjVc0gWVNVbMrPhUSX9SVoiq6CdC7GwIWg/BprSnI5vFWgTAXIs8JrPF79rWus/nQQerdxWAQq960gXW1LV1q3UUA/KXCFNeDMdIa9xv8B0KVtyIJZVE4sEuRg+0qoLq+ht97V7Fv1B7NmJER8FsJXgGI4R3+297y0mkhey+2Zpu2eca6ZIIr100gogmB5R1eUtMfn5vWsBYZW3znvLraK2h9GLQJO+J0M8RVAmOvBiaZXmPfP8+N58V4SsSPgFwBg9g4MAPyRE1Sj8tljSlhrrCDvzbMQXVoCdKYsJjHuaHglahr6OPYj+05OlCpdtbOgy8F7sqY4dU2w4Qxk/E8l7AK+KtAZ9z2ZS837a/RQgtOqOgZMoxLyj6se1kkYsRE4j6xLAjefn8lic3mSCteNXVTVUoC3+68jtEqSFWXnVJWyRwPCeZqeQT5XhkajsDx1w8GqqtJhxmlc3o8BAPt/P1f5z1JhZg0276y1e9t32twslWCDrWojYZzW7Lw0SXZ3D9rggrGAG21ldb1dISh7cdaOYDSdnuoaQgeO30y7UHq9fU8OklUhFPhr1ouLEQBa7h1OrJP14O9xAID1hoVjANOspPQWjxgD5tmIujsJA+dcwR5ANgDyPEB/AW0AxSjrZ6+NqnGMF2RqB9Xi0ZhODgPBZwSj+Azt/+qi01pfo2V0KfBr69690v/pdSKj/Ox3v/tt2/nwXkxO5lgDhDP+D2CDPzDFOAOyHYw965murRHDU5NtbdOVsL393ba7u6NxnNwfzAH2HusiodleT4rZjEAjoeT7+DQSSb5cETSdmYoWsVWAKlrMAC8BADS/XNRhK/WnnzqjgrlvptqoNIUvVCUZIMQxB38E1kmjAIV7q9s7buhJ+4W/BRLXxA3OGtdAUnp4gK7KvufNM97zivdyUUltQOXDsAn4GP4PU5F4Ab/bjfpaWtT6stcUU064PQD/w3vRuiix7dLnAnQBICHpZZ3QDFounZj4l0xksg84VmEBewW7Lf6OeJOCDtVJ4nsSZM446x7NDK1rAdC8J/vPsRk0Z/vHgKD2mz4bnJGArLA3OAdm2Lq6zZ7mM7xWFN3M6mINWO/TvseTqUXDgjY/SmIBeLg2JzrWbmGCVBgcTqBGk1W4v7T08LkU/QyAMJnMDLIABmbmOgtUO2mSqKr+J57hfVQBH9D+Q0HI1GyNCC5xvFEb3Yiyz1kUSF17XQylKhYl9jEoUqNTayJI4h75lIzoLRZA8vOAgv47vnc0wlCJPNX+mqAQ+xvfFNs/sltmtKhlqnymgdORQGES+ZxRxUdiYlSrVImw5z01PrC03ZxLGQSyNoBZLVkHDoN8+tgY4ORfJPQAAWKNbW0oDubs4t8CgHPGjw4PxYqBpSxR6Jq0IBBgTASSNlEYLzAxlYTDoqLtWIxJa6Fh/8yShsHpc84XrZbkRho7XULzgGkUWontuTbyV3I22SUq9rxvFfOU74qV4XsPAMD+w7ek/QZbpXNae1KxEYXiKTPxLARI8cjT1uKzpI9UQKR8/8xcBzBp/X/+n/z3Du14OBVAiCJUqAMVC4u+GQAYd0ogzjMKvkqltpSQdZDPTuTYri+98K7GeWZ8TY7wDHHyf/X+uzrrQM6bNbMTjZi5X5pRXlIF1gMyZTIPg/58sRkEKBgZDljBA+SGeYgEXmwUDCij9bgnRuUhhEclmaTr5z/7YxnOSyqotfBcAwvMQwwaaWPtioqMXPV+8bAZhYUR5qGpolcVlRgpJSkgP1Dwqtffh2mE6BGQswm1YScn2/MXP9Ts6mkLv0wjNGeHxpzwtx/eySlg3NfW11WBv3t3S8aOTQpV+mpw0ZgP+dvf/F37+9/8tTbrOuMJ7z9QWwaielQO2YBQAhE/RESDoIBKwfv3b6XAj+MEGQcxBym3iJZFKjCMdzbvijbGv0mOcAzuY6FP+0KJ//Skk/TRuEdXU7t+JwWbBpFQ0xXFl36ZEirkMIFM8xoCqGgNiAJb/eV2pDNy8lwb+4DrNG3VSQtU+YwMOT8/bTOzE+3Bg3vt7hbVDKNoODxT6Zj1i/7Bofr0Q0MHvSe5pBLBfubwktxR/eB++B6j3ZjhzoF9/eZVN/4EUIYAg99nH0MTVHJ+F9HEQfv66280y5zkXz3L9CbNzranH3+kCglrib4BLAsClMODI63F9r2tdndrqwKrvlpHOM88KwK0zfX1trl5px3sHbaDg6O2sb7VNtfvtlcv31A63ogAACAASURBVGhskhwSAEAJpXEtErqpWbsKeSsBi1GPY0jAbMdlEMAJoPuVRK1aWvkRQJKkIw4p9LZUjccA6QLSPD5O1TvQ/lkbQypYACv8X71UjCNUgJfkJ0G/ryl2zTmWjTvXwl4NXbTIxF2y4wqSWwR41uyHJM/plRctWCJFmjSt56A1xH6pD9Fif0LKK2ECGMTuMhKGqgh9bWIsVeWadeN+AQCgEHqutFZd14v9BShUf+8Ek0AOO6EhU+o9gUUjowKUSi+DVgn3g5M80w6VZwXFjTUMPZX2CJyS6Pp1nrC53FtawAx8XBdzi15IU5MzR5jfly2tareTNCpfHmNnUA1Q88jVegkozQoAgK7v5+N1ESBdgJNbCCJuNSMGEr9v1N491K6oeIxRwKlxBkG+h223gi6VmWtRjHkPEhvW9erK465IWJzYWlhJ+3hsLFEqIVwXVHAel5hQ6sm1n8KGGUhnTe0LHfybImkw3c8sSWJAqZy5AG+iEE9NaV8iiJbWMnx4QErdk3yywZEAJF3iX4G0QXRX2Coqr4DK1a9x382+1/OEHUTQUs/YZwUxR4RF6Z+1qKjENFdW2tbWBoFAa8Ortra2rHv0+GDWF5AIbQAAzFNplSwsLrcLpnEM+mLGsW8DCCnQr8CRpIZn3Sl6VxuWtQc8DunHYI/Pq5LbAvxls6qdIEmiK3NTAvlJ2vR5JPpVoc96iqUnlXOKEQYj5xd60uJhLxF8RkBOvdX0VRcV2wGhg2rTal0hS0XN1S2LGua58O8kL6KFTjHC9kJsOapBsJxWEMW9syk/xf747ptvVbUiFjEL9EL/d/x0oz5x1gJbEn/As4S+f9Q/a+ub651mlAE92i9ulOiG3UX8wbkhuV5bXROLzHbzTLYqQKn2N6Me19cEVrCO+FXbTVpPiYV8/knseb2CdsbLFbtMVWVGvtHKM6T6h+8nIT6VHoJGNF4VzR4RQ1q8inFCMsK55NyxR9XqWDEDtpqAGxFBxk8yJYcCltq+NIXEtkjV3OrNhVnEfdMmwZ578+a14ioqigT0/Dx2CXtOtZ3zzveg23Pf2CXAMI+wMwifggs2IbThAGzeN9a2OT0+0f0wRppzh4+iBY32Gs4NGgzoJnAGWeswTInTDXybKRQwL2CuGKIktFX0C6ib9wgTDhtIQSpj8XwWHQ+7km67zjNToQQ6vFppHK+P26UAyJxNfIdA6hpJHjHl+G6zxYyEJRni36wpPub48EgFEM4S/jf2Ar/rqvxorKjatooxkv0o0ctrRNuWtJ68D/tKsboYp7ap/K7bCSzIBnUbeyvBXjFQR73v44xJX7eLRwJQSiA1+72LV2pspRJ8ficg4BhYLP9SrX5ak7FefK47zy7AifLBMXHfjOdVHFdsz/gKxV0l9hltlHGNFt4rzwF7FSX65GW2JwYach1ah9sRKCufpglFTeeGcdgk/7QnMbELgIoqO2uMfQNsw97gP7Cn795QAEFzrAQVpbLvQjeaLED1FBBhvbAeFFVkgxUrOZ9M/31E+qIpAIvbmnKw3a0poCK6ptwMzGjAVharkhifL00KqH3Pfped1Bpc68yRe/I9wNGwS9QyVBpCybFoIdc4UnQoZqYEzibG0NpL3NlMi8TfAV6053/1X/wPtxhWDCA3FXRMyBQ3LjqBK/LZGDw03oRDPV2BLbNV+R6JDqPfJCzI6INrj/oBDVGyzkiUmiur8RDEPVRoLk3zFb0s8yhrdALfD4WXZDxVSIktICxV6H2MhTpbS5AvyJjoGlV5pIJM0vjk0WMBABizl69ftR+eP9dGQKhOyua9OaGL0PVw1rx/KK9JItNDq8MjkRpPQXDwe9X6ZxZQicFmcycoIUHZWF1WEIxD4gCxwbRBStAD1DBiGxySF69eyiF2xnBoaitG9h2UrOnp9uTZU826pXr29NnHqvCKfkew0JrGBL54/oPG/Lx+9YMM4cadO6p2ktxK6Ofysr1+9bL9zV//uq0sLbalhTkBADu779rJyWHrn3l8FKrkHDqMihymEHYj7donJepHIOOxa0NPRpiZkcgcNCqMq/r/S/HclXPTN1wRtnquK303NU4RB30t+pccnuj7NfO9ek9By12l49l4NmuMnBNS0iAj1KY5ot0waEeH+w0A+tnHTwQCMAeZZEzjM6oSQMCJAjWACHtC/Y2iLC5IDJHrxviQPACCsEdx/DwH1hcRxogmAVzAXgnd6/DgQJQ8VQ2m7AQAZTR+RjT7Ga0l78k0hI3Njfb69dt2cszUhQuBLYjSccAljlTrzZpzz2aW3Oj61FM1ibDPQMJGkxMInqy0/ikz2K10S8IG1ZEcxGIzHgkYQbVoXIxQ3RFSHephKLepthH0cj0ba6iojuZzJxhPIJV+bP7PvnKSZqPKWgrYK+em/1evFwAAzgJnr16qWvvQxbFN6mFOhZkRMNVHFSo1xtroNdMnUAsvtLUEcAwiDUvV9bxrK3DyZXvIF3uBIIEAjjOCijMOgYQAAI0/vBa0WNd0Y3Vb/e70tPYQX67Q0I/nXkOJGMJMgQlQo9cCaPE5AAdMGcFegIazX6ii8awlsFX2KgGCWmIKjOXzvX69Gm96KlaQqnhra9WXO60Zx9guBZ/VtxxARsEie0cBgivaAUD4NxRYT0KwIjznYXlMK4N1A9CCISJatCrMoOUoO5uu7/VyQKz+aQViFmxMpRrqcKpQYVAkAOE9COBNC0xPY2icNwKE2cMGjekHdrUHavPLF6/acMjnguqPRjHJxowJ7aSPPA7Y1RgrC7M/E6Sy/zQaDzHXCl5NJ6eSad0JPavQzfUaB8kBzLiO2Dj+dqBwqXaPMB9SKcegKnga67MdrwQFTOBVaQVgbdUSUnPCKWf5jNiumJ3CCEUH+vhWBVf1bGA3eQwsvfAGnfj56gozyRFQahKf43ViHExQ/QZERQX9sn3YQVxupi0urai63R8gaAq46ioqNgK7lv2Q+w8DJaAT/7cNNeNuPPhUgl29nkpCii3AeeOeosdB5Qf/boV+j3OK0nVAe96bIDEADnsIsTq0hThf+FGo8lwn75sYxkwGxzYR8OQcB+CWbUil0xSNjrqM3oz2Ca2Gs7NKfN++e6+RY0pm0TdZXVFiGCCDqUanJ9gJi/reYD9WYD/1BBJgr0ie8OmI33EdvF8f3znJXu61X/7yF+3TP/qk9fun7Te/+TsBAJxPPpMqHGfooydPZHc+fNjR92DmZf/CWtQZm5+T1g9xGOCK9Y6sX4LvwX4h5AeoL8AJ/0G1XTbcz4cRffTtzwHOUbXfNxuBggpfYmIWa1PBeImBlsyHKvoSNCyGGO+JPSWJQQD4+Pi0LfQsWoh94RzDlhRjtYQlc5YUUy3CjBzoWSdOINBPwhuBaWIxre15v5ucpDaCawROXaFUy0ElfBRhupaxmhMeirBAzgLGHj18qOdOLEFfNNfG9CLYM/RQow9FMs1zjp8FAHBvvsGarK1YMpWQuUhvAJPXRVA3e4u9Q2FN+UK1HbEP+DljWA8PLAaNP+L5SvyxtF8MdPlsjts3xRlTLuJQQMCORptJoyGlheOvMHMiqr2CHZ+YbO/fvRUYQvJPgq72B0DZNRi/ZqIE3E/7QsTt+D1ez3kHCAdoDzAAtTtxUFgR9t8THp19yqx3MzxE9+9G+TlOcLHEQC//51nA7CWRk3ZFaa/kGcPk+NGXquN+JsqBqtIuiseYoLpi5mqrVKJY/kafXXFLQDn5lK7dYMS247XjYKXzFF+jWqjGtAqsdG82uXQRikXC8821BlQQXb8YAAE2MqEAdlEAADFzYfAgOH6O1sSEYm+NISVWLur7i+fPO92TAEdcn1rsaP0QaDojJiXPHH8tZmg3rWBGZ0OM5M6feSIGZ1WCkvPEd9NtQpOeDOY7Z/WkOhVGapqAWCtpg6mpZxqxyjqXHgH3rekoFOzIHyUsaDaLpx5Z8JL2ZlhJfB+WDzEUZxyf5CK1x2PzHmnN9jPye0z8s//6f74VjTAigJrHa5qeUIvqL/XMaNOu/Mfo2mxtTAXDAACXHq3DgkLlo5/66vKiXV5xwEzld4H7lvpTm4JZMLhU8iJhrRK54WL5jDhEH+SMArRegSijM6OxCAmkjFSbSh3Hrh42qzh1/WJ3Nzfbg+17WjyCWCXQE8zCXTdqu7mp6rwrFHetDj43Kwo6fdVKVqABiZLmLz4zaJYJtwbnM6qQ+0//MZt5mR43xunUelJ148sBq5Vqc3DYNGyKN2/f6r5wYBeXl+3dh/ei5RPcf/TsaVvf2NSsb3525+6WAAA+Zw4QYGqinR4dte++/koB79HxgZDgCfpx6J1fXlZfGQfu1cuX7f/9f/5vtXnMzWCsLtrpMSqzp+0aBc4JELdNtRoIhR/eKtkg6XbQTSXWIjwEGhh4V8kJCHtSmKcvTzPMl5b0rFMBUWJQh4hEIaNp+B4VFJ4R4MzBwXFVk4YCg4Ki4iSF9ENVv8IptzY77XEq7CMOnIzXpAVpeP+lJcCXm9Y/P8FEtcdP7ksMCfo/QRGvIynknmemCaxc/cGRR12XKml6fnnmJHUYpYzw4lDSA8jGQDQRwyH0D9r1rPtzSNYU3IkqIxfrCQxi1pypH5LnnwSeudgnteY8E15HzyfBBsaNSgrVC5I7QBGKvihr8zqSWp4V3+eeqLaBKPJzKi0y1lQNC8yxgJrp+KI+Q6suymkcybgjAzgIshlUPYJDPCuEmoKuq/J2e6vrioBUKrZ8H2PIH2xTKhLedzc1d7cosDXBg2diuj8tKYNKuDxyD0aSPm/ILHRX8OyUEdZytTg6FQIkb61zkhnxQXQx+qIgjlGbU4lkPVxlpG2Ea/Gzpg0HcJUAYoUkfXHJlXWN+JoXXcyOzwI7oXTF4WbUJUEQIzjRzyCoSK+8QR7mwS6pd/T46EhVYIEPnEt6C6GzkoBV3zG/z/t3Yo5MVVheFguFMWAkBjjU9bX1RjBJ4MR5JYjb3d8zqCm0nEkqFjlURRxnKsBopAkhgPDSbCACP4NxN4256IBV+I4y1e2Q1pajY1X8EOxks9Gtxv/VEz2WeAvkVPA2UrlWNbpG26a/Pwi4/BmAKHuqQNuRIraFwHgeJDcEHdCWM2aHQP35c4RNoQ5brJHP4W+Dlqa1OoE0jTXVL5KLBF8Jio3yu52GP2GOyH3g94rVlj7X8YA61aZ8L8DTjypodV4dbJltZz/j8XC55sxR5hwYYKPCMRpVyOtZF3yg/BOTR4oBY5ZD2dN6/nyP5ymwY85Bh32Eheg07QK2ydJCQ9F+eAN1c18AKFXKxcVlgbetAaietMND+jwX1AIAZesEcSwBJmaNiPFw5IkwqeKGou/9gTCvKybueU5VqiYIVTuhbZmDQQssjZ5jwH8xHBFkqvYDAGYYD/HfAjDYC4BjYuBZOOrO3U3tKd7z8GC/A4at2/DjHn/Z5Wp1MeBsHR3+kMhhV4hRtG8n3WoIsOA2S4NmgGg7u7uKlZQUUrWtMZnb97fb/e1tXferFwjc7aY/SIkha8XzYo+QABPInxyhaO1Wzj7JabtVm9mf//N/r62trbQvv/xD+/LL37fpGffESu/m5LRtbmyI/ca6v3/3fqSfoSLHtZI6tUUszqv6vLDotj7WkfiAtcBWn50xmtq6NFcI3Urr4FaABEcfn4HtW15aaeur620wuGpff/WN3qvzGwT8BOf4S1VzLZDFOnCPYqxMTShBZ/+wl2BSIhy882FX9pR6lkVsh2p7QGhXoFv19bP29mlmmBFDWGncmh6ZpCRAhiSxbAcxBIA//oviAXsZ1X3FTlxjARwks2FwRfwLG+QCkxMKnhXrR6GGBIHrgZkqXZAjJnxde8win1PnAieYvauWpdJ2MKjMtIcFJT8uzHmP42ex6wCj3BtMD2JdziJrmDYtzkbGGcM43N1lfCWxPSD7radfyN4A8lu0b7xAIN0wqOVVHKKlhBgj7DvuLyCZJjfVxI9o+cBkQ/SY17M+rAm2ICAeawGApvxlZqb7fnxq7Ab3bWbPVOtV3JbYJAVSgKkkbcRRxAy0w1orxv3ciqWKhaaYfmySS6r8yptK04OYIWyJcR+SfMxNBWlVLOYONgjhvM72j3e720cpfytQQAk4eVm1ao3bJPuj+BAz1vzlbCfgMw+cawk4T5xtHxOdm7QShKU9miig2h+QwxgQEbDT+m7kgUMxjx4/fihRchVNyi4q/hTGbrYlmmhqiawci3PPmirHEmhr+0n+IP2e8tUGzp33KmYokNVsMo9b5ItzQyvW4jxjR2FJWFOMM6kWxBr3zftJj+gWu0LF37oZAWayrqwZIzY5x4mlcw0pLuT7A/Qvbs1sxyfzHG1nnJNi88dZj/aF/lyBQ7/6z//lrXoJSZRQrq9+zjgKAiPTfL0IDhBGmwB1UtEoC7USj7qbsQr9ik3BrxtRw0mpX0FCWxbWu0FZ/8yTCIROwgKoClkQMfW1VCBCNmca5LWMftAkNo77TOgng9piqrGNlEczqApTlEZVp6pnG4EckBWcCsklSPWTJ090yB2gLIkyzRiJ+w/ut3XE07jOi0uNyov4iioAdUDYJDho7iWJbQyhKP1FGSE5x7DKsDOvskawBO3JGlDd5cEi6iXkiRmt5/32/OULKZCTQHz6k8+EiOP0eGYE+uof1kD0m3Z9edEO93bb65ce7WMhsWZBKxzRyqqUZbl3grDn33/Tvvvmq7b7/jUmoSFyS5B2O/QcSo0eGxuZQZLPdfI8Te8xcpnAUMl2tTiQiFoExHQvfuZk3EgYXxhMgiUOO06WzY1T4t/Q8HDGpuCW1kQxQhCOsuNoAgD0ORr9V/29UKc1YqbGcaEG3KNyy7geqMj0aW61O3fX2vk50wr2itK/KMGepaUVOR4Sawl0TTK+6KAdoNFAZQMxqoV5V1k01sMsAhIdkHdAF6YBrFYyT/Co+ddF9eNw0qYBbdp9zEPRgaCRPX32TMEIgefXX38l0MZm3w4HB8Nzff36lYLPTz/5RGv8+iUsgTMgmU64iNdixHFEUBrpnXSlHwPiFolbRiVKmTXoLWM+EZxCUMVCkTLuop+5ZaBLPqp32DogTnJSMRDVneppIdChLbMHQn3DYJq5MNT6u9fXQYeSp9L7iAp2qLaYGoKStABEqNKIrK9XAJ6qUzaWAR85m9hBJd4gp5yRiAAVxVnoNoEnIGP1VjuJc5KRL4Jd9gPvx70EKODn/Jv9s8AIRcDFmRm177BHrORtKhpr2rUeFeUuKDtVM0ChU6iCAwdSmSiSMTsADhKEorLETGJ9jidnUPVjHRR81bqyj3j/re27Yv+wr6lIecTpTNu6c7dtrK+bPTEYtNdv3qoCEwBASUm1ArFHWReEvwTu8D6VoBvxNgURe0LAC9MKexvwA1uGevcRc8E1Soo9d6uJB9alsN2gis9G8h7zGdd9FRVzHJxyUlbVlqoSVPzS9YdL/2SNkUKc8XkBdQJltA9MV33/Yaf1z6ioute+s+ldcGwE3uC4z2d0JtR2VMFzqjRRridgyLgsAdglTMU5kZBVTYrRXh6nyVZQHJ83qtCQzHjkrYElV5kMnnh+Oc+bdcmItqy/16q1QenOJPl/9uyp9iSABPouJFfZ02pvAZyu6RmcTUB0jSyib18gHmAq7XQ9VU5JFIkTzk6P25vXL0WnBGxC7A/aN0kCrSuAQPgTeocBj7Dg42JWoTAr0Z+e7gA4sU/KPsaecBaorBGUJvh1AO0v2+xrjci1AvSociVAC9HGGpXlPWzBttgW20JaNrwP+ZkYJdVSxloeHx3qs5y4W0lfQbbOo6vVuV60eeixB7RVP+r8ghJQVbHU20uBxSCYgEN0RG6Gag9jZCj/1zPmWkuMGPBYLBTA+4NDgxmlK8Hr2StK4ApQ5LpI5gFJJRgKeDQ9rXjon/7TP5Ww4b/9zd8KfOZ50lagOO38XHEVieGZwOk9xVpU6AEuZ3uzEqlF6PeSyQPSZEK74FSTIWhPJK54+eq1R/7OzYvef3rSF7jCOVMseE1rmYFa/PP62qam4hAf0QpkZsVkW11fE+ORNUbUDxvOfqZIYF9AAYJWA1e/CaK3t+8J7ENnh97ikyP69Q3kAlpgJyQSNtZnnVjZ7EgzZ9yj7TDISvzeV/iIhw8e6PPRWGJ/EBcqsX6PvtGJJhKtrqw64Ffyiw2w38/+NEvHGk6Av6wJr89kKdbebJKB2ioBjGiH1V6jTWrRRSjZToCVwbn0ljK2UIBUVfQDurJ/ec5uPYN1uOFxkRqfa/0q2XslUz5LjDPe3UFM2iwc2F3s1+iayMcrlhidPd5TNrF8+PLCkmK4bvxwTdzCpgjwmPHYQrOLh6oMC4AvUIl75dm4KOfCAtevyQQlFhx9kS7mKHBTrcq0mNTYuyRdZkSxggYNDYIyphdb5TUNGG8y2KjqnxgozCWxqKp9ysxLF2F5vkmQk/wrD6r9ZQtmWyb/U2BmCqJJKMO+0bmoRFdsLZg+Y6MFY9Pyer+/2Wd+z9E0AdlSIas1ja3E3ZP868rKN4/YV9EEsLZZAACu0+wq20X2OjkArHKA1M9/+rn8dAAwngFMWwMA5EEX7e2bN9aYKq2X6N7wkCTEXnGpgYHosY3GYkZjyutTLORpa+GgrYXt5LN6tKWIkerJJNgMAG6eJQBEV9QdmybhNgCD19gZ9jH2FkZiRomO77vEdtLowL/1L8TOUK5Y7FGuUbaM1vTaOyOA35owfm7DNvH5f/TfCQDA6HMoCMoVQNX2kWqlArUSOyr6ax78MMJ/lchh/PgdUwSn2hJoLiryqvybmkNPmRym+tnGxB6qp82zYp28i7LG2CEekio2zur4XZSJCYATfLnaRHJqIyvj0x3qqu5Vn6ZkCFGC5L4mmlodCCg4VFTQv/jpT9snzz6WYcQZgPaTMEM62bjjedw6mG1SDiniczwIDIlR0Z5Qb+iOIKNhNRjNu7HaOHSxbpa6K5buM1msqvJIyEPUyqtrBVs8RA7H8elR++rrrzVvfnWN6sKWRrMQKGUkmNH+CY24QzTx3ZvX7XB/V9VrjhpiLTzjRoI3MdG2799vn3zyicYLTdxety9//9v2/bd/aMOrizYzNWzDa1RoPXLxrCjh6ZOjisxBPzkx3R8HKWqxxKIAPZwkWgHaTDarASOsgmIsqphFC6wDjHOFMknwdHjsgInPZiYuKr/zBAOMeRp6dnkUlfnm9PRc9RMN5eQdAKu7UfZRzAColwgAooB8cylBqoePttvHHz9pjx/fa4eH++2HH74X5Z/XYswJBOid37q7pYOHkyToYQSanO/0pAIeKpqi1BFo3/D8BgIA6L0DxIBOzRrJmKt6uqD3JOB+8/qNvr+8Yvrx+w8fZCDo6ed96T9VlV9BBGAPAR/O0S0wAFYYqc2NTfWrvX3zoR0dnLSrAUmFxdDS78SUBJ7d8vKqAgZo1wTcrC0qyvRs8n+hvI39ZMT4euiRe3lu9XA6x5AkxE6VZN6/J7GsafcIs16hJTtAGwvIS7iN18AscXtIjTCpwClzoNOrzKYiMc/nsRahIduJuKJnR2RKWxJGo/K2PUnoXXHw2RBaLkEsVz7PT09VPUr11f2CrvDyxXsoMKhZwUHa+QzODHsnwAOAHq0hOh9j81tdzfcYyVwn35PdG6LSfNp295g0Ad3e589OAw0Wix5RhQ94glAgwAPvsbe/4+RElDCSazt02lqYBY4AqEEV8Wxt23A+Qq7pA77uAAABn1C66TFF9FQ9pX05Qvd8nusatG+Kbu+ewIyWm24bGtM439HniLGoFMFoOb8AILxul4BVM7Oq8ml8YI0qSrXBAZiTrgQbCT5ls6vv0D8zQ8CvNzOEvYHuBwAdc8ZVCS4NhKjtUsGGvjo5ReuP94JofRWgGehxYg1Axxd2mP8LsCgdiBHAbSV3CdMNb+Q7OB/SjijROmvxoZrvkUjWSShhRdDUCrK7oKzAIO9ZxIBI+CME6F53zxp24BuAP+sSNoMqKaLsMzprUcH948ePnJxcXLQXz1/obIq9VD3sSVo1Pq76bD3u1gxD7MHaOqC7q6FizmEfBwMB6vRBi7V0g+K8+zs5q9bEGahCAhOkN++2tQBB0ZfI2dN5H6M/ElSxbuw/jxYExPZoLZ17tTuE7WgWB8mGWiAqgIxt8AQHg3TeH6iCj8TQRFtVpdpK/67uuR1GsQ/7iiklJV6Y1h7eX0BCMS1zbwBxAGjECASW2GYqvFR0RZ3X2DyYfO4/ZrY67DxiBewDSX9YhSQKvA5Gowo2E0xUWRKd9ORoFKxyMkVTp6e+qM6aOFOsJ1pxqJiurK40QKGFxbn27t0baQep7eeGVidrgSgJXQbEr+qW1h1GHz3yd/SHM/Dm3Zu2d7Crxj7u6aOnT9pnP/lMz/3f/bvft3/4/R/c/z/B+C1AsUqq2D9VTZb5Hdqf4l/dkpjx0E2fhRYC+xYAANuGXyeY5lnyudgCACAl54Cmyyvye3zGef+8HR0cdzEMr5WdVJsQoz4teBeALqC3448Uw/xZETsEJKPwxPdevnyh+Ax7CbiKjwlIx5bknlXxnJrScwvNN4LY3lPV300lulrSBNooKWffXQkAECOhRO9SgQ44TiLHWOPQ+ANiK+GRpsS6nhmfz5qJqevZwQXiVyWyKMwjUO5G9hxdj5th6ac0NDIGKh7hF+wrzYC1v3Nrkd/fCYr0naaKBVztHfhQ4nPWgutnDWnzUDINa7HaqThv7D37f1eg/WwsDMg9RU+Hj4uOF6/H3kuYdmgdk9j/2I4wiwIAMG1DjBMKITNu4URDRgXVYuxFwC2xQXxXYqiuxx7f+4+0DRK3RGTcfiWit5M6+xEQFTAZoLH8pGKdqvzT6sNr1PozsHbSuE8NiJzrExBSQEOAgkzByHNSpbsAg1y71z1ggGPz7jqqBSBgPrYUPyUtMOm3MDZ8vv38T37enn38tNMSlox+OQAAIABJREFUwi8DkgL0UMCE6UGczGdlWpOYQq2ZlVkifnpfFUIZ8eiJILHL2PkAvmIPq33V4pma5MG+ozW5QOHYdvyM2FhjxYGuAFliy9xvYhNex2fT8iHWYrW6htkg9mNNlpB/gyGP8GHFAKwP14aP8eSUJfm+ADnsae6DvZo4YOLTf/4vbiMMJFpPiQVktJRVvocaGyVlzkKrRlUGjwLSOB1VPqzaTD8FaAjBnOhOQlagjXv0kzYKI7sYQaJqv4PKLkEskTche3w+gALOFUNbDlQMAs26dDCtIE4qpd5YGFCcD0gJNw7iidFLP4wEG1QFtnqxN6ArdabXLbS7d+5qQfm/AqwpwIJZJVumNc53wgumNi1Un503tgzrxEQ3o1jGW6O1oJdMyPECbuDQSRihcdjQTHvGYwWAqWRlDrvRRdPJ/+3f/0YiP1tb95zM03JQ9Hc2VEblaPNeQr97UwmSkfK19Q2JKqnPFt0HxMN4PgSiszNtcH7Sri/PWv/0oL384eu2+/5Nm5owA+Pg6LCow1CmEGlkDRZVtaNCrwp8KeyKMq795eAcdkD6htTfXMYGAMCOl2D/Usr5n3/+WVtcWpDWAfS4Dx/ey1n0Zqggm3UCACDkrCphRG706RHkEQBQecg+CTrKA8UBEqhkDODduxtt+95me/LkYXv4cFttLHweyt8cMGiI7K/PPvtcPWhKBgckAJ61rveeYDTRotBI0L/0kPMMdnY+iLqNMZDRqPnm7CcAowf3H8phvX71qhsJBChEIIZRVnDXm9PPCFwRc1pYWpIzoxfKxtq9iJw9qjoAJcwuPj4koDjSlABRE6u/zv3IVF4nxRJg3BA5xd3NLVFu+T+IPb/DiEEAEL4YQwdwkuQ4Y5bSBuNZvBX8rTBKyeCOhVNMmU2i5mrjCElOcsTPCQq0jtemRyvBqL5ynrfX0CroVKJBfuknl3Do4oIEAQMoWnjHIB1GVX/X2D9V/a7oMyWAVagux+CKu0EDAmvOtoQtqXBPjFSJE4hhZHWfJF8B/KriazsZmrrfE/uDXRRDIj155bSF5qo1ymwA9YSmH5yK3FlfVHxsAmANTBeDBdXnN2EQguQM+wbLgNeqwlZqtexV+n15X9gIaltYmG9PHj0SUCWEXZkoFcU99dTKeU9MC5jqdEluLbQk3YmiGSeokj0scS2ozAkEnIB7OgptVzwrgIP8/PTsXK0AsJoANkn82H/YOu5TARNaM1W5tM10VSXBSZysWtBUnChat4AWV1p5vdoPAAE08s+0WbRr2C8Ejq6YV78euiJTc+1icKWz6HPuICa0X1Pz1juhvTy/gBasd9hzogdWT76cfoFh9nHwjZ1E0nLm+cSuUnHd0LpV0SvmgwEp+1l8hmaqix7rWceq4pX4UoDprFfsh2w0FTWBDtAX3efMvuBvWCCsPXYRFhbv/fLFCwUYBkotyMk9qmJdzA7ei2fNuewtIOI5Usmn99wAABoUy3pPtQdqXrJbLdjv9NKy1jMz6DOQmE11/ZLeEzeKLUgQuF98C2cgAZfYgRIypdgxYp8RKKda0uk4VAuAwOVilKhSqOkQ1mZgHWDZZApAwDBAnEwACuioGARQRSMBnbCn7zbMEJ4fa6AKYVFh0w7mhGte13l6dNIO9g4UswCQE9twpgF2sFMSGpyYbG/evtMekUAwMcq1xSa5X54Dn0WMQyEIkTvGyc716jNqljvr5CDTLaMGjWw/l1eXdW4ZmQt1n8ycHl2d/dI0TgIrMUlNeDBFGbvDtBp6//Ebewd77eKSaj2A2VT7+NOP2y9+8Uv19H/99bftL/7i/1Q1nGk8jOIbCWG617YvXaAJTY/gczKbnj2CXaGt1SN850egMmKWBbxYdBHf4CghLC5+X1OeFpbk55m6o7Y66SpMiJlher+rvew5/HgAI9tk233ZU/R9zs/b6tqalfpR9V9eFluCeIPYDpvNGhEX0G/O/sPW4HuwDytoyFTFXi19M45f+VKCy/g/knjAc5ho0plwwUG+uBmAYv/FlpgR6JiapBW6MlovBqKdMHvctkV17V8ZA03rLC1sfelK4YOxSfHXSTojDAm4Nzk51y6v3PopTadikDpZMeOwq1aXKGdAFQOsjq8F7hQQTx+/WulqqkEHtqsFtvr7O2aWC5BmCFtw2n7AbamswZs3b7THMyaY93WLIqPfrHFBnhI7GrAyGhPYYVowTC1Hcb6n1zMbPuwG9lPWSeysSqh53rkPi6OPJhwE8I55SKwSu+4iK3oJBonTkjae0AcoT+zF3sd/83/1kVcS+o/96bj4bBfnjAMFY6Kyyem6an8xQQIkGOBwAZrPFbB9a1sj+1jsGLMh2bcWk4VJ9fjJY4HRPCtey3jwN6/Q5hl2oI+mfNTYQ7XyMu1tyW0vit2qcp5Ja8TE2JGIjwJci+lS7Qdp4+EsAfYpHhDIVrF/7VNYbPwsoFqYkQYXPAKSew/LQc9ieCPWEffKn6wHoJH9suOUClgoxekeeC37TxpppRtFTonxJdaiTTRthexdgcywFX7y7/83tzx0PEEcXyfiM9bLGIqokpZUuHBS0J9rBqf7i4sSQuJdI0ZIE6amGQ9ypgRdfV6onXPBme0sKtVsmyBgYSFqlipG65YHz/xzybQTiBHEULFEZMg0xgTE6WFUgqw5zdYj4OckYzhd1X8FFmD4oIGUYS56p6iW9OMosaxRFWxuNA2Ems8oKGbTYWA5MPR5E/SmMmejYAFAxkPooZUoh3tr3O7AyEAotdDKMXoY0rxnDGYCBqOyRsp0iKenVBH4//7qr5QgIewj+j/VUmi/Eo1z/5mqpjrUrhgQmFBZnlvwSCB62+n9hlrp53+jSQ6M2+jNTbfF+Zl2sPO2ffvV79rx/k6bmcKpHInKzvqura1rc9LXL9Gdw+P2+tXbEgVhZAuzMqfUf6ykv2hB0LHUMtDvF/3KKqxQy3GovfnZ9sUff9E2NtfkTNjM33//vR2gKITzpmKXkJiFHgGeGNfBfHH66odu1dAkAtPz9Tyq1cBsFao9jD+DNshs99a2t1BKRnGU6vs7fT7OzgjalRzv0oLnxeLMTWllPFoJIl4O9JlU6QnGPIJu3s6uBJkctDuhJwiwyMmm3hPa3/6+GQ8k+UZlGZlnYRA72Mu2vrmh/UMLyJt3b3V9BBvsR4wAQAJVDgA8ng+Ud4IEKqg4FIwRwRt75PTkvB3sHbX93aPWhvQmrraV5VXNkSfgIcEEEIAFAEhzdU0P8ZUBMiH4zDY1ei/xvYHHn4CEEhzkfBAYJSHUaBSS17FxcknEsUtGUK1q7MCA+fMI6lkwjde6ekbFCbHFvtg9BMRrqyjoW8DFFEwDRYApfLFmqvyUY1Whu5yXWlJQia2kgNcTPPNZMCQ09i99fjNWi0/lE1CRvZaELE6A90gC72ogLIrR6D2qxQlw6N/KGsUG8DOSXSUiN5z1a501EiWJhVWiREIWYClrh0PHkUgk58a0NI0gvbxoG+srbXNzvU1OOlhMEE0PKgksQTr3xHW8f/euvX39RlT84S02CIEoU92xbexzplfonFU1Uu1dCAhubujaHfxY6ZfzwH6Iwq8qtCSJ6s3zmEhaAEj8+330A5jhy/QAA7d8thIwxnBWIOvAwcJgASBH4+tMm9a8eSUqVmsmaOSz+VzsQQK44xNU9F1xC93aPaX4DWydx9ABMrpKYRCHf/N++AaBZQlCRDcFrGQag+1QWl0SfIcZ0jn7jEkampro5Nw0Q4E2Y4yCACeqWsw48dealtKy+mhL4IjX+qx6PnWqpHqPCobxtwQ/mrW+uWEaJv5meaktqEXE+hKDc4NMBh59Hu2Xh2qhsOChgxz+Vp8tAV+BgArCS5WdxIZnCW2bQIzrQyPF6uNOTmAD8Gxh7Fl/5qTADfqrTZXtRkdWwIWNsx/N2OKacCRQcDQqMnPiBaRMM6FjxBJI8hRxRNaZPnLaKEUTrWhbCWW1EmUKUSBFJeDFPFGyDzNK+idmUpgui+5OEm3tWIHRsCZXVpfUPqbErg+QgH6LYzESsH7/RAk14/i4XzSBKNIokKzWKewg9g87CZgBsP7u3Vv5Snw4IPHUNHaWypRBLwMUgE9mVLrS6XYZfA1nkHuYmYNKbUpsWj9Mg8X3zLd5zTz3fXMdAOjYQd4TMJ7qFQUi1otKPYxEYoxvv/2+/fW/+Vs9d2IWmGn4iLRx6AwiVjq/IOYbjCEAJPYhhQniGj5Lol9lI5QkidtrgU098/IHACQC9sbAW0AA7BnJqpJYtFyIparCJtX3SeLdc/kIB+ZOMq2ojm0hlizh4ppOAgDAubcGDgxKA5NKDAMGTkzqPMAC5fUfPX6sIhPnDpYpiZNYHgUiW4QXHYi90jCa13uRvACGchblo+rMyjYXOCvh0+lp7QtaMfCjVrQftVaZ1sz9r2iv4eOJ3QDoxKq5cRLn4p59hP0fvoT92JMQ9P4BWgAeLUw8GNBLU3hmAL/dqghoQTWdPUcFndctLS5p7c0kdIGAQ4jt12SaC4Mw2BkBgGJSleZHtbDCeFPxoEBegxu0fXkKBWuKH2S/R4xTkw5m3RomXRsxPQE8vSciRcjv3L2zre/j99J/LVr65IR8q1mLVRSodVISW/o1DldHiXz8icYAJ08r8He8XUmKCunZd9qor8RoyZv0vWo3CEiqOEg6UOOUfYPq3e9FG65i6gDt2SNha9ok1hhBnSWzJEe6UM7HDKzO6vkIsK22hBSJTPU3ooiPXlwirvYkJT6b3MZi4wYZ8SFpu5PA5SX0eo/j43myJzRtphh08pW9OZ0/zpiq/dMWROa9sF9puWHPiR0qMd2RnSaWJb9lzxDnq7hUYpasrZh+VQAiCec+EQGPnQhgw2sSB0S/IAwTt6CioQcAYJ/I75v+78JA1pjcCtBD+0l6VgYJuI6Jn/z5f3UrKtWYMJDHYAQ5MgLnMYDVt179sxp3JNqiWHJC4ETHknCORWm0EZiz2CMJByXvqxKwiuibAnaPsBr06eGcar3FJSnZX5eIBNUOaPo9kgri2xtXYFQxmpLSX2csUhGUcj59RVUBxQnxehJyEhJvaCO3gAv0qbGnCFa5ZAVYoufjGDynUVWljNiY8vxqqiCqqgyMcrIJMawdCFAPRBWOUkTmfaCUkNDd295q23e3JLTFaJwEC2w4JZJV7TMlOXMivb6q1mik1GX7ze9+q+Czt7CgnlxEWxAElNhDiSSqN67mQ/JaAjholLeTTddtdewZoexYT4tuuSoO0HJ7M2gNEcCj3bbz9mXb23nXTo4P1E+9sUlLxJqqxCQjHHr6Nt+9+yBjTtJI8CaWhRbfoAr3QI+aVKFV/TeLgCROwnqL8+3+w3uiALKdXrx4LucUupU7haZM+0MPtJINno2Sltm5dq7K95WcDI78R5QmVXSuVXlF/G9mhl5rnC1VZJL9+aIAuwqg5PzupkGUE0CUaYkQaTLAQk9USCUJ4FRFrSJhxxip5xBaNMyU0zMFGkp8LgfSfQiqiXFjX2GYWE+qnjgaknmMEPQm+kbVAlO9/iSNjHHE4SAQyb7GACC4RIvBN19/oyodz1jVwJlZjQW6dx+Hvaj9wuQBejthU5yfDtq7N7vtYO+4XV8ROC0pyIQyS7IMrZJnyr6klYHniAiK6YX09pr1wzk9PmXNrVSccWqiQEuAy6MMOwGkBF2FOssATrmalxm6oofDOCiByCCe3K/7FU3FxrhtrK05UK2GJvaVkzCP3nK1j0C1J3BKZ7Rot1ybxM10f2Y3RdSFfcqzI/Hh35zTpRrnx7/lzGsM03hCx/PnukkW+b56qGvmLGsptXnZEAOW6UbW/wUeOogMu4Lg9ux0oLMmkATg7tJq5BK0AtiYmvY4KGiQtS/UpjTEYThAYlLLxx+DpN9vJ8eHeh+oroBPg4srVSzMGriVaJmuf+Ce7N78ono4ecZcF+sEAMBeFTBW4DA3oyol4O/8vM47a3B0fCRwiv2gqSjrawoAuF/2ENdKoA0LAAbK8UlfAABn3xMxRuPlsMNcY1dpZD/WdBknGzwrUwjV9jUDy+laf3N/SaYBfSwcOVK1xlGnQs99mZVBawwAxvGIMWKZgAKazAABcDEY4wQqApfVJioAwBVzq8DzLO2g3fLB/1NpJr1Mks5eU4W+KkvY+yT/SmKqH5330fkoxow0QiopSdKCH8F+xHc5kJtoiGa5NdBVZ1g1+EhpsUxNtc07m+oPps+c6jHXDSDOZ/IZvI738ahcZovT8sL1eKQvPjbBM/YUYA/fS7WEPUNAl4oFNka6HAXQu1JzKVFWwEjOo4W3PN0DNhv7RJMjqg0tNEopymdsLTR+rZ1jHTE4iunI2goknDNTKTRUC0BZeX/UeujKndsQrQeQCprYDjV+Sv33Q8RmAQjdDsX7WU/AYwtNe57S+eP/2tPTpihPTAzbXA/QfbXRAy1K+jnK8aa5Dy4Ze9lva+srEufTMwbYZ2rC+Xk7rqkFfDC0cxh2TG56/vy5Al+Droz9o0qNHSdWsoYCzwoTlxGhJOCsGTb8/oN7ulZa5agsz85Oqx1IdPpJwByPaxRDaOOOg/Z223b3d9wieTXQOgMYLK0s6V73D/cVN5Ds47fwiTDwsG8Sxj3D7rjF0Orhhq5ghfDHbaD1bEUVv5ZoWBLMJCx6tqWDpfNHckdiVgrePPc8S53lSsgAQbkW7oW9z95BTwobx6VQxQcI0AhhAfNMqjFrSUE7e1DtBcuKD1y9ZXqDz5vA5sOjtl+jEtWzXEkLf68uLyv+TAUa9tc4iIdNYw/D2mJ9eT9pTVWrmtgn0OsrtufeOW/cC3acMzYafwxwYJZDEg58gVp9lxBw3bDuTs9sNeLHsKUAp1KpNxAA0IE4OGfYDCrpkFWrKGvKNfDcuf6AZdxPAAC1KV4yPcYtszxb7BC2LOMLic3sF8yIwMaYIRyhPHvZtM/gx/gTACWsHxdM0GJyXMD9q71HrGifC7Fjah05JFwP38dP3L2zJTYsgpwBQnitWo7EtnVrV3ymnmFpgFRv11i7V6n7T9ISZTaR2QuZI282g4oEVexMzqA8ZmwagKvKXoP4i/gQiROqqGAf1AFlZX/ll8R4i36A2UpKiFWQS+HRvo/8Seesvu8k2J8tfyXh69IVqDwymioBki2+53u1MOuV7AXXnvXi7JpNYu2OjH3H9kWkPkCDCynYV3yPK/2IAbIHPHnrQvevsyj/7PYg50vo3JzrfjJxJcw6VdvxdwBfFIPO+tKeUP5X7DhsCywkroFCN0U29nm+FFcjPA3Lb8LC8Ilj1OZLfocW19DFhjB7nN+OpvNw3wAG2mfSHrE/Jq6b+PTP/rNben/5Uv/wmBoSH1btHfp+UBhTHC3yEFQHFEJCZkVZUwUEemXRbaH6kYgzjotK+JIM01AMAi6c6qLHU822CQwsD7qMxsJcry2BBIoB4GRY6KL6Ca1cnR4XLDObxT3m7q/XRkEfgMBOSIiRSYndgBhqA1vBn4qQ6v4Cn412hTohWnUzVZUpAASsJPckAxx0DAxGggcWRFqUUcZkFeWZjYYqP3OAnz192rbvMGd+weqzBKUaIYZ6rmlcCQgNAjjJdVJxpWcDsv/Di+cyBAQxx6enWou5+QWpxZNgyVgzno8+VdFHXU1l9CHPh8kBGFzmbdsxOPCk6rPAGKp2006O9trKYq9NDAftqz/8rv3+H36rcT8cPq6fZ0AVkoMHkwCj/v79BwUwogCJzkdy7R769KIxRkkVdQmQ2XnxjEjKe/Nz7e72HQUbJCsI4/C3nZqBBBI30fDK2bBGpqMxY7m146MTUTMJkux0zSwQ7ab6rOlDhb6PgBFK5AQqjDyk0gKSp0Skqik8353d93oNgQwICgfb7wst2fO/pblQzhyjop4cCUkeycG6inysZ2y12lv17BMw83/otVRx2ccETQQzAAPff/+thNsY0YSxEZpeiTT3435NB6tUbx8/eiQAwOq8XncBAA8fNgSg9Duiylmozoj5dTs/G7T3b3fbzrv9NryBdgw66+DD1TvTcV39nVS7jAUVR/fNelPFYW1AVVXprxEo9KbH2PI3bQqAfaGihQ6HcVPbS7UmkVhCyXaLg6nZfKmKWXOyuU9N2FharF7f85oa4j440/yGckim4HlcpSoE1Wdl1gHBogFDfketQVTCNe7UYkKwKVgTGBjsO9Bk/y6gk8caOWkwfZL74xmrogkdvnqI+QSNKuIsCbCkUlrjDku9W4KLlXQ4kWRf3wqkURBywWSHc8FiBE4LMDya7RNBvyvC9DzbzKuvuUH567VPPn0ixgt7yyBlT6Mlv/32O2sKVOsGn8E51YitObeNYDeoMPE8cCpuFzAQYuDTgbFBvUXtS54XyuTvP7y3LsDwVvaUHmG3iVhw0KAJ4/EIRI9b/xxwk9aFvhI72w0HUAJ1ahSog5ASN60KRod6Yx8RUluEvdVrCwhrra7q3O7t76pFB2FFnmFoeMwl3yiGF9drpguMBwJCi245+DFrLIkkwWj8B+8VFooYXNggkPyq1iWBEIA+pswcMVsA6kwHSQXB5Sy3WQUASDCX91NwVWwSB20GvxPkKsAuGnMCQgMIOEUAYJJ6g3oR3/VUKVeveC8Bs6gWTxoAwNY5EbnW77LXsDH6nblZJThKiKkE/uhasD+MeCP4dBuTrhXQBZYGwo/FrlBVtibMADTDEmHt5V8sWWFxW6jrpcmg75fGEDbF/sYaA/I/JWTK/7EnqsYX+JczoF7vGrclILJ6isVqo0oECH8x6NgK7M+0Tmj9C8xjzZVYd9XhVNgzg5zkBa0CYgsCNmwowBO9xLSYLbTFHj2oJG2DdnZqnQYBhMPLtrq2LJCA+7BQ5VDMQOzBWR8BO/sIBH8BlgEAfEZm1dvM2vJv9WX3DTJizz12Dp98KeYD/hdbZqB+siFWeHmNLTdFgPPM7yjYHnp2+tqKWx35P0nyyemxbJLaLXtzGu2IEKCYfTfeAxKq1XQWMxbx7Tx3gdLz82LkMVWGn2k/SI/C9oE4UUnBJTHgqGrK5/OesEXZdzw7YiX5NOIMKsk1Ao97JAFXrJw9M0185SIU94comNh4+Mdu9OnQE4NOaUk1EBn/Iv9Q4K9jvxKSrfPBfZ8enwgAELi64FYBvQf+qR86OkkKrMeenovo+6VDxbVRsBhPbMM4yshbi4uipSDITOcaW07vP9ceW6F2O8YjXg5KU8asDT5bLQBLbrfDv8JECesqsRDv7Rhiou3tHbTdPRgS3uPkD75/i1wKyCsdF54dX/wuz5e1UsING6yj69OO9E7XlWQOO8J7xPdJvwatL1qtKmZmDyTeoLgQ5oXjbfvgVNkTjyshHbqNkZ+FlcRiCPxBu+bwSAxd9uv6GmPE0bOhbdNClWLnJkeSvpfbmC3saDE8Rx7OX8RGrphSCV1p00QB33GJp3MFAAC4DuMr9xLfEx8SAIDv2296pCtgkivpBkvGv7hf7eFSlI8YJb+f6n8AgDAXBDRVFXochOgAiCqeSNSzfKL9kP27q9uurKsAeguYMBDIyTMFLOZ3zUZ1Usw1xBeRCKt4VPfIe3qBrRFF7KVnzdjvq0vF5wI8Ze8nNcWGzw8wx/0rFkibz8xIgFWsVBJ91lRAtlmOinkL3Me2ERfzf66VeBJAK7aBewRYJK7EL2XKBPdPrqHRircUQH1+4vf5v2wlrfbT02KdUOxVIQBtIeXWNTHt0z/7j29JopKwglwFHct8ryAL/xgAKOzG0aTW0pGlRoQVii7FRfXdu+/pSpW/oSsJ2sA2xhhdxrsgKnXD++B0JXI00Zg0MD871yXq6i3FqKslZkb6BB2tUWIs4+qUpnpq5IJonUZYRaPlsxACwhxAw72iInYtrQEpP2oUiacH8DBFabz1/GqMHEEMm5IHy0GWUE4p42cDm5bEe/tvnMjDB/fb55993p5+9KQtL3qMj8bAzc2KGcBmjEPJmod9wZqxWYxCWmiK/lg2CJT/nf19oXKr6+vtztZ2GacbXSOI1u6HHVOnLy/bNwT301Ptn/zpn0ok6rvvvxflWUqwvV5boW+TIO36sn35D79rg/PTNj1F1X6/PX/+rUURi6am/jiq/AiDATZQcT9G8AvlUxsUUfalVmnQB4cUdFdik1X11OGhKg4q18sM8StVKULXJVijOkxSCpAT6mQSKQ6NkDVmy55fdOgqCKCqtGJPEKSwJ2C3XLYH9++1hw/vi2a/u/Ne9J30JhN8bd/b1rPhOgQOwNJoU6L5cTgxDMz7dYXWCS7356rJpKr4Uvmsmcgx+OrvHsJQONLrMGgEMx57xIzpG6HeIOyAIKD5UEBZS95LzAZNT7AYH8kMP0sgQguAq+Iznp5ZGgkkY7NzUKyPFdDREwUKyR/on0eHp61/etkuz4f6m5nNMrygoD3TmACg+GDUnGkNwGkzQpAqDdfjih8ACmOvJnXm1J/bLLQTtBUGQmYWg/oaQZ0ppoAVgvm8iDONKuF2REmYCdK5f7NzqKBRDXPbD5+fpAR7wP5SElaClEKfx+byskcA/PIcx6l2rvQhrHemnxNIi2FRlaJREGEgUvanqJ+p6ir5KBBKTqHYQ3LgZbx9JgyiBLwUoElvYH/QboamCes1qgR6tBn9sTgP7u2kxKTiwBX04gCgNk9Ntnv37rRHj+615SWSCbdJXFxctTevUfeHmnklbQkSMhwtwcvqyrrHgk1MiCqHyjjXwJor2S+6oqo+1VbBviNQhHnCWsFKeb/zwaj2lIWkGInKNcHW4nzI2UFtRnwLVlebbMcnZ213l88DxPNImzANIhDlfWp2mXx89dq5Ale9q7B25ucEOiD2x+s/7Hxo796/7cZ1cS+cLQCA7e1t7XWmcXDmBRrNLSixirBWBBi7BL8CWO4xVfcE+qpaFNCTIDVTMkb/DzvPfbfRyMierwixWAeje00QqEC8IqZ3AAAgAElEQVSw+o4NfvkrwaBAOhgEVQnMXk/bCwGMQRyrHtMOEBGk+CiekSqQCpbsKyOSC0CuAG1mWnY1gB1gQFht/D6VDu87j0TVNRaNUwEilXi9jln0JRomjR1omO4hhgHAPiFBIHmVyCkggjQAPAEjSb+ratUOUAmcNI5K7E8AgFqc3BrB9WPLHCBHINQClvgJUccBH2Rjh2JTYQvUUqIpHnPyaQYcHOQRPAi40TMwK8WVLgecZmPQy4pY4ZRYZmprWltpk9NOEKhanx6ftstLF0Ng7qiVYgb/NKfReoqxKKxMTokhBSW0f24lf5iHsMTwATxDTdQpUDTjsFhfhEa1J2tmNmw3QD5sPfua60ubmtpAmts8WBsVNGqKBvdGsYHMGnsiFlS1iWg0l0A8WncQBEbYdl5+GrvG82A9PTFprsYNn8kOffzxx+3B/fsSRsQmA2aIlSIFcVpcKhaA+VJaJPEHSi5qVB8+iGcE8Ih/x3ZyP9gm/CmtC6yDR9IyztXnOtV81gVGXhgDnOcAgDxnxYDF9mFdFTv0zaZRBF0tTCQ3qewShwJOKBbVzHG3KrHXCOiTQHD+2BVKfIrdwvuyd12xH3TV6zAAwpqUj9J5s41GWJDY8OWrl92Eq8S0iuOvzZDi+bk6T+FlScwN9qjasmjjLL2vJM4e0W0A3eMp97XfseEZV6Z/zy/qdW4xoNhg0CV2MRRnWh6UJKq14FIxrkDwMUX7MMKImblP7o0YQ/piFOYyHrTGuoXJxnskiUz8ndxCyTOfXYysDiToREZvdH8AyQYsaBUATKp58AAAUrSnguzEX+tYtG+9X4kRco34YIC8APj4JK9FNAxGU43i64gKDETZ/8XWBxgeT+qdkFeLQQEAPCu911jPvgDMAvLUbq3ii1srxKJOm3P3rEb7GnssmzLGJuC9ujWt72s0X8Vm8uESSjT7kTMpP1SsuJvbq3bv/rbOPaM5xWItFoIKLyV8mpY8xQclmhDdFUbswjzDvpcHLbZcTYWYnVU8gC+jsIQt57p4XmKzVisXz1Na6rVeTGmxrgpj7pnGYWab2uPUNmBwR8KtpTuABk7sCXvAE8eWlN9RODTobXYY4Pn5iUd4u13CrX55RjCLuC9iMwpA/Bt7Om5rJh796Z9pCkB63lw1Md0rBysoaYKqJFAmAfChjJFxpY4KYLcxSPR4n1LwtFiOVf1FE6b/4aLvDVYKxReFytn8jYScpjASXCf9kvOm40zL+TMPxIm4w+CRwJGRFFO3NEuzFOZ1PXyPRAS0SUI+/NFgV33GBBXG2sQEPVbCZk1uRU3nj4IkKr3TU10lnM+PszLS6UNBdST95zgwQIBHD+63tZUlARQkqQhOff7ZZ+qfTcUfA8t6p2/YwIfpNTgrVVCk2t1Tfz0AwPFpv83MzQkEwDlidPh9NuH+7p4ZCxfn7eXLV3Igf/LLX8oIfffDd0L4qXoz0xLNhWtUmXd32t/++q/a/t6HtryCMOKGpg9QNQjKTsCkEXKwEvrn6h1iH3i++MhI2OiMhF1YH1fmDdIADAgAmIeq5t6bNuH7dUXOwRN7zqq9Vivl0MRg87crh1YfVmtKAVGusFscTrTlGtnBsydpfPToofYn85BDX8Vx8ke0vMV5jTwiCFNlamiRDc3ohSZG1fnG+4XnyQFGRIYkKQq6XBcJfRy+HeJ5O784U1WHUUk4/dev3+h9oelbIHJdAfKbN68EWnjEncfMqa+JStvUpAwG78Efxh9RkUliCiVcQADMgyWqxPNyhIxpI2Fkr1O9kkDfNErk863dTLfD/bP27u1OOzk+kTDT3Ny0AjMEuRgTyO8jjsT5J/lXhVaJrKnTMH1kN8pO8DP1rLYm5gPJAQ4v/Y4W95nUuWEfZYyORFWqBScsgIBknGsAAIwco6MMll3qfLlq5+DDSqseCaXpJuLxTuizOFNBaAMAiLkwNgJMTrEhKupKC/9nn8qxdoG7qWKmHdo54yiCums/V/+lqsxFH1WSCCIN3ZmpDux3jQ5ygKakqf5N5Z8edJIbVaBVu7EqMeul0UzlqNRmc+EqXoIV3Xa7aXc219qTJw/a6upim5rE6k4IjEVoi+oiFG8cCOeWvjMq/3c2tzyqboYWg9N2dDLWe1e+g8AbB0jli89FxGqx5khzXbt7uxKnUeUBGubsXNu6e1fJJj9LL5+mbsxwP8wlR/zyuO3t0//JFAsHjwTGDiR81hOkEHCw5vxMAWxVGaH982/m9tKCxd6nZRzFayaNSGRI62+GDLRehJyouH34sKM9jhNmTB1JZUZNJfhIks85yzPnmsIi0R6SLXcbnKl/pnJGkZ7XxGaIUlmV8CTp3A9ng3NioaWx8ZsRbyrape4/1M8CyFOVSx9wAhc+iy+SF4IYV0UvZJsy110Ml2I9cD26/poCQWLCeirQuB3KrhK0YW/5TO4L2zre46y2lBKYI0gyY+DC1GQB9AbiFLyLqVR92yrgDAWCA1apxalaXySYVYUITw9gEstYm0QxFvkZX2EAGCCpSUT1nNTDXxU3MQA1nhRQ6lJrI9CCNhdATcT5Tqw8Lrq2KK9MLDCbLBUoz+U20OEWj0xHMhPQPo4JCd4fJMQ8A6YnYLsF5F8M2of3+Cp6Td3qYLCAShU0Vc1PFpvScQ9VO8R1BypKaIQpIP21e+T5zOgMye9peo0Bdnxl9jfsIjEFbxzv8PyYUd9NL1GxxK1WLvIY0CD553UwG4gTsCcCXrQ/3cLFecHXPnr0SMHxaQnpOg6N3ouTJ4JitAFod7u3dU+Jssclwkgajfk1PbuEt4oxZiCW+OC6ra2sas/yLLC9AFj8/Msvv1I/Oz4FAB8GgPcvnw2l2CAPzxl1cVeVARvMxBup84/GQ6sSp4JSE2sFvwBz0P3j2H4KKV4S+8zquSZ+vkSPwy2ixBdpL8K2JCFRVbJvNgj3h1CZqtTodBR9PUwDbI32ViUUvI+YFDCipibb4dFh117AfduOuqjGe4hlJnoyRQ6YsWbfKfGfztQL05flp+vcsk7Y0MElCaDZFiTKiQUlGF2TDtiX7Osk40lwVRE3p9nFHrVC9LX23TmYZzyjK7uwKLA7+CFsv4o2i0uK2QLUSXia51G6KTyPbsJLqtGZMCPhSD8bMVCWlhRXGezwJCX+kFulh9+F9BJcbOgJHFUSDbhqFoDilKqAi2peGi2wmCIG5ykEBuvj2xyvRNtg1AKW2IL3Jg8IkOPfHc255/8/+l6xuXMt3FdABO4jyWiYu2JWRmemQIIAC4qNql0iDLTEbZ0fKjHKADYBqsUIKN2zMEp8nUzWaRZOX4S5i37VfneP+DGDbzXyV/ozEd4biTOLs1fAL3miwXHr2/HenDdiHPICa2WZFWSf7XxZuUb0NOraOEeM6rwkRu+fiS2Fb1tZZtQzDFQE9i3s6GdjbbH4SeI3ckViv7AM7HfIXQbt9OSsXZxdyP/7TEyJYW2wz4xE5Y7Y4AKWYDekeKB99uBX/+xWswgVgLq3wpREswJMhXQPWigi6oFS4gYla0bIg+h6N3aiolrRu0xgpp6NUc+Tkugit5A8M07OwkqudOCM2cQsjNYGYQ56PhHtqN58LpzqJf2n+O4JkhrNbQXfcdCEMXFixWgmB+BUW5R+SqTJSf4URqkAABiPBOuzQrMQbnBPH0kR4jvuu6Zf0L3xouzPmU7O9aiXufoj+b0YngSR2TAS0UF8Z2VZAACoDxuCKuLPf/Yz9Wezwbh+UHUZlkIIgzaxXurNKfQQhB/xxLPzQTs8OZEWAAAJSspyfoUKM6bu/ft3HY2SZ4ySJpS7V8xfZubxZGtHB3vt1fPn7Xhvvx0d7LcPb9+q9w9RvIeP7osaTa8ff9Jjl1EfNnEwLTwRQqIo1VsddCoVDu7RdLpRldeABurtOLlVrf1l9a+xO01Jm2iz01SePOM8KDtrzL/db29xSyH2febHW0Tm6dOP2uo6/YGm/JmeiHjcmZ4/XwOQ2asccKul8/ql5YX2xR//tD1+8tACfzv7qjTwb4JExiERvLAXEMUhaAAAoCLBazgbEkNbXzeFuERnAAC4Pqj9D+7d156Ctq9KeoSAin5/cLCnflCpACNGWa0eVIjUXzXZuur/b3/72/b2Dc/OVDhQcs4k+wpGA72kfA5AnqtrdNlQtSYQWGmL8yttenKuHR9dtO+/fa7RR+6X86QBWgBwdotC7Kda/5QZrQRaDqIBmGTgBfotaOwKawCijR0gCMUJ4sxIHGRnVLWYlV0haCHIozJFck+Cxv2xLzSrucAw7tvUKESuDCSQnDpeMfCofcZ+q1aJJMJK+KdmBAAQuEc4RhonVKEkBmQmB3+rDxnAoMQgnag58O+qSgifLcCIGAWs7J9UEtLhbzaS1f1xQgEVRBVj0gEOlXaFMPDU4gSjh6oLqP1MOz09VzDD/YtaWEGGqz+mUfK+ES8aByavbwZtaZGRd3fbnTtrbXHB6DZikVQT6f9lfx+rNYBWEGxVaxvrdwyy3fLeA/2cKmGCEdGeSQLVx3yhvQroxT0RNHO9gAZolcgWAOzO9SSAqfnVIOZjlQaYPowvpOKmVgDm306hjcB4WVfG1JctO+lAXM6+QOEuSKLtjEkAqk5eCFSGdaBZ9POAqNzLkfba1tZdJUw8Z+iB7EfOI38s8FgzoLsEPr14Q51vgmi31TnYZI0IFEk0Un3Bz0lMs+sxNlARAJh9LNBcl1y89jFGQ/y0ovDSH+gcfNmybn8BAGDEq9IcG9yBJWM9mbwZzxAAwMJoTYKaAAA8G9hfqfwqZiiQxUCOq7RKXmrEY+EvFWiHDWFKN7ae5wOjhns0NfxGAZP6HEu4i30r4L9ihU4PQa0VrsTgb7BJEbyTB0fotEbBpdffgAg20bFGAmn357sKb59UTKXqezYLyYk50QbMsWhpYM/Uhw5YWKACVXaerXQPxABgVJxfQ8KXEWCyu1UF4lrElisAQCwUAvcJihgexYgWDbaPMYBQ4c9O8bOSRHK8NsvrFqoF4Fpr4/NABey23U4AKgzaANopbXvTs219bbMmGlkhnvc/OztWvHN140TeSvOzGjeMZlD/bNCOD0/c4iVas/eNx2mZ5SFwoKiurCvP6BwxWqrtzaJuPFPuEW0S1pj34PzRaindAui9BeQqsZWGCUEu59e0f8AhzurR4aH2CYmeq64X8r0CqzXxyXY6rTUks/hcGD6jvuvWDvYP28uXLz3Oc84aHdlz2SO8Fwkk51p2FnZmCcLxjN1258Qp4GvoOsTc6hPnPqZGs+CtcxGhPWsTiLqOPygtp/Sk81kCkIvuzzNTK4MAYWscWTjNSQK+PYCkCnxTTj5gdsnHqd0krawWRGXt6dFXHDKHaJq1vLgfbDIxj+xp2SniNo3OnvN5Ja7C/iW5MMDhkX+0dnEG+UwLDBos4Dx3PdxL2MuI50YTxaKdLuh6tJkAw2r/5XsZ28ezYf3QmqHVxKLfBviwUwg0jwARg21mnlmLx9fj0YleM7dpqKIN+65iAu6B5++4YlraMABRZrA5nxKT4WrUMkJy5hGenuZixopZdEkus4d4raYFVX8/r1Xlt7RGMsI0oYLsZrUDBIjsFOCL7m+gZET9z+tlHwusMUMpmgkkx2XjaKGSP6k+NAHAI42y2FQnos65dE01ljVtKtqXYlQ43zKgbWYHX7IH0WapNTKYONOmZ91eRAGKs7S3u+c4nlhImmfZdqNpO47RigXHtaXZArtYSvwC75YCeHvCDgXrVP+j+ZB2hI5dp7Z5F2r4fOKL3uys/k17JZ+9vOiRyBRsJxhDG3HEYtcRn0ovaW1NawBDCFCPa2NPY4fIe7D7EK2iQ2UGvveXbKkK+bbHimVpec2kgrRYfPbn/wEWUYkxwQ4oDYcCpJbAYWdnt0PEeHMOATctg1LorajoUok1wmv1ZZT66fcxfUdBxs1QwUE2LGDA1aXnxUKt0vc1n9Y9/KLjVeJCIue50jgVjzCYmoRe3BO6bTqlf1dBBdSoKSh7bFDPxNYYG0RGyE4Y/8a4J+bZD69U7ffIQGQVrNg/M0XfB/0k1hKg784JhyvRKGl3G6kEmXyfRrxNU7LzJplkzVThEdVlqNYGdH0IfnmwJGWPHz9W0ojR5bUoSD98+NDo9BCHbEPK61k3KvkyHFTbjZhoBODRyalIeK4o2UhxHYh4vXv7RiivROxK2Z7r3T/YFb39+OigffPVl+3br75qk9BjqCjUiCr2GA6P/i7oVmxENiDVOdP/rbiq5yXaltsUYjwVLKbyUbQeB6CuiEm5UgZ1VrRcV7kJUi69L2v8nWj0i0tGkdGOqORLqLTQ5HlXKGdntZao+HMoCYq++NlPNeObZ6dxY7A9bm80LxRRQu6LSnBMhw5TqS8zjeAXv/h5276/peDgw7sdBTQYM4wDVXiCNJIJEgDe333/53pfDiWHezzowUkDAHB9K8tLCnyoxPCs+T0c0KgPcaZdXpF0QyWcUeWDwIXESpQyRKQ0ds89mn/5l3+p97GI4JKquSTfHz19Kp0EAqnnPzxvU1OzCqRIcgDm2MMYYnq9J26paF2016/etcE5IMqsgnWSbdgAcrxXsFzofQWAIemfFphHkCNHRn/kwqKSwtAxQXbZfxGQAwBINVgjb+rMc/2cZapB9NSRlJOwSXBICb+nYbhK5uBO1EsoUAjoaX0H0kcQPXZMZC9ou3oKB5ft+Oi4AvbZjm7GNfHcuA72F4aZ/jg+L+PqQHZVZanxlRhuz7O3vUylJXOAea3PrSvW+RoPFrGFOS9Bc60g635VeAgTbVY98exxB5ymGip5GaP1cZ/pXXcwGJE9BNnYr4wqWhIYQJDAuZJA4iz3MJRwFs8AG354gHaFgZEJiRiyDrRaDLrkBjuPPYPOR8AoQKOAYI2zpNWEva3RhlOyswAA2KUIrCkQnkDDgODfPbzQ/2k7ublmhCx7omfhN7UgmXEVAEB2RgvhtXDSDaXRIIpmz1f/LYCSq6rQZM/b6vqq2EDsHyqQ7EeuF3pxeu40zUQ9mQ7c+IwEWFQvOZf8jH3CmNad3R1dnwLSziln5GmpcVdFx1Wk4sFJqHVZvfXYJZ41Z471RO087Xupko33yyaI1DJkHNT47OfyD0paSyQzQZOSilmey5xa9qg+s7YwvyJoxGvFLhJLZ0ZJGLYnASfVcdY8MUO0UTj3AlFqnnjACK6Tz1MyBeBWbXhcnwEuTwLgi91vCr6rHdgabNsxAI0SZtp7EAtGH4RA3mJ/AcgyASUFAu2XsfaCFD2SsJtJ4utTcQFF6ElXkQWAVCVSookV9Gk0mQBcqtyuHHOuuV9XO2u+e8U5AX6URJQQXYJMlJwFlM55gg/xChVhANfzPjR09rZtFcweGHTYIK4VKrt1g9izwzY3TxJkO8JDmO8xpWWp3Q6thcJ+W1iYa9c3VJiG7Xp4JaYWPgyQ8d69B3rt8XG/HRwcu+1oabGbZsHnECOwXvgobAHr++7d+/bq1Wu1DnAwe7PzEnF0TzhCddZokv1kPCGjJJnaUoA8zxu7z95MHKlpCfIv7g3n31TeKKjk/y9evdTnsjbdeMdoSVxf6fX4SJ6VQNmrKwXY9hvs0xLDLgaJ7auFSGGkYt/wr4z0Yx/iKzIaNIlM/tZoQLVTkAwxGcnaLjxnrle2qkbtsQYIcQJOq1rLlJdpwHHrKmFLBXYWHdyJTwlRF/PEwqdObjgzsS3yKaXtIgZV3Ttnmf0HMEe8xdrbvzT9X2ducGmxwJlZT2xQTz1tiNamIDmjEIINtz9xPMv/WScSI+zUiQoGBu8BC8gXzA44ka3Vmq6uKhYAFFCCNq4JwbQKWKB9t1bajjiONF3ca8oeh6l5dooWjtcjTD8l20wWGhNh9ZQX9Hocf4WZIPvU8+QsWl4tvOvEnM+O0C7XQO5EG0AEeVXQQGuiJtMoaVTbZgAFA+Fm/yCG7dcKrFLvvNtXQuGXbUe7haJGVd4VL3Qxdj3zyjuSA/AaM9RMPQ/1P+BGgAMca8Y6Rwcg66biVbUDxL8K7B0bQ5v3U94oP1iUeolROyZLTmm2jlNYg6JekwDlGtlexcLEVNIDmOMerOHCz9mXXjODb1yPfH1pJ+WZY5/StsV9RtNFjM4JfDTaZp6gIaZvxUvE93yPPR3mjHNLq7nqGm48KYWzBniyub7Rtu7e0b+j0UAsdkb8o7ZGQGHrhgW8J/8JgCV2i0TdrWfCZ4iBdHahVl23bPlcC9AhvusYbI5Rcv5puc266tn/h//iv5U/JMDjTUH0oA5TuSO521PV0oJBHEqqhQRADtbdZ8cCsggep0XCawQPW8nruCheG5EcH+IbJ9VCvj2HNBU59YKpr8zAhBLKGteB0xWypOpCU+WRA8b/IwJmpJv3c9BJpWZmFlETV5CoEGAKe3MzErWbqDFcoK6EFgQt9G2kR5aAESRaojtQ8KrHCQVrrkdBewXBEjqq2bfaBIU0h+WQwysDDu1QlZtbJRUYHf5AEWGDYcCozgMA8HO+2EBsbP6PIaYlgUNKwn92fiGDfMu82wHjHjzuUKiigqNBO9jfExpOonnR77dvv/6yIcRHYnxxftb293fah/dv286H92Im0AOKYOPdu1t6Jgh3EUyE+hzHCA0PYytanNAn+lUdHAcA0GGuADc9XRg/fRvajfaQqXGsG4eQSnOXIBJUaV+e6fOh11O5JXDI+Kko6XK/iBtxYNizL14+F5BDlfzzn/6kffzJM4n+Qe358P59p1R/dnLavvnmG7EKfP0GfBAipDVjfX2lffzJU/Xgf/fdd213xz1sdjRUJD1mzoZmWkEA18Yzw6HxxWsDTvAc2U9MyKDtgM/C8LBWvD6OjPfBKMAqoCLz7t0bVeTo23ef5KWcGEEFbIn0/f3617/WWnGm6b2mFeHo5KQ9e/ZMZ5X/U+GFZre8aKRdvYXqwYdSBDUN4OmivX+706Ym59pCj3VD8AvAzuPX+qfnUoZHB4CkEVAEwSmACc4gjpHAEQEjOUp62uQ8MWxVHal+LS4C+0FPq88WjsNjm9jD6gUTvdU9YfRnE6QhduL+vVErAUZCgB3UqqJa0qMZJoAScYQRp6dVcUSMNOwdVSJ1xtxXif3jdQSzs0W1yihG1sz3FUNdLIQS9RTQcQXV088+Z9mCYKOqRhIh3XclEgHwsCGqPMK8YNThLb3ZAK60UcCiAGQ0sMA+YM0GGqnkagj2nbOT3mtaWba37+Li2u1w0BaXQNI915bnwzMAZOWa0CqgyobVov9ezqdo4raT7i8OfRI7xrMm0IMGGaph1HmhvlL9v63ZtiRVqngqyXM1KMkLYqKg2lT+9w/QyZgW0AkDAJaTwEOQ9kL8edZKpEKPrPYNVf+gUpSApBloVtoFUAJYompJ4IreBvOkRUUXLflWSLzAvk5rwf2R+LKwmAjIWS9stgA2UUFpWdhXZdCMH9OGM2YrtEq3QI1o1noOV0zV6GnWMSP4eK/n3/+gYBZbT9LG33HqrpzZRybpVpBYFOxUmZQIVSUkgZr3mYN/Xqce1Fm3sGiE6RyCcIAgJwqeXCUzoM21sgc0GpBRYEU3pf2D5xIwjLMukayh1wW7kN5LACCuRdW1agsM/b+rvlWbTcQQ3Uk5au9hn5Hk9y8uzA5jD08zVYJgmTazEkyUOITbZTIZgPehAAKAmqpqWI/EFwaRaLmoSgv+ndyhNDkyuorfBchiX1FZ9bNxXzv2wevt9+MapTckNt+Pxa8S/MZXYD9Yf1HO5wDj7GP53P4ZIr8GZ/38CCzRPfLYLNYaCj+gwOzcVFvbWJZvPT4+VI/86gqiuZPtcN/CtOy1lRUE3XgmiAweCwBgL+Hrl5fW2sHhadvfP20np67m07KEf5ZYHqy64Y2eO4w7vg+QRxIOCMBj09ShhSXZLE36OD1T3JkEVXZKPs3Veut7WJFbWh5ix9y4CFCJEn6Olh4xKNuEWooQ5gOs/+bbb7tYSIBSta6INTjttpWACElMeN83b97W6LCFUv9PMgKz8LwTSIX18+jxY40t5PNhR6JzYmDWYl+qJhcNn/sk5uFsWijR+581ptWAWEZA99yc/PSgj5gtpCvbCcXG0k2g19lFJBg67BGu2z6Ja3XRRZ9Xez7V14jJhdngotCVfCFAubQeJl1hT2VTsdlcT98TNYlCnkZz23bQetJNyZAYMvucWMZFMfmw0m5hogvXxvfwL3xxJoh3+B3WlDZWjxe33kvYAAKWJ9GymZU/RKeGXEAV8xsnv13CNxwqToSKneq6wMTyXbJlc1RWPUIuGibs2RS14qe5VvYKjBcYE1yrKruItVWlmmulVYzfj/YVQIUEjast1n7VSXGKg1ybgEfF0kxQmXRhs5LtCAPrjBNLlv4ZcQoF2/ihgAMGqjIBx6BjhCgjWOvrcSsB7ysQYaxIh33Rmo0Dx8WOUPKtQoOT9yq4dwW57FNN7Din7dJAD/svY5JjT+uDS1fBgEq+YucTC8X3TCk/oEXXzAuALIOoNba3ptng023L/Y4wbgRCIbqnAoUTa8TyeA0gNvG24snOT7rwyuccHCJ6C7PRE3bkhTSe8FZsavyhcpo2IXAR4Xfb+7O6XhhrsBSdo/GZ0rWq6o0KVdXqY8amWXPRERHj5fxSY8jF/BpjGWn/qP2Hdi+DBgGwaAEYZ4VO/E//y/96i/Abmw0ngQPcvIOiNWP6LD5xdHysJIrEUY6kBG9YAB6sRVkIQvjgmTLI0Kbdd0oVIToBcXYOVk1rEpJdaGVmJIr2WIiKkKJCgAiwslHZ/EYuoV3cugqq0YL0ubIA7gGjCsDc6AAAAAIEBRREJtu1+l6pVIHksXCI8inQKZE7NgKoO0jvF1/8VGNzuCYUUqmoyjmRaF9d6ncAENi7gAii/MnZmIIRMTKxFDhEV55XGXQUw0O1nfengvTFF1+IfoqR4b6FnlYVkk2tBMszsRoAACAASURBVOeGftp9AQDqf4T2CxgH5aZEWNifPGP30DP6arq9fvWi/V//+v9oJ4cHqordXFHBPWvnUgjmNV5PBasra3J2OLSo3oJeJ/C047ciNM48TpxN2An8DX2fGBLTFEsZvsSQWKc5jZMbdoJRFpGxABXVU1UVq7cOeirvQ58718XvcRi5BoImklzumaoFtF767NY3Vtv9+9ttZW253du+68O8v2flb0b2XVHp7ZeiqA0vzx+FY547ve8Liz29FjEw9pLmU88g9jMjRP7gkBnnNhYkiAInqJBIpdfjreL0njx+JDYCiTSVtQ8f3uueOB84LJzfH/3RH+n5swbb21t67d4eybgVteXYAZQYZ8hem53WfXMNtB7wM416nJ+XUBbUo63tbdHTXj5/pX3lGfazGp9JRWZ5cdnVKuhINeuW4HAS1s3MQrsaDEW3OuuXuvzUrNBIeqJxyPSPU+XVmNCidLI/4nw7yy6k0hUMKiPSXVCATGJR9CU5AtPHtKsn3Z8ckJB7gV4LBT3zkzv0uZI9Pi/BAFUPs4wYAenpJTwT6LSiuNZcZrcvwEIqxLXfV5WaxJazgfMYpwbGjvFmnBmJPdHzW2rQSiRr5rwAnrPTLkllTyeITUCgPVIU0lBTbUPMqLqF/t5mpUQPogxAMUoaqMLMdS0kOF3en9e4Gm97BLCFsOfSMvT7lTY3S2BBkuNROpryUKPmOOOIM2HXof2KClj3yt7PeDklKNg2RkqdnbUPJPAlZMkz5HxhS2CF3MLEAqSVqrKBGE/McF8mr5cQYfUMHxyaDcC5Az0HBGCjs9aeauCzlbFlcvalnOwAVd6ic+zA/WYWmWpP0kJixPrw2h+z0gxUGZgyXZE1ZB8mceeMS4Oi7DT7SQrXomneuu3h3JMlHAxbEEh2skvKXY0nEeUMc3afPXuqVgXejx5nmFxq05iCpuvqI2suerX8svudff++j/HgzkCEK2p8RqrMSoIr2EOjg3WxRoZFNCP0xOu8xy3Sao0bq36zFxSUIZwkX7Wq58vr2EOaF9/3aDSB8ZrcMGJu5fOjp8HaRgCJzxXbAMBV4CJaJRHnq7ZBQAABDCcWoFWFxhVHxkm67QR7TZLqPvx88X/1g2pnG1hKcG1wwmCXqlE1lUOxSqYfae85+LOYmvdxejtV+GAaRvUls0ZmS8BAs5ZNQAe17RW9m9eTVKttoBhyXAN/LvrYTUBOwCMHjo4LMoXJf///bL3Hk5xZduX5IsJDawUgIFNVlq6eIWnTNG646Fn1/HWza5vdbGfRNPZYdffYkKxqsqooSrAys1ILiAQQAEJLD+1jv3PucfcaY5jBAER4uH/f+9674txzz0XwVdoxAADLs212bqqdX3adnI5Otr2dg3Z4cCxB1+kpWqi4XypIjHd2q9yjhw/b6sq6NAe+/PJp2z88a9c9n2l64PlsbA0gq9o1mIpTCSjJ0Os3WzorM1OwSQi+nRBlChBVeM4/64CtIph2UOyxz9lfYn5JpA1BPlfj+BwAgPv37vbbEyOIS9xKO2u+eIaevGSx57AOiL1UWKgEB0ANrSSLuSHYPFDx5rqZX29gcURFmXv37+ve2a85q1wbaxHGAuwZs9VISNwex/3EB7BfVpaYOW+tLAAAYlP8k9g2YlWScKswLtvPuXr44IHWgBbPiAA6hrYWksZTKtm2krr8SPnHaKhgR3kt14eBY8/Ff1NYIJ4RuwW7VQAEexTf6+o/LBAYGrZpao8p7QjvS6bVIBaK0GLpSJRtsS1yUqYRf5eXYmXIRlbLsfTKBALAfr0QIK3iYsWQ3Cz/T4KZqjH3Ixp1MYTxM8Tz7KGsPa/d3rV2BLE3n0POg+9JgsyZMsjB5K4J2XLiO55tWid4ZnyW/OShRZxVpNRIXLf35B4AYKSHpslhZrJoolcBxdwPRTJ8AzY1QE7o/vk9gTRKhM2G4j1ZO2xtimpqQzs89NQqtSjRfosPNWvItslrGyBBTJs+5X9A7/c5cuGCpFL+IM8hoxCrlU3xTPW7u3pvlkvY3KpYpzioSVJ/DOoajLD/EWhf/2afAaAkXtYVFZDBtURjhmelscTtxu02at2eUO6IH2I9dN/q58eXX4t9FKF656yOHTQZ5OZGZ4wvTUxRBd8sEtYEHbXYFYoN0nEQUOsKfdr9yJ/I3YivFIAOMRWxdQaoitEFgKcRmQYkdL03ZlChbeN4f+DnXYwycyW+PUyIFNy0Vv/7//VXPZA9HISCB9BJ1FlnvIGIttnEpnsbHZMDhDVwigI5M1lNyTLKOS7kiwoFP9vZ2jZgUGqdIJu8VgZGlLmobDMScFzIORfaxViXcYoSNwk+dClVTG4YJTgrEZwEVFLRLgftYMfiNqZIEti6OiD6qhQaJ9rE2IhGv5F84Iygja0yQq712utXm3o4OPiDowM96B/96Ieq7hC87O7vt+fPn6tKA2DChjk9PmoHGI0LEJpTzyBXFbH1GQ9GO13l9bwiJ4c4EBBP7g9VdLQAfvyTnwhEodrM2vNMZHwIXjQOzboJOFCCHgAcEjyYDotLy0Kj2ew+1CWIWPPEP/34o/b3P/u7tr+71XpUm7oIuqFUSSXQFVb1zRFAgrJ2z0RpIqClasB6yzDXnsjYFjapE39/XgRZWIrMYFXP7/R0W1tbl9FXjx+btUOViSCWCqcpsE4ooCgvt+9973tCxTk8jP14+uRJe/nyhUCqoKipIrFONvxHCkTW1hkpiGo3+hStPXr0wGrxY6Pt6dMnWuNUvaCC84d1Y81v37nVlpcRBrpuR8cHqoawrzSSaGpG9GGcH2JpJPEkqXy+DB1IuTQh3CtoNNs9QgT1UI07ndG2tf2mvXjxvG/8Qf3v3bvffvzjn4hCx32wj5gYQO/pDNMiitqkYELqz+MKKLgG1oMAiM8SZUh0tkudIbf37LTjw1OBDNyb2Cmg+xJzHGk7Wzt6hvRlL84veN756UUbH5ts11cjokgCnEikcHFFzo3zNt6ZFN2W6puZOdZ4SEKX6qOo0MWyEHDUPRUjQ06MhL+CLVXpK0hPb2GoWewVKrW0i2CECVB4Dxs+34+ZMq4s8l4EPRI6jZCMRHcIpF05EfOh2CZUhVl0j/O81L4nSBzM/3XVW0FSJcQJgqlURdDNVUULRGHcXU20MCnPh8/FiCe5wGgnYOTnfDlxdxClRPSGgIIJKq4qY79dqYFRtFwAwJEqTukxxIb3wZEK4WZnp9rt2yttcZHrvbAIqPppCfiYD+9CT4LG865tN8BQEGnspEUYPTJJwkndMwkAwgoSALCw5DNyeCTRNlBSVNvVvgSCPzKqChznnL0SgFggyxWg4IlGR9ECgE0RoVVAL2wyawDwO9EeEUgCBFwJWwCAtACIrsh9TLmiKFHJ8oUwctQrXdUpnrsRdYu9qQJRgn0BNHmW+A9XP12lYx1MB5/W88VnJEjjWkUjlhtw0KDktwBx/ArnXeM8H9zXM2QtDvb3BDTTo+wpd66sifKYCh8BY7HTEkDxuLPvvH8QJSw6e/W49qtRmtpi0DXrqj7MElpU0KORWvblpviOiTlBO9Pu7rbYAyjM833OJAkXgTVgBWJNxAkAQax/aK8EPY4tXb1Lb3WKD9yL2FY1ykusgzknVw4c3XqGT8RfeeQbIBHTHNCe6GqkHesOAC12YdFHFaD7LXwyMjWhABoF48WkICjH9kZbBDuW4FmU7LI/SYgSVEvEtMamYUdkzyYmRIkH8GW/pFqTalcSDu5bYLqKHa4aWkcFUIr7BpQYiIWaReTkny+Sss7EaFtYREhwTol9Z8J7Dj+wu3PAlGX3riKgeoHCNDTsybayvNBWV5fb7fXbbWFhSRNI/vDxF+3w5KpdXtP6wgQn67powohiHKr5PjMCK6o6J4WgkTFV0GjfyznFlwLw47OwUy82X8qeo6+EfwRwMXhiGq4m/BSYk+QFkJ41f/LkST8ujBgYdoX9xDmUcHD1TzsppIXIOi4RfTXAMqrngu+U3gY0fPZOMVvxcdwfn0m7JvFWf3rC9bXAOhLEUPtTyY0/Eiulx2hEtz5FKHphDrXxwXxzzbKHSQuAenyi2MeFrlFV3/P52HrFrVSkF6gOWv+Fdkk+k/tWm8DUtHzGSddTbBBR08QWb/368lQGnid2yH32XcU1xN5KGqs6DUDCZ0GRDngq4EE+z89fiUglQNyH4qPmqVFJOHkNr2Vd+NvAiUdYErvIzk24QCZG5Q0A7oIBeU3tcOzJlwFRty+EBWs2Eto8jgXCLjWYdNm2mWbT64m9xWdxtoZjWc59wFR+h4lJ0d+Jz04rAZ9pRixsZoM9zp9gOGHnaRm4kD1kb/L7sqUF5hPHxecrjioQQDaiprZoH5atFChSTBj24rvvvitAjHWkgJsWVPYOxRvsJABaJuUEUOw//SFgZtiH2DzXKOVqYVB8UkABcVKSeH0fRmlVyf1czaxlr6Z4pfaTas/K7w4Xi7i2AQBtXykmyYg1f1JQtk+t6n7pMfA64nNR9ykwiV3MPu2IBQ0glekFAADECxTaEJJmT1vXIOOGPfqP+N/AjYueuA21pavFtDQ3NB0IJnFpGVxlrORA30HFDwmmOkeUfxYgz6Qi73P2jL4vNuy17JTaZToTAqdgJA7ff/ygAeRiRhTLhPUyMFfg///x1/+tBx2CT+dCQMCPqNzTGy7BAY+FkXI2/UZDyr9KPuv/Rt48zxCKF7Rqkn/+0FvN72E4h6tbGtNz5SCYoFioLIuIwwW9qJEwqnSrlO5k0/TA1jCSVNAzzkNGZBRVyGW9nOATByH0nH4d6GLHJzJaEgnstTY/M9Me3X+gPc9i37p1W3QNKn38PqAEgRQUcowcvZ0rq2tyClSmnn77TMjQ8tKiApFLqTMeaJwWVXap4FZyw8PgwWrEl+ZEOgGEpsa1i/6/sKjDCcBA4okmAGv84uULOXdAAiq0PAsozxLBWVpWMP3q9eu+1gFAwAbaAYtLBc6YPp/KKQcPBsBHH/yu7e28ke4BYMjYSE/CQCSb7IFjQAGCShlj+g7HVDkGnY8hTDLlRNM9aWKDlNCImBjq37lWEpXeRoL9+w+g6Xfa5ovNmiU+oMFaZAmj72SAZP3Ro0cCDvgMqv7fPnvmudHVRxXDnwAuSsS8h3rrJyfa/sGu0MF33327LS5C6RlR9Z01p0edFgyMJAaT63ZQaoNH/z19757HDF2aKmdXVURE9TDoOzvbSpiGFVxDgXYVupKbzlgbHxtrdxDjm5xou3s77cWLb/trBbj08OGj9v3vf1/3e3DAuMFj9Z1Cs2O+tgQqY5yk9mxHyHz1UNWGRwWyxw+PmZ/cbbMz821hfqWtrq616RkqPgbxOL8nR6etMzYhxgDnXGO6RGc+brPTc21leb29fr3doGcvLa60yfEp0eePj07b9CS9myQrCEdZ0AmwykGox/ml4gfzJoYeIwsIwN5iHwGMadxjifawv1h3jLkFOQ1skHzSEuB9YcDHGgnupRMAUON+hIwWAOJkC+EaV/o8ojDAAGyUyf5ce+1fVLcxqoiSlnO0AqxHlPmzTAtnb9Nmo1nfEur0+Bn+jkYE+8MJK0J7u21v3zOCg9om0ec+eS6miKZ3GMS+1y7OOVtWRVdl/eRE77lWs6iZ2iBmV40nikPR+Sha4cLCbHvw4HabnZ1sJ6cI1bnFiGeA7VE1exxbfSmRR4IaMTJG0AgoBkoJzMh+qypORRJqbTRfXN3Bu2E7d/Z2BVLyRy1a4+OalUxSlDXh7wAXODns7d4eehqmnmIvAT2xhdx/NCRYQ01ikd7LtdR2I1zEpnIVIT32BmP8R6dcLTycqUzaULCooMUVEIlMMvK1xvdwn6wTz//2nTsOHK89Qo5rS1sSZyljI6ONwTqxlvqM6sfPmCRVf0uMUBM6qkdf/ZC9ZjD2nL5uh2wG4W2XqHQQ7IRm2WcJDfWac7fYVK431ET2L/uNewtTJLRuiVMVAJAkVclbCS8uzM+2jbt32snJkXRmABdQUeY8EAgBogAm8iywrVCrqWIQwOeMxxYkwIsQEq8HEJUtmpkR+KLgqtfrA0ap/gAAkZgBLuC7zRIBqIDddaYRtRKOLDDNAIApp6o2l0AUa4Y9lf2qsX0B6ATiSUjSI3WHwTlTUG9M5U21H5q0xHgZ9XUtf0GVF7vPvQgU2993ZbOYOgISNJvdlVULLFtrScLNqs650NEZmxSYFvG0VLTdkuYpA5pgNDfZ7mysCQC4uDxtVzeu2h8fuYWLlh+AO7SFrq94Zr32/vtvt0cP7yl2cTUUduNN++rrp21z+5A0RYmXxxAOMybMcuE6KSh5HreZGGH0EGPp7E5gcwxacs9QcfGj/Jsec2JA1k596JNm66h9ovq92f+Jl9jztPFhhwATMm6YpIiiCnvpa9oBSpxR9hbWF+Mj08tdcS0sMPeB+5wmebE2BRNnrFMQW+VJU+5154vEiz/DSRX/DhDHWvA+y6sGPfFdsiWlxcVe39vdlbAhoDP2sXuC7sK+QKaowrs1FWAGkHRbZ+IeE41giHTPFGOSsFhY2NoGFCto/eVziXkFchZ92n66ps6gmVITE4i1eD2sHvsn+yvsBzYPe4VdMYXZPkPfr3hXQFiNKFSCc+Z2M55zCjhJMH1+/CetY4DI2ELaFolDGcNM/MJ7cR2eBGCaP0k890mcyP95/miUDBJYmHPEGqf6HrohEpjuWdcBG6+qcxUsSdKIMfhe2gLChk6LR+KH+DCzv7wfiBVpfcsZdv5joMMMzGojvLwUO5BEVG1iKkh4P5F8Rsw3veNifRZjhfdmLQDSiAH4N8VEbCc/E0OWotjhkYBy/G9Go8b2psLOdSUGyfeSYBvIYu+aoSD/U2MEIxqYPQ+LUULKxSiPrgDXod8rqr+E5EuQNf4sn5drSVzv63HfO84wABOvl80snQjsRmyxWsqLgZk2TDS/UOn3hBfrg7C3AaphtyUmZY9gtwOCob2i98gYRs596TORTwvIKu076xA4r/GoPgs+CjjgZxpRbXBZzFS1VQxGwWKf1d4o9gz+o9r7YGkqFrU9iZ8SSyAstRr/KV8BaF1sCzPsR9rIf/qrn/bSFyBxlLFOOzo5aXtUOKsnW8rSVXXi8PYRiSrLDdPv2aAgrBip169eae78DuyBUjMPVRJnML+wKHq+qOr0XyIORbUWCgvBtII7iwSSQOiBS2kSVexeW6a6zXxbqquoviOKh7IzyqYX7s3hPenBIFni0FJ5UoIKdfGmtdHeSLt7+46cD98nCMXoQmnk66133pLy+FfffK334ppR1lfLBAyHnR33pVU19vrqQqIt0ExBqmEZCASoMXapprBRcVhQwHkdRgpjgXGFOcFncVhB8Lgeb3RXt+QU9hHk2Wm3b2+0Bw8fKvn/zW9/qw0EuEEbBwYPIADDRRWJecw4LByi0PPuSXv96kW7OD9tU1A3O6Pt9PCgffrxH9rnX3zu8TeIoYxPtLOLCwEPj956W5VhquVuKfDISK4Px6UKZDl0VyzYL6aiZhIASR/PnxnErAHGnZnjOOY4ghhQRgCmX5L34D25R4IakpsbekhLZVhJVn3FQFhiwb2trL2CmEv6MHtC+RARCcrHwcdREtoBWmUsh5FX92+yv+7cudVub9yWAuzm5qv25tUb3c+duxu6VgXeEmd00kfQ4KqCk73MGOYAXqgvCibBjICFnV0LBbJXSa4ZrQeSSyCNRQGogIWwtr7iBPOcgBYDRj/LiNaG57J/6PFqrGd61KA2kpBSTeO67t9/2BbnV4rqDTWcPbkihWaqZuPjk+3ZU4snsY9xKrBkCNjpAd3cfN223uy0qcmZtr97oH9fnFkHABZBAABVxiS89seidgQ07q9yAua+QaZuWPRJgQGMAoLwojRFHDJCPkLn6T/ueOQXZ62P6mvkmynMchBFKc+4Jv6Pj0v1XqItQ8wVlK0Rw5KAl3RJGJ0F4nqpANZ2sKnqgcAhCZIT7CvZmwh3urJcAnQIizIucnZGfyepTKWCPnPU4vOVZAJtFs69Aq5SGJei9smASSVV5UJ2CXwFSNwgfrSn9cSeJPBkTeKUAJPu3F5ps7Owb07EluHaHPRa9NPr6nGi7C9NIFD7i6mLBL0W7fJ5SjBHVcC9+dj3c7FIGP3H+3guOUwNC0MtLS7b5kMnB9TrK7BTGblsu7v0hZZ6uIDPJekqqCddTs9gkW0RdsnBjUCaCpIUSJR2Sqq/AjglPOZVBzTEl6gdrYeY2nhVN6xXI1YA7LH6LAAAPpczrqpWKe2n55/9r4D70G0TpkZbiVqj0NDdUAsdozUvBGqoQiR712nLK0wMcTAtGj2jJcfQFzlQoitx26KNaswa1T3O0Blr5SpL7KrfJ+OmCDzp2QdQM5jvJNVV6rSbRJuGJEksAGZ813uk2mbF75k2N4ufhQFAhYmRagYBWCvAj+gAAdBgOylO468CFpvtZSE3A8n2FexfQDKDgNbQAAyF1wfLIMKKPF/OCMw1za4vfSLYIrSMXGp0ZhK5gbJ1X0ipAADRY2tsY8YYG2Ap6jNJNYy6ojmnohgqLfs/z5Q15iFnkgzbjMB+dXlZQSa2jLVhTUL51KjeovQ6CbaiPfvFYIXZLnyPvYLGEVNYMg3BPaUGW/ljEPKqzS/OtI27a211bbGNjt203ojBihsKMWMTst+bL16qlWphfqbdWl9u3/nO2211xZpDJFeAvFTNNl9tt68ev2gjY9iAQcul2zDN+uI+qYgJwCTBHuu0C1FWrUeiyramaXhKCF8kYWiO4EfN+HBbCaBLgLtU/cTuKGE2WuVIgpm6wx9V/hDRq0kxSorv3VPM9vjx477OCNdAMqKWl0rmo7odloi0IopdojN1dS3235J0Ppj5vuPqK0yk8XHFNVwL90Ly1a+4lZFxolJtaKU/MFFtSOypsIzYz7RRaVoR/e0TE6o6M/NcApNls1gfs/3c2kPcyL2GPaLWyU5H7ZKAI4CH2FiLo7l9gZZKzr0ZbRaq1vtdW5jRSSwg0YjiBFfYiT8MgMpegPGqIu3WDzE5S4Raxb8ScnNhZVrsNU+JKgCuAPBUaSNQJ+Hg7rm1SKamtd6MGmb+O0WzxDrENxIn7HQEAHAGWH/2AmuC7eT5hR5NfqECIsxKGF6l0J9YRdc5bVYSPjzVfewRr1db5+SUQGFea5q2z5QZsFZux8axF2iBYc2c2PqevV4lyFeAA3EribMSN8bpStDQLQdcr4qxxNYS9TRIEVvsdiESbiPD+2qh80hSV9GtfcP+AQAIiy5Jfu49jD+zM/5YfNAAgHVG+kBqJe+eGjPQEyDOYt2ITYkBojmgIkq9Tomw8oQhwcraE0n+A/AqRqwJQQE6AeFor439lC+7cjtEzoiZL9aj0fVcX7etN2+0nnyf+8wYbgpNGgsvkPe8HR0ceM2vLjRFgnUMeJPx89IrIZFnxHCN7wzYkxZOAYbV088zQ7QQkVOJ49akmYi1CgQodh8FJQA6Yj8XrDhf1sHzuvnc+ex6n5pB4BZkvgIARGxQedX/+d/+pkegAHqhfoaRUQsCnp0LtdUov9qcwwF8H8Go/vv0qWhkVwlfUUU9Pz1rb169bi+ePzclqwLPxeWl9uDBQ/WUmgZ1raT2+bfftsO9PYnxdUS3ch8SCx8RHSFH1zdtfWW13b93T8io6OJQJyZ8kKDhI2RHgjQzNa330dxcDmVR6KCwQkFbXloWinhyjIgIVflFLfbq2mr7zvvfaa+3XktNHQYAlHVey7qwIV5uvhD9ESOg6iMjpNgEmhU82VaWllzdn52RgBvIEoErIAKb8+T4sH366SdKftk0ABEY8ozmiHq7hYrsgC2GZlrR2++8p/f5zW9+0373u98pwObn3/3ud9sKyVwJQrmvdt7jrKoH2ggeYk8jbXxspJ13T9vx4X578s3X7YvPP5MTRdkXGjoIP0ElPW4IAX7yh48dkGVUSCVimJyMAwzYw2aVIEah9SCFJEcbd+7oWUEF3d9zwMNXUDwZkTEH5zgUfq4Aq9RTTRM3a4SfRygoAa8THr8f7+FJDCXARB/5eKfNzk33Z3uStKmN44TKGaPnnEzEialdABENCSmNK5BhDCDOiPVdWl5uM7MofI+214jr7e1qv+OIeO7cP1WLIJIENod7+21/f1dB8sOHDzRii3VNJQfHgXN268d029pGI+Cy3bq1pj5N0YKEvENpBag51+9nLJ7Q4vNzJe1vvf2220sO3bM2O7cgVX9Rk3e3FWi99+67Vc2y8MjR4bHolKwF98Gz7DMfjruqyFIJ5n0AAA72qL4L0lOgLZQZwI6+JTQKlOCbxRMGiQ2pkx2emYJ56XCca2+IVlrTM1hbRiVmHqwds1FgV1xxzDaoEuMsh5cKDcGZ6OlQGzXr14mYaXnu0xK6T/8lSfzifI37cl+vwAjOotgsjHFxlZqEjL2MvSFw4h48vtPsF4NB1i4Q/awEmsxSsnqxKINnA8pivsfZw5izF+LkBaqQEBzTw+YqHtfGviHQ4Jp4TlavP1W7FmuefskkWthDgKeZmfE2O4PTgNrufnX1T4+OKlBE6yFOXQkiqvvjoNJOPgm81m/dkqYA/mTQfuGKj57TtYUtQ5mcm19UZRYAQJUhktYTB1YKOjRe0RVtAABEAOl30yjLjunkAHgKBlXRSLsX+gDsARJ4j9HROLfSdNAaFuUOu8o+dOXbfZBKlqvfmLNGMCDA6caJs3vZLepFEsjfoXDq2otyjb9IBclBJ+/lViG++L9BAmvWhAGAEr1sZgWcYRB4Fr2ZG+6Ttfq6QN7at2wyTYJQa5YZLf3qQ1UF2N9cD/ehkZ4187qf/HNWx1gXU529V9DqcTDVB+q41wtXMQCXdVZ6VElO28EhvbNnbX5+Vj6a8/zyxUutLdcHbYGzfX1pgWCd7xLvTeDpa2xaL/ydJuAUkNOvOhbTzuw56583vwAAIABJREFUC6ZFcRoQICPuqI4r2GUiEFNMLhG26yq44/o1FjiRotiQHmOqykoJRGmUX43rckvQQJQp1OVQ+LkfromAUkyVywsBsewn6xdMqNUO1lXuXftA43NvPLs5QXavp3vDl9O25YTJ2kfueuBZsQea2hxsz6wqzbNWciBw/KbNLyCaOtuWV+ba8gptU1DpEcwDGLpph/vHbXtrW7bz3r2Ntra63KYZDXrtUYasO0AWa7e/f9xev9lrI6OAxbQD+noE0IvqPNrmaia819Hz0M9OnTQqKK7kPyAY9y5GD/RxqV8DkNtOy+bDUBQQSauE2SesPbYWAIB7RfCPoDegMueaZ0BBBBCcfRTNIAnuVrKG4DH7B3ABm6LnX4l6qv8Cl+h3b4zavdXu3NmQTaCyznVbrd2UfGldqKjF6wdMo9hw2cQSWDNg5HvkfvgTkC2JEnuGYP9w/0BxRJTRIyxp4Tprl0RLgbMLa5V9S/yNMOHTp89kOzgb2CrWnOSJIhYtuOxtU4oRRUNw2YAA/tDA0qjiWs4tySwFK4t7TskfJukCRLJNNr1eMUcVs+R3OjDmBsrnKSJx39KbmfEo5xSRqHamas7+w44AAKSfXklhVVvxGdJjKRo1a+02DHf4xF5Ko2Uo7gwQ4ZaDCyVlnibg2IXf6z8XsU6sSQUY6XvCJwwSYAOD7uOGtbG1w1Q1WgkNXKGxogS6N+K2xLS8Vgtc2mkzutJAlK9DQJTo4wYy84fYIm2/AjDQXhrqCef+lfzTLkQRNO1tGcc9JMjOZ2UcdoTykmxShAt4IeAVUPjCbb8ZWym/Ufoz1jEwK1SxRP3J/WB0I2LM++Zz9I/6Yg859nG8wB4NC11A9ayFJGG9cN3Ybo0Er5iCPSDWlfTTWnv+4oXsgfelQS4B1gCB5es4ZzCiyAsoAJAH8PnYc8cKiDl60oCBSre9StRVTAWztSJQGZADm2nAiJzUbfi2+wZPkz+JQUU8R8EMNsm4YzsE0M2uc5sA+4+CAL/Hz7lPzmBsYUZk897YT75G/ss//kuPhE49JWMYWM8KZMMtLC05eChkIcFEAkEFaRIxoefOlQOQWy1wUSAwqgd7B0IdWWgq9Vws4AJ07oW5Bf1uAl96pp58/U3b29pqIze9Nj87227dXhfNCkNHdWwbKuDVdXvv7XfaD777Xd3M4yeP9Tc9YDwEaC+HKLDv7bZjAqVSOI5yeJIPUOf3v/Pddvfuvfb61WslogRpJOuMr1m/tdZQ+//7f/j79uzb5+3+/Qft0aO33IN+dNQeP/5aRhW0iIBHSFvN0KUygZouSTeb8Ac//GH7/g++rxm6oMdUYj/66IP24Qcf6DAT0LImHl9TaCvU3UnT0GAc8LDZxAqM5ublhD799LP2y1/8g5BOhOl4DvTKKwmZn1flFiMN5UvjEVWtm20LS4ulOO8+F+jXFGE7oyNav8ewHhi3Nzcv8OXb58+1F16+2hSFjmsm8KBKa+Nryq2NvcWAJOIyPqnDwzWw4QlcpN6+uFjJ525ftTUGZYBGAuw4UFVwVUIlMjJlWF0ppHeMoMF9L/65jYX3qyk+RhExehZxQhgJJgABvQSu1I9t4TOMPrRwnCXGBSGuqVJJl1jI1Y0AJPYN5gqHv7q2okAew8LYL579+++/r+BDlfmDQ1c+Li6MRp+YsqdA+f59gUk4ihz+jBHj8wmyVV0dQ2BwRskHxokgBtSRZ0PVa2d3R8+dhN3jgyxUCCUMZ4ciOfuIIALhPr4IYDDMUCR5fuwxWiYwoLAhcETsA3pVuSYHFGdtf3dfz256aq49f/aivXz+qk1N4rhHVd0zUiuOUp/qb+Nv5Du0Zp5PktiIinIdVoym99GtAtwv4AvOKHtF7R/jFsqxhgAJMRMMqkpWFYjsB5JDGW5AE/U3ek4tX0rii5rGuq6srWhCg4M2i9RR1U5AGFRaDgumCSh4jbGy83dfvIMii1gpgSogVL3ce3v9vl8Cjn41Qz3cJOI26FQEVKAsB43DPTpAkf2mra6t6byxd6gMp0pK0KRKogJuNYz3fx8HRJDlii5J+0hbW3U1lSBFPYsCENzfCbVN+1Kz3qc84pWWsaMj7Sl6ThmfF0aLKJlddGJMa7UmxqjsAPcAo2hy0mPsQvEEAFBRi/0iFXqqBwDApk8CdgAMYaNpj0LTY3PzpeyeQA45W1hCnHNEdmCFXYrix/r1KYL1jLif2IhUbw04eooHQD4ACbohYhHRR11BNkBHVI3poaXKKpCyqPqcdyo3XGsCRz3HUi/XRAYPRqn9YQogLQtQBfOlakKND1Q1s6r97En1sg9RRy3Qaj2GNPSmWqIKVSU7tq/ej5yL6KVYT2cgcCjAq5SpVaWoEZuqXNVYXm7ArQQT2uvT0yTYsFHOxFLS+EC1xjERwP7H4wyP1XtOH7DBLgIg2x4+E3svETSxUS4EwHMvBLcewzUhRhbTUzS6cWGxLVSlnDNuDQuevYsbtMqwN2gJOLu4FIMsY3Tx5+wRB55SVukH1gZAnIRmDVUZLVVm2ZJ6Rk5WHEgiPMUf3Yt6kQFeGa1K/6aBNkbs2SZ4SlIEJtmDqu4NjT8E3N98RTUZhkZVgHSdSbxtv5KA2b5W76pmuHcEAJCrT06NtPVbtEq6Wjs5Od12tvc01QZ2E9eJv9F0oDOELL0v8I1UYLm/oyPU2lG1NiAocbMhMIo1wR5EcJXzrBHRXUTg0I8YiKGlh5V9TjyoNoyKOwfaHrbBfAl0RFxvbkZ+k+RXIEm3q7776CkE8CfxpyKOjeTcZWqKensFeHnUMbaQn2OTVaGrtkbwE4Ono33mI8Ua4kHOiEbdHR97HGppwrgCbGFG9xwjTOa2Nb6SbCaecw+w2ya4TrErYQkVA0A2odcTgMKXKpkwGov1JXp3jaamaBAg4b333tN1EB9GMBG/wH2inC/woWNRTRhv+BVNsxpp7fTstD+iWIKxNdGCQgktE5T8DSZc6LrxX7axJLy7uocop3OfxMQkiX4+TLRCd6aKBJnWUsBv2oLkA6+sAeAqp/VuSKIFitTkFFHYi3HptTWTLfsliRX7iefN8xFLqM5v/Cr2ms8hWSUXCigjYc0Sy8uzYw/wBeMpLDv2E9fFfXPP2huMJkXbqjQ+8ANcr2JNjfkbrAFAtVsaLJDpajYxiCu9nD/ZFJgrmr7gZFFVdE0Ask9IzAG4I+ZF7UfeQ8KXGtPtv10kCyOFIo/XdVDoTSFjMC0gwHL8ZwBkqO9ag7LjEsirc50JCMMAgK67RIBdPBzcT0ANhwSDGFGAQ41TDwCQ4hF2XJpCo6OKgfE/FKPp27cvs88jByBOF+BUbIuI/a2sLMt3pZBE4s97EuOJeVsi3YoL0axA6wShVVogxx2bBqSANcsz05QIicoaFFDsUX+Ti9Cudn5pQNpr4MJPX3BYbWvjAgBgXlpzyl/xn/hItxWRE03oOilg6r4LnOBzU9Qc+em//KYHkgF6wSZUPwjo8VinzS8uKMk0slDz3evD+FDTYICQPP9SgiBVJWPh2ACMeaFv6OXzl3o9tFr3ZVLtXhKdQkbx3II9BKqbz1+0F0+etbMakQMiQ3+1kvG9vfbpJ5+0w93d9uj+/bZx65ZEkRCCw2mRROvwntLjPK1RewABp8fHSnJI8gAJqNiQBD96+y1RrKERvXz5Sn3MeB8MIX+mplFM7Ygy9sWXX7alpRX11bsHaVs0+ozHIZggabqja7jR2Lgf/vCH+iwOmRLE9fWaT2wxCYLrUOnZICTrDgbcEqFNP25qKEYk1Tf+b8M11n77m1+3X/3qV9YfQNxGdH0zCQAC6CEHefzyy6+EEHEg12/fbg8fPWozc3MOWHsISZwJBV5fW2mz9A7t7LQ/fPhR++jDD9qrzc327Ntnchh7B3tta3dbgWtnlJnwRr/SB8XekCIuGgQLi213Z0+z5hHVE8IXYUCNbCpV41Ka5zCGUmQDRB+mBb60xyqg0exv0Vlx4AAKrvYTEDrRj+CGg0snVXaovIf6024IDnuqpvOsEP2A6oMxl5ARFOAra0wQ4N7ZuK3ARJWgqQkhcONjE2512d5WBR6nzJhEaM6sK6wAgCQOMkKFHq9mqjaBIBU0phAg0MR+03i3SkrcK2thKH6ffUtA5nuEhn4miq2o16DQ3VPpQnDObt25LfAFAMOGkirSolpfqMJyLTxTkFKJpp1yXVSDSVCg8wIeQWmeUmWP/aggcWtHa768vFLK84fqiWc04LdPAQC25eTHx93fl4RT/diiD9oxx9lkBArGOF/sI8RC+TLldUSBTpLaaIPo+6W0jwYAZhPDxh9VKmuUSnrd40T6ojdcy5ipshHoSYKEs+fzVtaW+xVP9+96tEuoeXJosJVKvwRHy+cjKMh7Qf8FbeZ6snc17gXkHgSdxPbgwP2YRdOfFovECZCMe/UQkqS4olIq5Aj/nZz0xdWgl1GdY29x7exbABSYTjBAeD/asXjmrlCSnFkoCrGv3s1lW1mBKcT4Q5y42RE4Np8/M6iERmvk66jeC1CLsTicDa6ds4Lt0T1XUkzgyXtxX1IMP2Niia9LCVdVNbH/JEGuXFiUSxVhmGk1KgwQimtHGI/zi+ClZohXYkRQqvm6qkbyqwW4lNCekzhXvvJM+N6gimLwEDqw24ZIDmnzgp3CNbmX0MEzr3OQCTjdbxsqIBQ7CAioa+lTIx18ihKvSSqmFDqAa20U0LLUkJNEcHbU/qT2MgtCOjhwkKYATlUR37d6/Yrem0Qi+59kn8CIvUnVjvdUexzCtru2N9hUPiPBHesQpkTWTkyEVPaKag0gw5SVm2to3iemYNdaoyNCYMz1kxAzSpLJIvgPxzziPOrZCyzd39f+wG9yP3xPYoKTE7KpjJcD7H31alOaQ7yJqZ2weDwOUToTClFITNjPAzFgQG23VRDD1fqr4OH/R5gxVSP3NGfUVjFbKkntA4EVqLoqPas9pOqM2uPMjAGkAAjBdk9OMIHE1FeVvYsB4ETjSsxMPp8zzVzxg8Nj3Y9BE/u/S4lLmcUw+Kqxb7WvdJ6mJ9rsPHaSBPtCDABG4ULnRrflxYvNtvnytdaP52G9IuwQIp7Vy90ZVUzD/uG1L759pbacJCjs5bThAIRjS/CHxCUeK2ugg0DfIJdHIaawIZZOjf0j5mRfO9i30NVwgQB7TLz1ox/7epxoWfMEFgCfKbAfUGpquq3fWvdMefxd1+0xgMViGiEOJ4Fe+8uI8QFIcU5ZWwCOjH81zXy8bWzc1RnhWvk8zkMSMt6HPcj1U/DhXtJCZXDYdjwMHAvbejpWWk1E+T4+FtvMLQAI8Bq04GzhSyK6xhnpnnFd7n9PkgQblM/65pvHWpu02JCMWkTRLCiYbcRAanU8w0d4TF23eyJ7B9hi8PJSexfALe/Fc0nSqdGEasFFDPtCMS3+CIABYIN1f/7tc7V0aSKXWMZOOrMusXXa6SNmpNmOkbR69CPaS+yp7AlrLpkNxWtUCS3GjtqGhwRM83skXbwv653KqeL1Ys4NxvT+/0SDy1+Q2LF+gHv421CvqSiz57g2WojZHwALBnv8zLkeiocahRqtkSps8TOD4t4/2VP8rgHfMbfcUuwotoiYlMW05HmaWUn1+lxxC3tGhbG+/gmIk5XosxcVoxWAkHabtPMkMU/xNHFl/s/1KCfRMyvRx8oXBSTU80uxhYeZCQB6r4oB+oBA+bX4rSTG2SOK5avYR07jmMwAFH9je9h7WufNl/1JWtmn7GNymYCs7AkDjAh/r4gNrDWoQpvbJoh/JnSO2cc8T52jS4/hxmbOzM2YaQ3Ac3amorLGFFcrvdimovOjJ2VmDLpDEu1tBoQFZklLw61V5CF8PnZfAuxqxxuTXeBvieXeXFv4thiXBtAcH4i5UxoA3HeYjCP/9Z//uUdlxUJ8HVfzry7dAkCVdmXFSHj1cOch8MBs8Oyk0oNMYpqKhAxbjbhBuTRqnxgIKfZj6AvlhDnAg4PSQ7Xg9fOXbUf0X3oEp9rde/cklnZ4sN++/urL9virr9vF6UmboW/y1FRLBPV46N5MN215YUHiJrfW1rXYn3/2mRaBKrtntt5vSyvLooYqIDs6bnOzCzqcVGI5uKGfc3AQZSMQ5T5gA2CYSZAwmgQprAcVfxBXkiiqcmxAoTMlSEVwF6enYFoUVxxLp50XcpOAJMmIlYzd4+PKnIMkibsdHLaPPvqw/fIXv/CM4Oq7BxlkDN6PfvSj9sMf/khI7q9//RshXkvLK+2dd95t9x7cb3OLi67aX7MpzuVUoP3N4wi6p+2v//N/bn/9V3+lxEFjm6gGXJ63o5MjVdZmpz2HkuvD6ZD0U+3mWUGPw2D//Gc/b7/8xS9llFmn9E8TDFqYo6SX6WdR/6vvzwEzCVAJcAkpHFQxNRsesKqoOqqa3Bj5g42Q9RNFuxRWMaVOoqg0YPzP2737G6Lf3761LrGdL7/8Uq9BsIqDDsDDe1N5BtgiwWGfEUivLlEh7ik405k4OdYaE6Qur6y0Kc3EdQ8wVakwO/id1eUVBce0yFxeQdOHQuteq9BuoSrynPkeFU/U+kHW6SdNpZlrgp7HfsXBA66x9/gd9ayXGip95LSB8H9eRz+ggvlrAg/iIBJtVx864/SG3bS5OSY1eBQPdH/EGpX0aN4uz29EookrS6tt6/VO+/STL9rpMUr6OFQHqgS1VHD5Mt2t6Fva0wZ8qBzG8KcHMsCNacjjEvDhuYRK6wpHUSYnPMbFqtweIWomTimkVWScvWYzj4FNK4IdZq7BNO+pNr8Iiu8xdSQ0/BxwYkBDc/Uv6DP3wx6K2j66EppnX9UzLkOVxEoicQA4CWjqTvbcx0UiHZq+AqPavwkIlIzVtBT2Hc+M/ShBnuotRGkdoTUC24cPPIsbJFyVH1WVoG3O+XOv0RK4FmhK4tIBZS5VeQW1I1CF3aogoS7R26CSeVwlyLUEsCQkSfVj1jTYeebHTyqIpjVF4FapmWtKRLU20XupkWtVMRO4U9RwV1dHSuDpVCAx7QOPHj0UEIatNg0OBkaTE9zfO2zdM6pSU216hlaM1o7r+bGeOEaPVPtjsR2eT5huARaZiDI5ZVBspOFbrgTW4eRJELDJrCf3pwpg0a65boR0U/lTkqfA0TPp1WfcDGIZAKAtyT3w2QemOdY8ZDRD1PrlIIcgky9Rpqv1KiJKriqRzBrkCMDB2eC5AJRji7EdfHEtvA/gFfu8MvJK5lxF5rVcT1qxOBMBUAQk3Fy3ldWl9tajB9LAwUYpiIGlNG2dDBJ/2XzO8d5h293e58r17FX9qSA1yRxrSxwif1CK8pwf2tKYnpKeZ+ICVfNvDLSwF5QY90YURGPbPArQ0zPSYge7zCCKBc0iaKsgtXyQK+S0fDjotv8g8bKIVcarKfAseirfZ000Vk1U9wDSAFsTWgvOxiQti0zgQcwx1P5qRVDQJiG0jooXaMIAaJE4cz9KAmr/8f209/DZCfy4VttdWFKjbWycdUR/AxB3oS0szrroMNoRWHiwT6vPYAa3WlSYmqM92Guz87Ptf/n3/1625rNPP2vPn74UcEGM6Kq621wU05TdAkDUvo3QYhUAAI6JM2VL+gypcYn+GQSyQn1Al1R6Y9O5x6mpCcUc+II3MO6IWZeWBADgJ2kftYq9WYfs/T4IdcZZpf3BLRbyL0WDNkvgUJiMKsHF+jLzggqjtVdI7NmfnB1Ada43vfKyWaWJJNXuUqXPtBfuJ3GJFf9j/9zPy6a03krT2D3WnNhIIzEVS5jSntZJKnz487D/WHPe/5133tH5/eyzz8QOc3xrVh8aBxqZWswuEnvaYjhDgJ0UOrCxrp4j2O1YTK14iMOOGuSJBgfPCht4fGqxOr6wNZrcULENr6FgsrdL0mwWldcNBknER2E2oAEE2GEavRXToTxT1eyqBZN7xw9yf7DZyCvEJKqRedH9ibhjfLzzEo9a5bUCvTW6k2kOG3puALrE0awjUyBYA4MUBQRWPMfzZh9xv9yHfb6fFUUvgEZsMQUZCifa0wW6ElezbwA6aQ12oQpNiV2x+TI6mf0XdlHYDZw5njk/Y0+IuVjsQPY8cVSEtw2v9lT55/cDlkQrJzlFbAf/l5Zan8UyaJFKS5TiyjrTvKcYUeVrlNz3GRnRG8qkm0GV3yNmBz39ocfHbgUADEAetoaKAkSWNTEnjf58posbBrldGb9SkQ5/FHY674/GiNX3DVbw3vgWTYerFoBx2JsSwbYQ+Cki3OUX1KajsY1MyhgX+4V/Azqh28OZYB8xrYc9ZqC/7IfEw09cPGNyBixD/ErH4pkpYKY4he3UjA4MUtmG9P+njUjAV+XRWpu6d7VuaJiVgaTBM21t5Bcff9yzYrLVkklUD09OVHFmnvw0/YoamWM1TqNo7suRIepBT6WnwhU7wIMYNqFqUJYIUITcYfDPPMKmeujDGMjmllokc+APDvrzKqkosqAEkiRjUP44ON9+/XU72dpqC1PT7d7dDdGXSc44iC+fPxe6BP36T/7nPxFqAgWKHaPDtrhgo1Wz07WZ22jRNEaUZPA+djrpH7LAEM6BeaH8jRAh1XYMiDckyZjHwikgBr1kZM25gwWh+TKSru5zyBwA2qgIoWNkSLOapb43NI4DhDoIOwDE3va2ErnH33wj1JX1JGmkxeLP/uzP2tvvvCvDg0P55NNP27PntDHcVzJJdVpiiIwjAV3XfXJ4ptp0p9P29t+0n/7f/6X96he/bFuvtyQIt3+43y6vSVCmlNT1GjSrmba+ttrW19ZV3WA97m5sOHB5s91+9at/FPgAvX56DlXTMuYYCQlZeK52jPMwwgi9OUJx9Mmot6Y/dtAAk6mZ9NQyDcB7VUb7zH1iHAScvnubqcbQqoFy+FXrjVy3paUFCR1RTaDf/cnjp6ow4rg4uAT29LYSqCFKiBHh+XCvaELABLAQl/u8mDRB4i+nN9pq3rsrt+o1bRZ2IShGxZoWAJ6d+wYRZzI1jPNOcsOcUgwtrSEEKmacuJqOoZCRGO21vULcoerBCmBPs89AHklEvHfNMEhvoinwgFqg+jMad8j3XImAjgjNrqPgDjFAzda+RtxpVgkYgBFf77/3Xe2DP3z4Sfvk48/bxRkJHc6YcS+AEO7fAxjhkatvkdUg6SmnL+CmaGg5d/xMAkZFdcSpcS55LlQweT8pXBfqGzE3C5gZYZY44hBNd4B424EILa++NFOmLJjHvXHvvIXpqyUAVz3RQrWFthrRZ18EXOHz+IK9RLJIcsKakmDLwBcgICCibKOYS90zsR5IAjOqRur/0NoAZmEW1BjPVKtYy6tKDAnY2Eecp71dmFFvGn743t27CgSxgzjqwyPsK9WvjsY5hjVhMUqL5QRpp6pEYoST0+8XqMT1st/xA+xVbOlS9c+xv6R9ceuW9jnXLcD46lKjsnhv1PwjAkUlhHXnXAgk0Jxb/w1YKzVjpkxILK2rwHtj444YHKqUVkURkIpESeOXzkhGZjXZBZYC51j3Vui8QClUyaHNV45tMUGP46LSzx5bWUZQkesxUDI+MdZurSPytdjgPnHGAAD5o75yoWkwt8Z1DknqA1CIEUM1eqzjiQ3FDMl4JM4/LV8ecQY9lL1i553+VvsNBxKuFF2KpYGviWhWH8gqANVJsQVbTTUu4GtkRH3RVEbNJBhRNUsgW+kdsI/5POwsn5UzAnjPexFsuRLSld9D2BYxQIB8BecwbdReA8Pv3CM1VUmnnQGgzeNS0Q6B6psEVODr0aFBTbVwGLjhYXE2OFfYY/Zsh0oxwc05/ctW+Scpvu41jf0jYUYAkJ9RMVESLc0BV0bEfqyqYar5ml0tUTUDiopNxCBzEM3BdXLkewyQ48TCOidhZ0xVdZNKjybblGjVNDRNsRVopzNlWWCDZmtX/65iJSqqMIVoHytmFTYJJgrnTzYIfZLoWQxAn+ir9BptBQimeiSgfP0sLJx5VZjUoleAAfsxyYBAWzEi0BBYaG+/846exeNvHkt7g7XEBpAwY3cAABh7SUCM3WaNRdOt+MeAOMChAcEEqzx3rcEk7UXjnhxVqt4Zpat2pUr4Uq3jd0KTJq7BX7zZelOTcFx15nMM9Dgx0WSTUYooUMAv24P7/j1aH5Mc+5nY3mnUsqbE8KzNSuJ6E1+wB3gOseXcoxN+U7yj+8HnSyugYrs+Fbgq4IKl6xql+i2RRCacuA0FQIkzhLAb70vVMEUDJT9VZae1FSCEZytR67MzFTawwbyn9zQMOLO8AtCo7UmgAnHDpGIiWIe0itAK0j1j/yEo5/vjZPsswuSygKOZFRcCXLkmCgguCg7sFc+CmONgD1/uSUasmUUUPUbNY4Xd0kRhYmJiSoAXMYxbndx3fl4tFZwdgQRDquu8Z84U1+cJNhWHl+ipfA1tbZPc722tGbYZG4j2Dc/VlXFXZflcvrADs9PeW6zn2bkLNcS/rJ1AoeoTF/NHOlxzfYE+ngXsWOdzvba4vNw27mxor3DWYWwAkGWPaLJOFSkUI4+5TZu/M9mB72evB6hKvCwGQLECuE7WFZAU1sSAnWaAJ6Bzzkx8DaJ//SS8WmL6vxtavkTaXczLM/U4dZ8ffa90IfCTuebcm3NMn9XEhom1YpuT6IdBkCSe5Nv6R2Yisddp58E+aYpIjTMOoIDNFltSz9hTpsgpyA1u0Pcp5t8CPoZxtqcnxdiwqKGuuWJIYlDAHvw0IJyBIYNULsIN9AusY0IbcRWQ0POSIXSBKM8Quy4tC40opXjW7EPFXPIYR17DMxhuXcwI44gkWjQ7rRUGiBVjf/TsmfgBBEH0mONwu+cX7ZKbUz9iR0mihatAHI2ec+OgwyAeJBf8PN/TCKWiXZME29gU+qARXBZa0uKUiJIFYQZO1mNo7Fyh0jCezQb1tBK5m/b0y6/a8evX7abbbfc27ors5Dy7AAAgAElEQVTqTj83vexPnzxuuzu77d1335M4THpqTLdwVVBoWwlZCCFmHjR0rrNuv08raHNYDaGviIIv9UbTpmARsKB9BKzURsSMQFFYyLIFhdTDdGbBu9CUo/CfgGE4KeDagoSpxFF9waxP9/hYTAQSNNaZv589/1bJ/V/8xV+o2g+7guvCIBHIE1DLqbPfpLxutWwxPUagwxEcXbTnzx63Dz/4V4nOnJ2ct5///Oftn/75n9udjVvt/sO7AjV2dg9UVSaI5HpYcwJHUDSMEi0VBOQXJ6dtdmlZe0UomCqYBGzQzYaUQYd649ixnrubDY6xqjEfAkpwPgQw7jMVnXPElT0OKsj8XI2YUiJ4QwJ81Ha237SbqwtV0xeXEJRDIIyA40xVEBC7tbXb7d69BwrOoDfjAAEBCGg5PBaXGtc8XCFt1x5lRMKhflIC+951u7iyqAf7hd8hsYNmL1oq99Y8KxQDxc/o08cBsc+h4xJ08XlQyuPM2D9SekVMq0RaOOh7ezvqayLpnJxGzAidAXqPFqT9QMBFS4F7wQ3IYdBdKZhQj//dexv6fa6J68bpEyjRY81zPDxkjnzTmXr//e+oP5DrggpJ7/+rl6/bZ5982Y4OuxoVtbOzL4qvLFu1swwDAFDgY8xTpUyfp53sVQkgzrgCWBRc1sTMDvdACv0u1XSByjURwuftXLYqCW0SGjlyTYfwGKsktqrAVyXJOIKDDQCkBAtJoBQkZ8RL0fpoZzJFrCtQEvSY58mEECosppq1fv9ezrwC2VLIVkJbr8N2qR2lJjxEDZ5kWuhxhx5jaLQONqVg22sSWQNlxrbe3bjb3n33nX5fmkXCOm1/h/FjR+rLlcOt/jVVDOuPaLISNfUkizAIsCmIknG0cLyoWCOcilMV5ZfkfWlJthtHx7lkP2Mrvf+uNXectacixO8M92xGdAjbQmKMI8emJIgjASfQclXGM6apKsneXFhkSqNLR8e0fwkcGdO3ur5mwBFArHsuUUyD1Df9YBugSSDQDP3OTJKAmUSbU6fNz02rVYL2MOki9Ah8aTHb0RlDTFbtb3PzWjeeIwkczAQLi1nXRZXCEtyKkBUVRnymRvHWCKk++25IGKgfoImd56QB/xlhOAdKZpZzBgyueWJG2FGhErNHATv5Ys/al5QInXywk8FUKzmDPHt8JQCZ9u8YyciFWFX4w1uw31ZXfH+q8vp98rsO0gHo6DtGYR5Vf86IqcQJCmmz4OwCQvF3bAX+UkyTeTQCJtuUxgePakySknxA9DFYdcQ1p/Zv+BsSW54BFfSauRzf65GeVX0tP+QWEAesfFm/BeYe9F78PVXKKyW3XLfsQyUg+gX19d9onRzYXStRUFGB11dLnFpilLzNyJ/hA0gw2Ad8n6QasIwzzXhD9jtfXbWDuRXQT9/tNGGOcJ4spMtYynPZe4AAAze063jMmPrMC0SMjc0zVzBaQC3xQqq0iuu4hpNufzSorquE/TyZybpAsbnci/UmGOP7yis0FN9okseYn7/8fyUKtu+el534UpoUNT3GlTjEcW9J7Z0pVh7/5n5ojxB04iYWl3p+OROwgK61/+dn57T3aWvKsxNYofYNfIgFzHg/9bvr2fm5s0bYJrOQDDKo8KAqvT+XawzAzTVIwLcSWdmxmjDBaxXvybeYdsyeIMlmz8CiQahR7YLFZOIzkixxPQAAt2/dUTIJMMfPSWgpFsHGRdleiWW13qjdlGSjBE/xMVCgAfkBq4irrq44324/ZB/Lx50OgCv2GsBp2hhZL5J5gLrQmrMWXKvG4u3TslGtrSpkECObAanRvKwP7VAlcKkkWGB9ibdKewug0fo8AUaHK8cGL+0jwsRMdTRrzf95psRK/DtMruNTWuocq9O+LNFbbJmuq4mxzLN0LNXz6GC9zq2m1mAy4CCdFHr7NZazqvNF7QbYxifQjgwIAavuiy++bK9ev1GclxZF+80qFGIXaC9rZoXkzA8zZcKwZg0yylaFl5qWAivK9s9xkPKjvo7IIO5OsZLPJ+/ReS5R7xQ77H9gXlIoMGOBa1KcVkwoACtZqQKupVdT8T2vDdBQB7BfnQ8AkGszK3RCnyMVfIlIj+tznNs4x1OxiMJoH+QftEYBxpCoY1ux6+S/3L+0WRqtnjdterLTFudJwIkvPJ5UTC2mmWD/SgQ6+ZUEUBWz+woCyOd+Yn8EcDCutmu2DW2i0rKaGEwyclzocfFph+ReGfVJrGcg2yMyvXZmeumMjRjMN2vPbdZhublYZT2kkd8/ftwTfWGso6T0DdScg4OGEjEOlJuhsgN92KJQrvjroYlycK1NzcIZKaUHygGJDlUFe/wbpAqD5VmdUA1PlYzn/YL4CGWv2dlCiNWjxdzzKDVaJGh7c7P1Tk6VXLo3Y1KKww8fQEHsCZ0m+KS6EcTHvX52AhmnpRnhJQ7Bv7NguubQLytgzUMpjUpXYGtmchKY9A6mn1EBQRlaXmPBxDpEpZpqgs6AZjNAiAeCHlx4HIdoWPTQM9IOhJ1xEpXEMOedNd24e9dqutBIq2LE/0NRC5LHtYFw82wI5OZmmR261T79+ENtNqYokJj87O9+1v77//PflYS//733lGAjBGT64Vjb3dlpb169kvHCGGucz0m3jU5OSWTx9u07cqbqhb+8UrAGIhnlUK+fjwrrrspRAQCutFo1NYhrNjiIK+g9OgYkpHwGi3JnY6NNVo/W0eFBQ3Dt+BgRyddtbKTXHjy82zY21tv8AkJkrfEaAnjE7OgXXVleEzpKFb7TQV0bpNS9maZZey62UDkl5bPt9p0NBYeHsDP299TTY7DrXL+Dg0GcjP41nuWU1Eh7AkpgN6ysrqnXH4e5tfVGiCL7ERAmxoPnDO0RJw+rBWPA+ps1QII1qUqcDNzsvD9zbEx08M2Xr/qG2RVGI7PZ67BDvvf978qYwEw4Ojpw0HpG37VF5qCj/uQn/6796Z/+iaZYyDlOTLaT464ovbQCXF7Qm73TXm9uadY36L2uvyqSsDXKIvlZD1U0JZJXwAbPnfNrheMohRsdttq/WwcEbqkf2awIvqeKCWKFZ6cSEGN/pVqZ36HaocTm0tTFIM8AAASFJO3QmfldAiFRxSrhDygYAEBtTQQPAnQ8qkdCippoAIujCQBgbfkcgloDg4OebiqgVsp1kMBXxrAp0a++Va4fx8b3NJM5I5tSnb8xJZfPIUgmESeR5h4Jhj1pYbwd7NGfy4QAOw4HM5eedV8jylT1kJ5CVMBR43cyZoV8Rl921R7EyEDaUXTtvSabjdYF1MM8fwUxJWDXGYM1cWUdhMNDXRfvRyIKwyZIOvZMff5KBlGeZmyl2SEk2mqtubzS1IqtN1s6j6srzIeebi9evNSeJcC+/+CBeoG5PhLy0/MLsQMSQLGHqLLx3nNFsZdS/M1VW1qE3bTYlhbnpIxOcsNDBRjn86iAoiMDCAqgpiojfkUsFY+mk+BV9ZibdmqwHDVpXgPIQYIHoODOKAPI2ueF9AeUZh0BmHlW+Z6DZQc5Ogui7abyAHDJ2EC3v0goqcYMZRqGfYLHguUsYTcJkAIac08kFrRI8ZqXL55L84Q2MvY0yva31tfaPVhgY6OyXTy3JEV9IK7682FbsecBXtOS0bf30OinptrJ6XF7ubmpNWJPqHUOdtKEWxP0zKDJ1ohODDrB7TliZwqyWJMCPa+dfKlIoeTNVX1NlxkCAGwvpgWIJr7R8zk59ahF1lLMMFOoA04MxwxhtFjklFaHQZuSaLIVAOMfsFW0zkRDgzP21dffaK9ie0kExNaskZeKI6o3P8lo7AmJYpJcTQO49HhSgG4lchf0JE9J+4YkDaoyFfdU5/rMObXLlNI4FdQuY0o9EYQ1F9hA7FDtC6MjBQipTWzCe6LGOSpJVSxJRRrxXNhJBLG2/157x+4kETxjC9K5qgaQEdHYALDjlWgDa2CDWD8ALWwwYoD2LWY4hm0ZGy/BrxFPTOAsZoyrWQlDgpAF6ABUcp/95KMzrtYNr7NtM7aMPSjAuMZoYzuxbdHRCoDA5/H7Sr5Hm+IpV2Z93kOP5gypJ5mZ8KMGYDVam/F1JVxrhpFFw9xOQOV7ut1avyVbSWLNF22sXItYFjB6aANgzHOxEtx25TMFq5PPxf5dXV+o3UJiy8RKRweKPQDSFMdMsZfW5c84I9g42aCOBUY9StdU77AjOEe7O/tidSVG5fWcd4nTVrvt5bmr/qmG0xbDRXDeARjVMij2rdfMsbxzBD4vuYiAmgIeeb1tZJhU1onKOc+ec7ILaDuYdy8KNUAQLA+NMoZB6PjZrRBmC6oPvhKyiI/j/EkilbBREa7RtSSf2G4mo7EXX2y+1LQGmACMgo5ODHtD1WMp3JuRDSCSWH5QRKlqb1XS5SsCEWoSggFYGCABABIDZs2yRlknU9MNdrgdxGydiBMG+Fqk4FTihwhICxgtin0KNbpuARnOaRLvDIOBfH7swvDPc/YFatfzVXFpSLOmr1NTsaDPtAVP9V43tLfOaepaAEmm0GkdiVHbTZsc77RbazDPO41KBblFbIMmzdQ4+RS/1a5DbFMTeQT0V66cdQvjKQA4e5v1wy6qxVii0d6T2ZvsMew5Zx8bjT9GhBxWzNQEE3LwuxRw7PNlU0vgmvslf3GMb80Y1iktSSO//vKLHocF4wMIsLWz056/eKlNNQW9V2rC0NpnVUlWL0PQF6k8pvc24jgeA6PKgy7E6LkeJKBCzSqn2sPmDp0vyLkXppxqPTwOI56Bi8apJGAeIYg8v2wzE+NqC3j6+ImUXP+nn/y79s5bjxq0O82kLHEcJ/deAP4QDEvQK4m+IrOBmEmCkDh0B7WDB+PZoaaAGHUpww2y4pGo7QpDWGOGQsHgfSJERnVVM8L7fX82qKyhkhihoaWieW5tg6BkqoyjvqrKQtG4ihoESu4e0GI7lCMPghZ0jkOhMSCiS1JVHZfY1Tdff9Z+/S//1JYW5tujBw+kdP93f/t37YMPP5Dq9p27t+XIoeUSsHKwQTtByVBXXl1xrxOJLkq5b731tozyp5991p49+1a9jTg/GAAY0yCQrqzYyMRghQEgpypKYf2c0Y5XCJctS3jx9BQF/G3tMejHCOEZtb+WdoTBkpt2sL+jgH59fbk9fHS33bmzrt5V9dwdn7bf/fb3bXt7v81MzynoskBRR4rjarPoXSupRvwLEUvuF1FI9vidjbtiOezu7bfNV690VtSvJhV0kqPZ/ugc9tXMlPv4rFiNMBP6DG9r7RC2PD6BUtcVtRVjwroQZEB1BACg19HVIwMJN80B/MrqshJYlHKp2kSngJYM1oPnn3FGnCeuj8/kfaGKY4y2t7fEmIhRRtvB49gO2ttvvyPdBCoo21tbSrwODo6QKGmXF/T/dtuTb561/b0jJZdoa/gcVLUQhgG9+jiSEqXJueSMYwNgcQhcIJman5VzTQUholDZN0ZgPUIuQWJAPc2mL5CANceOqOp1anYDnwsAQKCU4BCn5eSdKlPBfehPlGFOsKA+MMQpGaVU1weLimtRP6YCS4/kmprEiJuyHYem1ps6oxj6vrhPARrRCDELAPDB1VcDCBYwIpCHcSNRyavLtr2DUKPBEV63tLCoa8M2AhLx3O0oJtrB7nE768IUcZUhNHPWjMA2wmWwwGKj2W+xo4APrCWTJ3b3GQlmqrbAkZFRJYkaVdOlwq6h5Ur++bfQcQmfOajheZBUcB5IHEhCAX7iNKVBIqEvaKMEpFNtcWG5xJYA8FB1532YJDCqXk6cO8CXRv3MzqqHORU7bAP22WJYXhf+5n1pW+B8S5ZNsTO2GCBloa2uQrtsbf9gX5evmcu8DxNBXr9R2xMOXWKWjJVFeAwRQ9agknlVawsMZl0BAFiPvf0DgSESfK3gPIBBKiXZLwLMS2m5T5nUODgAdI9IknpP/FNVfkTFLWCb5M1Vee8XniXXbMHRWY0n2tvdVcLBvsMGkYiwlvQAszavX79qR8fMbncgwveWlxbbytKy/AEAAGdEuiHYTDF3nFiqvxoxSQQej9DY8Gi0xBkwSpguQdWcKTSANjDYpKisorxnlcs3UH2HNswILwBmjVkkMLdSPnZTU2gKZFbiKRagf2eQGPoFvCfVPPa4q8jWTgkzw5XBwdQP9i7rFyagbBdimdWqRYCW8YrSKlEFPXRiry2JEgAae5D9SAWQdVdlfJyqKEG4w3klA9KxcXAXvylmxIwV2xWWSO+G1pWOKslo/XAf0o6B8lrBunxU0blpseFe1H5U7SecK/rs+d1+4tRGPNVASSRsPj9n3pNr49z1RcTqrFjh3gJ5fKZAykq49YyqKEThgXvCLmtvahqHGXhKDqTeX/3EaoU40d6CxZZWSNZG9v1iAFjG32ELqXJnUoNamfrTNhxjZH8maY12hJMlmFdmlklXpGIwjWIeGZXtYd/w9erNa+1pfo+4SaABFP6u7R4xhc+F2Q9JiniOsELYhwJcS68KxlS0RsKAC8AtuwIDany8bdy56+pm9eOjUUQ7lmyHEmnAebMFtVY1Vhn/sLS4UOAJQnQ3AqbQQUFniX5qaSNBIR+zDkD0rgBisj95T7dn+DnzFXV87DmMLYOitlMUqlhL6YG49md7QLFIk11GlWBhE2XHBXi7vUSxgcRrBxV/fWABDwIJ+kBTsWT6k4KcMIuxI0p/7UtaZSoe4T5I0AYTidwComdyZSDH58IK7vg9nl2/FagACYT7AjZ6KsyknhGTGZiMw1ninAF44zNozRzYkZ78FedZosBDgEYYSIkPBHwUnT5JvWI5ifQV82bMGgLcc5gDOu+ht1fRMeCmv+9RuPFxmnxEG6PGII631ZVVa1Idn6ilRjlHX4jbsUv2dwp++fzY3cR5inkq3tHzI7caEuwNACAgvHya8yOD3MpB6zzxTMVEKZYW+9+tlm5j5Rkon+PZtV5bnJ9t9+7eae2G1kuEOK2/I7YR4w5Z3wK4+EyxwzQJj/ia0dyu5scuCziq/C0AAMUx9nQEV1V40ZQrA4H6KmaF7q9nxrDGDyNC3mGMaU/iuCoEjlsQMKOLsfEZV6hYtZjofQbAb776skcAE4SJKsX27q571gkI5UCYGU4w0GunJThEtWtcyCf9Yd4ww8gRPkpzv+smdEM1moi/WQyCHBx1H/GsxJn30Sg3stJCh0A+TIVzEqB/QzulRwwnQq8elHSqP2fd9taDB+07776nwBiHr/FdIMi2QQ1qL3RDvhEGQNY7Rf+Li2v9rgLpopRkg/oBUjEfU4SY362JZ3luMmr5Hn+7ElEXIapyGb9y6P3grjb75ISph65e3Ej8BeQ41QReTz8fX+lh1AEphJPrliBKP/C0oUt1MffDKlA5x7kifPHJxx+0X//LP0qo6J233mrPnjyRiAw3SmK6vUtyeNKOjk4UlMmByAB4PvGf/emfSqmZgOX9978rw/r551+0f/jFLxSQQ+kloAA0SBBKwA+Fj01KJZ73w9jmkA8f5ugBsO70ApPwAwJ9+/ypDh5oNMyMiLFBWyN4f3B/Q4jeyTH9lLttddVtADg2j3gbb59/+mXb2z1q8/NLfUeGIA59/fROo8KPoZ6Znm2jPYsx4hAFFFB9n51T9YkzBDgCOODRZZ5ZS78R66UAs8YXWlcDUMLjiujDff78WwkwhYKL4fYZYwbxuj5nZ9ujdkD8JGAyg1jQlKuPoH8oCF8RXFIhpc8T8R8DeQQFDv5d2WDtGX/J/3kdcAIVMAJgEhTWmJ8BAADsKKgYsUI8tE3NqL62xsHpybn6+44Y8zVCxZBJAjWEV4CHW3yiaZEqCs6fYAdDR6Ci/UkPfu15J/WDIClBFVZSgUYJc7HH/bORNr9Amwezel1pEJVS854931hGnRYo6GLVn8w+XltdawjAcY2DoMDzkMWI6iH0ZaEXVT4JAqXbYNqgKpNSl7YexDSCShUoCEGvZIEz7Gt3by/AWGYoJxAnIDOVziJBBAFCnItOKNr1+roCku2dLSkw8/7sU4RQrVsxovNGawmfCYJ8dnLZDg8AWry33KbkvkmNylQADXhrKjnrGPSe1ytZpqLHCFTYEiXAaWdlu6spDAhNqcUI0M6sB9acIC8gsexyp5rxJcJIS43tPb+rJJ0WHmlywJ4hOem0qQm3nx3s7StgYi8zKoc9i03hWtKGRlKiqTdUf9hHBJvQfM88+5vXCWguwJSeaoEvVA6uCAAYv+p52ATTWpOJSd0PARxngz/cZ0AiKpICnKXojIM3YECin8pXBIJIWjMlAV+h6o6qqw5wDJykJYwwxUFtAiiCApLZUAJ5hvxO7l9jiipIZb+GPsjDwmaIDcOEEhTsh/Q6drd3tK+9pwzu8lwBxwg2FpYW5O9lBxmPCMAEG4aJDyQcPJMJ+isntO9IngTaleAY68G+11iqSgj4/AW0epjVjpp2Fyq/E2VV9xAwpc2qQLRU/+hJz6iw7hngHIwT9/9rv1UQyd5U7FKjGAPKya/XevOcuQ7uN/oHpq3mWZhNQACn9VOyaR0Rv48DUOwMMY1spapQ1hbgAbI27vk3QyHgjFpmqkqZpN+tIsQurq66RczJDK+VOvviQk2IsFibfGVRcfFjnCNsHTbK1eIqMIi94Z55xZ30ss4hoGkRaJ4Le5YYkWetyRAjBlRpa6OSS0IMMA1gaFbPQRUiPKMd4AYAx4AFbUow2BidzHQAt2hwFgSGqBcXnZG9vv1JAC37OZQM8H1sIvt7ZQ3NI9rPDISmCheleZ5FEl58w6pU3z0mjy+LY5oZp+S8VNIB8Hkvx6du6SQxNVDiUWvsMZin7BdV7KtdFpAMu6cRbWVbYMVQQee1nCGdqYoN+QyukbXleXK/UPmjj6C4aWgyiIpFSmhMc+cZ4wuIE9AmoWWAZ5ZYq8+0lPYArDTbephathGjanFyomjNCGJB9g/sPU2GKG0E9lBG/dk/W8RUz6RaAvTeFTOTFHNfBn27ik3xHzw/Jfym6Cp2RCzT2mO0hPisYuNheIi9NDGh9jfZ0RT6ip3i63CsnaQTWxl7SEFTPkfn0yAgPlJJJoU5jVx2XEVcwfXSOsE1qYZeLKucF7HIAOsQclPvIEVA29/ELXymXsN1FF2eZ8a5QXSQtXCrwh/3jmtE+9D4S9l7wA7tGfsEAwBO8syGrOS3pmkl6c6YPvlogf5en9i92IMk3lnDfN9C3ANmmdkqbtfgNavLq33dCVjBAJncs5Ph4Wk4A+Za7E2eU4qcSaDj92SLavMmQR4GLgR6yHYX+O10r2yqWaGK08RSt00LeJo2oZtrev9hwCy32+trrv6jg4SfGWrBcA5sDQHOm0A52Mcl6JuCsM5WMTqzv7QnBVYPCs60ZgE2LS6ZQRG2hGJDsfWIJydUROIZAHZ3OlOO649tz/l5GDdhsisWlT+GMZOpNz7vI//65HEvRk2oXTlm1I3pPyOBAeVgHCAJ1Sn92iXYYQSECn8dqurhUJBYgSB/s5FCAxHNPO0AjNpgzMmJFbCDfIgBUFUizascEm8JAoSx5PADAsjxk4RjxDdfaYzg4tycxgSur6wIoYbapANZVCgdSg4Axl39RN4oIi+U0VO7fZXqtclqY2lDlRgj5qVIEmW8+piHBIi0scPkrPfPgRPbzTzP/t+qkpbBsEI5TtF9xtr8hWBQ9edn47S29zteeG0pGRdgIWNX4zf0WdVvMzAOdswY2Ndbb9rXX3/VDg+ZtPB5e/7t0zY1MaY2AJTqaae4V7PqP/38Uzl2AICtN298bdW6QS/5//Yf/2P78z//87a8tCKE7be//V37m7/52/blV1+JsktwDjX39eYr7Qf2BxVmktAIzgX0EaWueixTeVDvupK9Xnv3vXcUVJDYQEdNNVZzUkV5xal12r27t9vbbz1oK8vz7fjooH3z+Is2PoHBF+6rBGtpfklV67NTgrVJ9V0qiZujF3i87R/tyxEvr6xqxCUqnlba97xNPCb3NyUtAMYDXbanT1Ek3lewBaDBdZuZgZMbVJtIiAgaeJ2TEaryRgTlMCpS9fxcU/1Q0uYsLC7xe5NtctoJNA5cIxsl0taVk6eXKMYSx2w1fQA4jyhBLBINDQJ9qII4vqXlRQE5TJTg+dJLTRvB69cAQMeqBsDA2Li9If2EV5uM2mREyXjDv7J+mi4wYaq4cFklvO4L5qxDE8cGJSl2b5ftRqYEJMHndzFwoYqjf6HqZT/ItlgPnyWGD6NZ6K8qYTfeUwFrzbkdtBE0rZfFYqxhwX6nBxwKpJMuAhD6tVzhJmCIXVFAWGKDDv4dfHMvnFX1KUPxIgEuUTHP/zZlFgcSgUZXx9yHGmCE55ZqJGeY5BOEPb12gAwANawLDpfReFxTAACUtRG+JDgFKSapIrk92u+2nS3U66HZUlWZUILK++B4TrsIOTkgcp9dOdACLVgHKNkCaUrEKcmIEhOPl7BuCclsjz50V+VS6VXfO5XnKSsss9aiGyrQGDhvBWW99NoSIBOwQrWFmjopQ+hRdnsCpNbXbwkACGjBtdPvD4CptSWxh0WwvCS6bsCxgM4EYVy3KHMziAARsCB8asEdVeRLRVi6Muorh3Z+qedDMMDaAQDwpYodc3wnPXWGHmiqENhHElSNfTpnfB59o1bFR6SJnyVQtQ9LywwiTq409EFd0eozUxpwYLjf0kroaUGJ3zcY6dGtJD9cZxJWTT8ZN+hkwNeUTjM88E+0CyzKThC8aIoAdoFKCpUQCR0B5HM8SBit6J1KG9VhVWpGvR/Y+/2KfA/GTTMgA7V5ekp2M0ydacagSZHbvaasgUVhJ0v9mqTwoh0fox9gJpiEEt1d7UAQ31f980m6stapJLm30gCAE3In4QIhlMj7ORNnWGvIYodKSkr1uR80lzipJ7i4HTFMA97HCWeNFi3bkEBV4Jxsm0dDGSzAcxnspHqP9oK0BomU3uYAACAASURBVHpmgvHvjH1KFQ/baxbPldY2jAoDu56o5FYhJxGKv6oyzr2L6l4MI2yb2wVcDedvAAASnRcvXxaoaW2hsK/wj7Z5MGZe6/7Zd+6JJYmnj3rQVho/lWo69xUQK4lDkjrOAnuRL0BQJW1TU7pPizgyzcVjB3mu+FuJeV5daSQb9xrRwDBAA+SEDeH+8AtXm4uZIX9EMlVz280Y4DyYlcZn6tyJhmx/RNumzgVMwBlPfVGPehUH5PPFfPW4P5Jk1mpu1kBTQL3ExDxP7b1i8wHUcQ1QyWmBis8UoDFq0AKHlORPtlY6XACanAvbe8eanl7BSFT2E75E/hlgT4K5UJHrjNFOLCDWdsv23LphaXXhfeXjNAVmAARiRrGDPA+eN2Ah9pH4FICwsIESZbyUbeKs8R6aJFKgkNa4/h3wwT3ZqfBf1ijeCvhV+XcsznqmDUIxWrH22DvRXnJS5iKORahH+gLoJGEWJBxrp9XeYJAI+2VWboquFDnz3PD/EZIMcGgWn+a66szZNpsFHDFSFxgNHMSvBhxy0u92BGtOuIDouMJ7CGA6yX/A5STS/D9s4YHfSV7jnCRMN4WyvWI9qX0DsTrsL2y2tGs653H+UWKPQ/tkmKnAZ6ddOdfzbwEAYYCFARDmEwBxgGI9D1XALTgZGx8xWBVJNVXExSfi8sWFuTY/Q2HQlXfEuO3TvX4Z9UeLDyClRONZ78rpwjaRby52CWuPH8TvUTDgHGI/peUBS2l8VC1nxGdpyxHgKGYUxVkDyHn+E52pmkKE5pJbMv0z7MC5mCnKCzTm0u8TVojsx+dvXvVI6KEiWaVwXNUxFnP/kPnOB3KQJP9US1S9UVBtypduLAetKkhZ7AjsBfFSsKuAzlUmG7gaQVQULQWbQ4c0G1DOuFx3EkYhUvTp1fzWq/OLdrCz0/Z3dtscM7wXFzXPfnFuXsJEBOsOBgtpL4PHQ/GiZVQZTtYIzTCCqKDHha1WeEHzb9SBqEpCMZFUBRKgUL+T14kJIHLDIPkP8hlnS2CD0SUGChInmlPpF3DvtAZoCep6eLcLjeZyoMKXlSGdQFJR4MW5zxhNXocxefLsafvdv/5OSfT2zpu2ODfTTo722ycff9SODw8VIAY9IwleU3/Zcfvk44+L+uknRB/5//of/kP7y7/8y7a0uKzK/09/+l/bP/7jP+kAff/7P9A4lI8//qRtvnzZlpeWlXxGqwEkHtSae5DIh0bUmOKZQy6yu4Ciq/bg0QNRjamahhrH6/xzxIFAw8fb7VsrbWaaPQB6A8vgTbvp0a9HNbTTlhYX2/LiioTJjo+6ql4zpgbHiU4Akw+gojLpYn6BUS+z7aJ7IZSXvkrYAZwPVQompzXnnCkJL168Un+rKJwlxsWDtNBWxDssJJTKUqjXOBOLXTE2ykESSb3OyHVPyQ6H+9FbDxXso9IrCnzRfWXgu1YzRuQSB8Y5RBEd6r6U+auCyT7gGWOMUg0h+HjvO+9JnZYAifYNz22m4o3DsQO/c/uOhHq++uobaQFgmCYnGf2DAzOQNlxpUgJFED7ufqQE0wPnix3gDAIeOlHG6ZK8CpCpMTsW5XIAjsFN0JrkxnoArpbxM1GLqwVIwW0EuwoYTODrGd01OaImbySwthCVk1ueF1RVSWsVyuvA0YGDwBgFrKMKoAimXNFGdAfmRFUWixlgRBpKtFkF3GsCQ16/sroijYcEbYzvsvM2rc+JpjUIDLxO6JkS5JKYoXPBfSPMdHPVa7vbB9Js4ByTnBIUopsh8ahuV0CUKn2aXBBthQp4Ljy6UhUzsQSMnCqpY10liGUWF0CZHJrEZelpNq1RvauaXd8T0OXkkuANrZQLXTO+R1MJxPxwNd/7+lz20RM5FtWWQ6Xr66++1n3TT8n15ZmzjowGY+8rkeKeRptUqjn7aUXi54yEBVlXEDJhVN0AkOny0AHZbx6h6oogwQSAC2eNswJFls+glYT9YEaKlfpZW8bv8nrWG/sLkwrbbXqhZ9cjLqppKxXkpfqRCrWDjUEFRyL5GWkg7qDPXQIn1iBAnGykAHYni65EhnHhgITzCRuA++ceSdhCdbXfbG1+bkazj9mXBFj0KCpBUFWOpOjGQClAAJRH9cwZ9BmfNFjna3aFL8ktwTA2jUCLNgBE5UikSGZY++VVEhxAEivrs98BOT120bb07IyWJWj7AGrsFKv3sx7paaW65v7IKP47wUyYm75K7WkF8Ma0NJipevrFnAMcq95jvbaEnuxfbectPGcau/2yE0V+l3vIOK8kTT7n7tfNM8xaGSjgVDohQHRxdYVqNn7Peijas1WJ5ToCOGYfZSQkFVwEYtn7vD+2J4ypvDbj3ni/sCH4txNLxLhIBmhVmpCY9JutrQq03Q9puz2r36WwxHkgqOYaSFZJiGnjSSLj/elx00loUt3jPrLvUy2UHRwbtY0sEWK3x41rD8eO8n4BvUJH53MI4HlOPHuuEdvFNScpCi0Xf2qhQNPnk+xLV6Lfh55xbmYhEBP7vbwOgKYa6Udvu6rgjtfSLsi1cuYkKib/09H54nextzAmJIjadZscX3wOzBCuh3gKMURaklCTJ0HpX2f17GMv+YpyP5+3QPFiCko67Fyr/QMuZxqQBZABLmrM8tVVTRqY1RlLe5in/rjCmz+6vqp+8zcV/4CoBoAN+mD/nOgCHDcBSuwvptXwM/YYuisCDsK0KVaUJjQUfZqfA8oJmBjqheeeldTW+Qkw4EKcyqAlnMr/fVYTM8d+JikWi0jCeCUAPuakVbFRtRmG/SbadSVv1gvyvfJsXIixA3fy7/wotjE958OvE6Be7E3WI+Cgk363Ogf8YEpKvi9dnppaBmsHfaRhACDnKp+vBLQYHI7P3Frk8+YxtmIMIpCIwDmM4AJceS+BrMWYkp8vBpfZPpwT26+c6dgb22jHfXzFJufnKSZFRyc+kd+R+J10Gfi8mgQC+NdlUscAhBN4wxjco2PFT8RJjGalRVjjxYnhBHJOaFxz7IlaMkrTDhtMsTz74LimspgWbgAFH8U9iukEWITQ/sWli4WT0wJsAfgy1YYcHI0ngcgaAei8zUBICdgWqE5SP8za8xnkM2nr4TPM7EvrFPEWwIzyja92t3pU4VFyTd8O9Gz6mAkKD1A2pd9Uib9HaqEXMDs/p5sGIDCtyYZS6GONsDK9zoaN98hDHm4FiOFigUjYtEjV9+GxUHHEXgCWIkiw5ya615KK4QXjmF5utotut60vr7Rxki1o6YioLK8oSZzo06wg23A7Vuk1sm/FX0B6U+4t5pIvjQTTtGz392tzD1XfB68cVOWLBGAKnVtgSyhi0N9kVDN9/zd9TQE2NA9XNFoCAQ51sS34bAESamsg+BhtcBwAABivlftRNbUDKbu1sysHMEGx9JklRkgQi2Okb/2bx1+3zz79uK0uL7bPP/2D/igJo6p8glrppKr1q2vrSgg/+vDDEmMxek61+L13320//vGPpYj9i1/8sn344UdKVvndH/3ox9r4v//9B6pIUiGj8s9aYwzT+5T9IiNYi52DoApHVVOWVpZUhSYhIwEAnIhDYbUJ2nu9qzY5QbLb2u1bBPxzAgB293fVGkKllz1CvxVVxYP947b9ZtcAAGrJS3OaCS9V4xvElEDsJ7UZCGjPzk9Fd2RvEwCddpmQAWtkXLR4qpVxgFFXJ1m3MXOQrioyPZVzzEH2CEBvv54CYJJsPBQGltewtk+ePFMA9qMf/0DXtru3o8AdqrOTKVOJhDaOdQSyYKwZT8M6uwfb/U9ciz97pE/NxbhSIeK9TKmkgs5r3OMo8cSjQ4ETt9ZvtzdvttvWmx31lZsJgIF3tSdnGQOlqppmCQ96+0ORTZAqIK1E0rhHDFiq+txDAvn0bhrhHSiWOwCx2F6SoMxJteN0Tz+AjpKfmVkbWRJUPg+bYJM3cHpVwZa9go5MxVxUaicgcZ6xDKmgaGySRHOiCm06GgrpUXOOWjZrrQTx4MDg0/x8nzVAtTqCSjxb9p7ZSN5HnimOqJQrv9g2AiscG0yGk2M0HejDnFUytr971N682paAHXYbpgZ/AxoQhPHMBdYUlZzf1ViaqnRy77yWN4WWqT0enRJVVa7FeiEwTcVKVF0BW5N9xXJpm3B2pIKLvaPCD4LNKLARJX8BIngf1qyLnbvCwXN/y21xflEB75dffqUWAPQs1I5TyRj2jTVNcERPMXkn4BpA1/SkA1Aq8/QucjbkW4YSY9aE4Jg9srA4r+ka7B8COVydxoKOj9cccuzdeNu4y2gnj+ICOCPR0Gi7kdG2uLQixgUVLlGoz90GYtq/2wYk0Fr9r0oqi+aoYLGo8P3goBLrANqqGkhotMRgi21lECrsI1chA67ZRngeOHuK6iTrwLrLZlQlDXvrs8FIqhEJj3oU5kX1URoQvrq4bidHJxo7CahC6x33xmunZ6PGXn2kqohZI4fqBfuY958pOyHtoIMDV4ln0C0iWUv7jJOrBNYkkjCQWFfNOhceYnsXBoeTe7MSAgC4OmXgmfdOhQ9/Y4aeQRbHI7bPAhrLjqfCC1g/ULxOu5FZUGYIAWxyDqig+6ywxuyTAHxJgi20NQAmTFmmAnutYIQ1wpYKZJxk+gVJuTVzsHnsN96bFpEwRJxsxI4bWOOa8OEpzKh6V1OcwoJg3zhRcwXUoDL6JgYzSCgQwMWeGWwdkz4E70s1F3AfwS0FpTc3SmixISTVJMM825zZVI35O32rKgwM0eVzHxbnHWnrt9ZkM7n2+Isk36lS//H+955wW4DtOD+Pj0kBhs8UiwCmwtlglF50HLhGwGCNQUTA8PpGBQlsFffIOQorjP8rRqOyrSkDCH+iiH/oqmqNYYXFyLnkdwE28AfRFuB90WOK/WdPwqwk8ef50Nb05MlTxWiJq3kN58P+1MyzPEdiKATceC2xjEEJ4mRsbEdFNIuoWfSSs8H1Ie7sooKroF47BA0HdPTEcgZu3dpHHqF2hYszneOALW5HY1TxeQPg5llyzQglZwIHoB2/S1IWAMhtAwDtzkX4LPxTKub5m+9x3WYgmM4b0FTJd1g7xaJJspt9kUQz+U4+i/dnEk5aTvg/NlKTHIoFLWaLWncGGhNqt8zox8p/0pKnc1VJclrnXEQyMGgQgMo17zvol08swrXBcA7bie/DbCTOY314XgCtKRjmLOX/yX90LxVbxT4mNk1rIJ9DUktcmkJMAAPrOPg5A/ZxvcSxsN0CCuV8B6hIQSXn3UUiF/UCyg3AVPfMJ7nXPu1Zr0Ai9zVGmc+lws7rYI8qpiihWvb5nduMxJ2X/6Lvn/NMnMre58vMIabNWIxYrfFqz/GkCMQcGX/J/qfgmucTzYcIe9pt0D436zbnXrEKR62twLoNt5GJfVGFdsV12ltuExKfrdqrxDo5JZanEmD/Hv/l/HZc9gjAQ0DZN/s7AgCE0td4PhYptEQFpyBmIHYElmoHIBFyZeLg6ERJpZPRoskVwuhWAJeorfrs5F0VCBA7aL7VexJkC/+cAGc4qE7QETRRSWHNSObGEOKgBeD08Khdgvqy6UmqqDAxDm1iQjOpQchxwVLhx2mrQmVHKGdVvTveaEaostmGsAC9x7+V8JtcONT3X/8PYGBRQD0XvY45jkHHxJiI4kM9VAl2lNolv6OHVv26CUhsXM1auLqKQJ6vjrUBAMgXRRi3BJSap9R1CaKuJFxHH+9nn33aPvr979vYaK/9j5/9v+3ivNsWF9ioRhFJ3hkzCNX18ePH7dXmpqtblbwq2WIe8NS0NhuOgb1lyuJYe/jwkSoBOCeMAkq1AABsZkTtoPy5MmJKk5DI2vQ68EkwREu26r2SMDlSB0/aa6KVs9U4oBz2Xru7sdbeefuBJh3s7GxJuEzjmDqjdn43re1s7bWtN3sKHklcoC8uLs22ew/uKmHolhooFe7J8SmhPSddVLLHhLwT5D9/sdn2EcUbowJcY8o0LcC94am6IeqWwIr9TpDEe7D36BskMGDfkTDR/2d15ykxKwDoXrzY1DN58OCehMlwprARMErqGecMUoVT0HImoyKtA8Zddo2yp2dQyUKJFim4lZJ2KZSKnoh6PEHmtHY/SQKBPwAA7BqCDwLaN6+32+bm63Zx5skIlFkx9Dxf3t/Oi2rduISGjAJ7NJUFAA3IZZyOEeT06jlIjqFPr3ZajUJtzd4RiFaOS2e61PJ9LR0h8qZnsl/MfMJBgpgT4BBQ0/cI+CZdkmqtESgKsFDOmGsyIu7kwSocTvJxHgHQ1JlW98Mzpn+RwJdzzzWQDOrZnJ2JhcH1aMRmibSZejatIEIVC80kd2Ig1XYlEUbMeT8laWMoMSNqh2ChdRJk72hH6V63N68QHNptU9P0Zs6XZokBBJxZKHb5W/Ol5+bqmdE+gqI0oFe3P/uZBCKBHqBlhMFUWeye6vNNmx1UXlP9t/IyZ1ipkgxt7ACaGAQtemZITnYmRPfn/enNZE9bc+NCoymhy6ofXFocuwp28l5Ud2bmppTIW0keUR0EZXcFALA+6VV2VcF7yRTgM/V63kZ/ZG3VlNdrz0Bn3ThTgHHcA0rrADBJZrh2EoPDw6M22oE+y7SDBTEa9vYOXGFu+MaeA6TSB7FYkFvZcgZEM5Smhid6iGZKtThOJv2vVSX23vOzjZ919ccMOPYQgN/igtfE4KQrwiRUnNtQoSX6SjWlVK/Zk4iPcm4BodRPTII7MSVxVSt+I7RGMGO7PjPr6nf66gE7zlSdQP/A7B9GmqY6hO+SeDDV7ArkU6GXvVJF/lrPQlVp+UOP3OKH3FHsi5Kboapbgt5Mb9AUmytayJzwDqrOQ217Skbd4w9jRdXdAlE1brCot6wttp/PNPPA+gDTkyTbYXFYIEvAg6o3BjMF7igOcEWQr/hTaQCMmObL2Wdm+53bt8TwCeOAm077RkQ3AzbnnlPtMxPPUw84N7AtAlznPbje2FeuhYR0cWFJQS+B8PaOk163SnUEUMTm8JzxW7RkkASzz8yY8p7m+gBVk3DwN3svSUDuPz9P8pAKFyuJvSRplJjmsQUL01qU2EA2us6Ag/rBefD5taAb90qMQlKIvXJi7xYtn8URBdMkPoDGAI6p9vNY0c7AXqmXf2lBgE3uR75mfrHA1jP1gNPWxT4KwGLmisVzmV5CnMR6c43sTyYFpXcZ8IVpS7yGrxfPX/QZe/yf6w/rhHuQ8Byj+grYkJgs0zXUNnKlyRsSDBWbrUkDwK1ZBgYEVrSmAg7nldiNGIG1N3BqPRESee41wDbrzbXQlsY+OTw+FPjLPQukElOX2M2MHfYJexGh4TB7OA/KDwqIl//GRle1lOecpDsJ07CP1v7F/2tvOM7E1uInEvNztogdDYiVblcF0mmnkFZVgd6cM7On7XcTo1jnwwVG2Ex8poVn3QaZ6xrONQzIWlOHM8P9sNYBH8JWoLAT8ED2rj+K3OvJfSax5joNyHvv+7UG3olt8GvJw2Lv+H8KMtm3sRWqRFevveIPTSUjpvF5YsqEE1cmVDk2Z29gY/g+TFJsgQopxSKQ7atYivuKn4u9SU6o/E/34Lgx/tlK+I7BiBVUVKmckrgJkAv7zL2gGda7vqo2ElfNYbMRkwKgwgIlp0EDKu+ZVqfDAwTsR9rkzIzyYrNfPG5ajDJ8JrFXMWwDFonZQswGO6uK2RKvrXixM27mq/NPx+PYenIR1sj/dzsAf0tHpIqEya/FWLlxC43PgHOpxA748RTNRr7e2+5JuAAV+FIHJ/kChQ3VjX4u0RxJvkqpk3/z84vL677AAcE0Bxfkni+hgMxPFOXdvf9KSCoACRPAFD5TJIYBgGwAJwcDlcc+WiWxOwe/Ct44AFRLcCS8Hw4YMTAoGb0b0ZtWlpc8loqNBluh6JI6LEUd4YKNLJkqYgCgn0P/UeLvUMDJfL4CAFSxwW0PBQpcXiUBsEgF1x9EXmj+CL1XA6XLCJtoDYrCJ+0CR/hG58t46jDWhRgVNit3+NqhlAaMCQjAeu7s7rXf/f5fldw/fvxNe735sl1dnLW//x9/29AnWpif8eGAIn7T0+uplOFE9DyK8st6qY+tKC4BNzSnW/vAQTL7gANDkCh1bikDE9ztu5emKOPDGxdjr4C06EwYaGYbu0oEbcdGWr14RVFjb3OYaTtdXpprDx7caVOTY+3keN9CdCgOk3ReXwrto0K0/Wanbb2GCmlxOyiW/P7G3dttcXlBhoVAlftBNFBVpVH3E+JAAVJevWKEH3samieGMJRFJ9YEGKoCSbzPY3h4Hl4L6LaXUuF3wD3Z32QeUWbRGFgFJB5KHCfG2/lFVwn56tqKKWxSrLUzZT1VAQXkKcE6zifPDkP8b9GsQh9lFBDVNloPPNLPVTYnHO5bxKk4oesoQEcjAEVogjm+5/NtkM3z6qGsrkotPCPz5OSqp9p9hTNKLuK4jAB7ZByvxZAnGYnjC4hpUMxAhwGGgQidxPPo56P1oDOmahRrYxBwXHZCVfbeTZubnVa1XDNg0QeovltbXaut98E0idhVX5uEA6/Vk4VtUjUOtFln1PephLAAHjszg3EYfpzx8Kg7gJHYZwWYEulzz6l7faEAgsBb9yIBbR8oQcis6McCPjOHvY21ne09PVuS6IVFKMQGi7g+HJoqsBJumqlebQOnqkBc3QgF53p0zSfH/dF1BLO8T3oEhexDaYMGqaDDIoCse65f9kqipgYAOHsBfR14ILqZHl5ABCuKQzEP4wUzStXXe39SAToBiIMJ2037JyqlE6qQ4wYI2hjraQCTfnJXvUXJr/5QO16E+k4EtlGVW1pZdpIx6kRWifUYWgBeQ8AX1k7zhYsWCpWeczfWmWxL/x9bb9pjWXpdZ74x3JinjJzHGkhWFSVLFGW3zIYtC/YHw3B/6m5AP8Bo9HfD/8f/wOjPLTR6gCW2zLYoiWSxyBqSWZFDZMzzPFzjWWuvcy7ZikKiMiNu3HvOe953D2uvvfYdlJ+n2+7egcAL+v6hyEcTgGtOVbwPdIpiXi118Z8J1kiAHSTal8nnSvjWfk1rWYk9a8HacS5ZGsYvhqUk9tGCbTNnJEBcghD7Imt68DvSU4CWzz6ErstkC0CeqxsJh/JsbNt9JqanXSE2uIE4E2OyPGVCfrT5nKuHsXQndvf29Dzl36qdUIGmtCosjMjniVlH3p/WvPKNCZ4S1BsUKdGukYo4551nzD2zPqlAZS+wbuyXaIOwJrwuLU0RbQ1TySBevb4EAqcmqVYCsED3NOPQ9sQjFa1zg6By+opdZOH+BUgpLnO/J3jN4uJ8e/jgvgAA2aeaGsI55HmwFh5B7GJMYg/OH38Af1hridkdH3fq8ewb7fkCmiQqVQkG78NZkUAbgbAmO7goYT/kZMMVdvvNuXlGcK3oTADM4UMU0ggc6lmffI+f8XtJ2pWSVjuGGKeltq3r0Cx39i+aHlQ3ewDTYIw3QeI62aSK9fh+6LK073iSSyWSE8U0rXhQ4FXND1dLHiNPa3KCRevMhqUHnPdw8j0hZl4SKcD8e3fvyw+qdaZaHbSvJJptqjB2BOoy+0prViP1WBNV6mvuONcOCA9AwGeuv1sXs6uPCV3pxo9EawD/kSTRvhIqvoFwrok1wGeJCTQ73aZFvXcCAmUZkAd/xD1JrLFxps2k4vti3yC+GUC6/KWYqVMI87rFi3+TMOUMCahA+I9nVQwy7VU9Pk8xsfp5jRAsf6+9USCanm1V3lVEE7DmPIN9wh/3TNvv4694BgHklNBTpFhZlg3IPmSdRin0+D2NeBTg76SX+9AYQNp7ZAOrIAdzZdi0LxVz1F5MVTv2W/GApl1ZQd+xkVuIIqCaiSeZTBG/5rW2PetZFQYhktf0o4s9XYKYAXA8hZ8k+clpetC0byFO21iAVMXd6levHnv1qxuwFkNuRL9J+0eTr+i993nsfNdIu0YH2lRONFr970GZ8mfliwTwV2tqGJ/YK+IU7GIKLLRDIlRFXMRqY0Pp96f3HxBA45Wr9UqWqcAYnjfA3plEv2c11lHMoooRYBwALkmkkXMwPatMjziEc9zZH02sSPGWnI+4wfEQ+4jzAxhL+/Duroui0UQQq7eKOck+wy7is7iXgP3YjTBhcia63ParrQ2R16Sw2aGtFsZho6H0z6GR8wWtYg46G0kqkANVKqj8CClScoI6r/sUNIuzBIREralqrhNqswAwchyebqONoPJBQS0KQqDbI1cJsrAHCr4UgBmFamxCDiSOThEHV8kfjMlEm0O1tDQBGCUo8ZB6D4/scNBpdpCrJfmyA3cMmQS7S/ALCAggYE3tvk3g6orZ3R77pQNOFaAEheRoCNRELQhN0VS3BBBKUMo5OrCjOmtKsbQJ0ptY1wf4pQ6KEl/nHtSGqaqFe7PpVVUwen4msRjW4d27d6pMMmLw5de/ajdXqPUftatLkPBx0bupblPBQimWQx5KHBtUASW9O6VF4P5F93ZiCNgrVDpx1DA3QA1z0DF4rrB5T/Ro+m3X74Xj9P4h0D8SPVm0YWjdNZ9V7Ir0hc5Mtw8/et6+990P2+LCTDs52W/7e1tKJGbnFpx8jDdVI26ubtraq9fq2x8b4mSsTH59cyEE/+HjBzYuOitXCjDZ5xaHmRYwACpM3ynrPzkACUdsyjsoziUjRxAXDKqXagZGmqSYPwRzGkfHDHj1VpHgXbfNDWadQ4u06IfBjCsFBw8fcY2uXsS5yeDWfHHN9J5ArAmq76zeV7R80aRchcpccIwM4324N+4Lh857AuKwNzEupjZOtP29AwtEaa77Ubu+ulVPrsFz06n54pkBaryAoj0HJXSzG8HCPuB1XBvXQNtNnA/Hgp8j9sj/1QtZY1YCEqYqEwoc/56dN9CR5CUVJwXIw9t2cHhYo/HshKCCQyN0T69p+3kmqpyVc9a5K2aC6v1FzfZ521ddbAAAIABJREFU9B8LyvhIu8LshCm0zYg5sRepno3aPNaKvUnwCGrO+/PsBHhOT1f/H32q7v8TkHJ2WjTTfu6yGB84peoJDhtB/d/Xt6LssQew+epHh0l1cqbzowCNfus71ukgyXWfqqnqAyrwmidtIETV6hK4cXDm5DPJU841i6IewBKjYg/BTsBhz83TXmOtFhhJCcL5Hq9LACv/pHFyVpDHjalSMDHV9nb3ujOIfeFao69Q8+PaEtMhphCQ9cQa1o41omIP0IZPNKPIPdgk7GLEcfZFf6V3d6jxZIBitA9pRNTkZJ0JqPw+TyQ6Ho9ogJS1EYtmdkE2AnuxvbMnQI/kXwKi5yRMBtpdETfAGRBAVWUBwPansS3yLQUA8PoAAAqCK3hPgCd/xMij5WUBXVT5+IJ9xH7iGRAMiWJas23p2ybYT+XUe9kTQwAKBW4hikoVeHKgPaZ515OcfychNKUZcDN9nX+rpWpsvNFDmTFKqrKU/kMSd1oASIDdFlGxRJ039jnvn6q/bHgh8gGSsiaqnndK/T3TL8kh8U6v0eKfs+bxZ1xPd8ar1z6Jj4JQetgLcPHzsS1Igs/+1VSCaj9IQOsxW6778vs834BoDtZJzBCU9LlGhMpTk2AB4BOmpBwv6r1EcPv4zgJ4tDXAVFjsVO5DW/baOFkPKKzzW1ojTuCHUr+2/Z0UIEv11FOIPFZYVUcxBs3gCZjMP0ie6D9nTUi0A77CcMN/G3Bz7CMhsWIIOBZynNo9y6K58nn4KUBdrjGgMc/LU1kMmLAZsmd4D1fpAjLfqnpOXAJ7B70Qvgzueb/6mXvyAbELugm0MUa0LX4ooyb5jDAHBOoUAMA1wJBcvbOqdeQ5cZ2p4gnQojI/i6ikE3HHvCUgVtcthkWxJ2iD4rMU511fi8nEs3bxxdoyfPE5HgVroNNMp37CiNtGTUsOACDNCgD/YugJZGaMZLER2I9pI9S+VvJpsVMDT/78xNP8W7PsJybEJuUzPWHJ03RkR+mRLzCJJIqYQ2BotcMIYGE/V/HEibYBjuwR/q6zOKL3I+HVuTnFbD6LbrFSC0qxmnQDanebVdIoCnm153APmXrAi6ShQL7hTKoD8ZSwqTffQr+OcQ1KqAXh4lwtyWGV5GwlP9De09hrx85ZwwAAgDesR0aqut+9FygWM6HWQvsqGlryZyWwC/jBiFMAqBqDN8ruGT0bATdGGTm/VfpUAuKpJmlBtC9ysYDnkIJNzqivvx+Vl/PlaHmUreV/J3FNPGE74Kq/wVNyIjMf3JrlKWuAkBQxiDvzzAGpBxQbSugWEIBip6dUzEn7gkJbdD4MnjHi+litcGj2EO+wj4mZzCTxaE0VyNReYFvIfQEAEE+oZUJTT9xeoz9iMfQtkOxN7BCfbdHtTZ0nAIHEgcSMAi1GRg6zBhphWYwVXotvN8BvUCB7ROfx87evh73T9IbhgGkjqyfTVB6KnBo9pUTjVk5HIMHEQEgID11Ib/WzExSq76QoeTx8jRspI8ADUwVbRtFqs3pYVUvPRnD1A9GlzI62A+ArBiXIkao2NU4GFoAU83EW1TuPoMONqjw+2HMI1rTxjhJdQtcdWqcNN+JscgBFHUYngApEifCpN91tHZ0YF/928OYATgFM9Qlrc9donWxS2ZzqLQjoEKfT3W/0AkIRUU+xDWu+Ro2sv1/CEVCTRipAGKTPP/+8ffnVV23vYF/PA3E+jwrb1YSB/d2t9vb1b9qb1y/b6cmRKnhU1qZnGOMC6rurg43T5lqjui017JrJTVBrxVJGaTlIQEMCx8fVIfzTUVJKgGiU5q29AqoltVf3AqaniSB1cgqhmlltfIJ9kkquBWoOwQmjpP74H/+gffK9j9vNNb3VO+3ywurmBN98odCOGNjVxZVExL7+8mU7PEAYhCo34i0EYYN29/6qjAMPiqDHvTS90YUpQ2sE1W+eC2KAGIEguDpf0OtOCK7HJCzovsP0WPlZUVJgny2WQBIK6aDbOEQMMII49MTlebIu9J9xgmbnZhQI8RUxHXrNeQ6ehe3e9VRK2H9Zf4n3QOVdvSOHhUMkqOC6MXzpRYXWK/bJ2Hh7+PChHKIo1tAK1Vt2rF5fghzrD5ghkEoi1/jowQO9L3oEmbvLz3kv9pESC4xzJ1xmKmmEslKVS+LjxNiASJxpEogICeZsOKF3hc/z35188yzZXyCzVD7VQ1tzhqmmyYmX0qtE/MR68ojTBB1ytlPYu0G7JsGqiQBSUZ60MJdpy0bM1QunUUYeqZhRdjHaXBe6Gvw/PexiWpUYXgJ9Kl4kHVKRLTXYGP3YAQVmJNI1/xtQiH2cMbARn8s+9VpfqJVDI8FuDObJ0RUAgA3f2NzU/VPZM6vJqva2X0WFHhYL5eBAIIGqaJpxDMgxU4Grp8Fgn7kvqpuyjxLkAmizOi770qyBUpUfQrsk8Icpxdk8V1LNmC5XQ6D1EnBaqA0A7M5dtC0A89jHTT1/gAEAbgBA2C9+z2rJ19rfrIf8jXRtGOkEZR1GC21oFjZ0skZFFYE6qrXQiY3qu5pmQAiRUGj/KNXv7R/WJAZAcfwL00Jo57C9xN4IYAGwLjq6A0kH4gERO4CFiQTdCLrQVxNs+BoUhIuySFvWi/bxRx8KBKA94TevXmr6i4OoW4FiSfhYe14D0wdV8AAbJOrYH+4Ne0xgDsuOdQSQYN0BGBFs1FQQ/D+gcp07bLEC8aqm8P0IdTlWcHzCfvUaWl3X+b1Vy93vaRaN9t2QiqAdM7+b4Dq0eRI1nlmC9C5R0aQiJ9ZJzBXMViUuAlwR9RO7p4LQsByzxgrkqy1I3rhorklI3ZfvdUP4CRuHbU6fbsDM2LkkE1wPFSiuU76PAo3ElMcarC2CSPeDGgjGXhjAIggE4JwSiE+CRrzmANp91EkI7XurDZFYhoRCgp0I0y7oGiPam9nzWs9OiMvJX5h8nFmSZ84odheauYpHAK/qt3X7k6nvGXvr5EGVYE3L8Hv6eVgHIQCAeourL1z9+sNhaQoxmrJE1YrD6TGSvdAYfpX2Ac6/Wxd3TE+uBIV7D5BAUM1nbm9ueSJAxXICCxBfu3RMG6p4QGEVKtCl4dxqX2CPLG6a6mbaYvldKuwkNOyNgM9qqa01s14KjDHTq50AmD3St0n1Uyv4OSxL/IiAxOzpYkaQnBhg9F4QK6imZ8F2wXew5gADgKZps8xz8Z53vAv4n6+Allx3/BY+gP3AmsMg02jKqwsD7LLjvhfGvUY0Nsk/iZcKRSo4WMOHdqNM0MmZyT5OjC22aM1+t46NNR+UZ1xZZT+xtpMoa6B4shJUdk8cECCqf3tcH9esyittCZWfAGCIrVpFNxfoDCZnChQ/DzDDfbA+EdbV6MESLuba8vuJ9Vlz9nRnJ2sssYEzX1eKJ3yGgJVqEwjTMm1lJLGeruKzxHuEtR0ATnFRaX8I1K52TifhVX0sECCgtB2NbXUHxIzoCQQUSEzM+yYXzHOI3bbNty3iT55x7Kv3XoQJzdiKr8XeO2/rtW+41ylaKW9vFJdND2DMjmlcuIoA0zMCuhEspZjFc1PcdXkpm0Kcf0mxo1hNAtUL7JHNLIFI7Cl7Q8+w7s+5axMAgWBrWsMoOBE7GoRY0DmlsEarBMU6QD6+DOS6PQifl8lYPCvsataEOC1gleN1a5skRh77yZe/GoKG8UIl1hKPouLpVNwo5KySfdA5UCtR9tXzxgiiKdNxoqZd/f7cID2lAAWhlQjBrWqQaFL02Wosgx+6gs6iK4YqJseoHua+Kt9XBHuarxB/BPNUAZpwb6zQp2sl/QNU8wlaVSVGnZjFn2gL07PSB8CY6VAQ3Ja6sdajNrc/0ywEPegacyjj7GJ01wbAe2M6YLhqjNOIgmYMolsdtD3d/VFIVcQbPHLQ40hCt7TYA7RG9wla6b2YFCNMhTjHHBQjZAYJusSoFGfX1tbal1992b5dW2t3791rDx48lDP59tVv2snhQTs+3G3ffPXLtrXxRkmygvZZZkTPd2I+CZp4vgh8cHBwgDwT6HGi+hfV18COR9DwrKAMk0Rb7d178LcCtaLya+8QXqL0rOB6yowUGX+uCVG4JmdKtZIvRn7h7DBGP/rv/7v2gz/8/ba5+bZ98cUv2vD2SiPvqIKQPHMIqX6xRsyvX0e5f+/Alasag0NfpqsrBLCmSYIaYxgwuFQIRQMacwAaZVauJUqnvNaB2Jn7wqcAT0xxDPJKEP7oMb1+s+1Is5QP9TMdcqjfYmFctI33mxJC43PZBoAEiC3Rs45yPwedhPz4CLrZiQL281P3CicRTv84+zAJP58FAGAak8fu4RwsSge4YkovRolAg2oOyYGDIFoKTkRlBv1j/XgtewIHEuohzBFYOK4mMw85lTErJkcIkbPqvkSP7IoTCIqbvd5V7cqJqoKCg5bmwrjej/fw3nIVh33D9TNXnrFt7uGeFQWaAGRxcUFgHlUqJfpTA1V+sY0YXe6BYDvV/NHrwy7w/iD89PkBGBI8aT46wFMXaDkw99gWByOeROBkhzXnuj/77DNdc2iW6fWWiA8j57DLV5famx+8eK41U3+l2mniVKHdnbkdanFRffxi9CC2VHobTkTGu7NF0MfPk3DBkHFf24zsMvsWn7C1va3XAADADCOw1VqTuEcwU2q7RxIaPWScHOq8c4AsBou5djYCyLbYHzWP2mKfrhSn95Q14/UACAalTJPnPCA6SQINmMfM8pxP7iN7ib3JDHDaAAAArOwPjdpjt6YH9K8a1JQ9u77W2isgxYFKg8Yj2DxWyP2qscc8Y84j63lxcSa7IQFIKOazZsyoSrd/ICFdWFW0Z7lFgYkt+A0U581c6MWg+hFxfObhsauPnK0keE7i3NuaMxn/hbdJMM73VJGYmGgffPBB++yzT3U20HXZ2d3WPjGTy6/hGRWdR/dlfZICuwqcAYREIJY+dPbxz/7u79rmxqbF/6QxMGmNgeUVPa8TqS/zHgTUtAqRlLmQkLFXapRjn4oKXhMXJqpiX7GBohVYAJWwJm7gqag4UQBKKl+Mo5RAVNej6Z5N1k7JZjd5xOOh8uXig5+J74f4xirtSTC7YkYlAgnGwgQSkEPsRPBe7A37CNPssSckoawT/ivtOKMgP9fB/lT7X7G95B+lKTPRVu9QDZ6xUBpVdJSfKzH0+C23mHBG+FypkktDpG93GAVWZwpU76vrtMUZ5ASE0gjBU9hH/b5LO0/6e1VVrjgOUBjbm8ki3D8AAMwbfKOF0Uxh1tmf6LUvuAbWwutshoHAkFIXV1JRDDXuHRtIew9Vt4A0WW8YYHwv1V1s/qNHD/WZOu/oRyE4q7YSgP0L2UySNOwWr0kypOJPxcIA7qHxcp8OvC14iQ/hfSimYJOI62BsZJ68/EG1DYjOTwtitetI8LnAmtGkWqy+GhvJZ3X92rW/k3jyf86lkm2q7di5jMjkjNMqJj0pA9UaY6jYZFLxMn6QMxT2Txi+8cuxw9hkAIDEoFl3np3py052+X1iRtaT80e7Az/T+1d8PFNFyFTqPaq814bA5mpM64QFzjwa2BVuErZOZ6xT/Teom3u0/5lWccqML8cHmvZzcy0GgEcxGgBQwl9q3hrlyOdMYdsNUqoth5i/plc5MSimknnFJSZqW5NxtwGAnj59qqIK17K+vi5hObW3lqaP4233+zupde6kanrFSUx1CzDCpyceij9I3OTWFINu0jy5sXAi9+rx4H3BNXlPcojEXDnTypVq8ok+jxhnJCFOQj7KIIheCt8b1eLIWvAZo4Af1z8aZ6UdOKC46p20UZdNUEuLGJKeRBJ2t/fplQCAMSVV122a5HuS1tQ7AsTZO7SH0s5Lsk9MMT/LVIkrjclmvw6miQm9p0X5r7MTBj33oWlI8snRaqpiN2zH2SmxtuxjLDrN9S4uuS06jCdNHhHTxXup36NmsLC2nCH8Uh/zTUqvL+B24sDYYQEC/+dP/+twqajA2sgslsAA94pTDUyyTv0AgylHAh1GPWp9RYLNkiReSQZCT1A2C130w/EIQDbGWNR2K7AXMqhxOb1ABY4iCJk27QgtxKi6D3N6f0dRJqPtzP4F2Zlok1wADwQaL0kAvWjMvK6ZneHQjwIAZgD080xHq+veiBlvNiKqVKyFUE5H0UgdQFUr/Hq3S7g3tEe0mY3s/kY+Wyg3Bo1qRsZrdW0EbvTPdeWAKzCrni61GpQqeGh9PFsqr6wh1bsf//jH7ZNPP213799vn//88/ZXf/mXbZqqxth1e/3t123z/WsJ5wnVnmbk07wSZJInBRDQiCo4lvjLuSmaPrweqcjG5fm4QmJQZ2dv146I8ZNTILhOfBLscO9xsKKAX7vnLxRo9SSOUcGfkXPCoFE95j2gitJrxTrSArB6Z6m9f/9WDIDZGc9mx9gSKDEqkAPIWDZ6/89OziVix7g/nOTx8WE7ODRdUT1zU1DSbDx5fgQt7ze2ippJJd7OJ88u92A2gMW9hHQPQcG9dkHqCEI++/6nSuTX1r5ta6++7URSSNxYJ2jbIIOoaxN8QUOmInMztLP+wx/8gZJyAm/1qJ1fqtVjZ2tHIIrOqWazjsnQoF6OA6CaA9DH2uCEEB7iOhH44WdMCOE58vnu6+r7t3L2eCYCJQAAsCU1HopnqoRDFEpmeJN8un9KtqeC+lRRxFwRfbSqpwW8BYl24tz3NPMe9LEp6a+2nhg9ApsErwrwAY3mUHb1XHFQXt6PoAXhOJJ2JkMQAGxvWYwPJonGbgE01aifiUnOnivUMvaVbAMOqDUCQSnRN288DlB0XgAst7HENnDOMfJxzKwrwQxrzno8ffqso6CaOWNhNkAYja8SO+FSFdxPPvmeAqKN9xtq8eF+GXOHjdk/2BPVnTYoVVWYeoJtpApVI4qwDWEOyNGMUsoRES0l91QDSFKoILA3WJfYtJx/96DBqhhXdY4WI+wGvy/KLRRLpkrMI27lqRLpQU/lLEEG++WgRhnevwtV360QZm0g5MTeo2+VCoYrluxXemGxB2YPMa6u/Mo4VTiAKphgBL0GagCF3arR91xaO8IUuohJEvBZ5waGkpk8CbgAANQSJ1CO8Wiu9glAHExqz61vvG8HhwafAC4AjEmArwAAbvATthceFTflinglqSzWkea2m/LIOnCNSpAkkOjvBZwP/T+iQAmm2PfYzBcvnstebW5s6P9pFWEd5PNrVjJrSFIUMTsqFhpbSxVlZqY9f/6sffDihWz4j//qL9sXv/ylpoREs4PxhxoryGjIU4+BBCwlQiNRRQ8B2B9WDIkN+5Y1p9WQpFXVJImbeqSgKlAEfDWlyGAHWjFQxptaEBw2GaDkLyRVnBf2pF5XiVsC5cQcfd9+z8BwoldBnPyTdTi4X8UZSpJsDwxcR3TRVX6MZqfdURTuACr8n0AONhrnnHYp9ruFcV2djY2wTkJ8qkdzRahTehNlN/16NClc5Yu4lALJawMZoa0GpBm1ZQA6MPYIhrmOFCSUQBG3qFfdgH+ALVeoXc0y5X+xS6AANYnrdI6K4cPzWSwBPYn3HVHF8rphGwJmJRlIYhmlawO6psM7xnBPuSjdsmH92nUVy45x2be/suc5C7yfWhNg6ZViPkm9Rbf8vYCs0UUI8KP3BySuZxWbgU+1tsuhrpO9p1aq26EmkeQ9Ewdw1gNY498Ntvrz+SzaA/gd/ABrFvp6qNo9aJekwX4qQD+/B+CSZFzXVMUvJ04UOdzKI52ZEslOnC+AZ4T5IhG0boIF58/nNgWHfHbiu1QjaRtiLZX4RwujWgjie8QkQvejmD9mqnmCh4pHk25bAKRJXCCADFBWQnUGFM36cEXaMSbMJFoNLTqYWCTTVfANrDH2OwAAZwh/p9gPsVbiVQCDlAArD2LfCSyWLoFZG9gO8is+m+vUPu4Ermm9nFIrCz6CtdRI2pGKLtfHORNAUQBAbAw+pMvBqD4WqJiqeWLq2I+AZrwX/t7sIGyxxRGra7VjBvWxiX8SUOcfAgD0mWo5dBtUfBTvkUSfdeV+A6okNwhA5DitH2X4u9cvkKJiLgsdewoNNoGikrWQzPaGVWhRW3k9s8+ZEiFgCzFl2hGJNymOLIiVQjUfW7mxuSVfjF+an13QcyEelo0DAKi9SV4n0KPaskfHyI8CAOy32GrNHB9a9JgWAHQ2YHCu3l1RjBz2JHvu/fr7GultW+ZRhFD7HT8DGGMnzeQAoDVL08w5C6PzJwCKzuVf/Jf/1wCAKnvjAgA80s9iOhayM2LFgqSiz5vgrE/OLxSUkOiDsBLEQtvkYIJ08pCF/JSDlKOpZFcXlPmUochXb4oRGipI9cjSQ1TjWrhBDi3ovtGqQoZG2AhcI0kFztBc/BuBAEZ8CDFam2H0lVRHiy5S9MxUJHW4S5fg/7fhcTaayWgmA+sQuncOqepCVc13YGJ0Me0SBV9XFbF1IjH0vgZgyEH2SozpQPFwdGCme+peAk+9qkR4+LvE5ip5Eo2sqOEkByQKzOv9xS9+0f7wBz9oE4NBe/n1y/bzv/95m5maaPOzk+3LX/28ff3lL/RvXwGiYKha37aj4+NSh77tNp56ZSQEEsQLqlmohGZQsK5KTEusQveiZDFOz0Ym4m3euFa35Pfd40P7wKEONpRdATc1b1jVyYyVpJI4CRsE5JlE/7oAgCkBACsrJHY1Fk4A4pgrcle37YMP0A1YbJub6zr4+3uMz9vVvkvywnaCxosiP73vMvD1zAXyAGqNW8/ASvMT7ejQ8+vHxl1x7KsI/vdHH3+oloPXr9eUuGu0jSjX9BfPKfnnDwdUPXZjHhUIqkWg8d3vfldOBBVnqvEADlKVpaqiKsupehep2DEd4+GDR5rdDOLMM8WQfvjhhzKEG5sb7ZuXLxX8wdywKqmTf8ASV2n63ko5BCU0ODTbkvSQqoWjhIMwgvRRsxdcaZ3WeR0NvmMAEuDFKXhfkyylEud9lSoon519YvvgFgaDG/1MZgRBBTxJ2dkBHueZmyMRVG8mYjFtqF5FAU/q9fN+HBvnHnuF+CSWBHRUDmgB0Mx43pL9qOkMTgx5T+ylK92mE1rIxWvG9fL8SHpEORxnosC8DD2JkVDhovrxe7AAADo++uhDCVru7uy0d+vrOuP37t+XTdja3LD2hYSeLB7pfmGPC8NZqDLX9Wxa5Xu8kdQQ2KI4T1CIOJqrn9DBoSpS1SUBdJLqJEnJK4FS6RbwHKmawRhgrRhZRYIh8LPATpIe1pZ1kqBcJZ+pDHm017hADQV+ExNKlqjUM2pu/wCbAP0+4NCkPpP9m/3TtWRJdwXlcY9/1UjQWWvE8PmsA2eHvaZ9XKA17UXqeSWARBmc6hHK92LrF8PGHlTPniCEe5GwD1MmJiYUzMNSwjigEwJYhxAggADTXGACWLnGQFrHqoiIGRR1BX01jK7GeklfREmvHb7B4153wolhKmBmoPC9tF3gF7l39r+Tf563W5YITgVAFf368hLNAo+XVcWspgTAQoFV8LOf/X371Re/bM+fvWjPnz1Tn+mvv/y1AjCovWO3HhPIfTICEdtC2xSxBvEDgn8BmEno0mPOWiiOq2BerQrEGNVK6GIBfXrN9rECIFWLhSq6ApTkeJTZNxpo2nc6ueS1CeJHAQBXm1zBtx8zAJDEz9BDPq8EcyPeWXEHv8s6s7YSXZXQp0XKtnd22suXL/XZqUb3jChXFg2Iu71LQHmBo7yeP5xhvqdJP5dmsQhUmphSso0/4H08bcDjfvk8EvdPPvlEcd9XX38tJpko/MUm1J4XM88sFe7fSYqBbeIcro04MKA9ySp7XRWuMQuO8nxIvHmNAFnYdNUWJxaeEjTb/ASxDnLDlHRhofMLN650269WRbNizIAbYb9F0yfMgrRwcB8wC1kPUeqZ9V3CXlynK24B2A3eOpY0IBjwTXGo1Ng9kpfr0p4pRidnM0KuPH8q4nymaL7SLiBmZq55FYIEXNBe6GRRTKLdXYEAsdsezWhABJaiwZlRHQvvz/SFU6VM8cUxlinjrPVp9YYDiuK73Zpnevw1YryLVBlpT4ONBhPBMSnvyf/T/hGAkoSP9QsgmGlgYhswylFjB6cUdwEiwBpj30UwzoDgtCankDyzV2D/psKa8YP8DnYwY/esZYbPtr6ZgJSKK0NRD4vDIG9iQusXiAE1zuc5dgulnr9bL8TFULOQzCT2WowrHkrlXG2KYuBYYLarYhcr0eCqz1EYk4nt03qkfS69KyeDvF98mvME5wAWS3UsHdAgZyh5Sc4y16OCZon0JjfjdwOaJYnM++X7+oz609nPTkDPsUDOlQFq6xuxpwNApaUz+9DFNQMd+TzZqBEmqObZsw5TA51HigiwiigUYE/VIz9VbEyBUY7bwkbgWqdp1xwgIH/Rri6sAySNj7l55cXE9oDysB414vv4VIUVxSGTZlXL10pjAx9k3Rlrm7nQYK2YmvQ0cAwP+/CK+Fc6LRSIiA0HbaEE17GfKhpMTcsWUDjRFK8S0tcEpAGaO/bz2A1eC2Mke5EYUTm5fFMVKoqRxBkc+4uf/PWQmw0AgJCfx7dACWN+KzdgYT+d/KpcC9mBJVCiHKEvqz8ThfN6SKnWQvVx4uvDEeXV0N8zjoLQ2klyzXxkDFu9l9DEOvCmL7kvWhtFjt/TBvjs0FcUzOAY+B6BTlUCqMRh0Pi5Dyrofe3hAh3qmbkHU4iXHTmVGiM6xBFGEZVgad64+614AFwv60iCoP6+CwfXrpRaUII1zMHFmbDeHjf222NHOCQ5uAlGVfWuIC3VzQSfNgHB8Ixy8rlUgWLUX6+tKWCQo5Ay6pR6ZgkINt9vqP9/eHPRfvmLv23ffPV5W6n5mKcnKHvTB++kJUGaHWhNMKiKvyox1eMZKm4Mj6iJdT0xWNLjLKBEh55qTc2c5brpHU9bRJBsvk+CzGsxxA6IHPhwIzUGAAAgAElEQVSw7mZAYISo0p2q7/fhw3uaDoDD4blyAINWI3SmatzFVXvy5JnEz5iMwIGhaoVYIk7n6ZOnCtIQkSMpQhhRdOoJCzN1B19sAMZZ2YCwR+i9NJvA87B5Bq4GO4FX8tGsOC5qZTE6OGcP7j+Us137dk27mYTQvYwT7ZxJAOWseB694M9Afbw4XRgvAl/OGGU02R49fqyEkXYMVRLOz5UUMt6H93jz9o2qp1wH+/z8jLWycyPRCqAzijBqekLt7YxTCyhFstUhkWPuYeJZcbahxuZL4+wqOPLvOshzsOxkIOfciKgp10r0pV7vPa/kQIDlpe6N50igxftAx2b9CA7UurCDPgTzsmEXJUizsIz7PqeE/nPW1bogwMUtKXxFwIvXUY0X04g59mpRcZAfNX717F4xKtFzo63OnT63HsyQWr7aKexEMfIks9gZ9iH0NFHctHecYMpOXcOC2df74xz4bBwX1wTLhP+z93nWvC8J6ekZY109QpIvnhX+gUkOntPtCR8XVLtL4E/tLwTbCF7NQZV00p6AM8lVhG34GaAj90BiEBaO+uSuPXoMB44KL9c2Sut0Qut1UnBFr3tmdtPnf34p2j/O0bQ9A0M4wZwLB14W7qFPT72AUwOxPljGlaWlNj9n+8F1nJ7QkmBtCFd7rb5+RpDBfPIaDaYWjqowsQ81Cm/o92YvkGBrVjtj8mpkqVhwFSQS58CqMuWQz8EuY0fs39QuVgr+UgmXz1NGq33PXufe1JpT1G6+T1WML1FyRYUnCO41dJysOlgHtGKfsxYASoAxGuE21sQI+vjjj/RzzhdAEj+HVcJaIN7IdfE97vP73/9MQcvbt28k+Mlz/vrrr9VupuTl7v22Mr8ivRT2E/YTBgdthRZTQhDwRDZM1QoFUsQiBtIlNjW0nc20iBQpZItgB9xUxUlspEkzBdTU7Ipcgt8+AXCQZsA8rD7/2+fblbVMTcJvKPGspFtV1+rLTuIXW+fqtYUAFaApiHeiTGKFzYB+zl45Oj7Seb6zeqednp+2r776Sr/TzY9XC4lZXOhzoN3DCDMAcT7HPfT+yux4rgO6Kl8CRWHoXQCMmmmheywwif1pAHVSrYGAMbSqhM1jJsG1WBl9QO5nwecYsKUaRgXP+8/x20RNErA9FUOOVozJSTPWrm8aI7Y4x05IfK2KqyoRMfhEa82F4oHRhLu7twIAeK7EBtjKxFABZ5ycWrSTGIEzzc9SobY6uIVcWecwxEJrVsVxxiKtolAfHhUAQ/LrVrPspYDR7F1Tdg0ys4eVvE5YWA7bwOfLPnWjeNGGQHAMoc05fV5akNKvrVYwJp9UmwVrqxhdbSX91JSAzVlD6P1JOLm/JGNpkxMwrar+jUBR2jTYs5rywXOt0aN8blrXAsQYAPE5M+g4EBgX0UfFItJ6MdgnYEQtdarbG3geG5PeET4niSHP1EzPO9qvZzXFKHEx+8xCxMW0qL0jAHEEABA4VG0kfKYmnxXQq9hxAkaAgR3WBbsxOzIPXusr+veV4k7lLV3fOeKlaFD0QABsAZ2VmlJlkex+ZKuLAhbMTDwYTYIk2vEByQUQZpToogA52A3QyHvByrQqpfAYEDPnJOc1MbeAKYDUkQIWv5NiC6/PVxL92Df2vM69KvPRtApToG871RmrQqSZRxnp14t7xoYkHsr/AwB4L1gfiEXmmWM/2E+Aivk5LVEaJVxxNefO+9FrnPgSf399cSZNGgo1tqtzmtADIE3bJz4KzR5sHy3OdgP2B5p8IbZCafaQUdy4HdY2wD3/rBF/p8X2wf27qvhTmCQ2hCkoJvLQWlD8AQCmsMKaMXUN9hDnyvsCG8v5cf7gCSDzuj7i3EqbuzZIio+8T5hCAgD+n7//6RDKghR4Jdc6JmQNQy8xixrXpD59ElcZdI8BEcW5OTCh2sprpCCNUCBCGYwFY0NUP10crhfK0wTS35dNFvREG+7GyWNQegd/NdO3KNbq7ystAYk2VX+Mf8fBoaiKNdNQohkKqkB+qPDwOVBIa0zdNZ/pcXqe5dkLKLmHz8IzLCL3GREl9+wSUBt15ZC7l6ZPkIJk+TBaa4EqlRIoKdeWGGJH3fFbgbKbXWDU0kBK33Momkf1EUsQqWjzrLuSH5gPGAlpHNjo7e/uKallw7MZqezu7e623Z09Ocyd7c32du1bieWtvfpGY/NWlhZcET1wf56CITl0i42Q+PoaLfwVYEMOYYgxdYVHxkxLZGqWaFf1vLhfJYyZYV6IXQ4t4hwP7t/TujMmT73b1RoyCibhIOijZA0ODujdZW8g8nKm6v/v/d731Wezd7DbNjc3tCe4LkCV1Tt3vb8nBwpaGXH06ttXciroH7x6tSYRkJXlO67UMvqsWjtU1Wd/1T5w5c7q6k5ATLXuZpkXnZDnRLJhA+pkTn3DSi7cTyYxrpnZ9uLFB9prP/3pTwXAkMAuktDeeoxi1HhlJAqAwUBo9i5BRinIW2zutqYBMLLnyIjz1ZVoSAAABKIku48ePRY48Df/339tuzunjfgc46QKpYJG9y/rvKlfs0YuCTd0wGbqsPvm+TK9ltYFeuw8mvOyFH0jlGWApp/BHQdGwCWquRB8V0TSu8geDQMgjjPqr6wNNHXRPOuMghzzfQQteS7sZ81mvXUCzDMhebuzuqJAjcQHMIHnhaFlvIzGvAnY8Pkz2m9l9LurqBwPxATAuPPzSxTkZXvsaGJ/JSJU7IU4VtHKS0PDWidukVGwfMgzMwVMNk3TCzw7Vnuyegd5PeKe2AkAIFd3jDgvr6CDQaB4bFq0gnHrYbg67uo0itesu64V0T2qtZMWblNlUVU/A8cGG4sJoAR9Vgg9a8UzoQXAfb7e56HvYRk41+w1kn/2NuvN56ZtI4HHwf6BKjzpvbboEfbbIGxrtkVMy2APoU+Az+rpjqSNrgaEts1D1z4t30By4ueIavSsbKhAAHwRwGQFIewpfAJ/Ml4TETH1GU5bU4PEDh0V7pf9A1KfahCAI2ucZwr1n+/BZuD5zi8sOolRP+6U6L+cOzBDaRVIjNIaKuxfgDp8XsY1yn5Ko8DTKTRes9oDqCKRwLN37zNnfHbWI9ROjrX2Yi5MT0kz5fnz514H/NL5eXv/fr29W3+rs4zNmF+08BzgGMmrk5BrzYlfvXunrb1+rWolzKOnj5+25blltVoBoG5t7rad3QMBHrSYYRtYIxhJmBiCO1dWPWLT7QAevRjV476qVer/YsyZ7adYwkoyI20RCW57YS8nXrZRBtZs1yLmpeq/evA9g5m947jFMUeAd52folza9/vTs4d4JowhhqFD28TS4rxHeV5dSJfi+vpSE0x4j7XXa/IbnAefZdOtiUFIhO7dfSDwaGsDZo0p0YpRzpzYy36Vn+B+aI072D9qF+cAn26tUCWxRHi5F59lhKDdWw1Qy3sArJHEyY5pzC7Pyj4/AJUTUVesXfG2D8B2IG7FV1piQjfntQjbAmQksBe7tMRjrbRd8VXZNvaEW5bOzaiTuj5g8kSnqYJPJ6WkWhixWQXlNdKP+yOGCGvityum2Fsnf+wBVN2xDyoAkfzOzciXUCwgJhCbRraZ5C5FoH7ChOLcxKgkm7B2ZDNmOuHdw2MSVzMIuF+AWQmN1ZhC7KiZtN6bYfAAyHKtLrq5PYD7ZP1dQT/X99JyqHi6/DJ+zsm/QRAnvKluos8wbWbKNAC89VLwmTDQAvSmEKCEtJtZ71gn68X7E6cLDCuBPfqUsbGwXmVbavwhbDdiQZiOJJSaQEOL09W1WooAOUjMMtEgjBFNH7j2iGRsoQCXyYEBnpHJWzmrHs3rfnz7YRcSnSy6oESCbzo5zAozfLDLEiKsSQUuQNDWW6r0Vfml+JZRzGFi8BnYe84ddt3tuo4fMsowoFNiGNmTGqmZhB4xZq7Pvudc8a6Y0VWETL6QAqFSkyrkClgjD/mdols0NbgeVbfTopCMsitSWPMmgJk7vKslaySGCViR3IlrsB3PJILoI9g8Jk+Kn7dtMZiWPc8obs4XZ0JaS6WRFYG7FNNkv6slIJOZ1OZQTC0E4rHHEmgeuF2PPwYJed60Ly2X+v+pwHWLAyvi1ecrkS7QOFO08MX4Qfam2gCZzjI1UMyM76UAs7q63O6tLkkHgJgce4+/ZbSndZAoIi3IXjIhipgoekxmAZBXzCtOwKdi88gP8AtcT/Qv+B1iZTFRhhYGD+gy9jcvvxomYdMhhW4lFeNpC1sIKfa4OpycD67RXCewnmXP96iMUf33rGw7DldfHHgmCXDvVyYNuL0gxhdPb8fZK9Hm70l0Q9Ph3xZGSI9in0gm+Y/aauglQalUne+C1NDKQlvtBUaclNOn44SFP1yr+lYuL7qg14m/r9uBmWeOhg4XY57AKQkZqAzXkSrlKBrmJMkJc9dCoa1nHQEOJ0mqN6ADLVFqrgs9D/IEpYp7vb5qB7s77WB/r50eHYvWeX19oR5lEC3NQEW8ZTDZ3r193fZ2NttASuVQKGFPuJoCJUzBjgJKz7v0gSk9gwoGkuyrVyVrIqVui0jqqwRroo6pyovGRBmAMXjjyikHmKT+yZPHqhrQH830ggBLNlQ2LFQiCVgR+jo5PmyHh/uaYoDgxr17q+273/2OqDbv3r9V4ouYGI4LJ8Oh0/PRHM5lUa+/+NWvpGz/6NETGdqtrW3TyNq4Wx+GRvxtmF1JkYOtkTXucXXQwz2pekiFQ2rdsGk8y5mAgPvUBIAl9/tjr3l+7CWeNZU4HPpXX32twAwHGjEVoX9Fkc6s1ziBVDFTMXEl1KIvBO9SnVXlHKEuepDmBW7AEHj27Hnb3txuP//5zyWAgiG0dgXUcSekAjugohUtWU6vqsQ6+2LEOIAzy94BI8mNrl9z4h14YKm4Fpw9Ti1AIL/LOpAU8DWtKQ5jquxFWT9nJlU7gVNVGeE9uV/uLcmi+9Asooc9IammehhnkiQVwIjPoKpL5Y/zwhlXcqjRdXbg2AyxW2iBmnNgN88II/W7uuIFAKAAse5NbQdKZLwuuV8j81DvHXDKsYvebVtMlSNaI6kyYU9oz4kdTpAoSixAYlXFqV7du0dbw0AVJvYfn8c9on8gqjSWCcXlckCp7HOmOTPt1n2sVAc50yQJuX7Za7VAWLCvS14umHpgkJhrNt3YGhg4SFgLJKA8I74XpWazKnw2+V3Of0QJtacL7FDAdkmVigTE2iOeycvZ60cOGYjE55nan+qG9lFVynlW2FUAHipgyP4JnUcNmfNDoJ9kqRNuhS1xJqFDCQoyOkuofmj2TljFwlFliyr9TYEMACQ+S1z7+vsN7UenjrYnYR0Q6J6f03rme2DzJbDStI9rKzVjHzU279p6DqG0y1+oAmhmAxoXAJ6cL6r2mV4g9sLsTKcLwFqRSLC/0ZHZ299V7QDAZmGJ63dyzN5PNYpnhj1jzWgDgFGzMLfQxm7G2lB96Ki1M56VUWgObtBD0EQAiXehTwSjh8o3lUrPj765MQMiSffvAgB9u1Iv7ucz7BF7o+w7xQglqKekvlpGzQTKDHWPDvR8aGIY034V+KbFtHx0KrAJPJ3UuXiiS5bjHKqt59nTx6KinqKKf8Xaebymphrf3rTjUxJutw+mCCIhOomPAXiNtXdv1tvxIUJ81hfhmUfDwK0+y21x2ewgxHmZL312hg8q8UoxTEwtdmiL1olpz6wXn0dVk/Mqhfkah5ZzDfjMnuZZq6pbYm9JEGyHE68UNXzS8+LZU1TQVbXF/o32DsPOKWanXUM/yoorNa3e2hfYcgAswJqMJoT54vNsEbAAtPELAhWYEFVU45yh/Nw0Y2jLtOC55a2zF2rvmdPMercunCiec/sQeyX92u4TTw4VhistYrwnrXZc+87OtmIB2nLZp/gYdD74zJU7bg3hunStAp9sCw0KwdDiuVQ7XfUih0bOfScJ43eURJRYLqZeMXpNlwr7AmDTDLVpJf9ub6FvOYUcxuC5DVSU+PKz7B0ElhENZl8YMHKBDNvkKqR75FMU4XzzOeQRPMuVpWVX8vcOlNwgwEbFnWuEzch7n6I3VO0rKkzeDAWOEpfweegjaU+VbghtbtDlk7hyDb3ooVkKjtu8VtlvFovsiwxqf6AF+sRz3WnF4Hqw1eqlLx9uO1IFxRo32LcgjBfbcFKxkQSTxa64ks9U8l3JMv9X0VBtOo4z2QCKY2C7oKV0cSk/4ITe5zexXvZ0QEpyOf1ctGezZJNk5zWptiffYDGSlCd5jz/lNYnDHbtf6wxnv+Y+JMLaFVINimZ91DJSbWvCSSs+NHBbzHABkiUIXgVk3pvPYv+JSdqBtxSPPVrd+9ltcBFtVRukHKv3AK/N9C0/e1t+pvvgn4j7ed4SNc/kg2KmJsbGP/Mzty6ig4bvAiw6bzfXaDTNSSCXmBAW7cTErQAACdQ7HTJwcHJUIIVZ5BRX2FvYjbur1oeh8n96dqnxwW/fvtUaEJNxZgz4FJh3TRxktrmeVxXN9Xk/e/1qKCdZvbGovSLSw41i7JdBnIv2gdgRmw30mKqgKSdQXWZVgVAf7SVjjc4liIExUHW+6LrexO6nw2mCwEpBuQ5cBJSConmRIwIWRWWjvHaEVjFWkFw32yXMRd9lI1Fd5/U63HWgtLlH+sl84KOUn3FBmUPJQvaUExngSrbZXThqVV/U5+NeCwwAgQ6HUvSyOsz8rhL3ovKmQqy6BJulqgip9rNWjHTDAYAEpzdvFB0LdYmNqbm/WjQnm6EugXAxj3BvZ7sd7O0poaTXdXhz2V6vvWrHR4dqleB156dV9T860PfmoKxC+Tw9VfKiXmkOAZ3BBBvdmDv3unFPQZMtRuXKgtBvKeZfaJ+4StojgarEFXosQKGqJm7FcFUGFPr5s6dyHvSrb+1sdcCD1rYMt5K8xQUlsosLqM2ftvV3r9vF+Wl7/vxpe0LANT3V3m+u6/+rK/TdTSih6IxmBSwcfA4YFKCHDx/LsYXqgxgeyBwJVBIVKcwW88OHESNkJkvEokRvJ6CgulrsD34fKM2vcR+uRu2gaiyE0MEj6yRa9Emvuuw1pufLY2p4Da+NOjBOfNQZOPl3cI3zAlQJVROnkmoi60iPNoY1VMJ379alGbG1tdtgKaeCizaEg04LcAkIqcq1nY2vMW0oOCuud35x0QZNZ9IBEwc/Z9vn1jPV+X2um7PF3xn9I/Ct1ixAmgEJBwGxCaZOuQVH9MJuJI6dS1pLCBquLqhGeJQi78k1gBBPDvpeaUQhcbwrd5aLumkbkbNMIMez5N6gRONzVRUTE8AsILcDcI0OjgCKAgL6vBgAIOk3UEhS7ftgX7qH0KrlHUOomhew0REmstCOZ2HzXuyl+XnACaiidpAKcAZOhAnKDGY4eUz/Ja0dprHeiFIOA4A9zvPohNiKns/1o/LO8yI5JDAnKWbNAAoUMBZAzPurL13/PpXDd/8y1TYHJzwDKOr8npPUtw21Y+yfqn7dLGCcNfbKNDmL+dj2mJXls5HARkHTiJCq2sagZWtqBUG1ldmxjWgECMWfJFk7FT2bJIzgj/dOGwoBLtcICEnij30gwctsdN4bkTuAE53jsYn27NkzUblJ5qgkXF7QwnPcdnb3xMThe6w9z5x2opmZuXYhNXVXkRJkOcj3/cb/KmgBKCjas6s7ZjeERk0SAgCAzfj221cKRJbVErCk/bC+/k4TMXh/kj4Ds7QoIdQ31lburLS79+92QQzP7s7KSsfg4TMJ1qH14zMJEvc2dwXizc8vtoOD47a9tdvGxg0AELDwR/4GMFjPxMKqBqu4RywD7QGuPuWPNTo8fSUjhJWY6pwUOEvMULTv2FVReFPVrz7tdNJ5jU3vJnHn/CK6arDOVcN8sR6jAEBGUIW2qp8rcDXATTsaEygA2wESCRTpXYVmPT7p4Bb/v72zrUSZe/nwow/biw8+0Dpsb++2r796KfFa9jy2ZGV5RcmQtHMKeMDmcZ5p6eKMXF/SHkirnIG80TOS+5HQ5cA6GzxckrloHAEq0F7EWUcLhCQ4QHP8S6r28V+J3zjPAI0aD8le2EOr5rRE2RxPOWac8MSjkRGaThynXHAiWVKwbfaOGAM1pYZ7hQGg8dDVKmPgqyjb1VpibQgDgXwFvFByAvAiX41OiKe4pOqH3pVAJzQszs9lJ7k27H2CeejyXQGoigLyjRKDvJJN4+zxGqZvsF6cJT1zhOD29xQnAMRzDyTUPBuereMtg+pMUwLY4Qt7xFeKbymAEb/F1mtEYQGfAjr1MycPGq4wxqSURbELuXcSGH4Aa5S/W6diVtVH/kRvIskzwsJcN/mAwaHzStBcFNSaTDCxAWFWRkszPtLaB5k+pJaBw2OdcSbGTI5N6FnwHMhxAVA1UramhPDc8AcAFzCxSP5hrnEN2GlpBpWoqn2rxU6dfPWTJFLQChOD+IJrjG8PSMB6cY/YbmwDMWko1kpMVWmuuKfiXz5frEWKnGMk/y4Ckpi5tcqTFxLDJA5gP3VFjRISJ0Yhx4Al3AGE0k5zzMKeTvyTWDuMSif8rmQ73jaQ7ITciXnyDLV0V5VbfrPTM3O8wGew9joLJbDH79JaqnwkkVRN7UhcNQoOEpdEx8GFDsd7gLIGXGiVgclnPR3Hcx7V66KDczyL3LrQBvAuO92NczVwa1bbtHIiWBBmdQDmurid507cAAMYu6ipX+eOowzCuuWZL7NHojFQYxGVAxs0Ykg8Nmdubqbdv39Xdu9W04ewW4D1Hm8uVsv1VTs6RgiZveE2EjwLsQB/X73jEa/ECUfHZ23tNQW5o3YfEGqa87in1+L7WC+uPaxkmBKchQ6s+Y//238agjqxcND/ODQvf/OqEeRD4V9aIbh1cAUzACOztvZa/cLuyxpvT589l+MnACTodOuAgxAejG5k2kFTDlqR4VTN4PtCVIs+zsV5JE/6h9zHmX9HVIcNwmHhixtj8/G7PBz1M2kG97CjiCZAUmKpkRlGXTCyqoRoZrs/x4kG1Cs7loi08Iup7pmvY1HDjFHU+Df1lFV/bgme5NAEOUqQj6NSwlPIVAKRoMxOVFzdcd9xL9DFe8FCcE9azYnNZkRpfJqxZ05KRPksQTOq/POM5pocb3vbG+30GIoVipgkwBfq/X//9k07OzkS5Q2aDP1lrHeEF9N7zOd6aoQr33GMvJazznoSLPCc48yVVNQ+Ceqoqn852zhni6Mg9sjz99+pRNEnSWWNBIzAOGgkB1QJsCosfi537iy3+/fuCkDY3Fhvx0cH7eGj+5VIDDT2hApXxnsg8JHnz3VSReh6ZqYcdGuEYc2Opl9xa3NLPWwxUprtq/0OEGIhkPRW5nlwzRai6UecFTOrQylVqbghwXM/elSCY/icNJmJk6orRkjTCRDRunTPt75XtN0wbXCsHl82VDBPa0UqK1RZ7TRulfxLWOTwUMwP7o2xXt9887IdHu236dmBnse9ew/Ua/R67a2YEtB4Jydg2QxqrrSrpiyuRBEFcExrH5DMqJrF2auzxrO3iIopeHxhp+IM+T0dmjJuIPRClzOzeKSi67V2lctn3XRftR0MHTjx/BIkAybyfWyWK4oGZEQBnIdKyyQEaO/Mgj1vs3MwcEii7QAVKGgygPu9XJWaVrVfFDONH7MQG4GiqYuxA9gwI7fcK8+SLyG4qhRft9MTkkv3Hur8lQ5Dqr0GGC1gJ8FCgSmmXeJQeG8BvrNTmuxBKwBfbh+g7zyovPtsYZvwu9CKCTicRDDac6jEVVNYcIgkUx1YYnVpgEIxclRBtlAoCH7aw7DRUH55vzj6KPq6DxWA2bRM7gPqHA6V90aMEwAg4G6qcqyJafD0/TuZVAX8FlDBPaeqhpVoT4IqBWylgp3kBDACNoKFHGkpc8sCr+PZswX7Fg6HNQZNXCWAsZTWENab9wEAAbBwNfxYEzU4Ywh3sr4AF9hX+rVTZQIo4PXZiPQFws47ZMTn0UlVfPoStKudBgG4HtHl0cupc2G7bBolyR3nATsAGMj1AmrSwiB65AwJ+pz+bfHJU4v7jsN+OtR+B0S4e++u4gAYVSSJKNk/evjQVZ025kTgYF8B5/TsdDs7OWsHu/sSASRhQXiVRBa15dk5+oMXBJy+f7+hSh8FiWhdsJf0TFU/cH9lJut4r5gxodizWFZ9YFs02AKfRxlDAocKhJXAVgmnuTpa1F6JekmtSAEm1TSD/7ZP7EcSmcQ7CTgjQKXrY85BxmZp3OK4/BznZG6ORMjzoREiQ4MGMJt7RhDWo0BpiZjT/kK4Fzr/JmrVl2Y1EAgy0pcvQCzRtZmYQzI9dNuI52KhZD6hf7PnfEagqUKZxk+bfs61C0woyvlohTEtAEmAU+RJFTkq+kkaAuapCEJLqSrC/ZgrkiElTcW6EECq3m0H0/wen6Hv1xSBnn3HPG8DCjpDMNwG2F7bwwB/8rXde9T7FHCZymeAdCUImbQBe6t0nASQ3rqHHsYY3zeQjNjndCcie1qtNE6oDM5YP8eCoxp/SgJ/goZQP9vbcaQZP9iYhw8fqf2C0c0w4FTkkKaImTZ+hiey/bye9+Icch8RBfQUA9t6jVotNgM+CWBez/DMLECAU2wvtHyulX0kEHMMYNesR+KcMEIECJR2DOuALXNiBNh5JnuNwQyAq5gbJhnFiSmDc2IPVRuaWCTnsFnNZiJGRCQY0J84QckyLQhK+gZuiTmxho1azpaWO8Dk/caG/o5gq4pxHfPSopmmknu6FDYgcZIYv9eINQP8E4vTbutYLwVKCkKAHXw++jVJnKPDkZhYtrgYFrZZUPDZB46L1LLFNBli4ypajq5nbIvsWAEWmqR0BggWsbmi5AuwIg4xmyFnj32WfIv3EwgsEU+Dl5rmAihZoEBsZhjb8bE92GqmdljRidW4B7U1jLSD2C737CL9vWux9kOQ5oYAhl7c2Z9lNjR/wT+VcW4AACAASURBVBcZ2KR9xv7fZ9vV/iT/xDUWBaeAVD/vWrRqLJ8EqgFrsafsXws0c13YJNYVgDSFS7dWuuUaoMpsTK+pAJsqoLh1BPbAVLt7l/Y/4g6Dh2HQcCnyHwDOxIlqxfeoadrvBNTIDgNMeCKBWcAzei0xzvYOOZDbvAB82deHB4fKW/CdnD38LteM3WE/OX9gXPJNG/t3/+HfiwgJkoej4evtu3UFfcsrK6KMge6BGA9Bdi49w5yKPxeytOz+Y4L4MVX8EZObbnMLDhSd4AWZccKtjZxecSE3Xjx/mYqVah9BJ1+hVtho91VjHLyS/aLMBABgoRAvYVNBrwlKZTaCEV1t3BKU4lodbI9ZlEUIoysN/A5GC9oGG0TUzeqzYB2MrFF9drWRJ+pr7EVguAcdyJGeLVdZTff97WDB1bE4KFNFLzrqTC2U2yhGkDqMYy+8Na5nJDqMDo/HOKnHlSoY63x50Y72ttq91WX+1V69/LLtbq+3i9Pjdri/o5GJOAMl/1f8HiMTXTll8+GEdP1SSPZz7aq1Jd7oZIPEHCaEwSAfcFOYJMQFlTwq/zKQJfKldeFJGbVTO8b4WHv69Il6JjncCFDJYVTrgJ+DR5m4Z/S2nZ5Cyzo2Cgi9bgnV2hKluXHPHAg+90IwjvFlL+BICYR5prr3WQuc8brJgR0Xoks4ZK456tgEnmkJEQBwedO1cDgYd6CgFhoSq4Ep6RgugBhTFN1z5lEmplK7T3C1G/2j3jrZHyOgrH1AgiRpBIt8n30bYCwJCteMg9f/q3dc71Y0S4JRV/8RS7xR5YnkH8CDoATxu4XF6fbBh8/bndV7qigxCvH12ru2v3+oaRHTgGpQzusPuaZoqROm2GtUTCnZWhTL7AWCOCdmEQWlZxlg0HsjDs0J5q1og6a7OuGOU4i9cQ93giKPThO9/OpGVZOcc6pxrIVtFxMZQvt3MoowHW0ljIXc2mFEH0bfFGQZfKldM0rVwIHtEqKCHvGCU4L2ybHE0dy7S8W0EpWqwoHe8oy4f/XGS7wF4PFSdlk/RwdA/7G2JBxGoKkEAMQQ9CZQdjBMX/aV7od1tz0i6MLu9k4sYjUZCUgAqbmyxVCQE5lyD6zGqxUdlwCJBBV7itNhDbl3EqVUBKkUQ42nZYXeWfYU9E7PpL7QmeV7qqAtLhab6dbnqtpkRLftqhRNrUsE+pwTC2INtDfpKXeCSPBAy81F1+4SO8z6+k8/n9wVfKP7fPEMxYyhkiBGoKFr2w8AcNtvV93NVEilkyCV+wC0cJWJAPBSAlp5XqyRhEMnJ5Wwcf8APNZ1wD6aVeYquPuA+V0mUvD9jc3tGh/ppFdofwVEATIZuca5GvUpqWAlCEnwCxgqUdHbG/l9JmDAAGBEYPRIPBJ0Q/6VfUAFc27eqvXQeAEIWCpEUnlfbFd6cU/PAMwsXstzPTk8bvu7VC2t2E+SwGgj+h6XV1YbW4zgncQnM64N5hnkMeYHNbanjOo5VOsHP4sQZJ6NgaUEjT07TwyBYg0JeJo2mBq76fbBqtzi2/lMngh7RPoNBgC0pwoA4P2sY5I2BdszA7sWB8W/0YaHLSFYXFyEeXTbrm89PnJldWWE9ei+eoLP3b1dAQPSXUI8cYzkeFoxmme709s67cTo1IwUwHrpEo2zxottYmxKE2lgPUk3YgjTBd8Hi/FWjA1iMYEa7POiDicZYU8lsXZC4TUYZZCZbdILnObnismKDu6+1EruCco1GcNxoWxoMUXDsuE94hvjr/QZY578FBAQfQkx8oqBx2tdJTTDiS/WhfgKkCHghWKC+BIdEv8sSbV0JClyDW8VNxNTBQBRvDA9JfYMzA4AAIn0kZwWq9Cg/a2KE7AauX//3JVUsQmxH0uLZjWgSI5Q79FxWy8Fcu017P60xRX5d2jh7FveLwKa2E0+m7WUwvmsx+4BctlPqPPcuhFMO6hEjL2daSwEG3dWmFJwR6Nk6VXW2F2q8Ipj3PKb1rl8Hn6W96MSzx5jbbVnan/6mRpE5DzJb6jdyQwBjbylVerSxUIiQmJZsRWIxYp5ZVtqLQiuZZHRo4tLshOe2w7rbd5+SnGEFeFl55lWMWPdBK4tDC6lq/WafhQgds/TBbge9E2UaKEHcG6WgxmTJ4of42+tf+C1SvGUAqrqkdLQ6kWOU+jj/AagTqHLMZq1XCi6ar+U4G1yBu5Na1esmYAAYl6PCBVGL6zTUKnWa4Nr1aZbmgiO1Z3wx3eSA6agwB6OH3SxgSkj0ewIYOK2OwEOY/ajup9uapDZkLnX2Ok+PzTjlBxTrCVpUDhOdGFpKDBJcdb1lYoc2FMXR/o2AAE8FEqkN8bzp43jrsCu5B+pooule0XLp1mnAFv8vgS2D52o84yzT/ALBgBae/jgfrt/f1XXQfvg+fmpGIXSP6GlTWyFgQoC0r0SwAjLwAUE4rgUVzzdouLjqRnZgq3tXeUivAfaBDqLlxQOYEO5gMUZTWyAHQBAYX3RGhn7V//z/yRMJvTTIFA4Chw0gTXoHW8ienXN1eQB0LsL8vXg4aP2fmuzvX77RsHD8xcv2sKSRYsy8oVDDtIphyiqhakjnu/qwy6hE/WjuALFay0AQwAExcXO1UmUBfOUtJ2c6E8Q5wQ3OBdRPsuQc2+edWm6C4tMEqveNoRiKojjfaCoZv6nP6tHADuadY3LcIBQipRFM2NzZnZt0DKqXnGGci5Fl+8R5z7oDMrnSgdVbfdB9tQTKxP3Qk5mWVBxFU2xquD8nkRfpAsAHc79JqIx3ly3mYnWHt5dkcjfT/76P7fD/c12c3natjfei/5/ierlwbH6BKenrDjJXsFh0pOiwzveKxLr0KfyLaPkcZJigxRywT2kAo6h11f11Jjm5CTOzol+WsQ0jnSooOZCV0eMikN7eHSoQCyUQI0bZN56JU8Ia7x+862ExTiAs8xnn7WwHn9oReB3PDeeBNziH9wHX+w7UdemSUqWinba5FgQX+Iwf/PN19p77H1NzqjKnaj/zWuDNWAtwm4weuzgns/DuSj5uMGJnel1SRrsnB3gZnQOiRnONAAZ15qAKQY0QnAdRb8mKuColNTd3qryj5PImSJ4t5DZtNaYs8GZYQ0QjmQMIucCqjL6EfMLg/Z7v/+pjBBoJJXp9fWttrb2VsE5LSICAGkVCdReI8lE/ZumhzU9uRY7ZJ00vlMKzaZmOZC+lS1KcCKwj14zbEkHxKV3r++H5j5x/FH+x1aIqTNh4U9RKqO1AeMk+iaXJagk4UKjtxhPgnuq/0fHOPdBm19wZYA/JEuABKLQ18gg0NzrywvtXQmMahyg71Oj7ETVcyKqdd7z9ahKo2rzpAIH9iJ7S8mUxmwaNYYBkKAWSiyOSZWWAQmx24BSDWP/IFrlvQKrglYcjzCKA2PdXdVmRNhRF0SaVVBV8iG0umtToUnISxlfdMxyiApGymHx7NP3z7OYnHKyf3LkkUoBehQ4lPgl+47IwBVGVz1IpllXnqnFXC0yxT2I0dGgKCN45VYUwLfBlCcssLass0FI+xjOdXyKKIa1F1PNcz+hexXVAjLpRM6+CSClH6/HGQxK39l89dDO6g+oO2MvRXdVYOd9n2QKkExgBj2gpR1ifxjAa6heQGw+z5GAFuX8tI+ESaLpCMWGkxpzCU2Z2lgK9MWuYn2dOLg6w2s0IUKUQ5gPTEJ53L7znY/d66xxX/vt3bu3Gs/FczAjYlx0eDaVqiCp5JQKuc+pmSIktLwPdmRpcbEd7h+2na3tajGiT3JRIACG/YL9jlp2CX2qraGoqdwvNsbMfN+HAteyqa6yeY90MUFNnVFAWQlrgs0A8VI1UqDnOdUAGKkGp/KYKnYnSlWK/A7MbStSLRNgNOmEz3R8g9yAJt/73ndUeWU8p8cAooMBeAbgP2yDaVeTk5Amkea8U6C59+BeW994L/o/CeIDmFjHx1KMFoW2qv3sf4PwJMBTqmotL99p7Xai7WwzIvOgRBURoXVVUkBKNRH5HHgsD/eVKjNnTkkj8WGxL7l/9+I6iU9i5iC+3+9afwmhuShjOrv9RBKCAABmALh6nCKC19dJnPxX2RHFhfiKE8eMGaEZYE4JxMhZ8HjJmh5VbaEdAIB/qj5hUYlvrP2i5IGWSUaGLiBWN+F+fdneJh+wegc7i/igi0jZZ9gWbBFrce/uqnyGq3IO+q1x4SkcxNEW9JtTC5ALEqb2KuHSXrMtDcvLcauBK7VUwECbm7PA7+VlV0QgpmJSCT9njxFv6dpOAVTjEzxdCL+HvYO6zNhkfJmYurBSa/34HYueOemzQJ5H/vEMiFekM1UMW9H/KTwIvIaNQGLnqrXayo7RmjKDBxvG5iVm5r7cgjrWxulprgJIAIfkBtwzTCl+DpipkXi6LtPl0xLi+e2O763c70qraNJ1jp1cev+adk4RiLG8CxVX+Hc4c7ZtBlgO9w+qoFAFphPHUrwGE39zqyHjspacF766IiVaDl3LWgEjBTB6tK5titi0VZmOfWfdHNP2FH3smp7NCMXfFWkD14AAKShqH8IaU1xDMdTihvnK2Qb4CEDKdSeHUvyisZGMry5h8pqKURa7mBI12rMTi/Z9pn1NrR51JrX+BXwAfEmHBwFG9e9gV8y4nJ5xnEXRE8Ym7VTct1oLawRgbBVxJsUZAKBlppzV+cO/+gy4UKmCZyX7xP1cE/6PgiF/xwZIkBTxyVP2LT56rj18gDbEdLsd8n3aIc/F+gRsILZF4yZsCdZFRRIErkujw+3daDwwscvgradbDdr21o5GBgNIENcQNxI3cK6wfSkw4keJ+bDZtmtj7ezCOcDYH/zZv9Q8OzlJIeuhl/jv9N3Rg86FqArteqwOPcb/xQcftkdPnmi0z6+//FKHQvROqDrMeSwxAhB9Zj7zO/pe9Q/aaUfE70ogAChIRDTYwDwII2Km+/HvbLYgXgko+MxsSAy3kKoCAPgdgn0HnFax51qClAhxLH0Cfm4UcVGBAEYMw+z+JNMioeAp2a4AKgm/KEtyPH1gDqAwWn2rnNe9TFJupn/Mo3sUJJTISwIXBYpV+QzSq8NeKB3vo9GNnQK/qTZRM2VOvIJYkmpVACD+Ddv85HgbjN+2d29fta+//LyNDy/a6dF+29naaNMYi5umvsLhrSlLoqwjOHPuXiUjmHVoqTKJxkIi68q/EMMRtkdXTanKv9VRbYD4GWecw0QQirGHvoMD5WBwoNl9TuYQlLIQI4hfqFuiL2qsjJ06z+7sjCSDRB4ErwL226LBSABkoBjfzsbjxZRw1t7l2bD/2deMrOKZ41gIuHhWqMcb2Xcl0ZoaRpmptIgJMlIl9PPzml1dIQpHkuIqPbTQi0uqNe6JdhCKuJ7PY1gG9JoRtEUFlp+x13lrJy9mybD+rA3v40qz0W2CTQC5jz76SPuc/k2p4B8dCmxhHZnjHcoQv/v+3fv2fn29PX/+QuDA/v5OGw7P2z/7Zz9qJ6fn7b/85G/a4RHBA+I7IKOAUR68SXLDxWlud5KNaZLnBaG5nEOqw/2kDQfLCSZyrk2ryxQB+umN6hMocf+pACQZyL5KVToJnlgQ566SJWBQhbTWCMcSOyEGBQGSetTpz6YSfySlbui6noZghgCGnYoOjiiAJM+SQItAn41G8k/1z4ACDAOfKyX6zIbf84g/USNRjKc/dmfX0wlIwgkcCqiSIjztPFWJkwMqRWDA2qga275cauICDszOlGCTYNTgaTRIxJ6ZqbndNR6R17tSZFoaFyhV7RFwUgClKtCeRoDz53Uey+hqcar7qpoWgJBkOUBPeu8TTFIttVO8liPLGR/1DUo6JEznMXgS1sO+35C4T7fhrUegJblL0gsAQCARACzfT6Ajqhw9euoVhdFCsuvpCGKELC8JvffZ8tkjwMv7pLpGAE3LAFUz/g5YyB5I24r9Gura17I76n9XJcRBV4BSAAABf8VyOdUetq8J64w9wRlRZVMsOPdyqupUSbJtxa0CAQWJld9JUbkmIPD7PGN0DAABEvRhewmmqMLZv3vvoOLNlbo/cdj29/ZUMIiwGNfCs/v4O98RtR0mAWJeBGCwiqhgkPwvLS1Lh+jgiAkv3Ap9+aauK9fXaLaeZfcPAQB94l9jssp32iZ6PbguBbn1sK1blDneHoXJ67hP7h0NC/ZgdHicsDrZkUjdCJstezrAoQASCZD1ukLLK0vts+9/IibVSY1bpLf65OSonZ5ZPZppCdgPtR/ViE1V8icmtI7Ld5bbu/fr7ZuvX2rtvvPxxwpUv/jiCwWCsHRMZSUZRHiUlkiYh9BOsS237eQYwNlTnTSmVqKCbmWhwpjEQXFJ+UtPlHF1mpgojMj4oTAApPfT9ZxCpOnteqryak/p7EtBR7cR7nJiJG2GEsd14SeAgat/rigX+MuUg+NT+UeLDrodz1OIXKkW267YiS6WFIhZIIb2GSKHTGZQr3YE4aw6zzPAdgOgs/c5J3w/Y78AAO6sUPAyg9EAsYsAvIbiCXuHinrASNZKSWcVovgdK/57D6td6PSsxFLnrAl16vPLc40IYWLXgBwZA8n14RtgEXLtxFSwE7gOTedBfR+9gpE1cELY9HrFEA2QcCBwA1soTKgYaLw3FHjHsC7MpZJtUVMXsxLLw/LLCFfWS+0MRe1mtDL9+zC5NNKUxLoS4tiwtLOQ9ARETTWaNTSYiX4JCZjBQUCF7Z1d2Vr2Af5C11+VWFWTS6ROrXBV7XYcEXE1WrEslrlYAsyJvdweXIUvWgCLAu91MsArXYoZ4jHGnFrLJPYiuQ2vN9BG7OeJOmYtuDhFkQ3QwhVj67GFCWowP7Fs6Q+ELVz7UD+uvnnnFtEbcmFCNq0mdmmaGHuywGrWIteX/CvxZu/LPZ1HLLlqddLvKM+0wRWoKB2XftR78kGdSbxHXhzWA4BFAQnkMh4b7slKnu7iiW4IfLOnWX63lji5jp2R3glJNkVc2BKDsMrOtc8fP36ktWe/ONchfzhTIYszmTjaooBM1zBrUWdc52W2rd5BX2lMrD8X9k4lpInNyCSO47O+7YrXosUGyNcV+zSC8EbFE+eTLggBnNLrDzgukXWmZewfmE08O982N9FjwU5dKU99/uy54iODgidqQxTL/o//9f8wTDU+ffmq1iapJbmamTV1hqRGgjBGHElql1dQM5xq27s7QtnU4yJEzWqafPF+vAbH7iooYzn6cS58lqsXPmASr9K4DtNVRukgoujLQDlhVLWwkuskRx7ldV70oV6hPpVnronF1GEv6jrXqutijm/1SaT3ioQUtCZj0jCoqgRKnTICFAY8ONQ24g7o01bhvqTMpu/FiixCZKTWjr2ECKV87H7CiDCOIuz5HMVC5t/XHzMnVOEjCak1JZCwkAs0qgn1Xg3pa0UXYG+7ff7537btzbdtZnLYzo7324C+N81YPW+31+wMBNoM/vCejB8iOkCIIvR/KyMjAOfnhsEzLc/BGr+Xw+5g0uNRcl9OXJl1vFgjZ0CuZ4U6uyfyWr1npq47MDJYZAPCPbNPeZY4w6wniDVIILRtBVcYggoauDYbWfYZAjeuAlr5FjVhAwSakU4AhSjIFNV6z9TkGqz0baplqIxOLEnGLly96qYCmFZFMCVar2a4O7GIsURkh8SD5wT1lgoByTFf9OhyffT2k4zjHB3whwLb73dAEDNRrEqcZBgnw7p+73vf0/4kMGBetxMGRtsRKFqhl8/CsBE0vHvztr15/aZ9+OGH+r1Xr75py8uz7c/+7E9Vifzf/+L/aNs7xwJwhkOSWvaBq+wKajgX2kl+lhODCSV0GChRK4+OlAwIwCkF6TzXUWAvwZkcypifFQAAz5HfixPmPuV8ajoFZ50zyX2x5wADR3vnZGAT0BcjAKYQe8w09qk2PukeQNZJbJVJgEILR1G9sEgd9+x+YdZP/4ZWrtYPQCH23IScTxIIsZvGXS0TMst9AQ5I9fza6K4YTVDF6Ou106cy5NncHm9nW+rxgOzlgFlispxfKCCCVqoTXbRPg2sOPMMC4LpCtyUBCkgnNsfklOyI5tyLuWW6qv1H+lxL3Xt8XBVj21Y/W42imnFyJc3i8hP8PxRMEmWuScF2tXdwbwZkzU7IntdfqvIawBk/cYrI2TWJGYCJ6bFiD5RvE/hKNe0fmG3MGspWMem3NCvUw6fWDp81Wopw/Ix57BJwlOvF1PBIrQQ6UQXmbHH26N1mrwAKpdoEIKX3obJdwLgo5yMUTOkGHCO65xa8i2p3EIupVMZdEXSPfEBtS85VH2UFlwQArG36qg3911i7aOBUspn55KwvIBdPGoCW5yF/QlvJOIwpq3sr4KKnHAAGwcRjxmzuS1MIhiDP+s2b1/pdaNBi4SCgKxDssm1t75g1NUFPpIGcJEIiK5eoI1VRf/nas09T0ODZxxel8p79BrshY1INtF+LSZSqWM4mz4d7xc7zBfjBWUsSmsDbAbUD7sRPnrvudiC1sAEEVMAK3f/Js0cKFsXIG6IqjhL+vipG7A+YMq4II27m+AL7wOcj2LiwvNi2d3aULJGMANqyhl/88ldOeEV19d7HF2ETuEYHwNiyG2kveJ3M1oqAq2K5ot57UgSj2pxAB3R0QuuKMWCahNzK/2tk8JFHyyrJ0mQCFznSL87nZYypafmuhiLGGxo2/kFAdCmx815dFbZGgOX9eE7YbNaj6zkfuKUrgCyxA+/BOeU5kUAaEE1s2SvAy1bVKFgcGfEJ98R7QYUHHOM+sZG8X8AOfAXiwzxbWJfsLc6+7rEqiuxLqoL8PhXHgNMBAADose18AV5yfrjvmdk52QdYuaomK45yMhtbwjnle3xlmgrXTZyJ78bv8hpafLj1jKl1+46ZtgFxHKs5meNnTENBXNmvc3wqn3N0JH0Kt0/SCuQ4QtXo0lvh3wY6KBYNxEblGbDXaSV28eZS94ZPJEY6PjpVn7tV4gGuitFTArlUP3n++AW+oOGrDZQW0oHbePg5uk3EcN9+u6axtblHMQ9KIFCgV43/NLPNhZX4GtHICzFEu4a/pr2Q+5C2kkSfbXdgwCUO4RoS8+GHJyanFDednVvXSzF7J4hulqzyEc69AE/7KumdVTwJSCEGgPbwiI2vkSSJBxIH6T0r7jBo2Y/ii+0M+4XXsh4BAMLgHY3hY0uTl7FOAeji+3xuLPDXT0WotsNqzelAhfLFPHt9juKiQgzUqkHOZf+i9kudWZgdvJ78ETs5aA8e3lOifXXjYm8Kj877JoslCPvX7AT8uPQeri7lm4mz+XySaGIpFSBKIFy+UDp11sxwfOl9wrMCHCNmRzDYuh5O/In3mEBGfLy58V7nBV097FtYjgCJ6c8nx+B6BUBoDDKxKyxsg2kIYHI2VBAoLTDiQXQJXv3mWwHB5OLYztXVux2AEwYjOjxj//jf/I9DXpQHJwG1otil75wLDOqRebfeLE7qFHRVwkoAyEEDNFBlq0SRElDFqfiQ+WCNokdOqi345ZaAXsmYxXUbwUDUjy6xqGuOGi1ARMCBoPtxyKlixMgmeQ4AwP9BSvg+wRZGD2pHemUUtI6Pd0bOiYqDZx4OGzSVQ/59//6D6j/xaERVqkN51gFHfdeBmlQoCyWWoWSuLYn4iOgN19UfOtapAtVSzcf5iwLKdaI+WTNpTUH0RlXVkZ8zFeD9+/Zu7Tft66++aGcne21q4rZNjTN2bqJdozR+cibjQ6BgNXt6fS/b1fWFR0MOcayeXoDgh2nvFqwz7YuZ6WZE5Hnm+kVFrLmrpryZWsUBtuIuFdXV9uL5MynFyvjKobiH0pTacwEAo0aa908iaEbBXHvw8L4AgI2N9wJyyKK0P4uuqMDz3JVzBzhQ+6BjOvgAzaaHjcNFX7t7akjyPbuW10uU5uysGCWMBTpuxyf+dwAbASJF80qlnj0gGqF64wwq0BPKOnz6KRUiHNeJgjkluwsWhEKbgWt268JNp0DLOgs0Kyeh4KtmnYs+VzTAjz/+WNeNhkHEazhfPAvN6p6akjqx+5uGbf0dKuAHGlvlfuCr9vjJ/fYnf/JP2rv1jfZ//d//Wb3/MzP0PNMn7v5rKnsCsthzNU+Z4AFnQC8z512VAQLFsj0JZlirnDnuOQBZKFIgsurZHxHdMnXLjjfBnc5cJQOptBMQJUGy5kKBQQQ/1acYcMv0UyZeGADgGRl1dmU4SRBsFJ6h95CD5uxlEkbujxaUqWlT8Aku0VYQPVHCZf5DEC0wq0Zw7e7sKmgnyGYPMpGCs5bgI4FDnB2BWASwFDBX3yNtAWmX4PsSLlQAaIAjIEA0MrgPJ7s1vozeVQAIwC5AEFEDrU4voLLGbcWfEKy4Zcr7nrWQDZRKLyJBRufdJ20R0dgC1odkKAnE3LwnWSTBMojRi62leuYSDokJTBeuzSwzzqB76ktjRMrLtl0Gaqw7kcDHARdBiwNgqO0widzfVxVd9HMkHGS7q/5qWGuX1zorCWxSYWdv8FwfPnpQQNlN29vdUUDCsw3oKB2cCup4b9lQ2b1bTVzgZ9OzswIXNSZwyF4qbYYR9kDODtdGMJXgTfdW1RQqb1Fu9kikTO+xXkF8TgB0g1vjou8TKKVlQ238NbJVIBwMsDGLf9IrKYEyZhurjcMjzqiA0l7A2mtc2BGTALbbPvomMIekWoywsHaUbIrK0sXY4lka0LHYbxI5/g844J7JXvwovrn3+00sBNvyK53vVAt5P7XeVXyhAkOD0cJ615SFYu8kQeiyg7JbrpLmVLuf2G0D7JtBW7273B4+vK/1R6eGYBEQhQoWASxrur+/pzOQhExCmpOT7emzZ1oKqqW636srabYw0QbhxM2NjXZ4cCRbTEJMz/9HH34sMAAR1+Pj0zY7AwNpqu1s70q8VRNcpMzunnGtV7VjhiYSYJP9gP/hGQQ05/w6cHeyYlvZT27S87qlFc8+j7ZqIQAAIABJREFUMyzM0cSBQFtVzPp8aNmcmQiaivaMaGixWKCRE58yajX7nZ+/efNWQTvCvdGQ0mjqUhWXjygWqPxMsTFzRnjGPL/5OUZrmU2DH7HtvxUo/vTpY9kuQBn5pNI7wBQimGeBLwSJHZOoYJUAXq0TBl+xM7CCovHjWMBJoVrfpPlgJX2eH5oYSrC1z5wgJaFlDSIYzc/CMgs4wNqnDUztaQDcg0kBurDB5KPxdzWpxRVl793Z6em2tAhY4cqresxLoE3TkGrM7ig7JoUyJ4QGKpU/oA8zgCZeoo6qRAeMMesBv3iwfyg7jpEj5mFfGFCtKVKM0lxYaA/u3y89KoP+o6MHw1jBLyBizh+eN7YouU1iaeJtAZsDWEcwGTxyOC193ncl2lftibBhuD58OeuvgoVaJMyo0PkQmOP2BhXHboZt/+BYtk2JdoHjfJZbnp0ks5ao6SeGMpBmwEk+U4WaXiTd5w3AzQUG3iftGFybgM1KjLjn2K7Rgmryo+RtnsLRTwhIXOaW3ZqCUu+V33Usct3FdNg85zcG+RQbiY1kP5sR7bJzxXwjqY/fUnGmQDoDM8ST2CCmYVmTh7YqfDVq+3quJXA8WnDk5t+vb8gfUVhUa3GN7eQ9HPOSbwBCevQfTFMzmvsJCWZmke+64JO1dXzMBKEzFX24NkBAAGQ0AfiMra1N7asw7FkDfp/YUOumiT/WnCH5j9g97E3yCbMqL9vu3qFsPG0Ai/OLbv2UHsW5fAA/Q/hSsfOk8xrHuVWw/if/9s+HOFkFkEXFEHKonk33dXnMkZNiIzBRFu77mlKlBrUXY6DoYakK8z4kjh4feK3OsiTlCTASzGXGPf2kCf5YFIJdjGSqBKkcx/jxc5wghijfiyEdRa1igOTEi0XggM6GTohb/ZvE2SrOPjiiCY8ICOlAX7rSKmoq/faFxPI79ErDfBgFDvL5FqVwNTjGmfdnvfk3Rp9ggQOeihf3kevsAZTafPTeohBJ6wVjf4yQiMIawRvNtl9a8pzdy4u29eZNe/PqZVt79XU7Ozlod5bn2srCXDtHNZiKd4lf7CDgAgUGOs0Y4IhFqobMYUZCr/q249DnZi26Jlqc+gMrSehGONbs+BLsMUhgeqaRUChWVwqC/tEf/L4OEKOpjhXsmMGBGBuGAGot68J+GKUjmipMlXmp3b232vb3CXJcWeQ5KzGbINEy+n50AEJ+pkPH76ZlI9ViDADILX39FkxyRcB7q2chKNiGDqy+S5J2REMY6eWEE/RWSVNpIfD7IOoYjcwOxXDwuaCRGA4AD5wfwUgqAzxrRNRC96WKrxFNBQrZYBv4yZoFfCFQC5DQ0/K8902j9jgn2nb4ff69t+tWBwKD0OIfP4Ee/ETCc1988ev2bn1TQf/srOeZU02yzoEDCPVbqcqDwv2M0E+uVyAYVeISC+z2eQUEGQNo7Qa/n5gbVflEjTkBkKsNDrvTMpR1F6Jcom+pMIV5wTmR3RDNHXCyHyXIWqo/Ua0bZqroTI25B9oOoJgOtzeiMpqRpCMowIkLsiNgisSkKn6AWFRHxWgaGd1m1oar5PyfABO75qkKrpLyJ6Co19csI9YStXADJmZw8f5yZOFRV4JipolZEZr3XiJ7CKAqmSuRnaDwrtk7YBEFXNM8GAeLkOyMnEwExwTMdHRWU+z8jCYt/IjzL9puAgPuIVU0V7WM7sdpJUG3MnlfGRBgWpVGBZlUji/d98+oWjFwqtrgFq0KOtJCVRWvACkJvnzNCNt6DCRrwt8jCLux/r4bjYdtADAE2MQOARiyTh5BBoPZUVe0JAA1oSwqedAUGlOVWbc8x+xBkn5YV6JmK9CCjItyuPcOTl/UQBKaakFLlCfbXG0BTihMKcTWCrwsABMw5Lz6f7O2nFPuwS0iXrMAyQIj5+dln+Rn1YdpAFNgjHwjitutXajvlr5ZYgtXZDKBAACA95GoUtGrcx5OxFxhryNkiK/EprgCJg2AilkMuhXzreiqJEkkDuwH1pTrzn3wHLBFBJUKqAW6WojSbRsl8lg23rGJR/ap6qOAis+bsmjxiA4Q9g+/NAqmOfg1ywAgh8rxo0cP2tKye/4BB9WCdbgvhsnyCgJyc22MKtKxq8Sx01w7e+rO6h01FHHeWX/WfGl5sd2/90AB9Nu379pvXr4qdfiz9umnn7Uf/tEPZQf+9m//TjTR1Tv329HRicYvSiODeesLS/KJBJ58trMfs2e4JwHnaqHw3giFOcCRzmrZL+471+8kxZXKvFbTT0p4LDYszyQ+XdVcaUdl/rkLRL6OphYc4g0zq3x+sJVMsqLRkTNZNa7fGnNGG6rAvkpcRu0Jt8znJ4bgPgE85VcqMaNN0WM+3XomYKP0YlwRBNhm3B17l5iDlkRPdSLWsEK/Ff7xIfhj/mRtEg+zZ6H3UgnEvrLvuT/Uv1lTCniiyCPMTdWwGLqZpGVg0qzMJBoWHbZ9legp8cYV4nkU7dDRuGqLC4uK+9NWFxFmKpmudsLOcRumkz2zNpTIVFUzYJFBOvypAWX7JhcIuWbuFfYBOQc+jco9e8PMWKv2k/iw9p1orJiCns4BEAmoEX+TeDr3i21eWl7RXn395q0AAF6DlhMFPrHT6twTw5M8ch/sM9oik6A7TqnKuHSmrLcAkMHPPC3LvknFlguSdLMUaRvF/0oXTcW0yXZ8gg6ZWyUCiqVIw5KZrTnX7ixbt0e5hdioZgxrfHKJiaeQ6hYE61qJ2VDgptgNygl6lqgFvHv6P8+xi59GKP8iFIyMBcxZTeWbN1XRqZioscsp2IShBWMh+jC8JRMdBAZJF6mY2cWCsLCr43q1jpYGg+0R94DuB8LmrX3y6QuJg7N/FVOdncjHsXasT/SL1Bo2NqmJKRQXAOZim7kGbG6Y5OxPt/nCYhuIhXJ4ZFFwn2NPxggYYj9iO608pjSjpNcw1pR30faFneL3pMFRWmQ7Ozta96dPnmgf4IuIqyjC5/kYkDRAILD85EzsLXzQvbv3dI3sK/Y654wCJCComIC3Q4GLd+/eU1wsRihn9U///H8ZojAa1CaBJzeCymwcgBCtOrQk7yS9GA/RbHCiUjk2iCBKkoI/P+okHdyAjHiNdDF64oAkAVcCdyUAnXN3sO+KrPs804eXRN8VZ+gSpmHFUQVkSNIQFVsdBhAoUJGR4MCLPK0k3HQgBz0xZKHp+Hqtw63/l2P0OkTl3ocJAAAnFHGW0JsjFMQmj0os7AMqXbyGB6TKIgamKuU+LEYG/Zml1cCaVyDPNcpQlY4Ap4fNSPJD8qZDQRWC/iFUvne32/q71+3m6rzNTU2085NjaQDQd0yUeXJ83NigVCbUO4eapXp6Eesx1ZtrwVlyCEwznFAfsZxXIcNBELv1KWoYFU02Ow4MpyrF2qF7VR4/etg+/vgjOYcvfvl5O9MoOgcQT54+UaLFeKrRColaQC4QsgMZtbLyvft3Ra9kz2bNAuwQ7HD9W1vbqsRFLCOgD2tJcDo3O98eP36ipB50LZXEVASiGh0KLvfFGvH+6j3b3pax4hnoGQqccRCSWdtWNubRFADE+CV6mYoZQh8q90UP/urKHanyk3BxHkj6QhWSES8mhAP2PuiKgY/BDlVQDAyCc6lKn2pNMIY8U9N5LUznwNbVCYIogok/+MMfqC/pr//6J6o2YThJtFgzJ+FW6Td9zUwAnrX7xmtP849K0GPsucbM+E5ymIqSnFXGRxa6nP7wAASsQUZg6QwXMm7BPWstqCI9SQBibQT1iE4a6OMC/aw8NpS9455NV0n4J8CBDbVBAF4fpoZR/RndA/3ynGfUoRGqIaCi5wvHYhpxxp4aUOMrQA3Xxv5hWgX7M/NosVMY9tDsYh83Nzf1+7CxsD04hr6CZGduUKS3XQQzoh1TDZJwlYMdVYLKroUyzXvDSNGklUoQJHI6mNJe53rVSz4iqsUz0Ugt9kAmn9T6BqBiTcwEagJT2QdZU+2FruJQauojAl58pgXfkuxzjyRnFirll0la1LJQ75VWDfZDglh+xnM25dpBPDaUXu25BVhd99QTT9KKAOhXX36pZ44g7sI8LSDT8psay8b6ARpXy0UCQ6pL1vaAmo04EYGRn3nG8Ul0t1gpJ2enogBT7VWFagnhsNu2vWttCHyjKwMIpp6o13qUju7Km9vbsFv4SJ41djHUToJVtU4xLq6A2gDoBisNvrHvZ+fnlITiO8N04fLZ33kdgblYVTyDEgHk81l/9jysHekqzHj0EgwyP+8xJTW0cBweURWnCu2xomIA3Pb9/wRtSWziFxTLQO2mgnxhzRaeCd9PEi0gB1846xFqXFOqymaCmDXllpihgLu0xwDmeTQslNS+Xx6/x/fMLKN6aHvgOdCmS8v/TE60P/7jH7YPPniu+2ecrfoyz041phYa62DKbWHQkw3G8ZnQPU+1R2h9Ek22tB3YS2njefzokXQ+Xq+9aS9f/kb+iuT+hz/8YfvBD/5I7WM/+/uftYODozY/t9w2N91CgNDv1DTtjSQ/4wqgE0eMttnZLtbkEp/+3wLj7Pvd7shaAmxw3aOFnlQN0/YSZo+C7hKG8z1bYJCFlHsoZoEYH2WTECtWC9S5+3fxWbBIEMlyy9es2CQBsBRjkvTUzg9g3sdUvVI61+PEiYp19RqXEJuEeweTAuRdjBmWaFslFRMuYpCouBLsVjJiKmIUYiO317mFSHFhl0CYLYpGDvuW52PGF0KnMKMO2570rGDfRj/JI1NT5VNcXa1PUcrne+xzPi9VQO5NwmW314pDAAAuz60VwL3xDCwGe6iEiyfB87L/ZlKEpxtwndgVfkYVVfoFxXb0GGgDsWGBKCbBJ6sH2/6QNglXqMc70UCeIUkbcQZrAruNeNRaQk0xPHYMRhKxBGCjkrCyYZxRrgVWCzEJvdMbG5tiTim2JldRoY31nq+E0UAFMSujph37DpSIuppuDQjaoYi7oVvnMwUqAYyVsC5nk3UkD8BWi52HrgE6Fze0cngMufKoqthHCyAsP2nGTEyoWMCoQyf5MEcXqiru8Z9JzJOvWMG+b73VnpDsu7/CKuryowKpfxcU0G+UbU6uyDOXZkq1no0CAJ2tTKthtReqrVkFINv5KelEWTXfOmZuM1Fh7cYFUhUGi7IgWzrmZ6BJKdetLcy39kd/9I/as2fP9D4bWxvar2pHqgkg1r+x4CJrsre7rzMIgzO5m9nRZvyyvqzhixcvakKX2cwqLldBLS2KLga5fSiiyTxLNEAo7Gktb0jMFwQQuu/8ViNxEdnHNgQAYKQ2MRwgj5+VY/ecI+fKbvuQbsvkjFuvNLnKBT8DVICmjMZ06zKvBezCNhIHoLFDUXfsn//5/zpMBVQBWolgcBB39/a0EHwoG0UPuIJ/XivqV1XGJUpU/bOZr0yAEuoCho8bw/mpolO9+zjFVPK75DYiPXXzGEZ+X7PCq7eIhe4OTSm+c02mm7pCGOAhG1a0kU6ozdW+ZYmEuGof4IDg3dMH6Nsqh1voKe8dhDaJwqi4EgDDKIIroyFhiHGBCkHx+GytR3FDWWsMLNWY9HOxHlGsFdL7O0i1ja5RM/eA9EBFXovYEq8BtYW+JccM4kplkgrf6XE7Pdxvb15/287pVzk9bu9er7Wjg712g5HBYBcbIZSXq5vSggBZHsNwu/ptJNszu6H2siFZU/daQ68s6pQMqyQ+dBbEMhkMRAd3AgLVlpEWBKlL0gCABrmzvaWgTT2CN5mPPC9aP0ke68nng6yB1LlaRWB+tz199ljGxYrnRmj5DO8t0xZxquxZEDTuhyA+LAvug/t7+OCxnAhgAf+3YFmf/DlgL6EO+lOHBJ+m7IDiE7j1Aas1JEgO3TdeXdQkHedOTqVqKhVds088x3es/ehHP2pLC4vt3dt3Xa/d1va2ksQIaCZYsoG2ybeRcDCUPZIgHyRfe7UoZkHpvc9R7LUmQJdct7F2oLnu0+1P//RfCBT88V/9WJXPrA0jpfg8VQXLqBrp9Ri+rtJYzkVBdXrZ1FpkJyAwhiCB9pNSmxXFnworrJmiqsMOkvgls+erXYJJH3qWol9SeTeAkckhVADcZkFvr1WRrUaNMbXz5BDxfU0uEGXR1bxU8WErZWqDE0gHkXwOe5jfY7MPsFXzFnYk4BJt8twJ7yh9OM+LKQFyCJeXchL0Pis4P6WyhHikAz4jzq508rmmP9rOqpJy5lFg0g6oCrLO6YjmAWuIA7RwDaPvGCPGZBG3RKiShWBlaYyEBSBQtISgCLY4D3yOgKKMDlI1pVg/JbTK5xG0x+5aBwNhNQt+pYqQfWvgE+YI41odRLOnsCSAMzhFAykAzWZ/4PTVBkDPuEZQGnDLcgdQ4LVKVDvtFYOrfJ7aQ8Z5jgvt7v1V2RP3gw/b67U1JVRcm/2oZ+/yXiTsaikaGS2Xs8fzJ6mkMqie/2IwcTZEBb67qu2gIElJ9qxa0tbevNH6ajzn7Gx7v7nZNre2FKzDNiOw3d7c9sScOkecEwXfYrFMaZ3YIwiAci+sP/sQ0T7Ge2kSSkc/dUXcLT83bWdnW9d1/8EDJTsADam8M9pxSrRnJwK7OzsaaagzWTRXAYiAHtXTiMo9tgF/hH0NuMjzoPcfAIDnN7+w3FaWVxXcMPOepNZVJ7PbuEcDnaVkIHCV8XqmwwqcFkOikjEJ1k6W0CwikWa1de8xYot5ToiU8X/2Jmt3eLCvIJI55Fa1AlxydVvxQFXE0q8aX0QGQZL1T//pn0jn5vLyvG1tb2pKDX6LLZdJE7QJLa8sK8lSAlltTQq8aTW8ImHyNWv/VDWXaih7AQBqaxNw3Hohn3zySfv000+VgHz55a8l/geR7+jIDD0l/3NLbjM5dsJuj9QrkHcFkBvW2vYtcUfiLWy6gN4KXAGPYxNH/VDfwvk7ALUAYs8FV8UTULybJuSYJxXo/8bVmzxJmmVZXk9tUJvnwechJs+pqzvJKqiuFloAYYf0qqX5D2gENggirFjxJ7EAEYRFsygouiGBrs7MyIiM8AifBzO3eR7UTJHfOfeoaqRlhri7mZrq973vvTuce+65+nwOczGHOJfEiUyWIEZUawzFkxEmXOjPZojRKhJGkH0f/yWBSrHG3zftPSOqiac4A4AO+R1iFRITEkZEYgF4lpcW1C5H4obCvgoxXfwIVX/rtxAni/1SInncEtdAvz7nP1Nc2MfYAgBnJj0c6zkNR2CyONYvolKYGfDWOeAZUDFP7KmxdgXYKbFXe9KMWhY4sOzTaCqZ0YRQp1kQAgHVymbgKTE8nyE6/uamrp/1w15he/l3RHdTlFCLWI1BdfuINcDYs/gsxwM+c4AfvIZ4Ego1P1uspIZn4NwAEI1zZJ+VzzTxzbGZEqDDw7a1/UnjFQEzFdsylYfJDQIjvCfU4ky8W9NpAD09ZeZSfp0xvtzjp+0d2UzuXQBmtZnxfMVSqRHjbmewyj39/4i4ET8TP7CHyBG45uQjrBe/i09Q/MeotwsLDQYc5gPEsB20agzbq9UvXjopuq6M9gsleEQ3JeBrQAT50VT1pddXmmQj8aPYfH82mt3xms+WizX178rrEs+R1AMAJBZ3+xkAIAWHquSfpSXFYpoGyojb+21tba4tL8NanNL6cC3aA8TOas2ljQkF/Uv5H2IT78MJnae0UKiQXZMoHLcNQao7d+64f15C7Wa38BkH+3sCNlPU4rlxRqLPwvshEIzf0Ff5Ju7BWgMIyp+qkAr4lKKD9TOIUW3TPe7QeV1Y4QLhq9V7cX55IK6Z4r018C41njIaK2LRUGKoMeb4Zexj55/8i3/ZdwDpvhxRndST3tOm5EP5foKuVOVj/IV2V7956MYekOtNGcodi8acTyfgCAW6R0x2vv4+SFRGAIA4PX5/NNAPfbciZ/fc1ChBjw4bUrKzsVmgJDtBLCPSx8OQoSp1WYsyuNdGC17rEwBA91yISyqoHJg8hLyevh+SoTgSfi9Jcg4xm16ViepFYY0DbgzWfSRwHQAbI+yKBE5ZpyQtFiMZa7PM1p6fk1HsiPkw3roY+svztvXhXfvh+Xft5PCgTXcn2qetj+3t65fSCdDIPCm0ezQFmxVqpZL2CTan+/6TFLIfVLWc9fqxybQhCfKKFiVKD2s3EHPC2Sy1u/fuKREDdGE9YqO4VhIzgkQd8DMCF4tXAbgogKwRQXyGAYAD/T77GCN8/8G9Brrmfl0L3DDK6ocffqggwXoEOBn6ufh8AqWAYkmmqWiTVGgGdfWeYUgwIiQKXgerKfNzDhqOKrNyoaz7WVWFLmPJOjYMORNSjVd/mdcze4wgAsT7L//yL4Uq/vD8uZz92vq6EtqXL18pOMhZIhhKgKGep4yFKbp76JeiVI0YeCcNThB5r7BXhH4DhqCNMDPTdmlBGBtv/8l/9B/LAP7hd39QkEH/KWuooF7B8XC2Ool4RJsSUGb/Zr3Za66y2Qlx3U5O3XvN8xBLARpZqeLqzBdlWTOUFxbkGLBnoVkrGasJFQAeEfqEWUHwgJE36FModYFNrL8ArhmPb0tiCADAM6JKpypRjZGJfdAkiLp26LkRCCTxc6Dg4IJKje1UWpFsc6E1EiSxFugyUD3iNabrjg3oq6yBhB5H+vAUUDHm8PBwAG7xb51Xof9dBdlZ+1RQCVZZY84dQaASfvrFNXaN71dgVQrw2iNKelr16VohWSJ4I0AszzG2OGwyO0InGxZyQl18XowMCe/U/cTPsCclZiqhwyPNP+bz4+wpEKvqzwB52SaL5fAc0mLxEyAsLSYFCg2BG+uMuFeb8wwTywwAPh9WwNW1Abqos8OAoarE/me/YCMAbBSIl8aEdCP6nmTCvcIKYY0SdLE+7HN+DouJJI+Af31jo80vLrZ37961d+/fK/jEZh4riLiS+BsicC9evGxbHxgpN6z6qIor/+EqHXuU33/27CsF6krW9/bazqdPrjz0qL54fCw/x34m8H7x8oXsCxU+2pFoE+N1sjOwWkqglUoZNoDKGPRYiRZdXFprovoQZ+dJVLqmEStIGwqGZbQslQqSfWjpy8ur7fzssu3v7iugo7WFYF094cVYid83fdaj0ZwsGhjLXhdzgHbFAuX5Pa+TCwM6y9jf8TFVcejdDOhD8k3/5ps3bz2GUWeyAO2qcgpQks4Cvb7eo7wf98yZevjwgfYWVFWA//3d3XZ6dqIEDMYa+gCAhnMLsHesXq+YpfRSQrVGBV5AoOIjV9P4N/5G40L1LDlbM9ovCFZyb/i+ra1P7eyUtism3ADeQ4UmwWFElIHdaJC4gjvs97WdnhBjaxgLpT3Egn/YAJ27PwNEE0QnfmLdkxAKwCsF8FHxL1iHoeo7IDZDhy9NIykausHbCTFOpENxbSFUMYDCwoENWYEjn5v3ZQ1TaElMOtoyEi0HKqha8/FxnTm1hpTvRCAPI63e+huqxNPt8aMHik9I/j9t0yI3pvPjdjsnz6IDkywVSG8WilsR+Ts0cZ5nWhN5vi9fvW5nZyQQjmu5Jt7L8+wtiGcqvBXkJUB3bdVwziv+xe2QCLRZq2BqCiFcTwVx5XpRZ5/32dn9JB/J2XZMDAhAy6qTuBQXDFJMC+SzSJoLDxErzshI7VmEe6V/M5y6QQIn299zjMSeiHgv90nidcA0ldk5UZ+xv/w+MSJsVf6kZ57vG5hw+xt2GZZUmACwqYhhmIwj5jDxCjozyiW8b4lbZTNkD/GxLhSY3WiGK3YfkWYxNtDtwUdNMD0NsVq3f/EsM0pOoNPNTdvfP2ynpx7tS8KKraBo4YTY553P5HmlNUSTqa4oVg5BAH7Pds/PJSwkgW3l1/RsKFqMjPJTHD5C64/tSG6UPEP2sOLD5FvJFV0Msa0LGGj7absQAIC9Qu6QuFQtsze3bXbK4BnxM2cYzHBtdVmgmcDR7S3tM8DXtKOx59mnP3v2ZVtdWyxRVhdupmqKhApCuljrZQgQR/y02uOsH2HGqdmuzpNssw0is5aA+tjNgBaAXuzt7e2ttvXxg55r4nOP5mYEoIEStC00UnegWTKmHIyfYR+IXyJ0rzVjOlS11gzjneGECOXmFdtzn7TXko8AcmMDuXadgVO3BnHtMFlZL4Amt2qj9QGDHrbrdev89T//L/qhgXrjXRmV4IFNeMYyN2TxPfdhOQl2n7M2WfWHgcWaWm+xj2wuLiybCtqfKmOVnDnYdu+xnGQCRs2odqXGVSFTdlPx4/0c1Jgel2qbRxoawYnD4jpCr0kAEKeFIbSghhVL837QO9MLkoMiNLqEXHhvvs+mchAyFJfKtSRpZM1iIEPp5XM809WGJf11obXxHlQmQ0fBSOrayvlQVRFaVH1BqYBYFGxm0GrhxHhSGw/Euidxpss2iUHGkl+ft4O9T+2br79up8eHbW1luZ0cHbTXr16oogC9jqqQZ5dShZ7SKDwc0LDS4ZaEHG7uRzO5q8oaARJ+zlfACTn6vp8Nr59bmC/FZCdYDv5TQfOzhqqGsbaS/E3RSK1yr4QK3Ygrnqdnfur3u9D0Fgd9u6By9O4hfPf73//eAlzT06JNcmi4R56z58V7DwYRViu3LIsrPTgPjdfRiBHv1VRyTb9C2dnrp6NSI7midZD+ZP6tsTOiltOuYcqtEVajjlwDPdl8cR5BuvlsnjlVHxIcqsRB/nk9CCb7WIj31pYr6aD+hbYyikfns5R/A9IkWePfNkoOSPIscX7ofByfX7b5haX2q1/+UgI4VGRhf/w/v/2tkgraQEzVsznms7AdoupXD6BYHSWGqWCwXheALAwRM4AcSPMzAiq+eJ8AGyD/objhTFNV5FkSHARZ9ee4IpAKOs8w4+pYQ7F2JswO4hzCTlHFREmcR86ABSwtzmvPQYUUADHQmCAoHwoBulLk/i8ceZ41xjD2gc+N04RCJjEizV4/lKq16JLV6yWQtRIXOZwpM0S7FAjxAAAgAElEQVTcUtBUzdCEhcsrgVkHh0fVD01LgqsxUsGvHlw58j5JE8DLjZB40S6Z0TzSuqHAPPopNYtY/fX0fFcCxX1AiU6PfwIHfE3G2sQGJ9FPwLu8AuvBWgaxobEv/I4ZBtV3WgBLNGqk2w/K0TdF+vLKc+StQWJUXS0CBcLRwqK1Z2XDZqtkCiaSATiCHPzRdet3ADZoz2IcbE+goqp0quhNqe/u3dv3A4CQRGQochsVfrOlnECfyXknqcnZZq/RDyvh2Kr64Y8JWrFbovESXE6Mi/pIZZeg8Pl334t5ANuDfRCFdd5f9mOEOppxYA5u3NLBmmsOOCMj5+cl0Mfr+LwXL160N+/eyv5KpwBmkvRSfDYuri7a/uGe7m1hbl5BsRLxq57OHvsNSjPvi63HDo9PGmQ/OjyUAKABM3wbU3Ym2u7evpJRkmyNQjs+a1cX1wr+AWthHdJ2Z+0Bt80ZPKfNCgYAAbxtWOKB+CH2Mc9AwSyJWJKhqvSKgTXWaffv3ZXvgDFAoCrwsjvZPiC0V73z3KOS/qo0RpjNOjywG/Dl3bawtCD7xP7hWs0w7CvBwN8i/vfo0YO2srosf3Byxlx566WI9g675/hY4AMPTbZrfFzXh53n+cLAwvbCAuA6SHru3LlbeiMnoqECkP/w/EU7PyPJoJK2qp5kgkX5qwsE6xzDSeC54jL7eJ9mtZUMpiANldLFSJTAZtS3q/e4gupRf/LnSQh7ZEARrgKHEoQB69BVPt6DPwXcyB5cKEngS/RdUc2dDDlGLRHkcbNAZXsGItTDtsq0YUWUNEmtQRVAV/Bux8k8M85AxuHxORRMYHDIj7ReW1iYGwAAXAzMEQAx/DfXx95m/5MQeOKQtV8C3KfgpIrlQGCvKztDGyLPibMiPZ9iQchn19jDKPG7OIcNIxa1vwx922ykyTY3C3AAO5QZ8AbDAP9SIGSvGhBBK8TtctHIUvxWRTPF0RqzbCZYqvAB0YlZ8GdOkmiJMMMk9p97dosvwL+FVZ3AunCAf2K9uGfYmpkgZnaCi3CqLldR0Ikoto1rL4BYxYJO61TbLPuGlheum7ZSfldgbbX0kXTzZWaFYw7WEYAT+82zFyCFeLjG/E2r+MC597hdxocahOBL43I7aDYg0NaXlgsaLwZo0+oyZPQZUL6QbeZaBOyVL/OYbevLsBYYnBQ6Ha/6wEpicSQOY83NHnYSz7oHLObfYQfqmup3k+gnpzPAMRTGCxhgIGIAs7ldUq1QpvSrWIZ2jVqXo63k87W5sdo21le1DyW4etNriwuA0K6yswas68MH99vM3LR0vdgvrDn3d3h0qPNFIS8t6dZ94mdHNQ7U4rCX5xlLmWlAdc3VCmtGn9nnJPMuWFmY9SMAgAqZ/koeqZyjdLJo9/QocoMM2CjnEmbjUOHP7/L71hoykJtY1891yFyUVsQsE8rcTUC8neQfXQPn7B5nrvbbK8ROeTHPlLZMT4RRQeCv//m/7Kca5QPjub4R9ds72NeHU4kyRWc4fk89aKVczUKx+NyUEV9XiXIzg0Sd8VcV8HsDe4PKqAsAcHWKLyfY43JsXBtOzSrr6XcYChcGbMjYLDbysJpj8SEeHu+Z9w3Kkiq/K3te7BxgDjrXlwpB6KqmokCFN/qe3+PPBBg6dIUwg5KmBcAGsYRE6gDms/ldGeRK/gMmZAPkYIWWCZ0/98Q1sjlUDatRGewQcksCGe4OAKBHsnJ83HY+vm/Xp/ttfrorSsvpyZF6vw73d4W+QVHmEGLgQGOjGHx4eKJAjGfO7s/zSpCVYCH3mD0TdkKMuarCV9cy5KpSq+ptNgBBJYbeKL7HGUn1H30HjG1GBo1b0VJ91jq0Tpz53etrJhVY6IrDy6HjIOLUPv/iM30mI2GgcnJNmc1qCr97/wImGUlnRreRVhyTpl2U4BCfR2BlGpoDX+4LBWJmEps2RtBgQ5PKOkqwSlhKHAzGBsbSKLvnRqcyy9oQmAfsccXMDk97UAnMpPZAaGpUGlhPaHMfPn40SNElcPK+nSjDzyZJEu1kxL1dSRq4viRsuf6p6dnWY9b81IwUeHHACAdRFfm3/+//116+eNFmqgVAoE8cFIk118u5V8+n19v9UKGo2wbI+dS+5r5ET69+XYENFcTxuog2yhlWgBfHyPseHlhRnnUj4EenJLOsM9pP1aSi16GqTiDLczNIhcCbHYCnodCbRpA0K+cKik+FhZ7BILUARHEG/B62NlVGJ10WSTPIaYPtBGZcPWQCDTodtXaQ2LmFxFURTnRfaveICFnLAHcUpJj9zdi1UEhJpqgWkTgpCTnzaKWMkNPzqVE6Ag6rT909uePVQkF1SEZbf7KX5DMETlIpMJihpBdqYwVHSrq54poigjBowKih/XXFCwCAtea5c5bkL+p9Ayqm1zTD4fMa9rHO5xjnEDEgRKqM9qcPOACdqqrScyja7xj9h8P2lNgMEv1OB1/HXHT2sUcDis69jPCfZzqTcJFsITC1/XHbPZm3DubUqqAgzcCmRL9QhSYQLJFD+xn0QJYEKsipw9EuhfcTAKqyQ/k74xR//otfiN5NW9KrFy+1zqwpwSnBdoQFeb7WlTHgynXA0OIz8e+oe7NQ0sKoHldaDbBjvB/+l4pYWF0EPyjoK7md7ra9/d12cHTgVpmubeHK8opsNteiBAl6cokOajRtd1LJAAAA6zPdtRDioI3q5lZidWYCXLXLc6qk4wIAFKACZFfriCupAA3WKmH9Cbrdb+oEMDEBj8Jipl1ViwfU2BLri5ghDACq/x6TZtBpc2NdrRMWWfrYdmkFOIc5xLmEleMgnC+JVRaLAMVx/BEBKq0UrCmgA/5Idu36qi0tLbRnz76UmN/2p6326vULrRHz6GHxqcXt+FgjYLkXQFiKBuwXfCBrTQDItd27/6B99tnnLlJMTLR3b9+oekqFDY2Bt28+tMMDwEgqv1SDCWyPdGZguWn/VhU5RZYAAA7uLQk6+jMHrpMSdtMI1WI/JhkICyWJQliZ3Msgtiz6v0cWW/k7yQt2MWC0AX/YPo5ZlYxghynSNItEKi6tCSWKQavKJttTQALXhs03AzTi1K7ixQ9yX6L1w9Iryi4AgAS+ShiT11BoATBk/0zPAKDOqJopfysRSWK0aZ174kfWGvsNMMC9cg7NKHKMGCDeWiZuweWe2Nf0stMCQG+5dGAQB6uikhT0r0b0VBBbu/G4bdmZ0sxhXUk6FmZnpE0DAAAT4KaHHzQIkJhSZ4dpUreo3R+KueLul4577Gu8rrVwXKBxC7DtEfsiBTfiEcXhHUZxm/1Ieyo/9zlm6pHzCMBl9riEZtUOaUaogSTixGLuSv19Rkml/HzlFabTc3a9XwBHVQHmjNbUMcV7JMDXl4rT5xaYjuHYX0lxMar4/FynaPx7B7I5AY9h6KmoV2cSH8K+OTqhWHNamgxNyuwbG3fa2up6AUFHenbYVxfIoGvblujsyJa5/98+26wI1iZniddlcowq4DX+OKKFaimrFk7WJOBS9nji9cTviZ2U4BcDILlQXhP2iz8ruin2cQELUl1n7zgGdA4mdiDCsGIUwhIl3nZBZX1tua2u0HZFKyZ9/hZq1DQsRpGWTZubn1XeKLFxhMsvXAHHLgIyC2Sapi3HhRVrylwUEMNo6lGQItpLEUVER8ZxMoU0AGuDzGaKcmY1nvvW7EXug7F/gFPsE3x8tL1g9KYYGwCAtaAAmBib9RIYIyaCGXh5BtG6Sc4K6D2YojHpCWnKl64s7kc7LiAR7Dmq/sRDVwUEjHWI2WoyEgBAxGOUIFcfmSlrCHycKQjJAR8FAIQ21WglOYYKPn0j7ud0kl9CU1C2Q++vBDWJgYw6qHH+VxV13iPiH1b/tB6AD0nN2y0QwagmNA/TZ0K15++uskfoy8hXEvVQ0EYTDhtzxpk5uQ/i5WqkUVoCTPW6VmXbVThTDWO8w0Qg2YhRTBLvvkT/jkV8fGj4PkYo4+38uqL5VFKkNUUkrHr//d7upZcIDCMydNhLnZynQ6VXs497be/Tp/b8mz+0Dy+/bwuz7kU73N9vL1/8qNm0s+p1nlBSy/UtLSy3hYWldnnRa69fv21bHz85yPkzgUTWKpU7PjvijHw/iaquvZJLkjKSRypDqqSfn+taWHs2NUrGee5KdotqltFlKE/zvhaicvKPofG8UYzNtYJTHBvGA7SQSh4Hk8CWgOfi3NQ6V2vdn8d7qlo2QhutlNT0Yqq21e9MwkeSFMEPjf+SUuic0LaME/GYOwNgChZr8kYAHKGkxYgB5OB+WUP2rsbjlF5CDKvZMIi8MabSVYzoMJAwEmB4TJeFcxD19N6y4JAS+aoEcPYC4HDvvA+f6/GHOzJSUrtNq43WZrK18QnRc0VTPDqyKvjsbHv98rV6gHHw3rvR5LAQi74HSlwsh9gIjyYbVkoFqFVfo+0JyOmwAhw7pfPKKChmASdZ9AMr8SYrJ0e0TvZBlPM59VJb8A6AB+V4I/EJYj2iz8+B4E1AAL2PPUbo0Y9Ln3ZXiQiBzdb2til9I1ULrx2gh9t7BMyJ6YFQmmmGqhpWYK1qITRNicY0MTtQGKZ6ZAAGwHRSo7sETEGvr3tlTWRLSHgIikg0VZ00EMpHSEX40grKEp9T5SF9hATOOtpWiZegq/vYzAQwMKPvF21ObTDsRwI0jfGxMrXAKu1NP0eNSb12pVYBVrPqf5wf6ySF6q6rrXw/dtq+x+unFgZEX2E7VKAnm65zTyDSVXWNXmZ6yTNDPoGL7FTPfgB/oUqpKjgGabAnFrEyTbvTQdzWicjEpO2LxfBsm7kf9hIqu/R5vn/3wWMbqUpAf692Fl7rateY5mmvr67J1rGeYqmcojsyps/mTMIqoTKlQLTG7fIeXLsAp951e/zkiVoA2CMI+6AYzfsxIcR7w2vIe3CdCAgS0PAzQCXOtyYTSA3bvbPYBdg7ArBLo4VJKjzfV69etR9//FF2jD5HquGI6NGXm4AJoJPnePfuPdmoiJtFcI3KDC0OmiBRz5h1oCKmqkbtb/YNlXaepTDEW6pvMFKYdGOKfWZ1c63spSSh9H76rMHmGfar+1w2gRSaVFD6AelbTc8q/odnxD0S9JH0cIYfP3zYNu9silnz9s37trW9o/OkMcBjHk+mCl2Bs/xJRX9hcUGCfwAA7G25z1Sy8VsaBbfc7t270276vfbq1QsxALAF/AxgCH8vrYbSUMBvoinCRIFQnnnGHz5uaw1Z/0x7effurYS1eC2fA9V/6+N+299zmwVg9NERzARE4oiXvGbEOUkWWFv7JQfJBOKm1zr2ciI0Kd0Hzn8AfIEvNQt+NOEYAjIGEvhKkEsQq/YYzf92BVitcxUDODn2vna7nEcH65krkVdE52uqWBQmgds7zBqNQr5akSLsWP3+qYryJ3vdQbZb83hP6xGVSkL5arGlivp77/6dNjdL3AcTxdXpUOtPjwHEaGOZ1XsC6mBzOJeqciN+eE6l22rvKUpwbsJQ3NnZa9ufdsRcXFld1T4GBHQBCxaox7eapQo7LBRiM3Cx+fhS1oPqPwAgoC+x0sy0i4ES/OvC6HAyovZJJVzHqoICGLMCnHX2PDGcqfL1+wVoc02sY8Bh7mmQWAPYdZmswox0pk+YOeD4w6yDUOMVn5X4I9eTc8aT5vozoz2FN+wYGhS8TwAAs6Ich8Dv1Ljtiknxgew1dAFkuwu8tW6bcxmB1IvLun4mTUQrCvAX8EH7ZQJWDqCMbS7FLSe9BganZ2fbvbv3JRqLOC+xCX4oE3XY69qbk7TknFj878xCzJoEVO3HKR45/vO5DOBr2z2cNiWwTZMfso+HYuI503lGsftK/uv8KUYYYXP7HJfmzohgLb+jsyzwxO2onrhFnGFwQKAG/y8xXgqNxOrEUuQeAABPnzzSmFjaxPhV4ne1sYoR60o655JWC2wu/i85RBdhPHKX0n6hUMs1ce/8XXtA5Czrt8T2Jwc0KHilHGx2br49ePCgCmvHg6k/xAmwo3nWi0tLij3xgWhlsA/JYwyqoFPk+DdaX+wJx/WMf/VEnthP55sWRdf6l+hgtEbERKIFShODplUUArjSWneaQMQUAbdUiGC9mOZx3Xb3Dl39p35BUeZv/vP/um9KRk9On78TpHrOpjcKgR20GI3wqQTUGwYVS6OsOlxlwE3nz2hBj6OT4F1VVU1GGY6jSJJth24hjGwigqAgS9o4HTubJEFQfkEk9cCYz1x04CCnud6M+eDQimqh3hpGd1Rv3UDYwn0xCToJClMRNCXGCSdfbgkwjSMHh2CE++V6QlPFGHOPbFKh/tV7I9p3UT3cj+WA2Sine2q5JxgQEhfRoa/kqYImGRxpMPhnSlxqLvXQ6ILg3bar87M2Rc8qVZedT+1f/S//c3v7wzdtDrEhUdJ6orWQyOXaMKqPHz1p9+/dl+NBKO/HH36U2JRRZlMf49Szdk6+XYlJhZ9nRl8YgQ/3x9462D9oT58+0UijqKKT6BLMsBbPnz/XazCcqpKWSAfry2Ei6VJltUaJ8DscvM076+67Oz9V5Y4DiSOGxqbvQfWq8WhQZARUiYoN2swYmmE7SoALByZVge2Daru3fHvnkyiwOG8OIcac3l+qVFeoYPdinE39okrUEXrrUSam29koKoiRIJnZLw6ObVBNGfdoGoNFtEdAYfdkgARPPEeADq/FvPoNqdppCoGU5buiavN7rLOSoaJb8/wizsd6qzd4Z0fXxfvwp6h91VuoTLEqi+gdYJgVnKv383ZATxJCXGsn7YdiOPT7ToazrzWuZaRlwDOKJ9v83Lw+5/iEkWnusY5goZxJAUxhBwlVrTYgs0U8zYJrd+WAqtpCmyThkNL7hQXNSo2Zvan173m8nALYmjVLhRpqJ8Q4HFecB8kYgoNqkxCTwbaEIJ2qAZ+Z9gWffE9FUQBLgFTVNJ41zAQBkBLxuZZzU2952S3uk72Ikjd2xQGKA24xDmDUSIjqplEllopwVUYSfMkBSFE9jtG2MHuOQIv3EggIIKn1ccXGoJtZNwZlYD+47cqAlP0D/yFcpHNfeg3YK7XndDwqM6NuAkA5MEeZ3e0udpTY27R1WSWatcUBy1YO1HKtsTIzO68qKEwlaZaocudAOMGOnsBA6Mh+JbbE/XsLSjZA1qnqAYgSwMiJdywKpMkfs9OyBbTAICrFPiexZv8T4KkCfuwqEWwXMx56SrgfP3qovU1wl95YHiagJdfjKrF72QNsC2xiSg3P+/rqJ61iUPJJCLCT56ce4+v962kb7E0q8LQNwFgA/CRpoJpX7kjrzcgiALCz0xOBh9znV8++VAzw/fPv2u7enuzsnc113QtMqtB68f1poeEz7t9/oOuI0FkSbveFmmKuaqD6KdlT1hBSz+bVtZJ/+vmlsn+LHXH7SpT94xdJdrRHqiWR9zVluRhWUNrrJhWUsh/Um+u9aXvrtjOPE7vxeNaprir2JGmcY9YOcT7OCUJiiLuSJMMYInHmml29tJglnwXbQdRpRtZKK4TpJmNqX2BfzMAmK5YiPzs4PlAb28xs17RyEoISdZSqc4E6TBNhmsCXX32mvcs53D84bB8+bEkA0IywWVXSPAL3uj24f0/+qrXx9ubNdnv95r37rOkXPefMYdMN2sIEyLOJP0qinhHKJOoZtSjx1JpJjmBoWjN01qpPmT2a8zpRopGjCYiLGQGGhor8qdXxuYrvNIXB7yX7j92oUZ1uyRiyE3TtAl+tb2J7ztq7yqqRzEWjzl6IXwzjwAWGUK895suMA0934X35fAn7TUy01dVlgS0kNRoH2LtWcs37EGPxXguLjK4DDDfb0Crd2HWP/dNYXyl6295m6oQ1YcwAwL8Qv2Fz8BOcIdiJnpBjAWqe46WSHwNiKZ5ZIwJwH6FRYuIJiZ1ShcXmkQuIqSYm161B0kY1Gj93JruqarIAfmsrOAb0vidZU8tmiafxuhTF5AP5N62mU1MqVqysrlm/RFM8bgSoY3/UzjczKxFawCUBQ4ohbuXfJEQ60OZxTJF4jTVRkiW7YVaKfB9tcPi+WnsXIAF6Tb13ku09FN0bJZ0AkOQFV9cCesNg4xlpLF8Jhea88HPexzo19q8wdlZX1/X8aO1TkljMEudRBtJ43laft3ggfinC2WbgOoHNmrKnw7RNETJgl32dW6UCIA41T/zckoQmHqVVNHkF9iq54vCM+HcEyleMlFyAVmMXJjxyO8mvmSwAguMWKKx2SsDJ6SnE8+bb2uqSfMv83LR+l73Jnue6WXv2NPdF62WKdbQ+Sf+qmNy086rgIZDXmjjcSwBaeuhHwfE87yTcYUkQz3z++ReOP48BSz1ljnYtICRaAgEmSLz5PlouqfLzWmvJjLe5GQCBW72H+vfVnkkRGXaAwU0Xd1zASQFJIJtsnHVppIkw3a2Rn44TNJL5+lLFqcePH+la2FcUajX9oD/edneP2tY209ywgc51On/zL/7L2FUdVi4CA02wS4UBBgB0IQxKECCjeK7GkAAMqZWmf4nGUKIrGJwImYnGVYkMiynRC0Q4VO3taayJ1WhJwIxyRYxBm0oIkoO2bGoCZI12qv5FOVxV4G1Qh6iyK+18DRZXgah72QRKFIob8MCJgituNgRWgM1rQ6cSmlg9QKlse32c1CkgLVEWC/MMZ9iaZmVEOcZBSF0BANwvwTsGPoEOVS4dQBl3PzPu2bRdO4puzTqnT5RDsrO73a6vLtry3FxbmZ/V+L//9X/6H9ub59+0yTHPiOReMVY4H/pMWVNGzaEW/eDBQwW5Hz58UELIhodCPDbmubQxHr720JKckPC+6Q8LEhqjwWFgszJai+oqSDlVWhJI/kTJmM9RS0lRjNwb4wSCvWKwYUjX5/PX1leqLaCvIFOzvLsTEvLC2OK0Td0db69fvVUiD/3UrSvuK01yxgdAwyQgVoIKfY8xLpqnTYJhFgiiTbwvTgsnsTi3ICBAPdYy1GPqRybpgSrtvcikBe9pVeU7notrWpyNQIIofkWBRim52rmbBhcQLWABDprfZ4wJjpX35rlp/BD9VyDmi4tyuDyjrVIyN3o/ZKtgcHFAOCNeH6p1GANJJnkPgmBGdkn4qWdgUErh1YfG9RJ0s75BRhnDkjNmw5uKDomxqzTYJdToNY6QkUP9G4ErILwkRZkJH8YR15KWDTGGSihMtHWqECD8jEuC5TA1LadBQIZzXWM9anJFAABXvzyWS7PDu24HIGiiYkIAdXJ61o6Oj7W2UbsHGMSGOok1kwnboQRIomjnShA0+rE1CRcJeCwATCPlqvePIIY9D6ItQEp0VwQvnThCUUwQLQC2VPE1DnNmRlVfNEV4D56pHBQB+k0bGZPotVcCWNMHSAyjnYDDNkhslpKqLT8ZD+cKjx2YEzQSORy3qhdFceOeIsTJOcDHhJGCHfHXkEaoM16tKtrzFbhzreyHzH5W4NlBO2VOASMq0lS92JcEeQoIq1VNe02fY7ueAEwUY2zo1LSSvTBkaPPwjGDGSU21/QOqb1t6hgB/vB+BKvfN/ue/Bc1Tn1OVCDvGurDv0g+ICjx9jAQC2bMCSTUW0MFAkmX8IvtUAC/jjaKXMwKYW0RpTOOwuJ6jg8N6XxIPT2ih1xTQgIoFbAXmMLM+fGYCVRhZ0Nx5/fbHjxKMI7FBNBARTEBizhztDyQJtI/98PxHJ8EaV+uAlM9cXFgSIJFiAn4je0y9zotuzeLsZAoLsUZYUjCokqidHCGYd6J9K3BRff72PQHspWtREQ3BaxK2JJyDYBYgPX3hJdLFe7ki6nGV/Mkz99hW7xH+TpsT78s68nnYf5J+/ILqJ4PKEvF5Tb8Yd5WJqTwSXK3KMf/mvOFnqe7j/9RrfUt1a7zdvbNhIV5ai44QC9zXZzHWDTsGk+3X/95ftKefPVIugH1/+eJl290BgOpLCVo9o1MWvX3z9pUScTRcVlc32unZdfvx5RuL5U1ynrGRrkw5WXKVPRN2VEGTvTJoSxKUOMjJhxOn9AZa9doJLJ+rgkuJBgsYIaEpVmieTXSmnGQYIAlYx98FJFTMkdgsP8duJOYLDTpAGvRYF2r8fvin3rUTQJ6tYygD2okds1eVq1aBK4CD9sit+3lFhW7YPMRi0b3pt+lut93R83MLFb6Ot+cZA8awTyy+6MoxdhI7iJ9TNbgYDmFYyLaWZg/xGQAAoM36xqb2AtNAoJnDkFEbjYpDBstUCdb4N8e8SdSJs1iP2VknWkw7cXvSjFgAFE0cn+DEve5JalxAM5uLsZ0SUKzzaNBkrPSjqJK69czAg8E24BMYNvyX5BSQWnFXuQHs1dHxkV6viTRq0+qodVRFg4nJtry6Il8EI4G4h2fAGuY5QfvGbqCEzm2QfEUTAqABYIh8w2NsfQ+jRQkLGN/ofHJf9p1hq1DIclsUtgN7wXWl3SEtw9nbZn+5rZkCzM7uge2F1B9tNwMAyHb1rV/A77kANiYmILZaM+HFbBoW28IWDoiWmACgxjpiBiAMjBY7WLnHT6d5KBfRNB0zmXImwp5xrDYcBcq/VbwSKOYv7ARFiZw3nhGvY/8oRyxdGtnhW9gmN+3O5lp7cP9Om5218G530ueV8xUhVPwKey22iHXC7uFnAY3cejutOMCRhJN+Xu8vsy0BbL0+bjfPVwAs1sCJ/K3Acp6b7H6NmKQINDePaLm1aygaatKUijScPwPOsHkApymMkTdwbgGIXRRmXLsntdnXm2kaEEW2UKNurYsGkMiZnCwtvcmp6ba8tOwWbzE2pwUuYd/Z8/apnXZyQi613y4u8StoJRhk7zz7p/+snweHcyPZJMjhoWMYLwrdw3RAnZCxLEVhFmyqFjELGCp/KqVu57IwllATqmEzphbyRXAg2s/5uUTKCHLkLGoXeZOZBjY6wiJjiqye7QRdxgdnUgY+85mUxBgAACAASURBVN5d0bKACH8mKODPiIA5YbBRSeLFQ3Ag4qBXsyrVg+bvpV9Xva8jCurDwzFkKwhdpBom9XorimNwoZeydqJDjdBouM70uWIsqEYFqXH/sf/FdQVgAWmGOj6NhgAsCiqzjHhCZXh/V8ZjarzT5qAXd7vtt3/3t+3ND9+260v6yBys8mw4TN9++60+n8Dk6dOnEhGi0vH2rUWgAAOgukJ55DAG+BlFf40Un+o609cGAJD15R5JDHgNonyfffZUwTf9oIcErxcXQrFEBxsEFtaLUKWOPjtVVtyTy95zVbWnPUz/1b17d5WwUfVHE4DRShwynmWELN+/8xhBVZTMjbOwVAwZFYOqMAMS4DTTNkBfJz+D1kn/T1BSCXv1O21KohuuWingqN4bnHEUWrnPBBc8IwyFHaIrKOmRc/Di/TsMeosZUb2IYam4nxHDZfCI58r3Pm4xOuhE78MzIRHQ9z98qL3kaqqrsP57pjxI9KkSPBJRngNnl72DA6FSpzFkO7sDrYSI1rka3FfCwXuoQn99pf5DUVxrRJApyxGdgq1AL6mBELUfSA37xuBNxhVW0hp2AoY0AZwccLkBfj/nmAqrae+e0EAS77mt7lkmedLZEpXVbSWaGS4W07UMLUkS1ElsFwkMgQZgG/aRteHaQ3XmEgC4wh7ig0keYQ1oDA2K0nOIYJrRZKExgx6sWxgJVhUvpXLmCEtk8lRVdl6HTXGv8bgopELICRwmJzVaLr3fAmxOz8TQoHJNRTdJJ88TyhvX8OH9O4+5I4jXODcHEDz30GIDAgwrZU6CCfg4t9g2tRxU2wnBIM8cJVsC2gi3GewyQBKWlBhXONaiF2eWL/vN1e1zC/EoMTB1nKCa1xPwEfCIRlrtUQEAKgwYgCai9QKgUl0vmivgFSCAq1lmVlHVY+982vmknnclb6ur5czdc0u1CXCGtWYd0AQgYFdQMsN+MW3w/v17g1YkX4/DFUAX1soAh8cVSbCsRpbZ97iKx9oAdrCv+B2xB2qfC6Q9pW/ZEzH4fMAW/AEBMHsd/6091+dzoZtPiZXA+Ene6/Bgv71581qJC4KAi8uLCnSJNlz1vG6vX79ur1+9FhsJf07ASiICsAuThecS1eqcTZ616Zsz1dN7KSosZzHaKvgWbCT96Tzv48NjTYCRYJ9GW9lXx/e6YFBBaWnTBFSPv0zCqIDcy21mVQD+Ep513OFEmb2ObSCeEEjSb6rMouQtSniJdqmydIWtooBikBr/q88a93rBYFRrzqTZJo0WIo2+mq6A2EEz3yORRICQz+dZcg4JcgGTsQ1Uzz//4vP2j379D9r8AgHfkdSp2W83132B9l98/pWD5+vL9sc/ft2+/dM37eriQvvh7t0H7fDorL16/U5gGSKAABgTE1NaR1pnOEM8QxcIJkv/4VA2keuwgOWY7BzPy+OIXXjxHBV7UflsMc2czAy0cGpygfZ/MRiHk6ZKuK/Od5IQtzp5IkK+F7uRtiHOBQkw5wLADIFJwPpUpvm+/XGCfKjfPlcBlRI38toUdMTqKOYQZxjBP/4kuWGdNS2l2tQIQxcWEV/uiu3Da1kPEiAD2YBHBufWVlbV372zuyvfFRYo+yL0ZUABXss1Mg2Eiv/q2kZbW9/QvaHxwx7kHEo47yfTuHqqMJMwKxkqfSNNdZkkObdYndePHnZUxGcEBGD3uBeBeOeIcJpFl2RX43R7tp+cBVeg3dIK2EFSDvBJvzvsowASTECBXYMf5TyTGHFesN0A2DqrY2MCAOKLiadU/S1WBK+l15v9jL4FImhRpuc5eVwm9HB+dqy1gaXDtoxNNSMHLYQp2X9A/PjrtHDRWkW1WuLWtffUojc7J1tH0YxnSvzK2mQCUew4eU3aYcIo5TnQRhkgM0AY+59nDfihdtNmWylmZqfT9vf2ZA84a4B2SWDxRWblmQmcGJG1ky8oPYZRP5tzNwC1cgaqIKpCzYCNE/Hc6GT4zMamh+Xt0ck3itU8sclxrAs9ttkUWxTjcP0Sdb7Unrt3d0PV/9b4PZJmcotqH6hrypQtgFfyJ/wpPt4APKytFWujVPwan8A66D5HmTESBjZoOIy5Hf+ySexTAarmtBfDyuF80p7Qb/j8M+0LT3GbUuyksbHTbu1GK4DpH4pzrhF/P2oXKp66oC2ApdoluA5iBGvYkM/CUDJI53WgZeCknZ0eaz1X1tas/6KinTJCj8AEXJCtJQZCQ2q/fdrZb5OTFDLQJKkWgLVnv1HKI5GSycn25LOnmjHMBlSVkuQXxA3kBvSXDQEqpMpmx4FCJbZK8gv9tRHzZuRA8R8G4/59VzzY3DgDaBGhe6fXmwckxKoCQQXzFQRLtCROo4RqYpBzkAdJaI1oYFMIQSyadJJtFnhpaVkPz+ISTiJzGBJYRJlf7IjqN8/mCvVJaORI738SADkm0KXqm83YlyBzxmL9ZaaA+6x5fyUixzxoHxZ9qY82zAbPsCUw4T9G+HV4jgSyE+Pt+PBQjoLrp0+GA3l+ctSWUU+dmmrf/O7ftp0Pb9rFmTdTkj4q2Cg+42TZ+Bsbm7ouECWCRAXeFx4zhBgezzmH34ls0EFXG4eVbAc/oegkYWPtHz162H75y18omKeHhp4nnMKH9+/1uaClVMahBec6LYxh7YMcnAhosNc8Uowe7yklCqLajDsREzqtUSq9dnRoYRAluNDxJH5U0y06nXZ8eqJ15j7nZmbVdwwrAUq8+o961xK/Ys/+4pc/V0D+x6+/bvu7e22aBCj9RgUCUMFkT4viSoXyzLN1U/y0foErkyReCj6E1FebR1VGBvuzWBcB8nAgo60mrBcBHBVgAozQ4HlfgA5TiOiJsmGXQ7/mvM4NmAWhTcmxVJWEa2YNnj79TNdGQMJsYiqBVCGoevK+UPcsxoSGQylLl5NgbyvBq8CKzx0K+JgmFVo2ACUBCkGFaF9FO8NxR+0/e41rS+Jp4BG0drb6rD2xgX1M4MvZotVFQRA9gQBcjC+qsVtOFoxwK+np0ds9JdYKDspO0jU99oKo3NX+AlBCEu6qrhkIohhrLrvn8irQpD9Mk1XsDNjvqlTUyLisDzZRc7Fr7NhASfrcVX32Ner/PCOAHqsaz+i/xSUL1vE6Abag/lQYLi/b9va27gO7xXrgVLjW169fidFi5f+mwJ91wMkSXOGE3dZQmgeF6pPIAQAsL61IAI8AaBRlh5Xj4NytT6NfadOKE47OCIkFarZ22AYKCBwC1Kq6U5NKSjepEtsTVb/cSuAWLZ2lGkOqs1diou5phHkCS2Taugr1jGRjp3mPGwWq3AMidwaoY/OoHlsjhjWAXs9/2Bfo5FT9sVdU62WHRBm2BoCDccBlU4E5fySaBDYBSvEHA19W55AeRYFNNZqLe1P7GSCiRuFd1N617giTI/iTqoYYCWdUJI8UxJK0361WJs0Gb/22t8dkkdu2sbkucbrp2WlR2j36tKeedET+mMm9uXlHPYZvXr/Rs+BcqupUAmRhAqjSWZRtA+pmBWlkkzQAJlp3EjtN7zVihSdSbBZDSIJo3gcKeQqUUmCnAoCTtCRz8bUB5gOgDALCAlnZ45xv2VsquzfuN+c5sd8ReOOL38cPEvhLUKzskPbcTanja8qGwTmd+TGzgNxyasHSySkSS+jTKIRTRQLoHteaM4IXJsejBw8VzO4fHuqMkiSJGtzci/zk86dtfXOtHR3vSzOAVgUAkumpufbsq2ft7p17BlyvLwXkbG9ZCJa4p9udblvbexplKEV0UdEBldD24Hn0BQqwJyLeBsDAXmFtlVzVlAW1fEiYi35d0+11rqtqzvP080AY09NHZPdqJF8AcNvHYUEl652KmM9tG4iyJcnR6GSxwYYjBXmtleIXFEuiHi6BrGqzJHlkb3nalIN+A9MGkPkK6J49lgSG73N22BOqyMluTqkSR5yRftwABGIBiKbuQD73eHCIbbWII58NUCiaOa1Xapt1Gwzxslv6PNaXswrrDF0mWGxohezt72t9pzVajWeJCKsFUMUiKKFttCvM9nFbBvtSCfsthSgKBwYAaAUQ0w2wHH8qujIi0i6UATR6JKrH6Xrihanu7E2eP4AB9g4BS84QUzs4MxJKvrkVMwWQDaBPe6Zmn2OvBQJXOwR/J/EnftAI4tIYA9TgNfh3bAr7X2uv6VcGN9mbHz9uS+zZOYljEbWmUmCo1hmsCcw6VYp1RtzXzbPY/eTJGlSrAbC5PyYQ8FpabgRa1yhotHEYy8zzC4087VujxRWeKwyOJKDYVN6XtUTkVZOj1L/tNk/WFSBGek57zKCHEWgBWlHcM+a1zhz3oqLJyEhlTVWoODJ+9s/PnLQ2RtoTUzAdFp18PjmHrG+KExqBWP4fX5bxpQBI+DP+rbYR4qepqXbv7l2xqfRaxQ9M0UCXhXgCjSCPIedcWR/L4sJ8BiAxewI2GuBXQGzWm6IWwphpxTYIU6yTYhQZNLlp15dDoUzeIywBPiNxKDEu8TNrDAOaQqhHqi63oyN0Bw6lwQGgxDmmJYu4T2KFk8T4F9IGwE8KfKMwUdo8XKPOTwH+vN5gvQsnnAfOBeeQSS9i3B3utYO9Xe0viTwXoxIbBQCGHUS/x8+VnGFcOc7+wXHrdGApAMSQD8+0ztpnP++HZogx3tjcbMsrqxKt4BFPQLuBfsvMaCoFJONyuq5QgozHKCrAq3EjQTE9lsmUEwJsFoiDdoLDuyKpmhH1OnStUHc9XcDJcxy5H4hpwakguIrrXtoBJFysAb7H+4bamM8IIJAkPdVR/u2qjcch2QBRFXJirv7rGt+FQYyj4CCymBgU9VleWLk6oxNdqSo1e5KOqurwHgESOKisTYRHFKRItPBM6xAQZMAuKOcEFVC0nJvrNtOdaOP9G1X5qV+/k8PfVkVwdW1NFC4ilKuzs/bq+fft5ffftX7vUr+b6qjEjo6PlYDbeHgNWbOMMFHQVfOtpYZfxjhBPAeV68Xws46hG/FzHebxsUFPcNZzc3NDvZUkV1QyMBAYtr3dfVOQSzgu81kD8iDOBYLo6idK+AQtHTEAqC4nOYl6KGAA6BzPU+q7GuMy7AkUja2CE/WSdjoyxiDcGOClhSUBAAS8qvwhVsZYMGbPzs+0v/r3/0qJ5m//79+2XcS1WkdVONA41kKOWA5kps3MzLWL8yuJ1IjePxCcdK+hqE8BlRAyU3LYUYClfaNn4MCSRD6KrCRlcTyu4PcEVABMRHzNNG2iVWb52lgAsBB08vwJNhO8+tz447n27H1+f319Q4Ah+zXJDlWK2Zl5CTgiduT3HwIA2suDCSDQ7wwA5Fq9Tk7CSGxEqRS9Gzo5QdyZ16VQ29Dic55yb9yrKgcTE6Irsz5S0i2wT5TsGqFIFQfjqfnNsJ5SBZiaFgiGMefcWoDGPWnYioy5w0bIdtxYjIbzzntznvk7dGElHNVHyhq4alSCfdKgqHGTNRpUCdS0Rzzxej6fZyudlNJYQcSSe9I8c6mQIyzl1ggCQl7L+qB3wPd5n1TYCaKoqJAII2RpgMPvwbXxee/fv9frCRpE9y2QFNvGM+OeCLi0bgUsOLFykrG+tuHvQzkMACJBO68HwIQdVY2QLeZLbGvGMHFN7h91f6Qpyq4yhAHF2QLAU0Wlkkjeh0SN39XEAhKF9NepTm/9EhgeFqg13ZXnjP1TslFMHL4v+6Okrca3Uv2sNogEd9iFhcUlfS4JGwEvThrl+I2NNb0/SbXbMxCVNNDmpMHX4B7RVQXNPF+E92BfpUqP4x/0L5bQGdfBXuHc8DqCgMX5hapOWQ9A7RHQVDUneFbniOCExINzd+/ePdkAAmnuFSYZoqn0OYq43ulL+BDquYFng1Smuo61jfU7CrwZU6eWAKpt1SIX1gaME9ZEwbk0NLBzFqiSHoDaR2BfMEqWHuJLsYt6V6ZREuiGASA15GpHTMXWLSJmDqaam78LGBgBUvXMrHDpaStcE0HZVdqInAxSYRGIWkr82VdqMxF7j7NdNrKmdAjQKM0RaxeNVQsA4MtKW1YFqafkff/QgmpQOxHpXZhGIJIkYlZVwsPjk3Z6di5QjwQEYEeVTsbETnTa8fGhtG7we1BCz07N0gM0EUA2ga6MK5skSytLK+3w6KS9+7ClJGR6alYVf8YAkvRTKSakoo+WeJDnwZ7AL3C/piOPK4D2PqT67WqmWshq2ocFsES6raTXbAvHE2Y98txHK+/pT+c3wsA0uF3MF3xamARQ1CtZD3tsNFFJbznngmdN4oR9Hu4P2Knla4tFE3Aq7xN/xbm1jzIdG9AY+jrJC+ANnyXGWs3nQh8mtoQkmsuEIaB2IoDtAupICgLMArZylvgcswAmJTbpaR2OM0XzRqPrivYmkm+3pgJKYndhh3hMnIVYpcmgCSyOKQMAiJot6rbZKJxzt1LCuqHlb97z1wUUFCuv4l49N0ak1VhegDtRmZVYeFa6QBG1zbmNj+fDNA/EiFkipg7gS6FI41+wPbSq4Sd29/eszUH8dQJ9/9qg1xRg/YLa5QTYcF0NvSXEf5sYMMSP7FfsUJIg7PDBvsfgmjFs4BX/QwxETCE/V2wPfAGJmIpyU9MGYunVVx4zq+QfmyVG1eFh+UKP0OV3MpUhuceoXpFzo2k9K+wgayfWRAEAVJKZCGCauttS45ud5B16IssF4tUGiQxcQaO3UC3Ph/3L+iW2EuBeIuUcRtYXGz36FebAoHA5Ivqp96uvxGMkc9wjzzhFSq5RyT89/dNTYuHev3dPcRcxlhhkrbXVKiLY/BKnUWSANXLaejcwAibaMnG8/LbvxyNJPY6Re7Q20qXOg2KEG1ga1sQwC/BK4BnrI3FSxTho+DCBCS2OY8XyrJHPru2JgO0DT7T58ssvtRc4g4ze5E/tgfnZdnaKrsqV8iv2Ej4ewVfWQLo6ABdq8yQO8aQC+ZxO6fv0XCSN73cOSnsprLcbXTtxC2uIv7i4hBF4JmDVcYvb3VMwBJzl/fBT+H+1LPc7mjaCT7CAOfmZtVU6a0++EADAB2c0CMEsPT3Sh2bzdafa7PxiW1pdbRP0tdbIJxaK3g0MiL7Uk2PqdBYy9HgWNAZSCsZFrWCDs2nVt15oldA+qOXq+XcSpg1ZPRKphhkl9cgUrp2Hr8SnKgNuVWAGohNcFtXUL/epcj0YAb74TAIxHmzEJkLBENqpg8PGoE9jOBZQM8cROZx2gmVBMQe3anWoSkSqXLxXAvA4NYIPri9VTBm+iBJJ+MEPmy8+S/eg6gkK1sUAAD3rjrfx2+vWub5qZ4f77dWLH9re7l57/OSxEgB+DyT2+bd/an/7v/2rdrC72zhztA1wf6bKI7RxXjoQSfZcMfwJEsj4FvXP4qSHEx+ccFnEiy+ecxwpB9mVsQsZeAxHgmeeJRWyIIebm5ttaXFJ6wLdfn+P/i7aCbz2ckAV1DCOLRMTRNucnWmbd+/oIPFZ9Nup567ESBzkWxCFoEWJg4JC/ydkrFowvKdNI8PAzs/OKwGn/cFzcBEDmW9rG2tteXWp3X90X6JgzOP+4Ycf2tH+gQAAVddFjoAB4d6giEaRyNMLqvWtnjS1mxQtnE10cgzNm/7ACVVtcT5RhFcwhvAMVE9Q96L/Z1+HZmRQpsb/VbKHiGLYJvQy/+oXv9Rze/nyZfv6669V7YnYlvQy/mwqAs8+TB8rm061udkFj2AD6T8FnXWQzu+HARAAR1XAqrqJLVJ0f1ftQjcfMhEwlFZUHlb+Qg9XIlHnO1U/vieq2aBiaXp5zvude3fkLNjIBLgIuKiKc34upH1lebndl5J5t51AnW59BdmIbwklPnf/H0r7oiEe7ItOz89cYbL4Gess+mAJrsbh8Do9d808dgVK7IPqqVxaoM/aasQKJlSRdNLM2cIhsX/vANwuLTtAvekpgAAACJKvWfJFLWPtmDxA0AVDBeYB44dyTrlOkgSPHgS1tho3AEBaAAS2leCfWBk1wjPgKWcLFB5KuAQKtf9d4eF+CQ74nmiXogZ6tFV6JvUzEnAqPLH/6v1WrX0AQPO5A42ZAqmi+G4xOo++wydgL51gmnEgqlwJOpmObfAwlTGJhXG9opsDftE2Az2vK0AHgCTChGYJ+HW0IEjvgfNWDp4AiWSBxBm7xZ4BAODzZuaquiOQc2wwEg/fRPDBs8eWENwGAIZKKwp8iVSG/ZbWDKn9z80ryGK9+Tyq6OzTJXry1RPK3j1qZwiNScBscsD8wF5CW2YfaCzYDcyTi3Z2Yery9KyfG0iLp6cYmKEiiY0C/AMohXJr1Wonb+xbkgCqsfxOfL7VmD2ZwT4NCjfJB1UZgGRo4/Q+TsqOGlTua+qDJlzU5ydhzPkPKBCfnX7W7CkC+rA+eGOxxgT49bQ2g5GdKJ0zPjPiuxIqzqz5GulW7RZJMuLzwwAQFR8AvpJFjw+FBtxvi8sLbfPOhkSwAAA60O8vrtrrV+/MeumMt0619Wg0cYkAXkKz7TP29qxtbq63L778vD28/0DU/e+/f96++fqbUi9nv7e2vrraHj1CJGqlvXz1pr14+UZTXCjEcP4ABegrpsLG2nOGEkwTEEvgtoJkdSEWuyOjG/mTvY8tO61xWUoqFLwYIEk1PRW2tGay5jwfzoQr/aW0P2LX816cSdbRU38c06XYYJ/i2IW/p7VRe4/KuUZj5nfckmB2D4mzixaKbYsRl7zHMQPtgG7RWgC4Gzd4lGed9yWRiaAk606rmAEmmB2OM/MZaUOQeGz57viy9C9zzQaz0AFAwBbtjL4qe5wXbNugd7znticnjh4tG8aMRO84TzWWVNRsAPhJWs+sTwFIQfVVbVpi2/q+udNQzAWS3/TaVPk43k+aP2JXem01nlm+y0wACZ2ix3Lt6SiAYAAEtBlxbxQSYJugBfZBTBX0TmiZQssFfzWhswljgDgiLMAkmiSbPF/AaPqwBUqJBk41Fw0NmJ6I5FJRt/hxp+a643cC7MgBMC6ZpJypO9K6uBJTCgAcO8B/gCxuf7C+TNonNLYTwKkq8RKqrHjF7A7nIpyFTHmQWF00nvq3spFqZ5syg4rf8/4DpLOf5CJ5L9k/5T5mjkjpH7HzVJVLx4z7DcOPteU9+J1RW8lrsi/zs9HEX4sWZoz7cAeF0OQojtHNbFxdW2lffvlFW15c1OQI2mTNTnUxgdciMMk+W1mhmj3ezs9gJNEmMNHmZtyCkjzLTEIX47hOzbzXJIfLwbQc9lamYfFsdKYAGLQvDYYRZ8KUQrgaNrNixNKI431ZG2IfYjoKk9gETWqowrAKl5TC+9ft3j2K5iuKK2AszC/Oa008DcBjchOvspZ6ftIFMJNN+yqtODDAAbn7zmURCeSsU7Qkz4FtQPHJOj+3PhcAAZMuivM7Q7AQDSOYSWZPwybRM70xaIM973z2F/+wr8VlESsho6oMAhwqGOOH+PviyqrmTp+Lvue+TFBnEg9QaaFcSvwc1Nqgm4onFB06DQrK6enHefSs5MlNGDV0b66cZo0QScVf/aBFJXMCOKHAOoIQcgBVoYI2B4AgegoVQOg8c3MDwbE4clFuagxQ+q5SgeQa+Gyvi5HRBA72Z07mbOysfJzDRMCCseWg5+HzM/1eORaBLowdKUAir3OyZEeYQxW12wAARvdMTxViO9lpnZurNt67bFcnh+3ND8/b9of3oo1A/aa/EseP0f27v/3f25++/loVR+gpoOkGYCarv9/JAJ/Fc40hULXv0lUEo+IkzhZ1C7tC442UaFsngT1g3Qe3MAAucAAENECVq9nvwE28phiSEtaCTkqLCa//8P6jxsqpX7PUUiWq1ANNNCiAoQjIsHFnQ7QjnhsVLhsKQVNO3CXEsiShLpwChtyjZ6ZU8eCeoNuSNAGesCfobadiCLWZpB7RGaovBG4PnzxUULy6vtLWN9ba1tZH0WAP9vbb5RmBsNX9laDVrHhV7OZMQ+MeP+0yjstj21y1weHNC+l/+/pdOz+90DhG03qvhIIPW0Ns3DnLBNEJslh/3ivVciOhw2fG9AiuieeB1sNf/eav9HP6ev/+7/9evXNuizGYwwrmXPjPicGUA9aJvlP2/tu377RvWC/ZgaJusecSmPE5ok0W9YpnIEGlQnOtumynliqPghH1lrkiocC+QLGwaUbBtoB8tEOy96Lzwf5mr6ysMbudaiPiZexnKiiTem4vfvxRn/vg/v22sQ7dn8qif04wx2fjwNkXOBzUmLegyFYvddqW2OfYAQCpUVtgZN40Y42VrLGAEvVT25L3TJKngBnsF2wW60VSx+vWVldFjYxd4hqoTvDZqnBhX2cMsmoagxSaPUqGZ6JktjRQcGarq2uDSoOYFOgOAODUmY6NEnCILsrUTwFMKi6qbE2bQpkqGnvI1Daj1vgM3oNzR8Wcz5KTLgCAQI79wL8JdM08s88IeMiztV9wwp0kmX/Hhyhp0YjJaskqAIAeRM6ZfaBZJ9jTABmmm7snG2YP00oAkwgGoAKSpig4qwyH7c0aY/PwQQQmHj9pOj3gESCAgE72Nv6QIAiAvNttDx7c17g5KhusGfuOn32qUZwer+VqCD4a9hA+ltfKFzFPuSjxPFtAIWwEaw4oxF4RE+jyUkDDbbWNSFOjWstcme1p/B1VB5J/iTSNC05SwonP1znWKFEHVlaAn1BQhQq9xrgBCszTelJAvSojtJFlRKQrOoA2fKnFUD22BmNF0a5+/4wAJDEMyA6lOE10TkKH1eTBWSufG9876oNZy4ic8XzQjQF8BgT0JBXv1zBSuBaDxVyFxV3NMmQKhBXbLSpcQnN1Xngu6qVmOkMpPxu0bW3z7kb75a9+1r744kmbmhxrF2dnbefjx/b8ux/aqxdv2tX1bevOzHmKRyWnXJ+eswQF3UNLzzZtGnc377TFxeX28f1HtaLh37hHfOvTp4/bl1+gaN1pv//DsY9wXAAAIABJREFUH9vB4WmbmV1Q5VagLRVBRrcKPHPiaL9iHxFA30kBDtjPyuP0nHAmOCf20tSDwWQRCkbFcipWqPxcPTPZbU26MYNQlO8CnPM9xR7Vp+847UbJXuK0JO/xBS4mueDDf65Olu2pGId/p0CkoLt0G5JwpaWRWC2glVo1eb8eMYPt24DpWGMJeTKsO2Jm9AtrCgxjiREjroKX7GjzCNCMeWOPGBQd9uy7Cn4lUDG93mr/OjxWS4/WvhTPYQWcnZzV6ECPaRSIKc0bg1UZOYfeDPZslGatFgWmVLiAbACgChKaDjLVdZx4cd7Y6Xq+xbgC/MxULLUXTE7o3gDPuX40X9gf1sDylAF+xrPP9w+PjgaxF2dbAC4ifIw8LmFWj0Azg47EUmwkkke1eMCSsw6H42dPQcAuqaI6CVMDmwh4ZlAFP8yeHuzFqjjzmbq/GiMnwFBAravLAmpq//LZig+mptR2qliv2jm87rCKrV9EDGmQ0c9VIrd95zTkUJxDx9fjuk5YGwKACkAzQORRwBYBdIEguYgZAS4ipWiT/ZnWEoOmrpqnqBbgie9rfUqIUvaukLD8nWtJQcDxmdlcadnkezB70Y4hZoL1BgMgYpxR/z9ljHa32+7fpyWA6V+AG55+BSjlGDfgh1t4NNlkelr0f65R4Fm1RuZ+YzN0TcVK1rNGxPv6SoVF8hlsUs5b8su03KWFSDpL9bxZG+2zq4u2ubHSnj37XDYIFiWxBAw7fAeinI775vRc2N+8H8AC7GDvK9tV7pNzBVDCMyNfQd+Ae0Enxy2r6MP0NIFKI8dLmNbFW+II29bY6bAdFuYWdB0CG05pn7WPxP93fv1P/8M+CTIVIG5aQag2BRUTi4kAAFxBHVClfUwKtPQdWrXSdLD0rbN5B8FejW3K3G8hvTUig98hQLy4qLEkosP7UJsubFCCC00SkwTelImrQXLGBhCCR9/tNAkc9LqVGvHiylrGnSV44iFmI0dBPklvAAdRJKpiT8Ca7+c9QtnmvZIAh7HgoKUmFlSI8udImgGBEZXcYhbkMEaPwMGeg1QnLg4CqX5ZmbXXxjs3bffj23Z9cthuL07a7vt3bWpirH311ZdiR/zh6z+2TbQdLi7b//Vv/k2blfJsV8IzJJiildXGi3CfDsOfqd8SYOt6SgSRgC8JF/cbhkRQePYCKvSgYFRUEHrk9aJP92/Uu0YlTPfS+kr42dwk7x6pMiHxJyiqBI6mBRrd53eWFq2szpp53CAzqRGXc9sGjoGkjL0dJJ/PZ59Bs4UuFxVX/mQP0lPHvtfT6WTGLZSgQ1fh+VnfCSVI+aPHD9rC8kI7ONpv63fWGvOyQf+4ntWlFbVTdGomr2nU1wqMZDT7t+rLh2pNdeje/fsCq9hPUKip9qP0/qdvvm9Ee188+aKdnpy1lz++koPgPsLOcIW3K6c22n6hxSoDTqAawyAj3zMNk+f16NHj9rOvfqazBeUYFgD7GATRDsE9STkXRqCc0APckfxDMUYIECPHZwEAZEqEEl6osiVWF4oj6+AzDGW/xIRK2NEB3ND5JEELYGgam+ekx3nnXId1xN4muYM9oNne8/Pak+opk6PxuCICM5IzKQrv7opyTfsJe5V+/5WlJRldrpPf4fr5bGkeVF8g7SIYb4kKlRibHHcBBgEyHISaEaJqgHpjh+1S3B9BCtoPAeACvAh4qCpAGCtQIDWmD/FB+rprfCsJKKCoeytN92d91NvINXenxNLgmhVcV7C8wNSRQqs5dwg28TMCsHwlsM/MW4JDkkt+D2YC4JFYH4NAzMEi+4ggQCBOfSb3qj7GminO3sGeh7WlkXeXOEA17NeIMtBlV6f8RR99UcqrwkflP73iGdGanm2Si+54Wsi4lgAAw+of6x+B0fkFpgtYQ4GAXKCElJUNWnGN3DsaDNgunoPa3U5OhPhbaJRJEysWdyR1K60b1pj1+8d//R8okPvhh+faeyRBCtBa3yDTCIjkoM+gJQEIn8d5oMrCOiM0xD0KVB8E6oZB03cqtXI0MABLb2/VmjfoA9YoxLl2enrUzs+pmo617tS4NACwNRKNLHacE3a3T0Ej3/m0p+cJHVMMouYqPWtGACcmGGf37EzPNOwr1hDQRkyn6m1VAgsoJB0BImAzABwsU/k0BJAkz8CQE3X1UAZQHwliR7+n5KG0HwQKqq/SiYXZegZUjd/b/6Z6JqFX2WCCUHp2fS+8jush0cJMRjiYvYftdx/+Yrv34J4E/JaXmfhBu9iRAsvb617b3z2Qmn+vR9sY+jcWYY4opfpHCWQvDALxtbIyq7YsWtUQvsOvnB5ftLlZJi5Nt6++/EpU692d/fa733/dLi6xCzMeL+cQ3pMybj2i02wpWJTW2Rn9kmYObWFolRQrJ9XNgLo99ZUbQEmRJAWW+J1BQjGIKwxuYA9F7a5YLQUWxxlU9hwzJPYcZQDEp+SakxiF5ptKu+Jdaa6Yts5zHeg2lOiY79mK6LKdJZbMInUop1V8J4BcLSWcBQPFgGes+8b6qsDlo8N9Jc4AzgDGVnI3zZ3P5npZuxSOiMHVAnN8JJvO68Va7VgdPkArzwLAkbPDPry5NiNH1WONvbPAKc+WPakYGhaAqsjEPAYi1XanCTOZwjNmW13jlaG2c1YEGF9dtskqAnA9EgturI9V2KXRNAa4ceLJTgIRaMdDaHxRa0QVmGRpAFrWZIHoZrHHPTZtTMUQjbzudBrMuCRWxJV8FgkY9ku2kKRIibmLFAAA6DYBfPI9AEft7TrXAY0dt5o5oMqqWoLwK0MtJkAAgfY1yYxYk/WNT8AfYh+x7ewz9caXgBzrrsp+sU0QhJMPhElShU9iTtoCwnwCEOU5yqZoGpaLcx4B6HGGXKdZDM5T8uUigxmuAd/NUhkKOvuM+3zzOjHvan9xbrVeAT1HgQBpnnhd8jkBjRKP4a/u3tnUmiLSyL7B7wlQn0XvbELngZgeMciFOVqePO768qKm4VQOSKyVRJy4nfGPnEm+p5ieUd91nVwTa6/EXq1mzsVU2FZR81rszbFmn2XQ23mJ2J41MnoUFGI/5YyrwH192TY3ltvnXzzR9YZFyc+I6e3nrIOXogB/V4t1iSLj0xTrCRykyALjEE2Y04F2m7j4atWdqnbtCfkoT1Mw20bTBkpocvSa8bsUFvR8NKWGQuus9q9aof7in/xNf7zrG+PQgSRoxFfR9licnd09TQPAAU1OT7fltTUbEgR7MIpFBVXiAi0QChf/U9WEigdUbo/g25KQzZ4Pr8AFq/lCVbCacreBAFIN4ppm503/5UDzO2wCqAtS5l1ZUaWYLxRQMXASY6hNzPWmt5RF0UOrVgQ2gYIEgppaoDiiIGUJ4GPg5QaKhuMA3feU39P4hymLCIb9ELBgFMEOnUcGsHQKgtgNnd1Px84YybOzCpCAUcah7O1stda7aHtb79vZwac2Pznexm+u2tryotT1UQN/+eaNDAa03lcvXrUVepgmUPU9VXAWsIGN7yqcD32uZzDqp8TAZPxK7dgUpYzYMKKYgIygFVoXhgBD/e79Wx0MghCqXaCeR0f0Xp8q4GIsFqwFvnRIS1WbShcoML1aBGfZ/D979pUcSXprOCx8ZZQLY13Yb/zH8yLxw6CTGHEYVEGuRBpDp77JGm0kFFm99e4pFVp7YVVQiWCO+1Ci9DveHW8HR3vt+pYRe1Y9/c1vftMe3X/Ytj9utdOjYzku1oB9TkJ5dX0pahzK/BxG+oju3r+rqjL7AfqXAJbrftvb2W8zU3Pt51/9XBSe/+Nv/06CezgbDL9Hak6r/4i/yyGiTE8yShA8AJpcJTOt2QKdToDHRbdbXFrWmtPr6eCAFoESpyv15Rh8K9RqhyhgQSwSmwAAoP1fOhEBw7RvleA5eR6AZlVFdS+TGR4+Dw6o3FNZEwHUFnAjalbadUKPDDARII8/FSzXXNhQfbFH2A3e5/K6en2vr1SlAbEGCDg+PGq7OwadWB+qoYArtMtw/x5LY/AygKfDxP5A4DSBSKrJ2EXeQ4kj1SvOSQEFPA/bKDsj1hPgBXZOqp0GDG2DAsZwBnlGoi0XBRBnIDSYPlv6U1nLqnrFGbCnlczTVy/VdnQ2EMg0tS7tYNC4oZmF8s/ZS8WMc44j42wrMUWwcB4xxVmdN4Ibrkm6ETXWJTbz+AQbfzIU5KukyfTRBKmeCBNRIiddrL3HxDqV9QhQ22AnyyQk7IU8H/Wp15d6/xK0YOM0IxdWAOwWi5LJoY5QIQUAAAwy+7nEjWKfCCBUWdSKmbWFD7XIm6td7DdsG4Km7DklmPK5Bt31fLCJd++2X//61+3k6Kh9/913+p1Qbvk87KgCcJx5CVeZCXKm4LF2x4DRw/OAFaJkh9YJfFeNvNL61CgokiyeG+tMnybPJkKI3S4BJIDHkdSHL6/O2z0qNUsLZp5VsIgtoPLodp+marirwfReN4GWAsLKDyvhAgSQnkpE6KiCoYDdUzzA2XKM4fF6oZDLnlTbliyD9s4QvOLeNBoYRksFy6lyBZhOgGjQwOrtBpKYosDIV0+aYS8EAAgTIQGkK2TQQA2oeFpKiQBC2U97j/pbHS9IjO7yXHbmq6++kr1nXd+8ftE+vn/djg732vraSvvs6VMB86g3n59hK6yn55HM0IVvFXA6sR5v6xswgIiRaqTaNToTxAY71b99I4CJlpKlpZX28sXr9uOL1+3sggo6YA7sSkQKAU2sNeO2Evths2nMakiyJjq66MeexGRb6PtO0Ds5NTlIbp1EhBE2LGakIp/EIwUQ/DN07yTxaR/IObd/MJifmCufnf2Q5Cd/hokS4DitiqkmG/AxLVqxbU2D0L9H/JAKJtxnAQABtvhcgFWJ0NGiSZI8Od6ePnmsYtnOp612fnYq1hRgqVoza6oUn6s2uCpQZIoIdhRGlwP7rnqNscdmLjJd5Voxi4B6gWZMbPF4Zuw37CP2bMZrq3hR8Q+AmhNkwCWLlgFOAFyQ4MhOXZtlqQolAPkUk5A8vniuxMbcxoC/gU0xVawjesNdXSfJ41o4jxQ2uHftq9bX9/mCVZQpDu4usa6BWugmmA9Pi6jzjfXVtUHxwwWC1j5ub6lQNDc/N9BPSGsK+5mWRBJ+rk/gKaysAkiTWMqcCOQxY0ljlqWBZPuJ5gWgpca9SVTRz5GfYcv5ciztOIU4k1iFohI+G3CG/UxMzv2xpRRrj9t+C7jq36riz2uZGmVGnB2Yx0nb5LEXsAuc1+Q2jk2GjNwAXBHNHRQvB6Kc1mcbLW4G/GBfhUFjVtOwtVu5QQl6JidxXlIwYsC8RoHDYDGFE16r1hL0jzTGdKGAAPwrIpnRKjHrJM+W61ALSbXdeT+7+IXmGrbe7XWOT7gKAx1m5vAcpGknppLBDzQAKKp5qoxbnHmmSfRHc7fkXFlPg8xX7e7d1ba+xqjV6ZrodF171tNfzED02FozOgwM8/vS40KMd3nJo4CZmHFy3M6kj+cCN8LNFJ9ZM/YkDCLAOTQ6NLpURCyDe7BbyFFok0Pzy613ZnrKvkmvx6wNNhTt4Z2/+Jt/3CfwJ2mYrDEYVPjZXARuGBjoKBwcBGem5uba9CxiV/QjnMqBU0UmsWJePO8DEofjR/F/fXNTiTqGF+P2zbffth9//NH996CA6vX3jFDUFlkcKLUZCZIHrT8lRAON5FCjFjJ+iYU+OnGgLvGEkUp6FKN5TQx7BErMYLOYTpIHNqh7VEwdi0HIJh9FwrS4tckG3x8Z0ZdgI4F7DlCqD/w7gayd7NDBZpPGGY5+7gBt6/fb9sd37fWPz9vl+VG7ON5vl0f7bXN5vi0gTnfB/PaJdsCIuvMzqcZqrB7K5+ptgmqE6qt75URDKjSQ5C8BG9cl9d5Ct2UMy3BZZGI4sztBTwIArps+Up4LyfunHcZhnKmv5he/+LmUkAm8mH389u2bNsW4slWUsm9kzDkk7BX2B9cGjcjoG6I73fbsyy/1b9NKER7pybioclgK7VD1GaEErfnB/YcyCIBIYTpENASDi5K9xcZuZKSVRJYqv2jH16akijYEJXwcO9hrNw2KbGsX11aFXliYaZ9//kWbn5lrr1++aqcExOpn9jith48eVCtCVYrogyIhG+tIaRTnfnlBgNlvU5MzbWPtTpudnmvtptP2dg/at3/8kyqE6Y8SdZIRgswfRUyrxsuxLplAYaNIVW9R967Aqu/KHPsEJ8O5Zv+LYQNNkR7xAu8U5Ml22BulKpb9TCDBdeM4oM45GfB5yjmiosqaAlzg1Hlv03yplDlhJ9By8la9h+VMRKGsKRPq8ep2lRwbaaVvyhMMHMw66ROyXiKaDhRdEcSYyiiKNsgM9Av1aC8uzFmTANbT5YUTYxKpWbdbGKk1wBWnoQSwREgxugryaT0aN9XTE0+gJRoJ9vg0O4DQXEXvHLQQuddSVbQS2UoCE+fOGioRKSCH/e71sCaBZ/gyZupSNirMDZIuIf2djpViOdvMmK/AU2KPzbPmeX/604zQ20YSHLK+gAf8afDFdFHel+tAyCktClQxlFgwc7aQcGwC5909oeg5hLbuYAd/wL7RJJq0eWgvgI47YKUyxn63Lstwhm+EAGMjnZR5v8qGkuiVDgF7WcGdxi5dKonnPkIHdfXciWhaVyxqO3xPAogAAFqDmvAexoeRfyiArpoR5nlEFsG+e34dFE2J7r+ytCwfRyCQxCZ+iEDSasru4QVw4Pkw1k9J2aBn2YAcPhltCObHH+xDZ+8JlOB9eT3shTBceGb00gIAEEy5RaOvsYetMaJrp52eonUxI9ulgLWm4ug5DsYNLul501dp8JBqyqmoygF/uGfug7aVs+MT+Xv2sewAbT8l5jgEADCLbjFQVRM6bj1XtIqsCWEwVz5XjBO3jWgS2sBW+ef2Z27tsK0wABCRRz8jJ0LDIgCJsNk4/l3bEV9P2lH8b1fXXHkLG4GriFYJe4SYCAB8WoHaeNvb+di2P7xT/ytU/vUNA9VHRzD0blrn1mAI8QKaETdjvB+K6DMC+b/68rM2PdMV8Pbh/QdRW3c/7ahNDZCZ5BN23d2791Q1fPP6ffu4tdM649OtIx2cGpFVg/uS0JsiXXR/JR4jvfFYVpJ/ij2DtgfHMDnr3OtoZZL3DYDAvhYYPTLWNj/joTm2LY2UkUotz9bP0EA7SWsAgNHCRWxAfBW/Q0VOdrWKC2EPmZY9q2tLASiAUCYaWKvMCQ57WW0zg17/YXIkjYaaJEKVnNc/enhfvbuc64tzKpZVlZ+ekmo5+yzU3cSNTjaaYmEYX2oroiWwqrXRQmFPavQo9Ga13JXw3y3aQSe6ZlWzpZdhITWAYQGjtx6bCfgJI9MTpxiTx/4GCIGR43sm5orvZhqS+vFhMAAWCYhFANu6TvFfnCUJMZcItkF5klwzgUiASJ6yD8zCspYR7FBaXlwMmRKYie/F9ywvLg2YfxFMo9WT9hriRz4HUET3rf3i4g6JtQS759wiHLYnsSYxYfx69iYMufhaxaDXPSVOBsGr5UhCbwWQqVXN1HnFHYrJugO2hxlap43pD25XcWI9UOwXOHCmdRTgSFBZ7VFmM3hvDZLuZjbcqD1Ly13sIX+q7WNEjyvPwUCXK/98hZUTAD0xns/0EGhVLlPjEA2S2cdK56Law/TeGs9NIuppXRY09x7gtcRctF1pD6gdFcbKlVhQgEFm5lh/TWLK0sjwfmZd2R8qpvSp3huIiSZD2kz4Ofkh+5M8FBvKfcKQu75Ekd9ssfwXuz3Yq1UwSOyVgg4TXB4+3GyrqxbCF4OG9o2zc/k8fJq0axB3FnvNcRLXzt+xDbznIud6lljMGCvxFro8nLuFRQPtGimIqLkAAHyWgRL7OK9nRqxGg8MxvZmxaAHBoAG4U+8/z5qi03/6n/2zPj3Pa9AvFhelFEMg4d7LSd/M2bl6zRZXltsc6r8anUG14Lzt7exqZjvViS+++EIBBoaMxV9dW9fmYjPHIYBmUoXm/aGZIjbDuEHNEa2gVj0tPScBBPSglUFnCG75O8ENGyBJ3GB2bI2VSUJtRNg0IP7O4g+pwg7iQzGOsx5N0JWkVzKRAxXHkpF2/FtOpgKwOMBRZ6QXlAMNMqVr09gYJ1yjSX5AigQp+cwYJr0XYMXpcXvz6se2/eFN+/ThtQCAx3fX2/riQtvZ+tDev3urqtXlzY2ERQBrUP8Ocn99Y2XtrL0Odgl2gYwNwYuhY0/AjuOX9kMFVE6CfBC4TpxkEgOEPmRgbulRYXzNQnv8+GGbmgENtPIlwQp0MJ5xBHG4BsQAAZMwnlsfPw6UlVHhvX/3rv6tBOa2J4NAska/roN+gqgjJdW0hUCP5D35HtcIyp6ggEAUAMAigB71pHFfOGKJ40wqECUpc6WH6jL+70aJP1WZsclO29hc0zXguHuX11Kv5k8qOjMzk+1Xv/qlgj9RoWQM3A9MUsM+Rk2fs8WEAgCH1ZWN9g//wT9q7Xasffft8/bm9VuNtMEZggTyPqyzaMi1n6WUP2lWAGczIic4Fc6C1YapIJlG7Ofc0VmUcaw+SHq4DQA4CKQnPQ4nQVeqJgHbqMC6uj/s9xycERTu6QOE6iU6+lC8iY+wqqkBATFkisobWp5HP5oiCWuB5IN9RpWVoIbkKU5M+7ihnJxxQDbCVOB4poxwYm1IxFgvDCp+kMAfcSKSDKup+/0JwAAAoHMn+cdZyaDXdBL2DhUxnqfmGatHkRnUBpMCNrJnsV0ENgl+lGhW9UzoPsEobRRVAeDfobvm7yTLoRvzPlQneLaoheMIl6g2ozEBPZlEk/YhJeUTEpKh+p/nrb5OjeNxyxSvkTbGxYUSZdaMdeF+9XPRI5sQa+kr1LOhqsXruWecktSYK4hJAib2C9WdCxy6q0eqppbmgaFtP3+L9ln5P+rWUfRNcD+wr9U7nnXk90Pbc4/8CC0c3ZDJSoaZhqLrdzVGX30DBEomM7ZMwY2DV9HWS7sh4AF/SsisPofXsf88F5ggx2MkATKhxsan8LOMVWNvUK3le6Eqp+83wWVYSRo5CXMPZkkzE4pniH1lhByJNr1+h/sHul7+zfN1r+y1egJ5rovLi6WR4CANtWGCMYTlAAB2d5kScNkeP3nYHjx8IF0VGAraczoP9K+64o/vRrWfdePZA6wCCGSaBZ+L/0Zgc2drW+0iadVgD4nyKp9EVZ61xkePa7zZKACg80HcMJLUA8ymgpU9EKDfQWeN+Su7wvrL/w+AHSqMrlJ5xJuDWwdttpUCAor9A+BnP1ntftI6caU7yWwAG8cfbjty0N/VXHRa3pjec3p80HpUjLuu1ormfWkm1Vh/TOcQkHhqdqZd3lypHQXWyJ1NxlQtiV324f07rT0JDq9nn3E+GYOLryOBPD+/avt7R+3k9LL1bp0EsTb4A9nbau/DGHLNBpRdIYsdV4IjCrA1AMyysT1PzKDfux3Si1PUcNJhJqOT3CGzKe8LMJnkxECLE5BB4jN4Lg7ckwDFvuS9hwCC48vsASUKxYDh7/iTCELzfcdd9qvRKbJWizV8+ByAPZIWzkWSs+w9Eh8lM4hG3960u3c22p07G27/Oz/V2fco0TGxADjfaY0YTcbsH2HfWqQa/wIYoH5vAcy0JHm2OMsIm8P6GkxeQXzvwuMs8ZlQronPLzxNQmwNKYI7abNIMnGbK9iARthCdEDcw70n3zJZwoqaPMNex+ZWog0DgGvLenKWANdpM0uhQf6Giiz+SPPtzfIdgD/F0pLtRyTMQanBl35fk00W5ucFXpLk48Ox3YCXPGMAFZ4ZmifYJCde1oOhQsreYwSq7HEVKiJwmf2SeByxQa5T4sZzBgAQpOY9ia20VzSdwT/ny/YQcU8XfADNLIi7rPiUdg7Wkt/l+jwyuCt7AGAP2yMgDgXS22KphW0YRrLyhaKwp0CQfCVt1Pw7yTyfN4jvMzUrjjPtysXSyrlUDFXsg8pgBnkKPjE/TM7kCUlmRvvzquoNK7nstOLdmg4CO0aTIpRj0T5jAJ4zw8/ELpRehNk0o2xIAZPFKFKSPEOb1LCSb+a5Y2rWXC2pJUjN8yUuv7oAhLI+UuyI/EqxH5JExwe4eEFRBDs91h4+utsWFxlBabsN+wR/5xyGvI79aw0uF3kydcMApsbMyvdTqW/a14Bi6ACZPQQb32fSdH/ykGK2jlnPTDFQMcOJGyMaGVY3e1gt1QsLeq2KgpXXdv6r/+a/65MYrW1utIWlxXYBTUXKyiiDWs13e2dXCdASPdM8DKgJKyttVhc73k6O/IbzixYbYMMHYcUw8Z56WH0OhylOVP+Xlpcr+aei4Yq70Sujdll86P0SoiqxwgSn2WTujxmKWXDqgiqPJv1sQGsMQP8weuK58UbzRVuuamg+O8BDjHKCijitqFTrIQwc1VCIaRCEhD4DAMHs80qc05eTKmkSZ82GLucoAbkR9fW0LIAS7W5vtZvri3Z88Km9+P5baQB89fRhu7Oy3D6+e9P+8LvfKRidmJ5WpejT1nbrE6wlSOmDCA/7+mNsZXzLYIR6ObQVRo0VxBSwkp8V09eVmDrUbGT1elbFKEKBqCCTF5AwP336pKj//fbd99+177//Xs4LlIr9yUxj1oYEj/dS0ApyyAxcBTgEMxbAIPlHOVM9qhXEUO0SXejMiRDrjgYA6+z+zXOzTs4RbKNHZkIqxq7cQvFFENGj1mgDGCiztl676V+3285tm1tg+sB6++yLp3rfT9vbbev9tgzNPuMMJQ7XFYWWYIC/x1mI0kePukZgWQdDojXHp21uZq7d2bzfTo8thnh4cKzkn/UhyUeHQOTzfl80KEaRoGZPUvb48aP27NmzwXhL6Pmhu+3vH7Y3bz4MAiv6aZkzzD6GZYOj1D3LiRp1lsJ6Uc4M/JgGzlcqXwp+taeGvWN2JMwonlL1S+hfXKTAAAAgAElEQVTtucfQEKiKoqW+NoyZ+w+HlaIayVaAgHoW6a8vRoZmdC8tqP8PRx5Hp4Bv3Oip6Hj0/6ly6VFOSqqY7iGNDb5PUGvHDjIdwR0qxHymUFgEv2paAYeA58D+5jhABSTAjpOVQ6lAU0JGRTHj+jKuhWuPPQuQln6/AACjzIDYDdupSVUWInaUM0ti/XFrS4H8k6dPlEhsf9opxoHbMEgQScA0nvLyStdDZQJGFJ+h3lQllFafdiB0a8G/ruf6sha8l3sdL5TQs4exsfxcYKDm77oFIEGC7O9N+lDd9y8AQCwjhzee5z5Ud1fFfwxBVnqeAfv6OosCWmqMoGw9AVPZ81QsUvkQiCpnOewLJ4jx5BpPi+GhS5ytRsKR4Gv9y8fQd8j+GfTrqjI9bAEAcAJE43V8nxYTAkOSNImjtSaQk0QN0El+sTRkCKjlDy4YgeSky8H5xEBZHYVsnSMBYAbPCBwBeggkEQukckZwu4qYKQELKsPXPX0+to3zLwCU/sBJ0yjp659bmG3daQAPVJLNAFhcQm28105P3Gf7EAX5lSVpFNDniA3jy+PJuKZJJSOAmDxTzoN8cRtTxT9tPwElP7x9p5YhWg7FGOK8qDriKiZALJoCPDhNAFBxwC0ABoduNd9ciXrpPYwmfzmLVIgCyI3SPe0feE+3MxJ0KijV1CBP3+A8xv/r86FWFxAgKUD50oy2K2CoAlMlksUWMgPLiZZ7Tnut17+VzV5bWmiYcQCACaiwJejqsU2tddA9gAHAOnUn2oWSszHtFTQlqP4fHu6L7QEIsra2bo0SGB0SMqRflHXCrwC+9drFZa+dXVy3peVV3auFcK0qneYu2wKLjrJuBlA8EUTnuRL5aDaMMh/4XfxTpjHluThW8xmMzZMGSvmI9FeH2WOQxr4koEDijRRz8rt5HT/P55n56c8KgMDrBDZU3JgW03yfhEI++fJc8QY2MiO9EucRkKNarhY8WugQf6vxd0n8o9PEzPBHjx6KvsvzoO2RQBz6f2xAilO8f1ioYuKy5iWyJ5ZdFYx4DvTTYxOJXbBTC4vLWlsSXUA3Dkx8N/sMcWSSJOwErV1idjJPvqZAWdTHFX9s4fr6qiq0JGkA2QCJiZOhKaNtJOCnWtGSkKXnGX+httJiHKbNI4A5YEJAmRS58A2ZdsP4TJ4TICbxDjYS9gHAAXuQz3WV1OKteb7kMIAcZncx3s/MR8AxCxsD8k/LVidOYY8n0ePvAogqyY3+Bw+C55Ncxb4FnSgzIjxloUSY1c5kZq/GxiHwNmFRcY+vg/U5U5V58fsF7hAT8ZwBJ3ROCgBIzO32NI+DpkU0UyRSLHSB0UXJIWhnBvQwprJfEd9vBGzL+uV8jeY0ATWjH0B8BCt3FGRLnMT3+Ly0BmMHJIJauSExU9rHHacbHNXYydKfYEwk+0+/B6OjYowhQGcdBK/vjMDU2Cnugxg8Om0WHGfCEm13bkVg/SiwadrIoJVtyO4k0VfBpdhksjGA42gtwKbr0uLOmccH9tvcgrWi+KLYyhlEv2WsM+Gxg1p/s2z4j/cTy5DWFxgyVxdqsUHc26CttWIk9C72KEx5pgTAYiOW7krDS/EQPlyj/2j5o30EsT+3QHAPZjqWjR155p3/9r//H/qixPDBc3ONsTIcHhnb1iR89mlnV5QdWgQ60J4RKFtbbQ8fPxYtB4fMzUnRuYSP0q+Rng0Lj9i5aPzH9IzQe5gFcsiVHI4CAFSurHRtUSMZ7BrrxUNX4FU3lY09egji/PlMDt4gKa2+tvQHZ9PHiQTFFXKviQf+3VEnpN+p4Cy/F0c1DOSH1BL1NJXKrRxjAQAJRkbRXz3IEr/hcEg8MdSpwYzw8fb69au29f6DUOjO7XX79OFNmxlv7dlnjxvyU8//9G373b/7d0J97z9+qIDt2z9+026oWtJPqODXM7OdwFnJM3N6vWG9abSWOHv9rYJikNHqD+egpXqbdbATRjzOo9tczXWy6uc31ubmZ9rM7FS7c/dO+/nPf6Z5l9/+6dv2r//Pf60+dD6LnjHE6ViHVCR5D5AzDo6qZGU02G/0HWKQ5aC7XQEIGGDEBAEWrNY6JqoYxgWEXVVaDEOJOCnIEYpv4RD12UjMqiOF3VBBS4O5Tc9NtZ//8ll78tmj6mMH8Oq0g92Dtv3xU3v3+q0Uu7lnwInVNQfsBBdcI0E8TpwzwvVybVyLKmkkNTf9dsTM9xNGiJBkTZcAi8dwBm2FXQBF1z27p+3x48dql2G93717J+Q5+/3Vqzft7bstaQ1ItwNnurCon9PDq3y8eju9T13tkVNSMmvGAYbKoBT/ti3g2jnjnGf2uhBXWiPmGWmybBo8AkCHx+1EiHev6ImmNofaHQcWmmf+bRCv12amqKCtiBYLymvgwg7axg/lbGZiX0jvw2PSfD1CzWFejMMEmWnTU1CMPU1iFSE3KuSi/O26DxH6rfojrQoP2Mm4wPTPS/xo1vOJlbyrkuQEU1WQEivkXm0XESRcGAhQpdKmeb7l2BCQZH/ylUTfSLWDYgJA1p4vrXEFLkz9YE8xWompECjSqu2DZKzvfnICFs4UnwetEdqaPkeUaDN7SLAJorAJqnSpp2/GAp3YRDlPBF09Fk8JxKSnrtj5uscOJDysLFV7+gaO5AM4a9U/rSAjQWv1t5H0uHd3QlUz0euKnTSaVKgKV4mX19CMCtudTGqxPgh73P3bptDRxhMAgL0nJ41N64zX+ks+UWszAAB4tgp8J/UeZPeAkNgiKZPLUTs40b4jmVLFHCDvnfYEmh1cnyoKFbi5OuEqZJSD9ZrLS/nm+CLOFa9jnQEAsNKMoCRwka8bn1DATKAMUAuFlWd5dGhFbjFxaCuS8e+3WWzx3LTAMOiGBBm3fUZAmhnBe5IMcG/vqDQfH1d1jP7EebULYTN4PtJ/KFYflUiunxYH9h2JB+siReRdqoqH7svF1wigMdODZBXwlfcjxuB+3AYyBAAkWieBo7Qk+VykUj3wxRpX7MQ6PjdsmtCb+ZMgS//VhBIHskkUC9RkH55bLE5tJBU8uq/cySB7VbZqxM9LEDDc9vKNJDiwuOgDnegwj5xnZ/acK3c1TYlzUkkz90DiiP/QhAlsW2bOV/Wee8U/2s+yZ61PANsPTQHM7eUlVPAbMTHZo5wtgaQF7AIwyOZJQbrG1N5EzXwYGxik8lnH542OCgU0xYZk9GYA+QDobD1p8RRoZzvncxMALPFHkpLEF05gnOjnK38fBQ3+HADINeQ1ATbSouIgHf2OGdGxL+gdV8XSsVB+XxoENP+V0jttb5rq0+1aN6I0bdicAMqwNdCX6Yyh/H0mBg2AaYApxb5KdBzT5JyL9VRVaNZYSY5YctiHObGosPfYP/QdAgBgd5O88HoKI3fv3RVbCBBS7NoaSWYhUHrVPVJYk3Fm0Onoui2ohO84y2JnlhC3mVFmdLg1y5R5/tMeHkN8D/0mGAmuVto2uqiFXUpiajHOEuYtpi7tl/hSEiJAGOyZGKy8jmLJ1IxsskXSZkoz6kyJEUCH9yU+zcUNkjK0k1graRnUWESzVQ0g8Hf2e1iQHFlsjirIqtiiyu4iovbK5IQYjfgLM4Oql780DLQetMIuWB8H2wsLmtfq+cGUu4bGPgQWOeMWxg0wHmaR29Gyz6URVTF6zmhA45yJYRucQfjhzyv5LxFtzmCeXRL/gPb+vJ8CaDp1lTzkjDrHGrZZDUC9CY+F5BkLuK1JTsnXVBmvSSmcF+wZgBVxGDEzH88+UdtcjUlXex46JNjqWY94T7sR100O5VjpVvklfxI7Exs4sR+XECDxFc+T388a8qd8pNrhzU5xBd9+xuCk5ve0CUaBzzNed7Gtra3Kx+D/rOXFmjIlCf9mVg1MBWw+Z0Kt1ORI3NPtjdoB2Ee0CmFfzBiFvULBhxb36f+frffusTTdsryeE967jEifleXNNd1NO0CoJfgOfAEk/uIjICQQ/IHUaAYJ8Q2QEP8gMRJu1N30MD1A356+pm7dWzZ9Vtrw3sdBv7X2es+p0kQplVkRcc553+d9nm3WXnttASQeWTkmkC7XNTdjhpCLUgahaAXDz/JcMn1N9itaR//hf/yf9CVeR0/u5IR7/Uc9sk/9uQSUZ9BZJ9oIAgkYdJJZ0MHrN9zrU2gTT4l8AZpLKiSmI3m2ryoN9O9Iob/X9g+g91ssIUZVCLIQc9TAUTT12AJtWnq96gEMKuLe5kFz4zQyi9YJgx9u/IQ2NTPgVbkZBAwxAEGah5EmfpbeGiUOpXwZ1LJLkosumAOae4uoiVCfQmbyO9lQWQPu25vbPlXjZqhC1gY18OHZ0NDWZ1F/Hx9px/s7bW1pXv3/2wiivH4lyjyGBTFFKLnPnz5p2xsbNHubwltGL9cf4aMALu5hKbqeWBzud0p1LQaAgGT4AOW+WXuqiPRTd8hyIZi8Hck/Fabla8vSBKAq/+DBd+23v/2tkl/2A4Z77dqqq+JHR0rYpDw+O6vglnWjN5Wk36Jnrq5QJePAYLAJUHlWACDPn3+vPct7gMpyf67InraxUjSO4rKDuHGhsZwHPg+BOByeeuSnxsUAGB3vtT/5s3+r/fTnn8mx836IW+1s7LRXL163N6/eKsgR3Y1ZzyOo2+5pHTmg3BftByQZXOva6pp+JudQfeCmXDPOhv59I9Go4fJ69RSONM1cxRlC2WV9PYFhRgnbq9evVA1kvQDVHj583MgtqdrhaDUBofr985lx7kHAMVhJNJ2wOqhlLdKzm4ofSVsqftgD1pk+VJ6T9pmoTgceR1b0doSIfLZIBF0JYS/x7HLuAp5hDKhgAlyi0E7lU/1NQ+N8qMiy/0ju2CNQsVkPfgcDSx8WgR1zmjHKoqGN9tybxnNhzN/6up4ngYFVkO3MCBAx3qJZxhFWsMH7D/ersS/RRmHtuH4l7cLVHCyxTqHqpU1DwAmilCdmR4RmGgCAZ8LEE4mLFaCR2cPY27QdAGRpKgCBI0nIFWJ/0zr/JOq8n7ReDmHp+KxTeTKwUPoeVeVnreg7Zg0BBHmGiHbi9MNmEougG/3XV/uBqHtFReV6qfJ4WoKrgVwva8E5E2ig/l40HAy+Zt4xZ5T3C+trEPtbHZr/OkC6nHoCzIBCsXkBkzRusg/1nWqLab8EvpwrBQianFFV5qpS8j3ZwKrMibGAHgjO+cr0T7cxDE2DgPk2A5AxooCWv2Gu8Dfvp9yQXtUKrjnb9+/f174HvIPBRfUviuU8P40BBBSmzQXNBk1/sM3mdfSw8pyY+CLWjFotTIk1gONK0cUVleCFNr842y4uAVQJ0mgNwm+7pYBzi33gfAI0RKmYWAF6PmeA5+PWIgfC2Av2JOAq73Hr5g1PKjg4aAvzCwqC+F2Sh4h0qapFCyDCYlTb2f/F+GBPKBGusVyGpM00IUkaTiAF3hYYZyXlCvKqmMDPRBG9pA/UCR5n3+KGBpF9BqyBYwEv+2+ox1yvATDr4Fg52r3VEk4t1l/on/LhFFC6SmW/TUzSLjWgzcIW470IAn2u3R7IH/rtsQ18H6CWBILeVuwboIX0U2pWvNZL1XuLR1FI4PqPT7B5BMMAsLQqMe0JmqmBLTah34NEzdV/r5GDSmydn5ftsdeYezAIGYCGp+K2FbMHsEGx47FfCqJLlCqBd+KjADhJRPJZg7jCwNsgbhm0DCQWHCTQrrwFLOjsQDfOOC0GYSkZBMbO8btK9JUourKWa+DZXF65HSBFIwBprktidkXt5hAA/EGln59He4b1RNz1pJ2QFFdfMLPleR/8O2ekW3cBRx49p/UtzQRYKOw3bCf/5ufT055Pz7M2a8YgCWeDFgAoygDh0gWShohjszAg2CuAdJ5d3m8729sa3UbcAANHLQliDnjNYPG599ig9eSUgdr4cGlr6OxaYBSfmHbE+EHWNMk2fkTxd/VDT2qykYEE7T3858homyZhpxghJpBZC9wb70NcJTAXUIDnIa0f9+sTU8JOwi5RrFScV+zjgMRZdwNHrhTzJ0Ufxd9qTbIIW4oBnJmA3AKn+P9UyNkD1e6H3aQ9QaMkGX9bzBuByAU44heJO1nTTMcRAI0/FPW/WDSl2ZPcJXsjuUQAxFTtA4ZzfTo7Mp8+8/LPpQXAzwIWDJ+9DmmTbb+qMcU1FrWAn2FALu+j3ncl8gO2qu1MWv3MFqC6Hf0VGL6A0FTIDWJaSJBnrBHZc3ONsZPKy0qUOYLQXGc3jrLYYS5WuaAL8CJ7dQ7bzGLjZiIOpp3wLIcBgLA4uWbnbGYMYsPRymGcJr6cW8JnmbXDRAXaCvFpnBNYHxY85N+wdPBlsFDJ44gPAMr2dmHanOscAiooNu1J9aNrWcVvwawg16UQDzhmfHlQHPceNniCD4ntVkETtsV/9J/952q8AJ1GKE4GTqrXFSj3CYbpuVnQBIBRqLv05vMQCvkermhbOTaCMuySAcUmDsKoUFOlgkAP4+z3sEG3WAc9FeOqfvJwf4ym27GbUqxqWx3WOH2PgBs4tSizBsHhNZoxW5XCOIts8CTACmKGAgtVHuuzuGY2Xw5I0C42SJek1Buq6uSIv0O4hw+TrqcUr8WmwBakh6gQP4vLOEBnc8LMYOOiKDw1OdYOd7fbRLtsT7/7tr1+/qwtgiaNjbWt7a22tb0tx0Ml/tsvv2y7AAckMBiT6rflQOf9O8R/6HsCeqJyXMgaIwgVdhdDIoEn66JRf1dUKXbkZDw73QdHwcCYVfT5PlV7DjS/jyALFCl8DAdQvW8TpiRzwEnqV69dswhkORsOwsq1FQU7CIxt7/h+Mbo2GJ5PTP/80ydPa5bwpfrF2CusJ6Ig7k0k+SylXIxU0dv4vgJcJdFOnhaXF9rx6WE7uzhp77x7VwCAgIjT0/bm1Zv27Mn3+rOztVsJ17ySfwJu9h5O/+aNmxIpRKdAAbYqzKZxmWppI6gAvoJp+tAJut9//0PNrcZAQvcksKDvkzGESsynJzVx4Q//8A+UcD19+kxnnH8zYqrfoAb1ShzM1WA5MZGVHfjyR6PGxifUV6jKgSpVJBBl2KsqbbqsHaZFwIzKRsyRUS9mXbhanTYA9kNoUWZeQMUw2JDzF+eWc63qRgm5QWHG6buCNpijDIVTQbQMr4NhwBCCHIEMCv7P1H+l9E1jtpoMLxR5rmtvZ1fjtFiXe/fuaZ+KLsiMWrQCihFhWjCAFHNs7CRibzpF/mqrUWVX7QIeMWTb6OqK26EcVPLMAWMIfAi0ksSkFx7wg7PGOvEz2kUUGPeaaJ6cJQ1ULaCPhEvz1NlfPYumRhQufW+YO76nRL1ofOlpxVQQGFPtMr30UiJkVI9y/ZpnDYo/OmqV6uqRLvPX9RTD2HCSRJ9t0blhHsjuea79IIFzosf+JPkyO8VBf2efI2R04YpiABN+nqpvV/0bMr4ExAQaTCTh/OBoJWY4O+dK9tlF0c9/GBTRDpOxipKiEz7H+5gNJz0AdAY0Eou+wjMFwuP8mSCA4Vm56qAq5AjK/BdixHCvaOp88sknsnmPHz8WpVUMHoBTFL/deC6dCM6MnnEVQ1PJgREhkKJ0OQieO0VnpnQAwMDQuDhty9eW2urNlYa40dHxgWbLX1yS9MBS8lhS23Qnu9FHSbEA2yhhYIEjIsd3QJd6llE8Xl7uBBGxfdaQMaOF4FxJvEZ0ub8/Abr8TrGRAHjckmH7FBpo+iDjs1nX+GGL2A9EdrNn3BPqvn9LmfG3mQAkr06AqyULQcwKIAEmVDkqAIhzrzbFmt2Nz2CvKXGusWs6n3NWF1fMAFA0AlvEQshmDtCXbTCLoFDA3pU1BzxOeayNo0XTnBgQswF4s/VNo8X2mTrMH86lz+aFWi0YKdtr4+3yin3hgJw948TANFzHUBbpmp4xi8CUaFNorfUwo/sl0Uz1zNnEgCkYhoVsiFpKMj64/Aq+oir9SkAqIUg8yXu50lZaIJVMJVZL0p2Yhb9DvzZoaFDV4IWFnZVAVaySQD77JbZEABAVcJiXNapX4lyl2+L4rEQwx21DA/gSr3JdajHVbG+SV4DqcbVpLCxQ4TP1WhXEkWbm1NmpgnhiCjHEijKf9usw8ZKEcq2HR0zE2lV84v3mmfdur/DZ5nzJD1XAD5UYZhKtY0z4uLw4KVExj0bjmRNXcQ9iRSLyWjPmJfZYQnD4XuJRfgcbT6Va9raYIAKxJsbbjMTdxmX3SMyjY5HYOdX2MOLc0uFpF2LCTE+5/QktJ6qqBweK+WYFYFNxL1HmEuolBtD4ToqN0x5fjF0AAOBc8DnYGeIYQNow0LI3s2d4ncEfg6mcOTHV6v8BAHTWNCUqYrFmu+L7BGANJcRhOPNsYU6xlxSDjDHN4aQdFWvL48p7YnXgN8OqlA5IFVozZhJgRdevmNwCfcOAGO/De/N3zkpylfx+AIDOjxYmkBbMYaDPvrNsRumESQGi2mxzDgOwxf6lWu52a4OGEQLEjgoQLLYMdheWDHsHRgDfFyNv3CwPcge1TggEnVdxUIAN7RZnZiFmDTg7YQlwDYltNW6eghXngz2ELsPevtZKz1pgkWNtsZ6J5QRGD1oa+D1iSvYNhSXONY+AwoYKCgJ7yT9gqJiFkraHsXFsrq/3CjAWAJ82v2lGs1P0QVifqUy0as5JL0wi15f4AbSj9mVbKLQAYuFTMwYatg3X6vjMrFFaY4lNBazV2E+D0eOt91/8D/9jv0fycHqi8XsEGfwQ4yfEr4/TXmkry9c0c3d7Z7ft0RdalBA+CCPuarpHXyQB5qZZdAwkH47z9ANyAIrRi+PxZnHAzEVycwSAPCw5BiXqg/mW2Ww2IEFt7GCGk2/+H6SFQyOBp9qsQcKyWYedwjBI4M06eF1+lqodnxWjkJ8lyY/jElpUqK2cG1WAoeBV9/4DAIAEzA5dB7Me1jAqLqdaFTVVVPuX7WBnqx3ubLVf/8M/tL2NjfbO3TuqZLDxMEYSmuiNtBdPn7Tf/eY3bX9vRxsI2pcOumiGNe+0/naQNUQNkupvAqnLNgZ1HDoUNL5iU/B8PRZuVQeWZPRgf8/UMim5G/TBl/izUYVNe4BFVBxYOOBRxVZiW6MCE0CQSXoRBuS58j3QZaZI3L57W8j6q1cv9Xm0FDCTXv3JxydiTECrHk6aqJJDt0IQy7NcqX4YWHIl0qAAidhpCQBSeUYzY3Qc8GK0zcxOidp349b19t579wVMAQD84v/71+rbJzBQYnR1oR7a1bVrbfnaimjmy0sr7enTp6KmUf0H/OAauR/uVS0UqgTBUHCAR4AAMPfuu+8VuwG2wFF7+vRxe/vmtUZ5cZLYQz/9yWftz/7sz/S+v/nNb+QQeD7EVhsbiAGCJI6pH419NTzPmmocjg9DS38RQS9BB7ofqoRoxjW9XT21CalnrsSgfhxwsybsVZ4LDhDDS/IRZ5vgTGilqo/pWXIrSRBp/lYlnaAZmrCCWFdGOEvusfK4JIw060LwQaInca8yqiDMgCZUOHHkoiseI3p3rOSMSRXu2+5pcgkgQKaPsEepvLH/MbRdtaD6xUjITIs0hRFnhK3inqDtcp08X/ct2+5RBc74U7xJJmyk+gCoZNtGNcX0edFWC5HGFsOgARQhEKKfEFDJbeym5mosX7037TvDYImcWlHHwnayDfN8WlHRqGSop8z9fNw3YImnAjiIF+ML54aSP1RY2XvbcZLV2DFVUKn4jLqienjE2CNsPUwAKKiuKguQKkBEbIECxTptogJoE9QIxa8RlBxmTVopsGLY7hqE9Izg80uPFFNFtvrzsIWcW54L1VdTBQcVX1XQNe7NugJcN8m/k3ETBCWoq1YIV4qwf9LqHoVl4STR1QQoshcCxILSM0XkD//oj/SZtHDwe4wMReWds6NAJzOeS7hMU2nKz/l8VAtEGxFwQ0Usftm0XKtV0yYzMTXWbt+1qBGVTar/Z+enmt9sEIDza42LVPhzf7KP0pNwtTKUcK5RPdIa6Zfqi8H5sPTMHPLexykIdCztBesJeW3oh9fPBLgZ4GG+t+KCsg8J/gLgu20mLQHFZqkChX/HI/pET9VZNghgvTefS4uvMSPe7AYJbBVzJYx+2bNqUzBLkWdsKiz35kC8CQAQ+4Y4QNot7BWCSUAjg6b46D4tHxqPZkFJ3pNAEjsMTrHNeEB0RYSM+Iymb511QTyRz+baKRBwr0+ePG37e4dtYoJzZYV5gQ+V6Ni+ukJnu+V+1WhmWOsAmjksrlmxrRBwDGie2Ivfw9YMJx0BAHJGeY3U6UvHYrgyGduTooiDZ7Mg4isUG5ZttXkbiIbyO9jFFIGUUFf1eTg+zNlL3DaI0fCxbgESo7Sq0QE4BWaVcF6Yh1yrxbV6ipszrs5VTbPF2GfSPVIrgdkgAgt7jnloB0h1PKKjnjrisYyu2g6qeerzLzFAtXJib8UgqaQMS1MFI52LnjWvrq2utOWVZfm9q0uSHgNl2GbuV73TJQDL6zhrFD14C4lps2+qtY/r5joyTtDn10WAMGjQ02ANKTrw/i5kWFASMD7jvfGLBjososuZ5jpSMCCG5HrQfcIHCeiu6RhiOzEn/epKAAB2ibHKUPPfvl1XApRYXazWqqZLH2FIfDfiVk4CbbdhcnpM70Cwkn/znLEZg9810KxKbSXk2OMURNmzXGda5QDvxbK+vJCv5oYBBdi7sKO9rr6+sVFXknm9esKz36tA84PnXOeB7w1PwXGOU4LlKuzV1Bvtb+caus/KwoYLGNrvEQfNRJ2aINS9tnIc1sMxoeMDF3HMLJcdvzIQp3MebbMr2lnQkYEBSOJ9IXamczfyAM6VQYCcb/YNIABrDfsTG0usgA1VYbbaHTjXEbp2LpdJQ1cC9yl8sI/5mTShSn/OoyPd1mjNCutMBDhUDCqgeKpax8ZVkbfmiv0zIo6KIZXfGswgTzg5sb7Y2Mi4wKwtP8MAACAASURBVGzZGAw7uZHAYX/e6rUV2W8YbADyiLmyLtgRTeyYnuymOfGsw8jRFLdLWGvWO0BDiYq/tJMEChY4/l//s/9Ns3LodYK6nwQ5SS+XJYGTCc+wtbIzqDSjsTzezRuNHmEbM9340CaJ41fVr/oC+SwH/HbOLKrRKW9GnKEMs4T/Bkq83Eh+V8HYlOl3XRJR83dluLrRNk7iNZ5C4yiqT7no+EIjqyL2w9fx6wPqf342SDQmtPlSXdL1dKjzYLZkh67VmggVHjcyKxoeaI56j9n8HMKLNsJhFAJoupZ67EeZj+1eRn4nVWKEVA52ttv2+tt2eXLUfv/5b9r0xES7d/uWPoOERxSqk+O2ND8vhOn/+qu/ao8fPWgXV2eqELDh1D+DYn0xHCJ+FHqzHHtR9vKMQaxYW56tEsLqHdbIqsUFBY4AACRVt27caDduXm/7+7ttff2N6Yb9C1HTCIi5PqlhV7JAsGWRvBJSOne/MOtAokOPENdBEocBwKBa5Rrl/129/0cfvi+K8rNnz/SHxNm9c9AimxT9qWxxvaLt19gcDIEqBhJgdM84zhUmoXp6xia196jkI54Fve/oBCT8VK0MzJl//OhR++Uvf2mnNz5hBJwRWIvz7ec//3lbubbcPdc3b9YlUDjaG2vPnj1Xr/n9d99tyyuLSjQJtniGiwtLSnwP9vw9DBBnDsfBc37z5nV7+uSxAh6P8rlsH37wvqqJiBIChpAYc88np+ftyePv2+7ugUCcyZq5rPmv56y5WQBy7iPjqliPjo633Z09Iab8TKNwxE4wE8aUfQNmrihQpa/xW1Vh0lig81ODjDWCSgc4lNmqiEu8UrRmG7GISGZ/EphQCVPVCtJy2R/1z6HkX8Aj+5okxhUtj2VD3RwGjIKKK4QmS0n4gACZCte09oRHFXr8KO00otSKqeLEgU9m1BIVn5xR9heJL+eH/RxUmX3LtQMysZ+819EHgOIvS1vJoOm22GXbSHqOPTIuryF5xjlBgXOQZNG5QcuGE+fMj+bffBFw63rK3sVZm8nklouAnvVEDAAWmISdIJFkDfUcMmJNquCmLivpqc+jpSyOWInuGX2prpzjAwjUpqC9XfXbPvoWBPkEV0WB5ppC0TTlF7aAaW0e53eue1KbmKYEEGAYjEyyqJWtvsQE1vE50BIBm6G8k/zTA489Yo8qoCfB5rlcNtFgAQIS3PAeVPzlp0rfhX0PmK5zMDTiif2oudnTMJmw++dV+bX/IDAiyKZS70Dmot27f7/9e3/xF2rfShX25YsX7Zuvvm6vXr4sNlaNNix9nOyF7DuuIz33sKgInDWRIaNym58510QySCUDRfmp6aIpXlDV3xdoxX4zM2W8qvu2kfjAtEQAGGo6DGyhEpJN1Sl9nyQY0gFRzyzBuCu8ncK+gkTaigwUEJQSpNGKSKWRf+M3k4grXqjgLMmc96zBOfaQKkqaEV1z3oudkRjB4MyEFM5hg5gWa0VzT4qZrP5ityROjMM4wkY69pGPinJexSsYZu0RVaatOQLQGoV07A/7VwFjaVqYQmrdjLQ/eTwdyRvaGksSoaWab/E5i4cpCCe4U58tRQmfA0BiEnZeD8AMyGJhOfdgJ9Hn2kJfNlXZvdnS/ShwBfBhaWVZ68E90ce8/ma9K9wkcZf96Pm9DRZZ18Ux5YCq70q6GSr4f/sL94WrCAULZ35ets/9tBbFVACekcQwbKptTYGzhJ1NI05PP+8rW0OCUsWc+JokTrEbqUBzUdE2ybg33gdfrLigEjwSTAk2S+3eBS0xt1B3p2e5RK9ZTxJiYha1AB0dChjgnJHc4A+4RhINvlLEUnzDGG5iliko4453TXUfTJdxi5LjQwCAJIvsGQEHEsFFCHKsXVu7ZtbjGQATIKennQwE7wyUKbGVhsiZQP8IoRIbReyQM6DRyZdXygeweREdVAvXSM+CsFce0askqJI4bCxrRyyHbUGcL75SZyDijSPsIYNo7A96nbkP+eAaGcuapfDoKny/raxeU3X05avXEsGNHRJjpcZXO0H2a1UhVRLsfaYiwuSUWAvsP86Ncp/S4XK8b1FxJ3aDqUdq86GvfahNhWuUXYRBXULWYmQwOljvSw4wVc/mom1sbtVEtkmBn5xZsRbEMiyhc62327qSB2VP555kC6o4EhaV1ktaXAOWTXzi8NnwGTX4xELx/xElFxhRAuJpTQmzI++V3Ki46fr9jO81VZ0RwZz1gQZFNyJXcd+lfGUAMxVqiOM0HpApDhbCY2/xh2eGnRK4J9t/2bU/si7kXZlqJZ8iYJn7sCCf8sSRUfknVoh4mTHqip1oRahpBjrrV5eKFfi+WLujo2LO82w60edJ2qBgEtWoxBpxzX5WO6bOKvGD82eAj7AepCuA2PKER6WfngFSwMCEFUPRZUJ5nmyO/AxFJPsi4nXsM39oF5PwNi3+YjG4JYrr7v3l//HXfZwtyU9G6smAFcIGciYEQc7TL3aFz73K3FwqcjhXG2gHmjlQvMbBaVXpyjFkY3UHr6rORvRN+WSkUZyoDmrRUJQQYKQ1/9tGM2q8BGzDibz6jTXeyTQZjEMcv5xWHf6gaklGgu4PI9I/PlzDvf2iPXcjA11JSAWQz1NQAqCA8mtRpgkspRCJSI99uTZAo/rE/Z/w0HsWF8MAFT3Ywe2lqFCX56dtb2u9bb5+2XoEE0dHSvR5Bk+ePpXjITmkn4v55myWr373eynRImKxt78jlBNDT69oEnpfr5N+Z2c2GwJFomNQVK+AOyUKq/0TlXsCSKqtP//ZT4RmPX3yqD19+kROHzQMJwoqyGFjrdmsGEL249bmtoXIis5kQTSrqno0BkitabRZX5yb6m/9q7ayvKjfA3Fjv5B8vX3zVsElzBYCLRLvGD3eA4Mv46n7NHWMNTg54dDqKUnZk4cFgKLKy6T74QE86DPnz9HxoYQM1avTCYxc6GeI8ykwE+2Umewzome+evFGwbaUw29cV0KCAeAC6EmH+ruxvtm+f/bCrRXnJwKIEHtD8Z/vPX78SH1EONqjo4OGmuq71UvM/mXtGP3EmMHvvn3U9vYZn2Nk1MKW4x4/Rb+/qH0eF+RzP6oqX8Z+WfDF+zZnTpXVMqap2nl9Vc/okFD2BIE09ybHW0Fo53RKIRkFV9sOI8f5IulQm0HpBUjFv2bvyhGJuusEC3CJa52ds/GcmUG7pNeODw+UzBKkeMThVaHA7v3kmhRI9vuiXytwK3YBOgF8Ng6E4MRVbyefnNP0kAXtZo19Lf7dOEn1tav/nmqjVf01LUVorXuB2RMkpOwZ9rfeo3oXZ+fm9UwNdOx0qC/3zvf5HM4S4JcERkvhP0GOEijZQLMVco3ca6o0PF+p0jbaI6hiMm7KSYaUbAH+CmDg+SS5x37LZ5Ta8lUJU+FkNbJHTtnaM6I9Fn1VzroYYF3gJoCE6pDtKEl92F2a/V7XL1urKpLHB6qSUfeo1gDRyV3WQ8SLYA0BPEaSjk2M6iy7n9PMMUDCwwOQd/QTzAaKHwAjUwItQHymQVnl2YoWK8qxe0EJHAhkFCi2K1Ea6VlVdReArGdxUXoS2Qg8W6bs/PQPfi6xXRI7xu2++P57Cb8yfhc6rLQW6H+s6gt7I8F5EgWBP0VjtY/T4C75TrXX1fxvElKuy+O/YP3M6JxwZrFtAI4wqHj13NxC149ssI9WMAchLDf2mwBPlbxyHpz/BM+cTSVyzDouKmd0UNxCYPBLYD1Jjaj1AN/oCZzIPqka2dkD2/sEva5Kuccze8nv5+BHeWcFY4kFpDA+O6OAVMBSteBFYMzMG4+2xP6ryse5SCApUUm2lZPUJKsqWNQ4vJw5t9h4tJM0CLp+er+Wz4j+kYFDBwqsK+vDefZnmIoesB77wWdAD09CgY1kD9DOwvvGNoe5NVzYUFKDQJaqzba5fHGGiUEEilZlnP3AnlU1v85rYrmAwMNxo38nfcChKzvRy+zwFHc4T2EasA6sO2uUa+GAagwd1byh1g6epe2tkyWBL9XjS8CeRFHgEFofiKBWlVJU8dKKElVZuhEWswugpnGnJWYXP6dYuXrXuX+BqmPoAJxXcmxQgO9jN1XUaf22vLTQxjV9xiKJnMUz+pRhbFaxSJV42mpO3CIA1VcJn1hjvaGpN97vaDxkhFxGqjrGtf3mvqzGzujts7a4QP+wdbyI/4jrSHqxYQDvgClq/8BfqQXU7VFh7xDv2eegI+CxenxJLwJ7fnam2ATlfmIjbKqecfqhq9UsrQTYW2ITt58ZrEv/twH+7E+LABIPmSnm+FogcVkcev+5fnznq9dvCkCf1s81mUJ7xYCleC+V4JKY8RzTBmYgzMUMbL0AINH/Ob8IOMdf+MwCaqoffEh/wfHpQCuJ8yuwQ6KL1mkIMIdQHf6DP/Sxs6Z8vhjSlUgmnkw8xL2n/SXxUQCBfN/7dSCcqfxrqKU5gKDscsUBeQ+d6/oeYFHyOU1iUPHW7cP22S4KJq4IayHXJQAgbO4q7HAusL26H4Hq5Ddux8Qeu4XnXPGWNBcKKDm7PFfLb+Kp6CqoDaaAMorWAbQsPmkWpfRHSJopeJ3B9Kk4iIk1TLybnFTMt727o0uXTooICC6u8CzCCmBPcOZpTcYecNb0vSm3ITsf8QcyEl0xCTFvrWmAMViBuUfpxdQ6nJ2dSDiZ2PXateU2A9vl8qJNck1i3fN8ZDUcr7dRgcRcPzY7uUZsgPwQcc4//ev/u8/G1OzoqHEP9al79KYNo9DVLrE3zSqIZBKw9MOYLvLD0U9cnnsjTK/J5rKzdgKg7wnRzggtH7bQ6nzQfcQ9Kgo0OCPK4lw86ipBmmgb5cx5ZTamHqqqUf5K0sff+n+Wv66X/+ezO2ZEXTObOQdY159qp8SzLroxLwMQw9fu+3UF0wBAzY+WJbpsPUTsxsfbVql343xn5ufb2AQBGcmak8LRXl8jAL/53a/a7sarNnJx2u7euNHee+e99tXvv26//+qrtrC41BaXF9vm5oYS0quLq7a/e2CnNUpisynqCB9NBYRrDZqdxFCIWsSTqncYFA5nSKCQaQ8ZAyMRoRIC4/BeX7vWPvn4Ix1eKtRbWxuir3DYASd4howu4yADALgi29f7ureM2fW7AqrYIkpioQlPUkUdXC97kp/h3JzAeHwGVXfG43FfDx48EBDAqCQOLQFVkk4zWq7Uhwv4YPSOwNYzmRWDaHauhSnVy+9xpLoHHBz7LRVxrsMG2PR09lZG9QllFDPjtN25dUdzQ588fiqDxHXiqBeX5tu9e3ecyI0gHnbUHnz3sG1tbFf13UEoa8YkBdb17ds3HpE4PdU2N97KUKhKUcq8pplNCRV/8OBhOzw6lUEG6Li2er1NTc209XXmRyMoxtmf6ASozABxz5n2vdSnHXwrEMsop5oB7n5EU/YdHJmxwN8WLXELiWxDKa/yN+P6Emha38OJqQC0ckDRR/B5cvJPRddG2WAGv8/6W3eitbl5RvXxjKG6Xakiyxxunjt7iWtllJYQWgkchgXkVp9Qqkwx9bhAAgHuT6J2BBWVkKWilWqbqMwlMpN78dg09jWCl9Brlzw7XcJ/plyyBx0gHXaUSb1PUfapZvCFsc/EFAcU4xKB5Dlh30kYCdwSnKb6P5wgETwCJFDp4uxxxmi1SQ8n70sFKIJj6SlTZbnAQdYADRcFEVSeYAdV+xG2h+etNBhbTvCAoyaJIkhSAukkX06qaJix++rU7uy/AYCwNNjDURMXO6D2opPjCkiqx9FGGKCAvdbawtK8+50ZgUdAfnXuirDAsNN2uO/JAyQc2as8g/TkhrrLmoaWyMg+i9h5LrSVwV3NIPhn/3j6xohGs5JMpa1lnza7fmsra2ttdW1NrSwATazH+Mioxr9JDVnr53FTfMaACeJEKAJbqmqR9HdibVY6h5ngqiMCnYiUMSkAwIZEAaCaFgYnL1QTXnz/UuApVRaqyUl06dmHjmvRKQAOq9jn57YT9nF6vqwdgbQqkqsSPSXJA5zlZxo3quqn2T+cZ1Or6ZlGDAwKMUme6f9OogeVO/srgq0AEPbxAiHVruEag2MUV7+xr1BQBWpqXrMTNWyK1d3pIaYabVaa9iQBXfXbGyAdBJb5PIkXV3LRxVCacGANHAV9Q4r2AqGZ+HDs0X0WUh60tQSYT5Ke2AmwECCT+97bp4fUAb/tb4SuMhqXe4WNMhi/ZzvuWM9BvNdGgATBd30/yZb8WtoyhkYgO+7KeC7YC74fV8ddZUu8xTXyPnw/VW8xEfpNQSv7GdvKuluoq0YWU6TiLACsF3siQEYqsrnOVEiHtanii9k/+T21WWjPDsBq1odn4IKD7Z4GfpRvwVYKAOzDMjFworiHPm5NiEGw12uupLGSRXwUowFHRzgPTv4R4QbsJvHOWnPt+HxAAPwTzzdxM4my+sePjt0mc3Ep4Ic2xQgzcn9iNYihAPBM+4I1Doi/ZqYNXphVcyGbJ32R1nQtAnLVCz1gWvwgtlf7DnvLLV8WS6bKbSFCrlU9ytP0trvirP3YXYvjSrdHerRtYgs/t4D+XqfE9AoZAF2nzcCIv+NeNfZPk7/G7X9Ozzw+uqaQAdhhT80UmVR7aYqbFNVSsMRXYu/9/Mx8Sp4DG0Ix6JRbTXiNQHYlm7Bap8RA1L0qbvBaGDgpgL/yAym7F0DOzwAArCJ/KEYFzznsKHKF5E+KIfDz1WMecCLnAPA1bQeD3M02OXaZZVS8NVS0iT3pWL2ZqlLsiACIALNKZGVXbUuHWQSJ1bK2jjMGmmOJ+0RH1/jVMQniBXjjnGGPSXbZO2J2FMuTSRBi6lHUO/QYejOXPI1EYEnPGgg8E8UtxPLSkzN45oIByXxNOkrh+OLKk6Wmp50Xqx/fLX34SgO6jvNsHxnfavuYWFLA9aWBpMRKinsphFccO2xDAIixgQDw/O12NAfb5Fh+LZOnJlXURDz9XAUZAE5YftZFIlaHpUuOAjBHWz8FVvaqATUD2zr/TIn5b//mX/ZZAKqvBLChisQhicyvir43ThAnOekhAb0kzQnOQ5HyA3HCG6ofBoIL4rNAO7NptHGrZ4m/XXkequBQcT3nNQ7MoSxaROqHmzAQIMk4X6o0y9v/cJMOAxC6lxyMSu4tPDRA8uO09F5FY2KdnCSamsM9aZNLlRi+uA2/1qHaHLQ51KcKvcUjXhiHyGElMUE+ahJqUP+qPX7wneieE9NTbX5xqS2srLXpmfk2NW316NH+Rfv2q9+0f/3//E07O9hsIxfH7dbaWltZuNYeP3rWdvYP29T0bDujz+gYpfltGZiZSfqPJtrBPj3gx1bWl3AEExLq+joGwEAdU4dYo1Csro8hN03fSSaCUDgO07Xs6EnEUVlnXrFml0r11rPAWUoOMmu3vuFRZawpIh2uJjTPLF9ZUaKMo+AAG5U9k+gZTsvr7nXm82gBwBDTm0+f3uraig4n90wgi+henHWMI3uSoIOjvr21pUq7lJNF4/M8z9ag+7AnXUdTr2ixDRTkKmBI309PCRmGi+pDQBEDZ+6TIjGCJnhtZVV0zVD3njx5ImO3dmNViQIoH9UdDOR33z1sh/tH7RpzvkehUtMTNNtu37mt3v/dnS3NHL5547pUfgP8kGjyRZJ5985dXdPz77+XCu34+GS7fv1mu3P3HQXX33zzoL19s9kurzjz4wr03L5jhy2gq6r/CcpUjcJJlxBWVIPF5BF93cItanORqjyBk9dx2K5wblJdC+UuABTPKiroCWydiKXPzFUxHfahlgJXmHgtSY91KNiTt26siZFhMUJEvAhOSL6dKATQ0JGvwDXnnOeytnqtRulBD/UYPfag6ekD/Qi+Pww02XGyXj1VVTkvrjRFNCbB+2BqSBJ17ZtC7gkwcXAWN9rTNaqqVRR8kGwcGT9DIEZ9sV2f5kDkKJW79NElaOY8oHuAfeBMxeFjJ0Q7rTNKUOizbWqiAqHScVF1S5VvV22U2SYhonecs0wwIQOLXXDlPv3bVjz2OKRMiXHFwQF7AkZsrlgJrHsxUnivBHDq/SsFEwc56BOcCwSYnJlSKw8V76OTQ/0BMMTO8VytXUB1jMk4FwoMWCsxD0ZHJQ5JcI5tISEUI0Pn3iCm/SojsdyaA6jHnvRz6rX9nV0FEaura1qjFy9f6bWI7mILOSs89xvXr7e5aTRRWiUDFovFh2BrOOPsY77SDsXnA2hKIJPErBga/I7OnUCIngCApcV5Jf5pAYBhxN7ns5mesv52XZRCV8MM6inJVHHVdpE9bcDbwb59r4UoVc0uRXk908ZklLm2sLCo92OfEpCnwpRqW5hol+cwtFwNC8jn/v/qjR0aAahAT3Fg0S8F8ieUK8G/Ag8SEOOX2OuqzlNdaU5aoTezvwEffphwwSxz1d/7FR/Bufa9c12uEPpc6PxU5Qn7wq9ju9NKyc/5PYOW1hFJkKr7qbVJzBQgkbXmPWC1kZAx8rcLhCuGwpYqHioWZejuSfyTOKgyqGTfxQAYItEw4GfDsR9+Ic95UHCpPlvGQpfuyaByWhT+Sop9jREgHNJvqmqp2Q9W71YrQRWhcu419rPirsRntmU1Nlp3PCj65F6VBEmUzPosSYoSSwoEGNK0sujYnPwXeyP+SuOuDw91ruMXFAMj6FmV45wBx4qDaiCJDSOc8UnTTGroMT98V/ECMRHXpHVjogvV4AJ4ApSkl9kjKY9kZwAA2GL4EbFwOs0rj+ELEK52hKWFNjlhEJV7wDLgOywyB0PALLZUmyXYWW1W/L6eWwH96j/GHmgSgafsSBOkeqFJ2NjnYthI78b6FpmqMAySGNSgJ35QRArTsDtDDrAFJqcImXxEkzKmpjThaaJa8CxQeiANM5IiCodS2S/VVIFO1XqR/RJfyZ4BKEgRlDYwnovaXGuqkEH83UIVXeBQ+wTi6uyPGg+KXzCbpCaXjXgsoqehuH8d8JP2DkALfElEPaOPk7GREvQtwd6ck6wP76W1T0t2WM6Vx2W/U41OXJGcL0WKPJOAV1y0Wt2KYhHb4zjLdiWFzuE9z7/znmrXHJowoJgKzQTlXviO0geDNQfVf3pK7ZjEaryWmFgADcWBqUnnGjW2nnMXu6DcsQrQtFvE9vWruCtmJfoLNYZYLetVXIDxlwIje0aaPrQy1bj65HKsLWeHvUlcznuwv3XGq6os0L/Yqyq4lAAo9oFrBVhNgdC+pwBGU1KqSAbTZbJNy+5gL2ASVRGGaSIUbGAPKiZyjqyCZQGjgB4BLwNC8j4qxv1X/+x/73NQEzjwQExPM5VnoCpsqmKcaZwAbxjKR2eAa5H5f6EMhZgkyOT3hUhcusfMDw6xjKLml0GWY0kQUZWSBA/acIUmpQXAFXs9ee/I7svBh1oTVPV2FcfVIieO2jj11MII6AKkcppJAIYdXSi2cciiS9W8X/U/V8UjV6PDoGCWXkbEpUxFohKGSBkbfIIxZOOjUvX/+ovP24sXz9vazRttdnG5jU/Pt2vX77T5xVWLn50ft1fPv2uf/8PftpGLgzZycQRvux3uH7f9veM2Mb3Q+iPjbWt3p52oEm0K+9LCsnq6tjbftsMDBPrQQRhtvVqToPIYcxTfSVLVijA9pcMX4R3Qd4w4xhJaO+P8CJgxXhwOEmmoX3ptoU4IW4CEYkSh5vNaUFKCv7Si8ExBUDPDEtE/BbSjrmZa2O+0TY5NtskJaPIWDeOgv3z5QmqZVLNI9qjkUPmF8hoBpqjOsuYOLNxzyOdRWVASUYJjW1s7SorHRVeHTn3SNtY9N10jlor2zcEXKti37gJquqkuEUxwvx6v0xSs05euXkbN655st27ebtev39BnMyec1zL/04DGnsAOntPb1+vt7ORcDshzg0/k7G7eul4jQg7bjZtrmqEK84IztvHW4MrbjXUpw9+7+067fuN6W994K5R8ZnpOAMDC4nI7O7tsTx4/b99+87BdXHB9zCy1oIzPls+Oo0kDdKmcXFbAQACi/ltVAw0ChtKpMaGnJK2HpZY8mK0sUK5E1WRwq7/N7IGIqVkllu9lzKgMbd/Oo6volJPFlqFzIVroCMfDgopUYW9evyblVeyZErVqV8JAQlNMNUDOp2iGCWp4xuxlrks9mQcHHcvCTtFrlmS/C16KTaTq19lV294m6HNLgDFL98bZaDvBTe+/7G7ZL84d49j47Lx3fo9nzeeCZHNu+H+ADdFQi2LJ69hXfDbvG+Q/wCjfA0Dg7HF2Nc5ziL5mIGK0E8eTHyjGBQCAAghsYI25UoKIo+x7z2gd05Kl9q5RAaFxynHm2G3vAyd90R0wSOB9YPAJpf1zofQOLKIrY+BACWNUjq9go/G7Z62NXMn2wpJau77Sdna3297Bbrt//x05c1hTiOThtNE/4No9paSv7wGoodbP/oZd9Pz5c88nHkd0x1ViAAJacWBbYfPRQuEaPebxpG1vbMnZLS4sSgAKcTWNuKpxalWWFAWYHlh86urKqqtt5VNggHC2eW7un54TA4S9y7Pe2tyUnwdoCAhdhlznCQCApARQcXIKpo7F8ABQ8XOMInzz+q3ZZwXQqJ1Cz8RJn0aKijFloUBaCPnibJoZNWEKrmwJHchVjal54A4qoYi6DRHbkX2JBgD2RH+XyJ1a6VLVHwLpfFb7XYAfXx4gkIqLqzfu9zed18Ag557gU7oB40MAfp+qrgGA9A4zCaHKDF0blVoY+5lQgbaC7ZaSzaqy03OqZLMHsOtRVrF1+R1eQ1KVRN5BtplNNr0eexkKPq1APG/iuTdi07nHNTaEtdXrqtc5wNnwdeXsk2RwTWrjO7HgaSp6+R29T4ltxjbmPVPJTQiG78PPRsQrhaYAymFjdOyDUi7ns5SclS6IikbFBNDeqFbIFAAySWbY1iYxNNtj0IoZAECaISo8+WrN6HNrhdkAgLAWrSSJDTgV0tM6DwAAIABJREFUMBQAAgAgI8iSoAPkGQz388KeYU9UMVQrJqJjTNdg/Oa8EoyNrQ3dH9o+ssnV7iQmarHBKHiwB7CHxA7YCfYltpwRqdLsIvlHNG6ImcHevjiHiXEh5g+xyMyMtUn4LApA2Bcl/8V2S5LXgT5GRuRLtK6jjt01IYLWHQlZugrLulnQ2eMyNVlneUm+DDAisRFrw2sCermF6tB6JaNOXrBlPFt+hi2jeIS9ZI15LZ8VkIq9R1I9Mzsn/ZQUEYkXEVNlBF+YrV2MXuwh+1y3LysH0phBs6XE7hGzmHbQE/nWO/fu6rl+//33bWdnW/pAFCYNWDN687hYAQbMEVo2iDSpwg2jgV0oMAhF+wXsKfYSmgj297a3Vc/s2Cd+Js6/uj33IwCR/viu2l/AznDhE18QkJV7lE0eYgSksKs8Rj3/JLpuF/T7DBhEXreBJsFwwTjFkNjBgAtijNPiWvGStQ1gNngUp0DYxNPLSx67fOLYgs+GaSg2R2k2hB0hELWK1NKuOzpSvkBsYHV+wLeBrxK4UWAAbWMBQ6zFhLYZEyPcqqNWAI3ONRhBXFlOTnES+zRMh4DA/C2h2RJSVs6rNkhr4AiYE+sM3yH0WGAB9wvwNqOCa9bDxURraThnNsMKBjJ5JT7U8Q6xh8Yyq62foqPjpehl9f7T/+l/7nMTFi1wIJ+EnkWkx1Bj4jqH9sMHnup3gAElpZV8BxFyYGsF0mzGoIrcCP+2ISvUtqu6jxQt1MBDt3mKHSDHVeiRN5ALDW61qDaBGtciwz4CAOCKTYdCKWhwlT8AQJgAA1TYVTjdR11jNneUZoMOuhpZ/Tp1TWzSbEa3LNipiXYowcOeAj0dp6uLNj3Wa2OXZ237zYv26Osv29bmevv0pz9p1+/ca4dnrU3Nr7S5hVUj72dH7WRvvT1/9EWb6p2284Ptdnp40F6/eNM2N/faZW+iTc8ttePzi/ZmfUPCRRMTFl9jk22uoyh9IoQJ9I3v2SF49jPBv5ReUXA9P+sU32ONqCrSnza/MK9eL/7mwBI04CRwjhh6AuhjZlZXj7X1I1BttdhM9gqG781bgl+CZBSpF/TsbYAtHEaVTahfG21nx6h4usfeAIBFqxD+u7a63MiVDo8PJPAlanap0JpaSfXPRky0GBJ4/p4AVPDcbIw+ysm2N7y+taPD0/by5eu28XbDhtfmS0k4iCXXRtAn9c5ip/BeaAJwPxxCgnWU5Qn2uW6M0fISvT2IE4Z2O9o2NhFZMr1MCuEEdacYSKvQsmvZvyurHoFIUsM+h1ZK+WuNaQNLixIXY71fvn7dfvmrX8mR4lRn56Yl1ri4uKy+ISr+S0vXdI+//OVv2t4ufeP0xSL0aP0PiaJVICVaVIFoSr6LCUKVEOeMWGGCQQAREgmCSaqjFkKhz96BaWdD6nyKOl7BCH9rGkTZAYnCFIvCyWtaDdx3qDnM5TFpeWDdHfxf6TlodjZ0KyjOVcFFwIUgij3osWBVwZTSr6m0w0JPPGt0GbgkAq/05YaKxp5OH2QC4eG/SZbOz6/UXy61WQFRxZbqI8w0IYG8BNV+rfvssB0ADoBQBik8+jDVEAIU1ir9mnLqFfxTSeL7XC8JYQCNJAYGLgyIsL8luLkwr/sPki8BG9lUXwvPODaQ/8fmVbZRI6pqz1xYVwQ7rYSgqtfmZDMNpEYbVYVQVdKOluv2gCRIOLhzWgrUKuDJKlyf+rwr0fKeGlQ9nTSln/G89cau1B5E8g9oNr8w175/+aytb7wRowaqXdhEut5KIlSp1qi2UTEk7sKSGBtTAo7oFC0d2NrQTv/8z/9cUx+2Nje091TJJJgBXD06VqLKed7b3VfgJ19MIAsFuhIg+eORUdllAVVVcZZAZM0o5/6dqKAlAWVwSs8Pm8OzRghUNnhqqmNu6X3HRhW8UJHEdhBznp2dSAcAsVLeE0ohE00EvDJfm7G9Sp7oqTWwjFq1ad0Xuvf0YprWOQDxlIgW+wDf2LV1BBzoUxmflx2WkCFgUbGuokEiWyBBOLN1sk8SJ+gsXQ5GN5qd6IASAAAGCAwx1tM90E6OZMdkk/rq5fXZR2zW4oxJ/nUuC+Sh7SGsFMdKiUEc9yTA1X6sqr7o5RMkOAYIkqAPgLgBAOAEEh+WscNOmqiAK9gt8TmeEyAJFOLEc9n/w7Ynn5Uzm2RW11fJapgLAMwWikyPfLVI1v4PAyDv4YLKoA84YB/XOZwwGOAbJBKJt7SuldjkOlUZ1SQpCwPzBeuoy4oKKCNp6MAth8dlNqvNFICntATCRnFxyAm/aOpdb6/1rFKdZB8k+Y8f0J7iOjSj3EBs58dgSk5auC/fC5DsxJpxnhQlptrMnCvjewf7ih9oO5Ffq0kJJAH4KdsNMzRI/NU3Lr0Bs5JgALj9wkwqimz0kQsoPD9TsYf3NQuRmAB18HEl/2pjokVoaLQqzy7FQdm7EbfDcD0uwpHsekKKk163tvIVwJ748OTYVVjiMuJEzTrf2+38Kf6INU3l3zbJ623gAF0o2wJiS4F3JKsXVzVK1GyJnEnRoTkf46bbsz5Ous80PptryXhPadiUllQSaVdKJwSWDo+Ww97br58I+P34009U4Hr48KH8KX6E15HLuJXusMb0FfW+7DeffXh00DY2N3TeKLTBqEWDi8/mddhb7/+KRoa1Z6qAmTqnbF8BTfaBZh/C3pGtreQ/NqDzocXOdMzpCjrPOWuf86dnW++LzQmoqJYOYq/o8gzp8Azbm+RjybsCAKgVlNxDhdKi06Mlx9mYnjSz8+pSbLzbt27KLlM8AwRQu20xhJK35voVn0p41OvCsyCuY39SCBT7KSB2seJ41gGuNJ703PtZOWvFKfw/jADZGLTJBJKbPY6VV1uSCk1mvXEdzhVdcc8IdJiFsisWOeiKxsSk7gK/FPhBko9fttYJNg8Qc2iyQo1+dVxkwdvxMVqRLPR6cORJIYPna5uW1pref/m//K99Iwe++XxxcdlEoTv5Zz9M8DlUSQay0ToUuVT+eS9p+f+oR4Tf+wHgENSezSqnCQ3JGzgONIrSCfaigJtrEygg5u5AA4DqgwxnEv06KL5eUy5i3DLXeVgQ0AjwAADIQ9XrG9USKr9OEIwkR+zLiT8BHIkSv6N1rfFDQYF1b1XJoO3w8uSg7b7+vp3sbrbj3fW2t7vd3nv//fbBpz9tp22iXbTJNjKJ2v1ouzg5aNtvX7SZscu2MDXajrbX2/H+bvvF3/+irW9st5Pz1m7de6/1xqba46fP2uSEpzY8ffKkXZwet6tLjOZVYyIRYjAjPVTNd7X5rl1bUeWK39/f3ZOIYMZy2DGOtNNjby4CDyNhJMJz1euECJnH31AxQ8Dq6PBYwRb7Rv3IlcRhNAnExBrYRvjvsq2urUoLYHFpSXuR9+BnokYJrOi1k/3TdnLkdQ6iDHr+0Ucftus3Vluvd9WOT49USecQU3XOYQA5ZP4qxoBqOei0WQlco0comX6loTFtZ2evbW7sttOTCwnoHewdVtXLLALuhRYIAgmc6tz8XKdcS3LuBJFRULMKYl6+fCWVdqlKi5JkBJYvixeO6wALJMPQMSv9FGoXoiXcPw7QAcfa9VUJyjihn2/bO1ttZ3uzen0mvU8nJ2W8qFC+Xd9uFKru3Lle1Lw5Tzm4QgBlrR0fnbXPP/9dOzo8a9PTc2p/IMgFdBEarR4rDoDp/E4OERu7avOMDJyeEXURimhosemjBKQJ7YlqvJkOg4pZAEiutQuGr7zH+FIS2odmzfzVhVJ5xVHYjiVgVYvI7Kz2cFpD3IfsudBnp8ft+GBPye2HH3yg6hm9lgK7JGhqJV9AlySYULZ8xo2+RhwqWgdxbFRg+BnBQ/qYh20r/wYAgG1xsH8kAMFAStkIKVaHEhtBnYClIwpkIozlCpl1J1Jt0vuXM0/LFc5Jdr6qUuz1VK3yu8MO39WbEwFHjKtM64U0MmqSgXuMcaoenxOANArpJjSE9ovCMurs3jr8blgP6tcmMQoQ6gxK/8dzGFxfKP0GDNiTDlgyUs8/5z4sHuqvgCgK4Mq5s/dm5hgpuqqRj9dvrulMvHz1oh2fmkUztzCrubv7h/uusB1A53RfOu0AfNbtm7fcOiRNhjPRTDVulGrxMSrqvfanf/qnAgpYN0aUbqyve8wRyP3Fhar519eut/X1jfb82fdOppVcsi72KxKcKlVvwNXM55a/rXFURvojPOQ9QPDkhP9ILADOBLoO7E0qxammUPkmKVZSMuMEARYVQKFFWnfa9hZBKWwpBDCtQ0Pl77TGj0UHADGyjAosUksHvgfsVdWvGDum0PsZZpSRigs1Rs/jCl15wuZpH1Wy6uZCedHa/wGJvIVgqWVdFLBK4I2Y4FL3dv3Gmn6+t7NjRqKqMLZrhAqsp0Bwpn10quEAxjMW81XribUPXNl3/PHDpLr0gxCcCLBIjyvCk+olHVDWB1XuQTKVxMYVNu8Hj1oMOwabZpDEMZr3vP2X9Wf0kwJQQ6cfLoYoBooWQZ05FzNshx3XVUCc9s+e+2jz88R+CpoL8NFZrDguQK2S2BJxHMRNtql8hSLrChvAjW3XQBOiyjUVoJutYADfn8fZT2toBLjMAIgYoPYhwKUKEAYApDXTCUU6HnZRawAycY8GnX2tbom0LQgwwLrjBzOuTkygSgZsm1zxE4uheWQiVWuqiumJFpu11lxzUwjc63OdZNakjAIASIwAALT/irnA84UOj29AUPrwYF/nLMJkJIi8L4m/evuL3cfPsWmcQUBNj0fWPC6xlDQ1oCZTEB9xHlX8KqZWEugAa9hOGI/Ec/fv31ciR2timCUAAOwZiYkWIGNWh+2CiiQkUJqzbr8htpmqnQOtsYBKqoyT5I26FxrwjniMJaX9E9uMHcSGUnWncOUCw6ACruvom60Z0Mhz72G9MT1rsb37/ntidRFT8dzQ6uJzsdUCAGpyiq2TY5zoYwBk8AffyXupl7/GArulw0CX7Ig00Qa+TOdYe8OMDBVph1qMo92RnvWc+6ytrkfCsNY2CnDF+3j8OqK6Iyru5bVmTHd8JyfGFSNpfYqhlPfO31m7gGCxi8rJym/bLLnnnbMmttg412Z7jCA27Za0LKhoUXEj5yqAxbB9k30s4I04KuCSxtbWRJhMNTPjbERxnsC8aplib3XM7VprVevRfIFNA1NhtJ4p4GiNSlS+XCKzEb2M4Cusb7GJ1JPv3DCxJPubZJ/cw60W2AdrZfXEwDBoqGw6LEcvcteeCwzBZCj7JbeqmDFVrAH5WAOeAkH+8p//tfynEDONEhnMfU9iP1wZEg2mgst8P9VsJ9mZVelDmp6PbET3nXnRgkop4C90k0Oi97WOn4O5QhSHN5YcGpXqQlz9num7GzgkV+3TiztwgHFQVXfvphbIgATkqEA/wAWfGSMeB8/vqoKt6mKqmKWCyuKL5uq5oBLk0MbJrHQMTAlLlOru9PioKv8Pv/hVm+iftmtzE+3oYFcCMR9++rM2d+12uxqbbRdtqo2OTbbL8+N2erjfpsdamxzpt+OdzXawu9P+1d/9ncaIrKzdbNeu32rrW7vtwYMn7dNPPpWx/8d/+EU7OT5od26vtYPDnbax/rq9c+9OGx/ptW+/+UrzqqlgY3hVhe83OQ82dFQ5k4ji7KBYk3ihQj83P6ugk02P48GR0Arw9dffaNrArMa4MAv2SqPY1tZW2xxVGCGfB5UcXqnHJ+JarB9OD6MK2kriPjUx3S6P+6qIMwaQiigBHAnLR598pOo3IlbEXMx3P6+RSzGO6u2FajMxIfor9D6cEgwC7h9ntbK8rKoWyc3z5y/bw4dP2/HxGQRFVcIl2lX9fgmQMDCAIBh20d9A8aZM68IRgmZbuKbX3igRsOHBCLEGJAaO11ypAohhPelNoqIuVeNjEgAqiBZGYs1x5vfu322ffvpx+/7Fs/bdd992wBeHwxXXCjaZkLCy1GZnJrXm3B/K3jMzqHv32suXb9rLF2809WCUql4fZHhUFU85AXpRx6nYOmmIDSBAiHDi2QnGDso5bQ82OkHYZYRGmgOLsicCxiSGYuSfwHO4Kha13yS8ClBUobVgjpxr2QCDACcax/izn/1MP/v+xfd6thhVjC1VCVRUoT3j/AGgoMcbLd4f0EW7e/K4Jo/4C7IOMEOQalGVBKnsKQtymQYY0CDBru3IaDs5Pm+0mGATOgQeRtCQs83sVs6TqWmmJVop3GqzfM+VJtugvBfXw71RBWYPsE7p0+dnUNDj/MNeUjBaSt/WsLDQHvcDiwM7yDl3VdDCZwgVyXcEAEWn4xKhNwNUokUrWXGSpO+VH4iNp/ovsKCrZJxbNKecV14ve6yKP/2/bg0QJY5gsUQg+R18A1UW9pdofxL1Q6wQ6j2VxCPtQQA5KlMabYhwz1iv3X/vXnv/w3cFcDGy9OXrl9pPe7u7EqpjjRjRA1BEX/78rMG+UA3dd3jRDg6PRYOn6gXIwD6gCp9E8+zkRM7+1o1b7ZNPPtXz/O3nXzTGgnLOoLG6WnQs25DZ5LQNBPzTngJYRLRqzCNL47OwM9gb7fdqA+DcvP/++zp7jx491PdVFacfUaPBaGGaFYCKD6BKCCiqedonVuhXvIDtY3oBwmMCADTGWCJkTA/pfLkiVPt1JVSVGKpHttga2AkCca6foBPByiSVqfSlyqFYrHr7FQCWHo/PmEF9J9QGHw3gjRdYR/BE7zL7D0XzST171o5nt7+3q4qTpzUYfOIsmFXk6SeAv6cnZ212bkH6FR43he0yUBwgI/GK/EKvxPVg3g0BANBf1W40NJo4tjTFFh+L6KQYPnO1x2crhRqYESRQrpYPxCqVUFeBIjY4dmj4Gp0QFx23wJRcl+OrAA8R8ovYshOTLlGouClAj8EGg1ECAAAkMuUB8KDsmWNCg334wuxvx5GmVaeapdhRC2lbMtCFubRgZoHSTuyddLmQhQJ9xYOjI9LVCQDgwJipDj7H1jCB9h2FdVPB+ZPYVfb+6EhxjMQ/63nwOWorqXW3qCvJh0HS9OLj9wWG968aE0TMFjEDUGwjmChRDu8mRbg6HR8BUMjzlYDrKSMlz1wQ6TPJg6kQ3sNGh/ptTkJ0o/Kbu/toJaE7pbkIYpQo6VBSSkw0JzsRnSda/NRmlmei9Xdxgs/Fj9l/83kwHKaKwXgg5ibV11s3bwqsx8diB5MjsG+5L8UMNcmJ9cTuxt8SH2RfKT+5dOUa36VKbDRpSkxwZGzMIPzRidaW9dna2tb7AdLDZsjnZYa72RkGf7Ad+IoA0AAwLhKOtJWVa2352opGL3NviH1amNztImiVJX6JqK3FEUtEVPTsCwE/mv5DflFaCmbw+X6S+GNfknvpPIqt67OS6QCyHVUMc0o9gEeT8+Re+DmsktgjAVMl+pmiL1XxQQHYdif98s4V0TDDdzgeSgHDFsE2IWBj8r4AZ6HTu6gLu0QiAF2hlko3Npr9qDaZuVntJZJo2Xl66GmdVMXduZnZCdXWq9qD864UBULnl38sMFXXqXbMmmJXzG1rjXk6G/tFLWW0ucEI6zSMSsST+KOb/uLYloVif3O/yoXYp+dnOlsUW9H1OELIV+wlj56exB/UiEfuE4Zgxm6KCSBwOhPPeH72l2G0uP3Fwqn4AvssWMGAHGYiRJtN++Cf/s2/YBKhVXarD06UshJcccA5oJB0TrkcOotkgQUb4oi9DDt7PfgiFyRxDgokY5GxEmWo1YtX/R1Cu7WRHDwU4NWhrz/cVJkxO6j+x3Hxd53pLon3NZr+zc7uEpRKIjQGbnxcRpCgIFTZHELuBeSzO5RF7+eQEPia+o9xNwCAcYhisK6rAmJtUtBNNsdoa88ffNWefvXb1k52282l6bayOOu52uNTbWphrS2u3Wszi9fb3MKKEyrQearZe3ttlOs8Pmpffvll++6779of/fGftGtra+3Xv/lcqvafffJpm5+Zay+ePW/7e9vt9t3Vtr+/1X79639s11eX2/LiXPvyd1+IakJPf5IXKW1Xjy/Lxvx00VzPTOllY2rO/dmxAir+pPefyirOEPoogoYGmxyQoqLOjHqC0qPjI6HNrA0OQA4fZyZV15F2bXVVzwMEd2d3p42NjLfxNtVOj8+tko4Qz8WFjMXKtSUdQqj/jOJg5CFiXzYOVrYdCK6Z/cDzxZhbF2LgCJ3QjrWtTcbJMNYPxzbbxkYR+yHABCnMyEe/FtSdv3GKEZ/kfvlckgEmEJDAodasqvXJsQJwOTGN7DkufYSp9sknH2sPsnaM/8JQTY5Tcei3/T3Gx3mcTL93peT/s59+2p48edy++OIL7XkcPk6QtYPur35c5unOTbf+lQ0Ezuzmzbvt8OC0ff31g3Z2Rk/dedvcYASKxwC6x5eqn6vw8jvjrKkFx1RlK7rs2zfrqqSTbLnnikDAVQLWJXPkQeK5D1VvxsbcE9UBiWkNcPCYHrVQ8qjeTU5DH3N1hb0Kck5AZk2Hqfbxxx+39957V8/2q6++UtCBI+Hr9Pi4jY+OaGICBlh2rpHQuGqvqpK0JayWzZcTb/c1+8HSGmGhJJw+9xcxPhIvO44aU1o0vFSKoFIjKLm/f6gEKb2MAj+r6ptZtty/wZO4VtPhqb6qUiI7amceppPo2TVOS2NgdO2ncuBmSnjSgIRIq2qu/tO6lwSJSjTqY9PGESquncyFqx4TBsoIVDTTusDbVCMNejh51JlWNbfoisa1dU8RORIzpAiQ8SdifxSbSuMqz7xf3J5EkgeTiN7PGVVu1jfXdT/WpPD4Uvbwwf6BhPF4rFbmLqE6KlzLC+2jTz5sN26ttYv+edva2awRPIzq3G9PHj1W0KUe8dHRtgJQuLKiXn4q6k7YRl15qrFcCPKwPwBjeM6oYuOQSThZlz/8+R+2W7duK7H85S9/1R4+fKS1unnrtqpDYltVWwX7CzupKkeB9qoQl6+276aH0gAq9pf7izbLzRs32k8++4nAzq++/kp2W8KljGJCBPHoYIgej5bJkpJhwImrvqt07F0F4lJaPhXQgR4DDACE8jwRzwyaADqJHXKtPGcVBkpIUEBO7TQFY1Vh0hkqsTnWVmKkJYZnyjEMIhcU0rdtf18jbFW4DsXVwq0wtGh3QB+GFinsq3RZtjZlD/F1sLYAClIIUeDa53495hGhpaMTAMFqYSD47JlOzLWkSuxEHUoyOjtulVGgrLnh592oxC6pZATbsQNDB7ZaxaqMWmxQYsinpzXNADCjktsqLvDanLPYEn/uYDyXA/RBO5dBIwfMen31l/r3DACk+urCytUPpix4zQdAb0AHsY4SQ1YgmKQiPaoBMWJnk+Tp+iphT+zYvRf/KDZTgAMVmDQ3HjBkMMI696oEXXvJM8Hl02rige3HpEBAzhigF/9vG26tKE2LmZ7uQCZpQhweikFIiw8+iufCxKJB9dRJEPfEecT/WjzMQDdxAXHC2ARTHOaLcUFyawC8xxkpQWozHQbtkJw9t7UaWKDizT5W+1yNsgPgVPtCVdO1BucXTuzFeDwR+AYLFLFTEg2zH52Qy1cWjViiiyVgbY0B2yAS8fTg4xfFNhQYZUo0fgeBQ+6bs8Y9qD20qvzxp/y+ij4AAaX5w55wi7IV4nOuFPeMme0UH6upEKUDpgRaE63OfFZ6vXZwdKRnwzUqtp+dE5Wf5wNYHAA9+49YAIA/bQLaC4AHE1MWOxwd0X0JKAOsqbyI+E/jGEsk1po8Lo6oPQoQoMRxI3yOT6FlSWBiaR8RN3Et+A9+XyKNlfjav3uqjrWnbAujaWEbYAjAWlO2TfKX1TZJcqnPVeudwYPufA2BDLbd1Q6jc+cnlhZezZcvvZF8bnfGh7RPBtFLtUjBeI4gqCZJGci3HemrJToFG34mlq3OX00lq0p44gNimQi3S/9CdncgRM/3OGvcj0C0C1pN0Lii3abWq+KUbvpKjesTiFhi7tyHWwEcz3pyoRlSFjW0Rl00qXhuYZZJp6Ty5tg9YjeJfUtcmXY8Fww5y2npmy6GE3bBYwNHPAGl2GMUCijEJEYNkJyiG2uaEaAdK+O//5f/b9+OxwEEDy3CWgnEgxz9GMEJ2mbEzM5KxiHKv1XZk+EuMYIEAQEZJLpR1D9+hydmCoVVSB3wDTT9omr6441kVCk0Yj9IOzSjznYAA22AYacm5LcOC/cQkSw2EpuNayQ5ixHKAeHgDUS+/N4ENEnyNZopFEexGjyeIsIsdrJG7xQI8fD7F23r1fN2uv26bb141I62X7Wx3qVUYY/Pr9r+aWsffPZH7da9j9v07FJbYpTd+GQ7OWSG9HlbmJlrbJStTfeYUxGmgvzs2eP25tWrdnF61sb6I20KQbt21Xpj521z60379pvft9mZiba6stgO9rY9eqL1tAl3S3QPqit9OASIbEIM2sH+sUTM2JAk/BeXZ6q8U3EksOQArK2uKvDd2tjq5uKSREk8kGr9Rx8pgKaCT3LPlxFg76njquZyYNXjeHmpQFzg+AVzut0XFPVXkksqgRh0RAAJCPb2d+XYU23gECK4RxXH/fSjcvj06AogUE+pwQK0C6C58ayobpGXLC2ttOWllYYq9cb6hhwujtYURNPU2HBcB0JRqVqzDq7IUVU77dA69lf6zqlQZawdCvU///nPdH2//vWv2utXr9r11bX2zr13FMh8++1DzftEnHF2frbdu39H4mUPHnzXnj59Wv3hFv8AeEDQC9oZ1zUCY+RoT9MZPv7kszY5MdM+//zL9qtf/a7Nz1ERXWqvXlKtZITYQOVaSsBC+0/b6Hi/XVtdau+9957uC8Q4DpfRaS9evJSAJElXVIFxVqCdnFhR/krobhhcjBNxP9UPg9aAjBjK+UUUxM0e4WyxD0jCMMYAQbSC3Lp5Q60jX331pZ4DLQEY2LevX7c9gKQaz+REw+An/2YqdjP1AAAgAElEQVSvMdc11VOCmDgaJ+TjlRA5uLPiNVMvmHds5DxVOp67VdlpQzlykHbCGaAdogIHgMjK8GW/fsQ4Cijr/k0YNH31+gp4kR313kswzB6ktQTnw70oHavecyfwVH6p2jogxtZyvU6YHWhIOb5EUiMi6AqYkwR61jXhoioVssI4pkpalLCVyFEqcbKTqgK6lUSCkgT6pbTLGjlQcXUX54yz4/vYydD+XIHI+FhEcyyydW1tRfuc/spXb15Jx4RAivYObDbJI/+mYiraZSWV7vtuYpUsLM2Be7WLPiMM++3d995td+/dFvD5+NFjBYH0zap/u/pyA+y4Ug/756RtbRNsjkjzgv2/tLik6+H13gPHbXF+of3xH/+JQLhnT5+3zz//rfYr94aw240bN6Xubn9rtX9EpwAYHPz62fHlZ+W1Ss8yz5L15nXsPQCAd++/q3/DAIBOyZ559/477b1335F9f/z4YTs+Oaw2mzmJH+ocjrjlI5RuND9MdfWkFFpaYEgBFBjQ++EYvsQSCkrYM9IQMbVUgktwq0YsnkvCwleCbpJvJR3sGaayVH+nE4PQ0wftHkp0xDjxHnMy4vXB/gE5AQJgixRUqwf5UDomJP+wwkQJrqqYKaMulnC93PPG5vYP93pN9fFnl9Ah1M3SEUmMpWANXZiTw46x0QE42NATa2gk8E5JSb23xcLCh6aXU2tRoIcprG5ByJ/EO8MAokCvKNgUnT22w/HsQPSZX8v9JKAEpNF4uBJO43rYh7JHVSU3E6OqgxqZk4p8lHPcQ5y40QDOoAeZ6yOxcHA9AEZFo1bF+of9+8RJEpm7ONd+7xKDTtiMiRV1XhSkm31K8I2PNCBj/51CQCpmfI97k5DwuAEQbAh2DHoyQBufBziHiCdb0gJ51oSyvfJ4MD7LoPm4wAYE4aCPq23w9FixnOd7WwRsesIjzlzhtO4F8SVnL3Ey77+4vKQ4anNrs6jl1iVSYaGYMthT0Y+LMcK5E4PcC6xKZZ5fgIA8x3w+zyOif7xSwn1SIjcrheQ4PsX+m6KYBfxUlJijTZQ2QYMA+WIt8WVmNBhAyPtIHLhGdibHII6CiSR/UixRsTxqNCexeAD7MKlgAAg8KF2JjGx2Ece+R4wJTbBygUVtqzVtSn4Txh7XqVYI95vHBvNcvN5mxvE3a5XP5H21/jAEhivuElc8G7IHBgvDhCY/iv0QPCfRW2sd+b3HXe2u9iPWKvdObGCA3oyTxKNOuAvwq0ltg0Kp9SY8ri+5FSDogIGFHVUyXFNL3Ak/sB0BAbsHPPyPIaHNAIrsee9T23+ZDOl2XChX8GhQ63xoPDS/V4Cr1qJ07Dr7y/mp+2bNidPDFgGQDQjA6zpGiQotI9JXMsjqNeViDNyaXm/xeUAoxg+bYet2VsAFA3Xep24ji8XT6L4q3Axazf0adpITdQOPnBfWJgwnXmtQgWlbTIvzKNTOVmtKhxlOPs4DTRLeh2vK/tNr/rt/8a/6/IBNGrEuBVXluPPGQXaHH+4PUJc6OD8O4iPGpMUtIcAABUEVAxDI2RelL4vuw+VqV5Cy4YQgn+d95ap63XuHRgfVk3OpDRgwI71f+T5rQUDmgNlvRsLDBozapALR6nkJFS/XwYGm+q9qJ6hgtR+oGpJRQIbS6o+DZejbE2z4y9N2trfV5kbO297b5+0f/u6v2vrr5+otJw3rj822P/13/v126+6HbXp+pU1Mz7e5+UVtNAKniTHoWQhcjFS/F/NbQT5O23fffNn+8e9/0Y73j9va8o323rvvtr2jzfZ2/WXb3Hjd5mYn2+2bq+3y4rS9fvVSyRGJHz33JJnQ4UmmCIKhyGNA6RWn4uONBYp4Klol6ydGwOmJ6HFU4DT1QDPkqY5tt42NdYmovfvuu23l2jU5wpcvX3YBBJufw6r+sNGRLhmJGixB4MTYtATrPOLOB0cjWGpkBi0AzAlF+M1qzA6gWa87d+622dl5BeqiV4+OtvV15lCfy2mSYOKgAEGkxkwAOjLaFhaW1CePKv/p8Vl78uSpqmsowBIYZO63jEa1qQS1dj+jVV09RtDCPqnAgXrS96Q+wLERVTNhAFBh+Oabr9vuznZ75+49PQeSx9/8+ov26PETiVUtLi1qCsOtO7eUIKDazXrz2Tjc23du6d4I8G/cutFW15ZauzoVQDQ2Otm+/fZR++abx21jfbfNzS63kd5EOziAooyRs0BMkovTEyjOJ21uYbp99PEHeoYYKYSIaE8Q9bA30r77FlV0eprtlHmmSU5UySJgHFLATvUsdoe1ip1JEDtIVJmdPKp5xlQCAJHYZ2KDHOxr/xHck9jwTNC94Ny+//4Hur5HDx5on/OM2TfDbRjYB5J20apHR9W6wrXr90rLQwrCUuetnvNzV9KVVFfgG9aQRlkuL8v6SKypVPpRbdXeIE2sWdhKJM+sbBuNkzi0OPrsITQ1VKkpZyONjqr0CABAeXbElavMb45glcXcpgaU2KpehCLIZ4Y54oqOZ0WnD5C9JdEm5REWncJWk/hpXWpsn+0hjt1JyjAInPE5BOIGABzIZexT1LjVplbJYvZB3of7NB4Bk2S83bl7S4DY+uZbCU3dunNba7S9ua3KLSq//LGIHVTjGmupVp5y4qN0iTMl4Lz1R67anXt3NEoUyj73PK0KEGtHwHYq1gn3CODiKj+VQKZdwADzPfPZjJND7JMzeIya/Pm5Koc/+clPNQr062++ab/97RcCB+3HemILLSEQygSAObcaAO5BO00/qSpQYteYKWPFYdsWAUel84PP5ZyGsRPK/PHJUbv/zr320UcftJPjw/bFF5+3vf1t2R3uM+0FXI9op9XKR988n4sYI37g4JDZ4ST97q+OINjAd9cMapJp7m50oIkjyrcCSPdADvy2g91hAEDvC6MjE1sKAPDe8b0n0FEgJHEkz2EfRWS31JahmRJoEpAlUSHgBESGGTSUI8uveu+7Kr+zu6fnK7BLQBcsJCdkAWt4fQLFYRFkkhFsNmdG1eGhzFwVnFL/d2WTNXOFX0KIqtoPAk5TqKund9zCtSlMZA8k7h7ES9XLW0Befj6I8wwgaB3rzKZ3Pm2cusYay8rrlIzWFJjY8VS4APBI1IZto95fQFAJ9BVbyoWbAvwKwIkws21/gQQlAuiKIac/CTqVNLc75f5dpPJ0FfyZZn+HBVAAAO+DzwAQywhEvjeYHGHB4hQnAGlEH0ehW/pJjiJZB/QiVFgYH5cdwA+IMSHV7yvN5iaZwQYkiZ+aYWTxrNssqSIWWIseAp9BAkqi4XF+pmtbcNkz5gEg8Ouv37xRu1sS6fhPbIIq+gX2anTfiXuQnYhfCGAQ21NUfLeCZdJVknUJtxXwyDryjLlHVbXLB1qPYbRip1MxaZRslYBapiRp/F21LLE+7B9eyx8lbMV6cmuX7VmSOI0lLOFXPhdQn/XL/mef0HrB+vKcsL3Y1a1ttwDwPeUelSTBCjKw7/sPeNYVQAE6alQpzxmRUo3wK2aM7GyBIS5mNq1dYrycUftAhIPdGsjzUQJ8iYaEGX1Zf3yTzl0JxvlM2sZZgLXftfEJuKgpKwJNS/ByWICV5JU1DSMlwLpspKr8LpZG2A/mruxitR3xebbTJfJYOc0AwKtMrIC52JUAIk5Ko5XGOgx60z1ZytXzgF/EbzBS+J6p8N4XEpCWTtJAt0SJfcUwuk7WoOyT1qnOoK6F51zq/RIwrGIUvwe7g//X2HGKV+w74lflpraHYllU338AwtDtWW/181f7i+Opap1QQeO8ncHcKV/la0WkEtYLwsaDFhTXtV3IDhgmTRaAgn5ri3PzbWp8ovbxleInMeQ6RK+y4r6fFy1IrC2gqmz9f/PP/0YAQP4YYbYhw4Dpl/IUh/7+MSCQg5PgTEZHNPf6L4J/GpHgyhgL5jFURlyDOntpncwrrCu6fJAuvvdvAgHkGIsJMBwkut/YPTPqX/mRCGBGmmH8eAgSKysDAMUiDkmfq3YBU6L4Cl0nn4cICghgAADTWgcVLjlgBT522g4erBRMPWSsf95Odzfb0ebLtvv6Wfvq81+0o4MdBUqHx2dtfGap/fm/+x+0G7fut6nZlbZ2+502MsbIRnUstl6fHhHTXKHPXF0ct4uzvba/+6Z9+9Vv26//8R/bycFpu3vzXdGjD05228UVCv177WB/u83PTbSrC+bC0qs/I+olaDaoKf0oCpaYU6txNgTPBmcImPjDbFkAAA4jdHrG47i/BcqrgSaNOTk8aC9f0A7Q7wJb1imUF/YIIAH7g9nYBKwkcfw+xo+AVdMyLk3pY71lFNV+AWgwpWCZOdbrG+sK+u7eI+GfFcuA0V4wAFDL5DOEXPednGFw3Ps6KVoUCSXJAlRcz4MliYfCdikxPsARkgIFfb1UJP2cZZQyQqQCQwVVRYUMhbkTANGsU6ujAwCwllSx+cNaknjTu/7ixfdtZ2un7e0eqcoo50V1a3ysrZDQj41rLUHlMQgkoFTEDw73tHYffPhe+/kffCZgCOovPf9/93d/37Y20QNAiIQepbN2fsZ60z9tqpiTX5BqBGr6bWJqXBT7mzdvyMBIV+H8vC0vLWmtHnz3qD1+/ETXELHRJChBzLsgvow16xinnITRZ3AQ1PNvqrzQKenZJKhjn0jxXGJ3Z6JXs67Ly4syegQoVMx5bgQYMFsQvCTZIDjlugSGlvNK8MNnY7DZIzHCRnvds+7eeyfLmY3uhN2OLg6dwJF7Fq2wkrVUT3DMgFZ6H5ThFbSMSQCO13Ndob4lqDaFNJTiUSWipmGa7sdnEyyyBpwFKtaypxVoORi3Q+eL+4ioYSoEcexB8hWAav6wK5xhJQjcxJZp1CrMCFeJI1rmtfP6JjiSOE1R9gT4lsBOKoBKnsQuGAAqaZXwGCzTMeUMe9xzr92+c7N9+NEHYv7Q3xqV5QS5uzu77ejgSFNQ5mbm2+EhCtWMYzXojW7FxZV1AHpj6Iz635MzBJdQ5Gfb3MyMdC2whSenR5ppTRCrPXHhZ+WgTx5DFRzWBAAAK8/egy3F9UNB5Wx57ONUe/n6VaN9BtuqFqVRqOhMTJkSVRWQC7ATdhf7iO/z5aDIVGs5+moN4DMAJxLMO+B1Yuf2AGu1bG1vyu4A1p6d0Uqz3yYA11RtuSgtl6W2ML+oeyOw1lnXGF/Gko213d19AQBMBAAQcEFh8LyTTLOHJCgFuF6JnhklnjbEM/X5snAez87jt8zyS28m9yo/J7aMW/xiJ2xDBpR1B9oammeK5dSkRabOCpCUBsqsKd81/pP7JmDidQLsLmskamkL6PyIFUaCZ+YT2g/pg3bXooNqxN0CaoYtqSkPVeFU/JOEmznpVdnz/XFfEV812BDmC+/Fs0wFzi0hxZIonYYfhG/iqpIDOtCPkGB+x2vsn6fKmljOYMRAXFS/2wmiDsQIE591z65aqxx3RZ/BYGmqlgLKh9ijEaoSkMH4z7L/7GcDAJ7ahH2TYJiAnbR0GmhMpY9/D5IOA35hsEC7T3zHPWND0QoK2D0Y6WWxP85qGDX2+Y6dea3FYy8qYSb+cjEqn83vAfpojFja1o5QtO+ruCSa9rgDfeIXWoQUQcs/jVpPgMJSRNuUyFB9P1WsAQtv9fqqgMHd/T0ljsQzsQskwJlalQp0pgkBmCO+yecAONhHm4UVQFjf07UnMjcYFUDeLTd9MdsSp0lUWbGCqd1JksyIY/qG42nem9dYM8k+lWdN7MXe4Fy6Gm5/qsKB1uNSZ5PnSWyHfU61mmezu7cvUA4bxf1zRiXmWRMpuF8Vz0jYpqe6Z0UinT0URhxPA//BH763gPCr8hPvfYAJAJHE+/wsQEhabey7fX613wsAiKgiP8fuk3gr9tS1wiByC3HOpAFMt1/4jAASVDW/Y8XY5rEPBraH+fAGkKI5JVvZtQ8MtQDAxi6AUI+8tOJyHgU2kFiXreZ+k6P94OxXvpVzEBDShBQn/OxtUwu8tzjX7D1iVopdrLdY2ALgEd82o0V5XTEOHA+5Zd3sqEFcE9ZDx+iu9gD5Qnx1xUSZDMG6G0TxmG58uBkH1bpdhWprKERk1GASiYRZZmmfN/NHoMlYjUkEKJXdaGKcBRRk3wNAhjWpuJDJHPWlWJR761+Kqb40v4BMkYtIyi0Hz1vAUZ1fFd2YKhBGfLVO9f7y//xrtQA4aDGtyr2+DmLYwHxPm3pIWb9rRi1j4D6q6tMv0ZmgxwTp/D7oRpTw7ZyhkLu62qFcBJKIzRTiIuQWhHdYRKpaDAJCZEP9mxgA3vgVW6SXqoIKBQWGjl2FHfP9SoWxUCqDAhYJc6CFCjuJkSsGOPs4Rj6fvhD164BUV09Wkn6CZCcNvQIA2DjoAhj96fUv2tXJYdt5831bf/agHW29bv3T/XZ1edberL9pO3sHbeX6nfan//ZftNW1u+2yTbS1W/fb6MR0O2UO6xkBN8kaiXu/He7vtnZx1Prn+21n67kAgIfffNMuz/ttdeVm++jjT9vitYW2tDzf9nY32u9/95t2uLfVLs9PRI0UVfWi3x49eiyjuUfvlAKHKwEArkj4njh4oHXvvX9fFHQOz+NHD9vr16+6A65ArvWKAj/eXr16JeON0beIhanFOFnWjGQGZ0/y7wkBrs6x3vzMDsrvCZ3NoilW/IySLh9JjxbUug8+/EAVdQAAqOnQaqm+4cgZy+dxNdDVEQea0f3wjHk/nj89ujgRksidbfrZ6M+jauBRG0Lya56sg6h61hE7K5qWHE1VwzvwS/3OFjxJ0IFRoP/2008/UW8/ontMhPjy91+0h999Z+ryOSq1hwIMAB+mZmeUeEPBQ5uAn0FlImhRjxE8ktHW7r1zu/3s5wAAHsX37PnL9tWX37TZ2cW2tnpTff/bW/vt2dMX7fDQFH6cDWujFgABG4YG0ztJhZsERUaM9TiGmWEHTNDFzFueM+irRmtV/5/3hZ2X7E051CidCpwpWqjPIIH5uNB+KngWKaI6PyVhNowv97u8tCB2A1VaszqmVQV+8OBh9e1TWZkU1ddijvTzM55orxOpUvATYdKqnARBZ79F/I+9yP4cVvwPACBF4rKPdioDdWoHtJdW0R8f0z46IKC5ogpQVfcSQQ3zIEFAqlG2306IPR5nMKmAqg6Ohv1vAKBofeVYSErZJ1l/3ot9zB+eI/s+YKervwbcQhFVBQcxQVHyYDwZyOUhOhgoYdZLvyZBHPYdG5qgQsGDGGBRSXZwYJXhgY1l78ixdmrNQjSkmYHex8cffygBP573ydlx2zs0cyMA9SWTLqrif3x02rY29zze7ZTJGg6K6N9ET4P+/4Xl2Xb95mo7v6LSeyHG0hxB5hUg8Ek7PgEw83xopqRwOlD7Z68hjgdLh89BEAo/l6QniQyimqyRgPALqN8ACKaZ8/yxN5wJAAfRcScnBWi+fPVK+1W2skuOfYYMALg65vPp1in+32wmi1qxttgEziLtUkwN8Szinsb/IfIP6AgjieeGP1hbvaGzgyAgACNBICM/6f9HzBLNg34brcoJlFRfR3QpuqpUCVpRaUKoK5V/xxoDDR/urYs/KjZJ8Kz8M8JYUpMudsGPAs6AYfIdgKsj3N+sQewCy6jG8mwBPPg57Ddo1O5xHdPzkdYF7LoebQNzbXpmVnEJWjga0yrGB8GZq3QBsJjFLbXnERJuJ6cBYFSRHhotLKFTxqfuH3QMGrPmTEv1PeuAdfRS9oHOoESseH8zBEyTd7WxjmS1cUQs2aD5j+OoxFP+O+2TNSp5KMaLP3csN6Caxr7xc/W8YxM6IeciwtZFeW84AYn+S4pRAX/DNBiwweqeSJxPLWBp3R0AxgKMyk8kKQjwJaaGqtQ1vitAUZ/eaftgAekVKJtNZRZARgNztlSdLtAv6yXQphsD6Oekglq1xnIul1aWlMwCAEposDSklEQR91afs4X2LNwFAMCqkZgLdC0NGj07mR6v/c1bt9rC0qIZBKXODhMQwJBrBEg0e6P6p6uXHd+3s7UtoBAGk3y8RNIybtA+ChAZPaH4v1TKU1mN+K/ioDOP3YP270TMZ5r7TqxHfAWzgc+X0jk6JcemXQvwiSBlxU1s4/jP2FHWUOtI4qwKMcDs0Fhpge0AKNanoaob4dwBuGFNKtl9IqQC3AOs8VnpxScGxmdyr6wHBT/tlUo6Ae8HeyvsTrdUmBUDUD+Y4MN+jC1I0YBxgCqmHB0KwElxNONEkyS72u08zfFmjZyrRC/aUwHqHTcE3BvYWHta7yOeUXylC1XWCBKtvLQVRLMnfqg2H5Jy25uBIOlwwpp2iuyDnGu3XZvK3o3OqxxTTJn+leJw2o55Po5LjrU/MvVnZGwgzN7FF5XMp8CUmJG/eWYaF06sdmKwKbRxXg/bjrjt1ctXxTg2AKsRxYptPLov7AOJuFdPforLXBvAMcxWF4A82cMsKEaXGuzlZ2kFIIZGyFvFworfpAUF+xbWToFrYlkL6LeexPzMbLXd0qpghrLjJhfRBMQVA4H7V1uFtGpsd3v/5K/+th+HNEyDV39M8yg0GbjM/S6hvg6SqH8MIz4dCq8qt/viLcbg/olUsITMXkD7uajfqX6umgAgFWdoXNAZizb944r7sLOSUyyxCju83JGp2HJmtVHj9ADEuwSk+iYtqmA6ZcaniYauQ27FRe4hiHaq+BwwAIHQ/t03UpTXuicnhTXlQIwENbmoQn12fNj2Nt+2i8PdNnZ+qBGAI5ck47324NGDdnx20d778LP2yWd/0EZGptvB0YUAgYmZ+XZ8et6OT3FsOI2JNtYbaTub6+3iZLdNjV20qfHz9ur54/bl73+nJGh6eqF99pOfthu3ocuSsB20xw+/bptvqUC9VKAk8cPLppFWojaK8mdnj3I664MInUXeqAK1duvWzfbTn/5EY8OePXvanj9/1lVUWDfWmiQRo0CvHN9jI3usmFWMcfisLUms6M3V/ybaG0Il1WOFSj+GAWQOYReMkNoSjj1XXchi0XxIgJaWl+TMMeDsKw47FbCg5Gura+1g/7A9fvzY6ps1hSDj66jAEexKdf7gSP9mBKHAkb09vQ+GBYQ/6KNYARlDVqOKEhRxHUquKrFkbflMHCOHGCRwaWmh3bx5XcDK4uJ8e/7scfvu26/b0uK8lMMR7Xv16o3GBXLD0J0xUowsZL48AABzxbkIz7QeaVMzE21+Ybqtri0rOWadPHKm1z799CeaBoDQFeyOL7/8pj347rFaPSRgNWKQhiCKZ3ltdUW0a89m7iv5YV8w8pE1mpoyHRrnq0ChgB2SJwOOGSvlYEMV4gooA6Kk4pBgTmyZYi2xH7J3BCBUldnTJ+bbwtysEkjE4UhgoH5/9dXXYm2AusMOYM8qVO71dB+MYpMA6JiR1+GKBM85VQpsAgFHnCa/lwDFTtcCeYNqip2umSo25EmuUW7FvaiPlioB9rLE6wRCnZwWW2ogHoXBF6VTgKv7u4IQ874RisHu6RzR20l1CTqpWmVMU6diw5rz2fSiaq78Ka08021leaVTgBbgIdq8BXS0tyMeKBr4pUSlTut8phKJzQ3jQaBdtXrJFFZFV89YZ8WAnhOPSkC6qqXbwDQCtEBmwCuYMtzr2HhPI/1oCzk4ooI90aDV0lqhpILrHx1XlYiK/8bGljRM0BCZHJ/SHGbU/PldXn/ZLtvd+7fa/fffaW/WX7eHj76TbdLv9AAaT1rrmS4OuILNICBAYwI2igCAoxOpxq9vbMlGxQZyv2orKgBVoom1Z9hTVsQ2EEprV9dnTUvS4YEEZkVTFX3RzJz84XdhbxlMY47wpIACAihsLrbPlVeAPIuUUj3FFpAUz9QIwB2YaIcHbWEBpWwnilOTM6bRbm3rmU5OTQuk4E22tvdU+e/1xgQASFKzEqAkUg6IPOJI51/JhivWKQoIUC7xLBKqnClVMYru6HYUM7/YJ8QWpmqXUFX5/lQ/nZRaVIofhVqqClSziKnOxCgK3jNqGUMkkWSKdXYFydU9xndyz6q2CwDAJljglUkWtvfew6fnVjlHpBWwhYbGjNAU42iE/mVXuLukAmbkzl7HdnAYYcE6AO/KyXWvVkU3fThJfyqM0QqI/XRcxpoPGDWp7sbWDsd1KpAMFUOGk+mAsgEXuNd8zvB7WRcFFNAoRKrEAQkCZtomDM51iknaL0U5zve6pKcAgNgJ7kvtf9WXrf1ZLVsBWrmU7BvZryFBNM3txgfP2D5GqV9A9GhPitvYzyQ6imMBGopqrVG+JL30wx8eKXjnXMSn8TMAAOIDJu9oAouYcVaDx14RLxrEs6CuE/KamCKKOMC6BfG830EZ7AdEf6+xZOw3RJNZA0AAzryr0dbw0D6W7pcZZEf7BxIzzAQsARmtp/Y67pcYy5Ny5jrh1mGdGOyaEkYldT6DnCn5lFOfjYBfaQPgd9EWwafIvqnN86jaOQfJmgo/9ZywYbGhvEb6CSXwx3NHzFAshwBhBSi2vpk62GTiTO9f+83kLrqfUnjXfVT6QPufz+hAiBURV6ZUudWNRJV2oV578fKlbIVEZ6s3HvCAa00sy/Vy3byOvawiwqSBsuExl9xnBOvElhIgA9gwNOJcUxAMWuqZqtffAEhi0Ph24vaApLa1NUo1OVrFOikG296Oa59K70Ol9mrPQqulBNwBALQ+Q+BgZ+fTKlAFsbSPGKSmRQSW6n7HNDHTxwCUzl2vqVXGZ9U2nPOmAnXt9Uy5yP4LwBBWXNowBfJMTiqvYT33aPdRW7JH+sIeXVu7LptADAjTI+yutCjKho2MqtAnULHT+xL/Ws+c++L8RR8iYIYFiC0YGB0AfArXiW+APc29UBBOLCB2R03o8/0NWkb4LFqx+d3cY8Qe1cJc55HXUAhSnFqtWJo4wfP/J3/9t3029uCXB1UECXKwuaqCWU0BnSJ/DL6DtwH63utyb1kAACAASURBVCXXJTqiLv4gDjXiqnvtpZWfPfavqBQSOTHlggMhmmA3n9HGi9fnQQ9AgEKyOmdT6LJoGYWQFRrOhtKfoQaH0Mw0LqHEVjowowIKHqaMR/XMQM0DAAiKL5pIURElFFGHVXNZM15QglcVCIF+URVoV21r/W1bf/V9W1ucaYuTI+3R11+044Othp1nSsDte++0iUlmvB+207N+u3vvw7Z2807rj0y204t+o5B3ckJ/x2XDTFycHLbe+WEb7R+3y9P91q7O2vfPn6pHDN2A/5+r93qy9Mqu/M5N711VZpZHASi4HqINOWQEKWpmYv4pPehBD3pQhCQ+yPwtCs1Qw54hOdPNJtnsbjSAgiuUy6osk957xW+tvb570YlAVFXmzXu/73znbLP22mtfX1ltbze32/T0ZLuxuiQQ4OWzx+2rh5+Lai6q25mDLAUXPBPNcD/VuArWZn//UD2hSkR6V21xcaG99+59jdBjPuoG9HsBQfSIHup1HEJ0BaggceCgrvEMSaSfP1trT58+1UEi4RbqX4h1/5k7oZklaJs0DSkUc3qipb59dFiz4qc8lk4V0grgQJzHx1X9595pB8ARfvzxJ+rJ+/KLh0rmNfKlZxDMxgOhoHH1g3MY7969JwYAFSBod4jPYfwBqzjEMUjZ1wS7BI44UvYQgaBFqqwKzJ6aog9wipm4TQAAiSwVuLl5xnnNtZ3tt217e7N9+MH77cF7D9r46JQAGhgibO1ZTVM4bq9fbzScHqJczO7ms6x+Tc/8aBuboCpN0O8Rcuzfe/fvtj/7sz8VMso9Li+vtvX1N+2z333Rnjxeawd7x21smPYY1O6tW/DO/dvt5s1VrS2j4XA+VK/QH8C4Ubni2SzML2r9BBrt7bXtnS0FP0KSuzEuro7HMaVyl/MtpHxyQkh9gjCcmrUiqqperSBibxDoK4C5aguL82pTYHoCmg1PnjzVM52fY10XDGiU2jFsEIIfbJ+p2BPdiD/Ngj881H14xJIr5vzJcxVVrSjMDjRcZTMia4ebpN1JOoGI26WkXqz81zQzkhpYFTg7zgb7FHs4GIhbfhaqIVVeJ328Z0Yndcr/zHqmEjw1LZaEqXIAHscdAEDyj33ji2sVwgzIhdJ1VVJIJFmbUJfDCmOcJtePYCdV0DAAYjdE1dcYrDHZPu8NMpESOuNd1W/soDwJm3qB6RMvJydRuRprJSBNYkqozp9rXwP0HJ3AoDiTmj+9thnbKI2H3rCq6ZxDbNv+PtM3rtrC7LxaAtw6s9v2Dnbb3MJs+9m//km7fe9m29ndbl99/bA9+f6xBAQBrnHWqzeut/fff09rCwOAMYG0v6wsr7TXr9+KBUN1fGNrq718ud6xJ7ATBKO0bCkILyEjAa1qO3PwxfWmIsPvkPhLc6ITVnM7Uaqm/EkATDWb31eyWWOClJggaiXKq9W5W8/gPOAgk1+ogM/Pz6gys7X9VoDv6uqyQF+YT4y5Y08HMOQskugDfEP/d7cbZx675uSIPc+zth8oHqnaImpWd89VDycmtK0YXE+QEn+fdRAQzJhB7RODRLALsyeduPbHQcWmcL/YAu5JVRo0XhBfLdElreEQ9n5K16oxkSUcHNYBz4YkClsG8MLZl66EKoEj2puy96iVS1Tysq3eWGmrN1Y1mYKAl4QMf8E68jskASQABKGcS1WXEQG8gu7pdTEAMCLgSmTMytRlP8R8t0CimQEEfP1kOwUOx2U6Yt0ZSxIcG5vYLf9WwlFxWdY/wb1scGaUDbQMDL5HkqsUWiyg2Fdyz7VFLyfPLSCC94vp9/37MGgEqyAtThoZe3HmxLlAUdYmwJkZEhZMIzE3tdfXosBYAqwk4hcdDZ89L2EujTq7EIgR2nSSJE06KQAA8DmMWYFFBQDoeUpMbEhVPux6QDB8tOjfipGb7Cd7QKKE+EUSLSrMCLrRk6yRdmkh8yQS0YTRN2J6ENV/tFAmJ9rde/cUu8C0JJ5h/UgWAUDEAhLVHtALevV5O2Ai0SmTafo9wgJ6iZ1UBR+r8cUuCCZBZP3SgpLiDJ+D70r7jCZrdFMFYHcaZE6JTjZrdlZ7HztKISWFl0GKOUAG/4ed5rGrZnh1SbYqrwZ6YBfpTFy4yCHhvXMnTGkdsW0qoTXihmpRdjXfban2V8TpLgiE2i/x2qum5BGf8uzZM6117DH7NCBb2k549txnAAF6zllDPdtjRgSi7O4Tjo3kueV8eJ8OCHSKZTKQMJcWW+IjgYT6PFfUB887PxNQUP3sBugGC6cenyuQShTzsikIYgtssIAmPjkAQGx9gMTEPRROE1NEy4ZpTFubb9vWFgUqixhyjmOnXCUvtqHigwIHYOQMU2HHVrpdJ2DUH1b9iat51nyx3onlWE8YFtKhY9zu5KSeITGd7pni8/6hCkXE9zKalZdSUHC+QStktW7hT7D/1SsBM0HT3Qq44D4EALAfKu/EH7uoaQCA0eHYL16Ln/d+ta8TYCLQ3nsPG8GaGpg3K9aTl8wmpUgh1l0Jjyp3UsucRR1T0O/91V//Z5jpHQBgY2jKKjtbVbm6ER4M1YhBdDbOgaCO7yfY7RJ87TJvqn7nkNE1G2P3c6kHrND+LLR76S+KzqTt2YndDDosxxSlA1x//+EGTA8Mb9WnG+tgckAyw7KunyoIyGsOjBxFHVoWPf1HoYYEUZWTkchLUWBxilKLZP9Ur0pVGq0aesaANW2iyfGxtre73dafP2lLs5NterS1b7/8XdvdftumJsfa+x9+0FZWb7TvHj1tj79/3s4veu3eO++3Bx/+qLWRCU0EOD69bLs7R+0YReaz4zY+fNVGLo/b9pu1tvX2Rbs8PxalkwNP/2EbHm4bm9uimd+7e6vtbL1p333zZXv65JGCIzYRN4PRFCpd4zIIorgb953YsBKwEJhyqFGupwKlvppzG9ookt66dUsb+KuvvpLBu768Ii0CgmYM7MOHX7Vf//OvdTBJPnCOVEnSExrQB7R8egYU1vQqEFgE1UjCud6J6rdOEIDDyUxzt3RMK/FjYgEGm6SVqp2FDY/17zeae+3+sXyFPodjvXHjZpsYY278iQANBAwxDKKDl4Ktxm6oV9gtAiCJUchVbxoMBlWzGOVGsknlz0aApIa9cUFv7vRkW1m91m7eWBbdmYAA0Z+5KSh/5+3Vm9cSiqQ3l/aG7Z29trS03O7cuSc6HnoKnn/NnGNoeEfSAuBn9NKTANx753b7V5/+SKKJPMvbt+60sbGJ9vlnD9s//sOv29cPv2/DPSqls2IHYCxXb6C4PlGMEKPOJB0k0VYdP9J5YO44e4XAl++xZlTjgeBwCBxLJ/KFVJZDT0Idxg2oO0acfWBjb5o5QTjq7jreV1fqL5SGQwKiCWuPzEzNSADF49qYFDCrwMNqt24foUrKSDecDDYHsZ+M+OP8hHKotqAejJIDGVbeZ7CnNy0AzuqdVCdoEsCjUU2pQNgRJ9jCbvCZ0Q0g+QLYEj2y7DHBAP+Wxsa01a/t+L0uPrNQ5xzIQP+i55zkkPXkGRwcHKl9xkHcqZwqCZCBT4985PoTaIlaTsVZLRyuXAqsBbWmIkeLFAJbUPwrqROAHKViAupigaj/uOjMrKN0UcQIKJVbsSXsi5TEXV0I9GOaxcISgNJYOz89bd89+ra9efOqTc8womtM1P8rKvNz0P0mOqqukkWqNVOswayS892dfbUxTU1M6xqxY1TYuXFaCW7eudFu3vb/nMnPfve79tvf/EbjOLFzP/7JH4lBIhuya1V/zgXsnKdPn7Wd7T0li4fHRwokkgDtMoLwsifmwezsvJ4V68Y+DjAo8IjksCYyiForoSl8Jc/YCuns/7SDiJUSEOjI1bI4//x+9g82FKAEuUPWGdBsdmaqLV9fko3Z29/RueYs0XfJ/uMzCaxZSyYU8G/U8LF79P5fXvbakMYBWh/nuD4/waaA86oWhZnBzxIccy/YJAWBVTVKQhlAVUE8IHcF6qq6UPlVsmbNjAD3fo1tSkYgGWytUU1VuBA4V99DE4Vn6wTR2iHRHYjP66jdNRJR56uSRVP+YfKcqarz/oP32p27d2XfaSt4+fJF0bIdUGseOVROkrD9Az1TknxAJo1U1DmLro81EGRTqkoWEDG6E97nfTHkLgmvbMt6SH3tofSjJ9mOj8UHRK/gD5+BEudqyVAvc03QSLLT95fF6qwWAAfEUad2vJgERQKi1VMfAEDXUsBpxwArGrW0LapKqaoyIKD8g1kHARI1mrSrkrmMxffCJjFL0NV/AmjpAKAtMOyxWSlgyJ6VDgy2XkLHAvEt2iamSAmNSb9DQBhFLEAi+tTP28iYGQoBiTmv2DOxIA9Q79+UbZXQIKM8qwDHNeF7DOY5mVIc3rsSIO71upT95Zph5qTthwkkbou8bBPjk/pTBYEerY7T9puInh0ChhJz2DeJIi/7axAo1WO+DxAsBtKle+/TAsd9Ovy1P8z5S3KZZ6I9Vy1raCeQLFGQIRHDNhIjyH8xO71o9qwRfggQns+EYQBozb8jdKuEFiYagoRQ/wvEB7iUOFoJZFqEt88CMINiRpOcAKm5f2w61e0wBkK15zMUl6JxUoVJYkqmtXDftJjyv4ECWqzMzKO1j7giz474gVhwcmJKyahjNIuOy55Uq1vyJnV4C8DLSHMLSefZB/gUOBWwVQCAmbP5MrjuQm/+LpAhs/0ql3O7wllHkU+Lrdp5RNgzGyHxTddq9AdCrPTuU5Dg+iKuqYLFDDnCeTtEHBcmyOioAPSwIAIWE3NIyb/2In9mj+m6q1gxPjEu/x2fZ/aXgXrb//E2Q6w3xISwQ4/oVgehafKJtzx2DzDqoj1+/FgFNudww9qLKmJoXKPX1W1iZlfmWUiEr2KwtLQKcILZJnCb/Vh9+7COJikyjVdu7dyKtaegGUZNzkPYl7RMsRZ8X8UBmBiXl5oYN11j1NUWUmxJcjouS2OfI7j6v//HAgAU2DlIjRFOPxMBhdFzyQJ2iBOvHex5zkMxqt0fB6Ged26aBxdF2cyrrA0kpCijqJQ4eyKAHHol0kG4hUB3fbTe1kaHEzy60ibRlEKRWKT0s/naHCCrp7WqKQRbQhIx5tV/5EpZCdQUCJAAQ3QLkmJUFdMLq+DXZ4Jr9JxUFK7pLer3stKvrS8p2TNKCkXWg3Z+ekiNpY0OXaiCz/dmpidFVWej/vqf/0V0nK3t3ba8crN98kc/bZMzUNsn29k5VYuL9uLZWhsfGWpz02Pt/Gi7ff3FbwQC7O9tSxhN9DbGKA2PtIVrC21ldbkd7u20tedP297OZhsZ6rWlBWZP99rRgQ0Ta09Vf2lpUQdsa3vTM8bnSEDPVNVgXVBOZqNPiRrqmdccfiiV/Jxkn8RV7QHPn2ttUJAngSfhev58rX35xZd6LU5GlOMrJ4dJAllbNrnnfVNRp2I+pMSdyjNG99Mff6r9RKKH8/MM7LcdXSvVWHrE2TkKus+ZHY9BnlRStPH2rfrnB4Ma0VNHR7tkD9Evi9sx/50ed8AS73+herP0ivJsztpr6LeHVHAxFLBMCE77PT1U40hIVZm/tGFhp5JULF1baD/96Y9Vbfc4Hbc5MIWA1ozN7S0lT3wugTrK47Q4fPTRR1obCQIe0P9rQ7z24nnN/x6VgCDvf+/+nXb/vbuirZIcAIiwJq9fbbTPf/ew/cMv/qntbB+1ycnpNjrsAGBkbFgVw+tLC9rDHFzu+8X6C1Wsj0+P2937d9uDDx7IWT/+nsr7WGsXw23zzWa7PANBNd09YA1/4nwJgu7cudNVz9mHJFIYaO6T+08lh/5teaWq5pCEJRlmv3MdmpmcOd3NqtVmVix0giw4H0bb8T7ab1SMUdDPjPWiyMdmcL6VUBVln9emupP9ynvEOeqZgmQLwTXdvy8W05/BHbqaNAHQODgGeLSdERCbHm/Aw8nJ0o0YdgJ+eqIk3i08BHuM6juXPST5zzgjtfYcukLtyqOrodE7yT3a8ZvFQ4AY2+5eNRI+3x8gF73u2HpTeqG5G7AIIJy/p8oBnToMCIu/+iuJXABl9xFetdt3brUPP/qo3y93eixb8nbjtajqAGjQ92HJTE5NSKhJAZMmbqQa48rtIYr1R2cK1Pk8mDLsL1OxpyVAhBYAANcnn3ysfY06/sOHXyroZPQXEzBIFqhaiTJLHyr9+tJOOJUdwe+pPYJEsmif27s70lcZH6HySxuJR2Li99gXrioD2ph2HFX3zvmfnnbJB4EJZ0IVsGIS0Mq0v7dntkhNBuB5EtBGEwBxQzRBsM0k+/Nzs+0m4Mr8bNvbA2w6lv0iaEvljfNG1TBiu702omu1jo971em3hW7kFhcDEPbDBsZdJTLwlT5c/u4qIjRw6/KkmpPXGwAAWPIkCjHDKvEUW6J0MGLb2UcGe9EzyIhiz1DmvZPQYIAUfwgouJQ9AMgOYDLYdsh7dgryJfTI68z1s9gf9hNfPzY+pOkRiKQSNO7uQ1em8nmsJA8QigqP2jOOjrWHSBZJyACzaU9hf7pKDPPGLQBup7G9FDW4xv+5i8bBMetj+1VxWLG8uGfrGIQyTExWz6cq3K7QGxTkrlLNdIxW2jYDLZZ6thWPRZTQ8VifaYAd0mdX+1PsQc66JyX0RR15zrG5nR2tSmcSd8RwAcJVDVSy5BncotIXm4vrYH0Jep0Q+P6pumZ+OteVYhPVfOyn+6mh87r/n9dwnrgWPmv1xk3FQxubb12trgQm7VO6/yK7pH0kVV/eg/16eGzhYHwcccjbjU0B52r9YRrQ6aneF1YOdhRWpnUs3FOsZLEU4RVKFq0d8EE+D8o71XLsQqny2ydatZ/4PhVawKaRIRdbsGO8DgFligZm6BlYd+KOAnko4COys2qRLW0LM1gQjDYbQ3yYoqdzzaHws0CwbJjUoni9Eign6j0xQF308x4XHb10dsRG0MhEF1bUxoMWyZAnD2CTYEIGFKPFztpm1tKA4bi/v6v7QjAWPQ/iRopOiD0D7BDTmobvsX4S3Ov0eNzfLcYHzMrRce2HWzdvqRj0+Rdf6OeT0pKaVjsh8Qt6DLwXWgqOY5xkkwQnIR3UxWEfBMDLqFMNpK5WEdYH3xbAK8Vb6Y8UZd66WQZMuXfuSYwG2Q2vbfKygD5UkztGkdrMzDBSPC+xSMe4SerFuCjflvbMAM0Z4+cClLUlpFuh1q0h7XHH3Ag37yvmhpUXMXYl7cXgVU5VBY4AlVxDKvtu8zAjq6vGV3sE166Wdpgy5xbtZR97fW2riI0oUtJ2AOvyydOnvh6myMAMkF21L+MzKM5xTWrzlG2z3dB0giowW2jSezpl8ExkEhjtqpXul/xDeXWNVeyzy8yyli2u2C92MQBAWmGwV7Hhtn8ukvInnw9Igr3mez0AgAj0BADgMqXOKdGAfLAfNjY2CZE2XTg8A/0jcdR9FKumCdSc6wQESvgxZkXZUxWq+h80+7K+nzEbcT44NzkXp/4dNSyHIMhRHJCNhxN5vmz0oB/buCRgCLghxEnVP9NG+BLKPTBXN4aTa4sztfifZ2LzfVFPqGx1wob+fImoXJzJMbEBBQBAiz09asNDrPF5u7o4bVNUgxl/Qm8bVKCrq/b82bO2t7MrqtHC4rX2yR/9uPWGMULj7fQEUZwrVaemEJWYGG5PH33Zvvv6s7az8apdniPKtl2UfichN+/c1Gzk9RfPNf5pYmy03VxdabOIvRwfta1NU/WpaH/yySftwYMHquJ+//iRghZ6/TGCOBo5RwmH9FXI+TcBz87urmiaJKRynMzoXl+XQB8IOE4ZYIPP2tzYKlVtRLlMOc0zUv/1cK8tr6xY1K56qoWw7u+rz/b+u++2Dz/6UEE6PVk2eGfd6DX2pxPiQzkuKNGAGVQUONgYc/4NCt3RUUskk88jwPC4GY/PoYc6VE2qiTo36o9yXzbgDZVr7hdKkUXhRquSlr110RB6npuDIujeeBkN9UDigFq7c/e2AnKqUwSWGLq1p8/bN99803ZRi1XPIyO+5tvEpOng6Z8CkSaphpa3uroq5wY4oqRhYlQ03xu3l9vE9Hg7OTsWXR5Q5uuvvmnTk7NtcX65/f3f/aL9+lefq+1iemrW1LvRoXbr5mqbmZ5oh/u77drioq5x7eWLtrWzpXv68OMHbfG6gSPAg9u33mnPvl9rT75/3nY2dqW8zs8w0PTpYwhxlNwfKH/GLukedndkxHmGPD8pzUMhlqAcFE0HCjBA+OJ32btU3qiuETiTJMHckHjhJEJ3kyWiRbLCWaMnz1R63p9zKltS2gRGZz32iGtA08Ij4cyUSZKuapHGJzrBtM1y5UyMBwWatHo4wEh7TAx6UF21ChTQIOCo9A/ssKC918hKZrKjKdGDAUEgMytaJxQ7EiBAOe5ZSPDQkJDt3d0DBcMKZLoROgbcTJOsecYlYgSLIPZOzJWq4CuoVB+7J5504xE5u2VjO0fLOspBi1ApIFIBbAf09kHmsLsMQDcBb7RzEHReX2b29jUp1u/t7yr5Bzw7PNrXOM/DIxhGiPpYj4FAKSOtLCh0IhFNHoh6a2s8Etcrmt2oQWOzckaVKMM0UAI3MqwRebTsIETGWmlCiJz+kPYPzwm2Abbg4OhI9ol9yW2L3nd82tpFT5NEsB8EobC82L/YMf5XVac3JFvLs+f+qQryJX/ExddzU5Bao9EIXiT+VfsuwYN8alEmsTMnZwSex0pM2UuwGQBxjw4tbogNchUzSt6uYAL04O9ogYNey/WTzPqZIoZrYFTXeNFPUkmwEkzbG6Y33AmpgY5+9dZ5ZMbfOQi1//ceQSCtA/NrpOpgcsnZAAxDlCl0UP50P2wCZ7fhuY/9UlNR+D1se0RaldxUQcGjMH2e0UoRG+YSCvppG8J2DxMMn+kzsbW37tySGjlTcU7PTgQsIezKFBpAJ/pN8esE1uz34R6CurPt9OSivXoJGwnxQSpH2BKDQYl1BLZVK4RtQ7/dSADB4CSFStoBJNOLr0RipN6DwLbo+Q6yPa0odkHA30CLThIz/VlxFe+npzooGM2/FTRHdDACuQ6iE4MJoKupB3m+aYkwgOS90iWKBPAa/QkYDbPIrLlB1XMzWIcV9MKs4H2x7/h4nftT5tJXWJ6pVbUPrHdkUMgzyQ0i8ef8wqKuQ9VKjf0yRRebaMYI9s05iKi7xVrgdznDaOVwPt9svBFzBb8tbaESmLPQmEYsybd4zPKlziXPCICKOGT/0JT4hOHYHBJO1opkiOslVhFlvUBsbF+m1WDHSD4P90nY8esIYSJ+TC8yfhlb53NKRkBsHOaW6MvSXjEAGaaS6SdW/ReQUFRngXQloCY7WRMMsKe8hpgsdobYg/MRFl2SHSeAKOUzRhORQYvQsr8AXUnS0pZDTBRhTMdDgD72z7R6AvRY544K7JREocXGGrLo58tX63qv9FULvCjGldhxAIwTYyWkiv7ApEa84ktevX7d0fZhIbB/0WLi/WDWAgAI0JDdPFNskgTOdsnWEbV3J9QB8tzn7+Kl95fboRxzdrmZm4/NiIyWTjF2UrAiMR/UBVAbYk0TkMhdtRTxLMX+LeZWGADcU8bNJjfCPnC9/l3vAfaDxa1pGWBLc6bcukTuofNHIYyWyXO36NhXT5tFIp0v/A0AsQscxFp8BWzw3hsppqIntPG5rLGm9VR1XHHhUFOhRIycAkxZJ7UIlFYDv865grUhmzHqST3YXpiD2pe1tpwBAQAAWAWmyk4xdrb2vG2Xe/F13WVLAs7wGRY7n9Ne4Rz4nKZN1HFtwKAA6WnFyfonNku7M+eYc5GW2JPSd5LYMTHf//Yf/uZKfQEV6CmwwCgXGpy+Go1pGOifTwDCwRXqhAhPCffIURQKjaiGHLjb1PoMgBKNIWjsHEn1MqjPs0IDHnB6qOPo8nrv7vxfkwqK2pLr82t9OMoz1bU5cDB67qA6egDSAqgN/IcAQJxQFpogPmtngML3SKATgS+NuNJkA/wnm/FIhhPUSwe32AkaqQR1h77mo4M2NzPVZqehydCDc9rGRPU4lQgM88uhqeCI6Lm8uBhq6+tv287WLtFHmx4fbaeHu23tydftxdNH7eSI/k334YOMnp1R2ZrR3Fgc3Iu1Z21sFNr/VJsYGxHaTPLpoMzP4yc/+Un74AMn1iSdgAkcbIuuqLFQFUL11VQAkMNH9YPg+86d252yOFoEKFqb7oaS/4kDk5oOYYo81UlXKPnSDG4F/8tCAiW8V4lK0Pk//uM/UeXv+8ffq/+NNQ+qlucJSpsKMu0HfI5meZ+bAZMgc3ZmTgcPY4CD4gvkmao+X6IcndiIS9H53BV9EPeMA6GaCPUPh8/saBtrDBMgAGr6FjTh9SSkqkwJEGI/OPFhz2iKBuDH8vX2Rz/+I63j86fP229+81u998EBCWgTw8L0XJ8J7pl1wqDcu3dPjAumM9CyQMWOAGRyaqz1hvHaiHZC67P6O/vp3p377dN/9ZP2u99+0f7bf/2lAgXE/ZS0T4y0leVrbXS4tdPjI41s4fpJ/qmEcd+IDo5NjrWbN2+2e3fvt8nxmfZffv537fGjZ216fEZrllGMgEG8jv0Twb2Mv4NRsLVjBovolojsnZYYi6pdFmpir8iYU7kfHdHcX0ArGWWMdIlFqroyQWDliRPsB94b5gRrq+C/5tIHAFQAg8J8vZ7E/PatW6oYA5ixJ0NBkzO99GfS315Au65DCH3zbHh6DRNABsHP+7tvNa0D6Gy4eupKjhX+PYVhwpWdUmznenCeXBP7GooZQSObzyN2WF9PaFBFt1TD2fuaf6vxVE7gsG9cH2sDQs6X2qaEdBugE2BAQF7Jv4RRy4ZHI6UTIKLSKqYZiZOMot5TvbT1eR3IMUDpVkuWzkpr84vzqso/ePC+wMQXL59r38ECQFCV/Q19T9egqpOrf1aqdrUZm8Nen15uNAAAIABJREFUdk/wZZtfpA1pSBRUuxYqC6zNRTs8ZByTgw8+hyTuzm2mgkzI0YsVVRoABAjKyxuvm1dgeSDV76P24IMPtDcZ0/Xi+Yt2cnCqyhvXSZXq2vVlMTd4Nijta60vLtrONvbbQYKohlR7oe2XSG8mDPAzghquJ2JhBgZdoVJrVLXasU7SuewZDM8sYoIU/A/7ivVQbypaPDXaUgm+gn/3o2PH6PlXtf/SFfJTJUoGQ1h/FQV6PYFEvE9mcId+HiDf1ErvO1VTklAWpd2xhVsB9XcC5KoMm8jcrxgaVAPkI3gzTTLaGOl1tZ9ydZpqmCqeqlyamcL/ST54FklmFMxpbzqGuGznbWZuuj348L1269aNdnGFKC9TIBzIwdDCf7BHADn//M//vF2/dl1B73ffPWq///3vpebMmk1PzrR3330gkPXrh9+2x98/0zkVU2eY/lSDD7lvX4erUgTBimUqBuuzKMySVGCOkFeBLFGsNphNv2m1XVZsJO2igVnlnPck7F2SH2ChRnPF7wQk0bOXvkOqkCWMXFoJZpM4Dgpbqg9ceP1Dlx0EI3jaJBiaSFS9rtweldT0orsKR9uKY1rRaWkBKAouiUXWUv3W1a6oa6WPVyNGW7s4Q1+AFhMzKzirpuZaq8UVbq8Nny3myaS1g6yZYbV6XgMo9MEHH6goQvsSrBzem9fhc61ZBN34vBGwe6RYCeZeXYmFeWN1Rd9/8WpdFXRip9yz2W9uD4u+iNat9kUSi/hJKq/7u4y5bKKjE5eS2HIWDADgcxzFM3pMrW7DFsY8hKVaInyeXGA9CzPhnJynmpnkVAC5JmIYOON38B3Eapubu210lElRSwIARL+vGNSV0sQ0BlwUV1fgnRYRkjSuSa1CGRlJ0WXYz48zaX9n28fznJmda7du3fZYaMaZ7u8LXJGfqHjeZ9+sQM6ZCosl7qke+cvmsa4IX7amz0HTAYCbe6aSzP6g3Yc4IsA0MeexRsl6/LM1r6KH5hRHNubKgJ5AfHQOYIFUG7XAPwqXVKFL0Z+1kYZOt6ctOug2CJ91F9aK+c1e5T3LZwZQhPGhZ1T2Cfuoz63fzb43eMA+89p0dh8QfdytrZdXxAhXYvAxaQYAQYyNvQP5NERm8QH4UPYuwBLPn/Ux24nYAxvluE+V+Wq/4d9uIy2fUEr5rDW6PhLOhWZPWxhsVZcfOvs/OzerYo8Yw/v7ei+gCEAlCy06LxBoUxpG+A5PcXNMKhZYUfvJjRQvRfC2Zw21rIvzln4Fneo/cafBOzNbBoswyVUTQLLuYenzveSmyXWwYVwXo30z3vYQ/SK1ApVeyV/9x7+5MprUF/ETUlqiDPyMN0HluKOdVlDCA+cCuUkhMEVNiGNgAxUOZadRFE8eJBtNFH/1yNuhKQis4CQ367FQP0SVc6My5VLFHHAofyAOmPeVs6x/VFGh6w1Rwl9BtTEKAwCDziZoeod0lWptwApTM9wDwjWzKfiZUbJRgR+e7Vjif5WMBNnmsyIEx2drvM3lRZubmREDoEegw4btWWGYQ8D7GhGDzuM5zDub2+3s+Lgd7W0r8d949byNDl22sRELPJFsvHm7oeANtJPnhgMh4SeRm52ZbJsbb9ra82cKbFWxoqd6dlZ93Ii5YfxIHnegnV85eJQzGYGidSr1TAedYwr06R8FKHGS4wqFe95A2Kg0OVDEiObvVLzsrBlV5WkA/Iz3gLKOo2bvme5lJ8QXexWmAp/xZuOtjLAOZq27ngUCIAcHOsgkhhh07W1E+CY8Ro/PBoXGGfJvWguePHniwzNpAy/KXVW8dE7Gxtv5mQ0AbQIegcM9DUlYSAayKlcJJETPKwFF1o5nLaNNsHx8InqUKIoKnK+kuk+/d6oOjC+D8o9zIXHjfaEbEwTwnERzGmhzwXnTa0ciI3T7olciaacSPpuYcc8vxkNtE2+22+L8Qrt9617b3tptr9ffKlAQAt5rbfnG9Xbt2kI72NtuRwf72mPQ+kj8l1dX1I99dHKokWrsnw/e/6i9fbPV/tNf/7wdHZy2iZFJBRMJ8kJ9J1nhOjO32G0ma+3ZGq0mRV8Sb8vJHOtF4oMt4tljSAm0OHPfPXokaqXX0orjqMFbn8FzlO2MUe+dkBgMxl5JT1FeU9UPchslY/bTjdVVJWa6nMsLORtTQVHPtaNirXBmJI4ReuEXSDbDsAnI4GvsCyImGFZlYIDx5CqTq2rcLz+nJqygHpYD/bAo4Uv1f0yVTa4bBhGBL0GxKcNMjfCZxenSSsNe4vs5dwFdBcSV81dwOUaLz6nuQ8+hdBPYg4jLCBQbZFmp/7jms1M95r0KWI4QbOwu59lBvhMa6TmotcrJFu1E3LdE+/Z22tz8rPRMsEnoODx69J3U6h2McF6xvUYlpmfG29LSNSVZZkLstvmFBfWAYlOjpGx9RhwyoCk0d9SwJ8XCoQVgdnbayWJr2mNv37zR+wOGE0gS9LOP9/YP5A/+zb/9t9pffN5nv/us7W8D9M4JSNmWojUVZVcMM0GC721ubCqwYYJDgqsEAgHG2Q/Y4MwL5zq4tiSwgEAC1Kkgzs5qvOHC4nQ7OweAGlFAyD3SKsQUGL7YO6E1Y4MAJgZZHpw/CeEqKQW8JfA9FgCg3tcSpXOS7N5GJ1wRl3NFT3axWmXiYxNg5vkl6Q8LQIlpz32lSQzSE6vgXAmCk073gda+G6ioOSRAYdt/Aig4QDPll2sKU8CsEffwYhgU51wihEdv95Ba6T7+5IP23oP70qMAMMIvwcYgEWAvwqhiz3/66adi09GS9O2337Zf//rXbXeH5Ge0XVu83j788OO2uHC9Pfrucfvtbz7TXgIAgAUQsETnY0CgeRAYGQQBXGU3kOeJAY5BuH71ruNPqdRSMe5GiBpggJHp51CU1m7kmA9tBKIDElSo1gWjfM4PiisFTOSaNASpigW6vjaQ/HiDd8/W+8ZgoZ7viPVKeP6cT9ovwgokLki1XlVrgSe0XZ157KlabkguSXiqEKRCGMUbt5Ohh0HBgj3x7OnTEq1zdVYtLNpHZsRkX8dWA/Jwzjmz2ACAH/ZOeteJU2gJfPb8qXRN7t9/V3Ycu8V1JamK3XGv/aTiQWwP7CNiB66VQsz3jx4pFgJw5HM5e2E5pmrOE+N941sCNhP7nh6zLlZXd8JDwYUiEW1FEQw+q8lgMwICuFeS5LTWCmg9OVEcFEE/7lnPtYTslDOI9uwKaVpNeKYUKTSxqNfawsKigdNDxtraZiQWsH0ekW1KUVI6EYP3BzAnAVlT/sXmlFaFmZ0CcTSVzPH0gkZCr0rUev3lK+/54WobYnzhiauxUu0fsTiw7MSoAXjFq7Q/TkyKEQhtnWe+sbUp2674s9iK8u8l/qZCU40Cj53WmUYDRO03tIPWGMUCHa2L49n1FCgC7AU01/tfGTRzq4Bbnn2OLTjcTxKde2XPkWCkTScVf9l2MRDNBle1Xow6a3kI4KvJPrITYiI4nvbeMFMRwBnfjE4PcSy+k9fjX/Z20M9h/COClJcCALwPabG+dHtETQiQ8F7FFE6QfRZ1DdXOrTUp/8XraekgzuvRM8/1Ve886xcGmUX4/CwBz1kTT2233TQb0fmdABrdv+O7PsPO4oDaX0xxGpjSxDpRfBkEC8PmCOCT2EdnqYrjKVqK6VJgqVrqKbwXG5T3DPAQX+h/m32R/QJ7g/3qMe6t9f6Pn//dFUIqneokBqKctFSWq4IYAGAQdRaNsxLZ0BOSwIfC4qDOmzkVIVG1SgOADdfv53eA0Ed/jVQHAGD1kzCXu1bSnTaEOMM4twQa/v10l1aCPzAvNkF+kBrukWQi9+qk0cED1xeULJ+jg1X6AemFkWgQipZF7cWY8EAHGQ8JPuLQHNBDY7aaJKIsoiNSidHIRCos0OwtQiI07NL0TPU3AVpcXraTg/325uVaW3vyXbs4PWzv3bvdibStvXzZHj/B6cwrsX318pWS/aXFeVdyR3qqqL15vV4VDveu4rCoLJNwQqWyuvixAjASDQJTNipGUkJvB4dWvSz6DaqYrCcOAUfF+4HcWdBEHUYVuF7pdyXgomDWyDibXWNo5hD7c/9raDeqkJV4CJS+qLPzeoL6JH3ZW0k2oe6bdobx9mcgEuceQzuhOcTCjo/b2ouX+gzsp/rxCvWmwsvz17WqMudkw1Me3G9K0gdoANLPmSIh4P5gP6gFBsYHAYxGmo10s3GdSNhhwwBgD99/776Sn+drHu2jEWEa8QXF8ULUWwcCC11VQQKDFfiLqlxADLS31obb9s5OGx1jtMlpu+y5B5ZACkSacVSMExwdGVelnj7U9FxS+VhYosf6su1sbwgAALiiBWDlxmp75917bWxirD1++r00I0iu5mYX2ubGTvv+uyft6OCkzU7OKciWQ6oqLecBAODjjz9WQMO1E7hR0X30/WMlr1lrgmIh06WW7FErw6ZZ3rmtysKj77+XM+4mnVCVF6uECR7Q5q2sz+ewpwCc2Cs898EAg32UwCxJBa/n+ULpc3CFivGmzkxo52oFYkLD3GwHAPDGfCb2QCMkd7YFiCVxcfWyD4wIbCqQNgY+AUPOkuxRAQAaLTpskScqRrr2qgSI6UJgXuvE3qE1hUST/SlHJ+aCUe9Up7iPnB0ciUAGCU8e62xwL5p9W6P93P7kgKNzXOWYUx30+SEBs8outtVOsISnSqE9ACl2RL2EIxaNYn+w3oCM164tWiulYQ+2BVKSsLpf3NTP/T36r3tKvmAz8Zy+/uZbvZZ7X7p2TQkRQaYqcxLtsj4CwTi2DlV3QACSD5IEzqbO6NGR5mlzXQT025vbSu54PgAAfNYf/8kft5u3bim4+NUv/7G9evGqzU57KsP+waGo4rzX1MyMAEioyuxD1tcVGNvRBDsRoOV72mespSjzlwpGJQxJVXRgZjkBEOt08/Zq6w2dSRTUVEErccMaceLhRES+ttok3rx+q6qa6PDaJ/Sk96vP9KjTe5wxof59WgL6E1j8fu5tTTKiScFFOXVw58pcfKP3TyWhNTZQP2ve5wENfEZLr6ha/PS6rtJvAcsIQ4l5wb9hYHHY1X9pNWXFNiMIzJpSjb1VEFaUWidUFtlk9OQ79++0Dz58r127vqg9RJwD8GYR2V578WK9/fa3v5P2BOAVe4Q9ydQbRs9SdcKWQyNmFCts0Y23W+3Jk+fyu2JrjRC4mWGoBKQm5GTtQpmOrVCxYGAdw5AwtN7rxifyejMAzA7KV0Zu5v2UrCsB9z50f2ufnh8AYDCmSUEl8VSeuV471G8D0LlXRa5fzco+CRDgamZNUxkdlZ9wjHGkpIckkb0DKBjQVhXtcZLFnmILkgspYRcwK7HDaJxcWrMDJhGtMKsr1/V+Tx4/togvwNwpft3j11iLCHvmDHIfAACcJe411X/OYFraOM+0tLG+qzdutPfff1+vpQoewb6cWfYnTDViQYJ57A4+h30MDZ57/erhQ30OoDfUae5d/cPEgycWrramVonDFp1YSSOg0DlCaKaxu1himvbcPFR1XuMR2OgN4TsDMnL9YQopuS9V9fgu9oHaD4bN/klSw1qRFCqW22XkpQtkGo93RXGKsZwTAgDSroCtJ2YEWEuhAJ+mVK9GlVu41yKpvA+v5zlZn4n4alTPEZ/Hc4LBxTaADQurcWNjSy2oxMYALGHuUj0mCTWlvM8EwQ+lXShgIfEn+5J7oQgl8TjW/6zs2QBjRi3DFL8KGPF+qpbp8pup5Ied4j5z23i1HVbuEV2V5EEBKvm92DvZ3pqIpvhB00XsO2RDSwAwsTJ6EryOWOba4jXdK36NgpP99A814XgUZiKwTu5999xSMmmSzxHpTTF+OZotAgEOjiS8jT/hP2LzJN7ED8R8ZgpZgFz3UUKkXa75A0DUk0PcZuFil6YdlOYBUzIUE5cAvISUEXWmR74EM+1TijVUrAwxCQsQCDCDHcNmpMgY38XepO2SmMH5sUcoxi5xDyp4VoFusLic+GeQgW4AoHTkSgeKolZigTyzwTxYuk61XkQNan8tsUHWpPd//ue/v2L2bYQ/UuEKquEeqhpdUFXxXLQc0AAiqwvpFs3z7lmYjMNTxlpOOQCAEqVyIEmweZ8EOZ0vKkpMKlEBBUisIxZoO1DqtqW0mKqBf6/vWPL+odNmuG7nOKvSFuqraDJXFmeQQx1A0SJ6lQp/1LMxeF1/ZtHDMCJxYOrxLhpbnGjIELwHQTZxiZJ9tWacN4VjZQC4JrQElBBAByZpGOm1SyqaJ4etd3HWzo72pSlwenSoAAbqKZWo2YV5gT6f/ctv2/7ubrt+nTGA0JCgLaIS74p9knoSZQ7kzta2rkXGmNnjEoGbqyQNcbpjU6zUy9lH6ph/67EwQ+o9JyEDtaPSRuLH50ClZkQXFTmrwI7oZ/ybzU1iSRWLChXJEoEZ9H312Go0jilNJHQcYpDw0MlRUaey6UQCahjBjpU2NY+7+vZhAFgo5cziahoLtq81I7DH4a6tuX8eS+qpEjaCPuSl7ln6EfQrr6wsy0kjesh7vPveu6b17u6oPxuqKAEMZwlkXX1sXKuo1hZeE5qLsOPifBsdH9Hv4mzH4PAyieHgSBquOS9W1rciLn86MAJZRVU0dEy3juDEMQr08x+dHgsAuHf3jtbp7esNTUOQYb5CFRnKs6u6qrb0EJnbbacnhwoSAKfoI56enZbw37Xla+3p8yftybPHqm5wfVubu21vh+p6r12eQSu0EcMZQptMxS0JXhTCCWig8+MMdA+i30JHcyVK4FkFpjwLtBC4N4no0ZdZYwdlIC+MrrOm7ul2JSeVM1HkAEJ72DhTrZQQ1GuSGGHUWVuCHIF2x/R6c1ZMt/X7GIDByRhAMOWYNedsY7/29l0tDk2T3+c9WYsATgnKufcYez6bc8DzgE1jUTW3EfF3AhEqRgqkMxJG7V2lNDw2pqAYFglOHofvpN+ziQmoPBanaP4VxHEuFUBNT4laJxYOCWrHAnOSIAbXoCBs3YRsYIm9mbo8LOesucdUPjRtpj92KXsWvQqh2QIeJwT88Px4TgTGBHTqX+5BI3TVlbPsio3PCWfjRz/6kfRI1l+tt88//1yjUUOTp6rjZO9UFR4nUUbTXWFbEkWWc8IYSbae2lM2NvUeH3/0sYS9Xq2/bt99+63OHSKO7H9+HybMxNRk+4df/Kqtr60X68igI8m1/EixJ65fo9XJax/fEx+V6oeTpGHZA6q42A0SVwQfYfOwV3b3aBE6cHCpALO1kbFem5hif7mKB5Pl3fv3td9ev35VNpfJFmgr0BZ2KqAIdod0LSTUx7W5J1LpuEYSelKEhZMAhK48vlDFBGtN8LP4cKkSVwtK7FeCKPvpjIXsAwCpgotXAA2zaJc5x6kQKTiu93Bim4JCjdzUuE3vKbMxPZ3HOgGumJHI8XfWLwkpoTLXb/94LDHUjz5+0D750YcCjQ4OnXBwNrlnAuY3rzfa2tpLPav33n1P3+f+aEdLYqSgWiJl6NnsirFCZVaj245JQEx3dxDJGE3TXvvCVPa5/fjJFb5+UtCPj0zBDjOg2jbTflmMuWgA8Pu8NkWPTC/p5kmXDkWe1WCcpnUvLYu8j2JH7FQv04R4Lq4Ue6Rhnxrra0/s1tdsYm959KrnY4dWTuzC/+mb9p4bFohCkkHLHiNeVeks9f/03B8dH0iI987dWxp1TPUfG0iyIa2jw6P2av1NjcHsayKk+hr1efvf6Fqc90U6qyLIM6fiTTKGnhGaAPgO2n6yl6PcTjsXtk2jAE9gESDwOq04B7/BWhKf4UvwmTx7tYxonCCq+vvyLewxbKHZYdZPYm0uzs61v+Zm5yXqjA3hvWE+zS/M6k8qndCXea0Fzv3cwvrVNWeufIEMXA/JsMGAc8UsKZywXoAITDbQFB21+jJK9ECsU/wQZwafYlsxJKaE2Jepguo60OxgNDHj6ixsx/0RI6jdqMTH09LGGFz8MevDVxhOKBwA6uzt0QpBbINwKMCgBW0pJPCePp8BRT3+3AXCpqJhzl7eVyLpwyNmA5YgquKUYrUlySW+DMDu3gR/GSivCQzd+M4SgHQarDXQehbQCGXf14H4uoFN7qOzAWUzA4yz1vxMtPOiqPM82e+wGcJiAgDgM9ijxNI+PyV6F7BCrX01wpYiatlUmFiu/o+368tLov/Hxst2qe+ftR3R/rMQoIFlaappFGcAAMcLZiV4pLpyjVqzVMojiGv7iJaCY13OvNhwYoUbSInwL7/LObT9tB2K6Gy0E1LsNbu2nuXwUMf4dijqdXDLDGfAzOM+88O2NPY39iNn1HpQnu7BeqjIqBZgF5k0ya3OUPaN/GrlXB3bnby1pipR6MZWauxoAYMCAFC8H0Sd2EDcfFA27zMvr1GffhVCKrP1M71i4JNVla4e/jweBffqUTH9X8FOPTqhZKVMmkpbh0aXA8jns7j62ZD7EVmEJOB5DX+6H8QOIk6Ry0xlYhDESLlPzqt6DJME66FKyT8jBUtNlSCxUHBX9414msLpXpEkwoNOzYJDPrzahnW4E9wpAShqme4V1X61JpCIIfxhWtQZB0PDtC/a2OhQOyf5Pdpvk6PDbWJkqB3v77WXz5+1jdevVNmZnZ9tCwtzSnyoODx//ERVD8SUSGypoAMmsKZUNRcXr+n5UtWXEvT+voKjhfm5NjkOXZwq1YgckajMjOCbmOiSfVBQ9sS169cLnbbAGwk0P6MPji9aDOhNx8hgLENnf7H2QmPtWEvoeCTgb9++qVFZEZRyRQeni3OkzYGAl8ANEACnjNESvbb2On9qHuyJe4Ml+lV0aF6Hg8j+Dz2H9wLBR2CMYJ5AFyVnniOABtdoSuVYW1xaqtmwTEOYbM/XngndR2EUlF6oPElFgxLnniaCVQS+eLbPnjxTpQKH5es5Kj50zyr9E6Myzndv3W0bbzbaw6+/0utESYS6GpGPqqqpkk4yWcg3AdLREdfg3uPeEIKebl1ZXlkWGMMzePb0WUNR3KqlQx0lPmed64YieHEOPY55qhak4z3/8t/8ZVu6vti+ffRt297dErPk7dvNdnJ8Jsrh4f6xAIB7d9/RvUR7YWtzywBRKe9aOdcMEPecG0X1grinVWdEgmOmAgaUCVAndLWSDjlwtTiN6By4TaNP9Y3jjXJrKox9kKcEeUqttU/BB7lm5NN+gUGuTOI43D7VBygjvkNyfm1pSXZFyDMgY9nBIMJ2Cn019bAB9Lm0qUxOqgK+u4eqsXv+qHjy542bq0o6gzpD8Q1Vks9z8gGgElq2Bd3Y01SDCCgBCkWdLfDT4IMr9WrnkgBgKbirIpAxPW5ZSEATW95Va9lP1c9Njysv5SxgZ92SY2ZaP3EjaTWrSJWF6skWnRSBIdEdnaxzDhXUHJ/oHCXB5MzzMyp0/P92421be7HmVrYJwDdT5pka4Qr1uUCAfp94f+TetaWF9u577whgeblmhhDJPXaMcUbffP1t+/rrr/XZ2MSMyOLn/JtpJ0zxgAbutaWf0WJd56WaPz9HhdM9pPnfSZjFQ7lGJThFT1RQPjQk5pJ0MCYmlKACgjmoL/o0o1NnJ9rQCBNd3ujalpka8uGH2rNUpNXecuOmA5Wifer8iqnjWowAAImN9ZN4zRYfMaDBl/ZHVZapwInCn1F2RT/N/svZi39UgFfim6k6OzCLEFafLcDrHAi7FQ87yl7vty5GUdvXFaDRNGAo/z47fHaq5lyXEooas5TYwercjoWo9gMI3bi50paW5j2l5YSefbMRCORevHjZNt5uVrveUFtaXNJzYzIKTJPYEPwgawPoLYHBEfyBQRaYWINjxbhfgkMAvA6AyfzwjrnRBwAcxgUAqPnixSTo4r9+8d8ASInfOZYqULQYABVvd2vpwpCftxOXAvaKuRkQIL+nokpzUSWFmoAAqdD3GSgO8vO+fl6u9qoCx/zzMTM/ZJvUYy6FNz0D7BegOv6exMIMMEAsA0KwBwCzz89P2+zcdLt797YmAGh+/ehIu7a4pCT+1as3mmRj0MvtS1xLdGpopSLhyLXlegFi8V8pcqWtBluPThbxR6qwnFvecxA0loAaWkDqXweAG9J5VlIjITzaH5gWdb1T5M8zg1UEAMBr4gdyRjSq8AzdptM2Oz3b5mfnC3AGQIDJcL2NjmUCTBhG6MjQeloJdqmdizJd+h0watjL9MQn4QDwiD4UiQoFJGJJ9qTGEQ71FLthh/EhxGy7e4Bufsjps+a940+JVVH/J1YNvdpjID1LHbsjNt45PmFcn4P9YI+SzAIKUVggjjg6PtUZ43VKvjS9zEmVxAbVe25xR+U2YhDWSM6yM2Hk5PmNAExIUPpQCas1hBD5dkY0WrmCGABVhTe1vL/XLcTKdB0DFmIuFlvYtsp+wHuuxiMX4EaLtG1dQDXHebynElu1AsO2GBP4ji3Snr26lH9kEhRxOrZL61WjamMXua7EI4lvpO5fM+95L84ltpUkmNYoqP/k19hJ8iP8M4U2FYKuehJEZDxxWsKc9ruQIBCjKx70E/9OY60KfPpcMXIdnwAgaN0q76R1kS+z3w3umbFjDbNB5psKhjXty+1vLvrxWtW067rClvJau3DrMb7sJ7cw815qV67rMivFxSfeR+LApzAxmf4x4TaEGglJXmEWSN+ms5c6gKOA7i5HLwDSguKiWnYs0i5N/7//9hcSAewbZTtXX5SDqPL2A7l9zXYVPNPXDohDleEHUS9F+PSAxunKyYtGV6l/oUepavHZ0Jv6SN8Pr0+JvAJDLwQPVc6pqnQBD0TDL0EIo/l+H95X6JUYfw4aHKhXv642Rj+QUDDJR5ZmgZ0OKqkGL9IP7iDdAQPvnyoHVZ2oOTrR8EMUnR/UsNQ0g66TmKh3UcIl/rkokhxk+jpHrCoqQQpExzTPksDvqh3s77QefSnnZ+3JUepyAAAgAElEQVTl86etd3HepsbHBAQw3g+BlZ2dLRn3w/29trO1KVSXvmCSfNZG6pC9niiobESMF4nC/h4CdlzLuemioLujHmdGwhbkWnOwb96syvyBDDHOiXXJM2Bjk0TzeyTV7llHAAnxsrmqpF+o+sw8bX72Z3/2Z5qrTG9vWATpMSMI18g9EO/dXYnQiSGwuKjXcrD4fNaN72Hc6Kt8+fKVDD4OhAcJ8ghdzNXQCTlUklOuE4AjvW18Bu/3zjvv6J7QByDI1n2O0eN0rc3NW9GTN1Y1cXhIn8v9Ckw53NdDVSBZARaUfkCUb776RsI8oPIEQ7v7e1rH3siQGANL15faz372s7a8dL1By/3VP/7Kz2xqRg6tf620Dxy3levLXRKSCjIVJklWA/ZR7ZBOxZkEFAlWqAqL8aFZ1d4ToKM8q1u3b2mUDnoP7CsLidEDaLXw9x980P67//4v1Vbwt3//XzTnlmfkRGy4bbzZbBtvttT//7Of/EyTILSfAX+OzCJh3718ua7r4GxIm6GskCtM1ZtV1AczJmDVlKinxDddIcvYFaHNooTX2KEhV6Ji8GNchdbKwCNqY7sBPTeCT2mZ4rOMlrtfjfVh7WPQY/NYP/a8BYisvothZk2oFvP5sn8DAAB7xK+vCQLlNPi3EevZNlYoMaAY62XK2JWCK/Yi7BMYOnEScT6YQoJiEhMqulQ8fP0nAny4f8At9qoprL4OI9XVf6YeTo+uiz3StAJpWNSMYJK9SjqCDofKphGfEncD3XZfngIqBfRMPTErxAGG3ZCSteppTEKSgBibSaCh+xdV07PTzaCwbbbNz1ipEQuGVUtJAI08OwKl7IHxSUT05tvuzrYSfdaf6vo779yRLcRu4Jfeffddrdmrl+vauzAQsBUBzfkTm8EZgvYInZKAB9tLIi2laokUmWJMgGb1YQtqmY5pRgNrJH0eRigd9wEiqmGrK6va49ht/x7VOgMavBcA5d17N9v07HD77vuvZd+WFhfbRx9+pBYkRF55X0DP7S3YA4c6txr5J9aUR92dnXsEqqpJBaAC3Kh/vkB6PaeB1g69TkJ0UdK3MJIrWP0+zn7yj69La0h/CoDZifbF/j0HtNpLaWUsXy9/W3OoXQmrOdsVbHuUF7/nn8W++H37Y5m6jBMNgOrRZZ41uixUJwmIAQA7mq50GNyixbkS26x6Rrk/AK8E+6w14nB8PXv2vNYVxhQTUbCrQ7LvGUsKSI2okxlGjtfSEtIvNvQz+iQlfi796mLADv1OnQ2vkfWZoh6fAk2dxFojrz3rnaRMAfdA28Hgc4y2koGIS2k4pWIXNqZsbhdt9p9v1omfp2JmtoapsVTISDKkyVGsHTNALGwqsJ/7vjBjTGtQ+wNQHWYdLLixseG2sny9TU5QuTaFdnV5VWcTiviLtXUXD04ZoclYXBTkF/UcSVqJA1I8YM2wJx0oVTpHvFa2uOJIgRBVpTSQQvw1VWec5MFq6gD31koyWAUqwB5yPEI72rxiFv5MoUWtQTXuLM/Gz8uVa01AOnAbHHokXDOfwzGlUsuoXCq3EkQsqj1At3qqS28HKrKSf7UrHiu2Yd05U2Zp0CrD73i/88ysheP0DoAEcWWYnLJXl01xGC0Aiguq4KU9Q2sb458n0UNpKprQ0+z401MTcB7cN4wC9eH3eurLN8PNrSuwDbc3YSVQtJpSaw7jtTlLsl/YEJJvCg6VROYMOC6wvkBELEnuiefjJ4ljiQX3DogpdyUuim3V/ZWIXE9VdGs86Tn9AWjm50VS6nY0bAQFJV7L9wKoxN5UgtMVHWUTulGhzl0zUi8tLYA0VMSJXfhemCf333lHewkB2jDpLGRoAMQ2xqKX/D1MHN1DVdfNEiF+HFPiv7g038bH3fpBsVEtHsenAgBg30pQlnxk70DAAGdLVW2J5DoflXhh7bWAUNKRK1p8AMjkgYIP0jZR49nDRLf0i8GCQdZOfJdZdmYDcOYlPN3p2FSxxTyMzuYRL3I2U1SMGJ+eGyAL7OZiRbJ2uc6IV+LDlOxXsT0tt4kNA3Injk+Lj4sUBqQNfrhNIiLzFox08UygAnbm//q7X14lkbZhryp/Bdf5d1oElJzXLFcl3EOmwWkzlHCgjFk+ONT9osx5MUUB8Jg/Elz9s9/fnyoWPiAGOihLNrgeclVA1BdR1D4n2FGqdT+HDm0FGwn++hU/V1JCH5eYWCnpxgnqARGNDiDoNgBWjWVDOGHwBuFaozatqmkZ+UEKp5/OVYPkilFIkMzBwDAG1Uv7hSi3ABMEfqVoKmRSc2lRUaXn+KQJ9L44a1989rt2sLvbrqFWfXO1nR7stf3drXZ+cti+/uqLdn5+rFnZx4eHSn61Mc68OSR+NzmtHnioiF9++aUq6qItj9NzPqLgd2Z6SklgBMScCI0rQHHvqSuErIdVWT0mLDQpo57MLGeEzKQOAroHUdTHaW1tbiq4hhb2F3/xF6qe7+zS37umnnB6bnG+N27d6PpWVZHf2dJ1cKgxvhEJxLiT0EMb297aFs0SsRn+7Tmt9A76ObLPoeaRtJPUkeRzD+z3BJT0ma/eWFUFlkSJgydUrlQ82VcYV4ISnjnvxfPltTKaVDSHekp6edYg8Ig5wgBgPBgj2nCEpipeifHB/OCZuZn205/+tL1z956qnDwDEjau7dtvv2vfffedEsQoeAMAcD/SMSgjiuAN1Deq6qnG8MxoyyC45555FqYj8VytCbJ0bUljCF+vv25v199InPLsnIoXdCUDLT/7kz+RGOOjx4/aP/7Tr9rxyaGc/O3bd2Tk6Ydde/aijY9OtB99/CM9E6mH04deSsM4Iwn/PWMeL4aScTCp/EdF2NZX9Hac5ZnFx7he9ppYRgQ0heoq0aYXr2wVVR/OT85rH00tkK6S09gtnT0AugtX9gNNSvmXqoP6py0qyHpnJjNrbidPNdpOHbCFRJ17V/IJOLVEZXCsG4OYfjTeC/uRAIEAj15PMmLWjdfReqA2gqFejRlyZclsA9PyxEpicktVVt9ubJUIZoTnPOEgQYw1KFyNcIXBSXGYUTwP3htmDvtIPXJF4dXvqfevzwoIe0NJvejipglSBYu94B4jSsu1iKVVDA3upS8na2aaRtyol7if5LIeUhGemtGzIHElcOGaNGu9ghclcRJVqlGEVTkwWn+q8yn7cuOGAMZoC/CeagUYH2nbEkNFnXtJr+Wa93f3lPjxbNTXWgA06wY4yutgdaF+TA/sm7cIlkLzB9A909QI92kb5HJg5r3PeruCZUcvIKy5ssQX9vzGyqqeNeAnIBIJA0luAABs7gcfvddu3FpoL9afKWm5eeNGu33rjq6VnmcAKERfHYizZqYWxz4zTYYAzmBEBcMX7pl0EuPKoWzlwIjJiPYowaSKXX6B55X59k7AHWDmy+fG/iNq9zDiQutPdTuFA4UZFwZyA0470fL+daWwhAl7FqqSirYqyB4t2i8gmP1XXSsFEly22fkZ7QsSBXwA96LRcEosDXCFgZBEV2r3VXQBfGMkFf4BQBcGCb//+edfiAUA1RYfRdwCGwBAS+1GGidsMMHJnQXp1IZRVH2do2q55L6xK6p6D/SCJ+5JbKNzqfOX8YI1iWGAlqx1LTX8BKkBF2wfAtr1BcUSRyZ+82O1UFtFnV3BR8++GJ+J+xJfKUmuaid72sDYqZIa/Co+itiE98YW8nON0QQAOLZgWJhFOkeJT3uwHYyHQ+tlYsriAjoMfp60NNJ+AUUZnQvaMnhPKNM8DxIz1p5WoADA7LtcL/eY89kP+NGI6k+5cvDtwpiD/MxaJ6mdlK+I6Br2m2cLAKFK90lElml9mxMAQNzkoo73YNbQ+8JJDecZsEVJrwBTs3bZuMSTFIqWl6+pFQCWKdMQOFP4WfwXMbAKOIohawxjjdk7Vispo389ZhbbxjPJ9XjPeJ/xzIiTYNFiUwwUNIGi0jcq5i3XrtF4sJzmZtv0FEC4VfXPVUG/KKr0kN6L58M1sEa8v/w0Yn20zk3NiIWIrhGfQdx1egrQaDo9axstAecqvlbZkmLBuM3NNkmjX+WP7aepnsNm2NymZ36/E1InKaMdgHUem5zUHiD2TDLPsxospioxPzxoM/OzYpASr+CH2GdKsLt2AhgCADUUsiKCaXHy5DKyB80MJ/6OjXLsw144VAzBGjEae3VlRUC1WC1HxxIPB6zmDInVOCB+yf0D9mAmuCaAkABZTO3Cx6pFb5ree1fIGasLuMC+AHgCiEBUlj3I97B9fBaAsyrhlX+pZaVjQDguls2Q6GPt3wJ2Hec43tK+V3HVEYTaIDUdxIyaaIrlrIR16bVzMYK4uO+b3PIaPxZPpTMq0MOsYp4lZ0DtYqfHYmxFc6wPatqW2aY3AQCxfRSeBKJeXWpP8zsRHWRdArDyJ7aQ98mkCAEx+LzKUQOcdIDtX/3872s6X5+qGWNtVKfG5w2o+ebBsoigMjFovB7HGnq+Fk60Wxv7BHVxAjJI1fvX73spqn4Zwsy5DerrQJmHVhSzrjRko9Y5jBJnwwAYUXQfUWiEuQc7UhsJBb3VQxxjKaSZrHpAPyAbwCOp3PvRDz76qtVJErU+RTv6Q6QOkQiCDlVTVA2gH5v+LAt88L783LR/U7A8i9UMBjalGAMo1/ZQnhxqF2en7duvv267W1vtwbv328zEWPvys9+2s+O9tr3xqq09+76NDFHNswI6iQQgBOInoFMsLcjb9WsrbXNruz18+FA97FC9Fxbn1PdKry0Gj6oG1C6unUoagS2bEwPEQcvMdgd5polmpFSqla7w+dmdHEFNt4AaSBjGmvdmTT748EM5WtYTQIL2ANBARM7oOafahRHDIaGOO2hUQ1OKo+OQkRSQYK+u3tC1QdHHEUTxM60MHGTuB2caxE4BFY7/+lL74IMHbX5hvkSCCJIP2zfffavkNSIerpoaCfW+gBo1KhCFQ8k93b1zR/PpGQtF7z1/R3DoYP9QQaIMDNQ/0PmRIYETD957vy0tsObprb1Q4AgIQOIRAzE/O9cFjVrn4+NOWZqTJEETqmD0KkE1PPHzYuOTfLDuf/4Xf94Wry2KufHqDftorZ0fnQnEQkmcHi8qsFTEGKU3PTMj3QMAG/YatgEQ4Mc//okErf7pV/8sEAHkNzRnKvg4AgIYngX3QjAAKCWAqPro+uKgJP6ViKs6QSBv0RULcbpiyj2wx7l3JUSahe1gggQyDJQkWh3xqYC9nPnB6pOSuvqP6h82jmefpNVJhpkvfKUS6woj4ISvLYEsQQnPlD9ZY/ZbDDXXLdGWsrGsD2tCxMpZ4WcBobAhFuB0EhvgURXTTNJgYkW1wIjxZ56l9mYCVQfaNae3qqfcYyoVTtAcXE4ya73mGrNn0zYDO8tigJnhXkKqAgBCw1YXX1X/vU8iLqagqJJyr2NNWLkoYGpsTJV57BEVESVWvauySefqacW+ReuDSiqBU86gwIlhT42QLxBAU9XiEtxaWV1V0o4dIPDaePtGZ4PAk8Bi7cVzvadESmdnbQtPzwTI8TuaHVxABj/vGFaTUwL8WHts1/rr1zqTqqiIlWadC66/P4rP4HKSPOwL+4CgiM/k+fL+jJriGi0eCM3QgpeyOzW6dWV1qa3eWmzDoxYJxMBQ5WRPYwtRpSdZyiitkRIkZJ+wrzmfW9sGFF3xt8J8hJN8Zry3AmhAvw4YEtDLybk1IyyolnbDPnU1+zK/mzYT6RcNMPtS/clnk6wEsE3iI3qmkuEoopPwa4SHKpxJvPyZbvnjnj35BOaf15kzz+QJzWPf39cUCJ6zmS7YJa9FF6AraUjrgOnFCD9yzhjHK0bX8rLe69Gj7932c9na1BQ9pONiq33/6LHilYAAcgo1iSYMjEEgJBRVV4xd+Y9dt21J+4mDZH5XMVQ3/cTJllg3AyKk2NbBSlvuMQBA3qcPOPQnPek5VH9tHwAwDOCAmPGp3gOD8Sd2ILbJDFUXSuizdmGKJAOK8Yx+V9VBtQEdi9qdXlrW1IkuY898H8QLQ4y7M+6mWIeqN9uC3+d8kfifn5nBBhCj6m9zjIP/4PPwuYkluYawHsPg4Xuh+CsmoVjVsdqqLRShMk6e2pm8/nxGKuYkLvEL2P7EX/hb1h37wWckhk17RfYMP08lm/MIQKKJLpWseAqRwUJAQwCAGaZanJ14jFkJu6VwSFGD9d/fQ4/gUv5Xo0QH2uGk2C8f6D0WoU6uxc/N94e/kD87QojzStVzienSHilQ/7zt7O2UMPWYxEyXry8JHMH+iy2rkdsqmZQobdn1VMKLzcfIw+HeaNve2tP0gcPD4zYxOa1RdDxbWidobY0WQITetEfFjlGmpMJDin58M2AjQtvoEO0deFIVTAXt8SpUsLgzc7MdAHB4AJunn9BzlnjOHiV6JPYr95sCErY9QDBAHs9teeW6YjiAKBJ3WrGkJ1aMH+xBb9j7h1hU8UyxZfgMng1jpmGD0UZm8Jzi1lF784Y24EMXjBqgvwuXyp9UYOkDOrEfPFdYBGKYCmz3SEn+HoYjvhk/uDC/IDCGGDAjnvksxzcnAnF0/mWbfFak/VBn2LFGwNAau1xgl/UQhjzZgTzkyowyWp+1n2VrzPpmbVzMjep+gaolCBg7KMYpZ8SmqwMwleuq5WFMzAbOhsEFg6/EaYDLsXf2fRa8V9vaQN6dQoteW20t2JewFHlfYmrWmeslZiRGMQNprGu/EZNBk1MsKB8f0ftff/73VwlulRRX1fYPA14jXenH7N8wvRR/iAJjUCyO5gqNsEaxldKd2wf24/gVIIo6UdSmWtBB1dck96bQEnyrfmkUvCoMQbp0NDH+CoAzWcBojBD5mk+cilgedoABswLO2+gAEuNAYEBIsOa3s6Ec4NrxB70LfQSqkBFX/26/H8dUGQkqVa8wiFSSRlURi/qlXljRhk3z0HrquHjcBVRrr7Hpv1sbG0INr1OROthr/+k//D/t5HC3nR5st/3dDcK6dvPmapuYcr8Vau/QVkW3Oj2X4QDx3t3dl0AWhxtVXBwsVS960jDIR6jqgtCWarPUaUeoim270jhsKnIXVJcKa4T/QtVyQHGpWcjpZ0yvNuvG++BkJ9Xnn83+RoaK4Jy9AytAVNYlgtrh9tVXX8kh55lyaDD6VPuTIPIZULVwVhhNq5tWX20lWzwHnlsqu0KuNYN7qt2+fUt0eNH6DzHgUEAPpDwfnYA4fRBQABe3A9DeYWQwIM+9e/fa+el5e/jwKwEh9P+fnYCaH7nvFsMwPiYnScIOSvvuO+9qP+AMuHevt+n7AmGSPGkPBpVlzCS90fQq2gnQSpJkGO/PWLcE4uoPnJtr/+7f/7t2//47Urb99rtv25v1162dXbVtRpRdoK7OvjSl3iJRVMstfgLyy/1zPZ9++uM2Mz3XfvHfftkeP3psfYuOZuW5wLAE+NzQW4UOc51C16MEbfQ1lH7sAKdB4nWqdDES0dVxngkJmkT3Li4kzqJg6QJwiR4tKuWmZQY0SVArqlzRTnmWsSH8XWwCjSgC5bYatZMA9+t1gGR60UpMrkxFlyCxH9lD/M/1kUyErZGEjyQTx4d90L2oh9hVUSf6peRbCWzsUGxL7DS/Oz7BmbySFoOQ7QIxk0zJnomd5PGvqtZJp8QodM6EAIUxRioapSagTK+pPlfBWNdx1kfL5Rc8+SMMLglzli3l+w4YYRRQXZnQFAX21v7hvvQOlIQVMwVnB/iCWjYAVKojsHtQVWeNCF6oZqM7QjIsZLwSGdYdu0yQkVm+Dgrcn+fRfDWLuxJI7JpUrPd2u2pjbLyDXJ9FgmvuQXOeqwc0TKIPHjxQfzE940+ePlM7j6qW0owYavffeVfjCtmXVPPX1y3Ox3pzXQCu3AetBA7CRjoxKgEJVXlMQExLyLvv3td1HB7ttuExlL4RMuzJXqjdpvoduUbAHE84GROQgy3CDXLvBG5MN3Cs4HGA7sr7YcueAmbRMC1q6iTeoJAr/AlI7MoH6aVdm99AVdn23NoAAAD8O8FUQAV+LyrT8tsS82QD25eYkaWnJVuq8wP4I00T72dT6u2XXIGv1j4ANgTOCgjn2UhkVpV/3z9rEQDAsUhaRytBqTnUtHrwGYBJgH8ArbDdDo8O5efu3rnXpqeZRHPSfvOb37V/+fVvuqk8YlgIvYtInkGUfDleKbHTij/4LIMZfc0T9lP/WRRroNoOA853IEsBOjk3Xme/V2x4fL38ZNdeWTFb4jRpg7h3fxDA6QCA6tfx71eFr/aJmJA1ygt/S+xhoJJRq1PdGFsCZuwGz1wTbXb2laTyXMyWSAuoJ5BwRgABCFh5LxIjbRn2q1pW6MHHxnpCCj5KgmJl58M44H5czDG12Ham3+Md8InvA65xrgJ0dBX+Gv8mW1B0Yr2+xPa4dqnxj47Jt/EzEjI+Z5DBhW3WvVSlns/mOnkNZ5tYz+JrFvpmsWil0Ii8AgGI6ai0n51aJJq4Ray/Yl5QlebvO9vbYhHQEsXeI9HBphikJME3O9KP1qPksDEkMPjPACcj1WtOzHOkpM+aJ5oAcH7Wtne21CrA9TEOEZ0C/JQKg6rQEyOQbBq4Ah+TPyu1e6bgsB7TkzPt/PSyvXm9Kb9wfg6YM9fGxriWc9k2nqEmWFWsn73qEeZmwgigFtvM8Q3PPnpMC4uL8oGsuQCWTkzTdnBufkExLT9n/fQsa1/y3CkyYZcAN4g3YaYwy54YH18FNd8Ud0Syp8VGpdr7fG1NehFU1LGnsqnVksV6cF7wmbJ5VVA1EDPVbqyuNHThDBQatIEpQi4AiAYQxr2rXW1kuESWYXYwBtFjrfEhPE/sKNdk9uEpMH/lP54qgQ/Bp1AEAgDAf8BoDQPE14w2EKAQzES3b2cdw+JSwi7tsh8K67FOqpYXq4I1Pz23XpwwX/Ug9kHpgHPJ/xJDidUUYFr5l7XvAgD08xtrFAVM4PcHNT34mdpbDw60tvFX8YfOa51HBgwKI4TX69oLJGIPAzJRDCIO4kyjT0bOI7G/EsZ0ss9UIKaI0FZIvFfTCP6XAgCSZIGQJNHNxSWB1difolvkz4yNCCIRhF69XqEaFbKu4LkSZR3IOPuEATXn0TfsoECo0oDzcrCRB3fV9dBnMQcDgfTwyBhTTS7P6OAhlP1SFB/QCEgQx71ATc0m+EMAwOr/HiGTBD+VSRsiKKlRFo9yaBJ4Awam+ruX1obYqsVxqCBUGuNQyuHetDUXFFquZ3oIwWZdMNIYZzbDydFhO8Hw9K7a40fftFdrT9vO5no7Odhpw70LKf8DALAhHn33SEg3VeeOKnt40iWfGB+pu09NWhin5rCiHSCF2TP3+ZN8k2AQFDmh3u8QNe4JoyGET9WqISGDPB/1Mx4cKZnDOeOQ2Kx8BfXX86iZ53xPfe4zM0pKMaI4hs3NDfdjj4+qRYCkGAfNtWk/9YbbnTt3VfXnM5mvnaoIP1ff+86ukisZi9PTolU74JTjmJnpaGZU9BDN4/sbmxvq/9S56SrHph3bCU7JCGb+rRxoiYhwPxIJOjf1nuQfEbbX62/knDAICIQBSPGsScL47Du37ijwf/rsmUCX9AQb0PKGV9BXom6iVFVVVer5Q0bfJ0jORbJq7ej4qG3v7nSBvITTxsfbn/7pv25337mnnyNqSN/gxPB4e/rkcdvcfC10l5FBGvMpwRv30uHcV1eWNT4NYIHqIcHTl188bOsv1rvpAkmWleCf18xat2h1bT12vK6shaqlnv/qOVNSOUCN5rXM8PXIRFP9cdQwIkypYt59n7bKcwj1azB4U39fBY2yY9UD56oS6zPm1olSEOc1bgvoz9zme+pTVj8zcV9Pe1yOc2pSyT9sBpJbmDj0ixHAcvZwQCSaYQxw7wiwnV84gYoYz2AyFDtmW1IVZZ0hElqLtAG+KMEpZy8KXY2FZd8Q7MGQUA8qPfGqwtXkkToPSf6TCAYsk2aFAGXvwezH2Or4CP7NuEgommpzUQWd6mfRxwGQJiYF9GGvUJPe3NqQbUmi7Wd4JjYAkzfChuDcAQKwD3lf6KVS31avKAm8K2hC2gm2zl01TKLuBNAAb1TFeXaxKQTKqXLieCP0l9/3SFHrqtADmmQg1Q+EstAN4BoBfdaev9D5RzwKsPL99x+09957X1UUvs8YuefPn8uecP41lmlrS1op7E/8Kz6EPaxKQYTSRPccbnfv3ZG9ZH1evHzWTs722+I19w2zRxBclaL42Lh6prE92GzvK/dBhsLLujDdIBV/J6JeuwQtAhdr6oqqUNUiEKA+wHkSbdk5jZ90MuKWmf4+SOUzICAtAHwvyW7OrBL+YVcF3f5lXQiBhAXg+GyaLmng7kiMMjO1GG3LvveUkQgfUnFSJYkqrEBGj+F1y5jbMQA5XAiISF20h/DbZrvwe7pn7FglW/it6NNQWMEuI5DK+xAkf/XwG2kzmKVW4oj1Wa7w2RYMFhsSKxmA6Os79RPgzAv3+yWhZ52okidZSxIeMefET6lS5jnazvRFFAMAJED2OeqzitK+kf2QJE5EnioYKfjmPmEhFVVd91gtLaaEO+nWaM7ZmS4JhAFEgMwz5Gwx9pg1wu7yvgD5GouFngm2GR9YAIDWjOSqwBD2LgK2rMn4+KRGdMZncX9pM1SgjrgdPrAYVIpjIsInpp01Y6xU329BYk+avku7m5lrXSxYtpH30eu4h9K4IjkOFVpAbOmm0FcfRgv2IgCAbey55t77IddYNTETXT1MxRJW38Q4k6hgpZ6qBZTngyC07OvSoidHnZy0qYmJ6qVuOhdORhhdyDQMr7nPnSeb8Cd+j/MWAAW7jI9iOyNKh43RXHi1JhL3MR3DQo88I0StEaXmmnlv91yPiUHBGkZfBt+Oz9A4VYnJtXZ0wBjCQ1dfzwUBtQv+pI2tngsJvMZV1zg9sYBK+6aowXNn8L8AACAASURBVLLtYXZhI80yu5KeEhNf1PpQTE9T3KG1n2tMNW2tvB9jIWl5lb2TIKxZLpxJs2DRe0GHyGwIfodR0titqcmxdvfebTEE9nZ35CMkbnjlXIdxybZXbmUwY7HptYlHWEP859zMjNjHKoAKtPHUBNpezOA9bqdn1g2ampluWwIu9hWoUaSDOZA4iucrdqUmKtAaTvuEwdkA8NLPaUNd7kFuoOlXnKk6H6wz37PWSR9UI5bWGewo8m5xZB8IOFP76pjAsdhMMWCKDaeiaoEy/E7eOyyZ+Bbt2SqspP2DcyNGd/X/8z4qFtSZT5yQfZ+YUAWpil2S3zhGr/b7Aj3EfCnxS1+XvUcAvQCHZnjAHrAuhECryiEzAYB/k7sBVLH/8XMaQfk///zvrvrj6/p9G9ykE9+Cr8t1VQ7d/RGUKEY9lCX9O+OdSvAu/w4TQA8p1YKintnB+6HGaRO4Y4hlPHRzDsbkTIKC1xUlWIijEd0jD64CUaHuAxS2OJrclKslP6xiBPCIo1IQqx4y6En9+eBywuW4+vS/3E/RIQdG5jiZsFo1iQzVaW0szXP2VciwlUEn+ccI8js8xCscQE0RwFiccDiV8Oy3Pfq9GV01M6151bvbb9vrF09b7+qsXV2ctrdv1tvGxhttnO2tDQm+YQRu3bil0XfPnq8pqFGF8RzAYFmHmeuT0ArjnQ4P29bmWzk8jA8BjJVWr1QB538ju07YcOAe+2R0HHQVY5HxOSDtVFXZI6K24iiOPMaDKhlGmESZ31FF/hz12wlVTeg1cl/TsFS86dnn9zCwJA+8HqYDfegrK6uilz998lSfgXOkAr+9s9u+/vobXS8Hl2sPiMGe5LMWFhc6alQCoIyI9CF3Mqh4rAwwQQhryzNi7756/bIdMC7OWVo3ii76Cbweddvnz9ba82fPlexZrX9ILQCAB8vLK+32zTu6L1S7Iz402POVEXTQz0LbZa1tDNlnrYFSr6yuqAqCmBz9yBnNo+pl2YLl1RWtP0kzbAeEf+Zn5trWxtu2f7DT5hdJSMb0zPf36UkcVp8d9/fBB+9r9jWq6w+/+qoND0FFYqzkbjs6cMU8iSrXRJATgy1QrPpbUzmgsu/A2ZVqsY6qopz+YNkQKTwbyIGtwpcUmYuVYmdh2mmCOQKTsFfU16c+9Sjb9+0CxjT0PCU9RXNLv1nnTGo8UQA/KfqWGI+StkKJ2TOaUy0quwNy9gFUcr5YcxK3BNtUGaxCbQAx1xynlaRbiXm4rTUVVvRyUcz7iHOegeyhAFL32qk/EwpnieLxuvRuphodkDSgDKAL6yigojQEkkwYKLDtjm2mAnp9ZVlCUHwm1RDNh1brkynXiCXS6sM6EFiura0pMJL4UI+q9LiqQVwv9ihUuMkpVIe9RpwRfpcRfiTeBB/Pnj1rbzc2ulm+Sdi5RgLb/Jt70Yz483MBM4A2rEuCeYJVwIS0asQXZV25B84ha+Wk0QE+yT/Ub5JHQADegxuiPenmjZvto48+lnAgv48g6pPHFhwVyHBxpt+hTQgwVEnbJfbErR/StCk6oGyjlNKb9tH5xUlbWJppC0vzOhN8QfNElAlbgQ/ADpBchKnnVp0+Y6QKtWLUKUiTuj9CU/1YAn/lwN8MgB8Ak1UF4eeZ2BPAIerXCrY7AcoA6cWmK7uh81uJu/vrXTzgTGhM5MDrWEcnpqaCYpP9PE4lLMZeBAzHDs3NLeh6Wc8w+lhPVZx05szqcHsKQarbpmAA+M8+I5CkXy0AJTSYJELg0BisOpgHZvdQeBDocsWaMj7qUno77Nck2HoOZ26fM4tCUUlXzU8gaBaFz5zjoh8yEgPodeeyxJv9+c4PO1tSibntR/99+3vcwWjajgJGJLZKYGq352Qt8VdovXp21buayriSZ42ggzXkM0TirwusCUqARfhnQAB6baHtE6/AEuQeEO/b2thSDIIAHP4DwT8BCdJTKlCGiQA1eg0WwCAAcHpCL7ELGQD0fU2K/lQF1kX3XxXpxI7cs2IfCVAWpb0qybGfvIZ9wM85N2mX7GLTy77YmKbmCCjnXHs0L+9j+29lc1pUOL+Ky6WT48TbwBBJulustPYVEzvBNABgdge9znhZ2gVo5dWGEDiH4BiMPWwf8SpALYCxwdWztn/gcZj4z65tpYvVKeDZnlCw4bN4bc4FhUf2c4RHsbc8bwByF4NqSgPieEuLOrckPC5OjRuUOEenYEgguhiEuhYYkKdqcTo8OG0nxwbvzpi2cXImkAdmJH5DdktgvT8r1XMliJru45ZntXF2jBfT2/E5xKXziwuK0dC34n5kP0rcFrsLg4LrImmnFSzTijzVolh3avtxEUmgMwCRJhwwLu+0La8stdXVZQE12D8ACN4L0UqmiLBnARIBHHkPng/9/io28Z5jI1o/TXGSSPmFqsok0Ni+3V30TWC1wOxgItWw8gFi0ucv1tru7o72LYUV3pt1C4PUgNl4Q0iX2DHTKxRv0WLKNCpEHsXgR0jRwClVf50vFdTSIjZQbK08AjsvpstAHDToL2JXk+iHLaDiq1qyiklarD0+OwBA7FX3u1WAUsW+NGYGz65jyAiselx6WlcM7jmnGBwpqz1fwobJW9OGrOIQ48ilO2bNPTHYS1dOrYWl2aLWgwpP43ek4SSbY9YaLQl8iR0LuPI//c3fXnUOdqTodEXPk5EtVVgZ7DL+MWj6k0BxQBVRNOXqUe96I4Is83AL/TXKVYrdoBWqXPTVXUPP4D0ihKff9dUXCFD9fxVRDD5gI0AOMPNlQTAHIkF09PN+TN+9Vul30fOS9Oc9uxdpY+Isgq7LUtSP/fvpbU9y0f1u/YX7ZL2O6HU6PTW1F/Gwcea7e665+txqXEQouJ7vWWKKJeiBCId65qlaH+y3/d3dGsWCYv+kZrV/8/CLdnl+rD7+48O99sv/+rdte/NNW5ifbS/Wnrebqyvtk48/dk/q+ittFIK7l+uvlYTSBwplnpnR9HXv71B9Wtc6qNenlF1d6bxUIM8G72iemg3tZJQN6dmve6pqAH7g1BAGiVALzj50Q3rJeYYYd77Yt9CccJJUD+nHx5hxAOkTgzLLa0j+CaA5RAAAZmkwf3lTs7q5TpKBn/3JH6tviiob1S+eGQcVg2GhwgmNe+JPEF3YBaHcUXXA8WmvVNUd50BfGftNwoNTUwqTYUu8eEFSfyoNABwpDh8kHARWTnxkWJQoRuJ99+0jt2UwIlBVtyMhqnfv3hONjUD9xYsXHVMiexuDTaACKOMxOe4J5gw4mcHAUoEak/Hn4rgv3ls9ffumTPKVCqkofFKQd8+Xe7XP2/jEcLt3745UlNk7F2dURKBH72sPf/TRhwIAcN6/++wzrf/s9Fzbof/uzYaeAVVH2Rn0OyS24j9F9yyRsVB/JQZY7AmzuK6EwidhV0Uwwlc1g9UaEUcS49FzKtaPg6aaXaukwSgyX9PVLhKWiAW8XFFXNaWmOQRxdjDaH4HlwMGBK5+pBLIAPAITJ2e+b1WoK8APwn/j5g05EfYZ4ED615XAaGKAaXp8RloXMr3F9os2CCclhhNL0CZz2LV4/j5fBlRgBkRszf2napG4Mq2PteIMig0gEZrO6zgwh+4K3a+zwf057rGpPG/iyNhW3n9haUGJKAEOe4/KNi1RorL3egqUAABcQToXAMAZNuByJX2Ka9fQwyAYKPtAVaraJVgjkmuSX8CETz/9VPsQnYqHXz3spijo2oqdZbqdNQJsp/saD6wX1836GPRsbXN7S5+R5Itzk/7XaE8kQHIgQJsOIljzXR8x924xIMQcZwT0qZ9wlOSQOdbn6tHnrAJAEwRwtjnjvDeBFEEzFTknpwTE1pVBQJTAmGBienaqXV+eb/OLtD+Y3q9gTKryVvyX8rLAZo/TFYOr6Mx+dk4ktK8uTRdlX2gSRO0FfupEEPE0Wuu8H/3lKkpo9lGzd1DlyTxhgIVV0FHCpRZf71GtcWajGADIvkxvO+wOncXarw4SHbBh10keM0nmzSv8gvUXzs4utC6DLWC+PuxgMffqnJvBYDDAe2CQas8oLwMTObOsJe0lJGr4Lqp5AmgrTmIfoFJ+ceZWH9YgFSXWkZgw2kYBArQiRWvNGgtwHGBSxn5JQBiRtAF9EQfm9ZsV48VuKO6o1pkAAP48x1uZ5NAlcgPVqOyDwYC7aiXFLHUiquC17KXjIbeRmbYOqFXJNgBA9TSrAlZiipx//JOEr2piCmw0fpcqptmF4yoYXFwgFHesSiNJNGtLSwGJitgQ+Ab9n9jKe9VCsxM6FwEIBciVbpNYC1Xt7gCwgRZaEpa0x0VDKgCNC2BUS8v2pfWhYssOQMOGZ6qJ2u4ce7sY5zadxWtL+jdrh90jCQ1oyn4hppP1VzZDX7sBGa7BwmgllonGFEnECMku6wjAb6aubaUp1YxV45kBvGBjiHWYFIRd4CyZuWZBNjF9GoJ2O2rZ1CjAiOXCcijdDbUCFovSdv3MbIfmsY18Du2p83Ozip3Vhjo6pPGutNL4fM0JXAa0wY7yma9fwa48bEeHjk8vL7kPn2kAANrkFMPDiqZaLl2rCwnesvc7wBKA9AficNZNIq7iCwCA+8ZeA9RSOAjAhX2HIo/PeLX+qu1rgki1NQ47EQ9DkedhMTmDJb0ebW27bZRxjav0/nscMz38PHsKXOiGAFqdnNSklmG3jQGSAwAQ69AWxnsKcEXngRbVoZ5aTDVGViLTu21jc8vtvueX0iW5d++ddnp+0b5/8ljFLHw3RSuJHJYQInuV+IP9MDXjEd2I/3WaaurOqpYZKvwlcM4LrPeETlOq7wN5VsUqKgBjeyp3dWzgmMjgVQADg43x7YQ8pu/37XFs2GAemffR94rVLRYUTLfSoxvsqQ+IyufyzF3Qc7wZsDP2Np+n/FvFbbc6BTjhfKptuQAAMdmLydYxLMhfSxME/Ro7Y4O9aZVgTQ2wl0B9FbVk8//H/+/nAwCAA209HC1wtQMUii3DbVJUt0l52CCtcnalwtg3Qh6pY6oEyewAPU2z5+mdGVGCkIel/iIBAs4ECACtzD/s1+rijDwH7QyCHEeUqlIC2gAWRu0rGM5sWiVsCVDL61VLgn+v36eR9+teJY5Yf3PqHoS+BgEKGt+fFTl4rWqRkJFDlI3g66CNgQyPMl8eOriF7KiA83s4HIxSaInDBBr0ikFlqzUaKcVHgojT42MZQyPKBGhn7dtvvmq7O1uiTc1Njbff//of2jdf/r6Njw23w4O9dufWTX02QldsvumZOQUgD7/6pr19u9UmJ2banTv32vL1FSHC6Am8fvVCwdH1leu6ThwN/+b5qJpa4h2is7WepgvgDJQQXbgKxlpfW7ou58zkgYyTofLhcYQTbXtnu6uOJpgB7MCY8wwRQFlaWpAz2913Tya/h0PiPZSw7TPScLMCZCd67Beo7ajWAwAgwsfnqmpc1XICS36fQDHJGcmYZoxfXKiiiDo+P+faoK1Bn914u6VgnmdnSjNBm8Ue6dliljhnBARc9C5Emc5dtWL92UvrL14pcMboHkLP397RPhO1ecij20IVTHBOQMNnMseb6iJniHYH2huUMNTc7pHREhTTzOee7uNHP0KV/1p7+vRp+4df/NK9auUMWBMFJudntRajGhU0NkE/EjQ/j/1BP+LZ0+eiXfLMYYd8/NFHqmp8/sXnqmSNj022o4OTtrez3yHjBpz8XxgKedYYpgTUEn5BbXXItDaeAQCAQCSU/ssJ6FokFHOhyq8q6HWmOX9pXUqg3CG+Qnermln0ebGPylZ5VBBBJcHjsSKoCNCRmAeBxo6Ktl+OyHOPLcQGWEaVgS+AJjnN6jPDvrH3EFgCPMJ4hwWDQ9a9U6GrftOwbFLh61gAJRSKpXEl3uwmB1ceLWXGkVdA9kkq3KkWGuhIRYrqO/+OAF4Sejm+mn+byndarhKwpj85FUyPcjUDRpRqjfEasxDlFSMhT2T/uW9T+RcNwk36LLJmAF+2H5cK8CanLMbocYGmI+sZa09QUTMLZHV1RdR6gnls7MuXLzoGRSrztmEe58P+53p5ras79ln87/1ubQlswgFBZ4FoOG+35XDO3LIG+MmzpV1pa8ftB5xlWAXcMwCAxi5eWNBSbTvHbk2gR5z3o70q1xcwGD9KQClqa80TDqVblFhUgi+g/nlsGv3Oc/MeYce1SxFc4yg9Vi7JbIJdnlX2FftRCUspQhsgy0jAfptbgg5Xcq2eHgDAtPTBufGpTrvKz3MMJTzJUWISJ70K2/1nJbiOI6ItUO8BSF+jgr03+0kbIAitbXfu3FbybxGlnbYJiHlxKSCYdQEo1Z4sYJBngO29uhqSD1AwKcCRxI4kx1olOtMVR3XJbSVNZjM6xhKbacjAaiYXBWgUHVmaRX2KKM/LVSgzDbo+34zv61iP/ZbJFCF4JoDTAZzZb7C2DHY5aKby131VXJnP5/vnXWuMX5XAOuBjAMkEubnP/nN0gSStngJsCwySHSpQgbNFVdm2Fr94Wm0kV2IAyFzVXHNXvfzsvTeoXBssGB+FyTWiyTqcJWtBDLWTs8N2fnHazmnTmQAAmhUQgP8UnbaKVDwBMTHOSg+iAABaqAK8al1KSyW2NPeH7QGA4D6lmTI2LpCfz6FFRkBQJe9ZhyQDSUgc32bk4qjbpNQCVsU5jXnujxwkiAZUMjgCUHjk36lxYZ1eB1MCaqxgnoMTe7NTJRYnVkaTFkC7Ole8Gn0urtvA+5CYqlwDcZBAqHOmYxzq/jxq1hVQ/LeYPj3rRaHVZfZvtdxqlLingmALLUSKvfGZ9lmCueGWunFi1ekp0ZwpbvGa9dfr0gqgJYwWUb4AWlGcpxiASPPh0ZkAADM50NSA4YjGCuOc3eIBM4R4Qv35wz0xv5Ib8Dy0x8rZef16OsMa33pxoRYA7DZnBI0XA1BmQOIX2HPrr9Zld+I7B+2fqexR8nfx0xka10yb4Ei7fh2WC20Fx+3mDY+aRh8AdsP2zl5784ZilUEXfkY7JvudZ0COgD/a2wUcJ/ZmpDhs5Env0+FhPYNnz18ofhQDZmyyrUp7a0TXzt5SkUvisI4vve8AgdzeilAwhQG1x1RDNnEGa8E+DtMmvqRrL1M+GoaTbaBYnsUMVwKNdgU+puj8HJT46H7+50KB4pmKMYjfnJMZOEjcFnsVIJ/3FbigKUQVKw0EOCk0J37UGagW0IyI5jXEf9r/FZ86xi+BfPkLA/rK6YYN9ib3UIxXwpBmtp0YRCzfR76oorHa9Xz/xP28R8TUE0sBgvEevf/h//3rKwtrNb0Zh04Pri4QFCuBnZxvAQMytqK8nRWFyI80Ca6NsQX9dCgGqvQ5LDLQNes+jkc9fZqLbgPOeXe/TvWAiUUQRVv3ZOcz86D7nuuHmgU+XLUwYQfkwdbDN3hgg+o2iL7AUNAdG2JXGEH0PWLQm5JrUUtFMSdYA22O2izdulSlTaBIzSWmH+XiDKrQnpC87c237cnjR0I1l64tK6maW7jWllduuveXisyUBfbSJkESxAHWw63+EfcoM4f1qK2/fNH293dF9ZkcHWpHO2/a7//lH9uXn/+2jQ5dtY//f7beu8myLLvu2y+995nlfZuanu7pwTQGACkSEgmR+iQKSgxRoT+kDyWREMSgpCAFEgMCMwAGM91j0Ka6usu79N5bxW+tvd+91UR2VHRV5sv37j33nG3WXnvt9+7JwEPrB5G9eu1GLC6txudfPoyjo/O4d+9+vPvuB0JJV1eW4nAfVewlMQ6uXr0iiqP6gVQlRhhmKw4kjmc0HkOtkTHZM0dCOzU9E3MzczKEjOajCkoAgmOggswILtgFJHCgsAQBErQT9YrAldnUhxIJW7g0r4o0YhkYOgwvz4r3YZ41Sfnuzq4MfrcSkcq8NYoOw0nwXUFuOVAMDAJjpTKMQ2CMF/fCtd+4cUM9yhg93h9jv7GBYi0icq4Es3e5PihXONP5+WQt9IAw7wgxh4IHum0UGZXaTQXO05MzcoS8pxM195tCA6xZr1UZ5kwX80GK+gcHRph398QqEIjQQ7AwKOOqtpLeHq3zxz/8QczNz2uU4C9/8QvR5UBwS3TKaChskJ6YW5iNO3duxeAw41UILH0eEYx5/vSFgmOeN4n33KwVbJeWlqUefn56IZFDTrnOlmhqGC2fGVdXGiS3EshKKLuTPYpx0WPEtVgCVN+Lhk8/eonkwSASbTupVJznMqjdhI6Rg90Z3Sl+KsOAPbIddMDHdAZ6Dg3eUCFQL2lSlrkrVVykkAsS64oy1SeJw/RyLo+UWCo4lCCoUX9+j+uXyKVEnuyMCdjpg5Qt6TV9uVg2bcaRe0IJktzTWOwnKU9nANwdAyYn5GeXXADZdzkniaZB5XcwB6ACAEDrUDky1kKod7/FhgS25oiaCooE67SqryTUGhuYfoNAvgK77hx56RNYS4WLZv2UUKcuAXtfFV730sTgUL/ontUvV1XKAowc/DpQJvgpkE+tPVNTSsCg1NeoQO5D00CmpvTcSRCrr9XUfyssO+iBheH+3MEcOeVgBQHTUYGeVH+gO7rKzxixQ+1ZgmMAJxgVXBP26vgQ9X63YAF0FYjEPblPf0BgiNg5VC5FR++NY6o02W/MmnBdda0AAE7WqKxgh0yPNSMof19tFVVlMjvESUijZ+F1NeOtaND+eSOoVD6QJ1OAQom9Nme5KqUFkjcaRP49VzPL5zbVEScoEgLuqdfZLkmXJ7Vyzs4NePAa1on3q+oUgO07796Ljz76MC5fvqR1+dVnn6klBNB9Y93+55A51f0OlssmVJU/zqETl64H+8oFFPaR/YtHGXdjhlZwInZj2gT2JzYBgUaYZGpLYQwgQl7R01Xz5jkY5PWzcmtSW/m6xpc6EZE/oLKnNbAN4h5gW+EbCf7ZizBKCrTnEgn+1VaVrWIVF1WspckxihF9bxUAWwfB1yhAIRkQlcR+FxDQQK4sEFXlqkS5+D7XCwtLY4VTkKyq6xo1rXYMj3HGp6pfmtG7Q0PS2pH9B+jt7be+zvaufJKTDCjdp9E3wJhn73HEbqnY8tnSJdLYOrdgCGhWf7iTU5IjACLaRcr+1eMViJIjWAscdJujx1Jy5gF9mFOPb+KeKnkX47Ni8gTOiqXLOnOWARGtk+JPtDZDtlmq7cogfXuyg1gVEg90TGsgzmwU/FMzx70Zwel9QwGOHuIhJddMSDg63JdPl4aGku9R7+WcZFWFP4P3XlvboAHdG1fLOuD/iUloa5QfSJYKPob+edtcGIKeOIZ/5ZngyymYcFbUngD7QNMLDG/zBYsDwGB2bk7Ceazh+Kh1EOi3X11lxDQJIGA+YsgID1sXAaYrTEi+UPF3m/S57HqJWvsseK972lmBWmYR6r5TL+TGzZvaDxRFPNUGhq/bNLge9KokFJjjGttgEOfXIodOIEvwEkbGRZzEzPS4AICjo7042N9RGxy+zCDEoFpfnj1H4Bu2se04xbIrV65KC4v9jV/b3WGChVs51Dt+dqa2sknU+Xt6BZgAAHTEhokYGx+P/sEh6UXht2QzNArYbRa2ffaNxBC0Q/CgiI/YiE7gQ73/evbEobCt0C/T6D8mfACMAeC7tahiCeWLxIk5Spw2T9bROgfJLi9h9vy/87ecAKMJIraL3IyKWqmbw3uLnaxxftlmyrPtEh29n5XHJuOg4j3FdFnsqeQen2Bb4AkAWp98TQHq9u29irWxO3XOq72Q/xcDoFtYBRDI8ZTEFQKFc5pBMbAB5jgOxUYqgMAtL6fR+V//n39/oR+qN4We7D6bElFsmjGAFUhZEdggAYGZC/UkID4AhcC0EQ5TjHLBEt11AmP/wc2JgQTNh8Ua6M/E38m/nHwlyqDmGWw6mXYCXU7IGyS/EgUq51uLUEijDFb1ayWizu8XjdFWvZ56o+Lf/QzdmB2OFM8FniQdLvuteIkcayYCDvZwrh316gcB7QCzSW08QKTW15bi8bdfxOryyzg+3ImZ6cmYnZ2PsYnpuHTtdszOX42DE4AHjJ4dXFGYRSVJhJfEop4l4nFsCo+MOfb8ytOjOD/ciUcP/i7+/D/9+xjoOYuPPngnJsaGYvHVCzmIhcvXY3f/JB49eRXDYzPxwYefxM3b78aXX30Tjx99Gxdnh3Fxehj9vZ24ef2KAIz1tRUnsRfnEghRrx1sBarfVEPjInZ3tlx1uAhVvyYnprQO6BDwXKHG22GexLXr10WD5mDgDOhrQqjFLSHnAjQOjg6UmEvUkH7Qvh5RhlFW5uBgvB4/etKlbYFIit6Uqu+8xmq+UNK2FSRUr00BBQi9Ue0mWYB6RhC+u72nwJA9jEEdGkaB3CAFSTBjEnEGCj7VT0iwwhgPKj7nMTY6FNeuXZGDIqmDCTA9NxPjk+OxsbUuuj/CT0cHx3H50tWYnpjlVKpyDrjSn2NSWGdpTpBgEHj19yqovXHjutYF4Tu+QNwlJvXwkVotBoc98gaGAQaOe7tx60ZMTI3H02dP4/nzZ13k3mr9nl6gWawXpzE8zusRFruhEUokIYAsjx89jZWVtbi8cFnI8OtXL5Q4se4SeDmzMrNoh5lMsM7VnmDQ0M6K/VCO0bCggxfZlHTCMtY9zRgXBUb5e251qNYfhO1caagKrmxHS6UZY8prKlh1QOs2HItUsoNd2S8BHVd83U/aFbJKQawm6HXVXVVCBatGyL1fjnwvul+fZwfdTFBgJOecRk3ikKp3z8mD51HXxAQHomYieZ1KGdcJActqUDOB2azAykYCjqYaNIlaBfsKEDMYUkU3dVqw/1wjYJ2eYYrglJCfq5RNUOS/mymmhCDH/ZS5VqJEAFeUtvyBWVK+V2i9OFP+DdAoev7oiPwA9ELWa3jUfahSge/SyBlTeqoA0hoyrnQque7t0RlR+8FAn8AYxvEZwfca6vxchEZaWfToNQAAIABJREFUkhzyg24iTfA+YNvhCqATuwr88Y2AN7T38DMCPc4cfgDqJO9LQE8iVr2HJ0cAAY1fgR3AOrNfSDgA+FhDMYcEejm49zjAYwFJPDOCDe8zgu4LiVXyWipu1r2ImJrx6FYA4vKRldBVQF5u1dNobAcEdmgEKKJNbhFovpyI1n508OYwr6YJuVKRlN5Wq2E7yefnZuk0iW2B/kpOskoJUKrEm1G5Hda7Pyan6PMmJiFhPlQlk+CSdUZZ/969e3Hv3l2xk2Da0M7zq89+FYtv3kiXZHFxOXa2SXKYQsEeI2hsVO/FlOh4JrbsFlUpaST4XNT5aQoo2X6T4IzBNZ8JEgzaUn7/D35Pdhtw+W/+5m/iq68e6JlAXVZFMZlbVSHCznXBsm6RJQUC01a1mRTyATkqUmyaHHErId9kw7miO9QFrcUcUDuonyc/F0Cr+yzaavai588U/3EOspe/1kJxY6sts0r1DuGyCpjiz1UNZt9bkNBgVnOd/R5zJY0injs1EfZX9tgTjGNSqe7Su8w4XQQUSU6oOHYuYmCkP0YnaCtKwJ17R4eph35xzx/nT5eG3ufpENhA/MThvnu7uadikxXoVzazfJeBG59HTWIZHNQ5pErNfRkA8P4hRtNpyWon1+BnbiFbJwSm0pct1yjf/B21h6XYVwFfOu9iiqYAW55j+ycX3RoA1pNfDES47x8F+mmYo+OjirvQjyrxN2wn+ibEtHJjCQDX+L5Scwd0N6jUKMxrSpeU3k+U8Jlp2QBusHH4QhiZa4WFRlUZUHp2ZtItoRJj4zl7chb+uiqk2DfFdunTuyDr7l5sb+3F0NBoTE5SnBiOZ89fxerKRpwqlnIPPgwAAD2eBX4F8ExnPkec11mvPW6/YkaVco3+AZ1tClLEjMSwZcOK8QaTTeK03H8yxiruELBT/i9FS8WSg/1wcRKTE4zam4qjY1oMtiTuPTc/mzujR/R9TXfJUePEt9h9WJ63b95RSy9sz83NDRUSXTSBRbbfZadxz9aG2pfyPLZe8fn5ufQfYK6pJJzFGwPI1nfQWZHIrgFUaQjA0Muk17R/gFPm2DNFa1/nTSWhFFuu4qpABSnlew+7TcytQF32SMvGdKv1LfH5BkhoWqU8IjeZ7YmqCVTKKUDaB7De0MOowlHGS/xeJfVj6LfAomuJC3KmOe9a0yPrS1XsSnuTgQizD+z/OafFhnTLsXNVXlPMCttBXVMW2yVUnYAo+1/2PZlcxCzs+7p2a/V0ovO//b//4ULIfak0i+Zv+r9prVkVyv7/CppF72HhRYvV0esizBUEGP1zQuxeJVfxHRRYAIJ/WgnbLQEAAPyRYGAijwUA2EekgBQBnN/9rSkBZQC7AVH2M9Z1cA2FhHuupx1ZOTMnHR5fpQpajb35jsIu7yeqbzjIrc1cYIcsGhsRBU2QUpKQ01Mh7hKlOTsXzZ4DK3pfMDJqVInvxflxfP3gV/Hl55/G2fFOTE3SBzofV6/fjis3343Bkak4POnEPuIlSUGthEHoqmZ2O1jRvclBnihA9kZNysvJYSy/fBIvHn8dDz7/dQz0nMbv/ejDuHfneiy9eSkBurv33ovTi974xa++iN7+sfgH/+i/jfHJ+Xj69FW8ebMYExND0UGV/mA3OmfQqXaEDs8vzMb1G9dFmYLquk6yf3QYQ/S3xXksv3klo7O7fxRjY/Q/jjmA1gE4kQaCR6v1iZYOEomjWFleU2KJUIvW9wzHmFWePguxcX8kAQR10IZJkNZW1+P16zcK/qCBAQxglAi0QD/dLoDIDMI4h91xVRXwUBmHXcC8cQnMHO7Fk8dPYn1tQ/2EBAVU00EuYUf4Xui5Z3TbhRgXnmhB3zB9PYOiazFWBwBgZnZW1GH1Qc9OxxBj88ZR5j+LBw8exNOnz1V9uH75ZgwNjMbrF4uxv7Mfd27f1jn6/IsvJGAI1U3Vh+FBVR2npifi5s0bcefWbVepewYETPznn/xFPPjqocWDJLqXgS20ZpT841Tj1gisVAHuGxRSK3ugPI1xKkdxdHoUU7OT8S7MkbiI58+eqcrCvfOMaEFgvy8vL8rBDAhpR1wKtNMU60p0q9pUYzEJ1KqKZXDAPUz8nODMiK4BgQLl6hxW1UEBVI7BKbS+bEAFbDVznkCuqmAgp6rmVUCl/jgHYfWZnkZQFGTPbXZ/r79f4EU5e1VFkp5uRWEDHhVolp1sElRTCaG2s5fFwsg+U808zn6xAgCEmKd4YgXsVbWtUag1vqro2jiqWg/eDxp5JcZ17wVgGBx14ilmV1ajCMJrfJ/oZlkd9Bq09BCy706F4wRIXb20JReLgTGmBPwSr3HVsq4Dm4qTqwqMKZOubnNtVHwU/Evca0AgpNgYKRamZ9OltjZiWXwGtFyUka0hwrqnkjCtE0lnVE+xAs2cLb4Hk8gOGRbT5KTFxopVQLLJl1St+01Nr8p3TRnZo2Vgb6/LHpNfIRBI6nmpHquXcGBI10Z1n32hZBc2g1TDCQirZa5HwTgJb1V8CWDxVyXOVwEYvaBMNeF9CUABOErEsqq4PI+KA3i41XkvNeGk/ZdPryDqu2ydShRLb6JoixUsV8Ggzo2fuYM8JScprlSBk/eFp+P4TBl8I9EHmLz7zq34h//V78XCpWkFyfR6b2yuSyx1eXlF4CLaCvwuwfm1q1flqx8+fBhvXr0Ry2pthVYxV7OopNUEgwI6xGqokXColmeLTXvfa13SJmjPw3rR5BDbWwAntwl0BNZ+8rs/infeeUd76s/+7M/iZz/7me6diRCsh9kWqfifExfaOgO2iT4zAoSTAVDV+jbw6RjhTHupzmnZAijzPOkuCy7joHrOBQAUMFRJUIHlDtINSlW1q9al9oheo3gzE1ASAlWLLaSLrk9Vu6pNsIJ8iS3K0DieIxIjVkAYzu9nHQPVpLLQdEIvOfHRmeMyfmfuynxcvnrJGjgRooa/ev06g337nEr2WA+oz8Qruq6DQxUAqvrbTQzSZ9ifnXcTdiUGqdWiOFqV+lMlvrzO1UMzxuqZVLxdrQUFLBZjh91fa9LEsba5ErpWu4eTbvsvRjxbSb3ie1cOmxaMYkk1sXRI+Z94DABgYX5WQnFbjOPb25GSPO83PjqqzxNjS4J+Fm8FUOHdxUQSC8cAgADMfs+pJ6GHFbh/eNidnMWaVLW/dBjKT3CHxGIz0xOm/AvwQNDw1NR1wNvcB/YJ1pviXrGlXC/Xt7y0Kibk2Nh0DAyOxuMnL+L5s5dqA/AIcNpUDQDw9yoSeVKA6IDdgpttVFOssH6HZ7YTP8K4IWGj8FWFQgCF8YkxsY2kUbS/n0wJM2nYvwCz7GVYpsSO+H6za1zRHxtDBJviI0KZh2otvXb9iqdKZXEF28X7EefCNlhcXIuBgU7cuHZTYn5is+7uCjiudgXiZbEXpdtwFrt7vrbZuXn5A028Eeh6oglebpUyEAYAIOZrT68YBIDUrBdsDybxlE1gX5QoKWtCi7bafHIaWAGdFUPxgR6v2sQW7ZyvbX/U2q32Qsc0BgwqyXceyvd4to5rXIxu8kKzEx1zFpvdZ6vyS66Z+JEv4kyYGrwe8cliKgHWAP6zB9HAIg8T2EexPdtXWd8qVLV9X7UAVNG9pj0VMCmGSbZ/t2NV2x3GRVpwUvYkAUS3jnG9fdH5X/7t/y3yLQsj+l46U6Hz6UjqYdUHKIHUDm4JOWVQV8amkuwK7jGS3wUAugF+GkqMEBuQxF8XCG0IoRHNt/eorwr6RZlIBf3vMgDaiYENRyPEUwG8DbDBDowR31d7QAYdMlg5W9KvebtSKTQa5CZ7cXW/9VkdK1dT7b5Ig7ixuhr7u7tx+dJ8zM/OxPrqWjx48JUUMZkFOj4xHXPzl5QIY9TOTvbj0Tefx2ef/jS2t9biow+/H5ev3oixyYUYHpuNwxNoax5dRU9SOQ6Q46pC2Zm7p5PDijH18/AfCpbbG8vx5Juv4vNf/TKmx4fjH/z445ieGInNjdV48/pV3P/gg9jePYjf/N2DmJq9Ev/wH/1R7OydxMsXS3Hp8pW49+5djSV88eRJ/O1f/5WmCVy9djlu37utkVNESJ/+7c/ji9/8OgZ7e6Q7EOeAIcextromdBJ6j8ZOMUqp36NPcIyq7mnetDcvySMVbJ4FtEwq4Bh8BYHQh/mvA/jRIyaAq4YoqQMggL7uCnQg0WcSAD+n2ifl1XOETRDkMwW3RmmxZrAPvvfB/bh2jXm3R943F2cSIVtZWutS1dFKwLgRiTJLlkBZs24z0SViQYzx6tXL0mDY3d3SenFQL12+rP5+kO/5S3MxMz+jKvzi8hsJi02MT7ofdecwejv9sby4GtubOzE9Oa2E4NtvH8kQWzn3Qq0KrAfOAiDmBx9+aN0DRqycnMeXX34lgIfqqcThLrxWrKuCr5HBmJyeVOUS0AS6HNUuDBLBE4wPRqkcnhwKdOF+eE6sJYeqn4CZSQoIlw0Pa59DD7TQHxWYmpUM4m+hE75IZk17ptrbCHbqh91k3LaqKogOrF0tbwthVfJINcvj2BqxPF6LUS1qKeeVvukCGQhU2uNcbB9dgTZjqq3rkSCnqMimUlaAXH1cPAsFk+z9FK3j800ZbyhaFQDXvYryPjSoJK2q1gQN6stU//+pniv3zdriPDnr6mGVCKSrFVU1U/Wq4+qtAtsWACBnl20YlRCUQ20H7fUzbHQlmW8xvlrAr5hhST3Gjhc1jc9SAJXVcv4NSMn3SsjNbQ0N4s7asz7ag+cIIHnEaAXaej6igNdz6FOQX1MXoFhjKy1UahsoxD1BAvav2giyAoOdUIKarSj8HSCSShTimEzMgLWDfcWGY2ewt1wbgVbN5xY9tt8MBr5Y9xINLACgBN7YE9gb3gPBUiP1XgPOEsAa7y0/JnGqHHuVVVKqkoyv44xyf6aqOyHimFcrDEEO68BnEZhUIo5AE+vaTgrZV8l2dPKpypeTm9pHFSi1WwAqUa7vFV1Z309fXgBg7aluhSeBqKryFMhelPMKympclUBK6a+EtA0++P578U//6A9jepaJELSI7et5AXIw6QAdGFNQzSLS8zi/kPAtfoZq/5vXS2obI9iHBYA9h+1V9EkxPToUEaiqlqiqp4mIP9kaD9zse1OG2WN+zqbKA1Tfv/9+3Ll7W/sbUPonP/mJWgGU9PXRk09CbhE6gXXd6SSN1lAl5AUCNACLq8WNTTOoUi0NXVAzCyReA4+M1Z7VeWkmCRh8bEa1dm1CBtndWDE1U/h3MSPq7Fflzvfidi2HppzBASu3J4OyAR7RLTEDzDGWGT2cc8WpVFwHzMYyGxLwfSSGOB9JGUaIjZY4zv2NO9fj3fff6U7BePz0SXz99de+t2S0KJEV8xW74/G2PANaCWn/qNac8lFlK7kezi3P2klRVffxg+7tVWU/QeRiDLDmNSXE1VgDMfXMBeJoSoArh11QJNsu6vP13MRMsVYJ9tMUcgMAFfPL5yXrrHr/C3gzqBExNGw2xdjIsHrMidGxE8fHB6KO8yxGk9mq5ydGEbES1c9RXSv3RTzPs2nfCzEvid/yilsmjyXw63NSexbDA0tRrE/YIBrFOhDTU+PSUSJ3wH7DACAJU/IjYPrcrNcs8vG92Tm3IpKg7u3CGsOHILDciafPXgkUOEd3o9cAUPkQ9eJTjUX35DTPghg8TVtxAQCcnfK7/JznTSsrMebS8rISfZJTKvXYgdWVtVhZXhZDoCq+9u+AQYdq27h7944SyZcvaQ9Co6snpqcZgTgm9uXh4S78KhXfYBG5DcqAMteD/VWL28a6/Ja0a3oNHLO/pydh4RqQ4ToQSSx2ido0DhnFOKRKvoFFg1uOs8kxEMhlWsGQnjetnrwXE7fQLmNP8z4q3mQspzgu2ZiKgxAtFkPKGideOz/LjAB1HwVO1z5qn7myTdhgC9I2U9jado5na39M/pf2sd9shaaIYxtSIxgLwNMzz+JT6YwY0HLxgZ8Xa4f3AmjX5IX9PTEmxAzJKSva2wL1rUVRIHfdh2xFaoZUHFo5a9n7mspkG22AQnYiW4+7hau029gmnn3nf/jXf3xhAwLFwOiIUYWGCeBAuvovTOsq6n2hKuUAKiArh10LDgrrgO9tBoAqC5mEG5Wgt8PMey5evbNUOagcl+JjtgNwTZ6t7K1RC2b02V9CdFp9xe1A1b3WTRXRv9M4Uw7ocYr7KOHP3u66Z21WNqoAC1Or3HNxrmT/5PAw+nt6Ynd7M148fRI7mxsxgiIkgeeR+8tu3LwRt+7ciaERKjGTQh55n/GxodjcXIpff/ZX8eTJ13Hr1vWYByCYoBVgIY5PB+PkrCMNAOjuNtyeB24WQJGl3xaW8EFFeRpDSXLWFzubq/Hs22/izcunMdA5j54LV/JBFt977904ODqO5y/exLUbd+Py1dvx9cMnsbKyHX/4X/+TuHnvjlZt8eXL+PM/+4kO0ic//lHMX54XDXNjfSU+/fnfxKvH38b40EDsba1LbBCaEodpf/cwpmdmY3RsPLZ3dwRA0cu/tLKs60Qz4AiBkq1tCUDSBw8Cj6HRiMEcacOzlAp/b8i4AQSwHhyq69dvxNWr10R5f/Dga60NTkmHAFRu23NlMWY2BmZ/gGqyljdv3YgPvndfxpd2A3q+ATYIJJcXV9SfT1Wb39vbP5RqNJRRqFUkVAqoEYs7OoixURwo4xRHNP2ACiYVeoILHAPj+EjYh0eHYu9wN37+y7/RrNj79+9LwIiKA+JTz5++jFcvXqtVgcC0aEVQjHwWk5YkxXb3MEttNymqoL3cGw6NRRvoo3UiYnfnQIYDJgLK/XffuavZ4J99+isBKMPq2zsySMec3TOUra2FUeAT10OQRKKpfZi9umUTAHEsuMP5OYrZ2Rkh5OwH0+NMMVUldd+CKJXM25ClfcqAtElSm/NbwarokuiYZPXMSYtn3HKfVNWhTEt4Jb8nOlrOeC3F7jLKRUHtBuBZmZT9URDajCit12ATDSg6ACvBsAIwhGoXop0igDb0pxqzpEAyHSC/U2OWChXHoZKUeOqEZy/jZLBNBaZ4PdyXp3YPtQJQOXMgL9uM9etWFZvKe9eh5nrX6w0MF5OhCVDLB/B+bWaYbJQcrinS5bT5e4Pw535picNVYOzqXSMw58AmhWk10s1Gr3QUXfE3xZwvKlgoEQM41fM6PiHY3hd7g0qtleLdsgNoqL5E1pH9LKfpmdYE1owZpB2D/URQRKDCGhflt/aaWr76PPqvqH4IbTJ2FACAqjRsqloHAsI6Kzjp2nPYF3wG59D37r5ETWUYoOe5T4kigFsx7kSTT8qvKhMnx93pAfwbAJkDyvprksnoiO6JPaT9kLPjCaT5UgsCEwqyglDgVb2Wa2xAdusjFEuiRgUajECU0qJMtffsw43nVtGhwD29f1cArGEbUvXDl8FSMPuLsaYTcfvujbh772YMDvM5jI/Ffx8rHqBFCeAXDRXAkrHRcU2M+ebhQ/n/H3z4g5ienk1/8TA217cSGB2K2dm5mJ6ayWfcEUuAZyeWiGaJ51zpAl3y/6VAXQE1ewibR08o+wKG3yef/Cjee/9daVB89tln8emnn+pnVP/dO+2xgzx07w/YmTV1yM+q2nzKXlVc5AKHe/YrYWGfNsBpFYGylSopvCRtskV5vngu9d61N9r2oc507d+qijeBazOVqb7HNarPPANWbkN9s6l5Urace6hJAO4Y7sS5ZmVjZ/y+WDH2gTQxElDE9zH5RROViDn29mUD0ay5fO1S3L57S8E5NvPlq5exuLQkv2CqNz3njD0z84y4Q4H9qafc0MNec7hrLcsuFcDc2HmDILwnz5/PqKq9WCwJZBcDAP/XUHYbZXOS/2KfqQ1AvdbVblPsj8amV1sX12UNGidE3RaOBCBIzht/1zwTJfRDtJCexFB/X8zPzcqG0q7K9yjmYJvRqnI11OBUMafQN3HLHOKLJUqZZzhtEMDK/sFRbG3vxtb2jtv3BNAPZrusBZl5Jnq2al/qxPVrl2Judjp1r2jv8GSW8kskpapup5YDrQqAbdh52jN3dvbEvo0LRuR1YnllI7Y2dzi1qvyrUDZAQcLAfdl5t0JZgNKMiZxHn4mXARbYpC4q8GxhGtGWyvmmeEQyfvX6VVX2nz5+KlCS82Ydo2p1tL4IjFgAgNHR4Xjy5LHYTIz8Gx4eUEvG6Bh6NgcxONCjAhxMtoopHN/C2LbYKGwXfk5LAuzkF89fqIjEtfGgGI9oO5bFw13A0zWLWQ+NyL8SV9Uf+becmKWzIhHE41hcWta60OLL+Sn/V6BEMc0BdNo5lRmRjlH4PkB82SqfewMDlctVAaDsWtmrbjN4riXvVXufM8b5EpMideS6cVmfi8aKJZJ27zVjIkyJlpvNLl+WsZOS+j6Y3LQfNmyfmk4iwI8YsJisyYIvfTAAKfXld1tbcxx2jrcljuWr3QpQTJI2AFDMVtnVjC1rfVUISiaAbMu/+Nd/fFE9Qn4wpc/oQOptR+LE2uh7IhiZeBdCWWik0+/GkbuylaPx6oeq/vQZ800NgRIAdPJvmn+hk28xAKgQZJbPe5djUtCZVe42/cxCgoVaW3lSfdi9mfanqGHjwHr0sxJXYxSFFi/nrvpzRDJyqwDVFlVpoFycaKzfmV5/HE++/Sa+/O1vRIGfn52OUZKSfO3V61fizt170YMaO6JuF9l6oYr2cXz55afx6NFX0dN7HnPzC3HjxrsxMjYnAAAGQN9gv5xfgxSXyJOxdJJYglUQOYnmQZU9pBUAZB/xOgLHTuxtbcXDLz+P18+fRl/nPPb3NmN0dDDu3rkZ125ckwLo9g4I3nG8fr0Ws7OX45/80T+P2SuXRfFaer0Yf/HnfyFj9vHvfBz9I4hHnsfB7lZsrS5F/+lRbK8ux28+/dvY2lxXgmn6zGDcunUnpudmY3tvN7b3dmJsYjy+ffStlJhZp/PTk9hcXY+Tw2Mlsqi4CoEnidWIGPdi37x1M+bmZ+LVq5fxZsn0JV5H8g8VHVE+FP6h6iPqVCM6eJ9S9maPUiUrATVQ0nfeuReXLy9IbMYpDcH/hqpF9OKjIsvBRUjm+ISA4TCGh0YVRPIUWGv+7B/sqJdudIRRiqMKSnGkJAIYx+2dXf19emZK42BW11fi4aOv4/733pcQHIHm+ip9Wn2xsQZlbCNOjkFhMZB2/FTaq/J4+dIVGWmCJhyOENthq6RzH5yZ7d19JfD9vUwpoIG9Vy0NOHyEaxjdBzIPYwBxRpLj6vNzv7aTSD4fIySjekJVxCq3/Ns9XkazeR5mR7j9BnFKenBxylajXu2OQRHV++xCiuecS/YWdgZDWfAW3/fepyLZJBMVgBJkeQyKK2cyoC21V1VlknLJzwDwSlxGiYVGHTmpUwKVYEE7aS3wDQAA41y9Y5UIFtJMkOZkNHUEslWHay+HUYrJBjVYKwuXlc0VmJA9m7x/aVngaHG+e3tuY1DFI++Z1wsIJYA9YC86aBWKzzXXzN4s89b9li2tNStAowKLqg6x1lVJ5DpqjKSIJWnXy/mqL1/9oRUMurpl52n2CutXTr2pmkP5TYZW+g8FScnYqmsi2S3dk9IUKKBC19BvJ63PkgyNEwEE4RiHdHp+4sr+NiKLPaoGE5Ao6BBDrKOEjPuFBUBSqWAesC/3Gesv5epsGahnxjOBrs+/3333XQVcUPURYEOUiqqLaLI5K1gzzGc8xstJgYNgTwnY1/+VxJP8Igg7MKjebQAA/BtUcyUR/ZxZBIPMXAGM5D05X/ybxIcqE5RrKhU859qHfibu26+gXiJFUh9vxAELAKjn4D1LlcjMFyetTh6dEHnPuC2m+WrVCN6KPZzIut2mwIFKYjh33KNGmEn0azrGJ5n7fRqn5wcxNj4Ul68sKHgmaifQBljkuc7NXoq5uYX49ttv4+sHD+LK5SvxOz/8HSUaEudc31IbF5VCwDSCWeyQN09HY2S//eaxAmax2KTwbLZjafG0WQ6VJLJnoNoCtmCfAX0AXD/6wYfaBz/96U91TQZDKH5AP4cS35e6NQSK7s2vBNnxlZ6EFrSSiDrHFoRrqLNln/zaBBLEB21aP6uwU/9n3FYBNj6jTU9/GwhoP6M2KNAt0mTw7NjP9HOuV6LQfTDNEKR25bpiUJ25Xaru9NA6SKcoIEaqMKWk7KfOR8WktKCpUMSnUD0kuSHWjbOYmZsWY4T9rx50CigS6nMQj2+BSWVdCusCqPeWBAIB23OvlfdnQy/m/kurpKqX/LxAcvwy55uvsp31Hk7ULaKqaLzVv1zPrEZS1vg5erErAarnLsAyK/0Cp1LPwL6kRmS7TGwAxvo+9SUwu7/ozU6GiBWnJidE92cFj48OlESqbYN2QgniWdDQmlhZwVVVFJq+AVbp3CQDRVR5sSyY1hOimnOGGq0DF7V4ngWqlOgrxZT5uRlV/kvbivdmn2ArARHMktvT7xa4CugrMOmU/avyXQwOjcbu3pEZAD4UKbQ6JC2mEn+VYGsK2Ho/W5uhgGrsgEGInIKV2hrEOIyj5gtdJwpVt27d1Ni+r79+6NYk2kz0u66wi/2aYw4vXZqPw0PGT6+rMOB49EwjvIeGaOU8jsnJ0bh0eb5bAGLdsCe0vbCmiBjSUmuGhMeNU6DCX1Hc2d3elUC0RGd7aTc41j7HBqLKDxCJL4C1gf+wuC3+0BPLqPAb9D0X0AojlbPEesFKrDhNrBOdL79fVfSrpUy5QQqK1mhRF4IQ/24LAjrfc9zldk/FWS0Noy4Q0Mpdq5JfjM8CRit2oyBQ55B9y31yv6beu4cfY6K2O8azirls5kAxbHiNY7/sQeJvKlDYl8K28Ahrt2oX8KECdraV19+lFZEAgFtZ3LbOGvGlWC4BvjYAoDg1C+BcO36dLz5bOfP/+Md/kgyAJoD2vOhUFi3pQ/XbZZX6x5WaAAAgAElEQVSoS399e7YsvyMUN3siKuGXwUnnX0bO75XGM6uEFvTJin9OB5BjYMEy2y8jJwVv9YNY2ITPLGdRegIKLmocRKItfL6EUDIILPaAsfNGsVd0/lTkhEZCT4ce5rkX2/dh58zPvdDZWw9tCNQPCvb+Xiwvvo5f//IX0XNxHn/w4x/HnZs31f+/trqsargeWN9Q7B2dxMjYVNx79131zJD0L6+8iF/+8mexur4Ut27djstXb0V06AccjbGJGZjb2vAYDe6lAmaNkzhg7As9X8zFtmKm7h/K3BnjJvbV6w27ArYC8o8X3OfxQTx78jCOj/bi/vv34s7dW/Hwm2/iP/7Hn8TW1kH09w3H/MK1uH7zbvQMDcWVq9djb4eWhUdiM9y6cyvOwrPhO6eH0Tk5jKGL0/jqt5+JDUDfmCr0zOY9OtOowSvXr8XMpfm46O0IHHj8+HE8efQ4sHGd84tYX1qJo/0DOR+CclF7JKRIkIvaayfefe+dmJgY07jAldVlMQQwRIidMGIQA7u0tBIjw6D7FkDCuOIoOBglirTNeD9o+ygQj47GzRvXZTBPT480a/X8nCAAAIXxQsPx8sUbUeSdyFF5wOkNqbJkaihO7zgOj/Y1ipHWC2hbY+MjQqY5mLwXFGI+j0BkeXkpdva2NaP7+s3rMrLQQldXVl1pOjblSiOihEKeKZHm/gkOMLr37r0jDJC1pLdVDu8kgslz3//+/RibGIsvHzyInR3Ekc4DHaX+XiqIY11ACQOuSscJ1WTPu2Wv96MToITC801NN3bPPEYJzQASBdbWQJzPKl8ADNIBSNV20bJzTi5BN6YGY3f37l0lql999ZWrZAsL2t88x0JKuRYcbjnMCoYrYRa4mYlIiYuVDarErJwBgGOppqJwz3tJhyIDQf7NdfDnuwCAq6xyI6omlx0EDDlE7DMDcvZCJdhVGeAaq18PJ1qjJ1kz1rTsWoF8RcslSK4Z7+wf2jeKpUQQi2NVW1MGo7xmfw/tAAOvRW904GpsHWeE3TbdtakiVWJXNr1ACALJcnRyVmmHG8qeA/sCD1iXEmiSsxQ11QwPTwjIMT2pSu/g2DQ8C8FSrUmXnvPIKwnS5ycjoZTXBbbkZAoxD5jtnf9m/zK+sn+gV2MBmaVMew9J2RqqyLvZm3/BtBsoqJxdHLcnfZA04MFhsCCM5GTXFUONtlL1tKmIc+8wbrinqgDeSHEoAlb2OS00OHu+qMgDAHBfBHG17wr44TU1VmtzfVPrMjFGMOiRowSsrL1YLqlfYYbEuYIZEllszQqAx+5OF7ji2UmYV36yoQpz1gWkSRG9Rv41vZRcT1X7DcinErT6HGtSjv206eyuhjpA0gnJZLD4e28XIKpv2P2Y7cq3qwS0ZwGqCuTsnMUJyf/EcMzOTcbUFMDGmUAbNGlMo+9IT4U9BeDKNV66dClu37olewJQ5r5/emexSx5hy7pYTPcs9ncPpLLNOpEYYPMMAritUIlOiV5WnJB+hedCEmANiF4Bv7dv39Z+h4aOlgprIvCRSQDJZMLuGzQD9GjC2+avzfrVOrWT7KKPVpDZ/b2MUyuBLFta8Y6eUI+nHBUrqwCA+p0CCppYLFmlWRnlPWruvfZICwBQICsGTe0RbGkzbpP39nhL65DgWwe1Py2iSFbPe7PXFcAn3XVinPnwptKrxTQZXpqA0jlTW5bGc4mOb5CsxK5rlKgSj9SeoagCewVQED/HPi/AQ3FzS/eEZ1dJu6uWDtw5XxLEzbUsH1O/L8CPwkFOUimfVQk9CawSgLwuTledcT6fz6z54fyugHPWLhkdBVo31+7pWxVna28A1qY4mijSF2fSAoC9iFYVI6thXm5vbigBxxYiUEqsNDM13fUxrJuFSkPFJ66PFg8AA64LgTqKJvJX0aOx02K15dSO0lIxKJ6TDgawUf1iVJIAc91Kant71TOv8dlHBxrlpyT2+Fj2zgygLSW92ID+AUBQfApMSWKv81haXtXzH8kkF6HVre1t2Wb2gZmiJOduWatYoAAA2fkUqi2QskAeQF9sOq2oJPK0g/K9x4+fxPPnL/L+3G5SthSWBboLFI02NtaU/EPxh3lBCywsABi7FNwuXZ6TNgL7g/tkfdW2JNE+mFAwKzxpCLCHz4dRiE0BnGGqlXULBlXEIU5jj6DnRNwFCADKChAKYMB5qdZZpkvRAisw8YIWkX3FA4rPOpmgqpBqEA3WluKMbM20ro1bE/k+123wz61KahfItifZs9QlMZBc4++okNe4Y4NyVRzuxjktLQAn2AaX27FjfQ9AkC/iQPZsFXPUxkJ8pLHejilcILKeSk36KLDNTJ8TtZVUS6SE0ZnOJO0mawa0AdWyqfy/pkWko5QdMevX8Rd2ocCJskUVlwk86APM8bhwxw0GDgQANE4i3XAhmrnAJBymxBoaKGdSh7HtjNuJePsGpAbbdfDZM5uUtVKKFQc5R5JIxVgPW6ZPjqGMoI1/jv9rPTip8CoZSpRbwW/qCWR/vj+rARpk8Kpy2KJyOCB1tUroVI03SvCjHkQZbG8ukKgUvUogAybAxdlpvHn5Qu0AH37ve6rQfP7b38brl8/jYHsj1ldX47ynPw5OzmJiai7+wT/+w5hdmI+TM5Qwj+Kv/+Yv49nzR/HxD38YE1PzsX9wGiOjczEwOGJaZIrm2FE76CcIBQDA+HKQZIig1aRCruijEjpEOORI6u0wFujtRtRvZel1DPR34sqVOVV3v/32m/jJT/6z+qXm56+IMnXR6Yv1nb0Ym5iKgX6Ut0fjBz/4QczMzcTJ2WGcHu/Hyf5mdI7342h7PV48+TaeP3kiMTgAFfqJDg9O46KnN27cvhk37t6OMYx5X1+8eP4svn34TWysrsdw/0Ac7O5KUwGjI1rOxYXGy1FBE8J5cR7f//ADzbQmEIBmRQWFDc919fUOaC4qQRsJrhWdTYssbQSE1qBiItKxvLIc6xsbcqQa+6dA/jh6+2CP9MTMzLREpJAgePj1I2kZuKqtdFcMg4mJKW0TrgGqPwACs1rPz5jdmmJ7uV8QgLx65ZqQORDwbx9/q6AEPYDRcasUK7jRqJITj+CkZz/nyuOcGcd369Y1VQG5DowoLIHf/Pq3Ag/29iMGhyPu3r0U//gP/2FcunIpVtfW4+nTF/Hk8YvYXNuOzkVfHB+eeG0Hh2J1bUOB8MgwThZhFxu42j+V7LrH3Aq+tD4MD6Jq7r6xqjrBjCG6KrVsnjO9hQRTlYSrenZqQOvD739fgo20RkjwLVk41XfMc8NZVa9YGbZKXiohKbHRAgDKIcgAJkqL8QRUrP3Fv3mSXaS0Rc9sV2z8HnRROHDVzNcBAyGq4kgoraF1FS3V1TMHrpXQSdn52BTtckxFV+e9ioVQlS0Ws6HTcx121mWrVMtLdgEBjVD4Qwvs6HVSxe/2CllpO/t6cRDtfu4CA8r22/7Z6bKGOktZxWsDJg2S7SS/HBWOUv/Odo9u4Nxxv50qbwQELcVcTYxIEMm+hSDflb+qvklwrVUxU3Uwac8eEdcAElT7L3pIFhhpBGNnMmZmqY4M6RnAeJGeBX2SFx315EMfxmkDsFEt5/1NNz5T5YS9yf076DxS8sd7ca/QT/mDPeC1rD+6IgiS8neNnzv0JAOvW0cVG96H/V97gMSRflLOBj3oBHaLr9/E5saG9ivgGXtUlFlaGcZd1ec9Tfl3UsoXAOTGlifDVBWBs8d1co+AM5xh/rAf2Ft1fvie20+STZLtNXWu3NrivVYAQPNagyUF7rT96Xdp7Q3o1BaUbObI615QWD7cFzuLABlRrNHx4ZiYHImRUajcx7GzC5Xf68s9jA6jtzOvvmOCcb7m5+YEArCmtIxpdGP/oJk1h8dqAWB/AABgC5nOwqQALgBfy++VfoJBM85t9ZUa6mC/8B4E4qw74A/Pn0B8chwtFet4YEdhfhFso2D/7NlzUXF5tl1V7LRh1Wphu9GAI28l77mnqlLE/Xar16pkNWBOO7EpQKrOmGx12rQCbRyoF4DT6KPYXthI1r6pBFmv74KM2VOtULMBHqUNwFQoFTBKc8KtTex1AADOBRVaJe8Zg9kOZC9s0bPDgfJwJha8FiFbklwSbVemO91R2Hp+OR+82i3YA0XNl2gw1eOWXkUDnhj4q0TQIL/XpeJmfgY4zApVwsDPeP8K1g0ieV0NvHsiRoGBBPYCglKx3wCwK/DYiTpvVf2jYCL/AWuG5Kyf8bVuo6UoVHMFnaRYy8KjYjmrpzHOGOQxQDP0fRB4m5AY3eH+fmxtbggAABBdmKNafRQUU4gj0CQihyAm5T5IqOjVZ/+jSk+MQfIHC2BgcFi2QW1Cpx6Zylcxobi/3v5GlFAj8hhjjB+Cfavq/kG2dFlcDSAHyjvvQfwp1kIP41kno6e3X+A5bIDj43OdMZT7GXPHWEh+B/E2KtoFDFVCWueuQH3HRvZz5Rur0MDvYFex3Wtrq7qOudkZMYHeLC7pfPts5ES21BBhjSazyk8MSfssI7eJ25mmdXxkjROKP5NTYxJCpVUVvyPRvtk5x5U7iDqbdWU2FQKo15TA81qmoBxphKzp/yMjY9HTcXs4fwAAdnYpOtFm4Wo4bazsXXxiVbBdle5Ri8URMTsaHASeKiozFc0tl8UAoMgE+GNWi0VOncTWVBm34cm2yef7LAhYyzirkt6GfeX+/3ahxv7I7+9zWrGA7U3FOLZTLlqp2o8fTlHoYjQq5y12Y1b9a3+aqWJ2ps877UJHBm0p6OR5c05MW5LZPvXsG//pPU9cVtN7Gnvg92wLTTegs4ty3GOBEWoFzc8pO6T1/Jf/5/8lC13GXc6jlWxXYKaNnQbVBil7rpKCW4atLr4eSB2CEkwoR68AJ1GhorhBHRKSo55/eoitAeAWANPgHEiksq6vXE6kDITbBsqxnAsR5OcWEWQxU7E/QYCBBBmk4JvGtpC8WmwHmmYsFBCSPq2b3NQGQiwH5FLvgTEnAaJfCQrz2GiMDY/E1sZG/PVf/VV8/cXnMRggSKfRywHpHYjx6bn44Se/G/NXL8fZxZkO9sNvvor9w72498470ds3KLES/uiA5v0QNMuIizZ0IqTOQWRr5JeWy46JoESjsooNsG8q1wEzT48PY4jZuGcnMTICStcb62urQig3N3d0uA8PSGw60Ts4EkenOKahmJ6dE11+AqRyfSV++fO/jO3V1zHcdxH7m2t6T6YhEMyOT07EyOhELK+sx+zcQkwvzEanryc6fb2xuPgmlpeWYm9nN3rOIoYEAOxpneh7EhrdE1pP2ABHjFvp64nf+/3fU/JAfxRKp6CsfDFikMSfZNizzo3m21i4kofBJhDHOGM4Xr1+FU+ePk0E0v1rnQ5o51DMzU6JLqyq/PKG1PR5T2j/ORhDyTIAAJ+BQ8LYUoE6P2c/QHdz8sY5IdAbGR6NWzdvKdikcvf1w4dKDplmwFgr/l59pDiyK4i8QDGTujfvcxGXFmY1MpIzwf0CQrx5s6QefiU0+7tx6cpsfPjR9+QooMr2DTAK8SQeffMkVpbWY7BvOF48e6mzQAvDq1dvYnt7PwYHfG+HB0Xj8vg0zUEPqH3NOBLAAwJnkhyMzsQ4TpTK6q4S3EoKdaZpP9FYNAeQSu5P0KcYEk2a0Yp8HzBmeWWlC+iAKhMk04ZhJX0nMCQ7VU036orgZCGrlVjlGKTUFqizi+3A7lTAoyQ4Ry1V0FqILr8jIaqkeIH7qCIBVWzEVV6urxg5FYi7l9BMiBIvoZ8Re0Hwz7VjrxwwGsDEWfJelcQVEMC+9d4qNWWPCVPvpdhMSR9WlcgiQI1oW7K8cIiZRNQ0BFHfs/9VgphZbW0H7kbIG1EwV84c7FcAVMG/A6BiFhipriD6uwAAr7OwEJUgO83aG5pNnJS2Amerf1DXlpNlywdVS0H5HIBBgQCVlPRcxOHJbvQPEgii2TEak1MT3UkA/N7RwZH2DxUi6JHLS8tqo+DMQulkj/DZgF1UnVg7EnOumSCUM+uEzXvTfYRWgub7BOloi1SyQEDGGgBqLi69kePnZ/y7AADWh0ASG0YPMrdD8LbNWNB+J0bqt2RUVj92aMKJTSqPSzCVVjB0aBAUzLGx7Ds+AwARqqwFOzuxuUXFzIGfqZWuylarQ1F17XusDyDRqaz21N7j95pWNWuttJObt4KrfGiVUFWMUhWPCuCqZcS0yBMJAfIMJyZHY3yCkUwRG5ursbOzpUQPMPfOndtav7FRWskiXjx7ES9fvVA/PtdHhY4gmHs2AADIzMiwHbG0Sq8EAIBxgbQHALgLICHISltIGNVUWrMydWGxWYJiVUSPrHFSSZtIvadnSvw//vhj2T9ik2+/eRRffPGlgFzso9ZU/e7V/lSMDCcgzXr9l2yKAmQrQJQYc2k05bobvLAyfYlaGTDP8X8p7llBdQP0vd2Lrs/I8/Z2hS1naWfF3PoEpsPqvCVrzMmyE4Fq8aqgF7bWGHQ2Eksq29nWZiDgotnXuc/EFs0pItgdwGuCe0YIc15Yz0rcCqAF6Kj+aVfY7LNdieei3m63EMgmBo9FwOwvLJLG/wtMKRvFGECutfqpsXcFfJbtrT1Uz4P3we7znp6q4371SiAqOWKfla/Ah5R4aBU+eJ+RITRR8npTRM/xtcUUfaYTxD87iYnxMdnKg70d2ejr164E1PS97e1YXlpUmwH2DF9GnEdFeGJyQn6R+zyQEDG+miJJn2I6g/u0GQHETmjk9cmp9xnnqsDPWjvAmhpZTPI/OTEuLShpsuxsd7UulIMInOzTdCSAJO7Hie6BdKeY7oEG0nqyEGjDXVvfUmwMq6s+00xNV9N5xrZzxWJqJouVjywatn2zZ8mXjSfhl+3d34+RYYPdO7t7avGsNjIDigbXXVjpi4HBXgEw82IDjKn6v7W5pklS6J6MjQ3H6RlsTVrQaIHYV5FKAqcXF7GzjV4NlXdPYuDvtAPgg7gf2t4oWECxh+0J28ljUF2RBxjZ3NpRuwZ7jnUs0Ixx5KbsA9jByGRcMe0Km2oRHh2xiDGMAM4v8QwxLcl/sQCsLdNoCtUUCYtx2rmzvoAUOjPDMBAcv5Rf4XeU2GZbos9Zo1viNvem7YyzpUKIxpaawejc1QC84ruOhYFtBw2elH0lN8UOIdKMQLBtOkCGCwFV2OL81aQk2mq0FprU4fxVdlVxocfaV/5cAB6ggUU8c5Qf4IRakZqRs8qdc884hs1JMwKjquD5Hf+ABkAtWP1foibZ31c0FOjsFYgVTajtZBTgFp8+A8oyfgo+WpS9ChJLzMHkU9Y5BWpafX4SAcyKf4EM7WBcwZz+vC1OCGNAQmXdn5u9IHXvrH4AFEB/5w/IqNQw88HUvVYAgqCWrpue/0T52DDaKFKF91QAbbZWH9XpsdUl6bUBbOC6OGjQ25dfv4q9jZXYXF+PO++8F3OXr8bW3kFMzs7G/JXLcXRyZPG4HG/FODCjlTg7B9r0wyvQ7fD53gxGy9xX4VmxRoKk/FzBuFjjVoilio6RWlp8E0uvX2u03tUrl4Qw8ndo+DUXfW19Q0AAwc/0zHzMzF+Lp89fxfbevqYC0M80NNAXr54+ip/9+Z/GxfFuzIwPxeb6cgwOuDLG9U1OIfy2EJvbMAjGY3RiTI4Y5w1dnVnMA739MTEyLtCEJB9n0d/P3OljVY5xKvTyafTM+bnABwAA6KxU/9WzDh19APr+eaD+y3r439lPBMqdatlU/znk9CpRUXjx8qWeK1VdgkNEEa9fvyoVXIJNTRBYgcGxEYdHKPsOSdOg06E9haqPlfBd7VQIE2dnh5rbevPWNb0nAR1GgmoCASnz3l+/ehMra2tK8EfUEnCkSgGUZZIOxGBAjvke4/4mp8bj5ORAIyU31ldF/Rofn4ypyZk4ODh2D5ZmTodUsWnN2D9AKPE8hkdG1eO/urQW/b2DMTk2JUfBPmWs2ZdfPIjnz19HTw9AAUJXJJJm4DigaZxbVcH4voEVqGSmH2GgcRgEIaxnIaNWMne13IFrJw72EEscjTt37ihQ5neh4AEC8JwRgWwAgMWkDtsJ8Kdd9VCyqZFudgRl4zjXRecSEJF0VDOcCiF3cKfrkjrtiQAZkiOMPEAN55sAld5YVWw554P9QtolLJgV0wooKxDkd8wschWefYZtQrFayHYKOVZbBetGEsj1CyTAoUuB3kr/HhfnfU3Q5FZg07BL+wAnbWfo74nlkDa7neTjlEvYisCgAYebVqtKBAyeOLitvrmqhmgftEY1ptfsUhux+qWgXc+jzpvR9BzFl2wJj+FrFJerx7/2TwXVmcN0BbSceBjXrqqA7rvnIkYnBmJsgmQMgST6dj36SYk0LUKn5xr3xZ6HGYNSM5UN9iX70G1XFgRjP1W1xMkvIGxDt/N7Qs9Ep+FYFF0qYe75p7+yX5UdPn99Y037cHpmJrZ3tqSDUcwW1p69w1QQAggLbnY0jxxggutGZbrGzdW5cDLm5MjtKj53oiWmBo4oowMD2uNU5NhLHlNmpWJrAZjhUgl+O9CwsJIrkFWNcWLnthPbBlM0CySoxLIJHxogqZJG77NkMUhs0X3bxfDgPaHQM3mGFoCtnY3YZyTtMWtNcu6qzKXLC2otAgBQlXX/SHb8zZvX0mFgVTQZJEEwAAA+l7YH7r8mQxjU6qgF4GAfYTirOCMIW0GY+7dbU4YuDPRhuzSBQCNQDVLWOQRwJGB///37AkCxCYtvlpT843f5gpHCG+u5DnrspgUCfV7qHBS40i7OVDKK3VDMhu1Rp+Tb4KgT7obtUWeqKKr8TJ+VVPECOP2cGjptxSm1X9qgYcVufr2DdoGjqfXhzzTlu8CKAgGUaFPNh0mRwS1Vf/mdTDCptvF+6AQ1AXtjw2pUHDZYYGMrSZe9znsRiFzgTlby/YyZZvN25VCK3Yygu2CiDvuzGT/GNdTeqPgSAKC7lrnI3/03+9Z+zaCar8dgTO0FQGQzw7JqmIkAyR2vI+EqQEJ+R+cczRAzAFhn2t74I1ugZK2EIa0doRaAwQGN3aOodbC/qxHGgABMuwIA8JhWNK4srsyzQNSZddGatkBzqvWIeLJObmchloaxNKm4AfuA4Cm2T35fY/AGZcMZF8jvCQCglemIqvdOFvjYR06WULdH2BTmk4V0zSIjn1E703kn9g+OYz8F2BAi3N2z2ODUNO0+BqIdB5SuiZ8tX+QFmgyRMUTlS6ypQSKzGe3P3EIGfR8wmFYkziFgAwCy2khTR6a0U3wGaUkhse6N0RFT0SkmwcJgZDhtEGhf0Z56fGJhRvsdt4GwljxX2j8AylgDnpG1NjwqThMl2Ntp36tARruLjFh0VEjSmOuaXCQ9poMUmqPVjlZG6+HwDLmfN68XZSerncJjKxM032MSApo0pr97HKD9Q8VrlVPW+SsGuibRkHtpKkS7Hcx/r+KPY5c6E7YHVYApW6l4LwsIdV7LF5VdoqjDZ/l3bGPVJo5A3wBgyVQKY1rkma92KxgAtQCEuFB+IgADZnZLu0q2KosFBSC1k/p6vwIo+BmATcW09TsVm/F/+xu385Wfacd6nf/+f//XF92KVKuHvygXdnSmt+sQ/Bf99k0Pmt64BQLIWWWvAb/XTqrl8FJfQEFpRgmioHYBhJoja3GYcmgVBNrp+DV6UPK3nhWNU+gnsPkOAECyb1GEhhEAICBhmLw/vX9OHPBMSBtdOS+NyXKlEGdTSJHEHYRGpZpAroMUF/PzhEBnG4UMxelpLL54Fn/3m9/Exz/63bj37vvxemUljthAvZ1EsEH6XcnngGnDqPeaqueRKKA6OEl5U4UxaZcVGCjxEVMDFNG9H6IO00MWHbUkkIyiLgr1npaF27duCgBYW1mK0WGqY+Oix+NIfv63f6vqyA8+/kRTAV4trsbW/r6oLRj1IQCRw/3425/+JFbfPI+xEdo5rCQL5RxBkdGRCaOTY+MC0WntlUhR5yJevXwZK0srcXZ8GvPTc3Fp4ZJaFBAPJKBj9un45KjQU/WkEwxnBbh67Cq58Txv+mxMZXUPF3SkZnKDaNmAHH3Ml6ftIoJeXYkCpWo7e2Rycizev/9ufP+D9528r6xEXwdkdF0B2s4uKqwIniDYRPXJ81N9vkDScRrQfi/HRz/4QMnzr371K7UmYPBB8yUkeESiaZEVaP8ECaDbgBv33rkbt2/f0nSErZ2t2DvYjZmZKdFclxZfxRdf/Fa9dRpNRc/+eUdzW5VMjw5F/0AnDo/3YnHpZQwM9cnJMa7l9YvXMdg/FLPTs1oZevhIJp4+eR6ffvobiT/29qBrMK0KF9Ww0p1w4JajZrKfSwlXVqbdK+UeRYOBnm9rAU5XiDhbBpmMik5NTqoKVvT+tfV1VU15RguXLisBozJAq4fFHK0j4N489+CSAOGgTKmzmFkFyWXXqvJWjB1T4B14OlFJBy5BH0SFaAkBcEGQqjUDWgrkWB+PvZPmgZLVSnhKGCx7GKXk7GstZ1XVKSlWJzPJYwXdR6rALJ0dwRU6EZV8mZpItZgRmYBF1jOx+XPSpoQrRcX876bFqZJ8J+wGYtqBfCUAlajU2vB/B7aM4GoAlm7lMymvlZS0GVTOj+wXinXl80Yw4MpZfV5dnwMxfw52sGY78/2qdpU/q+q8K7Gl0WA7revuOY/pufEYGkHvALsJum4BMoEwrMVFRxUHpnqMDo+qj1aV4eERaYuwv5iXTKBq4MljSqvKxnvwfvXcit5JVZ4/vA/9qPSgk9BazRdgDrDxmgAi6KdFUS/QiveFog4bAU2COjuMKCSwYAur6pDgKEkt9t/U1QKKPW6LNgOtn1girkg4UTxXYOznA6iVs4pbuhKe2WxAojlTTuaKHu5Er6FKNwFeM3GnAjPuvaoflbTV3vNzdeLLa7iXAuvoRcY/Xb12VYypxcXXsba+ogAbOydUvT0AACAASURBVOs4xD6I17EeNRqX6wY0ZY25NuwsLA5AEEA12aAU/eLM17mBYcX6o6tR9FeYIkrwMyFgSorXG0pzS8AwNVAAs7mHbgKRFWYq/+gB4BMAs+kR5nkgvkW05Eo0ow8Hu61RbbZM21awfhUMske9B/J5ZWtjc47bWkpvK20bvDFFvQJTsYeShdg+q/XsVOX7TvGnXueQrxFMbIMHFe/Vea+flR0R+Fx9rBmC1nlnPC0+gSkCRaXvVvkycBeAQDuMRDFtg/VZpS/RjVezuNOiz7bBDgCAAjUMiJsxwTMXq6DVg1zXXrZMoEa2GLST/nacLCE+7aWmDaASF10vuwFAN5mdVUGt9Wef894lGmg9HAM0JC4FlhcAICp9tr9q3yjWNGBIzzm2jLF7xBjEn4P9PSoWMWYRXSuepwCLBPsEqhTYnZoFrtZKtkOJqVh2+CLs5jlCxgZsoK7TUgOTkzXhTPDMmBJAPOAJGUNiJXgy+bkAAccBuf74l/Ql7Acl46xlFihI/pm8Zdt2JsYCNo1Y2+PszHjimdq2k/wfKbaQ95LPa0A326hGx0bFgWSBVFvh9WvX1WqkVoRDs45g7NIKIV2sBBNdQPCUC0YeIpisXOUMQdgDAQCTEyOagjAxSfUZh+pYk/1SGhDyRWJXex/wfjBZC9Bgj4iCzlltCYByn7yeyTLEsQCQJP9U+Nk/+EU0Vfi5gQ/i5hExJygeEdcySlWFIVpViGEk8tlvMdqj4zg+pX3HbVMA2badjnWsOYPddHyJDdbZSIfAuooZW+3pyk2buKbiTRdAHDvV2atEv3wX+0HTrLLdppjViktp7RwGFDawULGG9rmAHgMtrB95AQuB7hpfFO9ke5m+MIF4bKh9jKICX85FGgZ+/f27uXJdZ9lDsYGVWzbjhSteqtd+FwCouMjvbd2Szr/4P/6NAID6wKJAFd2p0MG2cW9fXDnnurC2067ArpxRvUf33znOQReTSHkJPFH1N0jQKCJKyb/9sEVV8WbxpkCTP6tKEpThT/7M3A9V+6UfkBuiRgxaqRxBqhwRlhRGKntOcIy4ctippGE8q/LFz9mINpQWPhIbQGCE2w4sFkEF1b1XQl57eiQ2hQLonXvvxtzCQiyvrcbuwV4cHLt3nX4okjhmvxdlHaGjs3OUvi2Mwea2gfKBYDHN4nBloEmyLFSogxDnWpt+UNbt7fjii8/j4dcPNNqFKtSd2zfj5fNn8erF87h6+YrU6XG4r16/1ogiDuc//aP/Lu7c+yBW1rdjn4pCf1+8efUqVt+8iqE4jxePvo6djeWYnhqLweH+WFlbUa+TVPIHR+P27TvqgV1bX5NAnmli5wYAFpfj5OgkFuYuxXvvvK/n/uLFs9jYWFEfPRR2kGgAHos69mVAZzpfBR2iFWXwaZaHD53RWaN5hRZDo+MQMbOU96sRaXu7iGlFjI4yFvFe/PCHH6n/F2Dk2uXrsby8Gv/h//vT+OUvP1PyTzvE+ZkD4KqW+XMIRnvixo2r8d5774jF8OzZU/dW7eyKTkgvWl//oEYXgqRCPQMpptqPE2B8C8qx165eiY2tjfj8iy8EBgFOrK8tx+bWuvQJfC6geRiwgtY6CGtifDiOTvbj9eIL/R3ladbq24ePNO6KZ32dVohLC6p6IZr4q19/HqsrWzE5MRcLc1die2tPe5YktOwFn1PV5Qp0qq+JnmQoYBh+9igVTcCQMsjVVwxQxmdyZkiyqV6499g6Dbt7sDDG4vKVq1pbkn+q4u5XboR5+Hx+ByYDFUyusQxtUZTruZAgFFrvahioqbU0KmhSv24f7BVEFN3LWbaAZF09X4P9ctCMWVNwlRUHJ9OpB5BKxkpwUmVWKG4maZoiQn8wdDNVQNzTyHtVa0MlPvRtI0rESMZKBghYpAsh0Au6e0N3K6NvZooFdtjrpTxfjs3oh9XEWcNylHWeykFWK0P101UC4+DS6LyQ8q5DTeG2VoUSoMetYbZJpUxtymlNLrCDq2spJ6cqFtVTAZ4e6VhnuhKhbhLfmkagSSh5jX0DPTE5PRYj40OqEg0OMjfaPaT2f4wdpPp7JkHPK5euxNgoFTVPnmBPc3YZLUp7C5XbqpzUPinF4NLHYN2x61OT2T5wdqp9XFUFWr34HTQJbty4rsdBxaB6N6saxb2hO8JYUMBNBfISexwSowtbrb2VY4WwV04GPI8b8IxrpipGYML+4vcZAUXgiY8qthYXofOS1QqSXdbfYoMuEBHEVVLo51XV41Ib5xYTHM+goZKjSqitI+Jk+K0kq6WuXp/RDuaq3xFwm+oYa8Z4UdhkAtBytjO/67Yr+3MAAAdhgwKW+XwqmiTegDMk24A762sGaAmC3ebhpAwNge3tXTEAPPKMqlBRYZue90ONS3OVv6o1da6w3ZUgaB0U/CPiilr3jK5veZGRuPt6tqIkS7MoGT4CHRtQq2KrdkWyEr63YzszAGpcZAWHBaJVrFb72GNGnQAZeEm6qSrlb8+urvvsglVZ0Cm/0AYASDhrTfx8ctxdBqiVXLeT3oo/dZZPm5ZG1kzVcQCAkREJz3GtFr91glPvw1oXYAAAUPtOIGbaqK4PTaq3kwEnGAWYSFephKZTLFbsl/NkFeSEkzYI0k5Cah83AFjDxKge5RrxVcBNXYPW5iJjvUxOai0LfKtnpgSNBCqTjdrDxZgrAMCs1qyiyv53BDKRMFIQ4r7oNSfhJ1ZEMJo4bH52TrR6t/h5/FiNQ1NCwmhstFAyVhWzg7Wm6IOtAOSmUn3m8cow/vDrPDNiI1hvtN8wZWljc0s6SbwvgMToyLDOvVi2ErhLvSRaMPpol/BkHKjvKhbA8uqEYgMo/7Qb8Mw5wzBbAQO0BmpRvuiO/uO8EI+Ivn7i8+69Tq9dZiDJJsUXEKs5iTfTVj4L3ZcrV1XcgMFHaxK+ElvLPaFVhe3cO3CrhH0Z7YV9YgCosHAOZR3x7p6YmR6XQCBtGQDYJyceeerX+VyWzwAcMbDu1k2/t30G10m7soqn6Uvb+i7YeTQQmDbB7RJ7bG0gPBsxNzcvP8DP2WHjE7QV0AKyrWeJ1pdbb5kY5Yq/PrunV2st8JRxtR3HJiqaJOPLWZ3bf6pYIDuShQAx+tJu2CY157NyNulJuM9R9rSdl/JvF3er8GNbyrP2OfNYZwGtb9k+swWtRecEHgYF78XvWXTUjo4QED/LOG9iOXxvjR6vs9a1e12G3NtAeP28Xc0XUJ9FnHrWZXsNyDRsyYrbPKGpChKd6PzLf/MnrsMIcWl6WYpm9PcZ7XaSXz8vQ+bA2BtPyVRSjNo32r2wTJbNDmjpEGT/F8ldG+0px1EBhg2yq+IYEx6G1P1hCyBwh9oqN5yzGlXx5nUpCsOuJSFGFIYquPpiCKiz77UCSC6uPlvU8RzJ061m5WEzCGJVa9ZATl5HwoFHt/Kp3lyj+PSOg0AODtO/cxZ7h/txfGpFWtENmQN9zHsxYoU+EaqoBgCE6GlUTAXQsAWsnAuNly+Pp2MKgA0BCYWNAyNd+mJveyeePHoUX375pa7x0sKcVFWHhwbizeuXsfj6Zbxz92589NFH8frVq/jlp5+qV4nK/X/zT/5Z/OCHvx+Pn7+MJy9fCQ19/fJlfP3530XPyVFMDvXH1Uv0Kw3H4uqiWhmOTk6FCk5NTGvkEuImJINQlzDeVGFev3wVWxtbMioL81fi/v0PlPhtbqzFi+eP49XLp+qHmpmeEIgxOmKGAgZIlFWE8o488oLnAdNgZMg0KxmkFGipYBDRJ74ItI0o2uDwRTICiocOwuVL8zE/PyP1flDv+++9H5Pj06Ks/+VPfxY//dlfx/4+joZEDMtlY2qKGL3BY7GwMCtFaow5fVoK8Hd2FWhKSFczVkdiZnZevVPcC5V+6G0EqjwXeuwuLcwLFPjt55/H2tqKjD9OYWJiRC0BBD+gqVSyGHklVfLjw+gboIXiUH3Pt28z5u8dJTWPHz1RywT3NDc7Gzvbm6q4j4yOa0TO9haiaKjEHooCzTQCKGE6D7RqjE91Wx449xayog/tUFTp+bkFVe2xxExoQKTGgbsRdAXBEqq0sa5nVMmGAq4OkxImBYzwLLkn1pfggPPpwBSBGlc0SWb4fLeBmAbVJBDN2BQl5NkCwNlmnTlbJc5lQRePhcL5W3QyqcKI35wA2vSqaivRpOzpL2q+KkKnTjiKFgoAIHuRgQH3QXAiDZN0wtbnsL0R1U0iR6cKaopZhRPGmXjf5LgdjXyzwysQxvYYxJoqiNF/bDzBUQWWdlau/rd75SoIr0SFtZFwY4KLbYC3gltlFniUVjCtCnGbHkwRvjUdhs+vCrj/7t7fCoTq8+2rePcLiXgpSM3nW/db/qbxO078KhDj3MGIuX33ely9fllJ8Lb2/LIAANGCcyIFQCS3MT05LTYStka+4Tw0VhTxJnwSib0/z+te61KV9+rdF1BzapX+pcVF2V0CQl63vrGqxJXezIVL893qMa0+AnWyL5sAkzPw6sUbjTflvbVvsjJKsMR+YL1ZP66FgKX0MQAdSHwAPpiugQ1kbzIxZGdrO8bV3tCxmCzJvSrv7jcGYMKX8HmwD3gdZ4BgzMyB8n9mzxVtW3ujxtq1xtfxjPmdSiwrwdETznuuNhb72DyvLWDeLQ0ej6RKP8kAeyJpzJ6YQeXJABV735VsQlKCf49J/OSTH8Uf/MHvJ5sh4sGDh/HVlw8UzDrucQA5PkrFrSdWV5jd7SkuAtYGmIlt21LXit9jP/lzc1xVtl0oWUqWj6qzyWbjd7ne0hQQLb5EsdzfY6E0jW9rJi9VoFhnpZiL/EatK+vsdhXVj98uqmRbQIEGFcfos4vVmPcmu6DKbVNAahJQM76KFWJz1LBAHRpbeK7iwQpedXfJXCrbU7/bBgIKPFQCmZNX9FwRdKU94js2ofZSvSevKdtS6+2KbqNXUkBo/dwsCFfQ+XslV+19abvVjDYrG1SCl2176oSnoS2X/TKzxdXHikMLjHEF3SCWBtj1MkXKPreo6TUerAtWyGC+3Z5R9slCtykcljaYe9TeiYiRMZLvCZ0RKtYjw0NKotGK2t5ci8H+3qCqzWQALDM2nRja58WABq0qXD9JpvemW3SlSUWMiiK8eqxDwoFb21sCxtkH9KJjWzmDiBJTqa/xr5x3/PX01KSKMppEID0Iki6YsfT3b6jIRTKBneT6KQRqnOmFrthgqdiaST/XftcQcgkT1tnHX0rdPjuPYS3o2bcmzXC/xKuAiMQobrcgWTQFnfgKFhLtDzCP8GOemHSoCrrWgFg0CwOZAst2AQRwv6wdIozjY0MxPzcte4deGLE0QtX8ToH79Zyh/cOWcPJ/rFjCoKVZQWUTJCSrgqL9rxgZxGTJbOI6Hz16FCvLmzE/NxU3b95SEv/q9RsxECcnZxRjwPSFrQGQqfGlUv8/kd6BRQD7xPwAGM4woVusdGLPtbU1zFJktFVE0HNpAaBln9t7rysgmLFGga9l+3SegSa6Beamd94tZqHiZvmpbgtA6tNxrmWL8+yQV1VBGb9dYoDE5DwD4kqA5PJ3Bf6VDSn7UiAlz6+KGqXHon/XfauV1J9fNtQtDYwsdqFHIFxXE8B+XGfzX/3Jv+ty+B1kOxgvJ16Jbxnsv8+I1wd/18DyPtx8odFCSbqbOoO/Vl9UBY9uAbAmQD3IttM3RaYqXz2mYRDkQ3HPHn8SQ7dd0yfFA1GzpseVkJCBAEPPYdzSyIiMAt+jLx4l06rY6C3S+VoQxAKDGkf1Vu9yKUtCa3JfhgN/9+PwOdXPC4LHJgLNjJ4BjT5hXaALakRPTjEoES+EN6g2EPQpib/g4J4JKNAYti6KRfLvBAKjYucF68EBAvQUjSGjYgPCyBoeHcc3Dx9KgRr11nfu3YnTk8NYXVnUaBF6968szMf9+/clzPf5F1/G2vqmDPKPfvcP4qOPfxxfPHgYf/FXfy0E8xQF2/29GO3vi/vv3IkP3nsnDg53Y2NrXQwHru83v/47Va4AXRCQWVgAPd6X+N/im1cyElRW1lY3Y+HS1bhx46bQYBDPpVfP49E3X8XpyYHG6VEVZ5ODOBqdtUo3f6c6wH7l2kkcESRhvJIPhMX/MIiffPKJ0LmNzY148fKVKPFeewvX4Ywnxkfj1u0bmre6urIkRPzWzZuxMLcQO1u78etf/ybeLC6reg9tNDp9sbtjzQGeG3uBxJxZ1MfHB7F/sKtnweQBztqTJ08FGIBya2pBP6Ijg5qWAFIMCwBEmao9IBYIPHtma2dbQl5oNfT0Qs88jIEh9wuS8F26dFmJJ8k8ugYIBrK/rl1biPvfe09iggAEK0ur6gm8c+u29unLV8+kT4DDvHb1RgwMjOh5PHzwrcAZzjVshZXl9Tg8Oo1bt+5KcwAww4ku42AsYEc7ArPTNY6mD0dARcYCduVwZTxJwhEDSqFP255mHisHCccKnYzPqSSkgt0CDUr0xSCQx9JUkMXfi0JslLSpXnFguAaSfc6nkH6NbOrXM8TxSiwn57UL3ElUX6M4hwas7J1VLQIakvpmTM66kkoLyvQr8C+aG//mtVyDKgaMEpJokRMjC665Ml2MAJ4N2hjeowY++D97TsFMUj+xRdxzTcMwjddCfBVIdhOFpIc1DrmmvlTiZScMEKnKs/qRnYy3fUQXAMhgupKP+hwDLgZ/isVl6rmp+gUgF+qu4LcFxBZdj+SD4L8Akfb7O/gsYNn9cPiBSs4B8hauzMbUzITugDPG3nQPbzJATul9DZ0RFhd6PYBZgQAvX76S2CUJEu9flbdKfmDe8NoS8CTg53WsHUn4tgT29nS2DQofx8zstNp6OIf7hzzz4xSXBNTzeEatWfTE+vqm7BU0TPlh/IwEaA2gWIT0QIGxkiL15rtliv05M0f1aEx7lLUjMEFxXiK8PShmb4pJo9YFjWxinnOOxDV3oxt0GHgu5WYn9a6MNyCAz7nfu77+vuqnAq9E/wGaKsBqzrF/2NW3SA0OKPUFANSeU4Kd88w9hcNFCtaAM42tJNYH7L1773Z873v3u/3UVP8BeAA7cbQ8S4AV/k/Vbm1lXT6H65MQFuOzYN9l4lMxkaneTb9/JWZF7bbKdH/OSTcTrQooMGVcXcoKdgLUOutnrjh577maZRDARYFuZTuZfw6Jmh59HF3FeBVjlU1z/5Bp6hlddl9b75FYRDe5L8CgPqf7kDM4reC74rpKiiuurFhSEz+ymFTXVb9TCY0nOjmQVYCbVS9fG5pHrgYWaFC2rs0maotoVRJX19ANnBHby97+2qt1H2VLvnufivkyjq61KKZKY9+s3WFtFoB5Rv8h7OU2qHb/OPdQ111MpwK8sSlcK89e7V+yD35PxfQqUFeFOhPWBB24RmJm7cOcWuHfM4hHEi6doUnbSJgyCDFjm84Zu3lxGqPDg7EwNycxPo4tPg6bWAwb3m+YPny0TqgyS5HfybqEv3le/F627iFsyVe1dcK+UoL56nXs7mGfh90Om0ACcTzxHckVWgASO8yebhwAzEH8ZwGgqoTnJAUV3xI4r9Y5nyv8J21R9G0z3s3+UmM+AT8z/lfCCfNDI+2c4PO6Kkzgs3kusPpo92It+LtEXNXGZIr4piYhWBSWeJ5W2ZpY4jMCq85sJe5Twug9CFyPSPwZu7a5tSa/XEwBroPnXvoLZrE615H2CHGFRMrd5lhjF7G7jg08OaxiKPSnsH08w2+++Va+h/G5165dj+0sYmF3hkfGBHAzOQVAAwCHXAfAGoYHsTmMMQE8FGujWv3c9tyNPXKcYJ1HF4vc8ltfTt791c0fM4bhez6Dtg1+H/sr/T1Bxvo3out+TTPOvnSD6rzbTvmz5IsSQO7arfLB/QA1Q4rviR15PQU79gLPqgDoYpmWTWv7wrp+flaAY/l/AY/JjCs7yeuLLVSvF4s8Ywb2oveEQRdd8//8J//uAhTLi+fAoughXGShQN81cO0bbjuUtrFugwdd4KBLlaEa4L7fNkAgx1lsjQwey5naoZehAwAwHZffr6kBPhidGGKWMT1i5xcxKEqGk32JYSTVZQw6EGr4otz2qZrMoZQR2T8wSCDVeaMpLGYJQ+meE1XR2pXgQo5gKhaBN6ZpxfwhUbAjQJAq4uwieytPofswJ9LVLVNJ3Bv04OuHwaz0O3fvKkgA4WaRMJiSOc5+TwWd6fRqI7HhPW4iZLjUj3h2qv7hly+e63kT9PF6VCxJxvt6LmJp8WXs7WzE4d6m/g09FlQLgRQAAEYQ3r33XoyMTcfG5k5s7uxqZApjsmABXJwcx3v37sbUBLOOt2JialxVJpLVT3/5abx8/lKJ+f377wt4ePXyeXz26S9idXVZvbUklS9evomZ2Utx69Ydi9gcHcbx/lYsvnoW/T3nMTgAcGK0HwE+jas6OIqZmbnY29mXweH+3nvvPTMINjeEXFbvOgEfqPXHH/8gZmZnhTw/evxE1fgKUDkwAgoYsTLJ2C8MGxVg07p6CJDOQHDpreqR8YMBwEgZQAwmEKgKT1tCLyAQyPOeGA9mBUzIqPKZ7KPxsQmBD5xJdAgwyiQ5gCM1hgfqHckhVUKCcp777Oy00PkXL55qz9IGwBAjHBaVRpwbCTcaC9DFGCVz5cplsUpWmXvbOxDXrl6LadHpByWgBVXfwjrYhCHNgl1aXI793b2YnZmWjsOjxy9jfX0nrl29qakBOAUrllvcRtS23X3RZAlUrHY8ILDClHqj0K5m1Mi16ls3Ba8CNwUjg4NyGtV7zDnx88cBW1ymGAUl3FXVbAVD2ZbhwNAJZwEIqrLJYZq+VZRkJwkelVQJCM+Kn5cAJRU+JlHQ7whoAyLLNbHvSOzZmyR82AmSSBIS2Y2swFWvf70f94mz5os9zv4pFedyFmI8oQQvxpIBH/WDZoLvYNJK1CR42K9yzNVaURW6LgrdnRwiC991lulidc3QQG3/CJD6VYWy426JhnWcfFc1rdatqsFa82yzqs/h9TWmtYL2qihXixXXUe9pQMDgA+/XpruWo/becZVR/ZhC012ZhLFx3oF+SD8e52JMglW8FlBFQAwzrOnTM+VAWiSq6Ay6J9QjrBwsVcZagTfPn6DJwHFIsIdnyM+hl/N+nE2YMo5J/CEoPA+PADYdxc7uthID2qNQj6ZyVNdnWrrPOLocquDkTGDOmVk4rlYpCMx75+/qWaTqxdoAgicIwLmiIkcLCteJABcAAPdXOgA6Yxq3ZnG8CrwEsFB1y+Si6K/ak6qs5UxmQ/PdSnkVBZrYgag6K4c13/jYdqISutofXnPTNNl/Zmv16ezwjCo4wu65KusEuSqsJAOiKvcTV3COADocY3Cmbly/oWt/+uSp1pgzBKhDUAerZ3VlTRowCMx6b2e/a1JIK3aBFVRMm/Z9GvQxqMcfgfJi/yH2ZbFDQBaKEjznbjIb3u+8b61Lt/qTOh6VGBeVtc5OO5bTcOYMiOu6sEFiGqVgqK6bs91VJW8ABMUbKXpcCXj7/Svwbgez7WS/XRWv31Owne1LtWfUrlAJbWsUc0PDdsW6wESS6O8G0LV3Kq7ltSRdOnlFNc2LaF8j12ANDc+tr2uqfVvX5livNAGcRPAavlxQc9xXsbNsVo91Q8rHsX/dEtawKur5tNeCfe33NtCDb5WNaY0Tc1xa8bTVxeuz6/4q9pYVTT0IW1Q/YyXSPfSMA1BqB2laCtXns5OjGB8dioXZaYn2ClxNcVxmwlclnmuid1/TSJKJAgBAHFqMARhEOwDZcZ7sRTMj8Ae8z872biDQNzBA8g8QadBX7bUCN7NCm3PbpZ2U4tnYOWye7OrwsD6T6jsx5cHhcUzPzMofdAGAoKXJrQAIOlMz5OyRCAsAyCSqa/NlMywaW/7K/saVdQHwfX2BPouKjMR5jBgccz7BdQAks9YAGexFxLatIdFMBGK8sKr/FLAA/gQAjMbCAhX2iJW15djZQXV/UP7C+8LTyAQinmFXAB8mVERiDRhTzj7CngnUHiAfORXwi++Q+N4JmhojsTC/IPACMBw9ABJKqvv4Mqr6gABiFFDZV0tor9oBVNDb2TMrMTqxd8CIcgMA2p0X9p1KdD2V3fs0CwS27835b5L5Rqeoaxe740jbMWSuYbIiCzQsBgBxFAcTAMCJc6M/VAyySsLbdkHAcavwUefcALTjN3xFgbP4enKQKuBUMYnfq+IVsUntmfZ98rm8RvlnFnaKFVB2nddUXMn3+FzGfJbdQoRbrLfULZHt/J/++N9eFN3ZKtY4oqTrtEZ21Yd0k/0WbbbNFijUvYxWBdFd45UOQwuaAED9Tjfok6Whv6mACe+IRkXYaKgqDDjArOjLwCkwPYv+RDahfqO+z5++pDmhRMprhxmRBN1Fr7XABmMDuUdUlOtgyNhmzyMHQZ99YoNOMKwA8wxlzZEc83SiRJir5hBiiKhSKdjOYNVBEj9zEoBhRdiDQIV1AJmk74SE+S9++pextLoUH3z4/Xj3vfeFWAIeIKAhh5RoaVX0hBB3R4ml2KHmvJ6Z9nN+KtXjr778QvRyqsR37tz1/HgCleODWF58Efu767G7tRzb26uxu7OpVomeXoxvb8zPXY7JqTkZ0PGJ6bh87ZoSb3q3nj15FotvXsfKEvPb10Vbotf/+x98T4blFz//uebB/u6Pfy9u3rqt9Xz87dfx6ae/0BiXazeux8TUXJyed2Lh0jWNCYSaekgv7MFOPP3mq5gY7o+rVxZ0/Xa69IRviOL88ce/EztbO/HFF19pzQnC2WMgqgTb7HFQVCWpwxbbwoKura3HyupaCnq557FEUzCaPCMKLYAhGE+mN2jSQE+fnonUrweGYmh4VEg11NCPPvxY6/vmzRsdfirwBJr0/7vqx/jAYbUmKIAZGFBSgVqr5tBOTgjokaG5OIutrQ1xPuj7ImgXje38LO7duxMneh1jegAAIABJREFUZ/SRbQksunL1shDHZy+ed43GixfMmT2LublZTVLAKSy/WY7trd24fu1m/Oh3PlE7Baj07v6OPosERI64YwE5zhrPCIFNnPHz5yuxsrIdw0PjMTw82m3BAOjAjlCV1jiY9S0h96psD1L9JsB3jzIGXsYO45u9YmULcEBt2iWGGuoY64ahlECLAmVQes9oFuhFG0JSc4sJU7argiYnjQ6kFQhpNKnHv7RpwqXYX5ofEnoaGvS4qqw8kRABAHCaEW3EmfM6j/wyEAIwgt0DmKxqIGe/9DtcMWUWM7ZkuDuOju/D3ilRqboP3oczK/VeOdCqiCE+4+kC1YLlCpGFMKUenxW2AnhrpCFBPkG9tltWbquiJl+d1dOKmiWKmiJUbQBAlLoUUqyEUI5c9OgUfUzaZCX09Qz8e65A8Wx0HUkHr31RlOIKnguh5+eqjOmsWt3avsK9lG7D8p/e3k4cnx5AHFeFC2cNeEZgo2cVnZgYn4wbN25IlJKA6PlTmDEreoYCnDJRqfGLlSDIGWdbh0bXZpVSQfHFhRJJUfRzioLv16wkEn962Pf3maIRshXVv8q1YM9ev36tyj+gm1oPOs2oMU12GRwUALoFOyF1KEpQDOCQCtTu/l48e/5cYAf7FNo/a4XwHKwq1hF7jS/zmUl6v4bukBy4QlyJpp5fil6xP6oaaUq8n7kCZHpuxXJh/RqB3a7wEkKa+YwK1FGydWZQoPZuW3PEe8wgFFoAgHim9/s6NAUghTqLsi6WQQbqUi4fglVFpe/IwdPAQFy+fEX3vvh6UWeYLxIZgFLWHA0IngNCgGYrOU4pumzRRQEFsU31VcG59mYXxDariy8+uxJIPgeQj89vwEq367j/tWk3qApXxV/1fvXvSrjrOqodss6VKmbECGdOYCqpBACwuKnZoZVIAlKXyFsVZJQ4pq4UrysQpK6hvQYFxFRyX4AvU2i6QN/fwxKteLQd+Nf+qsTL1+BPq4SsgvSKOdWakT+v1xkoNgupQIM2wFyf7diglSzowxpRwOqvr/Wo8bJtUFR+tdvuAKiW436/Mz2lrqV9jXXv7DvvF49YtQ0i3rPeVPdLH9Ql1iTN1j914cw+UPeQABxxL4kR60ABgliO4gHK852LsxgZ7IvL87P6/P293dhYW1NsV3uV6yaGpVBBclsTuKSzQ+Ke/eYANjAUYXaxn2SrKMZRdd9HLwibxkjkPrVZMnXJyRC23SB3nfcuy+nkWEUU/lgo2MkT14leAXYBMGFikt5sJrEcq6VWhSSJm2JvAH1gC53K/lNgUr4jzS/bRE0yStsG0FGgeu0j1pf7JBep/T4zPS1AFyCE4g+aSuxDEnHejyJf+QqfYYOieu8sPrKEoyMAKzBDR2Jvf0etlejH4M8qhlGimHtscIixsGNiPxNHYntqZB0A+AACsj098oHYNeJLwCVGOQNgAIjDXoPhwf3x3AWO8DpNZ3EfP6K5igcPjmQjAQCYBMAW3Nze1t6UT1Bbo9nKfK5aKBOI8pQ4t10VUNUUNtOPpzimxGtbjPFiEbzlP7LVtM6DoGMmT+A7NOipAe8qnlBLpBiJb+sp2Z641aewwwL/+F2PxmXvNK2APAfWlTXzOGD7BO6tQFoDe9bY4e/d62iJ7/M5ZhLYV9h2WsSwAKiKnSQILODfuZ/2pGI/59Sdf/XH//ZCKCGBkS7c8w6rn6gccftDFcRmz07NlS+Ev10F8e+2VJf5wLa6cz5Ybt5iCl5KjEQNdpBT6fZ89Jgy0uolw7HK0FPloPrA4uBoWZCLiAk2Ne+PMc9RWzACkisb49wH/aD0TNNCkMlAIfEIval/Ph8UPY9FkdPCh5Fa0CSSHYwP4IEqL0Jk+pXMgczUGAkQcyGrKEwf1egojwsC0KhgS7IXvRF/+p/+NP7yr/4yrly/Fn/0z/9ZXL9xSxXyPcSH0lHwuxIgE/qECrSRU4yZUEfENhhdcn4Wo8NDcbjPqLyHGr1379476jnnsPK1v7sVDx9A01+N48PNWF99HceHezk79DxmZhbi3fc+0AxVAQBjk3H95g19LgItqLaSgD948EA9tRgbgtb333tXSTDMA4wT4iELl65IFGN56Y2q3KBvt27fies378bk9FyMjE3K2FCBuXv7Zgz1XsRvPv15jA/1x43rV+K3n/9GgiQsJ1Vm1Ec/+dGP1af+6S8/67JE3HMNku+qCgip2jz6+1RJZw7s6zdvuseZxFT9Rx1on8zqdg8ckwdQXEURd3lxSb1l0NurN5b+NERl6IWCDorQIT1Sz549Ew3fIBujbqjyDXv6RKejefbs9XFaFejXPzqK2TlAEI/UImlH9fXVqxf6bEYRErQzlxwjASrPXun0nMflK5difmEuDo8OYmdvV6KOvN+XX32lqjy0pK8ffB1ffvl19GkCR+//T9eb/FiWJld+9nye5ynmjBwra2KxSKpEUdTUaDUEsHvV/0cL0EYQJEAbLVobAdppoZ12QktoTiWSVSSr2BSrkjVkVuVYmRmTe3iEe/g8zy78zjF793pK8kQgMtyfv3fvd7/PhmPHjsXs9Hy8+ebbqgJsb2/G0fF+HJ8eRV8/1cpR3SPKteOj4/Hoyy/ExhjoH46nzzZiawtRHNYWzQJPTlBA3d+vRAPknF5ZADIHg9ggV1HLwDl4ZpJHQ10tcKCMnJJV9eiTHI8KlKuKarUFqWqbivhUXKvFoLFPGfCkDohsf1IJrSFi28A9FLvAPV52wnJAjOJThXFQ554EnHPH3GQCuKo8cL3YSYtT+VrrfgGQeE+SKJB3kPoCMFgj+vBqvjqfi+OAwcEa+R77YpKKynUnWxW8jwSmpEgYgQ8zy0lI+GxaOngWzH42uIXasatPfm60kfSqjcFBq6tAus4M6Jvn5bKZNEZy3J8ZFTWz26Ko7G8COgeZrlRV9coVx5wC0K1UpD1NXZVyqg3RrxT97ZV5P2w378V1qoImQMTBkivARRm0OJKuFxT9jN52mBsdMWbklNNJa19FxMz0rETh+AymftAqReCI8JQriVY2rikXNSe8kicJLkmVuiaVeL3FfMn2B5JttVQI/QfEIgG1UGSxVBA8ZD88ePBAPftcBzaD+7+1dEfMgHo27Ef2C0Di1iYArBksIwTt+KSeXt0r9/Fi7WX2wntvk/iJCTEOnbcjtW09e4IxMQ4QXhQco/uWkGNLFA3fRhzhoINRXGYRVpJqYI5xeTC3YALVlCFX6BOrSB/fjHdy0G0GTwEOVYFTEJ7gFO/BWSq2XYE/BqdSKyeBOgVNybAhYMZmYW95HWvNFBTugfnXJ0euviuwYpTX4pKun+Cdn7PFWGeAaF3PjTgFsN5xSiWg/G27cN4NIHVGUsCX/1cil0FraWXw70ogiS2UoOWcez+HKpbUOcyJF1mMaAN4Bnad1Nc5894k5iJpMfus7ruothWnyU4lAKCzl9pJdb55XbXmVNBdn+N7ddJmO+CEvwS7SvC5AIeK+er3+HcF/Hx23YOSrRTA9Ho3OhLV+tWunFXPfxNIN60EZr0YONW4rxROJWHiXk3/byjFZc/qvZqWNLOQzBioXmFPMehODEkQB+CyAN6mqcoJUIGh2IhKDnRmU/+lChZmNbjAxmewVgWw69llsqQ1TPBDYtgqgmW/cE5Y8Tl3WxY+C9AUxibj6Ho7VzExOiSWJ758Z3s7Xq6upg5JtjAqsUfAeFg+07R3AHJE7PpUUfbzokpL/OpzWs+X6jg+Dh0hkvX9fbR/YBheSzer6PEkW5V41xnj2hGDxJ5ZIwVNE2v4WP+JIsaQ2AkarRehdgG0pKj+08oJ65HkX0yrI4/1ZW3Fikn73dtlHl4JqK3JCy5Q2N4X0AGDjHslBsNmE1Mx4ePDDz+U5oD8hiZUIIhon+Hz5gp+KeEbPNFQco3/AyRGB4o2xOnpST0vYj78mCrHqfMAgMO4W0g7E+OjBk1TGFaFEGKnHNlIHE+8wDQG0fhPEepDc2tUIADnglZM4lp8wsLConOgvkH1/LNUsGDRbYBRgaYV/qCSYMFs14AdxBduItRkpGSFAo7xVYzO8insZSXt5IHJKK+CRVOMbuxadz+0JnLIhqLbklppQsDaOnQJ/lUrSQGJBprN6LFosa+lzo1AkdSc4vvE4Ab1illghpzjlZyK1QLpyo9VvFX3Wr4dm1e/z3VUCxLnqexOgQOcB7UzlmhsToWqFgoxuv5LaQBQVfMYJwfDRvpFF2ghkU1/kRWXJYzVT285vQXn0bm2AwLh1/tAiWWRZNQcOItmq88wugwyaOquRemowGskQ7YClHJrqUja2TvQ5QbOw0wARupR5Z+kqkr/LqIfV9fqM0f8r7/To7YA/gAGDCYroJ/+UVFpLR5Yox00X56qf1HzoAQRILdGKLBhLq4vRXusvksjjIdak3IA9dC6vcfqW7FCth+WFZX5omoz2I/Y26hQyoOjg/jg1+/H3//Dv4uB4aH4j//JfxZvvP129PQNxMb2bhydoEA+GBdXaAN4jSWe0ccIHJyU0fzL87M4PTiKEfqrEHM52I6tzTUduJm5uRgcnoidvcMYHBmV2N6Xv/kkWN2+zmlsrD+P48MdPROS8emZufjau9+UMCEGEidIkknv6pOnTzW2CGcAfZR+Up4ViSDJCBWurc0NPUMpLY+NqwKFgUOshef7h//RfxoLi3fVZoAK/S9+/gslvb/17W/E1MRI7O1sxDjPuXMdf//3P4q1tZcxPTUrqvrE+HTMzS3E6vOXYg1U4mYBFavQa99ldVDq17297n1NxfgKmNnvbDUp/o/Ruw9tH+NsZA9xSar3ILk8N9TAmZsK0kn/E4koI1EsiMKYqW0lXGPjYzKipuWGEjh+zutmZud0fSdn0N1gA+xqH77zzltyUl8++lyObH7er1tZXhGrAUOO+uvc/GzMzE7G0u1F6RS8WKOdoSfu3b+vqiHry0hA+lp/9atfR4eg/oxKdm/09w4wGt3BdOdCe+oqLmJiclz3NIOYS/TENqrY0IT7hmNtfS9evNwU+GKV/5zKoV43KmiLoqs9W16xaFz2qPMcWIdCaO04XMFohP9U59V9FqrPs5qYnJRTYkLC5uZGV+uCc8bvAjS40miFWf5wLis5LeNaqHL1TWlCSDps0FLsHwCgKgfZugMyL3HJvl737OfINx4kzp8ERvTDU6v/Vu+oQQULdnItTaXmWvuH1xGY0HLB2RATK/tOaw60A8hmzOH05JTufZMEJecS19iicpA4btbFI8/oBXdlpVuRzZE8XKvZRDnTOOdcq82h1T9XTqYCdmjRpu07Wa2f23HXOLimmlZJeT0DJRGo6Qp0cAXXSXvRjJ14ijmlaTEODlW9zWTJVRdPNiGIZO2rIlPVtwJ5qgrO5wMAXF3RDkBwT48mYzfPBeBWvyEBQgnsMaqPfSD1ew9P19z3qkQrCem2dDBulPF8TWuCgnaqueeIL/oatf8rUcleT8A+tFEIz2nDgckDuARDgbGd7BVEotbW1nTu2O+IgnJGsDFQDct3E7CyTwk2rdtxIptc/YDVSuNKmpOTGh/F9dU+tZCSKwdOOpK5RgtUq1KhpExtGancrH1xU0dCPf3FWun684b2r2AntQWaKqffr+juamdA60Iit44lquKmymt/o87Mz1zptdKzixKuDmuU5BUCjthxqLQ9Oiv1bLReR8fy0dqTuZ418YGJNttbO0oMLK7pFpyqWmETm7PlkXnt6/SZafrwvbedDGO3+LxiPnLPgCC1Ji5A1OShdrro81Y2s9amPrcCyHYyXu+pc8I+plCUdqqC3gJvtdiZwFfLR4GE9XexqpqKVHOP7WfKdZYdLnBT752Jtc9MzaNvkudao1I7b1isTeBf99terzYAojiyEog8t7W3Pe657JqnftR6yg5fu6WjfJOeBT4mn189R35HCXvatrJLxczSBKKq2Avc9RhsAa85wQPbaG0U21j+FCDiCQaA78PdXme3ySaQmiO2tXdrQktOxnIy6fZQt7e5CMi9cV4KmZKYngR66W0n5mH88mXMTk/EvTsLYozSokIct7O1HROit0/In3N92scdj0MlPoV9ODQ8FFPoClxdK1bkDFC5LvvM31TbYb5AMYflRBIOACAWG+A+viLzCU/qcexRTLlibQichykIa6+mf3RgYY2ohY3WT9aHxJfr6xYNriJ2tt2bb8YhVVQDABYQpMjjhJnfU2tZtvoKaE2B4qrUEtez12FI8HzfePNNTdeiOPTxx5+kPkIKegqc8YQgn1+3LZX/M0XvSnmPclcYG73Y7kExnVzs8ghIPsstRWZeor/kCQKT+pv3JobkmUtDDN/f01FLBuuFBhf2ACYYwC1MMcBPgJGNdVqgNrQ/zPAwE8VsjV4VKtEwg1HBuhI/uTBi8IspDBrTjVbNiaepXKZYrLUpWgBxVuiVRzrQ6MYxZZP4+6t2rUCBik0KwMTGAIDKBrUKtGUv5P+kU9Bqk2q3H5mX6N9PYEAxTwrF+lquBP7yZe2nAbcbZIVfbQQFZqZvKtZYjeWtuI91408b/JTobQu4KPDVoL3b1ss2YU8cFzj/0Xn5V//m315z6Ale6wBxsV2nlQAAb1IGDxoIr6XX5LrH/ZIEQhKEyqqQFqWPagB9HQ7o3H9e4zMMNAAAsCgYIPXxs2iM70k6rvrRpITt+ZGV/Euggu+zgemHoUcfsS6Cs/OzODk8UhsAKBjUm2HGhBAYcJjOzgUAYIBMSfL4wELpagatFMFzJBfXoQA+HbCSiZ6OAAAp8eaMUD2sDKZr5BTr2dA8CBK7+zerJBhWDAkjxQgyPD6QjYRYHAjSyupyPFl+GhOzU3H73r0YRgytfzAOT85ih/Ecl6e6jrMLKluXcXqOboEpNQowoYPBkuhEbLx8Ho8++yherT+Pq8uzGJ+air6B0RgYGVPlXcyBo4O4uzQXV+eH8fTxZ/Hoi0/j6BC1cd6XJGxGFB8MJPdOXzmHmgSGRJM/GGKNf+v1jHIHA26ZIOinN57gleePMV/XnPfB+N6//wextHgvTk4u4r33/lHjCVnu6enxWJyfFuUL8b43Xn8tfvS3P1Qg/s1vfCsuzq/i0aOnoptLcARhplTHJSkgKNSkh5bjNkjjfcI1IsKHsVSlSmNYoJrRX8d4NRIDV4dB3EBvEQIkYKYah8AgzI/pqRl9NtcAmsle5f35fwAAVYWHR5TgsdetzUBVmT7fOVWeCu2kb/zw6EDaDASpTEnAmXL+uD7WmZ58ocP0502MaOQiCv+IFq6sruiZ3H/wQD3oXMu3vv1tObXlZ89i69VmbG1sx+HecYyPTGiEmFDhzkUcnx7E4Eh/TM1Mac3EarnqqII8jtDLOQqxEc+fr2nNee/STuD6WBeYE9DMuE4BaAr4YRoNCwQh2MBQgfCz/iTBBOCm37l3WMnZiPvhMcrq+R8clOMGgTbAZrSz3l/B3zV9/AYA2lWfSkx5xryXqhvnZ7JVAul0Rf4s0FyCfbUBXFlhWgIsqb5NQE7ww79ReR2iMtJLEnEg+jSOsVpy9LmpEF5BAfckx9nXJzvK79U98j2JmtI/OOp+Qf5gD9EooXLM+jCRQWCVKmrlGE2xq8or1+mKFur1ruSyx0hW2rOoK3At7mzpJ1TbRP3cTiVpd4zZVKXN1bNKCCuArudW4HIl5QUuO1lwxbtYFg29zYCd7L7LVXa4mVjTuqNgC/bWoHUaqKCzHvxxld7nHoAbMKf64xHXBNSr6pGrZTkzvcdJpWYVJwjCeyBm5d5yA+SM7nSFwv5JTJbcowUAFPCkdWDOtUZbGkhQhfKKiRP78kWApJx1qjOsJwwqzraZL4NS0xbgkdNFVldfen60Rs521JIk9kLuRyagoL0CaMZ6bG1sxfYWAlMnOUPciYsDRdpYzFphqQneeWYluGu6s6eaCLhO21ZJXMUNel45H9tV+ps0cPYi/rS4lQUaVOCjPZatQAVKVBLaZcddGkQrCmUFRm6F8T6q5Kxac+R7kmJthoiBJNotAILRROFaaNcCeOWrSX7RD7LuS4HGPEcAMEBxPpdExW0hBkpqvbiH7n2IxdSISFVlqYK6OhN8tkAHjSRrBX2tmeNKAhPQvpnkNqPkKlGuZ1z3VAlkO0muz/Y9p9in1Kab2du1rvU+AKF81fvUvVaAWQFpu4pX11K2pJ1ot++/7ER9fv2snrVtTVYD83rb71n7sf2eXH9dq/ZlCo4WA00AQLZxFHghP3BDY8ZJLDGFqPdZzOIcO5FuwANfg9ljFmZu9EoM0novYA98XdnikoCTqf0Gswqsau9vFXg0gaLGRHsUWldITXliG1DNvF594bTi1NhNV/kp1inGSyp+2XIz4wAnrjxq7+JCU5gePrgVR4f7Smo5j0wQ4fomx134KDAfBpNa63I2OsKCqOGjGQCAzRlFV8gi3uWXDR5Kl+SSAs5gzqS/UKspCerJ2Zm/n/oMBSZVLsO10PrJOlvs0wwlKuG2oVfS75BAskAAYg2Pc+XaX21gKz2jnjchPifXoa1BIB/2kiprgozKJfT+tD/aX1cCRzzUD+Cwtyd78M1vfjNu37mjuPHRl1+6EfjSdkttUxJdhCKebDD8bSW/1Th8ZgBACqUIuPdh09xCBLOV98EfcE6g/w/KR5KDMZmgTxO/eN7sZZ0d5Ww90gLgGhWDDAzoGcDEYL+5DcLx1frapoQEKVJIXyFHvUoMtW8wLq8Z+2wxbDZY7X9ACsV30P8RQb+8FgPZ4JoJ2vKnWQhug4ZmCnidasxt2bNMrRoWTbK26sy3k2cBi/huAQCeGNGNf9KmaZz7VwCAxlartO34ojXJAw2d7gEsYBBgiFwj91zZLtahCsXeuzWVJUf8aTKF/9Q9Nr7QtkU5dksQUL4m2fWcjfIlyl9LXyGB186/+j//+Jo3RvTHwbD74ppkPXsFFCyCQDlxV/BMn10HUbRDUTgGmH9+5R5YLkhVnRLf0exKo5tyBuHAuIsUJ/PAlRV/jg2jF5ONLEQrK/N8vqoIVNloXejvi0GSANHdL+KcgDjnJGqGNkrxzAvt64tjxEYuLjU6hKSqkGculesR2ptzlTVisFVhkDPJwED9i8lsMIhR9LnsJWmpTMrJpQGsTWp6WjM2kf4bNj0CGWcnDr7sSOkzilhdW41Hzx7H6cWZepCHR0fVs0o1CCp+pzMQvX0jcXZB8HbpwP6KpIv1DjEkrs/P4/nTx/H+z34Sa6tPg9wWMazxyZno7R+OicnZePudd+Phaw+l8np5fhQry4/i89/8OnZ3qNxHrL54GRcX1zE1PacDD8AAugpCfAjFam9PQRSJkWYXp6K9kwYj5xh8EsChoVElf1TedvehXtHffitu33ogSvmHH34Uz56hkE/CQqVmUL3wr7/+enz7W9+Mzz/7RFToqamZ+PKLx/Ho0ROp7xM8SWgLQZecqVroshP7C1FiedYkDDxXgmVE+zCYvEbByyWIZV73hSlwJIsYZQLGh6890GcgqkgfP8iw1NlPz2L91Wa3LxSEs5SsoU0WvbvAIlWL+xGNG9eakfDBmiD45r0JOEohnTXcP2Tk4VF3DjLn5OCIXruIyenRePvtN+Luvdvx5OmTWF55JoozaCbJ5rd+69sW/3u1Ea9ersertc24PLuOuel5iZwxmmZ4tD8GhvpianYipmcm1XdPZZSRaEP9g2LL7O0wVaInni2/EBDE9femKnyXyjbg9aWSaUNpR0qyDzVPtubiUkAQoAC2hMS5qHbYCp4RayHa/8WFQAJV4o+d4GHULLoy1u1JEy00RwyaCePZ1RWsVjJqVo6F4dzr1REqXOP4qACXuA/0QWZ663erKnLmOdME4nquI8x5NzWRJEJ2EDEggAicaPYLFm2V514VZida7hNuOyJuULoDEjJikoQpeHyf9UG7oj0RgbvUJADpK3htMKtO+l3xET07/130+q862Ur+S2irAnUHoPZxStTyeoV2Z2tDgSt+XYu2XAyL/1ePG8FUQx1vO7z6vDYAgE1U0Fv2s7fG3HnUDueBsZ4SD+1SZs2ssKCV6aBiz6C7kvsMcU07YkRjmzYq7mNoBAq9wXEJCuL0EXLtgiuMpLXQKy+0o7bQbQEvZqN4fC1BE+ADD4egkNcDSgOmch0nJ0c65+xd2yLo9xcKJEYRlxwZ0bkDACAIpH2NvcheoL1ocmo6JicmBSzyrPkMgYUJxLG3GxX0FA1C7BXwE8Dv6KgLhBbIUaBcJbRilGQ8UMmeAlglhs1Ej/J5FTwVIFV7o/os26/TWrZ6O2vPCVS4Mjuhzkn5bQc7plsr2NQEAM9zFkAlpoP1IKhmChDGnw4gnDqj36Gixb7gHgu80XVc0WZoiq8q/bBIEDndP1QSYn+T1R0jcTojdc91rUV1daDvZLES9bpuCVVVJNxqEpC/zaqefj91hdrJsdewoYpWIt0GUyqYbAMHdc78/g1IkW/n+2jpM9SzquCTe6jPKgCgqPKqjue5+ioYUfaurslxguMisy7N/Kn14n3qc7CzTvZSITzZKF8FFeozyh7pmjNZr2csm8hZU1uLY9xa62IA1Puyh2AQ8aViTRcESaHLZCo58chpJC3wodbKyYX3kpMjawIA/LAOFh80O4p96ufsyqJ9Wc4+15o0LJkq4BWNuoAPA+NOeso/em2S+ZfaLZqI0GVHOHmWfgo/13tcxdLiXNy5PRuIEhM7s0bETptUhDu9Ur2Xbgctr5lIkTBrzOrVhZgCvJe0CijO0B45MBAL8/PycbwXMRMMHIoPKgBGj5JvWFEaK5dtGGV7WC9N3tFY714VCVTEATztp12LYifjBvFJthHkNRZJBjjtFQBAfIJdZ4wdhRx626lue2a9wXX2CzFI2y8iGldJc+UN3Wet2MKjI/nct956K5ZuL4n+j7aMwST7HmyEBPgocuo9DbS5hSAV6JUMEQ6TBEYMDvXmhQq4AAAgAElEQVTFBK1MI7S52p4bAMEnMHaPQiXFSPwgeQXTmcy+5rWMl9YEBo3IZRJSZOvhseJ82ITs1ZVlJt/syD7t7ZL7Oa8TMCfmFoAFbAP0wnheZ6rqV35ZYLP3uhkArCkAgPaJzp0BVEDmtnilLZtjj3Y8Vzaofc7LF7RtXPv8twEA9ih7o3wZr1OSrlGnrfGlqaFRTJzSx+CC6rlQJHbOag0LASopkOvnmqz1FN2HUdzOhZUXqtXEe8znvGnlauKvHC+fsUj5Up9x+2XvQVo8yXkaf1YFoM5/9Sd/Lg0AEt5SnaWiTmLCn8YBGp30Zs9WAZRAqYqJVuA501Q5AQCUvKJg1GNBp3LWVNRtYwiMUPFsKjxGCL3C3KQdsHso+SYJhivxiCP1K4nvxVAi8MP4CeZ1wyhgY4Ek0Ragfgw7bRL+cUbpYYDOzmSACNpZOKqwqopA66aSl8hJOVYlBjWxIFF3qfGnAF8F6OoNSk2CelDdB5ZzsQu9siF2EMD3XB2GMnYpEAAbj0FUn27PdWztbMZf/+iH8ekXn8boOLPip2Nyij6eiK1thJymY2xsIU5Or6JvYEhoHpVcFOcxLMP0W/X0xsbay/jlz/4hHn/+cXSujmOgvxNDI6NxBIjQMxBvv/X1ePdr31SlC5GRw8Pt2Nh4HqMjA/Hy5Wr8yZ/8WfT1D8f9e6/Fndu34/DgICvtp6pYvXz5UvR/nhWVbu6jGAASujojcaM/qj9Ghsfda5kjo1B3PTu7jLFRhKqmU4zkRezugBJHLC7Mif5+69Zt3Q96AreWllSJ+eUvP1D/Vk+HQNh7hD1ZlOB6huUcRT3GIZ24t3pudl7Jt6ruh54g4G4TT3HAYdAvTILHH2kDTOaIr2vTvW04ruLFy7V4+mRZvhKmBBAMSLIChtSZoGKs/vEUTSKIFNp6cqZzYWo4FLU9JStcYwnSUTF0klQVtqvYP9wT7f/hGw80zoqjtfz8mcT8MP7cy8LiYty5d8cU0d7+eLHyQrPEry86MTE6GdubVAg349bdxXj4xv04vzyN/sE+96zNzkshfGtzM3a3tmX8N17txcbGdpwcM1aMnlYHj1K0BkRhhOIUkw5cuaZi7+kM/RKWIXgCKCJg8LiUUOJcfYyF8JL4Al6wBtCcSU4KJOBc8nNpX3Q6ctpam6ym8B5lSNvBalULqi3EbUqXOvtiHPBcaHVIQS6SAmybArKiXQnYuVDCo965PleZS4Gc62EfQbsW8p89r9Vf31SwqkpaYbX/ruqB7HGqBC8tLakSwn4qccFK7stZVGJnMUE0K7z2hepXcK1xl116adP3byKBq1HlVNuOx440BJYURZm1Le0EAywOyttOt2xoGxTwz5PWSm4numolMA0FsKGqujdXExeUHMPCcgDL/UrkbnpSIoq8F+P9qPZjmwk+uTZGVvFcd/ZQO27WxbOpXYHhPAICcH8SkhoZlj2i7YQvJfXdvnSLvwF2ah1y8gD7gGuicqNxfCmEWD4U1gIfKNDxlFGDVNg80hbwlvuTgF2O7ztSNcsaPASrnDdVrgCKNZaItrp+T5+QoKdH+9VoShILxn2W7639xf2wD6TL0Ws9BbRr/JyaqhT71pM7zFJzApKjZ0vQD2uXgWwxUNoBWu1wJW1UIXPmudo68svnJqd6XDbzyysGafpDvW+qkMD/FwAgO6/g1pUV719op+4N9wQQs3/4ErvmCqFMVwPFiMjESol56h0Uu4k1BvBFoVzCf6pCuie/+lPpm61rq6p6JZ8VW9TPuV7HD3kW2NTdUm5qX7REFw1wNIyCG6BhtvK0g8J2FawNANTvVeLt6pSfudggrd7ZOqeV1FSC3A1+83or2BfzLcF07tOCkM0UgQJH6vfb1f0KlNUOkPuigFteb5teY0Sb0dUFqDjwb/aU3yJBYLWwmClRiVLdd2lNFCjTvrYCNswas2Bkm/7rZL8A0jo39e/W+MXkBJi11bASxPYQU8j2rxIDg1dOBpzMux1CNipp0hZPc/uJilpib5S+Q7FwPXaPayS2LG6HxakbAVwlKhK4tgaRAVfaZElCERC+iFtL8zE3C9W/oykARTmnd5yEfWJswsKhCdaR6PAaWqkODvdls6TPhahvL2Jw6IL0xeLCooo6RVfGx6EtVSK2MOUU20mjwpR99hl/xK7MiQOy77sWq6PYUy0OfF/AlHQAHBfxLKtKXSwn3pfCBwCEpwpCacf/mylK1s3PYADV1Bj8f+197ye3YBVzDxtSNor47u79u/Gb33wWy0+Xde/FPvXITwN8bIhqU2RsN1+yS9hFCn0wXftpQezTqOn5xTnFjdYAs0i07fyFdBxIwCanxmJ4iHzqVKAeGl2LS4tdFgi+jqIcvoM9T7shjF3WZPmpny/Xx/Sr6yvbXGIUj4gFuMgx5x2mCrgtuSrdTmYdu1IwgrnLmECEHSlGsP4aY1yJdEtno/yIUsgUkS/wp+xbATKsUwFrdSYrbpG/S+02AfV2nckuTLAF+yJkzN+vP0YgshVHJtoTofh8tfUSd2bFvoBP5XBZ/HHLT/HAS7PGbTayxVkotS6G/YeLCc1X2QzOaPlfflpAQbUw2RbaTxe4XPmGwOn/+s//UlciVWMcLj1JQkF9kTy0emM5fYkelVZAj5A8G2Kj3Tw4DBEVMjne7DGp0UtDAyjNX8WFqCuN2IepObAMDDqoF4mDOzIsqquq/ULhL2WAJBoIOkYP6gVqpAMxjeAfCRG0zxR4wMj4IbhHRUEhI7typjifgxHhAZKIdFHXbDfAMPH7bQBAge0NJoLptG1nVgJPVcnSxk0AoNutl3PHixpFUsH14gDY+6JnaRb9kZLmldVn8ad//m9Fzf72d74Zg0P8bFMPeGvzIHo6Y3F+3h9HJ5dx9979mJ2fjfOrkzhhduvwiICX4UFoOlfx6MvP4snnH8fVyU7sbq9p3rQNHkwQFDwn4tatu6oiX1yexMwM9PTJQEn+j//4T+P46CJef+2NWFxYyHmlHsUCRR1EE8q3hJSYDQsl7cpGliofR83KzASuplw5KMChDUtR+eqqE7Mzc+q3X1l5Fptba3H37u343vf+PVXqP3j/1/H40aM42NuLpcVFVZCXl1fUI0ZyBFhEMO756Z6uUPR0OcWkgLIopbppZ9rT7c8lGFZ7glgUKdLISK5xRkFNKdkGmKFSNzoK3X1SvW0IRT59uhwfffRpnJ5cxNLSHeklkNTyfjge1FqVNPbBnLAAm4xSzsemYoyx7iLXCYiVc5exkaAaxudUTAUM/OT0hOj/VO0Pj+nrYkoD+4JJFBHTM9Mydnwtzi/EyeFpfPn5Y7UA8P8vV18oEXntjfvxW7/9TQF4jD10Ijkax4dHEkNDYwPWz+HeaRwf0R4ABdACiAjAkAxzTzBU3njzDVXXAFZWVlY04oYzzjx1GAFQyFgD+gZLvZzk1q0TFsFh3Vy5tUKt2gQ4g+euoMMQICHiHO8fHur+SHqbqkiTyPKzGwY9KyA2kFeBQi8q3+wdAJE2uFcJxblE2y5s7AFmBvpVaeV+XU2xPZBD4JpRZN/dVULSrlZVENtUrG4Gx1UBLSfH+rCW2GEqj66SWEi0AvjyLdhuzoWR6FIVFn8uK0kdV1BKdEnVbMT7GmfYdXpZybcDLYZTCvhJ+6GpyilJSF9lR+/yUjm9r1bnmt81na1of5UkN2h/BteApqJvO1HVZySdm//n/W7fuaURoyhWk+Bhl6jsoheCCjQBD33xKOGj6u+qjIPmAiyxS7PTs2aWpADY7t6O2E3VqoFN5fNM4U2V+6wccGag9LNvre9wYHuCvsTpuUSxhqXw3yfAl+uSY79knjcBlu8XO8T7cL+b21ueCpLgDC10qjojKHTd0WQQxqgCLhJoYIe57yH6XWkbOjlVwA3455YZ71+Lz2YfcPYau9cyBcRyFBPPQi015404XPsseTqANYBI4Gsv1p6pe3JAQ+9n9tYryfSu4Xqc6OUECKpBldQk6Al7QVXyVoLcvo5ulSWD56Jm+/3Z48QEBFuuonidAQDoRT02AxJgRVpHI93KHfuN540tRMMG38L0GbF7Uu9AoGzeS1VdFIRl+6BYOCnAxrmoAI9rrnYT7f1kAXQD22QmVTCr+y1mYZ7JWr+KV7jXSrhvRJD5j1q/G7FLjhGs93Dc14h7ep9U4uo92n4ftWjl7Gn8vBksGdd9ZZTfzep3o6jfVMkkhdytsBcAUPdZYm6yqV19KV9rgawNCNAE3UXHb6pk+IsaadnYuLqv9v0VYKN9pL1qO9gGWIrZafDgq4CA42dTp76iLl7gSKulQQG+QNoCZZs2KyebxSBwT0PbZ7AOtacqji22Akmip940YmZt1gMJIOfEiRusOIpw+G2o7D0xMT4StJvzfWIfxe29TFPaFK2ewg43SIKMPyf2xiYCwhLPCujMljSOjNuADeY7NrANoai4vb2js0bxAP8PuKnpJ1ktPtjf746z5npJrjm3CBDWmcWIcM8S5iYxFkvZ4GBXkyftXRUXhkdclKDfnXiD5Ba7NDc/H5MTrog/f74az58/t3YI95A5k1seXf2t4iqAMnuFnxGzzMxNx8rKcrx88UKAavlCPlPAVNLSeU+e3wmxbJ7HDqDEJSAqIA0tA7DDemJpaSHGJsYaVkMyRtQeJ22iC7HMhob6ZP+IDWEUw2hF74p+ePIwBLu3d7bFyGBENPdCgW3zFTkHLE7EZc0u5LyK/bG5pVHhFISPT87Viqxx5xKO9T0VyCdwSOAuvfa02Lo/nXwBu1n6Lh5jnqyg1H1gX+l7qVvTBhXb8cX/l+0rlwGIzHsLXFGLTTNNRfZDLZuNbevaTzEfDSa7/mY2mvJoioAk21nYq7jM0wSSqu8yt6Os1ijqen/bU7fMs3fLnrZjsW4clu/VBnr5WYECAhRyRDQ5Bfu+8njFwf/N9//qmgUjmfBsyBRRainL8nPRxxR4WSSinFYFwo3RsbNQlRO+SZdaRMXAc08l3pMCg3Im0gKw4qwoL9mnw9+MaRsGsYPuS0LUrXRcx+XJafScX8Qo4/wYYzQ8FD0ggigM0w7QP6CASJVXzV62oJdpmRZ+chWlKBlN75yNbo2BacSsCl22s8mxKUm9ah/4CmJubMBqY60nnVQsPaQ08HooGYAzZYwDgqge6u/PV5/F89Uncev2XLz+5v3odM5iZ3s9VjE+B6iqjsfW1nEcHV/EwzdejwevvxYXV2dxeIwgIfRVKlTDik3W11fj6mw/+q+PY3X5i7i4sMghh25waCx2do4DgaOFpcWYnB6Pt995GJOTYwpk3/vJz+LLL57F9OSMqm0En0fHJF3Xoo9zvSQ7NRt1cnpKSbFQUtGujGyRcKOybQN71kUT6bGiukyQxXx7lLoHBnsV0NPLvrOzF3/6J9+P5acrsTA/F1MTk9ozzFLl+kAq52ZmhdRisLgWPZscH1fPUHTeKyrwdqhVTdc4P/bURKmzn2bVyNfN6yenJmJuDlo99KrjmF+Y9XjA8zNV31ZWXsTHH30mJsPSrbtiNQBssBYAJZubr2J7d0fjUqoy5PU/txZGquVqbnzNfqVfO6thBrXQzKB/ikohCrokw4Nq6egfwCFcSrzw4esP5OjQTjg6OYz19ZdyQrdu3YrBvqF48Xwtzo4v4mj/SGrXOMmp6bG4/9rdWFic04bk/K+vrSlZEoCWomzXl4AYQ7G9vRfr6xuaatHpAdG3oYdKxghIklZ69p6vPo+19VdK2sdGx7Uv+Ex6CKXWOzgsJw/CXKilkWKoeRb3w9Eym5zgwH+MnHONBwjVSGjGyutKHrMv+KsGtP7dVLE8Om5pcUFByO7OjiY9lGATxpgKvhI+BDfVL+p0GeBnkjYFKeu6N6veV5W9U+zqaZxnwlPBqbQHlKS4iupRUf4MrkVCObk3C911kAbw5J45EgXOUiUGfL6rlOhrmInRBgokqpf7x7N4M6HPUYIKrltj9yrYb4JhgwiVxFVyUEmenKNsYvatyfe5/7MbhJYzzBYJfi4fYxm9DKbtvNqOUdXiFHOr6xJoXH2yYpudxejYSDx8+CC+8Y2vS1APxszK8+XYWGc0KYKbgzG/wOST41hdfS4QU0kgvZuwp3r6JPAJK4i1Zj/COuEZ8l46b8mc434FsGjqhKstJOCIyrHv+R5Ba1UjVD25Qm1/NHphXw0NdIUUEaTViNGd7S5gwF68e/eu9vLy8xUxSSr58/owTebUU2/GJwR0A8DxPYJxZjQzppS1x+8C9DPqT7Pss4dQvci50CUI2CSF/kFVGmFbVW8v91TVCb0+kZ82ANCcr6qINkJtFswryOlmu4gTE1dxYZrwVQw7V4XdSlTJYiWmtR91bSnK5e95X/maEXOlrxkbUfY/VdFz2gfBEvtkanJK41FvJuhO3PEVJDjSg9DtJYiR4nwFUuhspHZVMWYcAnqPs69vJL0SljJoUImlEoQ8D10wraYnZZBfgWCTvDeigU3Y0YzMqjilncQ7gG4qTm27WXatvTfa4AG/a8Gxwa5Gg5+/Y6iyEfWsCmByonxTwM/2gGDbTIiyHUWttj3MCR9VPWu1U1TbRteAZNDd7pn1xAj7ClWAcwPXmrcBgHaC7zWC/u+EzrT8ZtQlT9bFn6YFxL9fIqaegIItI+ZVzJxxNkUu2WAKMgkUKHFSXNCsoT5Xr0wkIe0311EsHV5T1cla4/IjTDKhwMbaYlP4Oc+tkouK+dVbnn3mgwO9cf/enZgcH5MCfSfwP7ZlvIikydV4V8o52oiVAniS8JJsYT/Z75PjE2I6mS7tNaRoSMFPz0RtELYBxASIxMG4wZexxwBmlTdcXil+wMZWDAU4VwBA+UOBRypAhYABfR5ioQkA8L6K7/JMasLMCBOeaFs4UcWfs4s95czSdjoyPCYAkOKGWjJh+OWZrOJfGxyiAGem0IWYrLAjAQDWXr4UM0tgbE4okD/vOE+p+IZCgidUEfn1RN91v0BdWJrRw/66UvFndGxUsbZYatXSTX4lhpGZFggA0gYAAEBLxfTstEZisydodQQ0B+iGLcezk587NUOJFjXWBWYr10OewtrRBksxiP5/2pJpReY10hpK9mMXBNDvYnsVTmj0ufM/xzelG6KzJvDF8Vcltex+i8kma7CrD+SYoQGdm3aB+r7OYSby8g05BtAsmNRp6wJujYaGT5vPnYk+BgFkJwq00dn1NLc6842Hsz3o5sXXZqgV8FY2DnupttSM5Yql1Fy/BWXbU3Ru+sFmql75Yp6TpmqEJ2nJfvy33/+B3JbocEKmzkR7rb5OIz0eN8MDVPVfKo6DspVSXRYlyCN1WFRupmizLKwT+hTWEjri/lRVA3pCwQriGwSjVh+1WaPKP9Q/oKT/4vgkLk9PYnx4JCagCl9cxMHurmn/iG3otf0xAgVIyCK9lUZkitqjEYeDMBrcRyU2Q7dvKlHuFuWjAsyidbWRcKOKfd0xOjq4WR3gcJm9UnOL7YRJ8vngagHw/ilRK+rSaunRF3+DOu7u7MdHH37oEWCXZ3F2fhCDQ8yGBjxipvdR/PQnP43Li07MzS7F3h4zOc90mO/cv6eK5PDIRFxdD9JEEUPD9En3x28+/yh6rk/inYe3oy8wCBHLy08FJtC/s/J8LVZfrMWdu/dibnFeVHD6yAkef/X+h7G5vqcEA/SX4BmaLQk+AADGRIhlBvfTMw6ESc6pwNHLBhI8O0PSjFAM/e19qgZDB7o8v45nT42oTs9MxO/83nfjtdfuacTJ8vJqfPbZF/HJp1/EydFpvPX6G3Ik0PhRU+VaMP5TE1M6fBh1ArlScgXwqeRKPcvnpkhxGCrhKioZ4Abbgfd0HxnVXILtEx3aqekJdMdj6dZcPHhwT5Xy9VcvlJQ+X3kRjx49i3t3H8bE+IxG1xwensTU9JRaBy6uzmObytEZYMOAqpEY+hcvVtU+wZcoeiDKKTLkimivDC3XKJHDEohCjiQVpeWwNa2gTwgzY2EurwnaTzQr9ugINXMmXMAG6YnD/aPoXHsKwPTUtAQWz86Oo7e/JxYX52JxcUHX+OjRl7G9taFRiNfX5+pH6+0ZjPExRv2dxNOnK7G1tUfIJnoeSTFrjBPlPUbGRiWWCEWQ/uTp6ZnoY5LE8alYAAo+rkNU9RLvq0SZ+3aLwHW3morYIu/B/vEzdpItE52BsoLAdg9tVubbVaF24ky1FQYAe4TxNocH+wImsBOqpGR/t526K0B8MUMcBgB/2Cd8sU/Yw6ryZyJjKrYDRVMEi47coP+2x/63nF5X+ZteuRrJl/R6gYglQOccpKiter5ZHSqRpqKwVrLia2j61yqZq2C3ErwmcG8Q8ZrkcsMptRRwu3YzhXLaQIL7+JqEsBgD7PdKQEVRy0TETt/MHckWVkKR7QMAAAZOHJgzspNeyHfeeTvu3mEM5nHs7u4ILMMmsLYCefb2NH6UdR4fG425GSrtvdqD3B8BHtUngjz2WPm2IhdTsRKyTtCr8Vv2OewDA85DGgVUqDv73K1AtJQhlHst5WbWmZY0mAmA0/hTbClgBTaXqj7rQTWfFhf8JH4T+wkoqH2W4KEYK/2DXcqhgImiAGpMkXtNBbqwZgoEE7TPCUA1oqhLR89qe+3HEqsqiiL3LQZNtrQ5AbUYWSUc9bwL7NL3WxX8Sl7LbzagkEV2SQS9X5ORJ7q0hanMpGkqTMW2a75X45sMzBk0hOFlRpr1N85lQ0v1vKolBOb0FFcVr+yN2xrd2lXJVa0DTEh+VgCFA0SfnXbLjJP/bPXJPe3oNTUkWokv/tH00GYSQ41oU2BaQFurH1XWINe47NxXAZl6HrXuBexVAl7BZ9msArLa57nsRe1//H8XrMlkmZ/VZ9d5LgCoUTfP3tushGu9stBSv1s2SrYJ4dDWZKa6Rtsrr2Mb3Cgww3vNo0o1Ai6T5qLOaj2zqt8kEl5Lr1PqN2Ss6s+wCGAVx7oAaHcUdtb9Emkzk9RMGq9HVjkTWJY4GeeR/cokgBqn2gJKSAKrTY6zx1pVQYU4xOe1aeVVbJl6A+iNSBuIxG19XX9rDn3uMYNlbrNA/Jjksr83Yn5uRvRx9ACWFmclJgcDi1dwZmhTIlFkn3MN0Mi5DtoEeM/dHesB0ZIrdq9GYZoKXaOBYUmZlWXxTdtWg2UN3dqMzSoCsO4FepKjlABfgWH8rfYgsSVdkYY1ybULHK32Xc6t2jHJFwCyPAaQ7/F5O7u0ZDLSty9GR8YVp3ftR+3bfOblP2vvDg9ao4DvM3r0wcMHYg/AZi1wD9uu5y7dhB4BGfzh3AMA4EMUI1DBvkKQEcY1VWxs44WKPrTAwVQldlE7l6aZ4COgqtdEATAb9vOlEn7YpsS8/D5gE36LSWS0R3POEFPHt8DO4FnxPBhFzlqwR2GzUnCDsUwr7/7BUVxecT49FrWo9AJiUi/g/NzaWLxesU0K6hZzs+xETWXz1BMDXmJUZfx1wy+kb2vsnHOqLvOqy2BM6CwZiiRgtnUWGSwNjHqfTM38XuzFnJwhcU7GGJadzfaC/NRu8aPL/E7bQlCpqWIpwM9zcvwqB6CzV7bZgKNb5MVMyDi22BTlK12gLNCxaWnArvEzzg5nqFgqnf/u+391TUKuoLEcRwVbaeh0kKhsaJSOFX45DHzBAICCrHE1XCB/C2GwAqY3igNTGZQMaDWuLoMPDhmOUvOFW/3/JDeD9F+C0HA4T05ifGg4FqiqnJ3FzuamFnCCfkdEwOjTpK8bFBqlZGZR5nxVGYFWlUiJFToC6u2pDWJV3VrceuBloPl39WJ6TnRHgUE5SgegXlwHuP5Ts3TFirBulKkuMhI4knrkXif+yWtOzy9jefl5HO4fWK9gAPrzVjx58mlsbz+PkeF+0UY//fRTChkyUq/W6ZXvj5m5GVWbh0fGYmRsOiJG49athwIDEMf66c/+Pu7dmY9/8V/8k5ieGIqXL5bjhz/4Cynui6Z1ch5MPBmbmMCrxLPlZ6osvfX6W7G3cxBrLzaiF1r7+bHAiRo/RdDKevBM2eCsJYJVt2/fVjD7m88/08+htIIqYpj2dvdicXEpXnvwUAJ+6y834tEXT/Qzxtl95zvfjpHRwXj6bDk++80Xsb6+FRcXPTE5PhWzU1OqmBcI4VaTHiXPFZxWb6aqSRmYer4vIJSZLfVVVR6eIwwAngiGkz2OcwQddW8cjvEq+gYj/oM/+F48fHg/lleexNraql5HX/zzlZcxPDSuJPnggJnjpoMx43Vmdkr7k8o5AaQEYZYW46OPPopPP/1El0OQrl7fTD4LEWVPF7qM8XcgylzpwaSeAgBYoZaeMAwZQMfpOXQ4Em1GkZhWqzFVCbqw6VDvxSAdHaNKjjr/aCzdWtSefv58Ja4uz2N6eiIuL0+U+NBLLHGc86t4+fJVHOyDzo901e6NSl7E0q1bcffeXe2Tx4+fxNj4RAwP0aNMD5vp0yQ6gERU913Bz7FIKfBkyhjCW658Ly4sCVgSLW1zs1Xdo5JO0OO5trY9TfDWrnARtBW9jnNelF/ef3PjlZIxACX67CR2mgwAki87AkaM4aiNyFKRUNtLT0dVlQrACqhRe1SOfnEgQ8XYYmbVI+dKWFvoyu0xlSg4qGh64wkE7BwcMBatlPWscVAKbjQVAxtkhNxO42bLgWx1i07cBgCqGltnhc9qv1bXndRVv78tP0mVQDe1jzUAQlHFS6W60HdPCjGCXvR/A3SmwpqRkjO1M2h2tdgaGfgc93V7RvL4OOKR1m6AuVOMkZoGQE8/1zoD+DUxKWDuyeOn6k9knRm1VyydSvTwE3wW4rKAK4dHx3FKAp6Cla7AM5nBPqOSYMAangkVJSox9x/clm2jrQBR1NcePHBynm1SL1+8lH3gmvGRTjgB8hgzapaHWlW2AROp7pMksgZuPWFqAEEV1TMFSewdoOABt0cJMEmmW42brFbx1SUAACAASURBVITpZoJHD6GTb+97+0k+UyKT106i63xUkFYJcN0/v1tBi2xD0v1r37UTybZNFguIilMruXUQ2VFAXLZeytEtNkMlP5mn6bw1AABaCNafwEcr6FJi4P3K63RGsxUPu84f1gVbAODNddWY0QLX+D3orFyIq6AZtF437RSVxFa1q5g4Or9ZlFAckgmbAKNkANwISLuAZlbQczZ1xSRfrRizpu1nUcF4fV9+JzWXClSpNqb6vQq2KzitytNXn01Rz6uHnPeu66rAPjm03Uo6n1E2s/YEdqMmKtX+cHJ6qfGYvgcLnpX/5ndlI5N1UXvpJgDgKhuMOb5gtlTbUdnHYgdU0uy1NzXYwES1oRh6ZZ+5+OW9WuKyBoCchJS+goTd8MPsOyVBLeGvFCUtUAwmS53Hrpo47BBabnO6UBU2uEbsSymOs54FShQzjtdQ2UUwlS+E+zhDlWiq+p7V0Gp/7OnQkqpwUInj+NhwvPbgrpihTCrCD8I2LRFfzgo+ngSRvaAE/Nw0ZBjHtNlppCCsLrWIkOwaaOM1NV1D+UnGKjxTflZFGu6HfvxKqokxAe6xv00/fdNzzXW4bYziD62TFync6ylDVPHN4BpJcWrm1h/rHPM9aaBka6GAF8pnGuvaCEfLfsr3NcBC7T+KOawxryG2ev3N18Ue+OTjj9N+E684FuLwU1xlHUtfoYol2vsAANf9iuNocYXti88bGh7Q6ObZuZmucDLXd7C/pz2Izg2+icSVnO3sgnjK7ZqA0fwu4DXVf/4Q+3KGAWzYY8XQEMB06dGMgDRUlSkE7e27PRNwgMRekigJAJRNkXCmRF5D/vWC8yzhP/I0jwhkrdkT0tgoalnadnwRBSgxIFv98W0WUcU2tr9Ne1HZFRdl/KXXkNcqX80ku9Xa0walbVuyDV7FBscrhWWXaGF9wyBtssvyRXq/uFaRgnic9XW7MqCJgUT2aLUXVUFI3qnVkl7XUuAWzJsCme2Ded4G4p3v2E+UXen899//K6nuETDxAxZVBrvfAktVhdJoG3odskJf/XnnCJMQRGOk/SmaJa5q/Ij7hoUoZhLDTEQenmipJ8c67MwDxyAoE24p6YOWBWNwLq9ilLmR0Ioi4tbcfAwi3nbEjPnwAWHMH4lN0gmpPpbiuFDCmp8o1dFLHQJQQhy/1B9bary1IdoOrbvQGkvigKMMrpx2i96qQC2TeowFD5X7ql5iI0xN3snGl9K8RqRAVbciJRt4/eUrV2jjWgl/X99FfPzRz+Kzz36hf1Od2NneUe8U/Z7Q77k+KODQPkfHmHQwE3390/HW29+Ryv+rjY347IuPYunWbPwnf/i9iMuz+OjD9+OTj34Vr9ZfKvFdunU7BoeHpSzPqBVQT3rvv/G1b8SrtY1Yebaqz6aXi+Sb9SCIpULFcyXJlVo+SejkZMzMzeq6EAjkb5J/1qN6Y9956524d/d+7O8dxs//8Zex9uKV1nRuYS7eeOP12N7ejJdr65orenJK9Xpc1WMmGxyjzg6FNwUnPd7JfW0OPkwTU0CswNhVAYygDYgPStHH+P9ymFhXDCDvVX3wxQo4PTuKgaHe+O3vfiveevv12NhYi82tdfWfTUxMxZdfPIm1l/TD8fs9MTpGT5x7jSYmx0Q1XlvbEHADTR7K8PLysirkGCFADF1/T6+Uvs2UcALRNTY1kSKrWtyXzmgGIyNjIMcXMvL8PTLqMXUYfBJbBBSPD09ie3PHGgVKGqHBeUyMzm9Y5OT4+FDAwtLSvFoEAEYY48La7u7ux9npZYyNgeqPiTLNs8VYwXiYmZ3RPiC5QiDRVbA+tX2oUtZrjQScPsCCx5eUkql/VoFnJfDsoZHhUVEMCcZ9bm3o+KJv22fR59NUtWwxysCtma+c1egSauHzJFRpaqZsYxp6ggv2At9TPzfMABwYDrWvV/Q7B2GIvjVicUpGaGGCIZRUcZ5TAQAFApT4GcFO17mkAGubEVBJstWc3RKiyStyLk21tEHHacGyynDZuO5GqgypPGL+XYFvVV8qyK4kqg2Oynl31bhNsy6BNwIaro0v3rPdLiX6tCpAnkKD3WicWInE6ooFcNXUBgXXrbnqTp4SmVdiB/iE7ohp9twi+5l9SECFnUP3pVhDdpboNRzF559/afD2guChEHMHdO6Ndz8pbBmuFVoo7R28P1UX/CWBLdMvDF54nBKVec7L2ss1ubtvf+cbUm8GxEU1m7GigNecE4AF9rX9i5NJU0E9eQffUtRQgm76YLEp7AMJVzH/mYkItIuccv6Z1GN7onvTNANGPhHE2u9Lo6A15aASsgKzVSXH1iDg+xUASK9NNlVdM9eCva+gRXskfbEr7k1A4mfejLzj37V3K4jzmKkmAAM8wr8qQGqNCa5Ax/u8of3XNfM3z+/iHLoy9F7PCi/6Lv8uqm5dB06b4J1nzP3wuZoCIJVwRLhq1C2gnpk1PDNdb8fgZa17gX0V6Or+UhehCxZhd1S19FinAv1YgUq+2dRNUp3aI0lJLZDYa9HoK1Sliuuq51FJfNFzK8GutcYmFcjWTuLrPH81sa/Yqa7BVUevadGSC7S0vWppi6QtqoC1wEOetStcVUlnUXwPBXjVfTjRh0nTBPkVEBeA4mu0Ar1BL49hq9eVPa7n4b9dMKhrAhwy28FTevi5euuznavbXsU9iR3btHWRfI9PjMrPUwTZ2d5ScYEzSGzF9ZHsKsHpglodCZJSYBGbiEp0JjcAA8S5mk6FX2r1JXvNbIeKlaPRofi7BLp4DS26us8aV4hyflLzEfuj0oRwHBRwAAB0oSbG6cXvqJ1qe3dbfo9Pwz+TFHI+9netgSKgLtlXs9MzSiq1NAl+AOwWWF1jNskRrK9i/bFTNI9ywg3JKFoA7E8SaUT/avxenZGyWexV1pO14dkiREgr1+z8nApS/B7x6/bOjs44MQhtX8Qe6BkQT3MWaW9kLa1TZOV73hcQVmct26TbWj/4OIO4aTfJaUZHpNNFnPTk8eMGKIwQO5ZCAteicdqjjCbsVWWQ+Ajb0wO75TKn+igv47ldKvaH1TU9MyWQQfsIraBkXZOv8YxpNVPxWwyICwEA5GwUkoil1aqR9lzsaZjgmXRjB/GjAOZ6vvsHOR2B+Otaqv9Q+untt04ubQAu3gBrAgCo9foC4Bg/QMGKqXKySvLjsiliy1sXSEyPbJ8o1lWd5QIGu3YxY0EDwAYHyycoHwXIy+Jw2ThiCTPDs1+/Jej5lbDINkI5XNlWs0vkwzLhb8erGb2YDV82+5oR1/3KWyX+fX6m56qTKrvvwhBno0BYC1daaDJXSs/Vdk9DPLsTTGTfVGBuwMNqKS0b2vkf/vJvrsvBSfFVcpcEbpcyIIXiFvVVlXtRnWqevVHPYUQESaSpKBFM9CASMhajwyPR24/gEIEIqJuVHunBoVqMg+NzfTCgzht154GTjAAmQOsfHRyIM3pvrq7EABgfQYAEsbFBbYpicZgAe60RhQT+2jRJk64ymulmNjpXyXYQipyBfgXHXZSk1dfIcSsE0vSjRtSiNhICiDxE9SblPGo2Vzm/CnKUQKQDMcPClDbWQJXsvv44PTmPvZ29+PTjT2JoAAdzGD//2Y9ja3M55ucmY2npdmxtWJQDgQ8o5NDsV18810YZHmbSAYZ4Pl57/evx7rvfie293VjbfBGjY1BBr+PwYDf2dzZjZ4uZ8GsyTO+8804s3b4VL9fXY02I6lC8+fqbMT05Hb/64Ffx5edfSq0Vuj+GvVBVrh2GAc8WdBU00VoLfs5lxHUIUxUeww319sGDhzE0MBy//uAjJc88O34XJBNDzaGHX0Iy3dszFL2dvujrdKRaj2gWiT8iKBgzVwWcGFmI46airhOvhjpaAU87kHFw1ND0TFGzcBZO5eSUivBZLC7NxcwMbRYIew2K7UCg//jxs3j05bOIawJLU8pATHFyBJsa+XgC/Y0Rcg4eCezFLum4BQCji7HEMIDqN0GY0UH2YwV3pmR7fyLOWUGuqEydmvNt6jqfD+AwNTkZR4fHmh8Obc9FW1RlrQgOsOcWCDuY8/OTWFicjdce3tUe3VTvG1Mm+kWHGxwYkQAMlOndnT0FQ3Pzc6o0sE8YIQM4QOVS00oUlCA+eq2AxpVR6GS2CVCfOWM8e+7LiSdjU2w0eU9PDTirzqxWhQW2Bf3cfv5Fg3ZQmkJMOS6re+YT0dX87aRzVhmJ/SDjm1MB+B331OGoDLwA3uG4sR2cATsEZaPei9I7qb48U/HKGBc44T1WQlZOGjyipnpVk8KYlcIKwh30ukOtkoUKXgsAI8ArB6hAqEtHu0mV7QIE9fPsL7VjcgWlkOSi+st+CtV3a0PR8gss6I52bVVhuVaBsBlk1r1UwlfVc9tWQFLvY/XIQeVs0Zv1nBVBZE9pD8AVozF7YmpqQntRQW5WzhGuIgiCPULSjl4MQQF7bWtrR+rutMgoBOm2lNj/cS2eBjLSFeXDz3G9BEa0AHDOnz57ovPMMwVw45ywx9fX1kWrffPth+rBBDydnZkJJjxAudx8hZ6GWUdilLWetamCBklIBvjid3D2nCvef2NjU3tSvdiXJAOubqKL4+fmVgu3+KG6nMC/+qFtO+wj3U/cTl4rkalgpvwery2WoH/f9GTOZjshL3BVAVOLal17qoK12ruVqFbQ5WTY5wEf4vFdrvAUrO790yg3O8Fovgx24F9J4hFGMjOn+qzxwwWIFCilSmpLqEuU3CMYcP78quyx/jWCk3NX88uLRdJUL329RenX9bb2mdYs6dg61S3Rw66AclWvMml2dbrpOy9/1kw6uSl0Vc+wfabLx1QS7/Wv9W0A1gJI2pWlxiY0II3tTSNcVwm27GcG4bqOVltQN0jv0uM9FrHEtWqPCHQV69JjmCvotv1yC0B7/9Q9eX8YjK+CgECuHD/WBgHqswyM27Yo0WA2c16fEw3iORJ4t5nqLLQFFIuVluwSzsHs3LTOH223MCnV6nl1JTo274fPa1rAYJNeG9geHFDyj36OkyPHJgWiEkuK8nt+lqME+5U4steq/5fJKDCGinElsTAxlBC8sx6ARn2nUBkFAUgLgGaaTCL1/yHpNBHn8TpE45yEeswvZ1TFgN39bhsV60niPovYLixVTQhyLEZVHgYgwHoVCSjkFftROgOpsK7zkfED90qrFg8VViD7iXNZiWH52AKQeH4ACcSvaPcAAHCvz1dXFU/QioXtpd2KmAy9AXINMSt6c+Z9jiklCtvd35Mf6VaaM+mqfVi2rWwl8QWTCQByeObPV1ay7c/APddDHLm1va2imQS1pZnQL4BawDCM0vDawPA02GSBU54BbDdaPNiLaL/wmV2/XhNbtP/dwqjqd8dTUsyQJvY1eMq+Yq+gZVRgMUUQnrEA6QPsIIwKgExrQF1Qxde1wfTi/70njeNznt2+JRZogmOWUbEGCbadPSWbki2ULoxar6POaOVpXHRV5v2zRkOoCill78q3tH1ExRh6jWLm7Ndv2aVu4txQyroMhAK5zaCyfzXlvpl01wa4Pe7ezF0J0KJhRVEtK/wGN5q2ItnEasNPxmO3NSL1RVQ0Sw2xAvqKRVn+R/FM+cb/8Qc/vvZsXNO2JdCmg3iWo9kSXVDwKp5rF+koylsPyC6JPEmeOLEXUugn+Seo4iBNI8o2OKDE3wHJWRwdHsbRPur1vmi+6PWpgFFV+6urmCGgghZ0cCBAALE/6P70eUuLoMYuCZJx74bfz8mF+jp4IBjgRE9U1QRNzjmsNzdOodGlCutek9o8FjkBPfPnFOrU3hyAHKILyQgnTSUXvd7HlCcSJpasVJXdjwMSrM1+Du2qL37wl38Vj774LC7O9+Jgfz2mJvvi7p0FHZTlZ8/03BCKor/zk08+jp/+9CcOXGWk6MeejVt3Xo9/+s/+eczNL8b5NYJkp7GxtRbray/UUrG6vByv1l4oMXz94Wtx5+6dOD49iU8//SwODg81Cg7U8YP334+Xq6vqW+feQF0xtgS9oL5UzF+uvZTewtKtpTQiF/qZWAkKjq8UpB7sHehv9t/Swq2Ym11QC8CTR8tKJFlT9uXQsAUbr8Oic329w0oSOVpHhziMs9jb25aon5Ezo/T+siEQnT51K0rMqB0wlrOow9EYhAwi5PgdCGkOMIqq1wQFKKmD5vXFzOykeru47s3N7Tg6RMl/VNfMaEJQcvXuQx8eGQ2AWyuemiLHeyso6VgAE2vJnq2gv/ZpVbkLzS0DaUqpaZTcLONcKsB375sp+SQvM9PoJFiQU2uUYksAAOpPhtKO0T+vvllYQUcxNT0er712RzoGe/voPuxr3vj01By1KSVOqMFi/GiRgQHAdRMIIKq3R2KFHdH830ElLVwvQISEUfMPIAr9+AQsrKcmAiSLo8ASdB/4XVUAW3No1WLT0yvHWUrp0HILOe6+PpHhQrp9bk2TBoBRxScDLIGUNY8XG3Z6lgG6E3uNflPlgzYKxvSdKEkttVolUd6OrrIktVgBV0tJtkQHK1hVYKaEyv2gRWMspNzOphEqreSn/q49TnJcTpPPFIspQc8uTS0p1u1AuUHV7VSVVBR9joAhP9t21sh1Cf7UmWqcYtnUZsKMz6gD8gq22/fuoMX2F2BL4Ngg9EOE9049OYbJEwjZiu7m/rmra/aFCH2aBoBdw07BMuGeVFXJVg1+h1FH+BwBjagSnwBE23Zov2ZVjc/j/FJdYX8pyMffVBtCKseTKGxub2Yfv6mfUCV5fwJiKo9jE9BKmfhxpp/zvgd7+/o316j9m1W7tvCekX1T/AVMRUdUWDQxOI/oiAgQZA50ik+KRZDinBUICjSVmB2As/dZjcUrsKR6YxVAqD7Q7KOyR1VZF2W+G6TQr5sAWSb6lRDJzpXieQZ1ZdPaCWI7Ecuj0w2yoYZjm6pXv+6pAq72OWj2k4Fg+wZEVd3CqAQ19T3UCjFgYVH2CK9z3z/TAZrpB9gYQFO+mOgAWAmIiT8r1kOxALBhgD+soVsv7JuaVicH5zpDKX4odlpWq6rlQmBga+JQ3XPzvZsAQPvnDpStd1OfXxVfEsZKbtNpJshizZkCELm2LguEPd9iaWgftpiU/L+KStVv39JEqoC8zEg3hmqNCKxkqeIqjKemdLRAvwIAyu8V4FEgV3u/2ra4+ln0du+LAoey0pNUfQMKjP41nb+SRxJ87XfAguwfbN4DTQ9A54b9VOvFGa3fM4OU+G9ICQBAPD4ZyrWZc34eTAeBTamRdzlmTb3ofb2xt7Mbx4zUTcFYrrdGybF2nHtiC/YmexmqNvuT5JJ/U+1mL6oVQdNHzBKoZJVnN5q+27aZVgWmZR3pb/IaxiADANBGYRvdEbOK+FVC0L0Aba7gw9Tj3motAdPQIZibJWFPWnqyLFxcgxZtZfgq4NQ5LvtRbYzYgK3tHZ0fknfWl8/nImuvCzDooT10UL5dieQl2k6DKZp3JSCW9yLWHRsbV4FDjNpsv0JkmLNA8kvcMjY6oc/a3NqMjc0tx28p3Mt14xdKR6UEFgukotDGtfIsnj59ItE9/DGFF2JrwOD1V+sSTmYtpOkD2KuWJyaZMe7cCbrGagPQKD4h2UbpHzYabCUq7efKf2R/c22dBBuwQjQXv0bybw0UxNnNEiPOlS+ikJfMsYoxsV8qbJ3DeARQ8bQETf6STKRzOthq5V+Ie8ReObb2l0ZHF8CpMdk52SLHfLoNqkZcAqy5KOJ476ayftlB+4AUWG21FZWdKQDAQLLPdwPSWKXfo7Nb/cFlGG8AlY6uDNA27LayebLhyb6qnxdIyu/xM9pMnVNcSj9DI+G77DoDAOXTZBNh7WTMV8VtA6Zu03Ne6jXky4XOUpcrL5p+5F//5d9c83C4eQwNTpAknQRdTICWQbZxL4dwKWXcfm1Cspjz6FxexOhgf4yBaFBlGRgUQkT1n6oIlHIoNQdH0EXO4xrEY2fPyXUGBPRRclAQaBLa3tOJqYmJGOjrjVPQN/rwWbBOT0yOjWvmuzZjzoJmcaC/FJ2uqGs1RghjifolX9y3grZWtUAGplWVqGovjqecWwXg2hwJNvAzH8R0UIlAubJsbYMyXrWpcAA4C29kU2KqN4dE1i0Swwpq/+xP/iw+/+yjmJsZjeOjjejpHMfUpPuWQAhZs29+81vBmMV/93d/p15ykFCCwvX17djbO4/p2VvxR//iX8bXv/1bcXB8EH2DPbG+/iI++OCXsc+olqMjsSroDWPdcUgYj9UXq/Ho8SMH6NchuhKVMwVIYxPq+aqKk+exD8buPijqVDx8/aECXeji7AEOugLg/QP9fX7KSDzPuMfA0Yd3sHcUB/snMThA4hcKjGfn5mQEURYVxegCvQl6pZhsQDW9J1afP4vjk0M57XpWDoCcDHZnqQJuXbgq5UpwQzvV8ciDXJWBpkJgcb1yPqDVUKUuL1HgB7CBhu1DbSVk5tJT/UdrAvGYfQXEOKkKDNFRIDHGgIvmk1UM9ymj7G4DY4Nr+qMPO+DSWTcg8rzfVmUseyQBZSanJhW8gjRXdbT0DABPVHEYtNCVgwEAidPuLFPW5OzUDABQ4eGR/piYHJbyLONj2LfDQ6MSTAPNXV9/pSQLBo/YBqmLgaNgbB8JChVWZvuyH8Y1xaFXdGzP9yYYILnG6TgIZy35Mq3fVHECiidPnmitRaE69SxWgBXAA5wLjptzzl47YpKIqjDNFBPW2SynrHoma4Q1py1JdNtuUGvBKWwk1R3Q8OpNVTuReomh9pkG7lFYRoG5N9G0eG4XfB4MA7OOVOVB/AZBq0wK+LsBQpuRZ6yXAaOiwjbjp8pJVNLN3wY6ECttEq5ydm2bZnvpr3KOZfurYmv7lXBCMmsVUJe6b4pVUqUrmmUF62ZkNb1nlVzaYefnqnWlGTHWZePk7/E6Wsig88/NzYrav7Wzke0fBHbZ9iUD7moI4n8EMvPzs9LYYB+QHPv8UdVwxUvVdthqJMCn53r2aABgj3ytTt6U/JMg6o97+2uUHdemVrlcd6iVXLNEB9UuQjuYQa5i/Vhcy/oUBuIMXlTLWj0TRpRV5cvArn0cPpsvKvtTU9MKWqkOUQ2DGackVVT7BIlqhnRep5lIZm14Ek1DZayAqBsDtKrQ9b0GzHYQZV2LplhQCUV3b9WM+4otcl4961aJUjuRLLp4NwnM81itXR5tZE2Qso1KortjU72+Ao/yNSXmp6qtpgafC0zi87WmJHgSRvRz9jVY3bz2NffoOADK94B87ezsnGzSq/UNxS+em217ZwEq97I2IIL3VYH/FYzKvjNSmeu5UX1yoNmmdFZM4eQmKzvZAlD2o55VJbvtoFcReo688mjcnEWdNo91NvjhSUrVE69r0yQG+0vbDNtWM5jMvjN7xXu6rrXsi76f2iwFyBZTqvaLfWXpTpg12AYASFhc+XNCjl2u/WOA1P7fMZeNVyXrlSy0QYOKFyqxt36J7Zaql632QAMA9g+ym9fXYk9KPDjHg7F2pRBPcYYKbu0btZz0XCveItlDhBTaNZN2XL12PDkucGBUgDlJvSke9E4fi21bn18TZNi/rLvYJ2Ie8fs1itTVbO6H5FbVXI3rtMiMQRI9VL3HYGoEaO3kra8kJEf8RBENfZXRBDFoLySeZamJN/Br+F9sEs8XAWCScj5LbbFxHROjYwIBWOOaiFMAONeGvXTyApvJfr7EEgVin1qDhCSTOIqfc/bYM4ep6k8BwEkQhY8RgS0GD8/i7MK/D2uX50Isy/7gPRTTJ4NUdlSjdD1Rhz0DqDc9NavncXR8pOfMfq72KMBptFoEwjClbHzcVV5ph3SU/N+/f1++DIHljz/+SGvLdAB+xnUBIPN6niG/s7+7p+deNHpAfZJ74g8B0sPEPdhiJ45mpaATcSaGMAw31pGYybbe2jgwUNV617lWuyajHlkbNMbI2XgtIo5DKYSogo3GMTNhbFB5GNX/g0PEmF285NQSexGz9SUQaD93LmALAMDFHusX6f8TAJDek0byOqEtPaibNoMpWAnqubSS59B/d/dyS3ukYpmyQRXr17+rUEF+qmmurep9vWf3g/Q/9i3ko+ULxU7MdtFqL6rf9Wvy+pTLOvGv2PCrFX6DBzUVqVXULLHdVjW/AADWTj4rizWl3VOAQDun7/zr7//g+hiKHhdD71Jvr6qUXgAbcRu5FFtJBJiFn56YjAHmjlKtYLRez3WMDPbH1PhYjAwNSoyPDSrVwUEUiwf1Oaqc4izYgIzHYjZhPjAOvXQBSO6VhI7IaMIXZhNrsaVK4hYBDpuMl5JxJ19aNC1cx1XiFopTrQJKqgx4dp1QoSqadJBBJz8ngGIzth0GwZz6T0Gi1Cdlx94GAMoxNtX9GmFhh0HSSr+ORrlduF+DdSexJJY2zfVSlcb3f/F+XJ2fxttv3I2f/+zv4vPP3o+Tk/1McDxS5M033lTLwHs/fU9BLMJyJN0bm9vx6PHzOL/sid/93h/Gw7fejr3DffXXX5yfxM9/9p76z6iA0ZfVub6KHc02PonZeapmh/GrX78fooz198eL56vdGesTk07eRIk/OdUYtqoozS/OSYUbwwJFCuSZ16w8X42D/QONgRsZGRPli0Se547o4car7eiJfo1ZIUHm+wgJkkCCMqIyenyE4vuZ1o5xNkND/bH+6qWqaVaV9WHBuJT4DgfaPckWepLTVs+fgx47/+wFTwEcWAwVWBpUcFBfBqOQ0qsrnptF9hD2wIDDeADxPjmlynQZu7u0ShAwMm/aPW2MhYFWpsCyRecsISEpgmdwpQQok1VQYu6P3kEFshoj5ESxjBbvSSJ6584dBa/7B3u6ft7b4EJHKvdOfh348n0EfpQ4EQRQebgg2CX4uY7hUc7wWVwGUyGmYn5hUQGFBNM6vernApAC4KmpInz2xBijZKb1PGAIvHixFi9eSmtQPgAAIABJREFUMBEC1VrEiEY89ohWjT56Kq2WT+LKegm57fSK0VDMIyh3ON2i3qKTQJDEnh8fm7BC+tW1wKnNLaiJ0Np83/ypRKHanNTO01/ikAaX1LuuMnIqb2PwxdKwCE0FXwIGWjPQC8T02KMDsZ3sLpJC27kWuEEQWRoCdT3lLCrwLU0AP2fssK9RiV2qu/M75YDs+Eqt2s+QhFPvl/u7cYAZHHf3/00V7nKQZcsc8OeM8hRP47N4PhIuarVF1H6uecttkKGS2W7lj/dSgkZ/uXv5La7oWecOaDpiRxHovP3OWzE7OxWrLxmPuiIKovYgErRSi7dIoMSqxmGgTSoAIygV44hALVln1R9ZYM7YyGgsLt7S/iEg3NvdzwCUuceuDpMsYfMqsLTQ5rn8ENcJMFYBmBJbAj/6JNkzOfEEW1pVBl57eHCgPefk3/ukEnJN2dG4WN9fgX09fT7vgKfVN1yjsiyCSVud+8v1nLJtrUBsTf/JCoWeBWreLRaIE72mtaQS+kpiy27W391kLQHw69yL2pM5fvJGIqhZ3CkUnJ/rtg4z+ZzIWGW5EruKAUwNJjG3sFedaTO9LFCI7wEk4axB9yXwFBil6+E8OHGlYsZ+s04PI4m9fzzJxuKTElvroZ3E+jVu1XKMIgpx/0B8+OGHSnLeeovpE/dk29Hlqakm6iGu2EKxkUcJ8lWVynag6cpXI9TJ+kt8LmOzEpSrNhxVh7LKXeeyDZ607USpaOtsAwhlBVcFiVb7BOsP06+ukfdznOPkV+KetEBdAGBZ9LIqWHWv1epUgXFdRwWpZWfwGXW95XcVg7L3RRvOCn7aq9IWwEbymTxDCzraTpXdUrKeAEkBbnU/tXfKb6aJ7Pr9er2fQ9NKouqz7LHXnENLMkfvNXuGJIv3RpsJYTruTWOwu2AVIHOPQAPYeBIYvrxQzIDdAbA3oDIUzKMXQzfKzpghSFs+cbFikkwu2ffVvgIwJTCa/Q8IfuRxefhOCi8kx6wTsbT7zO2vEJ/TzzIBKoBJxbOcUS4Ks1iRiGEPivlIuxWMGmIyTc/pthtdWSEe7ZKcYkRsQxGRolMVJtrAZwFPVf1lrbHh6JpwrqslkDWqZBTRQc5nR0wuRgaeCAjlvfhDbDA3y0SVayXtvE9ftobZljf2jn2vti1pPMA0MqOi2no5e4gAEv/QisXvY3Onpmdkc2ATPHn6TL/THUt4fKznS3yAzbhz964Yg8Tfn3/+G01ZYg9xD+RJu3u72st3793T82Faw/rLdZ092FwU4rge9rlYCbnuVOt5Dk4uL7RHTo6P1GrCc+Gata/RcEONPkdMAlqzf+cX5mT/1tfXEpi2fUKrqQowrKeKOGIWsq8BdhD+i+jn888vBMxMTk9nq8OxdNs02hR29BnFEQoZBgDEnMBH4Rdh3KXf9Bl28aEmOqWL0Jkq28IhwC9LTD6Le2VLy+c0Z7zREamCHq/FrvPlArhfU7awbZf1A+Nkjk1vjDCtEdH2J+33KJajvmfeg+7Tul35Xjc05bJVvVvMaQo5ile7U3tsj538O2eR1l7a7SbHaeyr7ut/+uGPr3f29+1AVT2nH5BxDA44FCiqJ5fgKpVoOz3q4VmanY9xqiSHR9HbQ0DbH6PDAzE2AkWbise5RCtKtbQumEMmtA8D2tOjwIjkvYS1ujT9FEzoPuSsHpRTcQUNtUwCI28EOxYrLpajFJqb/dw8gKLhmlrSqCPyu6VizDpoEbM9ogIehSZZPREen9UGI1PeeKyZqoE5x7YcWNfp5WuoPmnAARSZM4wpPY04EnrAQChP4qf/+F68eP4iFucX41vf+FrcXpyOf/O//2/x93/3l3F+bnQRI4sR4WAjGLixsRWjw6OxuLBgNdroib2Dkzg+vYrx6fkYGBmLodER0fOHB/vji88+U7VMlO/enrh3+44dwshwLCzMxouXK/GjH/91fPzxh91+HxgLzLAfnxyXOCBMA8a7fPLJp5r3TpB8797deOudNzUicG19Xcab6zVFklGArtRiEM04GNEc0d2dAynnT03NxujwWHf2qw9vj2iXxG5SAj2/jNmZ6Rgc6pcIXyn0EzB6jnIl+EZzAQFwWJ4lTkXB80b91RIAyj7KEsXitSClha5WUFYBNNMQAB9Gx4ZiYWE+RkeHhcbiaJl7Dyra2wsVzmPuUOWmpwvGBgagKmelLOwqtROB6sniszDqBFpUGe7euau9Q789VU32G4BX2+jheBYXqXyiubGn51IIO+fwNPvkWDf2AJREnDxnFzSfueIAAKy7qhLhlofTiwP1VYNMj46OK8EkAGYtaQtQ64uEA6ELXmjKA3uSIAAWB2KPPOu9/T2dR6q3hWqTzBTtmvXhTJXSNp9RySZgGc+BNVCAIvtl0Uf2ikZMnl6oHYFeOhRphVYn46OcQfVAyiBmAlSVLLOQ7Iw0ooUgTj38AJIWNFIwzjWqR7SqTfR2QQVlcseRnKjsn+jWprGLJVJiT1lddKBlmnIF+ZUE8nzd0uTxTjxTEHbWumxrOaZyeKWgW0GteoeTNoeNL4RZzlNovM9Ds7+rjcZUmro+BeOpo8FnCpTR2DeCCoPGOlGlhJ1IttY8q8zthE6fq1Gy9D1nDyD2NJlTAnbZ/xeoIo/Eu1//miZvHBzvaI4yNo8JIqfH+BYnbxrVOQnICF2TNqIhUQ/ZDwLiAGCY8nF4pHvTc7kOaZtQkaPCA5uFP9gJUTjVI+mksS14p1XtIXiacYBEaVnj5TwKksCHz5GSe7JcqqfbFVkLc7KfXAl3T7F8ksaC5egf+cTWjPasTnpUqAMl/c6FWXHqk0+AnPUmMDRbxsFhAZplM/TvBAQq0atzUtXUbvW/m4TZ75ZvrIBJRUWN4fRXJXflIyvRq/YTAxCuWBGAqZc4K5nVm91UWRw8qeqb1NYCBitAZe0ZZYVfIbaowL3NKriC2Sd/4D3v9zAQUv3PXEtVf6cmp+LO7ds6uzxXfge6LoAvif/777+va3748HXtH3zd40dPkrGFHgJn1QBEMQKKtlnnXcF9nv9qv7oZRPp08YzFtsg4qbbFjQpPq+2Q36lYRPFKtkRyLRIxTXtQQEQ9J5/Zm+wdv9e1EgIHwC6A4Ef4txTgh926ZbFE67fcAH/EFLE9rNiotA0E0BTomjbRz/umhkFV28z2ysA3WQJ6j2zp6tqtXKuyTbr3FIbtAjO5X2tt67r9OwnIWMDGTCEAR0aBXV2q3W0UwHF6SjRyfCZj3jTa1x2qFpJTLIOtu9JIPX5vbHRE9G+uh5jIVXIzC+ipx16pFUCj0lz4GICxwXg+fNIVRYZdC8QltVmCgoOwEQe11uw52EFcE3trcGhEALtp8YBtF7F3YKYirQYWvisKMdXtrLgqtrWArfuYBwQCwMoibpifnTUIx9mRvzMAXbZA43CxwX29puMDuKn1zsyXqlpyFuTPE/Q0s3LA/fsIPydbE9ACQIP7VQJOsQiGKT3YaVOJR4iRAQH4DMUmyXzyvmzU1+ucFJsFP6t4M9nSPCNaxKhiE1PwrKeyXRFRQWI71vgnP30vpwiUwK1tO3EZ18KIZCruTDJD6PrJ40fyVehese7cF9dy6/Ztnam93d3Y3d7ReuIr0Ps6OjhwEajfIA7gAe8NY5qWkhqzSEGPNWaMH2fzSoUf6OLWNVKxdYj3GNEIQQBTJuRUgou9kB3MNjD2JQUfKv/Q+Bnph6YVbZ1U/Fn/MxgsCaKwpwG5QQic4JvWf8kIvW5MYgCALwosKhToX5kue9xS6nuY3sO+t31kFCIFXb9v49NaqvctgLHsbfvcY0P4Kv9Tvu//DwRwwbkpINp0uJ1RNqcLgFeBpgEUVJhO0WqYS9X7XwCsbaz1GLoAaTLZ5KuSbWWQp4BRx8B8tvUVYGM0MVw3DqzWz//l/37ven1rWwEBKoSq+ucMxK4BhkrE7GDmTaOe2zcguuSduflYHJ2MaxCoIOCC+kyvIwCAhV+4MIt2ZS++ekguDA5k1crzPk1D1sMoylf2lLWVuhtk2j0eCjWzN7sdfLoC7B41iU6UMmdOlJAwJQvMCLREZCuJp6KvESqkOvmzqpjVHEo7F4Ilv66cZVFAZTRzYkI5ktooGD4emqhavSi9nsbRIXQY92gyxuP49CAePf48fvSjH0kQ6g9+/z+M737n23Hn1mz8+G//Iv7i//o/4vz0KAYHRj0D+hLNBigzEQ/uP3BPztGRKroI+PX0D8XpOUT13picmY+HbzN2binGB4fj+bOncX5xElub66ryf+93fy/u3r6jxBqBwM8//zh+/vOfxC/e/4X6yHo6VElo7RgRfY0DDkWNhO6DD36lRBPa+d27d+Luvds6TMsrz3SdOBRoQzs7e0oaG7qwq4junQyp/I+PQtUaiMNDq2EXCCMCrVSV/Wzv3bsnIGVt/YUS5G4l5brHyaFmkWYFVIidVU+7RiNPRZeaIzEmH7q2kZAifPbmFLhDAAp4cX5xGgMDfTG/MCvjzdbDkNL68PzFC52D+XmSipF49mwlnj5b0T0wRqz2FskBAUUFHK5Qup+La7ZRYSbuiQKM3//934/F+aVYWXke7733noKM6rnk2vnC0OM0a3JFVQb8uisBcBW4AWDgfJiNjXMAnZ+emg4JH3d6pXK7u78VnZ7L6PRdGCCYmMy+645QXlH5UymWM4ADYtwPaDfPcXODPrl+JeOg8+wJqvgyloIYAaGc5NL+AmhQQWSJkbFveA7qbRwcioNDO0lNAxkeVvBCpUMO4YrRPsdSaUeVlvsoVdhyEKxDUbBIQFh3ggyNEUpdBKrEMKP4qnGi2JYKWOUModB9ZSpD0bt4Gq74lhq4Keg4avYYgWIlGdxvJTO1/2rvm/5bjBvodnaSFtrMIKuq/3UtmlFr18T1lhif3K62iZF3axP4TBVttkDgdkKv4DLHEBbltl2VbNNiK0A368ajEvnQOj83nGeOximEtpIFwFSN9yNAVVLYF4tLC7GwOBNTM6PS/YARtPr8pcagHh6YCnrr1lIsLc7L3wCacQ3YWhT2AeTaEyJUBchEoFoB2D8k7dgri1WWYJYBHCpH6e8VGPIM3v3G1w3EHh9q7xNAUc1j/xBADQ8NixVXFQxTwj1VwLRzKlfH3d5csyGa9jE+TxXzCiySkVfXwTV7/K2DVQIiVVVSGAjgnjUnGa5ktyooqt53nFxUAlY+2gCNvWY9l2LWVdW/DQA4eMmqTde+Nr3n5S/blWbTFpMFx2hhWIX9RQHPfszUhbGNdELlz/GZKZstsFRiZabfcpZrVBfPulpoSgjRQG6Na3I7JDaWZ0JSxTPkvbFjJPt8nnRvRobFsNKEE404fZxTYKjq7cZvfvO5EpNqYaKlhDW0be+oJcoK5z7XTobNfCjgr75XgWEBJ/YbCZgl7b+eWzvh7QbwKQzHz/S6nAohEFXCb6a7l++ov7UHqsqfUyBkNUzU6BZafMYBymhHmVKSw/pj33d3d3RvlZj697E7zVx6XVdrwkEBUN09mAyS9ns4CW2vqY9kfak9J4VWHUTfDNYNUjUgSnvdxDxJ0KKovt7XKdwq309VFJANv0yvOG1xA4qt0Byh8i8W0Z5HsLFfsTseJ9mJ48M9+Xbo/wb8zTzTXu4B8D9TNV7sVBvQrqYN0e9QX48Kbu719nSQArTZn4AB+FJsEueAfQhLE2CK1SaG09g1aRp5HJztgEHoAUa7HR+LOcO6S4tJonJmxXrtGQmIKvy4GA38G3BC0zUcZSUj19evOKEX9uGBKtJDqc1EIsd78vlm4nhUqXKIbOezjbgSLZ33l1DygCn++Hn2sQGPIVU/i+VVgDlnoV4vv0/Puyqppmbz2VU19/6vtjwLTXZjEIEbBgFQsqf9BwAA/zYzOyc9LoodP/jhX2uCU/lRVoPzwdkQ9X54SAUaYm2muKwsP1XLGsUyfk48i62u4qjOEOKuFEau0NFa7+qNVLtFFXjE9Nig+HQqqrl1Hi41bUaK/vjEYHLTqIAIkn70G7C5R8eHYh+wRvIZAHUJzHANtF4Q5/WJzRpiHgMAXF4Jwtfeop2bvUtMRosBzxI2Hc8Y4FD6ZADVAJkZnwjcquJrji5unkOCpq0CAaPr2bu2aS4uMIGgAJwmxmsYkWUbKpa/aTH8Lwt4urha79H2VfW9AgDa/qwKd+UnrR/XiHWXj2JnFfhQjM6yP2XrSzD8q6Cs7q9rK2HHAuJmgSZ1fjg3FEjFiMwCRxvs1P38r+/94npje0cPCgGCqmKTVCsR15/rGGPTgPbinEhU+vpjfmIq7s3Mx9gg6CGBLRRIElsSaCdPGEgODf8vFXjNdCwaVfY2pEpsVTnKyJbhr0NcjsuGHAPZ697/7FcSHUwL42vXIqYBcrJOj4ArFQSVMvxQTeWU7ZD4PkE6IIDGqSS6VE6S1/AzBxs9qsB55JN/txyKUagyJoVQ6cq61LJR1E/Pj2IHpc8Xr5QcLi3dUhVkfYP+5sfxwa/e15g/qg7vfu3t+K1vvRu//Pk/xN/+9fc1QmVp4XY8efwkXm28VB/jwuJS/Of/9J/Fyxdr8ZvPPo/7D+7HIsrS51fxZHkl+gaG4zu/87sxNQv9/yImhlG+voj19dV4vvosNl6txe9897fjtXv34/jwMDZevYwvv/wsdnY2Yp+ZoKcgVQTGjGzb17W7ItVRoLO29kr/xhgyg350bFhtDnt7O2oDwEhh0La3dmSw1f98QRLTJOSwOoYGR6OvF2dT1HaLJ2H0qwfSfbHX8eDBAyX0tABUC4mb/ZiMwBxnPC9MiEIFDULZvtvwO5htVz5xtKam1j6sQKoL9vB80yBD/wdsQQ2XvY/xuH33tpB9o7jXEsKEmv706Up8/PEnYgJQYS4RnxplVDTbCszpx6dyb8GWvjg+OZLR/qM/+qO4d+e+nPnf/M3fiGpaCCbnrYxLBYxV+eJ+DAwMyjGIlnmF2CftN/16Xoj8oM47MT6ZSfmAqYPb63F2cRL9Q/RcM5+5XweK9x5JZBnH251kMOh2CBwyAJHH/Dnorb62leVlCQCqGsMzvfCUEZgFzGZXIiaHz/M3zZRnwbhFWoUEtoF2Zi8c6+e2iksxTGgZIejhrMKyqfXlfFbgr2AzadYkmgP0eKvy4MQDCp2CkaxiqFrQou2y1sUWqkSokncZ/FYlzkivgYYSlDJ90GyCEhCrZ1jJihMUnzVeb+DUFSXpFRQNPVkI7KvGCXVDsZZD8zko26fwPftATRlLCm0ymQTPtIS+9N7ur+lSqnkOvIYgNrlWrXE2HuNXAIAdYKHTeTbTeRdgoWuTInGfRI7c1ksfMM75KpZuz8bi0rzsBa1DO9t7Vu/vdOL+vbuxuDivZ8dEhurFtaq2QUHRmHNEX6EkrIEAs7NzVcx1LWorcJWvaMc8O56hxGSpBg4MxBtvvanEkQoXzKdXr9aVQGr0rMYJDijoFS4tCmlWM0h2lQB0BPBh5/j/Up1nrxZVWRR3MQas1q3z0AV/7F6lQi8g020DnPcSxGU/kSjwPfZ5VTW9F1oAQNq+Cl5Fee2KZtKuc7PVJNGk3F8Go9qzmNm/rFfZpUq8mmAKYdBLVZ7EgECfICdmyIZ1k//qiWTsZCO65fPmyqRHbQLyOPnB1lGB0oiy1CpwL7EpsvRqsh7uRT4PWitQ0AbEJomjmuepDGOp/eCee+y7k71ZJWv0ORtwPZMWAPRvCXgB/OQe4tmIWUbwS4Am9lQl/M2Ekko0ff5T9CqB3QqKNa89mZqcDU0csSfrntViRLGfSVL5km1L5X0xMtMO1B7kNQa83NZoZpXHRVYlF0CoRNhkuzMQJ0m09hP6MKa0A2qVH6pA2hvF1blKurhR7GAF512tAfZaVrnq55iSAs9VFEj72Y3lUnS1PYrvBsjfpRY3e16VtRa1Vqyv1KkQ3T1BIq0BQpzYcYkTW8iXPYsg3vS0e7ZJ/rknTfHJkX0wRvjDudvefBVHRwe2b8kaYvy19mLuYUYwd2NLRmwPDVvkC2CUFqeRYSm+CzBIH8W1UC3mi3NbYqJqm0Fc8BRGGmMwza6r6QO06rKWrDsJBc9H1fpLA2zWPYF56QKekkrp7gzF3CzK+UPqG2fNAD3Lh3BttBTwLADXUMCnLQ4RQxJ/9goMBOsURczPzYlVyvqhq8H+B1RiXUjysefEjvSlV+EQ2yG/rz53jxG2roqrwlqb0t6heqpxdyFBxTr33m9NO473A+fXWkQ1gtU2qyeOT84TcPaUJ6zx/MJCLCwsxdraerz/qw8SAMzipvY3sY3bLeYXF8TeZTNRfEOTSeNtpa/AGWLS0X4yDRuhOYAPKuSAnIrfsrV0UvGSX4etW32+ouegltJU00cvRtTxi7M4v6QtYiLGxsdTyBRw8yrWXq3H4dGhY8SsinNOzfK8ElhBvD8yOh5Xl4yAdOHuOvpUaDmV/0EAEE0Y2Am2+2fS8LIvJBnjP08BkJO1gGC2SBUrthhvZihmYbehO2X+QGzHOWy1sFWv/Veq/mWH6nNqvSquz43dzevKPylPKFZ6juYsQLHsEK/xetmmGWgt4VXbunbcqH/n/TZFHoMOxWivGLGKSXnscpy9i2byLYpNYcI6N8W32K8QK1yqQPVVtlPnf/7hj6/PodFdXUr8D/fJwusQ4CBxVoz0EwDQG4R1owNDMYI41+BQzIyNxwQzMwcdSLAuCqqlLuz+9qr2dFkA3QfSJFxdGlirOlQHu33jFRTr4bWQxSS2dtHrcioEou4zy/GGqf5PAKUAVvQVq3cXUkxAKNqEYkTupVdGhz+iAKch5F4xpOoXKYQ2DS6Lre+l0reFQ6jQX8VF9iKdHh/E1tpyPF9+Gq82NuP1N96KN958O/YPjmN9k5miIYX9g4O9OD6hZ34o7txejF998It49vRx/N53vxtvPHwjNl69iq3tDVWb6Kf+7d/+neh0+mN19UW8++67oiftHezFo0ePZIS/9vWvy1ACEjB66tGXX8Tq6oren0R9dnpSFK7jI6irh/HFF5/LIVjYbDC2NqHdvojHj5lzb0EtbzKQ4f+HrTftsTTLrvNOzPOYkfOcWVndXVVskj1xsAAZBA2Dlg1JX/g35D9gGLANGPYXf/UPMGWLpkTbFCnDpiipTZnqqdhVXUPWkFk5DxGZkTHPg/Gstdd9b5UVhURWRty4933Pe84e1l57beZjT4puCwAwNjHYtnc32tGJqbtQzUB+JS6isTe7nrW6f6CWAij/BHpQxIcG6d00HdwVHGayupJHz7hGoQzSF8YIvuMeJVPMguqpz5jFHgOgerAVfGokm3tqXHkulkD/nGmNHUuFpuuv92E1yMN+twE4FqKM8+Vez58/1y5dhro1KQo641vQPCD4hobsPqgDGVNVs6gm1Cxu7cmqXBA80eLgAAvxmTFVN3/w/e+3K1evKan+q7/6KzlKq7J6nCcBR6ikOYMCsg4PFaQAIrj/DsoTI1xQxKXn3aAIjogZpQSVVC65j919RDw3BRKQpGDQSWj4zIUzZ+SgSYicnJ7KuVkjgFF+zFzfl2MEAAIYoB8PDQiStvV1AkUSL1cv2W/nls7J6HL9rBvvwdrAOFlaOiuknACGCoWCWyoMUh0mYUKAcFTVf2iPtB64V9RVRa+vBcui4spn8aVKeVHxadXh/3muODTbga6abkfiSquDb7cD8ZUeLe2hAmUI/IP06jXDFgOVonztT1B7axN0Pae2fQCtJ7oOBzNuc4ljEourAFEH5QYfqVJpHUtI0ghz+v1N7esHjdTe1NdDqzNeYlo9mq6cYCeaanC3CwodfLqKpqpSJfNq2VIwPaQKaEd5830k2ZXjLYVcgC8AAJKLnV3onsxw3mkTUyPtytUrbXHhrOj/21sewUaAameMOJiTGAJAnGLGSxEousfbPf0EUV1yWs+r2CbxTzw3VeTU80vSH1YHSST9nwtKBlkXVJ2VAGgCDXbCUxI49zwX9q2YB4ilkRirgmGf2KuWVlU4yvFokqS1BPtnX+1KFe+ZZBFbkn2AncNGsvfVmlNTPdjXVN88X92Ue9PffU394rihvjox8/XzvAPKGwxK8Ja2Ov/tM/X1xC77QWBuXw8lQafWmvNVo/h09kpvQ6B7JR+AOIOnngTAvjeYR7BvESr2GOfq0qWLqngBxmRWN+CYKqWnjD+sKQgCStAK8Bxz+mDfe+9dJROffPJJu3//qzYybHHRMCFYegJ1KoDRjMAe7++VtlEBQwZfrTmTAE7gyInPWeyO39fnkrVOe0PsRc65gtVqXzNbxwl7zlwU/fW+BZyEJhq7JACk2DVqLTu0EG2A4v6qpeOtUuMOWwjNllP8poFGBbtisliEynu8GwGZvdAPLNieUfll4gbFnFPpRaX1g3uUmB2JR01V6jFXigXSE/Hta7/SGSo9gACrXveOGpx/99s+roW+eZgd+Bo0clxFt2/22N0wrbDv9stU46nkT8/QbjKmscTY2ugRbaxviUk3OekxwfzhZ48fPZAtA2iM8HX0OQz0uT0DEMV2B5vD1IB5TyA4MRMPX6mYVwmrleAlXqjqLEwxzrefjUaHoqeCz9w9aDtb2+0QFllNzKGya+FQt9JKw6uq35kiQdxGtuZ4hSTjtE0XCyCxA8wpWH9UyHlmjMeVPgOvnWEC0mHb39lWoQF2An6FtSCuINknfmLtFS+8eaOqOc+G+6R4wprMTJnZkEKdigTSQIA5ChvC58g25ECirtha1pp+eQqCPAfa92QDSxCZtuUAcOwTEnZaXfEruvdiGMO01XnfP1DLBFVtYmyKDssrK704KM0P1ifxNAvWBPo/QCOA3dram7a7Y/CE9QRIxrZQ4YZNxvngWROfAdyyZ6QrU6NW1ds/M2M2T7WJ0C6AD8JWw9wWyw1h6hLf3dvf0QSE8xcutvMXzmuteAaMcyRnkMj2WLFFufbyX/guYioSee6Z2OphEAoyAAAgAElEQVTgiP01bnZnCbMyiYc9ZGCRc9Pk8wlLiN1t3/pbD0vrJRO8qnLN65RQk1FWguvCiosYiuGrOBIWdta88zUl1lmMn4DRSbxjDwIIdAl5j//Ys9PsJ4k8I4pZLUyuIfrcxa+7WB2Qs/r8EyeVon+/zkauwUC2o8nsXxW6SmdCNpqKf8WH+HsVKBSXwOD1OkY/KxoYLFjsl+Kr//b/+BenAwTFGGyNADxWYiYsR6P9BtvEyHCbGZ9oI6B3A4NtdnKqTY1PtLHhEY3no3cps0+NzrqnMeNFclNJpNzTY8MWh9WPfiRo/SYA8E0nKIdTqIxNXk/jqgw9N0tAAK3QPRZS4S6lWINOnkUZ4xnhIb6vyr4cGn1XRTksqmACaIwVjoYkQr2zOCmNzjDSzoPalTCeKabrb97I8PH7jx582V48+qK9XjFF/Ee//Tvt5ltvt1ev19vu3kkbpNVCs1RB2Dbaq9cv2/oaY0n2hDrfeeuO+vWpMCHahkGkX5UenN/49e+3uTnPMsWZbW2vt88+u6uAmIr5ixfLMmRQGn/14Yftww8/aDduXCtV5IM2PTnRXi0vt9VXr9uzp08V8LhCMiwhFw7/vXv39Jk4Zypwc7OMQaJ6Zkrh0cl+GxphtMVaG5sYESpOkAstngkQVMtJGnEUGLL5uTMaBXh0cNw+++yL9vjhEwVVoWyrR6mqbqITbWwIhQQMSLCBgeAroo0cfime1milJIYy4ATd1dOmQ9/XY5ikRAdRgX6hphVk8z7Z8zlQEotUL/2JaE8SnFk6IydJcg5QA3o/R+9/KdeT/APE4EA0UrKqgKkIm0ZnerCnGyTgXBR1DKcIkwI1fNYAx8cF4/wYFxMj5746V2+4Xsa+gC7zHAh4ccx8j0RL0wWOjwQ0EDhrhMwJyrgEuosSymNCxdYmirQ7+hzWDzqb0M9KPPlMnpkDKlMUcRyIBAKAzM/OCZzCkO1s77Vnz1609TWmErivl/dCPLCfSmoxQldB2LtRNAY4IGDjrPJZnG2o4LwPzoh9AjKtSlGf4j3bRQlUX3UzIz+5937dBwWUGh3UzXdWYKyeeSPYCsKrD60seK89yMYuDCBX/QwimYYIy0N2R5VTj18NBdFJdF/ykLmvqiQbaOA1akMQUu+KXZ639WzcrpIkN9W9UB97AbJ6bl1JzD50O4X7+/kKWIBDCTKu5KQotQmeIpTH9aU3PgkhPxsawJE5mfbydLRbJRwnzJQedpVielJ7b33jTQEAe218glnaZ9rc7KJGplLR4tlzrggexUqroB/bw31hr5R4VKLd03spKrFBG7N7ACwJglJ959o5q6qWSw8iVWoDSVApOTdQCKlS8XoJ1UpLx3skfpBbVqVN2h2dhoJGGxZVExvCF4mxz7dp7k760RNBxNOAmQIA6ZxYOJO+zuwb/s3vkPxnLBVBpKtCBki0D0eGxBpIQu/901XZHcx0vecKIvqYALaFTtqyf3ytrpgnSbW/9zOH8pnEljPctYt0lTj2XoCn7FO2zcGeq+NmoTDad1/3QPKO3cjnZtwjmizcK/6TvQbgiegVz5wkmOdKsE1gRxLy7rvvyM7Csnr//b+V1gSg4uioATvAea6XaiW+isQEWwPQxP7BZ+ZZCVSTf4pqPme3A9p8rrzWOhs1Uix2JM+9x8JQa4+fVc6gX+uF7Qk6isjZjdFirXv+TUwBgAnbG+3XaqWI7UjSLNAh7SgwcQQKIv5sW6H7lB6TAY0ErInbuvjNAo38cSZg6vspI1OHGWdp/0hcRqsgRRoxKGo6DJ/VY3dq/RwHehvUv/sKOv1Jf/csvFJcYyjh0nQZGVHiid9iTWDxUEkX1V++sBODDgNUtlbTf5pG5OJDtzbXlbBhCzS5QF0+DuY508Rl+OOVlZeyUyRz586ekyYQ8ZyKG0ODbeHMos7jG7URcNbd+zuFjhNtX6V5JRG6YmvQuocvh+UB6Mn7EQ9wb9MzzLO3uB/vc7R/qPgUurZGfAtcPnRrrdosYeK4JY99rffR+EeLDrKeVvF3LzlaAJon35rG/eLXLRI3qIo7+lbYRs4dDAYmes3U1BxiJ84n8SFUdM4dn/X61au28sq96AE6JPwJQ6vGpAIAuGjSjWs0iGSbGJshwJmcZmLC7Xgn6PZUC2/9zefED/P/sBV4D0SrWVu+x/lU3nAyoPhLk6wE3MGusC4ThQfFWOQR36hGk7gB5tLGSFy1dPaMzu3rV8ui5iMQzu/y2djnbZgBh/sSflyYm1XLiDTMjk5qUoL3cdqWsfesHXHy3s6eCjiw89DpoijLPRBbwjYDhLh+46ZAYgkW726LhUXbDnsPAIBYF2FbYnFAFPwOAtRQ+VmDvYOjtnfA6ErWjnWtNQUAKJBdIHVR/vHTFkC1vkQHJMuSKE9IXK0x9aW9EGZip+NkFpfWuDdCuri+5cd6frGKOrazXctXcs/ELPFF2TdhBisnLl+VIjBjJDumgpl4sDOI45PHRssnSb22QjQKKD5Fw6V8evxrwLbYrFyPGV3OJym+2e7C1MmYR0/SUjtgwC/t10MVVALsylb+V3/6z+Eg1KgGenPpSd8zbQHVb/phqSCMj7VxDM/oWJuZmFTlYBgxQI0P86zifqqUZxv6w+KwhOAAKhCAib7liSYZARQnkhsN9cQBcakgl/OSWBHrKCKJ40cBAP1/qirHxgAV7An69YCH6kErioYrUyWEWMbUiOpwQ81YTicKvuVoqZq6uleigSgvVt8Wh4ce4sx4f7Wy3F4+e9abs7y1/qoNHG62/d1NoYUXLl5ul65cbcOjk210bLq9XFlVz/yVa1faxDgVjJdSC0VkjsOaXlIj9w74nz593h4/etr+7t/9vba0uCRjimFGUPD+vc813g2q1RdffKHk6+bNm+3nP/9Fe7H8Uqg0xogAiOv+4u7d9vEHH7azSxinJlVTklx6X2c1Q/64vXj2WIb47NKldvHC9fb82RvqjaJ37x1st5n50XZ8uttW37zU9atay/46Pm4/+OEP2vWbN6UGjzG5fOlqu3LpqkYDfvjhR+0XP3tfr8ewsRfoqwIU4v9JIqFmkvild1L9+JrP6+pvDo6UOHujRBIoW809it69UT7QGhNg9AW2Gi35DWVk0cD7aEFKdoQ4c54MqsWISaeByvvEhBLf9H5vb22LKkqSyn5xdcPVEycKPkc4qvSrElRQjeffFvrw4ea92RckwCDmGHOLg5nVk31IFRXHyWlBQIYzODs3265eu6zXvHjxXGwLxqYxMgf1WMAijDXihogcucUFZfONHrUuhtVaAO5f5OxCdySYDtIL+wTwhpEyBM6AFvRkP3n8rK2XNoRH7qCrQC/ughJLKgFcg+a9Dw+r0uoJACVQyPOv1hzEaWAZeDSgRWZsc6spKKJWmYNViLmAwKpaqrpblcQeijw0aFui6/CZw7F6TnYlg9UnGnsWg6vqbAmZYsSjw+B1MojYSaY5QE2gzvuHfhuk2+9rMTT9v6aGhJUSGq2ry7kv7/MOhAitOyi6bZnBW85RKiju8XdVOQBKKGdeVbc52BF3yVrABtoqFDjVdBl+R6wo9agVFRshqJrQYZ9mYTySfqlrL8y3I1p9ll8qSMH6T0xaq4F5zKwRgAKBBeeK4FdOrxIDr2Uqol2VNS0bnZice/sj3CjgooTZwmThmakKMA7g5fciUKKqxLMkqOf8UWlSJbdmqYfurdFTdUaSCcdPqi2qetcvXryoz+EsmBFicBnb42ptJwipPSlbCVjpHmLAVc5S771rrnb2tWq2VSl1FdnMECVNBUYlKY09SoAS+9oPADjQNu2Y76e6ajtZc9CL8u0dXmBGKbSbguu9LP9Zwbb2naZP+PwmmTQrymtBsOzqf5Pt4o8m0FQLBkErQCzriH/jreYXLdamUWL0FNOfOzerAHj1zWu9Lz9HXRx6/717X7U3q+tqT+LZwJhDgwSgiGcRpXADSMdaDK49YJ6LH96HPKODfVP+FRP2gS0BABL39BAyL5p926lZNNZAKIG9yKwNdONis869RNgnop6xwQP7TUfQKW7kmvVZAYUEAnRjqXR/9V6xDTBh8txiJ3kLnZkB90DbThhURiyY5/jlvS90dm7cuKGfw1gEUOE+AXrZh/RcqwpYVTSSGa1dn+UMEBFbmsC+PxbN//dr5HBesTf4ZopaVuU/1kQkAaF97KQE94SSJKtLS4sGMRpAGpTsfQmQqmJdQl5cB7aYdZC6eol98t5jI2Pt4oWLbW5mTnaDKiz3OKKWvFHFriReMCXZY6w5SR1JgJTsqVjr2RzLZ89Mz8h+E3dEGBBfOYcNrXG0AgomJsWuwacRgyDgTDUXEHFomN56j65lj/G5sXtiwdQkFcf/Zv3CUHSiA8OgaOGlc2L2AeNgMe7oig0LBCAfgJGIfSD2xP4Bkly8cEFrkKkF2GNsGkKuaiuW8v2YKPyJvWKTsNncL19mSjHaFa0DA7sG3yX9KeaW9j/rV60zSpxqKgo2PIKf05MW0OPzBAQfmf1K4ZR/w2Lc2t7V51ng8lDPLkml/HDlMlTzAQCIFa9fuyL/5gIfrbE7bWNzXSxNwMuDA3TWTtvszHSbn50RMzMtMYl1AVZg0xJ/EQMSZ9FWQIjj/XDaXq28UtEGG0QcAADA/rp06bLOGMU9nqOZUHsyO2YT+cx5IsKhziUgJ+3TGmF+3Nou+1M6AG4dkf0/qrGwvUKJQRKYEzAHWI+wy+I7+os0iSf0dxVZzJhyLJKMLwBnWs4ECPeYuR1g7QJ1J4rn30shumNmxqelOCJgva8QGPsB4zfAE9cPoC7fToter1AU+16t4JyOAr8lFlwxld/T1josu/77T3wdBppYjtWeyM8QXOT1agctNkTOgwF+9Sx1MRrAw3/zv/+F1hWUD4SHh6yqBIEaVcGx0TZwdNymRkfambm5tkiCAcJRzhgGAE7SG9z0fz6UTdvfX2uEx5vIQlRxZPTjd0r8/cFEPxIThCgMg06ew+/TqQp4S7ha54BYQkiZ16zgt/u3Nl8hVPo8XT+9PXuqlhCU56kEGe90AZykqTJR/bkstAx7n7IticSL58/bJx9/1LY3NqqPfaBdu3y+XTk/3x49vNc+vfupleHnFtr8wlKbmp7XYTqkx/3mDfVYQX3FYJOonzlz1mJn27tWOpWKPnNkt9vnn91rN67d1EbAAExPM6+UxH69bW2utRcvnrUPPvhACfXM9HRbXnklNdi33n5bQNBPfvITGZc3K6/avc8+a7euX1cP3y9+8fO2s7/X3vv177Yf/vZvqQf35bPH7Wc//WlrJ8Ptwrnr7cnjV+3Gjbfbj370o9YGj9v41EBb31xuH3z4i/bhh79UHy4OHGPMa65cvyZHT7B07uyFNnA6KFoaQnkf/+pjK9WOjcuYc98xnq9AhVdWKpABCXUiETpiqlzaN33zx30gPGKMPWFBLQdA/K5HlKRnx9QxHZ5TP2v1qmnECo7Yfesg3kn0e5/XzDZJlVX9otOI5HgsZRyOaHJbO7qG9OimIkFFimCJS8bJU2gJbZ3PTOLfIY1QWBmDs6DkKr3kiE7GgIVW6wDtQBoABM5Uwd597x1976uv7ou+TOINPS9iPtwzwACCLiR0AQBiQBMA4lxzf1wDATTJupHYfrFH+txmRY3EedJaQtBAUMfvZTyiUP7BIbEG2A/sBc4iFb4oTfN9Id41FYFgZXeHPmoQ6apqFX0+1XoFhhUoq5LSF4izzkZ7XdHitWY1uZWBtQgKLGpt0fCpZvYjybFhoaBLNEsTHrxG6qfsE1OKoGn2kz/X7xmmkm1kZQL1l4N7V+A6kCOtDE6e3K+Z/k1adcbUfyfRuBp7FrSeoM6JfvdBSSDiQHXdRWnuqfgUuq4RitXOol7zMVSBd2vOsoEafl8tOgrgPHZnYgrBIfcTp+8fwItEQVMADg+0NwE2xVQ5dXBFMEulHUVm6PYIL/Gc0aoJ8KSkrAAYjVMsDYCc0VSlub9QoVX5r73hMYfWItFzoezHNU9OFBiEJg2V/40eNZ9Kn/YJwa60G1KtMNAUm6W1ZMwclQOCyQOAzUElI1wPCSaBM8Ew+8/q/QPSwOD9AzrruouuG3AwquO8npa1rIEqDD0hSPvu3uSRmjoQgb1U9F3NcBD7zS8Sjqx1EntV2+scVaG+F4AY+HGvukLxSiwFgKpFqxNg4rMM5lBAMEhKlXN2drLtH+zK3hGw04rI9dF6RCUX2xXw8s3qqpIBiWSViCVxDxTYJKwATW+9dbtR2fn8888FevP6hYXFNjkxJYAd34Q2Cv4I9hQ+VrR9TUsBxE21lOkS9NubtZEYKAwJgvDT046ib9qumTxeN9OQ+xP4xEGemNJNhBD7sNptjHF2QEnvOcU8FI03Ff4ee6BPPCsgUPQDMiYwASn/lo2qfRDAmvtkvVSNrODaFTqPXJTPGaYKPiuA5tr1y+3yZejwR2IU8nyIl4gTELfd2PD4VFW7a8wsM8e5rlS5XPoPA7RYUoY5K5j+Ou0/980eItHM+eFcsV/YX56AgxDbSFtfW1O/Ov+PLeMMklQbRHEb0M2bN9r0zIQAof39HYlgz8/PtEkxQHiNp0sQ98BOevT4gc4swJJEsodGROvn/anqkTzwR1o62LcZt1/SRkixBH8T2rza4qpghe2UNs7klFsYtrd1vfzh+mEmisHWSAqnVcAj5sFv7h0cqGqNXg5lNSjtqtqeWPCSPebE2QAc9G/5N9GUB9SeBfihtiS0tVDNrzYVAYKDA212blrtoYhW85sCkGoUKOsTHQnsvYD/ApexqbGrCLMS16voNQKTzsy5PEfsBkUH9iE2g1ZIJayAGZnPLp8KuwygwKOFtU+LOYM9UMtHtTMLYKCvvYDg6BHBBkK7a3wCweddiTtTfBgdgy071Hb2rF2U2CgAAOsmOj9tbeNj7eqVS+3cuaW2uQHTY61BzddeHB0RGOVRi96TVE4psMKckJZIxatodLFGsEHwb8TIsEZE4x/2aFTYHojgqrgyAkvMGjYU7MgfWEfWfmaWlhK3gcGq0vMvZiE+hLiVZ0yxjr2CGPrRKUxlWqLZX/ZP8tFVoY9ml5nSZjupb79anpxIM1qzJiZUu2KSWB/n2hGVS0a3xutq/55WzCS7sX8CMErfI88hzL7eZwRcrSTcdts2OL/L98Iq4LyZfea9bD2sGuNbrQn5dxJ4wRbFAMDf53r7c2hey2fEz/bA25oeI5asplC5tYx10RQqzlK1qIUBkHvVq3gmdV36vP/6f/vzU/ULQhsk2SgVfoThmDEKA2AARXCoUWfOtCWobiwi6GShMPy/k/2qkqfHsxx4r3qm0RUE1QIietX6JEpxbnlg/YhtfpaAWq8BmI6j66v8h+bvXseqZFTQgjFjwdMOkLmSqVTpgSvhcssA6GL/odWDqaDF3sWbI+CGX2skhnskqURFk/EeX3z+mRAiqGVUp65dvdSWFqfb61cv2gcfftg++fQTGd3rN263mZnFNjg8InENjDbIJGrDd+4w/3qpjU94zAcCVwmyNOt4d7/d/eSzdnRwIjoZiOzY2GC7cG6hTU6MtNXXL9uL50/bw0cP29TklEAE4haEAa/euNXu3X/Q/uLP/882zYi+oaH20S9/2caHh6Qmur2z1d5+59vt+u2bbXpuVlTcF88etk9+9VE7OR5sN67eaRvrB+369bfae7/2XltdW2m7++vt8dN77eOPP5BK//6uhZRwvO+8806bnJpqdz+7K3G8y5evtJfPl9uTx0/aq5VVKXBjpNKzSyJoiqhpXjg1nTmNNzcQ0+2Pml1d/eOsEV9KTBGHkfCg6f053FB32JSaP9obCeXgGgBAiHwlt1bVdxUwTJUcMO2/Sk4MEHgKBoY4s5cNJlG5pi8elVeC2VkLF6rP3FXhYlUaVafCcGrRqlR8cHL9KKYoziiz9gVmojmq4kwTj4NLJ6knEu7B4AOEvPdr77bp2SlpSdA7pteoimA6Il/0qXEdPDfuUbOKaxa5q2pOkFQRrX5Sqv9Rzk5wy7PD5iwunm2rr9/0EGVNbChA0Gi9wRiEkei1Y71YJ0Ahr3slECUOg9YC2hfsC6YI4EzMlvfUDifRfuZBRBOcRyE/lC+3cjgRtr5JVNotRul2i6rGqbWAvdVVP1U5rsAfkI7qTQILUeqrOsh19CrwA918+lT8/fl2CEms+kGG3r0UhTisgaD27vsr469Axn3jqmgdQ2Nn35vREVtNUALQ4y8vmIEKawUYvDCS74DQoqthRWD3ch2cdaoM9CIC2hHYGhQwLV2tYlSExoYVIILZ7O7SC36oCi3JHO+1tb3ZY/UAAKCP4upBzVEvaieVCaZN8DfBGfbDwnhOvnluOsei0fn6CXAiEMdncX0k3wLSlHAPiVIbqr3WnJ7ldtoWJUZJhXJAfZMEXtyXenqLBYRYFUlbqnEC7w4ORBfMvHBVS5XYeAxRzrBaYRilNDzc62sNMBlxKp5QgAnReKHI9jQNutns+MRUjKRZonY0P08BLvJ3GWFr4yggPWBFBTcJgL7ms7NHRfk1I0TnI7TDOkP9oFK/nTL7w9eKDSUeiUilwSJPzuHeWdsbN6+2i5eWNP4V9X32BGJo7BeCet6H5Fxjw/b3JcjHngeQlJ3aO5CNCIOMZ80aw7CbQKRsZ0e6AQIX0EGZmJTaNQE+Wi5mDQC0WncCFhPq3NhfbBVBchgNqUiyFwF8+Rl2aXiQqqSZkF17gAGWCG7VIewBJ/w7vegB/pyY56yWU6sgXDFJ2XuSsK7KRBLXUULzLJysdO0astk1Djn2RxXSsou8f6p4Pl9OlG0zLPDrqU+uolEZp33r6pWL7cLFJYHMYdawbvfu32+PHz+WzTZjiWvhGR6p4OGqK+179qG99SlmiM+mp5oEZNKafaMQwD0o2ZmZ0doKABCo7z1If7nO9LoF5/BhVPuhd0NVz9ng/m7cuN4WFmdN1T6i9Y6CDPRt++rZ2WlNTGINAFthYuLLSKDGRid07odreoeYYnU9SiwGSa4n5E+3N7cFAOAnsSmqNNZIWIpWnBkAAITe1AYInb90f5S0E3cU7VhaPzW2leQf20ByRwUbG0I7E/R9ng0tAgIoIzIpR2fkJQAAlWyPlSVEMAAgEFI+XBtcGgm0IbBmxMDERN5LBgNtZ5r2BHuIdQFEZf03NzZ0JknmE19QhBJNvWKNrR0DNcTK2YPc95vXqzV+milRJWZYILM+p1gAtClo2ky1xHjt0BQwiGf/OCCGpUYlDjOuerEhvodY46effi7QgyKMQG61FHkyg05nH8iWiRGwOS9eOKcWWUS4sWcDg9ZUYA8tLsyXgLqTzAOJH062C+fOiQkggeRDClJ7YnCo3fkYFtqu1nbpzJLiP1735vUbMZlYS/m5SQPUAMnEVGaRTltwt3QksJ34NN6X8X7yLRIvhdLvUYDSi0Dw/QgxZc1K67F8WAOt4wG+x/6WDjFsKvYnjLEeS2qoxgAyvUdMiprc0Zv44nyrS86jJde1gIu1klaoPiX/xER5Dh0IGmZobGdX+HAM3uUW+V2uN0Xu/oJNRitnQpKnh1XxW8wl23edR+KoigP/fQAA5yHXHDtnsLfGLSP+J+C5yUbLHxcwyT43sOU1T+EmbYf6vP/hL38sDhgIIF9OVIbaIFQCehoRChoeapMjI21+akqCfwAAozVqQKg/yLVE/3yY2TgKMEv8IBvfqPWwRoWwqGwCO33TRhNM9KMx+b6MSp8CdReW9uy/WADoGIguW4cA6r7R65qLKKEEK35zEQShyQL1UOpzMuO5f6yfHEuNgIEGL+ptZRNKQEtYy9MMDA5oLRE32dxoz1HkRJiNitc+M0npuWbdBtpf/sv/u/3i/V/oICIEePnytbaxud2ePnuhe2G0zB/8wX/Sbt66LaRuCHGzja12WNQgAnY50Z299uzJ87b+ZlMGmhmzjPE73N9sZxZBDw9F4w4A8+zZS2kN/Kd//x+20fGp9sWXD9of/dH/3OZn59vNa9faz//dv2sP79/TeJK37txu//Hf+wM0uNtHd++2h4++asPtSIZodma+TYzPto01RnB57vIX9z5rr988by+WQfLXjIy1gTY3OyeVVxRQGTEDA4AKy/XrN9r6m/X28MHDtvxyRSPeTPdzT26/CrUPv6tCpcfVM7A+MKYIYYRTKc+eYc8JXat+eD279O5QGcdpVj9kKtkC+JqDG/64WuAqXQKLvI/ZJxxc05BECapARUmdgjv31ZnayzOZEiiCYcVQ01rihMxBL59OtcnjC9nLThBSZbXqrZNPI6vd7FPeg0oE6wmwEKoj73v+3FmxS/YO9tqtWzfbtRvXFLCQrOE0QcyhznL/BNIE2ZwBKhLcI1Q1em6TFHKfVn326Bor51qIh3/j0Lg/Zg1PT8+2yYnp9vDhYwXMCp5HxqpPzIKZ6VeD7kjgQ+DMGYnQH5oWthd2OG/W1sUUwEFMTEyVAFZsgJOZAAAKjFGTL8eu4LXsmhkfphZ7D3RifKoGVGXTzzzr7ZhIVPS+ZJj1QichQQvPzDoHBgr9p+ZLh45bSuUBQXuIc+1rgV6aI90FwBKAqT61XHeCKrINiS6VNgkMLYEko9b1UAW+7L9bW9zTGWeWZL4Tpyml+VMj+LyOZFSjEzNyqKqXGnk1xCSQDdOx6adEsGiaWcO0vjDajjDySMn/7OyURCZJ3qioq/ovGqTnOLs/+FCVKvaD7YOp/lRVWNvXK4weQz2ZZH9MAbNm4ooNUoGq7t8Aj8RIt7d136yd96oDTwv52b/xrMIE43rUpzk5aX2DgdZ29/es2kyFesq6FyT6VP743VSxXLI8VQDH3o6PJNgB9Ap9UAAiKtS6L5SsrfEQwVpVs0ulGT+RFqvQ/i0CZIYSfzLP2mcGFoJF8FKlj8+On+PZJvkOWJNg3RX/rroqIKgYIQk2+Jg8Rt4AACAASURBVEzZparw9zMMEkw7oHK1wxMfTGemwo9AFp//evV129n1WFs+n7W9fv1Km54Z0wQcWsJUUYVWS0VvxD2ugO8AAuz7p0+ftaEa5cc1sUYL82cEAvC7AWcE3oi+vSDAExYAyRpria7OzPRcJTf0f1Ld8yQOXoMoHDFOBB5TfWXPkZiR1MNOoTKnKlgbEnAQe8ECqHJa4E3Ov6OcvqkLVYXtop+0Wvo7eiwFxAD6qrJZjJ4AV4qnopkT/YiANsXmzF5zkFoCqX0+z+1EsasdvdliZ27tEdV4j5HFw+3ixfPtztu325R6sLmJAyUznGESaybFvFxe0XmcX5ivCj3Jy257+vRFe7O6YfXwAY8RY+RYr+LXLUZVcrvWisSWOWfZt+qzX1jotTxJEK5a10jYASBIlrgXetLZm7SRZCykbf1gu3T5ghI4+rdp1xtEzFAq/miQHLeZmak2v4AmhW30yLDbc9ZWqdCigG/arsBzVNJhHuLfq7VTRSuAPUbnwhg8sSaTtKWK6s91A8wTRxBz4ofNjDNolhgVMJY4mbnwXCf3RmFMe5jqrvYxYOy89ip7OYUyWrayhlwnALt8TrGHyAM0GaFaDyWGyeQejRc/UcWZ80jBIYWWjj3iNhG+z9oxSnB2ZlYADa9hvWBiEL/4vobkL1jzJGCozQPwUXQIM5l1QMsK2ysFesXpxcjRtVP8NNCwsLiodgTOdUQExdyosclJ/gCAXK2mHXNGCB779tGjp20QNsfCopkOR2Zx8H4B1/Me7JvpWUQMJwSKaZT1i2cayT03N602T8QS3e9PSwVg9K6KIefOLrX52dm2sQ7jZF/Jn+yQWsQcG3LNxEqsBffICL4Xz1+016+sg8KaAWriL9NXjh8QCMy4wnHGVU4KxGPEtNptq+LM65WEnw62jU10A7gGwF5aPMy65D5dbPKesV1zi4AEXCmYoBdTTMBU9yOY0MsJi+0WraUwOJ0TOqr3+e4YUZnCpnNeoFS/r+r522/E77a3MSTOC/J7+Z3YZH9mCkBVUCpNDvlWGCawSEJ3r1aKf9/7BATr/3y3mXiseQe4JgeNXkzX7tzLlfumJSS2DRuAf6cAqM/6H//tz06p+nPQCXZ08OgPZjTH0HBbnJlqc1OTEgKcpFdnZEQAgG6sAmcnZqkydLS97sa9oO7hY6xbGebq9wxS2/+AckATiPhhV49+fw9Hr/LvoCiJoiv8Ft+IgB89EhEDVKIEMqONbOeZAESbFVqNqsfdOD8lDFHVLgCAZ6tKR1WytOAlMkhmimE8OtjXAXz04EF79OArswBOjkWzIWCZmZtu//Iv/6/28ccfKei4evVaW1g8254/e9nerK8rqaEP9g//8A/bW3e+pcRmapK+JGhCuz2UWZTAUwLG0XZyeCrGwZef320//9nftOWXj9vczEQ7f26x/dp778iogNQ9evK8LZ272P7ef/YP2tHJQPv07pftz//8X0h9Her465WXbWZqUoaJfqHbb99pXz161D748Fdas7dv32p33roletLjx0/a2putNjOFwupke/V6uX386Yft2fMn7tGcnBKCD9XtzBkHduv0nFXlRX1+bVCGjqqwVaYdyKTH2oYe5MxBLQ5GIjsViMbIJkjHYMlAgiyzPoU0B3Vz0tz1/iiQl7gKCKf3XN5LCfco9EAHjDiIsA/6Awzt1ZqCocpzzV+V4+kTVuOzCBr5/CRPCbb5Hi0GJGYkGaa5uWqPgbbSr0XAeG3EplgbBJNURdNYHFc0AAB4H75npV23F1y4cE6VV+4Fgb8733pLDhdnCeq7uc5omm0FSfxcyD2tAPvQC3HEgCC2mHxmaHc4DaoRXBtoOX/zHlK8RUl9f0+OkzaX589eqGeb5B9DRVU2IlpiGg2711nBUam4GzV2gh4VVQxmlIeNeELzNkUq9gAnYwquA1OL89iB8EWilspWDLVVjm0fOnG+BNTlyCpAM/Ltn6VFQBX+EhqNOI+r/swR3uuJocYOOkCJQ/H+6YIk9/52Dq8fufbrSNwTgLsCd6yWnrAABP5VJWJifEr3RqLC1/zCXC/YEShWz9BOyNMY+MNau98ZzYyaGU3/eZ+AGJ/B70mDozVXKg4OlPh7DvKIehbfrNPasQespWkhVNKomEHt3tza1D7yZ7tfVJUDgTI6aP5/BRmMfxpVMI341OvXb9r62lYbHh5r7cRIuQqDnYfvMbcCsGQP5zlxLkhMEjDxuw68rdPBs2D/G8TugGd0Vngvg49mfnTUeT8zz3OGAeDWu+wxJflVvWCfWH+B5N0gfV6npLGo1k7UnKzzXFzZ8NqYLl2/J4G5CJmZruiqeo39rdgnwUSqBbyfQKFi+slm9ujp5QNFLe/6RbPOstkFALh1IfRGA2V8sZYSKS0Ai7WaW5hrt2/famMTY+3Jk8dqTSJ5Zb1Yf2jVk1MkTqeyy7wX9hCQMqAGyYaYVwhk7u1bpEmjHZ3wAFhKSFRjbD1VwaPKGGWHlsqqWStHKHAz63xBoJJEvwBWYRqMmmES1oUZFg6uuS+mnPAM6Af3GFyP7+R9NtY2JZbG68PmcqXMPs3nvrMFCU0jJhobJf5AtTW4OtS3zzVRwfZIujHFLktgGZ+T90pg2w+AZvKEz7z7rw2iR8U7QqSuxiXJYr8cHDDq96BduXyxfetbb7Xbt2/Ijh4dkhhtiXGGrgKK8QBypiJ7LCZxBPsHYABh4PV1xM6IIbEDMEVUburFcL0guEZg5t+JC7In831a4JzwQKmfMAWfZ0bvNBoFxEmH7hknsSbWYD9ECR6/AvX97Nkl6QAAXAKKHx5Ep8MgwMwMYNa89mr8OHT+N683ZD89IcSVTZLnBPysA/+/vQPTxMJ3xDxonQhkRMkePZXSDQn7gr0gAbhiL/nZWvhYegFMw2JqzqkTYuwdSRssAEBCWkGpDj95+ky5gc4b7VUVa5kNdqx4zbaB3uOMx7ZdQ6iQcyL6fVUnuR/iXoBc9g7JPteYPSPK/u6uWohJPi0gPKn7BgRKa6B9C/EhYCmsNDMtSeDPnT9XDDVrIDx7+qxGEqaC71OkooT0igxeM6UA3wR4yNo4dhpQbz6vleB3sSd1jUPDbWwU6v9ee/V6ta2+WZP6PyLcI6PjJejss9tfhIq9Y9/BKGH/MB2Cc7L88pmEJK9fv9rGJ9z+yeuY2EALE7Hx7NS01oXcAg0nneNht0IYqHAsA60fUMPTk/ZlmylukUh3PuxEZ4u9hV/gWeCveA9eQ37C+zIinte4sOapSZh/xFAlsry9KyHAU/avRhJHzNSFBb4CbOKnEsPjk1VwKxV/twdUT4+ekWN2ffUxADo/rgShPsE2MEmv8z7HeD278DWKf9/I22gXBWxw4vE1ACAxU39FPsWS5Kvy6xJa9ghezo2ft4s9AQySy+a6NH2nGFV5r+yZxAZhmactr9/ed36gODmKQUvXota239cmXxn47//iL09BDXGcBOEkqiRzQ6cnUvg/Ozfb5qen2uToSJsgiSPII/CoGwsl0sGixQ9yk6meuippdUSeFRvNB95jj0xL+/pM4f5/9z88LX6UE0U+IuzrKrpBkUj+NQ5DSIz7wI+KYqQ2AFVzR80EcI7ZC/K4ARDSJJs40ySJntFJskNQC5LbUV2dKHQK9DgQxsMw9g+UGwDgy88/E/UJWhnq1RcvXdIdPHx4rz1+/NBrPzQsh8g6gd49fPSovVx+0X7wwx+2q9duiNb67jvfFUJ7UM78hBFuCG0NDLXpSqT/9J/+s/bXP/5XbXNjtR3sb7fd7fU2NzvZfviD78u4YvRfrW0IbPj13/h+Oz4ZbL94/4P22d0vKqg+aZcuXWi3bt6QU7t7925b39xo9796KHbCubNnJeQyOzMl50abA5Vc2AMSZxsakN7Ava/uqR9bGhSDw21uFqE6KlrHquLB0lCCLmTfY7Jwup7xOi6HJ1GVwaFS9vZsVvYXiRVBWz812s/HiRxOLT2gVCHVY1uGoT8Y4LDxRQKoQEkjmrpAhvfqT64csEJjc4LVq3QVqwD01ABSFLYtAMRXnJ0Nin8eZgGvz94nYQr9jJGKVBg4YxhlelUx0E+ePFGvKvfInsTg01dvxNzgCtcmSneNoMGJEiRjpAAAuNaADUvnluxwy9ExuQAw5O07d9TzGse4zgSGbcYXmqXA6+VQKzmKYZSK8uaGvo/TIqjm+rUOsgU4aQIm90D7/93bRLEE55XqCOAhvdCAA662DVu/A/re4FCJ3ljwRz2MAGElAOh+xAhuORAQcCHhJjsQbF8qCbl+1pHgwMkcThJ6ppOhXv9IjRkN+wLn1+8kdK+o5JTdcCXZ+4C9eHD49eqAnUPU+vktqHYdyGV7GACi+jGrqmHmiau9VqqvXvNmtWYEorBbrCv3QiDGvaUybfo0tmFUe40Wj4CeSqJKWI//t+13RVwVZE0K6AR3Qn+PE1TLTmvt4qWLqoamin/v3hft+OSgXb56oc3OTbWBIWwzjt+gboIaJo+4l9OKx6qInhS1bogRWxNiPEmjY/+oPX/+sq0sv2mT49C1YT0RjAOsoeHgMZUERumJzxmMww1LQ8yAmh7Bs+F1CWgCzHCdeWaponAu+CwDQU5CHSAYxBTYNMBECwMAfLEm6qEN3bTko4PcR2Hdtsiz7qsGr/th78eGJADQfOoCYxTkEwRWMGL2gkf4igWScW4VEHHN8X0Gyh2JaQ+mFa5+R20tfQyk2Do9q0GqjJnwEOGlfvCstHNg5JSe0NLZxfadd76tavzyykuJxDFZQaPiFOzCpDnSNBl6yvkczVvf3RVrBOosST1MJu5BVUEJjpouS2sH1SdpjIwAjpqCjI9gbXl+PPuATdwfr9neSltITVMZR9elBCbLFqRw4DYBQNzxNlnVNp49SS7sp9VXtMW80vvymoBr2MMwiZJs9YI2nkMxAAIQcBYiDpVRg3n+RDsaeSvfd1SaLl5D9qZHFHd+h+8jPhcAgnug95jXUPnco0dclLjo63AUPX7Va9T5QzOnAO6G2s0bV9vNm1flcyhcDA6ctNXVF+3zz+5q7C+6RggBY5MAqemftn7AaXu9+qa9fLnS9g8A3WAs4U8n2smpx0HH5iVI14SpAlG/mfSn4JPR0W7vGlACCDBJrMY+AwBPIpqknD3fP36TveopJTOekDMMmIq9cIJKUkfiyF4GIKBaDebFs4DOv7u9L7AmIq/sT4081DQP6wvx/zu7tD4y9eJAySCtI6wzCSwVa/Yv9+5ihyuP8hvF7BD4WYxIxRcR5Rwk9jpU6ylJv2xq9VkfHB235y9eujA4bGHRtFkmphKjTqw6x/Oh9HOmEDTEvjLBIKOyBSpJLJVxca4QB4hKoiz9sQIb8f0CZWgnoF21WE5OGGVhZAOJYS5cuKCpWX6NW2N5VjxHNCTY69yLQVHbZGJmnq2YZRNjyhmIhSh2RRAS5kcYaBZgNWtCLZw7+22TtgzG8R1h7w9qgkKBOsXos+800OGE0JN/iMMBTyYmuT7GX7/R+OyrVy+VvoFzCthJr5ZXVIyhn5/zCOCyq6kMFrPmnBL/5f7wsT1mE+DaGAxLQHpX9omhAVVoCWDP5LWsW75YI2K2FNIEXFYrnAUiHdOzV7Z39tqx2kzMAohuTPI3/E5aUthj7CePBHSi7sQ2zKVU3muti7JsbKMresSPOQE26Jn2ysRX/RMYYgvi0/RufWPpXexLu2UHovbH9/3vwd7rmO8ZM+qYSGe3Fyvab/p3DZKGXRAwyz6/Ey/P2cja+EzYHgTg9310RQHFF9VWkTYJ77luclA/GDrwX/6TPz2lisCb4Ow0X5KDMTyspP/c4kJbmJlW5X9idETsgIh3eJNY9CWIr4ODDtkPsiNkcpRRg4zn8hxN6E0Ovrt+i6BXvtkhJep5QFm0fFYevmn6p0YZq+dflCZohTVqQBVAqX46uU8ALSNUi66xf6kks9E1H/io5u3ayIUGp2vS7FdXbhwwMzN9QAZRwXcJ39AmwPdfPH+m0XoIAjJaDxGcs/Qjylmcqsr+wS/fl0jM4f6h1HDpR4Qi/+WXX4gSNyOxjul269bbbX7xDK69nbtwvt2+dUMj/uj9osrx8KsH7U/+1z/We54eH7Sd7XUp09LzvTg/X4dzoG3t7bWpmdl2ZvFsW1vbbC9erPR6rK5cu9p++MMftJXXK+1Xv/pQh5dxSDjrqSkc5XRbX3sjZ871MzMXmvniwqICMfU/DjapJFPlmJ2linxW4jMYbpKL9Q3T1Fh2U9OPpCxKVQYVWMSWCJBEi8fIFJqZ4NJzMJ3Q1aPTvokQkdkt7hXWuC+IxoVix5DnvTiaGj3Zl8j09nXE4npj2hyYeBazD3MMe6q/rnxVz33R4G2o0uft3+XQd+endApOLbwTBsCFi+eU9IMYY7wJ3AloMeBMdEDUkX2I+A20L1fDPSs3lRz+hgnAnsUZsUcJkqXKPHCqwIVWgF6ABBCm/X/SLl28pL46rmdtfc3P6RjnbaPF/lei1uvj8/d5T54dPbU4pzh2kgHTlN1byzME6AEYAwS4cO6CzDx7wurUCnH1N33nYYRkBCfVCUABqhU+2xaYOWA0Db8jBDbOw7ZFyfJQN+IxwWOCTu0TVIJVbSQwGxGdO73iDnQzLs89uxoRNjbWE4D8+j71dcUwywE4dtZXDHvAKGymE61U7Dv17f5nFGfte/KoOGwA98fzImgBdLt65YqSTbdoABgRNDhh5jVWOkYzZEw0Su4b+rNGfUowsH/kjXtzuQe3s5QQZgEV8Qn5OftFydTIsCaP8HP2Lt978OArCYq+8+6327UbV1obOGrbuwRUple7YmsGATTGiCFKOHJ1XZ+/tLTgRFr6LQYLYVCtrLxpM9PzSraoVvB5YaSwbp4S0YEWTv5d1UpAqv7cvip6/JF8g0utWgfWPIlIWieyl2JrYicEJEgYsEvEBKpIe6YE9pixrkS0q6qrkp7KBjTemu9tv5XxcmlBMfMiv89nmn7p/cT1Y0tcea4KfFHxVYEsFf+AB6lQpJoRBkACIq+B27xSiRGwiy8fiT5GCedWbzdUUCcpVjOPXyXDJWm6dOWSRErZH0cnzJ5eVXWWHlUlboDHCIMK0DbtnC+qdvQRoyez+vq1PkOipmMTBfzsaR9AgXYbhWMg7gGmxczsrBMBTSJxexX7tZ0avInC+vi4R4U6DhrX3oFZJ6X2imHMVrM9QteG16DjQ2vKy+cr0u2JgBXr7soPLVC2VwHQHEsVW7EvLolNSW+oFb6dVAIYabysesUPVC11Uu59x5damirRBpzFh4xPjss/kwjDCDt/7pxasL74/HNVgUm25udg8R1rig+0dAoTJApJ9nyWtAPb9NREu34Nwb9zGhVHVXxnZ6O9fPGkvRGdelAxCK2AFsFlFv2+lMh5D0AZEoz19Z329OnLBlYF/Zy547CA8tzjXzPCObYxf/fHl55cwvnAjg+oN10+lpajgcH25PFjARG0orD22AHYnenR5z1pzWQdYQpEsDeaOWlDMdttUokdjDmYK2eKCYcGAH+S2IpNWsUr4mMACU62fcJA29rYamtv1mv+Oi213rMwJdhnAAVmJzgRwmcJ6CjtI4EE6EYJ2GaE95T2OMws9i8CcuwjKN2i/x8xao8E3LoiWT9PNaFVoRTVK/hyfmNKOfEJ15akm/XiTOGLAaLSp83+QtyaNRYDh/yhr287k3MEcHKtdR0BI7kP1kktV6duoTTt3oA9X5xxYlNiUYAEbAG0fzEVR0dLr4UiggUeJfA82PTc3A5mUIh1kp1jsgvx6CYAOQyksRJYPbUaezEBueYIuVq41uM9ATacJLp9jUIKFX+YIvwNSERVnz3FfRAHbUt5/1ACpgJa1P9thhn2jvxAfqXEd7lvgVX7tEY54ceWsdfEtCBhV6sRjJphawS8YYqXYyJAEO5Vo6xHxzzeVC0UxNFuVYK1o3uVsDY2uka7yYfWRKAanUtcpz1T7F35q+NuZKz9Egmsx9gZ3CybVwBAbBzXGKA++ePX9EACkJbyfS8OK/CmaxtwLNifjIcgmLg+CXPn2w1OpBiU9Q6Tyq/zc5C2U01oidZO2knt27upTW4lc4tvbL7BkyoW1WjdHjtIz6Ab62sAgaKzgQL5omozDQCQGDc5ysB/8T/98WlG3WlzMtpoeKjNTEy02amJdmZ+TgAAgICBgREltiDQfIgFNLqxLjYQpRDbq3g46A1tsh/1izMKSiSX10f1j5BDf7KmIKpekwBLtN7Mnqyqfw88YKGq2qZxYJWE8T4YQoycAw9/JVDSIa9ecd1XBP+qb47kIGwHJwnWT9BrSQrLuUBP3VcPG8EItOr1tr21pSRXwi7bW+36tUvtYH+3/ek/+5P2+OFDJck3b1wXzYffU9AzPNSmpmfUAjAxiXDbRGvDo+1b3/5Ou3H9isQV+SyeIYE7jIOhgdP28UcfigUwMz2pkU9cI7Ql7nMbMTPojpPTSsioaPP3/OJC+94PvtemZmfaT3760/Y3f/M3MiL0q7EME+M4Sat1r6+/aQf7jBZp7czCGTkM+rBxLFT6PTVhsL311tvt6tXrur4g7PRC8kxYB5BIKgwIlpw/f6FduoDq/4nUgEU7rLFWToy7Spdnj3fJEc+Ca4DqBoqu1x+YDeKgvWaU4tT7hNo4aTq8fQrKCfZxBknSUx3Xzyo56w8wEvg5wfMB7zcm7I/00ebQJ1HK4cb44TBMgxyXbgMVTqoMoOu8X8TwGI/38ccfy2DiBDmTBH0EHoyNdBBuI0JfI+/Dz9h3GiszP69ZmjhDgADNeN2g19LOHGYGvbT049HXhkI5Tknn+eRQTkqibkqQLW7GV6po5tv4Pz5XTorqnRYPsST63aYUYDNyifVhhCVCOhKgWVlRtYRnLNXZUxyw1Yh5lu5zhv4L48G9ukKXpW5MoGEqrUQFmaNcCb0nK7D3TPGPoQ9VCiVwPp9nQABBbIOicBwor4cVwblYXl7R9UCpFxipIMfOS0a5kgs7KbchyKaJPh4hUQf3OFarybrnnD+pKMYOdgBA5uV2yDHVjvR3U+lmb9EzCIWVYABHT8UElXQCDxSHBXwNDpZKupMA9sBnn30mrRFAJZ4R54XkxoFMp/kSloCS4LL1STxDhedzF2E9XbxYCRXB1obGTlLJvXj5fLt46VwbGRuSmBatASTscVa2l1atdgsCAMCarml+flZVRgI3rgX6I+M1X79ak84BCQbPx7RYr0law2Lz83fWnM8xsJGe0f+/GBDVhf7kQwzf+h6POtoKBvm8Xvm55gWLev91DRwlb2EGlXqz9lHU9yvI895yO0ZAkdghV9VCP+xanCLO5ITTwCP2oF/dnyRRRx/gobRWksxFdVkK/VQk66xzLWHQmB7qs22Han2csBe09jCjxATsGFEkjpl24vnTw23pHKDndJucHhcgsLm10R48/ErvReIAJVbnpYJ89jFBr6ZIMB0BaitjeUuJe3K8xFZbE5hAAK1grU8rgXu5dOWyfBLVQ+6RpIMAGFoz+5BA3EwNMye4BvYKz4HXQqXm97HVVPujEcDPsKdqOzgdaOtvNiSkFRE9fodz4zYB1t/PMXtMz7xacFi/DlC0XTHjzGKhYqKUaK368A84G9amUTUKn5apA8XOgAJ9+61bKk7s7u8KnCNJBIynF/7Rw4caY/v222+382fPC4D78Y//ur18+rwNjVmoTv3e5VvZVyS9bJfFhdk2PTOudgC+p/545rCrYAR42gFtaumB/j5sgekLFy+q+AGg9/z5SnvxfKVtbu21sdEpjauzq3IEJ3CrBH6/djb7Rpj2znj5RqqcCMCpLxuAfWJSfoc9Ynq1RUPR7OAesY0C1sdJ2qZ9julx13QeROPwb24l0DjQ6SklaWpTGqedwC1Q6qk/ITHeV3Kr2Fah5kkbGRuV+J/p5x59t7ezL1/Ia+SnSqsGACsAACCAnn8lqbDmqIyzOox5YxpL/CbJKf5M/n7Ak6QCYIlpRdVYSaOLL7bzFAZM246vNJvCSZlec1osFwET9lFi3dB2oCIMAA/xRlOCTOEqcVKAruimaM5AAZacOYoS9oNO7FlLrsOihwaNuQZeG8A14x5J7vk+IpTSJ5Igo2OYJG7YVNYj8UESNtavP1nUlKIDJ9Csv0fwNs1jhw2QSjUgQnRrNDHkhNaSGU2uwfcDArAJmGgQ/RuEJNXuOeLWR/RP8C38DmulvnmKPDUy8tKli5rqxb0lNkuSypkg+dfUsB0zQrk2YjWemgGeY7W6ESuzv5WAwh48Ppb2BcAQDDz+cJ/u8UeXxwKAiqk5XxGeK6Y3ayumtdgRMCAcYyshr+T/65X7pFkp6nU6MxWOxsX12Jrx24mJAiQo2e0l/DUqtPJTvbYyvi6h7vI/x1z2K73YpoCC2BQn04xvNgs8yXbeDztrhl6nicfPeK4B1VnngOTx58l/k6wHBOjus9P3Cssi1+Szl4liHhHc//uxez0A4L/7p392urbhKooCEfpqR4bb3PRUm5mcaJPjowIAqPxr5B90wZqVzqYiKUjlyQvVUfqN4CCyYTpSHrySg+r9c+9ml5DpkBWtPgiPLroP8XECNShBHw5bKiICAJL8V++Hgm02Iw6uNmkQFQdajNqrnsjqVXTS58BOipZ9Ql3FgLSj6Ruh5ATOSHtoUmxz9902iQCC4CHiAYqsA3Y60O7ff6AE/3vf+64Q8j/543/SfvbTn7TDPXQDcJ4EDKbiIxjipJP+KHqHZtrswtk2v7DQBgd5dkdqIcBIECTglDbW3whUeP7scTt/dql9/3vfU9D0qw8+kgE+HjQ1icrw5PiEUOG9g/02jcry7Vttc3enffzp3Xb//ldtZmZOPXoYvfHRCQVBCPkAAFD9h5q0MHdGwiAE9lalNQ2GhO/W7TvtzOKSjA7JJ/R1NjCOHaODejvAAWjwuXPnTXEqDwAAIABJREFUhXLDOEBwx4iYk/n+hDrURRmUSrg0Tq+qLnglVTgq8c8zD2CAcc77paKF48zB7weeYmCyr/sF2LxHOyZLUOJeoJFxV2U0BDIVXTsGAGeW1gWeOwCAaHWjpqPy/yRtrAVrwmdIV2FnV2OTCIjVg18UrlT5NYeYfiRUj6cR5XNlWH22UB5npmo+u8+eBABrCgCTJGS0jl0pg25r6rbVdjXpokRyBKgxTgiaHcKhU1M1YmdIwST3A8jAnO2ls0vyj9AZOWsaXbi9o4BbAOHAkLQweE8YM6jXgjbT203yPzI0qoAIupnGIQ06AOB7OByCanrT9PyrJ5f3IiFIsoDzTyUsBlzgRFXe9VyG0p7CXHgHq1QPSFYIwG/ffkvVvE8++VR7l0pz2qJkD2vuKkFMkknuNwm9aKpSk3fCzzWGwktA1xnwTiS15wHLpsb+pnJigAjAw6r9VEK5ZolSlRYBQde161fa1MyEJznUHOQAa1wfe+qrrx6o9xNALqJ2AC3SvyjxPwFdvQqQkz7+7QpM6Po+h7BIMhKSfcZ7ESCLEqyqx0AbHgV4JeGi2t8BfQYhpi0c1DfmVYFoBeAElgBj16/d0LijJ4+fKuGSUvFxoenlPwCF44hz/zqvpW4t31VtO76/6t3vq/T3xs+WU+/GIRbdb6ATuOMzAjjiEwBqqOLEPmUPsAfxSUmu+/2g7lUAlicoqG++T8MkPjbXm4TQbBVXg7kPg5jeUwAAPR2AaqfrJVR9LQi2cRabUo8jDApmhg+4h9Zj6RysR4QwQoESrCzqrRPlQ599pn6IBePJLOzhk1MHTVPTE+3ixXPt7Pkl7Q20chCT/fjTj2UTr167KmDXFTurtNPiAohMAM87k8jxt8Yn7uzqOgG3uIZXr6i+IyLpkWesaQQ9b96+pddJQGx1tTRfdtpWJV/EPVSM6UfnfTwWDhYlI9dcgWW/ck3cN9+3MCDsHIOTW1u7SuhoTYn/SkIfnQY9exUcOt0IV4ttfwwq+Zk6gHRlqtsnoZO70u2CCTFPf8sbrQEABPtiW9x5+45sAz7i7t1PFRPCRESA7vXKSrt+7Xq7feuWfMKjR8/a377/oabGDI/R92w2kOaAqwrmCufRIfEMCQJgh0cBUhwYZ859WqJKQNL72ezKXURmh4fab37v++1HP/qttrt3KNDvpz/5Rfv448/awQF6DYzaM/gh+0lMJ82fzhYlqE7cyWus8+OCFdo0xChmnB23WbEUmwoVMBGwfTzzhfm5XusdP6NaS9sUa8V1qg2gbClTkxBPW3vzRvHVmSW3wI2pvcIthlRz3TpTiU4l9gIc8KulV8H+8ui1Qa27BPhYt5oywP7lfUj+UfKX6FfpAPD/AFcwX2ndo4qNX+L7nBf24kZpCZHwu5jWgZ9pTQkLU0ylahFMcp8xpwH/sAEUclhT1o41zmcAqGTKCSKvnMkkMKxHAHYAAGkb9Y2Ji62zDzxVoYz35zxQveY5YMsYaa5YSO2O7CGLsvJ8iSFpR6TwIWCF/aiWCfe9c0+0LgoAGR1RJZw1y9jh2GO1jpU+1dr6puINUbTZN5tbvRwCcAF/C1BE/C8BQY0xHBUoxAhm4nfOCeBQQHmup1eEhLExNqbRfzov7Jfjk7azjYbGa1XpAQDybLLPDWpQCT5WTEeRDeYucSO2JkUPwAwAAJ4ba5B7VIw4N9fGxidkC1+9WtV9as/Kj1icWwVZgMpqzxbrUi2Cbtcl7hBgUmfUgI5bMsO8spgv57J/nGyS8nriVdnvT5KTGHf5pfO3JNBcm+xDTTpKHI95kL5OlfwT66fQl7UkT5JvrjZL+yv+RMvO+WhykcQMKsKoDbPTEuO9Y4PzbJLP2p9308r6842AEF0xwvFIhMiTZ9Sx0D5k3bvc1ethtp0Zy7rP/+Un759+9fCBxahqk4H4jlMVOz1pYyPDbRZElP4SFHbHJxS0hO7oA+ONlJ5Aof21ICSiUSl2UuYgwUHjSfXGdhUQDFMCYV6n4LaYBCx4P4hgHLsEvqpSr14qUXAAIlLBdw2yAwC6ihqbgwq1UBs+qwI50UCT+BcCWfWMThG8KrndxvGiEhxlfRD8w8kQZKdiTj8w1R8OzhdfftUePHzQ3rp9o33vN7+rPvpPP/qoffzRR+3+l182kL0f/fAHbensgtBNguZHjx633V2oZJMaGSjK3PGBUPbz58+qr4lZ2IAO7//iZ+1f/dVftoO9nfbtb91p//k/+kdS2v/Hf/SPlcQtnJlrT549adOTE+3SxQva2CuvXrVBeiwnJto2/bJHJxpxAmuA4BgnRKUfR3l8jHrymqoDYyNjbXx0Sn1tG+tbMpxDI4NC1k2zmm2HopLtSyQHY4yoEiNUSCik7gr9f3KqLZ05K/Ek7jWIZn+ikWQ/Kpk9B1IClb1+yOpbVrWmb2QfwA7vB+AhGk1NjeD5YWh5/4jAJKhNktMLuCWGUj29pczdD0Qk2Peh8x5T4KF+yw6wyL24auf9YwTbAntmEfj3aQHgfIAkKwGuKl+CcFTV3Xrh5AADJL2HGvFFMkilAXqi+h0LhYYax/dAekP1tuiQEwWccAAKJXZVOeNMp+/PtDL6NgF8YAUgJESvnwUN6ekkCaUHHKEezr/bPo4FRJjG73Fs62vr7cziGTlqtEmeP33enjx5pvYhqLMAADgfrlfVlppVbEQUWjB2ADGj6Hw4MYkKvkcMQbf1iB8hsX2jWWI4uU/bNlokdiT29Fu//Vvuh115pSCfz79793MBWICdof9pLxS4ic20wbd4nZymdBBA050sxrgbR7K1CdiUvddv/wJSGrzIDFgzrfg3STHVLFMQTccdr35w3oeAdH6R/WTnlao+AQWBgvqdt7fNxrl4Wa8hSCAQSC8f+5JnxF7iPUXTr3FNGZ+W3nrugddSfeH/ae3hc+yQzEDZO9gVC8Wifx5nxNpY18EgSRyjHbEZV6xWRhRSsQBoWH21KiaURrQhYMToMFX+y2H3IfFJHHy27Vj4O8F8PjO2oBdYqRpikFchaR9gbHCJvUlFyOMTI4jI6zmLHqVkCnACGT13BG2LOdT/fQds1p8Ie45rTAuOgz2vW3oqzRDoPp/bs8icr1nMtZH4Zn8PZgyJZ6rrvn/uyIJfBhEPe4kIzz/VZCVgxSbUmpTgZKoxAawQ5QMAkF+s8aYKnpgKMTzYZkv3BFFIetJJTnd2t9r9B/dVQSR45vwAGnKuz509p4SGQJN/E3tQ/VSVbHNTz5TrZA/ypdG221sVkwCOoBszpL1Gax4aPQTt6ZHHN0ELJ5AGnGR+PUE7AD6fx77GZsJYY22vXr2qvcrP8J89+uwJzAkC4v12sMdoNa+9n6np06nie/84KNZzqUTX9FOVVXoVNp65zwdVSFd+TKc30Kk/RVHh+Sm+6gtiec+JqfF27drVNjs/K1DuzerrduXKZU2LAYh9cP9+O7Ow2C5dvNi2Nnfb/XuPlZCzZtKa0GFwxdyCjvg0ihYUYPhMbGnpxYxb3JNEL/tX1WgEqaU9QosW4Mxo+8EPfth+//f/I80bZ0Twv/7XP27/9v/9icYPj0+4tYz77wGZMAZrClW/7Uz8GdCfkq1a46isIpIL86bYbbDj2B+aJjGJgPJ5Mei4N/bc8vJLAZb4Ofwb54h4DUCd+8BO4iPYP8QZgAeaiAIrcW9HvwNgyDUBEOBLLdo3aOV2CkolNoodBiwl+UcDRywApp6M28+SoPEMaKmEfRI/o0ovivlDCCYea+qSkjUxVVtPL0h2T60Gth0kc6wl/45oZtTls0+xa15zP0OL03qP8l8EdWGbcfYzQYgY31paVkoH6FBCIiq6mQK8L2uSUawUFvLVnzhxjWY6wLyBVWLgh5YgYiXeZ393V2cBMALQkbXkfVnj6JL4fFiPhXPA9A+1hUwzltaJmZLqAU8gUY4igWgKp609Q8h4Z9fCn6enmgjAZ0e/hve9cf2awNanT55oX7BnYcOh7QSw6lZa6xIdQL8frkpvxHSr4IIGG0U+aUWQ96iNwZpY7LXEOGmJsuYLo27dIkl8TdzCtSf2hAUgvQaNN+wmArHWSoCrKKqx1ft5Fvhos214HYyVsH9C1c8UCvIR6VP0tcJae8e6KvZxgHe0eJrWHr/n5x2hdrNpvwno9fvI7M8UepUb9AEAYaiz1wCc+pPnXmJcDj0C4ry/Y/NMXfKYUbcadQXt/L7jNrdaVSin37d9SuGhE8wPaGC7buAn+U78uUHefpH9wSpKdWwF23+DoP0AT+8ieux3v//AT5+vnD559lTIoMd9Gc1XywVjDEiSCJD5PnSb6ZnqI3Y/rlS6SxQpBzQ3ioHgKz1y3QJ06otWFe0oinlNAq1EVjLiBQiwBCwtFRwbfidVbC4cXxbRzbVGfviZtAJqbI0dQInYlFCH5nZmHFEtlBY8i94zQZ57bYfsb2ZDZqMGBBDKAtpVY7bUa0kwpoRguO0fuWcJBHBxAcXiIf388cPH7eWLlxLaO7u02D7+5EMFGqYvk1CPy+CyQXFUJP8EIwRFJHsEvxia93/207b6erldv365/fD732v/8B/8fdGs/+pf/isZO9DY9//25zLOGCLQ0M3tzTY+OaVepr3Dkza3sCjHgso/68l8XNGCUI8eaG1leaUtv3guYGB4cKytLK+29bVNGWLmMtNDR2CAgWE0F6JwGDuM2NQ0VDgodZtaExJaDNTiwpISP+Y786yC4GLgrVhuyn8CVD2LCrAtRGfWSdDk9G0TTAQsSEUqlEr2EMkswQD7jfPgRKCbKcz/9yos6nd1UuJRk97HSVpigNMzm5E9StAzHSBCWnX96p2Wg6TK4z5SCYkMdoBBKJyhFCdxZAYsn3/nzp22uGTF/rufflLCIlbpFTh0clwOcE5nnM9BjR0RnNm5uR4iD+X11bIFqsIEsJN1z6SCe00wgD0yqWR+fW1NxovEO0rOJD/077KY9JZC2RufNNtE60nANTSsRNOOyDN/2Q+ixB6ftKePn4mFwhzuiYlp6QFwXWFMOABg/I1p/i7YosSNUJSVz3PtFraZlpBOVM25DoIjVdYq8QxtT+r1dd/f+ta32u///u/rcxktxB55/uy5WgDW16EeG3gwMjukSkScW/ZSKGpJqjiDes5SwO10RgIsylYVOBFQNIGsBE5FefS86WSvBFgEUATznDOq6byOKhafoURyAAorwZPbOQheCG5IypnDzXVSKaBizx/WF5tkGqGr2TxrKqUkVbwnI7LC4ohjxYYGbOP58lp+RlVreflVJadWzcX+EJSpf017kxF6phCSKGff9c5/AWOiGZa4XdpgEEwS3bSEo7xhw+6y/gKV5PgYg3New4wcisnPukdgKPZGbR6lbC87UVV1/56BHb3viVlfCabjF2Gx5dn2A4wKx8tGxJ4YVLevczBQfZDVbxhwJHYxAEYAPbX31dQAEkqJlJYYZip5vk8HGWaqOLhLYhkwEl/jfl0HKwYA+mYSI2xaY4EDAAiYL3Fdn3sABCMt2sMlxgZziKSBWOuYpHHwVGDVxcsX9brVNesA0LqyvbOptWUvYj8YkRVRKUT+CCZhvAFMkmDEJitJKSaDfQNACH28hwqSARYBHNjb2CvZh52dtvISWvgbJU4E74jvAoBzdmkHothBSxbVWgABfAnvz5hCfBwaIYDPBNKAAMODpm6z7hH+s28AcB3vBeliAjH9RgFrbBwixG53CvWX/az2Ku1lg0okwvgQtyzYX6USND5iQVZAF87d0tkz+oPAK/dFtfp3f+e31RLAeVpfXW07W4jcIXZ82l4tr7ev7j9qr1dXlahL/IuxYlDShz373e1unGkAMdPWRa8WWIVCvkcucjZerSxLs0Gj2dBUKTG7s2fPtbe/9e3euMB7979q9+8/bAONEZloyHR7lWdFvEcCHV/f2aKvC4j1bGaxfTTVQSrwBobxmaruDzG+bl5rJ8bZQNP0AuwqYFlaKxD6o6LLfQkMlz030MLvUghKi4ra/6pdAF8E8xE/zLXyDPBdsChzD+yfzXXEunfarphwQxJgJtGFAYAA8+vVNZGQsM/4PGnUoCVCu4EEZ10c4OxLrK3o4Zw5vqjSW3C5JjCVoDI/M2jocWspVDhZ9FQmFwqsbeKJXwYpSaC1vxldnJi9mL/Zo/haVexrKgD3rtbE01MxcAALBTJUnCT2Q7HMknTF1hs4cvEQxkWS8Lw35xE7wfsDLMrnV7Wf58QztW4BSe2IYgX5K7V9nKqAwWdpRr3ArtEqeJnhQ2bA5K7EngA9xF1vvXW7Xbl8SUxH9oDlEtwOSjxMEQ8Qin2LTSO1hH0C+4D7hRGMryAPWzqzKP/O/qIthTiOWIR7470B4ZPjsA/m5uZ7oufsCRghqRBjO9HtwlY+e+apD6wpzwMfzJ6QD9LZ9nQ1s5IMECuRxwfp2jMxCXtDCyWMjLE2PGjWVw/orv3FXjLLj1Wj/aXL5+yDSuK212pnkDQ5V9ia/Ul8AID4sAAA1s8x41w+TczWDmjI3sp5S7HOgIN9bT+A6DZP55ABYAIQmCFjPaaMuU+OmLggPtd7IDFgJ7orO9YrDHQjDr9WgOwbt8j7p+gYhl8XO/TrpPg8Km/45crqqRJnZu2+WdXGsYiIhevo/RchWlMBxtvCHIJKrvoL5agg3MFspzSYioroOBozZAPoalU5JrKavl4Lft7fkx1jkUCITaaHAFJZVQYrUUIbdMVEiX5VcWAvciC5N00EqNfY40Hvt3AX1lzvW6KDHDgFLQpuTM/LpugPCGPgHEz4PRLU52/NMtd4vi4x5J6V1HJYhobV53V0uCfUW597dNzW3mxIdAbEeWVluf3yg1+0hw8fiFL4G7/xm+3K5atax/U3q+1gjwAGatxrocq3b96WId7f3Wl//eMft63NtXbnzo32znfebndu3WwvX7wQgozRxcn/9V//P+3zL+7KaJ4OIOs5oAkDQ9DKBkdEsXv1mt67FwouqOpqdi+K0nuHasVgzq8C8GMo28uiCuEoz1S1D6Rwc2tbVQ8OxMYmo7VI5kDvffAjXLEwv9BGR7i2DdHnWEvRz4XodirG7klzRSxGodtDRsF8qL1Xk3iHusPPEuwmyXIiRM+w+73DDGAPBuhSRYjDLQdah7fm3HYV/m5uuB2U9z/XQEUhezDBMf/G0VBd4XU8F4ASGzbvb12jRFEMqvH8uHc53gE7b+ha/8Hf+Tvt3PmzcrjPnj1tjx89FHWWYIPr5TwCFJGAwxLhfUl+pWY8DwAwob0lkbZN2hCGBQDwOo+/QbgPyu+QGAI8Ayv1wjrZdOKjJKKmHJwAeLQ2ODygkV7qmxoeVAAN2wiqNs/n1q1bCqwlgllq5uwB6I7LL5bb06fPVdmfnp7VHGj1+Gnc4rCCZ1elLQhqtD6zz7E3UYr2XmE/ndFYLgvmERipsk0fctkniYZNTCihNb3wsL377rvtd3/3d7W3GZH45RdftEePHqn3n7Yc9hYUTJJoAjJE72wLOnp0qOi2Ke5zFZDJjNwKGJM4xo6GIho1ek1CKd0SAahAm+wVEjYJdKMRMdPuvPWW1odgVfddyYFpl8ytp5VjSBVzgmwCn08/vav2HD4byj17iqTaNMI3FmE6cSLB3iCQIqlnzRmRxWviC9SzWTaZ9ZSWwoBbeXi/6DYoMSHAk7yLq/SAKK4smi2l81wVO9kq3bdZFFT3ZfdLMFJOHgE0aMc1+jMBrBxfG/KZCkpfCW98hzmEtvsBYmzfv47Ah6wRELs/oOD1BqOtMo7tjNaCEm/8k8ZeeipOf+Ah/Zqq5udnrpa4so8t4hxHqLLf/8ge1jlIYhQQVfPFS3SVABDAvBMh7YDsPDPsgD+LhNxK/sDvKYRo31Jpr+cqhlhpAPT7zKyjEoJiOB1KzKtTtJeoboEkYoDQGiPWwXGbnJ70uD1EVYsddXJ62NogQnfeiwSxfHaCa/wTn4t+iYj0xUoUuDg4qD3LffB69jEJN34OlgsAAMw1gnGN6tJEjN3GNXNGsRXcM+C8AuWaj041c59K7LrtqqbhDAzIhpDAoUfB81OlVgAANM0uKUX0loAdAIGbN2Ok/JtGB/a3pxnQSqVHwFnVK7yPS2CKeemVhMee6LkOj7XRoQhFHkuw9uw5Wgpn26vVV/JBCPb9xq9/V+xA2GIaPYbiOQWNk8H25OFy++UvfyUAAPo4lWWzJwHXHFuZncSzZRKU54yzl1g3VXonJ0yP3t+Tr8K4vP3W2yoyYBBoA3z2/EVP+FXsDvyzFPHdY5x9HrspCrtaMr1e8bM5y915qR5f+Yzy0wEAhpmoNOmpNCNUmoe1jjDTWAfYmBRObGvc7oAWyfkL55SQqedZ2jOOPfgyjRpbbL0AXqfJW5OTAmcBzolxVFUfHW0w+gyiDCrxRwAQ8TaKLexJWj5ZP9YDJgZTlRhBJ8HJHQNb0pEoJok0rcpuOp4ZUHIICMM1UkRwBb6rsibB9nn2Xkwy5NF40Z/RHCcBN7YBtR+rwEYhwOwCx2a2MRYf5f5D5Wdv5t+cBYSB9QzUNuvPTp6Av+Z6klu4p98VbLGs+ka25jMBBifGJ9ROyfPkGfIevJb7If4QIClWhMcus49gzPKaC5cump0m5qjHtMJk0uQxWJnSf6DiDt0fAettJemXL11sF1XkGFPRI4UFt+b4mQN8qlCk/OO4rW+sWwhTDAmvKecQEUkBJuQqsByIKU9Pe216tJ6EqYcPp6UWZghFOMA5Wi5VjVbbtxNqWHIwL6ORw3cZ/5fknx5//HkAJlwndg+/zVlTLbwE0aNjohZAGJvFaspUIQuTph3NQD9nnb2ayj3XZDDbPsr7sGOR83MV36p9Jn93wIGB1N5mULrZadSJ0l8/T/7wzVyvi8+7Sr5sDVMp0I6rUbsqplaLgJk0tnkBALpcpMsRky8GkOi/3wAaPmsWkJUPrfbHAHGJLftBkfjkXHsv2a+lCHNMv/vhyuopD5BDSeIL5Vv9bAQtyvtRAT9uJ0dHbXoCIzVTtAlX/9h8MbK9BahVd2DA/HfPTQ6tQWi2BG5MoSZ4598YPBklkNGaN52Hp36uSrSzKXj/vTIATo78kKxK2Y2FSEtAP6XSgSO0ICrCFgPUfYDGJWhVcmfaT//GEO272iCU2HwD/Ijx6f9bjrdEJdh0okAVEssmoc9flR1VGvba2up6m5xgpBsz2dfbo8cP2gcf/LLdunWz/c7v/I6SjV1U23cYe0Z1o7XPPv1UVfoffO8HbWF2XkyCf/dv/1oMgFu3rrTLl861S+fPitZHVRD1YbQAPv30k/bJ3Y/bKcHUiCl3o5qLutDm5pba+sa2KnUESpPTE21sgorcvpT9Tw8H2+LcQpuZHm/bWxtCqNfW/Pf8PGj4Utvc2mk72zhtI9EEcmvrr1TFSQ8jB9+U1YG2uHimtZMBJVA8SK3vIH3ic/rDmvO7UJUlqhQZ9XL02fi8nwEBBwi9fadkvQQ8Sqm41/+vkWbRw+h6ZuL0eB/2k6hvJG4yIDUvtMRnctgT9OI0usSHXtDMBVc+UxW90zY3M9ujRxNcQD8MaqrZzeXoRFknIBHSbkANNHJ7Z1vJ2G/85m8qCLG+wXHbWF+TTsPDB/clCihFYlW1XFlWQiZ13kP1HHKIPCrtUG0dErlR36opfxrxA1NgbLztbu+qpcTMnZqaUYrSODKMSHp6SfrFZDg9Fr2XpJP3JSDiGlCHBxBYK/0Bni2INCg3jJYXL5bb4cGJ9j4AkR2T1x5HgzNSwEOlT9UzUyp5XtiW9LYlKSUx4E8qD2vr63Y4xVyi+scfngGJLVVx/n379m0FKIwXI1Gm0sP4KkZ0kuSSAEADfvDgYVvXFAZ7maDDqUJ7T0KvK2EcxHT6lHM7R1YErt6Ym65vOhoCDsisas1oKJJDJjwwSYT9CX2XICFVKOwstqUNEjRMqn9Q7RbbO+1Xv/pVMQCsYMy9mtJmm8r9sK6cO/aCREE1M3hCv8/PWFO+Mm6Q32dteD3n1hoWrlIZyHH7iavS7iEn0OXsmjZXEzNEXTYARmIIcKVe/mOrggfsC7ByeurAyi03fg5oSDiQrfWvSr3PazfylWRZ40BNJ+n5gCQPqpJVBMFrAojnWSfh7AcAIrAk/0OlqgS1UmnPM5e4YN9kEX8/NsxjTgMAaJRlbzRVjUEqHYOw4QKMKhkRndb0VbHjilmR4ChJVAIqs84MAGBnqORSGRYwUwwLgIzYWDEo6nnxt2m6w73AP/47tF5+FtssRk9pBSCwRkJEckV/OkkpADdaOPgBRmedv7gkwUj68NkrBMRo7RiknFCxgn0+PQlANyWwT+MoT07FeGKf8J5e2+P24uWyAACN8hweUrDOazQac2RE7wMrBntAovHW7VuyhZxp9jr7GiCWBJ+vULp9z/Scx89R4Z9oe7sHGm/HFwnvd779jvYpfhx74x7aEqIsYTcFoAUEucobMNBJg3Uh3Gam6vXoSIkRIsg21CvyMKZt8HRISczuPmd2tJ2/eK5NzUx5AsDWuuI/kvP52dk2MeYR0BQlWMdXy6tt5eVGe/DVYyUp2NyBAgBgObjA4ZYUA+BDWnPAY/Yua8u62HcMKJ559uyJbPJ7777bzp29oHavx4+e9jRWchZ5NkpE1NbTJfn83GxPv29vbcoGfzNQznlj93J9sOEiygpYSjJLkq79D9g8NCw7ybmCEaG4s0CxySn84oxAIe6Xc0+7HQlgRCj5m4SWfcG+kqaWEgUr/uO/sQuA/7y37rPmePOcROeWOCcq8KjBGxTEV6JzAnV/cmpGe4259C4QiC+kyjS+EP+WAhT94MRb2GWKfwAAaRnK+rGGadHANnRMANsjtyI6ceNDZLOrxbcTnLSelYCQUKdrOpYnHbEvPKEjsZZ9OfoIzjUU57CX6nrIWWTfSkRXr60+7xRyBHKXaLTPkdeLPWYtGjMDeR3AZMYRAAAgAElEQVT3IK0QJgCUwKrECktIl/gLWzIxZcbJSBUHJXo7RPuIW4sR1caXsZ6cYWtsjSnmRluCdkeKfNgLzgCxXERYM/0iGhbY2+QvXkvaskfalJgqI9pf6BzAFEDvhGkd3CN2KMwv6P60yQBAwuqcmPSo6G7vl0DjPuNRLfDMQyIP0rho2kFKFwkQwQUnM0Ts+z1Kln2VVjdX9mmnMQslbIO0aYjRgDBhjYT3niJ+8QSAxNABbXotS9WaklxTbWm9EYLdFLfYibQSiFygO+7i9f4WgH7wgGefvR+/zm9rglhdb/xbtHiYKJH8VG3p0cMzZtbzz/2ApNp7e2Ca44vcb5dv9BWP+kD9DrDoCu/9CX9yD85LAABpHSiGdCuqAIC761sqH6q6ziEeGJARAG2issuGRLgCx0r/KAkBiWUekB5XVUl6KByBeS0CG4MAUwFqX+8//yb4N1Lk+ZgYgVAkqcglUFBAVX1C3KSCffX5cxyqCpR5xRF8qIqRDnzRNLnPXLf6IEtQiQWJmALO0sIgpRbfx2pIRYO/6R1x+4N7gXpbq2+UIN+LE+6CfyNQ3iBd/2Xo0FJb3dpWwjM+NiHAxZSk3fbLX/5t+84732nvvvde9edutoPdjTY0eKp+xr/45/+8vX71uv3ef/h77dqVa+ql++Sjj9rdTz9qkxP0p51td27daAv09+3ttvtf3m+vX71RcPXl/c/b+uZam5qZbBcuXW5b27ttY5N5v6Nta5tk0EjfxBRzZ5m3vCU68Ovl9TYxOt4uXliS0M/62oaMEsyA2dn5Nje/2BBEJdCZnVuQOver18vt4cP7vfFnzCW1UJsPP1USHq760RTguC+KqjWJCg7j8RNG9DAWxchg1rf/IAcxzMHKz4ya+fAZfe1GcYQuRuAvgZAKrkwjtuCVAvOqssphFTqZ/dVvvPjsiMfwzEnq+dsBNXOCq/onCqqDaiv+UtmgN5dZrTttb99ILJ/BXqE6FRCNv/kdniPfx7GpwqIRRVC0UYCfaY8fPdAoSkRmOGcEHxnNR7XNztSJkv7/mPdlNjitPlTKzaQIDRJkl7meOJVvBvz8W9X1EQKYI4Fd6EGA0EOtvXLtsoIdGAZQ/AAPcK4IB6UHDSASDQgcJ9UPVN1pASBwHi51dCPDtrKiKZdgFtT7sHeShPTvDa3X3r4CAT6X14CYywbW+Vw6e7ZH+6Sq/TkjsKjqTUy2s0tn7WjfrGlyBij75ctX2tlC2q1u/6K9er2qpMlBXIy156XbllmnwU6SYDC0QNMstZeqGh04u1e9UiXFwS7VZapSJCkk/lSuoNXevHld50Tju06O28UL5wXwatoGQdeUwSmCfFUyj470PLguO2knZ/Trcz0Ei7wOm52RQlTx+Rl7CTDXVWMqWce9mdmcAwVPExMCdQh+okwMzZXPGZvwGDVsAfRiC8l5HXr7SwmDwQ6NaTvcN2hwhHhtN4dcAbgq1R3tz4l51PFdEU5lLuec9e7vw0tFPwCA36OjAiowKPOv/VWAQZ5RkmJPETELKGdfiTdJGlWVvv2h/+e8VALTsyc1DYL3TAAk9kOPst83JpJqSp1XXk+Ajy2h+gX9XErBAttd1bGNtC00YOK9mkpbAhfiAe7FAMBIL0HJ5JT0TMb/2w6EQeBk0HueooIBRY0qwwdTzTo5kQAtSRaUUgJ6kiESVGznwdFBu379WvvWt94uwciBtrr2uj18+FB+QSC7+qrNTCDYZl+ePeMpGIAOVlv3GFAlDwMe8efxYXsSuQpwCGNJ0y8oYAwOqXLI/ucMsT5U4gDJSAyxm+xrjaqlIleMDc4ae2ZifLKnvcC4u8XFJanZf/zxJ7pWANHvfvfX9TnoifB9kheNF0WfoJVwU7EuDBpV8isQCHE/9pJBMoGvaHScWWjnzp43pboNCFwAEBwDRD1w2xFJM+1C129e13Pd2kFcbEXsQ/wb1cs57OSxhYYBkV6+WG57O6dt7Y3b+lQNK7aO2FcAOSPD8ktuPYCSPd3mF+b0/3wJjFGy7uomxQliT2wpIxsphtBO+Pq1mUfan0X/5vMSMzjWogrbCdT1zmn1Dyd+64/VfJYGVeASJf/Y2ik+j2bosPfxZfoDA7ISVet3mN1GOxU+lhF/+NzEhmo/QcG9ADKSe86b9YU4++hg2B+zNvbHBk6tHcJ12d54jBs+nQSbnnvG4rE+GwJeofQTY8GqRIQOFprHbFqIjQQWgWcnlAYRabekGmyW2GtVuRMbdUmWmSgkegYAqoDX0xsxSIUNJjfA77o1zww3g5NuUxP7t8BNjU0sEFwgYQmuOpF37MH3SGDln9dpHWWiRLGJBQJ5vDPPK+0IASwoPPJ5+ImwPxUTFoOAe+LZ635q6opjBTMUKPCwd61X4OTMPsrsFQSxldOokGnmHzeH3eI50s4Ba1ajBqH1Hx0KQEOnRAKJVTUHEOM8CFTagSW7o7yGc0g+Ip9Uk8rQRsHPy7+wplUd5zOIk4hLsKGADzwDF0GIDU1Xt6bDeIEpLnpGlNTgiEfR8sA0VaHo+Z7jVBX1aq220oOZu4pdBpoYlPZXVcwo4d3sCed0NWWGGL+mJaRtMy0ryY9ceCj9Ep1x33tyTQvqWdxXqX0f0JdYSj93R2jv5z0/XsB+fi9+z6Ck4w4z1r2PA0I5t3AskT1jaZ6IsdqvOJF3gJDfCQNc9or7KwBfBRzZ8wAZXbyo/Vds5/58xjFjCQ732qCct3w937GHTs6gOAj7+dnWtgd9VYItVfye6qHVSTH22hRlZJMw8be1IP2VnmQZjqqMslkVRHBT0J00w9KjkLgIEriMMALt16Hg8PfN8MwD5qbSc+LDQxLvAJjXpPdPNJFh96vEmEiVtgAALRhBEw+g3gOF2yA/QmGiGyChkm7ciehn9D2TQJVBditAgi8HbnzxcIPGR2gMB5DNLTpPjW2bHJtS6rJ/etQ2UMfeWJcwHzNySZKgKyMycvb8uXbm3FLbO9xvp8cHrR3utt2tjfbjf/Nv2p//2Z8pmHzn299p3/ve95WYPXrwUBV+RgzOz820d7/ztrQGXjx9KoPPWMGZ2em2trYqWj4K7Ridp8+X25Nny214dLpdvnqzLZ29UAZhr71ZfdXGx4bUC/j+z98XVR6hIKotVIN5nhq7d3Iq6hFMANZMhrw1za2ngk/SYRoU/Xa0G1jAgpiMvUGwGpETNtRbd+7o/aiw3Lt3zxXgUwTfarbxNw5av8M3jaij2ebQeN+kt80Oi68E6jxLzkOEoIIi570SnCfgT3VZvUnVn4wyML9nSrNBhCR3BJyp8iRZgIpF4ES1md5Lfo9AjLWSIKbG31CZqH68SmRS+XAPNfvWI66gJX7n228r8X708CtVIAhoSci4DhJUDLequUqEt1SZxIAKsa3kCsDOhtLGnbMFKBijaLvQVbsJ7JjXLYbE8KCqefuHe0K83/u19wSMLL9cbp9/9rkCcFoPlIi1AQkuQUFljy4uLOhaqKpvbm7b8UrB1s+OewAUoUrHfYWSiJN2m4TvA1Sc6yfQUnK6uSX6JdfB81Jywj5Bq2B8XIlIEHESAiqDPD/WgX145fKVtrO9K6V89gggAGJMmgm8Z/VhVVzSi1tGWfTKUu32OCXbjjjJ2I6eQ+uj/up7Ua8n6JLtc7DAfaDWjbI2FYIzZxbalauX1Rr09PFjBSucOUTMaFtQVWcCIMlBs6tWrnbyXuwPkgbADMYBslf5Gd83eOVKMmuS31MgWPfHc1ALR1HE4z88o9n3DdjMvRNYAyjwu/yMCmKcPZ8Rh+brNFAoEa0SkmKPRg/C1U+zhozNek9Gt8XO2A6er1RRufYwbjqw12MN43Tt5+p3w0qoEbPQv/k9/KVAmVLhjSBn+p5JeF2R99kIE8eBROZqW18nAHaCC9ZSNEz1Hg5IQCvXlGvssV0GqGg6KE0ww750VcDPugesyA6WAFgF2PwsFNpMG/AzbAIXOXMZgYR/54y4sknuWYrGxW7p1+qIvWUfY+v6f8ZeYM/RP8/edj/ruqf1aDb8Qbt69YrG0FFxPTzeU9X45cqyrpUebNhNJF5ffXVf64xSOKPrOPe0lL1eeV3ijPYHaSkwEEYbz4D1KVaWFcgvnTsrMJQKmthxo2PyWawj8Q3rRoK1VJVUgngCcPUYj1hZngRNPoFzPzigdgVamVZfb7QPP/xI78FzQ2yPRIvXP33yTHYRu2DGk7VNEtNwvapaI/hZ4CqaCSSjx6fQqq1jYBG/C432Akao3vvivkRL6SOHaZdWl0uXL0k/hnXibCEM++GHv5Qo3vVr19rVK5dVFOKeuacH9x+2wQHs/0l78XJFCvRUF0k0iesAYdNik5HJzKvnmmDrcKwAdTiv7gEf9Zx32EV15jV5pTBQ6biUGBxr4rHPBn9zXnvCzT3ub8e8SpAfO+Qb935WcaymJIj9qh72rnWAmFVtb4DMtPMMuxWSWsDBgX3a4uK84lxNuzl06xL3A4sgX/gb7tdxwlE7APwsAE8V4tlZ3QtV58TAOa/Y7slp9+qngMb0JabPoEI/PTMnUOnoiL3KdBVaJO2vw6ilJU00/wNEpEdUZCIuw+6x5+NPA56EPYm90HSlTGyo2Jp2NvnEXotjVyhhbyaed7LjYg5xACkZ56G//UlxUYm8BpQEbI9uCdR8imMcAuUYKloONPZU4rTYcsfbBtCTz9gGFsArXamMb3NCSkyvZyyWzLoZusWiiZ1gP6sQNjEhBiQgpreR9yH+ntgNXQrOK7oBnGX2lvOfQYGGTGNSvEfs2RyTsFeIUcRhZqqXxCnHe21PYUpQbXaBCsDfk8dgGci/q1XP7ZusG2wl/D3tMlD/A7KEeYelBriQz4DBo9nxbl9xUclgLYk6ab20taqCTC6XnEt2KUB9tZiEpaS9OoReEAWaLol2XaN02hidLGAp9s35U+LkfoaZAYBuNG//uc45Uw5XbSwqDJXodnKvxFYBu/J7BtoMaDjfBEDa6024ydnz+7uFRW19ajmtYnhaF0rsO6BCzpRtgH9fGhjFBDAQGiDMoIb3rNdCNq6Yav25TZgEXZtpV0SKj9calU0MoKjX393aJpI36leq1VqcEhvKxWY0ldEU98dzNfQVR/UzVSxVLgjARPFx7wofzlSBMAsCGrCx8tBzQBOIaAFKsIaHadTeC8cDkqNBLKPPUOMspCpagZTvqwQPqk87iBC/d3TKrHDPCk7F5f+j602Y7LquK82T85yJeSIGEgQJ0rIpUZLLrqruaEfU7+yI7p/Q0VV2V7ksyZZVdsu2REqUSIrERMxI5DwhR3R8a+117wVUnQwEiMyX79177jl7WHvttbUZau4yPwNkiNNVgFM9mEIiARveEHSLSmQh0jxgBegEDjZ4QcA6Bdii5MyA0qJOvL7aXu1tt+nJ8fbf/+t/bfe+vdNu3fygXbh4qd384Fa7+u4101GO9trmyvP2xee/bn/zX/6m3bt7V04LR0+FgWo7QQuVSBwN1LTzZ0+104vzbXcbw7Stlg8YGsxaxulL0ObkpN377nFb29hu80tn2//6V/+pXXnnumd2P33cHty725YWZnVfP/vJT0sB+bwoabyGtaS9gA2W62DDQ3Hk2VGtwfiz3pqzrNFtppqHIqnAHPrczrYOL4nHBx/eakwMoM/NkxD2BDS5ggaS5jU3uOQANwecg5xDNET5ZISLWuZD5d8J5Y2f90G3Dyjvm0SBwy8gbIC4JaAluTOrxdV+fi8AQZB8km0SRf4tQ1sqoPze9evXRZvWOSukl/24tr5mMOCIfm8DbJwLgRHVM6szdILoyoEqE9euvdM+vH1LPf+oF6f3iUCA9+I9CMK4hl1GVu1zHty2w3OVc9vv++wDYgAAZM14zSDu8v0cU0l2K4AUlk9ghiy0T3/0qT7z4XcP251v70hEz2hqk86IBLZOTqTGKyXekVG9hiTcFRALXyX4Yw8DpsVexZCy7nnGBOWsI+/HF8CVKo7z87WGnukKiwJHTqCE8wSYUDBXCS/UP/omQduZdvH48WM9N5D1NOF6T1mYNAhprqVDtaGbD6p4MeBv71WSKe4HtF8OSPOfjWrLsI+6uk5PI2ATwmQEQEtL8wIBYqepfkqZemVFwAvXRm819lLUQ1heRY10MnVOf6AxogvgfeokKYAJoEAAYdZJ66rqFv2+1o0goWE/w6Lok38DHqk4mfpttoGYPxotZLesHrhqdVG7QCXvWSfOfoIF+0ifR3/16HgAgNgHv8ZgVhw+9t0BdzRdenZRgofOT9TzUxKNr6ugJBUy+ajONvRnW5UAAuqJMfe110iwBBcCeCT4Zr/sRSjhrgAEyloMbOUz7LaY5T3r3nONP0S001ooXJerqAZE+qpZrVQBGsPqR8ZieaJIASs1fxs6txlD4uhqD2XtpG1QPbSxFa4wpWJj0Ivry9prT58YgOIPP6OSPhQOU7IxMSa7iM86OHrVlldeaD9+8oNPxAxgadDL+d0Xv/Vca6ptpS0AaM10mTOnTqvyub3r2eFWep9VawH3v7W9qf3KWfP4y9cC4BPjsI4kwfK3BSDyN0JunDGSQBgHqfK4j7PWpNYPptvzZ0zceFHsBSdIseckbwBbULuVyKGXUEK5XKPGemqEKACrmggFBMzOT7f5xdl25txp2QPsBu00czPzbWxkoj159EzjMdEZwrabrmtfhd29cMGjZmEefq0xgBQqZrWOrM+HH9zSSMV/+Zd/a9vbgIILukYSCarQmT4hwENTByrJLsCqa4PBdqE5VICrxpdiM6vCzH5QwkFbJK1mm1tu+Us/bLVM9UDhkObb72lZgQEzs7cNNe2iQELZMeK1GiuqJLMS1xSy2FwBxhaX8CMlpjpppitrRaLG3pX+U4nheQSkNQVI3thzSd7420mSPy/2NGyZsGrQioKRwrq6AHAiH4aGDhXemdl59f/v7sLEtMZEdJWwTzC+5ubnFO/CnLLWl+0L52qYKJtJZ9s7ZCD4efS6KAIXqoKevZ7n19vZ6D04BotQZYoktukWnYPNpRaEo0Ml2JxbJaKp/OMjaqoJz4L34r7kH6stJjFgKqBZz4DFHUBcgpg8Mz6L8wqow+c/f47mhCccpJAoLYY6d7Lh5COHx9ZxqeKSbKeYm7QEAADUniV5VuvCuPYA09W4nh3Ggp+cuB0PRsw2o5JhH+PrYUWTcIepylQjs6RdzlVZWPtOiT3gBGBS2LMAEIzj3gOgcltC2J2skcY7aroRejyeFAEjMkwmMbWUmB8rRh/RvXuiA0eXQoj3a1WsO40at67EHzkON5CeVg77EtZWr6rPMQAgvYNqr9Dv8opKgvk9J9Jpyevzrfi04XnvfEv5vxTs8pr43OQE8ftJ1tMOMxS0dRJuNou1P9y2lvdIW5yESGsdbI2K1Vc2xAk/bYQ99Z9X+ZrTElDtxdUqwHpQjA+A7zW2389Z7p5HFStyDpIPqchWBfGR366tvx4XFcYV8/S/5uHppgZiSAp2SEgitie6BzhOTxvUIvIHOgwLQDDD4dElAgS4eURJS713F3SoFz5sA3qG3d8bKlQSDFUABwBAHqjUjUES6avvqOE1o7JGQSQIkaIlI8qgRZXIiBaHUYSlmgr1MAuXgIl/S4xHt+HgKsHhEFGSGmoFSKwDG4X7JugHCOG1Hsk2Kbo8n0kgQi893ISNtZX23/76rwUAkNSjcvzpj3/UPv7ex21yZlIgwf/zn/+v9tmv/k30KIMjVtMcG6NCg/r3jkVOUPg9s9RmJsfaaDtux/vQog7azt6Ogi0cP3QfKNuwAp6/XG07u6/a0pmz7Qef/lBP+PHjJ0oeoctdv/pO29vZaZ/9+tdSbMepYUigVXNfMABIFqiKIiDHpr7QVbOXO3VkqMXsiqkpz3IH0YdSzRoRULJuBHrT1TdIUkalAdowKDz7LJTSYfL/9jMJ4pZD6gPpgxOjECEv9gBBiqrHI072E2gDhGX/yAmMjdk5VVWQqhhOlv1k5LDvHQ76GoDBhtaKsHyFpcBn44wYIwUog4OEziZV+qOj9vTZU/2ORvsoKewdMpVU0GNVpdBzUH8ZScF0++ST7+msaoTg/oHAF0ReuHYC/VCTSZTpb+f5aV5sQyjnlan+xxbG9JQFgEJEnGYLPHCfa19ZPRSVzf1hRwrm+TfKvNBNd/d227Onz7T+rlaciPZJ5Yy1dcJuKjqfKXruHmOSrGychITXij6ppKfvtwp6m1YKMzD2PeWk0F3uR9VYxugwd5k2p6kpsUyeApxJERmRpjk5PyjAQzX/XRSZ9+hVZ0yZEwUCYWyWDG/1FvZ2y0lQEiVR6AY9rPxOAigbaitI60xVW5QR7b7qRWBIAMEs4IWFuXZ4CJtJ7lAq0VRE+SdnE7CMxIazzOeg6cENKRirygotJKn+8/0vv/xSoF2Sf8509rJGd0ppnR7iafVHss6sCe+3ML+olhT2C6wDPnvI1FLgMQiY2OvsIWv5hU1iACDVnLBQgqAn8JQTFLLlCpFf1yvsOglIK4b3CdeFM1Q1qkQuWecEADnjCXSTbCcxTysHC5x9H3viRC7gcSoG9he2F1QbLJZp9qBthWidAN71jAU4FKgt4JTzUIFFZ5eq0sXncY7dSuc5xwkIWOuMhIovG56hBFAJgvj3EABgvRJ8EXgH4Ag42WEVBXBk/Yfz2BMo8zM+OwBA4gwFQAVyIICm9VewbAZHGIpEIdgVAADsCjT3H/7oh+3WB+/LZty5861G6WI/qVThT0hgJY54dCww+tKlSx0DgLFsGkmmSk6JlxbbQva/qLDsQ66V6zYAMKL3SeWWZIDEykJqBOdzPWW8wBl+n0ofom1MzAlAI/CqtJAcCE6qt5iztLOz19FlOWdKlgV8HYqqLBbkyEmbnp1S4v/e+zfae++/p+SAVr+7d+4KEIJp+Pzpcnv+bLl0M0xjxfdn7G0APqjIFHjwYdh52vjQEfp3P/6xXvuLX/xTW1t/JZvTGkw52AeO8gJ4oADP5hbbpYTVUmUTIMckEqjORWWl5Y9nIBG4WY9b4/4RAlxdYU65i0KOs/CZQ6bQHwMAOVMJghPw94CABfx8dhFRBXyzkGoSWJ9h044TZ3IuAADUDTjyWqwGBBPdDmj6NCCJxFYFiqLTNNoQOOa5oRvDfUvLogTEOEfpV0+xIDZPLYHQ/xESnUYQmWkuR/oMbK/iaEDxQ0DzzbbyErabKdPYOIAZ+QkELfH100xeohjAKExAMDMTnaY4rklCkWQhfp8zEPtoANVVddmSstm2gb3tdYvridgqgBfW47EPJ+bls+ODiAv4far/nK/oJ0CdJ1FnrCdgtNkYzoDyPH2/fk72s47dEDvN7nBxwOeYvc3r0LXIlAeAL9rU4oEMtlGwGhWrRdorZaNJgomP0kKs+yoWIjkSwteKiYgp1f5lNX+zQz3pJoAS13zwylOWOBcaCegB5ornOEPSIil9HSWn+5y/+XZqySxGwCueDWeRc0MLwqtXaOywVmaEEcPyWvx49NLkdw+PzGpIPFbMZ7GdSttAOisqpuGfPKlDsXXR/vMcYBFXhF3ADCCxCx59ix2jl6MnwMQDx0w81J5p61wLm53fM4CX4l7fkqfctCrrie25z8T4QxsQX5eYJ2Bf8oKA/ENGr2IKjWTtQUrFjYPqvz4LlkmJzuuZVA6YQndHxZdNse6cEvsCPrUvywdyzbGNeR/FBjVO2vpCmdpjtk/WIe9jYMyvy/smfhz5cnPLIpBVYeDvbqHKICQQsXXwB3CQ1Vcjym59DUYg8T0BAArWX6v3ZZJDVz3T6f+LAr+DfLcGJOF2r/WInJM1AdyHYgdTFH7RTfqRSZ3Sc/VPRiwmCEkE3BRoc/gQ6jnwzOBsOqlagjzWSDAtayWKCtzlBYzaJNgbJoXVyKtDL8o/SZoqOjY4QnCrR4pN4XUcl1Hb3dtpr/Z22snxQXv04F57eO++xvYRWFy+fKW9c+2qqhNUUtkj//r//lNbfvGi/fDTHwkdRykdJ9BGxtra2oYqCKKBLy20s6cX2/T4SHv88F47PrAwCT1Uqv7OMKpvtJ06e7Zdu36jTSOYpJnMpkN+9tnn6g0m2Hn3+g0hhS+ePW9373zbNqAYkZxpnOGYKn9QTYUSCihxVYrAdIPxTdXzq8OFiuqY6b/sGHp/WQdvWBScp0StY325765HTerOFicDEe6ddN+74wQhCrV+hkmqckh6x+Fd7KDVRkXijHIQFlri3qiMSxyPkZj0lB6h2GwHymEm+SdZD+WcfR4Hwu/w/+49s0ovf3j+EYsS9ZxpAGfPKlGGvQFTI1VqzsPW9pY1AsYnZYz4fD5PAfvsTJuadoXgzFnUfUkI99vW5prGPFo93o5GwAWjjlTdNhWX/6eCtS2V6sOqlo+oz5BAg4BU/ajVC8j7cM0831RTh8YrM90BAHRwqi9V/Y3VaqSE7+REKvTnz55XxZlE0QmHqwfqEa7qpWhqpboduhbXoPOmqouf5TBh5nWpYoYy5VDHxhbHzv3r/Sa8HogCsh2GasrpbXfSu2ediBpXiGPGEUKbi7HHmfH+YgNIbM3X6P+vWa9STu+/YleScMU5BSCKreFZQfmPhgGAHoAPgSjPHZ0OV67GG1RRvi5duqxnD4PGCDa94A6oCV54r7ROEGRyFqH/oypMX/Z1bIOmh5SQVTXAe97veFtQIIKORfpcc05P9Fwt/mcBodx/qIlUG9R7LaEomsvSP+oeyySNcfJhAAwdpBL8Ctbd0+7zN6z6xcf0Z902g/d9u6IeplLsdBLYBBjxC287bf6dBNnJSk1pKPuSIJQAj+sJ3V/BdAVj7AmrJbuXWqw0KiKZWpP93vXM1pmugLXoQJ2/9LqlP9M9s8M9NrSJsZO+D1Nnfc2uTlCFD/DieKEHVtIXyxplwkWeXVfdxdZWe2HshWxxtbfkWkh6YqPD8OKwqDp6hNfXC18AACAASURBVLCsx4wBSHiEm68Pm00gD+CeJEyiXSUoRmLO+aHvHttKm87q2orajmAteY74otYIn4UNUMFCPa0O1iSE2Zp0aVgXQFP+zrqi38NoQM4V4zE5t7R1EV9gY2lpevzI6vZO/K35YltvcWIAccD01TWrc/NMw9YCzITlJVG96cl26jSaO4sC9S69c0mtEpzfL774Qq15YoTsHkpgeHVlXb5XRYqITdbad3u5nimToNAM2trYazeuX2w/+MH3Ne71l7/817b76kSxA++tvaXKkpNO2iytxcFYQFcENVO8qlw+q+7BZz2lB3BsLSgJN4qpBfi8p/Xaf2XBX/447krVq58CZGZq/zUMjvukv2cEKMmv63RHc42lNL9Kb+QYIpW5qozDFBNorNHnGv3H/kM00fZ2R60MimtHKWq4rYFkLYAA748+T8DH2DOdqxMz8dL7rcp5VRrx7afPnK4iW5NOEppNAM+vG7PgGbe8TXHY4yZlm5nmhH7TjFrbTp89LTuLTkDiBxKLANe8PsmTgRa3dNpmQ793Lz1MvDd87UCPpLeBBkVYZ/6wX6P1JXbaca/3xTW5xYlqNlMSbHc4r+h5kKzgQ7DTAlhR/R8kTmHo2McY8BVIrQTayRrXEsCHZ4GtEKW/RClZD0RFHatVTFC08IWlBdkTgXx7gIvjbRINqxrtzOuPZR/M/mPt1eKpPYYYqrXVVK0nHyq9Aa5Xfh1qvxJKT1pBr4l7xI8B5vFH8SMCrppC4DZPCwC7Pccta9Z+gAVCPKKWxD0mjbFuk9YtQR9gn1YhtyOIEVLALCzbMMX4PjnitGL4KedFYp96L6SFMUmlYmWxCs1AMVhSI3ELAOD56meVzPL5ios6DR0z70KDT77YA3oB1g2m53kntkoOGVBpePaHgED8+NDfxf6lSMRz6QDKAn7k24otqmuvsfA5u2nVjZ5OQPh8Ntfja3tTwyfXHQv2dhKv+KN0F2IDHV8Y/Mj6JIfJPXi9+zgosY80AES3ZMtgrAsAGBrS4ZsGGmVROFQq5pcptgN3MCsyNzuYf5/UDHLQGBZKN1FGWM7B1YQEFKHcEPxIJ+Dk2DR9DlVV3EUpKdZCTHUcM9cuYaQKmPzwS0W5hI70WpJHMRHoz4ka7Zh7Ohi7Uj3XGbmVwNOjM6pSl74PPkA92T7cEkqk0o8xB9kqahl0L/p/krCQUEItpKKtUWwT421jfbWtr71sW+ur7fjAwiFqyTg8Vm/So8ffifIHQoioGwf6kz/7vvqjHz56KjBhfGK6bW/v6vCjVPzR7VttYXa6PX/yoP3ql//cpsZaO3/utNDrNQzq4XFbOn2uXXv3ZltYXGr79BWCeE6Nt9/97ov2q3/7VzEGbt/+SGyEl8svpYKKEZQ4S4lL4RAwKHIkNQ8d44PRYm2CqAWR8uMkqCEp5jVjnQAO4MHMjPscMUJUaTSbddJzwaU0TC9gIb2hT/qwgkpaaDGAVhCwJGFCWovOlgNtCnGvJsq/kxhxgKhU41ACAGRGLMEge4prddViTygylfYopKfCbgqf+52tAUBPoB1aeq+lWD021h4/fqRKvfu53OvGviRgjTAfDqvTKCChn2JE4FQ7KwroKe2Tl8vPNWtW1RjosJOTCkYJHAmuULVO5dDIMsr3L7VPCQYIvqI54GSW8UYn2p/ctycd0D/ngCAGR4DbyZHmeROg8nkg/mgaAHIg9gSQoj7Xycm2ub7Zfv3rX2uN/dleT/YT7RJWHCYwSMX0dZtHwA4tgsGcWdmeEj/j71C2eL9UHs0MYC85aFPAOeL+VsAP9plFWUD4D9ROA/Ag51fAJ/3cQobLngWk1H4uloTBi+g/9L3XQnFLrb2vqBglHya3CRC5bj4rQRKB1I0b1xQUEDzD7CDQphqAYObmBq0iiEl5kgtBNQnJydGJRMb4Hc9ad9UYFlCmHnB+2IPsayYdUElg/9F7zTXACOB5iPkw42RK1NIDz/3l33auowo62OeABh655mcqYSr1slslGLvNOqu1A7BO/dWmChJABGyNnZcPKrFMPqsH8+ycPRLKYpoePdaz1HTKqyXHlbLeiQ5BwoBCvDYVCDvnfvTrEDTM3o+tiWNOoJHPdbDk5IG/u30kip+p9LFbAS41plbtBhlvatps7Fn6NmPLBMgpoCyRplJLZj1znUP2Et8bAtkBRUxjtG9TQDPat1gFnPL7WYDP9+XnF2Cfn2ffyu5WgcArOVQ/7p9j1tDsP7dAeNxlse5wHqPsn6RqZj7x+QACJHMS/JI4qMkhvA9aNVD1WWMSMkafsq6ra6tt/+CVk5S5GfVbcw0ZASrNis1tsfZ4nwS4Ft7yiMyAjgAL169xNufa5vpGu3//vuIYbB1UXNaFxHZtdUPVbUBezgxMBoBdB99WcOdvAnL2KeeDUXCs+/QMgfyslPWpCl+4eFE2Fp0E7C1xFfe1/PyF2D97u4jzUowYabvb1uGg7znK1tyrgKZ6llpH9e22tr+7KyHWS5fOapb56suVdv/BkwYOS99/p8lCklgTPWQXSSioiiPyV2eI93eV1sBAbJqA/7Ktw3OXoo5DR69LB54WAJmz/zYAMAyohwWbJCuJFVRE0mQqi6tVOaArCMge/ZHYsCu10LTxtUogj4/kW0n4AU10dhXsGpjmZ9H+4LxYif5Y/ptrxcZyppn6EyX37LUUpnhGVPI1wQZg++BIYrOHRydtaho6+GRrI8Qg+xJ5xo9z5gEA+F38Gu0u7JkAroD7EcJknw1bIFnziMH1oEtVXostEBvIerrwYiZHnrPH6Xl0sWbdC1S04B77gD1LOwOAR2w5xY0UcADTLDJrYDk2ziJ9vVBi7OxwgopA3WrDzeflM1TkqTYP+1cnngBc3IOLD75X/l+jgWdn1B4I8xVAcVZr3veZU5KUb6e4qOkMxWSqAuA07cAFVJJDpVCl+DFiwA1mgEeu0vMPqI+fTwzd+TJ9lpnEvA+FRdlxEsxxmGAeaY0mxMbGVsdWBEDCcMK2jZJ99oL3o8c7cmYEPI6M6pyzf9gLAQCGgFx8qHKgauVQwlvJv21Ezxax3zIDIDmm/WUvgse/9TppWZRfZ39FC2jAhLRfzoQUV7y7xL0TE3zT1+ea5Y8G4r7xubEr/ExxMbEJhU3YHOzjYk4mNuHWsXcRnre/tB/Ol+/ZBQKL6lZBe8ACHH5uzn/Ogu5LeY+B46xrAICsZe5hyCgdAiU6K79ZWX2tih4BE0lTCeTpwXUVmF413VQPMwb4AuHqMNdCX3G0QgdxwRKEam0ighXVHpB+J9X0B0m0DkM5eIlNgCQREB+fmIYnWq2DNY+RQHDJSRvGP8GFmAol4Ff4hg5CKihcu9+3ehIHKszZNDgkLWYFozIa+jB/joJ0zSo22JGfKYAvXQFJmhXowZJJ7VX9dHa0OGE+ByoMBpOq787uVltfW267W5vtQCijhfGO9g8s6PX4UTs+of/ZyTsbAKrt0yfPNWoPcSEEYTa3dlSx//GPftQuXjjbXj5/0r79+ndtd2ujXblwto2NvG53736jytyro9ftzLmL7YOPvtfOXrigkXLkPlub6+3bb75qDx8+kJE5e/acKhIPHjxspxZPyQEZPKE3y2spmtC+jQRrSdAfqmcMgBKHWYKwk04vAEM0Ns6EgV2DJ4XMi8LFDPsKlp1wGeE0chplUY+S1PODbF70KjuIXjk0QXkvxtbP5rSgZE+X4f1SjcAAwIIg4TY6bKo+ldGAVzxT7o3PJEki8DpdYlDsmSTGTuqs3m8lZIMHfFaSf8AAvk/PdnQCuF+LsxiFdaI7qHhLpMYjl6amCBQAmxiPBdDg3jr1hy8sOtA4PhSohFPV2KzZWe3J9dV1i16JqUKi6optkmGJ7SjBcA9cUGTuKYGfjA2j4Ha3BVicv3iuzS/M6f+fPXsqGu6HH97WnuLzEfl5cP87/b/n1DMvfrcYIbYy3LMEbPYNPBDEcGa4TvUMU5WrAIZgK1VY955bVZhnwxfPjTUGALGqvfvbljVecl+jck6fOdvm5xbUZ4l6doJQ1oKkzTTHmjFezkzrVD1ZAR7Tx5mqrIOfEr0sRlMMvZTMjShUotyL05mSbUfKGLRz507rnLLPcEgo/wMMYGto19naYrQhs6btDHlOAADsfaoVB4f7UvC+ceNG+/jjj/X8+T32G1oN7FnaVKCLcr1oAgBI3b17txhQr8X4Yc9qFOXOrpyi558bwQc8sl0e0fuoNaYUdHEnBgH6di9VUFU9TpXZYnH8fr8vepr1mzS7MHhMxUtQF8En9uTwK6DuMNkeggEJYgM6JHEIACCgoeuNH1JRBz6zgJsEw7EDTmRdCcpeTRASGxXANHYlUyqGYAg/i11NwuP7RKUccAcQ1QKeEdFNgMG1JJhMUDwENJzAe7yW/lRlNIFEl+B3eghF/S1aNetjG+Iqb38Omij5/DwMLl+Ln3mCFlfqPJPbAU4VKqq9g4KFmD0ntJxRPZ/TH84kPsMTixCLJWSxFtFsaXrAWDPtf1SxDon5O1evtPnFBangMxqVfUkiBv0Y+jbaGfKXEqh1cHpq6VTHXMQ3cEa///3vi1YMAPztt99aTwDhzCPbLew89mV7CxFcdBxqzvX4WFtdW9N70/J37doNJWaouvMcCcY5e5wj7vf0maU2N+8pS8Ru7BeSE5hXrLt6iwE3Vtbaq91XmrDDzHL8s+OV6OZ47woUVRJnG+lZ2VabZ0zfO5cvSRBwdeVlu3vvQds7eN3m5hkp5vFwvCUjhKWNM5hyknGZ2bdmkniKiYCKEoRMS6WC07eo3Wm/s1gqzBCC/TeZNYlFh0Hw8DwnSE41LOyVcEvFxCnGToCptJL2LaUlDvjaIzE5apq4Mz6qYg2gEur+6BeJbXZyXHvOGlAkwIi0yndUCyGxRZgP6UMn1sv5J85V0qHqL+CPR1yOq0V3REUkYsiDQ09Tmp6ZV9sI4BJaD7IHAgH4fUZy+lymcq19s0Wc1jMBk/RQIIyN5nxGh4t14vuARLGT2uMHgLhuixTQO+Gqu0HfEgUWHdm93Hr2pUGQhC82IEA4+j74mKyH7QL2zOfJlOgotpupjP3n9bEhfp0ZNEnYaZvj/4nriIMAcTgzxCLEBRk/l7UPc4hiHcUvzhB2bHhvFFLJTcgtmChicMeifRKTnJrqhNA1Oq9a+7RnC0CVtsEkZwR2CZpeS57Osb3diRmL0VAMScU+mjbh9VTsPTHZZmcQPIYFsasJSl6P8bZ0GptVZ7aS62gtOLexv+aMSfuINjmNwvSUHsUvtD8UIyQ+lXtRfAVoDxX+oG/nju8NuB09k4DO8T8+k7IABn4HotMBCz1twlpvuefYjKGNSaw0BFnyuj4h79vyhjZH9m/Qbqk9GhFvjZoGaOtbMW1zDHiGASCgqzLk+FX+ybr52iwCmWvq4wtfXX4n/pCfd7arnlH2fpebR5enbrC3eWFV9Cypkc+WXwpCl5AeQRfIVAWYOKsEV7mwOGJdcDaDr9Q9R5WORAOAMEQETg5egQA4FQU66Xl8XaPYNMPT/SQYFlfondiT9Fuh29ep5I/eNVS0a3RWF8RV4pFxJ93i1vfzkKVjkEWqpICbyPskcQwIIERlUClSD14FRqmEUO0P5V9zngWGMDYQUSyjv1K0LEoonxfHiXq4gpHXBEq7qtpurq62+ZnZNj0xJcV1DOvzZ0/a9s6meqipzpHw33z3Zvvu/kNRuhAMQniLA/rpp5+2mzffawcHu+3vf/p3bWv9Zfvkex+3mamJ9tXvftvu3vlGB3b+1Nm2wzizxVPt4+/9qWYB49xePH/atjfX2vraSnv65HFVzFt7/vyl+/xxxhJYmu6rTVQpGTtSztkJvB1Y6JFUIkkmVldW29rquoUAqRqqArsjlkj2XtBxVaLUn5nRj4UO1tg6dgbOVb9XY5H47AS5qZbF4ARtzN624bRDsYKthfEI6JJgYoBtYNw7xs9F6xzcW+j6JEqs7aWLl5QsBmH1uCmP9ePwWn3XFb9UTrkOEuSPPvpIO5T+afWc0mIxxT5wL3eSIjFl1JsFnW2qLS4h1Dba1jdWVQHme9DCMeDsQRRfub4XL1+4dWGO1gUrvIP+so+i6yFnwIzWAgCMDButxhDj7LgmKr38O/3Hcrhjo0oy2dfoOEzN8IxfK+nkiyAYQT3ApY31DQW7zK5nDT1Xe030c1frFmX80grAHifYTzKTCiM2iF42aTiUwr3n+1qwjtdNz85IxR/mQITxJPCJUxRLiOrURLt27bru78njZ+3J4ydKdgWY1hhQ+eyud9j0VH4GQBN0OxQ52aHSLrBRJgiiL7k39pmIImqu5gvjQGwTuU9aYswugEk00yanAIQMblCduHb9qoIYWBYk8kz30J6u+2avs35oLbC/YGRwZm7duiXNCc4QlH9AxrQCGFRzEsc1kNDACJAYEYH/4bGqIg7o2cNWxeVeEAaU5sKIHR6/B9uE3yMQoWis/VUtaHHUQ6q7A8RDGX5pUoyOuk1lwCZIwhxnl+TCgW9614e9cgaqhgFCnG1AgSTToppWO1Gcb4IHBXqpUA8SlqHz5v2wD6H8BQBwi4KnL2QyAK9Lq1DsVIKqBDyhwOeaAgDkmmLPVOkXGNYDAGZYuGWKr4B1udf8OyAZ6zecVhDAPoAC7xGhM4MXHucWIcYExtkbCfT5N/6MoNj98t7fukcqUzUzPAmBGDylb6CxX4oZjqmTVaLosV3oXSB8xzUDAKgSu78vQF6ibPTBA6KNjMruUvEXm2pivF26fFl987Qpfffwu7a2sV4g9ZGE8a5cuqz+YybQUFXP/HPsl225gVhsF2cJyjI+//PPPlPCHvBOxYk6/wDgDjRNq+ZZI0yITXjvvZvt+9//gea5c24sJGdAHdsP4wd7ig1iDWEJqCLqmoQT0xKpResEzRzOGzULWpcQBkws5MTM+8HAZsHKmnjk3vbtzU0JAP7lX/5Fe/H8efvZ3/9De3Xwuk1Oo/xv+q5H1dX5r9G5Fuh10Pk2uDQcsdb9rOLC7GfHlQNBzAL/084S+69rLpZPko2AW2/bh5wRFxaquq9kw/fd24L+nER7owcZ/NwYfwy4TksAxR0AAKYu0Xal59CaWFnYUZI0fDH7VGMP19ZkP5L8kyxT2QcU4TmzRzkz3Fco7AJGFUtPtGmSvOlZJZqwAJZfMsIVoT3aEE39Fo16FLr1sYADCWtXTzD+WmcToUWJwVm3QtfKVA/a7sSMgB1iJXf2oXxlJd6ybQUCBDTIurLPOJecx9D+eeb4B1gh5AYppvV2y0kO65J4MTpDedY8I2JhsUgK0OC1/E5Af4pYfAU0tpZAz24goWbKEufy6dOnijXwhWKzVTEhsWdaZQJ4YtMVh1LZHYinZnQfMQAaJnyF0cZ7aIRftUGrwCU7dSiglvfRuo2MtPkFhFAZdzzSzl84KwCAe+V5UhRhHcTYrBYp2p2Y7sTaagpaxWrbxfSxPrSV6mEmho2aXn7HBbSQuS0s8YmLaxgUA/T6t+Idj0UNyM9z55mloOm2aduzJPI5z7YD0adwQSYJbj47LB/lXsPRyDXaFo0t7oU9GRsmXzQQmu3A6UqI88wCELwJMPZV+Phn3s8MECf5ySWU69Vnqfg7EAAMACAmknSBEDp0GzL3xnvLJ4Ypm+BvsDjKM4uNkGsdgiT5uYrrJQor8GvAckgOG79uO9izZrtY4VfPX5hDV6onpFZKwEvtX8lUjWZIr6jE8yqAUEIehdVCk6MZEBDAIlZWwZRxqyRe/TfC3v0eHvNT9MdqLdhnrqSu3IIZ2jxQctkAoKvqFe378Z10uC/Fr/Gt5iHFeCsRqOqH3lMUDVP7SeAzhkaOoMARo1FmAeTBIGpmKqBnv1KJ4z1A+ggyuDq+rxEjjE3CyVdCjJdPH9Xu3r6uWzPDNZzwpK28fNGO9vfb6cWlNjGKbsCkUGWqemfOLGljUZUkELl5/b326LuH7e9/+jP1b2OgP/7oo/ZXf/W/KSDa291u/+f/8b+3kdfH7T/85V+07c319s+/+Me2trrcLr9zpV1791Z78Ohxe7m+0X7wox+pNxJDc//et436yJNHD9vD7x6oKkEfMagyY4roJ3ZlxRV57hPqkZMt02YxgAr4pqe7XnOSD/69/GJZwRE0YBI6ni0VF/bXxJiR1RgIP0cji2x2H0wnJQ5YPb5N82XruYO8RkQmwX56z5PQdMBRHWYnBkbLEry/HShjFFOVJ+Dj52JyHB11DpQElmsjGKRKRDIXSjWIcxxVgAHuh+/hdDDkAAvvv/++jPVXX32ltQNo4Uzy/+rNYjatxrfYkXJvc3Mz6i1EC+Dk5LCtra+IpojgkIMTV8pXVl627Z0tVdERwAnYwXMDhAHZTsLgHmwna5k4wPPhrOCUeA6eSuB2jiRFnDcqGlST0SKAMeMpHSNtGRFCRuVVuwjXz94CAOD+SBS5Rp4fa8A1IlxjSqiV7wlmxNQp5kWCCTmkiKvIwXp2MX8ifMheJjAmCGMPam4167//SmAj+5F7wZnChtja3JEIIMGUNStsjdy+YbZBqvpUZHg2Us0tVoSSeZg8HcWbGdwGTrMXIwhGQJXgFUaA51D3zo7/n1+YabA9mfSA4yVwe+edK6oI8tkbG2sSQVt5udyJS3HF7Jv52XkBABNTEzrrt2/f9vi0VwgHPZH2BNMNWFv2dyZE8FyZxMD7k4ynL5o9JBt+cChkHHCW++Z5wrTg9TABGJmIACH3Njk5Lc0PA7XWceFLjrr8j8E4A4cADRbtgxli0CNJ/BDUC0rO+yghVS/zm+PA5I8q6UlikuAjFYr4jZzTBJd5Vvw8ez3BxzAZCRgRG+L36cWM3A7gxDEtK7zGrS+m0gaMSEKuKmT1jfaVlF7bZJhkqR1Ho4RcoTP4FSHAfuRgPifgQ4LWTFdw+5b3OpX2rIv2N8+j/CvXTQBMEKuRh8U6EeBffdsJ6llDAm82v+2Yz6YTBgurptqHXeGZMl9b9xExR2IW+v0lhmcFfXrgsXPRAaASqwCbRAf6/9RMW5ib1/cELB4TSI4oMTp99kyjx3dtY01Cq9gWYh4BwIx9m56W0Ch0aSjCBmZcDVMSUuyszCmnNYA4ADvGawMkSwyNdhkF2w4uWTeCTfya+3MnpMVz++OPtTb37z1oX3/9Bz0//ALr8HL1ZVtetrYA64U+jgS7ul5+Wyhyb/yy2BWvR8VoOn3qjERksXv4Ip5LkmbtxfR2apzlWIO2DKWdUYB//uMfq0f6pz/7h7a7f9wmpmbMgqzKvMDxKuTwXMzONNDBnsleTlU1FVnuI74wa6g4q2j+YYc40XMSkn2ThD1V+txLAuCci/j6/O1WlariDUSdc54zu573EzBXY6oTi/A39hfDTpJP0jY5wQhjGEq7Wkdo2exJjQjc2RYQD1MLH482BNcCE43fRQPKVPNT2jMpImDbSXa0HoymKy2qpbnFBj1++eVK++bbOxoHOKq4CaV4J2yZrsPf+E+q17ScCtyrfUv85TPHlB4Lyq2tbxhsL1FVfJ/aAUvfxfaVvnaf7+iY2I46VtczL50pKOx8sTeocAsAlehimFqu5vLF3kjsyF4fgtFi6jHGd3tba6hEGTZDTSpJAs+543exS1wT92fWlQFhszvn5fc4A+wr/GzGigcEybQgfidArvZPTXlQO3BpAKiduYThFCsVY5rrAyDCZO3ju/YRzZ1Sm5EKZPtmyWkcKGN852j3ZG82jTZFB0uASTHYBEyg4I/+VDFkM27Y45Rpm2VkN2O5EWqmoGehd55hmB8cc8U0tPOqjdW5klkc1jJyi7jPtMb31vMJABAgFJDGrZpbsmPu/++T3/7MlY5EJdZDAKCPxUPf75lAEUxOIs16RSNHdq72jux9NDMqke7jq17Aj9cPwYC8JmBE9ki+z3PK3uSZa/9XEaGLCShQFhNebejSuLDPzHVztthbipdq3+TaY68S1+QM5ZpyvYoN49sBRTQm15+Tz8r/G0xIiyMsLdtifdZnL1fqSJSdrYRas8Gr3yFVDy3IlMVBuBAhk6HI18PsELogI4Xe6CCSHFbvLHQ1HDeIdd/TZ/DBCori7Bl1goJG4MKDzWg3zKnG+JHwm97YgRJ6AKbuO/izNmkWNw8+LQBaoBKAQe1WzqQe4nBjxcmUVRsgZQP0qMa1WZCjBBCL4imRMkQ9VDEyCo9jZcQN1C1YDqwJoAKBIQq8YhFAfZ2YluDIwas9oX7nzqGUPiLaFpTeUwsL7cXTZ+1f/umf2h++/H1bfv60fXz7dvuLv/h37dzZ06Jh//zn/9BevnjRLpw7qx6+Z8+eSGyQoOfU2XNteW29PVtebrc+vN0+/eEP1W7wy3/+57a9udE219dk5D66fbt9/5MfCG3+zee/0UxlKbWK5nvS5lEIL2MCHdgOyAbcyFWNNAuA1Gk6jLRz586rigBtDSMidW7NDy0aaFFpqS6xF0jC8tz5O+htBKlCWVWFrYTugugGVaTSlP3tg+k+fA476LsCz6KwJrHAGZMY4YDSL5c9lUAQ50ZwxTkhYCMJoorEF2gzglFO9GOQvE/DNEhAZnE998/mvXld+pEZs0jll31AQOvEhvWe1JxsVMZhlFChIAi5cvmSxLFgFLj/1329PttMo1hsc7OmjamqtL1dz5WWgWklwjgWOXKAL80aT0+Ye5NsA9x3zzGE6UG/KokyFWf3dlt0i+qWAjp67qsnn150ngMOHDAoiZfV6ReLccCEBlcbYcKgRktFpKOgqTJpzQnulyCAP4AGrGlGIG1vbut5YMgvX/EIrCdPn7YXy8tdu0H6TjGUFs5iQgS9dek5NnBjEMCtHaD/rB/XK9pkgYpOksvZHxpMEQjYqdbDMjJ6pSprCawFAMjrhCRPjLbpWdoI0i9swTMS+4VFniGU/O325MljBZpB6QmxENDk/c+eO9OupLYXfgAAIABJREFUXrsmkNAAhj8bAIBKP88gyf8w8fWEiFkpDJOY82zYP4ApCiSqlkaLDGvOurB2CJ9xvrkPelVpWcpejjMXiAPAJxq3AUR7rNTnfB7446p6X13M/wdBt6MrmnCNBxwmB1GDFuhQtihAwJsOtNduGDrZqE7HRuU94jeSwPNvXqOEqBJGgldAMZ2/AvDyjPL8hyCCfk9CYP219AFTr2GQa9B+rGqQk38L6XaUwdjT6rNMkM3n8AwBgPkyA8BiWe7BLz0AsWDMopA2ixhTjEWtHuCaVGBwvQKgwShLs+n8LGPj+P8AX8NYgp8rAOd5q/WQuMHkSQRGXfkalRo7rCCeK8yYgGf2701sOhgAsJWw79oLGk83ruRuj8otFfhSgef73BNBNq/ldxfmSaCh0I62J4+tpREfsbm1IWown4b/d9XTwnYAAH1wal0Tzg/3AWAbkOaURhwutcmp6Xbz1i2N0n329EX74ovfycYLrJ2dbmtrq+3Ro4cdcwvAMmxIbha7h1YPvco6u5pgc9KuXr3WPvrwI4mukiB8/vnnOucJmkN957m5p33CLUSjo/IfP/z0UzEPf/6L/9H2Do7b1Mx8td6ZGUU1Wr6FOewSa6lRkXVwAgCwJvgb/AM+DX/Jny6u1Agwt474PEXcLIKqnpE9DIpVWS6mUs7028F19qLPlkcB8kUyKgvzBgPBxQW+FwBAry2V+/h9QJL5uRklbvhaAADpPjHjfdYjamH7bDDWdm5GQC0gGc8TX7eQ0bRM5RkfrVGrPWMyvp/7Y+oFexfweGl+QTHXs+cv2ncUg8SMRZzQvojlNwPI006kN0XyWL3SxJICs+sscm8G/EYFAPBaElr5Bp317FuPS5W+SFVAFUdVOyL3TUKeMxwxX4Bi2UoxNO0/9Zpq5xzav4grq+2hWhbY+/xh/fm5fbvPVpgc7GPaJh1DeqSzgXq3N2An3IpkAT31bZctjN5XpiJJe2qX8/xmjzifr8Jmc3EPoFGFiikz6pTflH5NqsQSKIWts7cjXTCP75vQfeTzuTbaSTBL7A/iJpJ/GAB8X9pWjGre3ZU4ONdm//haDEsXOt1bb80iA0AzM3MSBue19gE1klRxs5X/DbC7TYO4lLhOumvF+MxENhVWS/jOIzkp7FqcEPumEdUFAGDjUkH3uen7+3POhuB9zlruw68xQGf1e8cnFBrk499KwIcAX+xCgH4DVj0LMAl4fHUYxylY5rp74MJxcs68n2/PAFDcMIwxCjSP/Ruy7oY2KdeUuOL/L+7I76cQRMysM1420KyLvg2xj4G85uwd1jfaaLqX36yvy8ymu8+N1u6PFy2vUC4vBpQLV8mSeAXBGCIWQ8edi+oq8IX25aGTgGVMUOZLuv3DHhiRPo37qxF34gtUgKy2haL1DwOh9PwDDOT6yrK/QcVQ5SPJvjwnDoCRhQ7I8qDzsDqH4i0pkMCBrIVEhJq98lxmjLiSXVGCXY00CtOLQejBo20A+idRs1Hdr6iEo+5vIlngPSbGJj2zlwM7OdGWFhkvNG0xNALco6O28ux5O9nfa48f3G9/+zf/RRRh1P8xkAQYoJxf/v73MlokTCSHz549lKr8JME8gdjYqKoO79/6QEHBT//735k+DPp18loAwJ/+6Z+15y9etF//6tfqFbeas1ViVaHGgCi4IWiK4Jf3DM4O48pGxMAhZkNCrTUaH1cP8crqWltf32gHpfrLGEEHz0aVWWtaL2K4s+lJSFiTvEZzqasyFOVWjLSpkNFwcOCP8fIoJ/fwY/hxIDmcCY74WcT4PKbuWIFBjEyqGLxPNCTycwlATUHPrraENqI58zgAf657IdmzEQMKEJCgyEbK1X4Sqxs33tW1IzhIUMYaZ5+NjbPnZHYF3J0/d1b7AKobfazsRYuj9aMUASoIyLgvkn/WgMDyzJlzor/jVLheJWAYoDEqgGZ/8MxTcYx9kCDUFImeQa8Lly5ItI/KNEnpzp6dRSpOnAHuK4glv8N6EZRTeSeh1qgdqj81e5xryf7g/LFGAZx4Bux7vni+JMck+aqavdpvqy9XBYZQAfzwo9tiH/Ds6cPl+hBQ8qx7xNk8yoZ77lsAbCekmqwWH1f8AQB4ZtK1UKBgvYS0w6jqUc5RY27KLlqN2PudMUicf4ATgzpT+lkqE7QBTc8iDjmj9Wc/0sd8/fp1fW99Y01JHEk5z0w2suz5/PyCkvarV9+R/aXqTzDG71KBBBQBAGAtoquRwFmAzvS0QKfnL14qwLh86XI7f+G8Eo6Hjx6K0cOc9YBrogWPjLXnz19oNrFH/QCW9P3dSvCqIqUAtSqZAspqRFDaKWILksw6aTd4a6DRdjdfqjYN2rXys+g3DP3H24449z0EkAMSmPHhBKJPDBwsBqzJa3ONqXxyTTs7W1JyTntSgL742PwtuqfmP5e2TY2oc9XI9z2sZnAtntZRw3crIA2YleAm157rTWDoRJXg3O0L9nEB0W2Dee+wBxIfeLShAQG7SI/dExuwnkliAX5XAkYFEsf2JdgP06FjAxRI4/YQhwicMwIahPzY8wjFuiXHGgC4Us48JxD6Pr6U89hp1KDXcnxUo9Gm1HrAaFyKENgpjWmbmVGyLcCpEh7OANRrbG60UrDfbmdwNZ3PMWvLCQpf2FPWBJCC+0Wci7OJTQKEM/C8qfuaX1hsf/7n/65deeeaWDOff/4b2W183NzCvCYW4OOwlyT17777npKjtBJw9h8/eqQxngD+oYveev/99icff09jgu/ff9C+/P1XspFcj4o7MMk0ocfj8PQ8xd6calcuXWp/8vFH8jf/+m+/bq+OTtrsHKAsIJEZeRE+U1yn59SfD9bAz92MQGxQfCL+hvULo9LaM2YO9cm8A3CDaAZb3wCKBoWo4XnINbx9Vq3CXZJ/pe80fE1aAtmTok2XeF2AuZz7jP/LmDd3g5DYHiseSvIHW+DsmdPt0sULsuswKfgZ7+02wONukpBG+VasHRsUXQVrUByrpYWqPhoRgAB79PBPwoKcdossE4smYQ3CytxXfCXmUNkDknoBG8Wsst2wwBgsQI2Grhi3E+U+GjA1qgU0NpcYsY9BLO4XtpVAsio2ZCKAbKoMp7XA8szYI/FZoavzWlXNpS9jnRDOOKBfCiXaXzUZiTXyvjQDhbV18uSWmax39lZ8TwoOnFmB0QAdxRjg32GeUXDQyETRzi3mZ6ZZ9eGX/4rIOnE7TEwLQjaNuYzoLffmL0SNacHAluy2U6cXBQAwxpniYewy1+/JHiOyr5wzjVtGZ6Uq9yrMHB5rxPip02cVYjH2kdcQi8ZnsCei/TA9NaO15d9qN9BYQvfkm25vDQA/MgPSFv1F1NrPrAfwDPD258n/ztcwkc4ZHibtYfcOGZLyM6VtIztQ+cD/zAf3a/qmsOzQT8en254Y6E7MnevL+wxjiuwZXp8YR0/PSrN1zxWLl5be2zGGzonE7Ps4hX/n8/T5g+kCvP8wrrC4/KDAPQAAHJP24zDZO1lj3qfz/9/s72sKAL10of6rN35A609VaJiAacELVciF+SGYKqIPq3E9ER1JUpBRP12FvhBb0Ry6ecpFOcEoVkFeEzEV4JWKMXUmJQIZF1V9FupBdDV1+KDiOHyIDCwIASyaHIk0CbaVYL3RPFe6AhkCkCha1kPGOOVzQP5JKowWOtkPOKDKSVGPUi1KYi0xnhFQUSuHcnsS0JCa74kq/wAAGlkmet5JmxgdUb+Z+ptOTtrqi+ftYGe7nZqdaYe7W+0ff/Z3GiNIfxrjkrhOqvYY/PPnLrZz5y7IYHz51W/aixfP2sj4WNtlpujpxXbrgw/a3PxCu3/vfvvtb75QxWN8dEJVWj6PIAPEE2OCsBDMAACAHG4d3AJscOJJWmI4STJJClG6XTrl8TmolUvNXn1ao3o/IZgHVgFnAkJHzalxMjEWrCfvTaAiKuW0Z7mzXwmCODQYc6m77x+oiuNq2ElbXFpSBZnnFUV/9qkoldvbnUHgs5MIEXAhrsj1EgiRWA4F+wim3B/dGx6DH5l/6+SEfbOzta3EzWfIfUaAbCRifA7XSBJLEofwnQMCO0qCJ6jb3OedO3d1LQ7WXWkEAKDqoOrY6IgQZ6iHBB5UHvicVOzMRjgSm4Dnw/q4hYGe1gU5DJwdfYK8FmRXf7gmUYwZFWVnYZX+EmhU0E5Fl2sfa1euXm7nzp/TNRDMQsfvkhyJ2jgZ5lrE6BDt1z3fOCOobAQ3MWI8d4l91QxlzohbBTzahntIVYkggZ/F+aE5gP4E103yTlANQMKzZV8uv1xu3/zhW4FR0OiEkCsBoAWDNc08ZOtFoLJsIMKjAIVml7dTz1f1+FFNdJsQ68Q4QQdl7FGuLRUsBTVl2wj6g/yGPsa+pYd5YXFRnwlbgt+58e67WtPHTx4J7MHuCQCTkjdgE6P5zBQ4f+GC1uflyrJop7Av+Dl7HxYAlSbOBesZBwKjhT3HJIHl5RVpjtBG8NHHH+n3/vCHPzT0TEhKgpgzPpKA8t59Tw+wLyEptP3Ol5hiAng8yxgHZwDGPiWMADtpCz+54hF1+JrEMjh7PeqPzTcFNAFr2C/DJCJ+In8P7X9ACn6WexgmwfE3Od8BDnUGqpJppgu+yQ3Z2L4EuUkYIwTqgM6TRPQMesld2TxsQ6jyXCfv42Sin9TR22WLdqnvs8CWiNcm6AgQ5fNl+m6StWgBJBDiM3hGuX+vqxNGgdgFAKi6VwFJri8BvCiiDV/GuXaLnIATXQBVbNtHJp/4q5iBJdRGog7tn+kUgABPnz1u333HHtvUdUDL1n49PGorL1+qkp/eSapWVKmxK/gBzj9Vy41N+q73Nd7v5s2buifAMM4S1T7OElVXkmT2tGx2VUGlHVMTb9J/n7iJ121tmnWQmeNoreBHAQSw+fwOdvzBdw+1BlevXpdGyvrGpsBigFM/D9PR8Z2eHAN47fYrzqvG1x4dySbc/faO1hA7jjbKxQsXNVKYc4XfkJYP/piKHzZd7TaZRAEYgLbLkajmly9dbLdu3lRr1q9+/Xk7OCZhsaCYqn0lEie6teKzN9tTElQnLsAvycdVO1uqcKVAoCee0XTYwmgB5NzndV2wP6iADQP3LuB9CyAgLos9iIhzkonYGwfTpWhfVNq8t6cX2d9C6+ZMo/AOW0K6VyWoCEOA9wBEQXiOhA5RRUAcX5sZNrwGVha09CRoqtode6KJRtpVO4mnDbhVjT32fHm5bWzt2EdOGxQWZfvYYIkYJxql6yqyBdzc2pfnwt8Z3ZazHWaW2ytM3+YaiAP4fSXClQ+4AOD3jV2IDckklth7Yn3FKwWWOfkyfZtrJMn19ZgBynqk0Ji14WOpjLvK78/GL2f/JimWqOWIpw5wbW41OdCzio3l91PcSSXa1+QqdphwXJ8BbTUKV3uh/VOmkMiG0apRIukCFWoEokYCjo6oCJc2zuQJtg2AmVNtb49nOd2WTtFiyjXvie2U+GB3e1dtAGgxEfeOTXiCFraC5D2V+wsXL0knDNdH+x7+l9iS++E54uOJ67gnt2WNlNYArZA1hUc5SrXcSoyXqU9Tyk/cmsO0n1dmTxWjDMZffz7j4Qtsyz9TvS4n5fxuYDO6yTWDynaNAmUdBGYNWMTZx4kP+Tsg+TApTjyRJDlAAK/nZ4lbhoy0vGc+I58bn6V4AWZLPFUVqExGf8sOpjddQqDOZzPeb5ioS8C2tGX+KKkv3Qh9bgEy9pBmeGiMO/u3WiLy+wHgZXcAAHi2lu2BtmPFfV1012fgAzik13JRIWTGuGqxqZRVJYYNo0pt0ez+6EHVRsksTPfo9JR+0VCgEWl1SqjQ1krXI/RX19n3DsW48ZlGMh14BbHlbxnFesgS4uC1JcxHMg3iYAbAYJcO6CsWPeqTuGxEoYqiRYUm0issa2MMGANOcuhNPDLNF4EOtgAPrhsR4qkHWukThATHTbFipMnEWFtcmNc0Aar/e5sb7fX+q7a1stxmx0fb8cFuu/vNV2115YX6yjY2N9uTJ8/axPhU++EPf9yuXX1X44MePr7XfvLTv20vll+0kfFRVWihaZN8E5js7LxSz+DczHybmpgqYTaq/vTo23hibAjU6SUKNRojw3iaoHhJ8lgDByzzostg7PgbRygqVFgEMo6v2tjIuJJM3k/CSeJoeH+69/NNFWvWnkAZ45akkM/GsJH8cxhMcTNCRsV0e4exbwZJ4mxCZcJA8730bwo0WFxUsJYZ6TgNknHuLeJkCR5iaIKix8Gk11H7s+Zxy/G9dmUf3QCCIT6DRJW14asX4gPFXdRYN5wMFVv+Nmpt6jf9YwcHVAo85k5V5dmZzrmePrXUzp0/Ixod9ylnWsCFquqd8FuPGFLFJQEXpfv4pC0/X9a8Yif9pv4HANBaCqm3ErdG1J0+1S5cPKfn9vjJ47Z/6DE+nHXuhR5bhCGxBawF1wsoQRLE2pr9YMfi8Yr093nWL7Q/9giAVQIC9bBV5X1Y5eT5bG5sSgiLoJjrhP7LviBA++DDDzUq6fGjx6rSyaEeOGml5YZ/S2ynxOwmJc5nOrqr/7Yx/CE5UPJe7pDnwesW5mcFANCrj83huXNPCW6SFHL9UpkuMToFWVWJYl14HhbrOWqzc/NicPAez58/U2LvEY1TcvQAAK5YmL7G90mQLl++pM9HPJB1yghAfifJZ4Ihzg1r/fDR47a+vimAFubEn3zvT+QjSGCoPkFj5v7VqqPgY73du3+/bcFGqGcIADB0vtg/ZrDzGapC7LmHO0E5/9/1CVcPcJy1HbRtdnp3E4ykGh/V3QTdXmMnIfERCTaHScMQSE6lyJ/jdY8/CXjFz/I6J4I9AOB96P5AfHtGZiX4SJDL66jAQfmVrSpBt1TIEygHWIid4nWsEZUdkroE+F6DXjmd96QiPry3YdLUMdaKFRUbooqaKKOpepVqfzPDy2J4/ex3MHT3TDowCV2e62dfcNbDuMu6mQHoNcT2caYkhDZpgDMADGtz9tzZ9uGHHwgIQ+8EWjwAAPZRfccE5gApr/aV3FIxU09/UeaZj41dRmOA/cU4QL4++OCWQDJs41dffynle1g50XyBWs/r5xmPpZnaTlgErkxMtHeuXtUzA7z1PVoQDN/ZU4xfVVtVNEM8Zks6G6/RtDFNmLgsrRKsLc/y8pVL7dYHt3TtBPDffPOtzt4bcQYVy32YSEysOdVg08V2AyhwPXwfG0BMg7/W0yPwpid//5WYE6+UIEwIqLlyBTHErfbZ579pe6+O2szsfIFzjB6cVPFF9wnjpgQ4h2cpyTtrpjbH9ICXyj1nyvfqw8w+6YLW0kzQ3ik17QTmDn79NQS0hsH3MLm3nUXgLL80hB36nt2whFQskqZIz7ax6GFRzPc90pdJAK74VxuogDlXnvkZGi3qDT6ENm7GQ9h4+DNGQZ45faprvQFsMduwJkaVzhD+Z3pyxhT/iYm2vPKyra5tyAcATLAnlMQf1Wx5FedcDWcdMm6Stc562WZFaNeJEH/Ewi3Kf/a/dViK5i9KvFkSbydI6IZw73mGSpTTQ132ABCB7xOHKekpICfPMvZ1WNW0rXALUmyni0CTeqS8j1urrA8Sm0RhgS/tMc2eP7KmwsiIYjt+H78ngKPG7iaOs880GI9tJX7QeavWVqdflUAWXZxETKzPI2LPCQEmvpxqVS7gVvZ4bFQMAICigwOKI6Ntbp6k3O3SZAo9BfxINpg4XADAOOwbpvpslx6VczmmLCE27JHXjAR0m41jPevpEGuzj6SxdOjJP5zj9PFLTLKKqmHviX4ukMM+xrlArQesRo3uDUNHp9RncwDOGyUulkDyugIB0o6jqUhdC5njfWszOY7pCoO13sN8L6/hdaxv4sKhz8xeyxkY2pMhGyA/H9qQvLbLgWskrZP4mkRWCXlaO006D9Bhm6L/xIrsC3wBJq294zMx3P/WADAzWjZ0KChYfsixNcxc6+ukiJl7GPlyZ0cAwIl13ORo6F/hIRHEDT9UtN+MrChklwTWVceapykxv5phrCQNJzAc4zMiGlWPWvTKjdYD6MeIyXgVnz9jojSjvSgMNgr9GIhuMww2WNAfNlqCwDhSJWXVf6lAHgSxtqnZa+4xzpcfqv8lWm8honZgXuj0CrmDwc5iuMEUrFYPp2ZAqhldv1Us6BH1XE1MgCDa0VD55TX0w4vuc0KSONfmSPZQXSfBhc7/8Lv24Juv2zvnz7bZqbH24tmTdufO1w6CRkbbb3/7O40AOnXqbPvwg4+lGP71N1+0//a3f9MefHdfonHvvveu6OJQ/FdWVktQBqXZOQX0oI7MNKaSEro9wQHPAVV1FO8J3AlGCDBQGx8icFKvnXIlXAHlBM+v6LsY5SMCXo8qoeo/MzWrv9N3zrpDowM0MO3KAXiqojwjiyi5/UPPSsrGjOlxbxOvd7//pFpd2Hc4nu57dWhSbeRaqYpzHxg4kiOSLJJO1oL3gcLJs8r5IGgN3TNBLdeEgwGcoDKjPj6NUGSEpAEhfkZA5/7qV504TM5h35N1oqoR18XrcPZcE+/POJtnT59o73JfVImpGBngiDJra+9cudwuXjyvefFcB59JQIL6NetIIMHaQUlVACsxSxLyM6o4YdyfP30hoCjUco0FmrADzjUryKGXdJogdFEgAE6SMVuMIYSNwLrdvPm+1hYGhc+M2zxITLkPJgfgnAg6TDE/pXFKOHTWEyo/z5ZKVZIdAv1e4MYJSCpyOE/6YtWHfGyg0Ulga5evXGlnzp51W8/+of4QSKGsvLdj7QZpfOAUmYIwPSV7oKqsGBIOjLgPQA0BLxhqiYbRSmB17elpeuPdy861dY6uEvQAZxEuInkQqFCaAzhlM0JIuHi/aVXfXeWgjcXsEgFJGxtyBLAMeEY4ftaO6imsB+ioUJoJliIKGdAkjtPaCU1JDQDAwQEK6hPt1vu39B7a15sbCjxYIwkpjtNSg3rxK7VWbImFQBJs2nAUqXX/lfTx/KhMUmHNOrri7ApRGABcSypZPRDgYNU9nsM2AFdp/DtQ7zyrPhUVA9Q9GyGBrH5nwDJLYu8k1PYnQAN/59/cQ9p/wlLx55tuKPsX1fyBQrDEYFX1M/qfIESBeAdcmymTMxaF+awBzwmbANBi2r/vOf2hXbBTM4nfBFFSrXAQnQpGgmv195ZyNUEF9wLVlz/ckxN0QKpUNpr2vUdLVZWuozq6/SgJfc5NWH2AQfpZTdzhnGRWvQReD/a1h1HwhwngdiazgvBPMI8A+rBPML/woxLsKhXq/QODj9I8wN4eHcoGsp6AsIiXYscfPvQUFv7NM5WdPz7WewJ8c428B18ULfg3AADXS1KOTcb/eKSigRKBDrQOTcCOQYvkiUdkxneNIDxHf641kGRzajoNwqrvvnujffLJJ/oMxOJoEeD8JiiNreNv2A6819SEwUIAdYO+DvK5lg6cqcCfn+FLZZNEn654cHRMTIa79+63g0PiNU/J4L4CACSpTaEr+y3Jmtk/+D0H5jmnbFUzWtyWN/TjBqpe69n5/fr+4ATgSS6GMdtwPWJfHcv17M68PpOphslA/FCABAEHpYVhETyru6cFSePe1GtOEmTwAv8Lg5J9KXFaJYluC8W38Tc+gj0rYFuC0byOSQGrnR5RzrHBQKq/XjvA6m3a3dbWVf0nmZMgZImw8dmqCBd4RKEGJlsPtoRe7GfMa/NMbG9te/FxFJ7wM3y+wDlVm6lwOw+Ifc7/Dyvvuf7sg1TX30zmsja2zcP4sd8/BgdjX+0bDjr2beGHBTwwphhhvGoLqhGlPDOSH8BBs4E9qYj/t76T42+Sav72eRlVjKU2P2zGjgFz2Tv5GgAW7JzFyMV+nZqS/0UXQu1AsHf03GlRgp2K2PCEfo+1Z2wzsYHc4Qi9/YAqjpEjhK5nozDCYxjlS8YtiE5MKybPMexC4nQEBd0uw/oBANCKp2LWQj/Ck5iOtj3Ax2fPaU2xjgSxDyMleW+xL5VcuurP9SSZ5tl6QpMBp4xMHp7VeFcDKjqZ9af3u52IXrE/5OcqpyNmE3hVrBO1Zpb/TXI8LFTrDFYOmvj+DR8t0LOAibIHb4NPsS1DEKhL+Ltc00VJt+j5y6BXKP39WGBfr3/ulhG36TnW6mn7HTOpgEpigTCk1OYmNrhbSyW6OgAAIobarYUmgRgACBCna/x8bc0hCU4WVBKEUD+pCje0vBKo4sIxVv4gB7eiE9aIJ9HOCs21XpOdO0YHZVr1YA7ENKzgm/d5U51RKGFRFYX0Fq3I7+BFywNhUwScSLCoxLlECrmUKCHzu/k9BYE8JPUFjrQpnDEPQWN63JesinPRT/N7vUMZ0711M4qr10MsRVEwavMNPjObLSrXQidttrp+WB7y9CwJm0XNMLAgvdAP9/deCTRYXJjTGKWJ0bG2u7XVTi/MtTtffdn+x9//pN28frVdvXyhbW2sti9++7mq7CQFL18ycg/077hduviOeg7/cOeL9uVXv9VkAXrESQgRDKQ6Cx0fEGhyCuNJtWhMgoXMRKfsR2JDBRclUrYEFdyL5y92AAAB6JXL70gwCUfx7PlzBWysjfqZoeIf7WuEGEEcO4/kyarvCC8dtoM9z//W5tXsXwQAcTgECQRFfs4JIvg7wcywsuUeRlPlQDcFCkCX1bxiI3WhoJLcCMmvpIy/UxF10mSqN/fEa/k8KkVKFmvP4RxSqeR+A5Clx5vfTY+bUGMl6xap8b2YYszkB1eFbVQIBDkXSiznZpXE4FxYfyYG4JxWV1ZK5O+VHAMBrR1EAW/V73Txwrl2+tRi2952ksjnEKgS8KJOy/qQgEG/DTDHWQcIOnOG+bkT7cVzRKa2tIM5hzxzzpr744xY0upBckBPLS0IOFnYAFTujl8ftXv37iogxbmkWp29D+1WYMEeoxONLpP8W9F4Tgg++47rBlDTAAAgAElEQVQ1BgDwfGzEz1wVoMrBzzrgkhFjJcLHfmJPqw/viN5JUxn5s7BkoEaBxQG0WOjoJD7HbZ89WQGoEzk/MwUJGp3kgCh2amF+TvR6EgDahNDTYB9DC4XJE1piXs89RogmqLWCDcb/FCBpoGhO9rPyUwv7qaI9psBdYkTHpgHTbsG5AjCCrk9VIEF66OZW/n8k9ojWoJgo0c8I3Zzrc9vAqoP/k9diAJw5e0bsDSqogHicW/bJ5MSUqpysixSomXhSAUS0HAI0DG2sEp99J1NZkyQaBnHeTACSxNp3uJ82oG8C/gT2ec6mKPcBgJyyhKH8R8FsVboj1pggNIDw8JqTYORZxoaklzjXZlFHt8rkOpWMVT9w6P3DJD/rMExO+ByeH4AN388kEjt+0+uxFwG9IqSW9SCZwp5xZvisBFNOdkq3Bh9XY+5kpzN1hUkciL6y9xtq/uh5MM7VLADsdFrsANoSGEo3oZK4CIhyH8PEwYWhUutWpeq1JohIZ2OSxMU+P6AN5pEAmARdwf7YqIQwOS8wlAT6kpwcHsvWoOJP9Y5kCWo86x2W1XDNIyTr8zji6Sql44L/wwezHpytUJa5l1dU68pow7DierHNMMVM53UPt20Vvdr7JRoL6GP1duwc54TnuKIefcb7zsifnzuPr4bKf0nPnMQfOj/3EDCIe/YavRZwK3s3SqXVFF+esdoMK3mPYBdJCcF/4hyNTURgEdC+RtnhI7D17TXXVxX70kIRo5TzSfW/JlZk/6noomKRwSHAzzBetL87hpf9kdrkdnY6lo1ApIybFog06GetgsvwDCbeynkcxn+JFd+oyKX1s6tX9uKXjkGLfVoDpAU+ys+5Et2dq8HIaPr00/LDfgzd39Ret814CoTZSEoK9DGvBZrzNz48+gjxOWLclf0PHXtjy6OCsd34U84a8c7LF8tWwS+AlT2PNgA2lGtOPG1bkdGUZmd1LRhdUuNn6ETCSQhMEbEUDmk9dAsA4JbWo/VTWMJSCpstCYrtosFtPzO353JfqWLy/SR5Pvem7PO9DjBVDO52MPYW70PCzbkFhMG3EeOwNxUnVlW6S/rK9iveqcq9xnJi8w4dI1Ilt14FLMAJ2TKxHMvneEQp2hLWM4IdCPOOohnXQHKviRC7tJ6OySZknwu4nEbnAB0H4gpailhP7wfiZwqsshujbrvkHtSeVfRzjUkVS8tjA9FOcv7jZ5YJP9zH+XMXBBAEUAcYIk+Ito8YAIcwgczI0R6vZFXg/SDpTM6WM0bMFB/ts2aAQtptGoXI2Y1GTQ/Ox78pP6tx8fLH5SMCgqtyzRjiirWS2CoXDChQ7WScNVgyidNSrCX3S2w7jA36fei4e2g3Yks60LJ8eJEZqlWiznEVILyne6Fer0evh2Jb6/Y3Xpv97WvynxQr5BmlIxG6gQ8mzyK2POKIvK8YEUculitWrdhYn/nLp08sAqgq/WuJ6jXN6BzXIFk2k6oGGIJjV19wxFqQSpBFK8roplRKJAJkwSIJCvLzJMg2ez7oEUAotG14434wDqwVMFL9LTqIFp+AZ2dboh9DdGZY6Xfyb+OcBxYjnQRfY24mJtsU1Qs1PiKWRaXddJuOWVBAQNeLhpp5iVVJQFDAwVsVJCWX/YzjbCSNB8FJjLmCx5Ja4Mp9SpNT0NNdGaDPnp59ksE9ZsHjMBhPBJL4erSdsOFfvWoP791t//JPv2jbG6vt7OmF9v57N9rS0rzERli/ra0d0XB/9W+ft4nxGQlQHZ1st71XW3rPK5cuqvr/6NF3EvJiQ03K6UMppd9xV7R+NtP4iBNoZtpubG2KGeDE2EEWAT+I4p/92SeiF668XGlffvWlKhWsv5CoYo1MzUzpc0kUMXCs+YXz57XvXr5YaWsra/oelV0MLZVNgAOeCwlC5lwPqf8JOJQck/BCy0N1vJDbVOdmqrdZAc6sAQLo9HxlfEwChQAK7KMk93yPa4uw4TDQwBBJdLB6fuPkhoF8kGsq2Xy5whnl1CZ6KYbarztSv2qoQjYKNoB8xo3r7+o+oWcjYBdlbCnLliYCr40TXlqcF71sd2dLAQZfSv5nXf0iiXv2/Fl35rhXquAEFk4wp9v+/pGeN/cGE4TgGkOHQBbXRGBLFQ6QZbHGJGl/T0+2a9evtTPnPA4JR4UgFdfNzzXibwwlYtoBTJNUq0mp1qa1BPfx8ccf63rZW3fvOggeJmupoJoCR6ICY2JXlTtN1oBRMDaiKj4/5z5R2VbbSNH8lAQeFSiJXgedQjUKz8GTBf5IcuN8cAgEdbRaGBAx7U+CUSP0To4raEhVO3suyZiTMM9QJrhKNZ/nF9BBbQiVMFhwcEKJA+KaBBv8LoyKBw8e6LmzToAAOHo9T7QiqlINuEWlc3n5hd6TZwCohNPkuWQv83tSYGbKB6M+j47FKiCQQZX4ydMnqvKzPwAaVOHc2e30I2z6XI3GtrAwAQAccLJfHDDwXwL6iGfqHBWKDlAdnzGsWGXcU363d+ND+h1tZba3eV1AhAQffN+AkXsvEyh3n1nPKPsmCYl8n4A2+54ww7LmSa65D54RbS60I3FODFKaQZS9y/kdBs2xSamCYfvye70PtSBWAAD7Pbn9bjmoHqkSXaNF04Zn4MLj6ai+K4jo2HAl9DVCUjgrYFpAH+ecvS3fn/GY1r5Qq1sB4wqEKslAP8IiUwa9VElkeoCSOSf8ZsFQ4TgWYEv1mzgg4z/5OQkIazc/775+wAC1l1HB292rgN2zyzm7BtRgc823hcUlC40iEliMhtjoJB+sB61B5y+c0z3CpoFJkHYCzjzXz5fYMqMj0pZxhdP7m/MEfZ73evbsqUAInd+O9eIAOeAWZ0PTAADvV1bayuqK7hn7DNsLAJjnA0jKZA2DFA4gE0ga1DB7EB2OkRHiKUiExbRsJYYrcTMzZjLeK4BGJlR4rxlUtA+fbseHtEMd6HmkkiXWZhX23EbSU+aHAIC+X++V80/bWaph+Bju1/T3Xk1ccWMF/z5vruIpcK74cxjMZ7P/UfxXQbeDZmvwkBAENMgpCVA6KmHnVHkBokciEdUJ+SXgdtxe+iSlgeF7NztGjCDpWzl+wFbzM1rCPGrT7UE8a2ID1twtcN5fAXcsUWVWLW+cHv+FpSXT2ccnVdFF0Dn0bL/HVJudoXXFSZETI1f0AcRjDyNyapaVE/OwdLgfYryF+UUxZwChKAbIVkFJrwkh3E9o/fyM58p7qWW2GFRDO80aYx84w7B9hgyAVH5h2fB9RhUbXCk2VLVWqVqOCOioY2WKXawjYBz+jfPukY0WDA7DTezlYkl4lCVThlz5x49RMee1gOoAYDMz82J2SGNA46kBXg1MkvvwDGD0Shn/kMSddXEbb1iV+GPek+ebVpsFiXyjN4J/pKJuMFY6ABoVOC3fSBsC72vRVY+c4/OIAfrqugut0moaHdV4X2LECxcutovnL+n+2TcwdrknzjNTyfzsYdzik2p6TAlQuxh82KYo5gxE4XMWsUWIdzrp7Rk7AQB0xtTOY12JPH/T5vt8iddJK6nYlLxZxzgobbgu6WXfVFKd+J/3jS0kKR7G3mJxlwbBkFkSH699+JY9GeYAzjNL706Fqb4XP/Yo7eC9TlFvC/3eAbzCAPBavPllsKB32wYEyDU5Y7GXauEPKF72kGsMAMDzDAAQmzzyy6ePlbMeQl+GLkhAg3hAIT1QOWEHSDW0kLX05wl1p7pWdMWe+uARffoCZa75lqElcMFKdovObyDBSG6SJP+qFyXoFN9LcB0AAFRNaqgVnMXw5wYzTzYPM+9bO06BOOqc0yAjoEGgSQQxdW8ytmp9MLWFxXK/Br0bY514ovrTO/VHJwdBNI2Gj3g+dt1P5tgDizjQ9YMkoED9c/8A+uahDA1I2u0Pb7eFuQUJhvEeJFazU9My8AfMJV5bbc+fPGp3vv6qrS0/b/Nz0+1HP/iknTt7RpQtJ7cn7cvf/6H95je/a6eWzrXf/PbztrXzsi0tzWhUzdVrVzQ66c6dbzUiUH3NUp4eaxubW21jbVPBk2jVMoi98IjQUY3ayxin0Xb50hW1BPCFA0LJOLR4Ni4UJU91aBpZh9Pgi4AYpWLGAjJl4LPPPldwxqgcDLIpc6aAUdk4tcRYmNeeJjA2pgQeYGiYcFuMx3OwBSyNjqvKnWAZQ4ux5lmBkPIskzSnOpREnkPFQQsSL9G3KPsXM4VANY4ryZqC3KoO+3eNXPP+169drfGDBKbQd3fErJhSXxbXaSSe58B1keDZoXvv837nzpxTUAtoZBaFg/gE7rkerl8VZFXi2UuvtKapCFEhvnXrlhLqx0+f6voQeOE+cYKimZciLMwQQCEcHCJzGH32M6ATvfU4rFf01quvfLYGeBhdP3v+TDt/8Vy7cOG83pcklQSUIGRxaaFLfC2O5MkMACAkr3yGdAKOj9q1q9eUqLKWVLr5ffYia2JV7Y0Kclzhh8VCUiz12nEoUabPYWSd6FB9G1EvusVtDLocEOgeMWrPwIETOwORVDthSrCO7OnYMmjxFy9eaOtrq+3Z02cS32MfC9lXwNePBQw4E9otz5dnzR+qqwAhsYlxWN6/RSekn/6Ee2A2t3sx0zrA2vHMSDTZSxIuA4AbHVHintni9+7fFZOCoIQ1ZUwpa5VWF5IYfgemA+KItESoil8tJLwnwQUiiCRXJDCwVuizTtLVtSzQP0sgU8JvHXBbgK6B23EF+6FpJzjwKNUa9dopT9thJ2Dvnf2b1YVUkrhWksrhWnp932QAKOBtbrtIcMDnSLG36I78nvdOPftK5LhEVcsG4EEAPtFFj9HtmG6MfiPY7RTvqxrGZ/OZATeHzABsZZSqBbyKEWWqNl+Addjj+CG+FxFABUYwsST85KkTPJ/si5xxAlp8X/yp2taKghkKIq+VwJfaKaz5EUEzsRwKsMleVV9osfvwG5LSKlAV+0WixV7FL+ATnEsRn7DX6IllJrpHpMGoEbgvRheBr9vI+Jvv8xoYNx2tnCku9P6XyjlVIc5zRF/dt+2EiOSAL64NlhECmVQPsVGyaWIHOpFmjZM4cr8AF54EZABP7WgjI2XrxtvTZ0/FpGMfa1ygEsBxtzpIINSjRq2SP60zt12isyQxTr7ovTcDLkB3qkxhs8ESYp/ubO9KMG501FRgGh653oNDwFWeqStx+TI9/I/1k9zPbUE0NIEO9olXTJHGDgTMSZtnqldZm8RpCohrj4cBo4Sj6LC8PyAHtiQz2nP+dK47QebSLYi436D9M0lDYsKAewnqOxZCAVA6o4MJUPkcsXeUSND22U8n8b24WpfWjMQcYWU5mc3YTNtjnrESHRW4XPVDj4n9241/LqYABh1WC3R1+YOaAhO1dfYPa8XeUrFM9o/RjB57SyBOkohWjGbGC2Q7FgDE/jIlOIxDK/+zV/l+mAD4SeVrXV+z7Sn3RvWYPcqz0XjjtTX9jK+wBPzv/nu0LrJuJJu21TXyNjRHGSqDpxaZ6wXgtI8G9pl4GRuoZ1GUak3yEvWaCRIUgE6U/KsN4wg9KRc88MXYVe41k3c4Y2hCRUCNGNWAGgU3C27yWYBS2CrG62lUslomAHaiY+bzhZ3ivXa3PYVHABAtYAVUcG4jyKekWb34E4p/5mZhILI+AKHVRlKjFWm747lG1wowQyNSSSjFunHhVRRxaaVZIJSEN8AetmGkRuuyJxj7yNQjtfWNwzxJ1sm+Jz8hVrQ4qPY1oxUPvf+S1+TzDBIZzIy/lw9Jf7/AJNscTaup/v1o5Zhx1uusKSar0c6aNlVf+YwAQNxOkvS8Juzx5H7Zu+QE7B8+KzFA4iveg+/lvWJLktd5TzDm1MVw5aMDDYMw5HMPw7iB18cGJV5I7ph1yL9zdgIA2M8UA569QRtIaQGIUc/ZLhAFPyJgT+NcDTTqvFeOohjqX188f80m31fPCMn+qFgA3BagAEC9NAEqGdcND5Q5vciuCGixEvymZ4MHORxz0LUTFIsAhkAFc3KkJQ4yNN4J5PKQHcQcazPH8QblGaJBXmgE80qltECFbvfUFpcwC0EMSQX97K9ftxnUxwt9clDmg50gKpsIj6Bqvj/MAbqo//SWm16njVcUlNxjjCsPTQkpVUXNQz1WsnD3zjdt5eULoYtLi4vtxvUbmtsrgbVmxV1V/EbG29PHj9r+3k47OdpvL589bdvrq216fKx98icft8W5WTEFZqadEPzu91+3kzbWrrxzo/3yl79s//iLn7TxsdftzNmldvP999rDRyRhD5Rsma6OYI17wra3dpTkefNHPEpg5oBG5rE3fGVm+9aGRebcrwO44h4iRsAdnByqCkcCgjHW6L7DQwVbVCsxkL/+1a/EIECAiK8IlQFqkKh8dPsjbfx1aMkvX0oEii+eq55ZVElRFK8KOs4vtDz2H8mpphvUHNN6nF1VKgfPz9/GAYOaXjwZ7+oVk5AjyWEJw2QvY7BV4SpGCoY+yQqMBypMfA7JPwJTjFQT82Fx0ePlXjdVgXjveQTbXkHBdDsO1PwIBCaIJ/nsqmfH9FN7rB/Xb0PgXkSBW69PRJnFQIOWk/yBCN+7d6/rk8c40f9/9tx5rdM6kwkODtrG2rqqBtwnCbV6E4saj+iWkxgHjQTnBDsyTPRBjqMiPS+KPJU97uXFi+cdqow+gGl3c0KmAUCMSkPl3RJIxvpcu3pde4zAiHvTGKTRUX0v8775N2eGBJvfp5cfh0YVgX0HPZDWkvSRKniv9xIlF7YNAf/ImIQG1b87PqHKPIkBmgbRKKEKyTXzDNCHoA/43t17otGShKdnVBypUmaPqnIU94fVX5S4CQYCbCSgAqANnZfnSkJu52EBudhHnKzabqan9cwI9NifBJc337+pa+QLEAYVf0Qu33//pvb0d/fvax0zDWCfUWmqUG+33b192QfOH++ntgmBnyfaK9MzswYPN1By3ys/Yfut0YkTZl2omgOjqIBK72EnYOphpx1AZ6x6DFWpwzf1wSj3PezJ53d5rvEDAYG1T0stXy1c3TzfVP8csBKoh6KapLdLZLDXlUT3fsFUaPuGvq3AQIaReO4hQX9Pc/W0i4AXThrtsxIISZ252AisDZ8jQBIAWLOdLTxlu+Tf1R7f27MPKv8MYKXRewVY83oLlPV08I6xVNTj2C8BFoDjBTjyHvgh9hXsLL+OViCP/mJvS/SqFLqVUB6aySSfWPTETNNIn7GpprAOTzx6Ct0SevMPYQCdSERtdm5OdgtgWM8Bhe3ZWbeR7e5WJZjxtL4Wrg2wQ6A14N2oAUQCWPy1n8uYbAHXpQS8RBfZ0xcvXJBNAgijgkgyYdAhQJsD6xQC1OJTAdfiKXqGj1W80DSPyXHZpDxDPpN/r62vOWkq28nvE6RnfCzPCBtOUUBJwuKibBU+j/No1oZBMPdGe748lX/OH+1aEVCllclBL7RizjOJkqvLsTE8X9onuqR9MC5WVevJaTEKPKaP82IGo86sQJBU7gCbDKopUObn1RIyFNXjZ2E/EA8AAAAywj7i+cSXJThWMH7kymRiRO2rAj71QVWxzGcnTo1/NyurBz4U21TiEcpxznLmZxc/v86CAfaA/F1s2ql+WyW+S/5KlM4xhNfCjE/OCfaw2C5K9MxEXZib02tYA9olKS6sb6xrLwDAayrFvPV6Op2NAgE5a+xl/IEm6VDhlbDqUbHsMgnAdPEwgFKVVXuvwHHbh9hOMX5Ku4O4KcWTaBuFDSNwblBJdexXiTHXWwliepPDAnJs7+SbnAM7wHthA3IN2gevLbTIeZQ/EJjlItLoCEWTfcVJsAAAzLiWtJRgU4lR+Wy+j78EXPPoaLOeOdN8dmwqnxnfITsxMaHXcH6JS2V/Bf4ZFBQbRu0DNS2lJj1Mw3itSRsA5VwLcZ+nA6FvxPhRAxb4fhgAjDvUPWYcqvy914Nn0PkIYti9XYuHV+xOnOBRfX3LrIpKmixlgWF86/LLFbXoUfSLrUDXQzFX6cnIX5ceR/IQnV30jcoGeAJBGrYzMcdnM8VP9nGAx+5M16z6tFHH9ihhJs/S36b+/8+Scq8P4oc9ICv9uErOfd6qhUUaJE6OYzeSmIsdUFR8AegDcKrLR6ulfQgeGBQwiyGFhNi85IKdDaw8NiybXFv2Gu9htoP9qhgGpQcQQCTPWM9E9sJWL8BFX9xIqxH23a05yrsBAA4YYXJ41A6KAQAmf0xfix60NQFoEYhhz4XaqPboXEQQuoUrCk1QDS3uW30cYhYMkuQE3/60vkdiaLiFMqsPuqd+ZVFDD4kTyCi+/Fwbrd47/0+i2DMAjttrqihURyR6g1ExhSmLJsOnvpvJNlL9FKmyeMN6k5v6BC3IB4G+Z4KGDlkT4yGaBJ4+8Pr4qO3t7LSV5eft+bMnoveLgnfIXOKFtrB4ql28fKXNzS24N5nRLvReHu2382dOt9mpyfb4wf329LsH7cziQlucnWk7W6h/bxqNnJhqp89caKfPXlJf4S9+/rP23cO77co7l9vYxEj74neft909UyGp4E5NzSTHVB8TTgTaOQ5Lm+zYfboxRHxfayFKlJFTJeAjBJ0GAE4tMvpvrq2sr7bltZe6LhJ+GaHqnccZYtRwArAHQK9VcRmI9wDs8Dt/8vHH7dKly9IYIHnBCbm7BGaFkxKCCa79+YtlIY88OwAEnJp67WpWM/sniTzPWePeBr1/MRRx+ElGXWEqwUixQ2qiQzlA3kOz32UkbSDSywO4RFIICMD3VCnd3RWdjv3EdS6eQhV4QtUQ7b+incNWUeDHCMnqSwfcABjBKXs+Lq0s451oIVWVBESq1kE5rGobxivrJWR3ZFSJsgL9ySlVKjHcpqRvyTkxypAAknvi2SbB0DGjP1bjAUGxxy3aNT3lHsXpyTY+Naq/cc5cR5B71otnE5oc60zFYG2dZLv6T7mvccZaIn4IjdeJKdfGNXDvrEnYGlwO68lrzSIYEcOEAIJr3Fhfk/5FKJFcM2fu1Okz2rcHrxDjbAqiOBtnT5/R7zroWde9USFSVbHGc0UwEdrdg/sPBGJlFCNCWno2Rb/EronVMj3tUUaDsXE6T1Q21PpEZdR0Lirt6nlTuwkBWkTxSh25xnP5vTw5gbVVP//hgUCnG+/e0DO1ENlTPVcqnu/fvKn7WltZ0fnI+MRnL54LHLJg16ECTLUxMAJLomVu2TqraQRNQQUggDVdzPzheiQypIqkzwMBCrogtrNOUHgGEoMtEbSAb+7dO2mAEakget/1vaQ9YOxWhzhkgw+u5meud5LnVCxFOR/Y/Pg8pxQRQbIvCQAQx+t/GxDn/4fgdK4p/gmxV/Z/QJAk1wmIVDmualqqD/GNVGntawcAfKH+qQAHmIztYY3Y+1lbGDrx49zMEBjgHjJGtffhBTjW+DBulQogexY/JPBDCZ71gjjP2F6+RHF9hWiWQYqMBlS1v4CeBDS6bkB3geeITR3pj+zTjCnG0P73dnbNZKEqgghW9eNbWLJGiKmK6J7k+CzOnIL+2osBoDifAARUp6HNx26nFcCsKyf3/I1mAwG/Egb9jhM42cbDg17UdX5WzAWum+9TadSZWlxU8kblFAo19isgHZ+pkX4jCMTNdtVHvof95DPw4SQtfCGiCmjO67Gbqvjue7QfIl7Yn5fLKwIGFHhXzymjWDfWN3XW+GyxP4oxB4CUPZyKWBI/9h/JA6Ajgaer/32cKFGyAsMAPHlOiumUHPh8wDJ0nJcxagaY8IfYGwCAaPJ4r/vs8mWNC+sA2J9G6NJjlPVvxR39WK/EDw7iYU33yX/OVSqNbD7Zm2JypGqfVlbTfx0Xvg0AJE54G5gIGOUA3q2JAgTRgqkxxmaGlege/qF8YfQ1lJgycaCYIlThOWOsi1rbZmba/OKCgB18AkAtIA0sPvmISuRkb2EJVMIwBDtDWQ4rbUj9zx7xMzCoxX7MGc9I4bQcxNbq7wJkeD9sPWdHFrXATvatEpNqyZBoIlXzAhEsvpjpBGNtatwjT4lvSGzYHxQFBKowMUQttkzi6XWYbFu95/BBTn7dvmfRU7MbeK6c04Cq2f+xFQD1PCslWUY89TvSupF/NbMGQI0972IIBYYTdq1eiy0OeEMBgviXmAxgHvYu1x3fBQiQee6yN9V2zecT62FP+OK548t7RtqoKP72MQZtfYZGpGdEsQQmbVT91SqsCSHWmyIHTAt2GGQBADh2OY8akQ6LWVpJ1h7pBN/LMCSHcvuzNSTSzqlcqdrMZJ+rPz+52xAAiM/jfodnOsC9zlf67yuZ75L7tFBWa54KMCWuLN+tSbP2HY4/zAAiT+muJQXvymlz3gMWkiNlvwR8SJzQ/bsKP2bE2/6JeTYQ6nNeGVFJP/PoCalVLmz6tKcXKy0ASX9dbl1ibwfwUuHjly+evT5ALIYbPX6tpP9Qo0IYDWhxQCXtpaQoY1GV7qALqXZ2AoBF9ciByENKf1Zu1slwet6McLAxskCp5seIJsHRokhRuEeVAzokgPGDshhUAjA+y0qd/vIcT+ZxjqvqP0J1j+ePYykWgA2KkcjQpbJJMN4ej2mxQ1dr/DDdo2QkUSIqoDgDQQhPWDBtJMGDJHBwJlApCSJIKvZ229Mnj9sfvvpaDn9+Yan9+3//H9qVd67JMfL70JswREuLCwIu7n/7bbvz1VcNrsDxwV578uhBW15+quu/ePlq++DD77UPbv9pO3f2Qrvz7Tftpz/9Sfvg9vttZfVF+80Xn7WXKy/a6uqKKE/0iZHIc68kYKk+IFII4klyKONZ84kJVJiHq0qLpixYVdYJqqt5rr5PGsXe2xED4OyZM3omNlIELDtev0LuOKRJiJJop5p6+dIlOUAqBU+fPTMafYS43D2tJ84JkTKM4p0798Sg4BpYd+7BgmqoJFvdOWI7BKFczxA95L4iTsT1kgDhVIYeapwAACAASURBVBOoa9+VMwhTJlQ47RcMcFXFjajb4RDwnD51WhV9PncoeJJENGgz14MwDY4WzQoF9AStpaxKgktQLmdQ0xpwKFwjlWgqRkHotaaSxPbaq+92YkIzsD+49aGSfpI96OvsY9aJZ7O6vqr1OrW0JJYKwASgBSMj2ddZD+4D5kMCKQIXgmAqzqfPnG4LS/NqBeBZ379/TyAAaH6mRHD+NAd8Z1dVaxwr1yEqGtczM120WipiS0L0uT+L9PjZKikop8h1aE7yFN831VA0/MNDV/F3HZiLrXB4qP7gy1fe0Ws31jZUEWMsIw7q+tVrOhecQxIldAQ0L5pKjvQx2GOMkJzVuYHNMDM1LedO0A7gwBdAlhPb3sGI0l0KznyGgUzOExRCKwVLkGvfIAnrIlGuAibZDwAtLkC4MsdnxFl7jx9qdrrmpNPXvLmp90FcDOYC4p0AANubm504Iz9/8PChKh5zYkEYxU/QBw9SgdUkoA5B4YgAAKr/DiJgeRXtTpXYAFdUU3xPw6qdg9JjAQARvxRAo2T/uO3V7G0leLBkasxrfEeCW/4dcCmMM84RVFn/ru1VqtyqVkNPhacShpe77Tq6YnxIB2DHVhVKz+8nWOwCts5Ru+cYoScSWl4b6i2vja0bBg3DJCdnXT69gHAHB/Y57F/sPb8v9hWgxxg93Hzfn0eCrmq5RnQaUMp7BMRQklu9k/aa7luUL5UQ57xsDed3Wz3KVqWm6sb+gu7LPmA+tKd7WLiL62P9oeFyXa4cG1TnGjjzBN+654xeq6ZBwC9YhbJ/RdMUOFDJofV18DMA2DBMCLhpk/Hscr4Iyvl5qnw6fwIJXNHHZlGZFy3/+Fi2LclQkn9pYkxB111yxR1m1qzbyvBF2BMBmYz/qkkFVPZM59/Wzy5eOK/zxzMB6P7qq6/ctlAMD5IMB9Mn3RnEdpIc0+50/8F92W6e+bs33m0ffvBhlwyy3k+fPFNll3v/7sHD9vwZjKpp7WNRhGkDEPvJ1G/eB3E47x2DNqzHkM6twLFaJWgl8Lx4FwPSRkAgn0RLFdliNbCv1LdcQrYzcyiU2wa4QOAWvSSNXLcB3IgHlrDsIddMlbPvIfb58Ji7gBapiPVVt7Rq1tSlQfUvcWHXbluxnaaFKCGkmGMl/SFQyO9lfYYMJO4/FfDEsClEcq1u/zBrh/1MHMR9Es9hqzhDh/sWnwRoV5vNOKK1BsYEWhaYtnTqVJdwsJ8WTy21re1tTejBf3vwjPVv+vu0hkcSI1WsU8QYVBGzdrGp6ZkXgFbMWI83Nkgfe4EPDnPDrCcS8jFrZwD+SCuABLzOHLa+nrf9YQm0jbsaL3s75okg/Fy/p5Y3g7tqaQSsKfV1/p9Ke7QL0j8eXRZ8GG+bM6Z7h8F03E8lyV50ZddxAn86QDwaULOzOuM8X9bdALn3MbaGa6RdyT3uFIE8ijQAAN/HJ9O6ylnkGrENxPQC/qtlwAACBatJnVHOgFmKHgWZpBU7Z7DV/pjRgGFmpkigxPvYU5sQ6hWQqXhmvT179kJ9/wIJSr/FIIxJpwEClP+E7SZTbSZA2AMApHwlP1MyLeQtavkuEsoukEOVv9H5LzucM6RcQLohBhptM+yL4ic7AGAgbJkWgLw+YD97UeAxhQwmx6AFVQc0GlKeqGC7mOkz/nzHzCrEpa2hqywbQMp9dwfu7f/pRvJ6PYf2IgxPA+9msrt8blYjr017HQXm2FN/RNgRBgzyvuw7sUhL80J2/F9evnhN8g8IwAQA2gBgAkD7Z2kzErBTexwoFHYPpgwYi2XUySaSjZFgZlgdfRMJ6UflBQAI+pZgRkhXpw4K3RRn86bwXzaYjERRuFjE4SioCDF1zwn3IZr/mKj3JyBjfM80BX1fo2/KwJOYkBAlYVdQrd6fqL8amQSltFP0WoAI6uFVtcYPxFR+0DUZF0AGKJPakCdtTwnCarty8UK7e+fb9tXvvxQ9l0DhP/7H/0XK/AQMl9+50m7cuK6gagYxj53d9vD+g7b+crntbq63w/2dtr+31R5+d0+vn5pZaO/dvN0+/fQv2+2Pvqek5ic/+bt2471rbWFpTiDAf/7r/7t9/fVXog9OT80aKHndOgo5VCSqVlCW1Pdds8OhDNM/jrgRiQMVCJJj96HY0HDfOCH1zCu4s7pz+u2zN9RLLc0Fq13KYVZfUAIQaKck/gSRfKVt4fbtD/Xan//852qnmJ+bV8LJIXny5Kn7ZCfpT38lYxxl/iSLAQCGjjGH2cKHBg94/g7WHOgHLPDIyl6QSM+bSv6MFWsBABzwY8z5/GlV7D2zmsoAoJSNuWnpRzLMVMT+P7be88mS7Eryu6m1Ll3V1bobGGCAERiz5eADaeT+ryQ/08ixJZdGLteMi1lgBBaidXXpFJWVmZVaJ+3nfjwiupcJlFV15sv3Im7ce4QfP36MuM9oT7H29KUrcSlBFZJNgnKuJYrgUPpxKJ7b2yeMOVNKdiTUZ4dFcAkAcOf2HVW7Sf6pugccof8bh8S82rXVNZ0Pgn9UtR0c95VEGXGMPvt8fFSJOAZNyf/iQltZW5E44NabTQE2XCdsAP7wusOjAzlEet1UHUAAZ8L9idy/A1YHEH/xs5+1f/Nv/hsF9oAAX3/9le6XCgjJNwkuX65gAJqMyZZE0JHARCP5SlhIPVQTE+3Bw0cCFjgrVMj39/ZVyX/08KESi30CCSoas2gjjCuQc1uQqW+cWb54HhnZA9OAgIAg0DPQqVhE8KwcJsI7NQ7RSasBTK6b88dzBwAwWBaxN1fZAdwISHAOCrxqSkGeIa8n8KH1gr3K3kLsiPX8/PPPdY45v9CdqbKSxPEeVDVoQ6GizxpiHwj6MiLJU1GcfFFhZB9q7wjMcNVRYJMc3qiTv+oHl3p8jcFJNSqOES5PAlQlH2Vzj0+tPB+FY8529DjiC/i7Sw5KsTfaChQAk+AkyFf1vxy/nG0FOJnVG/8Ue4QvGgKF9kUOpnluPNdUCGNTeJZmlV13DIAANAYxOCcZx9f/nWAn4AIJUCooCXAcHJgdpWem2fP0wZKML8pemUnkWe0kTOylVCx6X+tAJqC2v2//6pGAU7K/ALEAXIBgok7Solbj+QC7eN4AXjwXg3sWjopNTx8nz86xofcN9kjiWYPKEPQCAjHYdAoYYebANFCCOOaWAeztOPbJI+x40wAOsrtn7plXAlagR5IDWhQqtqv2LidqEQfMTGr5m9MTfc6t27e1dui7cL4DYIS95D7i1ubm58VqW1ldVvKjtrOlRZ9rndEJAQfYLq+V/Rr/znvx36mOIyQIaIreB+cIPwi4Sasgn0PyTmUfdhN+mMA+FT8F8YhGAQDXqMmAbdyLFeJts4YV2uwNno/OQYkXp/rvVjT3B+vG1J7WJ8L8nnt4S+B0ys/Le6CfVpEzy17g/fAH6dMWAH54WEKMgJphkDiBC1tTPfESL+vpvL7+vg3GYpQOrAOkmbHo4hCJuXMC70ft2W4Klr8/jDl/3AKQuCHXYPHPquTB7gnYMWaWC+/H1Bi1B0pIzTY5rUxcC4BSEuK0E0ZQmTiQWAdgcx/G4+aW1nZxYUlxD3tgCM6j4zAEEAM2xc7k+odFOCdJvm/iAOwczyZgGfEJNk+j786sLRSAM/7LB9NaYX075nUPAFSvs2xp2SgXy2DXwjazX2MKVh1ygSnYlvmiynvkooV4Aybg3y16as0CfBdnBX/AviempbiSRHqoD4CdIe7iPqnaE2vhwwVGkIQzvm96Svo4rDO+TGB1VZIpLhjgIqZtaiNkrbhHt8iaJWAG6pVsA7EbtjQTEfhbgoMjThhhAYvaX0iXx7BWdb/amrDN+GDa8bD/0b7QmbvIeFa3jOHfAQyJ0QXuj461c9nY0pJR3msgQGyCav2zndXolqLUu7c/Pfk5z/FrPEtsD9dCXqAiDfettrFiVBH/F1AogK3OjbP/vmoev+ek3LGX/LHaEtAz6AsrSfBlvygA8FkUrC6tpxDwqmMAlJhjit3axwUUSPOmWqG5PlP3bVf5f3KCH+S7xbJzvEALgsGL2DnZRxUODISKjYVYtNj0xIrWIfG59CkUIFZgTX9//fv2eYz9UAqYsoW/23mrFgBAAIJFHugZCE71/Qd3ANGN0Y8hDACQh9wlQBENLKS4q8ZUH1iv1Orgy8xlU2hSNY3RyMbJIoJYCW3OaL7SHKDUFecUY5tqjhYlrIXBrG2beHLQ2gygddDjoGbQV3nliidVOwXcg94wUyrp1+kVKhMYJgAMbRBxMB5SkChX+uh/YqSdk8dAa1T/x0ZaOzk6bBdnJ+3B3dvtyy/+3L758qv27Nlzrc8HH3zY3r7dURD++U9/0j759JO2urLSbq3dUqXsaH+/3VxetCfffNF2tzfa4sJM29x8rTFB+Jy5udX26NEn7ec//ysFBiT7f/nLn7WVtaV2fHLQ/qf/+X9sv/nNb9rqCoYRpd9LBTfunQL9nGzjk/SAsUbua0eE5Ne//nUj+X6rmcS/b8+ePu3QJqNoVDBRLX6nnkQdoPERVU6DymEgErDKsXbzot1vZUo7NKdTBVsYYZ4hSRwb++HDB+3x4/d0Tb///b+2rc1NGRSSHZ728bFpcOzzUK4DHiUIZq8NkXuj0aYS8rs8r+w1PjPV1XxfIzjoARv0ahEWi/Y+WXRpvcdlGxk1PZ+fScilKgIEdO5V6anErn679xeDI0Nx4URDBvqSvuu1rppEkMT1QfPmWeEIhHhqZrV7x1JtCqjCdRDUc78EkFQQSNYQWuS9qFx5LKARehTu1aJyGSTWZzo6EHwGIII0MErkiu8JWFPQ434tnCNOj0CPdYgzNh3PkJ3m/FYCAvWb/jXOJFV5ztdnn/+k/f3f/70qaihj0w4SYTPOC0kP9xnAB7sDNTIBtvvvJjqQT88PBonGHq7KGW1tbin4nJuZ1ZljIgaJMs97Zs6zhgEAVSkaiNMFCGWteI36uBnpg2jmIGEjgOcPX0p4mfxQwI0o7EVBV+/x6IiCPF5HFZZ2A5I7FMF3aW3AaQpIMtuIdTfTwXRf7ol2BPoFzy/oh/be+vDDD9v777+vcZLfffud1pigkqSF96JiKNbDKXOMPWaqqzZUpSbzgvk8BAC7xK5vwOqqiBZQiqhoXw1gT/OFzeAavM/NyvH4JsbLmiJnAMAiegb2etov/07gxe8aZFqQTYD+HAdpn+Ikl38HhBii+QGXk7yy1wNuD18XEEHXX20dCfZM/CpF5/TLF/Mt75fzOAweEpyk6sEzjWJ7KlN5vZP0vqrPHqNtBXtJcOezYMX9VEzzu2EPJAhhnWMn+uSfqtNkW1paVq88gK8nGqA277YvgnESGcp0Lgxcyd6nmqUqldhTtF2RlJ9ovxOkLi3TagS9/EwBtZgKNQrJo7HMVvCIPcAsKnDWk+B/1qOwECvPGTCbaw8Yw1g02nIA3fl+D6AxoWNMyTTPQmCS/NtsTQUpMWD1B7vaef/Bfa01QKBsdN2T/Ne4W5HSFoidWF1bE2tJEwHGnXRElBSfRGLCenOt/C2wgpGwJSzL/WDT+T3aBpSACHj1c7Leh1txlOhLaR1Wo4HGVABVhSsKq/cPWlCeJMBnEeiLynzuqt0Q5CbmgyEBGEsw7kq9E/sEoUkih35Vn1fgn3y+xqCaCqzZ5VUd5j2SdLK2EWvL91LhNFhD/7b9slX2fSZ1nwVI5HuiJUvRvqaHkFz+gAUQG9u3E4T6X5mmABPT/4fgQe67H6sXX5uznJjCMe2V9hVVNrWqABwXRRfNpqmJ0qWp/d0luTViD+YTZwogVAlftbvgOwHw2XdJRGFxck5h0OEbYhvli+jxL7V++1jHc3l2eQ5Z94CwoSWHrpyWI17Hv9mPiYcCaIolBpuj1MiTiIaG3yWBBaiG6p/198l2kqf9eGlWkxMkq/5rQsbaqgT5sA2cb2IKCy5TiLj2WOyJCel5RGgXf4B9xjfyPYndAlx0miemg2MPuGd+zh6KkCHtR9gbMWAvzIgkU9OUhQJXaZFyDHcu1jHtPyTvZvAZdBDNvWIdYkEVhWqUIaAD+1u6AMU45vfZz2bgXQgcRShS4rA18QpfjX1lDzCxIcUpbA0TxvAHAAmAG1x7wMgAAAgfo51lYAJxQfIvnyPyl/SmqwhVFHT5c5gPNeUhSXpAc1I+gymOTxxbe0zlkKJOqx9fOjvduYYpXbarfHUfk/ukyEdWNX/ol5PIJ+fCd6ndklYwCsAq+JYuWzHf2AexF9iZ5MFmZrAv3FKRVrC0R4TN1PvrfiqezmD57+im5Lpz/lTcKvAq+S6+U2yhEuT0eaie/wEI4Pikb5UJqMA5iG6NzvY/vn1zw0OUIjvTAAoAEK2BRWfDUQ0RHbKnQytYqAUeUvuNTBjZy0Pnv7XwxR4wopfZwiRKJRxTJIcYTm5iuHjcKRShCJ3IqBfyRXAeAKI3Xr5EV9F6JDo/d62iCWmdnZpqt1ZX2+z0TLtCXZN53VQW6CWWGJ5FRkIP8wxW9+0nQYyBF+o3qLipQqdqIv299NoYocNpIlyncRpTU0IFry/OFRQgYEIbwPhoa//82//cnn3/1AGSRBUZ7bVrClzNY/3rv/7r9vOf/9zzlamIteu2uf6ybbx+1m7fWm6zM1NS4V9ff9tOjhFQYx2NNjFz9L/77//btrq23J6/eNr+4d/9g2azcx0krFQQgnRGVZ6qvdBsrpmq7ORk+/nPf1Zq7Bftq6++UiBDkuEqrKmEGgl2AJUbwbTrdnFdY5+gZdZ8ZamUVvLPmkrVWXPv51TNBwEmmdWoGA5gJRDMeiWw0uiq6u1EqI71p2rCa0kET0/oL7VKaQIWrjGOOjT/PEP2ToIvEucAUElaEvDEeYI46rpK0VlK4aNQ+zxuK05U/YMj7iNkj2G0FVRkpOTNjSi0XrcSwSkgJo4X0T0MMdeE0jOqtFyvmQ4OXNm7atc4OSkBGyPG/ijTbXPvog8uLGidSHRRzMfZ0VahZ4FQzvFhVfusr5CZ3lwHRhxHhZ4B60dFi/exKBUq132ShY0gAeBZ8sV8XK7V52hEooQ4ayqLUcGHLg3dkc+B0XJ55pYN7AmBD9R1hJL0PkXfteP250D7Yy0jrAUAgAPCMSO8yHOakfClqYWyjTW+RwrAJG5Q+a4RFZvU55tRMqGqpHpPJW5bY6kGiWiSCTshjwMU2CQap3sZYYlwbfl87B3XzbVopFDtdxJigpOtN2/0TD/66CMBg+yDb7/9rj17+lwJ1OzcfNemAkjDmrMPuBaCJWiTODUh21eebMHnoMkBwwLAg+cPI0RtMwU80XtMn6Dmil+7UkiQoKnPSrKhN1oQMK0JbnsqoT7aBMR2cnWo2+NFGUyFW+czdhqWWr3WvaSX2sf8Lted/Zfe0zj+VJ9kvwuAUcvPjJOknF8HEe63C9iQgCXBvz+nbyPrgo34vYwNaq5mYrOi4O/gzYAv/6aiRBKgv7sxakOF4J751vnQCm5c4Z8UYMVaC2ipRDHBEPss/fWhyhuoS8sawVvfP81acH+aXY3dPzvthL8CMDgosWI5wm4BVwnsORMSkZMvw7/BWLpoY+N9wjQ2geaH++AZbUfwMyWfONEODw7b3u47AWCMqFKP8AQimwcaNavnTLteBUA8f9tc71sF7PKPBtkUP1QLGO8T+0e7Gedub2dHSYNASvw9rXpFLSYO4FnhO/h5qpqJb1hjfk6ABojGumA/2OuKWdBQqgIIlX+LBpp2H78B++bRQ7RvxlX1p2rIWQcgpyrJ67DNAvJqcosCZUTNSlyRZw4gm6DRlTLbadqAuCdVSjmPUwiAumUtiYNisgIOREHG98rXkmyM63mYgg8wB/DuJIHXsE9ur95SIMt9E4+kHWAIqoVyHdqui8e2j4yDdasGLVdebyca9u35CsAxjAf5ntoZqoLK7w6DdduOXgAsQH1ardzeaRYOX6quabZ2VbeLfiswUAzZPDvbgAAASY59rT8EAHhdKMQ5iwne1ZZDlTTjQqufnLgLW8XehBKe6jCfg83WeNpKAmGgaq3EfnFwT9KIbSOW90Qc2BwjSv6pBCc+lc7DhRmsiSfY16Fp5xnG3gX0tDifARI/A2LjHghNwpYWpGFcjp1IFVjgUempZDZ5ACDlDvU5rvyPiinK96cztaQYa9ghrhtAjrN0+xaaJJOKGbBBapGVX7H6vkWVJ6wtVUUVYjOERcNYwAezTvz83cE73R9nXf667Kr76Q2OAeCYFTWp80HSzX6BWs+9aS3E7DKLU7az2EqcO65f+70KlQI0sJ1M+5if0ySvtLANQRm1x+neKejYl4llxeQose/2dd419Wp2rvyB96jX2oCcNOAQ2FVeB7DsosFpaYjwOSoQ10Sf6CdohHyBaGH0xZ9GN4DPTzKstSpbHY2EAAB6TU3N4XX8N2vE9QV4l/8vto5yMDEOA/D/UHw368R+VMJfoo0BfFlr3j/JfZ5tlx+m1D707ZX0+3ecAyUmyeSIFH8MkvRjihUrVGyRM4GgdM5ZPjfnxza3Z0Up+ZdwtwEw9/Sb7ab1uijB+WJMp+g6tJ15z9zryP+LBgACS0JM6GdA/d90TTY1FBCQRCnwFjolI8uBL12AGAglNqLxMZ/cvdAJbBL86T1KONBGFSdt0+lbKpAh6HTUi+thUCEIYsJ1AFwMgQb3hkYZ2gmqzXLfMxXhJt2HAJSbtoCi/PJKm52eNg2JHlmqM4ypqPmtUrLtLrRGGdV1yoEUXTKIt2i9GtfRi6ypMlYCNhwAenPoi/bnWPBjnMSaQPryvO3v7bW3b7YkBMNaMiv9iy+/UgV9bGyCEoMcL5V3jAQ9pR9+8H6bm5lq++922vnpYZucGG337t5WP//b7f22vr7TXr54016+fN22Nl+1NnLV/vZXf6tRI1989ef21ddftd3dHb2flEIxWhrv5+oN1UKSchnCSkhELZmd0cgzEkAqsGxAAhmMkBJ20QZJEm0QBBxVhTeotCjR9LCqWjUjxWf+G6cRQSKMtNFd047YiwTZ0E0x9Bh+jBKAAEOPQWMRCSTogWa+v3/Yrm+ciES1NPs0RsN0ngKuCpxwFcsaBgkAcyZy0OPsYQHwemiiHDopUFcgx/tqj5IkXLOuTEwwO4CgGyehY17JBOsAgJFeNRxX1os9NjtNkj/jfVaqr6x5qN9GjA1wyCgrgHbgz7NCxI8gm58ztx3UlXEwDtJcNQsQoTm01wTeZ2KFZHRSxUy6Z6rHH3/8iZ7bH/7wB41yIijpDG+ddMDFvj8NZ2naMjQ4rg0wh+AarYiry3NV1gmAHr73UGfo1YuX6sc/eLcvx9Gva2uP33+vffrZp9o3gGXpB2Yfcq9JdJcWUTAGZDhpL1+8aEysSE8a+5SkNsEogQWBAomKJjAQ54umP6peYCe/VsO/9oBm09w70SoqnVTDbwR26DzJZkQLxaiwVbhLBf7iUsEE9waY5h7KqBRfVxJ1rYT97t17ei+zHXa158Y1xm9XbRAof8cm86xNF7S+AHuEoJJzw3OiAionpWkeC+3unXttUnQ0Bzi0U2B3sEFcK+CTNUno03TfnyuyFuvyOzm2ds+ag1/2WipwSq41QSUqulDkCAR7Or2DZfftad5yVXC5rtiJJBBKCAs04O/Qb1VZqkpagKmAfT8GAOIoh046ScawwmeH3Pcisg+4R/QUksxxBg2+nFZChR6IFf0ToMR3cB0JRlMhjY1hfdwu4gosVX0Bc4c8Y1fwYs+y9/ib9yMBzNglt6iZfTYENQBHSDC53jAu8kz43FBoE6A7iLLeCxUVzjDXsL7+WkE5o0Zx3wjEzs3NaOQr+4w2GA4u1X6q/ojMAlwiXLe4uCwBTq6LNaPiyWfzx2CEr00sBY1T9AQi0WNrBGAC6AiIJU5gb/NMAL8kXFjVEgJxAmmDHAaHSKBy/vk+zyIVKveJuvKnWOTMyU0STJIH/Q4MEKn/uxeYP2q3GWntJ59/qgolQCn3jq9iL8Po4XpJVnTui2mIb3j54rmSl9CuaatKEiGgYoLRxfYFHmnoJI081yw+KNuwrMa7nvYkfocSc73RM+b3sJWAAbehlU9N6/ex57FJD+/BYmDO+YnF5jr2Q857P53CiXJPEVa8NA5tG8B2RnszbWs55060vT+zr3P+AhzwPDLtxefcST/Vbfci+6tnZIUBYEHeJE46Z52IlotHPGMlSwB1l46BnCz7+0mEc/bjV4d2w6CSfVufVJuVyrO2n2jVxhKqM7E0Ojcw1ADiYENZOA/dFvYc77uzvVPtIdafYVMxDUOjZLvWJbMrAgDkWtVKx5QA2RAXpjoGZiWifG7nV7vpJo5NlBTPWGcDIMK2om/VtEhejcAsP8LaAcJ7Wo9ZJqm4JvYS0FBTEAICSQhQi+2efXyXKsaVk0iDBAX/i3PR5gHX3A9e4rkCiT3RQIl3jc7FRnB2uJaI6CUBix1jyg+2JQAA16FiRldhpe03E1KcF0l3o9oJw2Ilf0ghB/AfwT/vreo9r5iMeNYjIQ2CURyCMRB7nb3EdXDucvbjj/gdWpsAIORDEL0mnqhzQUwSrQrbNN+L2GQCTvFljtPVNnRuqr5ywZPTmuZTLTP5nRJlT+wUf4gNyehA7ZlipgkYk59yC0/2WOYGBGzSmalqeeJH53JOnLFbknLq2sQrlxxodyUO4PXD9gLeJwzu7OchaCBBw9ITSX7H93pRSk/p8Pm16DfX4elL1Yo5YJzLBg3iev3ejyaQxLblOnjmnCvu3aJ/Bj3sr3sAgPdSgcd0+n5tysa4qObfdx5jwGnkP73ZutG4Onp0NXuX6r0VGjX+YXRECLP6oqXs/sOeqlRgbGD7ecsxuqpGlJiKNCKpZtZs31MCIgLsjIcZMATyUOVYa6akbqBotXHmYSbE4FqF1waKhFrGvQIzJ6wOTuVUqred6j8o4QwBM5/BoXnD5QAAIABJREFUxgIdo5LOoSmyQ/6tUT9FxbVuoRM6vkRtLoBEB7Hoq6JGltgJFTeq6gTC0G8tORAE0MaPEYQkPa+ev5AdX65RcATev/3t79qTJ9+38Ymp9vDRB6YtnRxpe3362Sfts08+lniIRqQtQFVebNtvttS7PDU12y7Ob9r6q7ftyXdP2r/+6z+2o6P9Nr9Iv+RN29hal0GSyqzoQFTYL7UWcXjqsRthHBrtClDIHBhtb79xwFPGCkAAJJW1SYVFIFH19Wgz07NTAT5rRAC5uLDo5zfBOJRlJYIYMifvrlYLDCjDEEEnVaOZL4uwYNHJMbrQrG/dYszgfNvY2HRyy3VXKwYJHYciNMME0Ql+HfQyopDgYkz3xDVgfHlNAsQYmhgL9ibXiWMRJav0MVirAADRACDBR8UW8EIIuwQG6cXy7xMQkoixRqwBARjBGdeAcBVrRiIg1eOin8cYm35vqiCAG4lbkG8CCe6HObWqDkDxPrsQbV9USapHEsyCauaxgTy3szP61y88hqfUteM4P/vsc4EAfMY333yjufKh9fs1NpSAhKxReraFkl95CgI/N/3JTnt+3n17tJ54LQCnrtvLZy9Eg8Xo8vsKsK8u2oOHDzrhR4JrAiL2Es9L9PtSV6fdAXCIL1ps3mxudcAHjguGAgE454lgHLYQbSU8Jxgok2NmYHAvmvqBwm/1c4IEJxlI8sAzBUCD4pl9EIONk/ZIwCsxXQjC2ZswDnju7M/0m2cvYA8cpM/VZAP31AUMOqNnX6wXC0exTvyRrZLibObHG33H4bHufE6C7lCKFShyDooRZnDD9w+9lKRE4AajBiupZU9mjJDbZwC9nODzvoBXDsJLLb8qZgma05udM8kZE4WthHsysikAAK8LmydBSJIbiWhVJSlJQt6P9XXQ0YvGJilP8pVrSAVHgVglpD8AxyUE6ucIo4bzFZon7x+AQg68kog4/CS5BKZmvUA5RUPCCZUCnmIkSedBmiSzumfsQipSOYsJKPIsU5Vwz7bPsnxPJTq8D+cM+n6uKf40z4S9FpEy3gPAjvVfXlzqlOptr58ULXUUc6uqHNV/gIDl1WWxe5wwUYWyoCpJJHvp5oY2on66BNdPhY5nwbpExJLPSfLCvZyceRRo6etqH+b5JWDkucFy4j4RrMW2QY3l3iMMlhGvStbV8uS4JwBNAkbo2mkZ4fr5w9nFnrOuai+C4dExgWBATCuWAhxhcs+jRw/VjoBvwt67ZcfK/wBIXm+AP4sDosvx9s22AXgJj8G26KtsmvSg2e0O7pMoaw8e0fLS94dqIkftKYHz3ZzvjIpES2FB4GJAEa4RBhAAMKOT8U/ov/DsSHycNJolY4CxXzv1DhcLRaBbw97AKJmqNoI+4czZzO8nyOfvJPpRsmc/sP95bSrtsqsSLLN98X1XsN6xQi2w5eKNr1kxKzFezdfuzv9VJnIYsA2o6OA6rKC0H/StJUqUYcUMbFsAhAAA7F2fVReZHLcCFJttEwEvbDhgkll9Z+340OyPsJt4nlwvZ4UJC6IZV/DP84Fd4raOcxVZ8GGAL9ljAttq8oPihRJlZE34DN9Hv98AUqVVIQFHi6WZITAin3trbU3+iTOJHcR385zQ5BHzYNxtO1wP74E98/OFOeS9EyCP/+YPNlfJUCVnrJfFgt/JNtAeQysoYqFqUxUjx+J7WafMfxdgqH1aotXFGmRtuVfOoJM7ND9OBbLmefK3W89GVYi072Cko1mMqpoXYy1CrAa7prQRGWHK+8WeD/0VdiW2hrhQjD8AbyVuBijZ5zxLjfRV5d+gfRjZ7rF3ESfgV1gHsEPis8SMubrRHjBgLHU7FcoAADTph5Gf5edF+2fMMCxajWx1C4+/inlVWhu2uRGN9TSHFIABKTmPPSPHUwB+7EtVLKi2nexH9s7wdckHhy2z8V994cltxMnXNIWmCqtdEl/MTbOBit1QE2UCRibZ528+b1jYw9+kbUqxc0240bOtnv3kxrJJou1XPjqwQbmfMAy8F4p1UBMtlIdVu1vew5oCfSEitlOtKMU2yhQBnYX/vLMjAIBNMwXSNDUl58QGsZCf+yPoUVFwwAGsw+KKy0VHaxOdvkST+GB6PPKgUgHK6BkJz9xct32MUSW/fJ4C88GsSxbZQY83V+jGeWAy1GXMsyFikEmchaIN+/7LASSZJ4ldmJtt05qLPqqNJrEJDnShn0JqOei8D/1rQm48pzRGJUmwjYL7Vao9Q4cSR4Vx68dnWOipq/wUQqyEUsJgnnfPqDCq7zbAVBtm2jfffNu+/ubbNjIy1j54/2NVZ/fevW3HRwdSDiWw4nBRsVxbXVbysrOz3f74hz+08dHxtrm+1f7w+z+309Pjdn1FkHmkCovGoNy4F0gzZqnqF2MBtFKIa/WeqOdpckoBPAl45hPrGdTs1swFD/Lt6ocTC++dMzFL4jxZO0a6QYPee0ff0pnuBUEy3p9ED4Mehyw12StTsRUEQkfTSC3GML1TdQ0niiG/c/uuqtvb2zvug7shwLLCcqizBG0YfNHBDw7kqLgfgAOuCUPLc6BiHKPH7xN8hFYXClv2J8/b/ZQORHi+oVSyRa5uGPU0V5R5i/6lDcDO2FUkkk/ukc/mfaCMqlUCquDllcAdVFupaLt6WwitwDyjh1J6FnU1Yp1XjVNOzxw97fSzk3ASVJwWNV703FpX966bFjyig4i6dpxLPw6GdaQizdeTJ08aCHoSG+6ftXJPnincQeGFQDcEcQwAmEJoFBzntLTMGkzL6MEM4CZfv6StZV1Bi0bjlZAe7A9EwAjoCTZwPFB/Yyt4BgTmBClcq9oADo8UwEpZd4KqkqcIfPzxx/p87sOsg10FZafHJ21mkjE+CwLyAB4AKDSH9vpSZ8qCOQ5sbKQRDHLQ4IDQvWeMaJK4JAJVI6NKHLEpVAQBC5m2wM9TkeH9uDb2AGAQQIZn73qGufsCT8UwYt8amaal4VznM8kM9lwoc9m6qZmItPXK3Nh4v4fpe1hA1scKxsx/b7rOjuVTABfPmrGAPi9Ul9wn7HFLnIvpNjM1o+fo8+SKfew465XENQkO/x2nmgSL3xP1uZx5KiJ51goAinHDv13ldzAQB5l/p3LOe+VnselcJ8/p5NQJoeZ2l9J+kpMk3JkeMKys2XY5eUi1jAAkwk2pLvMeJIfYR1G5BWp7LZLEuk9/SpVvngOfH9Gt2J6sXwIgMSwUSDrI8p++giF2SQWZobzzGiWagwkBCUZIngFa+Vx8AecIW+lrod/4TQm8UkgAXEHl+bJNzUyq/x0xPFAngEftLU0yuRFgxSxq/p1nzWcO15KpAgaBDbIAiFEB3KvRmjhfroHAPGAPe4v3YFQedUeuzzO2R9vtu3d1ZrCrGsU3hXbKLa0/54vPx46nCs098r4K5isZxEdy5rDVn3zyiXxF2ptcpT/TfmGUKr/PpJ256an20Ucf6v0RbGNKC9o+ApfGxwUk8FqJbIrCTBxiEbw8XwX/aNFcXUmBHDtq2+mETTo+0lmhb9xxRJJi7C+JgqcvuL834KhaLatlh3POOea6OEsCNvA/14jWLeh3O6ZRJY1Du6drzchK5QMuBmEnHZSbfh8mToCsUNNjF/gdPpu1B9CNgjzPCH+tQkslrmqNQzC6GxFoGzMMkCkSmcrrRNkJp22QatMVz6kzwBa8BwhKoJXPzNkMwMArh2BdbFOC/6x/3tUxUOlYVYVPrEr1c083EkJsB8wR4ipGSirROLHIHvZb71lXyQQYi0MaOOY1AdfwidhIYhoYANiR9LwHjO+TQ8fXLlAZ7OE6I2Ss4gL6BUXjFSCIlkxpX7B/M5qX32W8LO/FNVBkKAJSN2ob3wU7Lr4AGxjNBY0DRaEfX762priWz0I/iOdG7MSZJ56CAUjRwL7gUtcjgBDh3RrXmc9Ikh6QJgmcQQyAdbMcsN+bb7a0TzjjAVPFekC4++RYPmEJYc86gxbUs9iv/ZQBE84qYtlmavq8Kj8o4F2jA1UYgwbvSQL2d8QJHmstoP0cgP+tzgTv08edzr9spxjpPaWcLrZQe10jyq0fpalBFaOMSbxvRHHQ9pud8vvYcGLI43Zx6fdUnCbfbd8bkDrJq1gFigUKACzqf8YAm9rv6WCdjS7x3Px32naUdA/EpePbnYQ7tiYfEJBWTAeuI3HF0D/ne0MAQNdSMZnOfOliZLKDP8Osvghw8roIUPNZyQWUT6s9oRfjVWvoQEugj0MvdXYSa8gOFOu9BwFsG4i/pXFSzB4BcRpRWACL2jZs34b2ku9p0oNA4RQSzCwY+c329o16FzDOGTMQcboSrmPxYpA999JVJtF1K4ANlUo3otmbng+vgIgHr8NLEHquv1X1bjftgMSzKlLRBZCoQS2CDWPx+P2Djn6kTVE35MS0X0j9rBaNFdHPqm+ff0s8hYPHH6pxpdROIOMZuJeqcAoQAH2p3jAQ7+E4N1O4R1wNryDWqt7+Hg+CryCMQfmGaLOQekCVgUgamx2DAuqPc4PyjyPHoONoN7a2tL537kD7hS2AQz5umxsbMgigu/QF//IXv2iLC3PtyXfftP/nP/xf7fnTpxL3ovfr5vqyzUwT9NVMWfokz07bu/13hZreaKyRDKXmjLtXVfdTaqNMLSCIS1WV1wp1Rb/gR6Ol4kxDS8W40wOoymb1omOoWBtaCAhGU/lMMkywHCcvOvuNadTsLwLKe/fu6vNfvHje9nbfKujAWC4tLrXZ2XmhmtAcSZZhn1DF4IvAEKEzjCrrTdKYgALkmiB7d2dXCLoDv5kOHU4wo6SyQJLcayjGoX4GsEovDgJZPD8lf6OjCvyFeOuQe+QWv2OAwSMILbrkyvTDR/el7fDNV9/o3jTCieBxzGr8olTLKZ/bOVQ1gM8iQfbEios2NTHZ5ugtPD1vVxcWjeIPo96kolqJotS91X867lF7xyTrDlySJHDvFkd0IsCzUS9XGUlVUJkiQG/s7HQFA8eirvJMcdqir1bCEnYMTteVEldBSH7oU0d0EkMo0TGNFhpXcMhrCcDthKx1wGf3NLArtUPoOjQT2eMpqVSzxgQC7B1E8dgbr16+bH/60x9FGyYgA/xYmFtoy8sravWAeUIrAMDC2z1U1i182YncnJ8p2SNpILDwqMaRtrG+2XZF/XVPK9R9aH98oWGhSvIttBnmu+BcoehAR4W9oJYFnPKVq12wQ15l6gVKuzXOledpCrmDolTIoa3PzkEfndNeTBLIe2J/thEepd2ijbR5hNqWljUqkPsjoIMBgPNLQMzvERhB72Zfsk9E860KE5VrGERhaCUoTuUj/52gPFW/BOq57gCKcap8Pw4wjjWj4Wx7esHY2KIEEUl4s/cSUCUZ4L1NkwUs7Z26QeeeeqepGjW5JIFdBFT73liD0wSNBib6ZCUVP6+FKZrD+2ON6S/VGqJAX2MuQxdMABUfmfsKoOKEy735nEUSAEQtcw/s3QhiDUW90pbAGgIAiAXEeZ/yJBOuJ0mAgBKS1gmqghft4upcZ3Nhca6NT5qRBCCtGKLYVXOz80U9tVCsguVKtrMPYkc8fcb2nevn2lh3mGfcE4AdwNSwkoeWBYBeWn6Ojg48MlATWiZke5Rsj3j/AwhwHZmzDTCcBFm0bfXmm44de0jSw9hZngW+WLZd+imXbXZ+Xjol7KNXr15KgBjRWu6JatvO7q6AAO5FFP+yXXwuPgF/zPnMvjSz7kL3jx3z3rS+Tc6L9xaiaRbv4rOyLwwAuDUso7uSOCgALTvCc+W6+RxARdaFe5gGCFQP+KhYRkyTyj5NUpJAFntNiyjXIOo37LzSb5BOgZJ361nwu3zFFsR/Jt7jeUjvhST26qptbGzoj5K7qroFAEhcmCrljwGAYQvADwCAKlQ4rnMCMLQT/Nu95UO9K8eB+Z5izWrfSHIXqrY/y1XzAJMXl57+IftTACitKijC89wBa0QZh+lYU4CIcUjkAJ5zr6mUc88RrCNuZC+HgYS/hSnGHsuEheyN2M3sswACEg2V4F7GufXrwn1z3Y4PJmUb+BL4xMjO8fF29949fRbXQDxF6xjJVuxSWAABZMW0w9aIuXYuNiC+mPchMUZ4EwHS7DHiJ2zTvft3rKCvuAdWmnvx0yaFvXL+YkG94XVyTnkG2Uth9bIGiGRSJAozwLnRuej+PEtiEFpRDVR7WhHPyYwlMzUEcjHqWkwnn0dY0Yzdzv7SuN/SUUlbLPfLXuWcp0WI+CYFLF7v52QGN2c3IodhiQ0T4XwWcZ79neMkrpuiDy2DaICcnTF1QdVgAbO2F8UOqWkeoeTHZ+fvJPjdfqo804BRCflVUZbrGYrN+wwN2urUsms/mPwpf/f3ZYZPYqMhAOAiqn9XgJ/GvlqAULamcj3F7uMGIxMryt+FPVptRio6DMAG9jTrzV5V3Dduv87rolXHfyeH8jV6pGHscfJU6xz0zADbqF6YFLBCEzikM1bjOzuR1z4Xzv3avppRm72tYtJ/2t6+SWUaRWRRLIrgroup3Ft9rtokpgHzhgrYB32WLCKBvudWW5zBI/DULisjBcXMF30jrYGji/N2WCIYSfoDAPB+otd2i0zP7Q/bDJJQ6wlWL0afiHsRNboHqknGr5R6KugNAECwKz5Hs3+rEsLBZtwX1f9U/Sczy1R0P2h3FwI8MiYIRNkPzwBANiOG2BuvF7bp+6WqP6MOB4eX16MuTlWDIAZ6IMERBxlVzr0y5K4aUoy9UBvAH//LH9url6/bBx981H7xl79Q4sv3f/Ob/9hevvheegAz05Pqf9zbedtev3wuQ50qAAcw48DChpDhKvTNqCQtADqebjP7AcXP6sg8ewysqO9FhXRS7DWxk7xp9x7cEzWMtYSqnaCe8X04GpweP+c5sxanVPWZK0wAPD6pBMKVC8CQ2+3x++/LMcB42NxY17VBoySpOqRPeY+qPg7FFH4Z/hLLM91yVoFvAhxRW5eXdYipVOG0RInSRAKCMUbuuaLnUVj9HFyu2YmWZ0kHDHKiB8ULgOhco+74mQMDqwJzD6EFDgMhEnuun+TqvfcetU8++1g0+6+//FoGm5wEyrh7iyzGqZYbKs8k4SXwdP8BFPn3VaFDsBFVbPQv1NNe/9M4N8TScEyjvkcAKaZD8Fz4HdopkpD1VVRX3YSWNveTshZS8lYAaCR6eWVJ90pwS/IqlsP0jO5NI/Ku6PmfdWJ05UCKdYLlwT0RSFyc0uO/I/Sf2ccaO0bSMTlRQeRNF3AzRhNbQMWdaxNbpHqisG+Aa6lGRVGee6NiSNJAJePp90/acdEACXznZxHnQW3fIkxMtNh9t9veVIDMdfBzCWwdI9LoRAl2DoHM0fFpe/7suQTEOBcGACYlyEOQpbPXbuTwoS27iubRhQFGYLZIy+HoWAEeQZ1YIfsHEuqLEFhasRAIok+UvYaWQVBt7DqVpZnZabGQ3Avuqid2i/d++Wq9HRweKWHimu5Jd2BUgRW0YO4xwYRAu9MzJWQAAEky3HIG7Xy8GFV22HHEOTMJxhOoxHHyeXHwGRMU0dk4vA7UKDskUcZC0AWYDkb3JVEfJkY89wAZEXodBsdpNfC88yQqvq5hCwK4cYCxMABSaRJldKAbk+twMFD2tXxGhG+T/LIGrOnKMkwYA7BUxZNQlKxOF1jEhijIqgqtkg6qYxMT2pMEzAmoYo8BdjIVID42ZxtbwBw4ronXhEFlW4d/BDAmnrAw39LKUltcojf5pr1ef6UzLgZZ9duzT+fnzCiRDVA/voVFeU8FV5qH7sBMU1NKKEkBHX4TrQGYGQqWbzrxWY0rnJ0VW4DfMWNlVwK49FSz4Jlm4TXy+aHFBru+usp0FfcvJ5FLgGZBRIu9KSme9BnPHmFtEAKUUOjYRKNvmvXFx4zLHpt1RmzEPXDOAKH5fT4XOwPYwbPCfkbJmdfyGs4en8FnEjdEzNBgQKYWmBHmzLT/t6jLAgU81ovr01ipOo/4SK6L9/78858IbHn58lX7+ptvBJ4TL/kzLPwJAwRAn+9xDwm2tW/P3f5iFqCTxSTffn6uJGYaQPYZ3+sKD6WnwhmykKsBorTFBfSoaFBno48Rex2S7GVAlYgAJnGXPRyItyZWCQDgxKSnNSfZcVzjKtzQpsQ/ch1KkosxYFVzJ5sEjST2Hl1Xe7k0WKRsf2tNbEhsGGvbM2DUWOugnjFy1QIlRldNvQi9HwAgBQytNQlfUZAjwpdEhHtUMq+Kf9iuZkWIelwFHoCGU7UDGngBGAdwoIpPHMgeSMzIdbCPYMGwPgIAELK+6W0ke0q2rQpB3i8lQA4AtjAvRih+FP9igNztqU7AXEBZXVuRBpRaKhjBOecRzIwrFpO5ClgaQVesF/YQZ481yGg6sx2TqFJRaZ2AcGypNJZkRxHawya5aBidDbEUmHhSrY2K+2HDwtoYCFBmSowZFAh3jqvtQKLDN9e6Z+Jtj+9d0f1S/BFgVGdHDCVRw52wE6tKS2vObNfsSz2TaqXxc8Y/WxsgORf/PjwAvCDpB+wGaL6UJoBb7jLpqvfd8dVJyH12+gKu2hOcqdkUVWtO/s2p6vO9eDHnU7rmS7erBagWmDgYl+uiWT85a+izfwxuSdstTL8q4MaH2B7ZXsYnsrZh2iSHkV0afF72umKtAhTkZ7u+/R+PB7QWmeRKBcL28bGr/i44Jx6I3bJmCJp9tFSyLgYStLKDiUL92riQnsIG9yIA4D9ubNzQq0D/qsQAq8Jrdc7RTlxLFPioV6tnisq5jR2fnJvge0YzbSBPQU34I6FBJ/5VyG/n11ft8Oy0AwDSC58WgCTMqvRGOK36SYKc5XOyaRIICDkuyrJEIwrA4PVyEpq1Pt6mhbTagGr2Y2YQ13gpgm79PkaKfrrJKbEFpJhZgU56lFTtBZlhg2rGY1+1SZU4waudBvbED4XKLIcDNoTRMld1MPT0HK+vb1isZXpOfdlx8hiGqUl6GY/lkL/64sv24tnL9tFHn7S//Zu/VSXx3bud9n/++39ouztb7f69W43cElAAgcGN1+tKFqn84+zDROA6qe5RYaW3iuvEwOsQQGOX0fU80wQkPO8wAbIRubegyzgOI64ecUTgtHYbKpOTjNAaMZQAABh2qN5USEgOd/dIrN6Yyl7jiujBxomBnJNoIP5y//49IeZvt9+YQq+g6KJtbLwRmjkzOy8QheelwBnaJGqrCwAsVK6txyDgYMpU2xj7nbe7VWmgsrnQqRdzzSSyqcCFKirjXNSnGKZU4zAwKGQrYS1avJ+92SsktTZANaqn2DAEaVCy7z+41/7yFz9rr9dft2ffP5Nxlhjbzo6SK403ub6snrSqMtQc6c9/8lOJ6XEtjEtkzCSJzhiUfgnCeMQiAABVK5wFawn1j30BCEAAS9UlvUUxUgQeYtFUjx7JJmtKkiujU1Eoe0B9uEWPzQhCjPz+DyoVCIuZAsdreTaqVs/OtcX5Be0Hqs8KlO7c0melF4vXQU1mPxP0I/SpPUzwypix8zON0iMIsOClA+ZOhO/6WntP+hIZRXjTNMIH3QXWSsk4ieCYRwACUomqiT3hsIkVEz2IyXb/3j0lWzzzg4Ojtv56Q/sQQx/7cFYaF6H9o1FCwMssd1AeizYa1IFWKYbK7p7sBNdEsE+gTQLOZ2Mz9N9nZx6LtmidDaq4AmbatXp9V1aX5GyUyA8EVQnsGee3ubWta4ZFQHJC1ZjA6bDU0n3uLTKpvtyDA+1fzloYFm71sh1JS1UcW+xGghCeRWz/MHFNwFBai9prCdq1P4q1xusETNW8XCfrvYp//EeCgwTrCYDtG9zXGhbcsKKHHfRXSdgOxqXp7NaI04C9vC60ZvWfpqVqII7UBzGuOCYwCAuAc8A1IOpKwkw1lf0jxhiMs5G+D/THwVHsWOc3a4SQqvEFVJo2PqWglX3AmggcLwHAJJ4AxxLnvLYtxPayjhbOs0Ly+QVV+cs2PTslwHF2fqYdnRy2b775Wgk4APXSAlMvRoouj1+GIcNYLoN/JC6m5Xo+NtcC4EU1Hx+CYG0q8+S4+BN0LHhdKo9cH2sDcKkKXFXsLy7PdO3oVKT/WXbg4kJAl1s1bjSVgC/AgGGCiP1K5TPgnNZjDmDQYD9rubC0qM+NAC6BvcCEaomigqgWv6lpJZF8PskR5x/QgsQKP/Vmc1OsKp8nCwoHkDDFsx+bFQAkQXJ+poD2xtpKtIRp4lP6hK/dhgkzyokLlONZtS0A+PFvRsOi68LawBzrYhnRnn1dfE99zwM1f31egZMJRlm/2Dyf6RINrWSZ7yVmYy+nRzzgpwRGB4GvX29QylUKe5s+sS1gXL9E24mT9ZyT2JXYA/9uqpAOyA0o9ArfOUuqCNZIsyQCed/EqxR3AIIcn7qPXfeHzzp3i6VovppOdaFEGr9G8u82R9u2A4ohaj1E0M4AZGIzfI/O4I37ui0Wae0g2gBSDSTKEBiTQlXF7BrTyBhNwGgE/m6I29yumrFsXOMsY2/HUIo/UWsUa6l9OeXYjvgXm5T1x+fABnOSeq14gORSBbrS1IpOkuOhnhkFs469QuK7uLTU3u3vqWDEyE2N+BRwRjX8SMWgaEexdtherkcFBCXBBm25d7ObJtvJ0bHiA+KqPEf+DqDC72ifj9zoGtgH2CTbZyrG421+AdtC3A7TzwWi5C6OccwCUIxMa4NE8aCRO77MF59D/MTnhz2Ar5ifmy3dngnZLN6PiVryCwiHDwQr5Qsr+U57Ae+fWBT7Y9uWNiG3DHG/rEumheh8XRONwipgLOmlihbRF9EUgMG46+zzgG7e/6k6W/8nAEDObQ/QcWQdL+fcD306r0sRbaSSbhc3DCb2QF1fJP7/Y8TlvGoKkQ63z7/+XaCEMLmBiL3eO+0GuQNsVYEq/J7Ag8pTNSpx0NpAopQcNevV5XlnMFCupzS+AAAgAElEQVT6UYO2PYoCtOfFTCjav9e3Rm6XHpesUXT2alGHfj9aYGnJ6AB8ikv/YX39hs3Dg+EFFpCw1cu4nW5xSjFfiUv1xMtglaq4DEfpADgQ8Zg+zYLselBRblZG3q5GmpL/H7cAZEygN6t7w7KxCPiCyMRId+h/PaAYHBaNwxhEFUMXtEbJDqqcg0p9wAzfry5Regei9DOuaGKyzaOOS98KQERRuKRIX86JzwKxB5EjmUjgZ6pHP0YxB0MAAOKAMqTnbfcdI7+g4tpwEyQgfofauYz1mNG69PWNwT4YG2kvnn3f3r55096+eStq0d3b9xQg0Qd1eLDb/umf/7EdH+61Dx7fb+dnJ+3F06dqAyCABD2iUrizu6NroeKL0aBKCcJKQokJiJNhAye5Gx+zAYsAm5KJcqjsAQzh8sqygjKciMeSQG90kIlauvZKVajTZ8n4G9ZOqu8PHyixwwHx/vRuQtHXhh4JdclGHWP83uNH7cMPHsshbG1sKpDiM6DItxscsHvkoW6fn2NE6UF1MkWAmIkCjx8/lhG3cM6Jvo/R/f77p+pfw5nhWK2A7Co+ezFGh2oJ9wMKHjVp9kACSI740jIUcioZDlj5OxWfrS2uHUFDhzGp0jCmjs/k9372lz/V525ubCoBfLe3r+SWvkwMBzEQSa6eGdWp2Rld92eff97u3LsnmuyXX37Zvv7iCwk6QemkDQBDTzC3euu2AIAoTVOFAlQiwGXfb2xt/sBokkgOkwk5nxqfc3jgZx8gRCh5ze5mzdjvOG4FJgWE8Xqj2LPdhBE7USujohkBMLe94/nGmgQxZdEkUXLP0ZFYFnWW+ydZpp+ef3Pve/QiltAijCbO285b0/eVqJXoUPr4CIpgBQEAcMbpz+d+ODsHRwdiAtCGQOVfdgowBwZTczsQwZT7+VHUPpYoF/cXRW8JAzEyEzbV5ISmDrA23MPaqjUqCDLYhwTT9IjSm8t7E9zx/LkeHKMmQ8C40HtNCQygv5oKDEFMAkYAPtzyxx9/JFCJc8MfzgOBEe83MTkl+3R0dCIwV8El86UXl9qL5y/a292dUvP2yCnOphkAVjrGXrHvHMC7P1HicQNR1gQC2R/8HYEgNlkAgDhqJReV8CSsiANPAB7HzPVSYcM+JGmLs877JZDIWdHPL72fQwFM4tE5+kpIQxEOs6CL5oRQpJLhvw1sW6BWVd2yl6x36KZp/WG9+Cxsvys4fg+uFTswM0WLlgWi0u/qaRR9UuNrZYxTwIoSRqtA0xV7X0fABWxdAsr8DFtG4h0b5zmi/l1VuedMx8YucP1McFFsceP+4bv370oMkHaAt2+3lUxz1hHg470tTAoTakJ7GiCAPYSt597FHtPYJY/NfXD/vkBbgIRMMXGfsm2pQWVP/GAvWSDslgHi5eW2ubUpjRK3D9E2YOadGZG206w7Z4XXox0DpT8FjrDZDGQaHI9YLmAda5UgMoE3Nolzr6IIICRMSuyMEuGapDBN0tLkK7ENTNa5c/uW+rVpd0I7QJXiYqmY8u7ez+HZ8PMMMOaqZGI5foYN9Rgv7ycx46D70oc8PlaCu9cS0OX5YiuVsKmVp8Rva71y5p0YOFj2tXi/iv4P6+baTIOAWRF6zfkOJTbnJOc5gX/2JO+lc3Fx7VisVLLdH9vxXxTbDINh/m1acQnt6eU1BlBMUwMoidV8rgdTpbrilkH73penctnHqrwPzyaVVsUYYqc4GcU/C0RDVLUAxrAbMRtoLJBM4yvcllWCa6P4dFemw2q1zTeTk2cj4coCnwBvzV4xAJBnxNlTxXfIVB2AJZpchPbHjcEJrj9ibAIDBQD4PNIWp2RNc9xpT/IoZlfCneBKkFIFFp8tzoKSoQL2te8KsAngmFgCv4pNEUtwdrZtbm0I9Ccmly+mun/ERC2Dltb2udcJKCahk4bZhAHATPxw29+ZpiGxdsR8fnYkvKzlUVd0wq9bl8P6HhbZdPxLO6Ps7OVFjV92SyHPxuwlioaM8YTdRIHAM+8DmKVC3wFSJYBuAAxx0VmBHSkWKd4cGZNIO342CabPyojikORKuqHKUfh9tw45Pg/NHZaRp3hYzJQ/tMqOI3QMs2UUtg8TTGwD3GrwwxaYnIchoJbWAvaaCswlTBjBwCFYQNVcE+TK38ffBkyNf01eRfEv+Z8LKE7ic2a5l/jb2D5V7UsE2fbAuVx87tCHB1hQDBCtuWIZWAarBxuGa61MWIWDAreUM/etQWnFMhBrv+xr6dsTVdylvQpNYb1f2SyNkPYZysjbMMtz7bINYjc0xanOHVzYjP/SPvu/11/fUPU1fchjGWQAq9/AKIUDFhvwq071MOOZOqqkZndaFZiFV5LPAa8Hfnl901ClFo1CxMCbdk6lJlWebqyDaSKh43LxnRGuav0waEuCLx2DCmKMAFvpOJU1bYBykjV8hKhSRicLEzjZqK97NGX0ODxj4xJLW5idM1Og+n8IPobILeIq0HhZBwwnh0rVrjKC3qAOLghyOIA4MKpo9PbzN4YOpJN+fc07v3DSwwHRw7ykncJ9qAAZT7/7tm2sv2o066gnT/O1cQgYRAz/TpscH2kP799p56cnEo0DJFhZWm0bG1vt+6dP9f5UfAn2RVEfHVGPFSIrFsuxiJ02clHnWIfMP+W+QtnKazFuoupN28iSYHFdumcCVYTwJHQCqmlHJSoXvV+lSE5laWVtpQvEQWqfv3imYGVqwjOkU4GDyUISuLa20o4OD9xWcOGNj7L0zQ00G6pwBKxQFU9VBY0RIsHKyDqCwgR+OE+qUqwL95D58Txr/m3xKWsJ4IBAaH/1q1/p93//+9+3p0+fKkAU8l9ovYw6UxpWl7W23AOquVTYOY8EyQS/9FamqoutYm8BABDs0OuG4A+JqKnzZ9qri/N2iqhip0eMZ3br9m2dLWjjK6trqiRsrq+3t1tvNApzAqr33jvPf766bozoQvn9quwAmg8ei0k167TtqNe9+hZB7MfqzBfTJsg7z5L7T0Cs/tAS52S/ps9YSd3omCrLrCHXTpCexAeHZyPJ3NNytJPTBpE00/xKQnxhlXA2SXjv3b1rpBhBwVlrTqC8TRACcyTBuvsSHZgQaAAAdAEc/aWap20VX+audj1pjAObdasEEzQylhAHSTAtuvsIVfGaE94ICs70HoASgE08V43YoqXh4KDoyxjwMel5sDfS94w9xl4jose/Cezs1KBennkMIDOyEe5hTjgU6jPaTY6177lf1lZVupsbVS9++Ve/FNX0yfffifWDaOLx0bGCH6v3N1UMYdEQaAIwrGI/1jcEwCRodgDj64vTBMCxYKBbQcRKECvL9LYkoXHm/DcBiH3PgAFWIGoS/NhzzkLGvbmKYVqofj8q3eq/pErZKwEnkUjAMkwwSiS/qyyY1VOU3QoyAELt/0xR9Oc66VASIz0cn+04+L7i0Q1H7AIFa5z0QRX2KIGDxym5EqXA4mbkB/Yvzl8V0JG+z1tJjKp47nXlS2yGAuw7/13V5AC32OLhWmLL0/vqdeO2rgQ4KhhRlcNgA5VKGCWsNzYIe7a8sigwwBTZYi0wbWTEIqeAVHweti09pdha/iQhUNVWgoAGC/FLYZ3JX0ufyBMdIqSY5FEU5LUV7X1sC8yBp8+eaT9GVZt9uoR+SFUICfBh+vDsIjbKtXY2vAAgYgQzRDzFh2tIhT7UX67JFb0z7UkAR/wntGgYAtg07Dh+OH/4HUBwmIgLTAMYHZVfYE1ITLgOX7sTDf5wv1Zyd3VPAoslNMbfOTuK9WhNrMlJfCbxiARIJ8bbt99+J/8DcMf9YAcAERUf1jmkXcyJsBmN0ikqvReBSSRu0oghHvPv4S9TjQoVOwmsgYE+WE7cl7+zf32GPOovviGAg8W8nNyG4p7gvw+yE2g78BfLs+xMepPT2pPqb2yTryUCZ30C0IMLA6CP9S7mIz8P+0cBP+BLgXIWw3UioPPYmF5Ei42r18QkLrzxvDxiW6rv1f/L72aaQwfWF/sCMA1bTSHDbRmOQSw+1lcPJYpW1HONO6tYReOK1TJ17XbYSi4AbwD0AmRyLawZADk/Y79E38iMliOPPSwQhlhSyafG2XkykbS5qtU4ny/girji6qr0NEbbwaGnQQHsEzsm9ry4YpLIvt7DIpH9qFuxrwpkNWOKdgEzihJT4E/we/LbBfZw7RSd1DowNak4lXvmHBvcRqDRIDGfz70T86Z4GXYoz4iWGa4bP25tAgOPfEbst8+n2xTVp67zdC2wH7CD9XIbtvVhdvc8VhH/p2vGNo9aNDXnPdT17GFiFM4Ge8h5loVnudbsCbP0aEEcE1AIP5QYGgHt9Pa7fain3A8T2S757VjVzuuGDIDhuVYCLXvkXCPnQX500GtvO2dgM8Vh51YeS54YM/FmfHHvd21FIsjrG668tyroea3B1f7L7ezV8kDbU7ENBX6FxVfMC0xeB1yW+G/spsAQRFYHYwCH65h4RFNUSuTP11RT+JQTR8C3L4r3YKWL9F47x8zDXF7AG+v3vz9/dkOALDQV4S+xAPxDfiHBgQNO02c0Uqz6FUTBGNAbXBWnBxV1QlTOLSTThAqPigkACEA1AsEYboE/+vz0ZVYw541vA+UEidWv7ZO+j3JG2XjpXVOAUrM5I9SgRS2qhfrz2dIRBCzaSeaKOmFxT56Umqm8M7aKCuCMqTgg8rnXIYIkbYGJqQ7dtaGJGrFVZzFASuI0RmdaFCJaMDaF8O/UBnWPXFBeJQyXVMEZecMIuOOik422PYKCvZ12fXHebq4u2rtdRPSgiLW29267tZuLRrUe5dSby+s2MznXHj54pCrikydP2+v1dSVKs1AXS7yCxNh/LPxGosd161CU4JWrQKYWiWJVM6gTJBBsud+dXjFoj1Ao3e+utbu5ckIyRy+oRyqp6nsGXcpVHyrdd+7d0ebHQO3u7bSNzU1VVRdmCcZ4L4uwMFVAolbzs+pXxzBS0XZVAvSLfs2JNje/qGfIODtAQyvcV79Zoens//Rypo/aglyuZKjiUkEI4jCcEYwu74MD+Lu/+zvd029/+9tG/3kCgNw7n40glkWdHKShzZBqMAEeFHueUZw198x+dAvIlRS11dtc8541Yklz5tGGGGn7B++0t/LMAJUAmAALFGgloUcscXmlXZyetY3XG6r+yBgza5xxQdWqopm0OG3RBy/awfGBDJSDAle8+wCEALC0DCqgiNghibfGSI27/5hJBNw/qDpBcPYD1wEDBoNJgqBEYMJqplEeJgjl/uYW5lTlO7+ETWAqKmcJ20EbAOj5wf6BK9PHJ64gTE8r4GXfEVRTfef5cJ1UKwAHookhx3tt2hfUQ4nkqTXhsj189LA9evyeWABPnz0VICSWlIQ93fbkVgBo007EXFlt7eOPPm6fffaZAqcAZ+uvX7Xvvv1WDByS5E8//VRsB86Pqwemsi4vLst+cC4AGVhPaIwepQYeeK2kfx/2xTl9oWNKgBLQA2ypjeDRg/b5Tz4Hh2zPnj+V3aFVgbWQuvc+1ZXzdoI2AX149GFPTMuWsJfYUwCSATrZIx2TrKjBUq0v/QKCD1W3Fci4WsvvxvElmXYQ1dN248z5uRKuwSxmBT/lnOMvuE6Bu6Xw6wDI1XcHKPEn+ZxC4hkfVirGcf9JBOJ45bDr3Cb5sGO1Y+Yrc6hTgUog45/CQnOyEnooCtIAmKyHgzE7/DAnWFP+m7UikWrXJGCmFNsHOjCAiWMbTJJnMCBrkrXTiLCIFJW2S37mKpNFsrgGJZrTtk3de90gfLdvwHGRJLm1/bLvi8uLooxzbzt7b5X4S59DJDzTnHlPqmG00zGBiM8E5IDBlsCO889n5p7F6Bs3YEB7GHYIG8t9agzY6UlVtEYEXKedgt8nIVDSVJoF7Nftt9uydTB7VtfWdI+sk4XAWB+vQ35PwGBdK3ZEIqsVm0DZZsQhuxXbZjFTrx1frGV8eJJwNF24FxILB4Ruj1HvfdkYnjX3cnvtluwkCQ5UaWwdbQpmTAAguB1Je4M1ld/tEzYnVg6uwyaB8ef2IM7fRVteWpHmCVTcP/7xj+3163Xdf5Ic1o7PcHJH9ucxsAqMSwfAfrwmetzUWUCst64FexGfTHKbWMEJUK/7lO8nMObnCbRdbUP82O2oSfAdYOO6qve/AuxhAKwwskC0FHpsnnsbkATA57UXIkv7UH4e1kXsUkcVt9BC6kkViPeTBnSdih2KKVE9/DprVXDiGbPf1aqKqv8EbBGzBwwwuwKp1sqBMJmEAgsEddI8qz/WiHmn5yV7ovY1wDsnUp4/74lK1pVy0uBxfI7zrKbvL4MRvc3R1KgZdEmW9D6wOP0663ggcBnghjhdrWGVe/Bz/rgYF70s06Ld0247rZxgxAkgfmx1eVVASfY99gXWD2eAdWLdANBiFz0GD40Rj3Du9lHlHmhKOR7oJ+WwVwDmZYvH7T9477QK8XNX0UcUe7AGAIzsDc50piDw+xQQee8UTeLbYmcNIjn3Ir7iTQwa2VbDCFQr4qXBE9i6Ge1oX2d2g5LhwahhYrKcI/I7gH0JydVeUD6TvvBqH8QG0So7bAEAANAIbY1+dhEj55S/h+zPtE/lmSsIsiMsFoh9VEB4AT3aUD5vPaD9wzGdtrc9yyf7MTEo60SBtM+5+jYF+8hq+S62gArFgzagoY9O4Ts2XkWGuj70WH4MAIQNRszncYlVCJCItgVQk0sT13dgXN1vAMr4XBOShsWDAD8AeNazGt5/f28BUXu/72JK2IdmDI38+1evbuIUdIGVUCfw0EMpagIPVCM1mBOsQABl/1IgrIUlQQ+CpWAoObsWzvMyQaOiB3BWo8AEFhRdQhUbUXWg1fXBlBazUMugLa7C9xUfG90BKpv5qhFGMJnCBvmmtWmJFnqx5BRqQdMbJsQFtBW1Wyrj4xP6I/gg6pEYrDrUoXOIylSHOEgUryHYEbJ2aSed/lwOFJv/mN7Affq7ykCNNCWFvIcr6Pvueb+4VGAPXUk/vzhtR4y+ox/r+EDifmdnqN1DNzqU+B/3uQQNd3xK48s43K9evmrbb98q2VPPkpBPP3MZbokxHet3MTogl3JAhcpplMhgo6ffMMJRGENvYYu00NcewSIcCwE0QS/vQ0WGn6vfrCppODeqkh989IGuiRnIG5vrcia698lZBQJcl4TWTo9l9BmHiLM8eLevBIWghNF2IJqs9ewMbAOCDw6lq3Ykdtrjl6Yo8r68NoZNFVXReq5FDRbNStMwJgWaxeBwdnAACMcB0hBI4XgtqjbZBVOcpdFRxDINiIDyA1pwDtj76f9CGI/KM/chyrkqOhYMPL909Y3zSNLv9begnQR1xkbanbt31PNNEghN7ojA8eBQz01UvpkZVf5Xl1bazeVV297aloMEnZ6cmtG+FFh3eS0EHVoigBin++wSVNwMDI3FLLVU9i/nGBqwQTKPuyO4IFiFjs3IQT4DVNszuQHFGE1JD5xRS5J0ods1b5r7czJ0LRFIJdHVCw+4QcCUwJvk3UE37RoLHpV3cSlWC3TeVP7YX/zb4NSVXqtnpeoZKtlVOb1xFQLnCfWQqj3XybNDVBEAYmdvV1VFACpaHzhXVOBFRdPsYvYMARiK4wZAEANUP3PRiFnLne3ttr7+WkKg9AsifEQrDEYfVgP3yB5ZWaItYE4gEfvRqD3CpCjz7wvQ5RwfFR0/bV7s6VBFuSfEOFHVPj4+VBIF64ZASFTBc9aQ9h2zEnjvSZScTzyHmkAHmx4V6gh8KViXdowp2LENBbbrPE8ooLLtDQBnYMSgUqoT/O4w+BdAkH5ORCurQkArVYI37rGfhdw7QqqSpm/3gb0dZ0R/UMLwWg4dqve4+2G7gEBggh10+pk1VrHmsms0ZFWHQvn0f5cPKgFB9h8/R+8ERgjPF/Bqc3OjEmbT+Fz99plirBsVUEDBPgjD0rJWGeFmUaj4cSXv1Y5GXznvleoc95UgMX/n96gIc+5y7aaJnrWLs9OGPsVf/MVf6Mx89+3XAh1hGq3eWtV1bGysawKAEvnxqtjDAiumQ9b+SAGn15w9xN7jPT/55NOazrKjvmEo/wTbGgW2sFh9zoi8HrStN1u2FzVBBb2e3AuTQyyw6/4+bDYCW6w9n/P4/Q9kn7A57HWuAYYOa8D5w35gx3l/V9avFc+wJrwngC30YHwPwSHVVq41gKIETW+axn/RiqNnDoujxguSzPM+EQ/j32Z7Hbc3m1tWP79zW2cQgJTPZzIH5wYQna+snyv1nnOdNpLEdPgPFNVpD8J2cE0+WwDQVG+nZEO+e/K9QPtMGAiQYVvJpCD32atNp4AQ3gN/ZTYHn1Eq6xq7O6t7E2C4f1jX2p9Bn2HrhxhIM0gXyrxZkw54fS3YY+iw/3XrQ0eX76qPTjZiG/LeAYgMAPRtC/w85zr37cSqH1XYayv49/yeNca0Zn5zbQIgU8EsG8J/49PzudqPdc9pa1IMVHPfuR/vIzSJJqRGr1HNFa+zD3luYujUZ8lXVUumx3MipOy9a3Hma2ntYOey5i5COGHm8/lSG+yY73F8AIiQQE5PO/FVXDg2Kr/BtBqNl6VtqaYc4EPQbyIR5d4NnHgtw5rSOnWaDVUUFLPBkw94Hso95jyphn0JqE/LHrFEng/Cnexb7mFxCfvAmnhPZdx32FB5tmK3AOg1M3ICILCe/DtAZADMgKP4cGw1IAOfw3Nhj7C+TuL9DPSsKBBNuzATJln2kNegRN9UTPN4XnycQQqzxSToODqqOBlbBquO0Z8GJj3JhOfuXM1aMbELLEgAXvtxT8/iXogfKSLF9nJPAAsIS8vfT8LsmWrnZzCPaQEkfnCbwNAvJG/gb7f6OD8UQyiCel1Ldw/EJZ+TDxbDweBTmBHae2VnfTYDcPeTQgw0FPNtYEOS3yamyHraIDiuwF6bBdRPc0sSHl8tELH+o7MVxSgP8BdWhifauX1QoxLHxxSLhPnE82HtusJdrVP8bUARV/xD56eY7meqfSth1Rr/ORBi9/0Zaxn6hNhRfpd7UcHl/3j50gTFoj5EXCFJTwyXaHaMbKnglYuQOJr6/L0sXLSQuOoTywMs9pdo7mwD9SmV+qwZAr4xCURkdiOGZiB8IDRr1NXXtCnw4JR0RSCwHmAehvx8UWJ0P1o0HwL/92ibISErwRLRrMsRqOqu3nRU0Zv6o+dwbBht0RJcCRTlqSpqQmIJjKgkU22LcUbkQQGwx6FIKZ6qzYRFgXDEqGyOof59gXAXo9WuFJwokFNyaoOv3pHrEU0BANHFmBOAXSACeHosmv9Iu2oH73bb9RUJ+0nb2nytA4Nw2/07d5Ro0AKAkA/Jv/pEVB2w5gK4BiBDFPzN5sAhgyxb1yC9NqHJOiA26k9CjBFVQqtK1okAHyG8o6Maq8a4PieJGCDETo7as2dPlYSxQQkuZawuz9UDyVglqur8zsuXL9QDptmdgFASWDutKr/7qm6toQDrSQq8D0knxhq6lA0IYlGowDNy6EQOC5olAd/FOVTvaT0LngsVYNTRqSCRBJOEU3lDMZ89ijItBiGiR3FEBLw4DpwL9+SKp0fimVrE7/uAR7iKqk4CATEazh3cra6saT8QmNKrxnOSCn6xMgy4mO6Zfkz2IsntL375CwnjPPn+iRz19IwrNLwvzun50+fd/p6bmRe44WSIYN3JH2eO91O7DSOyGH0FnfvitC2vruhZ88wAJABhJB5Ws4AVeDPaUe0fl/pcUYWVxKFDYWEufsezXInPKzGsICbOkZ+lIkgVnz+AR55z6mqWkxMQcleuuC4+T2Mep6YU4DNvm3Xi7LJu7D+cIgaZ19FWwfukmsLn8lwA8EQvXKTHd073wzm5JcBpSntla/uNAAC1MU1OykGnF1cMjpo0Ipsm5ew5BRAEeyR9YS7prJVNAeRj6gPPc7f0DgiAaAFgL0vcaXRcQn2cY4k2Sr0XFgaJ24T+m9ep2szaX2GX3Bsu8SbGQBYtU9VbKaMzVznBI7ocDmoIHLQnzlyplsOTkNW59riZY2OqbCa4lN1WwuDgHZtm55YxWA4Ykuzz7wTPmjYjMUNXZgK28Vx4RgLrqtKaZDiJX4J+vzfCT4w5skP2uTTTzEFhJTQl/tcl+ua7a89yhuJD3OpXQmOdkJ+ZHgaiXIWXAvx49SgWmKHKmvaze925zocP7qsCy/pBO7XYmtt6zLTynsaeKnC/NvsHW2j2FW0XfTKj51yj+uLLlexpxvW8zpJYUhUwJoBS9YVEa9zPJvs/gRo/1wSJiwtV/P7mb/6m3b691v719/8iPQyo9pwh1peKNVU7KTcjMKnK9b6TGej6VCKrbVBAWX0evpGE+m//5lf6fPyH2qI2N7Ve8jHTM51QHu9Pwk1rD9fm2ekIbTJlxKNuJ1EpB3Buvo6IOGE7EPpDF4bXM90EgIXr4WcwiPAhMLIcbDvAn1uI6v2Z2EskQNKOmZrS2FDaBuQPAJ2ZKU4P9NW1gGkCwMN9tw/yGon+qQXNAoIkYACtJNv4EVrDsE3xZzwzrkeaOkX3TZKrcaBMcZlGVNA0ee3lEji0tsp5m1tYENDpQosZTrw/ZxcAEdZPxwAApC3bGrAOACMV6QAdjiE8KYp1B5zk82nr4nniwzY3rOuQWE0gemkWuJ/VsQRngvV3247ptwHuiFFoA2RTiZVU4E4PIvVinwJ9KijWetzYllPR9O9xUItlOviMLi4uf5S9WSFgB2KoshYBsAGAmcQlyUvG9eU5uW2mP2MWoy16rkaTucUy68TzxH7hGzi3sXuKyWrGPDF6EhQVERR3uVUkdgtfxf7af2ftorAzFH8XS4TrAuznGn0uGe/r/eREydcm0AMfMjkhtiYsU/wK9o/fc7XcVXQqowGYogXAvXFdTCHiZ/K7iq3R8LIdFeW97g+gHTYRU0V43R7vPLkAACAASURBVA5g/uGxGJ3YQeJkaSSMjrTF5YW2sLTQaWYAqLG7sOPcK+eGlleYf+x3QIsAz3ot4HkJ3Eqln7UZ0MXZ36wfe5R4gM8lT+L3fB9mteU9kydlbLjEiKU50lPeXUX2KHKxFGrvajJAVfUFgGty1EQn3C7R5ukZ/bdYx4rXXHke+kvAEc4xX2KHTk6olSLXxjPgdwCLfN7J+2CgEN/ARqL12FV8xB9T9VbVvtgH1qUJq2+04IvySx3Q5yTfZ6H3MUm0eX45C7rWgUhyADq1u2W6xkA8UOCdjnSvu2aQ03tW96rC36CFYaDT1k3iGIxWlJ0j/kn+CCBhOoBFGKsYYDCH9r8Sda48UPnqDwQTMxKy1yBx7O57kr+upomwt3KvnD3eL5pa8e2xK/bX3svx6bxGcV6x4DhXI//u5csbXtQFS7UgXcJSVC4FdihW4lCKSqYkpnrKUkXAuPNaDAptArpAHnD1d2juLEk8bQYaM2jDLK0ALlhjO3zbuRluNNQSiyEZmdSGG6BcDvD8PkPURO+jX+j+5fdurc0iuqYA0Em9qfw30gog+BYAwPdwMCCWRZvktRxePgujR7+jHZOpozcIoIxQQTiXMjvvxft2VKUaC0i+digjfdHGxicbjAhRddWDaHEV3gMDa+QGcaCjtrm11d5sQe2/FuJ6hdry+Ykq/bfWltvEGCIyx237zaZEg3jdrKqtiMONqMeY4IGZvhw+HLAPoZE7HKsC+FJixfUC0thYu8WDL6GGtWmD+OFcMnpGdOVRj4BkX1Dd8hzmY/UX+kDR/wTt0Ujm0OFgTEl6qL6QZOL8MLrPnz+zIrOQu1GBAwRHfCWgDVWRe6CCIwGrsREFVFDy1fs3Ri/3aXtw/1779ONPpRfw8sVGOz1lvafbu4PDtru3p0CP9wfYOdw/aiM3XiveQ2PpJjx2LmromYahpLYCGTkCzer0eTOIctPuP7hbiajF63gf2BBU6/k5141YI2sKiOVxhHvufauWG14DWi0hSfWEwf64UhX3Zz/7C1HTX7x43hYW5trde3e0Zz/55BMFlk++fdJePnve3u3sKaFcnF9qc3MLbW9vv21tbgs4URXXSKHBEpJCJhWcn6qaxkg/ng+VPqi4jMIDyCKRVBAqsMssDQcFTF1YUHUBWj7fJznntZwr9eZPz6jvnefp/kFTF11Jmha4k579BDgGge04eDZQctmDfB6JFWtPgsAeYJ/yXiQafJ4r6ow4nNdc3yRFCoAFtnAeT7TXEEEErEoiwghCzjLrLnDuxOPwNNmjRl+Ze+Q/sIkU6Fd1mCRcZ56ZwqV2rj1SI5jYY++rOny/q4C+//ixWBBUE6HqTk/DhhnVmWYkH2q9BDca2To1bTbCkasRHhPF+TUdkQ/HQbjVwmvMWoEw84wC5ioQL9VjXnt2Yvol98mtKagHGCuUn5FnFvKrgIh2Fu5LSYIp+EGmY+/7apqDSKHq9X5OSP18xRArobaOXVD2O5UHJyJmafjc2b6oN7/o2QGUrNDu5Id15XfyPlyb1ucSZXQzOuRclZcPqoXVCmWgxFRcJYyz0wqeHZQ42OP7JIW8j0S7EM5TJclVWOwAIADvhS+N3VB1RW16rsCKgl3V0txrPp/nnCAra+HAwv3hqRYZJAk3ziA96xM9lLADAqbwuCX8dXkpYPmv/uqXsinffPuVbNfs/KzaZ/gSSDbHv2/UCgBQBLDJemDPSZKtb+M2QwFUFVTTf37v3n37dQJbBFf3YXWdGJi6uJQdwc7xXpwd2mZ4ulS1SHLY73wu4BwVuuW1Vana4+Rh86Czw1qvrKxq32v8XzHtEnild5vPDYuLdcS+LSwuiHkA0Idw7t07dwQAbG5sqJ0B+3h0cirQhvejarfI9IabJjASwMFtBRMCDLlnniNMpWNaeQbVcK6P1/o6Gcv5Ss+XUYYIB6tdgBGqxVDjfQw2G3CVDao4BLtONTUAgGngbs3gDJAAAIREqUIPs6pRPA/Z8Sh861w5wAzgkPMMkEKcgA/3+LLz9vrV67a5udUFp2EJpW86zE/2ZwAAsXYKAMznX19GD4a1NT1+ePa5d14bAMDtMBU7UnRRn+xAp6MAuyTm/e8GQMjIPZ9v7EjuU+eqdA5y5pLc8zffE/u1dEQcz3nduopi0e4Tn5L8RVdDdqBi7/RAh85vhkABrsXuUsKh0dsAydhZ60QE4FF1+pCJHZ56k2us0FuJpwW+ba+kRaEZ977nXL9ioMmJtjBvIJv44OLcvt6xuMF8KOWA0OxdriWxkWICxnuqjbFnR7labRsq7ZYpAPMxafxgO7Cd2BHigNOjE80apygj9lXlErQiMXmEfYNdRceL9j3aBgQ6CHyfVYwDG4KENtR19g5Jd1oF1H5Qi6MzUvouAYnFCri87ACDtD8m8Uy7C28BsKdEr3IbNiWfgx0yQ8NtfR4da90lXpvEndcA6ASzciILO78XTdceKmA7YHSqv5maw/2oADEDI9hrrbi+pnfh12EaQ2e/uODM47NJoMntzrVmxOCqSgNUaY96L/Hz+E0J4tXejg/JmXSsZnDAIKAnk7htr+9fTzKb82bf8l+L/CWpd/xU57VyQ+eRBkXOzovNXDFD11KqfW87mIIEn52e+lyf1gltJzED3OqlgnPa1UVY7yfyKMdWmpldlJMWZhLPuB8TqHWqxLWPX6LJ57XieSlfrTw6/06sYzvk2CwgVLQhFMP8b8+eCQDgK0YrG0DI1GBesh+yAymhSlSpYQYUUsUhojqaPodhQKcHCaoLjavmzApNS2BVD6gKHV6kuq5h4ILRioLs8HqzeRxcOlEJeqTr7sa3uLooFcXLy7Y4N6tKQe7Jos2u1qsHC3VNnCeHA8S4+j74fc8qpwKIONKcAmrem8NJVXNtZVWHFpQ/iZrpuyBoDny5H6h/p1A5oJ1q8xuqZnMjZEfyHxV+GSqouIdH7kvS3GH6d87b5TkgwHFbXJgVALC7Q3/jnoxrNiYIs8a10NN/jnI4CWoQJwfKBPBCXW/MAuB7oInp3U+S6u1rWhZfRhqNOmU0HJVV1GIJbDBuVP9JxKjiE/gpiTgjyKefzNMX/CxAN334xbCYNOWduc1UzAiMqXKgIkjAhEgaFXqqTQSg22/f6G8+E6cEtRbggXaDly9fti+++EKGGor6nTu32wePH1v07OCoffP19+3Fi812dc1khgu1ZZAAUgFS8E7vjlIzj7liDUK9i7Itz5b9Q/JpcM2HFKSVZ2G2gKuRj9572ImIse95z8y2Z29KoK5Br7MKPJVQxhES0Kk14+JCySTXB3i0sbmlpJD9z/egdhN0UHUDpWYEHevw/geP3X86Nt7++Xf/1P7Lv/zec7knp9vYCC0Elxr7JnEo5rhX2wv0d8YsQuc9ODluJ+enShRWVpfb6LipsEyzgPrO9c4iYFSVgiDmrA+JF4k0+5iEnPWnz50zQpK+vMS4wRUBPXwvzoTzxbOmH069sKLYkyx6YgBCeHyhCExwwmdy3/TRs68RFSQYsQCO9yXOl8Seyj5fB1DsqveaqhzngN8l6IZ2ODM1LQAN2jGVSCjxgJhcAw4T6j1Gl2qMz7J1HPgmewenu7S07OvU7GLvd1csGY904j0v2jeTQhhLead9+MEHuh/WWOJhcwvtzdabtr6xqfcjgH/+4mV79XpdCT8AAH9LP0EVOUaLcn1FtS7nELQ6VXSuR2e5QFP2LgGMqiDiyrnqpqRZYn8+t2ZA4ZTMmCDBcGCOvalqTp0FO+oe3FWiP0D5fQ3DHreMMfJ789pcZwII1lOB7yD5TtXaYKZF6mhf4d+iP1b1NCJ7ok4zRrOocqk26L3l6xBv9D0X4b5z+tHbiE+N/gt2RlTUQf8g77u0sqx1831cKJjl2cbhJ1hKkpA16cAATiVgSlUlQsdMEhRWHf+dAEC2utgP8ZGpgtpWuaeYe7MIoWn7PajuZ30qAb8bMQB++ctf6Ix9//Q72V0UsQGKOLus8e27t7seWfwF2wq/QMQDM4jgipGR2AEFMWM+I5wz76WaMATb6/hY16Ok6ZoWsiWBD2n9AxiFIs8voknA+1H5B8h983a7rdxaa4/ff1+2H/Bxu9oGrO/CiM1D2WdT6EuxvarLYkEVoMRaY4fUNvB2Wz4LmyLldthY5VdZw8OTY4GCxEvoDaytrKm9DjvP+wEkcEbdCgkAzx5jbN6Fp64sLOiew6LDJmGLEJdVBQ+tnelp2Um1KEx6UlCuV72mRTu3howFJYnFAAe9DzTsSzaJf+NfWQtVaguEoMqM/WU/KoCsWDaipznDQ3EutVGMjnXzy7k2wH+m6bAvDVAYPDQQ4P1JzJDk0XaBsaoOsiVwrM8vJpLGgZEoudrsONHvnSReCa7AuoxndryW8639VABA2KN9xb9vQZJdUIHGuk6JQ7vEpvYr3/e5Si87CbltmhMK7FcvzKl4uRIhB//1pwoFuU4XD0yfDxhuoGFEPrkbgSvmiVkb7KMkMAYf3UYKW9drbHuXz5AfUBU1cTTtIrMSwEv7VBIy7AV7HgBAMRvFLhW80opr4II9QXwSEAPbEJBd8aW0ZazvwZliH6Nzwv3CWsT/sH4Uoth2+EQqqjwztWResfA1irqYULAEYAGwLrEnAhIPj3SWOEecY/y22HGAhBL361lUfn5+hslptM/HTc2PTVbCWDocAvokFli5RNnf2FAAbTO2zFxJsgkowpeZEE6gpf2gqQpV2a+pK+QcGv2pFtizTuyXmIbfZ++LjX11pZ/lfdOuw/nhelU8UkuIz0z2Nd8ndoBVaKYy7ZCcHfIBGEsnZacM6kt3Q+CBAYDkFToDjBQucGyYF+bcJ3HV2S/2mdq1ionXJbRVEQ+wFgAtxd98vzvT9Rzzc56L81q3VMdPO5fxl4GvXnjYCX3P1BGIlskgbTAWVDoN/ShnT+OJ7XRh+Uc16O4zZXs0pc7Fwe56S9A0diRrl9al5Od5o4AP2asuskQLqAd2ApQKAOhufNA7lGCBi8EQs2h8BcFMtfPgiLmbrrxr8WoB+LcNsAUGbXwt9JcRckRDQp1xvDU+IzcmI1cB2DDRD0qThD89RULIOnTTxrATdhiMduHhOsiV9HRbmJ1RpSAbUQus3gr3u2MQRJs7OxfdkX+LalTzvxO8R7kSI8bBI3F57+EjAQH8DskK3ydBpEJKlc5J+U0PANBWIMvDWhndere326kKc91SCd/dk/FWkg7diH1zhSDWRTs62G0wXEbblar/BGMYbPVN06Khea2umJPsHRyciKGAIRbiWQ7TAbZ/j0si6Mpr7Lhs4K+vTQ0L6pZAIuIWQoDHRmr8CyOFbukPfaHMkY+jxrgrQBfCX0F6IVwe2wI7xMmQFd7PXSkZoVo5137yk8+1z5gvLXDgFGTbDloigndvaw41+4vkMqjs3Oy8xrJdX7m6y5rs7hy0f/mXP7Xtt/ttbJzEyaKHctrpEyzDEiOd/n4SQlFrQgepXiaeM2N12BccPpybKmM4tin3+9PXxbZkL5FkACzB2OC9qKJEHFA0YBK762uPbIOhMDff7t67r33x8tVrVXox4Kw1n8c5AQBgbTODHmdN0M7+f/XiZdvZ3lFPLaDK2Sn0wEMlyvRZqj2kBAhZAyGkzCRmjCNVPRgq46MWwRo1LVuTRMq5sZdo52D9eQ7sP8T9aGdIwnbn9m1V8ngO3z/5XsE1tFdep5616ldL8MTrSYpxpjgj5lMTtDKZgdccHTuZomJLUAEIxPlbX99QkB0F3Ng2gsdUx7BR6jFcWJDNi2iQAnD6vcfcsqC2AQBG1IZROAbE05xjG38AgFRalcxee7yQxpxNevY432dPJziQEOKZ+wp5/vxNsMPPWR8SSYEEJydKVI8OjiQ6KJX9NtJev95o22/etinWoei0fF80w+rFcx+4xW9UPSpl/B69N4UYRgzPh7NpQc+i6paInoGsXmFWzqaADpILO2Q7RWlrVEIfmnAofHm2eRapBPB+fo1Ve12tNwAdH5DPD42Q9QyoM3TsEdGy4rbtVuiLDuRl/e2IpWXj6pyvwW1YDr4NmOsaOwfbCz3amZvdw+u5HsCcIZWX32ffCDyqMXKcoZ1SeE8gE8fvql0E3IoNVuusYKfojTyngAMOvCwYyFeqs1qbCn66RK7YEQ4oPK9ZAFb1G2aklwDiShbxh5MTY+3RwwfSpzg6Pmybm+taE5J7WgGsbTDSlleX9b6oZGs/j4+JFcH1mdY83V68fKm+eV2n1LvH9RxYP8CtFSaSTM9IOBCgAAAORp5ox0vQgWFweF427VwCIt++ld3BDikRuroUAHCbdiBV2WghcisS74lvtUIz/hXBW7fPhOUmJmTFEKydRv6yJjXSS/5ODJ8JgZvYVrGHaP87M4CILZ+amBCLC1+R3m234cyq8g4rAaBVc9ynpgT+ZgwtZw67wuhNfFlmvfPsxHZAHX0Ou2FRUbNQrFidvnPtJ8T/pBjuCU/yxZee9CNwQD7eZyLiyrC+XEWr3mKxFUk8TasNMJdqs6q3Ywb/WFOxWyandY8865wDfiZR2FpvgTYFACSA1bmqIoFZiACUxB5mLTr+rHthQstgZHQABELwFBl4fQDGnNkO0KjSarQewtjhd3XvFfP4rLl4FpBO8SrdFgVS6iwTn5Y9GMZKaq9MBbIqlnmfUL8B+W3rej2s3Cv7vheotO4HlU3FIOUvaQNzsmNbpsRPExKwx1HB933lWlTtll0p1khNNGEdOb/4K2IU2YoqUEGZl20E1K2RxiTreX6c8bn5Ba0LPo7zxr4TIFAFL+IEwDD8dVT6vUfcpoH94N40DWfcADfPCD/IXuCeYDWoF398rK3cWlE7EoA+10s8gRAfLThh/Um36BTmTK0bOj1KEt2KMRQljD0O64v/VpuLGHVeX+6J9qf5uXmJICsWOTxSawBxLkmimcbVVhldEhUDuDe0gZyoZq+Sc+S9+d2wsNF94gtaPwAGNi7tkIrTq0ec92VfAYTGt4RNkGIMn5FzHZuRmEGAXgNcMgtAWgC0QxYI78k+bhHH37sVtRf4s7hfz3RJ4p3YL/7cbBwnylpPTRzw76VgEJZ4QDrWEZvFe4WpFdAPTbfECTmjARwDeCRGiKZbwLd8X/s343fVxuf8TNcD6JQEu1gx7Dvde8ahV1ujvlmsQf/ODycDhYHF53NtAkQHLZLJozswZNC+4Lcu4dP6d+yxWwDcqhjwmtcKiPxfnz67Sa9AUKMsjF5cPSfcNJRe+ubSByZRMvWHmwopGqhLQd5kQlTrf97JFiiKwSvAIPQvG8N+CkHQ1WwOoYhFYdMC4pgy9m8gwBIHlcDIKFIlcCCndeBI9OckfuHAKpuGhT8ulfIkzer3J4ii15gkufpbMuIv6tMcOH6f10AnRrmXyiYzi+kP5HAjYIe4Ew4Mhwd1kKohhvocHQJGodQc1b3dHSV4VjOdVYBC/zLK3Bie1aXFNj9LMnjVzk+P2pvNV+3iDNqgwQOSSu7dLAjTjqL2Oo6I2jlCSB7bmAqZUMlxI8w4RAfUHmXoHmbT5pyUWxtgWGGKUJ4M96QV+tlbOYARVhEVudRJ+R7JqIKpGzusvn/KT1szskfZzEZVRaEenRIQ8NOf/kTV2H/+l38SwDI5Sb8UytVUiwkQFzUXluskaVP/6OyseseoAL18+VyH7dOPP1Py+7vf/aG92X7XZueWNf80B55tDA2Yz8dgsmdybkCnQ2fjirVPUjmp6gtI6zDo5rkSqFKt1tQD1LFLdff99x8rkMV5UCkaGsn79+4riEQtnr20unarffwxlP6D9ucvvlRQ8uGHH3UAAJRw6KYYSDnEg33107rHrImZMD87L4N7eowaLyAParEkeAAvtBtUv1Oh2qK4iXY4IXDh8OjAM4CLqoez4cyHxkYizs/+7b/9HzRznukIX/75C9lFbA0JPQENlTP6Z9kLBDdUuQgGrPy9qnVg71CJ50wBAGCLuHccj8Qsi2VBTzCvJWnmvdUfqN5Pa0V4xBKtFQ5C0tvKooSKTYWSYDWoLDYBCn/6awlmsEUomct4k7QoeKggNpWVqkyB2pOs28gbeKPi4WrCha4x6sXcI7RLwCDuhXWghUO924AnvAdtH4ymrDFxBAIHh8d6XhM6d4AS9Po76PfYTI/f9KhUQF40HSzUoyTSqbACd1MwxwWGBABI8JC2n4hNxfaSECRodlLN3nGFLUm1kk2qnTjv5t7Q2Al+NnSsukYEoLLGBQC4wlLMiq533MJMXHeCBzEeYD4hzNhRBx3o5Xpc9fHYV7dCATLUCFz0OKrlK0Gg/EtFCQGpTa1MoO570s/KZmW8E58JoGI9DPfT8nuMoIweQBJNfr9rOSgNG19zr3vAPlCAJ8DWVxXKap4fe4ZnAvgoOnhRLkP7TMWORyUfPaAqxhcHhGBt2KNzM9NSpqefkvPNZWG/SQQAAGQHJyclkCnmxPWl7HxnIyYn2+3bJOMzGtmqSRyHh+20NGDkk9uIaPUfvP9Bu3/vgfYQFWTGq+Jvb9++ZeVuCZCeCbzHppkFYuFi7bUR9/zCSlFEpOkpiN9aSPbF8xcC2D32blLJOoCqqmwIGFeyOwy0piZMeadwLr0LwDJ0JRgZnBYI9rIUwqleeu46zIaM2BQocGItFdrMAAi2NrcEJAAgiEFx+7YAUfYgrQycs/1DRDnRUsB2jHTioFwPwDYgY4oOYh3WnPXEd9zXOMw8CVJZ5wX2n5NiCzEaDHHFVWBW7W3bzknZHr6UeBcoyLVp3FtECdGS0QQjzy33fHFXlLvCUs2u91x1JzV9Ytz35kcB3nu1AvNqx0v8hj3gs8jhdbZq4kTsSWyC7a+TrVCNMyUqlUgXO0pbo0ZwqQ2p6MkRC05Ck7PXVSAr9urev+jwCfBTOCszYjDFDatdkqjgPp9dM9JjHwMgxqaJ8VZAWGJ3syxd1Y4t8XjEXg8r4mSJk2VHxHasXnHsUyX7GlG9uCDwjAKEquMAIzWCk1iU68XWev0NyrDOd+/e0/dowUSsj8/J1AHHe80jsGuqhVtC3KIhIFgK/lUsQTuJaT0I67VRMTM9LvtMvo7Yc+32msDHvXd7siswF4l13r55K5CN/cQZAZQCPCCG4GtuZq4TsevGL5adBkcZ5khiAGTeu6awGDgGYMTGs4doXVJeoLGHvchl36ftZ+O496Jr88k+SouXwPhqdcleYy9yDbRXaN+XU1LcP+oYVbpj2CXYO2OjAiXtQ/q58zwfCku8b9e6mjEPjQIODABez68ZMGftiKeJgRwLWyg7cX32k7kkfbuMAbkeMOmT8b4FnNvAXsQWDM9IFxsUYhdWjUETJ8Lcz2UBA0OArgP7BpNxFKeH7R7bM9APyGcbzBtMCykB0tgq9q8AgA6wMBCQZF9F70HBdGg3BFhqUplZBYo31frdixz3YEjYNU7kY4OH4GauKQAA1xXwh/tVPve/PPleXQlyGnNzXe+2KgBCls6FLmnO+Ck9PL0AkpJetSFaUVdqsl1A5qDeLQxGOvLhfCsgQAKs/qbtrLtguxIoAnUOE8l7lPpxMiBhmiEqISPP5bRBLwEYrqfE/RxomQqnvxFCm5lWZV+JcYmx8H4K6msqgNDU6tsxCOH2Ad6XZIK1SiWI7xGAqMfo4rI9fu+99tknn4qivrIy1w4PUfJ/p2Dn8NhzUUkYUP6nd5gxW1DyoCax3q9fvWpvtrZkGDGUOE+SESjeVKTu37nVFuYAMUbayeG79vTJ121ne0MiLIzY4ktBPEJQ5dSTAJj9O97cR9cjnaHJybCdp8ckm5IAxj2CBH2o2AN3J9gPrTpBJVTOUO6GRpP1Nw0xVfplVTkwiKyPFFl12CISJqJXu7q2PgJMAIKzqUkEYZYayfLeu5321Vdf6j1ImBSIl4HnuhJEcdDk1C8u1WKx/uplO9jflZbC/fsP2unJZfv+yat2ckb7wVq7uqby4ApsJgYAFnBuMDgBNDCEqgCVYdHYuAErxevvcS4O0D3zGwCABIWAW+0UI1bUp13i/r27Eitiv7gKPqbkhtnU7N+DffrQj9uDR4/aBx9+1PZ237U///kL7ZP33nusRJOAaKvU9NlDJHJ8Jnuc3wW5h6lCIk3yr/GUNwA9sEY4TwjcLAjtlPpzWlJI0KF4T06o+ndyaiVzqjQa80USOBAiYb0ePnrQfv3rvxcL4auvvmrfffOtHDHPg+dPtYt1QpQHZ+hxV4zEOhOYgYYEXwTBTl7pQ6dvzxRH09/cd46Bk5bC4aESMZ6Ve61h+HjfEaTgxABmsH9JikTXrSpKnFnsB8AOVQTpFZyfq0+WM0w/IY4VAI9kPEh+aI7sO/Ys18hzcMBKW8tsB44B6vEH3QvOCE4J8AoQi+ePjgO91QR++D5NIRijbeCwbWxttkPYPDUJQJ81SWuCAQlpekyaGhhgKnOoASK1LkWb1YxyVe0dUJG0SDBRCfSN/ABf3AfPDoAq1V4FGoO2KtbNVVTNgIsv9f3TS45P0bxrPwsn9V4b97Zmnm0vFhiHnlaDYTLM+0WQU75grEZJIcbXaZrg89yuNQyMYTz4eg1ymi1m0SgCVFdHi/JYoLYC9AKYAwTnR6F35kw7iPZnsJ74iQDfqYQlkcl78v5KYGXOox/iICRjNaUYXvoNQfe5FnxT7ofvszYG/XrWVmyw70MOu1gsPesgFNU8GwF2d263hw/uKQmAdQU9eGlpQUAga4WN4Qv9FU3I2HkrLRLOHAKs2IeZ2bl25+5drXcowWp/OjHNPwkS+jVrq2vtzu07ClJ57Z/+9CeBsPfu3m0rq/SWn7YLTcp5JxFAzjTnBl/Az2DJEAAjAmjtiEuxEPhsKt8A69gKxACxIZw3EnMAAQS28O38DurYXBd2dHrComU773Z7MUuSW8R5Z2Z1z1T+AQeoaDGpBF0TmGDYOYmwPn/RXrx62W7duq323pi+ggAAIABJREFUOOz9/8fYm/1YlmbXfV/M85CRkfNQQ1eP7KbBtkzAlg3bf6T9oAfDBgxDkJ/sB/LRgkyQskh2CxLJ7q6uISuzcox5jntjuMZvrb3OOVnWg6NQyMyIG/ee853v28Paa6+NsrkEbquCh+/C3hjAZLoLZ8xnljOC/YvAJ2tOcr+2uq574z6w6RK9K6Er9hN7f2PzjgAh7tPBpYElBfKl4cTPIu6V/Z0KpUaH1TVq51SFPACA9qIqhu655u9uKXP7BPeUihf3ZvtogDLPPvdILECcpSkcim+UrstHBYjMSMzh9KicwWGRh/d3zOLWq4Ad2KO+wNFPtHKMbKDOTER6wA2Q5Ex2yVr1Y+cc24b0SUlAuh/27yaId4uq7YT676vPl7ZNtRYWoMW6SUdnYNME0tRkrbDvuA7FqcXU9dQmP2dXeqv9o5gtAXExjGK+yl714quwe0jQibfxrxJVFf15ygKCqPaP2U+2T2qxKhDg7ta2/g1z5eDwQD6T96KoAsDN/XJm9b2uAm+KfGILgAeKPMQW7FMAAGyjkmy1nxV0Od1kd5ZWPTGD60FMl2tk0pFB/Wv50rt3t7WPaKfT+M3F5e4Z2H56coz7qd1XHfAZgc+ARLwWe86aYd/Z44kBDYL3onNmZdh3yNcPEnXun/dK7776/wVuGkQIsCzbLf+Wtpd+hLv0PIplHKaRRr6zDisrijWj7eKz4IlnAJC8Hh+u9lPp9yBOzrnDH88LAAjQBmiKjWAfch8DF19MOLcGEIMEuArb2OlhBGwtRKrcTTklgpQf6/AkYU4QQbzN3kp+2flKaVXRhuv9zc9zTmJX+mS6zrlAQwPO8XPJI/O5Q59cqe2ggOB9kUlE3IOmHwwWxFp4tm1J0DtAkpGLxSxW7lOsn+yRIXAR4CZCmrl/+++eDeB41mC/26zDJjL7RAwAGzb3dq2Uor2qvuMrofiAAArGKzHXDRWCTtIv5Lf6jUAdo5zNtYTuEup9FrQ7pNXzYEQ14l3eEAkApNa/tNRWl5cNAFChnvL18ncCGicJnh0vEKBU16VkP3BSSf4J4rk2jJYS9hJ1wvjxXkq2GgHThai2cQzaGBU8WPDFYAYgSR4qBhajTTXn8aPH7cdffNGePX2q4EWzN2dm1If++9//XqDJ+samHN8BI46OPH99UdX+A9GfCaTSf69KRAmjAMWtrzLCDVGRqTa6OGkvvv6y7X54oxYAjw+8EioKc8MKpx73F/TcQXlPVwvayjdDo+WeoTynsp/N5oNkZDYAQKcZUMIg9NryOjszA01x8KHtYGTUkgDocXGhZILngWPh90KfHY8v29U1Iilz7cGDGlF2BRhz22bnMJZ+bqbp9fOZ7TwI9pfa+tqG/g7Si5OCKXF5cdraLWIr020RJPgWSjmtKvR/rkB61AhLM+jomaRabBFI9ngqawRz7G/2loz+lcGs3lj1MzxFIxcA4D5AROdYJ64bwTe+R+D66MFDVa+tCeA+Lgn88d56tpfqsYfSurG5pZ45qPC8ZnmZCuOqzm/G0AwDIyW2FQhyLggSqSpLbXwGI8+fVKepnt+REaGnNhoQrPPK+rpsgYTRrkcybgBIogIKDHAyJYGzleX2oy9gJdxV0kAVjwAXsSuNHRSdtpBhktZSA+aeqZKxTz6hd3fF6vuuODJaEyEgU9FhKiQIZA9x3/zPHtDUBACtUpsW8l+Udtm+FVNmeYaAc7Am4rxJ7KnGsU8J4LENtjvuj6MiLuBuaVlVdipuR8dH3RgsV4AyK9tVeNaEPeB+P1fZHZARPHBGnQh75NGqnj2BEwmWWAMLixKvJNHg2b36HnHDY1Uasd2q6jCvV5+LWfEkCgUpBYoSrHW2mIrQxMJYOsf002LzsalSb0YA1nN6pVEwBzC0qnWgnUdTPQrcInhIUKMzP8sEDM9F7tBwRfm29SQWqQrYYZq2pqpEVdG1HtVzaYdmoVneM8+N13AOASiS+GJzeb/0/BvotUM01bUE+8Y9k4nX9AG8QV/vOY9njbhVGYWPkmyuMe/fJTGApFprfmoQBJBFla16BgpSBho7vEaAM8m6xIG8N5NQeE9XPzZAAvoXlTyFVUESwPdcDU+w777ZVA5SneuDK4+JI9kK+JKEjPvh90g8Pvvs0/b40YP24sW3YiF5RBksLbNLYJ/xPbRXaBdirCV7l2tmTxOMQhngGvE1BJ3QizU6rPrsoebmHOC/SP7poee1BJ6cScBL+uCxKdzjiNGVV8y0Xxc7gWfBtXCmARGfPH1KYFJiXQ5AWcsw0kKdx4aanYP47KLa5zhfYVLBXBhfoMlz3I5Oj3Vf3O/1aNyWSUwW5mXjRlcjAaUEfxkxyuhT4g/2Nu/3x6+/VtIDaCtggMkxjEI8u+gATK4lYCKHw2roTDTw3gwIYCDac+Y1ceAEpXdTufHjVtn39CJsHjYMEEAgHSLHs3NqueB6+V1Tiz3u0LbDwLqC/ZoOExAJ5o/PcY0SJnkY00JlO+m51bTxoZvEunr/8gw4W8Ri9tfFGiowXe2IC05+ae1COFh961MGbwwAGODDLsUmxNbELg39sWMS9rjjAwfrZj7p+qtiyRklzunwPk20KOX+0hAIuODg2/cT3Z8kCsP4x4mSLUFiytiwxMx5T1OTXRxI4cQFmxmN0mStOuaV1tLxeNo1NK2lilyK4UvolDtNDJb2gLyXkpKyzwEO/JwY7UrbzoKuyePsqFwqq3GVXuLZBi/CXOX6+CzrCKzpWTOWWKOCV1YE2MFI5D1h9JA48wyTAIvmDzOSlkO0sc7MEuJZiwEwNWOWicbhuuoq0c352bbA1KOy98T73CN2pZq05NOxKyS+gHvsUfxVfD9/ss5p4cILJSnjlElfpzQxhvpYFDSi3RGxOjZYYmGzMgwsxW7zPf7O7/Hls1xJZLUN4DdU3Y7KPno8esYwjKrYSrwqlq4BB943AqLsOhUqik1h217XxYhQzmlpA3AdFBCYBBWhcs4dk7I0xeTUAs1aI41n9ufFb0SvTclwmDn18wBhyQ/sK/tznxaA5BY5c8PEGTuU1sn4qOxXJfKV/HNWfE0fMx7yXj4XNfUtbX9VNMlrhiCDYxQn2vlKfNK9rn6W35cd0C/Vma8ie94DM9MJEXaTQdwqMgQrEr/4Pv3cPs7JzHzKeU0xxXFDaTXUPhQDQI64DJHon0oGGNVzIupoPny4AELQRQG3EIdE7aCFMaKkkncdsBLpUOI9UDL2AtrQ2nn0sw6FGl+jCk/CM1FigGNVcFSrmH4VHpoSqKKSC0So4JYHjoOsLL1DXPRAaiQOf89BCg0+zghjoSri/p6cv43jnIyder95YLoNVH4t9sbDEJhAlfLs3P32VBAWF1XRRYjss0d32zdvdttf/MVfNGYf30XBWLS3qbazt69Z4hhkwAAC6wA0oYty6DRDng+5YVQQs8Wn29XlWXv7/Yt2tL/TRhdnMsLQxLluDCn3yeElKRTAUjPlQZyzmUPPw3APq/QkinFkds69aGT64CXqhsGAZn9KIm4UL44vzlh7rA4Ha9WJ2xU9VRTVSsTSW+6+f57zRVtaXmg/+cmP9WzGYwLN87az80FASRwO15pgnQAOjiYjs6amaiSS5gfD4qC6edWmpzxzl4AG8b/JZKHNzRNcMct9TvoyonnOg8xRQXavFok4yRLGzMJECDbiEC3MxTrnfkNJTlXRztuJDgBAqgxbW3eURPPs2feISfJZQVc12ocqvSWjhJhz9qBoCQm/IJgGKFlU3xa/x79Zc/QexJygz7Yqnfo+8+ZHntGrAEiz1V3hAIVVxadGgBKks9Y4kllRxppmfwPQaBRKHCSUa5TPmWetSjsiogBYY1FXldwuW4FWgpuaEWxaIj2EnDPRlJidfXSk92Ec5P2HD7pzpirD4qJaYj6831HbQvrYeR/WLfQ3KojuNXQFBIfI70cMhv3pdoEVVexgGWiiBONPCTanLcSIUCFOEmCQtYQdAchCkMz58oxc2AeHojyLYYBIaGmeAKpwDb4OAyZ8pcrKn2oHmZmR/dKIQDlNJkDYJjgJW21rKBvPzes6YQW5HQtxSs/qVWAHaKgkmWADhonPpYsZDi4JIJSwVxeX94d7FZX0jU2np8KHPeJcct+MTWPNMq+e/RpHmCBVzrcAEFe9MscbE1X03ozSK9sSGxOqsdYL8b4KIpIgEPhZoNTJKp+N4JFs+bzFiJz8Q4+3HkMcYVB2EpRhD7GSHPWAm+2m4LMYS7GjwwAwz65L1nmehbjHv0j9npYLrqV6BEVTr3Yx3kP2uRx3gj7dU/kZgaECrbzG3IerUgYjsUVpSwKQ4nM0jWV2tqscB0wh0fIYNFh8FmKMn9fzVXuDA8+AIbnGsHGwwdjBN29eK3iHlcX5RtckVTCYPs8/eSYAmj3CZ2EL1IpBBXNjQ9V87p3vwXyjnYhK+ZMnTwW0KRG4gG58rAAJHYCwKC7Ozs0Wm7ENc5HCorn0+wIO0AqHzUH5//mnz0Wzhya9f3Ao38E6KuGdsoAYPtCtCJ6ZLr/FdI1jV9L5EltpcantvGPKzr6YBQiOIYgIM6uVkB/MCIGDywtdTyh7iJiG80X1kVYqwEYLuW7I3rlaTisiTIiPZ3oLUCPWYsyhtEfMkBGIcXJWYK8TIoEWouf67EMJTkCtaSYSF2Sk3HkJ4rmF6uGjx7KjgBMwJzxetK8ekYgpHqr4LWc9vfGK7WpiEr6HdcNWOtZw642m8nT6Ay6a5FwHfFOigyAw7XwCa2+U/GWigsQX9FkGWC1mBwBLvOPAOHs4f0/w7iquwWon7U6EhiCAAzy3HQoIKH9tkEL45aDAYcDOyZyLWUpGqx0s8c9HCXu1GHB+U4SichnRan6HM51znhgzFW38WfQ5hnomnkNOyxe23+Bfflfjk6tPO3FzRJuTvHnPW60+8bjvx/6Ae+SZUDTRmFFlXwYEYCpgA7BvAV35fAB71i2tdWqZLJYPzxQQgNcT/3AuHLf0PfGyy7f2mUq0YYJIk8s6HQJyr3r2MHofgGSMcEY7gM+P+ClsR3xrgHXiByYK8fvqoWcsZTEQOC8qzMwDppd9qTapsA5VKa9R0KypWi23AB/JpdAici6TEYvJt1z06RnLsetpj2HdFJtVi65YIMU4iI4U4Ab+XvFECTqyLpptX/sfGxmGd1g6msxVYwz7fer4yQmz/SWtBTALiSFgFGo89KVFRMPS6M+Uk0/vtbRVu6LPtQ2T6QB9XHdAkbDxFG7/YGx74uiPKvh+6+4+k8fwGvx6Cs8BJNirWfO06OZcBBAfCgAqvhiM9cw15/nlXnVf5oVYv6Dym/y8Qwl0sf6Xz1hf9Lbufa934HsxmJ7Pzfl0DNavf+wm15rXiNlWxQXb7vrc8uuysf/nNy8MSlRg7HNMEIVohedbdoHNQNVUiS4BiwCDGaGNHgVlg5ukHgNKBR/UMX2HSYDU81BzKrNAeThcDxV9GxsnH6LPlAifevEBLib0txRdd6qJziyKtfopTPvgvWRQcYLVJ8n1Z+64gvkyNCxUqCIKiDW/dFcO0vdF1dWOioOoGaL071NdqR4rBcxUIggmLt0jp3F9q2vtn/0X/6z97Gc/a19++WX7v/71v25Hx6eiQXLQWEfogkLKETO5oOIdp1jVoDbt0YB6Nii1X7YpaDBTt21m6qZdnh5JCPBgd0ejAZmtyvq5t4hRLu451YzPkWm80WkQan7jQCF0HjM/bHT5E8pxgrtscv5kPSPwR/K/y8zXQqbyuhxcVwhqLM4YMT96nEkqq7drcICUFN06cCaYNHV0yr3fCDuNr0sQiokC7pd58OCB5jbzTDHsoLqnmnbAcyEARYSKiiT08aM2O8P3eJ7TFnccgW5C+wc4WGyLS2vqlfTUizP9nsSjpMLvigcGm/vF0GpsU4FQHdI/GNUxZEMQv/MccVasMc8Kp4pzZT1wJlS80CsYIqYIv/H8yCUAADiH7EMq4Rho6WpIodQglRIohJFKzIT1l6EXxaqEn7KvYccooPJIHYkMFT1MCvjLRuMl/jlpZg6cIz7l9Qd1p8IHM4FpALyHe68ZKcOYUMAMMwM4EwTpmscN4lrgmoxyKT0DoLEfCUZxtPce3Nef7vNmfRAkumrv3r7XvceIZv1kU2Zm25PHj+X0nSg44SWoiyNV5RgmAkAWUw7o3bu4UJAiA1xVMxIL7kmgYM2NZx1wkEbK6cUz+ECQTiAQoSZXlqaVfPEemaPssYTzqpTGSfIz9jL3ntGW2AkSJvaKkpPbGwkacbbd42/FXa4ls50tKloOgwA3Ezuo6lVFBOcsYb5KCJ0cu11F7IQK9GnviB2ENsnoNLNTDL5xDzzf85psgH1RVa7GbbkK7QqBk1wnLpn4YcfowMGifQaniSaT/AfhD60W35IESKCjklcj9NERyYQFJ83+X0F0VRy4Ll+HQQR+xvMT3boSH/ZoKp2hgML2iP8M2GABhRqrR8WqgEDdV4E96Zvl2vFt/K7AruqZT1DC+UxVxYmMK/raK7V/1UrF9avq0zz2i9fOzqiSxnsDNHNe4nvT2pWAQcBEnckk5+MrJyVZW9YEu5eRq9zP7u4Haa9goznTm5vrYgHAfsFPIOj19OkTvQbaLn2xBko93uru9j35PPaz6eBN7UqbdzZFhycAox2I/c1aiJasarTbcDg3sOlYV8+Kty8i+XhwDzsBAOA+5e377NdNJetc3zffvnACMTevewoDJ2Ca1qtLcB3QhilEWwDnf48xeRL7NFMFH6Vq4dSUWptg8bEX6aLHLhIzcT88J4AMBeWylcQATFrxPpA9vGbsoQEA/DLFFQX4Un9f0fMF5IqQJjaQZy27Q5vR4rLskNtMUHwfC0TpgfEl2dEI/lH55DwCmANGEJ5Ka4j9NAiy2QecMLFnqjAQwCq+3rGdg1kzFqmuGXxlHQF90x/NHouIWALdxArRQtEnVrKuNpbrsfVAJh4vxzOgj5tnyWclXktLgQF6B8dmxPgsu7KfqUX2lY6F2UO9+B7AlhJdxe/ub9fvK6oO71ZQQXde2KNORJzgyD7U+6dXOfGyALxiSSZ2DagJACAgFH89+7FeFTEyr4tN64L8EqAVCF7ipbF5ec6y91VdTqwWPS4lomIzWvOKfwf8tB2i/95xgFoy0pZQo0PvbLj1hviIm+Z3ofizV/HBimUUD7iCTOxgXSULE8MWVItUevprcoImRclnGXgh5pHWjthU1MNqPCznDMbPvW1pHsE2YKyyxgmiTyG/AwhAO+S5wHpiYuIegD09OwlhmlFAPBbgu2M91NhcXp9JMumdByDUmFIJNTOW+dRVcoCTzJPXe/dsEgGtFSdGGyHq/9iRsOGY6sUzVOVddtvtavKLVVhNZVg+oYAJ7BNxjfK5At6wyWJBF1vVLCDvac4S12RtAWLfqzaCYaH+f4tfJrHuE/s+gXUBxkUlFZlrSpDPoP2XWSQG9vMeSaYFGNz20zaUIw3eQ+sof2owsrc9fi+3OPfV8BRnXQygbcUxQIoxPwQxhoAnv6swpBh4+axh3prclcjDxSyD8937VGylfFSt6I4pBfZWC0YmdQgcKPq+AUrblf4++xaUvDaxTz4zcUziBNu5xJdozU21qf/j629VgkzSnsAjRoNfyo3EyHCxHWUelX9V/dALGClhjfiIRWcKnSlDM0z+7Kx78b18Tg6Bfl5jUtjIWnwCUzrXQVqhdNRsei9C2nOyAQxEKEiv3yVpp2IYY2hxOwd6/F+r3FGjcIYJRHkvgm/mDPN56j1i9nfNN2VNhkCAFa8ZIUhCOVJiSKCBAeRAM8OX8X8CULrZka680nOO42UtopSfMc28n3rbQY9Bdgm+2m1bWphp01Daz0/a7vu3bXRx3lYQCKokJ8E2dDxRoYuOmlFfdk7uoyZhMgjjZI1eOYyYJg40NmzmhbqVgteSyBPQAB5l7EgQvTimoH05eLw/hnJtfV20RxJJ0VZnTUP2Jvbhe/bsqdT8eS/NYL29bW/fvHO7xowp9ThENvnPf/5zJV4EPMxIJ/lllN27dzvt1cvXSlx+/MXnbW6GqjkO7LItLdrgvX79rr16BXWTvb/c5uaX2rxGhTHGxmJ99Jqyh0g+uReDEQaShns1z3V4SI3cgc6SxGEInWS5l8n3mxEzSoQAmgYVOvYd1XqePQBAaFroSLh1Yqn6tq5VtUq/H85RFMwkXXIc3m98DYVsRFUr2ie0exJ/2wb2AZRSV1jPz02BRcSQ9dcYrMWFxvzdrbtbbWd3p717/74q2gSnqBMb9OCeVghkdc5dHUqLD04uTvPJo8equGVc4OLykoTDlIDsfCj6/FyNDLLzwsAnaZZhnp5uT58+VYXNGhMec8n98MyoYhvpdwLIHiRZUSW3aNisN0AP/bjYk4AqDrxn2tk5tGS3TPH5XPP65sZHiLiAr6J6cWao7hOQA27oTA2o6erRLXtBks39x34SJPEz7pb7QTSMNiQn+5muYiqubFABQaXjWBVGxlm6kszvOXG2iI2CBIKKBEC1v61kbadJksDek8DYracqiG4NkHfu9WQtFRzp/fuqQEBlro2/D52UnbyBUzstT1lQgBS6flX9k/A5KA09vjPjFVg6yI8jzt8ViIgS3c/uzWv4k+sPTTN+0T2c/fxdkslQfd0fbMEqrWPNinaVy0Jw/Cy9xKwZ6wu4wucp2a4Exc7cQYwrk64miqJdI7vcMlftDyUeJq2CCpbxy34m2C3Usw1m8AXQyWc46Mp7w3ByW4xZJFRu3Xbkz7agH73/pq5/aB923nUVOSp3n33+ic42dH/63/EHgLFc5/nFWVXZ3aqnyteME2euc/POhlo3aHvjZ4BfXC8aG9iJ+/ce6Nzu7u5pzUjCWTMAAypznFMDda7FIKAKw0gJulgXaFwYUMf+iuFxawBzCApFcyTMLvt1EpRb7WUSdZJIqu20G4jOvrLiRAhxWqjtTHo5OVHigV2lDxm7BTCGqCuTCgAoch2AANwPiT5+kNHB7A3OoFpx0htKAjPP5JgFAQA8O7VdVhIt3yJQyWAcvnxtdU2ipexnkhwnPAcFCNnPcw4t1IeftOihW5uYaGLa9+qaJ9IIMK1ktVeo7/t7a7fYp4jdWTaIPuYRccNUNxUpiWUCbAe4vVgddo7pLUsrjGH1xBSmOijOJFmZTMu/Y4MFICEGB+hRSve5HyedtFBwDqwpYwFW3398YMT6khDnfDhJyShNtwDKfiixsbK+/YbHGDrJcUtFd369LYuNVBTzOtcCfKpwkJGeqVYL8KvRar0ivQF0t+oYOFeLUVXpdU/RL6mZ6jwPgYWiOjuhKCbzgCVhoNig+YxAKoPyZtnqGgucBQCwLwC8z7hWj+GGUs8IY/xDQADFwKX14gLiWDGuQWHHQzhH7A9FDX43z4azKv2hmjAiZoNa/Jim5N5xx2EGx3h/zh4+EmaOGAaDYhPAmsetusLLvghDRaAHtP6Kf5M4JSHTQ6y9ze96Uoj3UVieGQ+aCr7bcGBHUHjytZp4632SRDq5D/9Owg8IkFYA7JRAhtLmooXKe7QXmxPrFgYA/4vB6WfK/gcAQDgx+R7F07D8AhrY7zjBl60sWiDJ//UNeVb6/J2Y9kl0es05H+51155J4fgjBkBYx6HDV85mT1PAmv+es5higPeL/Sj+Ns8jvjuJb4rFARYSd4elEzaoitPls5NoqwAyYDz1/rePI+IX83m8JtfoXLKE52saj4Dg0vVQsaFYpfyeW7us05R4JLmP8p26lgAAKZIExMt1J88I0K99VsWIXCfv5/01YwYADyiLKsSyO8w9tSIGmgPKzZFIgHprc2g8SwUW1d8hKuztjZKIGPUsqiYBqCk1SrM2OKnAsLAWgPDmjipqaEYJDHn2IIbzpRYuJ5/ejOqLw6m5j9WJTyq2WWghbAoqXbHXIhV9RaIhzDFfRvDL6u0kMFQUSHpc5btSpZ4gj/8vFOzZQORA4b114MpJS/St+nSnpmfbdFE18rASxOtgdWN86kEO7o+eKyhBiAHejEk8b9o8I9hG5233/bt2eXEmAID7x2gE9Dg5Pu6SQJmgjLyaIuleKRVexHtMZ5fjvKKaviOaJz3w9M5pTwycmiqS5QwTBCThN83JlO6gqqwJe411xdEHhEk/VILXgE0wDBBEI2nif17/9Vdf6ZmQlPH8D48O9Cx/8YufierJe7saQMVlue3s7LW/+7vfqDL13/93/63GNU1NrtvJ8Z5GWvH6f/jH37c//OHbdjthhjsqycwNd3DsSjWtA6bj4igySidOMjTe0L24T758iHvEz8bfbAutpZAYO1T3wvf0RSceVhW3Uj6VhZGdrARzbtqHHfqwR7qmVOYJ4pQ0TGe+slkAuhb1SDmh0GeJ5uiEwIHktQJHBCzppzVSSbXmrF2OzR45O/EoPCo0EdTjvdY21tqTp08UZL589VLJQO5X6sAzTmrmZt2KoKA951MJmT+Lzw9DJM4UtgPf49/7uzsC5dxzig1yksh+i+CfKkdtqj18+FAVUapaVOf4ytx2zgTXGodGUL2ytlpUaMCRa1UOYBGwr7h2AnVyJ1W32rTWn37ZjLICgEqAGFaR6LDQbaepdECBRT/BfeU8E5Ik/s5Z5Vmnb4+A3ToOdog8J84A+x47xEg0jWwswScF8aUUX+bI6yOHSWLvZ7xAWwYsrCS1tc8FhCiAsFNPUh4HZrTb/dFcC9fLPWI7GUMV5hBrrEB44p79JLod4FmVhmh2cD54r3yOnhFgJHukzkMCjqxDAtb4DztDA8J8DZOLBAO5JxLJJMJx6O4jdptGDwD0dHi+TxLBl0FgV8+HFQ35qDrvOSuwJwg0BH7Nz8k3Up3lsOaeWe8uGKwALhXGJGpu63CilCkOYr0VOMJny94W2q/Av8a6xXdm3rhAn5qLzjVkioeqGFe0z5x31UvsMVU99iRzo5IXAAAgAElEQVRnD0r/1Q3UeqpKzLLfap9+8kz7EnEwBCs5U6LzzlqjxZREABT7AfYuQBK/Q18qDCEAQ74QD2R/vXv7TkwAWnguLxAeO3Q/O0yl2Tm16rg1JYrRHl+mpF6Cavy9xsPVhBsCNcAJQh3eT2PFAN/EbHKynzGgrpBH+NEVeimrX47kX5Ug0J/PmNPbW4kSMp4QAABdAqYOrN/ZFIPsoIRXAQkQeIXdJZaAChimx5OcwOpR5XfWPc7a4ySVGTtIm9EV4w0ttJaed9aNJBs7wzVrpjrthbROSMvF40fRJkArxqwQn0sYDbyPBVSvlPxzTRrdfHPTnj572jY2N2XvAQEklPwDVmiAuJypHwIA/BtfxH3L/9eIVccAq/KHqcjJ/i8uqCf8zt07xYCDGUnVuADG26n2+vVb2foAFx2nsQpMJGgZLce1A6Smcs7nurJYwsCV/FJZTEw6pB7z7C0uVuzY+dg07xlXVs1s8pQYM+wEEBAHlrJ4GACxQzqHZW9jr8Ik1DSt+j+JQOytKfF9+6wr6R4LGkDMYKQTsgAAGdXqmLNvAQ3AqnVBoX9hUc8en8/3EpPJT04A0Uxt18jAAmGxa9K3qSRDk3Y0BtsAnXv4LdpNhZD3FcV+Ya6AhElbW0c9n89zdV2TMdAMurkSbV+TO6q1lfgOYJC9yx4C5MduAxgAzPF6zibXl+u3mCYM434MogojpZMjxrHaj8xsSlzAWhhEdXFx2GaS1yROCyjA7wg0g8Yv7R/nPwAo8XcZl65YcSDGGMAfm8D78J7YHcfEybmIGmukXIlnyp7U9SeuEsNUAqwev6p8oCjiuVcBIWMLAhrYxu+64g8TAMCUkdDkTG6V6Vtgkqhzvr0/0L1xbqf9WyxD5RwDcWznSpn0YZC7Ouy7ZNggjHv4Y5/zHIbxdQDugGmp8uc1Tob7MfFDu2mf6pg7r0vOlOvL+UuskGceYCwaSwKXS7NHQGWnzWFtjAAAEft0/t0zI3i/xEABAIYgQM55Ev/shW6tK/jJv+Mbw4jkTOr9/uU//m5iBMwBKI50iH7mRoWoCumr2aDq6wWFhobhgCPK1iTHHEC+JxQTsT1Gp4RKWZuCRDe9RzF6ojqVsFGH/BQthfm/VD6zGbrRI/Q60ktcIoHdgb2xjoBG84le6fnlStRqFBggRh44fwodmqdP1DQRGyxv4vSjslam9ZwXom6aML3CBgM8Ziy0FqFoGung8WUe8+SgrKGoLycBRdtGSvMyFfDOqCKSvnxlG0JmrbjKiIt2e90mmqF73m6vRwIAxpcXbX/3gxJEbR6JSBlQEfJalN7eYHEg3flNlTxgB6rvQomgcI2oGuy2uXl6uABDvE9InEgmpPa6vKQDb/SdP00pZO2kFDvrKjmfG0MMwMG0gyCxwySMtfDYr36WON8DLIC6hUFFHZ99CWI8GjPf+lK0r5/+9Asn1/N2/lSNXrz4ro0uRqoYkAz++te/bvfowZxp7cO77zUSiM9jjvr3339otxMqLzNtb/+w7Yl27bFRoJuhHYfSnQNmdD3mq+8F8jmyYRke3iG6x54TWbSqhEE2lcRUAMoepKLDWcApICxJTzrn9s3bd0puZVAn9LNypgHFTOdSlbXG/ygpgH1S41yw5MzVJcmSUjnPTpWFaVXSANq49oAvFyN6co/a1ci2QwaFForMtp2b0RqLhXF8pIogo3h4JsvLrhSb/jXxBAIqrtUPbbYDs7R7VXixLVTNZJ5yifxcX7Xjw0Ptc86cq/qmb7JOod27jHqrubwwPwDwUPzGflFljBDX7s6uhDtJnO5sbQktp2qAIjl7moTkiy++UFBEIHl6gsAgWhvMXr5W9Z91ZtaxhBpvXJ0jCGdP4vz39vfa3i6VfOuTpLcz9DaCU097yKgpV6epGhIwEIwSuOQ19OCrGqnPuxEAoDnhop+6t9/gU4krFqhKpVFnqRIYgLgOra9ALc9/OB+XvZtql+2wKYNxmAYYzGKJ89E4LkafISzYCR068LTTszNyUG4WRhyb9mwl8YjSJbAJiBwwIImIf7dvI0hAED82DARy3RY+sJ3yHl/WNXgOtVtzIj7D9/kePzMAQE+kk09Roiupse/yPqXqLMYS+30S4HBehzTTYrrktbRPEiRiW1NJsP80TbSyfzHslNRXVT8it6kkyQ7Xvki1T6/3LXfgSIJwgxMEeLfFAECPxToIJMR+ThbsIxFbXJpvP/35T9oD2nJE212Wb+JnHz68FzMl3ZEOkpyMqzhQ1M8kQ/hGQEiAXj6DZJVzsre7346PjiVIOje34N7cSrIa/rn2RfqeeYZcC5MDlKyenrgIQAubenPvVAsKmh9OHqSpA3C5tqqkEwZk4oww0ASs3k70njwfAEEAStaEp8QUFBgl9znr0zM1a/xEyeu9hw/0nl9/840SfgkUbm9rVHCeNbaHZ0T1FN+OoFnE+ZRsAPwRxZRKtmMm+0jvwVLMLkVw/AT2F8BRIMq0Z6yzZ2GGEaelSCFgrAJQrgG7Jt9N+1gBADDBHj99ov2P7ceGcn0B3hLU98F6AnszkthD6l9WNdkVZYPKrh6TvAEwhc1gYKpJFHf73j0BTLSaQCU3YGM9H5JDrtfP0ULHXIO0MmoUoNb6zh35ImysvPFATwSwKzR01jTxCMaH1oswnc4OT2mMF7Ckyu18X73VyMTM765KNPZRZwXtiCqWOB6yLU9bX9Zf1f9KpBWfFfiUxLOLJWMnAO0ZT11TbrivaKIEyIQtYR9QY7iriu/7D/vHaGkYuQLIYLKopYJK+4ns4t3tu9r3nM+DQya/mFbPNec5WgvAtpqYNswhilUBOklE1HI0Z20WnjvPGaYpV5nWAgPhnrbDXmMPC6TUGEozYXiegHjsVyZp4FexJQBUnA3siIQyibGrn5tn0qujO7bhi3sD+ODao7vEZ/HM+B2L6/YtZ2ECxv/E/g/BI92zWjBd7MrvM02Bs5hni31T4od4Ye2NgNA8g+G+kM24SSG11N3D7qpikfybwP4b2WS+rDXls2ahYQvMuZgJq9RxezRDoiEEoAjTmSkA2BmYAAK6SNyL8aJ2BGL1GqueUcHpifca99NnknfpLBaLIT5ZYwMH+jO2KX5O2ID8rgHsvsAWf6/v6bz1rQX8bgCVFLmGOZry3wJn8v5hhJab7WKd/Fu2v66BPx3LWNTWz7XirgIW1K6ViSK0lxUjJ6+NoGQAhRiNHrjI6MSwfdLi0Bcy8rvx9/5dAx/WIeoL+1P/4m/+nwkOlA02pA3wd2+gQpbKQdQsIt0om9d9XE6W08f99u1bBdJ8uTemFxjCeXGBBJwEp1El1+YodAbEnPdjUTj4BNz8XP24CP4UxZekJNULqNgkJ6KLahzJjGlR6o9EMd0CS1G25n3zkGOskmRgVLL5cCpcL+/Lw+ErARDvwc+p+lGFGEOPvrio3n3TktKHGzEyjEiMhSt9rsy6r950UAkrVn+1BVxKJIOgWvehOmcbX1y0wz33+k8QX5mbacuL8+3i7LQd7O/24hE4iDlPTODzZUSpcs1aVdjPp8TxqJ5Ou+eMRAxDLaT0hsrvaZuaBkVF7BGF8Nt2dHik90VdHxqjWBAVOIca7YNhIRtey3tbgA3RsYl6tTyv2UEa+yoVXA6oRhJVZTf0Oge9fbWaHi1X5SaaMf/06WOhxU+ePJYK9ddff93+8i//stTxl5Wc0lv+9NEjCSi+e/t9u74aqbrL6u7vQ988b2A0+4dH0jTgE0MBpZ8So0iVhPtIJVEOJgdfVCafH75sKPqWF1WoaCtQD6wTD9b35sb0WFGJa0676KACICzMgjOkAr29tS2xK87Vzu5eX5WJEJEoWw6+hKDWKDGuBSQZESULNd4qgadP1YbCwm8EADKiRfEmkV1dWxG9DjG6q9K4SI8/CWBEOTnH0H9ZBiUDH96LNUSSgM6BneW1KlSweAKwyE3QE1xJvGl2Vvd3IOP2GGuL2CHv7u2r3YPXeHa3RXgcnBKgQD8da604i8whpgJIqwhf9BG/f/eu7R8caK0YTcZcbs4hasOs3fPnz8UgoIeXhNxjvAjuAOlwmvQKkgS6qohdYKrK4yePBdQQiDFmiODEVG6zADwGkBnEx0ouwniJIafSR7DG+XJyfStgU05atOcCMSsACD03jpz1suNzMi0afwHujCtToAbjApsz6JnTvlW/gkFEVfhrHFFotkPHpASVHs1O5dYBgcDHYjQkOcj5Pz6B1WA7rkkSouU6UBw6qozPC3U154nzlaAuz5rPz9p1SX4luz90pAkY+L6qPSUOyftb3RimWgn2lO4CP2P9Y8ucPEf8K1U2U4LdLe3RUfpvQL8TxfRi1IHaurbygak4yDeJLFeqvp4k1VVMXNgzwItflD+Wxsupnie/hw9JfSXv6wk2vW/nHqzLYbA+AAA21foJZqRwjWIASpTxui2vLraf/fwnsrMEGRZHdULNa2mXS9BhH+iKoQBwYo5pi4KpnWd3VzTzP/3P/lRngbFeBKWcI842Pd74GfVUE9TOzrWRKOEWJFZcQUvFDGyEu40+ZGwk4COLlgqSFcwr2SmAhaCb/9EwQCeA6iQtNRqTlXn2VVF21Rzdl5W2WHTh0dWVkks0dwA0OVdMVGEPLa8utwePH0qv7o9ff6XP/vGPvpB/RcSQ5xCqNIk1CRQ98rC8aP3Bx54IHJC8qlgAfLbPADo0ZnHxvFkvFpcz9PTJ0/bwwcMGsElbBc/DY8mwTwdKSnmmrBvPn3iA/cJao5sDmEkxxJU7dHfuCBTlubEG3FvaJpOYhkmaYkmSC973zuYdJZUkZtynfExNbVIf9zxiqWYUsU94Bu41X2yrVH1XzLaxfoR1d2A1EMMAvu7ueJysbZQrpKmsaj/cuSMdCj6b5+f7QPTR4rP372+3e/fvKjGC6Uhb26uXrxTjkUTC9oRBeDuatPklt1e4BcggnRKs8ZWeg+NjCiUUPZg0dCk76sqq26UyArFjRJI4q+3DyTrnmGfiveqEOpTogLAAinwe653zKeZAxawqwqmaWNNeKC6UCCngItfmONXxfvQkxD5D3BjAWSKO53oGrKOmU1xctL19xGiJH22bZBOUqFr8m3VVclcj+FKx7YFW9JVImJrAbX6RdSeOV9GpGHn8niuqJchaY2G5N9pmyDd4/jDvHj58JHuS6T+AaZsbG4ptwrTDRyced9ph5o9EYmlprvYnXsN7qZefEcjFfElBTjRqzl1pJwmsrgSS+86/nZMgCl3MyqrkE0uidWD/7usQYxZWQgHKmoxROixay2rfjB/DoSinqop62jjFqiw7IAZynXG1o00YLWyNhh4AcHtOhP34HGIp/qfaLyD1nBZDYgm0TAwUFMmuEvgI0zp/cbGvipkVAzvRrwLZ/+d76XMPAyDAgP1FJsUN3yP+zHFhz2SxL/XYYT+Tvoc/if4PryXJfIBpPvQ/BQBo4kWBFvx8CAAkzpIdLJB9GMf4Mx1TmMDnPeEcyaAWr0nxO8LBP4xb9B611/B3KhgVg8x5VESfhwzHXtDXumqtTf1Pf//biUV5UrV1jxzGSRVwkKNCNtTfUBfnhNiBGok4r8doYCiojHEoOISpPMrBMMKHignK22P3/9AvmuqV0BMC9npfIc9FtZIQSVVMtLE6JWmvMotg2rTpxDGeElgqJEyiJqVwqV/q+nhMv3BiHvVzU19ZFwyBnUmJulS/l/pubm6l4Hty5lE5Z1Rmod/V/EeDBg6a+H+4WfK+3sTunZLRuLWSNVVN2ABRqBbdk0oFNPGrUbs8PWl779+0y7NTfW99bUVBD0GYR6SVArz6FJd0wEXbKwSaufcKAq1a1QWWCggKNUKtHXVWEjYnW9cS4SPh43cvzwE0mmhX7I9jzRx2cBwjYmflEJQ/2SeqWlQ/q1gOjEpaXFDwRZDCNWDYjexOKfijPQHj45FCTsoc7Fe1jerk9VVbX2e80bJ+9vOf/0yz51++fNn+5m/+pgTpjL6zr+9vb7W5aaYknMjZMZ+ZtTg5Rdhu1GjRQF2f5+EEY05J+PkZVQcAghJbc53OBrz6HtW6UiOD4sTz/HUeiv7voNitFqahGrEzKui+YRZTIxur0iPRJAKXNq0EmlPAOrpiOSVRQFWEitKZKhtzzhOEyHFNit7WCnmeN7DH3YwvR3ZcjG6rsTD37t8TS4DefpwCnDAJqlQbCwkge5lAlPWCRs8yOPCyeB0AACBSqjUKiCR0yDxfn3mtjYRSDBrR5mDwx5TyBE1UFbiO9x925OAzAoo10HgfKY4vyCZQeWf8Fr8PAMD1/eIXv1AljoD49fffi37Mz+9ub0tsUNXn2rMEkOzlg/19OXP1Ci4sKWDmCM/NLSqoprrmisW5rhvggABfwXwFn+6x9R62sN+BfpZ+wFShCXwQ1STQUPW/ZgErCbu9MQW9+ugVhA/Q6KxvUOieWifTr1NPxVJBn6YR0Abiqp9sR+1BVM3T1hLnJBZVBXgGsjwe0Mly0s0p2Wn2W5JkXsdaRODp+MTK7VwDAb8c4byF9YZofK44NOk4UlfZo6nh0X5i0pRzlD8oBlYqLzofdc35eSoz/B4+QolG0UaxeXHIQ7GntGqkAtoH0TUOCyYNGjVUMkHgubYCQuWw6fu/HHeztmN3HYibJsiXfFMpd1vDwYmAARq39Kh1YHq27FfTXnMigthWPdcSPBK4XfOW81kGA5x4eN461UyLnmGXXLFPEuFkGrCwTd+2xeUFjQREAR/q//HxoQ4qZ5h7pKJm5ornhuNTAtyvr6173v0NweeVWlp+8tOf6jzC2uI8AQBQ4V1bWWsry2sCBrBjU9jihUW13TngcgWWz9xc3xBzifd89/at2AAkL9ha2gx4DS1hbFmDWWOJhJGIbG15IgDfW1tnzvqsEnCBEqWG72c93RZm5xUgU+3iGd/fvidbs4iNGpvqLMX6hbm2uLKkCpyEER8/ETjy7dffKJFFnwTg4LtvX6iyTtJyf/u+Ch4vvv1O4AhsS+Kj1fX1trF5x4D+xbnZN9iT8UixB2vNGWOKAgAxo0Pxf1RGqeLjF16/fqPKKbZHMVwVBIg1sF+sOfGHR3/6PPIFiyF2i+tmfwl4KVAg1Hre1xX9pWqRam1z4458bFhOfC72LYker3WMZQFV3ou1X1qGsuzzkyIP3/dIxaVO14DnaNZXEzPw/bsPuj7WybPe74rKnrFlfIZbxxzPPH7yUMzBTz59Kv8E+PXVV1+17757KcAFduSb1+/bV199I7E4jcadrp7smiyTwJskM4C1/HBVVjMWLfF12LfCCANSWvNUz1Svq1gLALtvLzXYRTIXyvgQ7ExilBhQsVq14PB+rDMAAKDG0B7Gdju5tTYVrFsV4orlKdtKWwMtLzXxh2cp4IXK57UBCOIT3ifXkGpm7DBiwosLM2185cKNJwBsSrSPZw+7L8xinmmKlH5Psxr5n71MnMhe3byzpT0dkJKE3gUlxKStj0K8ojylQLWuNXHRAGeSLsUviHSuALZNNcBqfDosALUE1cz4gIvcs1sGAqb0tHbpIJQYs/fbQgfYDHMC+dSqgBjIqslMlXQO2zUk0lcFRBUjxRY2c0k+qUB3bD2xu85WJcScqbCwVBCU5gEaWm5vSm6jmFaC5BdtfMVe81Qh9qFbH2mb6NX9lQBXC59s4kDVPoAz1xcfFj/fgwLFaRvQ8Z2punQRf53kfejTh/vf8YuLwPahPQCQeCCfqbevz2PNdYbrewFxOgOoCy4kppjvAbSGfjnMy+FnDGMa+dJqP8lZzX5O7DLciz8EABytta5Fk/cW+0LFFLdveL0DzvXMlRQWlT/9qz/8ccKmcaXXaGgOnUTYquosg76y0vXqemF84COSxybSOJNSowV9d6XdC4wIzvLqqg1arSOH6v2HD+3w6Kij3ysIVQBiJBWkXJSpmkudw51NIOSnxpak7xoDGuEURP9gESjYBikVqg2FniDWAk18nnteHGry5Wqi0W4OtkV1nHzwPSOBt+3o+Lidoth+dd0uADY0gouEysq0PiwFJIiGZRYBBgRk2BXjsC0c4BFooLrJYzbVhjm+E43tmqL3itEiJ4ftePd9u726FAhDPy9JfWjlNnQXWlueDUkEyL56F5eXRKPHIXs0Rg6XAx9X/RGRO5LxIAgUWi+arJMwrnN8aQR5dc3qomJpSJ2972nJIVXtUcGrA0glJoxEK2GM9Y219vDh/Q7BJYjd3z+Ucj9OFOX+mWlTm2MYCVa5oCQEEcaCERBAgc8iueL9ctj1fGem2soiRoIJCoyXMv3r6uqmXVwiXqJB9jKyVumflpLy6PK6jS54nuM2nWplrZ+qGtXvF8qWkyMj/8M96yRkQOmpufCsNa/HSLhyHzaL9x33r0qPSoFNwUh0z3UWupFq7vPPWDwZN43J8XWw76h46ixTSdVYTztWUY2hP/ARmiFtmiEVOvY2dH5pFUwRPJp6yrkwg6AXbsEZ8L4EXmZ34JA9qUP7okA2xlUC2rjNiEBuQQDNcanjkxgQbLFn+JxUmjgX7DnoaV5bg3LsT/QiDGYuaK2gI0MNJpF/+/adAnr0DX7+s5/pOl69etVevHjhitz6envw6KGCX66f/mTOk1S5YdGUEwScIigQNW56rmsJ4j0IFAAhAE1wRoBvBCHLS4BTHrUah0PCwz2lMoRyOhWXt2/etg87HyyQKJDlRhUDKTkLFQc0/XiMUBDloaMNcybBmMAAEv3ybDqV2N3SX3FSYTBHe6ScfBgI/ZmuN1CPX/oBDUIpuK7nwatSpVKgD4iG7SvF3N4GG3glsA3YECdqsVHvaSW/MtOTjwAAU91sD5JE5+9DB2wAzvTdH77O5zQJuG2NkvNSD+bP+KBQ7nU9xVxJAMh7MAMe6qmEFRnXpvZ9K1kLsacVQ5UhA4e51uxhzpyns1SVcXC27fcYF+e2I9aUpJdng63jvaiKZUpPqqMK2urc9yK8XWRjW6VkmhGnsPxWeoBGDCb7ZVq+xrejdnh80J4/fdY++eR5Ozs7lt4HoASV6axxpu/gb/Ep2DQCa6qMCGAavJsVYwix1529XVV0AT0ZXSoGwAJ+fFn+6+Z60m6npiXOejEayz4nENM+Izmo80I7k/x+KberDxLWYtHRARQAjulnZu+sb6xWlXTSNjY3ZJdQK8eHsIZUHVlb7Af+j3NE26LGiq2sejrL1JRiDvYJY31PLs7b1vZW29zyVAaSKlqRmCLwy1/+Uv9j9/7pH/5R1XqYBU8ePxGA+/33r+W3sVHsAmzT1va27ndEZbm+sB+ywbOzYrIhlEqFm95p9oMnMjztAADsUXpW2ZNUmwEUAfOJG37/+z+oOJMqt2KY0m7gDLMOBpZ9HujLD9gPOACQnzgBW8Dv4H8AbAOocQ0Z3+iWSzNEo9KvhJ/JKNihWY9uTfyBfefZOKG3f2KcI5oSfAa6KO/evW9Hh8cCC6CvB1ywHWNU5Jbu4XYC6DzdPv/RJ+2zz5+39fUV7X2AhFevvtdr19futJ2d/fbb3/yHtrez39bWNkSFDuPRiUZNwCpxS9ZGceTIbQ8BsDMKD3/O/kslVYlKId1K5GrqB39X0jlo3QGYVlWUc1agZZKsMAZkAwrA4eyJPVETK7g2YqucG9uwgaI6IGgllHlfAbmKxQCjsLVm68kvVdtKbJgZPvZb2ET7jL4CPI9o9TRxg1m2FG6ePX8svw0gjsYIsfvW1l21+JopCxhr/bHFBbQvbvWMAaxwCLJ3xaJS4l9TxlJswaZlzDnPjc/1eFiS6VCk02bqc+7CHSAfLTnYimIbkawXO057uxi2Lky5eJhkU6yO6tlnLbBHvC4Je5jR3J9HKVtAL33kSvAGFHX7EPyhmbsAG2YPOLaL6Dm5jrvyXNxUTFDJLaCrk2rO5rIKWzAZwxwUyF8TyVTQ7MSE8b0uTIqBVCCPn6+p5lwD15R4OzFJgO8kp/w88egwCR+CWjpXAF21N3tgvBceze/2ftjtD9x7vueczmzJVMmHP/PnOO/MevcMgJxQJ66KSepsuVDn9jy/h/fp8L0TwzjP7AsEyRH8eWZX9HFbiin9pIjEMIrLxCrxtWrqWNeSGVHjAC0+nylkDNdx6l/+7g8Tb1QjbLzQ1X2P2YNyLjGwqqRRFerGFqkX8EKH1P1G86LG4hj1+xrN4QNEtV+qxKjoLi7oT/4nSH7z9q0qb7wWloA2T4nD5aGpL7jGHMXAKFArqpMWlcA/Y5z4/QpcuTYOXFoHQrezGuylE5366oM3j8NLVSoHkQfNwfS4D+hXHtdHUD6mkkAiVKJ6Y9ER+9FE9Lqnn079RSRBNabH8WxvHDWS7BJRQm82ttas6J637Xp02Q4P9trR/m4bnR6L9s/cVZTpeQ+JI0rca1oOHCeLY8c5ktjy2fRDAwKI4FF9IYAIHGiqJBcXZ/q+5r1Xn1AqfkHhWG8S4tD0NYKsED/2EgZADkjO0AbPInK9sNTsnKlfHHBYBmtrK3L4bGZVDOaZEd/a7u5+e/d+V6JxgBmZay/KaiWgbHAYBN7DJO5mXhAghOrFdZGUaYzgdGunx7sST6TFgWkKoqMDZI2vtVaAOFTTbcym2unxqSjf7Zbq9JwZyaI5u19eSHW1l0iBlSS/FKhjBGT8BlTrgBasg3Q1SKC1HnyG2w7Yw1TkLT5p1Vqq/6wtF0EwkAxkCDJ0PUjV8+hxfn3fkpg0ov3SegL1lwSzaIHcD5oBEseJcq1pwu67RV3f/X8R3IPuKl0NzmOJo0E7Yx/Rw/n555/Jluzv7Srwj4I8+47vF09Sn0H1CxCRe9c8c/oqV1bk7LEbJBhcQwIjB5s+L+w3KlC8H4EAhhL6PXueJIOKAVUxAmJAAF5DlQ0AgGdNcvPo8WMBALg+CfbNzKi1SZVz6McjqKcHqpQRiICg45BVUSyH3D075q6Px52oqETEasScnukZhAEAACAASURBVGfR/LC17IGf/vQnum+SAdZJTlVG35WMAACLSytuGarKQ1hKCbAFNMoh9UKrCtpBiqVCD6nYJadoKySxViBVyXZsfjQeOMeZR6/Esp51nkccqFp3ykm5fYZnbGYA14TNlG8o/5ogMWg/djUBqieT+Kzp2qQPANCaPkA7SgfiDg74dxD2PhDuBaHYc2ZiuWriqouZCCQAsffd/XQVhX6ygDRWKqhwNalGPZVd4x4Q/eOMXY4RwrsRJZVsboq2kWqBCAAgKi0+d9Gj0kQrhoVTArWu/lvICJYMoBlngzYv9g5JhVgqNTZQwVpVv3Sflfxzb2nBS48g66n+SL2eCS0r6u/XqNJrV5dcQXBV5ujssB2fHAl4gOnC90i8Ls/PZbfoh7eIlwFAeux5T/6kQkViCjBnUP1C3wcAgFVH1Z+ef5InEmDOFzO/z07RZoAmOycA9nYwYzqxC2spfzVxvOJKs0EG7FMmzRCtcW1uW+E9sbcL1mu49fxvbI70ZTRhZdFMgrNzVR4ZiUWQTasP+4eeZ/YDUwA21te0twDgTy8vVABhHd0Tfq5iCUDFr//sz9qf//mf67W//fvf6MzDrKJtiOt///6DmHUsOc90Hf91l2TWlXfiF/ZU6O68tyrhMAkpwowA8Ofbo8ePlAQT4NPylOkHFqsz85BE4PPPf6Sg/N/8m/+7vX7zVslz9l6KM+xx9qAr2fhLYiL0IqzOzb4NY0rxS43AI9lNKx3rFGo3CTtxh8b+qeLqscOcHWI09tz8onWEAsTxWrUILC4KfCHR5lr4O68hwQM8Adjl/gAk+GLN+D1VjDfv6DOhst/cXrU7CFrOuY0NXSH2PgDv8fFpWwR8Gl23F9+8bF/+AfFh4ma3MQbcT9I0NUOr26op1MSIZxcWzpZwKiALYsbLfSW6QHlNgqmWO4kGVpuO7ZOTA7dOkMjCFjTFmj3+ceLgSTahj8cucoa53lSgyasUq5WyuoozRSlmTwW445kmWcUXuy8e9qMTPvYZABnxQlrSAkgZ2AEAAKi0reY+CR0gyM7Nmrn18NGD9uzZY50RQERad9gjFuJe6RJmniuvIZ6dn1tSbMgzGo+u1a6HbcJ287yViONna8Qpz4nzz3uIAdBa29hcV3GT+wEgYW2IVdi/vI5zLpYKk37OEOz1uE3dX4GvFvTtWX0BlrO2mXIU5llmzQdQp52J33dRxEVmjfatuNOCvm4943tu3TEoISA/48urDUEJf1XBca1d/3xELvn5nNsevDem1OagSVHYk1L+N+DiOGEy5ZGAKnzNuADIOQq7NEW/tAwlT8t9JSZJsh72TWKTJMzx184nHNaqdbbykPjxYUEtoE/AB50bxYJmM/dVdt9vEvGcGdu3KjyXsGbsjD//h3pe1hDhOSb20r4vQCMM1dxT4oNcRwe01bPhMyIomZZIxz3+3ORcWdPkZBL/7WIP8r5MmXAxLLFQ/HYXqxVbdOp/+ff/YaIe2a4S40pHHGlUdLkY6LYYS4I4FpdKmHrK0yvBKEB9zwEV74txVg9UifeRrHUohio9CFO4ohdUJq0TJDVOfv0A1bdeon1aHCXFpjwEcXGFyGqe+R76AHyBlvNargmgwFUnz2HOQoVakb7VVGi5J6PbExkZnKqoXbemoHIQuUcOjqpaJaQRZI970wEpOmnYFh29XzG4EVizDiy0RIBnhfSbNj8DLfusHezvtKN9+r0PBDDgTFaXl9UWcH563K7HI09HmJtt56enei82xtLyitgJoNYIlckoTK49y5fqL2td1MfxCHT0Rs+Y54FBpc+RIEiaAcXGYAFYV1BRaG9USjWmTkJZZawWzZzQnOZJk1HFIKqqpuo4AitnbX2dEWsg8rANbtr9B4/a8hLifrftuxev23cvcQhQAknshjQcesIttAVl00bgVk4joougnQrQxmMl/ygajy7P2sXZQVuYJ0m5avv7u9XvOteOjk5FEV1eQRRqScG7WAR77p28umI/Qm9kdq1nlQ+drcRXSkFddLvqy4nauQK2GrVmcZ6+6ohhDvWf13VoMUJ3HXhicT+eP8ItbPqMW9F9ynC7UidQa4ASimtSgQUAFmc1r3PlpfoNq+2gT3AslBVAwzbBgJ1n0pqHAL3MRrYUdovxAtWexJaRgiT3X/3xK9Fz8zreW339tHKMmWYwb+NdWiHSGdGYSZKo6mfSPiJw94QF7oW9mgCFa+PzuGcSE6pDv/rVr1QV+/3vfqdqA+eH/wmyob9SzSOgx6kvqE+O/lQHMewn/twSBfe2vX33XmwdsUbOGf1SIFAxfrA1BHyqjsAiglIbaiXAa+lihBbPHsM2MCKMa6ICBQDgVhcnZnGoopmi0UCfN7aJ4K1m99qeubqMQzFjaaxgkQCI35XTr16+BCZG6qsKr/5i936nkmdb53sxQOCghSRciZUCIyft2BxdB9dQc95TDZIdrWAi4KqCtWoXsiBmIdcl8iZ64UCx2pWS4fig3izEwQ/BsDjS2HrPjXcfnoDKUhlO5YbqI9+XvapZ23p9qmSViKsiUeJ/SlRgirFfMjt8ekpz7WltQDgLijyMG/bk8gKsF9vCJE8GIayFIAGsESK2ZlQ5eKLfr4SrAOFqlBUAyeoKtHeLtCV4TGBjQMQjHofVJDMaPcnAFTpXCy4uz9oGrKxH95W0x8axPqHhHhzttf3DvXZny9VlAsQP79/rOn/5J79ojx8/FHvtxbdft9Hooj24f08MIN6Pc0Nw7XFNcxrpSRKG4Js1cVjLBVUpCfKvx7Q5wMq7kUAe/uyKOCBaQNiPovwyLYAAWlU2KndMLimNGNk6Bb/zih8AN7k2khMSmpVVgBeu71zPiXgHvw4IwTlFSBQA8fjwuK2srKsSSdWf1xtcp5pm0UvWtSuAFLWXM+RJMh4D+atf/rJ9+slnOqOcd1rfSKQA6XleEltVUG4WiEHiafli2z2zGdkrJDLHRyftoMRg/VrfK2r6MLgQdONe1MIF42F9Xb/L73AmSYqJ2V6+fGU2lar8UIHdKpRg1H6jpimUwDH7R0BfjTsLe4bXhg3K72OHHdvz7GsU54TeeLPMlEDViDmSQVXKWd8r+4W0n7IXSRDxLZwLQCP7PRexOLvcJ+c2gsJhwnBNPE/Fs0qw2T8z0qrZ29tVAvnjH/+4hB8BfmdUlPjwfqf94Q9fqu2LxIjzz55aXlmW32DPIsYLiOXWF+ylW++wmFaqN2OS+CoMCCJXXisF/wLpBQYI1bbf9cz3iHdis/z83R+d6SBhSHk0oBmW/ZQM2C68lmIHAFR8Q/yKGamA/wZBaYvxWlqjJa0d0vopUJDzKGZHFb0CxCvGSyxQ7ZqpGk9N37atLQSdVyQACJtDhZmZ6XZwuKfnQLyWwhPPL6AlgCP9/sRhu7sHZmWOAKE8CYcYBLFPx5IGA0OHFtt2mpZJ23XOiAoMVeTg2ZD881mccwAknhV7/UQtawaXHc8bWGdNImxt3xYWbNn16I+VnU+LbRJQ/LIEm8sWi8koEJvE2+APnxMdA8V0BeDKLgxBnZpixnvxfBWH1rSFxB4pks3BrimquACFkRP+9PO5uLfQ5uYXNWb5zbt3sr/4H4EO1a4n31DAtScrwapxpX0oPs7vyI8XoBFGZ8D6j/xSsYWTg/EZCDR3+/SjyQF9hV5JcsWwslWprndTE3qV/+yJXD8tWr6WaqMgThq0NQa8cKThcbre424P9jPxdAiBTWGhfTRNyUKMaZFLy2KeAzZRIz0L8MhnCUyQyHUKq257Zw92IGufFnXtTY7pHOcn9omI7tT/+h//YRJKRYKloBRROo2CLgklxhIjLeRj7GpuREc8a9hV7iyUboqHwAJVMgLyTRCvQIIgv4LMJC4KXAZiSLxXjJKrpUZGRJ+oClUQmhxOGZ0awxBKFQuRxCejBbknL4r7nFMJ8ZgkOyhXpeS9RYGzQarZsVMzSvxxxmYEWHmbfwuxV9BeIx3qulNFI6gjOEg/50AzwoiVNA9G7ZqRaxqpeNmODnbah7ev2/GRRwcxo56AhKAD9f/z06M2TRBKFR3U7Drzjj2jFqrywtKyepc1Smd80WZLcGZayLODE7QGQpcDaYYGqCp4PUtTiCdtIoFFaFweWcjrVlfXdM/0Wrrnf94tDtJiKAqNVFVRFeWZQDG/bk+ePhQCDCDAjOXWCFxW29n5VXv9erft7R22mVnEaVZ6ek3BXBgb0cKY3V4O0vvJzzyO4PwMXYpZOZvJ7VVbXZ5r29uMuLtqb9++VtUHp34C4r+00p4+edZVMqI2Cx316pq1QnyLGMrGOQceg5metSSPcRhu9fAX54svJxVG9fkhRjXGwUJI3q3QsfifdSTIYNwKBkF9gT8YX5JD70RsbvBZpSLGsxN5wY6E88y1qoJRlOfMoAZA4zN5Xjj82AEjpKX7cXrS9znPui3AfXoGINjnAG0kCQgw8vfXr75vX335R1WOaAsyOFJTEKTI7RaV9DYR0JNgwGrhutNTF6VhACDWksTNM5/NdkH4j+QImj202F/84k/UF/v73/9OgboCwfV10YBB4rfv3XeSXiOuYCxpZusMUzms/k6QwOdTnYORgFMcFR04bQispQLD5eUuYOAMhiqm5EBznG9UVSSINSX03GrE9DJeXiohGF/1M9yTyKrqCI25AgNX0nsHK+fGf+WU2AucYZxcglYNFikQKHbW6LRtl9qmqk9YCtfXBLM181qzHI00s5cUoNZnxaE7ORb9pLQi+iDHs5cdnMbxm25pFpquAXBX/XJOUJN86NzUOKYaae1AWDOKXZHT/VZlKwGH96Ntl4FfC28lwR/6lyRaaQGzA7WYH++nay6VcfmQamVyZc5rgf2j+v/o8UMx3/YPdgU0QunavntXVfuLM5KU405UlzNv0AEb6dnsVMH5N4Gg+zWLZilfZACcAIRAlmBEs+wv0Zgw0JOzoL71SiC5Z9EdK6ljzQnwzfrC59207Xtb7UdffC57SSIW5Xj3K862y/G5WgCoxj15+qwS5UMxAv75f/VfamIMAqu/+fu/bdfXo3ZvG5E1Kqke23V5OZb+h4TFqhJPwuFKmG0b52tv91CCpTNi2bCrHXBNSN7VwnbjxHMRIeC5LhHg5tAIUKVZfaBub4gSM8kno1Sh/zM2F+AcMTj+xxdgl5ZXzTpCZwSbSwuPdFSuYQati2K+t7uj1gbOBmcZm+RKs9sgArB1sQbXQKI3Pd228N+ra10VWdNMChSxON6CmEicjYjWmdljyJV9zusR2dtcR6T0VEB1qqdhNcK4BAhH64D9QuzGWDCScUBuxAbl2yhmqOBBpdGtkzwLMW3UrO7g2KC+WScZo5xzwVmgOsq6J+lQQQPQUq1v9plk0YD2tCzo/UjGZ9weFbYIa4Z+DIkYbBO3Y/Xj1LAfEQ/k+s2scmXSyadZCf63WT4pGhHLujrtsbOcVzRX+HzOkiZRTFNJt9bG/NyCWK7EAkrYJlDwZ+QPPvvss/Zn//mvZc8AmP/2b/+u7ewixmzf7jZLt0Kw5th42IKhouuaxjBXzdLxc4XZ2gN/YWA4jvUYbDFywigs4LTCLD0v9333wI2ZQdbmWC0xSUCI2LkwrEiI06rD+cc2YKd4TvhmPv9Qex7x1FpDQO2IwXSTVcwWIrbEtqlF5R4jnVfb1PR1W1j0THLsCbEiz+rs/KTt7HyQTcjzwv4Cit2//6Dd3dpqC/NLigf294/ayTEsjTOde9ZjaWVJ7aQ8X4NA7HnHgnwWLB91YJXWigCgGgkZoIHPPTw4UlEgmg05f2ZluR3BAMBaTS0x2C7tj6LAa1/jayh2VmxlkT5XqBUXK/kfJrGeEiZbJ2B6SjkFezt2hf1sDSoXeJLf8Kydw2U8ZEasuyArtk+1BER7R60ps1SPAfTd3++EHsHATQFf3PvX37zoCopKyMWxd+El/kRghqrhtk1i7pXeWnLLAAGJOX1GbVMSv7ug1jPqZFtmPJY0IF7yOcfRfetfRq/r/ZQnOi5KEpzXh02XxJh7hn3r66v+lkpaBMT94Cs6ENizxIwSU64zm/dNwWTIXuBnXRFiIB4p9lmxsoe5ua/ZBZck/LPVbjHMt31evB6xbVl3r1EvRjr1v/3jPwkASGAVtIwFTKVA1UPoPkJFHEBAnQT9cH9iKgamthGI5uumjA0bItRIDKFQR5LHoi7bmVhQRgl+sRCS/OSGfQOmO2OQNEO5Ri2oR7sQwzxoHJg20hABqQVMAoZh4v3Th5keM4/bs2Hz5plul1XJU0ApamWTOEjXN1P0GaFyA/GpVINF62YTw3oYW0k+1+qZmVbSTHWC4PTocL+dHh22o4Pddniw006O9qX0jwEnkUfYbIOZ5VejdkZ16fa6zaGyXm0RPYWUIH1OIkIYHOiXGNg5nqmqrdDXmShAHxrVCQM8BB8Y0tDdnW96I1mDhkNJr+yVKjAab0bAop4zjyI0/cuOTMbwlhFMJ+36BkR5uW2sM2JmU3QwUQknqHCDorLr59t4hDAiozWg3ZjGY8Aq1+J+OFXeysA56LdRCIINpTzMDz5rY22h3dvelBDN0dGBxWKu3eu1vLTatrfv6zlaldh9fPyMZA/QAwpgkvCPAYC+d5jz4v1aiVPm+hbIZLHSAo1wUPO9I3Q7gfc7qtCey15B5TRBVE9PiqPktUEJ+bvOXaHLCgz6X9J+AFUNoAYo1fWeVd95L0gHaGcFZgAmnxnfJ8GTVMRrxrmVlB3I5d4B/ngOCFyxRwAQjw49314VHQEAoPUj3Sevo3ovyuHcguZW71AJlIhlaWvQJydHC9BoMCVq5glGpaNQiSgAABUu6P9v3ryuYICAbEWVbRgfz55/ojP/oaj3Dx89FNOB9ZV40JlZAABf9B8SdDAbl2BQVfVSeg692gFy5kSzbtVDpn4897ATaGZqQRLS2DzACs5K7CdnSDTSDfegYnsYVYhNtVP22VC1cK7GlBVaThCBurloo4i6KgYfUOdrfJ2DE1ef+FxpOahVwQmn+wmnFfjJFighdwATNhfftwP2nrNAnwNWAaNCz/sRhbw/95AgTUFFRlZ1fqRnr4QfGGGjBBUJBLw/TY82w6bE6zJxQkEYyvVO1vokzeuRKmMXGA/GK4l6W/bdwKYBTgDNHwoOAUzeu+/pGadnxwJesadUqNRKcnmpiiO/T+WJ5xIWGP3vBKBnJ4i9uZ9YQUv1WgZ08Dk304rXiJINUFbKwPI3JcqUIEQ2gv1SIFhAPoI6gmcU0UmERZG+uVJFTuKC0O/R/pAIIFoXZpitrW+4qjmyoOuf/MnPRK3+3T/9x/b9q+/a9PREgT9jQHum0XRbWVrpQeKaWU6LEZVvjZ86PVflbX4OoMCTTKiQq2dyfl4AgNoNHjyoSUQX7cPOrvaqGIawJyrgBXjx3nPwvriAbsKqrueCkWYz05oEAPOBZwkbgWkgVMyZNHI1diJI1Z8KKgDGu7fvG8CyZyw3CRnCcCJZYh9hW0yZ9/lgjUiozEIsoL/690nE47P4Gde+toroH+K+VxJG9GhAU8yPT0+UbKIp8OzZ8/bg3gNV8qlSh2bM67AtTDh58/a1bA7Xw/+0WvKZaqvTxCPAJMYVA8CbbRJwOeGvGDACNlw5T8DOX2VTYHxdXuh6daZIUqVbQ7HDtsC2Y7otS2NiVawr9uMmlddZqvAftCdgLUDFp7r86tVLsyJh7qgQZAFe/Ad7wUw7g37R8OB6sK2hEoeVRELIZ0gyWlNQOB9+frEfmnzB2F2A6PkF2Vmo/KwT58vz0pn8wnXe00SZf/7f/Ne6RxgAf/3Xf91eln6AEzePgYsmD3s57COtiyJzU7cBAdweCs28WlSnPJKRfZFqcTRPAnDCWIndVlGk+v+TAMTGCSydntZ186fHWgP8ue9f+j60ApdQcYo4FAF4vZTxb2/FaOKMrizbTwvQEEPPMbWTQDMHxW4djwTQe1LTw3Y7IQb2FCj5biYRzQK4jAWq8Wzp/9cI2FtGhN5rDx481BrBjNLY7UsExy/a0SHiu67gcr0PHgEqzeq+aBGwwr21tGAhuRXIAE740tZcgpkx0hkWyCbhYe91+7ZezT8xF/sM7QzWl72alkixjQv06gt+jskMcPf94xFP1HlpfJbbTlW44/zU2Mwk92Gsxba45aLWveJiQLhMOOD1aaFxkbYpj3OiXSN9JwYA+CwDtCPpmAFw8G9agriuiH/qXBWALH9LQaDAec6ofC6M4UGbnPK7Sk4TqwYs8TXaLjqGdREiOerQp0crIYn5EACggOuzRlzmlttOO6ibyGUfEuBFfqED0+zPZfO6NgRPE/jh5xk8KhZTadeREwR8zNlO/OHCgfeQ2Q0fsxh1bgbi4fl9n1kDmC5KV2vH4N6yPv9/AACBJ//qD19OYsTzxgTmCiiqn14/r5Fkrs7MyGlb4MPoE1/0+hKsnJequWZZEvwijiF6fCmmy7hRMbaAl6sXs12vc2YYJ6ATgjPtfrNUo7gOoZbMY9bDNoiRnhsHwlFRrj7XmlNp8oBFHHBCqlaVkInQY9FVjQzLsFZAr15aqSE7gLWc3XTbPzjsBF50ALLZ6/eyrg6IfQiFloHoqUoDwu62gRxGGWpVfqfaydFhuzg7aePL87a787a9e/O9KvRbdyx4Q9CyTkAxM6WxgGIHVB+LBfOuhJSq+rPoZIe1sSLuadGH5htq3wSjMABoB+BaPO96IkEyDIkMTCWVoOLjKxwWdB+SfD2ITsjM90lQT/Jcfb4caN3bjIIEaKbPnj1pjx/dhzTfdj5Q7RxrDjs9/x8+HLTNze22sLDazs/p52ciAfoGOAkbyNC96as1zc+j7XDaOFHugeet6mLN9SagpfNlbua2LS/NtfHVeYMORcDBuuN0FxaW2sXFSCi+6NsCF5hGQTWcpIFnaNAmqJrsxSAo4t8Cc8qo2TG6L8nK3nl9aD8AAK5SVunUxosko5C7ACkYHdY8h30IAITGnD2cQEfOo/rD1GPFuRloFADqxZHESHPm+mTHegCqEFaSaZqYK4K0+JhuuajnKCpyAR8y6FV94VwhkoUDCniAKCXgx/6e21vWV1eF9IP4E+j98cuvFNjPaDwV+iIWhzXy6nXFTgHWsH5U1LEZcS73trfbxvqmHDRgAsEMr3vy5Ilblej/W1wSA4Cvl69e6U9YCwoSC5UV4FHVLcYPAQBIM4KpEUXRdhBvIIavDrVf8IQF9i7vCRWZgFY6BeUYoxsQ2j0MACpgcWjpeQUE4VzzXjAJhi0oCVQAAIKqK7irarfo3jVVAXuWgNCUUyfrOkeh2elM9SyXrlJeDAM7yz74TBDKvXNWhwyuXk2eLeQkI/srdM8g3xESMkBdoEQNtUtfZDQAsl8TDGc9BSpXYj4ECdTrCqhbo5b4zATMqRjyPQCpIZXZa2Uhv9xnmGP4JfXx1hgozjt7FWE5En40AAhu2evxqfE9pjO76sg1q9o0IvHebYf7h7I9mXKBXQs4btArtEoHCXwuiUrYKFmLMLcCtCsYKQfOvqLqur0Nnf9x27rLNJYbV+Iuztv5xZkAAOj1Yh3J8dr34/MEmmSs5NVIei431+gfTLeN9ZU2uuRcukVHAf7efpuZmW9MAoA+rakf9QwuRhc6o9KLuUZwD+X+2TY1oaf3qs1Nz0rxGw0AgjbAMAvczbSdnd32kh53iXw5gPf7ohfjRNHsNpKZSVuSfTNLBWHYKYkgGlQkhrn34IG1J8QFZb8QI6CyPds+vN8VK0KgakUErJ+mFhXgrc+TnbbB4t88f7UmYiOqB9vVclPXWUuev8T/WlMS5KprLx7Kv4lCGHF7fnrWnj591jbWNiQcigI+1wCgxH6Czo49+7DzXuNEeX/2CCN4E/yzpwIGsN58fteiGGXxGisnVk7ZON+nYyax38S8cRuQ7YeLGgDAFj920YZztLW5KTtNJZmfAeLwPNFj4X3oxca3YP/YCzqfNc/eQOetWAtcJ0C1RgYP5l7DxgD8COhI8k08AHPr+1ev3RpXgBAggKne9mEcHvYMk4FYaw6KGTnXuhfO5cWFix6sM+NeHz95UhNOOLc77eAQsVxiELfGOnnvCxPE2rF1irk545W0CIwfmcWWvRQ6v+/dhQOffY0N8HV3Cupm//G7sl+l7zVMTDgz2KchyInPvrg8b1QX2YsGpGGDwNY1qCtdD8ZQc39XN7XPNmVL+R4200U9ztp1m5unlcy6AbAWGBv6yfMnbX5hWi1R2Ba+OgV+teV4vTIukfVXBbtjOHnSzqSZoXF5YS0es89aQ1QaG837hD1FsS9gQx+v2M/xf+6NOAjwAZus80jrRcVsTjRdzWe9TfP2c+Vn0d1xvN8DfynIJT4UK6JYhnxPY/hKpDAxgify9EJ/ji8D8KetI4w0232LTVrrieuHFcvZCFNMbJ3SqQLgCWuQYlYNnLII9C3aToh6Y+88alSTyYr97KJmDwA47jZrzyyAYrhKjM8JdfZefw7sP/qE37Yiybz1Zgw9Jh7J73a2YDBasMvrqtXNzql+X38tAWyxa7y28eEu2tqK5xkpxvhPAACO8/wDn00/e9+Lp/aEMDAEL3Qfdb+xjQEVuhhMAIoZjrm2nP/oayQuC2CplpLaFwGI+jXstURyffbfrU39719+OTE92TTIUONzobqoTviHCqTF9ZQgE8QjUFYVFdA4KeMihFNIjuZFVuWI5NjJrivgClJqvieBDZs01dsshhA4CayZ5hUBEr6vWeglipENktdrPmZRCH0v/SaQAXbjo5JRVIJZSO5TdCbRxWw4fZAskKHeDtEIe4NB28PB4ZF7/pUk2CBzr67IDWgphdjgVITUiAVgpBVDRXWupxa5P5AgzsJ+k7Y4P9uOD/eVJKP4T98/nzG6OG/LVDKWF9UCsL+3o94pORaM5WjcGLfFZhfaTkVPlZ+mZIjgLsEzCTI/p4KL8cIR+ngLpQAAIABJREFUi55ayCjGE7Qeh3h6xtghgqSlovQhSsLYK5DFBVFeKdeQ6GPYO4YBvX4ECuodHreHD+617e0tBYunJ0dC/Anu/v43/769f7/X1tbvtLm5JQEAmhu/tKQk9IIRhAIATOcKXQ32gQN2GzA0CiKwAVgS0T1aAGanAbSotFy0tfVlif6gTI1To4K2fwAybnVojy2ckxjQ7S1giXvOVGEqypWT8ErYy0g4qPCIP1eCS2U0BgMRSvWcmFIFBZIvo/A2hpnr+sOeI4LhITNpWN3LmZBhGoBRGCDOrMY7qTnMo2/CGhCjR+wG95s6YLZjNRZYAoA1Koi9QEUfWq8Ao2kDAFApsQdRAg6QR/IMSAgAsMY+m2UU0FjPnSoplRkAAMorsFs+/fSzDgA4Pj21zkaNAxQApMoP1+9RYrBasE+I/XHtqYw/e/ZM9oPE4/L8QtdKUEIQxLqxZ7BbESJltCc0Te5vd29XYAaBOAE1TpXX045wdnLWDg+P28G+J5loTu6VhRqDyHK9/CztIZ6/3JSQqMWgPp8zGzprHKPHj7n1gKCFoJaAXiKE+wdOxmryQpxRAACYHwFwOnR4kJyydwJGJKEMABA0XoCQqug9O0kBi9gXhYhXEhq0nv1iIAkhVFMA+ZlBWtSNDd4FwIojjbPPv/Ed/I4DXiPwCQA4J97avYNLEBY/0L1fjREaJmURYRXoWe0OCcbZNxYsdFAaBkfveGt2tirKPs+6lsFIQlckoaYvipLKnwTWgI/sdehTC4yHU1ud+8V9b6bwS/huerYdHhy381NsNMnrvHxR1tb90/Ex9nEd8F29nL2YlH5cQYv/DBhN0oVdZV/Z9uPDuG+3BARkZS9GtVk0UbWwmLEXlp/X4Eo+6979rfanv/pFu7d9R60Pe/s7+kyAZ84OZvPJ46dqGcA+cP9ocRxBLb65qV5xBN08eUOA7tm5mCcAgxNGyYVZtLmp50SV/PXbtxqLpTYBc1SVvODXsQGqMl6PlPADlmsiigSOAbnH/hnndQk/xrMpmm4BAFR/CSBPT85rzGFv43nOVI49ucHiTiQTOu+VrGm0HXvrmkLGeachwbnyfHvYBSNRkM3IcpsQNo2YhyQLm8v3AAj5PVoBEeV98e2LdrB/KNuJzcN+sZ9gAMCESZsc7wGDwCNbqZRxfW4xYb2TtAY0U0EH4LVj+dy2qQKeQt8mViJpZe/wezyPgGNUf9XCVkJZrMf23S0l6PTLA0jff3BfU5Vo1+J8Yms5n6enx/JXPDuNqCz9Js6MKfShCpvZwDPg+VnfgOr92NdeIwLxAcQPgOisXej/HfA+ZZYTgNjK8rL8QOJczhfP87vvXqkVEB+qHvBSgudzYvvDiuF3VIhhnNrALxB7xi5jD1eWlsUsYT9SHEpBK0U24ulQu2UrMn7Vp9rU5WqfUvtRtTmRlAI0uXjS67awf2gl44vPsk87VQIvxi9FBnr9pckzJ9YP6xkAAPCF9VtfY1qGGQD4bp47dmR1fUW2gPgGvQLOGu9Hr/9nnz5vS0vzYhGE4eb2LMS8XbyzPWMfbIqFR5sK4BT3w/NzNV6amWLndPpFU9ZGsU0mJve+YK1hpVpceVHrN9S0EbuZosHVtZ4x76f4vBhvYl/WxAXyD86zhVotDM4XNjraGylwxmdZtC1JozUnADR4pjCp3MZnUJxnbRah5n85BqscqqOCD/wh1yl/XvGoz59boxBntk+2LeFZx+d5lS0uKTBQDFuDDuQH3bg/TRsy4zXIL+BOWgCUcHK25Q889Ub+snKtsE/i55Iwa30r90rBJGB/4k771z6X6orD5fvyc7n5srMGZijuVjW/0I0wagWg0cZLLlbFDS9Fn9gPz1fywST//tP7K3FFD7AbBMhZje1wq5HZoN7bjr359xAA8KLVPUsTwDFGhEDzs14/qyY1lXBocoK0HgRU8XoOcpT/+be/nXDxuigqQfSNVMAlRF89uBYZEaVMVR5frBSrNV7HFUJmpZMQqTZe9E1RcjRawZR4nEgciA+mq8p8M3NT8wA7hKU2OQYoEwf4GZs4YnrDwNG0R2/qJDUGMlKuMBVdiyJhFkYo0WdjymgqbaJlVzsDQSzXmwNqg3mt8UDMCLYOgAU0XJ2sUW0FHwXt8catYDatCPSpVYVawEiNkhFlSLPYASAIpKGrXqjXf54g6vSkvXn9pp0eH7b56Um7s77aZqcm6mWUQqXGTgEuzLYzoc/MuJ41iKMkfK5RacFwsR5GK2nxMKKNQafigzARSHUC8LV1K/weHp+3qxscQtRuPfosFcWe3mLalaYKnJ24X3ORAIj1HreFeUa6UPVoGsX3ox/9SAJP/+7f/V17/36/LS2vyYCzhyJK5mkCVoNGWC26ClwzFQUOzO7OrvcjjI2aV08eL1BHazpuczOIQEI1HjXG0jCHlp5xqH7ffvOtKrupaknCZxoHCs0WdoHZFdAllTwKAfYeSyLxMVXPwngdgqk536FGpuUGFMDX6MPrxEmBY5gFouCa3qS2gIFaMMFHzkb2uEsFg/ccTCDQTNeaeZ4WBYO6RjSH/XAGVW4UCOA8AUqIgqMojEPE+Wt2M6OzCgCQga8TGaEc9hwAwONHD9vi/HzbP9gTQ0iCTDyb62uNAeI+2Q+0AEC3pwXn5PRM5xC6fhQVIhwYNoGCj6Ey78yMgmeuVVWL6xtVzQAKoEHCbjGThzm8fob0mkL/J2il/5SglIAUwIC+VbcDFLXwipGoUOMsYElgBM00zsGj+gzmCEiswEIjUWtxOC9m50zL8bKeSWjDImFtCZi5DwSK3rx9bwX4JTMIMnlDUwKK2t8rDkc8CvXlBdl0qg6hTcaxcUbcRuGE3fomVp3me9ljoXmG8u+k2cwp7HICougnSBisgAOPHsUZeRxXAr3YfAc7vWPl58OkXqAAI8PQD6nKwhAo6Kj/VYUNVTbXbKq8QR/8GO+RQER+r0a+WhDRnx3nHXaNQL0ZO3CzGjL3udcIyJrQ16457Qij3noc5ubGWnvwcFu2j+eQXmHulb+rveSMRMw6AGZzUEUzTdt94r12h6tcHpWZgCLtSd5zGc9oOxU7KFuj0VpeEwMeTuJMwfRI1ay/bQLPONNwCAJrv5SQIrb8+uqyLS/Na7QaDC99D3bEFEyU9NDKhHR0ddaYc0Pyzvkl8Hf7goFfbKAA3bE1D8Y3N1LZB+RLVZv3phjBNWkOfCrRUn43oMef0TlAAFa9piR8q8sSJONnAoCmp2qSzrFZdBNsuCR59Hfs071tiySurC4X44jWpsO2t0ufuCv5HkHrpCOjFblXaYgc4xMZ7+uAj7XGvmDbDCRCk76sMXcbnaAofo57Yb3wx9iF3Q+77euvEFwEWH/Ynj55orPFqOWz81O9B3ZWGhGcUTSbxCYxG4bkH1YhnwsABQgQ6qxF6HpWpYB+xvSVfzLFmzG5APOunvfn2sAxtpQqMWr6a2vL7ZPnzzt7R9x05y4Ciwfqsed506Muuj2tZ/I7S4ofaXnCRoaJlNZJt8m4hS5nmn1LAutWvCkVNfDZaPeQ2JPwhCHEfmf/0yOOOnwYrsSHsYe2b2awnJxeuAihAolbb1xNt2jjna07oobTxiFw65iCi9ucdO6ql9yFp5m2urwqTQySdVHpi/qe8dbEmFlTsXsqISSRlLhk6UzJ3hXbJi1FApFLSDQFOJ6fWyQM6MZOdGNJxQ4zVd1tI7b/2kcq4JmdoDWfXxBI4nbJkYT4iBX5XZJubAp7ALFqzvYnz58q5iJmINnmXOD/BGRUMcT+xpMdYP/A7pF4peIjElrriJBCEI8l9pw0f2bWym0XZqRyDZ44Vcr91QLGZwV853rSnqs9VWr5vAcsE77i39TOeHWtggdrQZEgE3IA9+IfuwRYAuZTYv7xFbAcINOAmc+Z/aKr6q7IO4/iXhT7kY9w1nim0pYySJBcKHEhn+NRnm6BSBU+z81MRRhRpv1H4M9+xvvSv+NKt/vbIx7owpXuo7JO/VnaJ/I5XZTWV/GHOV5iZa6t81sDWnwXl3bjvnv/qvGA5f/DmE413rGEcz19VQEhDFoXcnv1f4usGnDKc0kxrsLXnhlQ75m3zs9T8PUzMMuXvxKD5ZlJ9FdjFd3egL/qAYQwC/rJIrqeYiaEsRAAIaBf4kSzhJPk1yjkgfBiflaoTZv6H/7qryYWJvMnKCioZJAkzbTnmY4OlCoHd+UbMa1fweSVe8ZFR8VpE6QIFXIvpynHTjhYlKASHn/kJewS86Kf5uFp9ic6AtXTlKAsapsJaLh+b6ikHF6QOAbeL5ssEw4w7kw4sFGxAKFQ0vRKD+gnGEmBDiT8SkYcrDhpt6CVguvhgSmKWUAAgSeqslaAVargJDU6ZEJoDT5oDid9PNNN/XLQKM9Oj9vViFFPewo0LhhNNrlqq8yxV0XjRr3dVDKnZxfaLFT4uj5GCAIQMNyMagdVW54VzpeExxsYdkBVntVjd6aAAQSfTYITJvC4RDF0Qg+5HasNlg2XAm0Fz9D9PC8WAOASZWXNkTYQIUS4RvCxDwmGSdRAEL9/9Vafwbxd90H5wLCjoG8LHb82yh02CQYcGiH3IPG0sUVpOHCm/Lp30IAQqtKAERhc9uekrawsqnICzfPbb14YwSsk0XPouW7AIwRTuNfWAQDZu0kkRAsLLadaaLokq4Agj0K66AAYHcP0/NfviKpWz8O9gb2yLE4xPee89xAAYA+qzzRimBGKKRqizkKdeTmXYifwWQTOAcJSbeTnXAssCSqYIPl7u7t6DjjBR48edgEZlL5U8sWIKeMe58W+prLy+afPdVLff0BN/1zj9xBHIwH96o9/1BmgQoiNIeEFYKJqJaVfxCzVm4mYnKvKMDxw7Msr9NL2CS9OGXvGPVjIrBfmhIJMJYugU06/nBfBKKJDsBVggxBgEbg8uP9A+3CP88fUgPmFdvcOrSOmlxIYDnsOBfhkhJ1sjNuIFFBBkWSU3Y2BlegFhBnFMyAoYn1DJ3SFaaxgcm+f1oAZVSoJDpKc6k85vao2DGwYNpLzznvj9HNe45RZe/ds9vNsNbe+gOEfJtyqLlUbV+jLfC8Ahn5PycV8V+lMMhmbObT7BkHtjDvnnbat3tOa1tv6qTU5I3HeHyPzrnanohYAwMKv1ibIV8AW/s2+ioBp1iPUVJ01hKSYWiHKs7ViwtrpgD6C2IU5AQBKrmXzrtvqCiMp7yuJB5TiWbCv6Ldkxjp78c3rt9pLJGTsM5IVU38NDJqtUzoHA22WBAj2i/aB/ff6gGgIDKbS1TE0mFQAHT6MpQJGohpPInNcFHVRZEs5Gf+5sEAicCr7vry8ILov6vrscUSW2GOqOE2mFdSzB3lfUY6rZTDVPCerToCxZyhbQ8jHRsMIAnzH87g67eJEBLQsrmWFau4f+4Lvsg4PAS+jAn09AOyAMiQtfF+tFQgdjqhqHgsMBhhlKoFM9MTVQJK7MLwAD9gfYs4dHVuYcAGhVO6BSrtn2QMY8DoAAIJ4C672LSj9JBMrf5t95efGfuU9olTOe5P8s2f2dnbb27fv9H4I693duqvkandvRzaDVgvbqD0Dt+rBX5NIlpKXlVW9DwC4AFfNATcIkSC160OHraRRd2ahqII8oipr0CwxmoNTt1ioF76EKwEotrfuqshBRV8TU5aX2/GJGQDYvVRjk9zii4lNaF2AkeVE0e0Zw8QmQGuuOYlPwEnpFc3MqfqKT/L5MD0cu0Ir4MOHDwRWMfo1I6TVrlEVVmIqjX6mnbWU9vk86Zgo5nXSTFsPAHYXF9U55XoBoXMulezOosUE04U2A689/07cSjySv8d2ZuIIiYTGWldVFgcA8EjrEb9zenKiWCACjIoxr67kh7lOt73OivHj1hviTsfCrINtm0FhYmfeE/A61WTda7WyaZze4rzYJiTjxHgC50041Pvc2VxXe5DHccO4Kep3FQK4Hr50XpZXtf/wea5Ku2+dqj9g0s0t8ZzF8nzeAVutaZB4xlmd7dnU9ERaBAK4i2HD64iB+V7YEHwe98UZEbNCwsZmkpDc8ewA8cVMKoFgQCX7oCRx9mPx30poq90ghb8kuWKPVnuHEvi8T8ca6DUktGel16Uucl1DwHSBA4y3Ld0ds19cSZbGgAS/J6XPERDCIAC2rWOc1ijZrEkAgLSZGWhyTpd9rNS3Cgg5d2yUtH8O93so7IkHYt+ShMfn5nfyp329J7A5XnFbTQSjtTerUK3VyWjNIV226w5wThjx+iTciUEch/gzcl253lx/Yofh2+sabh1DaSRjaZOlFUR5aLUzJS9Qe/AAgMj+7b6XyUgDDYBBSFSjD11UCRAkvgbs5XrfjHjk7E79j3/1V9o+QkurQsUbUq2J+JcWtVAWLWpRUW3TawyCaO/umyFAB80S9a7E8gwEmNigin8dJCVI9R6p1muMROkPJAjEgVe7iZNWUVgccAX9zYHTbPQKHkP7ctA67C1x5Z97JgAbVinzoDAMOAgWMkEu1wiaT59yDB8L6mDQ1RcOujeokaRQbkiY+sDXThW1YAcPVrcMMsN7E2ApiL29VZ8kYkVXowvR5A8O9tu7N28URI3on0KdnZmsVG00kouxf6ttFrG0Uvbk2i/PT9sIsaN2I82A9AURwFFJ18EGMUfVnOS5AneuA8eGNgBfqsYQjDL3HCE4IdMwRmCD2IAS5BZ5SYGk5rYXdU/tFlACr+jLdwWGfiQQPZ4Fwi7kADOziKtsKlHFUVitnmrrpXqSFeAWMsg6Iq6kPr/zjNcxBQkQxft2rpgHHEoUHHCAIKQ4OYJEBBSd2EOjtKiQewNdqCRQpLoAEwCjikCg96MrDqaaBVFPJR3a7zAI8X40hciqxWZeDCnECprkLPvkRI6lRoxonJ8y+IBcAQDK6LBWNV9YglmZERsGQLXIBDH1ZyMaQwWld4Shn/P7rO/z588EBLx8+ULngGcClfD5J886FB87wDxr0P0HDx4okMNxE+yzVrzXnY3Ndv/ulij7Gpk0P6ugFnABsIneVqi2BLc8hwAAjKMUMCndECuKy9lNNbUQaMZ46WzwWWKF3L3bjo+O2+EBYxzP9SyCyLqv2pR9AXO3t/od7glQjtcxP5trpiqDw+eLABQAAPrj55/9SCq63333Uv+Lzrmy2gcr1UMXETcj6x51RRsA107Qr8+onvQg9IAOULO5Dr7HNfo1MJAyE33GEwVq9GMcpQQSC6RPgCwwRme8nH3ZS+4pVR7OYVclKiA4v5+9bmqtZ0jnWlMNTAAS4If3xi5H/EZBuypzDuQSXPJ7soslvJrXxZ7n367G1zi6Gf9+KhVD0MAVfyeF7AmBqjViL69Pwh/6YZSS/VqDngEJEuB3lZEZ04d5HZ/DexG45j6yL8Vq0XVwu4glSclOYnv8CchqlXSPVYPOTfVbE0lOTgUQuCJVgUSJN6qFrZhkAmEH9D6u2ayCvrISoI/1lD2oxJL3EJA/mMTBtWK3uL8wkbAjGju7uqbKNQC0nnmJE1LXkLiehAOpBp+pzeHZ00dKqs4uUFB3O40TcQtcAW6w7lwvTEKNwa0eYIMz9g8s38rSknyJhITHjDkr+uQMtFkzsfDuTuz83mpDJAGu5Ftq+AISAVBQ6yfobW1jHdbBehtfYdPHAgBIsJj5Dh16bm6hXZ6bkQEuQgKiCrIUzhmzaT8l8dyZ2Xb3zpZo+DxXnjGTAlhr7ocklzNMO4OSFAFF86r+qmWueoqzLxPI8lrWjgTfVdsb3Rd/HuztW4yXaubSsqq73AeABIvHmSX5BwTld5598lzaARRBuBZaUfBZmrwATR4RRhLCAkCVXHF9VdBhv6RIxDr6Ws0SzX2aUeoKMwkL+gcAIOi7IOfBxAIS3Y3Nzba8stK1jhFjpHod9o1bTWbEAJDSelH7FWsNqtgpsgCeJbFMcqEi1/SMhOuipRE7wXkloXj27Gl7+vSJruv7ly+1LwGQx5dmNrkYMdemJHZsxfS+l5ppUfYlYXrRUkjopPZFrbV/HtZHVzSoaQMuUHjNMraX69ZEiBkDmWqLSbIAFEryMAvrBZCEXBcW1XV79PiR9pbbHtC9wWbcCsgQGFPtdDDh2B+7O9bewNdzz0MqfQesiFHJBBqDjy6qNTOGa/qPqvYz7Be0H3yeVgDgVpnihD+wlhBn0Qk9kzXMeoQBgz/M3teZn51TfsEzNbjLZCTAV9rTyBkMYHAWL0ewkWHQZWKFJ0AIuJCNQruhYvti+cYHMYaSL2wuftbTVSx6yP3KTkrrynpT8pMCgjIBAQDiSuuq1poCJXjGOT8C4au1MuKYZs8xWtwjcrF/qfwH0Mz+cbHGek62+a44O5F0643inGoDCXNG6/kD2ryLdY5t1Qp+lQKZ3y/xmsE0wCmDSM7Xbi3eLLHEvtoeAIBrdNzpaUND0ctOR2ggIhg/n4SYf2cqRXIpn9/oIEyqPSOaWpXLVaFXxbRi8GWP9km82Wd5X9srA4kkx4nXs6aJFz5+/YBh4Kzzo6KFXitWhbmqAiJYpzByqxip2K7aDVNgSQEhcbti0wJasgbW2Khi1mAqXpgIuqT6vAAYehaeLNqm/sW//bcTCXjR1xL6SKFmQmCpInezDd0fn9FZBB82mHYCJMAEQvTOoowPPR7F7omHUNZcSGo2VLn9oILQKrEZ9EGEfpJgzoiODYR656GQQmcpsbyh4F/e04g6CV+Uo/teUgdABjaCvhv5KSpCza/mvUCAPRrHSWVP87oWgJBkgqT7/2XrzZosua4svRPzPOeciUzMRJEgRau2KlPp73abTKYHydpaetCLnkr1IBZZAItEkSCARM5DRGbM043hyr619nJ3QB00MDMj4t7rfvycPay99toBI5Jc5DAa/TSNRxWkMprp9chD5n64AhxwxERAaKFbaxxbG7eD/b326uVzJVPQoNAAmCBxJbCE9oRK+vyixv2NJ6bbWIimlf0vz0/b9eisjS/O2ixK1iVUpv5N0YQ4yJxIB2ag2w6ee2XOGB8BFzWDWswFkuNpwA87OImtFBVQNEvopApKrf/AnoEOJgCq4CHWW6JmNfeaKQdiMqj3yCg9gYZ7XwzqBADAUYlSo9YQgo2aTxbkqZ65kTnWg+d3KQbA1DQYKsFL9UnRWiBni6o1QlackVlVgk5P6CeE/s7zxAFkvCRnw/1Mde66A58gPYZLazpj8R5XHXAIdiw66IAnJRqZ/ZwzEDRT56VAgCRn0rXoAANrXHDSWRPWKoFGAgx6oEKJojLJ+YUKnJ7kjG4iCXVyCU1uQSPBdnbe6jlgP9w7N6fePpJVAo7Xr18rAX748KESexgBT5480bVQFdGY0YkJKWiz+iT6BB18FkE0QJvmCk9Pt719KnDQhz0WhzWg55KAEFV7rlvU2aL3usLoJD8VDgLr169eNyZBsHcJjrkOzhngAvcao8tYwMxqRpAS4Sw+k7YSkhcSOsZBsaaob9OPDDvkh+8ft8ePf9Te4T/3TENTs4iO25LsYNO6QkWUdSUo5ncztzrAIIE6axOmC9dLZYJzgraHGVhT3UgwCddUJUqfTStAtTwRCPA9+mx5DjmvQ9RZav3TtlX8x+eHWRKK6M+DGV6fvRWH5H3cB4gc8bSxdI6wVOrthv2VBCM2J/4l/oHfid8JYg54FBv6c8cZ4R/32/U0yDjRALbxQUHd+T77iuCVLzEY6rNDl/Xnum81mgHuyaddbNDDWxoJmW2edpfV1WXb5WKF+FxaW2dzc0tAHEEoySI2Nr5YYHbzqNsEKgQzSiqqWuHn4BahvM4/T2ucWVHu2IstDQPJwm4AtGFAJCHlmkTVHdMDD33dlapoA3jv2D5TSUdP4O6dW6oI7u7tKrCOoBsVaFVIq/JPKwSBLwlVAq5Mj+B98BMw4RDuO9inP55k1D47lSDtW6mPO8qZW1jQnmLP82yjaM4z4KwAJpOUco38x5QCrn3/YFdghNbr6lq2nxtlOgxrfLh/1M5ObVf5wscDQHQMrutxu3vnbvvoo49lT1krQFEAkBQVAA+gfLsw4D5P7dfqAdUepRVLlUk/N/Ye9P8ouJvCa2bT0cFR+RJPhGCKCs8NDRPWnPfAzrHe9NtvbG51KvdUnAE5GMFL/AFgEXCFvZzYR76mAn7bLu6hHxWLLeMaoy0Eq0/VustL7Rsq0rDF2Hv7u/vt5UtrGNy+c0eFC5hV7PmMXksyzzPkecC6JESRTSpdEulcoMNUtGV2wNBOBMSzvXOhhrWP77NfW9QaoU9B9Z/EmbP/7Mkzif4tL60oYWadef5cH3ESkxSopGPbw5wjUSRu8NlyIain7zppkD2rcDMAI4y+6KrIJlO1LdX1BPCsd0bbkXCzth5fdimtkfsf3NPUEUBcnltmm+N/0avhfXg9scPs1Jyo+0na+ZnV7w14pJWCZ5nEJb5AeQPMpg6Ad5Ij/YDpacUBMJ96GzrWyE3Or2ym9rtFexPzwA6Q7gKioLTTVXuO2yqI+wZtulN89kXb26UVhJhlUTaRRT07P1XLC7GwNKLK/64hOKpR0STNVGA9WSFr2yWsjA89Pa12B4oXnAemTbD3zTrhTJP8isFyReHI1Hz18pO8134wI965h2NTt03Ev3NWOBf8x/0pd2IKR7FH8e+MTWfPUPCQ7ajWEQmnDlq+eE8+D+ZOKsxiTgnERMz2vKY+ZcJOEtgJJf5hzEakk+dpcMb3oPygJrDYX3qMLJvQLBj7GgCAFMISvzp/60exJyEPsMn7DRP/xLupXHNjtpM+22HmBtBQvKxWD583fjfCzY7Jk9v1YzXVMtK1TqRFgakgNXlj0BKQ+CZgS2x24g0+M2KQiY9sv0v1XyLYnvLh3y3toAHFf7gW/pyfrgl2L5/vterbE7mOtCpJCyIjkGusqKMrvaP3Fn/8l6//OE5CrxupRJtfQ4yExDPOmYOuxKUUovmdoEPoCyjGAAAgAElEQVSmVDKeBer8lRR4EfPZIwBm05QyuwCBGq2hSxnQHRKcxFASFKXSkpsVjbscYSpR2ZwsrB56VXtT8Tc93YmsHbWFV9goLFg2KIufynUCVJJ/z/mGtuPlU0WiNqPVf+shFUchgVI2apIzBb9Cwvq+VRu4foanhAQvL+U8Mh+WzcR1GvEz7YfKKgZ9/+BII4AWZ6fb2spSmy5RCnp06P2n+/6CRFgVuMl2fnzYzo4PW7s6awsz0+1KLAeSKoslYShnUNJVX5wp4lIBLQoLzyj9gxL+YSSPAkpXFdkzScKdoDr7vhidCbyx4e+DVnQKWGuSel1jEngleyTJrqbJME8yfo6RIjgZJ33q7aqEMNTV7oB4bqGqDDEIcnRcM/tgRE/cedvaWmnr68ttesYBq6rg6vkz8suz4P4Zh/L69dv29MmLNmbk2xhaswWi8v6d2vOgz173V4d9ePAFps2ApBr9ttHI+MDQiY0a52toIKOszqeLCSOtgwAjRiKtKGzDlEp/EHv1jkHNKhVn3wbz1l2R4veo9KFqzZ+MzaMvH6fJ2nPd7AHR/ebm2kcffdg+ePhBW1td0Rn849dfCwSgkk6wSnDF+D32CjRTsPjTw8N2fnqqKji/Y6o7DBCS8Ssxkdh/TGJgf2L0g+eoWoZY0jmKw06C2R+MzErgEmeQySb0D7N/uT+SdvQeqKRwltxTascFCAEdVU6o7BwUPwlclYgO+4JE7d69++3OnbsKNF48f9WeP2d/2DAbCLPgnel+JAgoZi8ogFSrFJXGaTNAFCCIdWCwhs8CPLlz546u2aKdpwoQqITQQw94B2ijMXyixZmxFHE7WCB8ESwSZGBzeRYwAAiYhuwQ71OogaXgq55kMxOSOCbhzF4OQJgkM9Utfg9bFtBLFZGqasa5GTHv1W4559Ex6BNAs6qGdpvfc7tB0aJVTerH/sVeBURQpaIqybw2z4Z7yOinBBex29wXzwa/l4At99wHIa5uii4u0IkWMifPrtaYdcB6G3Bxry5/BzygssVXqJsBAAMkZ76w2GgB2itZp4KHSGwAJQneiXZqe+/7lHfq6YcldhRKNxRf93iXinFNexAoqzjBTKUoFfPeOR+axFL9sxL7LSaI9goVddHsYYdcqerHv6nchtIOgCf2hYBQT16RQBp+oM6zA3IH9YDHVA2pIuJ39nb3dAa6QBF6/dKi3gsQIewHgD5AZOtSmN7M/QE86KyMztrG+lr7/LNP28MPHqh6yjWTmGy/29b9cl1Q6+kzhpkxPTnd9vcPNX98etqzy9krAJecQYFR12PZBusYXOlzXzx/JmDTvdQA+h6rnH2CXfW0DVdV+T7jUGUHK1FiL2KfoneTPUMrAOCmNBXKJya24d4R8+VPWhzQMZFwa4225YyrojmelP3a2X5nTaZiavJsuW7+lMDZ1JRiPKjWXAd7PSKwVKVUuY64nsD2UtTfRPRvQwAGvulg70CMBO4HwTz0XQCJ+Bzek6+06/BMUdWHkYANUysioOmldSP8mQYuw7JJHMdeNrvJ2gABySjgyLcDYs/Pye+wR3hvmCCcv+dPn8neSvOmpiqpWsx7cQbUsuKkrtN5wfYBQJf4XGyXYuSKsfme/l4telybxk4PkyQAPk0gKmHJip24V1WOq1jHnhlPXLfZeaZW3Gw3bm2JDUA7BXsKkEIjJBmnWaMNb9243bbWtiSCjV/neqS7sLykewUI4dnwLARuwbybZrLEupM7hJdLe4BrriDI7DS1lVpINbZRUziqHYT2T9kUASWOJbCdJOe8P69TS5+qyzCkLPyXOAuwf2lpRRop797tqShDciw2H0r4F0xdOLGe1fqGmAIAWKvEM1tbHpMN8Hp92dH+Y9P5E0Yrz9O5D1MpelBKZ1U/73vaOW+0O/AzAAEJoSsfsX/KfsMnhgnj7zs38fljOgpaAscGjwTkGlxE04TPY90tDmi9MbVplyhh8id/YOnYaKKUW68pyNKaqTyo66dP7uFqeNpF9XyJGytXypmxb6mGdLsWA56l+WYg2cnlEFTxczN7tff9FBsTr1p+XjHDhQs3Adx1vQOl/xTTFPOW/kTOlP7su7+7uNl2IJNahq2FtgXKMUoEUayw0sror7XX9XIu6ZilUsruOaa1PfafC+iKHnzGgI03vGYlNQFUCryQmGJGhqeoWGNK+/1kJkj2Lnmi45wSjdTYS2MfYSCwNwRK4vv/y1dfj0OR4hc6mql6Dl3ZcxDVV05c4XAjYkQ3vOkcTFEhAHVEIItDe0qQQIVjfN0upCBeYx8wbji7CtyysB0dCpGPywsJtTi4A2XzxuB3RWcpRIiF0o1TtS7kI4FpgvEYDxs0G1+hMdUvcXF1YVX9oh7y+yTXQ8pXNnUWlc9PgMvGVMA2CGiTUPCeFk0EcfVYOL7UEwed68y0Jv4Omsz9huaLgdb3K1mXmvQpPXqvpTzONaxCWd5cVw89m4zEQLqL0zMyHhJvm5lqxwdoBuyrZWBhZrJNIaKl0tyU2BoYHAT4JuXcTHtPZcdVqv4/LAajA1l3U5Qm5DjSAiDUv0RXoOopOR0oeXKPUrUEWSxQRP3NVcGnL3sIJlBdJ8EjaCVRd2BOn2a1UJQKfIwVib8cgub1BvG1yBLXdnJ80FaWZttnn37Y1jdI9E/a6ByklcPuoI9NTa8p18oMWtZ1++07TSTY3zuSAq3jGwfbSSJieZLEDQGoGDA5xBqVaMPpCqVpxxH/6/uO8h4+4D+dpyxHjGMoKl2qZhFGMTJZ/bA1y1atN2J4uGfLQb97uiL4RKBIZYT9BgBA5V9MgFmPs2Rf8WxJUP/xH/9RIABAE1WSr7/+uv3pj/+u97QA37wAAAJVAj421+nRscAfrpeAlGDSzu1SQaJo+Ofn7fGPT0QN9eQCj5yT2Az7j1FNm5tdaxDVvIB92CPODdU3gj3W7pQEYDzR7t27J2CDRJmqfqjhsXkEMRoFVIwVQI0bN2+oqkfAiTgm17a1dUN7g33//t2efhYKngEIzogZNdILucLhAwAAHrkPk8rIfM1H53dCfeR60wKADXD1yZVARLrYpwo6C3UnMAe9Zs+SnAl8lBOwY1Y1gISmxgaKJVMJYt6XZ8p+ii+IrbKDsrOJ8+L1XCP7IRUO1jF2ImsqGymWUO98bUt/6qwiJJRAIr6A38375nsEdwKqUHEvIJY/A7bxmuG1s8d83b6HJMFJwAKMBeDxv/0fn2MRMQPIWQNVkPBRxQQQSF7Jr+eHu72EfRTgSfTo62slL6Ju1/QXBQulPWPw2zbVY7CSwNjWdWt9RtJJxQkQziOy1GJXQYQZaAGcAwT43g0olwBjggITuPU/0XTFSnL1JIFFB9RXa6ADZtPCU/0O8CaKr3y49wcVZX3uJC0ytGsBkESsy9fO+8T+iNZcVGGSA3r0GQ9K4gBoR2CeBI51gp3EmmFjHFw7YeeM8vyg4GPHSAYABfg5v8te+vDRB219bVW/w3WbnOI14zMs6kkFZ1rP7EiTGXge9uXcR+5Fwen1tUDGjJ5jzUmiYfBxLeiL8Myyn4kzrP1hwU0qodD8l5eWlJS+fftGoGmSBv7MiD/TiQ38qbpbU5D4TO9zxxY8u7v37rRbtwBkT9uLly/l51gf5qsDcj979lwggJNlA6JsEyWDowuNBLYG0BnqJUoYSRxhqXAP+FfsFH/XNCXR5acUG6TvOnoOACmsFSAn7VTPX7x0W5R0aExvVZwgsSxGD3o0I3YC3waoCSibGC3UZDFQ1BJCMcXtOaFYJy5UkkERpCrAiebdkkoSwki+mfaeqTEa0TildTUw46kPrqSh4J4xrH4+nprCsXFbXmwL+6hPphwL8yUx7VlrKSX+lPC0tIvqs4gX2R+lNSV7UjYO7QueBfPDp2anpL6PLgx2WeDAuCYinY/a/NxCu3XzZrt7+16bnphuB7t77c3rN7qG9Q1YcQDfTc8TYIBnSZIZAJLnrfM9Qd80exXyeBIYx+U65zq7BkjFEmHaTRWAlPSXFoTAgGo5o6LNHsH/cA3Ly4sC1o5OLKgb++3cZF7tOMfHJPuXOuf4c4CL97s7Yuzcu3dT4Pzl6Kq9f7/bFucXdMZhpI4urPcToD92ndxFrRuKTSeUkJpxdyFbnJjOrVXm6ogBKWYBz8iMgEyncTGpFPTLf1jby22jyV34M+xX+cUaPcp9Y9+j3t73prvAI5/RjT+0z5PwX+n8KAYYj0uvjLGJvQ9OHuWcjP/jXqz9Jn0ZTUjrmXPYg26yimJQ632oGh/RXo3I7XV1ku9prxeDg88VcD7ZV/Q9bc1FLAkbl7/9eUydfydmRnNNwFnFJh7QXtogA8p8fJPxj6AEPQAQsDC6WAEG8n0l9ZWr5hwPPyd2JH5SIsyDgrrur3KovC5xVHLIiBoqzigGq1LrADZ12T3Lr58qoLhg0AaS1yRHDpjh17K/JtrEf/7Dv6kFIDcno1azaXOTGVPgUS+meonyXehVNlGq9eoPFxXGRvEYER8oKxX4iOB23dqIQEr8mH6MkY2zUdIY/yT87qcshKlELIYIVSj2Pc3ExrV/2P53aEROXqJGbWQuQnzdvZd6Mocq1SShnUXNY61gJSSgxIDrsJdBZNFJalL1jiHl+0GFMeQAAKxzglx+LpXlEoASqFEbAhEkkDxaAFDsVJA4NycBFh1WtUkYAKD1gvd3/zwb8KxdUY1nTiujUiYu2xhgBfp/enKF4NHWMaeDzWZR8nJKvzFCcEbRWbtsOKuToubvINlJ7rWMsQqTmmNvOkyCUw6apkPUM4mj4LPYG3nWBJfaFzgTTakQacdoYb3ez4v3M3Lrtg89fRk17YEStCIYUU/i+Wm7d+dG+9UvP2/X41F78eKpWhIw8iC3+3seeYVR5uWu9N5T5f/NG9SWH7fTU4CN//4+47ucq58kDAMRylQDY4sCcvUJDMFnT63OAe4OciHLovLNMq7HVTiNjSzF9rBOAgBk3xV024Nl9MpNl9BJVdww4hGfIxiIwn5o/xgKAhKCIwIK1PoRCFRSOxqpdeYvf/lLOzo4VIJMsEoVDQowdkSjjo5PfZYYwaVqIKJbplzfu3uvffjhh0oG0AN49fp1mwHgKiMM0st5JUEmUPYXFN85BfiqsqrqMyO6MNdjcM77c2mBXkSL02RPGsQzUJBKtJLIMsC0MwBm0E+JgFcqVdgsgoT9XdNDeb00MyrpNqvJtgdbyN/Vl1eVMWyENCBqXxP08CWgpPaMKbjWNOB1JECaja5AQVBz0eJcRQ+1OzTXOB3uB+eiJJ2xnVVpVIKmoMbtOVC2M35Ga1RiQ1krVQwqKNOaqapih55WAVe9bTtxiBKOrc/rkeqaQlPj5ELJ59lYw8XvmUA+P3cA3qvzx14EfMj5SzLqYKs/q6xxKuudgy27HCaY/aIDz/hIV/qcGPH5JydHqhbevnOz63+meuw+cDNpsh4BFVgPEjzG31HF1qjKStq0T2hIqmBBAd2MR6Cxt115SEscNhZF9KMuYZG4XtdvWJo7XQJf42zVq91XJxQ8VDuGAp5iMWiSTLVxeQSvzxaAhibNFBipcY319/SvB3RlP6Groudd54/9ilAnifZPGBb0mIKqqnd3UhU6B27XbXNjrd2+dbMtLc7rzMIA2N62uB3BN+cnlXHTXVHjP5D/wo55dOZ5294220fUefRr0IRAlGxjXZoI+Cyq5CQiavsTdd5AnsBtaffgE6bawsKyqkVhI5LwmvlgOrrtp0U7XYVnuseRPg/qPyCgAvRri/3ZF16p5eizzz5tH3/8sV7z/Pmz9vbNa4Mn5Yv5e1gAZfw68MOB+6SATdttKtYGMsKyioaJwSOU1tf0H7orHu8G6GbaNffOc+cLYPazzz7TNV5cnnWtLvgI7pFr4r1fv3qpdWFd79y+refDe+zsbOv3SHhv3bjVjWv967d/a2+3d9T/LXp9FUhE/1Yb1UTbvLElP8L0ArUskDQxLUkicgjuFQNE+hAWFwQ84ToCnPE8ovthgWLrB8Q+CIQvBomKMiO3LFYtt8Z7FaE4Gkkq2FgAUW1eHYU4GujROfEzsK11rKK4iQowhbORhbSxtaqA6s85fSbXxB5xO9e0dI7S2kXyT7/9eJKe6NZW11fa6tqqWABKEMWUs+Ar00QAn+Zn51u7HCv5Z7QmwPnqGroctlnYytevX+msM40hooxdi8v4qp2N6JF3b30KayrqFPgiVtCE7SVgC/GvCh0w3xgJqbHCLkLofatKK7HMJdgIi273FShkQEfPEr2rCWvy0IZDvLZ145bapgDw3rx5JRHA+w/uSWgSpg3rBcjBnkEIWxo4xUIOXZ3kX8U69avbzmqSSAGXSQYTs7quatHsrDMVZLXqVPxBgprWEMWhxNm0Op2dyZbEb9lHuF1QPdyaFBDQ2c8vbZBpHyCG4pqIUQUWoVlSGlSxK2FZn3EexG6NppR9AffmyrtHm8KMwh5IP6j0zfg5e08Ft2rzVY5WraqAchRzkwQHAEisKqCketH9mVX5Z7JZxTqaVhQh+mLm9H4stP0qPnfUfOI961W5fbkE/6o4xF7RV+0vX0//XtW/0LES+gbwHtBK/JF1Y635vLSZGuz15yomqHwmJz/xv4QAi22QdUlMYdtjph3xLgciec8wfzU0b0aJv+/YSHGYw1/fbvfzXncgRRL/rIDI//nrr8cR+0vy4PEzXjglemWocG52WD2txVRdB2FBmDFczIrnULBpTqiqq1cPmlJRYy+h6VzKUDhwKJSphN069ELquEUTr2pMbpjrA50zxcKMhNykE/B+lFr3UMp48u/Md07iTSXFIEbfTxrHyuY0yuRRNk5I3QqgjxY1zICH0OuBECFiNyDmVCD5naDVMRhSNb204JQBAOsNcODPTtx2EcSHA6KK5tGR3gfEUwZE1P9eCRSDyMHmWvj9g/3dNr6k0gjtdLZNgMpPXrfzk712OTortdYJBRsSHwF1rlFYMoZlANPvLjQcQ0UPeRnBJE6uMqICfdr293arok7PHSr89HFaHRPknAKkxMsiPCKH5WRJxrbo16HwTopGXPcLrb3QzbBSOmNSvUARyXOwZ+0AOSyUS68v29rKQnv4wb12ePi+vXr1ok1NUVVZbzNTM+34GIMH0GFaL6JB6+ubouPBAnj+/KXEEsP6GCYRWYuwIdKr7H2YmZ9WCs556oEC7zr30TrRSF+/ApIB1TaCl/p52l9AZAsAECgmA+8Zr0lG9OxK5ZxrgE7P+dYjxZCXw43AE/tNDByEuKD+8XnVzwTizTOHjgY7JQYWZ/vixQvRJ6HeQfvP3GmSDdGHz85d/RbN3LYAsIrr9BiwNQVI2zvbCsQZW0SFnMRfTAUoshsbOl9JjHxfPofuVR63t2/ettevXkntWnPAsSmZjjBI+lJ5z6QL+v9hF3Aed/f3NOKHNSFA7lpDSryHGcUIWrHOBG0530ng7ZPsqFwZmmsj9Ui7OiKne03F6ky0RETTaIvgPJLsU8HgHjnz/GkAwvaKc6JAluCqquB+xg44kgTLcVVrQQda1s9V2azEhefM+acCIjBvUL23o7LTkdOtAE52SrF0qepWvzLPQ8+X0XHFbkgQrECnGGH8XmaNBxHvkPGaYcxn0VdKZU6OcqCK+9NAyk7alZeiBXdIuitiCtKqCpW9k9+VUnShBaFjD4M/Ubg1So7E7VhJzpe//mWjp5/nR583ySlV1lSOLGo2I1vLe7P/CX4Bjjhf/jzbbdo6kkzwuew5EljeQ4yxU7PrqKB6vjgVSthRGR9l+6m90fVOFshdoqNOMPpqSQAAxREFALDGofCGJs6a4Sc8Ntifgy/P/uMZqdJXfe0BUBKYuGrGvPv5hpsMu5DgjTOtvTzlVi2AENYXocSbN7ba4vycevajqmzQ2u0R2A/sBawh6ybstVMAxoE+QXyr9GkEnNmP4ZvUu162jB5w1gf7BSXdAf6UAOj4QAHkk66On1/YBm5tbWpP2F661Unn+ornfNBRmW2fZ1RxT/Bn20MQe61k7Je/ZD+tapoNSQ1iqQJeKpBmnRFM5d6xR3zx+8RoJAaInlK15zpIDNSzXWPceA9smnuFA2DAEJqX1g37MH44c+tTkGGNf/HFF+3WbVhP1+393nsxGzL1A3vGdb568VJtB8Q/tJHxfcUE+7CkDsXsfPTBo3b//n2dlT9/8x9Kfja3Nu3XYZbQylSaEGzEFdHyp6QzxV43G8RTpfhK9ZIzKJbHnDV5eN58JvcSlqr2aTFK3dbCCLomgCYgojQmKunE35HIpQIckWRPt0LLhkKL2YLYYU01KEZkhF1TqAiI2cWXVWghnnX/uNmL+AmNvqQCjM5BN7J0xjH6tYEygOOpGVo5OTzjtri8IICGOFwgqkbGIcp5rikWLNjF+UUbX16LEcdaAkhqXClAA20W1cLBfaytrhkAYNpM5QPYIFizAr0mLMoJMGPA0swnKeMXg0ititJeqDbQ2IxKytj7AIVpOcLuoGnQiTiK+WmNEMAsaTbQCndES89UW1vbUOzGsz88QmTUIJ4SN+a9M75OIsqACGaFqGo8ph1oUWuFLXGLq9eK5+QEMzofTl65ZLf2VXFLk0fiT2wTiWtl84t1l3MuNqCYnkzNGOn59iwR66MB6iLAGVFpzgU2ntewtgEG5EPKl6UNQ62AdV0Wp6x59dXeaUaPE+Gu4JjK/JUTautruLhJzMOX2g9LmJBYQclrFU84mzAlA2gl5sl1dDGvCpTFJi/tnMT2AQD6ZLjaxQuI6Zjnpadh7R0ANBeMDdCafSMGXems5cyJNRomsIqS0YRzTJ7qwDCO731nPz0jAECfB/+UFeQY2wwSnm3yYv4eof3ETwEVnE+ZnZipCgAAQ+Ay8YgnB/yssD0Qg0y+GNsifz5ooRiCHhP/21//KgCAQy7EtOa9YzCtRmvkNQGSkOQKqoaHIIEYG4oL4DCx0ThgbGQ2Tt4Lp675tiBOQvrLSIce0QVefa9FdwOq4vazLq1IaXGgJFAR9pPapyoIfVWKxDMoDb+PsdcC1ebA4AZBS3uDFr6CZKF0mcVagS4/c/+MQRC+AAASCNNnzOgwxssRBOAs+RmOiPdz0o1yMErQTn7Uo0ulYeS5oKxRen3o8+vbEjKXt0Y/mOwrFXveB4ocF7f3/p163peX5tv66pIqHe36oo2vzjSvOYG2KhSlcqtexFIYJbkjIcMAof4s5Fm9RxH+q9Ei47ECMAIYdAqgjKcCqRFw6BKgTI0oIXRVqrklhqPeWM0kdmJXraxFp2KWgbJiS1gW4oWxdPXRlboAQN70XgOMldoROjqvaWlUnybbVZufm26jC8beOBnDaC/MLTYE8vg4r3WoNhyHKSG4WuOajRqqfZA9nm+QwSRIScJyjQqMS7yK14nlATVKiY1bXngfBws9kh/qssV4LBQUQUveh3tLa4YcXqcM3ovQpIfpbHQmB7uytiJnSSDBPjw89oxl7EKMN44VB4wv5F6g0wGUqDWjtCDsXM3YiGgm19DRymrMpai3R8cCogjsSeAFIl4Zgc/6+Uy7Sk31n77h0/Mz9Z/ye9gu6KuqaldVMzZqeMbe77xr22+3JWoKG4EKHBVE0VMDVJbgF2tIIA2jgb1MIqxghqRib0+0Y/6tAF4tT3Oq3qRyRkClapSou4hK0W8frQ/bNBSLZR80VtP9fzxnzj9sIBJKmAa8B1UJkoDd9xaCk/gQo7CkB3CuZFHn19JGPk/d1BNXmngGSf45G7ItFch5/5TuQ42Y1ESTwSgfOXKxb4wc57WuaJfIRqh3Uz1NOUmBAiEqoarMmt3gxNa0VwECdQ1uPTCLIBUFfp99BVDqANOU1Jy3+CcH+z5HYX/w2uyN+Kkk/2676TVhDAA4+edcDN8/DlXfU1XLiP1odKaZ159//mlbX19VAEpbDNeHeCXJENdDjzEJ4r17d3U9tJAcH6IxQ1X42NRKAbwWu3RVwcEJ95wKHP8mscKXENSadWYNnmEV38FX9BWixuygr6PqF7is/TJgAMis1PQDt3cYCPK6W+RNegNiksA4KRpUCSDKB3dVF9vlMLJUXZycEujF+FW3T7ktQHsT8G5mShM9CHYAAOj7//jjDyVc++zJU9Ho+VoCAC/BKdkxCYjRRnSl9iZo7fhdALQ//elPYh9xr2Y1snYe7SodnAogH37wUEkp1/zXv37b3m5vd+dcz+fMsUzExUhWYSpwhknIiaOohvM72CdX/6a0DzjfEQS2HXBCaTaQhSP5Oe9Fpd2U/hP9HRv/7NkzneWlBVT/DciSZB3sH+q+ACsBDbFrL1++lOgp9oC1dpw3p89i35JQIESKrfOeYtoEI1LHooljZwRSojWh1gT7QN7nwQcftK2bm216Gvr7mfYy+zF2jDOCfZeKeo3GNJPEtorvoxf08MFDJRt//vOf23ffP2tbN9YFAADwqpVhcJ4lPAjrjF7wiQmtyRqtCNjAaieKzXCAfdW2bmxoggs/x4YCNIS+3033qfNlFXw0Z2gttP0x8+1SYJ3PIWDtvM6Kqq4D26IK7TnaHjMNJXmuz4K2Z+3Fi5cCY+Sbq52IfcrfkyDYhvncS9BQ541EbNKJu5532h2poDsGEVAwwWjXqTY5I26kfPTE1ISAZFhGC/gnRGP3DiUUqWqvRJKL2UUSvLTQ+SDsF2ckLSYZZ5lRqjwXaXnU1CYKU/i603Pr64S5JRadlA5LiBb/ofF9rNW5AAGLohH/0J6AkK9BVEAv8ghPFCnh3Hm3UxALoNtBy4CLkBPt7JzRjrD1PHkAVpbaFKk2A/TRvlHMVEyN4sViU03PWsCPNdZ9ZLJTB+ZX26VyCecTmRqUFh5sYrQgFKoWGxFQewjAu6iCNhPaWG5jTs4hGz41rfY+fAd2TPttCl0kMxPECBEQ6Ylf7JsAVvGD8VsR60wTONeCzeh/fqVCiM8EtOMuF34AACAASURBVH9i82qPph2jdFqUpxwhTA5rojRjSiPA8fe04jL2sloPihXtokfo9tYAiu+Pf0j7r/K4Gm/bsSmKqeh4pgfyWfMkzUl4U9XmGgA205acM9c1t9WoPQMDZsek9TB5ZnLG5EVZV+vK9OzkgBLcZ8AaM2FgvTFm1P7XRRRymJ7BnriJ+8j+EFEZYfACkxR7Vz4UYETrN2hjUJtBN3IyHIY+Z89694BA2NGtTfzfr16PTUECpS6BiqLGs8GNlFvAKhfshfObsMjuF+yrPtzw8OGAlAIAcGkE07wPoIBoqtW/KhSrRnB5Mfx+GPouUK1qjzZDiT4NFR/Su+WEvIybAmLTZPJQnSD7QZ6fUeV1LzEBr3dn35KQSpXmbVb1FgRrKDio69TID1dhjcza2bGmGDUocKCoBCA4lWxm7kVO/sxjSyxk59YEqG0KADUvuSioGZPF4Vcg5edCIspQO5JTOrIyK54eHfS8Roh/tOu2OD/TZqenFEAdHx209ZXlNjdrg0D/CQI7EkMrEY9RVeykSr2xoXtj1JCTPKqJUIVR6jfYw/fdu70pAGBv12CHDkjRlUla5LRZn1LzTKXcgbp7iLTeJTCiYNbRsHrHZLTYh4VE6iDWvM8ARAoeoDDS/zc7r364zOu2yNpUu7o4a9dXCK6gZg9AkR5aqkLu7xSqX0kohkUVugmLBIapoASrQxQHRKKi/HB9Q2Nio8CMX/f+JzHpkFLaNcpQJSHKfcUAmQ5s4En9zXXChwBAzkL6fmQcoRvXZIyLq5F6z6EMSsV8srW9/b12cLiv5JPezFB0CURR1uX96ccFAFhaWNGz8EQQtwOoNUT0USdBQnZLKFIARY2QAchaWVxUpZt7UZ90KfET/HPfrpyMVBmGkr60vFyzuc8llsMZAExiXJcE7soO8YyODqkSTSoIY74yAQcj+27euKF9+uTHH7t9xOeQhOkslfAeFTiuS0mDVH/nFcj97bvv9DmMamPEIWssGt0lFauR3of7hk6LEKonAYDsem/xLBiXyS7hfqJZYCd+qWRSdOTYpWmL//HeqhrUHGpaGvhM9f/jHAFBixWjQJu5xVSUC1gNmMTnIAiUliKDUP2IVJIzO+3e7nuUl4M3fhIWytC5eH96ji32mX9j28QIIygoNVw7yLQCuMWI56tWCxtg2+cSSI0iMVRQ9lQq+3HKcWwBMRJQDwGAXG8SiiQKjk0GM3M7EdW+/aZz4AW0CYEvoO0aEJXq29Rk29xEvIrKHIHsbDf+EkCVKjL7myo+1WXOCT3dohqrWoG+DUCTEzGo6ewZbMwQ1DQwYb+iXmG1/bgtS9MgSu06diQ+j7XhLJPsce8E19C0U8HpBHM1IijCtkIQxLjgzHsagj9fRU6plLtvtaPITpTYUhdkGSRJ1Sz2koCR91VxDpC+Kt+6XvV5T6na6D7uUbuxtdF++9vftJtbW6LCAwKQ1MNUUmW+Rs1lEgiVd6iszA+nKkiC+tVXX2kMqPvQASipLjOdJuK81xqd96u/+5X7hq+u21dffd3evH2rxBqgkS9GH2ITzDJCgHPaFdgpgxok8AHovU+oVnrCh8EmV2C1Zqq4OemRongJTiYg5N88t48++kiv/eGHH7pAks8Xa7D0PEh+YAdh73iuPF+KDVwDyVBo9R43C9B70kZXV9qnG2sbWg9atGCtcF+ylTdv65nzXuxZ/iQ55zxTZZ5fADB37Khkv0R8xZKoVhSxJ6vax/rlnN+5fafdvX1XzxEAgITn1u070hgg2eC85P0SpFNl5AysM0ngzl3a0AV0GBhljGRiWPcYr64ti33AfiMB155XLGhQEAFHbAqxAM/Yk1+clMNU4Pe7GLB8Q9h1ovpfOd7j2WeSB36IkYY8Nz6Dz339+o2urZ8UYpE2J7eXnbiszjDCgjV1Crq+QcGRWhl5tvwcn4I/WJhfUiHmeuw+elgA07Nk/+hywEgdaRLEypKFeZlcASsGuMtVXschfBmsgk1mzQbsott+YIQ4plcBrEYeah3L+MKSANzi+UTA1vR62xOB8bMwt9yqCIvHts/C4/yce+R3sJHYDIT/pPUgoWEKD1NiNUjsd3ZW+25uFu0jiomwbk46ccjWKp4TKwqx72LqoOdUrEvOofvZAy73Y7o1VYHEELBhGqaXAWv7O4Oy1ojqxeFUwAhbhHgw48UHSS97KeC12FrVauC9AUjH/Xny1Lv3aGr4TLGQZhzCVJpV/sR5pMBnsKsviioGKg0G4gJXi51Ycg4srOi2i7lqF4jotVp91XZ8oWeVlrNoabDHuT4By7AGLiwcCSDDmSX24dmQ5+WcxT/LX9d6BWiX+KPGsJqFpb75gX5A2Em8R+Ln2JD4+z4vNZPcref4lIzk6yn/WYck013CXwUJ+6k85/51+YwALcOkPffps1uAgtixMJ77sYDKIYvN0CfjtoeJO3XuBGBddNMpFN/V+3TXVsG+8tBUSuseerC9X7Pcp/KoAvr1nr87PBrbgGVEHZTzqOm7GhcqRQ778CBQnbJogjfgcPGC7EhIjmrP3JwCXhwfQQ5oGRVgJf8cnFRialyWE9sSgRn02SsImnHfPcl8PlciCxoT5yo9B10shOp7CfXFSLbRbAygAsahsFVtwtB+eKgglkHA+bxU+KnuJQimQp9qIlUCDmeqoVQhcNA4Oxylq30WljEKXKJM6mm9FBKmTSyU0BMIuK8ooTr44hD79yX4pwQ7MzdrvIeUVi/b1ei8zc1MKvmfnBi39+922t7uOyVgIKkcDNYOJgKGHKd59/ZtUcFM4z5SlRYUlQCItcB4ji6vNGZJgmbNEwMIZlD6hV0B0KDDogoT10YwgUDQqVR0p9EMKKEq05lL/bycbdaPZ84enUFpmwpfoZRJbB1A9gKFGFIcCUGBhOeOT90fWMARFevpaZ7rmdYHNgDUNIyXegrPYAO4Ohk0Xk6qxv2AwqZHVwaremqyF329rlR2RmbAUDAARb9+GeeIhZRT5TqzFtIrqCAv54vPNMpuAEAgQp0lr3UlMDKqRmFTuXOFoxDwyeu2eWNDjpVKjsYG0Ve/utx+/esvVU0iUfnh8feiNbNHEJBiTjJ7YefNjhJt7oOElNfqXI6tS+H7t0GzuFFPR2c/Ly9abRk7okS5qjHsPwzj/sG+qv0KKmZnXFVZWVbMzn55+/qtxu7xnJm3zb1BlXe12jaC/kUqgQBY6yh4V1sMwTEHZ3f3vYI0nFeeFYEPVcCMzeNZcw/q/X9LFWlKwoeACW6xOSzn5dGovE+0CKwFQL+wZxlb4Ab6MzR2nP25Ak2+AKmoIgKgEQBhIzlbfJkmeC2xLD6TlgNU4AMAcP6ws1wbDjggT0Q8AwBwH1ZCr8TfXkH/9r6yKjl2O89TgEKNTOWBknjoegcBiAORXhkX9hXvY1EpnyM5yE6Yy4F4Ajp+N4wCiVrV5I8Azgk+E5CLHVA0QNY7QEP2mgIcJpqUQ82zFUDbBRT9dACfrSEY0DMZ8pp+3KATDJJXqm2wOEgsidIT1ADshLZPdYRnzJ7gOtlz/JuAHice4PMUcdGDQ4G4TrINxhhAs/K0FNMZd8mYyX2SUZIa7IDZAKGTGnhNG9yEzi3JHt8ngaUXniDcX67q8DUEUK3Gb/CSZ67qfV2P6NBT+DFXphw8ebSW+1ENskZBPJUzgQhUomAWwCaackVerS8AJ3dvt7UNqtJXbec9gqvHErD9/PPP2icffVQTAN7Lrh8c9yN62as8B8Q911H+hvJMu0OblOAXPow96LF07mmnPUmtcxeAdxbp/cVnX7TNzRvySz/++KQ9f/FCZxLbwzoAXGJjMjVElE3A7ysC2Z8CvVkvQIjBMdMZ4AxiV7ALEkjrxrdWm2SpryOsyj2JVv/qVQkQWmg0gDanl3NL5d5P0xojos9Lud/3HNuEjzdFfk5A782tm3o9xQlaUkhu6Ke+c+e+1oTvs77YSa6bnbaC0Nw8AIg1FrxHRu3VS6j/R2L8hDGkSQ4VoKbn/dNPPm2ry6sSiyWJX1xa1lhCfPleibIq9ipGj4X1xqqusx4k2EwRePr0WSXxBsZk/+R3OKP0LDvhiY3IOrBv07tLPMDZpOLNc6aHn/OBj8C3ZJyiijQj++0wdEg0eC12XqyK0k6KPWOf8B74C9aNc2/bFbYprawGdq3n47F1Gm0ofQOztWBMbKxvlh96p6c8N+uqPXsPe8uzmJ238j7xF2eWKi56N5oacnyqdkvshdr5ZBs9hk6MnNIC4hdSuHWM6nYqfDHX7jN/JQG9JMpiTpHIScCvMhQRFKlamznBflBRhuIH+0Uipuif2O5SgLE4KDo1ML6u9CwiiKb58tUyR8gzN+vWg1ExZfGVnixlEU8gawkszs2LEXR24oJfJ0pa4KR0uNBXKKBfPdiwmWnBUFJXo+cG7cpS6q8vA30W24vPJCkWgFutUEkiZT8rEdPfxjyrYz0DigYk2Dzb7R3OWomZlhi3WDlz8/p+rtejJFO0DG3eIowpIqlARExZlXP2Cs96eWmxaxsLkMszEThWvlX+F12TKrYEhMg9GDia0ZlVa0+JnPMe1g/rWQrKnYq9JyHGEfkmo1UdG8Veqc1hmsk/bpVQLFDaBQHBA5IGAOnbWp38W+S1Xw+xUGpSUu/nvU8d7/S6bMP3TlGJa8/7hbFhm5a2XifqScDJCYZf+qRBsp7P5bPZMwJd5G8NIigeEWLRMygS/7NtdMa6zy4R/E5/rW9Nid8d5g5dXPHPOzvjICse2eMgAmSHhechErzYYEU8oqcWjkq4zsmKA7h8CaEiSZEoyrWM6/LKqowbh2cHZ3LusTlSEY54UQUjIDlxGglMSPJyIwlo04voDWfVa8Tz6CciCbFTcCWQLw5bFlhJLNSdorgl2MyDjVMLCMLDzQaWEz8+EdrOZwstRXUfATLNoTfIIOrHQLk568MccR5gNhvPU5UyVVuM8ClRrBm3Qjo7VV9vZo9KgbpUvehTMzVGwxRZtXEA8GiS0pUSaHr+qf4fHey3OXqpqLSUoWZ8Cu+J2NKHHz6Socb5v3zxyrSla5wVNEASxpEEHp3IeDzJxYWRTAIOEuujw331o0O91vXUSBUe9Qz9j1Oo+zq5UptD6FGo7xdd2M4EwanJNj8Dy4I1OVeFAZBF1UTm1i7VvPKiAzKfnWf17Omz9uTHpwIc9BnqhUSsA4EfAwDcU0/XYZ6mE1c+O3sl12FDYIfFM7E5rwNZlJ8gvX0AH9p1iU5KOdxziDPLm/cLWCLkuwAJAoXQy7iG7CVX4kzDleOuRAKEnb0vwc5C7VwhhC7nnkqdIXr5Zyfb3KITdVWuTj2N4uGjR+3L33zZNjbWlKz8+ONjVQYIsO/evS0ne7C3357++FSJKEiyAmrU9qegPk1JZIjzRRvLUFwz64aTXl6G+u6RUvTMsY8Yvbi5tSVAkL0X9J97RIUfgEmtRSenbfvNTnvy5KnOAGAFwA1zjBfnobs6AGYdCL4A4SRQWr3htCscHR4o0JOmBkBDmAQEKiWOBWggu3J5reSfFgD26QcPHsim8drzUyfqos7WWC/Wg7XjmXlvWgyIACY9tnsHhwrqQ3dFSA9GRATI0iZE0IjjJ7HBhxAA7L5/3yuTV/VcYmzTFQB3iZ0rAkqABz3z/BiUn6AgFflUUwEswrxKy5ToexKIdd8hzyOBnsQ3a/yYaaz2A7xW+7S5CsR1pO+Qn2cv835JLDWGBz9Szi393to31XKgzy1mkc7eZCkxz89XIG4BPvYhZ0Hg7ZVbU4K2J6Dg9a6CGUQIFdS+zHS8nG8Dc3H0ABxAyPgEqq9QemEdmcadIIPPJGFfhbI64yCH56mxVDX5An8ImLy3y/cZX4UmhquBeQ6pulDdJvlhjd/t7NRYPbys6cMJkOwzXRHlWbmHN/RlsymOTwAbDB6oF/6/I8A7TGrdUmdmHutH9QEGjoNHM+P6eKX2yKTFOl1ptUgSjDX395aa+CU6BsdtaWWxPUKNf9MJ86vXL9XLjnYEgMpHHz3SjPNzMeZONGmI/UvCSbJGIAnIwbncebstsBngiqQi1VeYTC4WeMoQLIDx1US7HFGNnGnrq5ttbm5B97OzsyNRUp4b9loU7AkmAhxWpdxgG/snLBPtq0nAcI+PtMCeE+ScswADZmPh993mlTNhgPhS13xjC92ZCAlaOMytAaeNFi6eD3EHCeLUhANurpPnbeEua0HkNa5e2g98+OFH7fNf/EJA1cuXr9p//PUv1qNojNlb1BQDCz96vQ/29vQndpLncOPmpoCciEPzDJ4+eaK9TVsU54/P0ki42TmNXeV32b+0Yh0eHLXf/+vv2/7BgRhV8wuLArsBVIm5SN7wA35WPoe8dnNrowDiwxLrdbtj9Bmi86NWnQqo3SKy4mTlYF9sENOfre2ET0HzhXvGnvFseKbYAyYxKCaUKCAFArdNGoRxosP7Mq+ds6z2AhWfDEjgm27dvi2AHTZKn4D4vCppVPuj/baEiK/H6m/nOcmfzjFFwUyStCZwnhxjNzN1lEwYxHcLL8DBvIT/+Dfxaka9cT8wBoi9V6tfnvzIo3JP5MfSn21hb9tR4jL55BJCk28s9qeSuUUn8JwtJyqAfLDebFtVVGS0IetDC2/ZDAni1Ug81gcg1JOcJ10c1PW6HYnkGlCQliBYvFyPGT+2cVS7IwSsvKBo0pxdTQOqMZJqeUTLoFhpAaz5sNDzqyDsIor8rAtBAmiKsdvFitVLr7WhIKgWHRf68BECsaP+L3DC+Ukmt1gzAB923g402tI+q+bniG3LWTZ4SJIOy6+EU4ej37SnPFLUWkkwQzwumBjDWiAed8y6cw4Br3QdxOawBzXFC1YD7AsDLx1TTMCFfUCmHPBcAQ8zntoF1glPRyg9iehaKa6mnW9mot25fUuMK/Y4YB52iDiJeIrYUe1cHQPd8W98XHy5nk3p5iiPpCA3mDDknMsAP6zpsAx5lhFozB7wvi7RYrGs3Zuf3Daf7xiIfCQ99sns+j/lI4cj48NOr5whrbO2IyV2LmDOeYdinMHbJt7KeyZmSvwkfYlMyKvXZf8GJNK5r7aDif/ryRONAbQxcz+nb9DBXuZFpwfHH1g/l4gbfWsk6umJ7GcXclMCBkBjqzLBoeD1fBZGHwemal4oNxyg6qtO32yQFwd/DiwTOAq8qB5UUY9rc4CcqmpYzAEOQChiXbCtipN7E7lW0ZcLREhwmMXMBkySFhqmFPeLdiaFf2YQg9qJsl4HqNgDQ9SI9zV4QA/wQiHINmQWljrt+nSlLTAiiZ8smpaTXj43499ICHA89B8Tn0EFdPB45Z5F5ttfUA2hv2+GULG9fP5U31uYZ/44iRLUHdgI521rc0NVSO2LQqep4COMd3LEqB9X/JnrDGJ5PZ5op0Jzq1cOo4OhnoZaUKriGsl20Xbevff4SKjgtH6KuRAEy/uLvv0wQvz8r9qURGIwPFCzLlhc7wP1Ul+3Rx8+avfu3xfTJCJaXOs33/ylbb/dafPzi6oiq2dOyJ3ZEQr4ZWhML8QRc3O6jozcq+ogRjGHVYeuqP9+P4/TSy+SDHedPv6eWbdCCLUmDoa75KsoS1bFdXVAVUZGOEGVqrOZw891iz5U50IwiUAJB+JK3EDVi4nAWmnMTMZcEm9OojngtU81F4eF0b51+1ZbWoLmOSc6pNT/F+hj3tAeJQg+3NuXsyCwQu1/++1bOQY+c2rCY4xwLnxuAoOsyTngX/MINSoJ9PuJzqhgZr5GKdHbaDoZDp09SjBNgPP+3TuN3SNBYL1o82CvLi4sNeilLD0BKckAr7GKvnvIcXxMzTg9hqK/LwdDks41YnTVEkDv9tVVWyXhWt/Q+9MCwPhNbMn9e/cVOHv8ojUBEIokcOJzWB/WDcCC9RHKZstQFNfjdnBEu0DGPOGcXE1WwrhqOi9juX788Ue9bn1jU5UyzjVVSM79EHTFZsqGl033HnS1KrY9iHnnCKoP1f2QpUBcaHgSeNncSuAJelIVDjIvv1DjDoeOxr16k92oPicfxXYqOnCArJ9W5ntgzG0yP61OxyeqXUHgpVuuApgQ/MhB65ocIIlxMziTBGcam0elSb7DmhcCKjv9AdNxA8hh1B0UO6iCAYAN9mdAm5wUe4p9gRGRdsPuroGFmm0vllGxEEh6SNR4jlTlAQBSRVRPZgGNYQhkrFgSQuiTYoppIoOByfQiWjvDtPME4gladD41z9rgfqaEKKDMLPWBn7V90/yeqvJXZUztJf0M5b7337/nkXYeacSzd2XPAS8AAMGo2XyAhDB9JjWKbGnZYG5ANM61z/5KW9+A3m9BRWIFQDHW78mTJwLfOa/4VBI8bN3dO3cEAMAwoIKrthQBMcQeRG+AewBb+GxoyuieNDGSqI66+mmmngFq+1XRYYuumspVqNK8b5JHiycyWcbfC6DD+1C5davUpMAL7CW/QzUWG8yeVeVQzCkHhVw3r6H3X5Aetmtuvi3BtBlXMlmVpgSS8WVJNpWUz8y0f/qn/6n95je/EQvgqz9+3f7lX/5FQCj7kmqkfBkMCrR/AD3EuGCs40y7fedW++jjRwIA+DnAAYDJ82fPlFRQpc94QGIrnsv9e/fE1MLO8hpEU//0pz/LloluDPCvxNttLfoS2GcQiTWEMQbYxrrA4DDtnNZGj+5VXFQUdp6De56pQs9K0wUtDto6Xrx4LgaYfLAYlq0trcyKhUDCgy3lOkn+I1qLbcfOHaK/oUlN5x4jOTvf7t2/J78FI+fF85dK9vFdxEoAAAuLC+0A7Q4xApz4wcTIqDA38dkX85k8H6ZYaC2mHLeoki3hUPrDHbsMk3N8txhnVZBQTzVJyFVNURFrtqrFFFLUw4/Q24LEeNlOJNQCn2YpJhlsIvHdunHDkwUqpuZ5a6JFscC83xHj8yhBiQkXmKsWhgKEEy/LFjNGVsk4UxBmFdOJwXV2pja1C2IlOx/tA7e5MfGANsS55vDSQBnnJ8AXa0jrVdhgSq7wNyT/E84LxJRqV3pOjslcnWYfSg9lPKHrSEuwxPXKf2isufq6bf+U2A+0lvh82BDSRxEDueKxChRd+bdPdpJo+x36PPsYACA5WfruqWpzJgHJJNy4vKLpBvgMvpKv5NyblWH6PwCAx6t6FLZaI2nPwxaejQSWcp7YjxTs2N/sz8QTujZaBro4hjHmbhGHEU2+wd4Tg6jEMLFZym/mZ3V+Y8/EVpmeardubohNSnsVr6dV5m/ffqd2DgBIBYPVitgLkKdV0OZB9rGjtuf3DTI7/HabrX0/LCIz1RwPUbh2kaIDsSqOSetNXpv2AT/CiqeKcZ14pE/Mhy0LVcEPQ74043wePKYz+09XWy3Bbt1wO3TilsTOPy+c6PVVvM818F7Omb0OAQl0nNJW8H98//2YCok3jCmccWpBGzhwnePyUtfCOuEheWejZVHzQQ42JiVEQvXVKK7pRxgVekYYDdjROItWxe9kskBuOJUrDlzed4h+8DkZCRixPPWd1bzJBJBdNaUqtVb0L4G1S9DNGuWSuYv10Lq16FQ1o47thyeDKdVW99Co16VaKSIOmEXPhtVGYizL3JwCRoKd97vvHGiV6j6HLkwCUZnv3BbSz0ELw8KU0t326uUrUZStyu4KktYaI6Yg4rJdX15ICBDk9Nu//KUd7u8KSc0sawdeBNJuZ0BsivcCoVtZRkxpW2NjqBipjQHAgiqZhKDc06g9xNxqZv/Oz7XTE5SLPYeX66GagLHkNRzS9M6IYRBqFBMXCj1nvYQiS5RwJDCDxJ2ol8qzKvcT4/arL3/V7j24L4e5uUWf92X78YfH7Q9/+EoGcnFxuWOxGMiZtJOrcScWhbJQCdXenAWevfc/CYQPlQNyZ/0g2xOF9IWGlEOY3/X+qf7YSgN13bAQCvlTP5d6yc1kCRsEA0FFIgBA9k8AJVUleA7q//aeUuJfgksCA0psitdGkVhJy4QRzgAA3BKIOI6boPnGzS2t0+s3r5UoiSpZdFWChs2N9fbg/j0FZVTc6KtnrQlEAV9UwThz77p6xWY88ogAgerj6cmheqLv3L3b5hbmtR92UJQ+gRk0IUGolepbhn7KtVvcZ1psg4P9IwFpOC+rrvJM59rNm7e0lrwmNOxhDyhJ1zL0xQuEBBdU+VlbX5MtIwBWQln6BTxfj7C7VoAbBsD9+w9U0eJ3aTHBlgC8Ufli7CBnUvt+Hp0MmA4O4LgvgkR6/FLVp9KFs81/G5sb7YsvfqF7//77HzQGkTUkOAUAoOLJFICATTH2CZIBAJLIhqKWKoVArnKacoIV0HFdTv760TJxNLyGwACwg4CLoD/nIowoQQBDIbmurQAQy3Y7tjLng9fyn4NhV0yDTsc+ygcM2stii/XzGjHF99gTETJSlamE+Hi/YWCke8mYTIFiIwEUOQMC0ULBUwnKB9ZCsVQjPCLLSaEnHxBYUMHGnvzd333RvvzyV0o2EG377rvvVPU7QnC2gE5Xfi3axp7hegmoERFz61d9aFUKDBhMSDsiPdSiqIayXwCAK0kRIPV1KiktNX87fwJg9yuSdPu5uJrhiTsGJQOq9H62aKWqlvp5aiCrJkRYNd77ynZUQnsIrZZYot6PufCVOJFUzC8AOpvuG/tKfIkgGcAZ9gIQzT7f2j8AkNgAJdSXV6bNSjn7uO1sb6slSYAOveLr6+1Xv/ylEkbehxF0AH4sC74NduNEm1L1/+qShzzTZqZo/fIIPdsrgu4SPgWorNYrAUMFyvLZJOYK/KNPVAKv2Ls+IHes4C3NtBWvD2eAvYCt5r3y3AzaerQrAT8tehkXyPcPDo/bMuPSFpd0TxQfUk0knsv5iqq+fFv1DHNdf/+f/lP78ssvpd7+u9/9Tvv04aMPNVb18OhE7KrQkNNaCcMKn3Dz1paEGQHfYTNijwCxsMucnxtbW21hfafHygAAIABJREFUftHAwSnXuayWqS+++ELJhyapnI3a27c7agHg32IwVQUuLZi6XhTLa/oNfomEMUWbxG/ED8Mqnlg4k2PtI0AmvtgPAoNPTizKp1gU1fgjgXxpU+VPKt18kfSLucSIw4VFPWOAJlc/XUSCJbG6tqY/qd7S6iktBU0ZmLMw5dWlNJZIOImFsCU616W5YY0UA3i0HLDP8Cu9orgnVujcRlS7evPdEgeDz4Aw/oTfAxgiPjg6PNb1E2Nkyld0NwDhZgWeumWDc0Uyjq9nipN0E1oTK/DO3TsC67E9z58/18/w6wITRxZjFDgHmDDQ7EqRw8luzgCtNx6prYR0abFNFkgW+3sCwIIOUDEAsB/yVw3253S7PD/TeGtsLc9ZSX6BjBJJLX/C2rB/SVQ1vevarQ/XICR1tgNgd7mETFm10kp1zZZNxZx6dno5BU3lSNavSpXc03godJV+TgmjamqZitC2u32VuCqzEvwDAIGNWfXf0naRf6uWSq4ThX4AAPaciqEDGrvtOgkvcSGsCdbOMSe+S5OOxFqDKYzw+KmSd9YJAMBFK8e5Kjax9iSO9Tka46wpBm4PgWnCawDHEAp3zFDiwzPsDwP/EtybQCx8o926vSXAHH0w7u1idCXhVYCAhYUlXVe5f9vN0qCxU/baO/m1v+ySYFjsVUi2z7PQpAvIMATydwvoYifj983K9lnzPnRynRi+XLLDf8u5dOxFv4cLifHTYu7VTTghd4us/arzCV1jMcB0P8MkfQAAJG5LjJSiZe9ffpq/h12SfRRf3q3f//nDD+OgC37zntaZw8MvdwBABXUe41b9gkU1TIDnG8jsZFcaLGJxrofCZ6hvR2q/HmGVBeYK0ouiBS7aat47Ajp++L3SYYJIqrfd2JA8odCz6/1kmCppMuIep+NNqk1ffY5D2sfwcPEeepBl5Pg3xpbvHe4fWGCLTVQrLXRUIkGuMIkZUeJe/CyzvQlK2DiIrPn9+wkEIPzqSb686sZpSRxNiKVHxZCgQ9cXxar61KmezINEM1YJ2g1Ba7tuT3983F48e6qgFeNPz/HVNSJ+OG6qVCMhzbz/w4eP5MwRCXq3U/1nKMteWdDxvEQ3GIukiub0lAw0LQfHR4dt/2DPPVXosVJ9qgkROjyFlOJ8dC+I4NQYD2306mcn6T+jAjGiL4pEHf9evWqTrX3++edtg97p4+P2ySefqofxxx9+bL///R/a+/d7el+qKqmqaZ84Pla/UZ51hACHVDn2Lg4uwW0OEM4V9J+Ei3vpEoc6wEGgAzj0rXHeu5wTj9dzBUOUqwpeTZ0meC+KXQmnxaDFwGjUSI0ryvtzX6ne8p6I4HkclcWa+FMOY+Jahj1JoT/fI/aoWNy9e6cdHh22129eKYkgcBMbY3qy3brpAHBjnYr8uYJPjD9V98P9Q43eu7706CREH/kdtAZQQWcfoylAKwe9ySTggCg40n1NxUDF1ZVXxvz5c52AE3wSBBosgSZ53B7/8FifQ0KOfSEJ5zwQjEapn5YBBV+zTqJIZFdXltrdO7eVaOOtCGBJovk81JMDyrDnFaDWzGkSeXQFeG+BfuWEqXIBbvD7MBQEmCBWJEAO9N0JlnoOz87b6tq6AD2rHh8UDZigdaU9fPSBNFMACwiQAR4iwIOj5vU4lwj1CNipAJr9mAQ96G9s+/BZBwDInsLB5nwkgMteV/Kg0W9UKmYUEKXKaSaWbXuC1LyOBMe94X1PfRLyODL+ndaAOM/sbwUxgznMQ1DCfdcOsDohI6pdGqPqQHvI5goIm3PsgKGSS80Dr8RVoGOJHsbnEXaqr9JJG2sgBqC0R5gocyi7+sknH7ff/va3qnRyTzy7b7/9VskVCaeTxXNdL7TV6ExwLdhY1l+TI2B9FSiaQBEa8LDixjOR3TJXtqMf25/auOUeA/RZVLHaNCZqgoh8VVob+vFQqXh7jd3uIJs2Mg041UQLpqYFENq1GU88d5I1/p2WPiW1AOkaGQkoQAXZjA2uGfuzuMT5uqnP1KSemrogjYDbt7RmJB97+7QwTCipe/DgA/VMP378WMALZ/fDDz9svxYYs6kzBgCApolUyEfn7egEMczWLkeAeDDo2E8w5AwoYGdITsI8ZD9ltJsTY9tZmJLqja+eqwAWrB/gg6qe1ToDkKh/X1Jh9uhU6xegBTCvRI3Py/x6C/BCnZ/tKP0C388QALxo62trOh8vX7xo77Z3tOcBldJSp0pnVY1571RJeV/0FgBf2ZvPnj9vAI8fffSx7AxB+Hd/+0GAblqnMF7EKDxX1ub27RvWcLi8ls0TiFX0c49MnasqrMERxJDx0/ydWAXG1HIVFv72t79pygrnPiKO8VckXKm+ho3BNXCObM8coBPLsS/xEcRA7KObt6i+4w+YeDMtW6/CyvV1W5iba+/fvW+v3rzWexFPrRZIgHg16yK9lBp5K9sETb/GckoEtk0IsLaOizU4WDNXoGs8ZjODAdvBM0tPPD5IcYBG+CL8TDV7Tlo12lfHsEJNl7eGEkmitQ4c3Fuomxnv3Df+UmJyGj/oSi7xIgkZthufZmahq+6cQ+j+mudeMS3K+gBwrDM+HYFqrCTChjAAmMTD2sGEw9drrG7XRlbjU8vWh3GXxKNvnzKASDVek3jUrjvbpt2LWvHxdDtG02d31wrzCGovzAuAQBg0rFCYC4jm4jP5Xhia+FMDEp6YwZlXsoofBvjBBlyOqqBhwVyeH+sIyCVWn5iRpdqv6myN0UUvq9pAYKvyOam08h5mOVkcNfGV40uzRiV2NxjvLeCwmNGwONg/GneocdbEDabacy2KH4qtLB8l0fK+4hyAT+wvnRtXmtGGkCYLhUCNw57WmmsviTVqZpPahmpEsu2Y2QsqOFX7W3IhWsXxCmGiwAbFXlOUSdxuppM1T8KwYMrL+sZ6u3lrU8wT4id8H4Wqx4+fyPaYAUeuaP01JbEDsXZ8ToobuslqgVD8MQVTwaKABgg8FcQJs/0Ttjt2I3GIRymmzcCsw7ABo29TyIOfeQm067kmTiiAI362z6/7aQBiZJUP5t74HU8yK4aL7tPM/NiH5LzDz3FhwMCRn4mfKzYon5vCfl7f5dX42//23XfjbJggGcMPTXAlin4lpEE0iDlUyfhZtbyjHBZyoQNR/etQfPm3FGNnZtriMiN7TEsOwmPqRj9JIFXUYXKVm0iVmBtmN/AeoWzIQARBT89iJeyqqJaCcuZ5J7BKcvTzADhJfw6FjBobRBTRazkGXkvwaRo5h5zepz655ID0Aas3GI6e606lSsZwnrEt7mcmMSQhCbXY4iQGQFI5A33jwLx94x7lHilGPdYI67SE4hiPhKjgpQT+OCIERyT9CL398Y9fq/pPkAWFXyJKII1Ly1KPxWnz3vy7uEUN7SkOG6bt5Nj0RNZdNDz11wNMuM+a50QFE8PGfuKeQ4kVECIKtmeemnbrJF1VpKsLsQkuodYJYKBiZeFHHCEzgkmYuGYqGKoCX0LDfS1mBEG1e9Oqel/oPgZcBv/yUv2FGH2oiUbe+x4ej46qtoMKvMNeCPqYvcoaCVS4dkDiShHjOjxTPWfMooSmxqbaw97pqpzVwzisIMUg8Pt6Hf1epTlhpNPm0BVRq8RSxc4+zDmS4SlqGu8ZHQwh4iUYY1VrBwkEUSurKwrGCZ7ZJ8tL0Da91z/5+BNVeAi+nzz+USOooPiR/PL+BNQ4airb7G+Ch+3tN22Ris7ikp4dV350cqJKDGNC2Tcj0REt0IRTJ4iSkvUlAaBHZZIk88xJwAEeDNiY9qcEcGwbpKD39m2tNf3/a6vL7cGD+wIi2Z9UB6napH1CNoXxSSVcKWc4PSOKLD2s3VpeojsChZk2AAccXAPBPwGIUPaiCoomdwh98kTnKCJ5rDEVKgTHVIUo6jaJxrv373WPSggnJvV3z17vK/0CdgZtIlZIT9uB0fLsj+xT9obOWKdUDF3biHeo+fEP6aNUa09R1wLcdmBscx959redjnvRRT8cjMWJbYnzyjlR5aD2tgBfAqYBAJBgUpRo7FkB19EvUE966dckcBna3Jwlt+Q4+DRoHEA7lEL3Oeoeqs2AZ5LEdnJ6Uiro6mNvYwnyjUZnen7sRZ4lto29EBV1/s4Mc4swuvqQ+2e9UV4nKGGGPQleBMGkZVA9tFx/dGs40xH55PmqL7VG8mXdO7Cy1jK2Sq0M3ANjphTMBCywX+E/t3B4j8mvdqMP3WccodoAAB4TWrPJRY+9aCurzBe3NoMYdrVH1f845QCL95JvWFzw5KHJsfRH5udn28kp/amekMN1UO2DHgoLBspqFOthqXHmoaADuogJdGNLveowBrAZXB/6N6Hdw8Bh+0xN4DvftTev37WpqVncZI1mtLI/a5UKlgXTFlQ1F/BfYL20QKoyq/0+NdXWNtbcJnR11fUk236jCXOuyRGwrLBr8o+l1YLejUcGOi4Q4FnK/ffu3m2ffvqpnhmTUPBdsK+4b0bvsT5QapMo8DraBWQfyqe5LWGuzS9Z+f0tgpAXF7KN+Gf2Hjbm6JCgfVZJHl+cUeIGV3EBSxADZJLQvIJ+Xe/kpNiCDx8+rPaWk/b2zRs9k4yVwxcAqN67e19gBT4av9HvDfrgXVlWQgLjphTL+QyfXVfzkjxx/nlGfrZuy6GdhNGcsDIocOD7Abb1DOfmVbUE9CWZFXV+ckoAAEKAxB8wIACdids86tVxKhT9mzcQw32o/UfMldYw/J3o62oLc9+3zqsmYTHhYlojXm/d9Phanj2tm2r7PB95fJjasi61JwBX+Gz2s224gQBV/E8YCX3c6XThx0iEV5aK3k28PR7rnNDbn3ZTnj/PgpAQP8zz4BqwbxRu2BuAarDkuEZ8Ca0L/B4vGu7nxC4FN7ryW1XvxOlOUhyvqABeFVVNiih2D8koLNrYf2w3iT8AAACHZtBDKa9pBfw+bQBU/gFkokHGuWK9ea7SkYB5KkFZA7qampRWYU3doZ2IiQgGkGCsEMMTpxnAQMDQwKsFd6kuGwg1Q8CtogA0ZgN4AgOv/f9XrN1iKr9bPi42ls/G1wMmKceoYoFiwfLdXVtvjWh34533RJ/w9W1f7DWedSY8pQqeqSXE0ayXwMwCl7h3aWJ17dOO0X3/1YpRIt20YAgAGEz6IE7g87BlYpLMz2lNYTxyr8Q8xAL4nuVVbOm8Yjjt6RG6K++U9DOhg3s7gl1ZrT3VECK/TdyeBN6JvuNqfAP6YmZKuLU3YFlYZml7T4zl52fhXQPmLtAZeKjWNyX5+bnzL0fa9VXTLtQ+Yui9WHL91LwUjRPDaCxl2rUEsPdng72WwnaYGMPnnCIKn5VYzeBnP4bTe8IZQfKGxKw6g//1b9+ONTKiku6gBAmYIswXJc5UkbxI5Jb1Z9HKugVTZYGgwQmUKouaY4oTNnoGLZaKIAcFxwkiJ3ChFiHCZa5KmiLYo1vp4fDhS7WoX6gSeyoqoxG6mvtZBozfpTI5bHvIfSX5z7/7ypHvWQe0AIDcH2hYDnZ6rtRPM+cAiyeR9XEgDq3PSA+GNXSOjMUIgAGw4DnaRVev9oIEafQqa33oGzo4LAQclNjUGPWAg/ypb0gwrypVGPrPPv2k3di60VZXlyX09s//zz+rBwyxJSjZODziRinIn4/Uq0cQwXMiiRlTgWQc3DLo67jtbL+XQ3OiZAEuHO+zZ091f7du3lLVk+QHtJ/gg4CZjYoDijNX9UvOIrQeTia91ogrXqCxpH5bWhnYF1SkOHAEmgaFpsUA2Fzf1N8JqKEopioIXY/nhrMlcMHoEagRuOMsnz55KpE5HawkSZXIcG9cpwMQGwEdrrIDppv1s8SH9+A94sA69iNVe96jo/gUbYhgWmI6HY2pp+cGmeX6eDa5Tp1LgmxGeJWomYx3YdweX+iEX71h1XqA0+qAiur5zdki6Wa/IuakOaUSv+FMEjTQnzvX/uEf/qF99sknCvagrNMqwp4kIMLIk1yTRHzyyScKsHg/qgs4TK6FwJMA7OWrl3J+VGrYb6jLch2AYBG/oRKJ8F7YBTjTjz/+RPf76sUrnSfeM6PuqKxwzwQ9BMjcJ1Q3kozbt26184tzfQ57ieCQwIseYs1/hiVUCs04F64FcAlhwQiLamzPzru2+549PaOqHD/rqKoa4WNHwLnhvthnXC+BFoAba8S1kQRhE6lWEhQTjJ91ga177U6YU1ztVErEatyl9tqgRw2Ax3vHwUnsO/fPPg2Yqf08oNLxcwFIEjjzZBXZQioNovURBA2AqmJZEQRF6C32TK6w8we9Grhp+iWGWUj7zwEFV+drDE4ntjOYNqMpKKYJBgAQjV4jmgwkGASwXgZ/ZuJNKkVeg2rRadHAsf8QeFZoehhAPFMJOmGHps0YANhzxZbKvq/XLTz2OwSQAD3SmEAJ/NC9/qnwh3bI/iJogZ7MnlIfJJoalRTElrC3WT+LNTmwDVWybwsxUJfqRl7bsfnG17KXEcezlkDfkhUQMsGKnkVNBDAQYqFg+0JTrAE8HeyXcNL1hT6D1jLsHlVR9is+j1GfHptI7/CMxvUxPYbPQZtgYWG2TU2TbNCfutvebr/RWVheWtF64kMmWzQLDFhx71STOL+cfbE0pMzPTHQE0wBZqDov6ZwTewEATE/NtTevdgQCzMzMS50cgIFEV8rMaRW5utIUEnyep4ZQCTeLgwQuugFqEZnlntb0c2KfjBlNrMKzWV9f0bQRbCM6H+wZRv7RFsVTZW49P2Nd3W9+IlbDb3/zP+gzsQH/8c03AlxhQmEH8eck1fwu1Hb8BwE4XxmVil0mpiNRg6GUGItnzXsmyUSfh6pczoCroycFiDAhChYD/eOLaj1kzdFLgY1Bkss1Eu/RmgFLiz3DGlnPxWPP2OME/Wq50Flz1cuiqfZVUX+PbxMIIEaF6bNJjGXXq6KGr0K/Bh0bwDolhqqS9xo7q8sruiaxcsT+ROdmXj37FKuYNEHskHjGcdZIsRjaEwB2XD+/QyKNX8OfEodxTS7kGKywmOGV4gwmWpCo831YcwnirfqPSGgx6diDauUgoYK5xh42vZ73Zc2ka3HhHnu1MLAf560rRZWR5AyQiNYYsjziQYSQ+R2x10pvCl9HYgQDgLVjD0pYkhG/iBe+fat9NPQvSUKcsFokL2KZSTi6mKZ0GZQEZZypxEMR6WsCVRgtHMq1GKzXVwIAuD/NRr+80LVRSEAcc2U5rFhsEcUqtz9xTwJ1SsDTIAMxKULW1epZLNwkt5xLge3YXqr72JIz9LwsIM5eTStKbKK0Dcr3ANB4xPGV2iip0nMPwxxC/qAmkBGfsd8lvApDpIoWXJ4KS7SaCAwwiq6imRicAxB1ZtajFH8yLcZ7iGetMcNr7FE0lfg+bXYGfnnWYtHQbnB0VKwEim81KaH2WXxogGrlO6VjtcDYRgBeTcHAtp+roIiG2BDoccGD1iaq847rASGIJWGV4OOIt/f3mEBCwYeikcds4mNg4wgEqGRc2ggFWKfVmXPMs1xZXRN4AItUa1XFgzAB3P5nQFuAQO2ZAADDFsgk/85zvW/6loDheL5MLQrI1YPoaY9LnpDzEO2PQAhpLynqnlkBBcIkbxyyOIc5qvMmf2bOlu83rEzHB8kZBbwB6P/XAQMgLwgCJyE2VS/HOog/T4a9KEbDMraJh5ADno2jQKujL0drwIGVhD2qh17UZwV7k0Ic4wDycx5W0N9hcDZMzsUiqMPOAg0F//Ra5npWH6LV1/Nf9TQO5i1mPYb3zaLls9kPU5W9aUNX5QUjw9/FjiiVd37O94dGUdSra0apUPXoxYGkS1C0GhA0nAKvB+WUaEdnCBCQKcNxZmQag0RgpD5BqO2MBkJtH/GUS9oQqPRciGpFoEry8+C+xcwINP78539X4oHAD4JLrkSSTDoBMyp9rMOMIBqOCkfJ5/B7MAAsjuTgmx4jKJfPnj7Rtd+9e08IoMepvRWC382BPzR4kWSlnyXqfh3H6JkA4DElc6z12AYXg8dr8nwIKBl/g/PEkGoM1OWVDBRGIsg7yTr3/+jhQx2S77/7XhUJkp4YPQKr9LL+NBk3CNAJdtQhDGIpWlsJjGgfVVLhJCEzcp2wO/l2ldb0sBIArMSca0kAlD1OgEQSBWIrKGLAxlFAMMOcZjtxBRkl1iLArdgd/fv2iVXGB3CdfdXY87r5bM9oJ4kGeLlUoPPZZ5+2jz58pJ+jR6GK1PGxgBiYFRprd3aq502liSpDqGEE2wAABBDffPMfbfvdjiaGiJVQCZTWo8AYghzf+5UCG+6Byhh7VIJV+4cdfTPPMFXlME44T2tQ9hfmNW6Q4ILrJBknCCBopaLGY6MyQfKWthoSde4hdCv2LeyYZ0+e6ezxPrQjqKJZiZIqKddQaI+qb9RgKOeSxIfgEQCKfSGNlMMDBcb8fXd/X/vVQeWCYpi0U+E4xUAq+6KAuPaRHIepXXouATsTQAYQSKIKAMNZ53VSbtY4QU+wCG2xGhh/AgB0yWK1+PCcTHOHvghtsneM+V3bKqqefQtK9m9sb9hcsfEkRQHKHIg44SQYsKCPAzDYEQEiQhlWcFgKyLlfJj3Yx3ks15DKlzMpNghJqVgvs6ps3rl7W0nu8+dP27v3O1ZcLiaSqJcVjHidrQgOEEZQToDc31+Ns1W/oedSs/bsP4AMB/s9yOhr6RXmI8gkLbvqR+0YemKA9KrJOT+qkpaeiSn+AafdchYgJecmz4vAR8+BMX8DACnBcJ6L6fJcjNslUCcn4eY26IFmrUhUAH7TogDlO7o1vH50cSoAYHVtqa2sQPlFPf21Ei169rnHowNo9+eaOlJ1CAXO8j9SxqbNgGDPILFHg123R48eti9/9UsBeMcnZ+3Zsxft5YvX7eWLN210hljpithFZjgEfLXtQa9A7UI1TQj7hH3Fp+S5iWo+axqmWoTwCTWNgTVNyw4gKjYQej+fgygdP4Mijy1gPfFxBqdajQF8KT+PwB7Xz6LS5gZVnb0s1W2pvltokufMdeH7+Mpc95xPGDQZscbrOD9UTgme2QdMQwitnYoeiSRxC+/pNiDbHYRXiVsAHW5sbrWtzS3HP621e/fuCxAH9MSGAWqoAMTa1H6LQCvAiux6iayljQ0wJbFitx9L4BL/J/CrdCwAC9hD7DGePf3/8lukb9LT8TjBtN1pL4vhWu13U1PyWfgjknqSbIOspiKjOwRzQIr8l7ap3A/P5fadO7WGJOY9g8O6N56XDtvy448/1vORjylqNCwfiiApiJG84H/croMoqsE5M8pom2G9DXQTLythQEGc8oiKG2b9aUqVEiiP7otvt+ZAPb/FxZpew5Qogwmw/QJGC7QRQ6BG/VURwZVVT1BxddhTANR2oh7xEmMtf4Q9SJwTf8Xn8VyIFdGyoB1BcSBst8mJtru3r/yDqnEU6QEAODfoBnDO7UsYFzotQB0fTIshzxWbT3wkDQBaLbGhJfgXe5p4ymtKS4Rp8fJ7tGYtGLwdCyCzz8EWim1VbNyo5ItGT3tOCQ4P/ZWdlRPJ5FkdMM+TA8wtXQkAKQBPLSqM0mISR5NDLJdJ/IUZa3xJ9wxQh7YN2kFUZIUNwjhC97Mn+dWFIzB94YkRfPHM+EznWZxxawEM2aROYNUs2GanJtuDu3dkyz0i87xtbjnuofWX8wPzhXvMeEzOqs434Pq8x5Bq75+eCQC4HDG+HdFA9gH2yYVMfHpGGnOGtZQDNi1/x04YNJ9sJ2o7pajlPNVr7jXyxBUn9QEA+GeKpt0zs8xqV8QOI7EHx/0+AQUysSg/11p1FfhqaS9nNYzXs59SwBkyC5Iz5s/sncRKw6Q/+yC+3s+qb+sPuNEVWv73b78d8yCStPMG+aFGuGgcoA1fFiIVUF3QQFDKG6hPwLmIJP/enAQ77lPIzQxppnxOUI/MVg2FOdWa0cVPZxFrMYq+mg3symwOqJHzvpLZz3IMkkrCoKrEoLKbew6FK8yC9MAo6OF/VdXXa6vCJrGs6kVzr2HvmIP+8HqSIam7awRV38cRJgHOXzPLa0ShnM68e7t4T089UFm6G0XIujpw82bGGSjxAIARncXUf66b92DDkjSlIu2q7oWEy9I7Zed3qfE4GFcjbuP24jnq5E9s6AVScMg9poTXqEdqakLAAr3Y9LUh2MQX9EKhyeMriR8RWEO182xlM0ccbDJb9boxss0CkAAAjIvxqDt0FzBiu/u7chBcN6+JcA5OEONvFoPVvQmcaD3h86jyIrhD4gVtcn9vr/3lL39VoOK5tdYgkLEu+k/2uIAqOUSzXKyibkMjRo2SVaPOAcZIYKTMWnTjJB3Zs6nW5QxmnNgwyB4aBCUyRVOyPfdZzv7n/KQf0AHdnAI1klCf+d4RBUVO4mMHlbGDvi+caapFYrBMY8w5tzj+BVXX2CO8B2PqePaPPniohBinzhHh91gXiS8dH4kuicEHhMHYwx54t8vztCgk9pv7pCLqWbmrqp5wfnEau+/e6705H3bKl+3i3Ch4ksIkfHHKvC/MGtPVQK9P5TwY1YQmwZvXr9RPK1rp+XnbXN8QcKWpKKMLVe24J94Pei5njaSNMTZcD3uHayWx5xyJulfovXtqF1XxJFABIGNPZDyWn7mfi2e+r2psFWwAVY2rL5A/7UwtOiO7wGxiev46tXIDsgSICao7kaJCi7PX+L2eym39BcBSVT+p9LJf1Cdvx6mgaQCA6poLAOBexcBAI2PeglI8z4Cp/C7BgvZE9c/ZBrkHM04tSWj2MzZ2CBIENHai5hnaodZYaMvVDgmuyTcV5Z8Z9NLOuDTdUy0PaQOw/xDAUAEut6lq6dxsu3//npJIktrHP37fXr9+pSCK389cdtFMq6+T75NQdT6I3mNUr6ttK/7QgkpObknC2FseUWShMa6F11AtobIlfxrWUDHxZWceAAAgAElEQVS9REGt5CmBSSpcORtKVrCfNWUklQ0Fn8yJqQAlZybVBa1BCZcGbI6/yf6z7cNOX4n1gb9ZWl5QlQewBiE+qrCet77VTs88mWNhHlV3lNht46H8MyLq0Yf31We+vLIoAPHV67dtb9fK6KfH5+387ErTRmI/PUvatF2ukXUGqDk6PrSdmryWSOM//dP/KJvP+/zh91+1f/u3r9ve3kFbnCNYNgMgCtx5b+5rcXmxo/SrpUFVvhm9F7byzds3Ajk8ys36E4Cc2tcFKPM8tMYl0mVgyToD2Gqqz+xb1gVgYaMYcqwtdoppB/gn7CWVfvlAih0nJ+34EEr4qc5qKMsJZuOb+HxX5i80hSmxj1sb5tvrN28EtADqI4YIMIO95ewhbIpd5VqxbYA7FCTYpw7g9+QzAZqZaEGy9fd///duzXj+vL189VrXyv2armrBM/7OeyyvrMg28uwiVksij/AsceqwwIPdAJBQ/7KAH9bZ7Dz6nNXiIJB5JEo2vtYTAcayh9rX1TYKmOr58Q74sfVQzVkz1pp7hmnJWmnUXMUGx0en8qX8m0orQrJcB/dOkYPXh4Uncbw5/Nya9EFcRHlRMU9PTw/oiq9hfJ/FDZlSda6jCvCQKjdrpzNYLBV8pQC+0YUSepynqP2aqmA2jJk8TFqKvpKV+4mDJEJbs+dlK2esz6F9LsCmFThkwNJfjjk539h99hE+z9VqgyD2MVEft29TYsn7A8KOmEY119aJL6u9kgr4uYQuD10Q1JQIQLgZnQv0DMK84vM13lsMvkX9XeuHGGHFbRT8JABYbX3EC9oftLWcWu2e9wkQhl+QrofAAoN5JOfJN6JVhjsUSbxA2DDpIo7KCiVmYi24v+yJxKSK1WuUnXwjeVeNGhS9HfteoIveQwUd2hmc3AaQVZsFgnvnCNtSXFysGNqgLPerEd1ag3Ml8QEYY8vdkug2wzAQAsTZlvi9gNWWF+fbjc0N7enra5iv1jUhTADch4XBe+CXeX5M4gLkM7h62WDbEMcItD+nveisnZ/ZFuAPAGgFspS4sLTBShuKs+TKuKveAEZiLmk9mt4vrQEBiM0odEzbsbsAWQtkSxyRohetJyk+KAcejCtOjBBQQO+dXKFySfnDYtiHZZ+9/9MkvR/N5/jeZyR5eWx3/5nVXjAQaoy2R4oLXaG6YkkDTQFCSoTwf/3mm/HwBnMI/OHQg6yKnwRHQV8pTBtNdP9JAkKh5DUzN9Si3IQDClM64lSFFApt6sVQOgXESVOouBbTY5ykJzCLY5MzHQhMOQjpQY1QXZ1cOVlLgM3fMsZDBqmqtUaOTKEIMCGHWmMZeD0JeMYM6vuhqBJwSxG0ELWiWEERGibVoaLm+rpgM0GUaNzuf5XYUNGXlNhotvGSRGwwntDyuN5Qikm00yOjCuLurhIZjDm/j+MzOmtEDAOf2bk4So0tK5oZThYjyOdBe8MQYoxInvmPRBp0n6rF0sqKGAj00POZmtdaVSZEgUjIkxjwfY1HatftjOBhf8/9V9DZdV0WP1GFjkBcNDeONxaXYGm+zU1bGOlUI+UsKGWKJf32wr4U5Icqy2ElccMY7e3valwJaHJEGLkPKhSqcJTwCeuvfV9tG6qOlmNn/4fSCWLramI5xjIWSdKT1Chhh/aG4SkmQEpY2d85MxIeKY5QjEDABDndSlBCJyJRI4gkOBTwU06461WrZEIaHCWEF0TeBsQVyRg62wYLXWFo87s+r9CImGHtESqAc4zWywx7zfWdoAJ0T8FI6GcLUE6v6fXabnv7e21+0deLwj17kjmwiHOZVTGpZwXrhM9g/5kmv6iAiD22v7uvdVfAU3vWKLvPM8Ec108VjPvm7wKx6CMLTbOoYDdv31KQeAwQhXHVSCKCEwJmqNnv9dn37z2QM0WVO0JzOLSd7R2PfZuhbxDNhBoBWH162BICRs4nbBh+9/HjH3QGQxnHQZvOOKVeXwAAkggqUTBT3m4jhAhFsGYSV6WBe03FBeSf/aHqEPtNCrjWSAlFfPicFQxXH92QZkaCyesVtKiaadVsrs9JMxThGstTFWhpwqtNxCCMx4uW7eyYCO791J5Cj6V6NQ30eCxTkv7YZDnnUk0OUwZfot+tfhqdkZo9bXEqzoj3atT7pfhPSxSBhATZDA6kMiBQYWLCo6yKlQMbgy+CS5hR0GOZRU4Av739tmsriEYA96M+xfI5sDYMdrv1gv+ciDnJwGbKBk+Z4st9yX6WAFVAv1Dtfc8Ws9XzqoAhYEGqcum75bOT0Iv9I8DEwRD73fTEJpVsrqezVRUUc+8R1+Wcx7/muuI7ozuAOCPJPxR+evBhTIjRotYGkuZZiVySlJthNt1NDOG6mE4wMzPZ7j+4I6VogGnAMAFt7/eUrG+/garLGe6ZdW6p6NvGXHQABLvUWcVW/fKXX7Tf/ObXSnpg7fz7v/9ZkzaoGs3NLHT0d1qMCD4dpFvQEPEq7EfiEqrhfBEAI6CHPaPqlbYTxQDFnHBi4FFfAgbUKub9m8SUn2G/WSMnyLT/zYvunPYRqv0kpQoGr65Ftcdf44tJ3vCfVqZ3gKx4KW1sVWhgHxuE9TmeX/RkFv4OIAuF3Ta3tbVVgAaLsPL7TojP2tq6p7FIab4YsseaXe4ElL5eziCtWbzvt9/+TTYMZhfrI4ZC9Wpjmx48eNDWNNLRgoqhIlMhhCXJR6TSLiYkPeLMQ6/KoOM+j1pkH5IgTM+gFGxNmwh/ad2UFF6LNcE96XlKbE3KlAI9SJ64Bq4Z/0SCrNhRLK5DJTaHh+71Z+080YMRrZcaOww70kmde3IF0I78WbTEcJ28j+I2et+raBW/zZ9rXYvBrvyGiyyOqXg9DDjZGu0xkp++71kibCWydw4jVMALa2KmlFvbRrp2zgJ2XKzUGm9pII92HIObrnAzOcTFnfgTAV0zjjX4Pe392uNKNFWht1ijilVVpEoM4fgOXYVFseY8icTgM6AZrXm0AAgwnfMUIq53jelAF7SlmiUn31atCIBwKgrQOluAm5LEYuoqXpeYLWfE/ic+KGLJrBcMRtbY9m1G8SwiiHxxzrA1/Jw10lSQzg4bTGW9OIsBanRfMGakY+D2FvYbzwFb4xjPIoK+HgO+fI8zhSaCbbGfxejceVNiwqHuC9dKLMb7Z5a9bX4B4peMFreIbQoQnLOHHzzSfme/YR/RwWBvLS4simEhkBs2FbZseqLdvrHV5hbQYKMQaVurjudmEFOjOmtcLG0si0voSJk57liDBJwzQkHnXG3ErCVTANAggU2hKUoSFL1UawWvZR8A7kbXQs9kdCGA6vycQib72zpJAdnTztUBAWJEl+Bv+b2AMawr+y6+zc+yxCtLoC8xVBgAai8YMHX1PIsBEAAg+XYXq+qJ9qPtAwDk8+zD+nOTvFJ2rNrRk5+koB7//VPQwgBAYifF+P/LN39O67IdSm1g/o5hzXzJJN1kpF2lppBX9205aGAjSlRpBmTXqJp+vwQZOjZBoRxC+6piEWMJBhtnGYptEPG0ASgJK0CBIPUnoiO1oLymq9yX4qbRFytWDz8ngV4Wnd+LkxIlqJLrLH4SI46mHE6tor6P04eSXcZfgXCJioRREFDB1Vu/OGujsUOinDLy7lJGUyqeJGHqfXH1hmRL7Qb0Vh7RO0PFCDoedC6Ul604jjPH0cAo0LGkF61EyjgcTogsmpNWjhgnIakSWjJwkmcvY0gQPRo11HsJhOmLZlYshoP2AIz3zdu3Zaz95XmhFl9k6LJ7oKQmDsJe4lgO6l1NDwMgSTiIL4aG/n+paJaiMpR0K+bTt4zwjatJQr2o/tsi6bPoSeW9SQhZEwJ6ni9GOsyFJOB5XUAjHZpS2LcatK+R7yewzzmIUU6ClEq9xJMmXAUhEfEz6ZPrHOwY6oBruYYYgwT0AZB42DwfdBZgOeDc6C80CnsixF/B7IWpeaK/SRjMTgEDbAPSTzPweQk7pQcGcq5I3gkquAaeXyirrCNfVEnp7cNA8nPP7DWl+ojxkGLwwCwgUV8qbQmqdZdtktEzmoTgZ8V18TtUzjkLBFj8JxFOVa9LrEyVTIOAJAT0p/I+vIeBLvrApy3go/5qkgaC4AX19+o80ON+eSHmipKu8VhVHSqzABBMxcDOkQwlWZeeBH23h4euJND7zGgj7Y8mESccEckeQAaMGhgSjIkTBXKF3mbQcwDPsw4AoOKDI+JcgMqj1o1dxiHyfgI/atZ4gEuCNb4SRKdCYYDKQQdf2t+FEGtfld6HKwxeQwEABLGqwIzVbiNBthIxGlbpFayUiF/Gx7qNpEeeu6SxKHmiW4pSPGg3KJDWKH2xEIoZwLm3vXLVjwDB9r9GsyoIdeJEnyHrz55TEEoywFx6xDlHjBI1kwuqcPrFAzYTzQksnJ0VKMhaMBWDvmKuiWdLkq5K05x9IPaXpfVIJRIlxO3clxvnzHVE8wVwR3oqBxamI+AjSMJQOQHrNRCM3ieg8Gzs2Ck9uyvbzL7SYEbekAHA2kPJlCK5zke0Csq+DzR78vwDSkZHAVsbGxdblSDJFNRrra+0Qean242bNyTGxr4B5E1gjvgdCbmU28/dWkYFiOo11HKe4dYNxmzi61v75LNPdWbG40nR9v/1//23drB/ItDEwYt7Z22zqsqjQdLYZletV1YBsRnXVufj7Ez+CuB0bpbkf7pdXVgTSWr9sIk6RorHTkakl3UhYcJn0vd+++4dPfvd3fddRTGTkgSYFCA8BGNk+ys5Dw1XbXrl87kP9iD0aH43iR82Bnt2dHBY41Ut9saYOs4E4GgA4/TNOjZxKyJ2OcCaJhss2lbhj7Et6OUAhlNhBKTyCFezKvIMVV3VNnQFjZiKdizZoBJoJZnD7pnCe6EkUn6zxJklDvbOgMnnn/9CdOBXr17JhuYZkohjS3k998x9kEBJFJkJRAr4U7DJWC1TewEAAAJmZqfa1djJkuyRJlON21nFdmEdUpE0q8Y20mDGyIyv9XX7z2IzcMZJNFhrrp+kiSIIhRfugRgoCegwPnYPshOpxIGAPvHniRuZ8Y7QIPYBHw4QEWYkzwm74rGs1xLJS6U04BzvBwCgGBVQVaKe9PcbDNT5vrzS/uI6KRBB4+YLdlz8ghL4GlWs+2eCRU3L4t+yz4pj/CX/SczfjTUr9XW8h0aGOnHBzpIjCKRk6tA8EzEqpuoKLBOysfgvVONhnASwoZWQeIJ2Q/wyX7RcCkC88DPxHhr0RuM3qmijNYjIbAGzuZ8A0IoRpDhlUNHTKAzCGBiEkerx4SSf7HP2vAD1EmCTzUUfIwwDGC0aiW3quH21rzHPl3PmVloDCdZNO1dLj5M96P8WwUtuZF9gYAt/yBkhD0P/oo8VDeZob0wSI1vLibP/6NEjxcKA1ew54g1aEL/77nt9BkUQYn7r/8DAOpIGF9Og0BAjZoJVMBqdabwreQxfsIlo41AiP7cg1hKryvtzT0y2wQ9SqEH8783rbfkCkLvDAwNsxDozYknZf5FbsBfW1tymQvzDz040QQGb4HG6iArOzFg800XnjOI246en/fdMivhU5SXFrozNTuySJD6F7DxLJ9cWh+/idLH67LvzvfjN7tB0Vfr8TkYXmgkw/Nz4Zb7X7dN6fXx18tl8XvJe2etiVyuX+c9ff6UWAB+UHOI+mc+Fdh+U3uSqsKGiK4StxgMlMWBlMRJBK6GkEEwHnc3hEF1eM9d9DXFa0L51gUXRdbWzhIeEtpne4eCzIsla9PJKXfDqh9JX/qPs3Mu29cqOSbKC2ka8RwlJCTrl73nQBHTp64nKP487hoDrMcLn92DTYMSYger2hJrJzJzW2dl2+xZG3+qsOHiSXgVf5XxM73PlDQ0C1g4AAAOPEU3vq53ddNvb9zxU5rarX4rPvjT6TtIC9R3DK0GQ0Znnl1+5Uo5hpcIfwCWOAwO2troiB/r7f/2dWgF4DyqbPA6cI8ruAgDW6XE0pY+Ey/NDbRA1qoNAdqDsa+qlQRGNNStH4vF8npvL6EIcMWu4trqmEScYYdHACiBh/dlbnvtah6XoPzhfzW2uAzukFg4PjQ2le+V437ARVPnQmnkXJVEaJuk24qZ8+eC5pSMtAE443K/I74VZEMfrtXZpJQF3zsfPDUdQYN6fBJVnxx5GGAoqvkGC/lUEaD6DdhpJqJL46b7CZOiPV8fAMQ1tWpRN9qyrNseumquq5YQOhyJADIeh3lGLvqkPrXpzqW7zpfXUfG7PkaY/TEmeAg7rgwgQZBTOdVNAJOeAEA7G/Zpg1eJHeV4RPucZDCnwGqujGW44QX8+NOXl1RUFx9ARobMy0pPPPD0+0VngOd+//6Ddu/9Az4UKBGeGc8T18TsJRhA4teicad1qRynHzjnBQXMP9Cryxb9NWXZljr3/wcOHbgHY22/b2ztyotnj2F45OcZd1YjQAABci5LjEvSxgEaJwHTj+uxYwh4RWnxNAOfgJnuZ1wk0kd4GNsLJlPZuxkl21DiDHQHF7D9cYc++7pxZJrMUs8QUR1fIe19gUMvBls+TAuSisxGs05uqoKcCPSoQBAcWBL2U2Bwzh1XFrVF+7EXei4CECqanrJh5QQKncZDnI4k5ZpY5bA4mWLDWUue+sqAZz0pMCFV0rp2Y6T/374Zx4tOXEXse94WN5HeixC3AikoL88RPrc4sG1Rg7hDQTiBnGzL+/8h6sye9rivL7+Y8ITEkZoCURKrUCqnbZf+nnu3wk9tvfvCT+8H95m51DXZ1lOWqDqsoUiLBAQSJMZHznI7fGu69YGUEAkDml99377nn7GHttddOm8ZEDeRcFwAou4SElD2i6Rk6wxPzRP4ic5VbOeA1AgpjA2yL/Uz43PYVl7GlVg8S2MHtZtD/AUx4XKJhZ9SrEqM1v1bJEVW0s4uBCrImJCy0r5Lk41Qg8l/+5V8ODx4+0r1++ednw9/93d8PB/snw8aaq2nz+MFrRpWdlhiSjRPZOQThNLKR8X/RzWC/czY5wyrwXhqsA4jpyEbOvZTnr3huVsTmC6DDjBCPBFW7G+N0M2FFzBOxoxy49zm0pYPvYX+qdSFbmfFuBLWAFdw79qwiqo6F3GIDoO5YiGte1RQUYg2JIKp3yue+e6UgFa2EBfPlm5ZgvLhaSsGAoJ3+W9aD5JTnxb7n3BAf+HfcguLRWe7Bl5I4sdbVMLx7+06TUdjDrBcFAkBEMWzyu5wzzhDr//Nf/FwABJNfeE1beHiW+IJWnpt8ydecWYhyjAczks2FDKbcDAI3aAMiMUHzwDEp+8U4qOz7sUevFQAQSyp+m7WWjk72LmeEmIjzzZ7FBpOkcb2wAAD7ZK9fvtR7i+UYJlX9d/dFK3Uds9hzR1uFAeEyz1BGN3ituFf2xpOvVLQQAALo4ep+7bfa4pRsMeLS4/7U/xxW4dKwqHgBP6URjojH5WtktGbcq+KTsfI5AVeKU1Jl7rlTxTlr2/hFLWRpncVvqCgh+0Nfvu1Jpy4pBkvMpCoselKA86seMwfoTzzLfeLjdBakzcD+8ojPtoPyXgANPANiZp4/Ghn1kdKVEtDnaq9BeCfNrB92wK1VFxpRjLAm77GcOIS9TvJfRq1+FlacAR72nlk5sptZAzEoKQSJNenxrzpXizBy3R7HIjpnoJp+rpbr7iEKE2r5o3g4Cvqyqc3CIDbT2kcoU2LZYfxIkHZjzYLaC9eyYbS28X1eQ87A/kbYeH/vQDGIJi9xpqQBczmcHB9KA+D2rW21AyHIyHsR41lrxzYSe8FkAzMWaem1BgDFGzTDAAQoiPA39H/YXYCyrIGniiHcOaggJIA7oqCAFgDI0tZYWdEaSHtBeg9cB35qZVhe4rqt02Ew15oVvr6paCDbn5hX+zfnwHnUPx/JN4+PGtO0zcX28CrsghSdU633Z/i5Wovgwy/nIj9lBEztxWOOHB2eeczen9UXTteV4sEMaJBP/1/+399fF3nyG0U9P1UZXtRFKa2H4IHFLg2VoMAJzDRejfds5Yj3BaklQZC4naokULSNulh90Y6S35mDAfxug40uGK+BBsKhamDU65QBlXPyNIEJIYEm+SGSUpSuCBr3xNd4faCU1T+YPbyiPyTmAiV0UG1TawAxZCQqNSTtzWbTKZHXXFJ6XkBAvbnKNMAgYxT5/+67t0psZCxAfNTPTkUu0w8CbKgFAOM+6+vCWJvuayPPASbZgCrY+bMYUoJN9ynT4/dWfXUg2QgE8gX6rDFwoMSh7PFMJBBzfDz8p//0j8OXX36lz+n7cAgR2nvy0UcylNozKHMrUI2mhKiJCVJGxcpSlU21Ae0bx4dJCMdzRzW+5PScQpEqwlAYCfIs9OceKVV5U/0vy8T9YDb4SrwZtXjiftpSIKVKO45FSwKSZKcVAdallck69+5bfrfoXA+gqjcSAlszDY3EO33UEg3rvq/zjaFvRa3sAn4837dVkuWzeU3pqXU0ooBfoJeQ3scoprNnJSoUdLj3W8PR85k4YTyTrRoVZGGiA59N0m6wwzTHBlal2LmSn/E0Gt20qGo71QVm+ooOvenePXrp+UKngfdGxMa6ElG3jY6IBCgzG1ftBmIcbLtXT1MiqPqeD3uaz4wgohFkOdn2QC4uWemflhLYBVB579A+sTS8/OFHBRcwGADiuC7uA6T86ccf631AvAkMWXccJvTc3V0HyAAK47xn7XtXoCxuatYEtOjuG1dn2CNOwBUwrDCS85EnU3zzrRycWDFxIhbGcntOq4N1TBr7FcqaC/N2nt5rHl/kgCwos+xMFIgDVBoYTt+9gBzPFjZw9GGPWoGOAk11RmZtfTivlus3+GZwrQlKz1Lt6Jw5UP/QIFKAXETOCjop6b2CXcREEPdVP3ryaPj446e2oel/HceinTNiy73CrDtnn6QE5ow1VBZkU/lsKnyMjGyQxPpyz22z4P0JdmALsLYSI4oATysFTprZ7zzXh3q+2EYAAJIu3o9giN9jfwNgtq+ZZybgeKbdIH8S1g72sGCW137qu60fJSFUv2VscFWzG4JUZLH2iPsuM8PAqDUVLGbogLBU7tpEgjLpkA2u3KviGIFFBd/YQGkJeIQcSuzygQuLw/tdq5+TwLG+h4e0hJ1qf//qV/9Ca8bouy+++LNAgOF6SQBNr9F7f5ojXqVng4xej9p+1g06tDQxxufsiQa8JxU29kLPk5KIgWTQCUJnbBM80+bE6xAqJJFQoq9WScdGraA2eXX1y/3bHDrt85xNg3jupSYo5xmzH/HNvB/fB7AS0HkJMIAmwrn8C+PfeE/sqPR00LXI+a2NV/ua5srbjoxTXTI2GZ/s8cUWKbWvN8iCvTo4PJhmVKtThzPCPHLb39XlVbVNff/8hUbBco6IBeh759oYB6bzLQo/z9gTkBgHa/0ei8oSb7BGAtgA/OMjy8xU6yj07NCIeV4K+Ntqc8GUggtVI9mHtKWo4ro6TQOhisx6cvZgIrBeKjosuhec67G4sQsLmu0dkAYmF2bYfdhuP+D5KplL610Br56nBuv8jnz2hUExaQqU6kvPeRhx9isGFJuI2Je6xUqtkRK6c1sbVGvOPj5G75uzdsnIQI0mdBslQBbx9/KixxuyLm3NLJOOz2nRivuTUGLYYPiv2n+uS6KznREf0BefwzOUnwx4q/VQ4uykvKKoxA3uLZ+0u1S0iK8mli1wI5A4+jHafWGzGUiApeIChOjeafUiNlRRITGYAPvYAmIhTzWyeDXPoudU41eztpomtft+eLv7TvtfTOJr9r6p/G1HK6O2voxrbELPzyRCGKY14CbvRfW7sSKfowKZhG0dvxuAJLdR1Oj/Z+93fcWETnWeZwcAgE+jPbZjM/s82fMAKAvXMLaJX3wm7CPd3oCdxR6jyO/8gRZAJ/inKP4jdrowCJhhzCoAwNrqska4Glxj3DtA+6X6/okVEfYr2PbDDy9F94f15v2E0zDYzfnzNBda406VJ/AsWQ9pE60xmhSb5JjJ1wyzjT2DLcWO4K88JpFrcGuU2x26z7yHDZrXzs+TfxfJJhbevDioff8T0e3ux/H9Wnic7VP/nmOfrlP9Lz+zf5pAh/p79/BPwADfx1cUPO71NOfktc1D5qDB/Mws/Ovf/z/XNvhU06ckoTcqdxoExL2uy8MRPe1Bcdsz3ICCDyoYMBq7JCfqew49QjeS5LTJStU8GxDzmqLUvK8cdhIZjBXJoQELP7yCDqKgpperRkpMwMCevZ8mUqV9C5kGhcyG4v2MUprC0TVpgiej0RnvbdTOAyoDYFz4We8IBrYj2XBiqtJ1B0QgxxUvG3geu4Jork9Ag2ls66trqt5jrEhkmWtOoODxRxaPAsAgEEWkCOPz5vUrBRLVA4AyaGPnCpbnUw/qx9uJyBkihBgdbpFqGwHHDy9eSIyI+6cy8cMPP8rYMx9dFNrzC1Vr1jY2jY4y1o9AGsoyyVqEU3AqanFSQjIJIY7CWFDJFcsimgg91OJ/CuZSbdAYlSjqF/DRs0pCIwAlmhDta6uhI+hqBU8OT4JNZm94ZujU8qKqckRI7Cx8gBtYjehh9kL/b8qhQusEKwYA1DckfYGO6wjJd47yxjEaoQ5Alepb7wmHJaMhtdpJJFJBSZIFmcEZe6dIv/oeEyDqTIZVU8PWban7nWlk8H0lHyhDi3aFpsBstIosmyssZaZonrb6wjyKZnNrI4rMVxJQwr4giEcCxf7fYtzW2trw5OlTOQgq4BqvFKGj/b39YXnZQlucI67Z4kyLw42tG6rKEYjyfk6+7dg4/7UrnEUJjykx9Lxtz9ymrcbK2QAA79/tqjK1sbU5/PrXvx4ePX7iNb+ARWPlcZIFzo9RdoJeKjhuq+BzqYZxjerrG3COx9pvrBP3oNaftFxUII7AjxYAggsouRLbDMAkWlt61KkU8Rzr4AvKFIWnR5TXNmmW8pt24lYAACAASURBVLeqZRaCKsjKOWsbWB0i76Xkm6ADwHNMptwmVZDA5+BDpJn1a198z5L2pUaR5mtGTeln8drx2iMsW/tbwLRVUIv6OJlk5jfP8vWbl8Pr1y/Vs/3gwb3hzl2Pl8PWUVnjvS0a5X0jYVHtH9oqLob3u++1d6QPg1jR6pqSribcZWmUNcfeJ/A3QGpmihgnCkLs1Ot4BTZuQXu8kfFG7iWFDcLeodrC55JgjPR2+kIVxEyq2t3HrQoWACh4Urpj/anWM8CORyM54G2QIL+YIKMJy9w2OLFw9bTjAPl9AD/2t/2nRyzhtK4SXBKE0lva0VO8D/uZv1lTgkf5WMYjqvqzPz4fnpFGoK0S8NkevE2yRvJF8K2Kc/x/mSAGgA3MefSb7XX3noM6B9OcX+wmFFeBjCce/UkAWhajk06E5NA8WVHl3wGWz1T3FEkNNk86OVBMUz3Vvk4gWbACoL37Ys7CsZAkwMvKSHXHFxGg8zkFUPj8/SjUS+wU+7WB/aLl6lr2au9gX9XiD6pEvnIz0wICcka5dr7YfyTyU3XVIspm57ji6D1t4S60fcyU2bD439vdYe/9wYB9pkLP80NRf+fuXbGHvnv+3AJg6+uejhD6Pi0FBSsKMLm17FB08tov9nv9ERR30aFJGiKg6RiUXuAjdzotOmm5uPL+BJACbMbO03cOwwJQghiGz2lC3TF90ueAHbC2PrIXTeGO5gCtRK4sjGBuz32r8fPClq1e40m3OFVTgvYa9h57spXoMuL4TIHbaIZEJ4F4iO+hq0BvOgCxgEMEQ9c2wtDKtRFrZRKCdVGYYmUGbW09/p9rtmbSjD0S1klbgj8E3Mz48n6fTcnKPHgSqsYv7CMYV7W5HoMHFZtRxugKGHDiS0BYRG6t7m7x4LYZFtx2keNCibUBvbacQdl3e2DBS5gV1ewx4OYCHj+vLeTvxs/YQ2mjSASQaUH745mSIN2ZRzRyP505P9nftiGascMazxmKfCa5VNsx7UfdUlHwuRR/2y30FEzvVxH0yKMKiXOJJ7OtBO5QNOukpKMTmJcTg7l2XGO6NQJvYdjYZIrXhVmcMB8URzqJBljD9so3XgIk0X5EnnExLGoM6qbYwNvbMCdX5RsKwjjXgj24MsBYvIIBfAVAeTQ8e/bNsPt+f1hdWVd8Lk2FawPnxCbEehahP5ffYn/LjmmkKwDhup53GSbkg9JRkD9YGE6OifXcQqGWrgjpcp9t6yr7muPbFq35vm/rRxP18Zx0qkWKF431p5DGGV1bl/m39+XUKlP/0d9pzO298mGi79+3nyuFv8zhWeppduTYfjIBG72nFiL6/4V//Q+/v1ZVzKooUxJd8vGcNyw1Si8kBB1fsEX0auC8Ud1rIcQo6J8DvtD6EEfSjHj3fOqhjlVZb+Quhg9m0ZIZjTUMAw5hAYDxoAc1bC+q8svLiarWQKDXPNJmU4mfbwB+VnrTZEiC0oQ2ZAR/6qVVdUCq+5NqLa8pKiSfJEowCqhGJkWJS4A+v18OqfqaQhUkTIK+z3oR9D95/NT0WNoiEA5DHJD+uMyf5aCJahokFkRO/Vvp2b6R2dQYr6LuHQ2D0d5962omwUcrXVzfP/zDPwz/8T/+nWhlHg94LpDh3r37QvigpIneurQs+g+GS+CNgmKq+J5vL+pS0gYbTq9jFWbl9JV4u4cch2exNwerI2Uy420asCogRKOCAzeK1ZqKLGfg02dKPkk4rnGmVNv92naK/l5pcU1g5gBAdSt8CF015XVmlJjaOQcoSIyv05fkxG9K0gsyGbCwA5sH8j4zrtQ4yPWcXL7filwTpd6jewA70zq94KlQ9vMFssVIzY1aUchS9HhvHJ/6iaMK7bFQTvgaJPbaadmo+r/RdvpBl3XdCAhRXeWZUkHnObNnYQCAPDN2C8NOAgwtmmeOszg+hB4dpkfRTtmDK1UKf/WrXwlsgsIGDZUEC6eC0ZeDl3BnpoJI5Z0pCThzA24SvkuCCzWZQGz71k3N6b59Z8fBO8520fN625/q9pJTUU8rOtOeYoOjFmwS4EQlJgDrpBdwlSBlOSOzoNyzPzFFplsWIINS2z1vVWLrg/CerVCDnCtZpq1gNhqMSp1sTfaQzmeA0u4H1rL9npwZBeypIqmakb792mtT2+zkpoRrUuptcCe0Os+s1NB51ZnfnwfP/MxrZz0COzk/JwAlgo6HD+9LWO7W7e1hd+/d8M03z6T+ToKKv6HCiB3kfQkgBI4puLNeDWvDhAkCJ5Kzvff76mlmrakIIzrVM2WdBkY1GiQiGGHPESTyPtYA2JduRIO4AngkvAAAJDaegLEiu0mlA5aJ/QQ+wslNf78tLAVc6jvtr5gAYQbAWO2ftQ8J2Ob5puLRgFgA3U/V1ZMQ1PfWDvA5TUIEwEpPwZW72pwG0nMGABVyKq2cfwI29uW7t7u6FlfLHNASULJu2GMCTrXBnHcUFYJXTj7p8+RzVDlapt3HFP9W8BzIx+iHYalkJ20acz/LZ0Mb5rljz/Z2bSP4rMMDg/8G43yd9JRzv/QYN/BqUOV1N/DAeoshtjSNDdM653y2TQmfOo8NJiZkximLycR+XdN4Unwt69KxefiPBtlKgpbNLFFS++6t5tgLAIjCvYB29WKTSGDvSMLd3sD7ck9Q9bHH2CnYGC0KFDQhgRYT7oTRoLAJVoc7t27rfDCF4Msvn6ml497OfYGX9mUeSXx4fDR89eyZmVWIOia+ky2B+ZQij5N420YptMc/t8qlmITnmRGQFRJrLIgNZsKEbMQVDKSz4XoBUMWFDmyzWRSM5bsnyjNiZx3xxv67A2BxeioghbNVLR/OkXv71yxSdkwi5sSZ6+MsUJ21b5rmczs2rrhphb0sFGpAWpCdp63EfhbYYr/UNnFNr16/VjKGCLQSPfwlIsura+rb5pqVTC5ZI4q98SFA71aN5cWVsTqtM0i1dhYvlpVgAMi97C1+cC8FlgAAVIkNy6zPCdCvvoF10XnKaDnWg7MlUBraPgJ3Gv9tUFmgotgzsDisUaHcQiw6txG2tZQWUtvDRQks8jf7Fvp72YjyKUmwFZ+k9Yy/m7R3mktHJ5OIcg7s69aGg8Oj4ZBWVokhInRpX85a/JSlWQYFf5dVYPDTYKkZVFfjGEiBhipmmSUGQ1himmF1aB0H22CuV3H28YnspXKmAJoeh73ithnZUFeJuY7adNkmwMkTxq2uDQ8e3hcQQH7A59DKQpsi2xUfplG2y0vD+73dYffdG/lcVfuvLgWiYePVi7/mcYPWMFpQgVJMR9rhFtHl2VI1HxsLA+AEpf7rRWmksbcw29gkRpez7gBa1jBZUPuQwJuVZYEBssnLBhv4DHIOsybJK3lPvu/nM9dx8H6bxq4TG5QtPvetTvYnQdme3ybZyvPKsJzlyQUJ9FDCALDtNADQ2Mp5zhQrz2OuAgDNIZwTu8BSwV/tYZrtPmjVLWNzsjX97Pn1jwDA//rHf7pupUJUtYgDNYDvwcewkqx5hmrHebi3QYDAiMCbgieqFUZtFOOi55Z+C88rx2nYuAQpSR90qxpcYIO+XmxvwMGLE2qMQ99jDELTj1RER3NQzy2W0kWe32sp4xzIiV6rx+dnmCS0M9DHZEzV45ORQjsGAhmbVQcmoz8bH6HRWape0wZh51uDCSLKxi5lCgCA5EnG2xOQZSjV/iBUbFNIIIIcAAVU7XHEFsUwMEMwwMazgXKli8SGf5+fnahPnAOOQ5TYT9TEGfNH9ZQEgffkeWJUCQo+++yf1AfH601lPlDggbI5hhJghsOLK+NgAgCoAiWwyck7v0cgJeypRiwBaQEA+oa8FjYqBIlCeqVmfyHHyz2SmHjeeHp1EtQyD1okZ21LV72siG4a0MJ1xujlADeZklAf6GhQtz4jHGqZMrxfAQs5/iQoAicSCDZp73mqceBvtWGkEucDboBLzihV3vkYwDopjKDWUj1tnikuSrMCY9+XE3T/TFVuwKhU3fgZa+YqnB30HMD64P+hptTp9xqLoo+CaZmn6rMxJXzehw5SGxxTGcwD0fnFWXneMAkVYyAXrap9d8fjqsTE8bglAAACfhle3eqUcLJPTnGIV1capcW8dgIaXlN6PvvXFHxELD0JQAwMqUbjWO1QVMWLgy4gxpnjPgjEqCDxHp4JvaEgVSODFLCaBUDwo6RBolvbI1CA48bRs4aM4ep6V2UdpJ2zyJnl/FHRafLP88LBNYggkW0LFkmLqxUOoLRG6cPkeqg2UClgn7JGBM8KPsP+Yd0BSrsnWN3aIT1XjbrE4TiomgLX9il6rQua8X6ucE7nrQm09nnoc7WNTfBr23kta8R9dJ9NjtRre3rKPZnGiKjck6ePhp17CPctKwH45ttvhq+/eaZnAEAJ5R6aPvaO9yd4occZMKDAE6/j2QOewtqokjBnre0SXL/tnverxzVuix1lQT9r1PC7VaYvMw4AgAREmhLpC6fqyuvZ4x5JZfEpPZNMbzBwlLaJGWXRXipaOjOAxMwi+2H5NpIq+U5X/AxqZsJPgogxeAmrbgJ2Kq7mT+N1ACdr606M5YtnbQXoe9CfRVBJSw1sh/bOi71Hz+6a2RYAZ1SeOKtUrwC2AVxI/jm3VIjsv1LFwn/w/tecVTjY2F7Tfp18G5RAsK9gEWbM9HDbRK7Xvbpm3tDry/dhIMD8wcZ0jJSC5UxLAAAQU/HCNH2+GsgbIAFUm9iC6BzIt6dAUKYWYINbAT1xgueKP7YNmYQvJfKbVheC7Fa/6ydg4Dkg9ahf/BP+nl52/DN7nT0PZVbBf8B2JT0AoYgFp6UI7QKDpw/EAlAL4u572ZDuu4IrClxhYh3Tb3sp5sGjhw8FADz78mt97/69h7J73kMO7Jk+8fU3X4tKbRtnQb4GuuybVsNLSVccqN7jae/LHwm9crGgDICCZEp6U/EHj4SWjFI5Z4/ksW1MXANMsaPjk+GPf/xce5HPIZmmFYeYl9YAGHP15TB9SLpFCX/7fjg6tN0vuKm4C+0hJXOuyLFW9vmOyQSKROzaoECTWle/2x7Y95VGifSdTA9nNB5762cfP9X7wWAggaLo4n5ni+ARJwmcOz2Rj2XJaOPQfkbz4hKh2M59t8YK+9IMSBeFeoa4LsUR8R/8v6AH54uYR+y0KXQe2wJapeW+Aan0N0C19AmYTIUmScWRqSK7tapCeDDv1IOehKnAevu6sQGAuNwXfqAMr45/7Og7Tf5Jsa3vZUat96Ap1bbnSvAk5j3puBDLKtHUdANsD+fWeVN9Jc+MtZDNja1sSwHPTlpYC560xfrxfAqszivV+HOeozWxJuBIbbaMSDwFNKGYF3aZ6P/oXsBggO3l+6ldbC7XNizu++KUkcRrw8NHD2SrSezZTyT//GEk6ovvf1DxBdvKJJWjwz0BaiT7jAHcuX3b8dspTNCjtLUseLTk9g0l+3v7BxbyWwGUONN5Y98dn3h6AhNXFGMg5XR1rXzj9q07GrvI/7EXFDA82cNxi/KYddqUzhXTlHVHfLS0tDJcnAPKELdY3F5nUKkYBVwDAMoXAm4VoHcOkPbIxFHd0gWWp+LGh1V2pXbJJZRr5jDM2wxqS23zJv9bgKD+ycDp1GYwsisjkN5rkDBlvvz6+mjHC42Z5mDCGO//b3/+07XRe4+7qhOvky96q0XSmAXT05ooecMaFGgCPDkptxbwWiUMGQ1F1Y2LMarkiiSbsb8/3lgMTVGWeZIE6mGDPPXDysAmUMW4Fm1nJrgOdtSjG9jicHuto6GegRs6yOnX74g3BadB21R/HlVEjVS3ul2QgMNmur2rFwqAefAkHtCdwhZgfTAIGDoMIkGkqnmZTY0hFxCAEJ6eFz1CRsgY/YMGAJV/KlHoLXCdreiTDHWdmpAQWHD/r1/9qCAWL09lvZuX+6iYGfRXiwsuK6hAE4BgmSoBTpCqLTPKof9//PHPkqBYuOPi8no4GRVjrbqpGdl6bpfqT2oLgPccRsA98U12mhjouVExph9secUU6nMmH0R1VrRTG8qKwAk0kSiR9waoJ3RoPlsHQkrPDi568GwoY3CTpAi4IsBbAaU14qv2jJ/0Vov6lPFa8wPXvdvkRklfquUEvv1+D7wr7Xa2RbBLP56jyewF1kG9wZq4Mc2x5VzzzNh/cqRhTPScaGzNT3qN1HfXUT4FbAKCzY1JAwM7YKh6DmwMEPgsa3LFqOxuWrzo2prH7PtD1ZbXtI1BiTPCMnfuaHSYwR36BaHyv9b+Q+1cQnUL7vl0L54TMmwY54skXeJZl64UEtihbM1zK71P46uSNIhWhqo0dGaNRrLiLdcjVs3W1lh5ky1LNfHOTYt08ZxalXPgahYU98ozYJQWf5NUNpFRIrZgZLhgDWvJWnD9vJ6RiKDnSqoTSHfWuXpAFchnP2bqQasynKv+m2Ae2qiqFdhGEvMoFhOIsSZKCiMO2aSg+4N1K5XaNN20hiUon+zoNBZTAWOEn8qg4X1d7Zq3pNifKLAUI8azc/leAUYArgZnSjhjS2GSEOijZkwLwIOHKM7fHG7f3pYuCG0Af/jsn3QuqPTxe1TZ2U9ch3tt6V10PzJrQEJAAALodHx0mikTzNM+kZCtz+SU5PG82AO8HxMaYJrwZUV/xpVZe6IAAAkn11qbw+taQOCc8jmm6AccD926ATd/t4KBj5Pvqmp3x6fGnrGfJPhEX7IECH2++eP3cFtRgb36rYra+mfeR2X61R6rb3TVE38aPJuBQBsdfp0EwRU59im+CZ/Rz+I9qaah4s26lv5rPQvamhC3Zc+6VQVfozG6EckTUAJgpeihidUkrlRAmBsAUDUQ47UTMCpgxDT7JjKKgSKQSIXbdEtXgUj+W0Xl3BqEcwzBPan1IVUd2Wqq7kmHeE0/AyBOVcVMH6mGyLwPu3aTQ4rPPz5hHRzZVZFf43yj6s/ntzorYHJ9fRQwbMAv+xv7LN8F8Cf77PUpAMFL+B0qdUrcN2hZqi3hvn128IVX51fDLoKBZ+eaPoNt3tvdU0DPM0SfR8neKnv+lvb8s6+fSc8Eu1Xh1ybEPDNRoLE3aXfR3otWAf8m2GcPyp+JUsxauuXRSeOF2Cmm7ZKY4nOGYfuWx3eSlJCoqL1k1cAgCckf/vBP+p7O7VrHInr0oAouYdexF8YWiUNPkeDnCvilbeVEuYG3E0H3Ijf27GsBgO03veZOTh1XNFFljQDEe2a1x2ih29wY7t+7q/UlXvzx5avoGUXobm1d/fZNTBFqK8uOKi3UbgAAAIzGp0001aKJpgHTpjY3LQAbe2SQZWIaCaDhHmjvHbWTDPF3ylFBsdp/4j9rSjkRIxkXLfvCMQtnh+8bpFtWW651MlzEK8sG+4BvwwJQIIJhdPfujuMezifvR8V43UAyU6uU2HfqUuK3xi1cA/uPkY/KR9BJCGAh+6dCKAAg7RSLYlCQyE46MAa7WS9pyoTFwmeWds61tUDD+goQiqYANo3ziC4DcQ0V/las+RsqvdpApCUD04QWBvZ7ph2Iceq+eBd5KApMLNTmBWZewGCEUbs67Ny17hGJvUdTWqsIMJaCBb4QcWSm6aB7dHR0oElcN29sDg/u3dV60168f0DeYh+g0ZIrK8ojWDO1jx8d66wJsBRoY6YVRKjVVQOFF+fXw9MnjzUCeevGtu7zj59/MXz//fcZw2h7bVvg6V/OP81WXJAWCGuPhptjXDPqaB9pccT7rZPDWhBuzmf2nQFHFzHMsLCOTM552fCzkcXe9f7S6yIG70K5gZzG+H5VctbESS0u6jqyTxt3W0/IYwv5KtOz8cg8JpGcwoyZXt+hz5+xMxf+59///rozJ1tZEzV5VDf3OBRQF6oVXjR/NRCQ0SttMQGeHaHnRzehqpp6+5ILJOgwz6qfCkRzDR9U0RuNECBm4QQWAMSlsqFFVqXKPWqtLplmOo3D8Ps6YbJAhg0LizoKp1xkQyFmcYpjcfAkZ+QBmnLOVItaBWAD7r13BYgD8OD+fa0ZM887X573lwqpBDtNQ+cBtceUuaYYdIwWwZA+h2AhFX3+j0K5kWboXQlokghgvFuhLVrL70tDIAaapcSR854YYq4V2qtGzSS45TVNztjKJEOa6ZmxY3JQlxcCBH748aWMBU7eyRg96dygqVhsmiY5MnhsZhDHJI8Cc4KSj9SsADA8FzEC8vPuFWknJJDzKBWL24zV/SBwAjXa5xaxxqJ9BLFCSZN4FChRgqIeSdOMbRg8icEUSsOJ0/72vFudC43AcmDeA9v3KuWnzkyiXVEfFSIZqlbPlwLPJPU+8Nmna56DjIMgeGadywwwuOZrNhvHdGsZCMSHQqduD2MNUhXAFVwlKZWJSnbSoFnsg7yfqHvpC+V7BIJy8krwp157VWSir0AABgWa6q16zpadFDbBAOWFgsb4MN5b4i4o0+6+d39jgAvYG+ovW7KzcxXUFHGCQd7D1V2EsvZdSY/4XEEkx9S2aOwhjLxEZjR1A5qd+3Q5s/ybvcL7VhBza2NDiSXvy885t/xtdN/nGuq5hU4zfiejyngvKmI18Py81QH3k58P3794oXUh4OT6uM/S4rTWdUZljnDdSSxaseJ9JToW/QNs16jeHcGpPtOeFQeC7cOfKgke92QnKPpuRiJhvssea9BWoKmaBXVUBbLs/5wYNynVuQGYSHLOawn4j45R3Hay1RGHdcxinFxfqP9QFdqr8+HRo/vDf/5f/GfD/uG+WgHQliDpRhhJo03RrMj0Fc6KE7hl0VOxhbA6qN6TDLJ2B/uHCpTl8+QXHLiyHqxVpzfgJ0wjRUcEwVdYcG6zcKDs5ITgHeBhYcEVDu5fgbpmTlf1P2JPGbfLclUDgNcbjJ9mbxdYreo4+4rxYKI8cw4y6pT3ATBoVbNAOt8fE4CxZelSVRfWgy+CQScLrl6sbTJizXuOawOQFQOKfb+5EaEtQNFLjVDknu3bbcdoDwPYgwIKqKegS8+FyjdBvWnDBKPVN5EfOjzU9eu5scaj2r1jE4N0fjbG6Tv1xLHFmES0/aB7mcp8xM/UjkB1O2NMeW6ao55En2dJxQ0bJk2eAOhciyqO6f9vXOFE1uUo+W7ATTHNHCM1QKQHtsyp0vIZ4wbI0XYJAQOabhNlcZJfTQ4598z67ZtqX5FGQQCrJjlll9mIOybS52t8YPSd8hzaLsVLCwpyXkhIqSDT4//65Wv5Idh2pUyz6FTwKAoQU7CnGeFI3AaDkNGnVLGxcxotHTHLjpl2fHKm92ygK+YS4P3IflkYlrl+PjcgDDYOYb0yzLBL7E8CfQBB2CjsS9YFxoOS6Af3ROf+/PMvhr09t5/Vn5qWPWkoyGafOonc3CA24zrPZSs6MaJiXWUxNg6wr1oazqPYLy2NZbNim2g4WQ/7MJVJrt/xnH2I2uM4W20zie1CfBaB5477lfjiNtRsJo3Yr5GoSlMAu3HFtV+IGVghXMWiGVvGmdc1Q1smgY04Imvatj+Sa85Z40wBzBG4c9QRICZTmLWPEmeLvagz4Hip4KOLVAbTBDTpXHnvq6Xj0oVD1p49DrhfltnSyqIU6VkbFUUufX4t8Jwzd0XF3q2EFLcwHa3g469bYFG8HIahY9cwjklSZUsBfQBGhlGksXZ8mv4zUe/rZ7SnFDv73p0HLQ0IlZYpC7CFz3Bsapslnyj2Su4jILFj00xzkVaG7WvPq6b2BGTARtXXy3cMMD5Q8r8tGj/xs1rTxMo6lt0F+Me/sedolyLmPzk5GjbWV4bbN2+oFYD19DQGszCw/8012PPSz7i+VnsK1XzneNhkj6U+Pia3BDAC4GQS2iONWubZwT549uzZ8Or1mwEwEr0LTxSYpqtp+gXaLBeXw9ExjBJi8cW0HkcnpjIJZR4KDJ4mszV+aeLPevcezKablPjrJ2GC+GsC67tv+/sF4AocyA4jTqgYaiom9D3LEDd7xLpcNtUW6a//ql2sFljz8L5PWRLjtS0YnOI58DPZzP/+r//mugFYq9Pz/ggJKpCsiV5i+qiQ9ZnDchznBWjf4hj8pS/HQYEFK7hgV6acoOhCPlDs95Ia1Talt4uv3zCcM9EbIpDUHlj3c0zICp9ZY1kUt6gro4oKNmCQ9CcJTpkRXIcq7lxHAiM+3yqqoEqeYc57k+ySBGA479+7pxF13BtBwisQsv09vZ6KOsDBIJTR9ydHoKSj77Eo5VwOLYkNjhNFc6GJYTSQLFeDwInypYLYViyrYoxIDz+34XYwBH2Qz2RkHEYP5yERwVxPhZEwnqyFx48ZSOH/UviUCOCekhKMBWsPrUc9lxrhZnGPeZ9vgwmePcZcTj2ifeGnunoadFb5u57nJLIzJrm5F/NejAU6uLTjsar1dEZVLYK1AiJJgHgdunp6bFSpC6VKYiuhs7d3p9MTGL8oR9bRJGEUkMwafGpSI9xOF+D7dGXYl+sRUAUA5AiE/FcHwcF9mRxGkc3A0f4jkMwceFBqU1XNZCjAUS0Cvs9HCr1XAl32zBQQz0fjTADGNBWE96cyzc945g0oy7rQ2o6CQhkTlFYIgU3DtaovBGGsvRW+0Yegilt1+qvh/oMHw89+/jPZHKZWULFthUWVUfbUCZQ709ilOGaLYdtwjRPZHB49eiwkn8QNx+NAwQEIX9aQ8LnjXmgBUMVinOe+oPPss7agCjHr+PjJYyVEVBw4f60g8p4FCVylcxWAgFwJG2yCKD4rQMFpwuDJeBoSoAZBnDHWGMEzti+BNOvvUTcnHnXDHg7Fq6gufX+u5ps9YmDEz50gVxT99mpSIYAqOo6wix6CZqAbzDKdzqJbWqcEcgZ13S4AG4f92L3ZfVifUE5aAd86xtGmJyEys4mg32wMKZVLbf1K1MNW4VyNcj+17ieBoUYQXbEvzoZHj+8Pv/2Xvxk2t9aHP3/15+G7777Rs9hJtYI1AnAFGKKyDB1GCwAAIABJREFUwLPZuX3HCYlAQieWrBvJP1onooIuM72hbA+qS6saU8cZ0H0vmYYpUEc0/iVVRYuai6quUWSuZmvuvNbWYC72x5XpafSUAFO1IrkaWfvNe+Vi5beU6F0btC34ZtV/72/vAwc8bcEquGof6FPkaoFUUcZKHwEg+5PfFy2VqhOTPG5uCsBzIu6g9vjIqu6wKjoVhHP1i09+pmtDNFYjWEVjZf/DDrLQlmn9sH4isCZb7P2ATxNokABVgGlmejceqJ1WG8ysR1PBbnwFyUVBMt+Pq8Z8fsU3sZ+cffXfZ8wxS+h1MADqNoNh1KbhfR2MuwLHPbdtUqCoQC3TV5UoCJSz8B7PVNW6K0T4ENTa1nNib7lAYXC4n6t7AMiLpg5gEFRQKok7O3fTw3+pliiYAq6yTr3O9U8V3au2i2aNB5RUXzfnfyziTKPfsGkk+wj+wQCQPkNE5cyasLI5wCWTADgzAAAIu7IHXrx4MbwQk/BQVT3ONN/n5/xbwrKcuWsr2tff41s/GG1IIB3Wi+I0WGBnM7ZZaNG8iCkvjIZr64t7lO8MO3d35H/wEbSAaGZ7aOEF1XnmYhou+dpI+gH4SCCtMs5IULOD3MLQMawnemYVdeMaOTvcBgDAzVtbKTKgfwE7jOkQTqIKanism9eH71GJ5TOatCqxUFGCJNHsSK6jbUhQuUmY8BtlMwAMcp8wNXhuaquEkZHRuySd2L+OIzXYlRg/1HIVM8TySduCbExiALc/T+B2xq/Kz6ZgpjZOfBQV9ajw83P3uNtucZ8VxzVr03Ed54c9BfAkBkCAfAAV1rU2kr+x89gO2bUFfg9qvc8dNp/rx28Tz8o/q43HMbZbBqz5YM0jzuypgHtalM7OOFMGP5vz8Fy8V1xFbvtVmUdKviqqGV0T+Qv2Ruyw1kUjrBG3NPCjhA4/OwIm4iLrPhpr8Puw5fD/Zjp6H5YN2sRPLJtLYolD+aJb29a+UUyevaNYJlN2PLLavlbigStLw83tLSX/tBE7vnNPu5nejBo3UEN+gR3Yff9ejMaDQ7cd3N3ZGXbu3NX6vnnzbvjm2+fD8THTQGCK3Rlubrt1GdCZGJA2AiaHMFHA7QSwEUrlt0YDMQ6MHIBjZoBiw9wehD/2vulzcqxlf9uYuTFJ1ymB5Qi0/zTJVqNe4o/GbvahzpFr2xuHGXi2fVRsk9izv1vAQX3+nCFa3MYvF1T54n20Zxxwj6/ovc3vgx+KWS0xNBf0uzcX/oe/+VsBAAr2hKo5UC0liA/MtL6oQF+KUsNrG+DNb9zIhpMNfq6FCMVfFxekT6gqlCEQWgKnURV1ekC8vqhMRQe1ydKCgBgEDhrQwb01psvw5ZExxiDbO1kqVq9BieKiNy1GnPdqcMr7GEFMslwlagzPbNwhAQjGs1UXkgz1NyZZUnCcHkBAABye0DH1r10PbBGNEczBM3VyUfPHcfyffvqpAkVQ2x9/+EHrcXPbCr1qIwgVqxV/AnruAYPFAZyUpT2vvRsQo0sQhtGjd5/7/f75c7EAusGYKQwVlnvqqB62pQTY8roThFtcX9aawxAgqSkS7EqRNyjrbkqSkTTR5UHWGh0b3UmgNvp5J7yh+o0zh3sIwlboSKZWJwsudfPaSapj3BVwzY+3SrMci+/aVN0myHIYzFg1aAKdd5wOQA+phFSmPh6NcaPyM6Po8ns1BA66DE704LbiWcNk0MPnuVUisVKiJq/AEYNO31N6+m1wqhA6iQ866HSvVAEAJdBjT5nbcPq8W+nQa3MRBJBi8iwtKSgFAMDhYpCNaPrxay/OHH7vVXZlhT5EplGsD0+ePBaSjDgb0yg6fqd0dT7n8ZMnqha+3X07PHv2lfaegmcSYGbCcm4WOVemW3aaiD5T9MtLnUcEaAAAoJhxDpRcBv3l2umXpQKnRH6BqmyoZfks3k8iOgrMM3d7eUWUUVdUmYXbefIepelnZnokTpPggz+1ZUWBRyd0bbV3PovzCWBWAI6AkpnDBF4E9bwnQZzakc4iiBcnUJtIcm/bbABASVLR8ogJQSNUGwDO88zjw2rPBUSibpyqOABwgQnuS/O1w+zwPsG+c44m1pa/H5+Uf9RXtPrvAC50z1bvMs/ZY8oShHEdCQa9D9H5cMCJWWEvEJCYRQYAQGDG2LiN4cGj++pRf7f7bnj/flf778a2gVpEhNSf+P79NMISm0pLEBXigMj4FhIRzgnPnGdJcEx1hL3IWuIPnNASxNme6MwzH/r0XABAq14G0alQGjBo+4oZSnbsYhppTcwa8Jdt07xKoR7iTJHALk2ihqY5qq90Y11AUsGn2gL8lpL+jJUi2Bw/S20pk8AfjxARru5hn7Nr0fxv79zSpAVsCqC2mDEnrga5Tc02j3u9s2OhT66FBVaQP9qfqjW7omoBsLB6IiDbxKqMIO2psR3Rc9tFQ06FUQFSmIgdNcnnt3+4AFkrcw2YvdZOyLERSiiuy1owNZvvyR5JC8DALe/dIJ+fASgSX7h1pjPIHbgS4NW+tPrZ6+E6KkJGhWj0ZTxvxuVtbojmzL5HnBQmBO097C1iIn6X5FtAREAZGBbEEL1X1qUJZuO0Avuj6FjYgsRvsneo/nNmQ93Hl7x/uytdlpHhFJUBKsscBu6lmhZcE8Kujx8/1l4iIUCj4OjkWEkV68J+JY4ghlLsdk4rmcWiFQfgcyKyyI4RaBZKbMFvVTybDGuik8poFkNcJiGyFhKAIH4GoVlCYyUar9+qUFNNqzIgWcsqhitxPj0bAQCPs/YZbTLMe2EzqPZPbao+4wJjlHjgU7cEGmI/ynDi2ubAPdfPtSIEaVZZdCgkUO0RbgAAq2PLnYttABSyUUsAkxRj3FrJHmA6hIRr9w60zsSAsDooHlE0orKOXSde0mjlzrBPbKDCjZ7HVPl0/DDZ5k7pcnxiinoTYsevbfeaBF5Z745jJs7gvhv72JfBdPQIXe6NeyijSPpWs9YPCzWiqeVrwlY65nO7ANdA4st1s9/4nhJ3aZW5Og8AQGwlAGB1XcA7bUuqdjOGemBfGHCR7+xYxvSoj5XWsDIN5hoM5BmpnaasCQV/LuDoDwWOAHC1K25/KiXdo8Zttz3VhNgAAIB1mrc2jeB5QAm3XKLNRYvYujQ8vEZmGrRQun94MNoMazRca3ygfOkWbZKLAkD5mQDJtK+w1hXYBABgD3311TP9DSD16PFjjRnn7MIOODo6GX58+Vr5Q0f2Ob5FE2RDbQO7FCdh1q1gVx0PEr+x7gYEDM4j1Ij9oUUDe2FQ2JWLanB0jcXUSzxRO9zkvUBtbY9jmGninE48rWlhRU7FG/ugfvXfzXt4/wold9JYY74x9k7uimFqbuA8H8DBMX1jqjG3mY0k7PsJNMrYcXyYW6ImZoMYACN9Ln2Ko+BJBIhE6Qk1VpWmMAB0Q6EktIrei+T2cQp8NdEv9c3fMzCgOeR9jxlVbbppU+71/2lNR0GYJlcYZf70YbXqUZpzkxXsVRdZmz0UQAI0G3mjNnLOzNzuWCSo5alUlYqmYC2CeuqZi+MCDed9WsVSwMPhyux5NpzWSyriRm792R4XxyGyMN+5FMdhANA+QP8zzpcDBS0Lp46IFUa7aFCDOJwBX3X6bVFw0GSqMUERdCl6XvksevkxyhhDHICC9aUl6xEEdcTo4nRVYdZIHY/DwcC4msnsXdOHMUatBnAtJFKtYPk5ufousUacQxTpyeK8t9I3S/96lIQ92s97QmBNEnApYS5UMKNj9a5lwHsApQGx6FYInomCtFXEED1uUa8L0CAEudWDnGRVAZbdZ0hgWzVbsTBgsvDzVYRtcDBWehVwkIpcRyhh53tA5QRTNRdjoUyGoHo8Tz4X6mwVcwGSSm+r0NBcAb7JnNdsEr70e9u5GQQwit7zwLqyD3F2FWKSku75hdBhkn+um2R6rKZH8KpCNT0/k3HiI52osG8BALgM2lx2378bq7qsW/v+SDZIzg6ODgZojdyD+6QjbrSMGiwq7tca9cIYKu6ZSpR7p+049bykEj1nA3lv8DM0AHD6PE+ioI6ZaYXQdE/T59iLOCS+XJVYN833CtDLZwVgQMrWGZPnRMHBa+3jBCx2XjO9tt7f/DFN3xuOs4szY21xmiQ4/NxodQKwvHgMQcMe8dmaaPwC3HIWCAbpIeU8EqACANTZaa3SSzdOS5DgphMgAACCkCmwMQig8/zP6HCT4FKTjAIArjK4b7bfY51FeW67Sijr82urEFgrlwaDQNth4+DsEITzlAklmUs4eKuz03ZihhXCgdeqUKtHfmNDtpozC8uKqlgdZ9kAXD97rNoXBlewXRbWc/AJi8T7TSw6gTSAtL5G7tPgIIGXQV+NkJLYX+bRjyNAnYQWMPK5dZLuQMKjtyZQ0VN8OsZLIAfzrNfXRgCgyb/CiAAO6ghMhanv67YCJvUY3FQby+aGgrz9AyeRSnaY3rFza7h37+4IxAO4sU6dW88zXk9vM89DgWGqehrVhh/K5hVbIlOFDDIzfnZicBVwmhccYLF5f/jMlK3YfmruWdo8CZLnvcs9l/zdil0Ded5Ttle0baik1ktoxYYqLEFwRTY1xuzM+gENoknY1EKWNg0l5NiltJ7wuaxPk4J5ta7PHfC0VU+eBde3fWNLUxU4t4AtrId0BeJLbf8CBGxuKkZjnYkfALOa/CNkWnHgns+y7Li2CuwK/N264bF/0YDi+vALw5VBHO9Ls6ouA5ABxqq4E6CQe0c7wT3tt4cHDx/KB333/XOxAdRHDXCZPW4qrKnQ9ScEv3o/jZMOADCbnqTEMkK0PDeekQlijhk4n7ytJgpdXw2ffvqJ7DY6RS9fvhpevXytCiLnpkH2vJo7+k8q5CruDAJA+Mz6TfYb7Wr8jCS8Vb1Wa+srXeW3aCV7h0RCorcZ+ZiwY/QnJHS0MfFafDBrwlliL1ZPgso28Q2+Fp99yJQCFYU8srfVzqPjI10z0zh4puhEcXaJ1d/Alts/0O+gpN64uuugc5PWGtayiVNBSycctCjZTvCl4khiUj0NChk5uw3rFTPTdw4IFHFQ1qaJvOKjgMvsFa6rYq4uoJ1b0HMDurntJP6Y36PQxdoUEOA8r4Z1ohF0amtyXGCxaLd3hqTsAouKXIwW9OvVCrJgELeMy+YtBaOa9PWea9Pr7wV2oxOmc2WxUE1viJAvvoPfETMntkL2IudAzK9xtr11z7ADbQnQ/QSYVDyUNkKDFQAqC8PNW9vD5rrjqwLVvA+FF6Z28Cy8b4hV0dtwYQn2Mz7UOkQBePSMiJHWhp///GcSFMWv//Hzz4d373YFtqEVAhsHm3SwZxFdWMPcP61LxCcvXvwwfPP1t6rqM5WE7wG8nJ1fDodHJ/qj/CusqNLjrUlngUZeW5agY5SFiG5PIvKaGhAAwMCcWycKgjSfcizl4lwLc/anS8lLpyr8dN6nMZDz79nvdLLXNJ62e6U5mgrn147X/WVfaPu3KFupaxjLl7UYERxt8VEOxALO9iWdFLAwLPyPf/t/XUushmr7Kf2OTlyaDAi9DNNE1Poka9rQQSnmDnmecFd0TOjUPHm3PR5p3goeg2w1GakDrBEeR6wF/Z07bz6fw0ilzOioHaUPoQUgPAfdC1QUVVWB9NH3fvv5DrIndX4fmEs7qFTWWEyccDUASJZFHTw8tHFW35a/xyLOg7UamAU5ayeibDq3EDB2w6qiJF0EqBh83pf3k1o/6r3MUd6EhhMBrxFddPCCkwMkwEHPA1d+purG8rL6l2EUgNYSHCjB230/vHv7dkQi1Wt47YSkiTOvw5GtbmwItQPJN0pMj9I0c9M9hkyA8HMpbc3VjiqEW626RtHsET8b95VamdYaDqFPZtxV+/NJul39mRAzoV2tdAWsAgAAzOB9XVW22IzFGz8cN6nK46gNUHV+byLMSe+pVX3Okapauc8GygUA1HcW8b9SUjsvmARzRP+CMvI5GHKeNwET+4Rkk6TYVQ6clBOHOgcM5tz5FADoe1ffgeS5bRU2bDYKZY9IaCYtOKxPVYhLvyVxbNDYoLlndXyOYQh0Bjf3QJ8Z19RReRXOW1mzc5KjZqwbCyyZDSfKpmIy/pHqMOdqxfbq9EJtNlRq0aIgMLBgWCaMUCGO49OeDb1VCfzK6sR2Uq9oZ9q7kuMqw5nMa/dRjTE2RP3AKOPqM92u8+TJk1E0jENjaqF1BLo+rfSJZJ3WEQANgXqi616K5icV+qNjVUI1TitVHBLzPm8zujzPXABWjJxs1UwRnmdsYA4EuBRmC22xj7tnatetrM1s+62RQuik0+CodGFSpVaQN0O8HQRN1LWCrzo3s8+a7GjA17SvqDVmVumo85yPuzGyX3HZnNusZym+VE8JTLCtSr5WzfixUvG59j/LZQV/Rk1eSFtF4xMzV11ibQlc3ZvrM9IggCVFqVgK9xGU49oZw4Xt1SaWn8x83vaqD52MYSZLA+WfJrk9t/Wr8pUFdwJaN+hk3agmdb30fJYm8akGodrD+EWuLuyLJv9KfBFVVF+y0iY9WhgV/APGV4ElwBRRqHd2ZJ9J2AGraY+hikhLGdfaZLwgiitTHgf4fvddAkzAVQvSOaBmOoBbzthKsv34oQRgDcgK8PaaFKpEl6IJdem5TgIdF3TUWNe9IJOTZ2xRRmapvZBxta4qWzdoWXaMRKNnDO0D1qyBYxPW67RqVanZPcVtWZp8Vc9Fwcop4XU7Riuf9rvn8vl8FpU7rh17AF3XAnkWVuX6eF3bl9jb2DQ+S8nWugExEtgyAybAyWw8rccSwBeCbW7lowCgZwlTRYA6xRIDGabIu0K+tgpI6lHQPE8lhjmj7IGHtGhtb0tR/f3entoCXr1hvF3G1WJjqEKHTl8wnApW47HqPAFaNoG27c+zWsW/E8d57CHTN/g3jCB80L/6V/9S02JILv742efDy5ev7WMCANS3cR+NoZy8AlZWhd2MIfYN68Ra7u/th+ZvP+qz54SgjEiz81xV5JlI/HJtRaC0VNwHgAoqomYs8BoYTGXRcD3bN7fFDJCv1oSmN3rmH330ka7n+XPam86USGGLSme3XVwVkwz/xV7CNyo2XljQ9BNa3jqaTess32G9je6T+o2eR55zgQkxzRL3mpn54ShkMWPDzBT7Y3VNeiO8p1shnOSZuWr9Db5UlJB/sF6KQCIJCxPP7ogdg19TwSxTPjibh0cGfZw7uEJNAts4xowq63JoL2tE7hR3si/woQAAajWB3XVl2937n8dSTtynKT/1//N8SfZSoI/H9CqmS+uF4rMwmQ1iho2cZHQOJojinUIia1j7xmc2lzCQixaCWxW1X9cQFXTsxVqQb6gdeHfXLTrHR1ovx4PkacTiBoQ3sQmnp/rZjRsIkAN4UiiB/XI6PHhwX+AaeQixGfv74cNHer7ENm9evxbwICFQrklgpscdt6CryRYbm8PautvlYF28290b9jUC2i2ciiMEjifXU8HiWsUSnlPblpXLhv3aM8nn1R43LquPn8dEEwDgZ93/j/mDNComEL+xTvPQeWxve+jRhWKwS2usOnppcxZ4aBZhY0exqlMA1euTz3bSQPde91n/r2sBoJH2k0W1BZ6QU/1P//ffCQBgw1dxUr3KqeJqDBMJncaqmP6JtZODiqL7/INk5Oh5TILEzVEla3xYtEJBSDctBy39u6Pjq8AJQSHoekYQlv7VZLKBugxUBG1UfQkAwKIJMZMCpNH08ZAGxa5SZzfFTw9qH543mhE2O8xBY8A4xK2I8Vpo0+21bzXAD9oPWdR30QaN3mxuWGEfY+UEj0rmZJg5OBUL4drb44/qv8aUBFHtdTsJRuTmQAgbiTtGlMMtlCvtDKwNfThco/r4Qs9nDFLp0nw2ATJU4U4F4F6VmMcYIuTEzzhgjKHRMw89F2ROh2XWe9Pqnz/PyaCSitk4lr6eqqv3Cge19Leq45d+b2ogG7yQ7ZjQZgyO38NAEH93fxQw6M/me6AAgB2yA6oyIaBW+rVG1iR8EvZG958/w1UfBw2+X/+aDzoO2GcpCvkz+j3fB0nluYl6fGXhIow3VU4Fcwse2dPpHDiPGigH3E6Ga+QU6PsEyHG67/hKRh/nUOS5FVCApwbFrYrVeGF4iv73jMz/79db18JJ1g2vVypUApve7wncgk7M+qqCcYXozNqwsYUIETogplt7jBejgDD01nJgRNjSAgHwucRiet5KuySAbHDNzwhgSfwbmCq4SkuPmROTcWwSndbB0eib5ZB+yFDfeS00SgAA9yx6jxEASHTp0okQ69vgxrYgVXD9jICMHlbPP8amuVrkKi1nCVvc56Dvax9NexBROvblPLken02ch+hnCby6JvN9r2efYLHJhQEz7yP2ns6X1sGziScHN7Fbmsx0D1oIMuM3k8CzB1pVVMUltqyTQEpTNshRsKNU+aVRg0NBXZKfgio8A56Fqh5XUAIdbHP9toMGGa2xQWA0UeyVII+tDlaZn0BKC3cBzBBcQFuWMKSE/bYUoH755ZfRjFhStb0TaMqe45tK3BWPmt7fQFSJ0izIMPJvFN42PtWDUWQzApNRhHeAG3pt/PUU8GBzCFxhOC2OiU7fl/cW7VyzpD0ijzPIGDVe49YJ2skszCUQHAA6Z9mTURB+tUgfAFLZZ/gj9klV7LGrAgA0DYggFA0M3yd/iwEQ7Rf2rMTACJ5C+3Tbg9eiCSwgmVoQOx42Cuv2SZwTMxqqSi5KZWxugzr3WpsJyD4AuPWe1+7UfmKcHAlEW+Gw7Z0WonFlGR0sYarQrvv+erYJ7H2GpooN1z1RUv0cbJs39EfsQIB9eo7pb2b2e1Tz3U7nL8Au3XOYbQS+vVbbryZz8eVhN/EzfIj2S9qBiJt4NgBaTUpYS1X3NUbX5wZbxXbTpJMzFx2m9qdzgVEWUVy2lsnxsfbTJ59+qrgBAOD5i+8lDsjzFGsGIc2IMvIZpogzS9zJlfZyEkmuR+ASgm06n+cKfKGrF7ghwWYN8aP4lV//+l8Mn3zyqa7nj3/8QpV7jYoUy9D2ij9t/2FNOfOAJhJE1hxzJxHQsbk2+2nrYHQtfb6iwZNCjVtRHMPg+yjGwFLi7Ah0OmMs5GH2t9mTPFfYgKyJ2hM2iR39PFnPg/294e7OXQEA7BF6rmkla/WQDaKKOsKeGxtJ/F0wY83YYxSEuP7n332v5z2BOrTuOHEQ+3Im+G1QCdDczC6Ns171mM/G6o17eV56j+xDFqbU/yb/rcZK0FDaGkw9cItd2Q/cEwwFvthXTBu5fZtYaUt79dXLV2IYE3ew1h7PeyI2j1Tqb27HvjlGIgFnX1gQ0XEANoaikdpQIsp3jG5JZs6bCGEAujZGCVfsTUV9G3/NYzNeRwFRozIlWugCrO0EzJpLgTnKzcL06ZQFXlNwyq1LsC7MzKv+UP2A2yzdNmAtBIoW2GaL+rmq7WkAMEd4tgDYAAAeG2sAUm0piGmia3Trlv5Y9JmRhlvSdiK0QNvphxfPMynslqr0+AxYJmKlHHqUOP7g7p2dceIRZ+8tIOXFxbC1eWOgBfn93r7OJEuysspIaE8WIz1Vgn/q1g1aM6T4pRxwORPIYiPSSiYgUWxfFxudB9pXOBbzXu2+rs9sHNO8sTGu/OE6k6MoPpuVIRX/jOnjWUj0N0mn94ij734WhSWBz7PCJe8vIeQAAPp/2QaJuWXnk0/Wf/Ca/mkeHXcwsiAvr8PebgvYf/dXf31NUMKDlMEM7aVUAwn/ZA6t+uoTUNhrTeq6/SAFo+l5rBNx4ORk10l4ZlRLlYHZtEVIp5mKougKGXLPvZgJ9NkkgWdR5CRC1SMwdj+lH+QcHeuD0wPICL4m4Bp3kp5Pi5jlGlKFndBBK5/q4WsGqBNvugxByI3cOUgxE+BM6C3X2LmqVgk2jdPTB1x5riiZ6OOh5hphRFhv1QBDxY4SBPPZ6As0We/GbSKNQWSdd9++Gx0/zhgjWOV8B9xOiGEXyCBFOIR92r5R+qRwCFQQLJK0YiGmQ/oOFRprZrJEgwieIpZTFdw6gAalohaGticnLjRsMroli8j5pCrI8++B5fVFQ62M2xmpi5osMK96O4BztbrtA6W/2lCnoo/hiDHoXmZpcD48UwJ81pQ1AFmGeioEPw68QWXni7IfGrQ3CMDBukfKTAXugcqJARIH0/MKkoOsSfxHFNSAafyMFpUyADgbPvylBTsUbNLWpKLBkpR9cWgJYBrglLLZc0T7R796Fpq06RxXMDEGteCAq8d22DyPG9v0wm9Z3On4SGeFvcoIHbFK6Kldpb3iSPOanzx5NNy6w4i9bVVraE8hwFxf35T67v4eva/0r2+oT7R7gjPennXuT/11McjaP9eDHJgFzTxGTyoUCeJ6/u3AM2pUSKfXk3tuAC1wI2Ab98nZoY+S++T/OH+SQZ9JO18cLF8evZke7rSPWLTMe8LnmRm19K0C8Hisph2dk+z2iJe2KxBKlOEpgZwj0EqsMq1F1d/YYYkcJgny+tH6A3XVbJvaWjuhiMrJdKRyPZuZO9rP2Zx6v/dEneP6nWh4SgJ7oms0BwrL63Zw6Xm9BOcFAhxA5pylumbnXIdpASbN/UbEivOXcXHal9L1QMRrup7eb+/DVRVfP8Wmgow9i6I9qzVgbYBSDcuF/cxYVM4nFUGJlGV9xaIbbYN21NiW08C4z1dJZMaJNVGdziKJuvtTy0jAjxJQFgDS5+Qj6g/1M/ZQwAPNh28bidhtPhOoaXMenz59oh5RkiUAFKibfNXHzkUwGZvn/e6WKj5z586OGAGchefPn+uctoWmiVgTJYP1uedoeTThalWf62+yPwKrCFymzU4BWBape2q+/xxcuxqpM5+xc7ymCXoTHCWqGXNaBX5+V5V3JWFm9/E5nCGCY6qYJGl6D1o+8jkC2mZjmfx/XwM+dB58GkgVPOMWAAAgAElEQVS2loiS2i3mznvEL9eN/URMGN+PfROwqKqfxfTqQwAuYPVZlXtRYK99nmfQA9yJsZckt1TPgr9Sl4bVx7hAGFGABLP4ih5lwFcB6rLBjrvk92MTpB1gCof8Af/n3/Qpaxzn6amqgls3AIfNEED3hJ9x7cRW3A/XiP1XJT79ymI9JCYb7VbamQzAAMBbx2dkJAl4c7sGyR5+nT+AeQaQseMATY4LeL68VwFynpdU/5Xonmv9O8O8egE8V86BQuUE/+6N9zQVnjX35Nn0LoCwLrR1UL1GGBIW6Dz57z67dfumXsP/pdV1caYYBZ9mANsz1O/cviO7SvLE+NuO3J6ARrPqAD5rb2gn5Zpg1FEMpCUCIAd2WoVP205TAI1zWVYBLCruWZojGsdmX8yXKfgnH4CczQX4JU82cLxQf9BkpuexOlvV87Hej3+XJN/UfwTv3NomZl4YYNJJ0D6gUOjCyr27O/INyjHQRdhHFwF2gWNy9gH+gf3PfYklyxQU9nmSR/YNP+uZa4JfO018VF/Ss9fk0//P+VUbgNsteoZ4VhQruiZNBPm9ipHz/mo1luhoBBDKoE2xx60mkyChbKpETwEfLI7YWIbvsa8kOJ5WmAlgW5bOBKxHgAnyklvbt8xOWRrEigIIkO7O21caCwhjjN+h1Vhi42sWr0TcGP0SQAN8JutQPRCYSdZAWR723u9LIBDBxZUV9EEoCCOEiJ2gGIY+j9nf5uUSn7EWjE32BDLpXMkeTaOGp1h/6qVvYt/YpEl0AYDux7EwJAaihXG7RgXrG7Mo3opH8u97Z3RPQPFXvKYd5S8DALbZnYzWeK85bsVQx/eZ0fp7vT3XBjSWFBtib+S744sWAAB4ISqc/EAXGRpe51+qGqURFYgGjWzFzDadbsgLwzg331QrOhJkmQnKcLjknMdqpKsLDawbtHIA+V2Mia6vVY3Z7MQmWQ1G5wewgXDfd0z60wfN55NYz6mTDc5EQU+VVgdGYl1GdfX/jhNL5clJfRw/Y0xAQ88YXbZryl3oqnYoRpQlwndkw1gngxFz1ctBqR6eKnIGT6R8enIy7O2ipEy/bAX1/OyKzFboiD4bfpfr5iDy+ULDU73DuJPgKzm/vpYRxjhS8f/hhxdByhaG169eSQ0bI8xn8NmHR4dylNXA4d/dR5oxy1ZRZTyVwiRipaFL0CR9jULmEhiPAXLUaXkOdR5co+iEmUxhRfDQ00IRdbXOYSAGksCh4m9KrGZq9WVlYBCU+ATZ9sG6UoUCoaBbt28pcAYAAB0FaVfisOzWBiUIGRlYtLWHlfduQklQZbaAmSlQ7ZqMFABoBajJ84TqWeegARr3ZpDFRgzwxSj8tJZVpp6fC+8r7ymcaPe0xKM2CQKM3JOkigIfZLEAThMAfX8m/GfH5WScYKjTJXgf0c+2NoX6ktAbCDO9V8HRIgivKZEbW+vDgwf3NCLp5k16is2MYT23t2+JFv/98x+Gt292Nad9UUI8dqRN9tkj0uU4n8akyfFmtjH734bQIpSl0HediuCbrUGgO9Hk58nUFdUEtDBQpFXv5oqCEYIFgSeqQqe/bnHR/W+bm7ILJA2qrmrzmCKqPsNzI/6sD8EuVaVTjcs0Tc5n2ICnnY9tsBKd9uIl4SwF0YGoq1AdAyMQhkrc0fH4jLmOAgDz6mgTGCfI0zQAVaUFJv1zEJd1alA6339Gwp1U1yF1b+nc9obyt86PxP8qVuh7IBARAKBKnc/B6EBjC3umCfgtuOOgnD9KyNJ/b2dp4KAJB/a5o9/YOqDn8gtRx+eapZysKTFnsnf8n3tVdVOznOk7nMZw4jf0zAQ6ILLl6xhZELH5TkbzvsqfpmsebVuqDgUAurfnABCgiQRDQ/3WazVS1VU3KoEEafX9oUl52sP1pRSZSTg4v7du31Z/7lfPngmQw6eRaNCi1iCdhE30+dCstzYmxXJpzHRsa/ouScL4HmvRhF56JhedUtLey6lSU//g4Nm2in0uKnD3YrRJCoxXgMzB/plovnxZGC7V/gBBSiaj90Bln31AdY1gzyPKLAzI54odkKodgDw6FHpfJoBIaMvtMg0CbbsdAArAu3D7IvR9B55T8t+9yDOhci2RtnWDMVC90QXaIEmBnQZAsOmKbllcAmPEOnNrSG2EKuqpbjcxZU3Vyx+QQOeB8ZOp8ioRaS9qpvFgN8in2sJSgIOkkrNacF+tcakay7epAHAp2n8ZZvSn0x/86MljASco8iN63GpYwRmJooWGLj+kOejTs0w9Q/eqeK8TLdK6IRHTtAd4bJnF4GAzshbEQwZeXc1rUtCKu5MxT1WwuCdVxQ+FdG2XbUscR+T8XnecagGFDZ1N9hBnhucLbRrgAoCHfUqCY/DDcScaOiRT+A8E2kgceA/2XRl8XKtaRBeX9DrGbOIXLfzmYhpfso1Qv1HdX8DXbmvN0AKgiIcOAPdyYwsfTHuedSSIgzkPAjPODVRzDqlk8wWrj5wBEUxPOoHyfWjQO2dM+99uS3+LhbW+ITte0Jzfq13inhqbYcvEUBX4adYHf4gd9vbRJ9pXjMea2rair4AoHlovTAdxYQUGQP22RMQThzfB29zYHDbWYUU6yavAtYEq6yDwbAEEmvA1Z2g8rdpB4lpiDhUINc7ZWjveIwDLtP8BWngiihJZQEleM9MK0evH6VgpSoSVRBGFL08JcIFSQNOqRaSb2ArMks2eimesEWAaPpL1l0ZYfXvOEGsG0CQbyDNfWR5ubJqZyjQB1hYQ6/79u8P19flwcMBEMQsla9xzClRth7M9st6BjZNHMLJGrCnXwXoQ4zFucWkZlf/LYXf3UBoA7OnTs0xRyehxACFsD+eYuKRinC4guN23LDUD5e2vn1hYXafGLJO/mQS2GwOOTLGRxRX2ewoces6NZ2bFIt8uzzjtTDKk06jV6gaVGT/XttJ1k4vPwAT7rID/5Oqz0cramwAAmtbj2En2lH30X//731171FlFCdhwViIu5VABjuZ9o3qMMbfjkuOOsicXVQCA08H/fYMeV9NqmjaBev4dhHxA+84iqtofFWoh8zhtVT8nlEQIRpxlg9ve2FhpTt95g3k5qFyTHd75sML1pdLFA3DASsuBaTP8LpsSA0ESMianuQ/VoEIbmUQPSfj9dHSwYnD5v9YoVJOiv3yfa2sQBQhwhzE7qTDgaDEGBAo4TGhnfh8nAkUx+/vq7UrAJyNKwqA+1IzxyYgZNj/iPvfu3dczkVbAxpqq2xIPPDvTTGyYA8+/fS5aK8adNWJNxHDQGD9vXNPy7Bx5JqZNuRqJgxAQELRVCb13/FjtqJNXgDujOtuoWgF5nKd9kT7BJVc1G/SWptk90EM+sQq8v1s97f4rQNCgq4kDKLYETzRxwqKIBISohwPekAF7RIr3OM+bn9shOBlvQqMZu6EBlQHAtIcq53a/8dmslY2MHYhBASIJ0w1VERD9ygJYAo0iINOEwkGmgaSe7wlccEsFa8FZ5JnxTBGEBKSAjtk9qXso/boMmaw5QS/7TUrBqWzweyRCVFa4VolIpjKL+BABLP/nuuih01ozqxkK2zJOYHVYXiWoWB4ePLynpIMzhLN//PipAKBvv3k+/PGzL4b9vaNhc920tgZc7esCXGjQWqNealWfty1QetZn4oxNuJySW1xtCiqnKQmA7k0urN5s2rTuN727nJ/aIIGqRaYJTAQWel6t6WhU5xZG2hv2loB6FeQ8LUicnVYQmyg2qXbN14rA/Uw/e1OrZWtmFe9jRAaxg9Bm82w1HhNHGmbTtBYVM/T0lLYAdCZvbWODICUe6TEvgDD/P8EB52UCBBIwx867ahndgraxqBXC7QAW36QnmeTJTBnpJ4QZVg2W7otqA6j1SmwwB1g4YVWNAAh0bi3ESiCOPUQkibON9gb98QUcoeyStBC4Ub0gIK/0gYCgVDWpRnUkkvpiw6KDZSHBxVTOe84LWNtfTFMhBGDN6INq4xA7wc9VLLEw7FSVhimFj05bSO1rg0rsmkAyTTFgznwFfg24cP+sBUlJacc8DRJP/nA9HR2q8wwgcOf2cHMbwTgHku5dR2DRkwEKaos2GdFH91czZotA0HEElUeNA4xIk/x1KhcdG+vJPQ562K9jn7IolWUZps94Nj6M/V4xP1cpHZArZlHSYSYk9zGyFwOsWczMAWvH4FbcFVvYsZzaX4C8qbjwb6mZq93Sz8aCszO8SxoFHrdZ2+29S+ulW4hIYviiDQA7yuQF0aRFJ/febXuT9FVOmYixpbbBETiOlpHBPC7A8VpF/kppV4tXBHhFVQ07tHusCbBjQYv7mXHDONUVJZ9UEtl/JD0FA8soJeEak9ulpWHrxtZwg0kzt27ret69RQCWiRtHw9HBode9ol8BxLinJoSOOXy+6rPqb3lG/AwgxUH7ta5PwJGUtVk/M1Bst2CkuXpdJqRaXUg02LvZmzG3I0Dnz0vBI/a0LAvWS4AALXCwNpZdBJCAKJXqlWWtAUBAR5uKDbC/Lx9KpfTJ40faQy9//FFTFJbXXPmtX1die+uWWieI4WA1UFnm3isiPIFi3qNas1nSQGVXWgZnFzpffK7sRGwr9pe999133w0H+0fST+Hzq9khuwXgkHYhnhHXwnob7AsYVcpywAg0QPh5n0HBF56RGRPWN+r1c59cZ7/HmTg6dhziuGcad4odJ54QA3NxGFbXPN6zMRn3hB2vvoDjheUBEIDWDooOKNELFJLAoQumCVVHH1bwoEC2fp49BUAHFZ73Rr9IQH58s9l91j3gLBE7e6xqdMrCqCLpa6xjn2rmYYtO6tXPlAh+n4IO+8kirmbotNBDjOCRrGZhAjphLzgfmlYDsCFGlXMTzgw2DEBB7BX0cUR5J1+ybtPHH380PHr0UBCJBXlPh1cvf1QxEZvPmgP0SKA2elUk6Yyl5DPMGDIgznm2zgatKdvD7Tv3htdvdocffmQkoIuPZje49aRt4DyjtgF0KpT3zNQe2QS+cXFBdT7TdnJihDWuaRzRRN1xtRN329JMnptV4xs3j/FZgNfaqrKkWyzVe0VbT7WnFDb63qMNZ9/MtMIEUKbVmNy1sbvuM8UWTchI20Bz/oX/8v/8dyIp9KvjvMagsU4xF96grwvo3uWp/0UVuEATqpCKuh7Uu9TH9JapJjWrHNXJzykVBQKU3Kc/t1dbJegGnFq8WRDfgL2foYr/KBDmRPzi9Hy8RlXwNZrDc0JZdIwM35cTikgeTr0PlmNBwiynkSBVqtSqGDoIGYXqMmKRw2bKMgmPA7g+WLUMLC8N93Z20i9zqAAdp8NkAA6EEsaAJxWEcpJtAZVWsJoo1pBIdVXVSvf4CWVaWh7u3b0rIKDJsHszbawRyPnFz36ua3321bPhH//xH4cvv/xK948TUzVDAi2MSAH1Oxzvx/eH0XUCP4ISqZi5EkCLhw1ZnTWH4iIBooEllEcddGmGbqdCJHkrM0RBcCo0vMYBtNFzgT9jL62RR+9xq+yPCWHnOCegsu6Fg3AOGLQxEluS/++++1YJjHszTXXHmQvtTBWp1fgajXHfJJABzLHTmyiiXE+p+J1X66Az0xI0Z/VciYOrPW594VpJFrtf27fN3qoznc6q+59KH+caMOY4e/YWgVvPTX+3/+/Z57MlzseM4Shtu5+aflWj8u31qhGtdsFkPxYG+tZ5blKlXaZKcjKcX5wMTz96MvzyLz7V+lM9JJD6xS8+GRYXlofPP//T8OcvvpQK7/qag2J/VT3dc9i7V3S2OZ9B1mvM+VtjuqLELxrdjKKla0r7kqs5E1BnBhMq7wajAIIAKwjiHAx73B57xCKOVvvVbHlorq9eOVCRnUCkKjTRc2ZKH7i/XEJd7mtmnbB9BPZOynuttqP8jGeFkW+i0oBE1E8Jv3kObCuFJ4yzO3USrgQRWxQAoC0AcwDAa5DxT+lLK4DVZ9y/u9eVrCfBEugTZ8n7sG/kxGc6Ffy+7BgCY2qfmObW6swmgTZ7gPnjBsjKAOFee38NNvlMBUBpxxgdqcQ/fZ7oDaWKUqVwwDZEw3iOCFMSIFHlMEsKlsqD4cbW1nBweDi8fPVyeP3mrYJm2Uao2xoVaaAZsI7PBMhhlnEDzOPDk+HowCywuR/o2tUuNDmdAg1DPQUA9IwyO7gnQUCgQPupwi2fmKCSM1cRo1Lo+37tTRa99qaVtBk11yS7rQcASHx2k2BGRGEPTb2uBol9qn2bp9PUB9pnmcHD+fb+cOLJ/id5acBbJqLXxgrdpedaC2Bq00GYscwoQXzxl1o/UdXp2fRISccnkzifqosSPjTNn+fP/PiCaqxFKdhU2Hm28i9KkL3PBI4AfMAOIICWGNn6B+MySZzdHjZVls4vK8Dotpeyys46ijbif9W66eScKkJzvVRy+WxsDMw9jW+9sa1rKgVdFXnovicOtPkqzZz/cx6JD4iRrMTfMbr+ma7telDLA/dhANnTNATiUAwIC0rAUgBaJbwUQGD+pXAiv82+iE+8eevWcOeOae6sK60O9Ufaa/HnWs/0vnNfLYD0PuSD0xJTgUbOtgX2rrU+xFNN4uo/Wr3n/fmsDwAAjQm2r5YvWPjnGjuNdxyPTEwCj+GuBg573cmszuHqstoijo8OpS9R0I1tTtyJiBrvRYWVuBcBNdGr11cF/jQ+UK/8xoa0gei1RnldtiiTcurnOIcFBGUnzmCcuXLoNojVYXUZmjeMTxc4PF5yS88Y8Is2J6bw8Kx4P5iRTFCoIjsMgLn4dKeLNenqeRnB+SGjSRPg19ZxTbzG7Ay/hutDGwmfyrX4WZI84/86+WV5HLepIs1S5tQvoWViCjtxpWI0gWweUdoClvesTphZpJkEAFDckYpl7dVHcm1TrFfWlv1fQZjG5bJDifu4aItHRx9MxRkngwYJHCNqHPoH+Rbxq6vIc3BFWhEbG6HdA5xMQoV8vsQ8A/z29wGZiDdddEpbZJgX9Z/YdrEJSCQD+sIUYpxgx2oCAgPOIwR4fIKoOUDgG13jnVu3pR3Al9d50cALez8xpIFMgwEC067JXJeGq+vFYW//eDjAZx5bg8zFZYAGC5CyH9SWrOJPWFYpcDUGme8/gcfJJ2oHtS/LEk/sMgswx1jGz9w/6fp/0G6a964dcPFjYoTY5zge0u8nrlGI1nJNdMsMhptVpOuUz0hBJowQzoRBE7eqy/ZlLZWnaYSzGa89+wv/1b/799dKrMcKV0dmsagW8OJNugF9uDOTVXde9cPSOj26QDdFIKc+M5RFq4AaQbjOOZyNyOrv2Fn7i74zrs9OYwY2BAlr4NrfmYsU1oBIq2Dsh3FirvtRQGjBBYyax3o5KC0lEwCAz5DwWlgJXTycIj2CVQ1V0Mp6OeIdA7o6a36vgdAUmDtRbdJOcI8RxwkooL28lEGnn/Ttmzehcm2kIslIkowDS/9+A8ax/0x0fwMGoLwWbnP/z61bt2Xg7+3cVVLbMYVcL4kBmwkjy89AEjmwn/3hs+F3v/udKaBCrG8oIOZaofTRc1ZAiTUnyOCQg/IRKHfsiZON9iy1Dye0/YwiNDpPghQhvaiijs811Gn2hoNCJzYAMHJkoffocOWeZfxS8RjRd1lao/51ME1URKuk7ymtBqguP336VM7j9etXSvb5XJBUqGc4IdaXQAMWQyt4DYAm4xPBDgxVDHyDSCWqCbKONGPVjAqDOw44FOQooF7Rye1YxBvbN/VaMUUCJvW81gA2eXQCOY0b43oVoF9bvb6fWSPZM+mgxXQ2IbYzVdGOQvLamkkiymBe03M6BzwmYAHnjf25GLa3N4df/urT4dHjh8MPP/44/OlPf9K1wVYBdP3mm++GowMqYDe0v23Ee4Wp1oc+p0CtwkWjpbNNkAkbjXyqhRHpdiIqkraepUCg1VUF1OqJ1XSPy+H05FiBzsNHD/wz0X9drXj77o3OBaJMHqPoz0SY6cs//Xk4PT3We2k9lIgSILufVolvlJT5GTO0sfpUm0nUlDxkbKWSQVHDfBa4ziZbpmpOewhjPO5HRnvRShS6qhwG+iTnnsE+rug4ns60fSqSfqYRvpkxQ+a/I/scAE0V63xOk3wCDrGy5rNtJZrn79Whci+8lwPUtqKRoFhYs8AW12wwIIyjXAyfJ0HRWb8e5kN5akSQxOBYWRpu3aYKeVNVIs713j7zhx100t5RUJh7IfnhjNMOtft+TwlVzzGJEsGStBZUoXAvogEAz8zef38wHB7Qp1gKeMacZZ3q9Of3P/m6SfSN23SoOn01WeqY39rIsu+0txNEcA99BrZHtGe5jab2hkSELxI0Zrrjm/ie2DFJ9jUNYcVVRe6ddQMAl/hWEuMGk7YjDl4LKJC4NJjiWdLyIkArlSgnA/Shui93rKAFAOjaAwA0uLL9a9LmZFUMs2XYNv4qYNZrE731BhMwLBgGEGSfYMFBqo3awwLSXTU2xdVPoEGsgvqLM/nBUqyxh3w5SLMeSUFatSdEzItnXgX72WOVPyq1XTT9MA0cl1yr4gdNXD3g797pPKDYzbW5Jxami6tcfSYNeGvb1aaHACnAZJklAY+4Q1XTpKdiAIAzTsJHksbnknzyNY4ejSiagB+dAxms0Wer6qde3ivtL7XcwSiT0OOlbF6nORjodAzTgLcsuMaDBa3Lhqg/KmOPNeP9m4Rgc51AGYQF9GDvU4E33dx6Iny/Yoe8HvZor6N+tuKt9Z9mFrivt3pPtle0Ty0Ot6V1czPj/Xa1F/meixk+D5qydHEx6mLh37H17GFAS4BnhfhhRnJ/JJNUrltAkeifJpok4Ug86vONAJ37z7G5fA+/BDuKQ8I9wGQrAMD6o9NweQHbzww3YkL8mtZQTC0DMI2Xq+dUG+xYzJ81xerzxgDvesctXv+eE7NhtrSuxF3t3W9SRgIsAI6WOXQS5P95D59r6wB58gExCmCVnmNYxbUjgGCNv/ApJJdM6vHedsVXVPmZX+PfBcULbNY/8f+efeyGZ93bCXFWDHrltM8q4dhY5SyZZjHtc/Qk7DMENsMKHszAvH3rZtpClmWjmnuoup6cQ4C32B3niRkNCLa9oZNtyhrELmIDiXkIk6joG6Q3YIp/5HoAZfbe72YiCawct97iO2m94HdcZJ10atD+YN25dtbJzAaKf6vDweHx8Oo1068AG2BLpN180cAlNoj9gP1BL+nsDHDFfqW2rTFo4+2ezw9BmzF6GYGBxs31n03Yszs/KGKPrPm5wZ75Aw5TbRMvMQA8a5/UhzgolVBvAABr41RA2YAx50uxgHBnA9D8ae5aNoj3nAVwCwD0Xhb+2//wV9cNxr0xbQAUMKmPxzTuJqwTVcpUtTkAULSzQanotxqz4CC61TgZlNlN98ZUBQrVTMFsNpaoMUqsrLTYhGQSL8oILIKZWZtAD1oNsxY0D0aLoR63Jf2toF3OLNTJCOPMAQChzJ0NatMUZdyoqArwcIDce9UYnpkIVmmZPbBFHHk3fka/jCur08F69PChNgJ9caLRaBxagpqqSceQTmiWgQhtFCMgMgIsO9QzqleffvrL4e6duxKOorrtXscrzUctPYmNpYojB3xzSz1gf//3fz98/fXXeibuxzPrAKcPEks/H87GSDHUqaNh/+BQDqmHToZRtEA7CCtqW8CrVKU6Bo/rMl23aHATGPZGdQa6R3WggqL1dXNavp2E9xdOTwnATMOhTonrgpK4c9cCgDgKUE+SuQf37+t6AQAAAkC/UbSmSsh+J2D0Po9CLMlMDLr2u9Qnr4fFNvJkXyr552AH1cPQzpO3GgsFakIqPSoGBwkjAwZAZ7j6tT4brYhqrUcnkxnbJP5yhq52tErBJc3bEWo4i862t51rceJrNJ11bbBW6m8TvhqpPmPNQS+Mqmr5yXD7zs3hN7/59XDn7m0lYF999eXw46uXEqbDYFos52zYWGPGtdsYbMMcqBjBdaWzehM2tmYAzA04/y6l1/bFgGWTkIrjSMhtaUmVfNT+AeXMUrkYdt+91Wc+efp41PbQGB5mKr+10BUKuDLIQoXRtDgd/vzFn7R/cKpyVBpZyRxsEgqzAkwNWxLNcpsg8fxc7Rn0DKtnOqJpqgr8JHhxIDLRCOs0CHJ6f6xHRyNq0cZqoCtBPStzf1bWkdYrVZImpQ1w6jSVxEg41Un6GOjleYzvIT2KJFKzamGfW9HtKWiv+3Vip3MQ218ashkuUcPP2FJAQeN9ZjK4Vcsqx9AVQckfPLo/PHn6SJXCV69fDa9ev9RrtjONA9tGkgNFWSDbkpF2JRGpOuj9rxjfuDFNKohgIBiQRzyiYn4hwS0lEwE5moiXPdTkozbLQCB99mZV9XUkI6rctscvz1MibLMv21NPLelrTTs1AGp22oUAgH4VGOU6CfgJtLAXAgoljLekEWUIBlpwjRnlUKjdc++KvwVP52BN6b5j0BwJiO5VYpAGbrYT9uDQ/5t0m+Y5C5CiHM6ZagzR3WL75+swwGSwg/UUYJFWAxIEAtqOYIPVU3V/AleqZdKIWYUSax9fhek+P6rc7EzOKkE5sQTXbD2T3EVFwJIo8Xmy2QL4JoppwTzfj/drAQh9tkAxB/kADR999FQ/Rw1dk4KSoHS/WLzMwajYRRUEzgNvSyD7RElumBu0s2jtQqdV+2QnSkSPALCf9ak2yMhQg41Xm5FxufXnagtQOyFaNqbfc320OEgkTEWEI9HIqZSz9pzDxoIjGypi0PVzTUC5T/aqgbxJ68e3C/3b56jTKKRPLbFni+3xb4+fNUOl7JJRxTsAqJKn2uSsuWO1+HtsmwAz05eJr+/eu6ukVIwAFXQ8qcK0bifITUJ5L+5F68Aot9VlAwDr6zqHBXBa4eda0G7iegGgaS8FaHG13PvFfpzC1wREylYDBGQMHutSG+ykFsHeE4HxjfuJj8wAdRtb2wsAmBtLVIal+3IAACAASURBVHi2Prh+on/rXs9dCefLNtE2bT7imO/zh2vgHmTLc57bwsN6lvFSgJJxdQBk+FzF76enSnz5W8WLTQuPNz7B7/Nvvuc1ZU+4EisadXR7uNbaUvtMsyv5nRZFvA/s4xTrSrzU47jrP8SGzXSfXodMRcHOMADaWgsDSS2qEYDEthHLKdG+dTO51zCcnUytyLqfjDvtPgQAcNHHMZ8KvSmy9rOI8fTcj4/EVEFngs/1+k9jz23zz4e3b9CeuJKGDPsOXyvGaFpw+CzWXXHZ8pKeA3uG1rrmhwWT3r7dHb797vuBjkAAAIQAfQYD6A4Lin0BrNz3b1+sAlno/I6TI7o3E+KtgHbtdv0M96QiT23iB0UQozTVDerzL1ux9rb5x7Q/DDTyVU2E+v1O2XNLqsE83aUK6lPBqrbOpos2wEn0uXuwAIruSeAQexUfMZvix68DAHRT2rgYABBiGgDANG47WACAJm0kT2PTYypQovOhDCtyAPRYBwNSOQ+lZZ78uzLtoEAbYSZk14WqMdeiBelCFKvBoAIBKdtWmGPqCZ8fTK6hgdl4z6kql3bNovu8OVFCEZUDiqFxsDOh+zKg9G+Fmo6h68jDJkvEl02ieN8GazJ0qZJWI0CVEka9RPld6PzCgpJ16FgEDseHninue16IMNVE/+H1Ho3jLgF9Pj0xC6aSca2PHjwYfvvb3w6//c1vNKv3IGJvBR6aENN2wPW+330vEIDfB/W1qJsrhdBC/78//EHf65rev/9guHvvvl5Dryj0WACAIuFC9mPAPb/T1WIAgSaVOBuYBxiI59891z3TY0lltM+qvdClmrGOrTZ3trlEukKbLpWvAaiBB/c8tYrTZJnno2taXVHCx2eCNGP0EAWE+svvg8x7/jyVTGs+YByhiREYuh/JaDjnqc9axgNjn0Csn4sBbMDOZzrRdwDGv+vQ+GwMqSp4AcpUXYwKdgOBUv6K3rOOGFoSUAV+CaRdbboYp0E04Jwj1vyc92VNMdJekwPtC77HPZQpY4cNqGTHM08IG9C0V79rxKkjId7ZuT388i8+0b199/zb4c1bZjMrEw5jwf3sCk4GAtBODzGiOib0EX/sWRT4FCS9toUkvaO4+DxVzkchLlcvYY/wezgvkgKcK4wYngk/Qw+C+4OtwL1RHeR1iB6qH2s2XYM9RVUGtPrt6zdqI9FoQt77hserMeamisBUQEn0Hzx8ONy4uS0w4fvvvx/evd91j35UiKvNMgYuM/qZlMljwyseU5BEKrNJylhiVzVwqp2zPFU1G7TV8TmJMqW7iV33Tde3PytIWKdam12QQjY0+7hVu4qI8Uz6PYNXdqDY6IJcc2c8gValfjfh976x+GUTRutkiBV2fTEsLF1r/z1+8kCTK6ge0ftPv7KdqpPE9lcrcV72OSdoMgDlit8YnM2ScnYgNu/wkAkRZtlUhFEVxp8EiQXHTB90r7spvZtKEjkvpdNXA6C+mjXWzPR5i9+o7G4mkSoCGS3kYGma0NPRhz58UyXOrCNXj1tZIHmGnoxop2mf79NLHzYOTBmoiVGfdjLhGd4tQEzAp+0Y92mQdpoxT0W4Og9OylyVbVCNjXCF/EMaZ++BpMrvZ1pxAQCrkJvNxM8tqkYygK7NsaqfoqQu+XrbO7u0sCCtB2z9kUAdi1I5HvG0IOwLIECDwXn1WuKzFbeMBgBrquuPuCjvVzCAfWfNiw+FN9m/VM5hnnnayG3NhYcBwD01IG2CKpV2tW509NWkbTDGRmI1WLen7SVKRKM5o4JN7CnPymNaXTxgQlATIdaLRAfbxbNh73Lo6itUmWTyhAQCzcgiYSjwha9Fa4PnQZX5xYvv9YyYSME+qk+VIJ9EvnLOZ+K13JN1h2BxuZ2wgbeTf6+DgHRA6exvGAD6/uCWDoOYckZ+zmlP6vnw34m9Anh2bwooaeuWBCsXlLzjJzoSsGfO4xLt3wtyKHlKTEAcBggg4b9VJ8NzG9hEh8oovoRraNyET7Pwp7UBzJjypJTGT1obzmfGlBYkss33dbltCW0IP1NrVCEA6HUkLuP5FGCm0MSXRg9nGlZ9CutagWkAC84R37OOi/MPV3MNgLRdqDGJ1jJU+NqMFiNcVPF6U5jZ2gI4MouEh8V94PekRbJh+y5g4dSjPZuIN27k/0q8FDssixXwU0DDzEqfY2wH68Nr2KsaaZ4JYDAMJMiddli0S0Q4nLWuNo/S5zZeiZ0m/igDoAU02CDEKJwhAAF+H+CuIEavg7UEdOMjsWO1EdoPawY1SUolCHh97SIGrJiT4+EUkdv1da0Pa2XRYlflC8AjIsmXxAM3EIncEvDSNoPbt9BD8PoSG795+1YAILGlipJMGlhf13l+9ebt8Ozrb1X5P9P+8prxrFzccrsK4BEAQMczVvvIdsEFi59O5JkDAH3GBS3bGlf/8dO/8Q89n455oi+Us984q/ahr5cviK3Ap7GX3OJGcTD+tix56fVNcVjBR21DWjFEOc9kHoraYSw3BlfOnPG+cwBAMTkigGMwPAofuJ9UzhEF2gQmWkRVwnwgSXZAdRpw2NG4d7M3SFCiJER0S8/ubgVGldCgXWPgE3R5TnmcHooXAeSNQ6QgK0mJViBqu3O0ex6IWojQyJsOUxT8+VsCPgnUMBQ6JKcnqmyW5gKdqNT+Lnh777gv9XoCCOg+vT78LaGeVHYxAIAXvIZ7qIKwA1xX2wERGsSqkr7qUSQkaxw2Eg7unUMKqmPVTyvdY1wBESw8A7/catlQ9bh2+m/+4pe/HD75xS+GJ48fj6qrGEuqHqYOG4jBAMpgBQjA4cAA4DWAEtBkX71+Pfzv/+bfDJ999pmeOUn7Rx99LCEfHjTJ68ER81c9QuXtu3cR3gH9O1MvPY4cA8la01KgAEKicu6V/u7bb3Sd6BS0N6lCRHNF84IUDY549h1b6MTraAyGHKThgE2zbIVXRi8tCOwtki4o/xZyW9DcVNaFvsQebj4Hh41oFGv3w4vvh2fPvtJ9kDDIQKiaUJphZtsy8g1jFcMkFF9BvZV/Oy5Le0EVkGOtoxM0g0P0JIPIyjdEyKhibt5DFk2z8AuU1guPW5GwJMGd92oD/3m/Y9eiTrfnjbUgION3qPTwjAoUNEBoQminMPXFuVrgBIkNwjN2RSFqqKJ2Uo1D7Xlx2N9/bzBl3f20qgZcRcMhAm5CzG0AokicRGrWAjBeQ6yrneWVkOfal8mRGiFv4ACgg7kmsJZADgEI9O4o4tIDzPUDDBFg8PxwvtuoKsvwuodPPaVy/rBIPhYq/9d//VcC4Oj1V0vOOiI42F5XjRAeIvm8qfGCNxQk7+69F7CmwE7BbnpoBUBNFPQ+L+wHDlXPgjeetQCIFTSbWyyAIGhzdTsaTNZmNintMy7qXBC3+6Wvr5NukDpP+AoA1J7yO+3tLV3ZwKRZT50l3Yq/bG2VuKIB4gpG+0kdnNXZ6tqTdDrI8khW6xrgPKH+Lg/3HuyIBcDPfnz5Uusqds3FpUBQbJcC1tBcER1yINh96JF8XCd+AVCI6hijK+1DPfeea5OY6DA4MRocWPccFfDWM0hnoIGoLY1+AwCoja4vHRM4YWa0WU092A48zR6S/RqZePbrTlYyukoAS1o+RnaFA3KYC2fnJHROHEggHj58MNzZuaVRnvgJKopqWUJTgqD6yOC1Rkhh66JhIRYAwXIqWU2S6sfrf1SdXTaoWPE2BXPi3TlRWpTWR8CSWZWnATqfT/WT5z2CKleTwJ78MoKj0P43XBnlzDpRQsPBgalHfGIXrGCuqSIwIo5oFSxz4lpMLvy0pnjMqn9tOVAlvcGdFJq95gULAKD54vO5h0PNrzcYVdCW+2FP/PznPxvuPYBptDosRMeFXvH5GWuMc6RqnxPmMvPKUJrbaxJAYhQzOR08t+o9b39gTXrNJIDyYbGhTkLPVGXHFzEdoessG4X/oypIi8LJse6LZKGiuNw/sQr2Vdopb14Phxkly8+atHL9jCaEXcM55Xxh+/rFM+sMeDM+UAr3TPS26mnCkFoezEwUaDC2kPkZ2H7lGTGpKO1WfN8VQ1PAJzBtotxPNtKsvD7rAgAADtg4qNQAHmKSZfSl21Q99ULn6+ho/Oz635i32LxpLHCLJY3LdcYDoHKGqYoT30j8Oar2Ys9dukBXajO/b1bFZVT93Z7DBAB+Dw0AxZ2ZqtSCzihOSiuUxiFnxG4SWa6/M+oZ/cb1Svw2+0rMOIHSZqYp6Vu2nxcQqelIYf4FxPM9Xyme4A+LjUYJY4aZ0DUvYFZI2hpArvxyntuKJuBrbEuzsBpgFi16bR8ZN9qYrDmPqGaMbH3GXssXA4YurSjWMINnYVjmfsV2nZiwvK7xqTTOovekQtrSopJq7ZEAsgAAzSewX2XvlBE8X3umgZglB5DdVsqwHToCOALRO3fumOmkVrpO1IFlYfYMtHv8IkwZ4l7Z0WXGCrqoCRNgdWVJbZFc1717O8PKMiAkuguXw6H0gKw1wf10NDXvgb7O1998N5wAynC2RiaO7S+FTGJD2HSHBwAW3JJBGMKDxhzye4kZlBum9UK+Iz7RduxDtmL9xzyf9PN2sXluF9ze9xPdnQh6S5gyP1P7mqbdUMid2tyl2B82fAvk1dXTJwZgVPwVgf3GCXyPuID3ZP8b3IPFT3HcU69MQEob6H/zu/9w7UCtfQhOpEUnDRWmN6iK+2zsWAWyGgDWMFKZ02KGPlaqpQ3KJHsrRxOaqTZl6C/tpWuCVTCgDkYJUJIK6GD9dwPTLnDpbv2+6SIf9oGKZhHRGxa3lFEFbiSAW5ui+fX6RjEt6HVUEoryZ/1A5ByUuNoPQFLqVIM7nByf6WDEyJnnXi6pt8ZOxIfQyT9I+6Kol3y9e/tWAYioPytLQnM9OsnABgHWzZu3JC61v7cnCh/idY8fPho++eQXw8cffaTgtOvL0+ffAA/cJy0A3VD9u8i+59tG0GRjffju+fPh//i3/1YAAEbnyZOn6tMmUSHwoSfdyd2Q+b5vR8S+416YW0u1jd/ntfQCPXv2tdoM5Myl4LuqPkb2qcGKNavMhx5XoRxAiqLaGE7WlMQJI9HqeZNSDCUK3yCSHl9lZyuQZY8RJlcaSwTyCX2Oqi6G74vPv5C4Ekgl4ADXIXBJIjrnAiygrfMeUGW1d4oaBznWXqPn6+R0dDIK8hDbYrpCRunhPGQMoClGoKbXz75g7qraBNjHqT4WYVaf3A3P1uU5KsDLnF6CHo+qZN9MOhJ9bYPjOr4aPj67zpp/i1ZZOtk4n94GcR4A9ew2mRRglf4sGzvT/Dx+zOeUXmIArvYwc18ORJy8uD80WiOjtsOk6l21cz6zwbc/y7R3G8Op8tDkp8CdWSpLeuYwPxhriAGXWE2cb5WGeV8cHEk/Do/vs6ep8HDdZciIVXTrttpvSIj+9m//Rgkl+6Tq2SSHPEs5z7NzJfzsDelt3NjSPmafczauLsz+UaKnCr6rg6xP98vYw5teQ0AmO5LQUmfoP0msnYOTtmpBjAnWTICIZ1hHqWuIU3GA8SHdTs8rIE/fq4meHa/tIe85P4cCuhJ0FnxRVSP7i8+XH0kAqOfRanmAsgZmZor4fxWNW7huImzV4uuFi2FYvBq2b24NDx/dF4NDivcRyOTc0IpF7yuB19pqKulX9DBz/Q72seeArfg0kjZ0BMzM0uDWYXnZaulKMDMlpn6iIM4cyMQwdH3NRGBShgNx1kjMMux/AutxjYP+N/EQ8JXWGNn8WQWzVMmyLDwJwQBJExX2pIG7zhImYXbrBJTT27dv6lmQHDeBK+CnSlIYDB8GSBkbXHG5tMnYRky6D2UMFBCQrSJQEyCYHmElyhPVtvu8YNQcAGhPcVsAlDjHNqiFIW0ATexEO990cG0bbODDbYGe48nYUWwL1W7Z8PVVUzATKPJZBXHVcjE2JaaaEzBrHoxip5zwrDiRjmZHGRJHx4eyN/gjWhUAKVbUA37mFsWRvjy1ggAsyqajPp6Z7d1/jQf13DJmD79hdhSg8Vik0p7DnjaWYKOQiKiqGpEv6Thx9jQm1yBk7QFK8Xd27qjVDlDixf/P1pv+WJZdV34n5jkiM3KuqqyBxUkSRIICLMP9zxkwuqFuGxaEhgGPnxo2/KGNho22RTYHSWiIltRqWBbFmaw5MyvnISIy5sH4rbXXPSfSCiKZlREv3rv33HP2sPbaaz+CTXfYFpY8VpVEjRgIAIBWAIP4jMAq1mcJt9kvOYGhgpxE1HoRvmb5/zOLLONXiQus/2Lmq4We8WfFfCjDEd83VqADAACMpDKfeM56FgZc2QOjXcw55HtZb9s8gwE8S+ybmWab00QZJ1OV6MmfMHGEvufVmvxRcfsA6iXuZT15vd9jrsA/Pt8gx9IKbRYGAJI0yxafUEyi4ND7i9kTBoqYgnFgrQe0IGqEn8Eks29it7OX2VfsBQD90V+49WJeBSBeK32DE9qnPIIvQDTJ5TS27cITH3gOXmOPZB5BNl0L4wAB0QrIBNST4OIBwOlRm1Eb2NykqI4GjAqApeuBjceWc+2sSRJB4k7nSIzdc9ztOKP88SDS6wr1Qon8eQSjxe26tpBBjNlLAEDWSNT1stPYAo9Fh5l4JkX+CSRSvDurYgnPKa0kAu0ygWpgQCqvq9HVah0g3glbrejvTjItwGjQuEY/lxAq965nrZGZACdca5gaZm1wjtl3+NTZGcZLun2K2HWmUWxB383ihisBwZXfzCvuhtmEtsT9B19qrVdW1zTlRUB62X0AO87wLuyRPQpoaLz58+UjJACfaRl+lspXiQUqJkiMOhazAnw5N+xtZlP8VC06bwIALnZ0bTPbEINUUyFEGnQl8FgilGxkAABdSzEV5a8L5HZsZU0MPjM6PvblxdKr1j7Oe/wiMXQAAPZtzuTMf/OXP75IwMdNaeFAqkVHs8NIIq3WgKHHXo6iejsTZAv9U9+CnUR6brV50hZQF65DUyMDpdouVV+rX2IkRNOkWkEAMqAzHBypwbNJC01MYhFnl6AjhygPkEOvgKU2hALnHEShbqbMeDPQ975SldKIfZRCWG2I5y9fiAYfUQ2uA8AASqT6N2a6wB/XEEo0KI0C7P0DOWluPkAK36e6wr2T6MIgYIMTUGKMCP53Xr7yOs/ZEKf3BBT1zu07bXNjs33+2eft4YMvGxoCX/vwQzlRpgvwfplyoF6rmZlpvBAgAI4p69g3eoltVB+NQIDFhfab3/62/fVf/7UQaZyAgiqcH0ACooqFhvI8+LnFyozyxRkeqrLtgCSjHKGS0VcP4q8ARbRDV81UEVS/+4qMKu/NaxhLA0WQ9zXjwdcMHYrgIQ6Z1xLYajzK2qponTyzAAR5TjzLratUZV2xUA/o6Vn7zW9+rSkJd+/eFQBA4IXK6aOHX7YnTx63R48eOsGsfSSdAh1s0/Q8+9fq0TJgRb3VHi3gKYk23wOccI+f90+SMgKY7au+L2stmJLH57pKNCtxIDktmDwLrtKw3qYfQz9FACZiSD2Q61Xgzg5w9chG0FWA3n81GZQBDXVQWGqylaCOe1xI6axbiuJYxcYoFXuPbnJ/WBIOgK4wkqKxoF7FovNy3RhYBQLFNkrVK8CVgAmUfGseO9UL7yGCnTPZAyVUAjbmxfpg3jnnj0SHaRwkbRKfm4GuavBOtP/VFT1bDDP7C0CAz4W2T+8+z+WDD77Svvrh1wQK/Mf/+LcCAFL5T2UYh6hKx8JiO4SSXOKDi8vW1eB9ZEuOSP56xVFAz7LPL2dHNraE8VQJkOMstX+cRtlrn3O3UCVg5Tkn2UiAE3RblbsSExuTrIDFY0+mbG3m4gZ4qOA6GhnpaU7Cz324qmDGi6p5ZTNdwa0xlgXucIaVjLFHSw9ASuPV/6yPq8RwcurqI5x1j7RG5GCcABMIeqB4dvE4ABn7FFeiMoR3hraBGcRYq0pW1GHWQQlGCSZxX0r4NBqU52VAzs+ntyj09XNUksSVz7sECPAOpVCvZ6G55CWwW/3I8g+icRbIHQCmAqcRAPC5dGCkYFSfTeJJq1rOgqeTpGWACxegfm5fDGuHyi3rFpCGZ5azKZCSUGbUFJKf7Xan339fk9hRfa7E2gIuWmvHs8iZ872q88L6JvFK8paqR1oAuLf4udyn6MaqCFvIlbN//fo1rYUFEC/kL8yK8PhXrpdzJbq0p7R2e3zosYf2eaZq2s7VSMPSJBL7oTQ8ggdkTVIo4FozTjTJta8LoMXaJdgcTX2Ym23Xtq/K56ktUf25Hg1sunyU9E01FpBXgbSTxtDbDa5JHydid5kiUaNRKSRwz7w3+4xYLQC1r512iV238FGhl4ia2yHUG72y0m7fuS19DV4DoxAQQOK6Jq9IbyXgKzZN1OCVpUkoN/7f7DWf0Vcvd6SA7zjOqueOacycSDXd7Qa0fiC091KJcs5agC7WOYyBsC7EGiDhUrLvBI81EHjBCLcaTabYZawcF7gaAMBm0ImBldPdnw+IQ0sN/sQK9xap60C842z0oGI7OYeejOUYVZMeqiWD+4KRo5ir6PBqMwB40LMwSzVxNMk2yYnm0lccE1vkQo19MmtGotXtglnArF1YK9L1qqpmYjCBtvWlgs6yAXauT2r0B17HaP44B2Fii8csJj7SfhIgVr3roeyjcH/oBEh6Es2JM/EERbPj40OPkcXGwSqsNrCJ+l7xAQVA4kfWBRsQIAbWBDZfTIFJKwefdSq6vda/Em89YdnKU4Fj1lNYMqsTEVWJsbpNtLOrmW7jQpt8YgEAqRTnWVBRT1sI9yfB0hXyBWscSMS9Whv1PEoMMPvIHG+3rlq01vEi98W6BnTi+viephvRanFutjLtio65iPmJWfi3mcge2Q2T0uNJMRT4SoHJOgf8DZsSe2Qbjo1jraUvpgLXertx85b2xMNHjwWyayw0+R9tmWJMZGwf4tWH7XCf+MC5rOVobHex0zw3tUmX4CjPKznJCLDzzAz4uP1KMWO1OGTfmidvAdm83vdrFpraOqZ8qRdFWAv5XsWo1XYvccfOyovdld+QFofPtb6vuLbAhYy7zDUO0yICsorhWL6a2Chgrc76n/z7f3+RBMTBjdEYIyO9t8XIQ6ezxnCFfhsSrntmK+CYtfokaLRUtEvkzRu+qoSCLQwUaFOI3uAKP0mwAvmiuAppJ0iBkn5kxIoNzMYMOsv74CBIhDNWQgcEFUpVQy7a7p6ruzJkHDAqi0JZmLsIHZzNQuXPs9EVKFRy9hrq9PyCjBUPIrNkeT8FCWXsPW7QyJsMaFEtqSjx2lSpHPDiuN2XGOdO4Op5s6fSIeDzSEBYNyjDngE/23b2dov22/S6b37zm42K+rMnz9RjzL3duH6t3bh2vd28fs2HoCjYGLODo0MFTqKUShjFwQ3rwn3HUEdgKIZHxuT8ov3kJ/8wVf8BY0hmJGJWCLAUxWsdTWE280AHQIkB82NBs81coOfZTtTUR5IkOaMKVGJUp+uqA8p7mZZp+rxkJ0oMy5TC9clJi4JWQRHPWWNNak3y++49c6UtwWSob6YAHwpQCa2b70H9z7gTPdOiY5NU8l44Ip49zzWUPBDcfHYqJjI2lbhkTGGEpqTqe2I1YNYuExgw1qyjUdGq0J27jYAvHEeencAH0fwQDes93Hxu0EkCN/dPjdW0Pk6L7weFTEIVY1UtTEMV2NZi1Cz3tQjXns7GNN+7KOoGD4xAy8BWUh+DnHYcBd/15QC22pcqIdK5ryAmfYZ2cJ4yEQpnkn+uLUkVQdK7d98RyMOeQORR7JASDpWQUwV/OAQQa9HpFq3UHQoqbRcAAOyvK1eutt///W/pmv7fv/s7TTmA3bOAynA0WMoxaNAgycbyspKRVNESzMOAIEgLGMNnsidI2jxRxEwitRCJNWFnFs6XiSneqwluYgfCANNMeFEWDQ6kV1y2a2BXpPoSxlbAvOyViW5eTkgtKCWGox78CqhiH3geXFNAXFeDXFULqKDA+9RBNjZMI/voUSz0OwyWnmRPW8Xn4cIJqKvNVrMPrS/nNrYq6HvAEAUMSursF32fDhxY/yRvrCdrIp0GgldV1i8UeKoyU45dFYlBTCzJRvY075/qxBRA87tjFbZs3uRfqxVifA9Xk+vcV+XKn2ubmWkwTlzcB0py4eqfA0QLo+Gn7b+4HpTL6a9NdYUga/T1pmUauEkyk2eboMQBThcKDACVZ4TN8Jmih9ztUxpTNwXbXTApMUt6RWETJW5JUmbBsD5mMj2/ChgX5qWm78TuoAA+T8NhPdibsOV4LXTl+HjeWxoRtQdDL9Yzm/UzxPbEr+TZOFntU1nG54//4k/ATftFem89+kz3Pw/rx5V3gcPb20Whtk3kHtJewrMw0ON7T2UqCQjJn4NfWg/dfKJkoFpElFhp9vSCgXYKNgWqWOzQoB33Q/LJ50L9V6W4wE3Wh++nhQwWAKwW7CttN2hJAChRCXcC6MSK6wBs9Xnz3guoD1Cnzzg9lzZPRCZTmKJ1kevz+nn6iXzLqXuHs5d4z7RRso/wEQAqFE+w4eiC6PnWGMCwQtKewb1zzbwnnxFWU5Lz2OU8c/YgbIcLTVdxyyz2njPFerCfEpOEaWAA3aKEFqu0XaQ66njDjMpU9l0ociVUFfMaP2hK/sWk8h8LeUqbD3TvtJdW0h7/yz3R0mRBTO9rM6zGPYxeiPvlc/biq2JHDR4uTwwAaUMcme3HcyNJo1AW9p8YgFWpJo7Rsyotg7w31PYxgVPLmIqV2HizvaDPOxksBkFNXRjjJ43Q3NxUch7Gau6TmIpYF1o/10QPun5WbXkBOv1z26hUzH3OzqQXxZf1RXr8Hdo/PwugNq0XCbRiU9hHFotMMUOC2NKCQjfK/oVzh/K+7c6R7oN9qr2g1gh/RpjX+Txsq9i0E9PCth4fwGukd1KJqWn2puqJZgAAIABJREFUBscnFoR8u2N9t4FFNNjXTGK6hH4FInYVhxiYuGiwUtif3CNrozP3akfgvlm/Pq/LS6u6HusxkYOFeWT/wM3hZxMT5iwG5NCzL+HonM0JNJ7o9pfZHZqAIja72d5hTahIJcaER7sS7/LvKR6qdov4eK+3bb6+V8UyJea1L/XM6x5kK4oJ6NzGU+Dy+ryP2MbC4GYmgE9svnrGBh/cRzDzx3/xFxdZIAW9or4oBJp0AHLBcqiFYKtnMkrbUd3WRZmGqMCuBJdQOvdIGRCVGq0VhdRSp9e4wCT46pOFoitJFL2XhAi5vqNj0aZJgtT/IqXhrkWIQ8oDjIBDqH1Cu0pwItVRem+ZDY1gzgyqzSR+Jm9Y1K2QMAwKm/1iZratrq/LWKXSwAMG3cZIHxwdiRb1kjFsoO0lxGejcV6iGzYGqWraOXCPTpYlCqSeQvchbW5syEBqjEupegt5n5lRT/3u3q6o3AAEJBaAAzAEeA68boOxGjARigZORVOGxUoZhQB7dvtUPa1gMwggFYaoJydQPdg/bD/5+5+op/zGzZuiKn/yySdy8BJ/KWSUz1LVvij+CdZ472NQ0WOepdHqBAthCPBZPEcLXXmzO1Hw/F4qyAkaleiUmB0Gjmcto1sjtiRaUhUxawdQtXGVV4F4vTbjruK0+T73w78JsHB4EXLCAMB+gCbMNRF0sd/4Hq9jHwdEUq8SQkI1q5Pe/QAFScBcXTRC6mdhJVA9B2YeF7qpfkeBWARVTvJDLfV56OronKA8s+w79hlOKLN1A5YkyXEQnl79hAQG53L2g/QnEAufMobIn9nHhCpBVOBhuj/XMD9rAISbtv0x5T9GTTTiGukV+5ME0QwbB6exUdO1hOZdYGS+H00IPitVyiC42i9DtYZngqL2+++/r+CPa3z16qU0ODibAEeg7arIi1HRFKy6nWVRr6NVxPu1t1lwv1//+jcUiP785z9vn3/+hYLW1dK4wLHC5lArpUTNFuQQpbtQ1H4CbqohvDeObnI+2quuGhwdG+DIF84Ye5AznaQPIyC6cLUuROxK50oIQQ9CeIAZl5k1D+08AEDO0gggJ2iT86lYUKBvtYpZlMlBW569fEnZbFPge19eAoXQPvnMVLFIdLifBKpJBMc9ouT/jV7dJAM4xzj17NWs4RgceE+FJVCsgWmtqCz4f7yvbFPZ7ACQ+F1TQfv6TteQufK1x8fnmLOq15YAnvxtsdlGf51A+U0AIPcXOrZshhGASxXcVLsFQpVGjBMbK7FbeMs2QWJXaxbSC1ATkC32h2eILU3C5Ofgr/x3npsqZmFPFQiY3yf8kNqz+vXtCxPwG8T0v5Ugpi1i6BPOswvwE+AzAAA/VwuVhAFJMI8EMOEjBRTOVG90sVvC5sjaB0hOghq/pXa7Oa7NCVsSg+x5+ac6B1kTvifh0TVruKRtkJ+z15XcVMwlTSAVRGgZ9PUq0WPKS/0uv8fr8ZER1RWQKeaf52fDFrMSvmm28kG0yZWCtyrpxepJEqUWiZWVEogt0Gtuvqj1+wq0qXwSR/G53Ad+E9Ye60arHW1OFDX4PuPWaGnAzuIHkkA4ljDLKbFBwMslTR9aVkxBXEIsJsZAsRPxz1wjAIBAg6LpU2TgmognOq282xz2B2sJEC8NoP09xWb8ThgAk0+TDsVc3aPBSdtcB/uhBmefs25OKGDa4O8dI7P3qIACGCaGyVmxoKZbsMLcif2VyRbdmeSNKSxeu8GLGwwmKbtITO6564klvA/OVXxhQdgD41nV+SmhO9a4J/P1k0p4o4UQ/xsGoc+2K/ScHX82LZ6OYwAATP13zz+MAIPVNca5co6wPFOw4n1V4CiFftY18YXXmQTS1Wf2smypYgTbchLqMCo4Vxl7mDGVuW8xpasX//CYNk5aTTfaxtqGQCJVoE9cEOOc6ZzPMfMepoxZEj6D9L3P6N4D7iqeKfYir4ntnOxkxVDu/7ay++SL8RsTqDdn9jAjTdfcSsr60GoDC5TkUcWviRlmOyKW0DDGnHOb3FDAgoB47w0B2ez3TDAqjQaBnYqnquedloFqyU1xz0KrVaAq1pnAB1jISwuVDxnUUjwPYDGJXRZDcq5a6bjuI4oYBo7YV7YJl1vCpthC7ADHpt6bboeLb816BhSw/XbSnfcAtXCW3Nc/7+VcsffaxzaM8fM4scpnq4sWc10BwpVPp32x2t1S1HLnWWfZKr5y1KTiuGPnjIh0wcZstdJG+q9+9KOLHG47SlmP6aBNqGLYAEUN9I2Ywp+gTgFbOfRpAgBOhIvXgltswqint7P6/tX7f95mNBbNRZi8j4xn9SoRZF9QXTk+bvt7zBanwmllVKMafqBClvc9qoef40RA8QhgvLA2hvzele2rMm5PHj1qh69ft+2trba0MN9OQIdb0+x6DjHVbVWSN7akcM8NvNrdkbgPInZUCLlODsTDh4/a/QdWqjW6TuXEQMXe/mtXB05LFEhjo7wYORgE+levXCkDa20EoZygfjWOJckq2+b58+cK7G/evNWub19Tn5XAF9oRlpbalc3Ndnx40HZf7Sg5QKxOjkbInMdJcW9BmLPxcJwAG3JeA60TI8I9PLj/ZfvkY4vdXbl6tb14+ULIvee/mm4O4snrjT5bsEMOWarLq0p0SHpNw7OqPu+X2cjZ3GZGuFeO6zHqD9vEG9kJrStLqY7aydVIw1Kl12GofhvWADqTjX7mjlrAKKNeXG3wJAGCEO4DBegED6bTW1yQz0aoiDUGCKGXjWsTbaoo3ABHPO2AGCfHrgS5t/hp29vZ7QlD9aBLA4LAUCr97lHk/fhb4NMgQpTrUiETarJQewf1fMUY8PnqjyzxywSFQX9TGQro4jPrsSs5Pwk+8r7/OABQDqKcDzaG1hHeKyq7ofQHEItquc50er3j8E0YskMto5w55N1ol54JlaZh9ji/k7XitTxPG3PbG1W0SaALRGQtCRjfffeuni0USqipPHMMKMk+SacNmQ24EXeDRS9ePG/3793T+yLAaBE5f+ZXvvIVvfdvf/uR/nDAYAFgPzTt48DCOAqaUVNeXjIVcZYZu1am5iwpOCphIS4j9sYBM8IyDnKN/ro1JsCWgTNXflW1zszzas9RMFVjNnlvJ4hd4Cp2Kwn29DkRmCvgKftDI1zHHtUS0rL/+f8HOoKhi9zBOZ/aywoElIrzjJlp3HeYPAoAyx4k6BkT9/7fl8W6cgbwVyRAvj8HRQGd8rvePzB7fO0CuuZd7VBSwTi3YgfwvukTZv8rwCqB1DcBgAR5fE6SQwcVl2dN53qgv/tcFqJfvmQM1k0LNnDKl8CIzN4eJkDo58UgyOfHp/Me9Jaq6leV24m6nB71Ut/XeZLN6YlHAieuO/4au5fPsX01UyrJNPtaoMYEgpgOmcoytgmKO21MCVy5z4grSiQzbKAqPIRpwvrw32EoxPcmMOLnBn3xNRYODG1cVTBESmsEXoLIJGCiBdf+C+Ca82M2o4WRbW+i5t+DuNii2GzuCXCFzx+rwQLZq782ezdn0f6M+dtWvQ/AkefPZ4gBeOA2hfgv2Y9ZKvsITCIUSwuU28+kMTTFcBaP5R5Q6bcNN8UeH5fnyVr4mvGp9jliNZVyOjZVQHBE+eZmpZ8gAOXC4rr26xZyi09Puw9gMa/3VBv78fT/Yj+5RzRXiKlEp0aQc88TjYgH6TlmDaCy6z00FceMgNiV2DXtraL7xi9BMw/gGXsYgNWf7wQmAID9aPdrrFPG1nlcs5lIFrRzCw7XmeJGkkHuiziPvZ5rtR0Y2oYqySTW9LNxhdmAhFkfJMNhqnZwCWFYn6MUHriHqKdP9r4ACBLB7gvcn5w1yd6Kb86e5t8B4KOSb7q/Jzmxrn4fj95DMDe9z2Z1lE0sexsWD/eglifOptqXXWm2WcSfuPCj18M6K9ZVbIHXhT3ktqaxZzttRJN+DCAPVV+xKmjTXGlrK2tiAgg8qZhuAvo0+cs6arHZankshkhshIC1Gulqv9zHsQJs5Pm5U4ekuFPU9doh8Xb7KkKkjrliW1wscoGG/CXPWQU3sQOcjxDWeP+7bTDgP3vA91F6QjXNK3iuz6CvO3uAWCLxqs70PKBTRprbj/t9zcpS33oEI4sJmphQzCTZX8cFSvzFXvN/q3BSWmacj1xX/KB0Y4rh5r1rbZ7s09jytEPlNWHFyi8VAJB4uMfIpW1fcWXW3XvfLRCxVYqhw9qrON12J6xWa8tYwNGtNZEDlu+sfv8pxhLDxUxGQevVVhBgzHfq95QN++ff/740APxV1NBC2Vg0DmRQEW83v7+CHi6gyjmp1CTwoOLPg9EMwxoHaIqcKZM2RPWJ2mXnGokGCBDEg1dD5aQKx4ZhpM3uy5ftnB5KURjOlUjbMM8LJcSwa5MtzEup3aj0soJti3lYrI0v+s9AnXlw0Lf3Xr3SfPfriH2JknrWdnZ3lWCngrWxsdWu37gpdJrq+xFJBL3WKLaS1K6ty5EADoS6HJSTG957vdde7ezouvXQcDjp2yjRLcCK2zdvyaBgPEDDSTqi3izxmGrRUDDZqDxutQ/ee18HQhUAGBVzc2oLuHP7djs5Omwvnz+f1Oo9E9ebJChRnDbXG8YBAIGMefUYJnAgSfns08/bR7/9SGsOzYi+HZwxv0/SvHXFPV20TUB/xrAr+Kv9JkXbEt8BPeU5hrbMzhAAoSCH1ojMknW/Hc9Yo4UkoldCUUro++9M4NUwHxd2hZDT6nuaAUGthFrUacCKQwvbkTwTdPA8uG/uGQp4giau4fmzZ555XBTkt99+S8j9559/LuAobRT8Df2QVg5XqtCxAGn1tIgnT562Tz76WOi39Asq4aKH3O0WIK5H7ejAisUZv+ZA1kG1g4k4LjsFz5U24BDn7yTeFX7/fo3tfKPlJ3O0g1RilG0g814ZBVaKomVYErQroZ/U9JMYnU4iNQAAGKIEJjJIQTDr9+I8YnuyLmkg4EwEIHnTBmU84FjVSyDlNSnqbI39i63jNRqdc3zStq9tC9wjWOE5kWRSBWJtodXxPGWfKtjCYQH8eDrCrtg53NfGOgJHc7Ib/C4B6crySnv8+En75JNPdcYCAGQEIKO0FISx3zXr2RoaqsoUbVABz1AxTDKS4AUWwPQcauY4AIcDMHqCS6BLQEtNxqhKNcGNxEYLdNNzqpm05TBkxJN8JgnzZ3v/xSnKCRalTuOTVFW03xGrqShqcZb2Ix0c1XmsEa3ZXwYxHUjyFYaRA4n+u2/uw9Gfya4XQp7vs73V110sLfZ79k0Cg6yf2SN1rcVcUXVXWhapAFjR2DbryKDK0AucFoAkxPGhuU/5iUFEkeeddaLypOsHdFDg80Y/fUSKBjAGWxHQHx/Q17MDALErCsAKhAuA3oNSJ/n2FxY0jD+i3539NFXZUikqQDxUcwC1JEy5L/m3qPEPwpHSIKo2lOmZKQjr4l/Zb1IMJzCsiTtJELjGBNQkkaIEFygSO+lWRYNKGY/G2ee9+Z5E5NY8nUfrXgl/gtMk/xZLu1xVwtcCAEx7LQWT2u/TNVQwPLLQ+GwL1e1b+VosMIMmI4jK7/A8+IJGH8Ccf9tPGNQK8DeCJwI9EHok9jsiYF8omj9xGX88GjXxH/cRBh17nJYJifW9fq24hUq7RhdWW6CJN71PPe/la15WMqX2Euwb+jzFeOI5pH0rPcX0AqeSFIG4MYmFGUJccfv2bcUj2GQKRwbxYeedSqMFZfHdnb0JlHDS7kR6tEfuWy5weSp0XWafqRoacE30ddvXJCMaky3BtLHdx3R8zqRjU17fgUXuHdCc981eU2yjuIWpAB3cN7tgqApGt0cV8bRw1ZQu5Qpm9hjgdjGDxecaWW/Z8YorwtIkueX6pQ9QVOScuxHoi5BsYpLYTvatmQa0beLjPEIyYC0s0KjJJ+kBuOHsm9nj3EKfWeAm60dyLRuY8XwBvmsMoFm21opRgsk615om4Q/QFP+jGKGSsYDrtkNnUqJXLFnTEkjal5dsF2Bq7rzamaZI2C5b7d37vyebKYrG7uOfZaMLKMrITh6EYhRaDHOOLyzSGl+Vtebfo+8NYMb3/Oysc8IXbTYBANg8vVjHRCJrdgQg9Aj4FJbc+89ehO0Qvx8gJyNRY3+4Nt1XFbQy7clMhqqiq/3cMaaLAp5WQR4i+1BtggEADM7S0uqWHeK2wwODRQGCe9LuiStJ6hUXFqCiin3A7wFEC1DJ8wrYEQaPRyj3onbWmyKOfm8AABK32n6Y9aZnUSzsxOaasJB2xMRL1UrhlskaByjgg5ayMcZKVHahnFT5Z+3d2I2i908Mj5l/9r3vXUy9CIOAiDZ5aQKw6KP4XwAA88U8RxrUbfr4MAnMMPdcVvUyROgui8YKnWujzxMt8XlUeqGWQJk986iR1ZVloWr0y7x4+szqp+pFJCnySB82Fo6GsTdsFIJzBWJHR9pwCMkI/a9+GXrZcCAgwHKse3vVb7/RrmxtKolj45LQciCWV6DHs3mh+y97FNHxUTtlo5YIMJjEFkImzAJHLV/iG0sV+PrQgOApkADNtsqUqXWqOl64h/70bJo7zEOm5//40JU89Uep98zj3UgOdIgR/7t1284T8bAKtAASAABINmlzAAwhgcEBEuA7IHEfYyjkSbyTyCtAgka0sabXRaX+/r0H7af/8FO9F+soI6QD65FWgCGmLZ6pup1KeUbHVUYqKqdnF2/LwJFAca9UTHkfU5wZqWdWQRJe9idJOV+p+vMawBCE8/g8GBp8xTBOAVklPPMcyEKTE0TFyCpRrkoRP8Nocu8JspV4FR2W3xGj5MoVGWSYDCSAcaxcE1RyAKcEKQgJ0veHcX7y6HH7yU9+omdLAMaZY82vbm9rHxJQaQKDW6Q65bMCRQemfo5Zn9HJuNrrM5oEPgCAUdFOI40xzvdt/FKB7FoCDsIHSpRIB67CCOAY0OskppyBVDQk5FmVzgTc6CSoR1o9mF1cKZWDJJwx6qpIlzptjGwcaYJpXXsZpyRSBjMcEGV+cPQ3tMeqYkqizt7EzvA7+rf2pAPr9997t21f3a7A+FTP6LPPPp1orTbmBmhkh9bXuojR7Lz2CWARdgKgyZRJmDOwYV5qHVR9LaHBON/+PJxs+/n6fuJMjCIj3OqEUXan+s6xx5yZUF/tkLpzmtpGKoHM9bP/4hR5FtggfW651vE64hDjF+JHkkxrf1YFeqyy6XUTYyUBd9ei6MACG85BAl8BHYL28/lUgHz2SeL7qNfsEd4r+1X7pRhFAgpFI4wIoQP7BO78Xhz1RJMvBhwVDIIYjYkqHZhUvQVGTIrRTsLSKxoAIM+Pzwj1N0levpfzxfgjXRdsDSpxkxf2f5jlBdW3s4AAN3LPAoAndo8FCWMrdP6T6BQYMya0TiSdgBo8da+82/ZcDVZSXOBjGGamlRt0BDROFT7PPElUKkJZDyUUYoK4es4fTbNBCXdSXC52VVUnLXoUAUX/DFutqpgSAQfEOTdJUjKadTwTvneP6UOEjj2igLPazQLC8rok/z5XbkPjmQGUZ3STnuVRzQSvPZy+0diptCdN+wAfmzFtEtbq7LWcUSvKMzXGGgHxjexFzmtA4TyHxHm8dmrPOEVh3JNJKD5QgXXiZtBBLZLEH3NzeuZiAqyvt3ffuyuge3dnt3326afy+3w+4Oba+kaJTDu2TB+y2DMLptjz7Hkv9i1FFZ4VBRjWTvHayor0VfhKISDrS0JKAigmq4CJxbay5JYEnjGxVSS/0W4idrCeiYXlsPP8LgLEBtmdcCv+KfXugDxTAi+tlvSbOzGzX7SfTHU+1XSftW6XxEIkwScJ1rQCT8BxUuj9FjueFtGcC7WKDhRng/y9bSFJmyupjj21B8p2ZS/z2Tz3JAn2+/YliivKn+esGYw1ODxWVnOG1HddLQ88vwDr/Jzvs09Ya84R41FzltMuQOLIs5RAcU0d03qW4Jyqy3k+mhbk69fZLsCPz/LUINtA+4yZtriEqv+yR7+yHnU2DaSbRZq2LrcCeC4768fPUKB3QuucBzFvxZfHBiXmZnmO8yrUJDblmfMluzrRss26se2x7wpIlNg9CanPvt9Dibv6yh1jnZ27Wh4bnvg4v5s4Ie+dGIln4iKQwWnFhMXykF+bMfMQS04OxPcC1MDqTVwz7aViMmcPEFe4GNuBHfvoaH+ZsSeAtaaPyVbOuBgAWGX2xVw7OPLEM4q4AUFd1XfOYtAZW2S9CbeFGBhw202BIZRF679dBzeArXMnce4aMzmNlR5inYovOqgFc90i0PJzxcIor+t4ug5HfKb9WBcW1p7QBCezUOOLFPtLWNZRlf2nR3ImV1Gsklb7If613TEzIABA9plyg5rElxbjmT/6/g/EAPABKYGoMlw+aA4s08/pGzRCo3DxzIE+iXXeRxem5J+LN80/F6uqTtEg1PtSho/q/x6jrV7ttDmp/Z6KDi2hBVGBTF+FIfAaRdP9fSVPIKWh3ipZ3nutqoOCMtBqaPhVPVlGHJDEfm5WIoIaCVPzsTlkzPU26umeOYk2zdsJ4LxAk3mwJKTSF8CgoUxNyEMgfNHaxpUtIXwENlKOxlgQJAAYcJAwGijYr67qs2h5ICF3nxoCM4xWQUDIxkuU+VI2Zj1JGHBeMjJHR1Nf5tWtK571vrI6BXGIAH71ww/bzRvX/WxKBZc1Nc3dVWAOG0IlUf3EETv4PZ7aAkjaNjbXJzoPz/Oj337cfv6zn+t7qPjyN9+nyumZpDPVE8/8c49wUevAgwe6D88cd9V3dXWtffDBB3Io0OdTSQrtN0lDUHkHOB61lD3qasSCRBBZHymCVgVUTlxtDowDPNL9sra3b96QAWBNuSbeVxX35r4jDAT3IodSRjNBCp8LY4SkkPuO8JMDeQeVgBk4grfeeqt99atf1Xrwb9afcSisy60bN9Uv/hd//mft8cNHWscE/Mx/5793dvcEAoiiWNUbB/E+owkYEywnGRrR1zi5JFBJyu3wHVjnnMb5599JmAIO5HNy5mP4OPcjAJDXB/UVoFK0pDBa8rmcFdPOfE/8Dv+e0MuiL3aqlm2MxEGLMZHrjENMAKd7nuycHaaTlz6WRbTK6ktMBRg6a2h0GHr/94zAHewf4BoaHRE4BbCM2n+mA+T58O9rN24oAGJvsgc4C/fv35cd2r6yXbOprRSP6A17ijOKQJbadSqwVE9isX94xgkKx2ebYE+jFAcKuYR5Kgi0jomZGqFJ6pkpcKI3sVocWN8ChSfQp9gamuNNsKiZ5gMFtYC3XFvObir1CZwTcHoP+fcTYCfgHvefAwlTWE/PnMxlv1tEMUq8vWKWZ5DX5bOyz3Vtov9G1diaG2YPmJabwD6fn8Q/VWUFLhKttaJvFKVzVhTgSO29A2T+3LRguJqegJGfJRlO1Zr3yH8rgJvxyDHTH913OZ4FTc+pkb4O7Oo5mX4nH5bgI2sDCBlqagKUETDR8yq9nwiKmelkW2m15zwTByq8zvOdncCGBs3eDCMpnxH7l0TD+8bnFKot38c280dMteUVAeLuF3aiI2BlWMvco9fPFewwD5KgjHuCz0xryvi7qUg50WPHWGtgrPwGqA4ozP3Ed9DKk6o+50m9uOVfxLCpoJBkjxgk7BYp3DOtZ2V1Yu8owauYJaB9F6NzmxBf+CA+n2BbOj4X524fOiX5XGo3btzUNX366afyTRRLCDaJd9hbxFok9GwXCiP8QUeI66MXfqRyv/PO2/KJvLds2717smEbG5vt9p239IyePX+h4Dz2FuAThlPsPc8NmwJ4z/VIJLi1Go23pc+PmrVAzWIbsR/EaKozrPN6dqH7Yf2wzZlKZUE3U/QpNJihY19Dj/RY+VOSVq2r+Tz5zkn4zGDUeC3xewZ+XAjKdVoDyAKITvC7vyc+Zb/BjCFOYY2jdyAgq0A1rkn7pQQwuY8k5GqzeNOGYjMXImrs1o8QfwNAxLeMiQjfI+7W/qItahLm80SJ2O4xIXQM5WIN33cc1ZkqYXLwvezvbt9JcknqoHT3uGRiNhQIkBYAJ4qdAUPsGfCC90zfudZ+lpGATjy5dzMwXVBxW3QmdBBTnmrd3a5YyTuxOi10NRY8iZaS4BMqzyTVfj/YCtZoMOgRdpRGegqg662oScymtpZL43TdcmlWlCd+ZS0FEs2ZJs8X1+bRiaUBJJp/L9jEpyZpjx8ze8t5mdapquRq2ZMiP+2I1a5URR9dc4DjSlDDPuZz+MMz5LrZj26DsE8I0AIIhA8nV5ItqwKrWXIAjoxQBchxkQwgj73Dvouf5xy7KOeJVo5BfL5oO0o7iqr3YqsPk64KSEn8CGAkHzIAAKpxp3WumAvYDTRGvAbVTgMgEwdS6zfmKv05hN1Q7KKKs8J2TMtdfAgFNcdP9u9iwCUOnqb9ZHRzsQMUaNSMAo3/c0zkbwMkWJRefuhf/PBHdd2Xewyj5hgnkqDCfxtliJGTOB+0/Ao+Iv6XA2yAIDSl6rszdaDNSkfgQrT+/d3ddnFy0jbX1tUOwAg7kniU0knoMOTQLqjyQ72muo9wSg/+jODgnDSeiGr/ERVV5qi3trG+1q5dvdKWFhYLOTqyGv+skUgWSckvgSXCKxgBAn4Fc6iUQgVHmd7jtbSAGLmLMzEEFpaX2jpzwNEoODhU364QWtAlUVVIPDu9jUoi1wJywKaWyAy0eMCQPRwrau8GClT5Oz0VVY0NT9Kqav/MRbt5nTn1W1qbr3zwgd4HkIQ14p6hwCEAyGHG6GWTqfrHZi6hQ+hJGKtQMJOYydHMNPU9cui5Hv78+le/EQNANOiaUMBnRGWUUDjXLyM9v6B1QRgNJ6tgp5SDed9bt27rWX7xxT1VDkjKVTEuAb4cogl1DGJZhnakF00VhlLExwFznbdv39Ln7u7tKRG7c+uGjBBVBhI3ngPBAGv8xRfwym5oAAAgAElEQVRf6G++JhpssRC4f6r977z9dgnEWbwmQX6CPEYG8t4k/mg0gD5jmHDuJPKATrA3dnd22g9/8P3261/+UuCXDECNToRqhhP1NASPy0xCZ8S1z+mNDUpQEfQxKHuShyRQSU7Y13EQMVwBCEYnMgIAudd8phLDYgDwvVSt8hl6XVWNXUnG6Bs0yvqmny2fk6QrdoiQWzaoKn5J6nn9CF5kfXK/SQZYLSdY6e3utM44Lht1kg1X7vlva42Yupl74wzipDjDDhg8H9zOzi0sfJaC99AVC+ziugCc2OcE6LyWQJigGyNPEAQ1VQr/F0wX2FLwFztsoC0ofq9iJqHNZycpTS+9k0Ar1zrBcrLksx4xJDsP7CBnQftf49YIdD33V/tOAmsl3KjEkoDbmiUjMPTmvnJQ4KRoZOYkoMg9joDUmIDmWfKcTk5Z20yvcMWc+4ktyDPNc3vzM5TCFR3T+yJgeAeVTA8tHYCKmn0Ncc6eCa/9V6PeWLtoXWRvJqF3glMgV7UN5DonoKwCN6qpvJ49oratiQKZQM3VS42yIiAYxvT6enw/mQICmB5QJX2CubcxccVP6OyVOnHOsH73UgCSCTdmmjj5R/DK9HkzChwsaQxp+hgzPUIijw5OxjPPv3N2w463ZklnqyXBprrMugXI4r6VtE0K3+ZF8Jq0bMTG8doAabFj2SP8LXYQsUrOgHp2C4DSGE2DPgHKDD716p7OT4HVrI9BaIMAnCeBujOuwjkgtlDXsWald6FSfEIo37w+oAXioJ7g48ozX05uPbILH8feIfnFz/EsWJucayaSfOtb3xar6a/+6q/ar371KwXiJHCsq6rVxcqjxRJ/xXjTq8RRy4vt9WtPI+C+eU+KDRJMvUAL6WHb290Tg5Fnd/PWbSUF9+4/mM4o8ZUqkBU+c29K1kn8X6Pz5AqZfeGS3ttTBhwPvdr1OGRPAHEVWNWyCpptx+ekIs8a0Joa26NRfme+bp5JACTv+zCOqt0tm2NgHijBHHQsksD0ZNYVSj4jvdPah8Xi0M+im1UjsFlX2kvQGaLdEHo295Z2NZ0pdA805hcVdZJzC1A/f/5Cn2WRti7oJjCLtpV1x5fsHTPavL9zpmyDfFaT2Au8KAFnARzVcuRighM9/ju+PiDWBHIVUM1rRoDHz8d/eG79GrqSPGbBQJH9KeZFIKcKixanpUptn1eCuIdulRVtvwAawCVVzCthZg2pUGqUL7pjlXC7hdAMDM44Z2djyy2Y3GeepVvZrO5tVvGFEsKzU3nNKoqascBzC0BPwbGCN4dCxeARy6A0R1wh7uJ0AfEjZB4wxQVK+6CIgrKO7BU+LzG9WTadbp696RaSc+l1GJg13zy+in2UZwqIonZuxW69fUfvW75TzCEBI97z+Cr2pBjT1cabhJm9wJoarJhXwZA1TJHPedK+gBJPn2E8oHXW2L95DtgmpnEQT0ecWP7m1O2yYY+EWSLWaAHD5XAmMDY+o7cqeS1SgOT1HlFPDuU4yHpGhSBNxH492SmOSG6adU/xPM+EcDbxh9iapRNgNhmbwQUJ/pt9TatD1l0+suIOPjEjTmW/xPyU0IH8T86aCM8lFKnn+c9/8KOLMXjOC42wGBsYx3hwYEDtbWi7oVDvAki2DJxHG/FQTXcyzU10f6FKKG+etHMQFxQpX++rBWBtebmtr6y0Lfro9w/a/S++aI8fPVI/Pg6KAAJnQm+/kEWEXAaFy1RW2SwK8KF30JeDGI7ogvNtiT5M2gyqwr55ZaO99957MnzMn6UyTLAEGgQIwH+jFUA1n+qxxk/sH5jGtL7mB4YDXzMAwGtpDdC4QFGGVgUiKAgo5ArUHhaAKhCV/JPs8tBxcBjw9PkKOZ510IDD4h6NXLuX2AdpRSJjBHdvvfV2u3Prlg4mr2XeOW0Acpi0AYjm56Tm5ctXlXxlr9mpTrS3omthEEnYMaBhCUBlf/zosQAAvsJoiIBTDCYMCgVec3Ntfc3iQFHZl1GvinB6/Ak6QBw//+zzdu8+1YN9vSaBcRwL10/lHYCDLw59evvScyinwkiRStZJsDAiHBA+487tW2r3CDWe+47BfPz4cfv7v//7du/ePa0HAd5bb7+t4IPf528JNVYlletKIMb3WAcMH+0OAAs2JhZuS6DGyYah4tGZp+1v/8PftP/nb/+2PXn8yLQ2xpsoqAFAKoFN1NDrVOLIQ29Nsp5ky0CO20P4yueHipr1TPA/Ip1+D/9eglkFYgU25P1GhDNBFwBAgoAkwjFwMjyl6J9gf1TgHxXT9UwruJ5AhzKE6eGajOhwj7mmN69xBEQyCi8iZb6vXgFw8uo3hQnAOhN8RiPCokLVegAdeMlV8ozpSjDOtRit9rNjQojEpgpR5ywlSVEwt7QkkDG9ziR26IVgyNlbSkxUgbETEHWugI9UEZMch4LsQC4946ZuZi3cBmBk3+fe1fQpyStl8Dw/IdBFydR6Cb0OOGalcISP1KJUrCuxaWozxbfkDGttSifCqtWugL65X7uDvKxR4GPQtS2cHJutMz6DfG72i4NJ00j9rPuYyCR/rJGvu9gIVPVL3Co0+zAmpF9QvYCxaars1T65fP0e2xcKoxgoUtLvFP3cP38LvJWtflm91L09JorlnAdsv/ZEJYr6TCOF+n6m6Ywjkfz93kIRir73bA/Y1dY1VHwC1vEZ2k8l1uR+RhhdBr+cZLpvnD2dWcb63KriQ+cOC2dcgwBp3s8EXgZqspaJKeRjq3rrs19aI5WY5az4Z52C2gMyAw1joBb7jG0FxMn5cZDogDTsAex3xgXHF4y2Hl/PNQTs4t65XrW2QXU+QAV80Nwp8AAAAB+fhEyMndOIUXpvsseJN7hG3oPPcR/3a60/iTr+BjsD2MgX1x4fzj28//4H7Zvf+Ibsyo9//OP2i1/8wonlEjTpBQno4YPF2Ds5FluRKjXj6YizWCNaALgekhRaL7kuPuPB/fvSZbJtOZVtI5l78vSZp54Q05WfDHjLa1/vv3asVFRYscBqDwLiewTzufUFDiyqzJpqTF+U7GsfsPtJzgSgA6oyRrfAodDzOeajXgPrZHakgWLtwWnKhMUhXcl0Usi9i8G5hG/vIC3vo7aysknxWwruq6ADy4F9EyYJa7q5taFnCMuMggH3JOC26NpcU9o18As8450dmGcPSyi5AwC6FxgqxMmbG7rOFO9yb7wmZ965gBmFsVFqFdG40hkVcaw94QJgAADWgfty4hKQvTObeG0AgJzjJMax+X7PLnYWACACjyTYtHhk8oljR4N6fi8/j3y+Y5ZiiDBqrmz0Eu07JJc6Y7yfhTmxY6yN498LTfO5un1V7LzYqxRSzHQiv7JPdg5vxsLJkcEAAT3FDDGt3a3PAWZpe8k6sibR7ZhEIattQXaodHmy30SfX8K3mg3lWNATVmKXR+CdRDAxXOwUPnCDyS3VBs3PR2AnwEI0JUSnn8atVkxZtlMFrhs3da45j4B//Im9UxG42v1YX56X2nlqSgW2jZ8rXmgXbb8mZOHWsFnYMnwhX8Tm2CT2E/3+2TMSS6/38UQPT8KIjw9wk/2XdoDkv2pJnSZNhBFbOTBMjgEAkD/TZJ+5GuHeW+CdN/fRsvk8R0xuAcgepYCbtgifJ/vanA2N6a5JP9K1AXioIhv+DK0hFXRrclH8kkdUAoTBQu8tgAAAinFS9v+j7/9QAEAWIUiIYx/3eEr8ZRh1kBtQEDzPQzhoBwhWlbowGyviHQ5mORBhCIC48b2TdsYc7pPTtvvyVcPFX7t6VSAASv8vn79QX/TTJ4+LBbCo9ZuQxAoWAQxu3jStFoeAAWVuNwI0CPsdoxFAIiE2wJGCEPq2GSUICnr1+nb7w//0P9GCf/nwoQ4SSv0vd3cEArw+2C+DgKI+G3ZR98s9bm5ttvmlBQdZUgZebptXroh29Pzliza/4H50txXANKiZmFCAyjjIQdGOUE4SVBA6vAJYidudyQmTGPMaqslsfg69E4Z1HSRmtnLg2aTvv/teu7a9rQeNE2E8IH8IzLPBeN5JutMnGr0D1pH3Bx187/33daA9Nse0L/47qDSHkTE+GEPudfvqNT0Lo8w2xmxSnGOSGECNAAVxbs+eP1eQy4ZlHblP1NFNM3MlVkyAMnA8L1TYFbhVRQrhFUAPrpeAJYKQGHHGC6XNwsZ2ud29e7etoOZcFDI7PdOpeA96s6Fn8z1eD+iRJCXXnR4kvp9qcVgUrB/f41pYswRtqcBxJo4ODuXAjg5et88++aT99Y//sv3ql7/Q54hGpznnFrSaqbm/ggBKRTn9aaPT1bmsnrEkdEIFBwPvYLDmmQ4UIduC0J4udxS7Z9CMg9iLKUAvIRyMsKouQ780n5XAHdvoJMsiRwERMyfYVYk+1ivXrAC++hsDNjgoSn9fVwsfE/o4Q64hzyVBSoCXOKYkfQZFOp1qVAp2wOVKv1D76nHLnkrAxbP3yLCaTHJyKgFQHBP6IPSjhkKZ4MgIOONvCOitcMuZ5HX8TPvG+a7WX+AMlYxKdgIC8Zm8XjTfAgvC+knyz707Ae8VffaM+06NHmucTFU3s2Y4WO5Bn8/Y0qJ9G+Sb92isooZyvU4kPIs6wUWuX8FRVWnzDAzaef+Nz77u2sGytE+8x/gaq/vj7+Tn+Tztw0okE3QGBJhAudqr3tcGW6gMJWkQsC3GSmlqZBpOtQhERTprl8Q578/zy/WOz5HXjcBr7EyqY6ZLu488QSX2ISOZ0MzR79c5UXVOAlbuw1clgHur85fzC3st5zmgYO5VPmjO5yCfr0RpGK3K9wHWpUYvW4VIFQwMg9YC+KqiSCE9jI/YQC4o1bvYJNY3FW7bDcciOeu59qyFEkn5hYzQMwsn6+wAzOBRt0MG5SKiGHuVNSaw83p0rYcE0Om/NY2YcZwO0Hlm8Xv8LgWCVONyPQHGJhCKaqVsmG2k9kSBe2GemHG3oiQxo1m5dk0GWC6tosND+U8qZwYULLTGGhgQd5tCrkfinvPz7atf+aoKIFScqf47uEaYEX8La25bp0a6P8em5fJsAZeJPSg+8AzTOmkt7RkVaT777DMVW7geVUglBGjdGGkjabSk/w4gEz8lxkpV2/W8m8HUJDlJPtm/AZqxuSQJW1eu6P34Pi2hsCFTiNrfQ0fHyX2Sr3ESThLasFxidxUXV6vGm/5peqZFj+cZJhlm3WB5sIfV2804QUZPV6VUyXnZdu8v9JYsLOp2NBcTbEutwSCbEN2X0r/iPhEStijuQjvGRodVUb/L+eQ888zMeLAPSMLre++iwbbB9gHsTY2QnbW+RI83ertWqP2jnY8dT0EkP+Oe0wpGnMZ+dGzvuIe9wiQA73d//tGhx2KnDUgK/AWEhZ3HveR5KPas4g3XcXJ2onu/fpOJEPMWFd/dnXIK9vbaGi02bucEnOTf+MIUrQI+0Z6nuFGTKeZ0bXNzHp3JpCb8ZMbjTjET3rqSP30PUGlS9edsVmGhWiR9JiLOGx0B7xcmsrA3DBJW7/oANPKatPJKq6z2WSZSiSFweKQkOeyZnEP+jh2z4GL0hWBCW6uIL4pbATAprH3j698QU5HcgZj3448tai1fVC0gfG7iFT4XgMsAqYvE8ZckxmZLwMr2OEyunVgs+h348rk5xEFXdT2wo5MvyG8rKXacIDC+WtzH+DDghs+3CxyTvpRigd5i5NZbg8xmt3v07+XcOIUF/570vErMkM+N78iZOrugYOHYND5o9FsGH8lZu+gmTAu+n3UdASMAfj4HwFSFU42oX9Q1ughfml0BAP7FD/9M/5nAyQhX9WaHN1peKf2dUwBDXDE7K0EsAAAMhGZgllDUlNTixIXOuNI5i9Gin5bggMD45SslQvwurICnjx6Jvo7hxnFJwK9U1tl8bHohymtrGmnHDdMD/+6777b33n9XieEnH33UfvnLX7QXz5+33Z1XosBvbWy0a1e32/rqqqhpH3/8UTs8PhA1CpXu23dua3N/RuL35QP13eJkUeqmEswmXVpYqvEPTRT/5fXVdsT4LNTiSYDpU1lZEXjAg2ez06NIUu/A0bTM9CbxQCbUUnQZeowQFqlA/Ax6oWm46RsOSMO13rp1S0GdaPdU6c/Ppfz/1p07EuPBAeM07ty+I4RzpAaJ4qMWCKNVL6tXEGMcBft33r2rAwHSJuXcElHkGpzs4GR3dW8E+yCBVPoxAqnS8DOJAlagxpryh6+gjyTu0KF3Rfszwv3k6VMxIVg/Xs8hZt1Mhze4wF4QKnruIEQJ9/MX7emzpzYsR8dKFnA2YQKkiiBxoJrHzDWaAhuVWQ7cgdacz2Cf45zUlnB6quseDW8Ckzg11pPrUZBaCZoPuQMgGcKqHrHvz06O25f3v2j/7k//r/azn/5DMTvWGuE5RVf0P5qSQotuKpAvZXUZzqENwEmSA5yIkDkB6TO+E3Dl7MfwZt+NPZBx4jZ+Q6B6KXBzT2SCqzEZTbKlzyqE1ddXQbgmTGTsSR9lNyUpYT/IDl0WOfI19cBeSc6lir4tnZ+fk6H87d5jwEEjskkO/Po+HlCJSYF3CcBwNPweBp4ggH0nIK5mbQPacT61T1St2tN86wSPTBChasP5HAEAsdSEAFtwVBWkjBQr+nSSJyUOc50COCZIk55CrV2SOtOP/b6auFHTIJwcWFMC5FjBce0XnZ0l97BmzI72HEAulOJJyNQgbVoAAgAkAIrdGs9N77N3UD4Fw8VsSHDv51NYawnrTcncIFg1Jo9O4gfFZekcGZ3PHhn3s7ZXHGPt87jAnA8ncrRmWVRWoneDaCVVmYAosZH+rALTCs3PmQjgmGRkBCMTJCiBquRfoE+BIxEv0/snUK83TqWK29F+L9Eo7e26fyVJoaVGn6DshgL+6jvl0hOc8X2e9xjU4Vd4DZ8jSmK1S2B70gagNhOqF29QqKWfU5ofOmeV2OTzJoBDrSU1GrGEzELfjb2LhlFE7XSt1dqSpHisOuE31LpY65G9I9quAnvbJZ+36qGs+ekBWLHhsSf98wYBtRpZm8CX10y2kfspwTTT88/c1lNCg3xuKNrEAALHRCv2tcjX0ELY7NfdN36samYAO3x2+syZVsL942cpkHAdN69TtXMQTkGE1+PzLBBraj1tAonzDALbPioRXTBIgl2MLgDiWLS0RczXW3KmnRyTrAMEmFqr+8gUkalFo6Zv0P5QCXeSJcVOZae1nqISzwt04loA6InBBOTWWSYmer23XzobNeIMllqBh7xfwLYxASF4VnxU/fm8TjZ0OCdvAhfpPeZ12P4b168rNqESCttD1WIYYzXzPcl1bJ7PrKeHdADaUxaSMPOsBEIrgafV1GMU0Y6SeOEJLQ7zKhjYplDddlEl7S/SoZBmBzG5k64ADrFDsUsjiOr54WGxRxi4iwr3VgozKeObs4YBxEm6eabRyMEPdao6+8l7j6THyb9jA5Jsn/kSY53iCYPCYTaMNp/P4Swkid3YWm9333tHa4FGBecgyTFryxnhZ7RfSCNMYoZmSHAf7DHWlwIVz9aMTgMAMzNz7fTkXM/anA5/+XqI46wVMYIAKgQWKBAAvjMpAox1FsqYLNpXI+TrJJsv7aFqm2Wf8LgQRsRnca3E0ZwVYny3xJhdmPYv3oNn4edh0D4FF35GbpPYXdMCNA55S/sdBoBaGAt0pDBIvOziofXEOFOAg7wv7wMAYLDOALbso4oAHmHMlB9AGM6AWxT6WHTU1+fnEWP1KEwYzckLuGY9u1TLq90isWJ8ss+w81/FJSdmq+UrrTsBHG1/rBU0FQXKT8RGiB0g/aqugxHdmctxMUG8oo4JnPX19PaYaBZ4rKTFDsNujA+eAANsaE2YCICqCVJqYzMAMLEXU4j7L3/05xdJ/o0G9h6gUCPVNxEq4RR8VIAMDQG6PLPneXg1QtDvaUqOKU/nYL9ticR/caEt0iOJgz48bjsvXjQU0aFnQX9+wOxsEucl1P+XtEFFjapxbCS7oL2IzYDacdSgsnz9619Xbxpo9quXL4wWvXjRnjx+3NbXVts7b70llgEoCQf4l7/6VXv24qk2GhVqZnPzWR9/8nF7/OSpPg/AgM/7+KOP2+effibmAAguQnNziwvtcOa8za8sSa1dwcXSYrt565auL2NV+G/6vB8+fKSxYMulIk6Pr5w8s14Xl+QMoX2n2m+aixVHNf7n9f6EhnKY33nnHdHg+RmOm2QCQbLNDTsfWACpjvNvDA8Hm2ejBB0HumjqOg4PR4UxZqNwaBVkrJBUL+pgMB4vwIU2E0CGhBhTLbGSLvdEQm/U2GgVa0DiDUskjlXrNdDpuCbNQBetDmzIjAcOBcZDxqkqoqE9xcDrhwWmsBYGJJb0frwHB+/OnTuq+gOMTFMLTsxosNhan+Od5JMghvVNwgCFm+fK/fCHw8fvJUnDqCX4ivHP+CD26ZhMxymhcXEBkLLzsv3ge3+qVgDO4jqaE22uEXYIAJhxVVgK1SVmIoAhCWxVuGLkElCnjyzGJfeWBCMBJXtNwdM0+7WPKsp1JwBLwm7DVoJbosP5a6wmjmADAiuj2Gio9gStSeiMlLrSkMRnQqdpayqUc0ywxmDMWyE9XF2FXwH0pVGHplUquUsfYGWATkrMBgn7ZNQEUCJYM3zZ/+m/45oBray2b2CA7+3s7mikKOvC3ot6M/srIloZjWa03JWQJHIKIooB4QDJaPTIAAiKrLaAYmuMSVIYMLwOzRPOSfQkUq0lWJDTrwSYawlzwuPqbNdVySkBNwMY8yXC04Ec1k4OlL1alWSe2Vh5GkGePPcE5CSafE4CulRDIoQ17mMnS243UGI3zGG3bcg4tpp/W1VhMw6o1hgYGPcqKFv2ec4UYDc27utf/1q7fv2anDcAKNXTh48eKqCxyFSnXCbQlzOfydx371HOeb7YG0kGApKM52C8RwcsXQ27nzy/2wi2aF9Um0HOfFoGjk5oQ/HvvBk483usqc6+5pPbPhJUaE/XKDUnNUvSWBoTblOMHbAI9ITJMjevdj7eB5q7AuPqS08iPy1I2Uv1P5a2Bj8LBVuPteyhg7Ek69XnOKlvm+JPJYk4YmWV8boRmHOfee49zINU43hGoqCXJoIZGRbo40v9xlSJ1I/rvZ8kiv+On9RrB6BR5+D4xO2SxTZRUJk2iqENid9NmwNxVuytwRgrzfMe+PecF/7NOUCkj/8GiEFkFzFamG2/+MXPPX0H0eBKTHuyV1TmouqizcMakBSlTchiiJ70AHCAj7lx/Vq7deum1LERteV3uB5sHOro2DMJgp2eq1rN52ffZd8HaFPiIh0n9+yz55JQ0t8NUIId8cQDr8/Va2Y90saZL1oQdMY8k8uAZ/Wxs+0NkpeierUGcC0BAPKZvN/l5MHxRkADqtL8Xs4thZD33n1Xn03s+Orlq2mPeaShAZ3s2cRkFBuwR14PH0z7l2JAFrPLvfxHYpVp3100tZftvCK5DsOOVgaPR1Of95wnQGikrABMjx7UyNua4BH7l300JoaqgJb/9r6NFoUZcyT4fA7xEX+4RveXWxcqZ4zYLbbMbWgnkyC0BWbd9sMzg6UavygtAEZu6Sz5OZ4N/ppF4FkmVsvfPhtOqtY319o7776tvIHWTApdiUe5XpJN9jL+kRG6uf/YAWJYnk2YuLQlcwkeHUmbzoWLTsWUiE2znQPUKv8aphnA38SE9B4zAFDjt8fRy9WGRaFV45JrJKe1JDxyTfu1BFfVqiGbYh9qUUO3CBgA2FMsyaSMrBu/z7OKgJ9s7ASKWwOArxQ8yDHefvttfa4ZARYeZN34kg2CPaSz6klt5GRTC8uqRU3ZbwH8XJQE6LSg7GK1iTlOG9pSNRJ2QUUJtMUAFmDL5qyS0+mMlY0Nq8f21kCT7H3i8n8EAIjuDL+TeD1r0u18RPi6blB+LxoCo45QfIHuZ955dGI3xXU1XQfWlO1AacpQmGdEsfyv9zTXHx+j9vvygRMAsOg4evRJsrnVoiANgFSFPRO6KyjLIRVqr8P0hrIomyGBhqpoA1DgWdaHRvoIiC5aW16cb1fWVtuSVPgP2zHiDadnoj7TL4ajODzY1wHC2GiTLTG2jt541F8Zv3WgXq/f/d3fdc8X/d1bW9Nng4JzeBkdyOYkaX7x/JkMEQ4KwS5QYTY5VbjTc8Rylieqmh3WjioDOA85vp1X7cv7D8QmAABArwAQ4OTivO2cHrb3vvZhe+fuXdOEZmeUmEM5Z105CCT/HEYocSTZoLE8oNCVjBaVg5vmxDrQBt2a0KnTMx0y1pYklrFyrC/GiESX1711+44SbfrTYU6wjlRoWLvQvRQcsHGKFgjTgZ9B2+EZsAbuFWODckhO5LDTtsBB4n5Aj1lvni+vTxIUIyLHs7wqIGVSU2+tdAyMAE5IdDlfroPAAOE7Nj/VCp5THDUGjc+J2il/J+gSEi66oyuYrFXGD/JZGCqq/lwLa2AmAZXQvUld1Q7XVE7WVaMLKwniMHsKwytdO2ACoALPDyRZ4xBXVqYAVWhmqs7Vix1knc+P4WMqxRprONfan//wB+173/3TGq241mbnl9oxSRd6GnIq1b8z9FWXxZso2/w7qHscUE+QndRkT6l4WMJJTkC8D4MujgnYmyDAGNQmQQ1QGGfP+4xJlRkAI0PBvXsyynNFU651CwBgg2tbZHS16PDDDPMkgwnYcr8BCZLE5n6TWGtWexnDVIV8/67G8GXqpfv8Mws5e6y3RXhiR/ojo9cRG5CqJI6adaYfNmcyCL4C+lovngN/ElBmXxL0GLE+U0wrVe8KbpKcESDjTAFRuReSLuxk2Cm8PiI9GcOYyqgneJhGmXUfAZkg5E5WLPrmoH1OozcjuJP1B4FPgqPOlUrquW7fa9enyD1OAIBo7OnF9T1L86KUsHPukzQk6BC4CSA9sUom3PvSXkwlM7YUr+UAACAASURBVBQ+BQ4lMpn7GsE0Xg8AwHPD/9y5c7ttbNKuNa8RnvRPO+EN0OSkWmBJaScEAMgZS/KpYLyqklmjBFLZF+NZtlP3jGYr8fe2oDGRl91UNbvPOdb7FNhhBkA/k/ws1e4Eo15nC2vxbLavXZPvpbpDFY1zQmLNfszvJ+Dlb9aL+00VVCxBgJqTY1f/hzFQ2WsBIvE9ufZQR7kGBUaFXEgXg2B46OFMpdZr5759fCzCdfh71iXAL/8dCv9YBZZ9LtsfOjY+1a91ouFRpk483JMb4Tcnrvx7ZAhMtoy9XfobI2iCUjtfGmFcQTP3mkTq+NDnXQA5I2hLyC7+N/ZD1wbjsvSa+PeHH34oluT9+/faL3/5S/lhGI3RpUkV1jYMcMoV0Gvb11QowE+aDec1Zc2xF2LELC+1t9+6I/+6C2j++rXiE54dor7QoqHqzi0s6H0fP37mme31DAn65U80mnhWFGciY/yvkpOMa9QoN4SSzQRUW2AxsDa2NvV5VvF3fCURX+nFAb5Vu9gEUzu7yTUoMC6QK1Ovxkq493anxHNdXG+mWoSqT+yA+DEFKr7ufY6YsMfGWldiXgUnGJMZxcu9WMUflfhq25HvATQx/Z89N4lpS0We9iTHQ5k9T1KXEWiiVcvuDKKoF2eyn4xYlL0hARf9mtf2SV6jTc0+DhiPnVcCpdYgEj4nXWktsCr7zKRfQlxELJUYLvGJfbrFc3n+vm4ASc7qoqdp7ZuNYj/I6DVXbAUAAITXMxtt1ujz4wN0xpiGM9va5pVNAZZcZ+JmgxfWZ9I40yOzaTM2NzEAa82eUIvpwcEkuOipXeRIFsIFEErxzfvL+4Y1dtudp+xoYox8msVVs+7WNXAMbOZ1jcYte2I74u+5ZdF7m/TRLL8F2a7Yd+5XMXtdA/dACwB/AtLrogqoVMtK9c/HRwkYK8FmYujtq1cVS8NCZu/SLvv8mbVGiPn5vNxP4i18BvmXtH9qb+Zza8G0Vi4YcDY5vP5b9ynmiJm+VMQPDo7FugiAIfFk2URPOHEFP4wg7x31xdcetkK+n432jVisYQoa/AgjIwl3r/x3JkB8aO7FNt/aSjk/OSdj3MIYuBSQxCordlVyA8X7apuyPZOvqTyA72EfU4SU5kGBHWkBWFgqAL9YY4lnPFlvrs38s+/94IKLxGiJ1qr+UfezKeAOal2bMwuVYIRNpg1aSLwCSlFHXP33yJhlITfLCJFQ7YS2zRi/g4P2/MmT9ouf/VxInIWUmgAAvqCxiyJCtUOzZNfa7Vu32je+8Q2NVItBBsVO8kf1H0ruWim7sjjHYiG4J5aeXTYfi7n7mvEyF7pGxAWtvO+Ag2UnqYOZAP3/xbNnbanEWxDuo5J9dHbaXp8dt698/Wvt1p3bqvCtra+2t995x+hqKeonWaa/DlEvUTiKkskmTbJlNIckx/MnefisnQNio60wE7hv+m1u3Lyp76FWz/0vLy7J6WDMLJC3LmADhgE/59lpzarHUM6sKqIx7kb/jkv40JVYkOXffvTxhIbyzLkn3tuCQwsSB1IQVIr9RhwBZ2wkuBbei+uwkKEpSZ0ua0dM6wQVVPW3Li62VzuvGvoACdIkuFiCPxgZ9lgCFz6bZ22a7pmcDn+4Vl4bleUkCjgAAvoopecgcZ04LWkbUHGqGe4J2nFCPFvu6fbtO1qrR4iePHrkakv1gwZtBYBxcO9kSWgfBp+gGBGo1trbt260jdWV9mc/+F77n//VvxI6CwPg9GKmHdF3DQWAkV8lClJDPqaqkpl5XUgs1cQkxHYYTv4jOpJg1wGlk7hurOJcehV0TOST4CVo0kIVAJiAakzCY3giIKZZ2NXPbmdebQClTjImMaNjAu0dAYDxs+L4c6/5/FSRIn6JQ4kdmwL+Qk4zVcAOu4u1JDkDAID2j62aDG+BPEki+D57a6f6BDP2jSqWHawdVoLNrGuSfSdeVBoNAMjJT5VPV5nilEMXk+0gWal2l1SwsHV8ltSiq5obZ6z3Ls0L2UbGhFF1q77E2IsJAKgeVwvlWFTJPeRmiJHc2hG7zSU6FQaczkRFNFrtJ9rvoTM2kghPCfIQ8FiMjR5ZJwtat6rs69zV1IW0HyVx9D64XOH2FeTUuMSRPToG+n3vGY034+WibW9j19bbB195r127ti3/RQCEPcnn+/5se21/fcZIREI7zP7NZ2ddpqCorquvVW9pofqb/tiA86z5CCaQlL95lkawIPRTvmcKqluFkugkgc05JzDD7wCmst9o1Xvx4rn2gYFjt0DwZfDLIrXcr8HZcwFFCqZqHF/0P3IWOUdKrqRE3RkgodHz3gEB8Ds+U2Pfv/ciPtptRmVo1EVFT7VbvTRSK+JTNYZuTKA5Q1NPdI09Vt9qjc3iGqUIXdcovzJjVkeSHdaT9+QrQarsbbUzhN2ga6yWSomZUeGuGefra+tiTfAlMElq0MRsHQCwvzXbLnbQYzLtC1m7+EB84qtXL7VGaa8jPgIQiW6O440TMfjw304eLBR6fArDxsUi75VzXd/tWzcbo5YJ8vn+d77zHYkTf/LJp+3Tzz73/p+DFeBxzZpr/UYV3lTrWbE0NI2pzk4SFwwAtjEBcq9QX7Tt69YfQmMlDEGo8WUsipbtOeFsSMUUFYfF1skuFxAXu9zX8zJTQK/VlAT3L6eQw57l39hc9ro1GIrJAFsSwTnZZGyuBfXYi8QyOi9rrs7zOwaaqt1DMXkvrDmp81ooWWtmaJEA7e/Tgmm9mbBaLAhm0dHEn6q+AzSVlg3POF/YBLcBdQYOn4EfyT6DAZrkljPJNfF5nGG0Jbg2GCfcX5iRtjGuSqLRRbzKFC3WLKMMaW1xhdaMF86L2hKrfUSdtFJhD/2/bPnAyvD1eGwv700yfHZ2ota19GJ7agJil5uKKwE0uIbjkyP5LxVS8C2AFDyTat/U/lKLCDaGvWTbXsV829zyk/FVibO8r4pBrZGxMOSc/GXPuXXTrUdpPxwVmQIaxi8E3FeSXHua8XrYWGwddksxexh+xV6SaG+JVAJ2yA8WzT00+hSBkghrOkLpW+XcCMDSCHO3pLBu/Iw1hQ3DFzE1fpIHit0mZ+T5e13qmIp152caEAAmAIwAbM7czIyKn+sbTM7ak/Al8cadO29pytbx0YmmYfDn4OCozRIvC+y2sKeut+JcsUwKSO+xY28xFcOnbHtGa8YH8XzD7gwgEJvE344FDQh3ABvAu7MFBDadA7K6ACz/Kza1cwM+y1+MmYx/c0tMYhTul+u0LeqNJwJ+YJFVa1k+N3EGQIHApX/63e9rzwXd4PBG7ViqipXgJ1DhdXGSU7BSgT/JFwvGw2VWpn7n4lwVfI78Csqbh/vtxaNH7fWrlxrR9+W9++3x40e6KQ5Z+g3pK/n2t74llIkK/O6rnXb92jXR9Bl7p2RP9A1oIR5Vow2CUuoShx517qVJXISbDZU3wQmUNgMZCB26IsCih8qFQWY27m9//Zu28+ql1G8x6EoCoLKdn7WD0+O2suHqMpWW5ZXldv3mdQdQtRE4eOlbJ9iRYS161PHxqRwEf0h8Q/P1uK3QXagqeHYrhwtK3u9883eVhL54+UKHAOrSxtq6D9bFhVgAtCmQpAKIUNnnfqIKKWCketNDgeJ7URkNQ4HnTZUJHQQMLmsYtJrXEqzgRLWBpz5pRA8JfM8UYODkYGmoJ6mqy0l+0j5gR98rfqLIIQZzfqaRQDF0rKmquUtmHOB807YgQKEEq5Lg6d7qunIQs28J1nn/MRnjvbkvghgDR07C1Ls679El6WXD2GFEMHKiNr18OQVfSUhM7fG6pR9f91z91gRci/Pz7a2b19vVjbX2N//3X7Z/+Sd/0h48+LJtbl1tdO2cIJ51rpqWEGYZlai1h+pePdtj4hAjnATAQb4TzwT4XRSyJ0D5mUxPKabHQOq9SlE2jkGzV0ssdGwVivGLk9DnFvKd65RYTlSGS3Ar1GsHCmUC08+rySK+jzjSONgRoMgzDr2Y56AAWWrAfTZuwCIZ9CjGVr+5Kcy9/5r3hPLH+0jsThoaDuZSgROIJRbLgRBqKme6vuozjuHme0l4ss4BLIIeWyxrcVL6N/XZIFp+JyJl7FmSBs+fdyKQ15n26tF/YzLCe7DHk+TxXmodGHra4jD03BW0OXjxnsKpxkm5ypbkn97Cfo0eP0ZA4uCgiw2mn+4SzXAYW4ONy/51Ka/m52buvcMV7YnQ6EamUwLV7nh7Fc/XV0FXVa+z52I/fFbcDhJmgmi0Ci4X28qqaaMJlGkHwNb2hMItXB2ANT2X5Ct7NM/dvqgzL97cz3zm+D2EvtyqAZjm1iBVNMdZx9EyqOplPiNnPOe624aupzGNNqyE2z27s5p4Q1AHoMV9AQBQMVPvvMDqqnbVsyZJkc9VonQ2KaATnPJ++Ez2fJgwAdvGFof47ARF8eWm53dhKZ21onnrvBSF1nGL10u6BNXXC0NF+6BEU6f1LZSK/Z3KqKpPjK3TWN5SrIaCr15lg1Npdcn78HcSMLcPuLDCc3KSV608One2FKpKVR8otkbB9vzClLQq/qpECMorSZJ8e/nnxGfcZ/p/Y6u5nvRnk6CifQSbgz2N/2ItbaPcNhOKutZbgsf0FJNcpljkQJLxgKJ/77/WeOar21fat37/W211ZbU9e/a8/eQfftqevwAYoDCCT+293awbn8lnhx7OmQrNXTFJ2CWTZkJRW4sxRWyyfW1bwAEFAwMZrn6ll5kk0hwfawDoDFT7iYFJqvOOK/gaA/vEKwEkDNIuiEERBq1Bn3ntv7BpXS3v7SFTa0k7F7ii1s+iSvM+0lJYddJqP+X94aquAQASLeIHWLGx/0pyJKnAJpqVJgB/KErF5ltExZNBZqsAES0GxbbzsDNoQehU+qyFEmgJXnZ9Cauum+XqL8Y+M7HABUViUO4D1mvsi8+NX6+zUTEWrFj10leLp5K02icSIU/F/8wtL9EFSAFLHrbChdjuPKMOwl1Yt0agoEH0uQU/7xWNEzRl3UmiadIZl5uELMlytHp0HVU8YJOqgFcAv5lZXdBWe7E0kHz9F21+obSZYCeU/U+OwLMV86gmDgX0fDM+C7jktiTbD4GqZY/woSTt/N6LVy91xqZq/tlFe71nxkbYi6KZV3tK7HJiOX4v7Fv2RCjonAWASvZ9hBX5OVpIMIGI/fGL9+59ISAYEIlYCgDJRY7qe9fI1YA53AcAI+wz609trjO17V1N76KQSFGVG4WFcO3a9fZ6/7A9evS4PX7EGPGdNjdvjZQUVcVALbadRGPH6r/YJGZ2hZkYbZ38O7FjYr7LiXpv8zLbx3H2WFRLTJQC3clZn+RlIMgAQPLxgCNmGpkx2e2J95t0ZLBnNarZ4p8uUsIIyTXnevg7TAEBAMZ8PMIJSleCRQWow1xhO1fTdkY0S8azECU2PUizVGvrALDFz0DUTk/a7tMn7cGnn7bd5880/g+KNocO5VboY4wqQciFSj/06k3U/elVPb8QALC+ujZVeI1QLmizSnDm9EQbhMqMaNuZqVtOLQZBwWBUYDVCwcEqG9cUJEb22aE+ff6sffTRR+pp4yCqXx+6PhtWIkqnEvHY2NxU/z8HDwAARDFBRQ62qJAV+F+7cb29e/e99vDLh+3Tjz+VkeThErwnKEALgOuJMWfNcdZUnW/dvK33evT4sa6btQGFBwjhd6SbsLamVgAAGAmtYGwX3Q9Gn1z6shKsGvk8URIRwAJj4l7kM/0+98LBozKv6rUSRAfHvG+oxjiLjBnEMAAEsJ68BnZCwACLH0H9sh4CqsYk8ogmGhCamfr+tR91gkIHnrWjrZmlSngKAeaAsQ/Vz7W3p/tJ5Qnqlt2V+21EbS1HzZtLb0EjJo1063TwbApc8b7zqB2qKTgFvpJcCzWutg5ABhsLj8jxWJMk4QbTlhcW2vUrG+3a1kb7m7/6cfuTP/7j9pvf/Latrm20heVVJf/nM4zycI+ZDD6VUIKNVFNrXncSzBjsnvj0MVoB88YEpDy4/rKjGlTwB9Avxgc6nQKLQZ1bP6tEPcFTjNmUeAwAgBIfHb0utjUKA+aaxnsZgYh8thHeriTd16AU8i+wBQbn+FmCOAeAVQlaNEDAc1YAXSODAgjZcJsCrUp6JXXsnfTb57mqGqvKIhRiKK29xSdAVgLMVPPznOIYTPE9VbsQ18zrsvZ+bRLFEq+hMlh9gJ7V640ho18AgM5qTQiIUyIA6/vA54HgUuhwiSuO+8UU+fTKu79w+rno/O6LzsiyJHPqT66ZtW8KLHbByX7deZ6qGk3XwUd3bQeegdkIfYxfApsJnKpKhNfMOyp77NJ9aXZ9R9Y7AOBf6joaRcXTeFiqd66KKhlYYnyrK0gT4FTVrh5AFIBSWgD5nBEkGwG6EcQLAJDkEnuctYn4YgAAmywH++N9jnvIiUHfJzk3ESALA8aVSAeR2Gb8nW01Y3FJPg8FBEX7IPR1P0MnMUoAStwL6rtAGs7G7EzbqNFxAW4S4DrY6aykgHUB83Pewl6MvdAZKxvtkcRuazCzJSPKqsJSVb6MydJ7DPuea8Q/yeYjxqZJLN4neuao2dd0A4Fh1aOaM8s+VAJbfbFq9RNY0yeqCJzIZIkC4OJDECWLr0nspSKNziFgrKukAE8pXsS2hImhRKeAynFvEecBAOCLnz59ohgqyZypr4tK+Pg8dhP7nfhBWnD1TAOQOVZkDOF+2756RQE6Pp+qHOfzZz/7efv88y/a0fFpW2Sa0vyiFMMBFaJNZI2Bk6l33PoCZhtQGVMiXz3tDrDnlEBqraSMvqw9/6KAjCQqaZdIFZl4kRZO9tn+a7MRpyTq0kx6j4HGL4TOHMG6xXnPXCemYH0MXjlZz/NNZS57JT5wZAKmmhcwmCROQGxseQGUmT7DKEa10hBnb21oP3uvzLfDA9qqHK/t7e23Rw8fWR8Cu1ZAGPtZe3RoC2K/iIYPAE/bKT3oi05gYnN4LgKyzv153Kfo+9IzMIDHc+Q6WUv2U/wP99btckDCYn3VuEW0pgBsspbAmFRvZd957rQ6EaNpP5p9IruWtrlmccr4rH8M4BRISwGgJp/IHijhcxLOzfHsYsvF8mUseNlJJ6ruw5bdrpiPA6E1OQdAYI2KOQDQXUy5JHLyQ5pEY3BgYZG1rLHqTLehvU3r65xE/ftqXzHAnXXMuGUo3sS29nduNWANaPEADJN2xNKizgZx+4OHD7TGrIXu5xQW6qFsmgAAtVhcFIvVABp7m+dvELXrQsUvSCh066qePddCewT5E34dPTJGjQJi4idgyaHzxmdwBrGpZsw5hj6VUGIBw0xbOmcEM3YIUO3IrLv335PWiMAv+V+PhuQ+njx51p49f9l2dvYkzCjdLLEEDQLwrDyNjer/UCRJBWJiPzgulR8t9kmAtJwLnnnOhWMEn4sR8Mt+tFu5LHYt2zlTLSBiHnk/d//rHn8B4WJ+RYi2gxQaF08BreK8fo1MSlpQDjqdlYrtuY6MA575p9/9d4ongjhAv2fjczMacfOGgACL4UNQxq6CeCrPAQX6WJ4ZUfFROH/57GnbffGsvXr8uO29fNEWROs5bV/cuyfHw7i57/zBd0oBv0ms5vr2NRn489MzJbdU9Lk+NjsbGNTZFdpTJXlKMKtfl7MwBXFlJEhuRautIFiiGELk6WV30qfDORuxuSNXn6tfn1YAmAAR2iPgUW/76oqoVnv7e9pc9BmSbIQyk141KiesJ4cRxgDOkbE0P/vpz9yT93q/+qGcLJLAYiigszhBnlPlhf4xesz4OeNIoKojcqgZ9fW8eH6iR05iaBb849kAVuRQp3qSXhICoSRI7o8R16poaoj9FKWVNX+9J40FHD/Gg/cGdEmQEUMDkEHQxz0QRAJi8Dzp8xMKXCggr1tZNUvA1YxFOSqMA4HF65rhm95jqekKNT5WKwJ7IAkWP4Oayxo9e+r+fJ41xjksBwJZz1J3r5eDNTtz/jvngGvV6L0BqbeuwabAF/QR2I9Xrl7Vmid5cmDjGckyJIXm41zdc81evGjnJ8ft+tZG21xdbv/2//g37X/87/8HtV2srm+22YWldkbVXz1/ngWt6snEDoFCVolTBQtKKkGhq081gbGvoavm+4z3vr8kgk6ybaz6tdsxOOHqlO3xtQnIsRtOWF2p53wKSElimkTsLHoEl0VU8v4KvMMsqHsc0UwZ3dmBDl436kSmEr3m6ivXkV7X7G+9V/V7EYgGABCFV0G/39C/n/FHlVCVUiwgUl4YtBdjjCOVnSxEXoF/7QP1chbynEAlz0jGuZgIoazxuwkQO8iU2fFFLxeo6QtO33wcksQLq4KYQJfPsXMxUOpnT0+/qYlJGuO0wgpgvZPUTGBMtBtK+RjxmrA6ErCkZ9j3mb5b/53A2cI8fc/FqQK02oF63yWB9170Pedass5uK4ko3OXfj7hjEt7xHvM92z4nurze9FWCt1zDeVtaRphrrh0dH+jiCIDCDpIgUomRCdSZ5Xn5XsWimKZZ2MaOwQWflXUIEJKEMIAR12kAICCPGQBa94FF4IDisp7DpSSwaJ98bwQ9ktiNwBo2S3PlS6ke3wcwgo3DF1C51P6ryRBhPPEz3ge/JVFbUdhParb7ue2mRM3chpiqkhMnt5Y5PnH7RSrp/iwHpAqQimqf4FlnhX5iCUHF9tUOrP5ZCqJK7mrSgc+yoeHsrbwfwXRaLdASCi1UwRfA16WRXrZL3IsC3FIR1z6qaSmxF9pzmj1vZXtRdtfXtJ8Al7y/3fuZ0bEReoNpSZKH/0vxIuuVAF0JAWPDqDCRrNR+4GwyMYjr+/LLB3qujqcsQsfaU6V2gkFhwCAZYIIBbdtE7oM9oNednLTf+eY3xNLMGUAZnJG+9+8/0EQbWgOJs7auXNWeYb+49fBI8QFxjPfVoYQHdT7n3NuP2FdGKmsKiyq49PqifF+gdJ0JJa91XpXA1JxwfLS0gzRt6GDSSglzKkCTRjsXmyo+fQr4AUigzaOnJBq1e8AFZkrw2r4v4EJiQe8p26Oc6YBFjnkcz9L+wfcjEEvMxNpQMSUWYs0dc/WCyauXUKyfl2jYRePfYZJS+dZZJvmXKKhtfr4MFFvQkiJOfF98SAfNe6LDmQz7MzaFa8RuEpMGGI3KvHMJtz2yXrE5PEPuhZ+LAaC8w5X12DPE5YjRFuYWpt/n2tj/JIH2rV2fIXZItqEATOwXabu1r0gATQtPTKPnUYm5gf557UviT41wrNYljR88Je7ye3i08ZxYOQbLuu6Nz1qPnRJPKx7S2XGcxBfnKzGb/ZkBVPV2lyZWbAoAgICplSWtmWNatxbS4rG+sS5gNS1zxF4vX75oj58+0edxBm2XDAJjI8WkZkpHiYrqGivuhUmESHuSSf4OWHddYuyeJBJWAK9nXQFMt7ev6VlbXPG1NNl4HfkclH7eK3nByelRe/bsaTs5OWpr6ytt68pmu/vu2wIAvvjic+1/csO379xRuzX3YhH0Xe13GACHhyftxfOd9mqHnBBBzzAA6uSxryYdkA6Qj74u9tXFtu5/HD/10YCJoRKXjXEIz0qtU2HSZwJMilWaeOBn7kLHhRhbfLH/eE/2iESXq9Us75+2k4xpjKgvr/fv+Zxiw5JP5SyIS1yTDGb+6Ps/vIiT0kEpCgSRcdCLOFcd2FKA1saWsqorMKbX2uAlwBM9COd9ctKeP37YHnz+WXvx+FGjW+mDu+/owj76+JP25OmT9u1vf7v9Z//knwhRZTNTvRbNEAGQGlWSm/dh9HxENlGqdbrhCjBN+x7EjiSIlcTF1VyJL0hR0cJ0bCI+z0ngYdsrZXhR8Bbn2yeffCJ068aN60pieWjb17eVUO8f7pfQiQOSjOLQQUFg5fRU6t/QojIuxeM0ZlX9/+LzL9rjJ09k/HBoQZ1J9DUio2ZUJvDgfY2qHclJ8mw8V9N01AmtlPiSx6xgIAi2fu/3fk/XQ/Ia3QOPC7qQQuyY9HE9UE35nFRekmTzmQQ2gCIa3UGQJlGReb0PTpZ14m+t6SHsEldOaE/gOgk6Do8tFknVn8rASOFVda85aSfgnfZAKa9jeDUCsZDaGFbemySdqRCASBnbwiaQyGQdQkAAHBK/T6KR9zJ91H14rDOgD3ud+9VrZbQ2RFNjTxA83H33rjQrBB4IvVZ2We9p48kXgdOq1KjXlKy93t1pt7evtLOjw/Yv//i/bt/77nfVKwkAcIFjQQW0eqRoAdDhbSM1vdPix2RoOr8lsJh7dsBp0EMVg6LtBhxIQhLwz8mX6aD+qpE71c9u2u9lUCBGJxoPeS7j9TlBs83IZ8sRTrRrJ2B57zjJNxO3XF9ea5AkSLWr2gIMS8gvSRSfGUqxaazLphNrjr0BG+91G+JxNKKunSS6mCuxPf2+fd0CE0qIzfdo454g08FDT3rzWaHeZiRNBw+i6trFFZUgV9Ar1d9KhJIAsweh20UDYEqapvm+VXGSY+g949N11fxa080NEAr4qz2Z1ylQ57xWJSyfn8+Lz/U+jO5EEOqerOv33ujD7c45YJqDPSXo1bdKsOG9Eb0LI/LZW6lSjWBK9k7Wly2uKQrFANG+VUXOFM3Q7HivlZWltra+1E7ObJcYEcUccn7n+Ytn6n3l+VshfKHNzQCeXKg1BDDAYIWBhozeTfKfcxBb3m1yCUlN4pqVuFeVymDGnJi+01n1kZ0CAe/VPk4uia4/M5NK3II27udpP5G8UEWt8Uwkn/yJ3yeQxcZ5nKSDQoP2BPnsD9MWQ61HMDdnM+DSBE5V6x7PlJ/FhubukkQnAMpn5VoC4iYukPbIMHZQLX3Yr1krpsv2abrFhaqF3IfOrwD1hdJgKR2GUtPWNdVcaIDntI3h97geqaIjJlvvk+BeVezSzcjzIdFeXVsTG5LXQXElYMu4sQDp+EPtPfbeQwAAIABJREFUQXzI2ZmqwogWc91U/Hg+YgrMzir5t1iuw14ouATevCcj/ohz7j+4J1/kEXJ+9vTvr654fDHTBEjo5hcdey0sud/bvsIzz3d3dvVcf+cb32xf/fCruq5PPv5EiT9sQNtdt0ZyHvCBiRe5TuIiKnxrG2v6fKrztjNeb4Lj1weHBs0vXJkkIYT6y+/SXwxIQNyYted3SNiIp9wyeKwEJyBJAL1UOCM4F78w6cZUwm7NAYOnmpR0jjDoQek1UZAo8bc6f3nfMCSly6D59b0SHp8QtW9aZYgZWVtXdtNv3EfKOV4i1nOcxXpK8+jp8zq3rkaLNix6vO2E4jJaMWv6RjRDLrX7FIMx+jEGIqzUL4YnLTA1cx7QhvdlfYk/6c9mD3/+2WfyAwHWeT6y1ZUkKvkUld+VfrEj9Tm2FTxzfGNaKiTqqkr7CEBnzvu8kmcLciZmgF6P1pIZFQIyqCJPEweqgFn0/SRcSnCryIEjsSaB9yuvyfXHPmu/BNANICn9rg6ky85fEtdzYjb5lBLxM6tlbFGDSRAGnxkAfLni7TjCDBqfhQD45CowkClCikFQvpTzQa7AeeGMoBXBuUylO4KmHLcUCOfnfN98Id6n/ZjRnQV6K/+pGDyaHFyT23ncHhk/rLaGYswoUS39oLvvvK2q/swM7JHH7eWrZ211daltX7/a7t59R2K7jx5+KcY07SrsMwpz5HDcx+4OLbg7pM4N8/Xll4/ai5e7ipPFAIA7IvHzAlmLUTTTzADhDCZn4l7NHDN7gHtJQUn7YxDqS/H8zZiUz9LzqcI4zyy+VEVZ6aGQ25ihQzGa2EMAAMk7YG8JGfIN7H7i1sSOthc2NGPMZ3vZx81qr04Tdbxv4udn/ov/808lAjgZQPUnOvg1KlhUFFa1qlYk4HJI9BrtuQ9ah7tm3OM0oc68fAbN/3VbXV5si7Otffrb37R7n3zattZW23vvvKOLv/fggejoqCr/wR/8gcbSYHg4NFe3rgj5yuLF6VHttlGcl6iftQpsNCYxMcHspuLk0ABesDAcZoJh93V6g3I4qPCD9uRApOeRz+IBsckPSrRE9C/UnmculNizKRBe4BqUrFb1R6CJenIsUoVzJlA1nceCOLwWZExTEKB0FAVRwXSpcbZCmjWLtcYiRc04Rpjn7sR3axLEYu0ePvxSgQQOnAD1D//wD7W+Gh1YYzo0EozktPo1kwRKJ6CqxhHRM5hgIUQlzwco/C4bjHi1IzRv88qWg4iqik1Jl8a3zIg6yUYHALAYFEkaNDQb+DgBOcKo0hfrxBStQv1PraEgRLFm5GbNBdBsb+u6SNK5TiHMGi3jPavxN2qz2NffGVkiQ1bJDu/z1Q8/VD8j74Hjx9lmdCPrDhILMokadqiYAmtmPVJG9LlJtdVAC+CBxrmcnbbrm+vt7/72P7T/6b/7b9tvfv2btry63uaXVtoF+7GQQAXqRZlnPKArYoMC7DCicwzWWfvRQCm5RXwmc30HdgLPzAavJ1p5ryTBSYT1gAtpjIGX455EBbuyed7vzZ8lWUtAbwPbq5ZJTvz7vc8vSd2YfOa1U/U999Dcr6sKfznQJBJJaHXGSVDiYIfeKV9b0cEqoVRiyDkdEvjcW1DYBJkKcqNvoP7KVFvVkGYBoGqvMrjiQM9VZwcETqJNRddrMwawZmnzHhEbHBMlvY+qGdDoHDzk+rjeBLpTElhrlvsz+8HCUQokC7EX4Db1YtpJyukNSvbZc77eVEH6vopDzO/y+1ppBYVRQzc1MPsn+yQBlhLooksGMU9CZjvQAYDslXGPxXEmKVMAVv7PfXRJlp0Uym6UM6V/c/saozo9IpXAOGOi8C3YRuwOgRWB1MIcVW7AVKqRSa5N1Xd/XwmEjud9At+K6VB00YkJoAAn2b5BuuxLV7ZqNF0xRLJGAR6yJj3Rt8J7nkn2xXgOZfsXTP3FL3LvAAC2RTNtfpHABxXq3iPK+4lS7lL8FLTwvoiohp2TYDaAroPPVDHcDsBX/IP2DM/lUquAmS2srIsFvdqZPvvJftS5JulXYkpVmyAVFX7GA1M5LyYJ10rcgF3X3jpz5V0gj8SmHLhF/Gnsn5Y+klolDZ6OM+15ffY914WdoiWS60Zk0b7RcQMgOgKxUywEMM25PnKRIesi/1L3zRpGTR5/tLezq0SJiQYIzeLLnr145spwCVfxHGC4AYrSI3x84gSDgBVK7uo6490ceKYNT21PZ+fyk3ffudvevvO2Rq399Kc/1TVvbtGOiK5P6YNUMpy9RTwDbVkgnNo43HKa/S0KONo5bUZiZqYuz2lKAa9hIgVnDiBORYfjY4/Jm/N4YhUcqsdctrpU3kOv5j2ip9AD6lTUDAaxpvyMApEKATWOTjElRYMa1QsgFeZW3oufSw9jpkbfibXiWDcJMPFgQOOsC7+vBLwEVHktMZZH1vX2MpK5/T2PM+Z9SKatTm/lc+0xwJtKyGLzJlCi/DZ7RAlz+eLcB0m4WKQrFqQkWWEduDZYG5mwxLo8fvhoYgFyH25t6GA+toEHTfLMz8UUq3nwU6KE/tEJavHFaKw8I+y5gJ02JxZsY6KSBP5qBCn37deZ+k+MZ5ZNFR9qLwYAUIIPHX2Y9hAQJmw2g1bdtroVMeKuF1NMEK2kiEGzH32WoWb3kdBhW+h5l8aNAVyLFSbhvpSL1WQH1pXrYs8AfnH9y6vLbXNzXX4bu8Yz4n7TXnH9+g2BAPybfvno0QBSWuPAQI2YWkxeKEauW2F7fMe+AEzCEBAT8zr2ZWKqEbyK/zfIY80WsRqq3WH76lbb2lyTbTkHUL84addvXvN9LDjXI41XfH50LNtlsGFOgqIwRPb3j9rJMZplCIC/art7TPCiTQB81iMMOQ96/tLgUpqckMKgU7Hx3AYPuGIQSmyiYoJHjFjnqiZUJEaTDyifM+6pnrS7cOTRsXOypzxzTzayBlMtcwlL1kjPYt4HpEhRxYWiGhNYcb5vqGLoQZj7cuxdeel//r//24seYBohzsxCBRIJ3opSKWdSSu8k1K93TO+bAshCsHAyUD2Yb37r+rW2ubbSfvJ3f9e++PjjdnP7aru6ueWAZ3Gxra1vaDwNBoSEnk2Bo8XQRNVdm+rkRMwAXqcgFmSvEmyNMamxXRJaGYJGPkeOsYREFAxDoTykF/xCzgEn+Otf/1oPHZE9mAWd6mxKHIEhi0iwoukESehEq5ordWFXZp3weV0IJujHSJXDG8cPFpQ2D4ZKuyofZRTZ4GpNQHH0yLRqK+AaoeMAjsql6aM3kr6hCjjGGGADoUU+B0PNBAUOagwa4j8AAEoWSlWWe0hVHCPKtedwJ+GOxoKClhqPwu9Q9edzuMYg71PARvCsFpKMEZtph4Uii+5ZAIDXoYsCeh0NVAVZYx2DVHLo/Fw8dzZBKq9NFYbPBX2kastrcGA4HYIG1lltHDUJQsj/HEm2jc0H739FQiNmXOyq3YC/0SzgNbzfzds3teZBxJnKkAkMcqgXFprMuEgOLs5hdWmxbSwvtv/tf/1f2r/51/9aVKal1XU2VTu9mNVIRDsxlScdPzMDt/rQR2R4dFZxuOybS8lVOcOMRnLC2Ct+MdaxjAFLbCD9xw7Q/wf6nkAtaz85jRK91BkExQxNVkbVbBMnKpdHLCUBTSLi11mcJwGhbE5EEOpM2Xj6GvM7sjMLBvr44n7HxC/XGgAglTOBmsPsbgdW3oNZUxl5JQOlMDv0D3cK1+lkO7A3Qfn9HF1h1v3X2mZKgBWM+8jGEQBI9UDXl/71YbRkHITOCoq0ol772hNwct8B84wKG/ANOBK/oLNAJbSck85OVdIM4PTWknGUIq/L82Pdu9PqQnN5XtP+rk2XecMB82Ij+buDN9mDl/vrYnczPmcEb+TThr54PcfsvUg4Q5et/W2k3COk+NpCo2Zzs/bWWbtydV37/+GjhxLcSt/xiP5TncV+nzMj+phnQPbvikRGXzohsZJ0zjPXyfVlHynpr+vIGY3Avf1v/ljrKwCAXqskYATkzDxIVYvXhDoYgbfx3Md+BFzK/SUhSoKo6rD6Tud11lXpK9BJfZfR60hyUS1TCZbGADH3mFnKAK5hRCRJYi8H0Al7UcJ9xURkTdOWJptS/euxISRqSrAA7xlltraqP5xJ7ilgSIJvEk58HdcBsKY2OI2qc3LoHmm35yhGIWktKremG1UwHWYE1U+KAiPzw8/Z9ittmAJbFpdU5WdMceIL1NMVV1RrW4ol9FTje1OU4L2YXoBQMIzAg9evS7dn1YUHNI9gaw72GOoutoPiiKnNwMZnbX19ta1trE5ib8QdxFRbm1dkr9BLYh2uXrmq62L8MYUNAAX7wRrlJuHamkxUxRvsjJghFxeKI/gThirnb4nWudLfEVOhCgf4ZfSkWDtiHz6DhCjVb9Y3e3UCAMvm8hw507yGODBsyFxr7AV2kPeVeHDRemkDgLUY+4U2gKZnnfZZ6H0vmD3B4czv2x/0MV8Tpbcmt0RfJowY9o2YH4x4Rp8gRY+ZGTFYjw+PJ4YZyU4AADE0TSqX0ezJgKd/BFDk+wEAslcjDueK7qyYIXpO5Uell7S4qHXnC9ZGxvvZB3iaQeya/EC7EH1fPqbi3RR6RvBb48SrZQB7bmav38vPs2vg8DlcK6BdAPIk60og59xiQMGR65JI5NAXHXsbAMAxjtcqPjOgeY+BzMgUAFit1JnFLmBXVVxXwKOhxfXRgmF/aME+xyx9pB/vwc+0btEy4wwOwIQBJRfCiI0lEs5IztUVFaJ4v6OTQ7XW4JfSZgVLmLOIrXj25Nlkr4h9qabbTpfe25nZBSkk4GHE8JOAoYEoioR8Ns9DNuf/4+vNfz3Lruu+833zPNXU1TNbHE2bAmM5SOIIDmBksv1zfkj+kgRw7NhAgiQ/BEEGyLYoG06ASJZFSbacSARiUnQ4SDZpMookNpvNHmvoGt88D8Fnrb3uPa8suAiiut77Dveee84e1l577QKruD7bQMevWcuB4auYtolZBcX/7PSovfnma+2zn32rXV6eNUbkLSzOuVJ+yajRBWvQ8Pk1dnFnZ08jRlH8Pzggn+MaltrO7kF7/nxHlX/q3wdHJzoLtq1NAICuSXoMBtcdg5q1yd+ZrEHsFICO33kCSoARjxhUfFNCoin8JH7uYxd+NrRziIlrAMAMTmtA+Hw6hh38OnpSXdzK5xisKOHRjvlpW2RAihvJ2sefOraumO2v/8Y/1vXnIuV0NIPWvQhCAesOM95MCAfVU/pOSqAgSS0bnuq/kkcEXWan2+0bN9rF6Un7/j//5+3po080DpAt9vLdl9vLr77Wtm7cFKWDygqbR0q78wtyPjLGdQB5TNA+bt++NQiP8DMH5fQOGqUOKBAnn4RTAU03QkGJWD0+98E9kAO7eePm0MsdBeMk/wYArPwcxN0Vvoxqua7uzGJrFu1kor6cbA4HfxjRCzl1OSWJWoyj4qDEs544YNBdXouhYY0kwDc1pYPN36lK8xzcCmCEjA2Pgyc4jSEDIcexUh1nc2TevYxqUR6V6O7vm4ZSugrp0wpbROizJjzQmz4K4fHdphw2GQg5haJAZgwjRhbnRjUAVgXPKsKRBMuqAHHIfDL1+xiOONsExz0KHoPPvQQMiGGX8er68w6PDlUlQDQI4zcGnO6LB2DSvV5ctldffbW9dOeu/q1ey0L6aNugysf9vvHmGxKwHBKpmh7AHss4Gp4Fzyo9pgRl6yvL7eD5s/b3f+kr7Ztf/3o7Pjlr84ggLi63o1OEiHQSDUIp6Yc25OpwEn6f2zGxTfCeCl8CeJ9To+Fhk0hnQxXciLvFdI1/xzj6TCWJckAhI1X98n7dWHWNXeDvOIY4eFWoRLG6LuCXa7ZTHOfABwDIVbkKN15PQIN8f5LFBE0e/5W57COFPvT5VMkDAHB9Caiz51jjgdbfATOxMaHA8fokJwr2qmLfAwA663UzWkMFEFY55jqt/OzgIcnzuDZj4JwWAAV4HUIvZ1MAhcQNi0KdoIH1YS8bWHQVStWWSrJzlgA7CSAj+JdAWkCIhGlGdkQPvPagU3zMEHyHQVEBVr/jtMfCguqmMPSgkP2VEwjZ0k5pO5+lgKOmRrg/NyI6o9jfSBn12hFASdehzokZF0582EeIsqEtovWam2nLSyRZHsWKvQz9OFUOPY+Ly3Z4YBD3CkFPKhIoLWvW9Thm0yDAKBKagClrp+S71KLj1C3K6D+mI9bZq+p/KIrsDUDqVIUdIBew3QWV/CyAYG8zAhDF9pvBNgpFEjOIbqo557CbSt2a8Y8FkKZHOs8Bm8j/k3zkGQZkSCXKLiCTVKLVMk6vyHWMANOoF5EE2oFoAJDqFeZ8ZMY4bSTS55kXAEBSzlNPUhGKOwAyzz4MMQvYAsbbtqB/kcDNQTPBbRTuj/SQesCWIJrvHIXUTJ2Flt8H3mIPzqKBRA+4/SXPgoo9vpyEgVgJP8vn0VbBPZ+cuTeYIJ02Nkb1nVMZ3zPjD20KNGwOjg7l50mu5Xcva5b33NwQH6h3eBHdo2W1AATQJrAm2X/57itq4+O69nb22vbzbbEHmJbDBBCulfsUKJ/JCZrkFh0PRNkMehEkc5YCAKTowPWR9CZIZo1Zr1CQk2xonxZTRfu+9muSbQGndTYDAPBeYi18NP8d+m58mNpaujF8CbQ1brImDEiYF/0XmFOa1+17c1WwKquXVKpnlEQDJvAnvpt9DmiV/R7/F9FdnoGYBtPTAjiIO4idAaVoJd2leCDdAhcvolofcMeaRyMbK/T4Mf43QzMxjAp+Nc+d/cgfCnOccQvheuQtz6BP8CigBRBgnwCexG9o7ZnWpakiTl4DUvL5nC9XXGmvMDtWPqrOUlq97EuimD62IuCvRJasFgqJypFIF2hBzOfvmWsXLzLTSsPhxQgoNibxTwA/9pn8ErPa1d7g/IO1SCsNa8/1k58IvGHiAhMdJEI4+uwUYcRirnggPfwqKh5bhDv6a2lrJIY2iGnmFnEO/+fzrDKPMLvFPrMfAFOxjffvPdCt8rlOkN3ulL2Nf7e+QHXNC+133Mfnwt4Koyf+gtyE6whjOPufz0z8nPM3OzvdLi/O2unJkUCAP/dvfrn92//Wn2tn58dtb3+39HVsz9lTYhofn7SnT54qb9rb5fxYAJD+/+VlROA3JQKIGODs7HybTM20p8+et+fbO6L0O/fyfggwaP9pbR7pIFRineq6nnABdfZX1hshUuDnyuuK3Zy4MfFT7Efi0vhOfn5xhc+kDmRtkPgoTVEuAEAtVh3QZV8WZrv1qWJDBOCVXoVBpK44H3Zlp0sx+S+/+ptOL+qFCoKGZPpSjmUIaot6GkQdAIBaO7Mc+0oFG1VGnAr9ZNK21tfa/Y8/aj/43vfaGaJoOJjzc/Wiv/b6m+pbv/vSS1KNhWaEU1ZvP6iZxrnUPM8ylLQA0IfPZkhiqMNHb0xRaNho2diuhkATvK7ynI1qJOVCY3BYXKrXfKdF+EYKrivmVhJmc+uQ1/ckgReFsKhxfCfOykIiY+VNAZDGbhD82OEPiY4qTk4LcHYYKfXhq+dsX+g/yaoSc7EK5uVMGH3DHHoePoZXvdUl8Eaiy73i4IMEkpgzZYHNm/E/CvJEeYXeZZBByVAJkPQBOPeuHisqPgVKpDWE+06QRDtCGBEyKhpXY6ogBpDvsRq0AzzuXcEzlbIa0QNyGiMUI6NAs2Zt5rp4jZLzcmCsRQIrGaFK/vg9QBIHFGfgSQq7A61V93/KSEsbd1dFDUDwHoSTPvXmpxSgUHWgvQIqlOeTruhz1Bd7AAXJ7SlJsACqREOEsXJ2qrnJjMf89u9+vf3qL/9y+/CD96WSvLC02qbmFtrZxaSdloPEiTIPVOMiRXn1wU/C9mKiGBAgBjiAWN8CwP6zqq4rC+mdzb6PbQjLOBRjO0jOlAWsnLTZkaS60T+HPsjJ9QBApI/pxcQwSUFv7HL2UjF30jxWPV902jKwJVhq4Zv5IQhJgJiEGrsRAID3JJhJYJTrSODdV0L5jCQfqQwSrMg+VRUgTsN2FsPvGeepbspWVQU3wk1m+CwNgUzWyM9xbG8axobVQ0pyOCTFFegmcMi+6BN9zr5aDlJ5LKCDzxDIWMFrplgEcIrgX9Y+3xHbOwIWI+07ti7OtwctskcDAPDa2PKg8NmTqqJemBGUe8r787ccYgXiERuM81TAldaSIQkpena1ARCozS+iFzPVjo5Nc0+AhQjRZGLAHBsP+Mfsa64HOjKAsvfDbDs/u2xHzOY+xdfgkNwj2AMASgIQlypbaH/j+89+G8EJgx59kpGqgfbJQP/3eQwDYEzqvQ9jO3vb4fYA9zrmTwCAMLnybz1LtUp5XJ57fgE2RG7R58C0clDployAlmGhDRWhBM41EjYBVwQ4Y0/0mSVgyecm0LSfJUH3XlZsUOBmWqU8grKr+oQiWSOY3Epj/SDun89aW1+TbYD1RZLtPVXjWIu9E6AOKir2lO8Q0IZwmGwsyRhj1MaxUKzD0rKLAijs8x5VKGlVKwZhH1xaCMpic7yHuIEqqoSB5+blx589f6aWRGIYgZfEQyosXLStrc320u3bmpaEfwKMh/7LFKKP79/T/n3l1VeVLLnFx3FRRggDeKGps7TEJAiShbSOXomGv7nBvG9f28nRifp1iVfkZ/HLxHWo7w99zMQJVgH3mbagrdd/qq3TglAAUQA1NhUABw8H+8l3JQGNXYk9EcBUhRC1XlafeRgFqtiVwroTIMSEPcc8SSjXlWdAdY79lf0b3yufqGKZ60kE63KHNVGG60rQr8ph7QF+Rpzhe7fvHEFxa8/Y31QxrlrZLDTqkc0rgDovvaQRbCis3793f2hxVT89c8w1qabozao4e33jp2OjYw80QS7tj+UX8nquVQBE9R8Ti2ZEtWLCAgWTI3A/PNe0rnEdfBaxY2KzJP8BJkabRBxWTFQJDnqCRvRxeA6cS17POrJHDFhYiDltThltG7uvhFm+w+D14A9KXDm+P3FA/GkAB5Ln+KKAItoLmvwzzmkfYvoCubGRfBYi4c6pMMAVa1b1eBAE5FcSQvT+M+MOUKmYA1UU9dQwtzbrGQsgdsLsOQUwnJc6yrzZCnwO68WeSUFjZIw5nlNr0pXPhZ5Rtc3E/9p/mVofv5K4QLpLxU7IFKKcsfhzixOj4bXfri4p/M62L/3sF9u/8eUvtTahre6w7e5ttwcPHwgsYqKZRCQPDlUQpeqPHz0/dw5F3ETsPD+/KK0da1mb6o9Y+v4BLRKO5Sm+yidNxR6PffSe8uB9xnvj87IPFHd2ffe9X+K/AQRlq1WQG4sOPQAQNiosh+lpg3oYDN6T77Hum0GlqkkU+2Bs++X6wthwsRIACoaMNTX6eCjX6WdVIPhf/bXfGAAAB6HcsBkAvJmxe1CgbQA87k89NlCs9g/aOX3T+541irAb9CAYAPyf5H8W2s3RUXvnRz9q9z76sM3XLNOz45P2qU99qn3mM5/TzZOMbq5viqKNUwIAQImbhYQikv5dBGy4FqowGBAF6BWEKLEGmXqBOml0pkZtDCJj7tX3AruqhwPlWt56661BvTGvcQJv8YTBCBYTwuqZVEAuKim20eM6kwSIBspMz/RByZB65J+v2+rdevgVXKiHSCrFC7oujO1HH33cHj9+LANEIoogBtf40T1+/kQ/R7gnzoPv2y+FYAANElXul6CJSQRsdBxokCN6xNSjjOMpx23AolK+UE2umkRGPFPZIhWa7Vm0nzgCrp21VSDMzOaiQfJpQo0JYqu3Ls8hVSsEO4Tul0hfkgr2IdcPkyE9c6x/+kbHKpcr70niBrooKHYxFAjoGGnonsoEbaMwHXuaz4bGSCDEvTLy5E9/8Yvt7t2XtSgwAKJULvHGhTm9liBL91uVWLWV1JQFWA8n9A1PT7Wzo4P2f/xvf79965u/q+exuLTSZheWRf9nBOCZjIh7Q3EyXjcDADzfVA9iYPg7QcuLiZgDGosA6rmdOxG1s3LQm570BP/9uLXsXyePVGocCEsnoubH98l7jE7vVAcgQqhqxvD422K0ciZyH76360mJ72V8fxLa3lCH0s7npHKSYFxJT9mMVGhCe0z1R+e6E8vL/cduJPmMU4xzILgWNbcShKylGUdXAoDoXQvYp3sRO2mcDe6k3NNVeEYGD+oZFQCme64RkKatjyMVcy0OTq0Sn7PQX28CFSXRHeCZPmPZ3hql1u8PBZA1lSJ7rmcAKPAt5eQ887Cm2GN5Hj0AMDitCoYTUPRBWIJy9X1eMDLIle3e4eU+HcjQP9ir3DsBVLAGCe9F0UR+d3Wh1i0qFKtrK212noracTs5hf7rSje2z8r7biN79bXX1CbE+YQRgJ3m5/jEhfnFdrB/2B4+eKzAZW5uQe1modc50AcUNPjE3mF9kvjkGkc1ez9n7mtMaEMdJIIJM+b6+cwZM9DnXekgfVyHsvT2peWvsn8DdAVwCfMrkxXoP02lFMqt4ohKGgLwJqAMIPcimCbR2wKvua5c3/Asq5LE5/BsPY3AiSD9rtKs6MATB/K+TwfHxWAqcSQnJFSE3Oqi5EDthO7XBahQ0qWe/0PFNtmDtpmjQCqME6k21+QRzvRQ7S62lEBTsU3cTpj2QNpB8PHqpy0FaSdnTSKCgAu9rhHnc2bWYrerKysCDp48hdLrEbhSOydmmXHsdvPmDc2Ox+/w/8X5xbaxttkePvyk/fSn78qOvPmWgW2uj+T98aMnFrubXElxnkoiGg8HB3sSPmaf4YeIRQCjsGkC6y8Qv6US6LaWIUguytNgR88pbpxIO0OFixliqdMSVL5UcSHgkezNJbRgJ/Z8bgATJwAeN5dnz3fw7FT9l7bDOF+bz0ovLseAtWPt+RO2HmfPLYxmRxmggVLtlj99RiXSArNRC2evWURkiCuUkFCiAAAgAElEQVT5nQCI2pNDvFf70nbdVUT5uymPOEziZ7YnBRdT3/l5QAHiOVgSjFvb2d5pT54+MYuIBK/G5RG7SbkeX1d+g++i+BJaf86Zx536tAM28X1h/oauNvrAS1VeWYcwg1gXPQOq3iXy59Yx+z2NxC02ANcQ4JlnE0CCyvm4Jma82j4ZDM1aaYJHJeMprHDd0gZjYkfG6JU9SKKK7+He2Z+sM9dBnkHu8aI9zHXEt0TULs/9mt2stqswJLOmPsMGilVoUbsw1P1pAXQao6rRd137V9ne+PDEIbqOyhl4vVi51Rbh9YPJ5PZafAVrcfvWLeuVZQRhFY04O8SptEQE7Ah13JOmDNj2xVTiqfwbllFAAM5erlHf04n4ym5XlTyvS6KsuO6SiVvs/9ZeeulGe+ONV9vUNN+LXsNJe/zEeQ3McDPo3E4KOEFojM3xHnHiTnK/MI9AIPo06LHR6gsDjpGJ1g7xiEnaGFIUHkVmc/4cl4xiuY5BR3tmsMf2P/sh+99j+5y85/eJgRLTOpbyFABAGs43zyTMAWl4KP5kqojtg8+a28a9N8YCWAqr8mcv6MrE5oy5kXW+xADI6Lgh4K9eFG2wWcRn7DiN6tl5kdiQ+JPcHx8dyphubW6pR58k/XB/v80hbNCaEv9PHjxQIr+0sCBnBmsAkZjXX39DgQ4OBGoRN0HQCOjArXnWaPXIVaWBG0csMJR0Nr0Xx2PDYBAkyABhMtLqKkofKCaoMorp6jHXgh4B78HwJlDWGJyqIvYPXSIWVdXggu0ovCHUd1RqkFDg1ApQQbo2RdHFMh7NwiiubA8Bl5Iej8Rj0zNehcAyDAWCCZJYxinu7e8pqLSBjAKq0UN68BgtpF63uTk5RlTscQCaXTqMASuAh38X7T5926H6RMRJqNzmxtAXzSmTfkM3SzebdtACQLiuxGaUyGqsEE7eQiahXxMcsV48m6gzJ0jmb4IUgm0OWKiPA7JYY6MgCIsOV71+cZ6Zecp+ePbs6UBBS1+mQa4Z7WVABvYJSOnbb7+tn7/22uvtxuaWghZGFyoJv3C/qwZIXQGquDeU84MDDXBkp3TpEVgY/avL9vzxJ+1//3t/t/3gX35fjnuC8ur8cruamm3HagEoRgj7ovYaAEBQGQ53AvPsm2tJcMfusfEB4HFPs4xoaQkEqX8RALCRNg03jtDGkSCqGAgYxqLYjoZypCfnuvw+A16ZIBIEs3+NDa0dZ86sJ5P4VQ4G3f809N/WZ+fzk4xyzb1zjW4EP48gEM7YDBEHfWH/8Ay5BvYl7+OzxeYo9kXYKz3o1BtbObqqPAVk4B4QsSLAtuMt8Tu1VjjgTyBikRmebw8AmM7M56a6m95O1mxMCEfmk9oLqm+1T4771/Kdoh7W+nKeuOZUU83wqD7StBto3OEo3NgVjT2KMmBmByzIwRWDqAeU9P31elHWu8S0B17yPEVXLwCgT1SzR3OfASNxyLJl1cKS++0BAK7LFTOqRAZ9V9aW2wzjemYnbW4+c5vPVV0+2EOA1L2n65sbbXFhSXsl6tF8NgDA+vpGOz0+a/fvP2wH+0cCANIrnrPL9aoC0AAXXGUaqi8DBcebI+fb4wQzyqhrpykAIMnXABLlc2rEVA+wDeey0z/o173fN9mfYYz4zF8qmaWvkf0KXVw2t57j6EvHVqUkRbw/jK709Sb45RoC7uVZhlUWZpXOcjEluI5UOBIo2SdFLKlEvAAmytfKlhU9l30eACBj1nTWqsUqIFkqwbG/XCc0/fSRWnHefZq8x8mV6b3SwIHWjP4LiW8Fd6jt4/P4t+MbU9zpg+azdB+lTWNg3nYAoInvJ6Dnulh7fr+4TDveosCAtdUVVUdJ/hmnxbW+9sobsguw2O7dv9cYVYxf5buxTx9/fE97mXMgkb7lRa3ts+1nAri1vxeXlYgBdCQhdFXcgOY4QpU2MFe4VAyQGJhne3/uc59rt1EBn5q058+ftZ+8844KMkrqme5RtlFgySIzztE+WJSP3UPMuOjRmYCQvaBKcLW/9EmmAnUVcKwXFVZAwDf2auJB7tugQCuQyZToVJx9jfRqe8SjRgCWMFf0BAJ2XrM1xWgVUFrAhc5VCUny32NSBTvC1jUVSTGo6n2i6RMHqH2sYtICjXn26T+XfyjBMTNLi+UYgdNulrzADAk2F3hR0x7ijwV0MUWodDjYp+x57ofXICCpxFdtVQUAiH49NYAD0OHTqhnKPH+7EupEJvaNvWMfXLGBBCep+LrvXLZSvemj3k+AToErqvjaiTkh91QKjYautmUlhcViSPIfe5s2st5mJjbgNexTXtOz+hJ3eL8gTuocxfFC2Dk5ExGb45oyxcj3moKDASLrDthXYgIcPwQo8SQbJjAAzK22O7fvaE103mDW1mx5znVGtno9sIucixm9jr2k65by/zilh3UmhyA2Fkh9fi6bFcawqudiDJY/Iy+S5pPtb1gTsDds/2EzT4sBsLjItCb64Nl76ER43ChCswDoVPwt8myGjM+DtWzYhx4FWozdE+IMA13TM7RFoNfFyFHi9CqW0IVaAJx8jEZTGxQa4sghJiLe8PlKe5rmC6QFoBOwlk8fdH2ux8E9EBAGAkCeJohdmE3oXIYCnfdoEv1eiFB+UWfS8WL8pQEHg/o5q/Hdit+6Ft3JX/vqbxJCDFQBsU5q7BMHH8PKZpRhLIV4qtkSYtBsyINBzVEPGeckQ3DSZjGCzHjd31flf71EQrJoJFEERwg6cFFxbiQ5PEyNrargyqr9nsEIkMDmAfXmwbvya4Qzs4qh6+GggvqT5LKI2iSFhibYjFEN/QJnGiPmn3nR7AQRX/FhUbJfSLAMZVFevNhFe1JF3zSaBIXRIXAAmPUuhK7obwoqakNxwJJ8SRRQ2gXuUUfIELopvWtsIj7z0aPH2jQkyYAMu3u7cs63X7ojuhiH1yiyVWLlUDAgJaQY9VKCxswlDW0viRmuiOcVXQOBRJXUpdViDNQdtAqZKsDERuiiXRWjIr1cDmos1rKz63YHgylBdFEhttr28tKK7gFABLAgG57vQtQoFQHokGhKCK2sP7yWz1aVvpgZfLeMaAk93rp5U5Uf9gPr+84775jpwpxijb5ckJgK/8a5oBpthNraB3IkTGZQsOPnr4SPyh0VUBLmy/P23js/bl/527/Qvvudb3vczOxCm55baifQmBooMb3MhfgFhUTUrZDgPomyMet6sl/osXZC5xEjCTwSsAZIk6hfl4DHwAy5w7iKtf8R9/P1ZY31LKqdxP2RI7MgBpAA0UF0ic50QEX2C9fJZ2ae7lCdqGA8DJmAgQMYQq9jAU0OrtyDyM8kllNgINete63KOmvAs2N/JemIlgbBnEA8IeleYwE5YvsYaOzXPklSGFMJfGWDLk2tTb+/PqyjbefsGBCww8sf9wqOvcS9BoCNf98XblBOIo3ddIc8/3wPn629WY4k66i1r3UTiCV75wQqgm7YmlSv8h1ahwIdck0Bf/Rcaj/015pnrtd1+y+VNn6fhM4Bj6nlAVyjqNA7vdhxriHsgzjLAAFRu+beTBd1FSyK52vrK61NXbblFdSVlzQKDVEiEo+dZzuqzBLkapxVCYLlLMgeCFAEvJtIqOj0xFouHmmFMCmta7aP2bOuQjjwi5/SfsQiVKVQ99GJYKYC4p8HsKvATYCugUJttdIA6MFm/zx6HFagzn7OfskziH0IWhWf6ACb9zIhgRG5q3qWET9NUOV7qzGO1VNpteUR/M59cg0BSQLuJMELwJzr8Rq6RzN/UiljL4fCLUZAdCiq5YuHvr6xrmqtAIHqtw74FvGmaAwlKO/BiQDwgAWqSp85gAslWravdBp4P3ZmY2tTVbjd3R295/TsZGj/434Rd8NmUdgALOBngE8C5jKRonq1eb8KF1MAzRft9p1b7eYtRJOZW29mIi0APDf26tKC2YLEET9976di26WlAltHQs+5oaKKjQUAYK8/ffZElXteu7VhLSH6/vHHZi1ZUZ/7D1PNII1thwWRSS5O1JqAMLHGy0m1/KQ9uP/AhaKKm/Z39/Udq4w3W1gU84HPQGwaoIJnjB/GVvN+WI/x/wF58Udql+omljiAjvL2OEc+NoRnBIDilk8DAB77N+rvBEyQPyNwvzS7M2NX07KZAgR/E1dw/cRy3KOtqWd+J4Dnu4k3DZY4tjg5tb6WwOQIt1agD8OQljHiSzFONYJ0WvoLA9uyEk/MRpgMSRbCjkl/dyjfaQFGxBJQIAUe2a5zdFEs7qjknJGUJdoHM4HXsk/cpjaOyI42h0X72Au2PaK0V5I4siIcHxDDJzGSTWTMYE33EXuUOK5ESANKWHfBsTpgA5+tQk1R3CW6eG7dsiSmjgUqieLs1oQHYraBPRiwuj5Pe3reor0GFhwPGfR33OHKrce+8W+tP2DADGw4ny+/lnZmt5pwv7Q+xD/z++Q4rAGifXmdnreADsZEX2rf3rl9SwCbwHIBpKaV4zdIqikasua8D5vCLiSuPVeifNRV/2u6DLa4+vtffuWVKnYdDEKhw+fXfgh4Axs895Z2Xs4x+5UMFgYAEwDmZtFOYAoA90I7tsU5ib/REkHVH3AC22Vw2VMtOE/8n+dKnCZBTBgwNaHBf9MWRs7E57tYy560SOVsCZD7/MXnuEBiT6J701lD8NGAc9plUqxIrBM/l/ndvf9M/Du0qrUao7my7Ovfsx9wC4bbgzwec/TdXI/Ws8bDC9i7Fvc5nsvZTewVccy8fwAAHGRY3VEjYwp53t/fUyVUF1sJjY3goTYpzmRjbd3jn6CT7++3U8bC1Rg1ORqBAkdtX/1zF21jfV0oM+0FfCbJmQKd6hFnYaF78Ln84TWEtKnwmuIz15YWF4abZvNyD6J8VX8cTs1oqTc/Dy3K4wmEhoWowDmBr1FSJygJFixmYiXxCKPgXFzFs6gJv3fAzgMzhUq97idWtdcG6eap84D5LA5Vqhn0/xGsSbm1AjJfrzemjJ0EO84VNNy797E2NQk/n0F/DBuc/nsQc9TthdSvrLQbN24oiI+DhiKTdQUAOKhxTjIIosCSkBbNv4LHBFZ6BktUBBxM8ZzoRXyxqjNuPuswmBZ5pmAjapxCHmsUDNeKMUNUi8PM9wh4KQ7a5taW/k2PPcF3GBx8Fp/B+sSxch/cs/rNhCi7r1aq/xKXGQGe3BeoMuBSgIe8XqMEdTAdnBPsUfng80EqNTrq7EzG3OyAZZ0JXgvjhesEjcRoSfyJEZSTq/b+T37c/uf/8X9o/88/+6aCsfnFlTY1t9QuG/OprYug59/1ePN809McZxfqUA9s9UmFgowhSQ/l1+ueAD4GYlBnFh5jmlGMzHBGREE2uKN9Oky3GEfcGOkeE4veSPG5o9CJnWZez3uSAFn514Y4QQrroX07wXG4CpDkKeddM3QL3bVRH5HygH0BTHgv9gLbx7MLDZS1TdDNd2LfoFqmYoTKNnuC78cBJSkY2CZV2cve4jrUXtBQkx6pd1qLEp5J0m/j7fXrE3YnHBlL5/FJ7KlQXAeQLq1Q0rEwAJC9kc/LM/WzKHW6QWHWyWeCYa+Vy8PZA+mhVOtPtfXk+wX81J7NHkvyH3XrfHac7mArunaQJKGxhXlmvuZxprf2j6iE3dSMMBUq8B8c84CYlyAWl2oExnuNnvCp1pZXF9vS8kK7mjBmdLatrS+rsqJ+PcTOnu+17WfbqgxQDSNx7581n4Uvk9bLISwz/FCNoKI6XKNpdY8FNOs+plzRSCCp6g2g1aCmnUTdoyh9xnTC/Z767yRf+BdV4oq54/PloCy+sAdOBkXisG2Klpt7y7MwMNcJfE5PtcWlBQn1vnT3pYZOAnb+ww8/lEgZ+wDbHfCIzwnLISBdnnfsVQAwEqSwacLYC+Mqdq0HAHpQIC1orA2UW69x2ihKK0SitcttbYOExv34JC9OlJgAsWZ/XmPEsCGi4XfUbnwCax62jaf3uMI7zM+O+NzsrKre+OXtnZ32+PEjM6xKNyQCvwTinjQwrb54rp1gOGvB9an1bH5e16PAdMYsFrQF0DDQqDcB3ejfLOpaEOlzW4FbwqTHE90baOOAVzUHm+9mDWEW4Od2drerreBm++IXviif++67P21HB9jQBQWraBYBHrMvwwJI9RrfSDsBImVkzLJLUoZ3rEHxiRZFknrOyB/94R9pDzlxXlTiqRiGkctqqZlTTMk6wxw4PLZIcu+b+G/OwABWS4TWQtepwMc+ZG1JZtFZygSksB5ik2O3iAOUbB9RqTyQnhWaQMREmSzAe/genlPaSlyEcdWcvZIEN5X/aDbxPvatKq3Hhx5ZWftOEyLUqjCv+IuzZWbnieItja8+MpNNTM9i0tm2l5BnMa8EnIWtIsV3++WwCgIAOLF3Qol/tKCfNRLC3AgwkDY7vvekevWTBLlf2fEH74fdwb1x/YormZKhmNvgkZP3YorRQiOhXIAwClheR9o9UoiQqrpaD7BLHpsYxqimAGgPncqWD/ZC6vCuhPMHnQ19XrGfxXSodhN8HuAmv19dWS1NLzNErtsvtyFZgNlArPx4FRbxW4k5iEOiT+OYwLmI7q1anlKI5Lt7ILIQfIG3tK/dvLE1ALkB96XZcmbxxoOjA7dlsIalKk9rEM8bar3beEZhQO8NgxDE4fw3BTj2+KD/QS96FRuyplwjeSDPkr3I/kYwFBYyxWIEAOfnmajBczxubXKuf0dwFxE/8prJFQCJ2RacMcadYlNkt9fWdLaJ0/1MaEkmR5xph0cAqwArtFwQNxbTkfYDFXJZYwM1fWxIfkDLEdev/9NFo/aaYmRWISYgTwAA+6yL0gPxf8eXBxjie4k3BUbNeooc14/4ITZBLeLVRuBxjNcBen2ONA7Gop/8xzWRz7E90vdWY0EDfv/Nf/RbGgPIHxu/UW3cFPirhugeB41NCPVffSNHhwr+ofQjqMbmOTk6brvPt9vhwX5bWVqSaAOBCNXe50+eKAkiaacKjbEGwcNDLC1Y4AEGgSjgsA3m7NDUfyTKhXuSeDhG9BCk2dRrX9xsScIt6GKjiuGK6Fj/MPpgORU8fV4FY3nw9LDwnQlWJLJzDiJrrQTeK0rWMOamZt2KTnjeEOLLAU5VTUrQjJGB3dA5IRl/MQhqZE4FsU6CDABYQIxNdT6I9LBhHNBBF+OQkkS6L0YUqaL0qrKv6tO5HCmJNmslhdgSSOG/dR2F9iUYyVrHmbFxRVktxgZrjNOLA+0TOVV7qzKoay+Qw47MVT8lopXcEeSkUou4lALVyWQY2QPKhxIoBhywIt8lR18zkX3IxlnOmTSRChL7O/1RckD03la/USq/EmUqcSauIY4XSqYcBU59YV4Is8/Sla5RgW4peQ77sAwjaDIAwML0pL39h3/QfukX/1b7zre/bfrR3EKbnV9pV5PZdq6P8ziPfp8LAABc6HqlE8jHAAxJ3ZCS+D96h9Ibj3z+qEYbdfWMbrKhSZKWrCMBu5OYET3l81JhzGf3QVkf6Pe/z/XL+VYFmp+579HsoCSySrpqTIvf54o+ToW/cyZNzSvKXzcaJQGpFHPV8+hKUvYvvVnpMSZYIdLAQROIPd9+3rZ3trU3VAmr3lkBPZ2IV9ZYdMMaW+VRVhZIG5Kq6pft9TsCAGR9xvU3mCinICEjs0oUVFTfmgO3KfXf6XVdz5pfZ6aSAQevWzRU+kQv+6V/XkooS5yStcI/8IfgSH5EHzX2lQ/ATij2VXXrAZ9+b4WilyDq2u+659c7PAG1onmOTIHspfF+vYdjS00Xd7W88mi3kanfdqqtrq+0+YWZdn55IhbA3BytVZO2sDQvf7X3bFfVNmwvZ5IqIPsoVSZ8HUE4wcveDuKtrDuBtb5VlRZdD4F4KaCzTwEAYn+cuFg8TOengA/3g8+oCmDfPYJcXIyZGQYrNWKrquJOWhyMKkip9cyZ8r7x7O6sW17X7wvtlwrch+c0NWlLy4vt5Zdfbq+/8boqLIiskrwRN2ArA2zl+1IhzQjF3j87LjFNN33RAQbVOzswcMwSS6Bs6m/R7cuXJtGwro/bAQ3kOklw3/2cqty8N1VXAfnT0woyVY2tVjU+xyPA/DkB7tJ2wXlz/3/6NQ2UZ8+zDsQw3Dc+mCA6wCbMooCKATv4blofCdzxfYOifiUj/J4zqec34/0Mm4uki5Y0em01wWhpUfeDmBaMFK4P30UlngkInsfuuEl09EweOj4aNBJ29xH3O2uvv/Za+/xnP6fvfeedn2j0FkGHK4GM9iJQ9vnKmWNtlawuoMJOQu44w7bROgxbm5vt85//vPqXqfD/5Mc/UfujQPXWpOpNRZgpBnx+gFrunXWEARjQIkG96ME1WYjfCbxC5KviIoGY5b8SCw5xjtiD7uPu4zDHfh4ZDH0YAICzz2cB1vAd7HsH9B7bpj1X1H1NgaqKtNvsbNNDp0611zHtpar5PE/FN5WUeJrGosekzVnzKDHLINBZhbDQxVM17s9t778DtMtHSFme/mvfH/fAcwgDcaiQT3zdOzvbukdiIKrLxHnJMTivRycuzAEukeCoyFQxI3uWmDpxH79jr+RsZV9pnarFTHFyQHJaG6sV10kZPfduM835D8Wa63axiRGtY692mKyaBS975T772ELOpqngFn8MCAgr2ZpUFvvr4yLbWLfXSpOhchl/jpNqtKMU/9YIU8XLVXhJFZrXAR5FAD0CmMlj5CNq4gS5FT4M3Q+el3UZzsXqTjvF/uH+wDLhPKHlBYOHteE1AAC6jtqzZsk53wnjBsDHAuoeWR0blPgjBUbnCbBPDeT4DGBPYTNNt82NtTY/D6uBqWkXbXl5QfoWGtO+/bw9e7qtyv/sjEEux7fVSkWrHhPHJhNPHBOrwPfBJIC9/cO2s7vfjo/IEzwFwAUk2w6uLXmS/G/a3aWVNRbBDo+w+QYLjNhHO8uAQgoqsuPVAnY9RhlflyKRGYxmgvCHmDBAoIt8SfzHQD5xjRgIpQPQx9BjoSdTARzDp3A02OK/+Y/+sQCABAEDglGCGxidVNrl0EqYTUABdPU2EX2Gh8jvjvYPlOhvrK21O7duqQd6+/lzjZ554/XX2s2tG7pcNrCUg09I+FvbXN8wBYaKybyNGJ8LEOAH7Z4KPZgKXtTPXs6JpXGSMBroCCoE9Xix59LLOYR91wKIHMSsC59LcMBn8TOh7acnDaE6MRYWF7RRk/AY1fVGYjySKFjV+5aAAZQB5DgJpTZPBfEK1lK1rNPfb64cMhymR9MY+Y9egA39RPRx/uZ6GC0kAKXWUYiqgoPDgSXAilDVdILuw8V9cbgU/JQoWrYilTIlwLNzckAYUp6hJxFMCSmFUikq3yGjPkp5Wr1LBL41bkc0F39vtAZ64TPeCGWJ12SdbZzGsWXsmexfARllpIMGa3+cnA7CN/65qa5cqx0p4lzuv6QKEQM7AgbeZ3q+jBgrA42jW1mlBcPBZBLIzIRVgFlJPAece9Q4zKuL9tF7P21/75f+Tvv+978n40u/Esn/xdV0Oz4DuKIH0urCAEMKlipQsPjQSPlPsDM4hC64zxlhjRKE9sk2Pw/g5QTBPXhJ2pPwOSi3U08FMJ8dACBGL2v/JyUQMZjDe7uqr8CMSuB5JtpLEiatalo55L61J/ok0XLgGrnPBBhmvdB6Mo6O8/2almpxt6mqZpg9wL7HCUXUyY7CrSKwZfQsLy7EkuJ1nHMC1bSuxAmarmlF2lSBWCu1LxUziADLKLorIn7vOEM3AYUTJAcsqvhWRYSzmIQp9yVAqZgPPQAwJsZjr6GDQZ/svo1ndDtjn1ne7wB4HAmnIKlotbHH+rwK0hQYVSUl+zB7KftAn1174XqyPo5DTOBqwDNVKoO0vD8jC50Yl6UvoDtry0+TZMvOi2mCzSTZNKiysDTXVteXFZBcXGFfaW2ZtMXlBQHTO0+2Fcjeun1bIkOAggTBqcywJwi6qIaen7p/kD5Eqn0CpTjfCH6pUjW2KSh5KSp1+vd79W4F0NV3mraLMAC0jtUH2TMAwrpwctP7vvG5GmB3tQq72IOKeU4J5vUshxFnVWlQIDMtbZjbd+5oKgAqzvSYDxTVEjjj/XyfxqJeXuqs5XmICt2NbozKfmjLee5U6GWHZkYAILaGCr8plH6e8a2c3WHfqt/T1WdXPw0CkISyBwWCiPnmfY64Z65ZAEAx31QBhR1QyX5sqSvMvobYIyWLZZsysjd6O3y2xAyZEMM45MXFwS/y3/Oz8zUWeFt+EL8TYP1aoFn3xLM4PGJM21FjoiX3Q9w2oe8ZtsApwsWzSvzX1lcFZHNPSRB5DiSXrLvHGbvtiUo4a/rKyy+31155Vdf43nvva5+zBidHsA2m2zyTbDpRRydhpU0CPfvqnDZdq8R37DRaCz/zMz+jJBKmn9sLrM/Cddy7d1+fu7KEroHb+9gTsB2pAAq86MZ8cT/0wUuQrgBAJ+2wcAwGBQCIvcrfo901W7AvFOFTogejXt1O4yaxMZ+TVsI85zx/bD4FjPE7fSYCAMT36dqqepy9xf2w1zkbYkkuLGp/GgBwa0FG+iXOldZNMWTxUWnJoLUofintnkn+2bup8J8cn+q/YcMoRj+xNo5A4IUF7bNMyuCaVtbMyE3MS8JL0hl2AjYxoKDiYGKrbuqJn4sBgKy7pxYx4d1aC/F1KSDhBzW9RTE64yftQxMTJjYyyGeaPX+w50M6VQxLr4lbFLgunWNUTrr4Jz6Ks55ry/1ez6uc6AGCRE8orEkzlLj/sXVJLUTEz8MIS8dtiWd0TdUio+uvFkS1AGjKkDUHXnrpjsA9CluAXcThxPw8J4BCT2MwkJznyXpz36aej1O68EGsA2upliCYuNWWrKS4xvb28XfAHOljlL4KP5POkmzSdFtdWWpbm+jAzQkA2Nl9JsYLLQBbNzbb3v6BWpsphmjoeLUAACAASURBVFHYxOdabBX9HYRnXejje1k38orEW9D+n2/vCgRojf3kthrlh8WK4xyGHY5P0TNVKyzxkeNF1ggB3wmz70qw2dpeI9vDenmJo2H1uPU8e66Pu7Mnh88gtqj8IQyntIjnM4b8vFjmiaEV90sYMSNHfR2ZlJIpHPHdiZ8m//U/+T919X1ApxepclnKiKB2R4zv81hAB8kLEuC4OD1rTx4/MvUfA3t2LoT59s2bbRUHNTPbtp8/0+Z6843X252bt6on0qMoZgUi+KKp9pFI6kFe0JdzIuPMZz958lgPFqYA1LEEwIAFpqKj+mjKToKDGFIWJw4iCQ6vy1QDjwbiYDGKwQa4T6T4XowlGxb9AT6D9aBvj6Sa/xPwMJowvd/pg6pS2ECl5doSZPF9pjC5rUBJFxsAFU9VZkiS+bej8gTMCnCrciMl6hoJYzEM0FSLYejwVqVOiF/13WcOqipV/KwSGu4nCUlG/6WCmr+TpHtznaknVQABdB5QYShtJaaoBIYqN/uk6NMEdQAFGcnHvbkaejUgv6F4KcCUKvqFUGMCRb6TNZZgBmCDgql+rm3PkhjBoDz36E3koCXQYU/TmkLFV5UXRCjVf2mhNl5n425ggf+HhiRAoqoHGHAMSPacNABq5Ev2FMARa764MNfmURY+3Gt/63/9X9o3vvF1ncOl5bV2en7VLq6m2vEJAkNzZrrU6ETFGUWLD7Xba2XD0we4CV6C+CUhzb/ZVwFO+O+8N58XA5PP7gED/a4DH5K4xeHHwOXvOEPZl1DkXlAZH15bFeoETxFhSsU2z0QCltVG44TFZ7e/7yQxrhxeH9WjdoFq88l7uH5uS0Jm8x6zhWH368axoFkr7icOiPNDvxqOOS1Bg3Ou0UmVj+pZQ49mP7ia4OpPqh1KbEpYKPYhz8saI3ZEOAv9GfQ0RpaGQI2qDAes6RM4J3WpgtuZaf06e9Mn6Ll2rVUBD/Ef/EyodtlQvidrJiG4AsHy+iDgAg06yqB+/68BAPJ8+z2ffZ3kVvdULK5cc/7uA0G1YxRIYLG6y6KS0qs5aZtbaxYBnCMABaDlXKI27okJO0+3VfFkfBpUUUb9yTfgLysZoMefPUi/NbaePZtxcVLK5gl1c30DXLoy4ep92hOy/3TNAuAQHzOAaZVsB2yZAtCLAAI0JYDU4xMVNWOKihJZto0nILHQ7iz1zylr3wOArrL5OXM9AL/4zL0D97Brf5Q4UXwg5wQQjd/RQ2vg1N8b1W9+xv8T3OW88Z5Uy3xfpjPzs4CVqfCb7ZCxdT472X+2OR4pqfsumjYsEFdSvD+xv7Ad+Vl8EaumSQ9Vme7H9w2BX1h7pxbVNJ3a6459UdGgA/nla2pkWOwt18h3AABAuSXJFR1ec7jdx8x+TBIgAk49Y1IWzKyADlh+xDc1YQnAan5xQUmSkg8VKYo1UpVf/J7uF3HBBSq6V+0EnQKqkQjl3rip9SYpp61JbV1XVB4329rquir4MBYElqiIgBAZ7SxT7bKZlaCWhQJFIrh88+ZNMQG0l2YcI5FsMLWANYD+igYPNOIk7/z+GQWn0miK6r1inYwIFjhikFMBc11XgI9+z9vG2q/yiMwyGTWzuAaeJ793z70TVcVosDSLJYUvYMwiv6PoIj0gCSJ6zHACe+6RQJ5iB/GvnkvFr9knADb9tbLP+FwBANDlKwkSOFbvtc11Cyvrzfp4Co334ahlYwYT+zjxZqYBhDLP9xC3ClSpmBH/rHaNC4sysxb8YSoIv/O1u+jjBB9WzcwwsYB7xg7I7neid1yfR/0ZoOG+1Ton5gBxkfvyM2JPid9MGBbT7fwyY9XGNrowhRJDJEFNEiy/VmAsFx0AIHEzAEPsk/fmbE13qpFtNZ0oyZ7jBOcgxPZp+eB+8iwFkF+ZEWgNk1GrQPoAFIZKRDR7JfsytjRVet7LswcE5z137txWIs1e4LvJszAOtB0lARaTqfYxxUTFtzUGUKFFaZO51cIxVoD/2Fvtj2IBKodCrK+0VLg22dBicHO2v/CnPi9h8nZF0bC1pUUY31Pt2bMn7dHjB5q6s7G57mlfFxcSJH3y5Kmu3SMhsVX4mDpXlafxPfhi9ow0BtpU++TRk7a9s9dmZmEeLYnZZADA4A/XqudfNHlr4cHuOBKjjQkqCPwi4vvs2baKcrQw9D31iZmG2LkAoRQoUlh0MauKnYpHC2QQOFeaTzUKPkyDPmZL7G7/neKVmZ8uCRkosl+zL7a/T9vgGBFNegaAAxYnOwkuQGEQYwF11Zz3UieWivzyUmOc36OHD9vuzraM3csv3VWiT/JPzz+Vf40Kokq2tNxu3rghyj8XykbEgYDUY2Q4SByK9PxiAPnuD95/v/3oR3/cdra3ZWSg4qUSf+fWbdHooBxSdQ7NikVXr05R2fi5+5Yi1KZwWxs9c0Nj4NjgCd5YxIjMCfAAmChFf4x3RqmwoQEBmJUruk31Z6WfR/dVQV76h3HgbNA+YdKM81BBldjaIObQjxVVV2AJSpPE2BFYGMj9iyT4pvvIYBVdhqRDxuMSNNY9PjI4iOfs7+vnVBZCUZShrJ5jV1BNfxLyW5RpqImsj5xX9SsqSWAEzsK8NiWMDvaWHIImM1hNNGvtkRdjr0uSf10bbIty4Dx/rs17oFToE8RXL1ueew5jn8SAhDI3l7XkM1WdOz+XYir7C8YLv7OT3LeYUwEABPNB3Hlu3DPOHUPOtVNt2dvb1frwWQTi1ouw+qnoYxjHqyuJai7Pz7WVhbn2m7/+a+3vfuUXZeBWVtfb1RTaEQSzBG6zGgMyJC5GigQWqUevNCicBBgAMBPE4FCPQue/HdiOSvtJvIeErQy2A5+eMh2hpJoIIAN/vdeyf30+zwmsP6cHAAb+zQtAglLRMlg500Yx/f0WP7lopwRZQ4DEMys0v8DAITCoXnrv9Xyrv8M6ENdZEf4eizABAKjNqRI6zVYGEdYMW7f2pIqgwKyErgiWk2DagDN1YGSssCa7e3tqD0pCgiMK6uu9ayZPAjWbblc0bWM8TkxrVdX7EaSwc6AaLCpciTKm6uOgY3QKcRICTNQa0D2vLiFPAk+gJIHBYl7x+jCgnJil+mp9gmh4eM1H6mcAtTi5AAAKPNKr1rWe9ABAf67z+oyy8vgp/+lBIDn8Crqzv+MwHRBdyOmvri63ja31dnnFz85V9ed3ewe7bRrV4vmFdrCzp2o+I0FhAJDoqJ2q9FJYD/wfa04Qpznoovget73dgxrP6KpSbJki5dx7BwAEFMm18oa0XDmoICAvTZdhXnaNRxx6f/2MQv/vk51UMrwn3A4Ye5FnafuccZSeeaxzUftF49ZSbVMCaZXoBIwRRosf5nz2gIcYUNpTBiNVyS2Ao0+G5Vtqf/k8eKxkbKBHbnkKxcjKY22c2MRmDcFaTcFxsuyzHQDElUnbG/wG90BCzB4nOdlY35CdIHiP3k6S3dhY7kMV2fLRuqfSA1GsUuOfUvWH6UWSaMFf/yGugOINpRy/hF9ZrXF/ajnC11ScEdCI56LpRQtzagUi8Ue36ayqx1qLAm0kRBlRTTH7LEKFfyRZ5Awj6ohmgcb1IRrGRJ4Na6aw99jXJPxnJ4wdvKWgmYSdnw2sun2EjD3abnoWlo0ZXkoWGItbTC90eBCJxvYCAPA8AT6IxzJ5I0F+kkyJB0O5rxF2sAC4R9ZHVee0lGnOuivIHnNnZkcqs1nz0UZiQ90iGMBISekM+9WxjGKn0k1SclcJFXEP66q2QE1kcGyqeAb9hQL21U5YDKa0HAI6qX+9xAB5byZL5Rp9hhHH9rQsrg9GLrEK3+3ijf2u78HtWsSH2BqzDIgHz1XMGiZJSJQRhkSmWFi41GKFLvQkueH6yAn4DnIFfi8wanoioErC08UWTXup2HBTLgTC8kC4Ueex4pjYGU2B4P6qUHZQMSvsWT7D1xDtAqYoJV4xCOZ2Jtal2uCqIgvwbk2EUaSTliwXOg28CICIrgL7HYHTEqQ20DpW3jmzKsiUsLeAPgldmjmA/03ypyS1JlrEXmrE5Nm4pv5ugz0Ruo3d07ktrYL4z9gyrkugQ2PM6Hy7eXNLAADtGwEOEe4EYAWcFSBxXmPhqsBLfMVZ5l4UmwDCzrtFJraqt6PYDoQ5OZdqvT4rwceK91m3ABPkXZ/59Gfal372z5TmB5XyY7UoTa7QNdtuJ6eIkS7KNmCEOA9oyDx8+Mg5m6at4H/mNImL9YVlBviEj8VG0f+/ubnVFhaX26NHT9rDTx63qWm3lIQVnbZBi0EGEIcNSPH7tC0szqrgTHGX73j//Q/bzvZem1ZRDvDd/u/FP8OzSO6ltj6PGedvacdVLMh/C3hGACHs2oq3kpNGKyvtCP58F6kca1m0MkCL4oeaNpNruxZfhfX/n//yr1yNQb4DTTlPBYGmmPBBCnDp0ar51lLuvLxqu8+eaRwgBgcxtD/75S831NP3dnbaJw/uqy1gBeoajqlN2uryiirAvNcjPOYcIJ2eSXhNs9KLVr2z/Vwb9qMPP2wP7t9TYK2RISjcpjq3YYQYAIB+y1TduO5+hFcoSvm5AoYSE6Sqr8Sk+oQ5GDgKFpmN9+TJk/b40SNdC6BEgt7Mr+ezpUcw5XXisEV4DqPKwc6DDTshfcMo3yZwdiClRlJXMUQndL+KgpKBppZKJsmXkaohsRF970K98aLiSU20aL51fwAATviP2/OdXTmkVENIRpKY84wBVcQQKCPWV5d5HWuIkyYQjMMDzFGQKcDDMnGu1DsJZv1SSQFogHlgwMLgghKlEsdhHVTpWLLIjI2hlZ6TmAcxzQZPgjEgb0WhCvLL58AkWV2Bxua2EfUkoZsAWFGJFM8MZ8bzV9IOgHJ+qTXRutSoD31PJTXHJ25ToIqiylCNqySokbBNVWkJ+KF2MQlgY22l3fvg/fbf/bf/Tfve976nFoCFRYwaVRn3luJoNMsdpyQAwD3DohxWki5Qpyp4GAODGA6w+0CX+4ojyX/nvQlYk0TGOcXYB4RIkpLpD0kCWIfeMQy93Kn4R6SkAJv0JOZ6kuiGWcC/88xDW868U1+7K+Cqzmj2r78/PZNO4qnauecrCSPBj5OLmpPeVUqigZB9oOddUx0MBFltlwAkuhnqK6YKV58nSlnZlyQunEcBFt3ceQIuqj0Det8BAGG39IwAJz3p3TdjwIr50O9GppCfUzEWNKppbmAvpToTypvXZFTC1rrWOo5J1tjfluQpff7ZI7w2AXOfpOv+/aFDgsY18D4JoBaFv9+XsoOVBOfnAWD6PcvzyP7I+c8+cfXB4FQS11xfzkQmVASEJUilz5++yc2t9TY1Q/JAYHakABahqf2DPYmhAV6fUPE/hKq4IUNMosTeiq1R8D01pcAEX0i1ggCFZGlvd99jOM89FtR7ncRzbAE5JzCrZ5GzFQqoQDL6/Ic502Z9ae1rwU1VtA0OAyPVJiWwCoa8pxJc2Fc5qO4BgAGA7M54NEjU1pG++wJt8gxdoXNCwPPmuhO0s0ezFzL6MBoYATNf3FMDiNgBOfGPBkdCubfdy/u970Oz9Ki/KH5bskKNAGVDHDbhe2AyAAxhw0WXnZr2JJEzj39bWV7V8+Z6AcpTkQtLJ0Cs79nJhnrBses14SNTLwZWTBUn8Blct6YAaCb7fI3xMoAGAADwoMSVc56WLZeC6rmS5FFdg+ZL4sZ0AldoNTYNu4l+BpVTCarVSEeq1UdO6p08W7TwjTff0Hse3r+vJHBtxf4QG8P+/+ijj9v+7oEYALQAPH78RKwXGHb8G/DEI1DNAsBOklwYqLlSewF7z0Ums0hZa2Iv4hPiOp9rJ3okHtFLYK0CAOh3aAoUSJXYJaKprixHA8Kxm4CUrlUotiUJWGKPAE7zsy4WsD67OzuK9eQbYHZMV5VR5wxtCbNUFWPXxBX5deI0Kradn84el0bUHOPREEF2j30fryWhjG+TDRazgVgF0TO3TDrprzaX2usGet2Oyx5nD+wfWHiZa5SqeoF5ANMx4rEDHvM6jhtLkp3qpmLdK7eQSguA/5XOmNo9pmH8Luga6SHXHpcyu2My7sOFM6YpRUUeYGxU8R/sW40b1OdPOSn3uGP7YfIMMZqLjeVnQPuJe/JN/29iZZgBMBY14odJfAMAyKYoHrS2mOm7IygpAlqNhw7byjnHqOjP+pNnJDdQ3lWTEgyYOoYLEBsbx/6MjQEUccHHDNC0zeZZA/ytra1oEgB7m1iWa7h9+45tybn3vMdLewKHhBdnPII2kxfYe0zg4FkCroXhnHiRe1cshm7AgdlvAWcAMTJdDmYC7N233vxU29zalE+dX2BCDiAA40n5/7GEdjc21vQsGQuKHeTc225cCkj1mEFGCFr7DPCd62WvwwCg9x920OLicnv85JkYAHNqF7KopNc4jGEXcQDz8QGAD4uL823rxrrWjmdD/kf1nzG+p6cXbW6G7x1bmvIMAhwl7oM1H5uS1sr8e1D29wDxwd/GH5mV4LXk+ce3OQayfXeRjbPidXCuMk4NSxtcD9wPYPp/8Su/cpUqnZFSJ2KuLJoqZxVjj8pgo6Qf6BS6F/3v81aDp9fkrTfeFCCwg2I6kwJOTtvNzS1VS5BQZDoAm9ZIuHtHtQGhPi/R22HEDie5vf28vf/++x55M4OjdY+gFcrtnDGeJGkk4Kiujsq5TmQjSmWVVDMAlIhpBvCMHq4oMZVMOGipoEF0FgK13fbRhx+19957T84XZxf1exw+yC4/MyXDY2MAAPh5enE0z75oadkoQoOEvpO8mOImNAdkR0G5VVCTkdqxuF8nARQigGPvs8OXXk2WFgA9T43e8qanSiHE+mC/HaPkWhV9nECqEUmionwqIKiby47T0GcyQkPjr6hSOyGNQVMAV9XuMDBkMCYTgz8LnhPL9WB4ghxLcKaEcPgsxiRp1F5RZ1IZCgukr1wm4EtSko3O59gR+rpxVlDZJCpS9FKPvSGIdnDE9/HcQBZlrGv8R5R5dX+1nwAxQnOFBRKEzuMKlxX08r1UDuVooHBTnZqeasuADlfn7W//wi+0r/7aP5Qw08rqRpuZWRALQAf4wsm/UjOeA+qfPtn6fxKdHP6B+lt0sj6Jyv7rk3wnAWMvU14TRDGvTSLlrzUgmOctw9clAexb9mx+349byngU0PoeMEhy3PegB/hRQlIVyNHIjswCOXmxBNy/zPUp8J2bH5xZKLL0wOFQeA9/4kQ9NsjjRtkXSfg1qqbEivgMgt1UW/qEhNerjYYKN2DpogE+riVtOGEg8D6NJQL9rqRKuhJFgTYo4+p9/3xC/QpYRqChvdn11nvN3RqATbVQlcHBsCLMLvCf0JyzTzLepg+G+Z2qAZmTXJMF+v3UgwE9aBRgk/ez1mEhAfgGAEiwrfOR8YwvjDTM9QUwyvm2c4wgrJO4UN61zgW6BIhUoF/jC9VLX8mp2ANTZlYROApXmaHiBT0Ve3aqBaVVSCwkqmzVhuIWK59RkhfsuwAKWgV2dtrx4VEFJLBJWqOfVhT/C9NCscMEhOl3txhWJeFp+al9IoChKkBhy1gPparzYkZZCFDPR0jxeMbZG0k4xjUdBUITQA6BRDeJogflqCgraa1AOnbTiTj9rm6X85my8JqDcwt0hZbPxQ3BfiegFUCwBx/0rJuDqlTsY/9GWzKOM8z5S7Aa0I99WDG7zoCEFhW52w7yethmrtpCUT5T8Bw/RFJKnGQaeN1XV8ElluI5EQD3wD/XQwylaThqC5jxbPu0yjGdpujafC5+kf3j63ffumbY1yg4rk3PqdWMcDEYeCYuYODPZLsAzgGEJYrsiRLYS1XZFHP4Z/x3njEAFQmXAPLZ2fbyKy+3n/n0p1VZ/fGPfqTYDJDbgKvZAs+ePW8zU7Nta+uGwC1sLTECgDv3Q0w1gv0wEwFOXZnmvKCCzesAXddWVlQQoqABs9BxjO21EjJvOK0d/p2fm8U4AprRAmD9tB7EYXOzbamA4fH8RFh5bIkKMJgii6ttBpHUwjnnFlTigN2d3UHrSQlPAXRcM7GVxzRP1z4zXdcqWi60xQ7y+kx1IOZ1e4avXUBPx9yjQu9q/GlR4RmR5rga+0AhYm11TQUX7H6mGCiZrAR7OM+wOsSCONb6syd5LmktAujkOQTMI/Hiu9KCGSZOqOp8LnpSOpskpxcW8ebaWAviIhgUhwcHSq6wEyq8FfswDBnOCccydlzMBY3iZZ+70KTkvkYBAjrYTzm2Zu0taHohDaiBnUasUgngkPBTdNMnX5/dzrNR73sJVysm4bqgcFfFP7HHkPxWwcZMIttxCqGK+4s5xx42AGpHHZA7+mFuT7Zvy15ULlbTPqJJ4teYWs5nOO5iIoLFbMNm4hxzDVTG3eN/pntIG/LB3r6eJ7/jM8NColABXR/lf3IV1jAgAM8TeyXGscYSWr8leZR63EtzhufAhBhGwAPm7ezu6N4J22CCz4gxstBWVxYFAvB7pl4EOAMAgC2CrWHvmfHpQsLCvKfLeG1of5ht82LcTdqz57CCYDbDKCh9tCsSfbd0aUoPAOMh01Vm2iuv3G13X6Z1YlVtAI8+eajnBHiw/Xy3ffzxg3Z1ic0HWPLzic8YALJqabKI/eTauNHETNGMEVOk9Aj07IYxo2bDcV95T0VsA0vP59daGdxLcoBcT+xQfHPiJPmMv/7Vr16558oBs5LDE3qHnFhEtRTEmCp9eopwKFIHnZpuNzZRaoQCvqCpAM+fPNXDpF1gYXauLTEfkyS3+mWUsFTgqV5/jFohFlBPNG4QNFJI8Y6S+s0N0GOjmHK2FaBrUsEVAZmTO1UYmElb/eIkZkJfa0xJJgn4kIIkNR0IjWWjF61Gf3A9VOvURnBqp/LeT99rH3/8sQ7Tq6+9OtBwMwZFtK9KPFgfIZ9VlUSZ1pVhBxBiMgC4VN8TyXCSLRmHCoJS/VMgVOq5oTS6XcP9RUkqMIskFIAATgpwuE5IeD+fw5ql535mbq4dlzAe0ZCFjNzPZvqUkxQJAA20lBrldHVpZ4tyqCjG/H9GLA6MZRJ6gUiLi6aCVbLNZ6UyEtVXaIE8F8AT+mtkZJgcUe9jn6Stw8GQ7ycOh58pscdx1UHgPUkS3HLhNg4b43kFJhwcVwlAIankmkbO88pIkQAAMvrVdqC1KbSNhMYJpYEmAlP+zrgjj+chmXDPGs9ITnjSNDFjfnaq/d9f+1r7xV/8OxI7kVDJHKg/CYIQAyeJGBMh6678errFiI6zZgkUnbyNs42T6MUQ9IlrEr3sQV4To1tHdaieB1ywoZdpGoxfT0P3rFWDa1rzVP0VTaFWa0XZODcF4VGWryST96V9hrVWO1HdU/qXHSx5LrTYM6Wsm6TW1ETPEc53qJKiPkLbGox/AjvOlXsl7SAJUPhZAEt+p/7DBCpFM2b/g6hTQeF9Q38v90/iDf2WBLFodkl4Q6kbEnrNEnZQHxAw96I9U8lTACFuQEa9epUd3NlxRCtFYo6lbN4ndUmcWJckW7ou0SQdnMvx1DNOEKLr0Tqb2RPb0Cdb/CwAkMvLticBAPhvqwJnpGH1XNe1+GzbLw3ObLCLo8pyD2DnnvX65oqokpsCAIYKnNrcKtGp3mnvVU+bsBiT1dQNLHEeDA6wb1dWbcuwfXwn+4f/+0y5qhbASGBrVSciZqW+UqZ7sM4FAOBvCPY1/ofEuUZeJaBToFUMnzwHbFgm4WQGc8A5PtfAliu7WUutZ+nMjHthZO74mQVw9ErmDHtPelyiFe1rQsm1VpLrz0bgcfWvcv1JblzFGu1VAt0k0/m32DUdSyQ9wWbiMAfaPjVrk2CsZ/L0IFX2kvedgVjdX7EenAC7VYdnv7K6qrMlgKYATd5L8o7lM5AwUZUz54k1Sn8m+yoAQPyoRXKn2/nJmcVny2eFjUZhIfYhIltOagwGsq+H+KECfvpac1YEsqCJIlVylKvBBydtSpvDPcLqS56fbTNzMxrHh+1SX35NRNG+mbYmQ1rKVtZW2016cs/PVRDBpsMACOATm+XEeN4tKSfEl+475t9cQmw6ST8BPjGGCzRuQ+TzaDGlbTQM1IM9hAdd1ddou2JHsA74WdZUAKzYCg6iWW/tgxr5mH1EEgMTJ/FVChe8n3hPk0Bq3G+eZW9Dch4YmUZyDSiD3cev2EZjK0ZdjTBQ5TPi8zTL3gUR3s/988f72iwCXR+sCMYLHh7KjBKvss4qmhQbgs/I/td31V7MFBsSRSZBwF7iGlgvABDuWzZCTIppAQDRLxHQrc9xskuCx+hIEjDW3Noj0wPbSIwzxkwyNUztA57ohBBftDESe8D4AECQDT532yL7T0KnGR1MhbYq7a6AWmvBCbzvNy1Dsm06i27xxX6rnRaWGbZ4zuM7pcxetoRYRe21vK6SLKq1xaPrxqs69hJtu/yh9vuQSNZ0pARKAfwFyGYWu6/FwJ2TeoFB5+dqA1ReU8WHITcp0FcssmG0bafzVMJvonoLDB21f/gu+bOJx53Gzhq4smCjmaXufXebahNInbjChTbbZ/YfZ4qRouwdPl/7pAAWnq/HBtKy5JYLFzOSuHpx1jfWJBzKlyGW/PjJo4q7mB423W7dutE+/7nPaALAo8cPPTob+zXt+2bEpqZ/aByiR3VTmOYeaDni+54+IdeCdbNQrO4rVf8Zee4BRWErwMiLuLkZxawPrdx37txsi0vkBYzwRthyp0BsmF6X7eGDx2ormJ6CYWSNCo1RPC89owIEpHNHLIs/pVWzqvysm2KF0i8zg9hr7bYlt5cPDJcSkpVPqFbYMEEdZ1V7TtmBxGSxWZlGFv8UkGLyX/3aV68yUgLkFqOqypYZZKXo7ISQ5DY9rRKJm5q0OfqgRetzT/Mc4+WgYczNt9WlpbY0vyjUHGBAlX+N8zPqRRKvg3ViZJDkSyFR9bfwbw4dBlbXyLlP3AAAIABJREFUWD19OA2hKibr+TDVCAU2Mn92dzwfkxdJvKZU3YWEFf3q5PiogXjJ4M7OyLGtbVBpNkob6h3XCBjx7rvvtrffflvX/IUvfGHokc+BoFogikwZGV6HMjx7IX2hCZCToOoAVd+eUMWq5mG0MqaE/ncFKsVUiJ2Jsx/QenqzatQN947QDvfCRrK4iBXkI/KB8Tw9v2y71eeuqkEBGOeVTHC9oSEmyE9g5u8w9ZBEGrqeUPVOSJHXhmGRVgaetdFsJ8Ga/6tqq3uuX3/9DVVdnj57prVO0I4zzyQDbJeFSyoIrYoN128gpmbbA1ppvJArtjG8YfnrgIVqBliCPkItMMk/uhMYOjMYXEnuqeSZB5pqcI/Sco0kn/QQYYx5TUZTOgj1pAv0MpYW5tr9jz5qv/SVr7Tf+/3fV+KPFgD54tkZPe9XnvlZtM1WlVh+EBXjPKtU2/K8YgTClEjfk1D0zH/v6NZBodO6EaNFMOnnMVa0ANTYVwSKGCb2X6iZUkiuuc6eJ1zK9QVMJMANoBKgJlW8BPU5H2qBUBLt6+B7VYWB8lWVNzlZVUw871tVBZzeEPB5TEyCnCjH5j7SL5hrYw1d3RpVvPkOAxoGIxVs1v7jLEDnVNVn1j1z/EkLTSjXGiFZwA3nmzMW4EZ9/emhJ7euyn4S4iQhvn8nF9i4vMffWdCMzqITFZ5bn6APrQQxKLqJ63oPYlthYyvI8DVfp9W7luU/skkvzKWVXasKsZM+V58DuAzCNwVSDp+jysB1AMDOrlg0NUpUFEz9SbBhrQgBZqkmVw9i9nt+RxXXgVn0JTxuL4CL2jjonxYjANVyRkVO2vrmmuwdvZOcC9pQGKuWgIlnI7Xs9XX9TeDy5CnKxoAEVMLtsAWiFXXSDDHbKfaHbE21OGSviF57iTK7x+QqCBdgRADj8WB5/rLPmoozrZ7Jfk+bpmudBlXQanRib+PzfBS8kHBkPFcll6rmFXXWM6TNOIkfyzlxZX1s6ch1BJDI+xKcONENS6AqnMVikz+pgDhAAbEB16Jkj8C/9mrtyKG44IRuBCvH143jTaOcnYqV1nIyMVNw3okXa2eqrCdsqFhQ+jRJ4rS/ig3l4NpnWhMPrq7EWFRSc0Xy56AvdN/0f/s5ujKUBCABfIAb99KPa+KxgwEPfE6k5yEbbQoyn4rPOIXVMnXZDk4OBJZt3dhot2/f1Fu4hmdPn7XDA9pbYFfeabvSAtgXKEYcoSJBsRF4D2uEFhLf4Wk7BsWMOZgefH5mUJMqnCYnrS4pwA9Qz2/E2ixtJlVMq7LFvfK62GzPmzcoo1aBOc/R5m/U59knvAZNHtacJJA/+AJ+xwSniwLJ5HsUwFtTR8wdWi6r7znM0WgGZO+wllTpeQYpOimmgTGm4o//cI2Z3c7+kcYSdHDEj2FXTHm8GzbMBZpifqmYta9WzgixWUndMVTaXFUUKhYthQ5+x2tYYwoqXguq7IcDW0LjL6t9GX9pQbpJe/58W88ZgCQgiFsslnW90MifV2zmdt20G7oVz4UvphnNtBMYGQf7w7WzNxPPSYum5qrnZ1TRpReAbgVAx/mFrsVAuONyvoTL1v2VcGj8s0D68ofsK1gHAVCHm2WcI8lWxcvaE+iPzc7VHrguJDzYMU1esS+0j8J2evKHYuLoG9XvZF8nxA+zet4jld8JKPuM9SBOUR/46EaHolVibZ5fRE4FTvJe9a3bhsv3l61S2wP2U4UG7Av3Q6EooqNmbQiMunRsbPCN83ApMVZujvPmz0bbijiKmJSpDrZ5nI+llWU9ZwQFP3n0yVBYGwSNix3B5/AdHrE8o7PCfvQ5gxFlfZ219ZX26U+/1e7cpgi4oLjp8eNH7dnTJxLiQ/STKQYChiquevzkaRUpvKYwjriPeQpoAufdykChE5Bd+V2NffRe8/3wBxvJ9/DMjo4BGxh7OScmWF6D397d3dfUE+LzxQWEDEGNqfKnLdNFB/ltkvZiPisfpW8/mhUTs+ICMMlWqPjlZ5M4ZTAkaQeEbUu7SLGRIhaYXDAsUv4d0D5FnPGzWpv8ja/++hV0bGheJFwOQgpRV2V3RrQh/oDseeNfSdgNOGUG/4hy8umJqv1ryyttfWW13dq60ZYXPCWAQ0zy73GCnqNNlZUDzmedQCsq6gr4m2aNYsRlEDMezoePipGU82u+MQ82yVcCGt6jivhkysF4UaZ4uBIQpAJ7dCTE6TlODtoHD3ltTQCAKn8VeHFdOCSM0He/+9323vvvqyKNMBiG9dVXPQIHo3337t325ptvDjQ0DLbmCmtzO4hKL8uwjp1wi4MeOymoKkk8VBWdeExVKjNJlqz873maCk7KkCjQRYWTFomjwyHB4Pcc7ASGhxyOSuKsoGrkHEoPrw01OrT7PvmPAQPsWVNbxJKetQJDqdL6HjCYoflz3aE9GYU61zPBafDMcDp37twRys+aZ53i8PQ5p27hwBBh5FJd4Xoz8sUIKLRnOwTTtt0PyB+lRzXTNIBNaJVYFu6X5J8RlpqTvGiF3SQU7BkQfw4+98FeVUtKR8cnmIRVwrnR/NdSMU5/rYwfYBdna3FeQdo/+a3fal/99d8QWmn0nR6vy3ZxZj0IVQz5oJodm5FrCapTQU/imWTZz22khceJ9cF3PiNGI8FU5vgORrIqIzgg9rOphowpMkKfRFY0rRJhSnuME0RTtAN29QCAbq2QbwdSeR2AH/3S18fS+DN8b3mvEwsnDuwVrXNRGlkX9lVQZDFxSmRGCDDJUo3C4rtxhgkCvef8HJPIJrFhD/H/7NcEHbxfAURRAAFKYp9ylrAdgAC+fjsnVxU9nUSJYrF9nFyZUsZ9RyQoiUme3UjLrN7mmijgBDhz472bslfYWKn2RRMg69rFJlURLop1+h+T/BftNa8fKxeufOn6hqkDWq2qmlfFuaN/J8EzcDlec/8M8mzHe4hwoveDz6u/Jz3qXn8DMGMVmP1Flcd0TIFP9ZrZeUYMzbarCVXg6k/cXFMbEyJWosWeeYRSwA+ui+t0ZXJNIOn29k47EtsNIMutHvxfVUcJR44q7qmeJIiI/wj4iF/Bv4QNJh2BsuOxEwPKn0rusB6+b++3iXpz40/Stx9baGCkbCWV4WrpCk08TMEe+BlAl25P5HPzu/wdwJTvMCjh3vYeHMi9j89zTOJJTDjD/JEmTKk69+BPAqBU3npwKK/zPvU1EJB7PJVH7GJv0YSg+s3rSK4ilEZASwAnzZ165rqPApbCSAwoItrshYVw9WwvrQGB382INlO1oblatI3X5yx4V/sP30PQjl/K96SnFK8SZgLVTfY2qv3ET6yeCi5nJ+3o/LhNZq407vKv/JX/uP2Ff+/nBS7t7ey2b3zjm+17/+KH7fbtu21r82b78Y/faR/d+0iJbSYkWMOCqvGhtI8+/TNvKQ4iMeP+qAqinE3iT0/u0SEVfqj8TXFRm2bu+7FiQK43z1g6L3X+Iu7MmoRBIRsgUWNXiXv2hcYlLhp0sdge2jujPkn0nfCxXF8SOHG5i8mSQJpN4Yqb9Tb4vW2GBVD5j8TLATH4t1tJxlaK3pZxXdI1Wlhoh/sIgbqnOfFf7BLPloRFNm4GENvxi8Y4VpElAt0+yx7pdvvWbb2WRJ17Z/2wQ1wTzykgIZ8hQAitq2rxZB+RC7DWgNX8O/elUYYda0Bn7vBIIAtr2BdBxKBbXGoXV1ftOb+/ohJuZgLPjpYFbB4ATEYNs648x6UVaNlOtDlHXA97Q1oAan+0T0uhY7BdldSp2AM9nHnzJ8eDQKnPutKCGunnVjNRyPUes5pZn9iMa35CbTa+LguVw9TNFB6Dz4kHEqernVmtZI5JenBZ+jODT7R/Gt8/+qgAfNlXYrRU+11iMl2zmFncjmNizr20XSpq5N6xJ/EZjok9gSvFFj1HgSEWxuQeOXM8Q66NWH0AAGam20t37ypXePDwoca98n2ayCY2kkh0Q/wlPZW5OeVKsFFIYMVkqvGkpDezc0z2WG53795ub731hq71gw/el8g8LeYIrqplooCJp9vbEgU1M/hc+8VtcxQPaC8HKKP4CcPCeRKaIYVHO/mvM29BW7O+yEuwS7RYY/sZoxjmCO8hh0LrhBbrhfmldnVOIZt2MNZspp2K8VlFHhgmEp42a5n9S4FVPhAhw4oJNc2lgBUn9AYREifaD47FLxWFK752XJfR0W4Jjd8cAIAutso+m/y1f/APr/gHNJQkbqKURjlZQ2zdn6EEqHoJVU2koseh4qInTYn/jY1Njfq7tbmp5P+I2YvaVDMSoXKwDSX93GMEQWz29kXNEbJ7ftEePnggQ/Hy3ZcrYHSwot7sUrqF0mQBKWiiBincnmCUkAdNEi2RC1VBTDExXctsAzYyVRu1ERRFDLE5KH9sPDYsa8Lmohr8wx/+sH3wwQeD0i9G9ZVXXtG1kVTg+H7u535OBtfVCKtwYvhS9fLmH+n0mQNsx2dqkM5xN05GG6AoZX0Az+uMqDqp6PvboFcpsWpXSlRB3DDy6kMWOoxwXWvHChrdMyTHCLonhNTBXgwDDiHaCaFMKuim/WJpWXNhWTMZaihmS7ABxsCMa4geQwJrrpkggDXi+7mORVgjy8t6Jmn/SHDDGqNaGsOvfu2iKEVEK44wNKesr/ugDQIo0KjEMuJ97L8EpQRz3G+mFlhoy4lX0FLuB22AOPa0oAzAw6wDRf6NQSERDqPE/WoWoXN71FXbWF1tZ8fH7dvf+lb7lX/wq+3Z8+22DPX0EmrrFZNSVDWRkxGX2g5HFcw+Knzhv+MgAgAMlNuuZ+naW14wEiS/MSQxGn1wLlHMAqDSRuTXZaSdZ9+mouoE1ZUCJe81ezfX6cR2FHscn3VEd1xB5jUj08OAQiqHMZzpdSfQ9XOYVzDPs41QWyqoPBsF/lSDq6ouEIskr6qRYzI5KpTHkTjQzFqMxjdCU5pBLkDOfdrZNzh9n0sL+fB5OCzZYoGcBq8A6biftB54n9G+MmowBKQbAqIKbhS8Vv+wz7ODSq112T05CV2XRwsqcKjkuQ9K/FmXg6iPW4/6wGcMlHlfgsIER2GwOGGPUxyFGPsEMUCQqJdV7dfzKRAvFe68x0moAYA4TdtVX3NaEPqE0nvFdm4iloD3JtFT1khA7gLVRaqmo0ARbWkwAPZ29wQAmDJtlew8z7SBOBk5UfsOr6Oyan2H0PoN8A2gxOX1eb4GCUpJvhhLut/qG82sea+FgQV+H6BXYkI1LcJrX6JCYvCXYFA34tJ7Y0pMPq1JzTsWKHwNZHYQ6/1lRlb2W9ZZPq0DA/L9Sb6TQAXAYE14zXgmqkxZQETsVfZlGEJ6f/X/BnjqA3nfc6ylP5P38DkGIqxArwqtChDLCsoJzGTfi6avmAWl84tz9bOqSHLg1km+D991yrOuvcrPSMwUT1wTr7XaePpAuW+P9aW1DkGrEwHhPSMiegoIm3IdTtTcriQmCfT17tnLz1XhZJ4qotoCKAIcqgf3aqa1+aWZ9uU/+6X2n/5n/4kCb0Aw6PZf/6ffbD9++/22uXGrzc8vte997/vtw48+bMur6PdY2wCbxneybjdvbLVPfepTYgHQ1sZ1YcvefvvHSvz5jN0dNHWe6J4poswuzAqIgDGQqrXsfyn351koUO+qWTw7wP/Yw1SqxQmtCiV21YxVWgBG/YsAiPxeOgJlM7SPayxm/JH2jFTQrVZP0QPf4ckqFvQLoy4JQgAs++pxEgmfFWDBs9enNeJaQK+MFPR+J93cN5V/QApiwcWlBVHZiW9JVlOMIEZi7Cyfi+YUQosIYrNfiU8+/PAD7W+3P9LSZnFs4iWNCyvB3Exgwk4k4UfYlHtxu1zNgkfviXbZjmX55NFjPeesa84TQmy0sqrgcwbzaaJrpFiiaVGI+WHnpmYcc1J8nLfoIX8EsFxe6XVuIzJLhteyPn2xg/+OwB/X59jAI7Vje2TPNfnR75d9qgq1E16LDaaIwZrGB8hW1Z7LfwcAINELKNTbGFXdp60NYqfiBD02RmKDA8JuEVU+O3u5j91iE/FVarWoXN/+rUaXVzDCv92a52k+maoW36a1AYyhNWLaYzmdV1gFP9o40eJiv5A/8BoVs2atQ8I50/SzG1vKH2kJQrCPa6WQJ7tW68neCHOHaQ9cS4QplchqnfBZnsKztbneXn31ZX3n/v6u9i7i8hQVuU72Pa2y+zVuVwUZgfCefsb/Uel3POW4CZup5L8iZmxKzmT/nN1a7L3C4wEAgMWbFmT7LbdWk49okkWbacf7x+38FDYIe5Ri6ox9ZWKmjh3XeTS9X3GIRtGa4WIQv3TDhpF+GRnYjfYTQS0jwL0PHUOPrbfxl0MM1jEjJ3/1V371Kj1m0CESkMjYanTBpC1XIsfPtBGnHfCxZQ/394UWLS8stFtUxTc22w0U1hcX2wlO8ZD+M1AOUx1Uhax5vCw0x4K+IpBMknN+cu/jj6SoyiHF0dpoLDf66EGKMT78WVtZUwIOPe3exx+rYnvz1k1XnYUKL8hJB92kp+zm1pYMEckdYoU5ZEPlo+g6me0rmmdtuPsPHgoAYM4sRkoV6KJRARCQ+H/pS1/y3MoKkiLQlz78VCZ5ULyG6tDGxsaQaIemS5Kc4EUBTs3m9biWGBwH3wlkZFBrtrDaB6rSBm2e5FkUOqqUVfmi3QN/B8osw1WiKQQp+u4K2ngOOIEktBFoC/oNUAOlMWwJ9gijHl1BOddhzXuTvKW/eo4exKqOKyCu3mq+j/8nkWfzHhweCNBJpUQ6BiUoRICainGmF/QgAM4hCYXaMapaI/VbAkESwGNTEYM4q69TaL4FZ8ZAcbpt7xh5BLHGCLImOFFR/QA0SNqO7Th5fghDZh0NANiQO66+VCvNs8eP2w9/8IP2f/3277RPHj1u6DMgBIhBYa6y7bsBABghSXj47uynOIT8nTUJ/U1ao5kx2o3D0vtD4a1xNQqyyvjYiI1mK8FYn6iGgu3X2uzEIPXMFQVpZbhM3x4TSFf0XeFOEpAEIaJbTn7Hvrh8VvZFEsMEZ/msVHJ4TnJ61ZsfxoATZzt9zrfpaq6QJGlJ0qoKWgl4cc1hBARk4rOEyhcKnF553sN1DVXstEWUlc4oN16j/nWuUlUGt/DglKMz4rXyvkzimMAmzsNgg4MBJyQGI6FH8m8xCCqA0Nlkr3UJYoKWgAqDMysAJwBA71zYX0mz+oR+eE08EvtATnasnuR7cg25r4gCcs4DEDlgMTic/WmxKAukxcG74msAINeQ4FF2T2AaexZQFNtnYVWe/SC6NU171XmbnnX/P+cZf3J0cNS2n23r2RD0IGoV5x2wMcAn372yutbm5xelWMyzdrDnNoewNux7fYDS0pY97UqYx5HxHkAJrZkkYoZVvwYmcOO8x6rJrrLmbHvvGHDWeqGXUOOJ2BcGAAywSTcgvqfWUiMv67APtuKFecMBAMbgZKxuyE+Wncn7czZS/egTv6Ensr6D59pXSNTX3s2xz2flPNguarcMeyZ7yHvNdpl1J1GJTomAtgqS83263vocJVXV+qcKVQHOSRKJDcRonHJL3dBnPTUzMB+4II9kQ/gPgV6zgvAfaTMkHnIg7tFXJH/8zfs422j/9ImRfDU99yihU0EuW4WuCdTsueX5dvPOZvuL//5faH/pL/8HbW19qd27d6996599S9X/k2PGl9ErPiNB5v3D/ba8stDmFynAIH5nATr8GCLMxD6qdJXoLqDXH//xjzTyEjVujisq4QSoiPvSAqDkCXZkJXrSnZpMPDmjgEoHtaMAqc8tGjxmvvDfSqpnbIvTdqI9XSCXzokKpL09t+QbG19tarX3Y4fij0IxM7VZlZUC2CyOnBgm8eRof9zbPSZYYd6MY30BMtxPz0x5j8FkDxGvMfKO2I+WSJKgXE+E5FKYYZ9tbW4qFoGNyZoQk96/f29og+P9+IHTsgGyF+WfSNLDhAg7jmeJD+SefD2HKpilUBiWrpTzy+LzHA3Eob4/144r3iTppaIKIG62p583OiiyY3WOiWtUkFNLyaqYJGL2iOk6q7hKINvxkdqVWQ/WgmsKcBE7g41WLlAtdNpLiC7VhA3uX+Ot8ZGVNAOWBUCLf8leECsq1OyaTjSBnScq/8hYsc3xaNTkTE7qAJMMbA5xU9ezLW2I8jspsvT+k+uQdofo/AZbpc5T+j/xbbFnEhIsnSx+p/1FfgMo5pNgEKiKDHx+2IX6jBIA7WMbsXaKbUUsvr6x3u6+zAjcaeVFn3zivv2o40tTIYwEmCZMw6L1t9jRnDzFwdP4W4AFBErP2uICoKZjc1rLX3/9NeVJAUcePHjQPvzwQwliA26xB/MMXNBkOplbahhDirA2jBZywuRViSleBIu1Hy/QozBjFjsnWwc4DCPssklEcWNzvZ2dnYiNfmNtq7WLSXvy8Gn75NHTdgoodDVphzBQykcoLimQ3881wJ/BF43crLwr1fw8t+yHMDNjBzjLeU0AK/tTAwAB7pIHZE8Pcfbf+OpvXEX8gB0q+loEdxBKE43awhjeWA42TQ8/VdIHvZ9JAFQx11eW2431df1/6rK1i9NzG5lCqngtB4GKPQ6TxSbZx/AqKTw9aR99+IHE9h49+kQ3ACUcuj1zIBFTkhLvZLq9+cYb7c//+X9XBuXJ48ftg/c/aM+eMUd9RdQUz9z2fGzpBmjk2pocIQ6QVgRV/or+JHX3RYs3AYaQ/K+uoO5vxAdjISNDwnhhFJ3PIgji2lhHWAAY4SQAqSYaIXSwot7vSjT5LsblsLExRAYv3Eudg6xeT35f8R2/6508D1Vj88J0QICjnhd9bqkMGok9bReXVp0mmMBV0xujxEHabF4vGZMSguOaAxJxCQGHuNY7t+/o+YjOpvmfY6IdWhuOnHtRJRPEnf4uhAKF0HtWvQ+lY0klThVoEpgqASwREAV4VZFNwknQE8Ed3ueE2+qe+u/FJVVnHPyZAu6gIdVEfzHP0WteAQJ+XiJ7dlK6dvUQzgrVZv1wUgQ+/I5gjPMRwUmN/qsedJxR+ggTMPD9iGtqLvPxcTs+OGjf/c532j/9+jeM/IsVwf2jecE6mfIo1kI5F+2NKVcRxWyoPzbmo2CcghbaSIYxfP9qVc2gzzhRIAn/EAR1nx2nmOTTFcjS73hBuT0GN5/nhL0Sv3K4CskrkRgTt7FiouC8RAddKXOgFAMXRkGcexILJ70kWWNl0udlHAk4JremUJFss5+xOXxHn4CExuX1JoGrykHRPcdk1vejfVz9/trb9ON1I3Jc1TfIwDXzmaaDF/iitgojvzHsVP7HyR+2KakQxFnHGeSZ8G9eZ8pfRMCo0Dvhz/uoSPYAgKiYJU6U/dUnUKgwy8FXu0bWqu+VzLnrn7G3kilx/Z+AlvlZAmf+HapeD/ZlzwyfXdW8OEU/j2p9qT03ro3PgDUNyKCxQdaqUO/szS3ZClrjpBsjFhZJ+WxbWPIYQOZGQ+OVcjJ7UgDK2FOYqoFGK6mqvKpWGfoUsTP4MVM7zbpKApGKvux+aKK1b7mn2LeMjcJoD/utxscmCbE/D3XZ9+wguc5gzoaC1itXl4oFGAVjgwRj25T2Kq1pnQBkzhj3wFPl38PPirLrPegKX79Xs4fznuzBxCJelyRuETyL3kEq+AZS9N6Jq3yxE9lHATMy1i2jMMOM8t4gqHLi7eod/eMEo6U7UhVYkgbiGLF/arIQ98U9UKkCwMv187xEja0KfwAAqla8Jr6eCqgqwwf0n1rAlvXCz7g4Y6q1EigqUCV2LCFBFK8B9GvmfcRhceQSTabNgD1cE3b2DnbbwvJC+9yf+nT7D/+jvygWwGRy2d796bvta7/9tfb//cGP2skxhh1q9LQZgGpFvNJ8bPWMF9sGth8JKErhxFUkitwHMcGDBw/b2SlnisTP7ZkAmVLFr6k46oUvxhxJJ/sq1N480wAAeaasNeeItkBeo/VF/wVbp3n3FnH1czO9VnMjqrXAz9YsNIBaCfpm6kZNTAow5v1TQplUFussOq6JdtPI4Mk5BpBIiwav5R4dC/o6+JszZi0jWgqcDPAMNZbt7EzrTAGMaQ0GlS1eKxC8kjexQK8ce3Bf9Ohbd8oxjc8VCW9V8svmzE3D4rhsh8duC1VsT+vv7Kz8n9oxZ2ZkB2kpgPKf/eoCie2g2i7oc7+6GtimJFtAwbThkvSJecb1nJNcZrRZ9WMrkVtUXENLAfvqxtbWEHcZ4EHcebp0rI7b7j7ieQZJnbSZGZgEWy0HEmMdbagLJ2Zl8JliHhSIqTinJnpgawIkCFCiYKSpTbbVMEBE62dfROCtYi7bH3swvU/96o6/+I48f8AQzYSvnEv3wN58QYAy18rvz7R//Jk8+wEEEHCAfTBjeaD+V7tEYiBYFFyfWIfEHmJSLyin8vqVwLf03ziTFk1MvpE4I4xJCmhMOpLG0uKCgBmApwg0x75qXyM+Ss6ohN/nQg1oGlcM+wX23KUmPfHfAAD2L1cq9CoeKyYtICXfAyvGLB/rQcVPbKxt6L4ouLz//gfS3+Gh4H+tdTElXYPYAgPko34MPmB6xuxV9qVb7hxLklcCJqyuoO920bbWN9ort+622Tbb3nv3g/aHf/R2Ozo5b8e0yBLvFQAfLTSTgiwIqeJXFeRkm2oUfMCMgBNcr2P3sV1PMU8KacWQ6gF1xcwF8MWfDvFZAUKT//63v3bFjVNl58v29vdMX+cmSbTY9KUkv7+3K2PHoQJ943WaaUv/DP2OCwttZcHify9BA1tcapckVadO6DB0bDSMsals56r8c5i48GdPn7Ynjx8p8QcBB+1iM0fpE2dHReLmjRvt5o1b7Ut/5kvquee6d55vt/v372tTrJZSredVHutamesIQwCAgcoNqA0GAgSF5F1OFgrV5oaMGYdyaZFRJUsyMMsrq9poClALOVR4n810AAAgAElEQVTSUeMdMFokumwQkH4WnEOSHkUd/G62cg4VB4RxdAmSVTEgueuEtFLtVNIBe6KU0hP0EuRnvrgCLgy9FEsdBLFh/W8UWU2149mRZHo04JhQCqmsqqLYAmUoeU4xZjgBrum1117TwZRKbSHD6pUv56JDqfYMj/njD1UNPidVXYJvAgZ+ljmWqYRZBXPSFhYNgGhOarFQjLLaWfVVngScOBA5+HIQOPckBXHCTg7dm4UxVYW5EiWNvqnxlKH0ch8YLlpE2AusVSpFfGbmlQ5jpko0C1+gWdI9hZdeuKlJ237+tO1sP28zXMtk0n73G99o3/2935dAEdSyqWnoflC13KvFdYkdUjN12T+scYL6FxPzIH8enWkUuE9oAxQEGEjilb95bYxQjEiCl94x4Sysu+FKTQLuOLwEO269SMWVmdiugPKnN07Z2/lO/h4cXt1HnvuYNBhYCODFe0KVzPmyUYySsPt8A8z0IB2US4DFXL+CBETppOCbz/hXWxHSvy8qnZgjRno9z/VSCHiMsu/ZnyHgQYFARLIKTKmRny8+j1EQaHyuWcMEaHZocRxG9xMMeV48geGL1XdPQcu68484xx5scT9j2paKsVHPMAF7qhT9tY8gkPeAilB9Fd9CBMP3J5DO/sx4L82d7xgp2tsDm2QEkxywjC0A/RqNwA8AC6JQBNdnlMDb5u0b7a233pLdQuyHYMHB9XRb21hTvzOBCeJ+VB+wFbQBcEk5Y6leOklAxImE0irCgK7qsaz9Ycc/OneqkrFf/fokKRwnnQT0c8SZZD+tI1yLK2jlgws8TUCXfmhs+FA1HQBQ08dT0dIM7LKpZtFYYNAgy9iXPyRsBQqFSRbbms9wsDK27uRsJtHn9X2yZPs12hbbi1Lyr7F4+W5RfTtAMXawP+PcV9rL8lmxW74uV5UN+tvvK1DV+F5aKjwyFpA3Pi02VmOPC9RUtY82qUpI+N4wArGb6XfX9JIai+qeVthuFkMkPnMhwAkIbMhUyLl2kiPiCP7m34gWO2lxn7rAbu5HI5uXRK0+ONpvk9lJ+9kv/+n28z//77T1jZX24JP77Q/+4P9tv/97/0JtKlT+Ly9oLfDeJKGlVQYAzP5zxkWPrRsDsMj451RxWQPYLjAAVlZgO262szOLimGbTs4KmK+xsnye2A5K7g8G+nnsr8XoDO4rjjl0EYc18mQlnwESBeI7gyZmPBHrxcfweleHnXRrwgyJefVlazwnyVj1/xtMM6WY1/SgjfdQmCXjNBXvBSYrjfTnJHv5W/uiE9KMAKw+H39fBY3lEl/LWUZPK5NGbMeYmsUIN1O+iVXCuBWQpdZHRNBOh+sxM2RO2CcAQPZpQDrWGTCG+yO+JU72yDgDUGbQIXbrPcnPMzIcewY4zM+gfMNCTZIuOv8QJ9TYXam6rw4tq9gd4uho67jNxXEy68Kz3zvYH5K2Pwk49JmkbWBsKQQASRGJ96SYxvXkWaR6qj7yAhRk64gpC5BX66m7NgY2Zq4hbmmMgQoQqGQteyeCkvFxSvAH9oTbHQLK8FrWW0XXqvoSWzBtI/sMNq3t0aFeC+A3xlTWtEGETXph+JuqTFOUJTkV2402XJhs8wazbUMNSvH7sQiQloFzMa40ypPccNEJOYk3BTHbXUcA8k1iOZhxJlYidrZsNfHwkgq11npbXVnS3+xl9iJxN9ezs7urz2Yvw8CNfWSvwjg6OTppd+68pO+lDQYAEgFT7pu2I1pblldWZIMAtfj8rJPjPWuJMSGAFi9GAbK2/I5rYE9i02gZXVtbbBsra23uarqdHp6250922jvvvNcOaX9nihz3LJFhRqVbF8GTPzzKVmAI4JzEyD0VKwWi+NU+pjeb0Quq3xMHVYAVf6lYuRhFKUYMwHj5pHzm5H/6xjcFAGA8+T83RaJMxXSe6hZo9ty8kG6Sc5BeFoUPABUkwWYDzc0aACCJmZ+ZEQOA6QAYF4yrxc4cJAQ94iLpleN39+993H74L3/Qjg4Z9TKRQi0Lw4aLwANO8K03P9Vu37rV5ucWNN+UQ/LTn7wr40XlPQkZ9DKcNDSqPbUpzLTt5880z1FzHqGtb20IPYZtgAWHZsV3YIioKvPArOK8JKfEwwcAEJJcghoSKikaY5DbHBKuLT2gue+MEYmxCIIeJMoGjp7LsXqShEpV+6NDAQBBw4VUFgNAAX8l7xaQcZ8TAABUrDgdO85DV/5LPTQBtjZTJTgAJwliQpmXoN++K9+f/exnZaRx1KCJGI445/SFck38Pk7aVU7TWHPYOHDcvwCAGhvHdYtKWUm294IBCSXfMoa8r/qMQ0ErQTd/nqvE1Xp1jTqcQxQ0GGqOVIoj/lhIu4xziWsQJIM4utLAmCWLhgRdTduCgC2E3ao/iWsAxOiTD+4LFsqTRw/FAHjp1i0phX7td36nffs73xU4QwsADADmmU61Cj4wIKpXVoJZEzOG56fRgDWqS4qio0K9Hm0F5UE7k5y9+HcC2T55y/tzH/3ncbodsLja0COqCeIFHABqVLCkoEETBYxKO3m5ntDGUOkzg3h3AECSLV5HwBetBScnDuCvBVtFIUxylh7H9NbyHlO+GAk6JpljAOpKYD4zuhCp1LJns4+yl4bET07U/f2mqbslqgclTP3q1F9LF2B8vuP0gIBdAWT6QKJPjpM08ffIHHBVbGQWRNxw7CFT1ayqDQFwklBHcNVghkEG/b/fSDWr908Cjvx6WZdrbKbBsRVTRRTNrrKi6yjnZ0Jv9A3KiRYIkLX41wEADkqwpab1r6wghrvf9va2VXF7/fXXdW20fuHw6QEH8PzMZz7dYIp9/PFH7dEnn4jWRx80c7K9r8a5wAMzIu07+EMlEGZkJLjSPq+1EwunYwbkXvh1AIBUvdhvWbOshQPXqMr7PQERVDkq5gzfJ99SQcQQFFQyhg23krSDIkLGwW5Xv6i/e+xXzOMfAKRoDXQCWaMNMtMl1Uy+36BAwAzv9ezv7LE+2M8eHRL/2odJpHvwJHYrTDzZ5YXFQdRK+6zsqXz3IsHl1NDCxmeyaUkoBNRXdQpg19WzMdEAlB2qf0KFHJTlufUJfsC/PNusD68P+I9vjJ4NtooAWG0HqnD//4S954+f+XXl+a2cWCxWFTM7sJudg8Kux5bt1e6OgLGN2Zl5b/iPWmDf7ZsFFgMsxh6PDGkMS7ZkZY9mJdnqVududmCORbICWblq8Tnnnud5SMvYEiiyq371hG+433vPPfdcg6PYGYGWIyMWZoNVWV2R2GsEBCQ/oNJy3UebD9v23labX5hrr732atvZ2WoffPRBu3btqvwmJV5GYDgCtDiwdTZ7UtnogCnnn3lWJYAkX1bu3nHbrqLm+hw40DVOnz6rVl308mZP4XwH5PBe7LtI9EzDxwFIAIiUxbjVsJ13fFdTyw3u4gdZJJWe5fYh2Sv4SpyJqhMXG1VF4R7HgbBaAABxBqouW0K3hz1bKmeV6fhmdvIOCaAT8MrfGX9clyR7Uv6hwOGqSy9WgLq6CBBCfwA9K2c38Y/ZB/hd1n1wokl7p0A5t7Sz5hFjEQZpAAB8S+kSwd4qmjf+vQKcum5siUtLHIRRykliMKCUWg0WG0IaU9vbAgN0jRlaGFtkj7/xJeWvFVMx/oWU9xvlAm7fzPOmzCXAuADUAmzIMTBWSu4h7lj2Pz5yzorYkjA9rZczKQYE85TEAEkuxpXrKyk16CRje9MnTFwswvy7Q5jAxwIAAk7GH0nZVceWq2AtZ71AAJKs5e+mDCwZXLVtRQBUelXoJET4se/eMgQAUl5AhzXYSDCTYT1zvZQdSiAUVmwxMzw3TtIFAGCOmHOxWEufKe/GM8duxc4LeKO8dW9XyWMEHAEEGVPiKs5FfCcxERXgOrkJc43gl+dkzKqwVR2xjszNoA0q0XjWKTGpAOzmRHHY0QJLqoMYsR/l1Btrjklff/0NvccXn18SA+DB2qrmfHn5uGI8tTI92NczAqTyjjwnoAJxLeuFOPfUqZNtds6lM9h+ymJYW2Ze7bQzZ06o89363dW2cnOl7WzttRs377T1h5vtISzeScSDnQDSWkX8t2QZBfbRlaBKyRnL7JlhOW3ACft0fbvenBNKHNQ+iF/fAwAGaga5EjNYAiL879/7/qFrA/dEdWDQdhjw7Z12SJ9s1S2YrkC9PyjNmTOnNZi0C+GgUHsZBLOmJrDiAgGOLRzV7zK1olEPsgqiv0txe1TgASUA7/7mN+2jDz9QZoVJh94j2lPVOrIwmbynzp7z4bXxqK3cXWkfvv+BkMkEigSmr772arvwwgsSlGPRY5A4tGEwfP7Zp+3u3Tvt1ZdfVoaHCb9565ZQSgYKY7l4bMnGtRwRNgPIEWgTKDLGjQPdFCyrgnI4YFiCWOZw6OidRSMKOjNEcWI04jSpzrWEkIZBF4jV6tqqjB/P6Sy0ncgETwTQLCwCfDaC+q+2QwWUXR1+CRUBCoCgx7nXIazssulpXfumcsBVK6w2GqPt1MmT6oDAwmPjcyhojAhaI4pSWU02VA4tnpONy/vzPHEWuJ9pRM4sDBHHUDFj1GPk0/qCzzuTTDkD2g4WWUTNXYcgz/xYHXefbeb+Mv7KrNis5dksKjmu7B73gLKoOs6iTNtBMwjA7wSd598SguraZvlzcdTj6Ny/t9LWH9yXEVyANXJw2H7y4x+17//9DwTaTFMzeSAyrVqMuN7aRazRAJDRSG/uenYZjLTJq3WUIEIOdV2HA0ZKtPXVlVGIedDX4mstFC29a+tXgXrWOWixSkt2dzoByyezdymzwNiH+m0AIGCQAQDm0YGbnZsuCEDws2r+UgPp9mc4F6btY8N0SJT2gtFoB93sxTiPyYDydxzp3NcCTQ565AQAiO1Z0IdDtZ9rKxMHADL10AFr1moyR9C+7RA6+PO4uf58CMqIeTJgoqSDSaj8YZcMg744zxm7BDpcNyDEky0As84TyAsoK1DNDqztWbIN2XPO/iAQ6nlxXZIDNtm2jqpGZtNaAAGE8py97fNeS116AI2sRznTlcVI8JefCQSTYm5Pt0/XhNRw8lmDLKaEZ158oDrYcI3fRHv5lRfal7/8RpucGG2XLn+mMyV2ioAF5fKjCwvt/Pnn5OBgV69cuSKxtvkjR1S7y/NyHqIsnsxNKPQ76kFtoNMAjx3ZjEUX5FcmvXcgeyoqz5uAn3lgbp8McMtAPKaDEKcgdp6/9XthBA2cCo1R2QRl6TphQgCAKg8q+2xn9vEgfbgu824JGLLmhs+RzGnnzIhx1OsidMZpkLnwvIZ5YEFVrpmAWeuoyp0yRnmWrIGcwwlw1GJUtbWmWWI35o7Map5XV2k3Z8eY66plWtknKcwXWM1zKbCszj4Zxyg1x04wh7E5CYS89/we8QNUiljlQYyzRN6OHdPvqp1g2X3WknUbyN65xhWn1lkmP5PEiOmgRFeaWVrv7bR7D+61vQOYZmbabW2jEWQhQ3wvbAa6OLAUQq+Vwz8zo65JsqH7+215eUmgOAEiPhY2hXuSaWPMaC/NnL7y8qsCAHje+w9W23vvvadr4LPxN/uMeytQI7jfINh1wM/3VTJYJRJdS8oxZ0k7kcU93gcNF4vAmSHSi8YN58j20T/nfuVFe00XAwDGZcAdCQ6W857gXn5LtXCMOroyyePjxXKtFtoT7gduMWHb5f7cdcsv/OTsEZ0lqOLT4lYZfIsIw5YkYEu5Q3wls96g19s/GwLwOV/7QMJi2QgOQmnHXtEdYLh/hj4h79rt2epQI8bskSOqsxbLogJ3lZVSOoyQIeDD9FQ7unBMYnsCzTlvadNWzxlNBgJefgefkPWdPRBg3cDcmAJYzRcsPgHU7hqSceBnQ6DQ42wQibiCxGLK7mQLIrRWY8aezTmaOvbMiXA8xTPFTBJl2yCAfNAqNQyI6QRU6QOBoJVuzhAABVDJ86buO35Igjp1iahz1edWvaNWaRKFPMte24H+f+BYjtIM9oVBu+n2aHOrPVhba5ui9TtoZO9Lg6IYAPh5FoyETeM4JF1u4ocNz2LmAR0AAKr1jTXZD2wUe5qve3fvidmNj6bYAFupssdxgYj28eyDE8nMzky1I7MzijkBmLAvgBT49RGfFaA1MSEbCAuEdyT24PvEhYCC/+p3flfx4q1bt9rFi58KAPC4WiT+1GmXLXMNfu/ZZ5+Vf48Nu3jxohhWaS8tVunetvYhJTGsY/x71tPZM6fa/OyRtvtop31+8Yt28/qtdv3arXYAcE75/OSUSnnNMvJ6NRjAezsRmjWrM6W6Dw31gIbrecgAyDrS74c9UCV5w+SQ95KB9CeTbCP/x/d/cIgSKT9kI6F4SOYfpHFz42Eb3T9sS8cW2iLtF1TrttlOnTyhCaatUSivjzbWlcmEwoEegJRKoQuWmFFobmwuXhSKP1+UCXzy0cftl7/4her3uf9TT51z67x22BaXfLiI8kO3ALK0O0a9qb+8+PHF9vlnn2lTc0C++OKL7fe+9ntt+fhx0Y4IWPg+gcbVK5fbxU8+FhPgwnPPtT/8wz9QOYYO+fU1HZpkBDBqMaDKggjlIkN0RDS+tMvTphcl0YdsHMpQfHhPvpiMZAzjuGTy/DsOILPJpRxah3+cNzaNdQM2VX9uR2NKTlyyhjL042OitvAuqv8X9d/0nSDgCaw2pARMq4tewES1QRX4hGkQFVGxHfb3pfB/9swZIe5sJoI+DhO1RCrKlDOhu9rYOewwAGwyngVqTlB5xsBO4mibnaPkAsEN128mgLGzaXR/aKDjIDAe/A4bmjFSy0hQ86j1igZopDwZJK4H2CXEU6qlfa0TzwSazWbVuO3vK8vBumeMADXUE1l6BmYkZKPyfjxnlyWuHuMBeros3O5Ou3H1qvbV02fPtsP9vfbDH/yg/f0PftC2d/ba5BQoOmYRNdxqbSklM2MCOSRVn5yMaTE64mRoDQ4oQxGSyJrLNTIm/WGXfOTj4n9xnPMuHCA6+EboRQ/Fixq2nr2SjIg+D4K8SdtAB2Zyngb1/EbV7egmG5DMfBxA0RbLwbbSrMuJfMBMaE3y1TttprExH2bkmJobNFu6FVVSk7GIUA7GFscrB36onKGZ9plVg4H8vml0duL9N3vZ68N2wQCA97VG+7G1EwAggV2ytLENecYEMnEi8985TPL94fhnfTr4DEuktzsJTh2U2K4lo5b14d9zFwCtebgpBb6V99o5sdp7AxHJrK3h3znQEqA9+T4CuwqQzN6NXbVwq+WQ9d7VkzqHnQGW0Y7J4TGyrfPcOHiEcnjhhfPta1/7HfUf3tp+1D7//DM5AgJRUbgeHW8Tk9Pt9Okz7cyZswKw791H86PpXIDyzdm0snJP6sSsyTivsU3QE1OmoC4sxfYI+JLsRhz43+ZwdcH74Fx5Mqj1du9F0/LzoX1zkFx8jYEomtZdARNSqK6OFZ1jXfs2czG0F1mbT9qQrJ28TwKKzEHn0EafpNpRxonJXhiemd1ZKZErB3HDjHkAH+7hLJiZEnG4ZN+rll814DhOtT5cruaWVwjP4nyagkxXIc6QA/kDOI7QbTkHsqakIyRKuM+r2Prh2HAuuD67Zzwl88r5FVuVM8UBbF+XzfdF8S5GgUptaPskYL862GCHav85CKBe31PO9SVEuL3p/TE+WomLbdk7MnoRGnXNt7sY8BzZewAAej6Nu42B7NuetXWww/SN5/MAANzz9Kkz7ZlnnpWA4YPVtXbn7h2z9EbH5Xjfvbuia/A9gIe1Vfwxq+V3PhLrT46sA2gyyOq8QeVjOc9cw90T+rbJjH/WQeZS5/+O27cK7B+jS9XjArYqxatgnXmdmug7Fhmc7n0XnidrPec/fzuQon7cwIAyzTxP6chEfDcsS67D/PAO+LHzC0c70Aegm7HA3oTtlv3RsYoqGcHnYlu4Z+xRylsYN4BL7JI747iUInuEd4lOVkCNgCkEwvh7C0ft81lOzmwjgicJOE9Oai0tLR/v2lRzD8p1A6jxjJSFRusp4Fj2cwcol7grY6JnUGts7+fYhfh3Ac6GgbZ943TAcQJK8xLGaRIhZft8nhuY6QRoK9FGFhdboYRJj39318yzJ3El4Ib9KOCw13zR2VwHXn8m935k/IjMoW1uNG3cnS0AAOtwe2dT/uxEtTt/9pln1BEilHzq4G/evt3urNxrANJKbkmDikw8HdUKRIS9UfbUsYsV9rPOOoATAIESRuj6lKiMI459X+v77Okz+vv+yv32xeefdwBt/Ak6B5x76px+VzT8hxsqI0dAe0baAOgdWB9La3JiTL49yU+CfXTe0OZ5sLralcLwXDAOACyfffa8GMqsR7qQ8FmABGIjbAdaJfiZzCM25rnnn5duHGuC5/nggw8E8PtsQgNmvC0uHlP8kq5qThYfa6eOn2wnl062u7futg/e/7hdv3FL2h2zc0faVHVDUMv0vRJ2r05eSuoMGHLyGZ8oAcgaeNJPjB9gX633t+VHRcut/P6sn/h3OusCov+fP/zRYTK0ON0oiBJg76GwedhE/z++uNQWNVgWbCC4N3XOddigpzdv3hD9a3oSZBAn3HQ6KEY6WEuESGgtSpKHB2qBcufWLVH/UXSUGNrubrtw4fn20ssvuW/z6KgQJdT3f/3rt2SklpaW26kTp9pzzz4n9sB/+9l/E0oPOvP7v//77ctf/YoGhVoREEgW4tUrV60vcAtBmu320gsX2je+8Q31ZVYLFIlvIN5DDd2h6EWMQ1ATBa9H5hzoM+jjRaUsFMd0q4EabSmBDiluQ8coQEDnDFUrpjh/AhkK9eO5QLUxesks6xCRIIqzSXwRgCHCQfZfwaey+c4a5Y/oM0LT7YRgCMJSYGGoNU6pD3cCfKBxEjVyVlatatik1FjTirHqmDlQeM7OOaw2hV0WsA4/HCoOiRysbFpAD943bRO5hoWNTDXMos18+LClXZBrmgwqPdR1uQ6bMwFlsvgJzvhvsScOqfPHwIzKqAQYSekA1/d1TCFknNgjPAv3evAAsRP3t8WByz3V65lMxGOBpScJB5HrqBc9gikrK9LYePH559vmw4ftr/7qm+1HP/qxNB0mJmfaiFqEmAHQMRTYGYOMJk56lK81VvXBYZDvWDME7Z6onc8MAag4njEuXDMB2jA4icBQgl80C5h/BZolLBanQw4xjngpRtupQ6XW2YoAFjyPncdZr+m06ykQK+2XYvQoz+EzysQNVNN9gCUT4iwONsvOOfWjW1VDa/AkBjWHbEAAQKQ481lXQrIPXNpCxpcvAEY5oNpfvqbo3XqOHoRw9r963pc4VcbWAXplg4rFwRrK+CQgGgYTQ5syDAQzh9k3Cf57ACHAzj8HAIbPE+GzjLfXQt8GUDmIgYZDFqmuUdTF8nH+f//KM+aDso3K0vTZ+9hEv7fLsRKAhDaXd9RnCyizDbHmQWyuWCiyu4dtcmqsvfjic+3ChWdx86SeTeCitqlbO21+fqHNHyWjOaPaVsBozpwt9QrGjnhtK0ukUhXaqvb18e577Zp5nZmlNh62QuauEzqMSE/HCPCo5Nnz+cxVHFoH2Q5iWDdeq3Y8vDbT3rG0H0p4KOtF9whDpdpe5b4a14xfOdAAPMN199vmML8//LtfDH1v4zxD7FxKC3oWiwF13iXr0UyicuYHnR8y7wFvnwQR+P1k8S2S57lydgdQ0I4nDjvXIhNmZxhGnW2UHEh0IB7SS94OcuxjGBqZgwCOsbcJzgiSsEkIyXZixpcu6TkCJDC+nEE8H0EXQa/sYjt03XQF+iQEDEKtqB4c25p3VC06ZyzdLAoQ4RkkHqc1ZpEy1qzaFh+w7rct2FZOKr9H0MlZNzc/J+CbwPn+vfsdoIajy5jxXNT7Y+9wmMnuc61kv8hswxCQ4B/lpOsP9TmP4ZjqeK0m3vctl7/Q7V8/F3bX3VLs+CZY4/q8c8Ch+BA5+0PXD9sq7WDxU7OedUGVBkbvAqar/a4wS3oxSWsN5MzPuRcgQHoS1d3A68qt4dK5KT5YrsHf+K5PP/tsO3HyhHw6spkk5nh2lagJcN6y6NuBAS11rhgdUxkvJRncK6UCPRBn2yD/tvq0x47EJwvQw3of+qoZC8AMritWImfc6JiB0BKDJljj/UjoEAixp/W7JKVKG4v9I6bE9paSdWFQZi/xTGZNpNzGfnd8W3xPEnzxCTPHWTPJakv/QpR6AwAKessWRowuZZ78nd8XM1pnebHIEstI78hAeAnmdLY5di1znGew/kQvxtiBu6UZE3/BNtJ2vvOjC1xLuWnOZJ2vVaIg27W3rdhmdna6LR07pnI1Yif2FeAaCdtHlINBPS9g1JpGBUOoc0nvx+QcdeeLJq0bvjgDxQREV4rEzggg+FxbOHa0E1gkMYq/ff3a9bb2YFXJNK4DYwL7AAV/6fiy5p4gnthvhvlkvjnD6N62aeq/EjFKbD5SfBK2D+XQBPQBt3gP2vKyb8n+Y1PZJ9hDAABiIyWoxmxHz501SMGeZ39RKo4/ydzRZQCmuAEbCxLCTuYefFZlKk45tOWl4+3MiTNtagK204N24+bttk7yXIG5NVhEgZEItNuvp3cR+2fITra/05fV9b5QX9abtTNcH916SmevAgFyVsYHCNDEdbWv/68f/VgRJAMi+v/WdltfW23TE6j6H20zE1NtlkCMjDMBHKJplT1SHY0yQIgHrimrr58fuo8tOgIgVG41kb7Epo5ybt+6eaO9/fZb7f1335PBitH50pfebG+++aYWR5Ttf/WrX6kPLX1m/82/+aN29Mi8gnUAhn/61T+q5g1K/zPnn9XBzOB/cemSEEiCiYufXJQAzv7ejjYJJQBGiBzw2pgYLBBdswKP9LGkpszUk1IUL/XqCMLEMeEd6JUZRkCQmzhoccgTZEYsbN+N3jUGGQcFMXW/UMICAHDYK1sIJUtZ8RJGYRydr2cAACAASURBVNyr/pmFtFuU+zgeEm+qGib1V93rM+16NgxJ1eSzuT3H1Z6oMjQ6cMtLA6jgi8OKed0kY6DAzo5hDpQgWUL01Yt4v3OQo4gsRLZQe36X8U7LmASjDvbS1x31UlA/qHHOfATFTjCWcU/tksReyFhSs6fs1oiCesAjO1o7XfDJKxolNVhidVUfEHzxfb7HM7N/WGd8Ty0XNx/27z5A4lAyZSxQMWUdopvB3jpz8lS7ce1q+4v/9OftV//4TzLQ4xMwPHBMYQD0ULMyoiUC6Byss31C7qmTSsAuirYRZdH+B63GhkHkY0BBarlTSztQrc0c9Mi66WgBo+TsDHqEs5Y0VgEkVAuavtvVvm7gvDOmyt4UQMP94vzb+d7t2mvF4DF3WWfJuPk50/rMysN8hm4QfJ4xM4DzoIABswKyNxPksqanizEgZ3PSNEX2BJ/ByWGus29VU4rTmdZ/OFmlx6DsrgChnAfOXieT1QfdfVtEvsdaz9zmMHgyyMr89YdFzyoYfm8IAiSQfPJ7Q+fDv9vXnGWMOgCgBER7B6mntNevPsY+GT73bwMrhsF97oUNCgAwfJc+YO5FKnMg4ujxxf0ypwR0dqD6FnTK3ql2l84MZBYW2uLivMoAdHBCi96kdGq3HT9+ss3PH5OY0MrKfa0dHAoyoeoVv2dmh9pczc51a2TIBCL4Ca10SPeMw9u9XwX62W92Cj2nGaNhBiA/z2d4jjAAhhmytJbt71Oqw1Ejr7MnorzR7cla0ZhWBjZ2Vc5jPVu+l7F/Eqh68jm9HqzDkPMha6QDO+sM4fsCbUuQimvZDnsfxeGOXYjidgCAjE2eTawl1Z66RJH/5hopSwtThM9Dp6X3tefSKtYkMWCEheKbwChjkMx1gAZl3KsjTM4PXp7PIVqMoC7+DKUnv3n7bdkVzr4AONEHmJ6aMTW2aNA8B9cjI0wNLONz985d0W4zph4rynp87lnAccfu60hl8sdwskfb2AQggVkCAF9QgtFb4roAI+MTo+38+Wfa8ZPL2ksAW2TKBA5QRleBEc+E4jZ+CuAFrZ4BzbIuyYwRHPK56CIAEuA/KLGxa4A1oCvvIPtZ2HXGmUwhCQnZXUCuynoDAITBFGBGGXwFzr4W42BfIsG513LKytirADSsIeaO69v34fd99sFUNehuEVcF1gLvrTHQs0/cUjgsyuxlmCTWErKvFF/Da2ymnTh5UoESeySsEfwG/361sy4AamlxWWuS8aYLAGsIX5h1lHeI+Lb83C3YBATv5duOjYvCnTkJsMU1eD5+N4w5iQdW8Zf2HkKV89bPQtsI+0gwI7+QYHDHOhkqtyzwgLlQWc0oLZ5d1hJxTOY9zCnmgeBTXRjGLP7oEskZBWXMC2MXvzmgefa8eswXAOB9DWt1V++KvRDQlmRVBeTxN+SHyTbApKyiYNiYapvs9nVDLZqh3eXa6nxQ61YBarGVuozuYURWbdsFyMkPKtHNYr/4/LKty9nnFp9+Jgt80xZxxLT0+SOyE8wXQBCtN9H8omsBjETpGOzutiPz7uAg4XcxfexP8SegKf5yWHWUjESAFlbD6KQ1KqamJ9vRo/OylczPg3s+I9cerMnnoy2427c7m35scVEaKw83N9VSG0tMNp31IcFuiQOOqusEsaSAmzondDYXs1idear8QgN3YP0b6x153vk8QBm2j3IFSg+I0c6cPt2VH33yycX27nvvy55FSNVML7On0AmKVg3rhvFC9Hd8HNBiqqmAAX2QXZKo+BP2JykRF4NaHcU8pnuMregbowLbh8pJxWnsk7/VgSxaZTm7h37AbztXdWYP2LjxF+J3ONYaayN/8d9+fsjFEDdgwUDFgnpB8E8pgDQACExVJ209AFEDO9EB12yl3oqBZgFQT8ZgKtNR6qoWdnEmhmtByYf6/9mnF6UngIHkIPyfvv51/X3n7t22cv+eRBzeeustoTKvv/56+7M/+zMhjVcvX5Wowu1bt2VInr9wQRsAIwri88knn2gBYMCuXL7cFo8ttLNnTou29/z5Z9tz58/LMIHyzsxZL4ADBPE1Tg8MqVs3mDsXURkWAhU0yqpTIzeoP0yWmDGRQ1pCYkGygqYadbNytRzVcmSGAEAEa1gU3ItrSHCPQzmZaQxrZXdEnypFYjlf6lbQ98rGIAN4uIWj2QRB1TvkGoZDHabOXjqQZ/7jFGP8hdSNjQm5ZWNh+EWJrEA8CDmHYTJhjIk+B3hRNbg6WDj0S7AnqH2MOL+Tw4C/40jFcHOY8B6gnKbk9a0s4+RhsHIAio0wEK3imtT0EpgH9EnNYYIHfpdxZ29gUA3y2HDy3wEr1AFhclKUUToCcD1RmKvsgGwywQEHM2g+a/jsqVMSzdzc2GjvvfOb9t3vfFeq43uAE1ASOwaAM/ihnQUAkIBetQBLSXZaWoV6ztJSZqMygZ3zVKJtOlgGmcY+GK0es4OMWwxQDEqC0wAuCkbjGdSH9f5Vj8q89o4p3/eHYtCGmbp8n/FO7T6WNYFd5ieABPdxwFP0Z/rK8jxF7wv1k2fgcOIP107bxgRczLccw2IQZH8fgdKFA1kZoLSTVAACUgwTZSBiyecE0FX3B95NwXJUn1Njn6xWsQPUH7ZQ+eyDBDZPzk0nljXoGhLGxjCgfixgYymlfrgC5cyrs+gRdetblw7HWABA0e6FYJc4Y84E/V2A0/C+CUbt4DhjmvcaAhHDA42DnoMsX3FMujUcpfnqZ58gJ+NkZwYb2GcSeA6vXxy41na26Uve2vETi21qkoCErCL6GPtqX7YJA2DuqAC51dX1tvHwkd5ZAemY2yS6/ZpZP+nlzfsFlGT8cCyi4h6gRaBWR33vwRYLu/pn+cqhPQTg3ErILRKHh3x6L/MMAnELyItgUMZbrc+KbRLgje9FN0VzMRAVVQa2XywVRPffGHav0XsN2gTmXbT/o7dCTX2dBUPAYzjf2edDdW7Pvz+leawgJplUZ+e8zkINzrpy+RwMsCbnNAEi9/dnzSrJGsKxFTiwg5Ac5V2Iuo2LhhqHnGtwtuFrBKQfnvVyGPf2OudZQMPurgLFs+fOKRnBerty+Up79513dA3OGDJ4fJazh+ebm3Fdb7dHqvxwfu5IO3p0Qd+n7pYSuwRw2Cy3Dh1V9ov3chaUFnTWyaG1XxvZBz52XbNsNl2baO3mTDXvfmR+pr355uttbGKk3bp9s62vuuROYzrujir84V6UAAAAsBYRVcZesu7JshHIB1QHPI+YMEwAsalG3ClBQXfKK6sDU9aGzp5qKZy5w7chS6xgS3bDC+3EcYt/qW2jOhA4G4fPx/NJx6PasvGc+KMar9GUR1BC4uSBztNB+VH0fcRuVQa872PPs8/NwGajZeQj3Tt+F2sQ2jFrSfRmUfBdDrH+cN212LOzjQ4AzmITaI+rwwN+tgLTej7GiYznsYVF/T4JNWwzzEZ1VRgZkY+U1ooa0wN0i7YVQArYnphUOWfU/zkfGQuuoSTfGrbP5S7cmyQObbKZP9mkKqPh/umIFQDATFX7kXTy4vOylWHWFtCid4c90Fgn7sbFUFPuK38ABkCdqcwNAFiCbJ6b58y6ie2rLEi1cbN/IAFJCSqOOiFU5WIBAmwTraWEzTYAUMupBDElJiqNadteARQCKp1IjDaUMv+1JnM2W18HDY3en/EZMa2zJXpP3qucK25nOTxjxfBR+Q9jQqnvnjTUzp49o71KqTNrCl+fZxILQ7oxBKmwbsnEu9UxzFk+OzNt5uUQALBIs8FStQ2cNOii1o50BJHy/0Q7ujAvJgBzf/P6jWqTPqV4EkYAon4KgPd3BXoipEscQB0/Zwx7kHED7GE+5Ldvb5v5AvhY4qvMXfdVDiRnq860Q+uxOTnnlu3uXDfV5o8eEfWfUhD2rBlcBvNu3brdrl+/ISZS/HXGRcH/OMDNnkADxAZ5dyePDtrUNK2A99vO5o70B3Z26Irgbj+wFWR3eS7Wf7XwVkymxUyaXh5X9zpi7w6ScAbzH3PP+1evjl5D3yngTf7mHkNfMsxDvqfz6ScffQybWIcXF1Lt0dhY40DZJwDGwSgldNP6XRvNDYaKxBgEjAcGlvcBNeYGauVCZhZjDlIKRVj1mgft/fffa7/85S+kxIhyJZP4wgsvtD/4gz9oJ0+dFnJ17ebN9rOf/Uz1mDz0a6+91v70T/9Ui/Xvvvu3beXOva7+/Pd+73dlyK5eu9ouXb6kCUJDgFIDaGpnTp9qz51/ts3NTrezp0+35aVFt+jCcZ+cbOsPH+lgolcmAyUV1lIfZyF5g1YG8MB1hQkOhgEQzxA1/IiGBb3lv0PLi6MdRyHqxKKPVV9xbcYBACDxIMQZ1b5sV6henLu0+BNYUM/O8klwb8aA0alkqvmZFlDVdvLzoGpxKnUQ1iGhYKmCOTZzdBYCACjQpjWP2pXYaKt/eynXHl042rEDeG8+x5rj5yozkIhh39M+Il7DAJFnj7FNcJcgPTQy7qvMSPWn5dA1bccAQJxufo4ASGrOs5mG9wuKz3qMIxb02iiv3495Ey3uENqjxRq5Dn8IDDlo+CzGA6NMN4sTlB4cHLTf/PrX7Ve/+H/b++++2+7cXWm7CN6N47hT24kjLbayHBecOAGORS/HiAhwURmLnV7WjEEoc8rUGWDQS7tzxouyn/dNEGGj0xuP/LsL8AcZ84zZMDiNuE6uGwbQkwCA8POk+wb3zPzwHHKi5lxPimhOn0131mQ4Z6Ls1mGeDgiARAqeKqvAGrm7siK7RBbBWg92GvliD2hvV39fzS21saK+lXK06h3pbWzmDvcMGNId0qwNOVkGRTVfcSYKDJXI3gAAEChYrc5ynTwXv59gKPMTACCCbtpvT3RTyGGQcdLv1iE/HHsHb1H0t6q1g/3Hg1AHPelC4e4MeUatj6Ga9oBJkjFmbWiNVnD45PMNA0yeNe3xMh66R2o4S+lazmXR9eKQeT5wNE2/TKYYVF+Oxj7zTP9rNFVG2smTy216Bt2QXWWxoEAfAq4dkCWabeNqxcng+fCEneX2eQTMtlmcG12mn1KyYiUFAGAsOzHPsuv+Xi8+JftfY9RTcIsxM9iTcajlrA1o/l0ZQmVJwtJSQNS1CDJIBntKQqCs38p0iWKrzj2jXYcbHRrGIDsHZbgGtV8HYFLWjNbXQHU43ktaTSLKZazatma47/M9BXMdeFmMptoLycDz2bBzuv2ntRPFbjtSPE9qcwE5hqJp3MPAtcEiO/PQqucE8OGEUhOtBEaJluEgQkXlGV955ZV24cIFOb5kxXGqczZgA/gKuJwzmrXz7Pnz7dVXX1Vg9+nFT9tnn36q5+QsoYYX24ETLCd5/qgc19gCxo9/z885EOOsXX1AAOZ2zsylGVoUyff16goEEDZtrkk/HAGQQ1XbgYTGc3K6kVVmbZOdZ56OLc63Z555qt1fXWnXrl+tdsoW7WM8c1biAKO34lIU+nu7PEoZZ7UhQ6/A2i0BOvh9BOLsEnvOuV4XzA/a2GZukpSJ7wqjMWvRQAaChkfas888qwAE5h2lOwAvDuRdskPwgX3HWbcewV0H2IigoQlRn4vdyp5lraBbxRgS+NsvNgAScbKTx0/Irt4UrdidD5Q1Hx9vJxEV29uzaGOVHBKk33twX+wCZ0qtQs77MDIS6a7SMGdVPa8EJ/gx62sbbV0JEd+H54AZwH1ZR2pnXALcjLUC5hLTY8z57MkTJ8Vw4lkAodgH+C2sKb50ju+bOYwuCrYcyjQAh9i/xaTU+UrAX4ka9pvLKAysyO+bnVELbsYQ8W8FVyU2bbC9LwFNuSfMOvxd/J34qYjeEdzzftnrAnsLQHYfd5f14B+j48KaExtXAZEzsjqrq/yY6/g8drcIJTMlbkvcgL9goKAHtItN0el/VbJ0ULIpsKTYplDWYyt5VoNdPiMSiFpTinXdJ0pyhpOk1T452NM6P37iuFjPt27dVDt1fHUFqlPu5mD76lIZtCWwJcwlaz4MJZdr+7kMjroFpksBSCTZf+D/dg9gYhAT0UZ9XsKp+Mn37q5Ycwk9D3R0qoTWyakDl1PTqYC1jS0oYcgk0eSrjbOnHgnMYvDF4K7y284flS8ShrI7fuls3ztQbMGZRExB8A7bgeAfHRdlx+UEGdxECBPGEy1Kk6AKyCfdhdEmcCUC+GbSsAb32/2VB4ghiLVE6RJrXaLPqiBy7NS1F2VMAXXkN3ouYMnbiXSslxLerOGh3xb/PD5TmOSsnfh+vU+KWHhOXDMShntJ1/31pauH0CAx0qGZUHMzPzdrlB5HD9EqZQpSs2v0Lhs4NRiMKIeHe5eavo2SK87UHot4d6dto/DZDtud2zfbT3/6Y/WctaCNBbpAG1988aX2yiuvtrkj8+3SlSvtO98lK/q5gu833nij/Yf/8O91uH77W99u9+7eb4sLi219fU1tm/gMgn5sshdefFE0NIzShx9+0F68cKH97r/6nfbUubNtkgP90SM59CDS23t77crVa218arItHz8hekYXZJYDQwDnMgDXLwedHm5oDDnvkxrBUL6dKbaYTuqLFQCXkU5tqtaBBJq8EBJEB5HjMKK+XD0kofGIWmwl9LT94+/u4KxAzYGXyUosOj6vOnRoPNDwZqb1OwT0yXymR2oWGfoQEkKqelY5j4fQ4FxbnYMhlDj+VrAupGxKBxTjYsfa9DDu2dHzywhHKMQBbmRSetG7GDEFAUXZCqU7lM84CDxvmBNRU+X+vBMH3ZmzZ3TAZUOpxGDLIosBuRLYM7cYNwfbpo0mqHe2wBlzoeO0I8LYKZPvIClG34DHaFs4erQtHzvWbl671r7/t3/bfvPrt6SizPyJGET2f2QIABiCHgIAOpjUWqzqe0sNNM8hR7FazjDxBp3St1vUgC6AHgYiPvh6hzyHVAJQGbY6IIYOd/87DmgCbqWdThBwX8/3TyCRez4Z8PLZoPumAvaimTF2/t2UQlTLpbJ9cvirxpdrJ6MWRyzOGB8XlXeYFa32QRFvc/u+vg1Ysg0BAGILdHjIoNvBYl3yJbCxo/nZpsaB0DuMcH1TQnMQDYOpBL6dWU9w1fVV7vUMMp5PAgcCpSowz7rvAqxubfgO6dYQoMDv5/ZBrG133+hbTdpBsPr/cF10c1xdFfSz+lyeQe85+Hl+fwh65LPd86jNmEGYoPWxmT6XqBkl21lq0OO0upqTHcK27OwhSomdaW1udkpCShsba3KyWZoTE+jV4ITi5FGTiggYWife39nnOMPJFKUzhDpj8LmUk5VqvkF+l+Xwt65TopDd/qnxc7YZ58tOY/ZPxhMmVjL4CZic/XfGV+NVDjvovdgAxd4QFVotmspG0RasE5U9EC1TgetAWbs2a1fqoufww/hHA4YA34l95BpDkFGsAukPUM/fCxllb2ftDvdaQLQh2BRwQCBr0fozNrbJvbp+1k4yyjilzI1ZPQlQIxJp8N+K2NPKHnKGAwJY+NVZvjAOESeDSUYWNtns9JhmzoatzbI+OTs5yxGW4vdIVMBmJHjL+9Bph+shnCZxW+jq1dpUdqUAgNnpWYvmSrfIsxLgMevDJUxmN5KF05od8f7Z2aN130ibPdLTqq0t4OAdX0EO/TR7arStbSC+NdVee/UV/d6lL75QvW/ALXcdsYBYAnqxBNRWzh0sIkzMXiSQ5NwlyyzHuLKsAYRYLXGEA6o8xmwgebXjdpcqB+h4Koc632EA8JwA86Lzpx0dgY2yhhM6IwC6wkxQuRhljVuICvtMicCve3rbP4Gtit+KT3rlylV9X+0YRx18n1g+LnABBisABJl2fI/sFejvzBHiiOxbgvQHaw+07igBwIkX82SfXvR9vlBna7VRhW3BNfl6tEHbZXcF4Lr8zuIx/4zgOn67Wye6jTNZdwXnpXQOnZ+gkM8TUPLMYZ8yD/Gz8PN5d8YT3yjsmfhM/I1/ShcqiWXu74sOzlf2s8prWRd0NinKvDq6iP7ct4dMnkCsEnV82tacB3iXcLhaJT7S2Bo4ss9kjSmXHAVQkvjioX0LbKGy5TvulpUsrG1N6aVUHXzEFm1HzDKRnS+wKoBb/CkxxGo9GgR3aSNAkcuj+3afCdIClsmXLN0d7jP0fVivMACUEDkAiDomwIiMLrZHLSOl0VbsibpP3u3IUfvzvD/XpVaevSFbWMCE7217kuQArAWxD8hu000Cse0GY21HIKNiDbFD3CECAIC1QRcSwDKAB+yeQK8x21K0IbiXmLUlOMq6NXP3kUqcmLuUiSTBSvc2Mv18TYwjPu8yH55XsUd1dKF7iDpYqbwJ/9qgzdYjfDNKgQDCOcNhHFtnwnbae5yyBewdbDBsFXPMuqbe//7de21qdLKNHo6IEc44ySOBPR2KawHo2A11y1JL0jBjK+lSvnvA/Ph68tfqLI+fFiCAPZzytcQXOV/M7LLYaPylMA87wOrtzy4fpi6Ji6rtyMSENinPjsNtJ8OOjBVLe2NMRl9GRr3OaZNjeg2GTIJp+6AiW21nc1OiZ3tkzXZ32j/96pfte9//23btxjXX7rARVaM7q+z/H/7B19upM2fa2+/8pv3d977Xbt+5I8fthQsX2ssvv6RetR9/9HFbmD/WTiyfkHFaWTFqe/SYKUlQ66jtZtFAq6N/8//wla+00yePa6N/9MGHZgacPdeOzB9tl69daxPTU+3NL325HT91SgujGzgZ0qqJJ+Yq2iJjNURoQEwRNOSL4B8En8Fm40coTjVJ0kqw4RhmHztOdCFBopFXNjuK+6k3ZJHv7Lr1lGhlNdGm+ZRITtULJjvFPVVntknrNIvbiEo1a5o8QhhsahnuoukGAFANG8htlT0oC1IiRlw35QfJwPHcaZ/GNbRxxidEHRICHSrYvkEAo40ODPP8zuhWwDrMFNeBzM94dwwM18h8sCaDePIcrEPrGbj+G8YCgNHS8mIXmPP5MCNM6U1PULpjHNN/cyiCLKY2O468ghT5wGQ4DBQxJgEBcOINfDhTTD0TLTAPdnbaL37+8/bzn/2sXbt8pat/x1IhNnugGq8KAGREBBkORAB9BulgKAc8wXkXAEA5ot1R1w+0BwCgUObrXwo0h4HoY4Fg/eIwKPNcRazMTnQvdOZf6Jw69tBA/HK4j/JMjBVrIXPZZwZsFIdoLc8hupf6d9uZE5BTQMTwOQM6BaRQpqBaTQVIE4tCHU1Mn2OCud5wv8aJ5dkDGqWuX+9djkUHVCjDPqDY6+D04cc1CBp1gNTey3ruJqnGL2PYZVcHbS4T8MsuR+BncAGh5/9CW0zhMQVk+QDyLw7XgPsf2x7ivGR+O3CoNF+0/wetrbr1mWCxYILMC5/X8w5Q6zx21t0QiNIzDdZAAIDO9hUN0zXmti0c5KwRzqbZOYIdRNCA2xj/w7a+hoMMQFfUvENqElvbRAtgB0FG05MTtEvPROsY4M/gTrKKYuCU4GMCjpRMKJtUTgHPxkEdimNstNhYYqQRilf7q4Ftl+Nb7x/GjdeRAYDsp4AVOqOrjaVrwA3CaA9g88VuiW1AiMmt18LUcEBNjbgda4LN2BjtjsjMD9YazyfbU4Je+ny1HXaNovU6OuBjwHLJ2mUP8Iwp0coaGO6J/P7QlimIrjKgOEz8XEwiKKybm1Z/H+hCCAwpcDOOF4EFz2nGD2ug7+kehgzriTJCrs1ZwbMSEPLsOm+rtVmCAj1DCVxyboaNwRmRvcn3EPJ6+txTel78GJx0Aes7bkXFOuRaob0CzpNI4U9Kj2RfaHEMexHR3gKu3OXBDAl+TjBw9NhR+Sncg2CZ5BD3Tp94nkkA+OF+O3PmVHv9tVckkPXJxx+39959XyAZ9cfc36CvM+KwCGTf1JJwRutZAMXOlgIQ7kn2nz/aQwMAQHZ+UHgSB5f9NTntUksBacWCIwCyvWLv0O4OSu64AhDmki/p9Dx6pESVlN4rWJY9hX1XmfMAAAm8lPnb23eXq/J9YK0CAuCD/PKXv1Tg7Y5I43pH2LTHFo4pGUbnA8CApcVF+VfXb96Qv+xADPHsET/b1iM9Kxl0glwl38ahq+ML+EsBbQXSotLPzikhYpDCTCTZ1nRCUjvf3p9UDf30tJ4Rxgh/UwbM+uUrYIFBQ7QyXGLnZKH1CviTfcJnUHEnU5oyFX6Obgr6Dxrvii2iWaXyrKLa60wrJh1rBNAhLYsZF5+JlVSojg+Mjea2OgMdFLCEn6TWiQJfbd9S1mMA28gllHexP7VHAU5g9fatfHu7kjZqKSm0neTMcPmzgcP4KTl7teaxL8VyMiuz2toh7FkaafErwm7Umqzg2zYpein26+WDcO0CYMnEC8TCRyfLrbaW1m2QJpH8hr7zi5JSNW7ESDw3ZUMpcWWus+atR2CBQJXk8j/5O+O6H5cFJLv/4J4C+8QFBPPqynTIubqu9Xzm7GnV4QNQ3Lx1Q/4svnKAXmJA1mBsPM+DHcUgaM1tI8iLwOiC7nn9xs0qqUHkebrNziBOarZDfCr8QUAsNAf29nba9i5rxnHF2oMNs6U2EH6lJbBtp8v53NFEzMJJt/tmPbC3U1ZMZ4X9nb02NTLeDrb32+ZDs4BoATiC/0HJVZgUjNkYzEOzTOILaA3Y4XCHkyrbjl/UMScr/onv53jJWhmKoZPAqtLBfC+lLPbjzCzJeTjy/qWr0gDIAmZR8Iv0iuVwlLCVUEYLpiRrFoN7WAcIvydFTmW5nM2XU0w9CwImCHxsPmyjhwdt9f699tff/lb7wQ//vm3tgjyPSjyBHrEgkidPnmpf+/0/VCbue3///fbJxYuaQF5UvUfnZmScqMl98fmX2vyRo+32nVvFEpjWYcIiOXX6tLKsqkm5eaOdPnWyvfziC2o58cVnUO0+E2q0fPxke/NLX2pjk5Ntc2ennT53rj319DM6PBRUDHqtB8GLArqDDmdb+BnPRUkD4wkyyjNjVNgIvV8znAAAIABJREFUoPxRZHVmysZTc18oT5yoOLzZhHIQSmQtNHvREreg0Bv5ZuFIqKVq+wnEZ2bnNCdyBqrukANKDtnEpGk/zNfMtP5N5wTVM5fRz2Ljb6OSbpfE84AqSxBkxEH12vq671P0fzkmGI0p1/FnQfreXrRROvba2ikD2gccyUDGWc0zJIvGWCT4j2ggc88zyfhBpaxgHEE3KE+MMYbMVEo7lhgX11+NltjNpg7s0Cj1e5UN4J5RH2V9MSYc2qbl2cgGlbPTaloSLBUmA6EUUbDmZttbv/pV++H3/l6tUqAP+TCbUuZ4R231moLCUQJDu+xmcZSTIyOhKbFautbhIBOW+eoCkQo6dGgrm/C4wvrQFuQQS/AXmtEwKJNIW2Wh+0Au1zS7oM8Q2/nmHkbMfUgNAUWuzXW4F3OUMhsdrBWwDEGeBI3aJ9WTGaAwVNscgnmvrD0ZS2rwCrzkb9N/e1HNCM1wb9euzsi2ZC9kHJLd455htOi5hPz3JThYeIN0YbOYSm92jg+XPvtvI/0vBTYZp0ImOvXrfD8GPodHmBj5uZzmgR5GP3dWes8BHD2JONkdOIfjU9n/UANjqywu1gM93XoZBPZPgk194GZwJM/zJCgk5d20BK3a71DmWBeuxy365JhVn1OyYBEfnEJnOxcXF9qx5fk2Pk62AJovIDcgnRkmWpoHZCEAWaltxgGFUVOtRKn/pz5QHzR4Ayhi56GAXek5GMTCycQJC80zmZkIzuHgmyFmkUkHZlGO7gHjZJqY02TRhvPOPRyYe1TD5ALYBQDgS6CagjnbPoEXxXryPnd3H96Hn8uBLBsu0KNaenZzxUrvygvKoalJBSjI/bSP04ay6LO2ET3bKGdf7ATnlN5j0Ds9TnACvayT/G6YJGGQZX9n/2MPyapi/xKUK2NUTnzABwU1MAAUcDBOdhyVLQREGTH9dGl5SeOXWtrMkeKMKvEQe7BouOpyMjKioD5gMvdWlr/AfzJhJBGeOntO789nySCTqQ1AzTlg59mOJeA8z0oAxd8qNVDZX3WKEaC6pzNQiR32EIEQ7QtRzi9RPgMYK0qUuMbagSPvonMdpuTyUnvhwrMK+NBYeuuttxXQnD17zpk/2meOjbc7t6G9czbajk7PWCQ5djNBQLKACjB3U1oFaOdOBXFcuwxXBR8CsCSAW+Vkqu+ndMC2TIHUvjs3HF9e1vfdLth19DxT1qj7zVegXXaGsoIAPawXfmdhfr4ExPbb8RMnFTTjA7z99tuaB6mJk0nc2dUc4HuoxKBKAwAE0bi6v/pA53XE18KUY23ik0Fzh/rPGNhu9Ocl4EwAGgVpB7CYZjVOJIXwvdSNBDtYZ5vsQgWQyVQzDvEheX/2hsZYa9vdvsJgw1+O/Y3+EfOomEGilfbRsWEwG5Tp3kGd3oxhro9GSti12DezqAzQYqPsU09ozDQf1TklZ1p0RhLEx+4IDK0OJhiZJLEUyInl3LerTEbee3JCYCDlPQrYS/8jYGpsQc4E+VLVypfsi7phFAiVJEDiJPmUY9WNolhqjMnm1qMCmiba7rbjgACTNptO1KkTQQHBYtAIzLJQoOYIwJd/F5NSZRHZo1UmHPvK78gfLMDV/uqY1q5BPpdOsEDCHvF7OWmBHRYYRFKKeSy9I8TfaSm6u4/mlUH8CEtK5HQOrRSXP4mGPzaqcpGHjxAFLftLGVqxiU+cOFlZ9nGVoJBQjW4H6xsaPmOOVhbtRJPVtm9p+4xYKmtJpQPTU+3UmVPt3Lmz7XCEDl721bG1V69cbyt3rdcV4J52oCpVqhJCde+QHanSqIonHm1RBrDfjh452mYnptvBzl57cA/djIc47W0CVotEgt2hTWcLHS0oxa6OQaooDBuzSiyGAEDmMmcI502XDCtALOuCMcZuCLQfANlMCmMuXSEECqsTkOb2vUtXDr3oTW31hrOT4hYcFlphwEDI0vKNX8a4Uc/vA8aBvwI7qSaOeYGPjrQtatG2N9v25sM2NnLY3vnNW+0v/uLPNbGIm6te4nBEIjanTp7RAj915nR7+Giz/fqtt7RZCKY5fN3mxJv53Lmn2vKxpbZ6f1UCDlF0PX36tGqroM8tLR5rD9fX280b10X1fObpp9qVy1+0Dz98v209ojfnWJs7crR9/X/9X9pLr77atninMb6Hgq0D16hXkodxoGV0WdnzytYFxerqmtSGZvQxsbEgR3HGZfBAdAtl0phV66s4Vtm0UW9kEgPEMLGPlDk3+pj+9FJiL4dK/x44T4AhHFSm4o2r7oX7Lp84bgBgdVULFlVPtR+sgyMOeTZ2AneCItaPxCMLETYVzEEvh97iEll2Z5N4dowCYyHlUTITykrY4cVB1ziUOm2cjjiDoQUla0qdE4c5tZGqvz84aGfPnG2noFTSpk0Ah5V5uQZCJck4cB/uSy2Y1nwBEi4nWFXGPptFRnTMWQvalnB/00OtesreSKZZ+6jQ92x8tVCUWvhum5ocV7tN9sPffOvb7Z23f9PW1lDBhbJFv1poQpXxEiLOQW5HJcGjxbys9p0DSiBeBZfD79mo90F5jINpdhbqMtpcgU1ljXVY1NcwEIuTHaOUGuNh0AaK/vg1XSce4IFrx8lwMOjnM1IddN3Om9bA4L38+YomR/zMclq0H1tbOGrnLKdZL7AEEm8hReZIDsWgBk/Oimr1y8jKgXaAxOcBgbiu0GU5LlYUdnbPNlP7sIBSnhPHxgbbIGsPxJg6iB3LWo4TkGxHnCQ/K2vHc5Tx0ViiB1EHewLwUMiG4yhF60EmNU4c4jx8qQRJ9ex9K7M43HzWc15rSPavCtaqjq1bHyDYqh+vtmPJUEekcMA4Ga6XOFeZ2x6QGDBG9gFEfMD3YEPNcoGKzgha4M+BkQMegn6cBtH+K6O2sDjfTp051o4em9O+JPMfRhv32NokeOJ95Ge1ne19dQRAGJAvNAD2Dlza4aCb8xPA2x0B+HeC8H4sDRR3QMpAvJG1JGZCtcDkHbE36ROuPV3rXWDqIUJqm7J/ydKxXwAQc35wf+u+0FUkQUSYGS4Psm3rS0+y57X3tCc93nLeKzuDsyzG1aTXPKvDQXzpI+Qsq6wjawLAoQMRi11CoBanMWU2GTSvBY1uTXKPIHEvaJ32PfoWSQlwVH5TApCdLax31T4gC0M9f3PwGDaDAEDKAqq2mmeA9qm9TKuqudkOJFagMHKgsyyCUgAAnLEak8pWpnVdMpUESpxVFq+Fem0bwfMiTMb+TVkdzxHV7Q1E2BBIK1sowKIy48y5RIzRNah67gQUAs1LFVpsB/Wb3ldyJ4A0Pa75nufDwQetBKFTa3xUarjbMaxIEExMjLUzp0+206fNloSRSRzCWNBCE0cYQMCieGbIxA7lDIk9y/6wLaKW12tODJEq3+IzXU/2Ail15pUdxtGHSi6xxl3q8HvbyHVpSwhgn0yisqQNZsd2J5DL5yxC2JdSGTDhTBiVjoDb/kKbPmxraxsC67Xn1JZvRwHd9PSsBN50HlCqsYVvMyFAh71K8H/v/r1iZpgST9CVYC3jozZ0oyNitWWvqV1jdUtCo4tnTamFEkyHMJa2dH/5sCWGyXYCuDGYZYYAwTiaTaxZ+e4SoDsQZZ85PkIyZRQtL3dBYoz1+7usBeyfmSl8iY485sQOvonKh3I2pe2pBIsLx6gzguCRezoL7nPUvnAPBIc5iU+a85I4I+eYAtJieBr8gbbtFqhqEYwuWQXqYRIl0I+P6zOsWGilxJ/1qLVXvoj8RspuN1nXh9YIKV9S9qcyrAGkAQ4d6LoenQnijCLZSdIHIU3GSsCH2ozLfe+SWHyfIF1Ufe19+yWbj7bghfm8UXcD/9HZpESuy3CG46h3ECvB/giUd8aNct74ObGX+OP2ydnrpsbLRyw9BJ2zKuHdFCMIPzuJKdYAACZr7NjRBSdkqrwDG0fpEmPhhIvLhBlPxuSZp562JgT6G1ub0nOjDMDdto62Cxee033ffffdtoZo6ITXJF/J+jP3/u+9Nr8w344fX27nnz8v0Falz4C/xGf3H6hFImtYdoFyiUMDCOwNJoMYhkH0WZk9RGkQ63tEoBslWPwcLQN1M6ky4onqLqc1AaW3Oohw3uiMkB3rdZd4ZrWlL/G/vJfXZc/czVlrnz3najqJuM1lzs0IFivWwS5U0lr29YOr1w5NcyiV2KqpFqpQPRIVIBykjdWAQkArFDn6oR+bOp7NAHqMANfO1qM2Qq3r3na7cvnz9nd/+932wx/+QAM4NTPTJianZURpd7a8dKItHFtU1vja9etCgFhcoM3pG8r1qXdaXDimIO3m9ZtGF0fH2qnTZ9r58+eFaB6Zm1UJAEvj888uStzppRdfaJcvf9E++fgjbYyDg/F29tzT7Q//56+3N778ZbVnWC9NAgYqLUtAWvkFgmwOwhgps75N80mAg5G0s+3aP1gBLK5Q6WPkhcDipE7aORcj7wml9v6A4zCxg56sKNfZpF6pHCSeTcEOB1vaLhb6H8qbMtr1/MwbgjFiJ5w+pXuHim/BIAfIybqnpi2q6TEYPHfGn8MUmiJIE+/U9UsegQroWmiMAQaN34+oHmOdrAm/w7j7gHYwVh6tDP4Wi7jKBEASeT4MTfqGQpt86tw5I9d1DcbeNbBQEM0S4XsABHFk2ZwWsQEhRLCSdd/3QebzBP84eQFxCAI0D49oC7KnPaO5LPEaSi14PozE0uKCDDbaMTNTE+2Dd99p3/6rv2qXv7jMd9ujh4iW0D88XSa2C62F9pcDMY62cwG9o+t0n4OQPouaQMnA1VC8zZkO0UDrwArYMUS8E0joVp1D7n/zOZXC1Pdz+CRAG/53AkQApFxTAIH2fXeJx9jfCTx1r64Or6fGKWCerB7BCpAtMAMNkUDd4BR0Txt3rduJcdkdq7MbwAvwkec2ndtoMr/H+uBerNkAC6wL62l4z4RalfdkH/AHhxXHTYHhQBzPc9XT+rqDW85uGBJ9FhlbFUAl8xAgtBMRjLJ/OcpDoCBZYWcULJSlw7KyxAEAeF5f18DA8KvLjAt4EvRUDkcP2JilQe2wM0+PzbUg9j7bOzyw7fAGzHpcFI/PJbMTNknWNWvXh6FLMMxCMzDD93HO+IMDsba+6qxvHaYzsxPt3DMn27FFMhQAlLAACmBRDTUHqXL7uFRtb/ewra8/amuriFwBFENptto44yqx02IChJwZMaWs5Ty3y8DQ9yDz0TN4cFIDiMbuYsP4fWc5Db6E8ooTyPmSuc7hHgfBYJD1KDhr4qBmP6dcxUJPjwsNxulVRrpEoZJ9QCMBJwqarcRH5TwbAMg5GEcYx89j8zjA6GcYYHkFJgWs5OeysyWSFDDFe8dKztqHRentQKMCa31xg4r6WTnHss8wHGA1qtxjRAAA97LT7tI2vnIuh/EnvQABvF5b1JR2AEMYeOj9FCifcyKlffx3rkFgCGU0SYM4f9REcwamjAzHUuA5JWQlyNzpE424bZ0Yl9Ckq92o3qHa3gnoLNVuHGCLQbpmNro4dL5AB4B9A7CCr2X2p0Wy7CCjlwCIZhFa1jBgNuetux9Q3rnfVlbutcuXrxRoaVvh4MEAtoMJ2wbWk9kU/Vmvc6nWI1k8gTxl26ySPQzSehFW/C5sISJfof/Hrooir/OAXuEWI1QgWEB0NJ2yL5i/ALKsHcZnZIQgdbzNzpA1dj/wS5evKXkFq4E58HyPttnpOSXP8FUIsBF7G9Zb36cn+ya16m5VZl/UFHLum2SKD0eYnLNqX2bKvAMRtUAkWC69KutouZ4a9iKAOIr7YQ5gTxhPs0zd5QFKMs+Iz0OASekvQRDK7MrCz8AgtZ6EgSUz8dhX0khoI/KJ7N+ayh1bx3oRSFUMDP2aE72drR+rEp3sNbdcsz1nHFgb+PJiVBVlPYDa8Gzp5q2MBGOasfT+oo2vfYVkSA0ypENMEg8pz0tSpPd1Yl/iqzImdEULAOBMfSUJqxyROIYyAcYCG0JijWAUFijgGsrxAGVJgPH7lNAArj14YL0pfA7iHeZjY+ORADVKf3mPsRG3YMQWB0Sx3QX8AZRC9M6sQycS/HtOPjgxoROuypr4OevU3Sx8LyW0OmHiXqCQdxcYUzX1KnUoya7YUhIeR2bnxArh3UiUwYSFLSDx8kqYsIbxkY8vHVcyLwwr/BLO7tU1unKMtJdffrFduPC8/O2bN2+1Tz+7pLXBWuF5Mwbx+ykVWDq+JAb5wrGjpXexpj138tRJlWgTr3z22WeyWffvrerMn1Z5z3SbRPOHkr9iCbOOdEbPwNKNvkx1SxPYt11+qEsmBHiKNWMxRgPMe6XVInqvNd+c+urWT/zJAKTxFe1ve01afNnB/3DP+Uy0FpNZDWaWeo25rF0gHv7flQerh3HsdOAODnAeiYNbG5iaz8rg6UCRsJhVdOPIe6F48woxRoFWaOG2qP97O9vt5//wk/ZX3/wv7fPPP5MxmpiCDjYpZIsWCmfOnGtf+epXFaAhmnKVful7rs/hkHHQYdSdz9BihWwtQAG0qzfffLNNTE61jz/+WIvzzTfeEHvg1o0bjHV74YXn26cXP9HPuefi0on25a9+tX3pK191v9WiTDIBLEI2FwtY6vToGSjgbqo9c/sQU6YY1E7Mo6gndqDcum9Iy4gDoyw6jsyUKT2qBR0EWUHek4VMb8lkKeQglivO77HoFdgoM1C9fNnslaEn2M7z48CQ/QfZ5YBYXF7qGA9cF1ERGwkfwLwLdDDGnPnSZyRGaBq5DbapYmQ1JC44OtplMni3qKZzGIvJMUYJAyrcPvydcWqqj8MABZUTu6LYCBxurns0Uh0QgoUO+sb3yK5zfa6hw3t6WgKEoKQ4+QEmOCDuP3jQ1jfWNYcYdASY+IowYERHVG84OanPM45Cy0V7c2s4UZoePtS93QnAKDzGl4P1+PKSWovtFAtmd2uzfeev/2v7yY9/1Fbvr7Xpmfm2s8M6skPAISfaZSGE7dD1lAmSkt1ItjfBuxXI+5q0zinuaNW9gvqwnrALqAaBfrIQw7+HQSXPoDrWQp9lrCrrkj0xDOK1RgYHZJBp25VyK4qpkPtkP8QQKnCtnsDK8Ko2S2IJxXIwOwdFYAOGrEmLTirgGmly3JirOCIC1KiTTAs/WHJlWFmTrAt+l+wN6yoOAO/KXouzlr3F2mBd6rpS/ncQo/krB8X7paeVZZ6CBgvsK4cimdFhAGQbYgBByHuBOJmr0OINjtkpDbDgWjZnxnGGY496UbZ/DgD0zk+fbdUvPiEaaEAU8bdoNPj63fNVjWe+l3kNiNkLJD6uxgt6Lhs7OOz0uxUMJttvAVXbXX6OA/D0008pKLh8+VLpxIzJAVtcWmiLy/NtYpLAtzrU1PNprPYInrHL7gSAQvD6mtlBonjSlmuyMqpioFj0UzoOAAbleMU5jY1jTliXop8CtJRUr1gL1cWCtaO5q3p1jzVD63M4InS0VyN7l/mxk+4MGs5f10KxsgzDZ8mZ4+/1rSez9/K82sMFVAQYIpCMQCE2yGvIpQNDACABOH5C1r6Dv2L8VAeM7rlSHpAzNT5FPMtaSwJ8AHsEHO8WGFelH6n3DZtoAAAM15CDPq+zaIsEsHaw6Lp/ZbhqH8XuwxzQ/huzr6P1UGNooC4zVmVPFcjq/gVo8+/11TVliPlSxr4EGWFaONPodcwzcvZ5vRiQUR1qBVmikHcgqOtqXW9cD8K77GzrvCWZIycQTSP1BMdfMJBCgIJitgKOan3GObb6YE17iMBEY9YQeobh51KApaVlPQ9ZZ6i59NU24Fn1ygUAGLgAOHBZBWOIJpBsZ3UM8F52IKy2b1WawTOrbKuApNjAOLRoUIVuLd2M6mrFzzmDAecVDNb/VJZQILbGF9XwQTkbGUzGgO8BihweUCaIuPVMOzjcU/Lg3j1sQa+ybvFNs2kO9g7Vxxy7MDNloWSe35R7MzcluFxlIbHD8Z/FMK22jax1Mt4aJLLDAKkEIySRqtsM48o74rMTXCpjqZJDa1MEQGbuxPQQljKq7C/rTKD5NK2NN9sDMQImVUJqv7Nf0AB6BIz4OfimCEdzbfzv0O7lj1SSRtll2m3XWaEa8gJ48KPDtA3ImX1pP+ZQ9pZzVqCn2rL1AqdDcCjvZyDYIBNz571rZgFrv2cARMy7WFDFhgsDL35vnku+R4n9mRFDR4NxnSXcK5+3LWvyJ9hLxA4kIVhfUODdNWJcQSwZaDLdSXIR15DlBpi8cuWy7kcSE3/0/v3VdvvWXcVJAvJ3e/0wxWNFUe/PUli8nANO5HUgWgWITlI6ecdYp6MK78NaAHhxeZKBk5zV0QSYgQovH3xXoJRM9JNlfgB+Y+Pyx1iHfJYuHFs7W/L/OTsYN8ZgeWlJAADXB9Qm5uOcdKcV/LWD9sbrr7bXXntVextdiffe+0BAQPxE3iWMDtgr2Ka5eZdBsxnQieMzMJ7OnD3bXn75Fe3LTz/9tP3jP/6jRDwB/qHqj4648xMlDzrLO9238TYzR+J6QowfmFyyG8X6Yl8opq1uCi7hxY7ZJ2TPAAhqv08AJhscDagb38jnc8pobSsjGl2eV81bD97nvO8TJD7bfU72a0DwIf7TjY2HAgDyC1CAOidrKB5WmYdsKr+IsylCElLbWM6CVH41IPttFAM6Pto2Vh+0v/zPf96++V/+szYDgfroxJSEzpyZ2m9PP3O+/dt/+79JoI3gC3SRjfDrX/+TJpZFhGNPUE9NPYuGF6H+DAG7L33pS216dlbifrwk5QBMNgaOhX3i+HL7+OOP2jvvvKP6kYXFxfZHf/wn7Utf/orFVtqhVHmlorpt2haLd7zQSN6VWjmMkJwt0dUcAMeQK2tfYokYG7ehipPUI4yiLAGY6LCykzwURGKShfxDKyv6b4J/ZxirBWBdO7We2lTJ5heqPKzRzwLjHdUacNd9OReOHXPWnLnFwduH5kVtoQ0kzhFdFVIjJrCngv/8XmrJYgzFciiHLwY6NCshUxN9pp/nokUMzgdjw/yTbacGB+dCLAZEgqqWl0OOcSC4p12RKJZq70XbIpA8C/8RuKGmy0bdeLheNXcWSbp3/76ukbpbAACuc+LECc3ZzZs3OzEn9gmHPo4Uz7O8dLwtLBzTQXjp0hdCElEbJkhkvjgYOfBPnzqtFpQba6vt0fqqwLDbN6+3b33zm+3tt37dHm5stqnp+ba/j/V0+YCU/q21bpT2MDW9ybbawdRaqz923O34ZD8/HjQ6WI+joXl5jILcB3cJ3Hs39vF/ae7lvJslkSBgCGDpPhXw69lMV3jsMElJg21OT/nLMyYISXbEh5ZFm/wi5WAOUGzWpDQe5ud10MYJxuawxyOWmbXNQRLASveTcX68tIJDgnXJ3GZfChyomqsEAfwsoBn3yZz4GdyKsB/bBPl+FaPxNu39/FWGu07XzqFP9lSik87W8wx1oe6duU4AAJcRPR6Qp7QizwSFz+BEv46Ga2HoIGeOMud2+pjzKi2pcyXUNf3uQBsg75isvjMRPZotEIn/1UHK/VJO0a1jrXdnIx30MvtmAJj1Md2ee+68bPD1G9eUfeB5cLTOP/eMBABX7t0RHZw2aHYoTZ8zmwY77w4AspXlfAV8Gh03fcWJSRawSyO4RGi5Q+cp4HlYd9AMhwGzKysqOymRvH69yHFtocp6zgFGAhQFiIpDHZG50EYzp5lPPdeA4eR2bS4FCYAUpy/rTvNTjn3W0pMMgAAIqpvOOjVdpluXsmwlqpS13625KqHAf8i+z89i84ZOucCSYq7kTJEzW2VNAYm4v0DmAgac+CgHq/YcYycGmoJ0A0k686t+n+dh7qBmqyVglRAApCVjbAe0L59CbA2fQfNTSuGMp0rwNrfdJUmCU1WfLafX6yLnqEAA9cp2eROZdp5rbcPn1eLikkDQAEf8jH9H1TvBI8rpUP1V8kHyAYYmNdr7Owr+T5w8oesz9py99+89sAiqOkgCujhowhzNzEy1+SOUMxhs4OdkNCnHRORLTmaBqV0v9fpeylQI2O2c7rWdqotNxsr2PSWpDkI4f6OL4bXpDJfGvujVOMF5pjCxArYFIMNGAagoQKzyhiQTAnJpj3fdY/BRYX6Ot8kpMqe2yw8foW7vtnrYb+aCjJ/Olt19iYsRTCzM03N8pN27/6Co8dU2E/ZtJRMC9MT+as/pSLDddDnnoYVMOdeg8VfCyGWgBki1z6qmmjURMCh+gXQ/CgRKGzp8rJxtUJgR7mOOJqdmHETW/nAm2wwE7oW/lwQOIoSm3fucYQ9G/FQAYCUw1CVFYrcjyqTiP6VcxUCM27YyptxrgxZxBPHFtsze5/5ZO0kGCayhTr70TGIbzUx28tCUfK/nCP71Y+4jNMABfweQ4nezv/IZAJiIiMbHx35yLwFkM4jKoWVEa8EDxSA5mxTQceZIC8xnEn4n9+ScggHA3CEwSavFDz74sH30Ie3Q2bNuhR1gfBgYus01toT1CGBCws5MRbMtHaUbILRoZG8XrWmS5Fm0bPi8QQaDm6L4T013e0cZ/TGXVw79UQlU44eTZFxc1PuTcMMPd9mZ55Bngq3Cs7OmJHBaInwwXxwXjYg9ce7sGYNpu7vt+vWbioPcdWO062QQBhT2DNvHtQCRYAFaawwbO9XOP/ecNEvw1ek0d+vWbYGdEgXcoevdmNueV+vznHlKAFfCiKSr7DTlzJNTikm5NkAff9LZiTkL8xSgVHZucnwAAAy0hwaJuMxZF0eVb8NE+Dz2Xgw7j/kJCBIglXmM9lt8TJ3TMAA654mFP6g9iKiGAvkBA4BFENE2DKEPRVOX48Cx4XehrBHYb2+3uZmp9mh9rf3H//h/t7/+r982I25krI1MQP93cMMg0wHgj/7oj0XjR1SOzCrB+meffdrR4phc0N6XXnxRbdxom/Lhhx8qO3v+ueet7r4k5SJUAAAgAElEQVS0JBFADrwMgg732dl2/fr19t5774ldwCL8d//u34s5sLm9JYcLkEEqjQT41EmpjspIPwuHxab6eBBasTjsfMaAx3CJGlyZqGQ8+FmMVQADDJvbORip83V8gKuur5Sak1XkuqKRSBTQIipDx1/UlMpcOlBz7TqZz2F9ctDq1OWrZWE7LAq8KTre0HbcGAeL/vnAhSZpgSBnFGAT8MymTdoQKOtaUWiApjhV/Cx1+7w31xwaH651v5SUqcMEEGDTYyj5+8b163Iann322Xb2zJkCUEzjNC3b9zegMCGACDZJEGRQRkAgPvPUU+c0ryihrty963YkMzMCEmCiCEGn3nvzkQyIxJmeelq9wZl7ulKgfcCzsfYAdRgPsnOUqiA+RAeMtg+wtNkufviB9sH7732gzOL4BB0zyKgXJai6IQQAIAOZjLUNeI/Ix4DaOe57xXsOeqfbAXbfdk8O50BorkMNB1fPtW18fDDm8Mz1cIZz+MX5HwIBXV2/nL8ebPRn/GdY32QgzGssSHvWH7Qs7a89I8/qjQz4Vu2xVOdHi0Z0PADuBNS5HpxDGOEWheIFlvDcrAMOHR+cBiP93n0m3GyPsApcm0YtG/svGQU5yBJqQhXXXTaSWQ0Qw3PFBvA51mPG2Dakp/prfrqafx9CPTBQQE6JwjwuNmhzkHny3JUYVtWMdawvWtEMhBz7dlv/vOQj13wSBBjONbbQ7ZtcM8d9eK8ENxFfiq302dHXKSbQ69a0akYfr78crkOVsOgARA+hOoZUlxYDxjMS/9na3lRfZNWDqm7ziHq28+tXrl6uLK91buI0+iwrNk3HQHC2Rhmb0db2D8lIaqSVLZicmFJmhsy8a3p/m0jmwAmr1nvZXwHCAGDlBA/Wi55L2b++I4C7RhgUFB2zGAD8d9T/+aVhW8AOsCErVEB1TyUsQeABrX6498PUSftOM4CiS5FzvOxTukiYtV3Al9v/eW32VG7/dy8eKOZhskNhNGjiS8hq0KZUAUPZDK21YlHw/srM1/mcbke9vRwEkIP94fJHd4uIM8s6UnazSvkAyrp+6iX+mWxk5iEvKQXqqamq7fT5TjAnij3MR+mOWE28uN0dAJczn+CffQXY/fTTz8jeYbfurNzRZ5cXlzX30oyosiUAc9mmEbfIdHYWBX9T2bXWxLykZn5brEb2CnsDWvKtmzfFEiSzi2MrCFdtFXdU+gJVmTJLspvcF6ddosL4deUvPXiwIR2o+fmF0qaghM9ZRb7o0hBASuw+MZL6ThSsFgdR7l6AD2MAoLcLYbzgE87MumNDEin4EBGr07xXWYfWiUr3NqtUy/PCOKn0ohIjqZ/FjqEgDgtibpZ21Qb+6QN++/Zd96QfaGlNTxLoHTrTd0BN8bTG8v59ykE57ycLuKVFXa+NIRC1AFjGB5FRAVGHXssAXeoWUkyMiPgyyTkfkvlXGVadGQBaCvgEFLsNWuYftgvrivcmUXT79p22urahOaK0Ya9U4LOf7DPY7nLP1CwT9ETk2nvM94qNlv5NdSeImCAAUGx+wNHex+D3neXmYvgZOWsd0DvocZLN7cdznsQHjw/o4Khp7STRkKDX58cAeC6blsRXSne5R0RXk7GPxkyAAvsPVStOuQgtFKfcfjOMPfwQrjU9TYnsTNuiFGSkCXjDx2CdY3/sUz90G8sTJ9sH73/U3n33fYHSHD4q0ZjGb0SzwToKzKH9D0oCqstylR8KRKnSPj4bhhDj57IAB/8BHzOGKTfjmZ3ttqAfaysMANYTbEyYN04Oez+4S6IDVfQ3KJewH/ao042Rn8TN6RgCoLSz1yVFARUYY+/3ALZNSUGedWpqRtpx2CyLvd/UesB357nREiBQx1fDZ1Pp8EHfwp62zAi+830SeDBi8DE31h62mzduqawYsCqBtmMdA/N639LHY6zU4WJmVuUOrFvrZiA0CxhkjRa3Xt/RuMgGTVDW56+UAfE5xk5ly4NWzE4NRBzS7J4w0xWPwTxgP4h977Ipxb6lqRb6f/aX9t3nd1cOhWoW4swG7VAzIaAoskLfAXl0YNc75TaKnUPY3NNRxnpvrz1c32DHtYcb6216YqJdu3q5/fl/+n/aT3/yYwVuZKlHp0ANQZxQ+Z9sS8vH2ze+8Q05Z0woQoHXr1/TpoLOYdTnug6/V155pT1/4bn20ccfK3CjryUt/UDRCPrI+spZquwjjj2HBYsTpX7KBsiefe1rX2snjp8o4RijuFncypCGZsokU0NevRflyJMxqvpIreEy4DqEixqSYI1amXxGk1OBMgCAqfUT2mBBQOPYsDCS3bFDYNqxkJ7qe6v5KyESdQuoDEBqtziggoZzDe7FwS6qaznhMCp4FmgyUXaNqFycG+bWVDHXu7GZCXxFd6+uBhEtesxRL+BD2Qb6hVY2T7TBak04XPQqmSjaEfMBbSo9mzmseL6Ln1xsd+/cUQ0igo9e2COdmn9E+vh97itwolQ5GWeAo5V792Us3njjdVGtUFmmPASnkfG4c+e2shlQMqnnojUS6Cw9nxEV2t9zvRXGBXCANXH8xAn3NZY4IA7RSJtE1R5q6uF+e7i22t55+6327W99q3300cdtcpIeuDMWG7MqZiemYgoghtzBfJyjoIKPbeYK+G1AUvP1OGV7WO6TQHSYldZeLoOU+cvhmP/OPc1Q8PUVmA6ccodExWqJQ6P36IVqAgAkOB6CAHGmYmv839bKYN2aCeCyEh0gpdLP/mSf8U4R7LPTPqH9DfocNk0CKStx77imSorJPQAQ5zQHJtfkUGdfra2vtZ0nhJvimFgrxOrqw7r1WPoEIUPBPsZ5mMnIf/sQcL2XbW2fXWQOArIFiMv0BUTJ4ZL9mc8LIFLmMlTIg7DRXTs9aBWYoDHj8SQIYGfQDIesK7UAzTW0YHPQDVdYMjEuK4vKfx+k9erfcdSyDnM/PVP1ek4AnTE6ceK4ghr2/7XrVwUos/dZP+xhntWipR5X6g170MJUXo1T2aKA5bJZMKQmEXVyth8nf2pyRmeb1XZtG7LOco3MC9dQK9ABKBZnM0JmsY9xbCPelCATwKEHhXr2RrL/EsYdTUbZdGruq8O/2qMmiMgaGwqtJbvfj7n+1QX9+X7WeNaF976D1sf48GKYpC4xjp3HKe/RrzGDYQnwOGdtC70/A0z4ifyl3y2gM8+S8eaZskccdAzepWol43ChI4KDicPG2uEswYnni+dhvZFciHPMOAd0djBfpVhF6ed7UnTnPUNLBpir7rHYFJiHPBegIPdMxg1nDj+M+3LmPHf+ubZYqvNXr16R48r453wfBpD4B2TEWbezc7M6w/gegBgMOut1OBOLf4dILs+KNhAgAIJ46a+trPmemZ9TM6b+EwcCkKdlHGfzV778ZYnwUgp46dKldvnyVe0HnXPjExIvC9sHEE1ZWLEYzRgwaF1aNxJzw4YCcO2o5MHnT5V7KGFDP/u5tnz8eDt+Ylnjd/++xRidLDEwFh8mYr/4MnxGe8SG2bXiJZaKv0GbOGyK6tnl6+63F1640F595SX5rBsPN9uVq9fkSyQ45F5kw8dHJ0QflmbINnOKgCigoOcSX8Sgr8/EnHkJIp31tm0GAOjsRGfrvIYV8BdjKQkZ8oKiluOj6WxzcgXfQrofEsIdbTOTzvyTtRSjZH1dIAUBpFqejo27ZXQlprKnYMTGt3abR591KmvtOkZZGE5MEwHxdKmgrJaEV3+GM6+Zo+zr+Bz8jb/NvR5uWogw5wCf7eZqQHGPP9Lb7GF21MKSfCbrgWsnSZgxNhiBmKAp6AH/whQMAMC6dPBspkXiI7ObLN7ocq8eAEgJzsLCvDQ0SKL2TBafoWfPnhFbmXWFSB3PQ/nZ3bv35Qsi3ufxnq5Ss14Lx0ANwrcIFQI2WKNGSU2xRMysCPCi+atOA9izgAjxI9TilFaJe3udwKlbdR6oBEL7cRTh8CmtV3Uiq44CslsASbAKND4lOKwyvX0l9SQieVB+DEJ5rGXA1xK6xifjK5otczMz7eTJE21uds7nbnXXwAahfRFg58j8EcVYnGH47I82H2ruAWTzTut8HoZhge10lAPsZNykr7NyX2CgtbJ4zEpgwfKYsJgvAI3KNBbQ+KKNJy3pVwQAqJvCvsunGXt3FaP00gBcGxsRIKsxrDKAxN+ZCwMxAFxmYKjkrdrqolUQBo5AGbrFqSy1Z7kQVxPnCSQrbRrAOJVJfXbnrkQAU9vGROQBZCjpk1q0OW146odKlMUIn2sV9T0QCRBUUcYOVZONM74FRWJ3p/3spz9p3/zLv2xffPG5DMLC8nGK6YE5ZTAxkCzor3/96+21117TgiXgMoXJdY1kaAj2qfvAGYfeubaxroVJwI+aPYIpcV5ZSDYmUAIxsl5MCJ9Qe4eqKwEkmw4EOg7rFK021F+NOe5pl6olqmexiu7j2SmNEVQhGUVT//leNh3GjvHi+6HH47CEAsUCceBg5CZGjE1lQ2MAxvXGpp/yPBhxFjsGEjoL4oB8ngx25kuGsaItHQ70WS0QgftANaIPMGOJo4xhCN2Hn4dOSAkGBtzKnY/kQLPo4gz5fW10Y9Dzbzo64EDE+PDMXHtYGx0DbmfLmVexLhptbuZE7eZ+oH2ffPKJgm1KPVgnQuKq7y8bMwwDGfQSZMMRg96oQ3tnV9dmvbGeAJugAjF21GLxbtCGMBh8ToIkq6slyjLedrfZaCNtjtrwdiiKItfhmfI1wvupHm+/7W9vqRTmv//DP7TvfOc77YvLl9v0NOAPNZyAMSqqqAN/X0iojUNfAmBHNxm1vl2c0V2vDzuyj2ftE+QkgHdgk2x7X4Of504QlrnK4dj93GRhO92D2tzuvgmaQievsqA46gEAwlJI8Db8Oc8Qg24nyWJ8rHcdCCUsifFxoADt0AAXiLOcdTkKrsOj7RJBO18dbbUTBCwRlgJaHNz01Dee1+rc1sBQ7So6IZXFdcbftjStikB+HWD3dtPz6WCNuR7ORxyTzF9+5j1VfZ2LthwwZxhgai8N6uIDIuT+CYZi48nW5fnkiD9Zw1eTnbUwZJ7wo9wvayL2M3vYrStjqvzvobObZ5eNKpX/fC/O5vB3hkGfxqQCOY13idnyjKFgwsYhUMEJg3YImMf+tapwZfjVrcaHbNqdZc1b/Ii0uwNaB1dV+nK4r/ZCOKhC+x+5rtdibQZtouyddczf3DeZGAHNtcYDMgmk3uvFZjOWYh6QMSjAlM/DABjuS41PASI65whulE2wcyBdCpWFRL/GZQCeX68xXa+e04JxvW0I6yd23XPUdwCQjo1m2ZT1Pvjn7OnHLxm5AEtDxztIUcqD/NlqQ1sMxQRLKokGXO6YCM7yAYLnM1kn2QO9bXTJncZjZFTMLfY2NiWCgQSSvCO1vKHFDgOMnDlh1mlcEHgMrVuJLTvf2B0x/Kq8SABMgWRkbwAZeFZRtNHnKGaV2k5CkS0NnqeferqdPnVK5zEBNvWroSZzf8ZLGhHK+KZzx6GCe3pws8c54+/fW2mbDzfa0fm5tnxiucuOEQTSAQBFd9TsCWIBAhIEScxsakIMAO7HOWrwY7898+wz7Rv/+l+35597TkmBL774ov385/9dtcvsDUAAgmCE8zT3o4M2qCodSucM+zbRN3EZJSJ2ReOu8irek3OaM2EZcbW5WYG8N25YQLq3Wz3rJuPDmEKzFksEcUYFetUZqPwttA1MNyaBstXmZmfa7/zO/6g6ZIFzbbTduHGz/eadt5VUYn7Z8/gp6BzsbO22lTsr7hZwQOYUJonLJVgj+LXZz/pe+UxOAh04ECqhSwFzKZ2JTkIJ6HKGSsOA8jcEIDmDYIdKp8uMOAVt2tfjfdnY7o7AmuPLxxW0kUleXVtvBEYC9UYQmNsVAJCzQ/unDP42wcZOztPqEFBUcQXFCDPi345ZeBMghL+hj6u952gFdtsWGcw9NB+s4Srp5GfRu4htjp8cnZSePVtgctmM2NzYkW5fDRgD8cU7kGVQrqRnqlKVsAJyLZ/XLt9hLu0zBKTnTLItxM4YPPafuSNzakNbXaOrLMCZeEC1F1+6oNjmzq3bShKRSEJvaqSRzNpr25v45uUrUhpU2lPYe/s7k+ReC3jClriNqILtYpBakNn+ogEPM2v4yjnBeyVY5udhFdWLirZv0PVQYDj7ld8NUIPeA7EGwb9jHJeGMFb4tlxPAHx1TIk+BGwPnbcwRCTOarFQzm2AkaeePmeBUgQ2K7BGT4F/cx+xvenOMD4m1pBYIvswaCxySAzjNpv4kC6lFignTQ1EOPfEZNrc2Gxr6gjm9RlfRDpkxQAg+IexDgAAtV+l68UqVUcAWAQVa6EJ0jGDWBnCgCPgbfbkELgKGCPmVrH1uviRMgbmufz9rMmAaYl1DVaZ2eprD5i8l+7dO0zAJvSqsstsQImgEIimrljoR9HNKwghAJSyLOIuHZW0nGboEsUA2Fhfa9/97nfbz376Uw3yuafOSXhvemGxPRRd5bBdunS5rdxdaa+99np76aWXCmzw5uIrIhXdJETZW9S2XdWwe7OOmepWLbhY8BKeET0GmjUGycirNA+gjFWX9YiJgaBaUMXti6x+S4bQRjqOPnMHFX7opPFvsv+AABaEsPI8Y8ehTbY4hw4LNBScYRYBh4DfYXPyTv49WjiwOVm0bmOBt6WsPAt6ako0dwWtGxsdLY9J55kD8vQZQ9duh7rP4c0hyiHCxlQbHwU0zlKxsDkkNA4j9Lg1coiBw3khQOZzbFTuIeGdasUSkIgNzDhIoX3Qj7R8Rr9vHYRyzMZHRbeXw3zYNCc8k+h31XGAexBwZ+NkfqRkXDQaUTB5XjozPHok5wCUDgOA8Xz++ef189t3bpVAnINGnB3e28wWUFdAqEfFmBlraw/W5ZidPnNGQAzgS5wwnhnhPwAAdDAQ/ttBBXX1Qfvu3/xN++lPf9pW19fb+Ph0GxkheJ3W0QpQJVEV6q7qbyyFN3Sc8Z7KH8PkQ6wXfIlzPQykhgyAUAZzoJafPzjEHhddi+EJuNYFRYN68d65dqZOe7BoZ2pjN6jVdaYPW1Gta55QKc9hmkM3B1Va4rCPuoCtaKPyKUcsfKROD6VBwXvfXVlR1t7BgvcNc8y+EthVQkd+v74eP5k4xbFdi0JPRbSRhgG2gu7KUAJo5pDNe+TwFABTishDx2HotOK0yREswaw4OcmADQOxrP84PMmO5PuxA9xXDBt1OfGaiVMUtfL+XQlQe9bGk8yAAAnlD3YaQN0aeULIRmu6nPcu61J02zguQ0BiGCDmmbKelT2TQ2EanXqbVzcVHAzsUbJ6iC+RneQMYf8C9N25c7e6lVgNPVmQjJcDR9Ma1eqy2jflmjgnz194vp0+c1pUP84uDnz0Z+ToDgLqrKFhUCrbWgwDObjqZIMorEurApSEsqrPy+kYlMYcGDxO72ABFCWAlu9l3p3JdBbANtxgdXQ5AjJ17693roO+A/h65yHBavQSNOeGAgs478FJCzPapvWUzr7zS9Z/ACXTIQ2SJds2tD8CmEukjueQOFzR6HHyIsgZsCVAWNaeQSZTSgVej0+0Z555WoEk2SKy45xVrBUHvK5zHwYf+AYdc7JAk6zNJB6yLl3KZ50jAdHqRGAAgOvEAZVNYE5Ki0NrQJlxA7WMxamTp9szTz8tIP3KlStirPFebtfFOW9tIc7O2Af8IYSrlpYW2/TsjNbaxvqqWtGKinxkTuCoM2Vu20dQODc7704FOMnSeXK54jQ1sBI23BcDIFmpxaVj7fXXX2unTpzUvQEorl27LmbMw4e0rNxQe01llwHSRvyugBwCo9kztLy1XIzPQAXVrtuFqZAaavmoAmSnVBLKO+h8ljjfSukQeH9AA8ZZtn7QhNYOyQgxBOhmMTauseH5GRveiXN/cWFRwBBjT/9wgKAvvfmGepHP0RJ2bFJr5Ff/+Mv20UcfdTR02EDyKg9H1RscAIDa7fkjCwrACTBi0+V3VxAmMKvOzZwjEQZVFrBK3rwOnSBxeQTZ1DUFnMsIMkLnX99QCSXrx/6ux5hkG0kyMZ1GR9rpk6d0VpJYAwCg/p+6e+jRZI+r7ugxQA3mq0CvJLPGrZqe5JRAR3VOsNAtTCVASDKf+AFDP0asuyoXw4fiiznCf+P3AW25V4J02biygdjlAHNDBkbOTN45djXBVEoGcp4kWZWxz55JnGGbVHVMZQ5zdsWuR9MliRm3GCxwixZ5EsU1iwXAigw/scRetb4G2GV9MYf8/LXXX1F5zbWrV9vlS5e1ZtDfAgDY3Nxuaw8oXZ0UQMN5KdHrmRmzhkTvB/CdEPuEzwM84ePgA3ksnVhjnQaMNjvKiT5iCDMnJ6WnEV/CvlKVLClGBARjjOl4RMKqF0oUkLBlJm9feuNxyf13980qQNNJzNUSAuX7KuMhgas/CKTut52tbQGPtB7Ft+Pc5fqy00W7Z2/BAMdfx9+Hmcu7aJ4nLDzIXAMAkP2HMSF2TH0BWDCmC/PH2sToeLt+9brXYLVq5FrYU0qmsLPYBAmXT00L2KKLAfdiLr744pLKjBOAoyunGLRYpge8cOlYPZ7x78tqWX/J8kfTKmUTSSDE3zIgNfQdrGXEl0UAe2an/MwrDx7IzHZBdrWgYtM4gOnr+rPxfDFnS0BF05s9NZhkxZgUGbmRpozI6oMH7a233mq/+NUvVKP/x3/yJ+3Y8vG2xwKemBDtCPGYG9dvChkloMLQk/HXoV0oWg5BH+iun1JAWzVNOljLWeYF+YoToIOgJjd1x+r3WgrFk7RKkJLzQQMAgJ4pVKyCbJxKjFo2vzNIbqcWpym05zjq3kDTbW6GA6EJWSW4dhbGFHocV/UEXl/X/fh8nDU5t9AHtxGbIah3/ZxbaFS7h9YUABPIEoAapXO9DqhpnJ44Jw68nPHh3xyYPM9RrqGexxFBKapl9R0F1eJQtBPresgYOQwQzhPzE/SP5+H9g0gJYd6k64APYR1IFVyQYQh4AFqYQ41nAQDgngAOWYPRCmB8eHeeJeUT3J85Sg14HGlRoCpLj7Is76O1OuLaJyPKzs4ZHe37tDNP1CIG0OA5FDTu83zHBT5xeHJw5sDAAOFY0vLvgO4I91bag5W77coXX7Qf/fAH7YMPPmh78hAxOAigALSUoH3RwqAHef1XJrILsSqzU2heH1g8TpmOQ9nP/T9vERinNnvL+9s0o6zxBLh9MJoyBbcBzDUChOlwHZQA6PswcGo/2gF3IJ7ap7wD30+w0Fnlgf5AgKxkI7UmSqSIz09PWauCucw1Q19jjrAZqX9TIDQ62tFnDTSFRWGwxeu8Mvb1bOlPze/2Qbn3jYxxB1q61c7wnRxYVh136Q10v9cBD8k4u9UiRlw9hNV6xsH7bxvzOMzDueuC8wIvMkcKmFRDHmFSun9Uj/vqC29lYT9D9lEcJ797TzVTEFcMhHwmf+eA6kCKlAwo45e13CPh/TNXq8nQu5/IzCjjXOUFuQf/yd4DBEI9GOYHawangcwpDg3O7sWLF7WvBBjWDfl3HCLZScXHbl/otlY7CqxcH76vFkO0E4KazZl56+YtAQvU+0qsciAGlzO2Q426NnOubw0o0++5vi4584oDw7uwJp0toq0XzDwH27Ht2ZPD/RiHlu/hIFL7S2BJcOeAuUTEaiwCMCfDZoZL3y0gIJT9h2I1EFDDVBvsF4l8TaSXvAFjzo3sm+zBPKvXiO1CAvf4KHnHBHGqK8bXKKcnZz0024AACdKzjx142RFlrci5OjiUWPCxxWPuq76zrbMOp5zrcx657VnEensB1bwHfkvOa+sQGA4R6w6mXYFMdkDHKulA14hRncEBOwKqZY8rMCkKNraJ96EEgGdC1wIgmyyTRXqPVBmBncBopKhEZtx1+wuLZsZNjFPuRM0t5Wub7eZtBLW2lJmbnZlrS4tLbWZ6To41NbGsN8bAquep029yjjnbZW+LKQM12HsJ+i/lbTimJBE2lM2cGEf8mVp4wFK38VWfbOlBWbHa9s01xU4aTNvpLv8kZW4ODhykofuEXhDsQMARB6BQ0UugrzLKvL9BNzNkyP5TZkjZH/cBAKCbAcAAwos+9/fb7Bw1xy4Do/YYbQOEidERuXzlSpfYAYSZn5tvx44ea/dW7rdrV69LXXx25kgJKx+odj5zrvO1uiFlDaUjhMuA3KUgGi3+jEXlCEBYw6ir856IDgMA3L19R39YzznvsEmwNwkWVT42OtJOnjipeyOITPkESZGtbTrYANCgJeL9mCRSzqCAiQL5xTpxQNWDbz4bdSYjKAgzGKCnBAsNdOzJ32c9+ToEafYPF9FSGhkRswKfVvEIWdpiSejcL6ZAD26ajWwtCX/lbA3g8rgv4/M/Yx72ZPzABFT2ocN0chvF+KJDe+L3dcZf5RlhAAuMcwKV9UOQj7+K+Gz8ZIL/nZ2tdu6pM+pcMzkxJiYubFVsqgVpCbYRDjQbcnrmiM4ZauvNwJ1UkM8+g22DHg3rzvvKHZCiXcL5SOlH9kLGgecnKA+rd6hPZnq5S5lJfCaZyD5Kpwquj92UHgkUfdoRFtDq88n6TbpffJptxyn4cSp1HGlKlEoDh0z3lDtAqPOYOlvM6PwKUwFW8MLRhXbv3n2dv6wTJX5hmJRmXeafw16xKiBSUf+Z/4wDoqyAZKdOnGozk9Pt2pVrKi1gvAByWIura2vSMYBlpX2BD3EI+LYkvQbWEeN0d+We7F06JwjIJcbeLZC6mgBlb2UtxbfzHrNvoL1Raz+xOQwIAOQheBUfIH5E2g8GdAvILn/p87t35XXloI2a7ZMHblCyOEdSVF9ft2Genu4QeNEPK3AwrbPES1BmX1tvl69e0YJ/4cUX287+fnu4jTL3jlQXCVo9WPtqP0KrCNPxTE1RsF4bynRfKCehUAFYmP5to+r6QjmHg3rzUFa/UewAACAASURBVIpCFamiQjEVYAOMVK9uJhPBQL6n9xk3dSd9mhPcGGyobGEd9EM6ezZV6oPYyDhcdnJcAMgjQt1hYRnJN3Kaek2en7G0qARChTaEBCFyPsqRtFG3wUvfR9X+q+5+t3pgWkgv88ui1iaqVjnJtlhgY8pKwPcf6PM5jPkdfu6A3o5L3lMbrwAl5nlomHthQweXvBPvw+8GKODZCPhTk4ZhyZwGyOC/eQbuhXFK9p/nYQwJ7Ll+DGsyRxg/HAXGWp0VED/Z75/B1KD5HsUuACB1XkF5+3q1pkMexI/xu682i3S3oOfwtMWP5uba/Oxsu3f7Vru/cqdtrK62f/jJj6X+z7huQUcfhXZEX1Eymm4XB6XK2bdy7AsACH0nTpAxroQv/x9db9Zk2ZFd6XnMc0SOADITqEFGGqWW+J/VJulN/dBWbS2SL02ZnooyiiwWikRhRgLIMYbMyJinK/vW2uu4RxAdMFhmRsS99xw/7ntYe+213UuWRMjPrFPMvTdCURsreX59nmOSVSeefX9PIFedKVF6y9FFWC/7T0ldgVwRAQoAkPPSBQqr6lXndExa8vfsr5xnG0hXQFRBKwYAz5oz6n5Hi8ooUa2qIPcwsWFKiAqEWRRdeiULWLTKrpOUgHWcB14roKqAtdxvgo0kKJnt6nu9/Qx07bXeCa6cyHYRtCTcnlRgOrPvvYs8BmXOZ2dtkpDcXbMk2nnWBk4cGOTzotLvz/P18L+SiQIH8jPTpwuELLBVwdbQgnAXyNHzrN/V9Y5yBnUjuY987ni9BlOilhtqZc22Lts3gVeMR2xRlXawvE1foPpaT9qHQ9g3BnRx4NiT9NEp6QdUkvp/pj1Q+SAEDzoPz7+pQvjb3/5WATBJA/YHymt6ALn+iV4oyqWDVD5DQGjRxP3cvCB5Vp6J3VstEDnjNdggCzJRaXNvOoHO6LeTQN46kwUcqdpAlWh+UZUN3stnY5jGUawKnYlKylKVHa9vClqq35/n73Pj67GvNlst+4ifh+UQQI/f9fe7GnISOH6WGGTaH0VrHIGDAABKmKDSV+Vn3EsJjPyMTeHl90gC8RkE03OzWTs5PprWJXuQa6XdKy1pUOUFOEPnVg9mJbBlO30abKMBKdh33B97heoZn0mMhIAx68X+S8Iygq0kaB5LaZBMAWcF044b2N/oFNQs9rKP6J5ondm3cwY5UMYWKENSvADb77AdvNsXOyqMMwJgqvbu4V1W1Z54j3WlEJLYyr2lUIMdC7JXSWr4HapwAGP8nBFmUtauKhTVSZ2luew5vw/9zaGqWjjLwW3AXoA49qjm0ZevAyRXsrKy0n79awtAA/Ch58Na0vrDutAKxJpFryDnj8Qfv8+zd6+2GZeIAeOjk3jyWp9Hg4GKM7kPgL6Z2Z2J2Wgd+Iv/4S/avZ17uu9/+9MX7aeffjb9n9F7ExvGdiexDZ5BZ6daN6x749YvtSgp3jPNmevc3IRlaXtAwsTvMomImBzq8puXrybGopNckieo0YsSn0SfCNEysTtPT8SiYDrXFdNFrm/aEe27w4QBsyu7fXJC6Gdk2rn7zW2Hul+3HoE1EewPY9NsA2W/WNN6vjzLiD0nAcoYayW6KUwWdXvKX+rzXQU1sJyEp4ud26YnKUvcIyBRGimZnHM7fgpQ6fPs9sdUjmMP7Ue7Hc96yccsmwIfAFRAyYyCBQxQ7APxx5z24vYOY6wZkbgotirTqUjmYZFk/jusClpG0TQiP4ExsbmxJUCOthQAN/bP+RnxvsG0aVJYtVuQxKvNu2I17asFKPBMAPPezFm3cr6LoskhOnByqQIgLcTkDDBwxEzeQOdgWS3gFP8CXBPXy99IV44oxIk/YAFrynSl12/eaKWh2gskYspAxUAUankP3o88jRbgp588FWsZ1pGKoFdXanlir4ddLcCJFgFaU9hr2N+6d9aP9dnf29O6Iay6srjc3h+8V3yJthzPBrAU+/J2b3cSFBdoDOO7gOLkRpwdwDTiDLeMs/vNABCjhwGsA6snvjQ+Lr5A4EgBVfGp0veoiQnlZG4VhsQMrHYcn8meD+f357589XKmhBEaXaE7PPSMJ0oCEceafwsFeffORmhj071aRfcEVbGRvFIAzkVwoKG106/PAvLvY4IOoVL0t7u6oEOrC21S7JZRKERNSWMlrwjTYHBEkdX3qQ43IUo22ByUUhevxCLO0cbWfXpChzXz+Uqj/qj8V94lJy/ktChAGAbeIzOCg3w6aS5DExCgguA8wIyTGYOxjAeMQ4mIkKsTpi4lCADKgnbCeoq9UMIYSjAK5ZYeQFUhIhimZOXCyS4GFOeX99TnlrCEnCFoVvWn8qxYRwQXQcNBjUHZRCGjJ399XYk0s0z5PQWkZ2cyJkrYEeepWcpOgjz/mGCHKizOBxQtNHE+Xyjy6qp6aahU8L4eB+IqY4AljWMTvbdpHykYm0N840jVENBLXktAJCfN85mbkxIoCTrXLQeBU51Glbm3nAPOGnm2Ns/bc5G5bgwO18Bz4n8CFJJ/KhzsabEzFk09RkTq8vy83d/ZatcXF2331cu2trzU9nfftt/95//cvv3ma6GDZ5fXba4AgJsbnnv1sxYDQIGbZjab6pXgOL1aqZQkiUsVbwKlKtHs++42hddBcJ/z29kfTuyMZvfENIFwAmpXwquCPI75KgBAgXslkr6P6rOfxgH6euKkU4EdP/Ou8q6DC1dh6XVk7zmxcMKe8w8AgLOMcio/n5gn9Xc5GNgsGGOJJ1K1iGCOFcsJaoIQh27YqXAV3gcUSQ9+FOkHdtAt456EWcyFcVJD1K2N/GLjQlXOMxyfAdc6Jsz8LImk18isAT/jPss360tA9t8DAPw5GQfYKWn5/IAhI6Kc56DnPox2vLtvsu8CACQIG+/RPfSlJjwAVCMjIfc4JpjyYxELGwSW7NfsFF3NTsuA/USSdCedTrbwL3z5zJ92NWKN41ts55cIxDFp4FPZAZSD0XHhvajKBkhiLaQHUUlrAv7063sNb49p9Bp2AIDrYlRbgB9XEO3HErxmncdn0gE3P/8w4TgbBOX41BEASOCuZ1QtBbwHwUxmCScOmBhTYU2Ju23qa9ghSbh1bYWVm03h3uv4LK45FY86VfojgFaeT74XUcAOUJnameQo9iD2Jb44e59gHHDcwK7nYOOzAgCQyFo4i+osY3GvVWGnygwdF82gvbe7KmykQuUgbV5+JT3X4whfq3N7CgUaJQSMADBvdt9qjyUBzT3mfrBNAADTvVZgh9lJS0fuWwC0Zr/b9qXQgLCkZ5Pbd2Iatrag8CL+dqjRcALWl9lji+3tm12JYa0srSpwpdqkSmTFVU6gSZhNXxa1Vy1y9I97YoHHmjW1xlAJlwBWiWOyVQgNqLh7q3k+/NEHFLsvFEd4XKCTX54FwTL+mEo835ftL/9BAYTPw0aj28M55BoJxkn+//Iv/1J7A2CA0dLERcRzmQAURkvsNDHAoei7fbQrnxdAgmcRQeYkQtLOmHcy9uvPft1+9dmvlLj98Q9/VC93JoOkdYzXBfRJgtkZZ66gq1e+Rm8qQaX6qt56RLdZI4PEUjmf3Th+2twUm/VgFzEy5qm7JVPaTTcz0fyJvTbXN6Q4T9KGpg0gyBKtshJ8vJaWlEBqRAXVOpEJLwYwSW4M0pjxAnvAQnMuwMUeWUTNgLOFVYs1224Uw7GmAQdto5xssjbEZfyM50Zslu9nzWPPeB3ry5oFZI3vi39JfGNfqKu7BXIb2OmTVnidX9tZjvYPTvTZh7FP+azRX5u1Z5vroh1j9868N2+aVOMDAIVdBst4fX210ba2RGuApmycKk6BmcP6omHGajLij2eDqCfPFxE77AiVcKZL4YNOTqHJm7UbXxCauEf2OvfLs7IP5rkYDOPv/Mk5peAW8Nn22rkerLonz57ozCOc/fr1K+1BWmjYZ7BTuO/kShNoC/AjkVMq8NbZivgqQAY2l7YftXWLen8pBglFYecxc2JDAbjByGEMKYyR6JUpp5kAshQbGY1I21xN8Jn3ORIAcHU1jTDl2mEA8J4cOsX1pdMCmEEu67YuVPcvPTGgzrN9P1NDuGa3ZJAbqTuOeK/iNgCACGmz7rE9YxwUcCsxE7/DmRcT5no2+W7lxwWYxufGB7oQM7a2lof986sXMx0GeiFqnIaM0lIhyRXYGoHMiDoHyEJdqwqbecWiMtZm4iOCTi8j+rG8pN70/XcIcRlhImFy8EGiYdVlPp8kDTGXaiacEmz1k0ht2kYkhz8BhxfHRtG/13v2s5FzGIVmiQa7IOEwgrOop/I+vRpkRJPfIWiSAn5V/X0PPuS36K9D4mWFVlf98pDzsByU9D43nkXAkwAAHHAcd0TAxocqA1U05PQde6P40/LM7KxsrE3pMYWfhBnzzs/SK5XefZ7Ly1evdCBA8XAeGCGqF06kOoOB16r6LSdRwEolQSihxiHketJnx2ekx581kgOqihHX0aciGMjgmSG6sbG27p6j4TlhZEDm2JfcYxwEew+HCUABwwQDyd+jCcBz5rPdMrCg5N+VIwMXXB+VmiCOCgwKZMBoIfAhxz7P6LlNB1FoO5ydafwl4//e7b5t97a329df/rn91//yXyQ0SLvA0elZW0ADoLGeGFvoT+oOFeLp2b+wX+xgZUBUxfPzlYBJzUKP4Y7TSrCYgDf7IoYkQbyNcVdm599J/ieKde1dnal6rjFSGqtYfXyp+OYaVIEf1OSjEp/PyDVmXzhRAtxb0lnjiwBOCdsdRo+MrapRpokGQMu1Qy9VpascHwJRPGPej0AiqGqSZAWmSv6j4L+os5FrSztPzo4doRWt8xVwLSM+cwZzrl0RcGUkQGQS+KzJ5ByHEY0j3Xr8/bQXjM/UwY3tCJ/Xn2cXwpqcySTnVG0/9bo8v/xewIMxoMoor1R6oyUQwI5nafvtz02Am3v3mqCCEyFK01qTHCfRHRO4EdQYfy+fpSASUK/AKz07RhTVyFGNgitaXdbRDAtXqgl6CgIuW+1z59nEHteUgJBAjTGAfHlvQHV2QKCKb1XHHCy6GpP513kmBBBsH99j2iz6WKpU5HNWWa5ct4X63A6WxDl+OmvjYLoU6ac9F38kz1S+zVUrByB3WEMkQIyoQ8RL2hF0RLiiHwab1k4VDrdqpU3Fzz0qzu7rxJdxfaqcl793oNnbGNT3qTnjHmvHl6tRAaRKs0GVLZ+/8YzFRsXvjWB6gmA+j6SY4I9qI0Es8QI3SPLPPsGOp4onwB9xUf0u9NPLtre3396/ey/bFHEt9oVHIlv5XMBj+U+uU2PgSqgPe0isQ8+tE9Yu4kky4r5+tIgAAFwFUqJzYTFhndNKzsKwAKDnGtNqR6DLmcA/Hp+4pcGU0vl2/8FW++Spae9sBbSECKa5tz/+8fP20/OfFQsSwEJKs+CUW+O8jt7n2hcl8MXz4roA6kkIuFfiQMbLcY7UklHPHTFBgUtXVs7nc5jF/e7gsMAFP1/5uzkLLJJ0cS70uZWQyy4Q8zWSUO+ZtOwRq/KZtJ4CEJBMff7559IBwT9wjcSLrAs+I5UzVMDZ62khGRmPrC22hPvR60qHwwWidWsm0Jq5vaMzxkjF3bd7snf4oPUNiwbzzEcfkT2uip0ELvvY2NDwVZgCOLpA6Jkx1+43hoUBUKW2ACY8AVweezIRyQ2xCcKE6ES9eftWwo6PHjzU9XtEKr3iy8JkictNvwYcvw0AqHKZMdQac4298pkmphlZN1MyDUuCivQcgB+ARukeVBV9BO2ShPM+PB9iQu4hZyRMLe8b93aHRWDf3UeITv44OkTTLPuaw14aLPHJqf7z3vH7nUncaf8GGbg+mJt9KknstAFltB76xKvYQq4pzFmeh2wpsdzFmfbEzj1ELXd0Pi9p0eE9aPdYQ9doS/okb16/1X1+8uRp29zamlqlVSC6sY3h72/e7rWjI/rjDUiOdpb4SaDiIBw9gvaKt4rFwf3kPHHWrfLvOIZYm3Hsn372qQp3VP85WxTNKCTDXgAUwGZwX2Z8mY2CMKqKv2XfAUbDSrZw6qXa7/CT+F+fl5nAhcTrXLNsDrbo4kp0/QmoG8ZJiyld8aIARbX/RjRwSRopjjeZ3AUYvC6G4vkpz8AtVbIzEgus6T9F9dd0q6tr5cPs5RQalecVAICtBwzM72p98Y0Vyyc3zF5MfH03PkyswvNDwym+PzEw6xEblvfoMWCPVRWXffn6pQAAIanVo+uk1AFbELIkj6OjlTDasmmxE72vgIIEPfzJQ2bR+BPjAwAA4owRBAHXwhYqGIohhi0gAwgJD0xjJwoVxKgKHS0qVNT1eUAxCAle0zvL77MJQ2/X/aHOSVCBESORosJdCbLWQY6nRleAbBJUV2KiZKYq5kYvK+gu9DPUZ11TvSYiaAEAnKQ66B3XLKNRSP5x3jiCGEk5DFFIGPHjHmw94AqCFKgsuh+Rv+cwZD1I5nm+qYIngeJQA+BkjB+MAYIGkl0WAcO9s2VhFif85xKswjgQqHGQ0yfJe/F7EugpNoHplhZU4lro0QM1Q4DPgkKuQCTZ2N7ZnloFooHAGuBU2QcEiRHw4B64Vo/0slESJU3VKFeFCZhF/b+6UkCigKv6/7lW05uMIEtATsih+x5Bvg2SnOt1DtZwlBYMUVC8sCgUkuBLa3xz0zZWltopo+dgs1yct3/5wz+3f/j9P7Svvvxz2zs4aOeX0LeosKBjwTnymZPlqWqZhTuikGxSacW8CkAmPYtCa5OE+/x2fQ8ndV1kyI7bFe/sjfzpRM8MgLsJ5IhSJvghCckZyGdqX6m3uFOYAwD0hMbneAQOeMY4jhgxJQHXrtiO/7PoVC+y50a2iJgLC65aRMU2c3Z5duqrqypwtEtYBz4L6jafg4PJGUpQy78DLLEurH9XV+2aI3nPJDU52wEs+XeYDUmMx3WO4Y7TmdZrmBHtn3nvJQk3SFj2suy4n2VvDcnn6NkB5hSAkcTZAbcD7/F3/R41lUJVMbMLZJuLWp4ENIl6zvIIAPxSkprn2oGRAAZ93rftdx/ppARo5t/LM3HC7/YZO1LvLSiSsUNUbtU2AhhQSTfn20KfASud4DiQcrLqCpspq0qSa4bbxSW6LAb/nL95/bw3jLzLlzBjWNVV2zqeP/ZLIoNRf9eI1qoWVYWPvZygAHsfPzNpb+jcd1quKhLVYsDn3l2fJI4SBypKYiGLE2sjeyb2QLOE6WOvZHwCf7ieosx6VrzZdAYKMtrMhiyfq2fVPClHaznsM34Pm5pJO/iRtIklyE9yr4qwAtte2YrtGW1fGFs5S9nbCqzm0ENYtjgeQr16LhaGw/Xzs61N99bzZVvkfcj6oSWTyT2eRAErjQKEQeHQobEl+Ab5znOqbd63jJJkTbFd8Ss8C+5VwIECyqVhLn1nB/JAANsT8yRhgcbNCCy+z3Wzb9mj+McPH97Lx3Mda2srbXtnoz377Gl7+PC+Jk+wp0jE2btffvlVe/PqbVutMc1mSrpCKj0kUXutoo0fUcBe4qK8P6O6Mp43M7r5OSADxQT2QNS9OWf3du63paWV9vz5j21v92CyLwKXKOqsLIlGzZ+ca1r6uGfovHnerCXryPnE3mdSAf6efULxgDWBJkyVMuAYiQmJsyc2nNX4x0uNQOTZZcxi2Gay58NcdcVTFTdsb223/b19iYK6dxthBDPNuKZHjx+1e/fv6xkARFNggYKPnyd2IAaih5v19LQO+3G+KL6QzEsE+fKi9KScjCrO00SpBRyCWa0FONy//0B7DnaFtKQ02tJ9zvQ8w/J0BdraWqzpCi0qq2sNpX/uTb6rxOwAe8xGyCShrlWVaRfESlP8QV4AADDvVoDYEml4AaZME1zKl81bib6Dwz1uUXxQwts8B/Z5byNw4svZyZrEv8YGJdbw6yzgPcYoqVInLhmZDLGlymvEIMGee0pA/KXjb7QvVnT2AlLEJ6allOt0i7EFbGNXaNPhtTBpbmbWWtN+lh3aakeHH9QWwO//5re/lf4Udglb6cIUgpe0zwDsoM9xKmA2I23j06VDdC2+9RS72TYbiCX55jrin+yXrMavZ1N+jv3KBDaAC9uBM6vgn55KRw0AgGkb2AzOWEAWa3fQMsQZsY/E/wIc8jz5fOkkMIGjQOWAWQAAfDlPpIWtJrfceCRvQCD5igJN4y+dN7mlUdohSsCZWIHOwLLyQAFv0oe7aVcXnK3SVBFg78IK66IIuVg/vC6F4ckWqr2PM8lUOVf+tdcUc9+0Bdpf6vOTdyf2y5mPXR/jbgHFCFkvuX2E/cE+Yx/E548x9RjLJcdWzAUAALqi6q8q5qBCvlm+xhFXoRfISZdogpwPVaYS4tFFJvEsIUGEQXgIUOUQqYN+tHewLzoFtPIgwtCJrDZbAhqF0DuJNZImERp63UlkSOxqJJOD+fRn9esfg1muTTM9q01AyX2lWzw8BNt4SOurrh5DCza9ufdcLYk2uTA9yFT0uMasjxgG0iBw1T8Oeqre1mZPMJWgNwczs1z1cymFB62sKjBXVOJURvdLPKuo+FwLjiIJlA+rvxSQl7Kw171vYhm8GpXHunlsyKEcqhka86KMKYBnJuiHD75nRm3U+EIcHD+Pw7XSuh24kvASVOLPVy9ficoPAs8hZvOGncC1O4k3m4Br4T3zJSAA8b+b66kviZGRGFy++DyCIPbUwTuPQnRfuBNODKWoujXdwXsdhVVPOaBSgLEigIi2AO0OGKRQW/W8apQedCucycNHj9vjR48b++T68rxdnh63s+Ojtrm22t68ftW+/+5bqQX/4Q9/0PxgQIP5BVBk2iM4O1COGQOYSguqpSTh1b9TlfqAhumpDEVNva+DmFCSY4E9U8LoqnaSrgAAo5HQuZiocB0gyGvuggL5vl/Xe40CCiQBxsawj/LFzh0Tg3wfZDNJHfejNZ+qr0PVUgi0qWmpbOGEeJYkS1xnQEP1PKffvwQl+fx8DgBWdDbUv1YaFuP5zN99Pz53cTbTmhR4mqQ4ydtoHwIAJKnNmsQJjAlxUPv8LMGuwYXO9rGdcaBE0JDgSIlOfd19bl0d2oAiD30MmAJgJOlMa9GY8Pef3RY7dLDkSRrZF701KaPn/v0YxNFxpf81QMJkS8NuYkSaaN+9j1S+qyrlXl/7BZIHofNn50pc+HvazVRVqt7mXCt/jmAFdtS9kVYTVpJNsKS+aCd9JHcaIVQVMfvKElqsiTF8Lu+lmcAk/NOcaSeD7nHu4yvTu8q1kMjluWoygWj17u/MGmV/+Nz4nGd/9aDWayZAp5KFzgDoAnfj3ukgd32eQGczLnSf1VKgfsiqCge8yJnM+03gwFD5T8yhfVNJPe9trQP74ABJfJ4o6Zce+RkQoL+/gUsl3HpuXRk5vxubSULpiTFLUuVW24n67AHQuzZAqPMKSosJgb2Qzk6UsZdR60boDZ/onne+zGhyZYhrCZsI2n1sCv4PH8c1h5XGzxTEVs90bLQBSccsefaJJ5SULGXkVo2Ra1BF8V9U7mZtbYNq4npbWSUeWmibW+tqm0HbJIwm5o6znwFj9RkaWWjdFbVYEiORNC5YhTxJV4JffCiTFbhm7ouEG9osfjj2Gjtl5pbV6REL3NuDDQHt1mNXA9gA4sHiggHA62jpO8K3osZfTKf4AO+XBdlw/EPOAuvKOpGgxMbyWkau8b6IrhFrUPwgRuCMQLtOz3rAO8WbYXnOXKThS9ObVlY0Q5zEmrFfev4lSsyaEO8wtQBWIvEKYxyZ9R6AYntrR9oD0gg6O5uAkCR2mXzAmr07RHfIOjfSp6p2gAvWlES0pl9JgO+mKVECXKAwQqK1vbmtvmmrvjvRFKiysqopB8QngAXYKcXPmjqwrH3AGrC/Sfi93h6jxt8BZ8JukO1RS6BtBGJ2ASzFnpV7GiYOFYAbLRfNYZ+EOzudPvt9jDl4X+KZgKDxe2NMkoTfdrGP2s73DTD28b/57PgegT0COa2mz1l2u83tNkTvcYTMT7QmEt4sFpPZYZcqKKqSXhdq4ACBSoAstD08vo73V3V8dU17wi2qs3bvwb2Jls8+4H/3m6/qWVP9BwjQdI1iQub6BWDRWlosKvKdfJFToB8itf7NDdmjaNGkOMnvsq9klzWK1VptAqDUWkmFelEgGPG9NV/MNGMPcW4Zo3mw77bkTIviPvk8mFFKaHkWVVylHQQQjw20t8dI33eu/kvIEyHtBRWdADBpLVDhEnZPFUj57Pgx/VnsDf7k2cSuSWOFlaH1ugCF7KvYZPmdZfskFYUldO2Cgc/GlaeCVHuTANt5t/ykEHZFgbIm/nAG4gNj59lzYa/Fn7lY4JbV5UXW3+NEM546bWu5z9jPxH4j0DD31ZtXMxZHm7H656TSOVSOfSAcYPA1HsZQ+XPT2sBltAksuHgpxl/fKBHDmNAndHp+pgXnd3lA9BuN/ZJ8FpvGCXAX4kIkwghdBbUzGx8H16a0xKF0xG1eVAujvU4e2MzauJpXbPVJRjiwBkkIFNiKBuPf5Xc8YxWqYx9xFOfDRuGqOlLqwDMPm88Vy0K0PQeXcUxjEO2AoAID7R4nKWOSEAAAo5PDkYDQSY/XKYlXknYFQ0W5AYChWsFBmwKNQrdMX7pse/t704iNGC2h+Jub+vnb3b1JYyDVVj876GS9mqY1qf+tuH8pJ0xQRSKPs7DDpYq+rf9zz1w7vxuRRN6b9/j4k4917wqMGWtETw5tGkVRh3WC40JjIq+Brs/14fAI5LZ2zGjI3gZ15b1x1Brv8eB+e3/4vjFjFGeNU+faNcZQ80+hbl3K0OI0Hz/62PoEjL98/659/81X7fBgry3wDOfn2pNPPhba/jvaAL7/QQgg4//o/wcASE8XRl8BeVXo56oKEARRwWuN0RsNAwa2J/uuAGV9ckaS2CSxhJY0sVyGqQLJ7izNDgAAIABJREFUG+0YO/0tr8+eHe1CfjZeU5IOJY0DOMDvgmIHMceR6oxoLndnvPBsRwAgQT5niYoUewawhv3nBAqnjNF35ZbPhe7IXhdQpwTNyrLSnRbdj1EyGbVppWTWLucniQf7LY5WydUg8KczNqjgJ0lOwpH3yhpNoEgBIr+0jncTsCRz2bNpnYqRTwAXfZGchTiUuwBAgtgk+lmPMZEar1PAithOfZxMAqnsp3GEXdoCsh/uXkco9XfvM9eZZDaByeh7lPBKOTxJtkdOjQBAPjetLCQRmU+vympVMez4+ZmDlPFzeI/4BGyAVcvN3FJgXACD9tEVPi8jACsQEvXS1XbP43b7FXszr598SAXh3pMOqLi2iE0hFBVbHeZX7L/XLOMtrY2hKl0BxNO5SRsdLQka9XWlivfY7pPRYdk/AbgdSJtx4PYFdZmbAVIspYgABojsPbCu1Od6khjkzAf44TN1ZgrgSNU1ez/+Pmrj9uu3/WMHK7rgmPvMDYb4vJgBpWLGmse8zgTkVywE6+scOvmlqrf4KYJhrtPPjj/N4lDCUSJ+gMZ8jpkHTs5I/iVyfHwi/4t/RtBRc6CrNUOA0gD2J9lMFTQAj+xMJUXQ8/lKwBk7ZdakhRY1vnaJPUeybXaTVMOlqD9rl9cXpcZ/Ix0AJbIrqw29MhI2RtkBBGjs4RJ7xgmSEgKSxeUl2cokpqGi4ts9Qm9Ovn3/3X5pBTgZYl04T7b/7FfWh6q3QQ3AEuuymIXJ5zCliEod9wVgQd86LQ8BHxJTeTT1TcUSiPt5nXgd1VOejYEIt4Whuk6cBwAQFgGTBCSuuMYzd+yLjwm4xb0r8VhCUCygmP1Dzjp0bewNiTnXQPJCbMG4NAfsvh7ikYxz45pI3tBgoL2EfUARgDia5wJtnM/FzuCzsCGAWAAdgFYCfy9hLyyqECHQ89wTQ1hn9BiIifQMSsTRNj4CdbM2h0/dMIuECmzOJs9evrbmvbMvSBQBAVwUdFxETBk2SKq7qkLLDqos5nMoZqb1T/yc/azDaEsLWXqmE9PnOSQG6TGJJ0hwveyF+KvR/9iGpUhRQtrV9jjaB/tE2/rRvmSviTFRwuNcl665RJv5/YB4YtZWASrMBZ/hK4Fq8uUFJnmqC2wAa6hg72V/Bm0TjK/t+o32EWc5sbYLbss6u7CTdnf3NVmK+EftdhXvyNaQdM8vaol5LklEUwjgfMEAePDQkwLEJKpYzIl897u0o8Cmsz01IwO2mwBKfSoA5ImAI+JqYi/yDxivqPZbkBfdtuRnBpE5V4CVaTGPRgDn6uBg3yLxspkLbXN909oX5JoHB+3D4dHEoMI2S12uxlLGn0kMMELZEX8D2NCYVoPjGVE6AgC6vzXnWAK3izHg9je3RClxl+hxaSlhV5csUD21ClxdSD8s4PtY/Mjezv4LsBofil1ZmHNxgXvgWYVJnf2fmDLxVHxv/j333cGeWgBcKamqtSy7xQUSUHOwbUBNb+Er/dlx1LxPULKS8qtKy5IMDv3/ChqEFtWMXyq8N9eq1OZQWs3YtAwZh6pEauwE42Jq9A8GjjE2XPeERl446LFIoKtCCiYKlUqfpQ+okUwhSAjzQPmFkhNGhObUmv6vgKzEKlDvzRgvnEAOnx6Y+rbcR2nH7wCD//l5kGMreXpkXhI2/d4wBzZrFM53AAAbOwcOOGSJ2YlK2g0VRiDrwjqwtogNqZWjEFsQaN4zQWIAA4xw0CTQ8BhyrhXqNOKPOHbeE7VRdAT4DBDlIFYOIkypTYDH9XKAQeV5Duwff9aKq2FVleM9+D2+n+SJA+3xhlAOmQW6JeVPgKQgZDEGEu27uRGyDdKNZ+d3FBxVpZD7EDgVNsg0W/by1jglAAA+F3aBAgP67K4yZ3RF9J2TU4uu4LiZ8yv3hvjQhw/t3z7/Y/vxh+/a3Oym/Yf/6X9s/8v//B+kU/Af/+P/2r7485dtYQmKFQYbEALDCRvADkBGtoAiG28DFQKZ6lkLLB+SagyJ0MFygBgbfp49hk6BnQ/VnNCrDUqJ7VJJRPre8j5jdXAM4oOoxgjFsI6B7BiM302s8vvp63Nwb6eI88h+sjF0GphAWPam7n2sSqXP2O0NRuB5vwQNfAb9XVRh9L5CWQFxPOqKs2NFbcSpaq1oFRrsHgFaEhwxpzQzPeJAXcmdzw8LJuffRj6AipPEgCRx0Plc37G/xkSuJ8juNR6fidtYet/0+B5xdtMa1tQRBzAGE/kaE/IAAEnM7C/6PfaEKiMm8x59fGDu6+7nj8BSPjNgxJTo1g0kOBt/T6KNQvptd7XXqkc5yVCnJUeLoCjp7LOyw/YV6OBY6DNVndw7dsi07OsSGCytlkoY7T9hFNg2k0A7gXelXSKek6BUWBoEeGYRJNFO1SuBSkT2vIdK+bx69DP6Tuy98jM8l7ARlNgXADACOz0IcKDDdYZlQ7Di6R1U+9yGg10wSODEmGBLIlskQFrKruFAUIJ/GZP5UTdh3Iv8Xb6pznTAcO5FFfOq6gYMCRDDe6fKEf8wnpEAIYlHnOxn7GglGnWekvSQXAI6YzsAQ0hw5D+pfpb4qypE5T9sY0xTZc34XZgAXA++C/vNmlFtjWq3WoxgkF0VtX/JwskI24WlF+2a7H3ZRwFKfbyrq5ywH4kXbD8CAGQ9dL4rdhGwQVvQDfvBSQv2rc3dtNOzEwWygAH8jDYAA6rr7fKCflVXbnn204SoEqad9mPFWAAkAAE5d1lT/PLrt6+VQLAXXLGriRAzWg7X2872vXZ8fNo+HJ60nR3GCS+oz5lk1f6N6jptAIC2ps+qf/+jx9qHAAzsCX7PMU5PWqUZVNovCBATa6Qay2ez5sQMgO4SWyvVcIB6jc1bXfeEAhT0q7jFZ2n2OACIigoWRFTyC+hcdpSWEthG0pdYWFDcxKhB4hLHiLZbaVMhoU+739s3b/S5rCsHLf3tti4Rq70o1qaBmUhRMMUCJoLizzmmGljPAPDAwtm0s5yrsJFEOawcxQsSgfPYY/a4q5lO8JhPr/bIC5JQ7z3WVWr01TY8nlXtIbVAOSa2fTQY4cpxBFApeHTNA0AN+70bqZ3nOpOnZM8nvnViji0zkBabmvgjdo/3TEyu4uTAeA5Q0GPtrqGSM5iYxUCx6eDJobqtm9dezfdZqzDQeH3eCwaAfZY7Lid69jwAqwuf0h6L0DK2eSoYXLellcX26NFD7RH2DeePe4KBQmL96tUbt14oRnBLcJJCM5nN5nVO5wBL57Na0tRGs02lntGA7/X6CBv6PhxPAgJNE6EQAy27DmMhOiqcLdoYaA3iNdhLWkw44x1so0XABV3eH5AApoBaU2pxKMIRk495lsSQZ4xDvydwFXtA6wFGcNpjRZUP0M3rAwCEMRIAVO1OxZBg/7qtwNfEs9PUFxjUpUulKResYY27BrjRGPYS7RQ7hhiimK2KGSkE3NCOjNadWcuy2xV/Jb7k2fI/70c+NsVndY4Uu2o8uwVVU2jl9/K8b8WXowbVzyfHM4yRAs4a56Fe6LpZApJU5sbkNerkEpEodCqBhBCsqnAoAF5dax+OjtsJdKaiXSZBIAhnQYUap1+4HJz73vucziQ6vCc3TT+S/lffkoNS9QVWUKvZu9em2+W1CRJtTDwtgA0hRKYE/vTgqn3Bqs09wJRhGUePIOiTikX1zQrRU3XKB4GHnQAyFclUFyM4Nz20QRHcFdt5BbR89SDUNBYbMfdcpk1Axk00IlOiE4TG+EkEqwI+vodjSqUomzt0fZIBi310Kix9+yTPgCVcHygj6B33BQBgpBCFfCNdFuqwgeRe+TcOWej9GWMeYYTYWTvAdmDtmZsWhONzeB5s/lT4uaYEG7yXKD4xPLWfmDJghsmyx9ycMLfTiF/QtNNzj+6hPzP0NQf/ripZk8BgBcJQHmVyqSkI2zv3lPRhHGhtAU3H+EB74rDj/L//9pu2rzEu79pnz5613/7m1+3rr75sf/M3/1f74osv23WD7gpIQlJgRJVkQeqi1R+cgDZJn55xBX/cs5DcoszmdxKAx5FpTwqNLKq3zYicTpI5V3aYfd4F5KKJEKOTc2tHXv1MpX8RWl/3Yu4PnAzWgLyrfzq9ULWXbVBHJ2WJsiSE0/tUUOAAP6ClA4WIpBGgsLdjAPUe5fwELiw5mEybA2twyD4+v9Qz16ikYpK439vVI6O7BqEygWGskia4yDXz+6xVKrhcj55ZVRzsjDsNPol8P6Od/TMm5QlqTCl0EpAznlFEt5zKoAfgaygAolCV7JPsGwFOmaFd4GVs5m27koA+wV1U5n2W04Pf20m62KTPupPhJA26kfrKs+sAQ6/cdICq7+fJ7lbw53vy5+We088Z4CH9j5MtHcZzhU2RcxEf4mdr1gxJeN7bAJErF9xTKI04/VDtc/epJmTChDX1SsyuWAwKUJaXlMhxfWEpJHiUzx7GBuq5lFBcgmIFERTVKmjMc9da1T7ogbH9luxOBUumfnZmhfqRFfQX06KqddPaICY8VLLj17zf/az4eWj7EZPjc+O7AzTZVw/U4IGJEbDACUff+6OtTNva+Nxy//38ub1Qvf4lQCsqNAknaw+gqgSoRufWhCK1Fa1agds9pk6ERNNeXtG+cCXc7Do9q7p3V86iW+EWB/X9r3T1/ux97kFnslrwYisCtPBZef+cm24v3cvNHhK4xX0tGKxMBX1hiQrbapubnymJI4q2WryFgnff7gvQUfKmNoCKPQBEJRJnZqXWWAH4jgBPx1we7ba07BbB2czsChTLSW6sD7SivuaNtS0BAIfvj7V+tB28ePFS/fFSN9/adDW0wE3AjI8+/rh98vRJe7u7q9+zb0Lks0+FYQ9RKGCNoPULHLi+lj2GTpzWIdaHcYEepWfbZaE2a++Q6KA9xFg/3pNYhsq9lZcY5UbbaDEuAajODByZVWu/6nhiQ20C7BvugbwO8CEAxYf3roQCJnCtBPQPHz3SPvrhh+capwgwrcRmDgFJAIDOFMJTTcwWwLryLfQxu/a20GgxePjgoV6PGKAmQxVzMvZRwtMojS+vuO2x/Di9/zwz/jeQ41g/AomdZTOKF3a2mPZvjXyzr6s23EkItfsCs6L65B4+Z4pDKuaQ/kiNSZTdrVGZxDAkbilW6jwpPgj7p6ZDVVElIHH2cuyDkr07GiMdUDCIY+p2saCqDc/ArwuT8emKVxZKD6b2g89iASeI4tWEKp6h91Zo4baDsXVcF5+NTha991wj8YgZ0oygJUk+lvCk9Kk0pcFJrXr3ea9izsK2jC9W3FqFXJJv9h9xI8xYwEI+x4AiSb9tovKGaDiUz5c/KzYaoBntEtgcWr5pgeG+FHeqPYi28A+TGKL9p+9bMTnna23NrQ5XFGqOJsAUG0JBllwCVgC2hNGj7EfOZ9Ze9ml6Nr0lEvsV32P7bbscMIR7iL8jn4sNT3Eztjb+lvVIPz4TgrjvJPSAxxSxKU6z7z2FxpPuMs5en7+4OAha3wg0xFbx2WmHY32wy5xpwB4JSFYsoGJaFYDT6hjfwP7gfWidUFH0x6OjGUqIdvIeiefNZBQtiFYC6KBl/I7pLD1wSaIGGsRDQhE0fdzME4UqHQCAC+I91oq6K4ObCrUCE1druBn31HlagAKacqZCxTRux4yEBMgJaOJETYd1wh8mgz/f/XHqP+LAlmiO6BsI3LH5rntPdQIvXutqAGMY1Iw/Xet4SLkO0HsHcqjo07vmdc3fcSQKFllPqlA1/j0Bg5KkEiNk7XKv/NzVmNuqjnKCYje4epnDPAZJUzAs49YrkAnAErSlNSRIK+9HtZ9kWr10pXL9+tVrPW8ONusCQMB7AAi4B8+jUvgd1oHv83MCDhy3Dn9V/Xn9BEBMMyyNWob2pDW5cQVAFVvUf8uw8zl8PussEGJ9TT9j74jRUpVL3oPfAQDguSLgFZaGD7FFwWLsWWYqGTqsCwtqF8FpI5DDvo6hx+WqggKwNWtt7+3btr+727768gvNlV5fXW17u281BhAF6XcfTtvSMn2OIKkRX4N6BALszRBxxx6oGygwA8ZUriShPQmsvlxRlb0PFKrU+/XkyiI0uuepp7HT/VPhz/s6yIoCtHuAtbe43hITjPil7MckUhcYqz6IqqHABk/PSNWvAwB1UQMgNiVtSloDLJQeQNHvkhi6xcf0x6yNnFUF5vw9CK6rv3ZEF5eMmTKdNeeWZw7FTVUO9X5GiMuVubHSkL0Tx5hAYgwiwkxIIj0F+VWZ4HN79TZz1G+L/Y2A5pgQ9iTAa5rkIL+fz4y9HIVKRxtBgKmgQKJP1UdcAXbe05VZM07iOA1odBX7MRmJfc61+PO6evutzx+YHnzO+AzjZJMgTuyWWyKRRckspkWegz/D1HXTUcfA7XYy6ev0ipry6L2fsyCAoarxCTDGZ5HWMoFUAvigWPt9WDcHTqZT+3nwdp2Sqqpn9V76OdjeR+dhCpDqHpTcFGg8+gnemCp+xqVN51dUUmjWDiQ8ucKzoi3U1MdIErwZFIAS7jGJeQ6hW+dZB0juVTYHmNk38l0VaFEVG1/XbYsDS9qTxAaYwLjbOhMBrLJ3/BkJeJ2cjH47fmKyiZU8YQvCEGIdYdaRmGkqQLU4KLFEuEvCZfxvWjfJPtVZgEHrjazKJ4iePbRgKB4YJhoEGHd/rCtr65sGzDNFIXRmCUxVK6YS8Tp3qqWWCjr3GTA/5xCQIiJrPFNATwJ47hEh5uXVxba5vdFmcwCg7xVIct/4cqpp3BeVePQWqOYRPyEKyBoQjMd/cs0wDANUhFHDEfP+5uwglEvMwZhEayMQ2FKVxny/frXbDt8f6d/8r9GB+/sNUbSPP/5IrTf0RWOHSXrR+Nm+t6MCQqrxaoEr7Qv+DOMQ379/cODCSTEcYHx4ugdJP9Oc3JIQhXZpEhB0axrAXPvo8Uft6ZMn8ruw+H786Sedq41NWgxW28WZzx/nnt5//u4CVYRZnfCInSmRZn5mdXUVhKQivtyePHmif/N6WJrcGxoB33+PcOFbgQgkEWeiGRfYyEhctB9UkQxoPKf4U4Jj12Yo4OURiAPM0P6rscbs7ejGyE7LZiyI2s/6YqcEjGhcbmbEO1nUOOgqmvls2444f+hCsn5f+5Nu62PXDNaOdiJ2P+eEZzH5gooAENHMzwMAyF4HqCq7MfnBatdKYo+tSN7C9Y5+On4qtmcEErtf7YC2EusCne0jboOXaelMjCIArVq9sk7sGzNhXfwMmCzfUNfe/c9cu//ggXwZe4R2DCaUAaBJVPSI8Y8FPldR1dfoarr8toQA09IH2OXiiEferWkPHLw7UMIYcJB9K1aIpuf4+YZ1hiMxi81MVf4PWMQZAwBwC7BBYHwN1+pWKQNlIwCggmnlWxnbLhtaDOuNtQ0zrsS2spAm74t9M7Da2766P+9jlxeW7Jvu5j6ZRoc9y2Qo/i52b+UGGZ+IHVSregG9Oe/SoCL+KNCVdgsxd+cdb/L7F5cwmGG3FHO8mKT9vRbc9lTaJblO4jPvXftV3mMCsdhXNd6SX4LtSsGSdRGzdXlJ2m7knnNf7+3N4uiNWjmZDsVOCUYFfgEJ+HcSNfUQFuUvP+eN6ZvmoYLcsJg8SIyJKhFsmszyxokWPUozE6uaHUPAtRCQc10YOx3SovzTrweKmsptAIMEafwuyFUSWKNmvkeJCa47MdXYkZq5zPiUbAjR8UUp6jMyc/hSpWBTqAJb1eoc6CTZEiosBx1BtgRAo+GZAAVxML1BE0gFABgp/jl4USrOv9MPagfcg+uIbyVgSqClwKOoluprnMYzdv0AVz1NM02PLe+vg3tqxU8MEE6L34MlwPsyPg8HH4GgfLZ6YJaXBQgcvHun9wlbIGwTDrMF91wp4PvsSb4XMCX7EgAgbAVex/6L0JCmFGSGKDRWaU24P1DPsih4o0LqmMQkYSIgdPLPPNS1qXeLOblBC7WmJbrDn8cfjsQAeP799xIA3N/b1SQAHcDD9+3V6zft8Oisrawy79XO2fvLFD9XCUCubyvx81xDKYqAV5IrB+VdryPf13maplo4yfD+cmuBfHP5shFSSj/07b2U0Vv0vJulgkGaAIASv+QzERFKkjf1x9sEyNmI9jYJjpqm5jX38yHwTbDgynnXIfF5TnLh/rswhkyv9Hl3lbxAiwp4AhClAskaUE0h0IMWmvPDGmFcRemFAXDh++WerNLc226yb3IWlfBFPKn0DfrzyUhVn/PYiwQFeS2/71nb/sypEqmRqV3PZNrPAxDKawRYDIlxPivXkWftwMWVVOka1PjDTGfxz7z+CexcvegAgHoPS78kjnfq4SyUic8Zryd7Y0zg+mt9PX6NLm/6yvvETgqsqP2QAHMKRO68OL2aIwDgM2WwqIMW/h7vM1Lzc30Ce4dZ13zf7CsqdEyIOGuXNabTQmpz7bKmjPj5Mp3ArIFJo2ACGAy+uyLFoa6Wsuqx5L1GHznZ/2IwZD11jap+eJRSEmLdq/ZHJS3VY5wWIdOB/fneM9a3CQCQgEU6CNVvHVszAgAjPTcBSvyz/OKy441cb9Y2z9UtORYXC7g+AT7DXOMAPAY2M1LYtmHaW0N/fd5f/arFMuR7nHX6OM0IsJhfAEoSn7RCJYHgXiaKdLVfkAzSFgb9/24ilPWfVPTVpuG+Ud5rY8utbwFzAhjATpRtoN+zwCTuNYKCiYHCbNNerDGcqvrrHj3pBrE7rh8RvfPL07Z9b0tiVgARBKSsCcA9AADXTxXx8P2hRss9fPhIwnHsBQAD+vrZw1S28M3EO0l+xLBc9vmh+r+wMKdq5a9//ZmmH1BM8MjhlXZ+etme//BzOzmCgk8iSxBvFXB6nB88uCfwwAy8zO9uum4owpw51pAq/zGtpoBYVUEUSKNWjZkZibWX2NuANBZUAxjwebCo3oICZ/YSlGP+3Nrabg8fuM2RlkQABT7XIoTLjeo97ydmTQFknrISOrcBP529Ehyj+5v3o4oZCjcgg6j3MADW17WerNXXX3/TXr58LbABuxwBYPsItwAAADhJLi2raskBpxf1P+P4qhXQ9iVAZ/RUFizkTWIE2w3By1CUr9FpOJZtCLsT9qN1tzIOzxMy4vviL2Sza3Rk2IJh8MVX51yG2TQl3xWbjAU27pvfsx9yXEcME8HKMPTG2Ag7Oib2YWzFNsX/jj4qvjH5Q2yv43ivdZJXXVPlFM6TbN9sn6wpNrUH13XHnvE7yaU8wci2VwXGgAtoroS9x3sNAIfORTEK3bfutTHLpbMx1UKUZ6VenBITnpGsrzamWPA6CrmIOSruQYQ98VXpNiQ25nfd176sUaDKp+Y9Vc2t0vbNsIPE5Lm8FD1fz1pj8tBCcJtCAIBMciC/kAZaacIk/wIQ5zlT0SY/5It8Im3rYwyf19i35P9SJiixR8WqU2HLMbTAINpxSwRQsUiNXMXeAdhhf7XvKhaLf/CEAfLTawEAKqrW2D7OrzRhEF29OJtAIAkGkk9WDMc1AeCyblwPdkl5tKauGGQzS956bcmXdGdhjM1mEm7HhvIetAXxd56RAIAv37yZZb42b8SD5Eb1ZlUtM/LWKZ488PRnC/m8uNQiSWjm8krCcVGpXAOtFCJjyrermlZNdQ/hvJCmBF6J9GRMBtX6GIoEA0nMWeRQtgQOiK5jdISHTX8FDyiBMNcdwRojNQ7UTEyqkVIVOKv3bxiRNhqSGIqJBTCMWwsjQPc0KJiGTpmgNglxgon0/6dnKkHtL1GXAjQQYKfPO0EQ7zcGS974qZR2eneCxtzXRF0tp5B/G2HKPFPT8nkNfWUODt0qgAGCekQ/D46a+x0pgZNwXhmw6AuMRpf7MuK9O41/ymgcvo+DJ2jQBICaSSwEuFkoUHuskGL+hAHAzNyeSMyLrq9nLhE/o7TZXw4gO2UziDAAAIfb1J/ldkJLC/Ppr67VYoA2Bb8rYEzgyFk72NvX2L+Dvb327OlT9SUeSGTosn355y/aV1993W4aYnQknKypR/CY3kfQbmGWGOvuSIyya++Vgvfd5GgylFGkn4KQ3mNkZ+uKmfZMEqUU30uxdQSTxsTLNC5AvQIsBjC8763suyK0FegiQ6wbqjLwVP3uAID2v6inGbFjSnnEXBQMlwDKlNQNIjQE2dnbDoo8wWNMnMzqoIVGp0QaDASksqGFDAcA0Ezcawut5f76vuoIcBIcJxTuqe0iVK585WxPyckwRjTXHEfvYKRX85MkdYfWP/vua7MvEtDk3qf3rgp57EO+r2BEgXZE0zKu1DTMBGasWU8qAzpW72LpNoxB27g2ua8AaGGb5P5GexvgIT9LUBZH3+/Tz5kvXf/QbhG7qM+ZdQHHYAsTqFsBW97HdHP3Ld997lIorqSbn/GcM7daY90+HMn2UDXlzKKynmsOQBa6o/xAjZDNZ4mlVmr7DlBqJnoFCUq6BgZN9lP8qJ5TsRRIVGPHVanWqDrbdQE5Eqj1+tmHGnwRgy6THEBMK8g2KE8rjIH5EbyafNrQExz6Ir/nazbDT0KCYSkVUJRnn/MjG1v01AC4/A7ASvxe7t3sBO/brE1iCe0BjR2z3olYdOlHF23YLQqsz86ONQFUEZ7aDEwzT6zhvvMuHKwxZ9j/M3rETydwNEnDxaVHo1EVS6LvhME91iTn7B/2nPxLAQOmdC46wanqDtdAAJqzHYAnAEz2i4CcJYAg2x32lFh2i/Pt/OpMfcRoABCc79zb0tbxPnHSAAuDNj8+G3CUZNLsvwv50o3NdccDJ6dmpVUCxGg9xBUPDvba+flpe/T4oZL/Tz75qB2fWsTLcdlCOz0+az//9KpdXaAxZTVvB7imUndRV7dLyKdzP+2mPXj4UGvGNTNv/GAf4TPrw7glg3aNVVNp79/XWhOfsr7Er/zbAfF7Fa50XldXS/zv2roNxHFi5Hjah/0NwluWe9tWAAAgAElEQVRrDWFh1grRPtgSrM/qihXfaQdM64tYRzWWTG2ztJ8yjxxB7EUL4BIHiOosyvS1xqt99tln+vuf//xl+/nnl8XSsd/m/gxcVvFAlHnHIQE4xfBhWsocAMeVxq4RY3KO44cID/ncFGAkPlyj4AAB+PywRRUXa1qUWTMwd8c912PNYh6WHVFxUcU/j0TNeY49TALmySoOJkZ/YdvYGUDcQvx6immCx2q83Xg2ptipbDjPwTmHW3fC1El8w34egcq7fjR+KIJ3oz9KDBmm1m0Q3KzJnNluswycdVsWrZIIrLoFZ6rSDEkiz0lrF60nWEqln+Trci0+YHsYn1wD10qirnaJhSWdEdqyibMBnRCogzWkYsOc2cWAejwz1iz5mAvHswIADaax9xO7sbewLzwnTfyCzY1/lk1ylZ0YOn47DDn9LMBt5SX6JQmQ2l9lz/ocVxF5AqO6qGD8mp+rY3yi4ZyBgNXYkeQQ1gLw54SxqmKv2DAF8iOAWSLC3icztSuJGcB4wTW3zGhSHix4zuykPWFNveRRKpgNLYtb25tiY5ErC+CASU/hCfFG4lWmKcBAWlpWTqOciqJkAQB8ptnK62IjYdd4DnwebKq57w/ezQiGkiAHSU7VXJWKYWRYgr3eJ2Z0yT2x7gUaae0stqnUjIbz2CMd/MwUXpizsEttfqF59fDUK8VIuRI+wLnwlR7tEbVJr2mcvq/TjyMBQygQo9AO70m/1mQgarY493/GyJzqfUrgnCAyxkpGaejhjdGKseI6OliwNPWFxmB0NK/mbg8iXFmTHIAYjVQ0HXiafpMAKoYrSVuYHHltgroALhKuulNhjuFL8OFKgyuJSYiTIKSCTLAblgAH3P/2nuB3QYthA/C5OaRWcTabhH2TcSm8D6/n57yWZD89cbw27BPtTalmq4FW+y6IKIch1NdU2bJvNFu6RucQkMl4Qakx2XOiXSlQlQowAJUdNqwRAjAq+AK5mAwBKLDsgE6GQYnjhcCft29eq6JE/7/GY52ftxc//9T+03/6P9s//dM/t+VVes0969lJXgAAl8nVsz8oy2cfCvmrPi5Rje9Qk2+BQRrT4jmzqTTH0WVWNfe6VImTZ5R6NRKke60dbPJlp21U287QY2b6z+K8yyQSbJTnccuRGQA4HrmnafZ8HHxXsR6rBPQajOee1+f5R5QnTtlVETurnEHZj4hinp9b3LGYEHzO8rIpdAkoDJJYcTqBS3QN2IcJfMYEZjxrcrClETI+kySNCSzGJGZM4vPzMQCJrco6jLbrl8CD/Hy8LoNcXVDIryvafz1jOaVaX9sJP5PYkBFUSEDU78f7Zayq53VZqwQnHXzo2gjee7aJCahiW/N9/p31H8ECByMO7Ma14e9O6s1c0R6vIDI/Cyicf0/VnDoLIwCgv5dwYvwCr09lTEJhR0wNMdWS+4QFx9dUGS8NjskuD32KuicBgUMFKcr1iw5szk5tY8cgmgQUW5Vr1RpWwDYC4fhBjU1VP6dnJyeguhUkRQPHF1ITIJycjeyIBOOTD6xWwjAy0g+fNb7VzkC1ZBhZOK4za6AKSgH2t/YgzKO6/9D7E+xO+2yokhHwcZ2sf+znCABQ5WeNsOUIwPIIBLIMwLABgBKBFMOP9j0U3aPNg7iTA2Q0ksywMsuDqhqbjrUnGIPOHlCGAJsEE2q64p7qdaX6HxYQlTIzEhx3hB2Wgsq4Nn4e1pFAUI17sV0DtJhT0r+yzshAxLAMANx/gK91C6jjuot2cnxqsbgCVo4Oj+TTlGRKFX5d98B+p/XNwexV++ijR+3+A2aUMxLuQ3vw8H77+OPHuh76iVUJ/PChnZ3y2st2TPV/3iMHYcMlIXAMapDJ/saJCNVf/oNlquJKmylxYeY41ow1k9hfTUTiXDIxgHvLWGGAg4i0st77+3tq9yIZ4hlJ70UJLgwYYi1rywiInmui46MFhKjdj89/ai9+fiVlbir6HnsX9pITWiUewP5DL3WKEQECuU/HUii8b7anT5/qWhBc/umnF07uigEAUNKFCZ2IayTYKiwKs1c8mgx9kBLoRLdLE608FYf1jSaDgeoU6a4FZBGzs18cd1o7JOPOwhQY41i9XzEgEl/GP6gPu1rzwkp1wuXRqVN8WY4kcQfvP/rw7tNih6zPw5lw4a2LCY/+ktUf41jW3ABvH4s8Jue8NiyJEWxO/B8/ddfHGrgy+yWxUmKc+J8kmaO/uh0XpM3R8dFd357kOnF0gFVrH3TWowsWXUR6YmRyz5oAgD1cbpsbW0r+yYfE6j09KfDZTAcSfzO4O1CR1in2hZ5j5QkCqmsCGveXdkv2esCX5JbsParpYm5V64jjXI+PT5tLBCL72neGYGx94o8xX8vaZf3td0o/rUSz4795fQAAvU55qqeUSB8B5X2erWLvuRIv9yj0aH3wfBFT5dkzXvWjjz+SUCOJOa1DHo8J+9VcyxRR1AZRACH7gMI4gqHYLGs6oH2QsakR7kcE8lF7cO++7C9txdgrscTUQnehM4FfWVtdadvbW/Iv2oMwNX788GEmx1Soh4139VwLrTkXvQFEk6BCom014g1KFEYlvVJcIIY1CHoeFEaFTcfPoRMlIODn1+1GowHVcw89jX7xSngw7FwLAICcWSH6oZDz0IPGBsVNwChaxpznyMYpjslrggAoJPxegig2BgkC6AjXJErNoEo5Bnqpwk7BZxDJYbaxNl0CmAXTLrMuSdqmwmtVQcZgNn/PJk4yEaAjfUa5xxgsqjsKEGvE32SAh5nQTiBMeR2/Ak4oeafHi2S6VP3HBF7Bfcb3lCKuxYPcu4RRTxBjwZ9VvU/QwyQhfC+U/xjZOGn+BJXkErkOell45kqsFhfVyxLj/YExgKWnkIDa1TMjziTqetbXDv75GUwFP/+a17yC6KD7kjiefJ6Rb4Iz6Eb0BV61QwUa73RPiFzys2mMJgHLpYUlOYCcF+bx0p/1+NGj9uPzH9r/8b//b+33//D/tksFiKGQgcQ6EVMArIdW47ZGxLcS1tALowGQZ5i9Eafs0qUTcK95F+XBUQMCEGRKcKzE8vp7JXi9LbbmfWkxtOwjtzH0xMvJVtSrPSJPe61aAEQPk9H3Z3S0OqOxTC/OmUvyFpHC7NN+XuyonCBWm0ElkWHfJLjHmEsX4sxVOqsBswes2o79iGCn5sii/i7nZip+ApIAaXE4OWdj0JHAZbQx/Hxy2AMAl3Uw8NCT7buAYd5/dHjjc811/BIw0ZMrnFlGYBYlLnoQNamli7B1rYVxD43OONdrW1XtBHfGPo7X7fu/3Sfa163Pr48/GvdB7mEMykYbyX07ielV+yD9hvmqAjCJqboixHvk/gRGT8JtBpHG56v3ISAA4Fl2wMXnKrmsZPW8pkVIlEqitE6yUw1zpeNOW0vt3fowaZzwWW7/cJJI76LuUeJe9BJ2HRJmpSv4HEb5Zj2yBmmRCuU5owszPSZnSgwBAUV9Qk0U0QOOpcLlfe41zD7mzKTSdrcFIDbErSymgt4N9E0QqgpXtWd0sGRB1VYAgDxrB4nRyygR3FT7qgLOuoYBIUCj2jL4Pmuc5JZgKfFFxiKzfo4jIiRLvy7iTq4kGzRH3T9iu320n5+BRRlJEBkDyBx7Ek4BsDXukWoNa6OWt2P8U/X/IzAptiWJTjGaCuCktWQEggSY1GQL9gvvbQEyA3MCRdExWFloK2vZTxYpsziyWy44n+/fHWp8odmQzXuuQOedexbFs1jwrG3QN1zA0Pr6atveYVrPR4Sb7eqK2A86b58Ogu+hx55e1usrWr6sLs+ZiKieq4aIaflsYVs4l7BpFpZrDFe176gA9f6d1o/qvKYJra5N7YMBk+KnooFCopFEMMkbn8X1Ua2UTsOVJygsLlUFURoG99vTZ5+KxfD1V9+1/d13bXN9S332tIsRQ3raTqbYzMQ6pMLuSUsd9HTbRxiItiue701xweLKjHVTf3KNFmUfWNcqU7uoyvaEC6vuEYuX7fT4VOcYwUISmQBP0pQY2vDEdKupEdgVi6elYm7V+Jw5Ynafmz75I/Za8THPq2LMxOtib5AkVVtpmKYp7MhelGMbk7EUvuIb4zs4H7HTmcJlbSF8S783JZxQsosVmXgjfitxcGxfAPZ8bvxC7I+LCwWgZCSkprWYecj/iYO5nZyriMRRfMp7jf7+9uenZaH7sVvBeomEqqAyFIFCp889iskjO2kwSLHCjPGAZidGBJu2Jdg+nszg2JO/p52HZB07HbCXNTEjmLjPRa/YdYyF4oOyZfldCnrxrbyQc6xrq6kSsTu20ytimMSuOt7ARnmNpzh/0h5w+1fWIrHg6P94bhayXJUWSfbf3dhE+Sn2iTYEgCW1tlqq19HSnHQXVOiY/L8BSt6XIsPG5ppGjP7qV5/pLNM6dHDwTq9BFJAYHt/BM3n+/Hnb299v88XEJ+/ZqFHUAJvcA/eNHYBdFuAMEBOaPwDC8fGJcnXyWoGyZ6daVxVaa4QnzDbsNPZn7tuDAwEAqfjLCJVQkdU/7Xwj8oCjyVgtEv/lpVUZIHrtSYhAjFlcUAY2XSh8HEQuPMrv7K/NrY12eeM5qHw+PeNBvxVIiaJoBJZkKgFYAiyui5uIYE6CXRkjVV3cqhDQIveRA8RGiKNLpVqJ6orHSJyegNRYACoBhuY9FrrH5tQmKkGnqVdn6LlNMmbxh64Gm2QmCPHdQD3XmMA/gWcqaj2w7XSiBK9aF1gBlYzx3jFueb8Ys4Axdze/DkyN3ON5Z3QQ+0DPpPrk1H5RNCrWKGuTRMzBgIOgBB46WBVYZ3RfnhHXkdfwuVwnKDiHDUdMtWFzw7PtCYxJ4D8cHQkh2z/Yl7EAhMDIKDBGKEdgxI0CoqCtmVTB/s6e5L4QKHz69NnUV4MIkUcnuc/JUyNuNA6Qz4QSmQqCg2snoPTpsB8UqJyfqxcYY7u9tdm++frr9rvf/a598cUXCnzcT+vAVZqUAwCgXuzqbx6THj6H9yNYtZPvTI4kpTGOSrwL1c9eyM+EPlZfe/pd8wy8J/vYmHFPeh85oHXQ7pni43NO4B8QIADAyADgsnwGooQfun9X/58SgOrf63vXFckYe5yQe13NCAnNi2cGDYov9oOFutwX2nu7F9zKJBDAgKACmerjC0hqarHPcZLfu857dOBJaPLZSSD4nfGZ5bkkcLj7nHKPd4OU/PvWmhRduSf6/fzn/f0z01pDf0wlXnu4kt3cb559bIz6/EqJONeWa+B3A3okGMxa8TupfIy2LZWPvFf+nbWMvcv153qS0Oa9FNgMLJWsv4K/sk+iy1I7HNouRqbCCHAoCJoo/v5UBxVOAjgFqoKsOBDO706gj/aU/VH6+3Qe6gYCAGQ/+dukj35m6lcuANLVJIBP0zCn4A7/U+eU90lQPiY09mNh9viasWdSIq6JFlGwj8/i86kWs0c0yq7YGK50R7CrtweO+2d8PqE4pi86vsbThwggDZ7oem/MGtE+GJhG0r8pxeY8AwmuIqhUdlZrXzoQqXIpyYni9tCPG6DfLVSu0iVw5X0UmFW7l4NV+7DsJ66PGIGAy7Tt9UksKvuD98xIsoj1Jo4QA2BtRYr42OacDwThpDFT+/XDewPcJGk8A1dyr0TbHROTMYkJvdyijt5Prup2RXFeCzX1ul21m0Y1O4LPTtD5CgsAqivVYnyYxsldm7WlNol79/S7BKiAiQYbYEbBNDgTe+XZsyftwcN7bVWjBknkqeibGUmfPXTWo6OT9vrV23Z8dNIuzkpkjukZ5RtIQihmCPgvkJcK/PIq1fCI0s6p/5/nEn9NkQoQgF5m4lPRwm/pwTCD28+VSre1H+jp7xpK+O/T0+PWaBuSGButALBsltSjv7PzoF1cXEnD4PT0ot3bftCWF1flV7ketKp4nktLtPstibWgyUXT9BuLDSc+im9OGxB7I76UwN8jOF28AWxIUQY2j8Q6S5FdbR4Vu/PeJ0cnAp6o9DpZYHIRiU0fJSk7JJE3KMwWWOYe+Qz5S56rJhxYR4k1mHxTgZyTjSyR2Kpj6/cSK0k48wKqchUWSp8izFV3ChtE4ys+m+8FaOsU/z5WNYxdx+LRtenJM7lNfInXuRfAAoLEl/A5AneLeh5fm+eT30vR1IklrV62Fx08NpMywGH8k2wKZ6GA6qzj6APt7+xzzLjsvlw3UgBA/F6AGhdnDC6b5dBjc569tEMWl9r9e5xLcjgApnMlqJqwljZgtUe6XYs2IseRtu4BSBzHuD0Tu5TYQkBdjXTmDLEePF+PKvSeY/+YxeQJCC7mpd3RTDmA7LAus7cS48ZuJwbLmbIN7hMXxH6adK/MZhGjIXHQULTltWYszCt5xuYJmMMOV2zumMmtc2bN9dhX9mnRolocrXv3ttuTJ5+0jz/5SOvq1udLxaTYVVg8PA+mfCAsCkoKIEPlPxPILFSKiB8FyBudXfaNfad6oabr3Nrcajtb27o3hMcBkSXwqWkDaDFst3vb23rt3Bdv3swIHoK0UaHP19HJsR4I35uo5DVbW8EJRlKJiAVLuCA+NPQ2Erj0yNkYEWR7nBsb99Hjx3IQP7/4WR/57NmzSf1UmwN6Pr1QUkc1WqKgjaAcquXm5tS/F4oJD0aBBFXN2sR8ZujlOINUkMdg2vdj5JQRdxGTIxCL89emAXmqawP46Js1jdNdVToOGmMpI16b0pVz9/NRXemBeoSsxoSoG68kDSPyleQoAWyMSejJMQxjgpDDYuPiz3KwYjHEBGxSzt3bV+JNcrixuaFny+9rIkMFtYA2JOZZzwSQvF+ED9lDUdfN99jEqfBy3aEH5donIyRhQtOt2QMbjGhjLVG2vrlWHyKaAQIMykjynPPc2YOHH44UCGaiRIJ/2l8ADbgnPp+A4a//+q8lLAJd5+XLF9rD0CMNfjjhznrGGaQNA0YMQWVAD3p2UPAlkOM1AAA//PBD+9u//Zv2+vWbSR08c1phAEw95tW3HwBgTAJFV19a0rMx3dEGKNfjyllN9yhALz0xY5Ii9PzSThE7YjAio6JM5UzCFqMb4+p+/FJ9n7eAXwCA7ixNP0vCw/c99dZBJF8JQNz+YKc8Gm8LpCXxSsXa50JOOnNxC6kmgMkX54O9S49Urk3Bb7FBAKAyIzkGPYQYzyGv80mYXDS1ADRJ2rKXeuDWZ3YHcBIQVHZAoFlVXLKWcaijTUqgkD//nfO/k+gnsBmvJyADPxvf2wkHFHYngH7GBk+0/hUkp88015uRq7H1CUry86w778Nnp/1KFcmihMdGcV85N/leAoMkNLmn0aGP65A1z33m3PU9agA7wZirTB7vliA8SZ0rOp0hM67n+Ay4RtnM6xsJesoJIxZ3B2iVfS1wVGPBNJKvmBQ65PQxOvhJAujPT3tNsSOmnlGDWlQXREWGbYWuQAXjoyBUgJYRWMj15X6tLGwAL8J5oY4mqMXeBQBIoi1QqIToVM2snvgEm3fBGFV0ajxhbBhra32TobdYLRsGdrlugFsFeCSWqNnX88lzYRoBI6xYA35fPaWyeZ3u6qSl2CQ18SYVn1A5YQAkyco4Ru3XSdjXiUh6oH1WZwqWKXiwhwEAsP1Ws+7tUBEuTiKuPVBsOhgAuTfuk3OYYDz7heKHYiiqdbIbHmeaaU15pokNsjdJjrG5PBv8WjRSsHf8BKB75/5Ou5m7bqfnJxKqEoutwLHocdAvHkE8gmHu9/zU463wsfhJ7v9gf68YUp5cweeS7EPdJ1l+9umT9vTpJ/7+tfUDlAxsbLZHDx+3/f2D9i9/+Ly9fvVGwSxCZKGo6+zNz6kfOTFFAvSbObMWkuw4ufE0Bv4nNuF6iOcQHFYgn6lNZd+xGZyhvLcoskzDqP1kxtms7WxvtrV1knWYRZxDtI8AcBjF3NrJMSMf5zTScG62oHVCA8Q+zWr/6xur2vNHJ0d6LoBHXF/sXexMfC3+N4G/kiEA6jkEwTwBYG7mHmWeqwth9lcB+GAwJt4DwBF7gDj83K2T7CUJ8TKX/bziVLQhaN+8udI13394Xwkb4n+sEcUN4hqJ7FWCDLvRcV9nk8rn1aQoJ3t+JrKdZf+gjOuM17QEfibbU8yw2HGDcWZwJlY1o8hxQJ5/RrURWziucDyV90lxM/axswj6KN5U8Kei3wAA5PkkEbXttM/AZkTrBzAmZz2+0C04Bs6dG1jkOZOleH1s0xj/2IYbsO9xVc83RnsbP8K54zmlLQm7TmGLkZiAdcSeqNKzP1jvTMliT+Xe9Dwl0odWW01N04J3BmmSf5+VG/X9+2smoFpgSInEc454ZsqjqqALWG2GidnlSaz7dAvHlWOeFVAmoFnWJLGH85rODtD+L1G+MUexLzIAPWo0xZbKzwBMaMoXAtARmXS7g5mgLt7xHgGmYMpjJ9BWmZ/Hv19LJ+XZs6cqTGpiw8VF21zflL94+8bAp8aJw6RC3BB/Ir/lohXrIsB0HTE/A8GsMaCq9uTM4wClOzM3L/u5tbmpQjBtTadqqT6VECutWTtbWz53f3z1SiKABLfQ0VQhK9E0DOaH4yPdGMbXG8KInSu/0KjdI5FNE3ojb46BgwLuxUWwhyr+oowHThtDC+LPiAnoDsyHxwFa/OaitAOMeHOD3AzXwkbJBuKaMFIWYXN/uQ6KhDBSJelCHw4AqdakIt1HdQR0UKBaqooKxoo2xwPIfFwd4sVlj1gZRqMlEFYFqNCikeIcBz0Fl+ohrIS/Ar0kvkHYvBGM1FpVc0ACqSSWqNE4Uk1BVwktxagq2SoaZZxbAr0cpsyGxiCAmO/v7uu5g4rj8NnAMVT8Dsk3a/r48eNJiZc9ROWc12nMDwIYbSYnnPcSsAQ1virXAhSG4AhAgd+N0GAcuqofos0YNUc/gsoAn6c1KvQao0Ul4N07U/VJ8j958kSBD4euJ4g1//ecoMaAxccff6I9wv41InquvUklOXoUQXS7ofZoJu6JxJzXvXzxQtcgtP0ItB263krb39trv//979tPP/2kBMB6EeWslE8X7b5U+7n2BO35E/YJ+woAACuURFMBcFXAs8dSec8zjoFLsoeBlmGcqO1dSC0iYTIW5bhyz6aTOoEwdTgCUPV+WuSS10yfSzmyMAsCOImCX44iZ9n73M4kNOMY9yR0qbT6mpw8Yc+mJK0SDPXL/kIFlD3HvsSgWsW+z6dNBWYU3pE5qN4MO97biPwYEGh/SjDqdrU5SW5Pqm2nwjrIcxvPa858AplxHZLkJTByEtQdYH6ea8trde3FbopisvYVCfMEUDixDVDo1/r0uP+7i5DluhOE8O8wy7hnV3du9/THccbW5bnxvnnvgAe8X8CrBLVjsDKuW+4/r8n755m5IjqZgVs2NeuVwCr75u5zgwwIrU7MmaKXZ43trNenCoL7NKs/tdqP1N5z5UreGPCpz7aeC0FUJnFg27Tm1x4PBgCuM10K5wmMuIYI7iVRSoIx2okAMlnTBBZ8PyNWpbFSgktKFmoSAIm39sICIJx7aL2gvWoncamhvSxnNc/OfeuuWLLWAu6vrqzqvraimEMBY/U096Dd54l4gl7t9EolOE/Pa86Uxxpa8ClBGpVHkhfYfpwB+RQSjHnvWf5NcsodYf9dyHBixfviK9A04v14zlxH6Ns5Kwlq89q0JaVKxzOk55bvR0Mp7EbpjlSQKY2i6oHWXqRyXMB9AJVUKyPiTFtltIN4ZtxDlKnZrw8fPmjb97bb5c2FRgAys1rCd+trU3sMCtxOCq1kT0yl6nMlCVojsfMsChhf4PiFezqV2CaV78cfPTQNdmVJ0we4HiXqi0vtV7/6taav/PFfPm8///SiLVH550HckJR6khRtLTxH7jPFDsUy0qQ04I6flY4FM+wXF3VtPDM+R7HoybGp7AVEpk1S+1otA6tTbKPkTyCf9XU++fixAIylZc7gRTs9O25vd3fb3t5BOzu/bIsLK/qft1pZWmvnpxft7ORMMQH3IS2GFY/+k/r3FQmEmR8BtrLvktDadvl+aTWIngH7SiNr6Qc+YW8CBkAnNxjvRNTJttoEAcoB+SeRbLfOCPhgX+vM9ko0D5sEkticEWQARawbjFjaMxTnaO76majPORf8ThLY2F0DFkWaLtabzqn6qEvEmArvJEZb4HnFuImFc2ay3+MP7fPc6qVIocQN+UTiiREAUKxZjLfYw1DjE1fd/Zw8k9jN+GwVMORjO7Ae3zzZtwJzk4eMbYn2c54OkXa52MrEC7Fn9msG8+KTJtZBgfbYDTO+7DeJt4lZybH2dvd0nv7iL/5SUzwA25jUxdhK7K3H8DnG7LGBgRUKd9gRcgyJGhYAME6O4/Pir6KSH/+qPE1jS7v+VD5Ha0rMrhzAdjd+hP2I7U8+eZepzDrknkcfM8Z4xMEBZuyXDWQ4dnEblKexDCyWWoMJZCilf7XKFgDAz/z6gM0dhAKEhkG1urrUFpd5xui9rEjc9fHjRzrD5MSsLQn64bvD9vPPL9S7L8aKii/YqF4kShyYe0usbXFUx45q6yj9MPwFv2t2FW22nmR1csyYxOv26OF9abWQk8z9/ocfZumTVwW1RMe4SJI7DgwXC80a+n8CHIEBHD4+OIJN1XsHmJAALlVbfpeqPahTxN0w/iiK8gUyBQjA+4JY8PlRqwVdVK91jV7IzFeuBadNxT7vz8ZTv0pVBZLs8LtGlzJizxuAxRw3fg7dtJHSC1NCSBH34zqdhJkamcMfwzIFO9UjGsOSBFzGPyqcEYopqiKfMY5sol8jm25SOS3aI88kwbUM0tBTFiMTMKBX7YwqhfUxHby8ZyVF9Kqg7KsKwPq6kmOAgATarH2QQ37OgSTxzehFPlfP9eEDPRNoeEazLRqUoIW1zp7IvaQyGCQwrBLdQwEZqUxz0HNvGmWEnsWMucaH7dWr1+394aHAi6fPnul5ez6ogwXclUAAACAASURBVHFNibhEsflEgjc414h48YyCSjKHmGsABVcAtuhxgDGcOFh+xnWwLt99+23705/+JMPmESkrFkakgnJ+3v71X/+1ff/99+2KqrB6gt3iwnabADX1wpmayLPN3vGeXtL+keLnEBwqUQ8FfhgJmP2cRCiOVWBDgclSKZ1EymxYxh63GN0RACD4EkBVOgaxD8kSXVkslonYNL3CGRti9gMjNyOiZRVyOdtKIJKM9/NpG8PrkjTqHouRMH1mUf4EDJSz5vd4Teh6BplcKRZ1OOtRfZse3VN0wgEA8LV0MC6OKDamp5e3q+9ZP64jgYWClztaAGPinvfqSU5ne+Q88vo4Nr6XYIXXqAe4KuEjQKA7mPQGSt3/Ti9h7iufnSQ6gMUY+OR3+/pHrMZCZr6uLh6ZSmOC4THJzvcCKCQBvGWjB/q01iHzb2vBRiZB3id0Rb3/wBYZg4fY7wCleRYJzvO7i7X/wjzKtREgYQfY09gI99j3fZQKmCd+dFDXAVg9kxvb9rC8rPTtKR4kxYCfAQDyTLN+or4XdTbPPft+ekYFBscPhIWkloaapazPi0jTpEnhioyYUEX9TCUt7T7pxU1A2fft7dYe2EA52wnC5UuWF1U9DACgYO/KtjPPxPo9Bl7LTddTt/p7nmGE8gi2CWjxd7wfcYX0B8p+OoEpajSg96Z9naudXQA1YqfYDV4DGJ22IT8HV7TCNMw1BzQOhV1gQvXDJzaZEpyyW+4zRbW9MwXTahjNmcQ2DmhdUZOwVgGePjcRRZ6pGoUfh/o/v4SS9FI7uziTj6aYkiQCP5QWhkwfkI2C9qqKIPdIDGQ/gT8Ku4p/fzh67xaS+SYBwHv3d7yXFwxwA9pjbGER3L//QOr0r16+FlWdpFaxB4HyzraErihMsU78jD9ZK9oYoBGzT4gZiVWw67E/jkfMRAXwsaK56ccCfEoJ32wGswaPT+3HWTfOLrPLaWPY2dlqbQ4mCInQleKK5z/+3D58OG5Xl7O2vr7ZlhbXJAJILzWTDWDKWLy62zxDFl33g2vJ8zdI6gTFfsJ+KYKG9x881D2SxClJOnN7o8czG6wwQGJ/Ff2pqO7L5807UYehEJCJZNmCwB5fxhWyNze3N6UgzjVbMNTj3S7PAVXO1TrCl+MJgDGf0XxPbY1hRk299wZMM9VCPqGqtPFl0Ssa/WNsSGKhACdhQCn2AHCBGVT5Ce0l9gEUVi2uMha9zPrrBcx8/ui/ut8YfX2q8T32j//u8VHaavI73HOejwEAjKiAgNJrGZkgsdssup+rGXqjH8yYZL/+Quee36cg95vf/Ebn/Keffm7v371vnz77VPvo7dtd9aErFq3xjd03dVTc8ZSpoY4lqqq/2KdzJAbIvZN38Vy0HwNIFUiRd47/0TksVMRaVBFjdBwWrYL0+2tdq+UhcWxA/BG4UHGo2m6SyCd+4x4iAJw1HeMxbHT+rbxOY71pH3Wszf5S3lYTqhw7RbD6WrE6oqqwnqDba/Tpzpbo/4zf42ygL8dnU6WnAIDmAnkKZ/pmRkHXU0UAAvKVeJgzZiaMi0/SA9JZr4kniy5c0poGuCP2uYrHVSC7QXvARQUEiuf+n2+/nREcyuBywIWQXRUb4FLGly9mnmIY+YKe46r1vHqROMzaJwUAiCZUAcgUoBdVRz0rRa3i76HHQ7FWf5Bms56ot5uNhFEGxWJjZSzhVBkSSr9R44wuK9EyvZPfT2V9PDRJULRBJ/VvlEm7YrjpHWYGOFGPKJmNchwdtD8AAL7GwFWBViU9Y4KS5D0PNdX8/DuGjT8NoDhozAiJJJehyGed+WyS0dwn78d1066Qiv4IcvA+poxBvzIwki+eh8SHTk/1HLSRStiDz1FVq5T4qabzbyhF/M/1Wq3yg9YDTQeeH7+ndg05MtM1IyyIiXE111UYIYZoN1SlhdeMrQFcqyoHRePWfNDBKMqBCZjySEJGmQAE0Ku4sblV9JvefxeBP3reRHeetwIywiRxzOwHwCn2qGiw1a6ggLImFUQdVHSdi4v24sWL9s033+ocIPLBOnAdBAacky+//LO0AOincyBnfQIYAQEAhIyWBoDPV6e2q0+7KhTTnOq6d/VvTxRQO4wkg3mfKdAsh67ERjT1VPQzE93GLQY3AYqdJgmUHeotAKCEF70P8R8gm5lbXkjsJFpjgNFGN/NL7TDjDGvU+vB7qajbcVMlHRPjOPFu2F0BVOCNkFbtdwfg7r9i3XO9SchEf1bvW58Pb582Iv+3BTRzjuIQBcgMmiC5TgU9pa8yrm+eS+5hOpj1lzG4yJmenGGd+zzrDigYaFAFuUBcfc6kUu370TOdrrWPz4nzH5P7XH/205gY313/+IbYyF41cY95fj9B12gPx++NgY/2h2h97k/0ulqiJ0rCucZcd79WU+mTECswrOeRtRsBgDFAHNef6Gia9nLjhCHX64rNgsQ1rS3RmRLyQcXucZ+qq16317fGE5Vgpt+3qKya/8xMbffshDkTwCT+g3tSFbCmImQvxh7o3BR4yplg3xMg9iq0g0oAAI1cmjajx8M54O6J8RQIlPBiX4uM5LOtD3jCdV7PqNL1Smh6hCeNhkn9e05iwRnbyWtp6yE4k2icxFT91dsZfG4TyOrZlT2dAsPSCslrlfxWocA03flGJTzA0rRnmlkAvGdaevz8u7BlAEYlW2dn2pcAG+y9+Doq2E7OvQe0PkNCou8h3JVJB5zPulgFsFSL6h4nQLT8BsHoBJIrhmHtr1WJ5prPLk7b0upS29rZku+mx5dKFWfS/tlK8SQKYgiVvsJcjaXM/uJPPofroOqOr+NzmLBC0ggFFkaH24eu2r379xQMH74/bAcEvTc3AgHW1zba5fmVvgcrK/uVJMa0fPsagbRqBW2aMsCewdcTr9DCx+/zd3y/nsnCgu5Hdr/o4npuxXRhvYmfUN02k+BUCYRjvzl9H98Po+Hs/Fg9vZub69ru5xdX7cPRSXvx4lW7OL9qq8u05SxpcgIVVj3zgRln5uq8dLZ8DmybzTxzAm8/5Gos1UmzVs3MWma/X16VkBg9ya7myzYArExj8lLg8ljixIO0rUrNvOI+WAoaDVgMyFwTPcyAJds7mwIbYQQgaMoXAMcM0UZV7jMFyEAma0zsyLWGxank9ApQoVPx52qkX8QssYeatFOsiBTAYkOShE+2q9pzkjjHdirexa8NI+gmWzUB+9EvSY98nwGf90/cnueR74dlEXstG39HIyAFCZ+LkQ1pQCC2J9OKCI+IE8eRrrlvazq4XS/+c4xfogEg9o0mWF1I6Z3Rkdh+zgAxPOeXnnNT2bFHbiFRgbbOAdcbrQA+U8k9ib/8o1mYgEKct7COJZReRRr+pKgr/3Pt+Dn5kqrTQwwrb13Jv3UkCpQqPZqwuGzqbPH8Hl2wPT9KS0+YFrFHyfX8LA1a8ByVV82nVcnnbYpnqy3AozMpEC8JnOT6MoJP7CBdUCbQJHa0wKc0eogZF4k1z2QvPvsV4MuicgC3YcFoX2nrq4iar7T37z60b7/7vp2cnGlqSVimrH38fnwPvx8QC3NhbTKz67U+FzVCtvJYrXtxccWCEPPTIwnn/v6br2dQqF2lcOW0CxT50BJoiQEgWpSVIb2JLQBnQxDxpT5vMs5eLitVJo1RMFpB/w8LbSfq/pf080IPIgnEiPAF1Zlr9EgDnAkzJlt7+OB+IdA3QvSF6jM2px5CjKqSwuo3ysEMABDUmveUOMkkRuHAJVWYOIQ4D/czlZI5AZp6ah0YKei/NS/bGx6HPSYESp6KUzsm6XECckYFqOCMUmmPQVLLxvKykmwjb3YiXnuLVuS+cy/ePKaw5NDz2WxsNihIesABUN4EwHZIUO49tiWsDJztq1evpr4+AgiuBQSSlgE+N4FdeiEVzGssUgE32vQWjeRrvZT1FSSWM8ZA0pdPvz8O+9NPP9WYDI1yLEZBgBDYBqLaXVyoDSAqv1DnUhnhGkV5rBYPAB0cZMQqcdJ8NvtBPWhUxsrYO5l3SwPvw2ugk4oaV9TVr7/+Wj2N7C+CEiOaDsr/8R//sf3p888bFUQxY0pATxoC6VmrSj7XOyXDU4BgdJ9fDgDgoMgGKGc4gaUtVhndIdnRZ6VqWr3ANtRdfTYBe/ZPEjEjwq5eksgYlezKsTLXpZrvz85VOAHzHvfv1K1UAFDOru5tdDARR0uC4GvtLIC7ZyiVFTtbg09peVASrL48B5XWSfR9OLC4UFCVdiM5/WIAJAhNz+Xd5DVrdnfd74IBnNFfBgB6UprXxCaMz3F87ZicTu0LVV3iOWHHUj2VTauxO6HXJVHy+9thJikZA58EJE6W/30FZLy+/jyS6Oa5Z/Z7F2VKsNV3yW3QawzO5MzVx2+RN62/d7j34qB5MK5bggFru7iHNV9OzKsyVxRrVVLvTGPw8B63zEwAQFEclZhP7SgzMd5STcweyTlNq0/Ai6xVTwI4z06sYjcVUBE8V9+zqq/Qxat6EuAi15xEc1zbyS/XLHLuHzvs6/FzZ8/zWdhy3t++r0DHapPx99xrmzMTAGXcs/57Kle9j1Vnfs7iUXxmpvv4eZHVFFtgYO058A7VmZFsFq+SIFjZMQHWw76M/wrIz/vH/xj8GUZOXlngNtRvB7BFV67zb5/UtSKSgHPB2PGJoVCBGZ9H8sTrDMK5xUAti5on72CUe3NFznsr54gr5PkmwU+8oIR8GFNGMYYvU2t5pk4q/Cy1qrazNQGjzc/a2uZaW10nMbjQ9axvemqS+5KJwVZUiadAxDUZHFqQoBQ+TzPrC5TnZwYAPMWASpd0Yqoti+Q/mg9i+GW0LM/jmmrWWltbWRO9nYJCzm3GubpNy/26FKH4N5VOrgEAAH/M5+Nr+fvLly/1M8D7w6MPagVMPBHghqSoJwVOegP8yEYWcMI9HBzst8urM40yvH//noCU1XVmat+0779/3vZ296tCaF0KWhnYO1ByPxxaA4iZ3QJfFEMVIFN98UrOaoxazh9ryf0Q9IuNeGWQ/vDwg2j9S/PWheC5isq8QP++R5BxpgBjlMxV7EvBqoNfVPKZdmP1cAklF1AMAEAlE52KgFY8b4QNZ5jsAo/RI/G+6kJ8eU5hFlt8zbGJzlPpN4mlg4ZHtYFKw6M2Pn/vvhuqc9cASQKcAl1iaD3bAGXFSMSxy/bViOXEEtlb6ZHPdYW5nLiu2+IAtKWrVO0o0c3J63+p4hywIAAc/+aenSS6Gps+b9sI+6TEFilk5prDftFUrZpkxRrwfryG8aXseRg2/E8CSwvJwd6BmAAb64BZtg2xFxaEvVHLbey/CoUkkXOce783hTUJlW6sG4Qrkb8k28lv3PpjVmvsQ2K1cWy6YvBNirir2t+cW9maElv2+9ZEpAIAHDNW0ajYEwEL8xwco6SIdJtlZrByXroyv/R85cOKPeXc6oH2N3mOJtnVCHEx4IYxr2L5wOhQfkscANvgUgwAxgBCN8ImZj9g/7Y2ttSWsTC/1L7+5jsxAZZXmOphoEOxRLFEvG9oewurhXZf+w7WWoXLatEZ286tvQDb57ymFnmMofzl337xbzMq/6J71QPXpoiqoegU3ggyWEOPhKlmnaKsAyhwwIF26Nui6GAESmROFwzN/YrkCmTcPVt+MDaeAAH8O1RxBe1QZota6QD2um1vQrta9HCGGaIIq21rY1NAQKq7OVBJ7H34LOanA6dAKGNvbtz3UtWc3r/j8NJV+3L+FSjz2Qq86JEpJzxt0KECmIOVwJp3VFBVgXaMACCMNrB6t65ELWctpp6uCm4UBNf7AwDE4Kp9rh56WiGS4OseCn2147tu798fqt1DPf1HFqdJYiYDUEmrD7CTCAJG1p++MJ4hTmRMOvgMknM2fgIwUwatwUAQwmdxXaHfKRC9s/Y8T5AqHCjJP/+DavL8fv2rX7W/+qu/EijCvXCtAiWKKqiAemFeAQXO//0h6pvuaeL6DODY0LKWVA+ogAUMk+GKCN5QpXMvrnunfPAMEkAVBCVE1IOfQ/EHrEDRk3vEiBCgcI1///f/d/unf/z/DFQNM65x6qHTWvl6YRrnpYC7mCVOWC0INbUA6KFRCeiCZNM+nKj03sdBEN0CUMn+nSQ9AWscTwLPKYFI1cGRvIyWA2sH7+G4JVhO4pgEqULcKdCNsefnmalqDY4I7VTycEcM5y4AMGV0AIeAhvNO4vt7dp4/wKVprqV0XiymiYEz76A3wcbIAJhAtnI2WZ8k4kmGxuvJ3/1c8q+7LIJUhH2O49TyHMZEMc4k7+TkIxWNGkVUwWACrQRBprN14SbZoXqGU6BWDnYMnNKLGKcvhsfwNTrV6duzLrKU+zBo/O97KPPzu/ebf8e5k6xfXJ5PSuGyTwXguB+ut0nkHCTxEq2dxH4411nX8V7G9c3n5vzIR0wBm6d18BVGAbHsWLl1Il+MnOE8Zt+MgEAS3VCtnbjUsy27oACR668AkusZq1EBoRzUd5bMCOhJ7LGEfWvJpr7JAA9WEA77TU3XEwNgNZTqWVfnHvdKzsLImuk/J2AyfZkzhl2cktsAnZWsZhrRKMTn90b9GK0AJ9X2pZLtmcaLjmcu4qiTTaPnX8luseiGHuGM7MUHR1BM1Xgpa3utcy8O1szkCuDeKzMLqso46VwUBTVVHfRdAHPSS6/JS9XPafaUz/CYmOR8UYn3z03T9X33thbitnxl70ivonrmIS9u3dtSeYhnLGHJ9dWJHaP7E0sTIN2q1y7KeOycBGgFoLrajN/NPfP9gBZJfKge5vdZN4kOSogOG4+dXW4rS1S3anpPsYMySz30fo1pLZt9b8e+lXWDOQCAb52fs/b69WslKvw8OkBqLakR0RnDBQaE3gRxDFoDsAWtB0EPNC0n3D8K6fsCvJ88+bhtbKwptvAYxIXSGnrf3rx+ozWjZYE4FKo8IxT3d/cUI6ytbbR5CXd6PaXEXSC0E9s5XS+xnGOha/Vys7eIl4j48VcUNVTpbmacmEng/R9mlAscBmNgJQokrDa7xJfYDwQBSbr0fJVM0CtPbd890xI0q+lHtBzw+5oEMYjTOd4sdmZNx2LvdbCzxwN6na7V7IXYrOQXbisyrYF9q5hmEqW9PR4XCGy02xpPGFFj3r9ivREAGMHQJFqy28M5SyIev9H/9IkK+zbgeQCD2KDRf8ZGpPUsPl3U7Yo/J5CyWjcSO4QhwvsGXMh7s27v3plBA0uYxB8GD/vJPd/HSqwfPICJu9leQzPfPRBrmf0TsCmxMNfpCW9WwWftzxQvu1fexRIX7NY2alIJgNAweSdT0rAx1lpzTJ+qua5dxVEHPwBuaHzAvOXMnpxSuLOejNthyfsKfCnRvYDUyn8KyA/grRiginLJ3axR06+z/xwGXG9JS1yLMRoZ5LDM0t5i4XKLjApcKjbo1NpK4axAZQCAufmZ2EOcH9kR4pUqpAKekDPwfNbXNgUi/vTzCwEA5NABuuSvqxU/68t9BgxVHFbr0J9pFUSkBmuWt9ay8gXF2AD3//Xf/jQDOVa/AInMpR+WqncIl5SIFeCAEtTqOTe6YraA0SdPBMBgRtVRjvncyb+ScC60VLuVyBSSE8odF5lgm8UJrYsNzfgS1lUgQkZwqZpnkSKSKDYKyAbJ/73tnaoomHKVQ8+fqTR4PqsrqEpOS2VUTIdC0pOc3wqaCp3z95xQs04GJQZRwAqMU41yYmNwJAZnVPPFQUi8ZwANWAcOhjZN9YellSBGgtcRQID6OVCkqmDHzXPto3kMqOR1OA7UQFGpt0JuBXklSsfP1Re/CLXPqpGqUFeQS9XgHTQ79kQpLDso8P0xPmZrG4TcFR7YAIgCSqhPlKcTKxRfX2vkxYP79/X8A9SANObfu2/etu+++04JdRLvJ598or4mnBxiSlg+fp9/R22W8VzcB72FL1+9FHBBJSgAUKoiUl9mlNMNvW4e+xFkWU6sEgau28/bIh04AByz2iKKCbC3u6vpCYj8ufq/PVH8zYhYaH/3d3/X/uWf/9AIoAOApf3AztgjwKBapZ8pAECC3MzjZROKRlgAAOdv3K8BisZ9NSU2oehPRKv0otc0gOp/T0/ehF7K6POiEtGUI07vsmfHmk7uBPN2cuXX+kwOtAD1PmZOb4CxPieZuqsrSp4gcNc5J6gfnUGeYYKjlNbCegBsCwNAo86Kwuug1gHQlPiV+F9YDXHsGfHV/92neEx0sbreu+snpkWt8fiz9DRPYNAE/GSUlwORgJvRIpiqI9Wnx++kIhnwKOdTc5JRsI5Kes39nv5d1MMEJ35dBX4L7jEJLS/3PoIVEwAyJIwdwCra3DSabFjnQQ+hf3afc5znbqfnsV7dpho4tXarA8kpYYrGCtT3gGBlw3Otee8RbMhzGX9mm2BwahJxJXANCCdGgitSHbBxZUcVjeqpTD+0tQCK6ljilwR/2JnYVlEyoYRWH6kSdwVItuvxWUn67u7H+Jz8Gd8mWrQ2HH/6DGfPc29mixnsEMAikMj7EDEhre/MTLP4l6yVbU+Cdp/ZrKfOV7WBknikZz52Sp9Z/eKyhwNQqnsrX+c50b3FwqBI7adBnyeAVe5fHUfSMPEzsq3e1Ggsjaqan1fi+OLnF/Kl2OfYuOwrx0H2FdFQ8HMytXYCD9VGR4K1bIaWxJQtrsxmxEdInZ3xazWOVAwvbcSBsTCMbXN1s4C1qeXL4K/9lTUkvLcrSVyiR37FwltzNxKqShVXDKlq6Ur7Yeapm/HkZ7C1ySSlUr0u8bnEVdlTOXPEUiQVpt0a2A3yuVxjGamicackKyTlCeJt33pfOevqfmDG1DlG21izNhH3SFKD/U4LAMUCnQkJVgNQLOvvOUNKQiSqOFNgTmzA7+zc29HvURg7Oz9TVZrrJ+6gIo4eED2++D58cwSKKYJ89923WvNPnz1TgI2egbR6zlxpv7xC74gkuq5/wyP2zLq8Enjx7NmnilH39nb1fcAE1p82XE1hqKr9/NxiW1RF39VZMfIKBOOZctYibEiMrXiwwCv2SOIHJ9H21Yphud8bKOXXbX6xCfChZUPV3PMrif8BbLDm7j+2f7fWxfUUX0dRnuet6+LZz6oVUK+xsCTshgDs0VLh3BD/8VqeTUSiYxvYX463dZrLrjqP0e8UAyCxt1qVh2krtsMe4Tb6x7u2Praw+4NeQBFjWWtvexlfnH8rJpu0PHyQfe6H9o+lzgju/ec9h4jvSI6R55nrB5TifdHY+OQTRP9gmrr9VTZNxVHbYE1rO7tob17vthcvXurn2S9cK+uQXIP1Z31ohVUhaol91vULasKiJkiNQIIYccR8tf/Eqk7yWYWcu2CJbAbJvnQDQvO3/gh71sUZ/HpizHi4ZgZVfY3xTQATgV9oI4QRXey2iRWlAkfXtgPgdTze9RayT/hz0q8rAACbbSaT2fIAjOxZgz34ahjraJRk0hKih4jPrlYrOfZ0SwyAt2/32rv3HyQA6GJaxdgFauT+4m/wmWnJTkuhf6eAt2JohOmtqr/EFhHVty2f+9uvvpxxY1rscvRK9mtOqfpkRUnxmJ1U9riIoNKT0meNLMiAL7UU1OxExk3YgKA8WQIuvLdmILpnIX1fCkBLZVpBET39i/yuq54YbNHhWGj9aRTRs7796Z99+qnFAUXf7NQxVwKdhPMzoUSVmDOSwgawB0EJGnrFtBCmounYKVk1WSCILYX/KIepw1qHfgIvJrEWU6B4/1DHx880AmaEPKI/SV59OKz4zHuAFIeSx/fZdH6Ne+t5zgFVXOW+lIiNxOmqQiHwRj2ETsbOL/ysdnbuaR8k8MOgUv0/Pnyv52OH72sJeqrAtSoBOFYcGw4uRlBV9JNjGR1Qb+h86xLWs/ozDoBrxpE/f/68Pf/huSrsStZXV4WeIaTBM9vc2mwPHz3S+/DvjI0hweMi3r87bLt7uwq4cO4S6CoqkOlziCcFTY9YnZMdB7Y+wPzvSocpeYipECSy3jvbJPqLSvx/fP5cFQlfj0eZAH4ApPC6//bf/r59+cUXAgDYrwSXXDdrbgaGAQAF+VVZdEDfFe5F6xsYAGaxewpAEpTJUVYLzq0kQJu0hMmGHuSesLv9K45tvA4DDF0YxloYVa3SGJ/0/OX7PhreP6UfIGNl5zQldcN4PDvE3g9ZGecEYKnwVclfkieBVEXZjmNIQisV27ruaV5tjT405cyOKEGSAyqq4mkeNAPGrQ63VfZFrP2F0X7s454A9v5OP8v0HVSv3PDcFATPhclxG+yIfeiAThIrAy9jMBIgKH+OSayeGYE91ZwCSTu7I4J1Tt78ulpRjX5zJdhIfq/u302gYwc9tqbvpQRJBKp3E9UEYQm6wmjojAnv8+xHA039fwUKgE6VpCZYyucDpGZfwWAbPy/vM17TmDiO52e09f392PcVEFYFyu+f9ptR5dpiaiMg7PXqAo6h9fL9+FuWHJsOOGjf4Ippri3Jaexw1vEuYJZ71PrU9BCuMy1+5cwm0CdBGOsb1XCSuARmiQmcGGSkZP/drEHfv9clmORRaEmmY7t0lgmiig2QZDrn2y1G9Ju6Kp/nKA0AtSu4OpgqeuzBBLQAAs1oAym2nbRtFtvHH31kavnqqlq4UMzG71gN32MyxzORMz5OQskzCJWbZ0Rygn9A/R8bSGCKP+I+/n++3uzH8yzJ8vr6voVHRMaambVNSw1SP7U0/LFIw0gIhkfEMwwvLXU3zHQND4CQZsRQ1dXkHktG+L47+pxj5177/SoHL2VFhPvPv8u9dm05dsyM0ba5rvyxylI7cWJ5H3qkzdpOszcnbQyA82Wn10GmnWFPkMAhZZyvsu87m8vuPiMsXWOcZxIIUX0QdO+yO+XWKEhm/CXPqd4BlSiaNFSD5KlHJ4gOkBeKfXy8ZNvQIwAA2GE3pjMgE9nleRKc8J6ZWgKFPPYe2129aAAAIABJREFUph9UduQlnc35O9fhvtTyc7/It3RiAf0KAhbPtYcajB6lNDa9NlhfZ/52lGU16PuwXF5fyk85fvZM1373408KmF+/eimGBGMAyb4e7B0qM/3585kmBwAA8K4kSHg+egYgG2/evB2Nlt28kOTP5nJxeaXyTMZ83dwAMAHIbS27W/ZZU2rBtXhnRi2yxgBZBAnIHkwE98ewHWKdeUZ8662avMBZYiKEghf6AOy7TPJJARUBAAgkWROX864Hv2YtAlRk31V+s8vEDhuRlFfSAyDJM+11ZTr5npox72wLiAEIETumJRANXFYnduqxR/8MA5XKzlfQ2QGAgJC2iVPXxs+Jjx49Fd+223d+NvRQm5Izdcxk2kbfIGMBUwOmwyhJAsH6e/o0OkPFSogcd/vk5IJBQHphMNnjUAwe/HAmqXlig/q3bGwtL1+8Uknat998v/zpH//k/lT7Hq/IvfBLMwqS+ykJojJP9s6TJdCPfOFXi1m2saXYbQD1ZfuyDi7RSr8xg+a8Q3R59ExsFT64bJAa63n0smXde9qZZFr/lkyNLzh9Kz9FAvx8P8Cs1r0YGI4zzdgLMJJ9S2LU+m72vEGSYQpIFtQwsaZxFQCwALBS4rG4pEq946rZt2Ss4lnFf3ewL64W3KSNTffoiA1hbzrzLUzxsOYkp9XQOCzXJMrioRFfyO8B7Ks9kHz9zT/90yNZ/yAboQ9fXF26mUdRT3CUUIoJLkBLg/Z6Jvyt+wEoQ+yHDwpOFltZWdBXNdwiI5x69l0JIg1hGLHGwgiZLCdeKHahP0b23MyG3xEdgs63ZShUz636v8flr/7qr5YnhwAAVtwsvsCMohKxePynQKu6VKJ89PMK7vMM8wA7AJSDXYFHSiKo/86IQBYiBiMNf/zcs2GKN5Wgz2CEgmHR/3z9vKOAjqI5Icza9DqwZH74UlB/fqHgWs1y6nN6/qqv5N6a7FCK1HNxPy+XV6Z+2Wm4Vcafpwzww88wtodHbtKIQgYIolaI+14yJlL1ZQZTmAAQ6hl7dKrREw/q1fAXf/EX4/nYD884pnzgSswNNXw8PtZ6kOlnPCTBNZ18+Yy6yz4+arxFUHf2ge+jpOgJQIaddcRQg5xjwFFQZpI/LueX7ug8MjMaw7KxAP5YyXqcnRHnyGGa6DlQNVV1USkCAEBAmOwdgMXnn+mAbEcK48PvUesDnYj1+v3v/2H5p3/8k5wnKzdnB+PkC60uND5Kk/vA0gmll+s422mHu2cf40SHFdENVpwqU7FS1ztrWvmsGxFWI6LqIB9Z13MUqht2TYIc6YTqDs6fpsjZSYiDLypiOafOuHt9YoBtCO0oRPElAJWya411kJt8XuemGeYYy54dFfhUDR5t2FPDXvXu1dwoASqI7giKU1fYOs3nc0Fd57/nvOLhuJfuiXE0aGCwhGcNpThGRiPOZMCm4YxTEP3qtSs2xYaDBDMZXCMfgDLODPeJbLhvg52MqYdmIyZ/1tkKvoajUnOA48z1pnvZi1D8cr80tuQdI3+mLc/mbdnz3M/3dMmVnbKWPdYIuQATqwBA+rKEOphANzKWPjOR57kfHWyalNDxTs3ZSLAZB9PXKEegnCNlVRRI5bo+A3rPYlM4kPRvj8C0VYQ4Y+rfj27QWKYaP4hTxs8i4xnrGPsSG5217GtsB2P2QEhDQF/fo9zynHq+AG7KKDmgtSNTGbh7z1tOSVzkOV2Ssw+WacsVQSh2m+edQfWGHE++AIPzDqkDTsau21OzcuyUy2GUjZ59hbrcxwdQzx49egAtM0piv7Cz6tLMmNCiFhvEcNbfUy3MGPO/3Ygp1w8Q51vYKcc3cr2tM2faN9kUZ7Hlj2xt6fsJgqMfeYfunOZZ+V569aTxYGjz3Dr1u7AzCTicCd8ya257WZ4+rSBRvpJ9QTHzSi+Hmq41DFto0z4L7y9KcI3Q4/dSW8y9VdddDga/j43HjxgNjstvUva5yiFNVZ9d+AkC9CzVCC1ZQkAT+hNQD49s2IdywMznU9cc/Uhw72dyM0DOkIDgGg8JAGB2hrv0i55PIHRv30zyWpM4lJHdY973QTXCs+69urpQsAwocKe+Ck5MMSFgedhY3r37uPz4wzuIByoNDE2awOvVy1diglC6wP3w5cjonpyd1Vhl2A1PlYHH77i9vV92t3fl85Kg4P6sLV8e4/cgn5AyCeTzE53fbybL9vrK7+RSCMoyNxQAXlxdSOcS/AMQMcaMSVSc88uL6+XynEC8mqiqBnl3smrlj92opNTjCSsJyHqRJCORJx/B+gxdEf89DeeipwUKkhSBin5lPxEGseSwYgzTwQ2SqZQv7NlqezZYvsUSiN5O8O8zNQH2br9iJ+VvVa+j/DxgJ//W56okYmSei1rOz+PXZEIVD5tSC4JE5NN6y75d4pTuv0SfKygvf88+gwEwJTl3SUT6HIipqklluwvTUig9AWBDJ56enGlKFXoN1jMgFH96EsStm9uRkAxwB3MJGTg68jQhjbmj1HZfpSD069A+V+Ny4qkkWnn/sDds92JTUqZs4Dqfd085MzPMPn90yUnb1+yZ1qzi0m6jvcfWpYMxWgkCN1x1fBNglGfSGhK3Va+MwURvDbQHU6SSgtLzBcZmel78FH4fIPH+/lb6hr2R71aAk2JSGFH47ZS6X9MfBX/byUIWKo1tZYs1FdU2MbIC+J7eMcTjyAVATXxE6QEAWhLU7H2xMwBtrCPuDQAwHzUITmrhz8jIn9HEpVqMQivAwD5aGfs/Bwih/RHopJs2joAOehUWJtOuqSGDbsdYFb8QC0/gjDJI3ToLjnCpSZAycaCWIMEorns1int6eLScfj4RmqkXXBYFkYyfAwBQo+RysDUu6PFRWdiMs0swwIJARaLjKYpIfQD4XyGIUDY8//TSWfXQhWUoOGD7411xDFTvkWYRZGyq+V+cnKCw2xiuwaZwPbcDszkahLVO0AoFLnVNCDn0Eq7FbHlAlK+/+kqoLwKIwjw7v9C67O7vCUFmJAhBtRUz7+cMHvvDO4OgK5OgA7K93Fcw6Fm8zq4rsD89FT2OZ2c6RKjHHHZl558c6z4X5yDgh8uXb9+oM+mz4+MR9HpsycMCZZ514feODo7093fv3i000RPKXEgoRi4ODWCLjFWN3mNfoW/yWZ4NmuJf/uVfyojq2mQWbm8FLAB4UcvIutLhme9/+dWXYhCMpl6wH9RcqmpLoTwXnRBaFY7Njz/8IMPMhAP+/Mc//FFro+Ysar54p9IKeiwIVKHGUXVRj8tPP/64/OMf/yCFgKPJV4xl6toUOOgn/hKg40b5nglbznfKTvSZciJlMKjbCxul0a+cMbADb0qvSStxLu1IT0phD8jiFEZ+DXCZmpXAVZmfypv7ur88w9bXnUhnmDnRRUG9e1CtIEvAlgNHUUbTG6Gcs6mffG64Tq4tVLyAMxsHXyMBlgMaZ0iSTZfBac3/YmwMaFg+zQyo7G49G5+L8+t67dVMftDn1DwqOFzcSZnfiwHMvuiZGssgIIDv0RoslbGzkl8dPxcHQk6WKM0GQBIIqgu6nCwH3ytO0Mg0+V5xomQsR+PRasC2Qmd3YBzHTgBxmjO1Ncr6deB1Agb+/axpZETZ/4yJyPpqYWdtXwKydpRGsGiDbfnIGePPyPc6CJzv5zk4g3kWP/8E0gJ4eX/WmiWOgN8HJM6enJb6vEHVCQBk/2OTCVBwvs1k9nnWs1SX+TieAVFGbW0tRNguWdfiD+mnWrOi/3eGhYP9JucFIqzLPg3QBiOunMAE5nPv3EQ0zlHkWX0JWgPKAKvJVAUI0XMX1V/rVzLI+clYVdY2Mp89CxgvmawpHwFmAsaoJLJqPT0BwTogjVy9Zgae4v90pzc6Av2efUgGMEEmgXbfdzv01ai0TV6R/VN5hkvREmT4HjWOOQ5gTcWJk8g18U14XLLVCuz2ts162N5YHrceBARgg9zcjxrqjJ+09UlJHnYvgCJ7FepvwHjWmpLPMeWpznaYOqyxE0EGVVmvwydPvI4pBetO7q2bEgdATemmmjRqcgDTBhyA5HrO6E6r2fU6axuAOOceX9hn3/10uC62lXfibPHs+DkEPviM+CAaX7gsy/PnzzRCEWDn508flTUnA/vi5fPl9esX8gEBARzsMU2B2v3T5fMneh8B+hyOsb8ApGkgCYjB2nJ9JinhJxHw4/O8ffulZPD9u/ca57bBGIkRhN5XNt/2HTnjmVk33om1ZH+QeU/3cOLANfPIMtMSKFNwo7ed3S0FMcgLgSU+9tnJmWjfJCx0LreWmnH+usDALc00J9FE4oXrwYDAfyRbq3NU/oUDkgDSZHOd9MhX9GeXZWZKSk+0MlknAehz4Iy3EdNMA5kjVh0QOjHJV7qmx6eJrZYuqCCYz7HuyGqeI0Bj/J2ACjnLshFllyJnnDv0hBkdG2K66lzq0ctJWhb57sjeOb24qnGoGGXVwJdrRNcpiYnffu3kmILbNhaX9WX/Ka2l8R9JQjFIrm/kk5LA293flY+cUm/WLlPAeHf59RuLeoMAJhFHoEuSPAXU0j5f0qzc9ifAg30C+xNa2zT0LsCb78VfVilF9MU94P70FxSn0Gwvmcpikdg/hgFWZR+VJJB9LMczU4Ki+2Of7VtaH8zGvWYNWjYMYkjGS8db35rNHXuXfgR8jmulYWn6JLG37mNh3e7nqAa3vOfdnTPzYqzV+bvBfnHeAAnoLTdZBj4bsHwBDzj7SQ75XPBZldKJgZsGu8XerJJNGrsSs+p9/uc//uExSLRQZ4x/zaGHAsWLUhqgOmTRBB2U5CCl8cd0cmYmk98Vels0ZW7ImAgh+ZUBD/1MlYVyxrcVBIqi/WD0XchfhUIEmHRS5Bpfvn69HB8eLZ8+fJQRkOAVHf/4yRONCWKRtDCFlqGIhYrtexEQWtUiVhbMh3dZbtQTweg8P+P31JSvkC6iMHUxpfOqHHfYD9XNuDr62imv+pWiXfUAys5ekDA7/ayL0K7KwiNYHNrQ/FFGk3IL0uXAGYVB11t6HwQN517nl5ei79OshrX8wx9cR6/AmlnyBC41SojrUk+phn5qNGUQgY61dOoko87B4Pf5T/KwvbV8Pj0Zz8ce8w4EVSefPwmA+frrr5cv37xZ3rx+tTw9frJojFCtOaDD6dmpxuFxCHgXEP2M79MBUUOS+2oa6HIO1px3Bg0nqHYG1mUprBUURUAg9pl1QC5wTDDevKPWuag7/B3K569+9Stfe2tLdH4cylHO8fgoVBtQR/e4ulre/fST6wZ3d1WmQI8CgCyUuNB0wCp6YJRTL5bNw/2yJ8rfmYAPOYhFtwoAMMdphXNddflFGkdmIldi0yQDV05ZkGSBOFCQWlZ8ZKWKOZCaJ0Ozs87agY8D9wB9UaJDuZUyG4BCFGOVIpiiO5v0JNCI7nAAuRowTcXqgCl7HyM7nPiM46QmtIIpADsr16IZFlqe9wqQZkChJijU+seoD8ewUcpFo6sOtHaUnJX2dZN9nlMQJgBhp87RaO9+3iYstG7nDlpTJmEDmCxqAs+uP3pgE+ejB8muQ3MddUA0GaqACCoxYJ3TPM0GyQ6S6wP7eufauVeeZSDOadao3gKr2fQ0hhSoUOUmWWtnEmcPAMuFM2o9iMwe5fnzO8NjXAdY2niyyFWuO4GZWe8eBzEOQK7bfyfBSAJGlaS17tZ5xi5zXe7tRDhY1Z8B9loJTmyOZbnKydbuoesUiy71mC6PMwMu7+dMg2mmKWUJsEOGwbXzrhvMl/fX3g4OVMKpHqzq/QosC8U+62e9sVWNlJyh8mhfl4dlPaD3AwBAz5avEEZHc/K7U85ZiBMlOcWGVTajn5WAtqJWtnIgyX7dAxmKvxM2oAKSLQcoXCOgNgtAY2Jnxkwb9jtMPSPbXc0WuxzV9tXnS1YqO9iBzrynwcQ567ufC3/Gusv6YP65fq2cYz4HK47Extk5FPIz1fMS0FH/f3WHb3WvTLj0uBz4Lf/OjhsauieOHVWeIWAfZ5p1DKUWO0qzQ2Ufy5a7yarp6PINCuBA/SpDT+8I9SlyA8GMLVbwVxnJyEXK6QhkuSZ2lv/wRQhm3Ez4ifwXAtABNBVrw/5W701zvzAJwWwaAy8FMZppue/JDGIobm8pAOL7mZREnTNn6vLKjZDZkqfPjpYvv3yzvHzlXkeXl+elb8WfWR7uCb4B6TgXbiC8uwMFe1sBPQkaM+bYo/3l2bOnAiLUAHDZkJ+CL4p/RHkK9hsgN/KInKr3SGWTAxZxznIG05QxsoUPzFg4zQOiK//WtkoqmXJwe3+9bO8AkLrfCLX/MFIZP3hze60xnow5Q154B54NHwvWJr4RUx0Ya6ZRjFUSIF38QELE5bgwQQFZKEPDZ+k+gAF72wNlaTODvRiDc8/MPlawWE00O1AZHT11VEDs1bLKocurNw5yGOCx+yCsb54tNrLrKu1HgQC2FTOhhwIhoUhzxTut3zP5m7bN7ikBqwO5I66R31iltHxPwWvGuxbAKUCnzmZkOfZT/6ZZKpOxbp0Q0bPiX6jXgkeI5/k5vylD1fne2dboTnqMUbrBmG8BTEq4uik474Qs5u9K5KpB9izd0b/bxLgAKppstms/3cxSZ/ZjKwwAlD/KQo6eQgYAFOwOEL2SJNUnijPafSeB3MUolN9S8V73Ifj8ii4nUK9EIL+v8qzyV/ScZcvtW6/W4Mu/Va3knCgnFkWB1Vz38NBNP4mNAWaY1JCS2k2acAjkcPwdWXJCiTU3k0BlqYAIspHu62KWFckXWG3uUwdjyAzJ8s/+h//jf38MuiSaNahDNXvgpnyhoNWxWVkBPwxCwmZ7ZEOcN9fHcvCVsa4GEAgzjkmUEpSUOH92NDd1IBiJhjMBxZumf8hoGuPZkNtB1cgagrTjp8uzJ08k2Chl3opFJOgnAI2JFsVpxw5JHGrNOD1+akezoYn8W7XuSzU1wSDSEEIzkn1NglUezpSyoj+KBuTDa6fVhmUKZjJmdhQklNBbbqDcpMu5/xSdSyNZaIh3s3wgaL28GrXvHBA+B6pKUxqhu58/L//x//6PQ6myP2qusu3RPAAAHH4MB81yQmnjAJEBQODYEyjylAakyY5ytHpXK2b2g2Y05xdnpp8Ig7KLGPoZBwRlcHV5oUCcTPxvf/3r5fmzp8vBPrTKW+2Zeh6Q7SxACXmBpgSCjFG383GtvWY9LXNzdqnq5S9MEeXnGLgoUIJyGtc4grHsUY+HIeU9otQxYvwOFEwUXDrGg7SDnmoMY9UJvn//TuuX2jauFYr6xdm5pg0keFBDTZ0lKxnuKfTW2kulEteUfFRJDDSnODp+6ClXUcyyIppl7S9RmUvp8+84tcnSCKVNMF41vglcFKQKmLMj34M7BzGzaU7uH8Pcm2qqoVIZjwRmfQpAftYd/wAAMajj/VoAl+dESXfkPXpDjk0xjFKOk2ZWnitbNWzlpMbwxynsjkMygjmrMegOnNyl2uCzFa3/c7ZXmXIZpdXMaKhnnEGDHDYEfS1ty4zm8n0h5eqK7BFsXR7k/JSeSMAdB2TqUgcmfV1TP59manGmHMCRKUpfA79Pr1EcQW4LUnv2USuScTwDnS9dls69AZUitfV8PdhMkJbgpztaAZciRx0s6EY78h9bFHmO48i/u9zluQWQZJ/LRvGzrHF+L6BO3nnKhsHj/Ntnp2aIF+gbB2QFsKmfjWCqbC0ClXtLvipY7M5lztk6AGA51FyDUYIWfZRnyPPnjKsh0GAjJLC182XHZbKK+nor4C5KYcMOBjMwQQzMN+xdKLx9rXDO8EzpvM73A1YkUxT2XX5n2M2UEBDM13QJ2ajKsCQzbYdsBtQK+Mtx5V0CAARYkLxXT4boHLKjeVfYjZkYYvmZzVYjdx0007rWmGTLlJ1sBY45L5Vt6vurHgvVdDZyOv8c+Ka2Y2WEZznBXVYJylhfMrk3N1fL+eWZbBzBhwEAytSqsW2VaLIO2L7sW9ZCdFV8pfQFqL4BWh8aHpJhv3MvIxxNgkKowyQe+F5/55RkolaRjdR8Z68JINxrYpZdEtxzfwJlAn6cZnybT5/tz/BvRvmSOeXfmdwQ3akxetW4TXalmrxmRKr3zvoLu57mgqYw34i9QLYUu+pE1Olyc3e9fPpMJ3Y72U+fPREAQFnFk+ND+XIux0D3cz65B4faAA6jD9kj2IHffvudEjQGZO2PkSUGAAigI9o1pYznF0p+qAlZ9WLhd0wp9ohl+b2AYJVsYS1dZuppItGZfB7/A/bZzjYsWDqz78tnvr6lDNjNGOUvPFD3vKNzd31zpTGSTEUQk+DOZTH44gAAlnnACTPM8CkDrPG+ZKbp0/Xdd98t7z98UHb5yfGxnivMvQlIF007zLOM/y2wLD5TQE1860ysis2LDox9sa2MXZ+sJslgoaqR7QFctfFyyBM6JNcNuN7tsX22yYDkfPA5B/Hby+bOprr303eEfSHg1zQOkpN3d1pHMXbvnCCMbqPkVXJdYH5sQqZsxRfk7TzTfnUqjj5PWXQ1xow/xJnLHul7sGH29obcX93ATjHYwIshC9Gf2DLYBQA6aaxu1gNjwasPGfFVlS3kPNIsnHMb+XRPOTNb5AcBLBRQ7ZJX+6eqkx8MwtnbIvrP5tBARXw6/znLJnm/nlTJ37Pf8g9shA2Qpj9LMbvohcBKTBuSBoCOOZxo9TSv2PWUMgYsIfYAvCR2henz8ePPWlfOuiYSlr4NQyLvRTKR0X56PwX/bggqRiCw7gNTRTwhAha29lxjv2msCoB+v2z8q3/zvz6CNLKhBGMZ96dGcDilI/Pv+cOsRQJ8C6QdiAgE2eQgvmm05nnTpizHiGcsjpsjLEJuWQC+oKOBispIF008QQqLx8IyV5da4JfqKg+NyXMtmQqAIeIAJbCnxtB1RuXYQK+l9oVMbS1K3kEAQI2XMP3FDhnfV2BftBXXq7lhYJqNcI0gRw7TRvuwoWwR6NT4oFDvCkCJA5TAHAXLOiMM3//wgxpECIBQh011ipDQoDA5SCiJ77/7tupMNmwANbtzWY6fPhWVzLXtV6qbUzC66Zo8gAQOHb8D2PDuwwfTldQ11h36EVLNwTw/U02LHWuUGF2qaVrhg8YzuvHIfdXx3S+//tXXy+9+8xvNzqXpHQANIIFq6D99Em1F61+oHzIF+wQQRM2mNPnBAS7OAs8RIIcSAN5H8itlvLF88fyZjLWyCjXXV+/2/r1+V90zDw5l4NSJ+eK8jJQdOq4duiHOS6igXIOgP5RPd70t+lHNSNb7A+JAhxJVzTIXZQb9EfDj44f3ktnN6rFAc8x0We7BXoIWGZWiugVRFAo5shY+gzFCcUjl0BSoFaXGc+m5azpH5mfnGW0wV0sCbGD/nM4vp2DQ/e08ZZb6anf2WacdBd0DvfWgL2uWczmCnhZshT6YOizMgehp1c8hzmMcgNXAOK1K/VIJ/oPMxkjLuI8MkrPzPUBUj42MnmvrnwAh4JSy8Y3t4J8XztNqvJUZqa7IRsMNsKwDAB3gSHCQPfrzP0W6H8BAZMMTAFxvN78ML8WJybrEEcPByNnz52aZgP5dQFTfzw4kmBWyxmxpY4S6oc7nshd22GyI7XCarZDPrctI3iPr0wGA/kx5V34egCHGmmt00KSvtWxeo++vA2Fjnet9OzgQEM8AU3UyLjAlz2bQyI56D55yXU0JYaJBdcqf4jT7BeTd1p1U7+scAfnn97DtkoMkuTaNM/IQAM4PZ+nxWekNVB3AAQII3GpjTO20ACxvC6jlzzjUCfxTzpTgPmyQsR9prljlR1m3lNDwe7G1PF8AMwWXBRAmMzNl0qCH3lVBW0l1Zbjs78y+IZG5nJ88QxzqZGP5eZqQCvior+xP5CoyPuxKsx3WO5l44UXP/bM3XVax98kaQeOmRI6g/5bM7cOtnMSN7U0leFgT7CKAtIHq9BWZjQXd7fqusnGPYhKEjeCgyQAUSQ3YlzS9xSk9PT2Zs7ML2Mz88HR9512cdadOnDHQPuOpkWdd0YvIEwAAQabsGb6ExucZ0LTOf1BPAgJ4A6owQcwmxf67MTLZyDsBI6k+8F5YN8W34e+8M4G8SlGrjAFwA7k9Ofu0fPf9N76uGiweLsfH1EpvqbeFyi0qAUCjrzvNDScD5xJBlVneuYs4iY/TU5IKBoDjT7nk1cxHA+IOLlhxEmVJUCTIiw/A+7OeASS7bPE++T7n9/425btuAr1/UGMQby+rRIezTTRCOasnbtFT4unz4+V3f/E7rRnBH4sJOAMjkrPjWmtoyfbnTS+/kqy9ff1GP//Tn/4kFik+6vMvvihw5fzPyoBKyQwgl+dPnGLCEiyF0uFKbDhg63Zh3S5582eyxevq35VuLr82fn32UjJRAEBAxkxrit3Jn25EbeZMSiAcgD8ut/c3y9NnT5d/9rvfCcyC3az3KrtKIgwQgLJVl3L4vCowrV5hMzYyrT3Mp5wL1txBrPVFkpQGwFpfmlqJUPldHmV7zzuql9bGo8AAvqd3eDCTJ7JGtEovt/RN8RhxmM0u4eZrv3q+JAFo9s+B3lvMAzFgXG7Eu6kXl6ZDZcKPe1TZF9t06UixogQYFGhoBqRLjbKX3n+zKzMuXTaq3jE2Irac5wWsSp8K6deKGbmGyrLKJ0niN75dbLbKraoHFu/UbSHgDL+X9Ts/uzADQGAeJQiToSLwAUaMGj27Ob79H5oy1kSHSl4/PMLaJ067X968fa3Yi1HqXB+GD+ddtvy/+/2/fXQ9h4VDnSAL1TLln4z/nG+cEoAoJzaK3zHlioyFlXACKRnWakxFYA/ix+Kq8/zVtYIg7i9quA7wvdCgBFIEgihqDoQEt1gFBEwI1asvvhA9iSDx9OSzsrxsJjXoCRA4FA6eLYCgMaCjMi6FxBNsRlHEEcQFQsFEGBIc6BCpbjiUtlkZ4tJjAAAgAElEQVSHFWfFpQfV0C/3WBEUd2HdwMkohS4HSLQNO050fmVE3/ff/6C/y4GM0BtWHGPrqMFRTffmZs2xt1Ekcw+ySkBsJU1DDYMcQhoxknSzvXLjH9UGEWBXsz8fGKOvCB/1bqKfV2Y7h0s0QeY5F+rMgfH6evzOq5cvlrevXwuN2tE4mAcZce5rpNZjH01xAkhwkw4UVwJu3x/WAErlQb0fVLNW/R+SjX7CWMD9fWUxkCvek9+lrwDKFEWMsrVCdQbCDtes/4ky0jNSUlAjIuMQBCWNQciEhigaaH4yzJWZihOh+se7W4ER9JPYoQkegNaVx2VGOfdgJEGO5HB4jkXhmdWTK1SnKLqglnZ0nVVIIKprteArDkIUV2Q5wUK6qsdp9a/PrLZrkTNffQZ63bnN7/ySYeZ769deDxbz+vlTLIAxtsxZy+xJrtedYn4v/04Ymh4KMeTRXwmaOgCQvXD9oNklAVB8Xa/JpNUbCDRIsgo0CNQqZoD1ZAAWI9YBAIIuJ4DNv4MwZ317gJa99J8YqUn9H0GHumnPALMHi1l3OSN19tlbM2fsGIUJEYdUDk9tTJehvqf/qcZ73WlaD3bj7OSdhsNVzY7Yp7FXa5Mhunz26/ZAPs/Xz1yut/4sXf74WeQvn+vyms/GriQTITkpICTPN4P+2csh+7Z+zvK82CY5lhrR5Hpa/2cZzBnr9+f70adpNpTnXH/XEfuOWcuzQ3IAkpydPJN0hOy/NRWyofdWydzsk+F3oh59R13paaaGjhSLq3QKAHiCeWWYy5Ebz1vnLQAD34/+zVnJ92LDoyvCvDCAP8dIRj/k9w28WU8SYHW5T0f17Ln05CgPmJISPWRXiA94bcZ6N3pofIw475F96+Aap1ZBKn+wZv38R3fZwQU43BZVm7V+9erl8vzFs+XunqzcpTrFAwBoDeoZ8EXU1btK7zSesZoOK2HBqLAC3NMZfASl0IvrOjSdwsZyj9Tsi9r8+OCmYEUHB4RI40LWBGcbNqhlZzrvCXLRMDyfg5EqU6ksXaZD8c70eWLylMo3qscLpZTyU9NITvTmYlaRKdzcElsCfzEMDORO50WsjTltAyr+119/tWxuPy7v3v+0nJx81s8FyG3OSTf4pu70btottb07O3vL7Q39DU6X2xtn6gFN6NeU5mduMOl57j6vDlLyLryjGA97LglljV0aQdNoa+H4EmHG8CffQ7ZSWivdfUtPHY+EdS+CbQVpmoRwc7ns7XuUtthkkL4JrKt++fDJwfLi5YsaAejAFBmBoeBzYbalgZxMizGARiyAv/+OZMjd3fLq9WslpHg2/uv6YiQ26qxyH/RD1+MKcO8zMx4AbzJkchpjM6MX7NvO0dw+59MPyRmNzYm+5jpiusLUpRS4lVp2WzZtwKSp572QqavrS/VQoIE1gNmg/V9e6Vd13m7MXFFSas/Tp/ic6ez2LbgmPnv2OgxE9iusgewNTFfAFt6B8lvV0NO8vfRu/A7+LRCtvi/fvPpKsJ/a34ol2E/0M7oYBkBGY8d/yHnmd4hHCGDdINSxRAAFjekWU5szwUjUGktfe6mYrhKDk3Rony/JZfwsJ6mdOOwTZixHAB8G+xKMByhOGW73J9AL6Q0muVkZZWsAIOCc9XQmQIRFNxsYBwDgOn7n+ezETIAvMJjMGMK9DOvUwIZZa06+EruEYSDQY7B8aZJJeRLM5l2NLaXMhNKclBe4TGZZNv7V7/9BrRTSaXoGvxP9jzFXF9ZtN7iYTrazDc5cQ583cyAHbDii1bBLtfl7e+7qjhDXqBIQ1aCDaX4FEJEsT8a+0fjPK8MM2P2FHPw2GRAOC5Tx6qQP3T/CxzOoWyaHtI+hKJRNjZzoIFqBRFcSZNHjSOX7vDsMA/6cgYAPI59FoKnzFsJaY02C3MdR0maG3g6aCtBRv0uwTyYeJfrx58/KlKuJ3B4jNa6X07NzAQIoa+bKWgcYIWa9OHwjAAFxoynf06d6XoygGobECD4a9KHPQww5zwgwwJcbuZh9kFFC3bnPweN9khHn91DkoE4INYEuh4ISAGrxMWo1wFWAhmnSs68Ef+d6nd7IfXg338PghpoMCtFywGSHgeyBs83I1FE1cAltD0QVGcE5ocMuh4T3gU4XRy4KCYNKnX/qrvKucvwzbzcKsGVxMeYCFGjwR3dn6ggv3cdhdwcZvKvGldcNADCbIMAJ95D81J89qE1tmdaI2s01FNcOf0EF1RneHd9DQXWWK02zusHqQWTOg42sQa48U4KZINXJFrrR1cxwxXHtTrKd7OrsPOj0q/R4f6aQ2pZBjUFtSeRxzoPAJuCZSrZQ2wq68vMoebFVMt2jaF45x3rnQp+T7c6511rVe+hMFFNgZtRnHZt/OJ1+76cBAJxNGxYHSAmjE6x1uYtOSxZe9baN4tbfPfuXPgtmSKRuOFlOsxq6zu7Bb9YhDoVoi6FdVq13zq6ClVZOkj3sMtDr/7OXkbkeyEeX5lkCZPWAJ3K2/nsD4BiNChO4zXdfl0f+naBvBLPNjvGseaa8j+Sg1iLvMOVzMl7iZMTx0xlao37neSLzfu/J3AhotQJMVKNGAIAEx04MeB+y/nEAu5PjANOytr4WQx/UmvCx3mgpuq+f4zhGclpHN27TnOOUKv/VSkBEjX4E8N8Xy4z7KOCvRWREHvKdc5ykQ7LC+A/4Ldj6yH3ORXfUs6Z9b2Iz0iR1XQdmvb3vpk1OcMeygp7Pnuo8F4stspJrjkA/AGARbuRXNBlLFmodvPgl2R9ZrMGosb3w+aCUwb2MAjrw5/HT4+X46VEFqAQWV8sjtpL/AoxSe8y6XzOG90C14FxL8lXZtdOTU8nYDuMA9wzUs2/Xl2QaGecHw+7AjcU0ucZAjmyzmDt8ljHENyopJejGTrLQ6EB8FT6XWebsMeV1+CKRf50pY6bDd4A1ad0Mc4DGezujR4SCPJUbXBdF2YGTqLKVsCK4wmcgScHoOYIj9s4glP266FLejTKKN1++0nrSsIuMm0sUPR0BoMW+ymRV7e6SLaU04Hb5xKSgK0YLUv+MjsJGWDjiy2XdYneRQfw+fOgvvnghBgABCj4fCQ7WSoxeTQZwcs3Tqfwn/7GuopXX2DdGEAoo2YK96GDm4OjQ0w+uYVsa1ODeUJO5HwwOyS6jznYMkgTI4Rm8ZnMeuQI/lWUej94SfI/3Yl8JBt1Zfq+a5bn/mO1Pje1W1hxAxf5emEIB99TPq7rxs9eyleqPMMcU8lwJ8gyo+ec52+nZwfXtD9s3WNXPk5quhoj4X5T7toRIPs/vOjBt03eim9VDokDQoydaV3ohnJ+dyz9HDpm+BUg1gNAdB8b4pHouka4sm9HvlhUzBOjSHxAxYAm9vOgLdn5xvpxRxqJAmwaC/or+4YyFdRD/W8EuLMBMO6kJZsmcZ7xyYqbo3m4z1bQ3ScTySXNfWBTqXVUTXJzYNDjhMayVwKnmrymHzn7Z1jyqV4EYBJsGoHj3MNNZfvSOQTmfTWQ470hgrHcs8A87E0bUAG/aRLcV8GGw5HyUYbFZPie7cMha86uH/yA/MuWk4pp5nLF0O70RnP3X+FfV9z8Us4seL+dK0FK94kkNTHvZFABALxHiyA/vPjhlqIl998vGv/z7vxPUYEEPNcK0P2gLqlEXFdBIpg5lUQITpGWUlw+lNyiHMkZXAjAQXlO5+N4uaC1UdugvFxdSTqwcWd7MoPdGOujGsPAnbIJnT46WHQSpZj3KAJdBHYFJHQQrE9/T2QTPXx/OT9E6EkxFgF2CQMMPU+PcPdWZHxS3RsIlWKkjxL/liBTFJshrVwIDaBnoGpQsKziQmm+//16I8NX17XIO4r5Qt3eojPm79x+EHrM+O7tWmkHeQ5F3wO7Omqw1z6nu9LXXBKMoXjlsRc+M8+QsnXcuTm8YFOkqHiXh71uRR0l5r9xokQPDIabpneqAtrcEAKADhFDv0n043TZdVsG1AT/4003UZidlOQ+arrDhsSWluHJvDoboqjUGKNQrGvhg/FhbmAM8NxQ9HFDe1fVrVq6sB70INIeXw9/qnO3AzNnUABhWJH7//CdjSePIYsjI4UYWNxb1Rjg/O7XnUuwPjR+pbBkslyiEOKLZDyt9HDyjlwEApnNqg+AzO2u001Qk+5aAXfdpWbB5P6P1CYaGkV0bQyNQAbmtrFQcpCj0XCOy5H9P2fLfVufId7nrIMQEJ4qBUhkwy4kzhP2+kRtkIQFCAhCupUCmUcbsEEzaYALLST+rhqI1YsxnA0eoGvxVQDxp8R53GvnpAIC/5xBP2aa7NP3zecqzI+t8Zf2jW3NWV2SxHNlxv1K+1okFysbwjYZ9c/07CND3YNCON0rWY+RGADkZUDGU3QGKAyWHqvaiP2PuG1mL4xfnoQfOCfrzmaD+/XeyXtnrLtMJIIbebwyWDjpkvfvnui3L39N/op9XrWgrVenOe+6xPgWh3ye/K2D+wSV2kd+sRR0bB6BbDrItuzS683itlckMrcP8pCF6739pLSL7PKfsQ/UACtjkZ7Scrsy2bo0g7SROcFbXrLMem0Fg4eyVG8zpPctZhv2XBr3ZZ67RAQBlLMtmcJ3o5+yBn89gY+RM9ji00OH7FAhXAWTWxLYRXyvusbOK2OqAE1qL/x8gJXuXjF30Ms8zHcSZCeqyLEp8JROw7XmP4eeIVWE7ra7zmppT9cHoOPoXqYyDrvDOGkFRf/b8eLm5u1muKefzYa+GcmZT0jGctZYjXNR87Q915BeXQycZEHRzRJV1VqIH/0w29uhojNHj35QhcF0YAPggiMdosvbgjuvYat4hWWqCdmpjVdZYLJLogbvy7wxKPo7mg9he/u1Ggi7bkF3le+XvxCfMTHreEz8U+cCRlv2nuV/Nubda7kD143J4zAQo+zD8jM/oP2XnTME1BTzMMI8a5tkIvK8uXPrn/bTPQBAUf4prZf+7fiSQTmDP9+lBhIPPF98nMMV2eL0M4Lx48VJMUBIboWjDCCXgTDPCgM9MN0BmmByh7P/iWmjAHfWAqBpyKOH8h1xm7aS32zSbNJRLDwX2Sr5nK5lTNrjmqPPzxCNurG1g3P9VApJSmPpczss6AGDwgKDRfmV0ToJV21g3WRv6tQWkCQjjW0YnjNF7ULKvq8O9gDTbwW5H+d3oZv/Mvojf7245OKIHhOMq1ilBKp9N4k6BKGU7mrpgUGJ8Tgkex1vRi9JZFaOY3T2n8LjXhmUc0Oj2zomnaTPLlheIQy+t+FWxYwl4u27N+qXnCz/rYEvAW85SWICR51xXayJWDgBDldJqugE2LRnxamyMbtr2JK/JDgqbYEs2JGsdNrmZSPcCVOz7GcDXfqnE1iwdnot1Qi+JEa/x46tneLxv2d2+79YS7vkUHyRrga6MPBhg8t7FxsvfFarj5tsqM7/3eMKw6dxDwCWllEB98fKL5fWb1wIgNXXslLGMV8vxM6bBbanHBODv2cmpQELYHrCOdE7/y7/5Gxpr6ouF1ObuMHtzzlhOI4tBPx4ZvFBaQwmF8jDrNOOcxpHTtZsCR1hEnd7aVkAP1YWglkWjhloHuzq3gvJr06j3o7PxsrEcHx0uX79+vRzs7Y66NBZXBrEOWdCxZI9jhILuJPhIcwkh2IUYYeCFQtehDhvByOm1xhBC2+EeUFWEPpOp5tnLCcwIEYJhKbZWt8p1qe2hqRwjFwl6Rfv/8NGNbqCCqAMktLwrj1HBeN7Shf5awACUMu7Bs/EMjK5jvVV7pR4ARrD7CKU0JgrNMPSWHEArmBuXbijT7TpABW+gS5WNjyLl33FCctAJiFUTZlSmOmd6TIYMZTXbCdU/GSmenYM9nea1w7FpuluUMZujsgY1KnRNP9dyjwYLNoaYfWIeLoaP6QEcLIMFftccSpQi+yFn+p7DaKAigSxKmfXnHmpsxYSEw0O9j6iTRZmWLFA3JabGnadeVO+D87OT5fLi3GdBDU2qllkBpOtoXd+UkUbu/Gwn705GAGWl9yxU1Cc4XxXwMX6ySlhSD9eVpQL/qs3yuZkjzaLQoqSd/TB92MBfNchT5qJnlnv31lX0PIFo5MX38H/5Wg9G5nrOJpoJPnpQrCCijXIbQV9dWIFzORH8PaDBiuJdq7WXw1HOgbIeDz5LoZXagXCmTfJRAbEMbgGcHYTJvfxI1bQmI9yqFj/vEOAj18r6BAAIUBG5jGzk9zpSneBU91wDADA0MjKtESn36vvg+rqa4dtKKOR033saSpwwZfGKphlHiDXj56K81X268Z/O3Qyy8sx9HfKu2ff8LAY0gV6uHUeygz9Db9Q75rn7/RJI5vlz3Tg+OScKttYazQVM5TMJlvt6RvbiBOXfeWY+O9fPdaK5X94jZw89IOd8ozGS0CWiPhLwQCnMFABn49eD4Q4A5FnyDHn+1HHuYcPSCC77WZmWBGSS7KJko9/IdqbZk3RM1evbrjABwKV5GYWrtaoxou5V4gREGA4Bk7RvNakEXR89wfdDOV93XPNefD/AtR3IjL70nk1QaZaf4TRNQMpZw+y15KR6g3Q5ivM39aPlu+sE3rGDjgEy81zY7UxEcgM3JzFyzSnr7oatdVCwU/ZBgZLZnPxJ/T8O4Ve/+lL0fEZAq8zyxrO2nTV3iabZGI8acwujT8zBmqRgfejxzMqoVX2us/gEip62RNLCiSTbWMryVNZ3fa3eO5TnIcNONG2oEe8Xz5+bEn/mZ+BZPn86UZY4wbCccpazgnPupbW5f9A1CHLwp+haT4CLXyRgZKVkjDWyPYMBGccfc+QAy+NQo3N5VvtTrmtmTB5x/x3Nth5J0OAPmkHA7wIe0GtBMixUwFrcwQeJhIfl4/ufq/u+m50R2LOPn6v0MKM+o+N4Lj7z5s2byXyoBsPU+GYSFbaIIAofxcDJ9vLVV19pXVLWKL/s2o2WsW0H+24Uhh9DKSoMANmLao4oQKhoy25SvbVs7sAOsG1OBjrBqBm97s/E95Bj5Ih1lnzBoCn9yd7SUyC+xQi2VQediTuTxZiRgdGJ8l01caz8j/LZY08DAnQ75/Pp3gGxLQETc764Lu+Rd7AdQ0e4DOJBfR3MRknPo9gNg1ITeIwvHZvOtRnDl75monfXWkm+qoxWz3Bz5dLl6jEVu+WkYuI2A1wGAOYUIe6rZtuV/AxDUYH/xgQPbC8NTsifuIWR6lIU5C72T3JQ8UD3dfh7SrUR9/R04Xp6l73dldI3+cUt2aX4qkrFANQSL+Gzui+BR90G2OHZ2D8xoWvSSGwKGf34rKwRayuW+qOfRbZNrBf7Ptp/+S3+j88ouVsllLCKk9zr/kf8LH6WeFe/U3Y79mvGMxMIdFyRMpXmMyqpVmC4puMZYLXf6fhJMQO29+F+efbFs+U/+8//cnnx6oXk5Jtvv1m+//E7jSR9cnwkWdWEFUauVwNV1k69q/7F3/3tY2rldZiUWTQajiKT0QbxfrgbQpRDFIOaz2thfiGbl8PcHT0dkqqZm8EH8x/vR2dH00WnQ6QOpzSrO3eN2t729vIamjmU+0KqMtIijWcklGShVd/+Se8DJYKgDTr8yRkdaq9EScNZQgGkyQXBIP+xUXye3009kxXs1vLkiO6Vd6aJq2vrgcAJGr2p4dyOETSuyXpyj2Ro6RR/dXun4P+iuu//8OM7PQ/d+xnFx9pD+f/p3QcFm1s1eQDHASPJzwM2sDYzE15NTAqxjoPG8/B3UYju7gRixLhkfzgsCJJsVgVnGOkRTG4Z5IBClCDIh82Kms9xDw4cwkrWH8UEyKO51VXszGc0sqJqRn1IbCDjfCKTrEcOaUb2jANFN9pqpJgShQTccsIJnIdS8XPFkYmCwCDyd/aY/RmobesyHzmSYqwpDIBUrBXKVYaryj1yLsj+C0CqDLW6c99eLzcqf7kUaMDuhQ7PoZcBKEQu6+N3r6x+flZBLJ+NMx1nkM9yXuO4ZN/cIddIopS5pgTMMSbrxjGBR8ARGdk2VkvO/jifRSmvaD5GkL3oz2WDWPev5kyrTejmdXJ/Z1XmjPU4UXGcExyvB72p1XK8PVGGBDqRs/XAJ8Y1zpTX2A01BXq1xnnIXCiJoZONoE7UWjt+cQTiBPgzdLu1V+jHW5sVX85A1jDymveNTObf7E1KAgJaBeSboIsZB3F4ECverTsrHVjJumeKwDCWReVOaUmCHc5PdED0fpwHnj+N3aJr4mjp7Vv5QA+k8n75jNfL+9n1RHfScgbz2e6I5bmyBusAQj9PyY70AH3FqSsnL4Bfl6U8d96rv5Oevyiu64BG1hI9Kf3Yykzy3pxJT6FxBm6+gzt846jzPQIf5NcB9GySFiAg6zf2r2WDoj+0lqnTrKZHcaLiePV9cNfph0ED5zPRuckQ5Yz5/DgrNNa66OuRlZzTyHfkvgoY/rwms+iZ0QcBjKMH8+wB9Lvei5Pr9zHLKiyn6E6B1gAAcsIMDIwxem2EZcCKrGNAXIyqzmMB6V1vJYgKiBF/Qza52ECRo15e0VlVXa4l6wBEkiOc6Fs1HWNWPVRRmvryLClRy3uo4Z/YZm4EFv2g5x4jjz2DW/tD53rZ200FDWGfJGPJ8wPCv37zSvY4/hFB8tTnZnFxLXripA8BfhLBPCc+voUd9o3lfpkz3RU0bW1rXDHA08nn0+Xs9ExlggpQFVBNOjBro3LEmpqR902Zku1LyiqcFQwgoNKHbRJUBG1uUMazvXn7RoHO588/y9/E56Ohnuz3mHlPXyQnEj59/KyxgATDBD34IJz3k9NT2VqP7/L6J9ji3ajh1vjn83N9LmBUABixDGh8eHJW05Eeltev7fdyX35PrNGq+1d2kU79N7cq2aDxIPJJKYAanQmoMujPs/JvjdLeZ+a4564nGE99eHqDpaFy1/X2l5j+tSebyvsWM1k2DH+e9acZOP5WznzAalgVyhYzRrCmOxiEMuOI58k5CHjIRA+uJb+wEpFijZT9k46v+CUBXT6bNQ4AENCLGm0xSlTON9cgdmfdpuV6Afisu81uiF3xPdI80q8DWMeXE2j2J3gHTaEqfyo6OM869c5slBmbJPmo3kDZH/vGsJzrXttufsf3snd5NtnyNlLYvrYTukkGcnaSKAM8pmdN3j92I9fjz9HMUmXBTmzyOWTSPjwAhwEK6emt7UrGuQSd78sXU3nBpn6fZ1GgTNLuzr007AvZ72JaSfSpZGKMV3VJReTe62wbFTnP+jomMBNEwEj5e7q3zqbPS2QuvklsTGz6ZBeFUeXEIGU3mXqQ9TVofqcE8pOnR8urN6+W3/2z3y4vXn6hSS8fPr5XecfJ6Yl0D8lP+pbQoPHdT++k7ym72vgXf/u38qQifDy8FpLRfKKfuY4LCgqZgO5YRZhYUCsouvbPwKM7QLlHBCAKTbFgKFDaLGrGquMwQqFn2TZVl4DrilnqdnB2QFLVhZtg3OiuUSwLROji4zlEv/DG8hzc57LQPQwHKL6ba0xDI1Rnw93yc8AO912zRnC5t2vGQeiAr1++klL7+OHjQod6/tOz1Yxd09994MVygN7D/NKHe2X1Qb0BUfaoidPM7GX56d375cPHTzogN8UgcHPC0JXdSDBBTgQtzgnvk8BNhryCYACDrFkEe86o9GzPIP10uM3BMSLsJoasoVkdXuV8JgEre6EAUgiwswKidVaztDlSJNng2eU7IBHG39RGI6BCX0sRoNQJ1BIki7lA5ruykmFmRMHGQU8wy5/KpJcTg2ylI7J+pwxGnFP/voMP1brBvKjRhDa+tRDVtT8NBj36EvYKTQuvlxvVWV4tjzKElktlmwsMcfBqFNcKYk4T6Oe1O6xRaqLk1qipYThrz5Ahz/x1nVPGyfDvOMQ9YOmBT3eU59m3LOS1V3TJGr3alKw4bM60hQHQg6PcPw7aDF5X6XV53yjQ6CHJYXugAJy5R2Rgyuo03MM4ZNRVAYhuzGnjkwybHXyvYzcC3D/Oh7Leg43k8iOPB7Xs5Nn7OuS9ssYJbAMA5NpZa6+/HYig6rlv3tnXtNz2LuRYq14DmXv2P8OiAgTo76LnksM1aeRZ+wSkPSDuDLK+dzOgWZ0QEH2S94zh7fvW79M/nzXJz9flMjLGeg0HsbGzcu76n7nWNNiL7BBykK88Y0CE/rMuf/l7dGl3FKcjWDXcrYZ4/J5G8pqdBQ1wMoRccywbUHo/YHWo63nG/jzZj+6E8k6xlc7O1OxndFWVOEQvxmGVHqkeKDjxvaaXa2NnBy21/IywkELZdG1xrWjZyoB9PUsWACClf9FPccy4N8+3DgAM+9/m02dP/V6TckywJPlYCBYNDiuTXP2DcMJ8Dsz4irzknGRdIw9pJjeBvwlkRX/lHPdAIDTqZACte8x8CJut27icBdOCDRI5CHXN8f7BrkpHcJj5DMAdzDhYe6M0EqdeDvUclSX2BI58MaNIAvD+BP3sN+sk+SoWVGjR7ANd85knzuewc0mw8N5iKAJQ3XnSD0EmTED8LmwWTAUnB+xnKgCj98D9jer43T/F7Dneh+y3khT4DozjLRDXvsi2nOeRiKmMvuwRfQIoMSz/l/vAVGDfw6LUuOI9fEj8YmcVBQBWgzQy2Rc1bnFvz/6KM5JuuJiAEwbAyadTjw+u/gVpClZT6Ooszykw6puwubk8pb/RkyPRekMdh13BPHmxP24A3W68BmfMfy8fpzryIytMSnj65KkYAEwgsK9rKrnOM+WaAN5ia1rH8Rnuhz/HaLHtvWKGalybmTTRk6lVD+Om2zMFNvQlAETY3VUgI4Dj4UH9CXh2/LCnx8/Kv/BpV9UkQRVBXZ0B7qnEVzGPZM/qZvGPHBeQQa5u8oN2bTAuPbM6ABDmWuxudHl0bfF5hj/I3q7rzzEJqflC3VbfPRSANgAJ+3wGPR2oIqsG2kLzN7iRf6cPUffVBsBQ9+3gC0uTpA6lHqw/7w5K47YAACAASURBVKrGmkUeZT3EhJbey9g/miw6eRN93Nco7G77P2Y+cF/AJnRN9FvYVwHz4iNzLog3A9Dq3asEy8kVA4wGPgJw30gve1Tnre5j/b8hgAqfZQIV1oHZR+lXJlqUYyLWNE3msXV3NOT25Ar5TTXuOT1/kpTpdl/7Roa+sYaIRywTk+o/fbI+hWc2ZlcZUPnpMKU83cTNplfiAvU6uJP+Q6e/fvNSzK7Xb18tjxsPy48//bh8+9032r/f/Po3y3/xz/+5GqO+f/d++fabb1QOvfFf/d3fPyY4FHJTdU6mn+wJJZIAlgOQA8XLZiEdlO14jOC1hSVCHkMUgYxTEfTDm+zMooxmObF0NDT13oqee2Ckbi7dkIFaJGV3K2Oh6xXdPbVwGs8ASlyjGziMCrQqo8i/rwrtIkBDgFGGCeYjwCw8ypIvNefY3RdTQHTou2t18eT+UM1QWqLky4C58QxKVbVz1dSoO3sMHXE86Uy2uuLTBZNMPcrw88ny40/vBBYgGOpDICXrDL/Q0Qow0pEzByxsgOxVHD8p0KIECTgoig+KxMq/HLyq83RTGwc1USRRAMlyRPn4Xv68DmAFYq7l9HEJgsdh4oCQOc/omzhTqaOWjLUOyAmGOFBG/dzNku8LpLp2zX6UNvsQ4Cbvn/WIchmOm+Tk0fTFojixd1w7iGUHEIRM1jnwOLhV2i8vLIAA50HOkQEAanSvGSl4erJsVifxoPwADoNRU4qkNxHqRjROa5R5nE2tf2WZ9M6jfs7IYs6olGhjWwQEirOac9wDtB78RI7zvfWgL85w5MYI5ywX8B6lzMFvFvkSUDWyL1UaUYFuf4ash05QDGerxYszm2fIuwyHnyYr0jWz4WC6+gc48Lp67fisGEuVHUQ/JmsXFDj7EFnPe/EnDW5MJa0aYpUrmemUWtCse96JP0cA0WbVTwM5a/NZPzsPRuj73ni/CkQRAjdLMLKXXW9Hd/t5CmRo0wT0c41aqv4Cte55/+4MTaM3wYLcq+9N3rkHTvlc7E0PtPL5dcerr12X0/Xn4Gz25kndUbKT1SiCg60xoYw4BLlHB1o7+NDlrr9v3qXrLLFM2Ec1u/L0iG4z8ozu8u7mtgQsLn+6cXBUGcNQQZ2htRMcHdrXP/qbn3U9EOBbzWCvrx0EVWPc2IAu71qv6hCucW7VIC62SGV/BUbO9zCCmIyJ1rDKk6RDGrCcZ9N6lG+2zu7h9zmjJDDE0GqNBFmXlAYkyx45n3JirRJqsOzpoxvIhREQALvrnwQS8XV8FmuPAsASeKr8Z84d5xoJLmNfIntZ29CQQ4G3vCcT6O7f3s/J0sqeCgxcbH8ZS8fsrs3tDfXAgW+Z3kBkh6jvH4wRZcRc1B5Hn2thG925/qYyTNhM92fCB5EvVzXEJDZyvjKjXL7ljunpyBWBK5lpyiyU8bu+UVmfG/nZ58HWj7WoTtgArzjAvJf9h00libJHSZC4Zr2mX9zXOGdtsMeHOeFlubxUWd+1fBeYEqbyQ013oGadZzYA63h7x9iyx1H/ju95cckIu0UgC74zQME+Daur/jm+Dqb58vxKIAWgBGeTNWE/OHc49mkqGF2izDQ9nQ7c2JlrkmSC7aD+Cc+f6zqh2APMsJboaJ+dx+Xw0Mks9d46fCJ/g+bIrK982wJCKIuQ31+sH9aJ52M/BB48PXYJQPl1OWs5m8mixwZxz9Sp+4xuiYEKkADYUIdu+fT5s5gbsCTc28p0e42DK/3lvg2ZppJ9hxFLkORxe9FvAYxlp0ajXp8/P1vqsrfd3DDJpUo6zd+3j+AvG8+cQX1/pZ+QexWEHZjOprpnsYbks96hr2dduK48/F1fQ2ew+ks4aWKGpwPxybhxAqfq+es5B5MBrkcBUNEt6ByawyFHgFCMbrTOsi7JJIrYozSji63iWQNIOQY0OyGJpNgZkp7sl5hpRb/ns+71sSXZMwuXEqGnBfoxJYPsNf7Wjnt3VI+6+EKOr1w+ZIDUNfEeWftQ4yt7gspAVnx5+WNb1huh/eMPqxztlsRlekoBNtHEdMcTSioeGDa2YhquB9AX+bEP6+Df9qQkp4AugX0Al4oB3cDcTHGzg0jUcbb59bAguEQADpXjwT5SywCasm6p7p/RnIx7hVVOU0k+/9tf/2b567/+azEBAA2/++479QzZ+Jd//78IAIiTSZQShKXiUtXmRAjYfATH40issOXEVDAaik0EIYuUjGuE3QotqJ6NhjZG9D3GGDC/vOjAla3kED0Q8Fe9HefCDpoPJi+KQMYZ9HvFWbOT7Bqmqufb3FRGXQF1gjfVW9iIBs3MbFqCSQAAUKP7G9DlMzWxwRBwf+6NsUE5SkhrBIpKF1AqVVqhaQqULeztL+fU9gs1J8jkWYwms6us5Yeff1ZPgByE7BW1Tsm+WKnMGpI4A3GW9IR553RmTVBfQW+CYwCTOM+q8SoDGSXegxzeeRpbKyMpNSGGDw56RwdM0+TjbMng1s964GzhrrFeoOKtMVsUNgeFv4NgCSErMCQBY6dUic7UAhR+byKCrr+ZB50xN4Uy1jOwlkGY49xzH6HbVXpgBJFpFLMOXfcpOugASWQtqBveUAnAyadPamDJv7uRGXNGq8FWdzLlEK/R2aMQ8zkpnDrHcWp1JiQHc+JHHPg4F9mfAApdbiIT/f5RcJGdDgDE+cya+ZlDVfaZTOZ5ZD3KeOSZ3USpBeZrFPG+Lnm+yJXPm41hHLdQ9GNks4zDqFfdFgvVm7vF6RiZ8tJL0hHMkq6GV+tBXs5C1gILgOyKBfPoUhSdjzZvfDol01jE4Ga9J2A7nZjsS5wHZzwMAASxj4wFnff+zmB2BkAG+nKtEagFkArlvGWtsv6RhbnGq0F0ZCTPlWA4+qnL2Vi3BvxMB8zrk393sCPn45c+m3fsz/ef+lw+0//s8h9nru9PdEuFp3IAu1zkmfs+R9/l2gmWlQGqQHGe7dQruh+M9pZAe9uOT7qOx+46q2d6ZgcAZtmHg58pG7PPB98nMMPxUT3v1dXIvPA8yeTz9/gHsT1y8MvuZY8lTzUmb33N0Vd5/8iQXHPevwCAgDFxcuUMkZHq9KMGIirDVFlJOeOVZYs+iK8QOUvDwgQFXf5oquZ9qef8BSAlOs1jqoodVLWorC+OpaftGITgsdPYznRV9y/IuYvu4j16cNX1V2xf3q2DD3H0xTiiWzudoQ/MwNOIKIJSGmLhE6m534WCb/ZNa10gjH5eNcU6t9VfgmfFyVSwwPjfGveofWSy0RXThdwEjfdHT/LF2gRg52eUBogpQi26srQp+7ON6OUQ/L6CWybm7PtdNAVj2yOdtX5qgJaJA06cICtXlwZwOuimPSsKthihlC1uLMvRE48S9l4UMF19i+TzQjcnu4g93/ZYYZ4FtgCNow+PYM963fEPoUBzHcAFlwu4JOfuxmWPZN5MtTaYAMMAyjIlGklqSHeWf8Y7ECxovvfp6fLDdz84MGdsW/nBBEeq4a6u4j5zBi84/2QDYbPiZxJsiXa9d1C9ja4V+KsZs7Jw9vXUFBEGwvGxGAh0G1fLsweDF/KBqxQk/ngHFMekADKsO9sqjxArrgJIAHJsKnvl82sbRjBEKWhAcjUbV++tOz03MuV7VymZdIb97lVdXw0Bi+offxawSSMzB8hn25pkWvRVtx+R5W5vEsdw1+HHrpW3KQ5IkrSmUOSsRsfFTjCZYm/fpScE0n4fYqPZ6V8gLQlJlUJ4/TlfXGtk1zcdnLOneV6Pyn6yfPnll1rbb7/9VucH2Yx9GHFZPXP3J6b/P6dvZE1iBwMM8FzovjlWkLGkr3Tuv//+++XTp88K/F++fKV9Rx4/f/6s9U85S0pB4k9Llja3JAM61xq56T5gAI/ulu8yCSdc3GMi/o/GoW+g66q/HL2QtPDu+Rc9zLUDAEhPkwwq31KTSHr5WgOBul2fcaiRAM0foV9FdfnnuWioCqjGOysWBhBVuQ1TxKwbBTpp2l6x/njeTSDIu+WRhro7Gwr+d/bMNKUHi6a5HB1pfdUItUbei7HxX/+bf/vIgw4EudBpvicqRNX+JyjmfnxWVLT24uWODQOJcAhZrTq3BKtxAH0oqWNwhnIcJo1CKRqe6gNNsRx1WVWDRs0+h4F6qxxwPaMQYYMBCLODeNdAQjeSMa06FxwoSgBEcyr6ENcKup6/BwBQjf3VNfp8IbxXwHk/lQ7CxiEERU8QFYp9UKfQTXlH14F5ZrICswAbBY7wb5rBnJ6eVfBcbcaEyLtWx3QnU9+MkM4aFwcoRY+vKQcqP6i5zki5AZcp7DhocsYf75etkb1fnYs6AwIblB60G7GemUc3oZqZx3UU2M7hHHeH8cpnxgGS8YYWaOo6Y6NYRyiEZBA0p7NGrURxpp4mnZMTBMVBAhRQ4K9mgSDMRn63q5Gjafl2fKQAih7stUotPXJZIFXrmB+56XshmZJTTLkKtbmXy8nPP2sMJj0Scl5kCFI7XmBF9sdnbAY9UeT9TOk6cvAMpCjbtTLibDbSmbI+Oxvn+gkKYkDXg8M4xx0QStCR3wnFa4BPrXN43ok9iPxEkWbf3V180qvzbD14yBpkbfS7qbWsRqba+zKA+VyCkvRDCGjEuhXjq9bagTTnbARJNZYlgCWZqGQVIyuRtwRpDt5df5jZ03H2Q28boztbQ77ZAGlS6Hqw3GUi75S96fKR/UuQZbq1sx9ZT5/r1YkDMxh1kDjR7EyJcJPOyGDOfuQnxjqf4fs5S1nPgA3rspb9jr7pQU6McwcAOviQ+3VZWXfecv0RtGcWep1lPp/MZw8Gs4Y6Pw3UjN1hP0ezWzFwJjWU30kA2s9azmLf24z76QCC/h6HsgBXMeRGN/aZBRrnqQK0AABez+pY/eDgpJ/dwUAoQNNZpwKYm62wLTPAYT3rzHsZlJYtm6U7v5Q5zx5lZO7YU55THewDYqUhbI0QLQBgpZFTZ2k0JqLks8DTyGp8kqlXig1UmFjWRH7FrXXAkKdRBmZ7GxkWa0Az1QmKCa59X34uf0qMIbMEAQJYN64J0MJXGsnGfrG+rHMAgJwFgxWTBTH0M46l6vfT6JTfh+llvRMGAA4tkrR/uG9guFiByEjWk+dFNgjKcp6k77GTmW5TTRoJMvk+zqXOdfVLIfPHF2vIO5JZR14SoBC8CRC9fzSYTxb/jkZ0Hisdu8g1U7oRyruYLwpAM1P7QaMIFeTWdCLRhqvb9kjArJR5mGODDxhfAWAESq38gWKxiEXCJIUqobRt91hsNTd7eNAYLvoCsNY03zo6Olhu7jgXdyOLS9KA96KEVOVTlGDJl+QMuWu/GiUWO/JGXdrtUwHhyycp+4BDT/BG8z+CN3pjJRh2KeOebBk9AyiVjI8fP5GfUwPNv/F7ABT4fTqFk3SS3ErfuMwo7BLACe4tpqio3bYFGRmdAJR3SPlNzlLYcy7VoDEc5Rg+W9z7ydNjrQG+HTKBLBL4MabZvZ5cBmC/1nol7+weGW7cnJ4Ms++JdcaILUr/CXRS80uSVWH1kqSxvUs2fNrPCVR2Pzc/B7wY8USVFsRWJbjXc6R3UjWXi6/YwSnuz4hMzi1rT18G6yw341Z/rZ2KxSrBt7ttSj+eOZ/tJVMK5gtQ8TvvLG9ev1YmHrDu/Yf3msTmkiLHXWIQjLGuc6JR9xm6T5W/d9uWJqZcb+8AUM3+M7qAnxH885yvXr1WA0/kiORebK+epZixnIEBAEDRF7vHQbuBPI+Yxpa4RMIlOHe3Hp3ockY3axe4eFX9u2q/1YRQiU83W+fPNOmOP+3EWfpuFDOyJS4Vd1UpTM7cWJf4wDynAnrKfqt0c4eksEFNN+QnSWq2KQCAelI1sFtA6u6OSpA3tijzggHxuBwdHy4HTw5GDIA+4awAqJBAJzHL944ODpeN/+Yf/t2jlbBreajzB1lTYxQJM2PwHCRK5MoYx5jG6fEBSH1WOasZD0fmvDlKw8nh583Yhuqjw1B0ITcFdIAi6tOe65OoV0NA4kROamCN4GO2e1HuM39WCrtoqnJCoUUxzocmDTVejWdzZgDl45FcqQvncN2hwG/v1dxPjW4ea+Zr1ZJyz/c/vRNiaoTtWO/uzqvOoABq6L2EVLvbvOgtCtiSNfd6g7Ari61aXRt8O3YGLYIecxDUnK5oMnzQ72hHQPVRajImyEpj6waw4o0ddSrqt1Dd9FPTFwd41aE2vTGUdTuJBlxiuJPlHKNkypBz76xzHFye3QAA6+DyCZwQ1RNWYyk+GwCK748MV6Oyzwyns1lxXmbwU+PtVDdYdGmC/Ftn56Ucysl29gHE1uueTsusv65XJRyssbsGz1nXbjBDdqJALPohYDAFaFwsnz9+FACATPN7YU4ok1KjdtafuV/fzzNri0ZwwXzQalAldL2xXqLcEyxyoxiyHiD5c3buo8xz/nuglQA9QfsIFAYgMgO+9QAse5n94c8ozjBPevnJdNQnS2XITpvLmjMuJkWV4GTeb94nz5mMkA1vwJzZT8MBcvU4KYeU/WHN5DDWuNQOAHDPzDQGwc9ag0Df3Drrn+BSurCUYDrf5vPjfFvzOrNSe7LufKwb4dxj/fvre5BRM3HuTKc1BTABZACaHvgmiIosrOvhyF32h9+dDqhrqSOvPcCNfsmfXDdOTDKJeff+jh1kipzE6RzATVE+IwMBaQLOrgMS3d790nrqOq3Z1LCFxSKSDvwFAKBfKwFG5HEGknZmRuO40vvdkcDhcTnYhhwrM6NMG449DAivtaOWUOV2yQJtCORVIN/6qnh95jSHnO2sZwJnZ4pcn0hmMHLSz3PWJEweMqd85T0jR3kvAo3IODZS98yUjSoTsK6leM4EPwBVBen1eQEsBVjk+vkz+jLPlT22DKYkZuo874ub/CWY0HtWw844o5GFsBr5fDJPHvXppnq8i+exmxIeJzuZUXfOdlBineT1SjLDa5e9qRGsg+VoeTHgZH+J91bvHU1bwEk01ZRAVRn+ABRVakfGmHXlzPH7ad4Vvy++BL8c+q9o+3TxL+BL56+YEvhWfNnhh9puRgnlAkqYVMYYB1eJk03bq9C9u98YubLM4T/da0IBDrD9Ghxlz0dP5lZlrPdmBvAFRdf0cOtg9TUpSi/Zed5TvseWwT83LnYvCZxnB6T2vayj7JvyHmTsydaS/X/x4vlycLS/XN3gv6H3Xbufslb5eRvu2n5bLID4KgTX6ZVEjTb34GfXZTs48zwPckQWlYZeP//8sxkUaprsMo7Dg6Pl+bPnklt6UiXw9zmhcfa+gC1KBPBBnj1jgsG+gq8AAAr+A5756YtBYEAAZwb54t2wh7o3Y6DFEjZw2PWvZ5Dbb+N87B3MJmyAIs9ffKHfgRZOUJqaffV6ErjkskH8dj6XTu1haToaLL+rfGn1ahrsYoMD1gcbo19J/B3blkXn3ftrf27qbNthsyEM2EQ/8mqcc8tm5GP6KrG93WbK5xXIMnVO7DysCOkINe90nJE+KS7xdIlBbC1rTrzBs1POA1MmzxF/QwnXxkigBAN/CfmyrbLNYo3ced8lxtlHrdsaizagRR/xG73Kz7JGPIPYksWA7Gxt7ofcAxIiQwBAWXf2hkz4VfUi6D7xpljCAFFhotBYmYlgACE7y8EhcuiyNDUApO9J7Sf26/zscvn8+aR0GZR6T8ZykG/fOvsZG8X3wgLuiaHY8iSBzD6wL1WmashKGAAGPEkkGqDzRBQnrtERB/tHkkGATdZAOjAJ82KUUyoElkiOa/9wVwAALAD6vvCFLuGMf3j/Xu/JWSf41779t7//3x4TUCFcGd0AdUtzBouC152mZOz7RnhxMlZjBtp2OFa7hw8nnN/QHE43RjFbwOPj2AQEJU4UDsoMsBbPsKyGKOtOYgTS9S+hoBVCXfMxeSbq7beLPhSnJsaA5+CZWBsFJSCpe/v00FmuLy41vk1vLF9j1gZTS0MTExb9+OlT0bkwUNQ1gWoT/CN40GFkqKrDox02K66MG4tDI+FRViGOEw0h3ITOwUNl4hkdkYZUQm+9n8MJr6AMJcmh9uzVoryw14VKarTIQLGiwOaM0yELVT/Nc0To2S83EvTvzWwSmZAKYiognsDBzGqjXPhdHecyFNqbqsdNMMsc4dCo0llaSrqQ0TxjlG0PqqYCNHtCaw7aWc2CwpKIUdN0iAoQyeDwTgGfuKFLOAwAxEnpjlrKToQ+sgaitF0uP79/vyyPgEk7A7HVWVCWwXuUMxZlmOyh7iemhh3F7LGVrfc+796RZ1O7MvYt87FXjUKaYOVzQ4G10gOvZ7LzqzXKWWs3bTJA1A1RjAOfS2BopZpnzvzU+Q55v2688lzz9yxHabIZsCwdZEMJ7LKRMzYVdTUEHHVbGQ1jWivXjHFQYFpV2tGh/ImRwzHRNYUkW16YLc1/XCTX4Dbep96ZuEA7nQXXsE3963M1Ac/UJJYGbmUSMVjr6x39yPddV+fMfg/Kcn4tx6sAsPX1KmulOzcxnHGM8u+sMf/uTIm8W563gxTR7QpkQ01uQXfkITL3SyBFrpcgO3IX2Yv8dBnrzxQHZsr1LJtI/Xl/ZmV30jhNOsl71B2/7Mk6iJHv+9ncA6DvX38uZW5pLlTNobZ3DQAYBHDvkayP9ZezqxpfJVDYY5AChGiutiYOzNK57HN34jsAIBpza/6V5+s6J0we3adl0flsgoToTTtyZedKztKYeF0OFcKqXGeW7eVdAsx0fWFHe8putw128gwCRK/Mc7chO83XqMXXVJA551nPn7FiBdabGg0bq/oZKeB2cy2cU/y4ZOkmUOvskRzCLfdW4jkzRcFnNM8YrmrOvrNgAWp07pRI2RFDhEw0vQCYWw/Fnc8qI0fAD9Athtq2+gOZCj+bAPZ15HNyWpUh39FnCTbYWwJ7nYVH9zVIbXeC8nSSp0yS9RNFmbHGl1cDACBj7bM2u2tj4/kisOe699WLBDmLnCeDm2DfMohmnWMIna33PuurSk94F/wh6wKAGu8tehz6LPtzT48r0dw9hjhBZKYd6d22qP3fW968fSkn/O7hZrm4OBMAwPPw7FgRlcoyA0j1vU5GJSAisPcoahx6A0WsLwCAwJFqHsuzkTFVA8fz8+WKqVYnJ8qgsg9Pnz5bvnj+Qsmyjx9/1nuHQq+Ga8xRv3swO2DLZQyAADzHyemZGA0qc6w+HOmsF6CciRIASJqIUPsQQD1TuVZ0bgGj0U34iQQrpu2bAXCgpo93qk++YIzjDcARtGvHBg64HKglUJY8podYsQZ5HtebO/lC4BswKUGbrlNy7LPsoF8yU/IRsC36LzYDmdMkhZrrnjgp9qfrFuvE1d43Vupm3thvneOEddaqvwvxC8CSgZcajVdNnrmng9wDyenB/oGAF+T/9PNJZbwNwCQGyxqksTpNWQNm0HjcbCMDXEnGdJvE31NWFbYPPWH03gUsxLeJjxzgXsDQ/r7HZlfCC4YQ348/k0TK3CufM/YbACufs799r2QsAIBBYoM/MCaIHSl5Ojjct64t8GS3mjBzTcVht/caMUrcpiaRa33OeM7cK/pe8lQgYFibkQv7u47tehJEZTStLGTYGI21N0Mo/elSqoA8Hh48cVNP+ngUWCRfOuw3zrAaSl8ty9bD8uTZ0bK9u1m6Ymt59fq1ngNw9YcfflCPFDXQp1cBIPp//3/+X/Jq7cA4i0xnVxSWmADVzXwIZWUTCWrzZWdiOioKIFqztzhOLEwWEWOhBmpj7Jszvlk8ey4OCqDUgETL4almElHyPVPLteOsTVqgA7M4j64xsyAZRbTRZBOCVqu+qFAw16DsLA/QQVBDjxvLxemZSgFYL895vZNgo8AQpIvLSylw6i/SYfPswpl8Gvw5a1y0+uqiPQNl085nZ8yqK69JCVD3UqPMpnqLrBQVMNOYDmVWjhSGPY5t8QcGgieloAYvrqPE0Aynp+bQOyB3EBRHWX9W52PWjc8kQxGhT/OjKHsOpbJZpSSCtBo0mhR07WErGZAiKNlKEMn+qRNtdXtVA8dSjsmUxhEVgFSzi1cCjQqUFGDVfHcMKQaBLwwiRoysgEb2VQdimB1yFop9YoTczombj0ynMEYg9eRiRjy6zABK0od375YHACrVgQdEcm8Ez7S1YYvzlbX1vVzeQUYjo5aisB04TGAqSsyB2ByTo+sULb0reTv9k9rd9yeOD+cmgBxnsgc30wG1TrDTMXs79EAqIJtLWMwU4lwNIGOthq/va4xO7j2V6p83TQvCL9kNS0ZNGdMd2YHQkP8GAIw6+dac3O/1MEa+8LwYtifHx9UQahoCaqdVGnR5uVxeuWZWzimtGgR8rGcce/O+CQBYv/kZfX6mrPH3kYkowCD6MO+U8+P3nBnPocjr97yec+qE5cbOUUCfGST5fOWdxvrVReMQdTQ8Z9L0UH9wfV97QG3d6Pfr7IT1fc81HCStMib6PboemPI8g40e8DtTNcck5to5kw76przp7+rWWzaksgk5g/m9yE+C6b5/uZ4p9r5+HNz+zsrgVp8AntGdw71Osps3DjqsU71/AQCU7Xb9kj6rWs2dHY9MknPjM21H2hTw6P88synZc4a2s5ZzTFOAAa9ZgYzVyTjnO883AveqNdYeFTuBe8eOzMCr5KYcyOiUnGGDuLNRsYIW1fZMJkqCoayvde3qKE6v94ao0rHL3CPjdCPLkX/dFTp8seHI9AzHmAyPKLsGyPPMvczESUfvietT0UvOlCdA1BoMe+yzl/PY1ydrKECdDBEBw/6OGn/RuBi7v3ewJyCZZlM8BwGB+j1cuoxRtNoqi8u1RccN+3LTdG3opfhHZJz1e4/Fgjpw9pxnIbA1KEIJwZay9dhxAlQ3pl2WvR33l4qDLh8FZh7ZtGKFulEXCaoK2spfk5yIKk25YJr2WddOOrEze6n7VRPBapiZsyV7RwldAWsAXeB/0wAAIABJREFUAGIB3NxqtB+JpzSz4574pwo8tvHDFgX+r1+/0FpD4T87OxkAOOAGZ4bRzpomI1mB6egm0awx66TzvCya7Y1M/PzzR+0/jID4BPic/Me/2TOYAPielD+8ffNWDQGp4f/2m++Wz58+KeM/kkU1Vm15sLxSUkqJLKPCaECN///d9z+IEczzaa2bLtJ5rqaSGU0XvZC6794xPToNFcVe8G8yvowwU2a26Pb4owSggBhnp+c6w8dPPNlAc9wztk9g8HaVvpbPq8y8/fEEZAp+a3LTtDFpzOngN8F+SgoUqxXbL2Uo0SsB+Pk9AADuB7jWk6Jd168nufpZDR1E/lbzvaUXxkhB2EMpY44dMvOC88xkjZ29XY99rSkYlArABokd4J4BEB1Au/xVzSyrdwY+CmxFGDNh5XS/z3+33xE2bmIDl4pYzyG76Z2Rkhr2OdeC+SRgsHXzB2gi5ox/Ehub59fZLzaHmDBqynmvEZZuTEjgbpufyQgAU8gVDIBdwE/Y7DfXSrYdHR5UY1JKtGgyyqSMc5XgqPmeEsfWH/ZlLbN8cX0znszo6b5yYp7Y6jQ8jK/O7+d3+rVZzzAvUx4xWIkbThirNKvYLzo/FXPDYBbou0V/hzuxALZ2Npe7BzfE5DzT9BNGCHpAOpRRksUi3/jXf/zj4yXjyEroEpAR+CB4BOGmGW5qBj2CyQulQ6gPlR0JDEMMuptJQDVzV0XVstahUmYuwXdlyYSwVqf8KIsgUS7wKMNdYx34jLMHDujjpGaR5QpVVpbPhJ4RZ9WoGCjXnPPK82s0H05IIYYYGwJBCTCfVQnAHZGTxrm5PsSNSFLrIkWYzutCK43uwgBQzTnNRrjPqEUzQrfuHGJY4vC6YZ6vI0dAFEjXj6gTd2Xsld0v50nzSRNce7zDoLYniGD8Ck0eZXBVa2RnH6RMB1IGm5KB6aTrQhUsYZz5XJA5C3jVS68EKnZOs/6+vxsjqt5qa1KlRuZkMBZWa9TTw0H9FQpAUoBSo3ii6MUW0D65MWSo4R6f5YMc50/Z9tDTdMA8DYDPaFYx1EAOYtE2EwgZPfPeTENWYEytvwENsypwkjTb++5uuTg7W+6uLzXOMs4ywEPQPZS6xhq27GFKRKSEcNh2t6W4eb+AElZak75UrvJQsHMyQ/V/+IW+AgHMeiYv53KCNt7TyNj8eQBFOzcJJkeDngqa4oBn0oJqzdJlv0Zrph4rGacY4giz1jUjpxpFHoUfp7gHxnHyctYU4NXYLz1pSh68aIXcV/Bb9LmcnXTVRabVY+TgQJRUZdcqWLb82GCpyVYZjhq3shL8x3GIAbHBmZn2rh8SeHTZyJ51wz3eYoUZMAGH+3uzDGJsI28JzLszo0BigAezAzJLxvfj+OVMxRHLme+ZAD+3QYze5yHnlHfJfgT5T11n9pW3CBASg5ogta9VrhOnkH/3TELuFdmIvPD5gGo6U20CQ85FniXOS/bdQYblJp8ZItXkbGYvrTPj+KUHCQGZg+oKoCtLHyo7wcYM/mf2Ok6UzpMYThWYV5neABiVJXZDocjSap8HKIQuY3FTzs5ImGNf4+x0AL8DMbFvpr3bRqHfyFitlE5lSkUtlhlzsxFrZDygroLJOr84gXxp/ypdaWA1JQ8GxqdOC9tndQ535CGAQDLulq3ZVNNyVKVgjpI8QrAYYc6UekoI19TeqjdLm8ZR00RGggL2RUUkPgtFIS023GhIWhlKTS8pELGDWSPgEkDk56Dm9lC6yWvE36l3x88jmSA22caGOkendhs50zSHpiPTLye6V80A8W0eluX4yZPlyZPjWv/HYjp6lCIZZq0D8nzrskjRXQX8cu+M+d3xeOKNaRe5P+UJvG+YV9I3GhFdGc4aDYff6HNL4GAGhQKGAsECSPCzcogG0y5y6nHRLgHlmaFWY8zev3/nQKLALrNm7MDrv032e1ulDgdHBxpTSEBmHWQGA8/lJne+PoGH+0CZmRNdQuD01Vc0aLtYfvjhe737s+eMxWNUtn0alRFUPT0JLHyVr7/+evndb38rn+2EKVI/vFMJgBg/VfPvhn1kFavkccPBpMcu3i0XAmcsE/Lwh7zZRvLcKpXAASvQMXq/Zz5Nyc/kJ+jXpjjzxb2Onx3Lx2GNUxLK/VkT/mONnhw91eeRMe47WRSUbMZ39hkG+FFN9Jj24XUNAGT9YDlzcD8ZR7AN8EEMPs0yuGS6R/+ueh8lIav23PamTV+prL99zNkQMGB//Jjo2tjsWZ6QdTbLSw3uqueLencckEk/WPYPPWmL8xtQbqneKSkxSg8RwF/HTIvGLl6cXSz79Il4cHPAxFixA10WVRJQrLIkXVWTrl5xxTSrNXd/CwM2rA96ZwDRCuZrNGbpAgF2UN53zbIS26Xix9gb6+Q5YUwlnfLXvU4GqlwSwmflF2jCCeXt28v1zZVKcY4O95fD/f3yV5i0xu+7CTtxBTKGv5H4BuUZf8ygw2oCMH5HbDtxDHKYMzLl2nq6+xbxXfjdxKc5Q8QHAg4AIjaZvLJrsEYMjDSkpRmgYw2xfvkffv827Hn7TxmvynoCtAqYrWasAnr+9R/+n0cCCSE7ygRDn/BIP1C43f295ZxMM44Eo+ky37Eydq7RDlV5jqbBMGK8p5NWS6RgMmDA5nIrYZ01sQgNAq4DWFSpKE8tYA5BdWeNQxpHK38qKNXhs8ENosp78vcogJOTU22KaGV3oMcAH85wpyZGwsci80T3D8vl2bmAAII1aHUpM+hdbnWIUlOo+e/3QmcRqC2N0GGcS3V1LGQttJ84rEaWHQT0QMDdPt23QPQXnIMKZuWklwBmpq8d29UGHnboHLyD/oGo5/4gRAqeVXffmh/poJQzFWNaNfY5qDkIMbqpfklQmt8PaLC9mfEh05CYvm7l4t9bDTJzDzlcRaOSHFK/LANb9X1x2jnQrXYms4lRGnJ06oIKjKv2XiUHzCUGXVeDK5rquOY13en1bIJI5qxRGw8fPq0B6G1YDlU7aiXsMoDby4uiobnWSsa0KJSsgRXfzKTb0EzAIfVOMbKRfysFZwL9+9U9vI3UiqKSvLWscZe5rHV3/GM0AwREXtdlIIFPHGE/+ypFVZtWGGIYD+v7niCU6+ccyDi1rESCN/98lsrknj0QW3/OlJJkPUK1cgbDTkLkMO+U4DZGU6OuAAv33aOEZ0gdquppcWoyq7ZGCiagWH+2OKH92ce5i6y2xmOS7YFGr9LNsy6r99CMlSp/wejO30mjwtA8s7e+h2tejZM50937vvQgPEYze9cN3wyIzQzJmLuMGcr7TF2SqQSWn5X9a43d8rMY3+lUTZZRD+6ypl2mcm6mg+azF/Awv5Ofd/00bY+z5wFMBmAxsjp+s3w/joCuOSkR+oyD25xjg10uzdtUNlDZDbLMrXFk9J/Wie8X5T/7pbK8dDHWg8zbZs2nHpk9dZLh63vQ14HvdwAg1zJ4MkGn2B1NxIB10EqnCqcuoGnavgCkccKTIUlPAcnp6OExpw2kHCglLpzRjGqyDZ3PFVmfMhK/xvLu/xxARC93B15yWw3dHMQ58I5zx8/JOMsnoRZVXcoNinM96wvvB79PoJRzNjP+freAuJp7XcFG1rvrbE0cquABv46/Kxja3FSjulevXypolDMogM+172EgBvjKtIXh3AK872zLR3IzXoBsavsPRUWG4s91zi5oYOx69bdv3wpMgi1wfgrltppYUX9cTeoMEGDUrdPwQQ2GOQuGPeW6fM5zymnoZZAUf+kSm0pGDauL30eQ3wC3+B0CjrDDsM2q0V8CRT6fkYXye7cJ6I+0NqenJ9Ljg/mzJXJxgZmM5EJG3CBQ3dvFoAhwyr75PAfMRK7T3T5JMNaed2c6wvPnzzRt6t27nxRwv3hJTf/GcnXjPWOMIJ97/ea1ZAuAgvGFv/7VrwWO3N8+LKcn58t333y/nJ6ei04P2HJ6xr7AGDWDhPsRqPF31lyN+YqWbN1SLKc26hU/h1KV1Nyzbgm07W8DPs4GmfLDyzfTWRJd22yYMGUNmGMvXZIDBdpTmqzDA5ISdAogq2lZZu64d5JGiFd8wDOln1XXRyRShNk9zLGQrHvYJtZlXhv5HerpMeu5E5xB9bKen70C4vtax2faWUpaZ6LPdmwy7coqDLtgfwdZSalK2YyNRYxoSi9g8nANfH2SHpn4wjkP0JUglHd5evxM0xtOTk+XH7//cbm79lQz3mP4V63u3Wtuf1bl2W2kauyX+ge0Ej1Kl/jyZ7PHlRTU/pvl5HGN5Usgf2oQ+Fj90i6rD8Zq+WGeUaUCaqBn1pbOfJXsxCajYwVSbcAuBax5WA5hIFSvHNnVR3SM/XsBDHdmBzlJSx+UWRppwM2loAIhqwFl90+550r8UXGy/QEnKfN8kaG8UxIkWtey5wIdYIKRpKlpcS5hqgapvTzTswXc5DDv2Fj1yDD2VnFs+lr8j//hPzwKQa7sLMKyzyiRx8fl08ln1ckHnUzNceoZEN/UssfxVl161VFJcMiEScj94hww0cVvqoN9oTVyHELdbGPRjDKlZtm1dNMZBgGZmWNeaiDpNOm6pMPuIsqDA/7qtpjGaI+LaqP4Hepo+OJ37tI4D4EoGiQbss0Cbm0v5yenKgOAMoUDBp0799Wmjmw+6Jhp3Lc0vSPDqVpfMhpxEp1902cK9YkCSbY/gEVADNYqP3NgPwO9ZD7ijJkqksyIDSX/6X40lajmf7k3+kp7Wc5jnNDUhas/gconAAd8IIaTZVOr/887RNhD/evZPmVWHr0eqTuVY1UROXsmhkfRnXPNOIHIEjV0+T5yFkUcARf1NTWTcZILwdXM36sr06equYnWB2PDIRNV3DTxHOCMLkxTK2r3/nwSQAVUGtXizFCc8cgoz4Tc3EBrGw5wNWgs6v999a8YVCtR1gEzUhdF85A5oWE9OJqKqQELFWBkz0bAIcBqMi0SUCZ7OzZleJkza9Ydzg4UyCGOwg8A0bP0ldnM3N6UAciwt1n23YGLER4BZgOIcr84H2rYmNGbKmUqtL8ykHKOK/PZn1vOScbj1dzgBDpZ42Ru9/Y9kcLKmxEsduL5XDp7c1ZhoQjpVkPPlDrFuM0scQINOw/N6akz3IGOGIF8tgeaPUjugbDXErSf4BDH2iOU+n0dyDewbwSrBSTVGde+NQcna7QOVsTATUBqlpyFSiqdVGUvcfR8vSDqRT9spQ8645VF6MFPdI7tkB396KTohfw7a5jP5t5Zy+hK6bkmawE0+j5Ft077NzPruV/WZhjgVlqVa477FFiedZAzq3Ge0HENALBE9Ouxkz570SiYrDpBfmaWXOlmgt6wqySsXr0Es3MtvfbJ3qzL1C/JXdYxZ9FOk89dgNac3XSwTulU1shOdf1Om8bC/XPWAjQgxpLfln0TUFH9dDJVJutDsKd6+HLM7m5W+7bwDB0AsHxMEDrBW63YOOtZC2XTxohAZ/rHz/CxAm5rGoxnv+e9lK0pwBfnk8yvGENyAH0WJJ9VRlEX1jW7XR+6O+AvzjZ0dsmLfRrYfmQQHaROplHWVQmhYYfuiqk32ROySZXNQ69R+kiGCkeVr73dPWUG2dvMt3779kvJ6Hfffq8gmq7z1JyTmXI5oxmZSsKMDtxOBGjmdwFMXAMflVF0JFaw1wSQ+F2fTz6bGVeU4eGrlm1bOecadUjXb187P+N+HoEciq8bZfIevI+A3GpeKIaEJgYA7NyruSKACp+jF4DHkfVyOgeFKathP0UTf3S/AdYcQIXfgTHB3pBw4JrQp4+f0hTMjj57RXMwwIm3X75V5u/9h3f63WdPnwtE2d87UJPBH777cfn48ZPq/nFJaKhm5qhZLQk2uZdkroCy2KCht9bKJXDA+Ezq0wMSJh5Ifw7LJ3PXDdxwPUYc4kfClmAcHWtFBh9ABBCAsxEAIEkHNBi/EzvqXisqsjGTrTLF0cHIYqYozHdx8BRQw/0WDHxlOpTBIAeVsQkaoVZrNdZjsKdWmx1OsDQ2sso2mz8inTRKgaMdK2XWSgBUYlHYcNaVxST2oZ8HwF7KzkLtlq1Ya7zO/QCL6BsBAPDN//vN8nADgwr7aCAxU1fiZ1h3FTutSmW7fbb8TgZ2GEvTnzDQM/xe9aea5WXIH2eX4B/554uxlgL+1pJ/3feRTZJ9LP1cejs9BLCS7vbv0mZN0Nxclh3KdLTElpnLq1vFgMg8UzE4l4BkJGlhRpuRF3aOe6TwbgJcNBXEMZWebcMJqtiP+A7xrxzbTIZA9Cu/y2fDonMMUnGugFBG+G4oHgkwFkqO/JT0I1Ef1MqmUZ6ufhhzyhvJBPWDUbmIy8g2/qd//+8faQSjILSCRSjFm9vbamb307v3cmSDCoMs8Fmh5xiB7S0p3DgHCsbqhYYwlRPNg+KIqJanOpFydoPuS+FWMJbr5QAaWLADk4UzejabK0XIeiMJEMhem9EVFIoQqhPvMsoVaDQhairJes+FzGaQbT6kq+zt3XJ+eqqFhFKCco4jmWczUGHlTqYZUEF0kpo8oEyCFOfusr+3L2FiBAdrE2p6kLXubNpRc720FFShSj4IDiBz8Fnj1HnGQYhzJ6Cimt6BCmE8cTj8HsnwOQMVB8YG0U4LJSJC4iNIpeA5BMUWG853AnQrCjpxVhdWNXBCqeLYOjOSPUw2cQIHE4nLAeP5M0YimaMAEHFA4yxJjqoTMz/LzN84F3E+wwIYs5zbKKkE4qnvFT2u6uOm01zZosrKaU+C2FUgle+J+oqiqq6iAmPI/FTfAVNKaQiYET5uhJJ3y8SFHjD3AGMaPM8+TR2wLlAOkRRpLwFoc7QneBP2SKuRrxfuQUFksweTCYz9vdVxkpYHMy3kOLY+AJH5HkzOoGk6azn/CdhC74uz2DPRBiPm7yZzoVFdBa4kWI1jpnuujYezU+GzR31VvtAzoPLqNF1Uxcg+ZwWjRmdjKeUY+KJk5xpd7+VZI+8JYrLfkYMe/OU6edcYoRiCOGL5nMhYYfWUHPQ9645AWCShKGuGbRt/mT3o+qI7IcNQNnlLY1Dp9cpMZw8COqJzovMCSCVr3wHhrN3QD+WYBDCMoe0Z/24gkzHp+pbPyoDXGuV9I4t51/zZ5SuU0PUyma4rBHBUtnLKcHWgLnZTv0cgGM/mZu9cgpZnJhjkfeXUVnCM/PIOnjNeteUVlOg6K0HqrPWPozd1sXVbD/IzLquf+e7wZM27w5I1N1W41rcFaFZwk+kR0K87SUPm02C4AQC6f42jk84OzbfTXDftR9Bcqe9d1zHpHh7543P+e0pPQuefIzofa6KPP2vfIzpAtqno/wEGUtqRPQvYQvYfKn4oyXkHPWsMbPkYnTkoGc7/xNqs5smVkU7G1WwJyg0e5N+RoRdN9Pxc65E9175W3xTsR9hr1j0G4PhPbMMaaZfyAcu5a73JZFMaQE36jz/8KJF7/fqN5JQxduf0VSqfRo0W7w3c9QBs2iPTxwEAxOCAWl/NnD99/rQyyqzX90cux35X4zUHjd5T7ufg34cifS1Y15QFkBAA9Ii+ofmmnW3WnizptcCC5188U1CL3rePaQZhkja5X1icmneeLv5Fp8a3TP8kAAD6DCDOJKx4to8fPshnfPHyxfLqzSuveDFVri6u4Ecsm5vby/np5fLh/c8CVwRilV+Xfjj8js6DklneZ/nxDSDX+7amaAl6xHao6Vyr/gc63WyNsOJgAGRs3+nZqYIsZp9/8eK5nj0AAH4O/wEA2MaamUC58tjH8qGdoa7mfdWvKrLH8wQAiPzgk/saZul1OfO0DzP/ul1MmZz86xbE5zz3sqmuHwNMzGAw0wGccBHjThMsHA8EbBxxhPS5p1JkX9LklWDv6dMnYxKCxkkvjwqgkYnYwQBZPBeg28uXL+W/v//p/fJ4RzlOTVUhPqEHQ8VzOes8k/VByndMT8+ZmezRJHy8htZ9TlJFX5jwuVpGxR6IQdn8syQ4Xe/u3XR2fSYxwxgM8JN95HeI4cSeWJbl+PhI4BlMAC5msC5s0m0BALCS2AOCf4FzxbDU9JYq5eUZzEwPu8FnLXLV/XA/8bSlfv9q9tjYtrGbiXt8rSqPrNJr2fbRy8ygR/RyAAd0mHp0FAAQkIXPpV+JmOqbW5oCoPtwvv/mD394zBgPXsBUMF/s7PxCIADGQRtyeytjQZDuuo3bZXNn21Sky8uZLU8Gn/ES1IhX910ehn+nky7GFLQvGx+kNKitMt+7O3KaNWamOmXngIVi12vSYsCjdPZ2QWeNOFkZzEZtajL46IkC3fF3LSHUOSvs0O1Z2ycICPNNL6kLJ6hifJtrmqw4fB9RmdSQz01iRPen+Rsojuo5XXs15uAWFR8DrD0oDyHPq4C9P3sCtfUO8NBhKmOt4IcsdhtLNRw1FBkdIZm+sLW1XFzSiONCRk6Z96rPBRxQHX2VI4SOBfND107TKxnTQp9KwFmHKJGMrpFDWHQpGe4dakBdpxl2APcMHQ4D2AOHNAiS8WHz0hmzUMbsf2RJCl0o7mQSaJ+qn8I8qFWawrNXo8islRpWErzWHs+aUh/UjKnsTnAcl7LIA5cIdTMBMUpbikJGyTOWYQaYnWH2BvsIci4DWZkRZyNMNUQupCSory3jljMVhkeoZgNnJrPX6Hg9UxJKaa5hR8eZwHFGKyCKgx95zRrEOZp1c1VvW8Ef62YavSmcKTTsRjcKtAfF2S87OlWOUsBCIpnISGS2B4Y9QLMf7axiAAO+Eyc8NP9k9BO4ZA0wFKYupp+HZ20n4yxwqcpG5NhdXNoZbKMpAQRTXzmdtxpTWfok18vaKoirn03HwgY5xt6ZSjft605Znj0IeLI//G5kNgyADixkDSNH89/CNRVkzWv7Wur/Uj1CVmXJu5jMwDD8mmqSxpeh0s2sYw8sR5Bf3Z+nTTCSzv0DpIaCnd9fl+HBKEoflRYAae3bNJL+3vl7rhfd058lYGp3EPs+EzBKXov5FBkTUFM9SSLz2p9aN/e9uBsGH70dsAJQXg5V2QLOvJ172z4CjuihjCnM/kcGsvdxTHImAqjp3cuBTn+ayFk+0x3rX9ITWa/OPOify98TZOYZpw4wNVeSNFgM5RwVE1FTDhTwVGO+UcJWLK271h8g7KjhiBpo75M4AgDYFq8CAFo7JvEUGB9qMM/rNblXDwJ3e561pP3cRpZi74dstfOZprhDLxfDZYCdCswdxMkJJ+OGjqwgAgaEMql3TDG5V3078pLAQbakst+So2LnaJRwfd/+1ZZsn7NxZqfl/aNHNbp53+PJeB504OnJqYAUAnj5Hmfn6o+SwEz67RemonQ9po7xsK+2Kbly2R+Z4SRR8LGiA5XdLJ9sNUNtACNdzMNECTPFNs1Wwg3NmKBAILHIJ9VZglVWs8cNRt+pzOLLL98uX/3qK9H3GWkXP5cP48sSgPFM6a8QWygacgERubfACGUXLetk8V6+eqHM+U8//aQGgdD+f/WbX2utAfo+fPi4fP7587K9SYLpcNl43FIJAEwN7aGmSzggSo8KNRKkuXLJqPRYAYTdLrunV1HZKzOdNQuQEP+GRyd+cIDnEWw5D8r400RvZ3s5fur+EAAArA+lIiq1UYnojmQD+Tw9N1CkMwMtv5oBipkqhq0zptYt9o0ANYYuqeDegZs/1wH20U+kjfJbL3lM/y3Z4EpCpsQoPkvWx6CPGWjWqdZPg21JwqwcANtQs50DAJDAlM2FMVQj/5BDycimJ05ITh8fPe5zh5jqclD1eUb5j+WHqO/C8bFisLOTswUGlJt6mkUl+az4gfOadevTo4gbIqOSoQpOfbZcbm2bbhB0pgSLDVAl2fFheN/YHe4XMCDNPPMMseNTD0xmTQJhfqaSyweSZvQN2VlevPhi2RNLx6AAsQ3BMGu9v3+od3/37p3ka2+PHgIe047/wj7FD4xfpNjuynGJGGXFtkvCVrZ7TJSo/R5J8dUkWt49Oje6Kn4A7IwhD9gc9d6cDWTTK4hSJwFJqSKs8jP2yfLt56C3G/1LYn82/v5Pf3p0k5hJddANH9zZPTUfMb7cyNRs10HQagEUTw1d1OV+q0a/mGrGGBHNqtQDMhbFG2Qh86HNIYwTLgNQVAo2XYhOoW6DBlfzbTkgeU4WMQGnBHShkZubDOWQce2BINJoTFMPLnRA9bupSVGtvg8urAUMEp1/92jcQqayxuZQJy9qUzmdQa5M078dSBKlFHSXJIxEKbgGycaT50kTizAtIhAS5qL8x3jFCEeRJvjStWo+aYIhEHJ+7jFQ1ZyCdyx6aRTe2fmpxr5gXEzRctZLDkjttQL6rZ3R+VxK1m7qoBDPrJfdtNyT/UbZW/FWMwzRX+fvJlhRZqjWBcGNonDAW3VeNQda7yWtn9DWQVCczzwfMqCMc5sUEVngT1Fryqh5ZmiN2giFpoxyFKqMN+BXzeaNU9qVWQK2KP9RilAfHlkglFEa46l+0V/I2OXFudZMUy0AYqAW7u6Jvql9p76p6nn5PRu8OaEjZQxxZnhuHPagrqFv5UzYOKVWfzqqkqHalwQHcqqq9iqOan/nHlRERq0cJzJq4+XnRib/P77etEfvLLny++fKXLjX3iWpp+uFIMDwYCzpXY+/hr6tXwi2YBsD2CNgGlJ3VVdV115FJslkbsxkLsbvnDj3xvMU5WxUk8zM57/cGzeWEycierY965azG1maa20ALl82DN7/KNLV+/6aah+2UoLQ3NPP7v9kthqzJhlkNYWszqzpzu/5vM6M88VZytgbnEbRXekFEsCwmthEr/X1yzP1wDo/572mEZ4jjqZumJ3Isw89CM91EtzYyTFIkz3KO8SpyTrPva5SgjrnXQbyfv2z2Yus8XAuRN30SdWZrMasLGFAp773PTuZkVg96O4Zf9mSVneXe/IM0afsD/vEuWFv+H4A5IBkK3ajI/v++JWTAAAgAElEQVRD3lLWMI2z1l2BZ0o9Zr2n19+YaTIY69k2N3mdXd5tl920z5lN9xjx2XQmNr1TsgZilFUT1DQdc9a0at/Vx2T2WImsZI+ydmNvWgkGv4NeWj1/U4a6Yx29GBlIsBqZWZedYasGvbHWtUC/yKjm1tunGjYoMgdDLHYvz5I53Ti7orZWXWXYhKtyO4P5ee76RBwDsA42qi+LAIXooDn9xHqVjHsyzP59O/qz8VsvGfA7TpudtRvipLe2XrYNSwOzLXUGJyCgISn7S48fOm3TDEu0d/VSIhlxJap5GAAGPJzIYM0OSfhU5m/2GSpgEyBjq4A2mA+yodDOPQJVPmJlE1NfTiAMuM01RbVlfvz5hTPqDWDA14pPFac+mXSeT5R8ZeNgXZlBmaCa+1J66WBrNqpkfWbyyedFZ6Iam3qkbkBb748y8OWDEkgqCCvw3T4A9c6ReTfKBAT+zae/UX8F/k12kaCcveIZ8AXx6+L7DaaO9FRlWcsXcQ3zZEhyvtFV7733VGDEi5dHy+npieq63//wA/2MJNIvvzxbzk7Ol407/Dd8JGy5M+UO2px8UgejMqE8U9gbI9gsuR0+cxi42SsYCRXo5QyHesz6kG30VAPrCQCA6GBYDPiENBsku6tMpSYSUBZw3x3pL6/VX0KNEgnGKMEo9gVnn2DGUzKScJs16wEA+uQa227XxydIG7TxSli5r4D9xXkGM82o9rrmxYsFXb1x4hcFvJN+LB9h6tXZtFg6qyZ+5Oc0wuxfth0udbZOtz3xGlIO4Vp03kuJ3AI+kNn4dvLbazxxssECCd5ciQGVJszyAaokTftddi5AiTPTt1UaG6C9WM1pEJjmkGMM7ux1M/uwzGQBuihBauK/2ByV91T5lWRnbfRwT0jlM9GD6HfWC3YJdf+cXRK1nBm+T5KNr90dmikeLi9evBCYxn6xVugt4lax4uktVqPzWHPsKUAmz+tmjAduelgMbo9Wrp4ULRka4lb34VbLp2c5d+Ik6fbyh7iuGcrV06iSzZwB9T6Dccb0g2KWqFCo/DnHURsCTTk38Wc2/uXrr+7iPNlIz27zdqgt8EFYFIz0zryMV6iZmMoKS6jtnMIgOH/jkXi7ICvbBI8+AHxG/126AaGpNFYO3WHTYg2Hq2g5GmPBvO1djXUwdQwk0Z24+Yzq56AztYZwuT5KJLSgi8srBTHJwsRR6c2YUAgYG0bUUAbwtoyVqN2FKoUqFiPleynHJTTq1fFrNVOktIJ5mzHa/A7BvwwCtT6tQ3X+rhriQuWikKQwqmFdd7S4/9mp62fY6FBW9LnKKMWpUECNA7GzrQaFoNX8DKOj8UXs/bXrgz2qYkMd57k278TGSKG3RhmRkzxTHDP2ImBSHCYrHjsx2Y/IXBrDvP/++1p77+mFkHQyDXIg1SDDzlfPCAoAKGWRJlEp4xiZ7jJ6AnKq3ivOdjIsciTLAdd4marfTmAk+qoQf7MoRqDaeiDEoZRcaTEmjbYHwwrwi64W0ALn4wJKZhp+FIBC8H//4L4NT83AjlIRe6CaekZ+hCyPBlkZ7WUHCmObNc9ZswGadbhRIkJgVZJQIBqOZU28WA9SY8RWlF3bp06BlbENw0TdXasEpfWr6E52ZArDDoMiznfulVKhIPc98J2G2MYs/TrWAQDLlOmWCVYMQM2MNPVgWSftvzp8V6+TCpTkhNNAio7WVQaAgxZZqTCslquXNsz66x7s98BoZoomjb87LD2A78Bc1in7vLomDjgl+238X//M1EFVgrUSlE3qNr8XJzf3yHXG9dQDxHvY144ggffzqLkZCOU8jUCy2ajIcYL3yEmMaf7dg1B+lgwVcpg+DXn2lP30z8ZeVj/EsV79HfmdOu6FxTbedkogxL73WmeCSdbdJ9Alc3l/GW3Vb8OMoyPwncZK8mW9a/jfDrnXlPFuYZThUMv5BXQvAIpfdhMz6/tVmSkWRj2jqOBNJnpQ0B2w7FECyX7N6IU4IOsAQHRNbHX0uv49ymbSVduyE13S78OzoQfTMG8ADPUAAQD4ec/YT4bL/H723n8asPE+TQAgZzROq+0BGdR5nmYJ1NStKSfgGQwmWPdlDVdkWDa8ykMkQ87uJeMW30U6QpnFm+XwwaFq/wGXAKtpkqfmgpVRpv8MZwxqcBzwvAs2yRl2yvTMAkw2VXoQ1skOwZfrtWkCSMKFcXOAozpPNQEl9tETUZzhRx75PTEAaP4sdor1B99Plj9rzdl0Jp7u3tPxZh3Sz8f0eiefnE0v8K2u2xkAo6/RkCuzweZYOxJPprDbR2D0Fz6Qu3FzrQRl1sVmABCsPXj4UNdh7fXZK5dm4GuazerAKFnDlPsNP6aNsuNcA+AkGHRg81Dn/fTstXxdmsIdPriv58lUhns7ewtNll++eL2cHJ8tW9ofgiGyvfSo2V92qXW+pAyWhmdT1/B8JIOS7ZefUzplgHdqXEnDtFm3blbeZNXgY6Q/gEpiRvC9sRwcHojhyzliqoH25s4MCcnGzq4aGJ6cnCqRyO/K9yygS6O3NUlhUz83yDKwzVHGkSTS0OmLx+IFHArDjs8OMKB6dOUcelrYegM/K5PRqK/8lqyPz5Hl0MwEl9AO+5HxeX0MdiVBtFbbZh/z/AFkfMZdfqMJZLdOqkVu8THwS/YP5njI6GbisIBZiiku3woE4PelR6VbkDX6mDlZZn3ferCJ+eWyKq+VJ6b1GDKlCui+7hcnCx1fREBJNZtcly1PHZuMxtiN+D/TP+1Ji9m3CBac40H3FTij3KT6aABGKra5vV0ODx8sB3sH0j8qA6gvAZeACOjO0QfHLGUl2Yql/fDhozH2UKMENarS7KPuU5rpmd4Tc0xxxtUnVlzR963fhnul2aYPUIQEOqNBYVyoFMuT3PhCz7i8JE18DSQpFtdUu5qM8S9ffXkHFcdKtrJXtw6gxyidNAyqoKBTLHUjGTr3A5DpopPs9c3y8tUrHWa+zwLwPTXrEerq3+Fws9hycqpJVwCGGHEWLpkedcNVnV3qmo2AGwG7N+phMHIK2m6suCI4djycJeUaKlGog0+IJoEvhU/wB0Ue1ES15Grc9tYTABgxU/ScOE84a3I60rhICD81NdfL0cuX6jcACMJ6mFpCRsBoO+BJd6JEM5GSmvPRu2Ore4reX0BAOQ0YSBBTFA0bnRFQ3pZqaNKMYeoHMaDnFziTKBN3cNVaoKSq+yfvJbSr6jYl6OXXRrgtpBPMSfMi3gelE0VBEMlXslIBOOI0YjSePH0iuhIZBYQccAN50d7TS6EydmlymOA+B0WlITWaMjJgOffcUK2hmA6wWd6a6dGyhbwbn4NGBEoNRYh7oTAVRKjfgcEoPicgazj3kdHZuT6OXRDiBCbImBwKqGpQdjI6DMMQinMa31BTSc0mDYOqTCPKBX6QmvjQZLPVLemZtE82Hh0wSgOdBBkJjrKfCQoS+IplENAg3R6SpVvLwvXAhet0xDY/E/ul+kmwxzh+KXtYd4Y6qJRz7EYvq7Qq64YEQbMpSwKWAAbJBkY2co7zrkHbWef8LLrJzirZFRup7AVZjThh7n5djuqC4+JZz8hxrheKZerpY5jiyMY56dmIrF2c2R6wD/mroM2U5UyCWM2SWmZnl13bvpmlDsCQ4CnPzP1siOzEpt5syNDgsOTncwa8J3xUsKnJQ7OuL/rNzrZn3aYxUM5tgqjcK/qTdXM21SBNGEAJJLMukWv+nfPayzTWz81A6IcNnCMEXbpSLKnGHBsOXhGIU/LUv6+zUHObS2nIgPM7I0jRSDl/DfsFjU99Jpx5PDs/1c+7zNqJ8HN5dnYAfJcNYT8jxxllVbeZAMAqXmE7UKBGZBJ9nvX8NT1zMnOi99ZBpMj62Ms14I/7JZOc51Ojqiovsa2YAXYvT4mOTcfj2XOjJgIpk+ZRPfF7rF/84nwvsjTPlJ3SXl7Tm846a4jTa3/EYy6nvAdUzLvUzq7I4XDsG+NsnjsCqNWePP5ZnHSfK48n9ag4KMI4sWkkhk7CN6KJnAFdB0PYdf6dM4FvIdsHFbv23hniamSKz0TzMcZeoUeub5YHhw+WBw8eqhcA+oszjM10ENGn+Szq+s86Huztqy8A1w6bRM19qz+Smzh6ShN/Is/4OIB2T5481RKSFEjppJlUBtScZLHvKNktpCjgRYJN68+CYjUVoMCbNoVn2htnWuW/FluC5zI44PIOsnCsjX3MawW6KulrAHgytJ4lXwkNJaJMKY69jG8Bc8NMUxJf9/T+2su3b+SrAwoysYtn4L7I4Ccf/WZ5eP/R8uMPvyzff/ujup1vb7lkwtOotuRrsKd+BvvKKJ0BbqQEFkp1lbcl4cYDkWEFAIjewv+In8GzpAF3mKVifJDE4V13tmUfKV9AJo9eHGk8IvvJMyJ7l5eUS5DUCIvXtidTGgSJbRIoG1ixjnWwlbKoAAD+nn03GAXrpXc97uAc4JdNW+sSquja6LLcJz0jrHtn0zveRSBf6WDey7JELyziImfa9TmVfxqcBThSeSFlxNXZPbZsNk/1z7zmBV6o+emmAAC/p0uss59pwCim8psrleyoB1NKKW5uVbpM3JR+D9az72BD1dprhGclwBz/GDwKoy021Wtp8CLvouSrOta3EeE1li+Bd5IAsYvGILzH9tFyduffiVG6X6eJW2+vDMrturk476RmoaPJ6mSmKj5QTOvS2px3nl96M1MhKiZmndF16K7IUd4RPZee0vlefP/EZEwfkM9XU+7Wk01plh4/QDKGL04z/WoOzDMK5CkQYDSYFEBnNpr32aC5fLh//vxPgIH6ioOOoItm0+rocuNQzniAZKbZIDIS0M405gBqGHXyV6ZUctheHHuiAODAtn5va7kKHaoy+EFMpEiFDFY9RwXWdkgVipcT6QCO38eAdeqnmplUcy/EI4YtdCDele9JEajBxJbQKJQJ39daFL2O7v80L1E2XFRlB9+hZ1nh0lHVaDzrAR2ErLpHxPlQkf1Hmb18+dKZR9UQeb1Sr8o6K/ivruHsC/9WMF8U7CilKxq6aELIKnsCwea9EpTK+CHs6XZbQSXvLTqMgJArofXumGmqmg2yUXl6HrDnezUtQTUymelbjjfXevzo0TDUWvOi4Qk4KVTbFN85fiYHOY64jH9Rx3h/mAxidtzeau3kLJBhuHKwq6zCoLo0yh8GuM115RocaqiQCSQi95lOkY7Ckfc5I/5OvSKo/ZlggityO8AURyd9KbpBiKLie1Fm7A0otgwwsoUMMYmD2ak1z5rzyXuKKre5qekTBPSARuxDlAkNdyJHo/FNgQl6H9VbzCy1nUdntHrAH0c/jlv2WcFaY+nIgS8kNco6innqi0mNzlrEoY4cB4yz21jP2YKeBLj5/ekQ25j0dc3PvK92xLkqf4YSx88S3MrQl8OVQCkBr0EwN+np7zWADNcL2Xg7MnCtHbXv6tx8qe7G9w8YIYXzivNsJyKlPmm0pHvKUWByQWptazpFHIQx3mg+T1/LHlgkgMmzTtrg6ozaUZNYwV1swbojk/2MHs29HLAYIIkMjGB1TB+Zo296EOx1bvVsrYSrO1ExmtqLCm7tiJnGG/ntLKmcSclsBR9xRGJn8syRr34G8k46g8Uiy5rkOtKP2v84IJkpbfBUTl9RX/s9I3tqoFcZMTVGKgAgz5UxSbFrum8FXu5cvth5JxPU2Ckx9nmf2KdkjNW7omiAgL75vXHOyrGTY9HqkdcdrejzvtbdwcmZi6z0dc49san6fp0x1innL/eLPsrPAvTmXCbwz173LHqaAaKPxYQoGfP9alZvGA51lteBx+lsOvsya8u993k+O7Ez+2O5WO19EuDM15zBwqp8uKwwcmu9Z7acS0YmC6DXHvMaWoOy4WanbakulLnQCtjVk/ZmAJbSuXVG8C8ulRG0D8T+pvFfgBjAS9ZRTvnmhkdRMkngbmM53D9UTx9G/IXt15vleZ1cAgmQwT2wfZ75/qZq+qlRvacmd2TUaBCIL0eZAhMDuC52mD3yaL4tfZbadq1TgZpeIze2HvtT4D8Bh/y/6wIaCyx2WQSd0LPGs5N2ALU0lCbolf0rFkgCYFG1GbdYTrZ1oRM8Djh2BtjC53n2JEYU4GvkoMEYfhZmROqXU69vWYNtYFxD2XEBF5Y3yivef/rB8uDwoRgA3/7l++X169Pl7tYB85b6PDEi1IF1RnHGNiIj1q2z0Su2DAFk/WP3KTFJRhV58UjJy9FIEfkiyIfJyX7pfS8vBxMSH53rcr0///nPVX5lZh37d/XWpRxpPk3iSGtbtHsBJBtVAqDZ8e4XIJCn9Kky6Dt+l4z95D0BDHxd+1Ddj2OfCKbQH/yMa8Z2x8fI2jiwMjMw+lIx0Y7Hfa82bnaTPT2fSo7NcJbtwl+unqySI40Lv1roY4adHczO6javhp5bidvcbNo+DCP1GBNI+fNMXgxQtPQHrJRbSpYq8avgUOUUV4rVkhwMozK9DOJHuSyMp58MvdzfbLTJdlU8UYkyfKPoHAMNthA6s9VYOE0YeSbWMfoHgEQgSek5l+2YobNqz8OymmXWAumqD8pIcGoCAqVspROIZQqUkS6g8eA2mXWXvgN4ffjBB7r/y6MXy7Nnz90ktcAbMvIByOKv6rwBJq0lqmTfOvtD5sK2MLbO4AuJ1tkgMnaUmEpgqZ1AndckZXhP9XODKbiR821gCr+UnzERYuP/+vrrO3cOnF8EIqImqTmEN2siB65T0mZVTUgOxBaKD+VaJQLqtH5+oQz46fm5Ro/wftfUVqHICZCVQTJlYQRPVXdhRN0KKqhZKHBaOzEX/OwICNkihN6Hm5qhEv7W2TyNe4LEYXyk9O4cpBvJcmCMcSr4TiMAQUsJ0N6c22nCIHEwVSdW9WSUJLBeR0dHy6tXx9oUjVWsefGg3c+OnivYBgQ5pQli6iirNpqgLgKdwxYUrKKNMmB2iBGO7jCn0aKRUWfStIdiT8wstYCO6nMApT/dpFlTOY1VG0dgyTLzTCidZAo4FFzj7KK63FZjHzsSpvRh6KW4it7FczhTNymnXBcj8ejxo1KadKr1WBx+JgcYB+j2zp3UMSAAK0J9TR3T+5WCSUZYjAx6UCiTQU3kveXq+q2yBW4CwuxbU6WSNWcqQRSVDnA5SJC40sWdrEkOoQ2zGSb5Yo17sJkAfQSKTR65NyCDfr8AEw4nWX7o7ZruUOyA0MF4P95NmWnOBiCEAonJshDAUDOoo2REzQPJ3/I72tjbYU0AkeAtTm9/9jj3OW859/md7O16QGFjPDstxyHLvWKAUyKRkoceQISynLNiZc+5h02zOqs1QbHPipUpMpT7BBjjx9AGQ/vLe+RZub4co0bLjVL3tT0ffgISs0mbGh5tbS0P7j8Qg4TPsSd2CCZQgzMQxz1rLuCFRm2tJrQ7HTEK3eDls3l3lz9kekMMsc9+vmw4V+u/o09zvej+Fd3csuE94Mt1e6CX9XqXXOV7PeCLY5A/syeiOxbNNiUicj3GKELfvT8318hZjoPe5Tnrl8/x+53dpvvl/IeVU+CddJu6887yC8t9sVG0qXOtE7TZ2XbQqxFCxTqLDESWrXvcqDNrL/CFZ9zdcU8dyac7d+NI5dzVShQl2eyL2DUFXbumgsphr2ZmXa7dfKsCzpVGksXkKAZZwLOu+7o8xDHruiRrPYL5zNrO5JkGWFo/TXs1guTRv8DlZ3KkKjMTurH8Ba7Nu1cGTIyFouy6Z4x72KxnAvM+2af4H7pPBSYJMAy2zP9mOUEy3pNhE5mOVPz6zAbYC0XU8iznUWtuFl9vuMnepwlnpi55bc3MYQHI9tMBm0CdYM19Y8yAZBUCgEIUUili2SMB0tVFemSiK1vsTNPOsr1b/Z3UI4k+GtdqPhe7zedD249OMnV7V7oQHzIBMDaPIPHp4yeitL96+Wr54fvvZe+5H/4WMpVAqJ/lBFrWCQ5yk/hR34xyvmPnBLbdpMGX2QI+ZzQpTg8Hj5ALkBOZjY50V3LbF/kQNIMGbKmu5gRBDrreyr+Mbk6Wn8+yFslK89wEe8nSEvw/f/6skgWTtRNdZmcfxgI6gQScA6UEnI8fPlHt//Grk+XF81diAGxuwCDYE+tVAE/5LbGNrCnlBvgWCb6iV2jUxzO+Pnk9kg68o5Jvu+7VRT8C1sEBsX0SkkIAOPHhecYDGgPu7KqEKYH6Tz//rDUyeG2w6C1d6jURwv120u0T2fZzGegPmGOKfTWmLJqzyzYMygQA4LP2p6ykrf9m757soXxdNS43CyH6K5+xn+7mch0smUGrfYysb0ou0zyOeEgNAQPA29mYCSqdf/fnsd+cEXqwTNwkXX0rCvxxYulOcgULoOuusIpjD1gLpncgmvKRRoDuiTEuJ/O6+L1bqWHpQesyr2FstGLF7dnjJDYhct6B+DQInHZ/NlLvforOr6biWB7sl7g0JoF19z+i08N49drBNnCT5vQbS88N5CZ9KiSnxcoW42Zvb3n4+KECZuIUfn5KQ8rj18vr1yfLg/v3l08//XR5+uSpAMvvvvtuNBW8oSRD5Swlv4M9WaVKFbvo3GkcaLGiiw1vmzNjPPuBftPEC8N/LmAHHaYGiJQqST9Yfjooxrqgazf+z6++EgDQjZ4ouDWSqaNjCnSElpqGJKf6yo1VLkFXECBqctOFeGNzOT0BLXS2ErILTfcI/E/Pz5bjk1MuZjSysol2kq8GRTtOQByBUPZiPFNvwsuR4UXR8FwYRgJzZo3qkA6nddKgWUiVKFRNO6BEBAKFQyOaW0a+nJ+LDvTk4SMxAdIBEoFgsc/rHgRyNGTg2ZieACrNOhG0kPlXvf/bt8sxDRP1jnfLG7LYosE4SCDIDFoWYxc0vSudrIuBB48m0mEtBoPnRZrmIsNVmaa3V8UaqMCFQEPByU3VpVUmxs1hHAADAqmR1N3NcnDISI39YYTdBMUUPTWCvLpa7h8eDuAhszoV9FHHUsYyAAANJDEgj588HsF4Ov+rviyjB0U7t6MV5onqEtsc5zSOlPNDcIxzWNQr9pL3wRALWBIFa1MILw6KQYXZAT70fwVb5bBHSYchgXELVTKGIVmzno1MENUD325wU2ojunEdbspLZOAEHdkoZB4KQbyulbpYdcGHVrlaZuH+FzWyqgxVmoTFIZJyvzMoEyPQA/seVESRJ6DPmYxjFKPK5wMY9r+vn+XoHLEf0s9hTG1otK5WexzgQs9YtXEexxjqrp097XUFDzi0UvotUx3DFbpk3i1nTH9WTW7G2PQgSfeTQ26DlSxkKP0ATgEkta9lQJHd3idkHQDoAXCavQQNdzCwWs7Ug+cuX65vzSz1Po5mBit937pjE92aAJl79vvE0EY2svb5czpUq+yM/rl+v47g55nyZ0Av63B6fkxHK06JWSyrIFOCgzw7/+7yGlns7yX5l6E2jVbO1nC4VktJ4vYYhPZXAtHq9jEcyr6nccika8b4qtkFOYFCmlumTCB7ogy2Mj8G1LouipzO82u5nMGNnxEGAM+E82egsHR9gszKnnZ70+t6h1NSAEvfy/y96408e/70c2cfx/KNQNr3rfKR0ZSyQNcCH4yvlBNVGTycYc6cHMO3MGn8bjmjql9PiYvaJZhS30GG/ozrAJFlKFlsO4w0AZZsFhCQM9jlKnpjBShJzqWNWZu6J52jM5bOvkFsvIGnONgkTtzHR89X6yWa7SYTiMyERJfh/O7sEBjze742z0vGXVR5ZSFdGkDQ47M366JlS2R76Ia/r8QGGTJ0Hv4Ba4kq5LNkoNGB5+d0nj8djD/R/g8OBACQfLk4czMtSv2YCgC7TVOnLq/UlIumqZZZU6JjV2SXy7/hGUmoUPrI7wJwhe4vOa9GhHnf7EfA726rzBCtMooKxELvTtDB/YYdpQQiQJxGwxZFuPS0GBey1Y6TQtc2o3NLtfzJoOODhHGRM+B6fpcJcP8kXwAH0nxO+7q7s+wfHoxpDsevXmuuOT0Art/eLrfXlEqQeXfTRI+6vnMfqTaCEx2irGwxG+Pr4b+TqeffMBHDNHRyxaAFJScnJ68rueIATSUQBwd6ffwsnp+95j8An+PjVyph4It3Ra8RfEL9Z8Fuiw6OzqIBdc6VEz80HXczQ/zYlAmEkj77VRgAsA8w7V+SNLPJXTVmrYQn9xpAKUH89RxjHK3lhFrNnK89n0CREyy8T4LenGH5MerV4fXXvbY8n916phJCpQsDOkW/DtaHTPzU3w5sJxM5Dd7jD7Fu3CtrRoJ2vFe9N7rA5clJdKU3ke8DM0G09gpGc65Yb3Qp+ibnM+/WkxUBVqXTmq6fvQaqAUBjJ9n9jY+XpK97cOmrAfRjb4YunIxxJzDNGJDtq/cYU0dkF9xDBFuMfN9/cH958Oihgn8SheilY5K7VRL9wfvvL7/73e+WTz7+RIlg5Pjnn39e/vCHP+hPx8ruGzLitDUQnZ9Z/xrw5StxYHyX+Dmci/jMxJwBauc4U0p5XIbkpuduDug/YSJ4heRL/vMf/3in7oE1EiMGLA3JBmJaVCAb1Wo6hGO9aQqNFEpR+dgMvTQ0pnPXwLyl0cfN9XJxdbWcvblQIPyG5oGimjAdoNCtGrsg4SrlmVpDBeS3HChngLk+jUyS3eNQAQBEoaI46e6ohnXl0Ed52xGbdS0aq1TUDwXNyZi/vV7OXr9eHt1/sPzVp58uD+8/0C5K0Lc2NUGAxg/KFGqmucfOUecEys4XypomgKz8ZjUBIQNB84zXp6cK/kGQ2Jxvv/12efnqpUeckEm/uhSIovrzu7vlww8/XJ48eaIg+OdfflbQnTE4O7v3anShMwYazXhzayoTYMPFG81lTfC5R11dOUAE3dAFVZdU8+mVLdIYk83lqsbxxQjzXrw73Wf//u//fvn4448l7F999ZXuhVPx/NkzIWH7e/vLwaC97tYAACAASURBVP7BoOtBhQ7qz7rff+DRJHG8rSwspHp2pklcuB+CFfIciagsTqNERkGK6ZEpBUVdTwZInVAri8+asH8YpzjqBit8L1Dq0aCOuqLQp6rZHntu58x0nvw9a8xBtUGwEg1TJagljg4O0+j2rVqwzPm0MpdR0MgeI8MBAhQ4hYK/aYXBtVLeECBMVCHRy6qjbKMiGSCyQhRqXdmfKNE4x3H6V43bbIoXhR/gI05VAoGsS3ew44iF6ZPs1sjw4swxhrJq5ngm7jODKOiabmIWGRBjolBWo+Gl7DL3fFDdnaEPvS0GsgexcjYqAxpDFgekrM5KbTTPokC0xvUErECG0siSZ3IzS84mdLM5aznvN4KHyoQkM5G1fNcaZn2jv4PKp2GZz0XGbc6sZH+fEWSWPL9rz/v62O76oK5/P+v+H30/n02SPKUsHWzInsipqWZqYWdorYrlEKOad3FgYFAoe2C9n3nEtoCxbVm7OHzzvh5LqExZURGn7Hk9FfHUl35WgWCYCdmzIZ+tjENrl/l1xULLMynrE6h/zLvedJ+cxjZCh+N4waDrbBWvQZ9rbkq06YgOep39meBZgszo1DgeU79a/8SZS0any+PUvzOpkL3ugYbPaOrZZw8P683Zs2KycSrdqYsV2F0MiZwjzt1ki9Vs6wLG8y4jE6vsLSxGO1P8PPfKc2bvupwbhC7AqcBhjeUqELKfof65Hvzr+w0A6GfIOtGyxToH2EoJwNARYi44sEwjXAdv9nWUkaRD//Vb+2K7BBzcmOyWg78EkwqAKvOKb4euYk1nx/yioSrB4HNEHfw+gd0WfsyNGoq5KTA18u57wheJkACekSuN2tpgehO2z5lmKOIAALwTPib+DgwA5JM9jY8Xp9id5emD4WNCkK8aXEoz1TiU9zdwqUkY124Qp7KbsAE0EWcy/rBdZgYWfTgZ9iof49kIdnN+BG5Xds3nzz6h2TYmd8ceiCmy+F362O379w8VkOCb4IOsAwCsI35sApYwHrkX++eAbsPsjv19CRbMU3zG/b2D5dGDRxqld/XmWiUAuMKaQFVnSMkElfqaZWtgwDTyMBXkt19cuF7/IXs0kzBhwNHngLUg+88aOvi23padLaYPAB2ZR4APGB1Hz59JRnL+2DOXmVDuZBbb5ia9KgxwBaTlvQ0YuC+VmxuGEWq/BKDC5wWGRLFo2tjd2IhVu9FYXC2pMLPOLjmT3NUkLcvLbEYdkJ7rp+wvAA5ARfSmzmE1YSWoJnkYO0VpRoK8lOV28D9glJt1+z9/TTa3wrFiD0S3IeN8Vn489HdiM0YBFtBtneWa/3m/JBBqophG41aT8+HzupwmzSJRYvJ9yxeL7e2jbZHBsHO63RdAEJC4bLz9UHsL0deafFP+n/RmG40c+x596XUl6Re/z5O/bEuTeKukEwygJD0EnNJhv8oc6I/HKGf1E3DTeZftHC4ffvDh8t7TpyM++/d///fl3/7t38ZYw5yxJGZiRxNTmSntDH/s1WS0G0SKzhM4i79RgJblISxb+70O+t3Tw71J/Hf58NW4c+N///yLOyOLczZwDkQEMEIlp0EdX909XtmYxTNFVUYg2plrYS1gm5ozybcEEpAtZ7TZ1eVyFTDgktrzKwW6EYZQt+T414xvAhPX1LibPAtOpvlw/0ALQfZem73lzB8oJkpLDcbUYK+a/xRVxeifEX0ra/tiw8mGFsPvomDvluXpo8fLRx98uDyhbmIhwKekwVR1gmeMlmZpFhDgWig3SYImAgAgQw81eLu6uG7vLCenJ8v7H3yw/O3f/q0U2S/PrBCDsPL8GDYCab73d3/3d8tnn32m3wFh+qlGV6ie6O5uOX59Mpqo8I65DmsSRF+o7c728ujBw+Xxo8fL+dm5aF0Y0cu3rqmH6cDRULOVnW0h/EFUQ5PFyPyX/+Xvl3/6p39aPv7kI633H//4x+X7776Tcv/+ux+WL7/8UgeNd+O+zKc90SxaG8nr22sZxMwJRvnz32jApznrrqeezutq+UBXuFFkRiq3DcpUh33WEUONobRiNKWId4uzk6BUwX81UczUAUJNOajVd0LBKBmhd4yIsyItWbx2cxrOEQeaETdq2rOzu5ydnKrRi2S29kuyqekLNHm00Zv3AJxy9ovvTxSbRiPl9JdS5vkxxgAcfj/PrRbzQZMdbsohmvNw5QR0qlsDNXinYbzaeLIe3AT4CFDwrgCwO9grAWgxj3oJgMaeVPCWa8Vwl+5eCQjkNLfpAVzfBsW0uDhvQaHdo8MOQ4K7OOSuJzRbpDvj2Vv+TLfrNIPUjO/K6uU6AGAC26pWDUePMhT2RMyktUY2fC6gB1mPdQBg1VjPerHhPDSaWJ41cp01TEZ36LtWi5bfLY+iaICrfRDybgme87tyQRolOtdfBwoGkFQAls5HcxbiELJmotBWF+qsoQIY1e2Z8vkfBaFmR62Ocfw1WOKn55mUGSmZSXA8g/Jy7Idj6M7fq+tuJyJzk2Pkc0ZE92wZdwIgnYECCPvvG4isrBOAMCPBAt6VDsBptP6iF4C70ke3zWDd79bHz8qOF0W+n1GbbzNo4oTk76Ecx5mzw9EaLzVgccrZzE5FNoYzGOerTXkIcBGHdoAPWejUuVcW3IGrKZsJuPBLxvSfKrEIKJRkgJpEVeAbMFr9O8qJyu93uQ5AMuil8oFW799LaLoOzHoMICDzwDt4qQuboTjXPDTcMABm/X/6uQREQ/+7+72/TA93/SpZYgP8+GgTXEh5XsrCusNO5h7Zd4mAg1fOh2vPnWGCdq5WCm8NAtBhnnUVcF4ds/taRrYAXgxCvVXgAwAALRwfQ7XvBIGVOeUMk1mzfaTmddbZb9PPQjPjN+UnaYxd5ruPhm+uSxcdtuqcJYsV7CghQCCkSUvOYIY1Y5lNrwDPKO/ngnVVw8UC2Yde0w7YJ9a0oGryzEzyBw8f6N9KulTdLs/HNbAT+EIBPPgd+h7FroYNaoDdAAA/U2PQXf7tfgrYuo8++Gh5cP+hgv4fv/9pefbsCMjMDIkaJ9d1Ib6wA62Z0Q6gyfMK9FHzQYBr7wNBMM/txqSeRML7ZuwazQvZf/z3zuDgHfERoVHn/VSWodGL2EXk1yw2/bmYlYUPyNqEwo2jKKbd7p5tNcxlpkwI+DGbVuV4Na5wlPsogLVu7dR0r7PPT6e82z7MLuz6eSVl3NTOZzZAcdYV35qgbvosli2+5FcACylhhhxbtlxTbp9De1s0/25D40+6XCU+0uwHFRAxoImYyJsANI5JouuwCdgPYpckb+ybTzZsSgnNDLA/xPfSwyaqGZmQX1VJshGol98jMEygw7THcKdYPJ3xWhftS4F1YRokUcO6zSQTjD33UQiAkHXOGXXJV8ZZw0H3nttmF4uzYhEn19xYkFL2gADEoGkkih5SCbDYZ4tKleSjVBKPv+f8ErOlX8n0LSfLMHbQuiaTRswCMFjvAJ7/AhCm34D3lZIWl/AOuzKSMhPMsB2w/pcdSgNAcgn/7dvv7uSQNLrFqhGcQT8PbJSU2qEad/X2Vs3/HEA7+OfzOlQoCI3OMJRK9uLy+no5v3yzvD4/W16dnKgG/vxNdS2PJWt1gHwG4eXSKAYWlMCOjDMoItenQZ0CqFsmD7xcXh2/1AYLwdw1a0AHojafhWVDXY9TtJLKALDZCex4nL3t3eXB/sFyuLevQ0rXWtH+6eQNulkzYnGmlA0CVFDvg7NB51cwunvPo3ZAqdTJ2V06ebaPPvpIBlDBSTEcMGbQ2tQZXUbXHcQJpDGUKPnnR0emeBCs3tvTz//0+RfL559/Ud13qefy/gGWZN41qDN/h4K1u1UZ1tvb5fzNuektx6+cqUZpQM16c6EyB965N1376KOPl//6+/91+a+//71oMrzL9z98LxYATAy+vvnm2+WLP/9ZzwDy/OKlJ0Ps7zOfmNKQt1LgHmuzJWDj+NUrCXYc8WRyJQc0himjN5u9VIOXahqZ4M618jcuy6Bu59QTJzIz0wfeuGIHDrhH0G9+hlHlnp7XayWXhor0hhjKpnW6z+HVKD914jZiH2ODHLC+bsLid+U9oTGqqWFl8kGupcAKRJNxToBZHfmRowSwofcY+DAin8ZNpgC5UYiMOB1LVV+6OoJN8lplORdnpuclKOxoeYKxfG892F8POvu/B4WpnDQZTAxfASrjnVoH6Ti2UfIyfNVkKUFVmhQm6BNjhPKkjY3l0UNoXPtVi38lWXADzDkpJE6BnBYZJDfxDLU275A/WYMAazLUzGEtJzzro9FY9xiPZeo1+6GGkoAyjZnUg404zTg2lq9Zyx09HEPe92cG30HyZw21jamdBGnDxoawQZz36MBMnivX7gDB/1+g13+/X8POVGXKWgaa74lOXJTdOCnvAgC4xqQi+l36+8QgdmAne9udXt0zXZmrJ4j0cIFxAg/LI+xG1ga9QLrGgsjvrpZg1PmsRejnBIBcQW4AydbMVM54ZXayXmr0w+8Xg0l6ocrmnOHwGc/ahxLKeyjzuuXafzlnxXTLulTYOPRBP2/eE2cGIys+o3YWuw5a1wN5FjvVM0OVte9naq6rZdQOS+j/08nWZ1rDUAEA5dw4AC3Kr5p32WfRtYsuiw3Q+Sz7mLMU/RyZiI2ez11c7orvwlZS4L2RmeCT1ttlLefUC1g0/9ZENmcywURkd56jNEicrBtKxbr+1aoVIJ2gXQ2h1CUecGv2GeAxKN3Ef1LJUoGUeWZ0lII76a3ZgV7voSwZclsAEK7PtWuKCSayfupPM8ZXee1MYrOuwYY/evhImTM+Qw05JZbYW/UsGrXRlsYeCCghsO0sHM/s5wWcMLMrOtu6gWxfOcXpjSJ9Q5JjVwkty4iz+shBAgefl8kMkH0uYEQJndIRCdJzbmSfKkBLryCCAwJpB0um6pJZV3+i8jPw7wiOeS7eSaUQNTp22hpAC9sm1orgn/2NfidB9v5TRijT7G9j+e6b75eff/5FPQBUAqQGeQYwLdurgJ+fPZM/nISAWStW4fWV1pYzhv6SPS6GAzaQUgFAANaMKSXKfq8ElF5z+Rg3t3o31k6BVIFG5imbsXRHjytKS6r8xvLuaVUGHQwQxEbGnwEAwE8OAOBAfcpgbEb2Okmy2cfDTKmuH62+qgFkzWVPJjrBWs4P6+oSl97HpSUoSLZUMJzO/tMXtd3mGgEAuq21D8TEMpd5zpp2J19ZH9Yd2eDfmt71DgAg59RMgOoLkoajLfliEMAjAm0Lqsly/Y7jK4MZsZM9GaTpVsW2CQtA5UTlgGftrP9h5hgs4Fqjb0I1JY/vaJtoW5jPD73TmgKmNJg1kiymx8cAgUrPBGwv/1ojtsPCAnyH1UDfEiUXLXcp3aY0gHVJ0jkylbH0Kumoa6Whe941wJJ9TTebVP+f6tXFfdA5aqia8cJV2uZm6qvTgyZ4WaUlBf6GvWXT5f9t/L8//nTH5iTL0Q0gD5isZBSxnU+PcwPZ8ri5e2o0k3pwZxtcz7KturBCpqG9Q1OjE/vlGwEAP/78TA0CMz1Ai1QAghzw2lyMFMqQRaDpwieffLLs7d7TSL7Q4xH2n375SXVIKECo8srqF/0DhcBi0WWVl6fTpYRyB6p9jagrCg0ZWEoOnjx4uNzb3ln2GBehYLFlkzTS0AGAKNxyxpitealaEZ6Ha9Ar4NGTx8vTp+/p3Y6PXy8n9S4Ekk+fPh3zrgNOJCsRCoiyhAVW8L4ykNSn0POA2Y7q+HmrrpRffvX18tNPP7kDrsCdjeU3v/nN8t577zkrUNlOBIESjRwKphY8f/5cyDQB+dMnj6WgT14fL6+PXyk4h1aFwua+v//975f//D/9z3p+QAqE/8cffxRbgZE0GDHKBL788qvl1fGxDsvZ+cXy8uUrsT7k4Iqe5QZ9VpjnA+2OTEb28js0UuRAZJJAAoqAJ2l6iJZCqaWrcZBDOas16offSbYo1Js4tDHsyA1OiQxJNSOR84oTEDpYKa44a/wcpe7zkxFBs7YHRUpAqEx/1czzPjrkw6Gumd4ZoQTaVwxgKVeC/HKEYyzc7daOAUBByht4LtcikUXE2bHMMgomBi/AH8aCveOLsg7qxJRVS7PK5sjHscn93xX0xyGKYYiDGqM/PmsyVtXLl/NftL8efE0AwKUVXnNnZ9JACUWtrw1oUmZSoDdwtqTXStHCRkkjQAFOReVFVgxkkv0qClwZNwVsw/BZafNvOQLFQOIeWS8j35UBoYeI6jrdOLMDAH19so4KAuT8GEgNbTeg2MgaNMPrQKNm+tKnogVdWbsENiIlrZVH8O+8Y5yfnI0EMe8K8vo+r8tBDwITLMpRSnlWBXkejzop2X7Od5cAmM6Lo1k9MfIADcxOkLkqMzOIVbBfTo2dXLNEMrUk6zCDsBl8Jbju7xNZ9np5HFmu0R3D8Xs3FRC3xqL5mfTeoHaGuucyrbBGMgbIOtJoZn6WvTP4WJm/CnT0szprq8DIzHTxzpENg64OWHiPyHyo6dnvvs7ZjjjabXt+BRh0ecl51nqFARXafxs56qxDa8JX+87+YVe1j1dmj8WWpPQrQWnAAZ6tB338O++YIKAUirVUAyCkz1TKY+r9dOym4x/54U99NqUfVXPqs593mZNauGcAsUw16WcxZzVrO4PRjE3zT+7tMyK5/LTBYHPQa2DfTcAS9PJneuN0ACB9eUQh3XDzZuk6zqLnEQkAEPMSmmqjRvu8txK36kcBCxFbGPYfZw+Zpe9SHHreOe/awRjVhlcSJo3LMms9Pt0M/MrpTeM3dOtSbNVqhCvWXe1J7udAxo21uHdkRrJfPRIC9o6ASmxUj4dNlnb2Egjz+G45PNwXrZ4EEAHxy5cvlBHHzwhVnnuGNfbyBTXzFzXu2kGvEnI7bvolRkKx+wj+KdH1ZIZz+V3x2T1uzMBIZJINjS6g8/nU2bZlGaGmwEhNR+0/ZlqUqMY7nmAEyCFA685BlxMalu+cPd2rEnvxBcI4UPej6nxu1eZ3zdkyAEDPj11PT1FDR7Op2BfuEUDFrKjypZQNtk3l/rGj0T9KJKrfgsEHJUr6eOdqGqrfA2wS2xmw0QFhtzecOwCSDgDIZy0/R0znmgLA52DaSmcV4BRbmyaAPGPOp88AyT+zS8JesQ9kIAidzbW8Tk448nu5Tvww7wmNFNNh3w1g+b7PVspbnBW3Pg+YZobM8CEaWK5APrR0vXfR1KukTaexmiD2d5MuLqYHe56xydE9CaY15o5rqhRgtVnu9Ft680xPOwtgoB5LxZa0jk9D7+qbhbxWUlosKpU+GKBwrntD+6dm5Zoo50lpkSUBBTWG2Xqhxki2Mr6sW9jNLJ+ArGLiGcxx8pv97Awty4ClCR93XZYdF3mimnSRGlrbpmc6ysZ//+lnAQCm15gCaaNjqkhma/YXi7JT/bJqzOkqWhmYcuSGMVHnRihDtdkE5CiQu2U5Bt08erEcvXjpTuZV0+wOvQ7co9yDRqNsCE7fe/JUAvv61bE6L8qRKwYAdW8EMUJbceiKkkRmm3d87733JQQEvNSmb+/uLsfHx/p3BzoeP3iowP/6zeVyf/9g2b9Hx3iPXdDmo5kYzyEKTc1jZB03NpRdhy1AQAKim0Y0KDZ1oec6XOPamWGev48y9Ka5HgqFrwx0ZWYJ6gj+9kCO9/YsgHeL5umaJXFmoOThQykxrk+Qztq9evVSfRF4X971jQLyl8s5fRku36gxDwrt8eNHAlA+fP99ZYnpAfDNN38RO4BrffbZ75bPfvfZ8vTx09HJlqCeUS4g1gf3D01PX+7EZHh77e7T17e3yw8//rQ8f35kOiuBUyk+3hGgB4WVkgHWKiUAvD/XPDk5rfE4M9vhTLBr0/hKbRoLw2dc4z+praytGCFCMqsrxhhJljmupo+bkkjZQmXKeeYaAUYAP+YX1zky7Sx0Yj9XHLM4wyDdKDmek0kFcfRQtjEkDhiKslQdbw3QOYOSGrQ4wVxbqHg1ObGT6t4PPAMy5efwWdW51yhFg18JPAj+cUj4DKDPEXtVjpLpdaajYmBVWlNKvgcM6wFijNkMkAKkVQZ09FEo7l05aVJiLdhGK8Qo+5nc1ZrnwGHizGPdeWd/zoYKXRFHMGsq48LcYcm8HUnNfy0myayfb2UIKxk764F8Zb/UZKsyBymXkYHDqBUlPQ7yzIf6WmloKMCl7WNqveJgZK5weiRkvVMuEKcDvZO9zdr7WSzzAEFxKtaD5DgIfq/xmuMv/L7thYP07ixFhu2M28nsNiTyoCxUXdGU3DkWUOe4KLJaT5oAFviidb8zIJIMgY1pGejGRMuZy/1jdGNA47RzzchBmv/xM+4RZ3E9KEjgFjnwe/qFAgDws3nPWb4UGiU2oLUCGA5EnLxRp5+pBrKTpoeifyLnLi9wTwmd/IBClb2VfF9PR8Hg0q97APTnlTNWNeEOiPNudiR6Hx2dszaWtDvVkcGsU/7UM7Tyk64fEIwEn/2MRUYU1K/3qygnPGVA6P+Ud0l3VlYn94lsdAe0A2J5n6nP7HBJDtxha2Tc5VjqzM6ESq7V78cV0ny3T2Aa+qPNEed7YbzZT7AsZm+7zp3nJZnbKk+Avr1PXb7ZiwlmtfYbi5mKzP6uXhcCA2oMM2vnTvX4Ef4v9c48e4Iy5Aodq+CrgmnAAfYwwZ0yVQLrfEC4H0xAZckqk62AQUG2GXdicKm+3ufQrKzQgB248Lz2j8gGzukVsd0Zj9VlSH+3Iycbkok7CkoKBJZ/NoK/OSYbHWOf5MrlFbLJE/iJrBN0unzsRjXomQoQmrzGoW16Xj0s0N/85hP5Gn/+8xfLi6MjXZfEDcku1oXGYyR48O9SIuAgmfpn09zZN54ZJqHozAug5oGAAPwmxjzyWd7d4zStL3MGR/a7AIAERQHaYRoAovPF+wMA2NeiVGS7GCGMIbznwLgACY9vMxjNu0ivVwnmbMLspng6M5WFpv6fswIbIAkcHts+FkxFGLKuSU/g3nWWmB/FTs4Zn7p4kdzlupEt2zH8nAkATP0wGZ+Ur/AOORPRdwk+1aB7y2MJk7VOU26tGcuvGnYDQoBgiXdUslJMudjP3vB81TYWACCQyslXZDi6i+eaWWH7u3xPQJYAgSrjLoZ3RvEl4ZDzJ9tbo3ttv9F/1WuljS3tLACdT8U59mN1plpvJjFRSt+NsgSVKDuZQ9xHfOc40+V58V+9307m9a/Ic+yWwSs3mldcO0YO+h34vkGX6SPm3Mc+eb0BlqrZak3hgv3e5UY2sBISYQnPkq7yu6tUK8BL5IXn1IhUMR9mrJK9UmxToPz0p2qU8miQ6Ht0O8xZRBfhC7o5IGUT1qEb/+2bb+6m0zg7mnZ0LBfjRQmCI6QcXLp0yhCDKJbji9EWLasoykI1cKxBlUrxEBC+RVFdXak+ngBUjrfqPXFitkRT4kF5cQJBrkdgyDOwAIxigJ6eTqZS/gtOvZt/EAykppMXf3N5IQHm+woK2wiwo5cvnLEXFcuzcAEZxGCgVlr1fm0WZ41hULaZN6+A7GB/b/nk44+XD9//QPcmc4zyYxqBMlvVDXUgnkULSUOJCJMo+oeHavJHRp3P5l2s0GyQjPbxzm9GMMcBC+oXo0nQzoZ/8803y1/+8pdqmIMDWY1TqkYNZcu+sqjUq/EebtxysDx7/ouu8Q//8A8CAAAieBBGnQECIagwD7786itdn71kj3E+lJGmpvrmbjl6+VK0azkxlSGwo7ehe8eRkAGvbGmYKIAtvCvyEITTB94qIM6r3v/ePa09yLcZEwZaUouWurs4lAEQUNgOYIxYSmk0mnCcBTLsAs6EFtvpNiJvQ5dmSkFB42yyLkJHi6qaeZ5C8Kq2J3X6PCO/G0ABlFgoZKHhokoVRUgKrMZhaeRJAUsd1Mo7yfkohJp6yzybZeqeGB6sC+CT5KFGTaa+jvfTDOEaKxgHN4Ffz5rFSe3OsJ0rjzIMACOlVtMiajf1XHqPpvgFwmlUJ7OorXd4L557j8yD6FEb/rtq9TzpQQpXAaPZJyhbRn+ii5AfnT2xI1xLmABxBqVVr1004gSDUvrqO1LZlNbZ287hzBimRCHrXXp72K914CTzpleCpBYkgzAroCiHwswFsj50gLWSz97kGgmiZZhb/4Ocnx4od2Pin6/YWjeUqvF3CepSJhOAoAcs6XCbIMn0xVl60IGy/jzdKc/z20GaXdyTQU3DQJe3VAfjcuo5c7kHstx1R+6HIxaQex086YFsgv/1ADaym5Ua+19ZbHdSt87qgXqfE7weMOfZssZ23kOlrr/zjliYQSqY40pDuUW2B0ha7Ic8Z3+PrHE/u5HZnGP7BXqyAYRFXsJ84HfXGR2S8XJkUrO+DgRk30bGuV0n59FBuJ++O0RDzxRDwM9tlo4+W1TVnDXOSkDbrIX1voPiDg6E2cE9kK90YM7+hGbqcgmD7+vnb0UuijGQz9fbjGfl2UUJrUA1uiZnlEPOs6zo0Moq8rsG+GbdKf5RdKWCgkoy4EsFCBS9uxJBAQUILvE1COrybuoIX3X62CPkykC7Aw7ZiCppBKzGp7L8NtC06qrDoBRgWoGhsqs1vtX62s/LvhiMmsH+1G0ukUm9shz5obTSIDbPkRp9gwiFBwxbaICr5s4XGM+ahuUBwJFyGwEhTZnLD6kxgKLaVkO27AVreCl/1B3fsbcfffShnuPnn0iQPNP6pVleyiFIyBHcx/b4/Mw+MAAS3M82G3PmNSKoIDAJc3TIUZ2dnNEZHHttvHTVTLX+jQywxiQPLi8Y+Zekgnvt0HGfsZP7B/sjOxvQhJJH+QiV/OLZ2U+fNY81VlNr1u7a4/80teDaoIbBe2fwKT/Js/Hc0+eIPrL8qdynjclLaYzYgjeOI3LGE/hZdjONo66z7eln2BwBQG+uSpJdbqlnqKkg6Zexs00fJp7dPpb0XxI3SwAAIABJREFUh+bOb7m/mdjS9kml88qH4DmSrbeeasBJm1KAD2p76/IVA4p9KsCU3/jGAQfU4JaS2C2Pb3fM58bEmYygZn+DIQ77bI4XtmLz//msGNwzwGC9r4A2fVVqfJ/8TnxkMRjsk7Ne1hn2BzLtR2zJYgVTSpl4gbvaRjqxHF3za5s7m4TP38n6zNJX1lrlIhvoytnnI+9lQ5f3nD1UoIUHuEjM3GWIn9mWlo0CPCwZSd2/EgFZA026qCaTBS4ns7+u+8NeCJvF/lDJYev5JuZSJeg5C9jUUQ71f3z+hXoAWKGGhlZ18I3OEGMmVKMOLcoIjFGOwOLMAouAYQgVl2vLCG5Qd3+joFBOBcHY9vZy9ubNcnJ2tly8oWv+9XLx5kKO9K6useca3esyxIWuBHXXzFHR+L2AZMPJcgIAcOD4nkaQKHOOkncfApQgyFJqLhB4xhIqaCtnAMeamuFNkEXoxFUvmUBU70zwHyG8uVXACYr727/5G1H/Cd5RLhgGdZKvYHfQ5qp2LOPC2MA47KrJ29vTs3Id7hcAQMauOtSmaQ5OAiURCIDo6otnzCZwJKtL1v/zzz9fvv/++zFX9/Gjh6Mei+vTQRaAgAOKUeLzrB1sAJQMoMQ//uM/Lh9//NHy8sULB05qYGHFzX7BKHjx8sXy/Oi5mj6y5kw8gAXCXFeBAnvu4ktJAfvIfsVRonNqJj0gTymD4Hf4Pv9RWiAlWaUbmdEaRQqKyef4HcoaMNCpFQwCrcy+xunMGpqsf9DDGK44L8qeFHqdYE5nY23OfYIeEOb8XU4utMlyLBXYVhYJY4qMcE0j9M6qqn9AZT737u3JIdKEDgCU21s5CFzHNFej7GoIVtkVlyHMuu9JmbdDBuPCUyx8/oOUZi/imGIk+B3OfBQN58719TP7EdAhn+9IpJ16z6aOg5+Gih2EsVGZY6+GUi/DJiegKFg0gXJXawMFzFHekePtbLucyaLDGXCaey1jAzhZhr4KfCprk5R3srd2Bli/7Gc3NjFIGQPYg9Q462k61pF5gM7Q7eLEThAgFOyiBldk57imnBIc6Mowa3/eAv65vjIlQJkUkWBOYEp1MM5eduAhf0/AtPq+XpcYmmTz/O/ZhbYDSnnWOFmRDV93zseOgzKC9pbpTOCbZ8ra51pe4yr5aON/Ilfr2RB9v2igCWB1jcp4I0sJZvs9OpgxHapJj+hrt+qMpI9GzX0Odb26UkdG+t5mnXMG18+k3y1NjeKsOpuXDHgCsQ4GhlK+fr0uAxO0mE3osh7dybATs5pF1Hu3sUwBM5KFkpzX3gbIyP6OwLYcvOik2OVVwGqORp1rbTnU9RT4eBZ5QNlxn9Zoj+fqAEAC2IAlI2NZTJjQ0TnPpquvZuSdsVttMBb9kDXWGlb2K8+e4CvrFfCEn6ep5Io+RVpL7meWyXvhUqYpGxPQcUBAphhdppF7lWCJnAnULt/E4ILnehsAML1YgZWc953R6yj+S/aI9R+AU/mBAYhzLtFXCb6xI9g3BYdkjK+vlRVNMKAgrpgD3N+1rwG//Kfl1nRx+Qeq+Z3la6v6w0FuOvdr/dcamPaA2Po5jXTdVMu17oBqEyyKjK18ttU6q1Gs/ABq6d3FX4AS/Z6w/XQaf4Ov47F5vD+BJaMV8elS626/e5aH5azwJ8C2ZG0EVD6nAyzOZJ1W5x25G/KnCQfVRR9gpsoGtHeqMWfUpv0GSl+RC8kUGcfNRQxVsW/FLAEw23LHefUfofmys8+9s3kH4w2eG8BIFt3PRjKOceOZuDAZDLE1OWf8SdNnWKZkQMOklSxXDwNigejyvHtkSeBJsUyim3yWXHbgbPbs/eGxgMUWGcGkKdxKLJSuSFCM70IjOfaVvaJ0uAeQOe+5Zj8/DtfmOZf4bswyicQzkfnuV9DHAeapS5Hc70FyW75cfBJn+U1nGzrE7pne3/qnGNujhn6OeOWerF9sut8jU3icpEpCzj6DWUUBhSRbVROfRPUop9wmpnRcFdvUQbisWbefK3at3pk1ZW8u33i6XOzH8Mc0KcPst9UExV01QZ39lPq9AlBkryWbLfuvta3g37rUZz0gSD+P2bt8L+9BE+H8ft63+09lil3ye+dYSqz4Sthv/G//438oD2GFalOUjqVd6CJ4vmDG9ljB5ysAQOoogwYb5dmWo52u/tR9KyNMkPPmcjm7OHdnbJrF3WOkCV3joRRtKgCO0+JGCA5e+Pvr16ay85+y5vfva6IAAaIYC6PzN90rbWwAGfi5nBfVA9+qNiSNhNhsKWMcWgwMwb9ISBNp1QbATmDEDHS1jUWNbP7mr/5aFHkUnIIrIbGzsZUEtUbbRDB4x2Qc2GjujaJCQYrSpUaKi8ANfs41jdjeLkdHzz1aBtbFnkdSEBTbmd1Q+QE9CAjmCaChdFMCgCBALeP7OQBch5/RxC8KK+NfPvjgA1EIeTcmETx89GA5fsm0gmutC0G7aO3UnfH8b2F2vFqeHR0txyevlbVXZ9fN7WX/8P5yeJ9Ot3SwvlS3VsAJlQBcXipgJ2ufbr8J0KGq2yBBB7vWdIcue8rCcpCrv4A7qG/o2rwb72pFYQWDXKmupgCkGGycImSJNeSz/K4zEdcCjsh863fL+ZASw0BWtlFKq0oHeL6ulJR9isNYY6zClBnzPAsxlJIt+rScMIJFBf9mHXBPqPoo0JxZgnmyB6yjWST3BbK4GQ09K9rkAByFC8tnFGhqygN0xRmezegsi6Itl/HpPSW6nmD9YsxsJPLvGTBpP1sXcAcHIsWNzGJ3etWbqCGqocSOmkB0R01vSHApRLzANRglUew4nw76bdG8Lw6uOZMxOEPICoAYxqaysHEetC6tG3mCr2QRlZEuB5bfDTAaGq1kpTmgUd4xsFH+MkL+ZTEwEqDIEaWxY51BdetVWcE0UHI2lWmYlN3IfTdecXbiqM9/z9WwnM8Aft1ZzvU6gPAuhzqZxx4oRnb6c8w7x9FfB2NQMDMQyHr2dY3+CAU7jJZh2IsR0dckn4+dWX+m7E+/X1/LBGcVk9ox93Goc+Q3swO2WgKxvic9gIy9TlPQdee3y+UMAGfN/AjUWunFu9Y4z5Dr51o9COsAi4DOkuW+Jj2QTlYpTkd3Urs8cM8OhnsaTHo4zCaJTSpnV+TR4LVGJIb6WfO3e6AWPybPEQCY+yU7Zf0+Rwc78Ambo8udR77Z+U22eTVLlbXIeV/RIa2MItcI0BKgVvI6QLw5OSDr4FImM5bCfsjPkoTn+2F6yU+przAVuXfAHjUSlLPupsEuEbXehArN7wWkCYjO92STi4XUg5fI0OwhQA8Cs/bwZUi6aFQqzMcCNAniDIwn2eRymxnYpITIzQKVEVayaY7+y+9mDdJjYoBTBR6yH/JnoYJXdnfYsGq2iQ8V8Ij1S8Y276ZzEKZOnQdc5wAAqmW+A7CdLBFf002/GP/nZmiuu+YcGICZcgXwEAo7z+eSM9Plw4rM2cyMcZUdFh0/YHxYGdG7boY9u9snSMPHC61etq7G7qq+uD5DcO0s+7b8De5PTMCzkZxSSWLtoXqI7dyT5MX+CpAtJqLLL5kkUCXCw+cygOV9mqUF8b26jk5ChWAxsq2MPbI0SlcmKyVnFq/BAJjZLNERASZgKBCwOzA0ZVvnuBSzpiwJPHDJFrKefjVDh1bSMaWCARDiK2Wf5CPhLyqRmfiLMk7YQTXdAkbE5myIG93Rz7H/TvnytZKn3c8yaDvr/xOcao9jn0qOEyvhh1ovptlwbNn0n9xHqSZoFWDpdfVnU84SZpoTs62Ewcl3ybP0TPk36u8Eip8pCPrMLGXt779qNydjDb2WvbAut36PzZP/ip87Rgg39hKldfd2BCx1vdz3x3rdOit7OXX+JjMQRu8qsSOrB0D87yQiElvHToxnfutylcj7u/wWzqL69t05CaqkuHTz9TIAAC5gwXbQka9cuDumQe2i4L2ZaQ5hZJjfz6xrHSiCl3K2pVDLMJLB4984q69PTpaTs1MdGlA7BYg31wrCWIDQ0uSAv70WYKDsOKUDb12PlS7fdLdNNhgBQ5nCMsjh1jzgoMXQsaqzfJw806PfasoAYIOCf8bPaGSDgyiCV/zNw4P9hc76MAbIyDKaEOCBZ1FbnAoIlbmu8V9xOI9fvxYwkfXjmdmgdJPM7yVDwfePjo6qXm9T70VQ/vD+g3LsjchCl+FZMSgAE2Tu2RP+na7w9x88GHQ6FG1YG+m3kPEs1HzBIOBPyifef/89ARMefWHD5CzCeaG9zgSenp8uP//yiyj/Hr93uOwf3FfPhZubymBubWndRhPAi4vlhx9+UClBAifNBK55wglIdUhR/qJ2pgbQh5nnB5CIUVdpx657JfCVTLbGAgq8ce1vgl/khffk+6wV339w/1B///rrr5bXNDREDtoIuXR47xmq0M772enONL9r9oS7nqZeNc8U5RQnTCN3YDzc3AjsYW4yz2nZqdm3AtLOZXzvIxM1DufF8yOj35tu3CTHHOCsGufwjFw78haDZycfuXetU842aKnKCCqTFn3RAzy/62pQGyq3Xccq2RgIssdx6ifVBCX7ld/nTwKeOFcJSjAm7C8lOAfUrBa9uYMU7Mfp2dnQbWQbFHTGoI4Z30V1q4yfdcKqTsyeZj+HQk6pSIF6/flx5PTvohXLeSyGSK4T0KHr3QThAVMi16K/KRNnWjtnAmOU+rEwAHo2NmCIdKjqx1dHyPT9i0MjR7qosNwr76TvbVTH+dFN2vsdmfX79DFIyRbEyNp5iVOf8+3AZTWzEycxRrDLqn+3RuaFF54scvu35Wj2/ODdejA2HTCLiZzHxrhYbZo1e0AkmOwBXfZ0nIMExfEhCgAIA6EHznn3btDXZU5nr9E985zr+iaB17Bt5aiaoungo392ymJ3dlb3zTKQ/gHzZ0NXtakSuTZ/xlfIuV2/V/yQOMTZH+wDDhT2L3KpM9maJPotJnCo7GfVYCcIzjmN05hr9UQG34tMojMDAMx37iUH892jKxM4rcvC+v71zFBkujvK8VUsW7NBm79PBhLHNHppZuKkL2rrnK2fk0Cy3ipVqNFuBpDnqFM5m5XZ450sl3as4yPyOwosb+3f+PsVNA/qdNm1wnuh72rKi2ZUV11ugcJiMRWoTdICvwpfifI0mG9kSSUz9VxOgGS/a+fTSHQwUjzPO2PJeN7RiKtmYed64xz0EZ0FxETfSifd4Wu6LG8G5C5/EAuxut3rzOHXaiqBex15H6A99wxolQ+mdxb0+g3319E4PBiQRUnO2YmsGIiueeZ1hiNTYf11UIbfx47zBSij363u7XaHAz4mUVd07BqhPYJrgfAGlgOg+hwaiNKUA42KTGNcGgPu6WRqVOOF+wYks262n8EcP5NZPKw7fpzZoTBQ8N98DtL3RJnNtXF+sZM9LpEOEkDv/hxJDtzduFTTQexk7fD7Ah2KhSA2Sa1ZQBhKACY13Doj90x5Hb/DNQJcdbaU7pe+UhVDacxc+XNhz+j8JyhVQ8MwnDwuj3KLAFrLBqXWPmPRdSlpje9mINoMjIAUeT77DpZP9QbAj6oSpMhHdJRlLTJjHZNGl8mk8z3iuOiLgAUpQ4p+yfraLjg2GI3xkHGVDC8DDNQz3Hrix2gUOxrcptRn1tEHAMjZseaYwGnst5kmc5zi8MOGf1EHrd6V/gPo0an741v499QXo1i/HRiNTpfMt+lgsV9Zr26H4oPlHIp9sZgF1QGA/H36b9bVWvOa5CEdAKvhn//9jyoB4D+UhdFILyA3TBAT56Eb2BjKbrzWGQGhk/E5nN1kbU15cEfjoHJIs2bRF31JyFk1XFE2HyoP3T0v3RNAmfCio5HZ4+8KzkX9Mo2N3+fdUnNuJW4FJ/phjRILSqpAqLr6ExxtQC0GvJCx9d+Hsljulvffe2/5q08/VTBG9pV3uX9wqI7jyVzwGb4wEungH4Pz7IimLqcj84ejE1peMtodPQIM+e6773StNFqhu//TJ09kKLTRy4aeh6DftdDU8B8OIc31ZEDkCFjg43TFiHiGpZGivAvKXcp8k0AGlNdUKu6LooZZQQae4J93BdQJ5Z+AdGd3T3WD9H3g/gTWsAsoMQgSCKgD+MD+SgHd3AgA4L1pMKhxflXTz1QJtpHfhenAfzAIjo7MckhgpAOqsTJWCvmzO9qRd37OesWxoUsvIAqZdHoovHrpMZMBoXQwC+0PaBFwLHuYoCjqwyAEzqWbpBDQI6uUjICQZ5xfcuWhbXucyuZyeHCoPU55BIcbY3jy+kR/AthgMB1I3SyvXrxUA0efNYN9OFwYAfXyWBtdl/sFtYwTNLLaMgruAGvHeNXJjDGIws/1e6CUFEWAgAT/VlwzMM3ZlNIuJyGoqmi4NaJJAMDevgA5gX8LDcDIzJg5wnvyX86eGAC+uX5uWUAlVKfg0g9BX7N33ZjIsWhOow1TZcXHhIKJKCtr1yjaOnulb6nTNLAxrzkc8IagR3YVLFV2KsHCADXK4ZGSL8ZE1l7PXKwpAZutkZoCzqSW64XtaGbSgQPi7Hc6dfegE509AYA4dzXVoa6ZZ8mt4lTEcVk/nzmnWfsE7brOShO5GQit08vt1FQdeI3VHAFhAtakzWpfIyt+vwS8k8ESXTndgtWM5Cr4Ishm/GrmaPeMAz/t75qSnLx3l0HRkSvQ6zot+xPZUR1i1U73LKXWelA+5/5kjdbBvJyR/GmZmJmv7oR0JkP2Ojqgr3kA0wA+/E5sPWc4/oedbuqmzeDxNd2HJF9yUGtcVTJmZjfNwG/8coGIXR93+Yizi47uwKedrZoKUqBY1mm+n7M+HeSInuh/8veAWJH76WfNn3UgwX6TQRtPN+lOd5MdyYVlLaBVPzuxC8ijpgO0sVn2CxwMDQe4WEQGpSdbSmmRXzXudAJIvQuqVKvrfemtYhOkO7Wc2pqIQwNl9IpK/t68kS1mylFKACM/rtX1DkZmZ5BS38f3qlIZAwCm8ko/VQlGzrjOS9N98W+zZ1VsoMCDr/iw8VHwezKXO/rJiRtPTDD4kOkwBWZsOkjImTKYiw/rzL78Mmrih88ymSQGbRyo9rMaueP5Ofu8lwET+3geH+imfX6uBMWNpdIyu9bl/ozWSCUM1eCwbJn8AAGwUP8Z12ymA6yN+GGADjQiPD89k6/jkswqITazf86Yr8w5/gk2Df3lMaaUEdTalO9PQkB7WDGL5TylS5aDrE8YelYfd8vby7fDH+g+jOVIVxnnbdpAjwfOFCqDizPg7kANAEYzKb9qOuceANWDotgD3b4nGUQskj3k9113TllF1d7fuUmumUf02/J0M+QRuWTd4ivqeck3VWAtFmX5F7Cy4xtqrxcnO2NfYltYi4B+0R3WFbMMJ1T69EywXTNQlDMTXZDrWtd5zwIQqRyoAACdq+ob4tG5nuiUNUsvCdYnJdND5zcWg/RFGn62cjQBamKG+j2in/Pss5G0aQn0oXhXGdvUSdbDOWPZO8ujgd2cV8Uouqflq5/jfD7rFNYPgF7Wq9vV7JfiYe2fkxlK4FTfJe3Xv3zx5wYAWLCSteODCQ58OOyY9y87rNPpwmDmIA2npaiiONxkHxFMnPUgzxnTo/pcOe2MkPEmAAj07KyasaXLorqM7iynZ+fL1TVIG42vbpbj1yei+fuQmE5vJbAlZBwlwLsBGGzxvtUZmEVjYek6qQBzY3PZF7V+b9kZdbMeG0fGn8z7Jx9/pDm2oIgEb2QodplNW6UHcmhKYFmXrKc6M25uLmcXF2IxZMxDlEyCnhi0CBRBNUEwP6cxH7T8+3Q/v/9Akwd4Npw6UHSxFTY2RamLM9UPq1C3G+8xPyfDj1Hl2RQ4F4uDGn0EVz0FtjL2hLpzmuMlK+AGfsrWH79S4E8vBtaZNUYhqQZtk3rLWzX3414osfeePtFaHhwc6t9mSrgGDiMRFOxPf/rT8q//+q8CAFgXrs8ISbQZzIvf/va3WlN6GNAtl8Oc9QOssFIxHYs/ubYNoRt18Kzcm8+wHsgC7/3k8ROPRLy7U4nE+ZknAoDKZkoDjkrqlmIoc0hz6OPIuZEM7+nPQKtk7/DXuHa6pKaD+3DIUQ4bm6JJst/su+cD03V3bzk7O1XDSILMJ08eD0YD939zfj4aP8YgsgYYMfZMJRzXPAsUTDdu8Sx01+zZ0Z+OVp7RiO9qh/e8ZxyHBJBxmngfOcvRG5XZKZetnPgEarOjPk4Qz+X5725OgyPBc48SgN17OnsAVRjHjCzlmZDjDgDI6aqQrBse172Z7ouTGJrq+lmM0xZ92J1cdWSvdekBgg3PnLmsc13BiH5SdWE94Mv+y5SEUlpBb4L3BNwx5NpjTUbRpN0B6vZnSeOtMTGjzoeMXr1UgtE4H71BjYyxGACzk3yMVjKQWZM8e2xFDFRniGQd+++sgD+NKZL3HSBSc9wjf/zpDM6sEeRzA8SqZqn83nBu1wKAaesSIK+Wr/QALjo6n8lY3OoUtWI39bswEYoFkKxNB1+y73mffv3hkPwHAEAP6GQHxTaxfuNLOi9Z5ApoI1tZ29j2BLbZw+xpB/X6mvfRh9L/lbHqwW2/RgIp2aPSubDg0JPJgvI7fB67HJkMA6I/h5FTl+fx/z4f1Syql9e8g0UUvdhlVgmMytIN/VQA3aqeazPrK0Pa9UM/z+OMpD/SGr02jmAPBHIm5vdckuiadAPbuZ/WuZxbv0sbldjYOVrHhUy2Qb2VfW7nv++fWDZpclpgSGctZQ1N471R4qTLTQ/UHfjMTvvylZjyBKttY9PMz7ee6ETJaBr/BnTzOZ42qR8w6ep6hpyp3m9E6zWAACeJwv7JXiUwk/NdQULKBWEw+F3wf3Yq0Jqjift78lzqz3ODLE22hO5TJQHT2Z+subBWBJbUHPIwA6TbVFtdTf6KRZUsY4KXdf2bteNcht2UfeeanC98Al6M98p1FGgl216Nd7GLWkfArmLa4BDuH5B4cPYf4MZd8ulj4J5G56fnOp+iIqufWI1Ho7neyKZWfwemHJT/rGZ+1YDPpcAedezpFNWdvXoEOICaPTBiA3gOB8JVSlv37msgOUwD5RvAldWmbD6D1jOOdUyr72BwzgxrqV5pY7KHwZ7EST37K3losVTkS/aJ2Kn6jfBsquWmj0cxtm/uDC4R/9i/pdu7GxCGNUUPCfvSVb5ZNfcCV6vEgdILBd4BUGpUnmS8EgGKndj70uuJ93z+DO55LVxPH/tqPWBfFdkjyRcWmuQjTZQFdvlzYjohj0X/j48k36N6gmTCGtfPGuH/hVW8bnhtMieA3P2NUTqUJr3xHQRCOS4QcFhj/WQjix0V+zx0vSa4eFJWvtfLydLDpPvH1uUeb2y94cRaQLysPddzbxT3kMq9u+2O/U5MmYa6K32X/u+vv9YUAKE9Q4htMIymQG9IDel8kSi4GOPcbH6mFP8wJK6151mpZU+jwFC9CKSUOavZsoyjs3Aww9IBE11AEV4CWv47ZNQcQdnLlwrsHz56LDTo+dEz1ZxnDrvmw7KI1YQB5aZmIyUH7gPgSQY8/9npWTU321iePHy0fPDee8vDBw+XbQXXPugYKbLWzGEfDkgJIIcVp1ro6+gobyNtaocVJ2tMqULGWHFQNSIwFO1yEKzspxLis6zfgwf31emcgI9NTkd4mgGqwUmrFecarDH7pnmf1RwHpU4DRASbIDrBqZ0QHygOWBxnIH3PPTUAQP8Gns0B7eXoMaCup8mMEtTXPOYNAobF7075BwafbDVgBsEn1+6KNKAJGoDSgC+++EI/Jytwdn6hkhFkBBYBPQ1Yv6+//nr55ZdnAgGou7YydqYC0Ccz2HkHrh+ksAd4vD/X4rNc+/HDR3pmmAjQEnleyi50MNV479LjAqtrvg2pqUGsTUAG/s3e8R9/Pzmt7svITvV9SEYzNKAcbp6PsZSABTAGOAM//viD9uLDDz/UXv3yy88CSEI3z9khUwZtvwc7KGLKQCh/wdk6evbcZSIouRqtxL+FdMs22flTHWj1UQjqPwO60ECDZq4qsqDGUrqlG+L8+IxGOa/WRKdpWChycr6rBhYnIEEo4Btngj2VAyIk2DVo9MtIc1DWXiCHUPNi8tUT2WnymDllJcSamICElG/VH6bmLEYmij4AwHSIp5I2eGEQMsG/9EFzqCOL3YGLcte7l9Kn+VK+4vT65254qIxAs4ArQSVGjukcrVY1xlt70jLrCZC7sy+wuNXg9qBuGEEtwKRJ5/t5l3cBAN1gz2BvOlj9Gutj7GIsu0GUzivGDffFKZUuSHBaBjaBlx0Vg9r+c+zuui8xat3z+6t75DnNXTbG3ggIMgBAba6zMtXZtT6Q++czfZ/9jHaA17/62ltWXXIHIJUAQfvMBIWagNHv0c9yP5sJMnuwmbXK55MNyTr0YDbXWr9XMuwJ8OOkp+Qv7xOAtQMAgHwdJOoAQPVdq+ycz2+aMPUAKcBE9rCfuXV56gBddOl6sGd5mUF335/+7vw9yYH4A10+ojsSvESm+zN1OV/Zi8bOCnCb94xcsW44telgvnKumm6Ofe+ykGdwXe70TfpaZkJBf94OmK0CCz5vgLeytbf0NzrS+UMO0DVqiFvUe/U3KTfeAdnsB9J1nMDbAlkzhzzBO9dOHXLWLpk2+TvV1wdbnnOEQch6cGYzg5ysYQLZ+C+xMVzbDf9cctNtYGa8x7FXVlEkrMx8N8PDn7E/1s8wCILfw2VUM9lloDNMjm5P+P3ovpTK5f0DALhxop91BhL4MzVWzxJeZbRlf6vcBJ9DQbHK4BgxV+Mba6w4tefsRXriKGhL9390Ej6VgACSba6hN6ho0EW2SMCSGUCxxT4LjKpL0OnMdQeokaMkfvB5oj2jp3IG0u1fZa4j/pkn2fR0gw6OmyYTJmeSnyETaZysoLXGeGafBGoUS1lNxdf6IY2pFyZ9AAAgAElEQVTgsZ4h/mRAoVvYKICA1P+L2g9Y5bI2xR/qGValJDSR3nV/BsqX8wzSsxlBXMkJMv8CjvFdt5xNvzi/UNLN78UIy8lWnEG/x1rynpZTB/N8aWRjjfgmQMdPJWHltV9l5/rM2H9OmYamPslhmNNcsGv4r7EJPds9mUqr7MOw3uxnr5d9zD5Q672ZuJ561xWIYrtTrKHpzK7GlcVOzfmKrnI8tTPAIX6eOMXgxCwvTBwQEECxntjtBkDDSIu9yF7Ex0l8mvIM7h3du/H/fPe9PBwHK6Z5jpEW5TR1qkIU5HAsilKvFwxCVEhOFI2bsLhGFep9ECwJY5vDybVx0E9Oz2wMahKA6c03ypSz/48fPVLmmwDm6NWr5eXxKwn6weGhru+Gc27e4mYqboDGhtIrAKMADR3FRBMcGfKizeiQVqMsqEYP7x8uH77/oeqKhThSF1P1qTwjtHCUqGflbiuC0dqgeHCuM++0DmUUmOS4ZqmqN0IpZZ4vf3d21w5c6Pnch8ZvUN0fqK7fZRoK7ouWRikA2X91KK5mX1xHQXlD2XgCSiXEltjeWQ4OD4YR4dlkdAJkjKYtNiw6oOosaTST/5K513SGAg0IP6Tgopw3NpeLi0vtEc/EewEAhOqK4o3jFwE25d8KCxkZykZURIAEZzAABfj869cny/ff/yAmAHT6dM/lwLHPrtdz445kFeJc5IByvdA/WWtAFZ6XMg8y7ezDk8ePhMxSh5+JDe4/4DGUvBP3oSSBP/mdOFFhtWzv+ndOYa1Q31oBVVA7rsPfZbABfqiHzLnRurtJFewHFC9nBJACo0NskPthKPPe6gWwsSHWxYcffSz5SmkJ6DzXjAJS8FuGyUyARWfG73a1nBwf63eng+TnjaGKQYsS6s4PZySZZRneBN4lK1KSBQgBpAXdHaAjxlJ1YZ41r+zhJswOGACe7aymJwJbbpaff/65ykoM9ImeXU1uQ7myAxD6YGbE1hQFAaWty++gV6Upjw0Kn+8AQAKKHlgl24lujDIWmCA6pwG1rGkCnCmb00AAAIyApdZv7LlAABgGqw6y95a4nPSBO6V3IJf7ZA9Vv7jSuHBSSrU/5Wxxz+68rBo8T7/ovQASICZQSuAQI5bP588esCVI0no0ynx+N+sWgE9Az83NYPe4hKlkoIGrce94lnn+Jt28B4ZxFEXZb3PDu8McxzyMD71jY0vIkcGBF+rlkaidxprPj3sV6pN1luPb4J2+hutBfEoRxr6WTbYTNKnjWYMus3GOOzArm1llITnbcrYbSyVAwfq6Rda6bUsGL8GW2Xt2YhPcoR9DR7WcbMhWT3DK2UIFARIG+yQOgK2j3B3fWarcI0DtynuMjN2cBe7zV3OXay8C1s89MS31P+p7EdnN/vCk6zKTPcg55r55tqkrrJNG8NB4xtqHFdAqpQA1IaLYAgEAnMGczE7tV5WG5Nmij7J3PKP/7qCrgwv63QI4c54jw10WkhmOXnM/k20D6zc3YtvF9+E9sa08s3oV5dy289sziAl41QelzohGfDElZvT1sH+mQL6ymQHu9d4FmoUVqJKDqpXPniS4FFOu2ISx892Gh4nGvXkGr5dH4EbfOmAyKDH1nwOq7Z1MG5jz4ScDwPIcmxJWBJ/r9GR+Hrse+wxAHgZuAowE4+nOnz1b7ydBKYBkwIRl20ZleA0A4IBwz7B9+V06z5v4MBtoqiFo7b2m+tQ0G9sIZzjn2fM51khnlf95+pHPh0EFPkOix2fTutXBt/8L8xjmY3zmYTPrOTxBqurkW5O1yL+ZsvtaTwfpthk6U83ekiRDNqJv9Gw1ilVnrvpnuFQpPWwmq9p9lsz8zBkduoD1vSa5GRmBQe2yXgWrknPPf+ddeCd8ZOIVGm8TD7h80vZZ4JRKRpxcISYgjjjYO5DPeXz82smlYha6T4NBBgMm9ucEzDCa/Bw/2NPI+HfKm5FvJ93MGmbymM/YfG+eyev0Vj4eZczcN2UX0XsadVzlLZbPGjPJs1RvteGPNvAOy+n1noF2/GwHyGacRdZi27TXVVYl26nG5yQZ/ezRQT4VScRYGedn/N0xMFPeHIdMv8cxTfwdLhMWXNfBORvWw43BWPFa9Fn3r6ODY/fks/33H3+6i/ElmHWA5YMyDWtGZ9nJzoXKxg5lFUUx0cyirFZdg5AgOd1lnaQjrCS4HwJyeurGfiAtmiZQhikBJtcg+5p6lrOLs+UESng1Gnxz+Wa5oFPwGDXhDohGGQEAGDX4RuglmSDQZr7P/bhmDDP3TQdanNw9FDc0oxKyGOkEUwo+d1ynqMNczdW0UYOmOTNLHCgODpnxCEECWzmr9cxxrNk01pUGg9T8e4Nd3xfnwx1j3RxIs+VhG4g+MzvPe2xIG9ukpjSmVVOaoUZzralFR8HjfPFnhDJj7QwC0L/BYIDmktZ7E0QYxUe53ypAPzu7KDTNlCyeyXR4o3zp9ixj0MpKWPfI5kVR6FlHrv3xxx+LlQHiyajDL7/8cnnx4qXe7YMPPhRokkOOUfGkAxgOBi9+/unn5fziXNn1IJJRNGSR060epUVwqaaCt3eisqX5JE4qShJ5IFDGyAAAADTkPblXshoqSSHAL0WA49Qd2jgk7D/7qcaOO7vq4IrDhLHFOdjfO1DtHV9vLiihcfMqtoC/p/kkz4ZM8swASUwJYN05c+rZwJ/Vn8FODqN+XD8ox3lrS+/lplxXy9nJyaCGhZ4bgChOjPRLdcVW0FhTLkTULeOOA8Ba2xlyc5zIjRUyI7euNeFDWZAr5td6SgcqmUxgHLWHD+6bIUMPjNBjhYRfVHmRgSQ5JDdGsqNcTetzx1YHPDPAENpamdco6JGJr2BoBKeaeuKzGUc9zpcMxTUzex2YGBQpJ/9udhGOAYpetQFZpbxWqDPOWu6nM64yBOu2OJl2Ssuhqskm6Ig4LnFsc9YDAMzAcDYJUuPJQqvz3nnHHrj3sTorTfSKcea9qMzSeiBTgVicnx5I6F1bo8DowfzZjW4ClMhfApg4wtPh9tpYR87Oxj0gXtnHmvqQ70Xe8ifZ/ejwEZSU7EnHKFht0wxG7fiUnVxrfY0N4qz2HAh4kTOTIDvvx/ImMJFOaWVScUBjH/JO/Txn3XKNGQgVY6IEpb9zZKcHv329E+R3u5R9yr4jjwEA/yMAREBBukWn1KaYjbaVHo8XGxK/x0GgGTnrX93ptnPp+sw4c3nPOP1+rz6Cb9r8yGPuH8c+1+hnJqBHBzwSjGePpw6qIp8wf1iHFd5P719h/ZG13tklizQnefgZjBAin7kn3887BjDxurkRnMqJavGS8Ut39i4LkbEAwTwL2UAy/1kfjzJ3ljrvKJ+oRqlJB1TgJB3dgLEuV3bUvRIrAEqVrUXGyEw64JslmtEBYaXqLKjfwexNE58lssOzhuIbOYqfmtJP2zj7wGrEV8Fi9sNAVZVU1d9ZH/fHcmPANLxNx/IOkmW0qd5XOM4MPsw4o0nfPdfl1whZrW35bcm6+jlt/2KHeG7LQAVNxYITyEBPrZpFb4ZolVUUJVx7psDG4JDLLQzgs24qOyBpQnKjSn9jCgJQ0psnTMowMa6vr1RaYTkh6eVO+xlrZ/3nUo0E//E/NAJ6bVzpqt5yuR7rHNbF3FcCUoMuJBzYs/jEXUc6i+xO7/YlzSjkv362OoCmQLyYF/gssj23ZsIE6JHsXeEDOinDeu8f3FNJCSP+2Cdl6escc30+S7INP5j7w4jkmQUw7cK03lv2Dw607/IJrm/EoKTcFBZAklv6vf0DTXUjXiP+6v1x2COuS78H3leAezF0wmhARuKPc11+17Kdcg77Rcp+q1mx+7l13YMswQSCWe7zGj3mZo/dH5DeKV8z/TRkjwajZbVM0DrSuw0zOUG/ZBU5J37UdAP3voh+nLrZzMfRj4HpbMXemTEdZcZmg3v/A8RaP88M/5zsEJscPdf7f0THRXay5uv2LTZN1/rD86O7PAA1yQRuQQ+mQU7TGyvlIBZInlCmyuR1cCAOtg+gqTtSKKU0JNTVpVcHn1F2qvm7UiaUwFMIZO1C0J04bKAnUYzqBL+5JTr4s+fPl9cnr4XeelNcIyzBybizqpuTIGeuajnFcZi0SGwIhgZwoprdQfmPoUoWOQGVHKWKEvS5om1ZySwK3qQcKpDS9ALqg1qRaAQomQrPfTVAwrOJ4lzfQ7hyD6+n90ed4kuhKgNSyJepvvy7mjyOZjy7QqWl9AsJV5Aysv4ghhdmENzejgkFOqBkXnVIqXFj1IkbMNr4Q+W60bVVZ3TjGrOrK4R+a3nw4KEMFM/OtVEECYxZ2wQtcRzdG8KBmZge5+eqI+L3CGR/+5/+kxQcPRK+/fZblQGALvLzD97/YPn0rz4VGICySd8FFBE19Vwb2SEIZgujrC3TMVhWwqkVJMgHmVVGQojn+XCuo/RUQnFlmY4htVJxUEb5BcE5TY9gEmAcOyIfp0e/X42ApHhAmzWhgrGW5zLmavpYVDSj41VuUp/j334/Gj95SkU6nmbyA7KmsZuXbn5Fx2KBb28udX+dUyhjhYJeV38N/h20MfokSkoo89bm8ujRQ907YITPt2soo0C17qplM2Mn1+XdVHKztaU9h+XA2rNZnEnJRKHlQpr3QLsxZh6jxKl1TwODU8ilOwIzOq86CVfjGZ7R9DiDAT7SNWe9Zbp7sN0DLWUioKsVIp6fjcBK/QUMcthJq+xbuPr1Z5xl6c4yoEGHs7asgZyrcvTSo6VCAtUEhgEwjUYhzuVYpCYu7xMjK93SaottuCZVTwaknrUHd+vrYt0/a5T1vGnMNBqKea/zFePdMyp5/nxWv1MZ51yzG0jJaGVvBgDQpjPEYL4LXPBeub7zXcF/ntOjFmd3+9i1rJWfK4yS1cZwWqeb2XA3++i1nHTQ3Kuvm5/Zjnd/52ShEjglaLPu8ZXSdJD97UF/rj+DkUl3HrLbgqkESfmc3qcxALJufW/6/uZsJxjMe/T3zNnJ/vXfkVM/5D7jLmuMU43BRT5C0eWzsauRL74XICBBfRwnfmYQcDIkHADOjHz8kb7O63LzrnXNO+f8Tl9rdrDme5zFyGfOUexIP1frazwZADo19Q4zAzz3uPUgKd9G71uy0oMUn7vV9VAQip5uQXied4Ltkx2UNbV9nTXaKuusBEwaLneHls9hS2XTWqa065q+p5GzrFW/ltWeM/DYwTSp85i2oh2nX4R6qRSDSmCeA9bsd3ze+Lt8P0Gqk2kuQczvRZ54Bu7lBNd08HtGMtlr6N28MyUE2C8AAE2YKlZt109pqhd/N0FRng/Ah4A1Z9/2Fz3vWnxG7oUaHgC8n++IiNa6egEMHWn0QQkJTXyo8se5NrBrSVB5eg3Qp3pWKQCqzu/q0WTbr3420sEAvY4j4gcbADAYATCimKT69iSbPX839sY13KLG11g2JS3WGIuxL2If1EjiIXsF9Lue3v1lWM/0rgoIELnDv08phfX6anPP3Cv2M+cjMiQfGr+l/DF3la8eQjBwbwASYIgA1m0tG4RYBXDZr0myz0w//CgSZcj8ixdME3u7HD64r2SobEdl6sm4xz7BoMRO0VgbP1bs4wcPJS8//PjT8ur4uBqFOzZhP/HxAAf8HgncrX+4JzKHv8vP05yZa7MOxHbpP6EYq3oAYO11ZooZxrXSVy46Gn+VdRgxahRBJTtkF1vD7iREZ4mnP5A1TvmJzkBG+hVAt1NJcnzw6GrbfdcmmYnhpvPRMWFLJ2ufMZF8zuBH9VpQAjkN52eGPzpO8tX0YF6T+2XsqZ/F3l3i9nx+nOk/PDtS/KmxMG2kRi7oYMT0moGKhrJQnTnTeIqHCn2Jz43PKsibM1HtlM+RYjkEyvJVz4HeOCTKO/4xL0HgJhr1PVMEEdznL46Wn+gSf3aq5wXV/DWYUQa2kCaCKdlHepnUbMooba0BAEYUVQXSCeSDsPG50NaVGanmQ+rSiXItil2oZ3G6ktEL3Y7va6PGOKtJ++E9EsgkUxEjauF3pjZgAc8Yem76FiiQlWD1hiWz1oyumnnGdDKX01TIeOiZLqugZ8ON2l/YmfCkBWXTq2ZOhq0aZDiY5/7VaX3TVKw4jCgBrk92mex0jIYmPVQGOsgps1D54hlycFibR1Dyb26Xv9CpnwBxizEyF7oPygbKO5lynh8WAghqjC9NBwl8Az7x2VzfgcbdmEKRen/JVh1uKaN6bz2vRvmYai/5bPPFdTDLkXhR4w2RQ723EGxPXQjrI3vKPobmjhJjBu3JiYN11vfengNz5iZTzuGSDHokbKu/A4giJQxcI0YwDVRoPhjgIUZsUIWq+zayE2fZ2Zll2QblLMoS7ykjtGkGR86Hlfameikg49R2pr+CaZUOLAWuVMfU0BuzpqwNAAAGjH2hduzi7FwItbPQqbktiq+ofgALd+6ZUKOlyBZkFJSV/K1GA+o+GT1DZ+IKmKT3B5toTsxgD33WKyO/6TGEXh+jvyuzbEftYurRPM4nNfoJzhLQWvVMx9m5iOFnDxaWO9lqjsAwXMneaU0q8xkaZM6z6KfqO4DznppT1zTKAWxTQeKc6HnaJI3YCOt2j/rLVz4TXSfDNDLrEzF3acDMkidYieHqIMj6msgJfwcAkN9TfLwGUIju3Oo114OorLl12rtHqDWfwsFI6VPpA43lmeMLWZs4uQksewCHMxz9oHVoJf3WHasZ/r6OmuO7NgYwALLu2+afT/DRN0hgve4Q5GdZ93fZz+5sZM9HsN8Agu6sxKkae1PnJkFCrpn79Qx7gq34CTNYdg8E3XsA8x6NZh/MoLjqkBPEJdgqmUuvHq4RO2N7annuQaVlY7UEIM/Ug950e+/PHX3BNZPhk+xV+V/u2ZkVec9cpwf5fW17AJh1RI/GiU3QFvZNP6P9+Xugp/aAjI2rBrm+h30FJTpk7956Yk2rV831+vt0/QHgMYKbxd3K1emcJFABwQLY6+DGBuV6AyOtn6/opgY0rrxjJhjIT3OiQ0HV9VuVh6knCAHwmp+h86pGotX1/q3nhOcMRmYi2x04zT34XmxtfJV8Xsm2yqgHuONnXt9QiMnkU6pJAss1xwSBDrS23MsqslxgFfuSyTe5l/r9MJnqnkv3oICHdq1yOTFMbwQAhK2Qz6YmObo57yufTs/kTKp0QY2lFbOkzhFrQRZVIH16JWBzqhRAIIh8eF8DK2Mmj1ls/CwAQNeVBijo30WQaL8yE2jiwxuE8f6pXrsBNLxHSkBzLgMa2Gc2IzZBWc/gOkD1XpGIZE/4efzVnEl34HcfBftDlv8ut/18Ry9H7vHVdV/1MYvsFQBlTb7s3aOsBDYCSbNl2dyuhtZXV/J7WHvJamWbnzx6LPk5Pjlezs9Plx2ef3e3fLZrJdFgGZP15ywyKYEm0S9fvjI7e4dAf18JP43NU4LSOlb9BbQO7jflYN7vbxaP/Xk1viaBVhNNshf43z0otmz5PyWMiymafdL49vI7PA4wI1xnGWo+g37J6NToutgvxVdVU9/te5LGknnOamvoJ+hOUzrcSyrAmfdzMgnzfHnm+IVm39kv8rl3TAvgkcaRSfjEFnQ7qhIE9FOxiAxQGACIvjS45rgytjZ+iK4FAMDCibJd2YTuoLCRNkoVzNb4jxhDUZzK2UjQDpDARvISHtOXzK+bNSAQBGKhRK8YntEQogx7KXroJqG7rxiFuzn6j14AcuYFZNw563qTLLmzaPqsmqPMmmFR56kJpOxg3zXoMui3RUPTavrvLHoUZlfoMbYjizAMmEet8KWmJ4XexWFgXUHSQm/UeMIxDsIbGSdVAdK1+yTwhUD5d/07ouRSJ54JBCCb1YRwgA/VNMWfpeGb63NAl3WdUlRBr7luai/zLHxPQfTpice2VL0OskJ3/+FESzlTLpAxc6Bv22JC8M6qj6oMB9fkmTTypzrwc52ggwpwK9OuoLUCxYP9AwWB/B7KANTx6MWR9vnJ06c+oDtkF9hTryfPwNe1DOGFmvoBGPz08y/aB2XS61AReLLvAAh/89d/rc+RLf/xxx/VgA8qPtdOTT/bfnL6WmDIdPjdaBCWAmfMTAFT3lGgyEUokIzIoR6fPcFg5wDLmVfPiTeDmfL6mFr/K5WxJPinMSLrHUMJQMBnCZ4ZTQlQ4tKBPSnO84szj288ORM7gL/bqBUiHPZJKZHIr5xlQA2BALOpCGUkaGrWFRnpzg9GBfSYd2D9+DkGyuf0brlHrVgF1mEFoEO4BgCGRxve0+dhAdCUxs9gJWel66yvFKoQ2mv1CwEEcNYjXXvTtOd2jJUEQOM5+FwcXpwYgRGZe1yBQcCoxGvpJ+LMzKZGXwIqBXmVCgEAq4yCDH3NYc4YzhFEdSpvjZgMADCdMeuUAABxmEph+PkLeM07J/sUHUXwpKBAIIAZS2neg+GfOmqWbHUKrHW52RsJmLvxTNATfZD7x/nR7zaD6vefqHWMWA/C+vUli2MOemr5ZoCbbjx9XTsA4GslpFgHIvzvgEXRff3+/D0AgAwv6ZcG0kin1VSWgB9x9HOdAOMJOF0WMhkD/fn6MzjQt84OjXXqG89Q7qUXY83n61bgPEdk5Znyu6vPUau1MnJxld6u/Wo/jw6NP9HXQFtfOjY6pX8vTksPtmIjplx5DKL2twEAOmPpkjxkqmxksuHvAAA6a3FddrMWoUXHIVMJxxqNWL7UMpugZl9CI47/Imkv8DRrE4c0Zyo+Rv6dNYssGIjt8lJynCPbRibmmSdddwJ/8R+yByxsB0AMzLgmO/4R45iZmBT/o++jZWjKjHROsRGn/1Z9LxpYoXsWIBkQMnpAz4YdrMaabgTX2RmTaSRmYcapDsCLcgN3pY/+RueJQl9ZPO6PH5F1lc4aU0TssEeP+Qymb1aNm74yGJ8Me/Yv5z7Zy+x3ZpHHTvB9r7VLAchoEiyhZ6B2I1sBAPC7FRxWmWdAB+xp/Lf4TR6R/EhgBj7B69euu05iT7qsat496nJVL059NYHm9JdRxrlKOPV86so/+w+w5qJRk9kvv4i8EAmMlHtoXxl/CPW8YgCXsJmtgX2KPUp2l3cxqFXlPWN+vNcw+5SkpKYFEQMAAok9QY1/lQc3sGvoq2oQlGx0dFLioQBiYRixZjnjCfbwX8K48pquJoRyjmOjcv4C3o5eIqNO3HGMf86634rpCP0fYOf65krrlUw5zaHxXfG38UdSYmpGL7HSpRKOnvDlkg/8LJJlTPgBNDh+CVBAPId/7ZHlB/sezekCTKtfJZFvqkS8GvXxPpwvNx+0X8ifTIrAV+olK2mgnf0cvkYlHgIARBa1f+g/9dGIJ9ZHYtonZC3Yw84+ia5n3Xk2lZvLX/SZlv6vcxAwNbomcnir66Ifqml+NWROoE0cYQBmV3414Ill12UlARN5Nnf0t9wmXlbCtOLlHsgPGakEjlNDZh2onLXY4vFdoqf4FfmytYCyG3/45bnGAIJgRJFHWTmIKES9KO0TXSj0YcuBs4J5ZT2d+YvTx1OpsV+NyJOjX7PuFWRUlmWgYJNNlneSwuPFtHgbbnjCFxt7fnYxxkFo7JwUgserCHFLzWwJIoEEm0KgCvp3W2NAVFNGLVhl8eKQae56ZqIWVcjUaD+D6pDbuIYyefojFLco+ygkfS5jRgRUTNrVyhivQivjkIlWXvPMtanXptfbaYAKXUJUtDIZAdXIzZpfP3PQOurBZmM6q1srsZF1ru7+kQmURRwABY6AEQUa0Ngviif0MGqY+M/PWHWFdAi9MqqIsWV94hT4ELqBC2uUQJLntCJzvbrGSW5vqyEk6zLG8V1dVaM395SgnwHX4ncAAjQ+pkofqMFLJ/l8fq8OrJroFbOD3+c+UKdSTkIW+6s/f6lANCwCUFEUAk0V816pqWNsJHLneifT8DmMuzv3FJwSoCsYPjtX/wIaIGn8UdVTGem9J0RWaN71zfJK916WTz/5jRQ254/nAphI7RjvwLuzdqohq/XlXlxTgTRNC2+h5p+rX4EU/IEbQrJecbztmJh+5rKAi2V3y2Mm+RlnP8pPAW45+HG2eIbPPvtM+/L555/r2ihJ1kQzlLnfpXsX8MyiJF5cCDiBPcAzpZzCGfs7OaDpE5JmPB4P5H4Cpgj7WTQ5pEZnRqGy70HtcUiQy1xv0N3TgZgsYlHZ40yrDq8y8KxpGlHeaOzgqUpQ4rDYYfUZ0HkAsaWL+Vq2MeedZxRzRN7geuhvTcN+2lgl62xrLCO1VhcXwxndzNKI9VUGj5myyQSpprfNAZeDUg2/rNuKstnWI04jvzuMZDnJcYTj6CTQiXHN9zvFNAZ3HQDI+ojhsNLIZ5i2oYbjRCQIy0JaNlMbXOUdlUnoQVYC2p7l7O9JFkS2dwRhZiX0NchQuhjifjayltpD7MvI8qTWuIo52gi7GWj1CQX1yiOwnQBA9j1U7WmbDWCEEZH36PLX3zX3zc/7dcY96v4J3LOHK/dcGfe0WlPN7/dguO/9DI4yecfuZwAAy6Rr0okKVPpWtnAkNwL4lKCFnRF9ELmMfOf9szYBVvReAI11RvradeZI1iHBQ2x/3jGyEJmLrpjyOgGa2K31fejyN9a7Nbea594OpQOcyO0Eb/2u1VgwTRNrrxxwOEBI+YLGup17JG4PYBJAeS8LFCtnNrZknD+VMVbdbwK4UJyj+/ICftEFBuBYg0Fxbmyp2tvBziqGJJ8x+2DW+wYAkN9R/TxYBWwWNqaDls7Geb1yXvFf+74kAEzNt/seOdkU3yj+K69jBsts9Ct5V0Y8e4H9prY73ezNshXbjKzztXsjpIEsz5xSxLybyhz2KqmV8s9qkofdzfMlOFHGVuNd7Qv2syDAsRhxLgE2G4HPOJh2iQK/l3JNNwEkQL0WAKDrL2YwqnS0vicauhINc9KAa7zdgyiU+9jOOb0i0xHMgM0+s9dOQJRQwDMAACAASURBVLjHjSjZayVg8f+6Ts77KlDTs1RmtbKpDhDbnPobN76LrpKfJDCD58FPnyOPVV9f8tBBiujHaUdsQ+x3w/SyrVc57f9H15s1WXYdV5on5iHnTCRAACRICGyjTFJVyYqtv1vd9VLv/dgvbdYPbZKsSkON4kwCSGRiyDkyM+aItm8tX3v7vYAuDYzIG/ees88efFi+3D0pk+V04/xjX3Kmj0/dPpvxYG89ePCevvfs6XOxXgdIpHTey9HHntz/g8MD+RQGqXZdT+H8Uiwft/M0S4r1O7xxU0419jUBubRiBjNhvbHVsMHi2/AsfM/g6OzswfMBJM5WkE455XuROQEOcZLFOCimjmQkcn6rgsWNAcDZsPPvelG8Ug+NACDX5Dr4s4yVFuS8OEsKXFeaqBiqawynMDiwf9n/9vOqy5xSol17AV/zJz/5yfLg/gPZ1tQkw94Oi4xnUeBwB4bGTCuzLrI9wP4Jg0KspaSrVlooLG/LfKcirgMAkekGcyt9s0AoBbr+6dFjZ7huJAfBhS0srExnDSKiKHnl/BulKcOagiJFgUkhrghJbpz8cQafypGh5KWCZwxGE/d84ETvLXpE6BcR3jg42lynFPFyBABhoUJ2UhQOxUgQI1A5sJUDozYgqQZf/dvVBhCHoZRLN9ZcPMJFKGzszxwRKaKiSJd+KnUVgMRIZJRiFPBcVNM9ZOiXgwWIIeVQ98t3qEOg94oGE8Wf/HIp5mrXxsYUyFBOhAR55V2ZgmgHyYZqqo7HiZgVTWOgsh9EDa/8dT/TpYCULYpJaZ0NZChqKiq4+7Cn7aE2ufbWpYAbBIsEfLEAhMS3ehKMEyfKNDqcN0fmzUgw7SjtJIUcKyJmIcV/FHt8TWG7I6IURvqilJLLH0SUf3/00UcqjMc4QTyhmbMu3Nc5/RYQRPyZZ5xlDjRK9LvvvtXzq6AQyOagENvQIprPGHquPYyJvR3T73Bw79+7p30KwMF1s+7kapHWguDnmWXIX13LAefe9+/eE4AAAACT4e27t3J0H7z3YPn4449HSsXL5y/0TFw7e4AIKnN1sEfhw43RxpHn7IIouZIRQvp5drpAYqcKP58N7T/oKs+VNIDsd+aXuQCoQPCCUAN4MJfMB8DO7dumoHEP8s6QQwhT7hHjRvN7ebW8LURaRsaOFYxAiMrXYj5hevB5gIf79+46HaKiQGYqGTQiDQKlB0MlBq0NwA2nAaQAVIu4pQ0fisiyrWTkJj1gz1WEMkZ9ohjJ05QxC32snPduRHeHQlQvFTtcpYPLmYiMGJFXI/IBAMIKskNhY3WcexlpTn2IEYty9L4ztcyKw6BP8iFjpHTnKE5hd0byPKsOwaxwrfdbxDvyszt9ccjW3/P9Zj2TOXemKmtsJbfzt5zJAZi3glsZf+6j+ctzV8vKzMMcE20WrWwsR1MSsQABUVmdYsFwYrjwubAtbDj5JYWvHs4z17UXee3z6LGQfrC6J8ZzF1U9zoaSmBoYM55FTJQZxR5r3fIH+zrn2aMX+p7Vd+tZorcjC3i7O/br+8T7cxbo+yGHnM90h6xILr7jaJ9VNQ5q/QUE/EAXgIBkOVPT/hjL4T1f//U1V8Sm2nby/fU96qidKajZFwEAYgivz18/K+vnK2vSnz+6IfPRv6O/lUPS58uG4vcBgKxVjEUB2pUCkLW3zHAa5wwOu9hxZwDkHnFo5DwN8HAyFea82GHTGIjCJ+rGOCvqiYybUS33qPf5nKwd3a/VUtJ8hGVSwZiAG33umR8V860UPtgFBp/Plds8znUVBSuMpPaco9OwJ/t+548utEfAxrn1MdwT+JFOEDsR3em9r/1SNONJanFwTvrrgGuS5jer2nMvWjHjSDMhONjKa6+zxDi0VxccHssa9HJo8WH4BqDgs9habiOMDvO1fI7dqnSkkCpo5tpdSkkkAKAuDbuyw3GiFEiqlnk4YLL1Uq2/auxQAJnrci3mV+kOpZOQh7Eh4njFVo+uTdHedGIwWGBdbBvaqSawKRhPUlRlL2szuFtId8K9jwsYvphOWEAR7qUAzu6u5jW2p+5bbYcNnowyLXbiy3kPXbwzRVb3moN6CvbInrH81DOrA4KDeE56oMI+7GW62xCcoaK+bU7SQbGzsaPcDc1nkDPFHmCuuc/uvgtDagyqgE/Hq5Pl4sz3hw0Qe1D6qZ6DgTmN1MAUe2NvH0Dippit1NvC5uW62NGMFYAia2Q7zsyIAIt8HjtPhQYLZHW7VNfSmKz0AsukA6M3q/VkpQknQKNzgD6mExyg18WFOxcwD/iZBS4QRJa/C8O4UkK7fmeM8h1U84tuddYvWccUReK5sG8JeFF/jH3wL//yL8vnn38xcv2x3XkfAMDAzAQToyudAePARoKwww5AflQKhQBdgXOWlf68O/tJrsphn/X4JBs3tpaNf/zy0bWc8cr/5pDlRulzKcOcFlsSHNtVTG8WhAolK5s1kcJBa69KjV3pR+DFKO3GJpuWaB3OXSjEPVKh9mO1SYxUmijJfyCdjtrYmOA6RhxnNe44IxKyCH42pJxWU32Tl84YjWqCwLFBnbsTQCSmgoSKqO+mHqsAXplCoZbEcQq4ou8qqmc6yECZWlGjoHWZKym9QryDbjI+nBf+loqzyRNz1wI7DkFGAVXKXnIu0uXMaeN7/pwNBUXfz8k9KopVRbsCGIx8mAJgOKx0NVAFzupdy4EwbW1n2d6ygD89OVmOXjvqyx7h37wUoa52NokId+MTFJmcPV6gbDE2hT5XwRP+lpYcL2iHJ1rU7Is66WAuXEjEnRSAFBEECRQqeXamtnHMA9F17hH2QBDYb7+lrRyO8oY+y39vj99J8TsvDATa1Cf+7bV3ThrOIYJuW31uN5f3Hz5UtVX2CcwUnHTuR64eAAZpAeTXpYBJClRqLRbXxIB2zlje/+CD5ac//URFDxk7gpdr4fz/+le/Xr569EjPc+vWTSkW6gIgrHGMETYUUYSiz1i9n41U8jzMSwAb+FvnpyfFKKk8yYsLPRfPkHVJ/n5qDAB2CKB48EAdFxCMXz1+bGrYwaGAmA8++JHO1NOnz+REp0YE66FUgtt3tA8ADpgbGy5UjXVEW0pL4GE5SsWCMfuoWnZWrQ3WhevDJgAQCsMlTogUEwJayL2jEXE4oDtKPhc4MChk1XY00ZnQwxORnsaenci+zyMnLV/sPeYc652WIpAoV64RWSinoQzkOPw2CmekIgyAODExQJKILgp5ux/KU/BsA0AovprXeo5xlNbq/cfHbaS2orCZA1//+/TyfHM6ZU5B6eOxRC8AIMh9oyKnmKOVqlBsy7e48qFzx6FUr+n53JH/Q5eNArekAFhRd4ew1NCK3oiD72jQrDwvQ7t0SI8yev5qNzSndB0AGPMgz8iggwHjakvbWvflOdxtIykvSSVbNYa70x+ntjulWZcAAH0d+3c7WLDqWNqhi2GT+Yney5yuO7nW37WfEyhQJMXMEOeNzhoAMt4rmjicyFZtPmBJHIEOAOTcOegxI9YdlMs+DwCQ7/B+bCp+z9ry9xh68/q2IfJ+5ixj6iBK5iPzn7/JPmmFKft6yOAuZzP3X18XgRfVtWXdAfZahCLu+ki2vOY57PZKaPqsRQe2oqe5Po6i/428CYvHTpnk+KgMbodIzwYYMaw+3V3/i92l66UdZAEAqWKf+ZAduLHIUEe2O/1tRyxQ7AuCB1kLz20Vp0thZSrdu2TteP7sd3SIU1yxL3GiPUcjyKGWf67eHiDDF/Fq2iG2bhGr9vJCOhM2QFi2Wr+qZ5BCzzoRVfg0TpbXxrCOU31nockU2o2TP9ahtXbkvexfrhInSE71CJhdFr2f+TyQM8oLu0xM0bfvFAkXmMMZ2NjSf9iol9RWKOaT5FIBDqqFVemluWdsMzmx5eDPqPCMmmff8BMwgug2th8Bq7RpVt2uQrPCjsp+9znxnuVnHC35BKrmTrApNjdMCTMp8KO6HPHlXcOAa+Lb8PxOv/BrVe9l/9ujsa+xyjTCGYbFGzCI1BBk+J27t5d9/J9qA8hcK5Is4MX/YWtjw8XZ9jWKNVhMHAAAnu/k3Yk+HwZDahnI5gSEUDqOi9y5eHyBEiV7uG98R84CoAB1LKhLlfpYZv46aMIcYfeLma0UWKcu4LPE5uZ6BNqQA9qrO3UGq2ZR6hDwvmRLdRYTw3ZvX/4cQbLjtzBLbxAVrvbYBqvihK/qshkkdeAsbacd3GS+c46Zk/hh7C9s1Zs3buoZf//7PyyPHj0SG4YX96K+AmBKfEv2gmVOCucnVXWVpSjdVAHd7CPt3W2ns/vMVhHwFQDARbGt25Zl49fPX1y7emShS9VuzkY+jsqZUBx+QvXn4hFmaoNxbXrNVCzTwBx0cGlqK/juPPsQ14NuGG3k7xRrYNF7rr0Ew6hRYEoVh2hri1ZnNnZ92IlGt+rNdYij5BA4UsBOPyVTwEXRdi34eT+0LsYCIoSzZsFodkSKpEWRMzbGHkMttCmkbgAA/p7nC/rLzyCCjF25wBU9l7NfSlVR9cppZNEDrOgzI2e6Io+Dfmr6kFuvOPrDeC30rLAOhPhtCuWzE+NNw4vxyOEtOpwOe+0H/h70jDZqQomr1Ynn3xRDI5agjKbEoLS5iej/5G+nFV9V9g8wkyIYWs9EVMtYYj55P3OivqW0U6ziIowT6hPfo6o/945DZyXiegEoJT775vWRHGBQuIfvP1QbFBQEUfgIKYQHz2vKmvc7e/vrr7/WdX704Y/0HgDAH//0JwkYnh2Bh5DhsxJGJbQABVx0kzZqRucAAHg2IuMICVoSqoK7Kl3bgFQRl6KFIchYnBTBE3B3fbW8997D5bOff7bcu3fXRQsrTSLO+3//7/9t+Zdf/YtQW5xo0gpOjt9JAJMnyBkn/cDgx7WKz4SSF6M/4JNT0CwAUebci2chLQQnnHUQu+DgYLl9+5auCwhBKgUdAbTHjl0PAECP71O88Gc//XT58KOP9DeqzCZPj9QJ1uGv/uqvlg8evq95/t3vfidqVUAwjaXqJRhMMn1ORm1RCzGstCdghRSoyTjf0NKQfrnVijJnkLQQjAjArTj0drgNMjAvRsW3JSvEyCmp7C4COGBxlO1A6z1VPDaYEEMgxtmknJexXS1TczaHI9/C2RHq6f3Mn3of6NLzM9IRCK2AvxjppqgxLBews5/sqrNBwwcqXZWe+/hj0MTJ9Pmzs7viHIu+N+nDcQDjnHcDNtfsRpNymavNm2VvepnHW/4+sBJjW/cQWmJDK0yEyNxO+0tOeSKgkqtxeAaAYQAgelB/r3SPrHd/9v4cceRkZFckI85c9mAiyvle5ns4XyliK8PBxR1zP1PVJ/Mi1zYjz2ktWU9+yoEbFdq99t35no7uLDTX5y0OYIyZ/K2PPeOPwZ0oaNY8TvNc98myyPW1hAVqufKxbYm0peO5AejsQHLWnDPqyE7lWxYdNw7FnNdVw9y6vtIKqxjeD0X/5zmYzJnMKesbh7LPST8vvD8BgNWimioC3FIOApqIBjsYEHYaQgeNTO736wBAv17fkxhG0VndoQml33vLxWx1fsqRGvsnxfJYj9KZzCHFypKbn7H1/dX3iLo7jVSNsC8d6ZfdcplWrfOsZSy2N4j42YHyvkrFec8r99/fM7NQ+c1vSWdwjQHTmq23I/MsewEEq9CzahFQx6CM9DEPsKfcso5xOjjk+dRcFrXevdq3h+2addF88Ldd19NJ20DqU7Hmyt2uFm8K8lTEO8wyCi3nWrafqggdLfPUnWnWWZnsz6oWXwsge5Tnb2xX7A9eu7RtJDiHLUmxW9WQcZTaNqYLLXINj/d4ef3qtZy51Nch8GQAwAEpy5y5j1V8jXUrBzk1lpICyHfERi773RF5z3nAipwJxonOzzNlvw2ZVQD7bAk4U0QSBMXp5rre97N1eeQI82qGrAESsyw8Fu8Zr8leOX+xLeMPZayWH5G3Ng24dmcqyeaT7eL+84h27OAbtw4VkeZcUJfJ38HHcUFDXgp4UbhTbC3bINijioQDiMn5Pxdgo2LXxycjeMqzpkJ/ig5v7zpt2q3WXahQrJii9nNfbAj2i213B1tOz+g4V4G5CvZiNAEAmHVi9jZ7WoHB8j0YO9/XOoiBMgGAgBrMH2dFMr+6GnB/yQJ12Tpb3r15t+zs7mm9sD0DijDe2CGMIde0/zN1qM+lg734HnTqyJ4MUznBawFVm9vLkydfj84I9l84Pm4BHd8n9kPo+tGhU65Wi9DCCpOGppsr6LrKAEhAN4CBxzK7bmx8dXZmET6EiMPiEiZXRkWdE+EJ12YW6u6Kjxb8oaoYMeMCOfw53PpZqEMEkA+Pqf48YJxkBHyn/4f6E4fQC+HqnGzEcTCr9UI3JNPDPOPJQsYo2KznVk75jusZINBOTk+0MYRcVrErvhM6l41tK9sAATbmkwvSjKaaX8agA190o8xNHNRQn7qREMAh6wPdLECC3/PB7gZAN5bVc1WItavsSjjJKLKA2N3eddvA6uDAmvqAQU+b7dnIb+e+oHN27k2LZvWh2ueQxyjJeLoxz+S4k4GNtDjxmofkhZazMXJdyGEnYiunOZTD5kQV7VTKvXLPEGYILxxEFCUv7ctCJqM0lNpRBQ1xLJNzz5zzXRxOigyS/5/nyRqiHHFo3528k+OcgpZffvlo+dWvfqVnc8EhugmYVmQBsWvUW10bnJdjoMzCRRFtEMpjCj1aAOGQctDT5SFUN1ZwD3RUeW5QBA+WTz/9dLl1+5bGzuvDH/1o+eSTTxT1fvnyxfKb3/xm+e1vf6M6BUzI/q5TEExZ3JOBzNiZfyL5oku1nF1+R8A9fECqBOyBt8ue6lBYeQvVPD9XThrR/KNXr3Rd2AYqtPjkiZ3foj1SNyJCj/PnnKwbYmQw14yF+WUd+D6Axd/8zd9oPUkd+NOf/iQghmeAwcBzf/vNN0La+azPitMVmOcAji6ec0MKGaOEMasGQBlWpNvkHB3euLHcIMeuCiWJ9lftEkkvANHlGXn2V69fV90E9mPafpacHCXey+HXwXUUZzo1kzJr+RAAIMbRwAsKWHC/Wo21qLGaz0KS1e5qzUGIUS1mAcZGfT9y2cyJKpiZ+idVBFVrl+eqlIIop3y/OxVdga068an8731vxWsgWU5co9V2BynGm6KFpiqN/Wln1ufcPbunQz7kI7HNyN/qnihZXlG3PIsGtRLVnFGzyABFFEe7WYObKiTZuiE4DcEdULoMmY5NQAuvYSoGy4EpxwJ9G32TcWVs0b+etznmmftueqWZY7OVVs4W95HR3NJAuEpad+Zsyr6Io9OcvaGXWiutjDUpbZnvvj/yHBm3dHoVU8r3x+fHWtbztUmgC4s+V85dz7FlPswq817RGa/zTcRMtM9z675BtRxgnG+S1quDfqxggI2/jC/7s+vgPHMciJXz3etmLNRgmFWbs7+VF1/1WhIVHwZ9mCa1DrbLCmhMS9EGJMSR0rkqWb4+/r42+YwZVS1izLmvQEvWzTWW+q5MUb6yKZM2NT5i10GAaRVim4yInP06o8XuUUvbAg95Bv6dyuyW6TNly+e3dG1V0zdI5OBGHK8Elw4PXB9HLYVfvpQ9uQeVGrug9OAw0FV0z23jAsZsygblVUBiUW9MsTZjNBFqy7lQqZ2yaFuPyN0sTBibyVR/B1Ggr6c2QCKuskvLYRmyRZXZ55ph80mWbCXNwDI24EbkZCj4w/Ef+efuLsUexG7xOd1QNwEV7a1UEds2BTQQ7FLV+ioAV6mAsoPOZwtageKp9l/pD5HrnAmo5LI538GqDE3aoIwdG59pAyz2B2SXCgybfeEFxCCDVfB2tcBh5HCADjlerZ4L4FXkvc9mwJ5iFib/erBkSUPeUYG8MZfVOScAseR8C5pm7XxEohctb7OXe60R7C3mmr/tC9zAbgIBdtet4+O3Ko57/85dBwABuyoAwZjwayiW7W5arKU7Sty5fVf/pn12UkDDpE7QJ/nrfA4b6ODGofYBn5cj3NJZPG/udCFgSAXYifTXHl3oHHYqn0u29xYpo64JIZ/u8lrziP3LfsW2i8+govDXBFBj96PH/Dnue/vOTRfPVJtEB27NuHaa0fkZgdyzUcNg1V+Z6e1DB6s+SHSgwUNYJazBmyO6h70bLGyADte92LX9qTQp2wBpc0+QyAySQzcobKzKrv8il7UXVBOgzk8BPDnrYUkhi9MG0Kkps5ZT0mKzL2VDfK2mnJMirgNhBqEmc6CX6me4mAYrAWOkys53IiKpvjmLtDAB41V5VDGQuJeQj42J5kUw4dzk4Toll43YowOu0I2wRZAa8QqFKIIu9w+Ck8MnwVqFEaRgygA7PTuV8MdYAABggBi9QrXOjKBmDBEgitAG4S+DY/ytojH+PhtiFphDaGkcZQTEAJWxQqE1FXhx0ZF5uIpxgeGj/K7pEM+1cMSdzZ6CXjqAyT9FUIKenp5L4DGGtDJJlwEcsRguIFgIUOV5VVEVOS/VczOVSaVsCgDiux3IYc6ItIcWn43I+4AQb47eiLLTjUOiABL+6Y9ZrUzsSDsqw7wgKJhD0E9R50Wfx8m1QdLRuwhgrWH1FcUI4NAy5wiaMABuqdjJ9shvD8qsMdO+aMsGtGlBV2LLPHr0laLaXEtjurhYbhzeXO7evac5BkRxKzwXoON+EbjK3wplrwwXvk9u3zw3VexxY3O5f/eOcow4k+xZdz4ASPhOghYKEgwG0GKEFHR56gmwx3HwWVcoSjL6a//ip3JP0F8uJtp8zQ1zqiqx9+4rdebd26MCTkx5NCrqnEeu/+y7p/ou7Ip3b98sTx4/1mcAJHhRxCiAVuSO22J63VgT7sf8wtRgP1MrIWeLe5FSgPPP/QEE/u7v/k7jJqVCc3Z9JdoZc808CCXdcEVo0dJU/dgsmygq6GL8no4MKEuYADFEkA2cE9aKc8I5Zh2fPX8uIS8HutHIJWwVspxOqRQKjmxrj6fzM/jeLlwTByPAoP9sQ4Hzksh07hdzVLVRUqn+h1pkKc/W9MIhI3tF8QLI7CxU9Kt1ionTkUhelE2MONX8qM4kXanF0PGcrDpS3VHXc6xFFrNGkpcOD7XITFEZBW6uUufG/JeTKWNutFaslI6ar9xzKq7vR8FtDHr9og8Sec/388xJ88qzRYlnrbtjnYKQuXd0pNtK2gAIOBDZ1ufTzymVNc6I5vFyAgDSC9VjWw5VmCgrefqOIq+vQZ+T/C2gb5zXGC2KdrY6CutAAN8fQIWts7He6/dlPR3nnc8Vir+euXLC49iawegIa8YnOVrR1cgPuoj4NUG5OBBZz4zFxahmy8ofAkQyP9MhNyODa2Y/5DNKFaAVXoFZcTTE+pKDnOJWlQ4TADEpLVmvdk7y/Nljnpvq2b5WuDPrlefLnETPxDFfOQ9NVjiLxo5vfw1AUvnPlqkeV7X/rL3JPozRjrFqCrFroohFCYCzYwcHh5J0PsboYqUGaGPLcf9Q/GMDYXtojgs8yPxjT6LvcTpgALAv0Pc4RhiRsADZT9TS8VyEvehABfokhT0XgRNm6jn6ZvaNbSoD49GHOWuR36F4qyp9OSnJJc/1uJ+uu+35416whDKXdWiaPpztzxKNz3m0czQBAMmS6v6CHYfjKvuzQNj0GVftkIr+x47iOLoKv+DJlQAUheN4Mf/MMd85eXdcwSM7T2aOmF3RnZrsSeyYDz/6UOvy+PFjUfcjPxOYin0fG7XLndghXVZGTnfZGkDIDpQj69Edkk9lv/G5pEQ6R561OF+oBJ91zX5kLVPPIFR/9nqKC+d8cf3I86H3dEYm2O89O5mGeR4DhJvLNfYr4BC/byjJwzn2V5fLTewV2NRbDiJBo+dzBCmePX+hvU5g7aJaKO5sQ02fdapcHZ/Ahp1obDGzdit6DXtA9R6cGpoCkMy95rO6MKm+RLF8J/3dtQfkfFJ/bpPrH8hnwe509N2+HtF7rpG0WOYXFork2sa12NtmqzgYgg0NQLVTKTTZJ6pFselWgNtbliGvjl6L5Z29E1mXgFbkC/4h94tjr8Dc3p5SLrj3i+fPxMwhqJRAIgEwyXbVtHOHAYAXAoeyvWFH1Jx3EKjbD+yVARoC7lURwHEOSx9mzgOARf+sg0sK1ldtDp3Ax5cXOooccG22UvpcgEm3QWH0EdTFQiRFYpz7kkNrheiK7sndCQAQ5cIG60ZdaBLJ/849VeSsDn0mgOuHKiGHu6rVe6NS5R0BZmUZZDITFSHB95zDQ3uORMc2DWqIvlICm0kq1EedCgokiRDgebhG8s1tUFkRIkyz6SLcLByMbKVgBeNVTpBAiJkH6ernUHCgw1jwxdhIFHsABYOmNo3UOAoRrhJQyodL/iIHwcXk4nDjTDvKcaW8H+RQopo9pcEsfqPsYhW0ookyuiRAK9JQUYkggIoy74Ku20mM4cGaMo63b95KwQbRt5B1EYshIEVEwQgwcMKhIrqMcyan8+2RHP9EtDL/anNS3QrCNBHAVE5mWnbwNw4ojp8cvJo7xooD2dF1FV45rDaKFQHjbFD5HQefzya6/uD+e3JSGQ8IK44qNHv+zf71vjwT+gldnv3w9LvvHLG4XopGf1t5UVqnaleCEqC9nwyDok2RJ0XhQOYBhzdKGLDD0YTt5eTUaQ4oOxxlntOGzIbaaHJf9kdScZQeIIq7HWWDgycLETgK+SGkc045twg4KPWsCYog+YsULPzggw+0bwy2vFHNAT53fOr2fjwH40jUlHXzeKoDQtG67t29J4bDhx9+qL3ENb788svlb//2b2VssN94fpz8y/PzAlqsHGEHpLgjxmVSZNh7N2/cUHoEz8Ne4D/GpmIx5azH5OWzBsrcUQHlKsp4OVmpmDwVvOmAlrUWtgCYklmNah2X3Ij1zMmOHLAh504gMtTLCZCjUbaVAK4Ckboh9hHylAAAIABJREFUlHOnWgkFAEROThpkOWPpIFLpO5ajoULaAVBKS7UeitE06dg2kCZbzA7JoKSrkr8N+QlwBLiYjACu2wEHAW7FbsrcSa8Uy2fmEmcm03LM5l93zuMk5f0YiF13rDo4k0KbdqRKl5Cyn9cfhl4rmMtfI/uktEfuug3v6KmMhc9Ir4mlYl3bHc8JCnawZAIA0RPak5KdTunQfiwHM+kO1sve2WKO1H7szy79ttYJoxsjsiUquiU53iLS/dlyHuJ22xT0vbsjmt8DACTlRmvO+gcQ0RmY68IYEj3tjoJAsgBjnJ02/xm3DXpTMzN/knu0CivdHsNs2jVzlrK37HA4NWHIjZU2io7YrdsoXAm5jg4IsKxrVbpYUjBzpvvZj9OOLJTuwzEtxy66MJ/pzkf2W54nztI0iKcMipyXzlBhuYqBF1hXx1BgJ/eIzZbPTXCKYmQOrLjYZWyLqkWkPGe3ZT49IShDyie2i9cm8iA2lfOJ/T7OKTIeHaVzU+lffAZ9QG0ctdmFxUZbWYrnknuMTUPKEizCYo1NJMwpJ6o7Uc4rMlytyAArcEqkt2gX7cLRAQAi37a2HI2PA89YcYq8zgmk+SyLwpw+9lu+rroalQ1pWeuUAq+b0y346YgtjFZXwed6PGdsuaRoJrdd3bPq7OEDKKhRLR+5Pu2OE5wToFEtSLG7IttT/4a1Ye4HWE5ngjdvtc4w+1R0kSisChbaFmd8AiKLCfD+B++rgDE2yueff670jMgMU8MnC6CDfrzPffkZZkD0Q5ddkW356b1TcymwcQaObJvZdsf5d6tjs6SwKyTHVQ3eXRMiPzgHiUhrreSAGnyN3B4pglXnxfOQAn8OsuoMVlrAii+EXVzM3U1SHBbWkLW+FDCws7W53NjfX27fvCWbZn/PnbAIAD2jGj2593sHyzffPpVjasfe9jvPwPlAQiH7eEYxH+kKcMI5NCBAYUq1k373zgGxDeqw7SmoRL0u9jXMyhS/nvroygWz9xwlZx8AALB2WrcrF0zkPtivzAE2OXYY41CBQ4F3DrKRGpA5xXcifebWLVio+7KDOdvM/97Ovivrb1E08XD59rtvVOuDKU4go6+Paz2Y1Y0tFz/Te4lK/7dk22IjAgLE1uYaFLNmnNrXxNmvkTWnshOZD/uU0ngrNgnfHXqvAHqxGAiWkWayppcjXyUbS/4pDT72pYS7/0+AaO0p2RFfVgpAHJuuwFVVv4xLCbLQx9S6ypu9t2+ICkxES9ec9lcp91W6Q3JDjWAk/8KU9ShkK4hZUbcrTOe38ODOl7JhUyBAK3Yy2QxWVqIOEc1XJe4gepejen2qj/I3FYbQc8xKxVPomOHglAlTWwAfzs8uTKW/Tk6y6QmgdYqMVFuKVByP08shYpPQ5SDCJOhONkWAFjnrOIjVSztK24LM88e6pUK6FGZvK1FAyKycXlT51k81SswIKflqk2rq3G9T1HAu5aw249oMhJmzQv5QctEDDEH70bOXwN0qSuqYI/bZhfPx5CCk13ZRuRi7Wo4gaHCgi/aSverIgmnlQXNjOGj/tlY/qo+wLBIWRHP5D6HD51CUqR0gRPPC/eUBAHgmC0D3fGX9ePE+TiaO/80bjkbbOX67PHr0pXL9GRetQhBUOMykABgQuFi+/OILOf9E8H/84x+rQwFCkXG8LbaEqrirBsKpqs8e7B9qHCjOl6+oRbCx3Lnl4n58LyDZyZmj+zAyMMJiRDJGhCxCk+swftaYiMntWwYKEGDQ8aFYffDB+xoX10ao4UDGwblxeGP50QcfaJ64zo9//PHyZ59+qvWi7gDX+Pabb1XkT5Gfy8vl6fNntf9PlucvXhYw4jWMMYzSwJBQrv6yoeJ9rBVjJzL/6MsvdW3OBy0WP/zwRxo/8/vF558LWLGj7zaL1KRAzsUw5jlv37ot44t5MDX0WoZ02kUmZw4lx3lL8ZpUjpVwbz3qAxh05WJnfbYFjOAf51x0VxfyjCEeZzpO+Bh3c5BncKVF9lfy1yyplSd+uRpdmOqooo5CVP1uV952Pigwh3yz8ZN2TV1OTWfIVWqH49dylm1MzUramYfuKMfgi6GY/dKVZe419APgRoErztWdTKnMp2X3jLROh3r1vXym6yGuEbZZnLF1AEBzUQAAY47usZFog9D7YIIS0aMZm/ZltQqz4VER/HJ+/bkePXfRP5H5CkizEVmF0kovCrCo4nu5p5yQ8T0Dgt5zE6DS98q4yLr1OYwtIWO1nrk7xX3ORS+uVmjqmLAGMIwzIefXlHzt3crbDYNLOnykJNp4T1Vqfo/zqzZJNX+MM+A014xeyN4WPXaAs+6i464b83oBYzJHec7Mp1Np5jnM+54vMBk/c+bXAI+rdMsRKPq75mE4JhMoyTpknrpzr2eGHVd6LQ5cznGXKRlDX8e+5pkfftre8l7uXSxyDf2hgiF9XHlmGwkMrYFR1dJMDJhKsUAv4Uwgq9+9fSc7QLqq2GGJ0rkIn9PldPYx5nF+d3YUSIFxifHMnMIURGanXSvyi/kh+n/05sjAbbGmGGfmTFT1ALFKDTEVnnav/C/Gt+dkApdqAhLQR7YToJBuM1IAM+44f1NGuE2g9liBBpkfG/Kcc8sCnwtqHnhvcE2f07LpRLeedajYW9LpN2/J3nn95shARuX0s1ZmjFawqAEo2MaObFO01wEQ/jPohGPngJwA6LBeKea2uyuniJ/UFpoF3ypwJjarAWICCjhPXJO6Qej17uhkP3YgLiBL3++RRV1ud3mQNCUzVc3WhBURfZMgZNgKbrM2W7S6M451S+aAz/p8eO0CApjxYpYB7ymosWJrm+Vhx5gCkgFhYZ6YARoqvmSoFAt7b2MhF//qGmf1etmBEbBcCRyABXD3zu3lkBbVatluB/vVm6NlgxoF1xvL46+/UVFuV9efNQzYH4whwVLT/s2IIXWY6D/7CKBMnbm0Rq7BRcBIzrJaeZt5qsBc+SQ8B3ah2mbLQacApyvs29bw3sH+ASBjPd6ppfiJzh3nF8cbWcn8uxi3gRsFf/Z3lvffhxl6S74U9qBraDlwwE/uRdFu9hd+bNK8EjyMngqTbRQ2L3uFuTk83F/u37+nexJ0SzF7bKK0ruZM0IKRlN8wnmAon57iR3g+ZUuUn9vlcnStfK+ra9chq2AJ4zPQPTteJCCdYsLxoS2P514d9sqfTk6vLeiNPnZn2xG4cm45yDACCqW1Q30mA4iHiiLKwdR1SpBb6VW0qwwKKeGV1gbOC45i6QZXQIbkSUep6BoVTVPhn5ZDKmy9IvxhGUSYW0lCeQYzcwROh5cK4pVLGzZAFkDVVlMYrxynILlB6TQn1QbPheyoQO/CJ4k0RIgFkIAeLRpiGXCpJrpuzGYcLriSKI2LDwY8mA5EDEQbKghTqq2rgFy1/WDuIlD4HtfhoKAQZczYXtehAJm7deu2o7ZihYCGbUiIQwMHKR5CtaLDXJNnQ+glcss9g3Sb6eE9QdEafhOtSS1jjDaqdyyIdxUR8i6aBfHi7HsvzXZWcdADjGAMwLQwAmekkPEhCEGqeSnfHQCjGbtchyg9zqXmv4pAKVpN5Xyi6TuO7vAZ3nNFUyOUYhUcHorCDiKqFiSFduJE00WA+b1/n2r4plp9883XIx2AFndEp3Fif/KTTwQkpLf88du3hfxbwUswVioEa+7Ku2+194jws+4IYRvCbi3EsyNgVQQm1H3Q/QunUfBZsVS22QP7o+Wc2zBeqNbARx99KIce1gP3Y6wxsHn/05/+dPnRjz5Y7j+4v/zk44+1rrTb48wglCnCCOPk5NRzr71clVlfvnottgTPnGg9e0MFGWFqPHum9jYAKawlYw1dTOdCNPFrCegH9+/rvnRB+PKLz7UHBCRA95Sx46KAilhVayiBA8Uc4Flu3LxZwMorGwEoxAJ9QLCRHV22DAp1rP7mZFgklhNdLdpkyLWIqU06G7SrxnohudXpQGeq0WEDAPAzDkrO+0rUT06hnars+wx1MBBa0TGPYzKNFCWtLwxKqhQ3bLJZzTyOWZ6h/xSoV4ZiZP+MjqyyAnJu87k8S+YsMnPFKRrU7omqx1GZ8tKGWhye/n6/ZhynKE/97XtV/yfgOdazAQB8twO70XPdgVz/Xf/+vg+5QpdfBQDMAIgB4/mM828ac2TxipNTBXDzfHZGbVT11AQ59gGUWpvI7J3MX0DczGs7BvpV71c9EDZi9kmfkxg4nAPVwyjZrT1UqJqcHYrNViQx8xfjsJ+dvldiHHWndxhGlYaUfaGxYvzWvmb8AoaLAfdDTrXnwcBFH8O8n9sv9/PgPWMAIOcy+e+A3z7Hq0yJrPOqjKhzWrT6OGk5G3GIslbZ51yrn8MO8Kxff/57dWW9NnN9cg5kv6lwo+cl+ele02p7VnajOkHt7ylqCZBKETnmge/Y1jO4V8SkCg7YkFZF/GpzrJ7oowigC9RlX3KN7Y1NAezQgAEAyIdGLmOgsx8DKLheSgWY6nHVZCK9tyuC6/lNvr1BM+85WHPny+aWOwKxxnIur80cSiet7F11pirASftFRcaq4GAc0KpyHnnpgMtcC8bLtbEtFEFUlH8yawHuKQSNLfLi1Ut3S9reEt2evQ3ADgCgGl0lQQ5vuiUyZ8etuN8NGjv3CwCA7owvwb3Vuq5o9jo72I5KcXV0OSlzYtu2oBHPLvbNCqjh+Y2THlkSXdJBOTvZlslhY/K7bXOzSxkX+8qt4MxwThprAACzgRzky76wrv8hAM/BTMbHZ7h/wGwxKwh0VjFx2Q2N5s31bPu6foT1qO32BLMSxLE9bxYyAACR/40NWJtbas+8cX213Do4UACIteR6UP6ZS4I815tby+u3x8uTb74VExN2LgEpAnWR8cgn5sAMTPZ/iq2mswmMFKeWsEfYG9TMUlCugjqkX2J7YlN6T27LTgMAYE9jN5ptW6kDivy7jleYWIxZzBNkfN3HBdZnsfQAP1wL/4RC00qH27TONdOQdE86CziIxJySsvv2zTszmwtYixzkmnqOSnVRtf+S/azN3v72cvfuHe1129cEVLaKsWuwi9oXdLMKy4G/uwYaaz9tqsjobn9EHkgmq6X1ZMvwufi02leqhVIBjZIRPpMufugAeaWEhR3wm6M3qhIRBdCd5LlgRsbSPzPKzmgQrRhMjbWD5rYuMXKSl+riEat5ian0yXUkHEU5ch5SEPtOkUHZevKNhtlRdRQrDnuUa+j23ENFMtZoi4qGKPfRxV64H2iu8uyTK1dtMTT5FUHNpoyAg4ISw0U07GJJRAmwSeTYVNEbOV/5XB18FY5qgkRRoSpo4D6d7veteSkKboRenDQjRNVJYBS3nkUKU0eBnqusNfPswm9V8IZ87uO3o0psckYTxQYAQHCdnbvdIfdTH/jKbRrGgHJwqu86VLoywK0MYnhW9ODcNSZoyYFAlHKudZLSqCq67K8R2biwME36R/ZrlJuM1XYv0UJZ00sLfVVor6KOvo4ZHDjwOJqa60LPo1D4vPIFqXZ6eqbPcTYY09Fb1wtA6GRvAJjgsNKOjxx85p5ic4pWH72R44vy5P58L8/C875+bUdaBjpdCo7e6OfPfvapAAAEyatXL0Xnre6LVqy7LtgIVU5sgCqMlDw+7sN9mRsMkNDkoEYiZJ1CYDSR501NAv7N2Ekz0B4TNZHqyXs6V4AA7ElRvE7PRzFEpZFcXy0/+9nPlr/+d/92efjwPXcFoNaDKv5vLa9fvVzevqawy7kLSRLxod4AyPDOjp7lm2++1XyYwWFDirEBzFAEkO/yH8+FsRc6pWXIhZBz8vlRSqz953906gVAG+g0awoIICe6KMWsLe/DumAdSFFgHtgDUPzZKxHMMEh05gvtZ37Ul7ki44mAyjAsodsNnGogNYDMyC8ZzQOIc26bjcuJ5OYzYVxFhvsTs1XhlInVhzm0ZwmRtahqKxhorHembCWSHdkrA6ec95ybtKXSWW9Vt1eeefQin/nBXTeM5yhAJE4Z78eg5r316HN3crpTF1kZxZp/51oxGHP9/rmY011/ZKzJlc18RPZMSm7qPrh9WM5kdNt0VFcLAUa/BuBQDZqSix0ECahj2btKG4zDEgeWsTlaWHmnJecEALRWhJHjkbcGV20f9HF3R7KnjWRuMqfRh915zHf1Xu1prXmB9hprMSNiiAUASIvPrCGfs56wQxVj2uMwhTZ7od83eyzruz7u4cMW2C6Qishudabh3855xSAuILul23h8q6yO/kzj/gAAjYWisbYc4KnP7PCmk07mszs7ff973Ty//Vmzt3Kmsp/6ZzoAgB3HtXpgJnO/bs/l/dRJUKCgyYdcA9vL+s12WXQwe1Hg/dWlir7eVJvaTUWuRZmtuVeEncin2vBV7n1Ss9r62M5yrnHOEroPfayzfkkRtT0x2yg0Rz4wDDtSAKQDi/qcjhrdocu+3iwAyHORGlgx8A1qe14o9khv9oPlzl3YgJfLyxcU+7WT02nt3BvHLu07dY3qda4WiBXxQ+5nz3MX5RS3Ym86r7L1HKnVOsJoLfo+tglFhNFnL1+/UuFr7FAAAD4LaA6Lj2ujz9UmcWenmIjbcni+++7bYQv16G2cP+ZZtYGqphd2seRg0ePtGMtLGwyzyJqsmaLmrVBm0lu4Dv9xjQCFfZ+GbRogAp1OYIb5VJ2oU9twccpdnI49Y6asnVWncfh8VH2xkaoxWWLR7dEdkdeRL9lDBkEAzt2hAucwMi5Ake1PB+hC22Y/+Hw7UMvf01EDVjF0+G2BRNR1uFyuoOPjI11fLXdvwUClzhO8AOzhLc335s7O8vbkbHn2wukvpJfeu3t/tLFToOfqsvwjyx9aeTuF13R0bK6Mk3FhF+LcR844GGf7LOsQAMD1BcxW5W/WVQYgRzReYJ+BYheRn23LI2MjnwKMGNxxoJL7cx/scZ6P7789Ip1kU3YfABQs1NEZoQHn45xha1SKEvfIdZEtN29h61PIz8yDMAnS3Y16JbATWGc/G3am6/E4mJKfM3AQuRr7gLnJnknKdkDMsEtyFmIHxB/gWjpjAl1L3dYzym75r0+fDk43N+LDyeeNwxDD3+hLUNAyWlq7Om/gDUWJtdhBTeOpFI20ZGLlykKj6vll3gSJhFvB2vnNf2yaRJBtqFSORhMiocimzVQ3IhFwHPIUZqASuQRIUVAwXFW9shweJpGDIzpR5cazgcijBgGNgZTxSYAXEBAHTAe/DvVAcRo9KA7vMC7LCYtx6cORgisWKzk03YCVMKyiHhJgtT4xBEOJSjGLzAtzGjofBp2jHT6MgARdoAX1ZI72yznXuOM8j3ZcZQW5zuUQYHGwEYBy4E7I+THSCSTGmEJ1cpHEHSHtEfzKv2v5VewV6EH83QLWOdVyAGOEUM21+r1z6PvhYj+aAUEV06mIGGeKA2Z9+ByIOdfnnPCTfyudoPWHJTeOdnc8B4JBudogrq+Plq++elQFca6X43dvR4/7jpoznzj+9GJFaeFIg1giLNXykM4cKsbpjhXKNaL14bOnehaofYxP+XtnZ/U9K3blbu3vCVV2Zd4LSQYcb6hbvEhFwOjiusw1wpLfzQjZr/oQRqVdb8P9Zrlmii/ynb/+63+3/OVf/uVCtWW18xMDgmj99nJ6crwcvXwlAwR2Da8zilJKue2Oit3JpYOmyHlLaoZoXRRYrCKGzE0ULOfmvOhSKKWbhzdGigXMClVhpQtC5SqyH2RwXFuQY8x89md/pmfmPlJyGwA4RzKE/KpCfGXEcG8UhZHd6YD7k6u50zHgz6qgqgzx6tceQ3oUJCpKXBw9OzVFxvoBar/kbhn/MUAkw8rxZg9IHgh+XgUAIn9y3nvl4jAAVpyFoj5qv6qNUHU0WGsjZyNhAgrTAbI2WjeY8vm8n/MaA6s7MjGyIxMj91ZlVovgpdVdi7z062dtujE3DPlG187cdkBkOOhNLzJv1jfVeq5FsfvzdCc5RjByrztkuVciNGG9rY81kfLIfc2x8qZn/qmvuxp57/tFzxxlnR2/ksM+82T7OtmJnWzC9WuugDO1FgPAaJ0Asl8Yp2phNBp29s9wMJozFPBiRDxaise64599FMNy/tsOXd7PmWQtxSwazI/J2lnfs3Iy0y6vFeGc78/zED2sfZi0gLK1YkuMOhPJfxcDaPaLzp7R+VaapnVpP3t9jFpf9GQrNDqet851nLDst+/tj6RjZF+EEq29M7slZP70nBVFjGxx/r/BTdmYGzgS+9JHcnCJ2lUrYT5H4djsDTvlM62D9wMIofdchdy1Cnj2UMv1mSpUR/QXmU5utACFooPH3si5zB4fDEOYY40CH+e2d6Iw+9T1DXb3tpd7924v7z28L4sS1tx33z6TdRRA3hFrA00668rHSS541azK81YkUkBmFR1U3nSKfCpq7NSqrJ/qG8Aw2dkWPXqnIq1Hb9+46KEKDV5oPKTvPbj/QAGKY7okvHghnYxdg52AnoR9B0DOfexcW8Z02Wvbz2vL++rA0NLGXDtrUpzy3TiMctAbyMdaxSlKwCK2sGRFyazIzVwHnZ4WbQEAUmOChYdt6bV1xNS2km082TfyaVbTdTB1U3W965Dsz4Cmks91eCwf7c+Qfmh56D/yu4o+lr2vQOaV7bxQnsyUdo0Qw4dmleztUlD9arnAPjw5Xuhwxj46JABy9578HQItC+0XYXTCBoC9S+2CSiczq8+DUQ0MsZOzf+xrOa3FTDKi++lOFRAmoIxsMK25i+flffZoovcUhk5Lbp9t79ewOZl3bLUzbFQB4Qb9DJJdVv20rHkYmETXGbvPPNdlb8J4kb3+7IUcf+051ZpzEDB2kdk4E5iV7GotLrmmGbIXy+27N5ZbtwmO7Xj/SOY4gGagMuC/U0zAb8JonuwwP0/G0PVjGCyRadovrQVmdEn0h3yoChhED4YZZ5x6sse0J//+yZNrIqQ4ihaYl6PqdopzJXqcyQwNNFGvUKeN2phaH0GSCG2x9UZUSA9fxYYEABZlxs6zET0GHmdR0dqq2B5j3QLXlVY7ih4jjFMFhTzKJwssNoPauVAEz+3YVKxLjqdR6US5pVRbdD55PdkEKKZcv481UfAUF5NjWe3uHCGayh9FPQ26SbvMNSIQ5fBV1WDuaVrLRI78fLPSuANDMzcuc6rPaf5tFMcQHJzKCjK6YIkNe5wa5h00jWd3P9krHSAKreWF04fTLAS4CkuiQMIEyF5Ri7wS1qb9b4lRQJ9SF9e4LWHNfIOqUagDBc0YSGdQbqSQX0fRRWkaxTNmOklqAaTVoRgH1YLDwJbn28/kgmX8zudc5dM5/spvL0UK8h3DU0KrWtHwHcbKd957+L6ohfztj3/84/L5519IYLLnkm4gVHQguxZUvILupWUiqRREwLkn7fWYm+N3x8p9f/vOAhQFycFHMAm4oAjL4aGoX4zBOfFea++jEjoV2RNLYW9PZ59xcx0Km2Sf5Szqc9AzaRkIPf7NG+fwtk4UGCPUNfi3/+bfiAGhPaNoPAUmyRWjdZ4NoxdPofE/Gyizul5UISDnDN6W0nr0+CtVA2YNTJHbNbBSOVCMU0BCRQN41hQbEjq6taWOBBgyXIM9wE+AlKDTNqK2l9MCBDFy3nvwwBTdoiKmO8RwoisfUulSRbuSoFdBICuz5JStOD51YAA+HJV1EdYYb7w3GABqTZQetI3K1dv+hRHVC7i1fOfu+NihqhorZTxm70W+rTjkZdxLSVV+5DjwzdHX81XksSu0GGB5/hjUUUcyYFtbNa1LMZ9i4OV+3dnuznOunbV0RGy1d++6s529M9fSWirjix5J5F7pYa3d0w+NKUZcgFdfsAMAljkBY6bMmjUXpCtG1GEWhw14O9g9pUeytnaG7JzKMBhRlVL6VSV51VE1AJBxx4itN8ZcxMDg/Ri1mfP8XDFiWrHD7K3Ma18H5VGX8YlMEN31yoGIPBcOo68xSztm/vgZGR1jSbpnsMBm4CDz8kP7II5v5L/PgcGsCSh4T6kmRxlsw2FuqSATsHG6VeYneib7av085MwJ6C9jrX8Hm8l71c+n/VuFCqMzcpbSNSLfzxr0NYq8SRSp20nJBc+zZP1jcGa/9PHpbGqrzVpMsTV415Fn2JBlDK9Qve3k8iKaGT0VOc37ulfRzF1bodsuPo1cP9FD6xJye7dHu1B0ojvGUD/GL+QsQDjOrb5befxx9BlLHEvmKrnMiqzTjm3UxzBNPGdoGueO2FKa6eBgb3nv4T1FDbnWkyffLBfnzu3mxT21tysY52slQOZe36Iqp0ByMSw8r0Wz33Qxu8hdxpEgHt/182wue/u7aiMnZuTpiZgWzH2KccKa4xnRkcyVqNrHxyq6+9FHH2kM2DK//e1vxQaAJcoaYSvykvytwE8YbNn7MBUYE/a5x5NikGZKRe5rDYZ8cLHkpCfmHGcPck+xBcqeW5etvL9eDJqWj0o1hYWoOk72PdjHpEbKTq12jjinKUysThVVADPjTT2V6Cjpftl8BqxcPySF1AFtrNc9XjNkeW4/g2uZ4cgG8E/UP7nz3P/4lMDXmbbFvhi0y3JxdrJcnZ4te3Q8QlacX6qmEektJ6fn7pqmVBfQC+tsCj87cOMiih67W99Zvu4qSg6D9fycaL1TlLDrsmdjX8Ymlk1flPUAAMwNz6c6ENQ7O3btLLfscyc1vsecck55USPqjWj9pHq5BohlFdCZwYmcNbd8dW2SyGb2N8+EXcv9AbJ4FoCLzcVnO6wgnpt0Cum5SimXXK6CrIyLcaYGxs7+pupgkcbLc7GPSE19ofpVV8s72M0qzk1NB/sy6QRlP3rWnomMm3qggs7F4uF9F0i8dv2rNftP/smO5yJysMsU2R3VenTI9f/vyeOqATApL0OoVwGPYUzFuKj+1M4nd45OkJsIyiga9bbHSCxj1OqhhAPRIrXCqqgPPayWAAAgAElEQVRrGZpMfIQvE96VfTeilUu2VJudlvMQJa6N2SoqMg6jeEbmhU5Vjq2N11AtZ8/nbuxo7KU1+G7yyaMg+LsBDCvnGDYsCHnUOlhFTeZvLEicsRhH2cwxgGIMRqh0Q94VkGchHiNKRdWpwnqhIea6zgWZBRZxWuwQuBp3niE0Vh90G0J5qccCSglkuxDRILDKfT+EEmMDlFwbngXhxwHhd/YLhktobzi4zI8YAeXAkr+D0AAto0AIjua743c2yFR8bFapZk5Q3igwCyEQROdg8fkAW4w/QFLmMc+V8etalcIQhcI4AMNwtKl4z9rTe57r870YBNkrHPa7Ktz3E40HAOAPf/iDDi/gBcVIeCbT0G3MZawx7kUhqrxTlIQrrG4Ktf/kk08U0ad4iQxmBBLXqhx4r6fTY8jfY/x8Xihi1SsYRncZHoAt2YM4vhhKjAmln+KHzIsNpk0JIBxz5iLAXwwNIgd/8Rd/oQg6Y3j+7KnGCTCEAAIEEGq9u6PqwEQRDKosy+6+C77AlOD6dAwgFeDzL78QKyFFFYeRUNqAdQUAyLmE3p/9lgrQ1ACgeCLzwT2YG9buO7oQnJk9wnv6XuXmAYikMq0KDZbRGTCNSIYAoFahHUUrJ6SogzFm+Vw3xDXfa6wlC3XXm1C0VgVr7NSlgrCiWq0zRpxnybq0i1urFp+zKzmXWgRFKRx5dFVkTI5Wy19ccdgkUIYoGBGmnKPk3nZHI7JsOkYT7XYO+Cxq1+Ud1xiGa3PMM4eRVf07HcwJi6jL8Jz7/OwG4/rnuH6q2Ofz3dntMuN7748WtymWVgBPUrlaH+g4b+yPyBzkcs5oHIo4alL0o3Vc2thV7l8zCvQ8sZaieFukzQYHVckNuMRg4qeLWU42VO4ZA94G2HRu+5pkf8V5zm7phnG+n63k+WPCDUqP+1zbYUkKYep0WH9OOmjuHxnma1g/Zuy5bp4r18g8Z3/GuIzTkmvme739oJ6taPZcRyyY6jYTI94f+X4bQBVuW6mpYeNNDrTO9wSj/P6IIQ5QAQBe5weaeznU3YAcsqExcPpcoYc7ANDXXLq0AiL9Ox2c62sl2SXZ4edVAeRiKMSYllxI67kq0MlnZRNsbUrv3Ll7W/OIzsXBJAXNzr8IzCPHPikGScHIfujOo1M6nQrAfZD99+5Zv+F8YA8hEV3bqOjpVWcBfZ+AhcBkoqKiPTvVRPZctcKzLYBNVCBR2bJaN6EinJWrZXtnc3n48P7y/gcPJUafPXshXcfnEuXjD1DuubecZIECVUya+4UKXfa4HCe1QbPTik4Sa6LkST+7fDYMXWykg/3d4Yir+N7hQQEgDi7pOXGEK20iLdOwEeikgA0HME9qohx+nMkT5/XzPDj2PZDl/ZK6FzPgYYfQrMYu89V2vJ4j6xrdIhDkwmyF7PPYuf1M/9AZ4Htc9+AGLXzpQuX+88OGr1aGMAAYW8Bf9amnNlK1nktePiwAOYAVDOJ3d9G6EFVesqXVkZAtQLeGslNw9NOznvGCb3nPmg29bLI/yJ3fX+4/uOf89s2N5ck3T2TbwS7ep9YVCABzdnK67FL/QWeHGgd2QDH/b92+s2zv7imdEQABO4t1iS135+6d6uLm/vU8P6Ddq9dHy3OxXf2+5dfs4CMQqlJPE6zVfqvaWu4KMdkoYh0rjWrWBuN7fv4JupGKQ1olRdsBLbw/CgBAvlR6CfYRc8RZyf372vfxqX7FO7NADw9ujOi/iuiFFVc6LgBAQLqcf8709t6Gikxj6/N82MqPvnyktAKAMALMzP/WFr4PAAeBPgdzsOvSMnPFPmusu+iorl87azNg59DFW7bdNIcpMFxrpCBTq5MnvfT/Pv5KAEA3nHKQdRhaATb+3en6osWolYeLASbnMwMYtNdqq7OqqBz5upYBYsGhzVIV32Nw9UMfAT8mQzV5rrU5yXnIJu7OModVUcEq3sEmj+Gmgm1QkTplvyJamcB8Ps/C5khUOcDEugEag2EYqKVYUgxQzrEqlptyFETXBtnMB+U5s5FjkEfYK1eN1n3bLpaRgzMNM1MYbUhZKakfZdEhO7pdNoyESBxRMQdq044NOzZUAQDVMtDKb9UgQxNGSeLcQ72Dbp29huHC33leIek8N4rh8kqOYej17C1RZgosiWFIlHYIi8pTTesqz+/sHNEN0Iwz44jhm7FEqcRg4yeH7MmTJ9rnON/MNw49cxjnjuulCImU0v7BcufOXTmYRN9xcHmB0lPROOkGOZABJnBwTRuk9U4Jx3RgKMOYqDrfTy49tD60PywAIfaAU9WVAIeWuQRwELJaDn8MN5gRvFDo/tzbER33OEx3Yp3UNmlzc9QS4HsCDopGxWepsAxI8vDh+8vu9vby7CmtDE8lJGEFqLf1QqVaO0YAPswtcyRDRQL8Ws/GmHXWlkX5mbzXaXwBEjEuWVfGKcS5ek8rd/GUjhonSjMRUEPKAAVqVPyQOhZnMjT5DGtNvQAAKa4nOVIeigy/Alnc49cAV2RA9hhnebTAK+M8ioP94/08nS1cYV9jVlyXPBHSyPm/lFEtY1wGs89VAIBx3zrEGAXMWXe+pjNU0dAAAIAL25M+67Nhip/26gAR7WRINlQ0I3IqsrQ7/JF7uUbObHfOdIPW3jTyft1Ym7J0NZI67zEL+HnNZgVuZEoAZGMts73TuvMYeZBxSN5Wt5a+xtELuX/kRNZh7Jtq+xQwpTuRfX74PUZroiU4FZHDWcf+764jBnW+BjB0b+l06coCAdK6LGONcxKDOwBICv7FDohszNr0dczvmYdU6Y8e6k513yNDh6+kGJTzTxurODlFF596rer+DId2Ah997fq4OtuurzvjGevVCmEm0u55+n7nH5wrnc7qmZ4aSlwvgJLPBXtzdlCIkdbPrIG+mR7iWyYGu1q4sjtOmT91MVBOr3Vw5rjrr8ydj9xqJ4zkZv9rDlNYTf0asa8CQnV5FgBAn2+50t1pw4m3s2uZkoif0xJ3lv0Dswwff/V4eX30Ws66I2+OSLImXuvUd1gtdhp7xLYTwIGBoADkRN9xpCTnYRfiCB27urjXyCwLvo/O4T10o5mQvZK+nZQBvFLMWPaCI9WxNVz8EJuJuijLcusWhYHtwL19dzzywFNwDP0FWO2iwpYF3Fv6mDQJFapzEaDsee3rqkNDdJ09GtmcvZI1kFNaUVfYmwoiUH2edtoH++4TnpSLYt0AADAG0mfDtOPf2A3kOBvAmbn9U3Z4xVIUb9rfM603AEW3SXU264zP/TXp/ch5pVXF6VxLdc2Zyv5iDHb6HSRSOlvpINVOaHY313WKJfWS3IYyOXekn2Q/eL9YWeZMJMDFdxKAAMyRzG6pzgEAVGBRLFKDPZwB9iu1xdTOb3FKxgYAwC4tLA+X9x4+EFOTdfviqy+VEnrjYH+5e/v2ckgLRBis706WM1rjEYTbhjG5v1xfEeTcWQ5v3FLK7Bdffrmc00avag4wjvfee7DcvnNbATfOBB2r6GePLwBQ9foIFq7PR3y22JCMP0E9AVIF7GX/mWXq+hoBtVx0fFFgiwi9I/FXCykpMEMFvG1s6t6kavO7U6HcCjSMDa6pwqFiEsyaEEnjimwM2AD4cHJ8vJCjv79HMcIA2k73ls5orETOR8DdAL1qs7m3KcAy7BfsxK+ffLM8f/Z8OTmGRUzqA+we2LkuPMm/racJ9Dj4kf+6/Bbo2eolRX5XzrnGzP7Md/SGiOyT9RZ9Z/vGAEDX4xv/z+NH1/mCESo71XnhTOQAcpHRClA0cjuoEXRJZElEXNeVU+lWcTZi0uvYaMiFDpCLU0g4FJVVk71tIZyWMjFCkzumwgZECIpCzqjVW7QQQ55BghhnsCY5NMEIVA5g6FZBwtOWiPGa1u3ITCg+NpRieCZSUnSftQqmUfrO59U2q8jxxSi2EsXTDYQIxcw9Y3HejAvM8BP0UC1uRptE82JYM33+4ECHIhFqrtk3Md8j/81raKqc8v1VXdRVPdNfcxrQ2aymIqdKat/EGQ/XAb3vvZYRgpl7ZkP0IooBMT+V4+nWjqEBe2/kMOTapyfuCx8aoCJ1FTExAuic/P7MdoSqZc2p/552j1EY2QNJe+Ez7JnQzz/77DMdVnrT4jQmCsF8B/EVlarKE+vMFOtBc4RzewRt31HwKAULxCuBBkKcleN0ocqsPMN+CU5V2r9xQ2vuiLIFF1S29x4+1Nx+/eSxHWoc9MND0Y/sHMPGcaQhZ4l7cE3WgWg770vBN0CH+0DHIoeKPZeWe6yf8rNO3bqSa2H8CEzY39NzUuOAtAUUC8CF8wrvCQRQX+PzMxU1/O67p8OBh2ZG9CU0en7ifPMMKAdFFqryN8+OkeYCjI6gBYXmxAG48HcAmBTABIhDuUsIL7MzBGdHyH2xVriWaxYUUFf5oTHKZFSUbBAjoWqGiNrVIntcU1GGmmuul/MdYCvGWpw7tyKC8nU2aJROmXFkMABAnBg9S/VCD2UyZ6ZTSOXAtk4XmasoZVfYtowyAGCnfxj7o8/xzINeUSilfOL0x4m2Apq5uzGaulMS57U7iv5O6SNyiosy6bMcpla6kNjoUP5eOb1JY7KBNjsO9H3SnZsxzhbNiDEfY3I4r42V0OWfXRQT1tlnmeOMaRobzteLsxY9muvnmjmrK98b9151EtcdvOjxpP8FzM21wmiZczCpwwE7Ytxmb+Y5hrGyxs7oY+hgxbpxI0et9TT281ZKm1qmuXhrjLhhp3A/tTtzN5qsd8aV+et07Mzx0Mdl8IveXHZKn9/sab/nWbT94qLDsrVSaC8pF8VYiRzyGS0bpMnTjKUbbpEHff+maO4ExWbkNM/YvxdZ0PdZ7tXPWd/vAeIdXZ9siWEA1i/Zi/39ROIMXBV1W3qvxhmHJw5SUpIqvYJrxvl3QWKilRuipnMWKPL69tXrZa/atSb/OkyIpO/FpuqBq27wM6TYHOgiKNQ4Iug0gj9fP35i9tiFdao7+QT8btH+SpONjRDjWuekgACXXlkFjbZ3nK7AloMBUDWllZ4AHTu6yOO3845zEsYd7ytvngjz5fkAAKg3k/MjICg2Bz3HK8q+AryUfmPcBgCcN84LKj4tEgFGGJcYB0XzVgS/9rZ0Pl17TlYLbjLGg72D4RTG4fca2zFEXve0vfV5is4QaNvspvgN3LvLUn2+5EcYxn2/x0HtQGYACLf/pDNCFTLfNAgQG9H2lVvDaZ8X+5eoLp+hI5CdXTv/AW9zTmJns1dYS5v+YdFWPYQKDGac3Iv9iSF8enayXF65LtfO7tZy89aN5cZNKuubYcOewk+hnTPPfPPwUADALrY0tsfF5fLu6K0KMyMrd3b2lq1t2Lhc+3yhwxKMyour81GgmbMXAAB2KYEZHH5qLG1tGgDAH8jaJnAZe0ZnLC3OS0ZG1jAv6kZ2sC9bzTYkOfL2O6DR/+IXvxCw8eaNi1IGfAOEePL1N/IXN7fcBYRzwvoAashG2CAVebcCS2lZGxadfYkwLEhJFftaZ520ibBsnMYZeRIYlvnlrLE+2MkAkti4t27dXLZ2NpY3b4+ULuvi2zty/J2iS7FrtzHEM8fmF3tkxylOBsxsk2SenGbSapyUwM05DlhvZuhMd9JZkI/6fbZZzky6M00m6eWy8X9/+fl1UBHuRb4IRmfQuPUDlQPCZ9XzsBY67ROy8WPMIWjyOw9mh7Zo6NWWgqh/aElMhtDhau8gAIB7FfVDiq+o0XKppRWm4kKID0BisQNvOMfgBX8LQMF1RNMrY30CAJ51Nqgcs6QRyHCOMVC01SvnMCmuWRWWu5HRI0KJRKjMT+VwaWErCtIVdxR2+kZK6Ny4MZzD8nZVTZ7IfQTPRiE9jIm8cRwxnJ84SHH+fK+KGjBnV6beRNEgQFSd/dhUtDzTNCRMH9WeGQDE7BUe4CItArNfgkAl51zXQxDi5BZY4OIeRXesYkQxzDMOG4aOJg9ndtRqSBqGHYK+h7kfVK+TYzvEae8R9B0FxfNy0IP6UzUeAIDPEMVmjhBOCOejI6IH7izAOHBcFU0uAcVnERj8TdHo4xO1HHlHwR3lX89K0UaADwZIEYNAjp8K5J1K+bIPbBw74kk/VoyZO3fvakzPnj5djl6/0nOmzzhCCHAHOhXf5Rr0KeXaKAJegBtE77M3wzLgDKQNH/c08OCzBUqr/qRnRlR5j3lSCgFdCY6OlptKL3DU+s9/8Yvl5z//ufaswQ9X76fdH0qB9UX5MOcIUyiHtAhMlwenc1yI8SOnu4oY9VzRFFQSUry5rdw+jVM59snDMxIKBS37mA4PlglWHAHCYjRI9kjkzBQh1bYIFblyj9Ubuqq7xkiMEFZeakUHDVoZRI2cG44KRlzljkfeyVgualxo+8M5JUKfKGBrJ5iqwYmWBYyLwtHZKaTZIFSK5bkLha6vApaVlw5Fr6J23eEa8qcXXCvl1Z2v7kDkTMfRXD2rs5CUrq20o0n5znddk8Dyz2Bg0aFxuIoJ4k4FyISZzx3no8vcyJG0VIzB2R3zOF6Rg1HM3UEaDqhqvtjJGc5jA4h1jZLdfV7ye79X1ouf3WBYCaCvXSSycqyNYesCSZzONuRpDOEaT4yQOLN53j4Oy6+CtVuF5nWZm+foc5R9l/vkulnHrIXB95mSMsAmnQ8AAH1z6L+pnxIFcVGyjClOhu0I93YfQEcVz7SeTmEmQzl5jf1Sjt4oilznOPfx3nGHgJzRPrZuR2VNuwNrps9k1XUnKMDGyhluhS2/N9Z2DjOG8RzMjYqJzVxU7tWdpuzdflZyFjl2YeJhyKuGSUX+tS61r5h32YYCKW0rOULv/FszRbxOOAm8nj57ulCwlci0i8CFHTn33KyWXizHlf3oYqnktft1LaOdFAAi8KSkoVPRNQDmb9+g+3GM3TbPTsMsSswzGIROECfFC+c5tpz1GQuI4I5Lbu22sQlt/UzdlGDGbcHkLIfAwQk7h6SkJQ2T+w2HkoJw5YzK6Sx5IL1QXT5oq+x5n0Xm0J+8ohtxNETJLvsKNioRZhgAQ5Y2VonTfSN73DlLlGaB/gbNe2AhOf1Jq5Ade36hOk7piMJcpWCwZZqDaqw385cgRweasrdzjlNbqjNVdK3SQ1xD/kftC9k2RKfLZ7D8dZbG+rka3w3DVAEvR3FjD7GnMs7olIBNchwLAJCeqEJ+fC7AYxhS/B3HVIUUN6/lmGtvL3TH2l4ePLyv4pHn56fqvHB88k5dMHb2zPq8dXjDabTnlyRFL7tU67/eEIsUyj566PKSgnpnZp0c04f+dDm/OK3gzH3ZVQeH+2rtjH37q1/9egUAwBEXIzGR8Qq6sReiCwi4EFTkxV7m+ZgD27ZuuU0hZ84Rz3f/Hi0DD2S/cl+e5dXrl5JJnE/8j//xP/7n8sWXj5ZdAUx0sTAAoA4a1LvAP9z2mWMXyaer1CaDa2FCI4PcaU7MLAW6SQJ3ClKYPHbxDEaLvalOOQbylaJ0546CZbT/29zeWJ4++05prOxvii1iZ3MGsWMp9OmudbaRuWXknQoaXmLT2D7QvljpJFeFCRugGH3MfAPQce4F/Kpu1iwgmX2ePenrz0KSSd3Y+L9+9xsxAIYTxQDOfbDj3OfvfbN2ZJH3E8FEqDCBUgpCRWefTASenckUuiNqta0I70Aym7EUhzyCRwZ/gQ6oABWhUEGeOYmm+aSypg15RdiLOhUqGM8k46L1dpXRngq8RbWdtDDoM4k0VRQZR6SKTsQIzbyIVlR9QnGaZoXvQhDaYie/aN1QQjDZcZgKJYJRW7QqDCePXAdNhvoshsN8pVZBDAYrX5DMRVHbVNGNApairZ6ZzG/o0RGsNmgrClmFayIsuYdYGFTh5NqltDkURLFlBJYxoNwisRicqwr9GsdQUdXkiZUSytg54tmHEkRQf3Qdrw1gkpWDHYY4PqENhk7NGKVoqyiGquhvbalACCAAzj8HnWtwuEFDAQWogJsCeAgRAAAo5DGO+L7WYQclZsckhWdkUBBlqNZ1zLeqE8shdA5ZQDKeF0NErRHpBnB8KsHI50PF5zmjiOKcynm9OLdwPz0bAuLevftiF4gOf3a23Lx1S50FHr73ngAirvXxxx9LEFsxmBmAELNyMhOBOUuagCiKm5uqa8D8An68Vr9XQAArJkUyUJqiuG0tP//5ZyoOyDNcXZIHd6U5hIbJ/IA2Y4xRWMj5fxcCPfJ8qgUBeFJRYcZLLiLf5XuACMmLYkwH+4cyMp7qOQwWxiGALiZFVYUkUXoYAjq3qXmRKtl1v1HQr9o0wl6JcSQjWlWUXdFfTIDhWFVl38UG5XCs6C1c7ap0hsrCoTCpHVbnu6lgTarxVl5znGAjv1OBDIemHIhxrmM9leyM8SijPP1iiwVmmet5CF1RsrciLmn/t54jH1ndZVlu24GA7kwgA3K+/bOKXm0CMluH2DhepUrrnKuIToqZugiq1qAoiEQFuL7Pe+UXNmpf1pnniPMWhyesjIx/RmJXOxpMuTo7DeQ9AKfMRZ4h15Mj0QCA6Nl/bb4yZ9HVdsKmc9rH0cccx4L31u8Rp7zvUxtvfkbpt4pwx/H5ofv0Mfd1zj3HHLQ82Mxnn4/cF/1iIK53CJpziZrWeDYba6AutLqOPofzTLR2S5z1lRocPYrii7kOwIwM6uwqFSd1dK5kiMfQDaDB2FxQ+Pu5/33+Mi8Zc8CiGKBhsXmusn5zHtYBlFxvfY2yd3KfPucBlDqQn3HkDGSfZG2zTi6UiIPqXupK/avCywG3s590TeXya1eMSFfYdpYdpN5YziC34+SOiNkA+/wEtgGdJtYN6TixYTbyHERNcUJw/j/++CPpOnQfOgu9/foVOmhSdA3SzP7x3A/9aeAiASAXLuP5E53L3EruXBBZd2SX76C7jk/Sbpl0R9reOg89jqRBYndogaEam1mAHWdSDsymrp3zJWA39RGqTaLmgEyBKp6IdZsx8l10emxIMR+2t9QdSJh2FeMWcF/y0qs2CyYzN9hCOGrcw7aFawLxIoUPYMA50AaTAfPZQ47yXy3HqgfkK2fvJkAXeekCaqu1mQLKpghmAoa6Us506ZHB2CkQQHp2tNWdQSvOOfPNK3M7zpE3mwOjtI9UuoqBpQRLGW/STDpTAZBJAH85YHLYzh2cUptL0jA3aBF5Q3bn1fWFHEtaLO/t7yxnF6fLweHu8vD991RI8vnzZ2o/bWfW4NkNAkcAPxeUnb82ELC5vezu7CkS/eYNNacMBFBR322f0e0uyHz7zs3l8pKi61vLZ5/9ma7561//Rm2Y9/dJmWQfOgdfsog0TgC/rS0Fb12czs9P4Ab7RazTs7PhNPO82v/HTkcd5/DOrQHiulvHpc4mNiLg3D/8wz8tz54fiQWBwy5QbrNSgmp/09WC03FVet/7zYBa15vWl7LUKmjrlJ2AyLK/E6DZWHQe2E8J0BjI2JdvQCrR4c0DrT/PynWwRUmZYH8R1Pr97/+g+hjnZ/aHudYMwsLUcIp29lmCwePfSRGswEH8P+01On6UTZYUfORbGMRJN4088nNXZ5ro4f/03/7rtfFfK7rxUmDaSEoURISNNnBR2kJFTR46N9dBP3PkPbk1iaq41VyiO66KGDpvKCUWvFNRx+gUvUTP4PZ2yrEpVkFIl0E+8hwjOlQGRRSg0JbaLMnni9Lw5MfIs6CN0c6mUh5YOZqqJlsO91w0AypB0XWtVpVVFb2r6AbfWa8SHmXvOZhtoLrylRFY4yTvWkYvQpy8w+Sy1SSIhrKzMwrY6J4pUljCEhBh0EvKsFY6QTEB5HTnutUmUUwG2uu1AoFRYomapsK/mAVFkU4EMYa/qjyL5VFjr+irnJIq3Jh1kzIpA8wdD6iMT8V7R86pZpsiHTEiI6SP351ISCWVIrQtzL6813PgUwgP5x86InNAhNwOBYpuWwwMHF/2It+FKSBUXLSfmf/J2EyRgiIEhY70AZBLisN49+LsZU8GvECoIJTlXKvN3eZQuMy1+5uSm+8UEVBJai2o+N+ee9zzQokiwDF0pAA3NyXE7t+7NxgcLrpoR5piLwAbPFNYDInW8JlEstlz9Gw2JcuC0BVSbZzxHOQzuiDk9vJnn326/PLf/1KsgLdvaKl3tLx6+WIYBYyT5/zNb36jZyaNhX3HGIhivBTAcCJKFj/TIpGxkZbxxRdfOH1AefKVU3fpNAFF/NS+xk64i9sY1ODvfM/70OcziiPOceTQAMJkdLkdjpzwFPrip1KdHM2ZRrcXWkZuAZ3JKbRMdSEn00Atn1h/A3YGBxLJYG8HpLVimbn/jhaZhjoBsBnHHFHbGnNSF7rzYqVUxlGi6Sut7Ypm13Inu5PedUapN0fBVWDOkU0mLelbQzGVzAoQGycxYLAiRJU36Qg/Z8bMruRcK+WrdVYRQH1mwI+57YZ6X9M4OVmb6KDuUOYz0S8d+OxKO7rSO2SyfHK/7BUM1+lMrdIBA0T80HWnfpvXjgHdx8izeG9N2nrWJp9bf6Z5bYpUmd021raYedNRb72wGzthHezQ2H6gJ30fS3/OzHlsDcmTXh+nulHAAOh1H/rYuYZaMZUO1feraG0tyrjmGG+xBXNuXG3ezx9nOPrHstoyfEaMa29Xr+4fYmj0eQ+Yk3F3m4HvmgGxbovNOe/Xmp9bZWWs75/+uS7j1te078s+r7HPfF3LCZ5fVc6hpV+cV62hmY+aa7kW0wxs8H5sJaV2bW0qOh65mXoUdhqdS9tfKUKstM01MMfjq97pG9eK/OPs8B6/K9+6Ov68evlSeln539VmMClXw6krZ9xdhCheTQ7/O8kyWAsADAmE6d4tN9yONRT4NwqO8Fd0DwClcpBLXmcfxhanJpKveSnGDs8IAGCZTeQPvZDqHu4AJd1Vz+FUsuokIgTJ4B52czoxMf8eE9RyUtlca0aFh31QRpBNYEKlCAOOoZIAACAASURBVAe46Q4Ht0h9B/S+OmyNdaHjyOzOkk5h3CHXzD4RQBCwuRU77EAe5y/t+pJKFR3jQm7FDJIj6LodwxkstgETEraCHNjKzzbjcKZzaJs3hl1SAwKa5Rwm+p8zh80bgCD57jo/lYIIQCMfqMApsYa2Npbd/R1R/mkdeXp+smxsXS/3799Z7ty9tVxeY385HVKOLgw9otw4/Rvby9XZ5fLq5avl6uJ6uX37znL0+q3o+wG35MOMgofYgstyeONg2RAqcr289+C+U0m/+XZ5+eJVRdmxk6hhYSeWPeEuWY7qY/PhF3mvVev2YtvSTSKsWej92DnsGVJCeR7OfIIgPBM2LYUOuda339iJfv7ilej/MACURn7t+7jlOfURACNmVycHYL2HBBggo1QYHLuJaD+2FqD/duXk2y6LnJfcJg2t7I0VmRPbEb9q34EuxkyQM+AX6/rs2fPl0aOv1BGA+/N3neFRqHcCAAazu89o+4p5kT3SbIjYadqrJWMEWtDZg3aQVRcgzO0p1y0P9f0EvtcBAG9k92137j7G5Gw7U2CFjc8r6Cm76rdoaq7pNvwtefhRFnGgpV8rTwEjN7SfRM/WjS4LnOTpeCIwuHEsVfhP+TJQUJwrmJcjQ1Vln0hJKWkVD0nPRVFGjOQGBIjSGMZUCacomERoI1xA9eJoylgdtMoU16oIRhkeuldR1xmfaOglDLIxbHS4dVQMoSx6PiPkr2jl8xCeiFKOkiPyxCGltR6bUutU+exRuAX71Lq5Tcl0ViyUOy1OoMmVUWcDPufKNxIUUZEOnEwOeF522E0n1vy0CCLXQ5Hh9Pk6ZVEQUdgxapx9lX0nWnfR3fiJgOXwhTZIkRrobJkvBCrXgLpF8T3uz+fZ13EUZdhVUboAI6xN5g3nMFX0KVTCZ3CkEcJQCk0VvBSVHqCA+8EAGCkW5Yyo+vyysbx6+VpIaJDuRIOhT9nBcdtFUQRVXdZIs/LBdkxDCr2Qa/74xx9LmCaV59bNm8ud27eV/07k2A4sLXveyqFXtKpahPFZHGnmAkVFRATH/9nz5wMs4B6g/KFApe2WUP/Kb1MVXcmE6Tgr6qo2NuRuW8DCAPjlL38ptgcAwOtXz5fXr17KGOM/xsk8AgBA2+dwkZuolpAbi+pmMH7GonSGzQ3RsXjP7RY/9/cqXxAlIGOicolVHGk4jOnL7nSXzJWLNq9Gc9NH2s6h5Qxg23XP7S0qrf5OxV3AySq6YkYN9E1HbWPIpKCTQISCggVaJsJZeZ2RBca8LA8DAPCMzE2iFrm+s6UaAp7qsKkBUPcLAyByNgZZKHyaC1hWve1M5akFsY5DGx0Qx93yxNLgqmj8MY5sj07AUgq3OYndOeJZA471NCaKE6kYbXVECQNAsqW1B/JcGXgeOYxNqXZHtBuZQ5+0/dAd7ciZPtYOKoxIdau7MA0A9Xoca9Sv8a855RlP5LQdnJkeMefPax8AoI/JwEKKpM70sfVra4/XXo9jIsC/pWUJGC5DmZ+Zx2lI1fO1z8x9vgoedCOrz3vXfQOkqc4Y5FSvF3zN3DAWjF72hwFzO0erOm62oNS+FIvHHXqyV8LkmbrbFHbPqdk3cVgyz/5srmijb+77mbKQvbYKPvnpk4Yw7B/ph9nmsZ+Vvnbdqe9zmvf/tc/m+XJucpbz7x/6voGlkmcCPjEuHTUO8yg2nPTQGgCQOQmwx3cAABxln0EH7yunY3SbaFDAG4vVssZzjMxlf2AYf/Txh4raqW1aS1/k8zirLH70pACH2tuuXr41arwo2ln/AwAgfZIAROoWYXPwct2d89E5xswmRuafsq2XTddhanm/mQvGkJa0BEK0H2GVNCdMKSgFABBN1BnkfF8YyHCtjFloNMWweS/Ufa4LE1LBORU/NZMqgHS6XugMFSuHsXVmI/eKXtYercLAsoWKxaq9snYONBvl6PTzEbnV0wqy//I3OTixkauSvGxGRekr4lqpkrAue8vsUP4pkJfAC/tdTJYUSi4QQfK19pTOInutWD/Ksa/OU5F/ljvkp9tB54VtoZoeVQvMZ21T6yM9W3UimB6ccepgwAK4vDrTT3LNb9+5oQKAsAJOT10jQrYnjjlAzzXU/12xPkgzpU4WtiPrQf75m6O3dVapPl/tFUXjp4D1tupT2Hb32YHJaVsEfWGgIoJJTvfOtgIw+Bsptuxzu708ePCeWijjd/A3ui9h12EzpxPAzVsOXGHnMu+cUdYAZx47+ya1B7a2xUL445++WF68JABWqUAbrqyvVJlKAVDKhBjgMP1gR1TRcRXnRO/7WWE6XC9Vx23DoKLWppjNTutyFwZervVg+Z2f2Zd0UWDc1ARgrLT9I+U0csT+iwsUOpij019pRF5/6ZJWDyW2U/xX2QtrxVvjT4s93VoWuo6bnzsg6pTbZgDEJ9fz/J//5T8bwy0BapMMIWLBZKPEGzr5/HHyEXxcLHRvGxZF12wG06BjqjLmthSmD4UXwYLahfqmELGR3SM/yXdIkTsJsEOqllrJx6G2Ep4Vn/N83OcUh6Raebn43KxjMI3AGS0JAIJjz1iCyJut4B6fMcglwBrCk0iSnr+Qz44w2YGnmN3MQwzdn589uhQKCvdgHnACw7bg/igbqDWgyjh1RIHZNCBucsDK+e5KHedbhTSqZVIqfHNdO5jX5RheCKWOccQ6hwq3U8Ke52az93z4bkinQm0UVA6SIx6uw8B+I4XBgtORvjjkmttS/jj9ZjXs6hmTAsDG5fPZ4DkEEipVwMOVQnc1fujtOPfp6eq8fufGMb+htqUQJO8j8HgBCEA3Ry68ePFcVKW8pzxCFe0x/Vj5RdU2CKecSAPvRdHIkSYnarPaIN2+vcKqQNHKARbdzNfiPa79059+ouJ8VFFl7nkGIvugrgAeL54/V+9W7odQjKCGVi8K27UL8zDf3INiJr///e8VaY+zy/hIfcgYDEpU8ciWvx7kX/NPD9R372RY8f3DA1IINpYf//jHy1/+5V9oHq9hEpy8W55+942MFa6PEEVR/OpXvxKbwi1qDIRhBPHst27flsDN3N64dVPv/+lPf6p2ja6ezHuOTLlqfyLpyu0vsJL341z29l4BAZBJKhpY+yq9fNkz7MNBdxVNctKVEQQYIQBBBiBI/TiT8Rc5I8NYqUAGAcMFC+14Vm13iymfGVOeJUeqZU6Qbhf/s47mc5E/iVL0Ypw5V3ZyVgv6JWcuYI5lh0HSjpJbUXVE2zls0SVxXGRsN4WaSJ0i+JVmEIdJ66ziQFMXaI2q37CNLYOJXJ8UsvTV1TOLnhhD2DoggCBMI8sk/7QDVSkOo+jfjNhz/eyjzGFQegSWq8F7wuf1JrNMjpPmbbXQX5Q334sxEOerO9DrDpdWtTmwnv9VACDGQ2iF+c73r596OKYeR0dkz2hsARaKrq25r1zLrG2eP06ZC+jOvHcMuwDuXQ9Pm2M6tH2sPq9eawG0VUAuYxIzsUBFO3kzLSP7z/T00ECdlsOGzZ7P/HZHGj0WJx75aF0ywUAze3pByZkbPfd71aSgWJeiqT6z/TWfY6YDaT9XCp/Xw3PZ6adJCcp6Bhzpc5tr572VGzd240iLG2dh1jbp69/PQK41QRTbb9n/eAqWM7PdaPZD8rJdQ6UCL3UGDcrZ6J7dfIyCyPkueW5QMq0WXbNl1AhN9FF1QCwDI1cIKECxJljCPQzaX4hyrZS+tNw7u1hevXo97CXuK2ZcMSYVRaz5Qq5QrA3HGWDhxs0bClxwTXTx118/caHiVnzUTCdoxueyd2TDVICtz23o5ZHT/HSwZHfZ2Aq7yymEAoCrflf2NwCAaP1q4bxK/U/dCmRv2t5yRtVNR5Fv9qHra0lWtWrkuk8FcZi3KZOqm5Pa3dm2x7Zl3K47MJkDmkscZAlOP0uclVwv5z6yNXIpe433xeAMs2nb64QNQt0g/gbrQtH3Ck6k3of0aDH0AGA6qIYdxPrl/uiddCJSG3HlWhcLg9TMdycaf1JCuu7LvMXeEKjYWNGy9a+ppYSTbyCTF/t074DOA0TqT5ftHQCHjeXGzX3VAsBZP3rzWraVmNBbO/pPLTeJjLsfxHJ26k4G3Id7kEYaBnNsYupH4RPhFFu2T/a1z473DyBA5FD8POaIwBu2MvsG5z6fefje+0opZW5w4KnlQbDILYxdF8Dy13V7YORwhrBFXx+9kn34ow8/XG4c3FD7wd/+9vfL02cvxACACURBQ6dGYgO424rOlvaW5bNsP+oiVJq41l1tZg3CefM60D2K0Vbbp9RY4iNcJzIj+y/py2cXLuiMPcozPX/6XKkvAb0kJ7XHbCtJTo62u75/fNfc6wd18A8AAJKrFTwW40X2rguGhiHafcjMd/Sd9Nh/+C//WW0Ac9BwUEI3sJE1q2pLmaatXhV+w/mP05+NkQeJMRhlEcNNyBUobEXThgFeaEvo2FGIMQCci+oX78kxunVThxzHRge56LJRYBEoMShAOhlPKDzKv1mhF9qINFeQxd8RdUSVyFtHgFwvlIoJoMz8+05jijMr9kL1Co7SxCH0gUhBPVO1sik5zsxFDhfjQ5EhqHj52V0UDgReVHspSveP11xEgZXzHAecqKGo+JVjZcqkFbqirKduZZHcL3aKhGLl96vSfyHkcx1sRHOYfcicUzaMnlpDUX+qOAp7A2UkI52WPUWXNzA0c4DjfJLbhPAJIDOMuSoklHXPAWCucOjV0qSccrfoeyGnObn/MTpxRh31NggRWnsAKuYPBxehR04WdQKInEvxQI2qXvCMg7ninoxBBl0V5wuKyPXzHDjvgDfKVa+oADR4cqKELEOzr0JyoMSffvqpWuzxQsDGuGW9GN/zZ88ETLwpocT43WLPa4MSYfyMmQqw7Aci6WY82ACGRoaAY7yhX2N0MGYi/AI4rq/tlFf1ZNaP3LcT2g9WDQvGTp9hxvzxT35chR/dKpAxYRCx1/gdZ/7xk69cwf81hVTOVyL+H1QtBhxwn82z5dFXXy3ffPvNyPVGAUrJ1vmWQ9A6QcioKvoZY9O+J7IY56NRju0IpK7ENJRFP+csDKM3xnA5qOW4WMa5K4Xlqs8ZXVAs52ZbHbf+y+dQvi2COMYQWqOjb6ZXFzDQZFzGHGd2gKiV1hQZxV4I4JP0hTqmBkvK+bdcDVsh0ricmEKiI1vinATk0z4foIXZXChAo9tphxgQxfnZ7DfJHMCi0jWRn2EwdWdCuqvmKMBGqHCWU6EFOmVAuuTKDJ7UF5FPUc5nHA9F8lR0blY517wXi2E6RPM5uHbFLFcil5lXzWUrYJd5iwMafTqd+tWK/1471+vJ+g1HbLSXnI5n5Hqux/fye1+rGCBxdLP3+7jzbIrLNuBfAElFQFVJvKjK2ofx1HIh0Tgd2Y0+1XqUbZGzonutFXMd8131HvhMQCH+NvaIdKqNzZyPzFV/nr5+PR95JT+zUoj6eNhCnru1YrOFxGXvsxE4/9HpYefYaMP5ba10q5dzPNsYbHLGytnj3HRDel23poZOnks/xVAq17jkWcbdAazozm7PBST6niNWzJZRtFdtme2wM+ekA2ifD5tix2lApdtYm6yzn9P7RDZlyWHZJwV+hb2zbnN28EVrD0ioPH1TXtVecJ80OLeFTfFgIvcp9gsIgJOUoEhkZToMBQSmSJ3lEjaZOyCgn+89oJXuvnL+sQsIMBy9PpI+ISUwRVWpeZN2dEnxyhrH8Qz7MHsa+SNQoAJPrCUBH52dstFVX4g0pw7Yab/MvRmqfWQNAIRAhZYypn2KnSrQZYJvkQMO6Bk4TppDike7YLFTe3MusAkkZ6ouDmMkB16EnAbGZ0xZa9hz2dfpzBB7KvqMiC/j2q0CetwHuw4bKWeK77C2scOwRwYATsm8AplwzPh+7Bz2NEEU7X3VEVvE6NNeVoHPzeW87tPHbplm2a99OVh4tsn12WIlmb027VscOKLf7Muz8xO16aPOycHBngqe7uzBeD3Q/sJm5Vmo43Tj8Iai4eoKJpvETvDpqYuoIi9c9Nq1FLSf9lyc0gAAHSksEbG3vf/2NJewgLFB4r9lH7DmFNjEPk3BU/sxV2qLx7ni3998/bXACOYBVoHkb/lqAGhMx8OHDmLBjCUF9fL6UvY316Eu1NPvni+PvnqiNATOUoDQMIVsQ6dYuYs/409YDq3WYsr4c+akGwwfDFkUHWTZY5uO68cXjQ8JbZm/mb16ubx64RRV/AbedwcAfLMqDlopfwEDYCUKyFJNhRpvpdgEQOp6qo9d+7vqGoVJ6HEZIA0w3vdmzpZrfFwuG//hH/5Bnm6MjuTZx/mOwS/FXO3MMJZzgGQolYDuhkA2S5C9XEd07JMTbTIjSIdDiGhAlR8b40206VKmjpIa6UvOSUdL5KhW3l+cqr7Ieq8QqIHgVOrCNApcpE6F8cIiSJSlVkKKrYyUMBRigMT4SHEOOxkzYkXvWQ5G5k8tX6owmw3PMiCbYah7FNVDm1X0dDuUQqqq0JyeVdGzq+VUB80XDLLImEDrYjgEeGGTc121dCtKjQTBME7Mkki0L3/LWCQIqqBfdzhwMvkMhW74Mg5pAJc5J0SibMA6TQAU0zS2oHBx7k3lNHiTZxEzpVq1iaJclC++I5bArhVcQKUU24vRhUEgitLbt3I2+S8V5eMw2AkIVS2dBRCuJ6pqe/TmaHnxzG1AQC5dvfRYzjfvMee8nzFIOQQNLMOWe8V55xkU4adFUGo11BkQEITjDbq/s7U8eHBfDAAZDqUMbXhdySmGjgQ7Abp8WCMWZnQwOFq++/ZbsUSSlw56njZ/BiU2FgoIAogw15l3Okzo7C3eN0TqaUU4AIINpwfsbe+I7o8CBlRQ+6G9veWTn36y/Pmf/2I53Ntd3hy9Fm2fzyQ9AybCt999tzx79nT59ttv9HdaATIGjK2f/uxnYjpwf+aYfLWv9ZwAEs71RmmhXLku8yYQrnI+LbTdQ1WOQRnxPC8ATeZy0AHX6pJEEKdj6i4Ggdq+kf9q1DjnJLIsqPeKoSvR73w2GSoog2pvanlaRVuKZpucV+RHHLg4ccmBj3Ec4zFnMvsrY1dqTuVaRv7HoIzjE8PaDoSdqRjvMtzVVaEctHKonUGRcftvcQjmfQxwIWN7Vq8dFgvaFBFTMVnlrTrSOwEPF3/FqLFRYYc8wFnWwDm0KVBkWefnIpdwpl7Ima9IVZzl5LdKBitPz0UGDRZV9LMKk0ZPZf79DFVtPjlMpUPyWVgtkgeDgTcj71H8XYfFuMx32LsdAOjXiVPdv5+/R4f1MXeAIIaCzlHrU9zHZDkWHVNzQnqOCjJ5r4QRkNzj4aimWwQh9wIAcu04mzxrdFOeN+PKZ2d0baaPRBcPJ7QAgDjd3mOrlM5+ff/N//WoV/ZH/6yK3lXF9ZzDWtBxD7+PQ1sRxEqD7PJhdY19BqL3+nUDmKyCFJVSUAwHCx6/l/njdz3WKILlFL+APJnPzG/unbXX+WqOfc7hbKNWjJrGZpQdVc6Qu+1MkMZ7zeenl57K/eP8dxAo94yd6WeaKQFd5kCV7wEYHBSDva5fw1Tg/OBocQ8BjGJjYj+tspok75K2VcCC7Uw7/6JtH7og2A6pi4qkWpZTABfHzPrGQD4sR0dMT5evHj9Wal6M/+gAxq4c/QKHYkdbtpjphd0Yhz57nfnG+Zn6YdqePU02c9ntNusTR1LloHMCKMTaCnNrLmS7lL6qsyV7TmkTbqFo+9hFTpPCiE2i+a36NowB+TdYVQX+ZV0lo4r950KCBm8n2LOhulFiU1YnJObLgRkDAPmsGR8A61UPoUBiKPyqC0OHhpIJK3uuAmIbBXZQ+0uBzQI6L6vVdD8/Y0+mGPqg5RUTN0zBASjOcQIgYSuyN5nok1PYjBvLzaoHYLGEI328nBy/0zph/2FzYvvLlyBQqXaFzA2Ot1nc7r5xvZyX7YD94+Np2RQaPGuZtE9AA9JCXzx/IbtIwFfrgnTz9q2Rgmt7GQDY7HE+h139/PkL+XwA7AQ3+F0pIzDLlT5+KuBMLRCx5+TIXymYhO35/vsfLOdnl8vvfveH5dnzl3KqB+uxgdhTJ+q3YVtM2epVCuAShlWeW2k9JTMjmweYI4az01kjU2XXKHXD7cz57JvXriXlPZS2zfhlHtNM+XNwWXZN2e2Rrw4qzMK12bvRzyv6PHZFyVIDY+hNj8tgXYD2GZxIHbaN/+Mf/1FtAHUYC/VLD1EGpOJbtWHUhgwaR13UAsLoxxDcrXBBaML8LY4BG5TrBWUTbWcXGhTFX0wh54B1ZZODycZBYN25fWcU7srBm5vSxqLzOlZbR3FfDjCvKFWuLUfnahaCC+LDIYugVHGUEgJZEP6W5xmbr1IAOlIuQ7SMVBeLMDUpKAzOuo1UWaCzeElttoAFMf65L+gWyiv0dyjfzCkoFY4X7ddCefJPt34DNOBeOLrdGWcevM5Jy6hiEZWW7+3r3McIVm2uMgzibA/HqBwtvicj+hKHdPaOzfwo+lYdJ3qOsR1kO0DawE7f1HtKUdglL/xQwi4AAGNBATkCaICJOUn0mr2Fko+AZh5FXyonm+sgsNIKsAu6daORf+NUQ8VK4UAcXajy5OPjRH/55Zf6mxzvEpzdSGHOUgSN9jtu43MtB5+/JYrlPKJJrWYeU4iIGgSpCZD5k3GiTh5OUfn666/HOKj+z5yY/fBS1fFTedUGhbsqZI9StRcUFlQ6ws/pB66W61xBn6s4FfzkWVQBdv9A7R05u+w55gzQ5PadO8v//st/v3zy8UfKGQWkANHmWVKciTOKIvzd7367/P3f//3y+o0r/Idt4PaKPr+PHj8WwMC4RakTvdGKgjVIL3uACvZtzgr3MLPe9Uj0DFTgLxkXh3VGhTcHy0H7WRFnWEMqnaz7cD3AmygRMT22XSCK9j+ZN+WjKafQykJrrzNVWZ0ViZ6V0Ct6UIyasE06AJBuGBH8kjP/SuV1PXujesfon3m2s/6K/1Z1DBpDKKDl+G4DqmwkT4q053pWXQ4AMCrxp0ZBOUyevyqCU/tMz9KizqQAZH6Us1sdE4bcKX1kxejI5FSgV4qwDBC5AQAxHCcN3BHJMLNk+NvMGLURct18t1R+BXLtcM459u8BAGJ0duUe3bb+vQBKdpS7QewQTuZ5/XvZy30Nfuge0bfRab7OHHv/u1p5Nop8KuJ7L5eDVOvuFPzJNpTOqUhV36Prn1kHDfJZyZlyMDPnka9cO4aaAasUHl6tAbA+R1POe3UDdmUukvKQ+VBMvSjtY+0aozDXCwDgSHioqP5u1j5nLP5C/1tkSYzKPl95hqQ46Dplb0xnzICX26V51eeadghurlGX5zwHZ8GRJUdm9XvRwZMvH9q4DOcSDpqXYgH0cdtpTU786r7oAMAPnYnoZp5j3UEd81ZGsOn0EpotpYK2ytTSsbNMZNJOtusVOXZSAGNVbw/wGMTSbaKxJwrk3Pa6Op3uUM4+a4JesqzeV70aep7funFTYPX//F//a/nqq8d6htD+I7sTFIiNGufXQRAz8NDZvHgGHKPbt24te7su5oveG7azWns7PzvnKzYbzyU2n5xZtxKbABJ1GDwXsUNkl2yYxk2kVkBdgbSmVLfCg2X7s28pxCq9WhFRHD0CArF1eL4wISPDwActt90NJ+fc9zAAyXdw4HGCefHczEdyobu8SMpA5uX4LQ72tvRzbOAu91wLzTn/vFRBXwUZ6WAGhX+1bs3UnVWMEUe2Uuy8ZwOOF7uh2sDJ99omTeWm1tYyD8CQlFTaPN9UXQCcdQJPPKPSQS8vK131poospx4KwAYt9GTPq9c8xfucTnVcDNL9fQJju6LQR4+o5WYFzu7fdw4/BQT/8Lvf656yvxQYtP13eNOtyZ2meigfQ2ne5VdhZ2ILY/8BTDEHBKVcKwyWCfYbLGUX0oTJ4baZe9K3gEcwUPf3DpcvvngkFoD3wUw7Yq8wrpwXpTuc2NcwWFV2R/mEYafITqPd5yVFuw1Y9IBtZIzlj4ti8opekT7V3LkgIvv07IR6YwYK7Cs5SDLkbasRl7O4rt9GUc9Wcyk+ypR39hUAwPT9EuHW8e7QxnN3H7j7bQLrABf/4z//83WQWKN7M2cxgjcRahaRh1PrL2gf5dTkZw6+lG9aRFQP+S6keYggngEDEpUePSWLKptoQIxJDlNykVWIrtDVHHJN9IgorFbj51pGl1b7uCYGFRoTjgWbEcFNJHI8V1HoEHzMSRe+EoLVM7JX9Wc+peha/mGMFAEDZfSnSnMiijHM4gTGAIiC5dCZukYvyE0JDrf8c1V6I27O38qGyCZl3HyG5yAfPiiX7zn7kmcDTSNmkApWjACZSmu9wR01n8XKOsqVfRVDRNE1UXAnVQ000zmcqX7uCsOigtFibm9X7edAOlOgTWMoJzpUQhyxtPNzjr8dCl4IikQrg7Szp9LRIsyJHCKh3CVMhtO1ZSAg68wch+GB4IMZEPArZlaUXHLNuC7vyVA4NQiR6G4+KyVU+drZ6whKUFPABaVPFBin7gVq13MtgIScetcr2BDYxvMI5FDqyKaECEgsBY3YVyhS2pmwp+gXSw0B3nedCYNiAdiIqGTf41zH6KC7wO2bt8QAEJVJfdgvZfS8PjrS85K68L999uny8MED/Zuzxlxw/0Reecavvnq0/NM//5Puf+PmTVP8ypFHKPPv78S2OFsOi6lgsGhLvXFRhOxzkHLARYAG9r86A1RRPjsT5SBSGDQRAjnQMyrLsyIb+DzrTo0lnWei00Q8y1GWHC1D6P/n6016bcuu7Lzz6ppRsyYzKTITsJGAAFmQW+roV9lu2nDbHTcMCDBgd+SOK7hhWLYaShuQIRmZFpRiikwqk0UwSEb54tX1Nb4x5rfXupchHyJ477vnnL3XXsUsxhxzztDBZo1fPK/BVoS2Dj8AwFH1s3gVRQAAIABJREFUOZHlso8Ev1pAaFF3c91JF7LIoc6DgIyKTOBIeaLs8d8aQhqF/rQWiSBh/bYaMD5Xz1EdJY3T3VhXput4qgOOe47zwN7QoVjKuvfLd6UmThTR79dJGOzm38EAcFz7GDz/LQhbCnKuOQrb59kNwZy5iscjpz3gJ4bVTKZz672Uny38tBWo3Qoz2s7S9djvua+Nypt7KKsqUxfF38/v19id/rW25x2+/d777+rJfm99x/tkrRONXNF055L7Sr2fiY3BvIMTAWumiFwNpJXicDgAW8rOvof9fW/j5/PptO/R787JUYPs2MOumd9d953F3tb2mNcxQCszzIGfYl8WGB5gwr0mANAoePrnHMCcAADztK8n11fmm+ay07kvghMBYuyetAEAy8BcDADXtHrsPDDlWqhn3EM7q8mxGdXfUwB8Hv5Wp7LnS6d+35Oe8f1ZAZGOIsvb/O8yqp8/X0RytwHdkziGcVpIW0zHqcpd9kKjdrV32tVmgYRHCgWpWQOaRO+N48fv2B0CALENrrC2Nb6xUQEAuDYRUOcBnfrtb3873YR472c/+1kAesZuNJ6xW5vAAJM2eOVk0y55htjLsIBetD3wBx98PbYA1HX0tnYzDpH54M617EimOOD0MADClgg4LOur9UIEAML4vNbAIPLTwEEKc1/tfPNKYUOKUqc6+vW2P36OE1Vgje+ZEqZ82/VAzltkhm0vq2eWn3FKEd6Me2oA8GwNjnQOF2gyDtF0rfIaFNCLeJtzvAda1LPZd8MAgW0WmY3sC9BfJ2udsa3ry6xVAZMdTCwrN/tp2CYFAKD3l6HbuaaQIQFWAjKtn4Y9BGuN9I8EIF61EDuBIOwS3kMaEwB6+gSWwLOVN3/lagCXh48fZf65LqkFfEc/Y295R+DsG9/4ZgJSf00l/s+/yL1qB9e+vzIpsvxOSkGCHVtr2rBgeJaXBTKWfXA6PX9GrQb8ScDFa6d3338vrQGxURlf2bgFMX70wz8+vf32u6ffffxpugJ89FHbcqsL9Ye4Pjn4fI8xyVjIhpx0vVWoupX3WdEdVN9tGGVeAZLWaNBfYl8AgPE65PwU3WSP89xJ2dI7T9PrSVycuiDu5112RX5u+tbgkMEcAbFimr1/mV3q0Oo5z/lujxznbJg8AQDamm++PFFUPmik+HDC+6EDrbR6dITiOB+NzjaXgc2mA6Py1CjSOdyVmJPrZ+IYzuHajUcXPRXlp7jebiAhVGzlkvymINBUly3qFGd9aO+v6M84CkrKFQ4U76ca+mefbbkv7TMPFYTnCnhxow6VKBiKy4XaDUANDfNvDudg2gx1FYuUawipxIxcZWMM4sPvOn4RFENHba6T+czTZmtv3zURP+edQ5kiZ0ORcuMaJd0paCrIySwYQbzYFO4hfqoEqiiHfjXz7LpmTfO8LdSkkZYcZJTxfH4ZdkWw7T+aKp+jAAQhsr7ZjxN9PDudSLtQENWRqdHGfkAJtWLosFBm/jLXg+6JyLvH+Jmq9beg/DWC0KvWURQcYK1RxNZfYE4ate46ShviOzjoOOqM8+njJ6FdJRdqkGznNnv3+rWAH3fvkFpwpyDOKBjuQT5YBfTZ6eEDOg409UJnrkK6ChHABIMl6Qzk4dNjeKrss/ZPnz0/ffLJp5kvrsM4k1M9AirnaKJgnDtzOjGA3r73tbQZ5IxauFLGD/POut++ef1051aZLBZZtMAfc8BnfvPbj9JdQWYQ92ccjiXjuXQ6PX7S4j+hck4bwLTTI+3g2rXTH/zBH5zefued1GugzgG5mF13oxar6wmRgjoxbfsp4mxxyuxvqKMwVC5fOj1jjp8/CwofZk+KM5Uen/z+iXbZFQHQrhF1CkKtomKV5RoRggurhZFys0qILgRtdxhllNz/BVb0/r9f2Gt3iqm4G1k03VBURP6svFzdQbz+cqibY+q4vKdnQhmovNud0CioPX98o/PaHUBZFqr+Xmxv5GTqJQzbIiqwAvRQ1LsTo6JeYHQLXvE6xn+Z+VjMh2XYjfc4vbi7TgdX47iGc8vzaiiMch0mQCV9h0r6XCMP543IFUXbnfpdF3LtzvH5ugC7IbHLDGWS87+/t6/Jbtw4rjXiBf4c4MRRuK4y1dcyogagmGr53vf47FekAPDdtUZWzK/DvK9H9PbG5vOafkYdf8z3RHKrZ3oPP+v6u0+rI7baGxe6QBysh7l45ndrZ+Y8eh7i2FdJ1TgbAECgF6drP7vuH55Jg3t31CubRu8MALMDAFPL6tDDhxMO3XdqeDSPe9GqLzrY3ntff9dvW+iOzxbB25xVt6/9qW2z/63XW2kwFvjbizHue8ZIpcatwSv3/QJTem/ZqbXXWoAsqVKCVhP9bLeIlQMcE3yYCxatjr5Mm7Ypip2aJGV8oQ+uXmUPNJKL87lAc3Rdo/TcmzFhBzAmwf5dnnItAHg+R040ujLsuWFQyoIk9VZwFHCD4s8w9XgWavuQd811BTdazHs9p3alcqV2cfdhZOW0B3SfVce09lYCTmM3ErigWwHzhS1yK2mmZd6x5qT5XqeQ4svSv9tq8VXZxKZ0bS0Td5l3ZSLOPafnwWervgdEn04cjNtgk86bznV09nSMcb9QPC91fC4UU10g8dTakdk2YADRdO651xNQrqhP4hdkX7TApR2wdCZjo8g6HGBDO4hrmELVPd46FoBKbT/dYEz0X8AOuigVFGLdeGbm//lTuibJJr1yev6igR6MsvaMh0nyIvsVFqq1zrB5WIcP3vsgjFb23y9+8cvspVLwpwbCqwIw2tfa9srXI2gAaLWBA5G9pP6eYf+8SFoowBj7nj1hQWsKcsIW+Pf/vT85/eAHPzw9f/Hq9POf/+L005/+VcYiw0mfLkGm2H+Vm2V6Ftzqni6bpAGXSQW8ZGpGZZVnhs+z1ysX7eqyisRGB19oU15/tPZYU1FXRydTAA7dOfpMXbHbUGg21al1X+pXbm00sVEJwMEkHtZIAawCAPq6u3533RJ0we4kBQCHNptxHGNo1E4CG+1wRCcC6eHIhE6rFn4i1BJlpvIvCE5oKqX4OIjduef7u8HhvzVWVI4qaRWHaBUHKn3mx8G1SAuOiBs4/VfHLlRpquSTAxeHsW3F+I/vcV9+4pBxT9ElJtkIO9cEqSIHhOtVAUAnYUNP/lS5U8em4lpuRn4P1TvVO83RqeC1MJTKjHFTm4F+68wzFH9znOjTzDWDTm3GbyLgb17H+XU+XS//zQa4MXSbOJ6p0mlBEiJNa257qIo2xmiYXL92VFhFVVpEcFGEzhuPCyyo8d99YrGL3ejhmVnb3XDd0dnjWbaof5ULlKgyI3geW7HUiYeW/nLa/00dh9hkLWjTw9+cYFuV8Df3oUYt18bBbdX6oTEeTI4p7gZLZJBonmPf/+yVu1NkUDaGP3MGTpfCBiCFAKebOa9j27w2QKfkHN4CBLhzunXzRp6z68d81qmLEBx6FM/gtbheaHK06aOWwGUq0T47ffngQTt0zDNzPSqwth1MEc0IqVAQr6fCPevDd5fwmjaNRPLv3D29de9enofnx2igPeEHX/96tgVy5zLCN5bvWYoQQpFcKDMFfZ4EhCNtwNxrlBEFlqLgKDT44kXkDuP/9LPPMw/8+97de6Ed0gmB8f/whz8MCACw8uMf//j0m9+AIlPIpvl/tM1BaGv4pgvKpcvJ0VQOJOrx+nUUJvlvJyL7r16f7n/x+enp48dZC+az1ZkB1hohjZCeokqJjAa5rQLKmdkK/el8HEZtKgdPSsHedhADddobFqSdtmQa4wMKxXDd8jh1pGLYTeu9gg4ryrs7UZXfNagjt6ZIlIULBdS4j4DrrnSV6ypXZUJ0zlHdu05A7mGUZ8Zjnn5rHFjw0K4OBQXz3aH8+RQ76LA7CM6F85UImnl4/z8AACDOMUXTzqmdAC5EBS609HK+mUR1mDo1XQzmuT1DOmv+fZ8vDWZlUSvhn2/l57Pu+tT77UCDBusumw5HcSLJu2PsOJaTPIDnltbh8x0G4tCKE2kZY2ldc1VHPtZ+i3r3b0anV/si75G9sDmYu+Pw+07mHl2f6uYDkO3zteak93Y+XEOv23262ge3N3apqcv4XWcmKOgBcDWPl1cYleTNfgVlU7upTnHBCoMxx55yUZwn99hWyFI7ogZra+5E/w6wp6HpPth19r43+nx2IxnnXpvQIMOwpRznvmf83b3htZ3/ff1SM2LAD/e619xBoDqsFpHs2Nb5rmG/gyWhz099ltQzSargMIC2B0819ZE1nvnshWGBdh4EL1rAK/TsF21zZu2qxXqo7YduMHgkuG9aZt6fHPrUt4nT2Yi2jE33Z+xVwOaJXvJd2G5cK2yB5y/SYQB5XJ3WvRkmQFIBZKysIqJlHTRdQkcuNaUupKnw3QAc1+hDXrvgaKE7RaGxqQDwYSjcuHkrAEBq8kxw7nAYJyC3O0XnbKWky9ZOWSBJHbsUuR6bCJtE/bLLLGUj85XAxzBc3UN0SeD60PqVQRfl737m02oXsAHbJ8zeVcDvov3K95LqPADAki3DjsLGnQLJsTMntUZfoudiVaxvWglpDlN36Sl7bQJQaRPZull1iumw9Dytb49AWsCR2i9tF3c90f9nBC6G+Rn9faWFFPF/AEh+8IO/lffTHeqLL093JogFCEJNNdMBtMf2c1y2CkHYU2oDEPjATudMUcyQmDh2INd/9733YicR2GGMZYGepSvHt7/13dP3v/+HaUf40W9+GwaAusz1rm1CEKqFVS1i7XnTDqremMLqr0n7WXYP3+PeskhMy2HO7fTAPTgD+ewbOjVMasAVUnrLqLK+SvWEOqw1ALyf8mzXMe4h072ZqAbsGqTVnjxAA1jcN2+EhavfKuN71xG7zAwAEnuJNoB/9mdnoULOQURo8FIAqIQ85NKUDqE9kUQRmCOy/roIH2pOh31XLP7uZGpU7AJ8NxCtwK8xrcEHBebIHR9kn4PEeBGQjFdKvhskCgFjJN+tcUx+Fn9HaDUqXKc2z7l1J6jD0z61YXUOfSU06MmT2gUG1zc/ygVRmLFRIxz26NtQN/YImg7onalgHwo0c3vQQWuohI44RolramS8G6vUMTd5q5dfCUjA+1KrTUdwo3INjQbQvx1QqHLA4UGRFGljHv3MRYW8ohnTn3xyxnb0y3lScIUSPYVzsm8GpQvw8+YsUdce2lacxzHn8+wBjUQpeHwO4CXOGQXiKExzULyl09ryrMLU+S+w0eKLCFD3dQ7otEZMNHosqqNF5OTIdp/dCEquAjblwP3GYIzQ46jmDJ0hBL8MCqvQg/JGG8ubN66fblwrPb9IfxF+hF8Q/mlRwt8Q0MwN1/vlL395enD/y+6HRDSKDGPgoOR8BgAAHkcmCOBDhU8/l3OWObl9RLSDVL5+k1aE3/vud1OX4eGDL4+x0R+WWgQ4LwBQ7K8HX34Z6v+PfvTDoNwK2J77Vq1NwZhJlQAg4fXFl/dPH3746zj/GDoaXIAN77z9zumLz++ffvmLX2ROAQAAGJirn/zkJ6FfAhbdvNW+qenh+pRoDTldIOqAZ+2a0Dm1uNGb7AHSEa7euNkx3f/i9OTRo5zB1q5Y+aaegShXmEhhEDV3tOsplb2AANGnPap+5GsNMKNBZi5lnKTUDylKrXIIYDZRE/eb31UWMqfVfw1tL7pllZbARYGPPpPKpGdypTpUBpVFwUvQSgfkogMhoLcrJz4T2TdnaIHHg9KPs3z4PeOkVdGuVm+8vzsC7udDwU5eX5Dy0X95b9oe7Y6O8ixg30yVz8K8hwmw5ev5PI5BebY7Oku2FnBzfPu4j7kQINic3SUvO+fKhWVknmd+7Ab2bjDpPPG93RBxPOqyNd8ronvR4d6fT2NLGZwaGVtngnw38zYt8/a2g3EqGzTwv53psBv4giqO/ZjXrQDYbghpxCHLd0Nf43/9bGrLvneVrUu+Lzry0fngKIK3tf/bWCO1cxYAYN/tfa9q92BY9/Mrn1Pb4cgrJVxgDYbtbGTd8jBdOZ8Vd8Kiu2vOVnqK67wbqY7Hs+8e8zPqhpyBI8+2Dptztc91ZUrXXVvDed/3EA+Qav6zvwXpHKN7zHGUorvkUa8/tXO2M1rQ3nZ8pLAVnF3X6Zzm+hvAELsxVeALXMaBmntiD/B6+qxgsR2OKPznGUOX5TkHPFCnoIN5NvQSeltqvoy9Gv7D6hywL2tKsa8pQhbw4FJTQRPMefIkrZubLttgAM7/k0dPztlnOOgvpzsNOo1IMvuz98Q+rLxnLnRMuXccrQESsGccM59rMOlZghjY3rCcKKIX3TL5/+5jbIhdNu06IvcbJ9Aos/LRqDoAQHTbjHN3qnaZwGd2AMB9QQoAe9BaLMq7XY7sMlUAAPZF9+ViPWnz7rL88GvmIFY3d+9xPq8NC1bWGbaEOtr76tTTZpLfsXOTPvGSNpa3Y181FYP0THyaRoCxm+MPTNcDzw0+B2vN/nnx8nnsF8bFXnEd8aFITQFEePeddzN3n332ee4J0yRnIcUQryRvn++Hafpc5uOwtU6wo3ve08UgtSua8//2W18LawZWZGTHpElahBt7EL+CfXv1CnYnAdjm9+PAkwbMOJUDPJ9BKvRHgwurGLHnXlnjM+y2gZ8xgLx04mr1mCCbrUnDJK7N34BRWzYLqtaWOUISCe7ustU13veqATPlJ7ZofTbqEAjerm5SBq/5POeqNmDvuQDjYZNu7XJzHv+bP/vzMy6gUtXIDaI4BSEaySqNexVaKA2eiSpSU+dpCdeh0LIhp8DJ4eTMTqxjtdAX3tfg1EB10woAqJCzaCmCsNp2GR2xzQyUFtz3Pa87SmSE57ERQMkO2sZqCxgFMtQgFs1q9yok7vPsxbOjGB9zYdRXIZmUiHEcuAZzyEHhRbGWFK0b5CpzOIbLgcDaMmdDEwEuskFnvoMyggZPLnIVftkHRKjyc3LqiXiyRkYywwIgn/7W7XyWivCl1Q4NedZ1NwxE8HdhrXLmp1Q1nsfNqXDcr1Olcj1CSoVgRDAO+yjtPl/zyjQcY5RMWzycHIQK1wPMcD65N8/Lq0Kj9S3SYvDatVDGn8BwmeIoNfCGIkekPVU6m8cGUMI9iRYLMKDIU9mf917XGd4dB+6XPp2nOlI55BeMtABrU8gFR17Bwvh4D+eTZ27Rl6bqtFtD7xXqJYWGvqyDzT1Yg6MWwatXB40JZFVhSb7944fkwNcJZ/+QP//W22+dPvn00wj/IIovWx05Tn5SDu5OHYGzRNL5L20pb7SastVHeW4E+Pvvvpt7UMlfhgagAMUSg1hn/AXeWDer4JIjSRQE1LtzWkct4NvROurK6dmL56d/9Rd/cfrrv/6bGBush+gtDID7X9w/fXn/yzAmSC1ohd0bAUAAAQIapQhq9yCcyho6RV3DMJhCSxpAfD/dNK5eS0Xd0LhhWDymi8SDtDjtGVxUctYw6QaXWD9SMmq4aFyVnlnwLBG/MdpUTsrVcwbOGFMrUtmIlGc3yiDm35KxXC+9rI8CfaW31fCWGm1EfYxpCvBNFxLOqwYF16CmivIgCut106GUec7dReCA+wUosiLyRO6MdHqOdqWtvPG9XRdEdk5UtoUYi5zvyl75sRzXefZ5/nQkGJqsRpjOo7opY0CeTjR7rwHgvKu4d+d6d5aVgbnH1AZInGfLH9+vFUU+gFLYdZNWxaqm5dqA1Z7/i8brITfnxrvBszvTjlcnzDE4Xudyl+EXQYD9M14vxt0WZVlO/QJz93WqjFo2Se+3ij65JtoArpUgl0b3Mn7qCK41tA1daaL7ejg3popxLZ3DHWTZHVXv5zMkfWX0RdLINip8rz/pbiWznKPA7/vNyL/rx/0FmGEOVqdOLYELevoYy4XCaVLrnc8+/+8zf/Y11llSXimztBt35/koZDuybF+byoBVzNb5tN6Iz67szPOx7iMn1X8ay7vRvPbECj4YtIjcnsJ++1oX85zWnsuPy0ey7uP8m2ZQ27EpX5U9Fk/TXjpLUdG2v+y+wrZQ9pOeGcB8+qfvkUTGj443HTGyddpOV74WZHSus7fbMDFyA2Yj7YPRm1wL1hzy8M5t9F2LdMNko2+9rJrYgANq1L61W5LgDEWEp0XqpUtHNyOuj75++OWDzANpfupW1gh2Hvfi2sw9PvKraXWLvIzDbZDhKD49rFk7q0wLNaLRygJtpaVvWtU/rVCP1rRdO/fG7qxFrsACPVKBrwTEiMM2R8Dzv+8x/qacSyeYYYzk94ng+/nDMd7G0L/Vcev6TXcFPpOuNW0BfuiWqbHkWmPTWJ8MJz/AygQnsdtb64D6StQXqnyxwC7zz7Vjk49eBLBJcfdpIet+5jwHdBpfJ92gwjBs+9Ha6Di65LUP8wwG54B02ImdbxnfZTC0k0SBz+s3CJy1Dsft2zdPX7t3d1IXu2bKlAZim24AmPToITXLCMgWpDcQiR4m+GrBx50pMi7iwbqLHr3AoGRtOIcXdeZuxyu39FX1a3q+6WRQuy16AH2exSyon0DxdCS42PLSsbhf3Z/ZB1u3i/oOldNbll32i2CuZ2Lpl2VPWPPAOlMHKIo/8t/96788c/A68kb1dBY8FHs0aHeqGQgDcPEu0nV4X+MZyoivRMEmB8x7SZPzIC0l0RO6V4zO5tzy7g6DKyes/SzrcD+OoarBqGG+agKsXpE8h6yBI+dqKO7MA7R/nMwoQwqBvWwPTWneCguNeZXlbnSpFOkVn2Jt5rGj8NJugoM0dL+J6IeCMnQ7JOpyFkrHQqkcxvRQuGLk89y1Msa5WNXJ9zGBVOMIURNBQaVS5docWhUHh49r62gJKDgm5lxAYGd/7EZ1kLFhVhDxtbK9QIFGtBvbtdOwOQyUCxEO5oh9xRwi6Lg2ire1EYrc8ayMj2Jwyb/eAACV/6RrDvLWPJtQ06cugaALcwNQwORIhdfZ4RrQ7XjP59LUYq12RJ1K+VGWWx4i88UYd2OMv3n2Algk56ltDFOgb56xaP6ttsgZdgrOOp/z7zhrXO/eXQoW3Tu9/8EHQVX/5uc/D90riO5LkOXnAcKsjVGB38j4kydP49QWLKkQ5Iwy9xglB9vkdQtOcg0AAPK9kqpx6VKeEYNFIwinESCAfMZ3330nPwETrP2Qfq1B9Olh++L08PHjOPS0VHr6vMU5ST+AzURUn2KHCltTN7gf3wGYkDqFoXLva/SevdciOk9X0UMReuaSPDX2Avl0zwcopY7BY9pBfvH5Qe93H+hkRVGnDVULAZrPWkVf5afCkBVk1DEydqvqmn0a4wGD177bNTR0SGIYDmjk+bnosJVWv+iTpgCpwDxvKueliAoasL8ErQ4FS1/qa6sdVPRBir31pZyGfcA1lhIram+1YJ69cs3Ugypa9c3u8BVpbwHFMm+k5R63PX5R7mksoSviIE43BmncjYLVYfG/o0ibOf5bilfXbrFl9jtfdBKd1+ag9ns6Z0ZUjULU0KxDIkCc/TypYXvKg3O1y8ndQVM/+TllsvJJuaxRcs74HaNkn4/D8Dlo2OfTHPhs57ZpMO4R5ZzPpp53PBor+3N0TMtZnUM0P5Z+U78zr86lzyUoZN0jHWHvs5570fl3PXlxPF53109dm3EszTXf0iS4xlF3JDj7fgYKzjc4UptKlsQ5o/RUeeHZwaHaASDXN2uPjTSyHufF1KOckQsMxGPuNkd93yueXx0e52Z3mAw87GfVe/Zztc2sXylV14j3bhB7P3Ntv+q+AlXaDMuGaLqDejssqXnls+P8L+et78vAS1Bh0jM05hm3xSwFAJAJOnYIZSi53JM1tOtM5mnkGHpwgZOmQRGhb7rt0pkNRvRvqwCx8lZQPN87Qam+EwAAvU39KuaTNEECTfRS53PQqd/AerSoLPIqwaPaAuSZa8dX99TG4FrYUuhtfv/oo49SZwCZ+b3vfe/0zUndw8Zo6uLT2MosdnUkqXG2YG1x4qztVheK+697F0hOyOYCe8g9EWB7OjvgV+jI7cCQ8kb9JbX60CnTMtguALscMni1A4kJLs49bX/unhJMK7Dd1GHTKXrmZdqUrUf9KgIgy6srmIEO5rO2NWevWNCQwn7N/a9sI4Wsgdopbnl56grBGAkVvkAhYzI42eLhtTUCyI3jnf0axmk7d/FdbMuOu0EA3jOFJkEMWl4GCJuUoAFEukbzf5ewdfGrroWxUubMqwQb33v3nQR5BDjs5PC7332cPcYYAJOw43D+kyJzddKQjWbDbB6fTHZ2ZcB5Kr722A5oag/pu+x7h9+XTK29tuvxnM3UCpvuXem40BoA3Dys1aQLkKqzlnmXV/v+jA89gCH3lT0nALDmuIye+lgbC21YCTJMusfdd9WbB5Dl3AEA8IYKef9dQ+2i0bgfEhG2Xbnvm10FcSjikfoK1BzgodohkM3j954awEyOjoyCvgL9fKueGL2vmzNUCuqzTH6Lt/SQOP4o2ii6ReVBaLXC6qVQY0TcBTV4Dsbh+OjTSUSPf+Nw6PBqoCloduXEycjzQI2a/+U50yu4C4vh2bYt9lcdFHiiCTgDjSh288VBjQPZ6plx/OMw1PjSAN+jGYeRMAJA5w1WgrkvjEtaUJ+5CooxGp1W4fI3haWbjfvVyK8h7XWZ1zqn1+NQMT8oLtdbQGgZ3ucLZXlQVaprr9aYfzNRcD4H5V9Dltw+XswtPe+jCLcemvaJPRC1QdilYQX5HCXNPJAjRx0GqY8+t4Ys7VgSlc0eK+hRBLZdHDwrCGsFNeM3gorD7ssz4xz5b54dwffl/fv5CZOAAoXsBx00xogBADqvc/QWRfrefa8FRIeO/vDRwwAAViZuR406J6lvMcg9f0NR8Rzcr7l9dWQCXqVnbM8KL5z2KLIbN0/f+ta3AgLQDgkw64vPPzv94he/aLu+oY16H4ws2AIwOXgPJXL7zu3Tva99LfNL6GkbAAAgAElEQVTH+FqY88Xp8y++yNlPlD9jaiGcT373SUAGOxSwtgAHzMNTwMGk9LzOfgDNBRCq4UVXjdY3QGyxZ3imu3fvrf365iyAASwKCv8BNvbsNTdyP/89Cy3cohIw91dHs/tm0N6hoRr5yFkYIe5+pwZA8vcnX7TdM5rTqhJRVu3Ky9+5vzLffdX3eo06IquuA+vedJ+V6qOh5H50Hyiz/axnw2e3GNLuYHhff1qN+5D5X9H7W/kjw8e8zB2YUA/5s2eKSH7lUvTfMABEzCvL+snllJhvvBxdnSZl3+6k6Bjucmx3KGEAOO/RS8k1LKCjc5n2g4xh1mqfLwzI5bRWzu5OmXp91+H+rlOyHKZV8Go5RXVQfEaduouGkPKVnzotfs8xHT3hHePmHGc1fM7ZfxpH58e+CoHluTfgwbF5LeWoc/n7/y61mus4VvWj8s2zcX5sCxByXx5yfJ4/67UVsd3nU90QunqObg1/Xh1r7RfOQPXl2nO5TrrlTJG6cdzQcRqrnq99jSrESxtvz+8yZryWc3fsheQer+rW+9x6XWXQ/l3tPM6tdlbp/qXPe5Yqy2q7WOVaG+E4z6P4IjdzVpcDv++3i3O7zlqd2uT4b4U+7TbUejdq187xYWdOfYak/V2bFq22k5x6Dch4HC90UkEDcsOvRD8xD+gYO84QCOg+o0f6Sh8EZOjeWlR7RqTuUH5Yp8C9iu4DQO+z9+wwf0SL0WdEbwV/YQbAGCktvwxPmLOZw3SvApgrS1T7ljEgt5uqhv34Oow8CsIRnaVtr/P1wXvvB9hnP2ETAq5zDyKzYTZRiHnSV/Ocr9sKLs+9FeNUjlUeNg1vZ1vteydyBgd3UjdgGwScmTPnZ32OjBW9ek7GXIqdmMDmFEb288osbd3D7hmgNvdJgbe9K0ENKeV2wIwJQq7xLPYPCe3tttC/eV5iJ18jINR0bGVL8vexsQPg1Ll3/QqMcpa6F+i2RNBLhjEypYXxynAUPO9Yu/fjO03AIOyjsCUM2C4HsjUNrJf1OvazaUptFd7nYV9hTwESkAYgSHH1WvdsA8AwAdr6mfniJzKPffrx7z6eAC6MV9ivBT0Dakz9MG1ZAld2MFj2RlkFexrAPs/KYZ9dO2dfhyVDF1NyvwZ7HJlaXYVMXcV/2RvZNxub03uooxwr90lAcACAfS0qA1YnjI53sdh2eVzZP/XNZA2m6OHvs7yyh//bP/+XSQFw0+qweVEV3K7oLir/IBeD7rsg/ARNykabCNNufCmwdmPG30dLnDsUbDoLq+yO5k671mDVcT+MVBTACEo+k+IvCBnbeWDUToRqGbN1JKUWLePufJ9TUDCov7xEseIYWtl5qq56kG0D0YXC6yrizPxqCBbJLB01n0v7CvuNlvaNAqDnK58lT4eXSDfVzbPgFl2awh/8bQdqXKsaFQsEynW2omEaR4wDgcvnGSvOkYpYA1H0M0J1jFieTadgpwcjXABl6PPJi/0iPWvfUx4W18wDGgVFz/dRImFJDMijsech5BrSv+wQMTbROYqQDpaKt8aN7Zh60BHaOcjj1JMnl2jslvOYDg1EAQAf4sitNoY4s4cQPiut0xw+5rPG3xLKu9AQ5a4AXpWxUfqg6nzfNQ76GICon4M+9vjRo5wjlPndiZJzfxzXj37z0elXH34YBY9CTWXYm6DF7WPPufKeIPz8nsKf166n5dCzp0+OlARYAxT1e/vdd2ZNyScsJZ7PA/r80Y9+lA4A7CMMpa59UylSQfjornHj9ODBl6fP75cNwfPh5EM7pHosOWisN4h8aiwMgNeo2JvTZ598mk4GFg4kj+/W7Vunb33zWylow9xxTaI1P/npT0+//NWvIrQrC5fzFwN7ALCmP1FzoOeePUA9BpBtQAVlnXmfGsmVC68DGMRYnpzOFgNrjmQAySnGqUxTWe1Kir0VhXOg7lVSnmfPqPJ6N46Utf8u52933nYFU2W6VWMfcAD57N7dZXIpiCuX+7yBlpM9ynNFu7TKpRImejl7ff++ckGdFWMMSTmf1aD0LKnjVIbSE/13wdRGDVTyGke7k7jLauWE51FHzrHt3/NvysyM6/UqbhcdM32v/WxkrXJlKyDkNbIvvqL+QFPsK0N2fe2/j+un5eQURLIQ4sh4120HAJzDfR124GPN22JC7MCS7+/j4G/7GKsrV7GkXRYa8dDJbdGlvVaAmnauciGiql7qGrZrCS/PlXtpr8uxj39f7+ybTQ7v9ovrvp+z2h6rqFpUNGymI697McU6LvX1+S4bFuws0NLQkjbRRQdoN/yyTyZgYGHNGuwLfHFelfNSo/frOMPKOH+qszOGuabFULnfAnVHf1623/nvr9m+poctMqCEn+6+uBjVWqki3eM4SsMiMuo1Xr8Fb/e7+ww8f2U3nTrs8ND53hkAOFQ44kZ7eXBTBwDM2263+p1Xnf8CfMxT9PZUXNf2ZJ6M/qnvnIOARtp/X7uXa9R+fH2OGr4DdVwjxY+nxk1o3BSxu0QOuMzYsmu4li0GLwK370wKHXoUAMBgF7YOAEdsE2u4IFfCkn1zunb9xunuParXVxdAFX/0oHV1lNGxqwb47H07xgTEtjQE9zcgAt+P7WU9kc3PUF/y89BHkwynHRxgatIUGs2/tGTt2O+cV89/pBL2+ASM3PfnztgR5V+7CvntXkxdC8eZ1terkGj8jSkwlzWYVs6dp62nO6jhWWUD3469B6Mg0eDaAAbY6j9UnynjKm+sz7Fab0fvbW11TUu09o+yL0xkHNLL+EgvMx95bwoJHwAIwBKtEtnvnCE6+cCWuUptjcoA0kKtreUeTxH61z1/ppm/PlIRyj5NQcm0TmxdrcNWGD8q8pDgHJ3CxmF2DvhZcKu1D9yH3l8b2/1aWVg/4Lwu4qzDwlhdm0yZUJ/FRpw6T+717mH11gJdUtB+azWuDFQW2+1ol9cX96D3XQV3Kw93f6Y+Wv3OS//oL36c3XHOKNn7FG9VLlXUKgkHyE2lTfEZUwmS17sx9jwo+4GKgZPo9zJUjs+5Saelg4Z9FneMFaJ2LizfY+OTF+ykOenJ+09Rl97viM41q6sRtI2mVwr+UDxmAqXstohFJ5CIGyCAAkyBHENilIgFZaSaBu+d3O0Us7hgJANG4HyRw8w4I1yt9D8tH5lj6F04LRFwqf5+JXTpUsyunj777NNGZhXOYwxpwLJ+qemgEUMU7KCRdIxBMV/DRmgUfUeodoNHZaCSP1I+RvHxd6OJOmkcWmjUAgUqnHNGEsVdZj96UG1VAmCAAFFp1+hqtJKx5TDVysqLuQAVTYvBVFauMI9jZ7RGquSGmPVQjZE6cj17FIDl5cvWhjjavXTDU6AP5aRSZxyPH9G7tYV+Orbm8OAA+33WCmod801kmc85Xzy/oIsILs+ZeRiqlp04+BwtAHO2UKjpD1skn+9C58OJhg4YdsvZ69NHv/lN2uPBxKAewPsfvH/6+gffCDrOdzBoFICPHvMsL06PHj4MteyTjz/J71QiRiizJ/n+e++/n3PFGQH15xmSj/nmLCDAe+++m31emVHKIQYVz0yKTFJDnjw5/fyXPw8lTAHJ9QNkvP12PksxQM6nrUeZB4oNJt3hGQDH0xhj1D54+OjR6e133j5997vfDRjBnkBJg+b+5V/+m9Of/8t/OS29WsyFex6OLPJQ2TAyI04FSv3EeWqhPyIhjJFnDztn6qQot4gasTFZpxp8pku0qjzz7Dn13sqcIypBVCn5ZaLDpRZaF0L5o3zXAMhZ2CLFuwGsAtkdid0YF5g0uqkS9czJBNkdPJ9FOc17NRJWL2/HI3hao2NyAtOypo7ToUTnfBqljJK1t+3+QHvKwebgdh8TcZ/WX9PSb5i62xWWE91I5ar6nHkdvYLRslO5vYCyRZ2pDj3ef1nZI6gpFVU5yrwa+USXqhtV/F+1dv3MisRfvGcNIrsXtJXVDtJWtqyI5O4U7ka763rRkL/4GY3oZZxMFMw13HS/Y7MAnxHlBbosWZ3nusAc+Kr5cL+rz47nn8ipBdY0ALvfzzuW5/ae9XHQMVM/6XCYLxjbK/9ypdksewUxWHm8AwUa6Dq4fH4ZgQYFZK2Mbpvir+6P3QHcz7Q5+gJVe3qBTtO+rgQslAX73tufdwdP/Ix9rG2Tx7WP7kgDWEEJ795Y7fcugnTcR4Akz3S0bK3TcfZmsSOOjiYbUMYW635ee975zPwO+9RxO1fo5ThjOCpTJ6J06VVQ0arrggJQ/5H/2Iep03M4/c3DJliRFAFaL08UFflvoV9rbnkWBasM0FVGNlDEM6X+0PZsMFF1Xjq2ppbx+aTUvKnjg65ppfQFzmI3obelm6fC/lZ5n7HFHrl8OdXh0aPKBfQvY07gYmwtqfvoCZyw1MyZivXoYdojo7scQ+yC0ZMyzKRO2/1HOZazcnQXHbA2B/Y86GkgRACggbRl14b9NoWdrdWQWrqpn3VKQEWbVHmb9MewaIYBVqiyDJXpauN9LXAYfWfrzeTDTxFK9FGYOH12XurT2t09e+rCyo3pjJV+8xTOK5skqQavWddVV2cHLg1arQBn9xH/ta5Pn1nmk+th14Bdh+Ratio+cSYEa3sWLeyZDh2ASrSWTveMFtJrevZKL2lqQdfxCBTaVe1gnPZ5cz7z0d7LPcu8HED5XCf+Ru43wVZsuUmlKTt8ig8OA5q51k9hnrAdBWUs1qqcOPTMpJv3363HZQCBM9cz1L2i7bqnVzL+7LFJ3VX+qCO03Za+X2CwAM2u83gGZctu49U3KrM1dul0F7j0v3740Vko44M8eSONNBWfSnMHCg5FMUXOdA4EAxButAJUGSnI49TO/aR/mUuxP8zuCIoO5kBIhSG/HwDg6MNaanpz9xelzihbnm0cPg1QaxKEYjGGGIK7/VK7KSNIJ9fDCCX0naYCdDPzEsE5HNKhke0LocHqc9imQ0XHZmUe792rg4YTF7RqkCRZa6GVD72la/M6zhdtzsgD47j91V/9NM4T86ViiGDZIvKHI3nQRayQ2+vz+ebwVukwNnNb9s3q+rg/ZBG49qLavM976Qd/lXZ0T46o/240a4zs1V2zZgPSBOgh4r21XeocTq7s9Px046dg4FSuRQlk7iZartARCME5dS937a0/sYR+DbYi0En9GCexSuxaCvLE6IAKN9FRKPooe6OlBaEqiL92t7nnvIjSc3bu3L4TAca66kCa/+VaaNzaAYDPkQvIte9/8cW0BnwV2jnjBDTipUIHgMI5p8Is1/jZv/23yeHjTL3//vunD77+jembuqJdLepJ1P1NIgEPHzxMQUGo/KQyxOi6Rs/ae6evvfVWnuHJ0ycBFlQetOZD20AfhI3Ano2RcPlS/l1U90qMKYBEUgR+/esPT++9935oiBghSY8YIzwG5lTCRfGyplSrff/9D053bt0JWwBwDHoiKQ4obOYAACBRC9gMd+6cfvvb353+zU9/mn3m+VIJdL26S59PD94K9knDuXL5dO/enaw9zwrQQIsdXvZNruwq8mx3g71PbwrvzFmsMdCWk/zONQH23AvtgoFIm5ZO0PzOmvITxRFEv852hf7Kb/VcxuDhTE164nLAFvNB59QuAat92ErtURb4Wc/YxTOtEiqgOHtl68eucdRCpFPbAAW6RfX3NIgoZNkyAwBIC9do8SzvTnWN/xpN/B5j9jAsF8trp1/vDlB0yYA0OpaVMeerOGvQORaR+EOfpgDt6kdPq1leythGd2Z8W+RJh/GiQXLx+qKfPqP3zfqby7qlQMXwGHowa7Byladry8hOjf86F3sUqZa54+B3nfd9PdwXrs1F51IAQP2kw3kwXGQ3DACw2yXOjUaXdorr5Hj6DOZSLpaX16rxXWbKbsPsYwUASDG2CyyEzPfQVHkWjb/dMTcFZQcenEvvoUO8n8tjjacDxW6rnXOWLzAroqMH7NnHcdG2269h2smu6/dnVU/v65111hGcM66DtF8nBbOmLZv7cwc6IsNG4B7j3Vr2hSGZFJqmF6CnTaly33dcIw+39NPuP4v5rQ4A3a+1l7D1OI+mSckYcu82ksudWvPk7t07SVV7+uzpQcHn/gDcyPgXtGU7a9TSObbzkntVR3D/d3XFywH/e76Yr6SABgSZ1sMDEDCuzMcUMgao7zm+dKLqffczfeDL7uvcNnLMd6p7V8SZMQk24BTjL1gfa7zuOmNXrmQO+D7szlSXnwLiCfAN2ySg98uXsf+MbGv/Mp7q27E3pxCkc+7eW1X7GsmO82ekZ2x25ofnUe6biH3Ie8CtAQHbcvJqLquTTb69wPMubwUBIlemM07HsIrP8l6eY9ak4FVZUZX3pfNjH2IzXUul/JX21WvLtBN0WhT4pgOsbk+h1L+CaQILdLXqXGeoMpp9sLclZF8ZvGs3kaY6Zj2n8rzy0GulOPcw7bC5jIAvmVIfpsAhhf+oBVE/KZT5SY+MA35qrR7uYcQ/rBt8j/E3cp1N9yFb+FvqfU2qb4sa4tzWtvLM1M9cdVTiP4wPaBDYgtmMWeaEQZ9jHaPXv2JeWaeRK9UnXXeZAGUbV/74vjIt/tUEitf7qwOfe949ox4rU4MUGGze6VS3gegGXw8b70LtHgHB+K//9PP7ZxjTPLjCR6V8znE9ojbnex4zAJ1Lv6dCSzSO1nATYeWBl4Pe4lVVcG0BsRCSGg1GjHfn/0DPJiJEnlVRrFKXeOHQSCeuET/0+qGQqTBjaF+RotBIc4zlUJEb/cvBr644xpeKnrZNvHEthjzfC2X6etFQF3QhSAMSTA0BPoNTXwrv5A3l0FwJYpqcmCvN25bG3raFi9rvwez8XE7U+Zvf+mbadqAUfv7zv2mf0terz7Vr5Bh1qGMcTa6IB9FDjKBKC8HkI9Y41fBLteMtN4/3WzSwAk0jakcjKxiK4FHggzXk3xrC+8aPQTBGpGgs79udYQhU42SrHFc6w0Hpl/Y3F8+znarsfJ7MpzffWDEau1nT+cT67ER9xwhm07AX37p3L4r+s08/zVwhVB8nL49ieC381ZoH5JVfy9zi2LLur0aIsXY78yKgyQhL5zNzccFIFeQ5+ge/hPXw6nTr5q1ExRUkRThbe4Gie3zvt7/73enDX38YJQ+9no1Pn3sNEs47c/bO2+9GeX/xxf0g5YBfABevcJJp/QKzBFCEtoGJYtbwYDFRqrAF0rbozp3scZ4NRxcg5Pvf/34c5hgyr1+f7t//4vSb3/wmYANt/HifSrj8d+nsLI49NQ/Yyw8fPTj97uOPT59//ln2Pa0Av/H1b5x+8IMfpPYAYAJMB+TS40ePT7/+8MMoYlr63bp9J6kI9x88SFEZxsTW5j5EPPgZoU2v2i/7N/cyjp/FFAFZqFGA5Pirn/0sn+N5ADZQWgAzGAucWcAdagoAqLDWABSeLdIo+B4FnFgj5kGDlrmM4j6VjodssAK1BmJSY9KhYjGeClpO1Kzs4TH9Vo6bCmp3dJQXRO1S5GaLSno/r5vc4snPdq9phGn4ds/i5Pfc79frvVrwJ3MRlsOcTNlppgP3gGd/apiYzqRRucu83WFpXvFiFggAGBWt7li5zBoW+/zFmMaIGUbREU0eGXfI2THalyM4kU9WcCvuCAOAVx2QFmiqfK9xKnXzAFoEBzZnSXlVx249n3pZOVq/qMbWMhQHHH1t5fxVJV+d5hpqFC/QZlUM9zmX0VJDfXcAd8PymNMjR3ci3ZuD3322BHRk0tYWbRPdRwqeYLzz5Ry4LrtjrfO4pxnssjX2wlYQsrN32Hfn5tCxYKQzX0TZlMvr3mMnXNnyRjf25cU5cazqyhZB6/4UKNjXftdb6nL0F59d+rvgpY537IAjx7d7272hXNjP+8V9c+h2GTlpTbrygtW7XftWeMeI96xeXENlkHPv+ei/I/16Vqb2ScYeLG8VHV0gwHkKL983+ul9NPixIVPcmTa1w6iJg7wBpYfzPxTnFV1sfSPGiLwFyM99EsQEcGrNGt43GLbf3/OlrWWKaEHcOmb8F1k+QG+DI+0LgN2BLqhMPQsDNADEFEK+dYOUBdpBE1goRbp1J2rH9tplSHpetN1NM+Q7Zbh1QtSLd2ire/Nm2sPywpYGECFYE0A3NZlqC9T56QFacrIFznRAQ7mf+kSH/Jic6vgn0aMtjqrx5l5Rrxz6DJ1iIe3I2JcB4xO0udG0zMfTYYn6AwmcDYtj14UZsTbs7DvubztZ58L1K1vgTdIosZ1Yn/gQPCe2+YuX5SFvz6k+xMkLG/LmrcxJK+GvfHOj4o2sc45JHTrfqtWIvMzTvD+FSJXhkY/j8zj/3Yc9kco9ZW7YpPhorwvyKIP2PeN6Ma+vz6bV/KS/JKgJk3rsmPhD+BUDjKDLLUgZJsEUDs3aTtACIANfJYWd79JNgPpnrZnFPa1Z1YDFYtmlroSg7gSPBbhMOdid9M6AKRYL7BZ0OmyjI226znllY//r/hGINLhy6XT1QspI13jpUa7heT9k4wQqIrfHH9t16WJ5rPTKi8GPo8DsP/7N786o3KmwUqCrUHw4J8wbVWi8bsG9oWl4SLhG3iPStdGxeZ8JTi/NmYxE2qdKukiUm1+WgJtPIEBlZiQVByIU3om0IphSXGUO1a60VXTdgNAzXseZTO7nhuIfxc/S9sliMnVsU1BjCp7RFo57sRGJYFJ9XJBjN3gEU87RvBDMl1sx0haGpaSVioVjEnrVUPDbUq4OlC09CpygyK7GoQJtu3EdWv8ped22v5Ha4saOITwHF/rTbhgh5AEnNJYtLGZrQY0E0V8N5t0IKYJXEOCIsG/5mu6PB1OsRtaIgv8QgNMacf+3PVsZx6uGMI8UFA1kczvNzWeOI5gvTzu+cVCuX6vw2g9IC/ZNUZQXzZFzz2WeRijm76EEdl8H7HnR9pnf+PoHEUzkxYMkQ+v//PMv4oDG2KnqDvLLMxPN1okgHeDb3/xW1p6zybWZT6PYzIV1HyKwplCP+z+J6eOgpYd9nP8bAQBwTmX8cL04+Gl/V4CLM2stBq7x8Sefnu5/+eBIMShV/moqC6NYzHFqyoMFbc6i8B88epS1uffWvVQEzt47a4cA5pDzy3wR9cbB5Qzh4P+Hf+/vBcQqnbzj4TMPH7d+QfvDjpB88ya1MOIopfDS89OvPvxV0l8+/+zz0+1bd07f+uY3Tz/60Y9y7RijE/GnReCvfvnL0/3PvzjdvH0rY7x//8vch4UNAHA6xYH//LPPjlaFrC95/oAfpODknJ/O0vLw3r06+gBxPPtf//Vfnz797LOAg+RQskaADlTA5XeMQ9aF50GOtRVUi76wnzBEuB9z0/ahVsSf4mWXMKp6xlrZfCn/ozYGBsMY2e6RKNJR8KQc2e7yYpV1DQTlBsWkTJ/ZHYdDOan1NBrO9aI970wIAHi+1DF1BprrF1rpGG5HwTcR8KF9mmPZlnhT9XwU/K4YdwcmzlF08moRF+CCkznGQvXY+V7mu4MVyISaHTgKB9g5XVQY/5aD7/zEeZtoRoDzU0FS9W4rclZ/qhOSUzzpB7vBthspu5N1boxHAdYaEl6bOW7+LBH/HfbcqO9jxCjf92c4xrsZhzsoqbz0c7uD2fFp9Fcu+7mlMytzlWP8rEG6UjA6l7//ud1Y1VnWQL0YbVcv+x3Pl+dIZ+wwGM9V8y4iIUNsfwbXhuu3bVUrV+9npvp1otATiNjn0HOhs65zGiN86oXIjFH37k7PvgbOHxJ6NzAF3d1XfA5d7N+NMLl+vL/bU/sz7/ZZgKcNfPL6AgAdW8+4gRevfXFvnfvu5PMrIy6drRTSOh/k6zdn1zMhAGAan2spAOA8u990TnKNg3FQB00AIHYx+c3XKkcWNb8AsYY8cwLzLveigvl1nJZnsc26R1bxQce1A4IG5vybbRSPAMuco4KFpa8nBe9l6c3YpO+8827k4qeffpZe7jiTFP99+YJU2gammvKwCmLudQq4dm3qVcfAv6VgLqzOCcClv/zlFs9VhtGBi9+7N6dGy1ClU79mikHW11h1HQIixrlfBfI4S1w/9mPqK7VIdXL453P7md5lVlIOpssXc8860IMeO+1tggg3b54++ezT2ACt63M1etNz5BoUcGL9aeNaO045ETty2ozzvZybGQRgEukfMgZjZ6ald4uVJ+B5oQYM46CVI0UUsQESMEu7PVK4Wh8sZ4EUjms4uovJ0duaynU+wBqW5jCgZJvJANidfuWVjn2vuGRAwIIBrKNTJpC7y5Osu3UPRmfKsGH9XC/nhX3I/i5btYCWKTxxeUf/qzdYP/Z5wKYnTw+9qaM/Iz5kr/er/d5Wo2FGTLt2wTmfoTojUunYC5FZkW/nayl0zVs1+/h96jq5F/V9swYH03TZGcpan2+XubuuTnrPsB52v1ydp/+mDq3eqE+mrEsNAB7YCeDmthnjg/6di4iO6CyxteP8T+7NbsA5eaEBjUPLNUK7SFX+UtGjILe8hT3K64OnwueWX8PnQ3Vm0Z+3YBiGfwx7W+odkZFSdIO+v6a119MD/e6kWd28grCGoXkqpQaz4x1j0VjyqpvDan9Prgv1F+OfMWCs7/k8HiS+L3WLxQQNTV7wID3m3BgtwFlSYSPENfZBDnuwuq2uTu57HF2Q9ck/l87ONaS8WMQmkZscZqtYVqjGOeh+n0MDulwngv+k8CusofX4fJnDmXsV4R5tiKNCisVErVEU7JEIjqHuJAo+LUnWoZn+2yNOFcrYqEW9p3d5enR3XSKU51nSLi3RDXoCX63YDpIGbavtJfm81HMiN1Eyw07YAQANFCNG3Mt8otQXuHw5zl7zAV82H3xa9Unxxhi4fs10jEYEomBA4C9fyT5CqQbkQDGcSAu5l4i5ZwRluwM7KkXGBxgUBUwXh2tXQ8dPHYlXq3hjaekVCBHj0w6N7+TcX79xevjocToCsE4x/CYVJlvYmKIAACAASURBVPt28jerLGvgEDlhTF/c/+L0BSkPz56drsEkmBZejIG9abcFnjHtBimU9Opl8vL/7n/wd9Nqk9oC+3lhLr988OCgV4Lenw3dHwWALIJyX0OiLRQZJ/cg+k+aAfNK3QCEtOsCmILhRBSA9fm3f/M3cfbffufd7FN+B8DxTLd1VqO0PCPdB4h8/K0//MNpEXgtRQY5Wzj/vMpoaME12g9+9NGvJyUCR7EGU4C1w5FsBGvvDqB80tiMAUl9lDiH0/s3BuuizsaIipzp2dVQicwYWuiLmcM9X9bzrHyu0T/Fu3Q+xoA9nKML0cucmTHKVDgq3xqdlaHKec/VjphHdgwDQMOjhkr3q8YHc3JU196qpsfJHkeyP8fZZWxXOFurejrvYPShrw4dN50Y6kSsaOkMOuBwdVyjZTGiU+yLSsXn64soV3H6DkD9TRkQ7XXdwrS7k5/zZrQJfXMUlNKsXHmv7o/m1RbU5Nqdc1uVLUps5W0lrA7rYdyZb2mu5wAJx+cO2n+/f4zxQjR5rWmfa82jee2rcrd7zr3Gdw1AOL/Ss49rDXMsDtfLFUnWEZY6uhf7c37Lpto1zKbvhm2gYXVujkyxGRB95cD6/Rpzx/NM9erI2a1LAr8frMvpBmCB4jwvwQFkwJGm0sihbSplAOxG+nIUV4E1938otQMAZC9uz8E1BBH2CNJefd+132fM88WzGcCp4dsor3p1BxA4tKbMJf9/mxfXvMZq52ufewuwRcfBRMIfGCeka54RN+K6RXtlwihv/D7Xb2R0dUMRzA8D7aD91lZEZri2AgDmNV/syd3z3s/TDYh5uXGztW4IGkU2T8cXzyk6MMDFlnbS1KvSoH0OjXhkHk4897p2o/V3eMZHTx7lO3/0R390+jt/5++c3n77ndMvfvHL05//2f8bvffW194KgP38adu8KYsNUDlP7if0UwIR6qcBlIn0I6Owxcsuu9w6XKPPmoM9xfNGZybvfWpgJc/d6GwKvS3mT/THMKtyvqc49jFXY0vkHG9MSNkf2rnHPqc97dRUYr6w2dFP2C9377UO0ceffhIAAKeSSvymhWr/de0MYtbu9gw4V0aGlVHSlgB/avvXOeS8vHgOC6HgP9clkIftU9uZ69vmr10cqGUUf+BV2ZTcM/ef+mYttCewOJ3TNtaP56oAYgv0sRfbJcwipQsEdt7jc01Hp/hiYe9cOb1ObY9pWzr2tfPAGYtTjaM8ndha1LEdz8AqsOFi3w54VznRYC52YoJkU+OgZ3rO36QEMp/YwdW9BHUrH/e6YQJLpuzpj2TfjM3L/fA74v/S9nralJep2Q5s/R4yoPbybr9ojFQ21Kfq2gzDfar4L5nbVCOkjrpKXXNRx2ozdU5Wao7gztMpAu85dt+51jvrE9uA++l7X/qv/8X/c+YGDnXn9esYwXyg1JObrQp6+XKMeXON41BiPEUJjvAM1bz9ietID4IfykopjyCqIswRjPSS3CofWhTLgn/qZytROjml0jQaj2EuQNDc/aHHHi0RahgE2ZnUgQr+a4fTsxS9BiLoStkJyRWf3FudRwy9bLhQxcbRms3ItXYUKe3Kplgb82I3A5yg5P/OBuNg8PyOP20CLxU0aZEIafVu9jqNImcclBzsrVcn3zMXimsLlHQNQA17QLnnARKMoNwVr4Ztcu4nh9yNzjWsdm5RDoCLA3DYKp37bKxnn7V5/TGGtgKErGME9AYOJbd7KFcyBmJIa3QOUBPnYhQoeySF/2YenKMclnFipYVlLrfq+xnr5MI5bg6wwI6OM05nkPorQ68eI130vgKuhj7fpXBhwIZBHImK6xCgcFj3UuVeRjkmYj69nO0GEYF8/XqK+aUC8ewv7snZCFA1tR9KkxvnZfKkeT8R7jEEFcpEBXgREQfdB52+T1eAQfAd5+s3BZR4Np6bOWa8INnIjwI7jYbaci9Y+Jw79lGcy3EkdFZ00tvj/Nrp6x+8H+edz+KIf/rJJ7k24ydt4cWzZ+1HbGeK58+PfEVrDpAiwFjTIvHGjTjpAJCuu/IjbRkvXUodgKfPG8GguwHfs01N5vc6KRBvR/HQNeFvfv43pw8++OD0J3/yJ/k70Z3f/u63nZsBplol+pS6ALA6SLsiPcQ6Bhrku+OYVkpXr55IBeAsiOyqkGKQkf8/oF9k7qDUMcKnAnai/1NJX8WWa6AIclbGObO1z0Z7D1AwlW6Vkbak4gxbUDMOxBiFK0KggfIyZ9vOBmzmssD6fvdWW9XE+B2qY/49CKeAndWfokhHv2A0Mwec1Z7hZczvTssBLAjwTtHJGNcRdouydxj5X1EhvnPY+0O1LYi6pykUZvDZfK44v4d8GSrnAAwAuss4KxhgmtPuIMWhHdik87NF7I+e4QUANBx0Fvi3DnUdrRo0zBsvjZOASjhTQ9l3Lg6GnJGQqT0hDdW18x5fBfpY1yGOrX2oN4DGazgez8XurKqXnGPfc48737lWonF2VCnIn+cZBzJydRhTfq+fWSkLjqHnq6BE6dyXWkQyxcQK6uzX4PPnHFgihlNAK+cFuYwDuEWXdOp1spW7gvV8p+BUZv1Yf9eozvfaS+bLHnM07+372znfDU/nKecJp3Ku6/PXga4+yzPtQNXRCnEx0VxPZYgtkP33fvb5HdmH3hBY6PHcW2/WdgLg1YGwNkoBk5WyedgIU4XcsQO0W6A5+mBSkWrP1WbMnAxTJgWGU83cdpus/XLqsa2Yh9iVI0/4gZO9bFLkcnPFM7eX6+jl40kPaO2BOIg5g43UaqPzd2wb20emKWT2ITn9N6ITnzx7cnr8uADA3/7bf/v0D/7BP0iaHJ1w/tW/+ovTX/7lX8bxxA6hQK6AEs/FOJlHo6GOO47R86ZFZC/Ov5EJKYJ8ndbZleVEqGuPT4eCaaWIHEsh5pH9PHfSEzIHdZzUA5WHXUOcFgMd+g7KMto6Z72mDlfn1RouUq1XGjDXc59oR6DfLNi22986S66nwT4LRDrv+zmXuceYDIBVDtUpz/gpLDkONOxMnh0bpOO5nmABBZDVfdGzCZa+CZBkWmjPVPdG5pR0m+y/CeqEbdmW5hR7xnYR0Besa/2y1meQ4XGk3plaFwC6wbQ4lwLy6G5yOEZ+80wHezaMFIIq11v8E12FLX0A3NVPrF+j2k1XE3hvQLPsLn6vrqvmU07lrE0dDPy6BgsWg8/9jM+QubLmy/xbee5cBBAYv8RAwV5bIuuOzXplpS0iP0xDO+RFpXJ94AC4BVe4fu3BFQCwDaV7yJp0ynHlqjqcrkGHDUcNhBfsh9pSgrWREaPrm+bTouPq5Z1tfem//Kd/epZFxTG9dTN0VL5M3g4XR/hnI9Nv+0Vzm5gUAYDTRNd7g+a0SGvKph1aTxTHVNhcBtMyAlQEFYATgZzenExgFY3FrsoaKNLXSBAbrw/W1l1VxquXaZyVaa9mziNOvbklq2BWKTuhgQ69MwpjqkIilIs0vZgCWxXWUUKXLsVR4AJG0gVRGO/j6Tlu/hAKCGpPK8CvCo2CGW6CCN5cvzlzXCsK8jlRQ3qstrAbzi3IJQeU6Gkc0NyjtKxUX33W1oyMM+kDV4vYumEULkbd3MSuz96OqxGXVcRD5WD+WJDSMRC4fhHkq6HrML84io2i90BE4XFgXjY9A2c00Yi0E8HYfnX0yfbQct29P30cm6EJHopmBFco9uNk5LCX3DHKqwImUbvZg9yD6Dn7zKI3AjkCPNDbPHDtndqImwaXRsWdu7dPb731tTwn1HOUr8BPco/DRrAy95V0F2ANUQo36AlLtdApnCaVn7WBFYBDG/BOB2xSIjj4jx48TFS+lMxxCgYgozgRNCsi5UTWPV9YF1Q05hxQ7X+PojIPUcavW5ROVhAFjpgT1tS2elXGV4Jas4ZBaV83rYWx2c+2dM0qLp4JgUbKwre/9a10CaCQJU5zBP/ZWZ75O9/5zuntt986ff7pZ6HTMxb2N+OpQq/Rz9wAIDAm6ghQp4D3mC/eYz14ft5nT1AIEJYAdL1f/erDROuh4VNck+sIsGkgs9Z0IOBFSgXX/uSTj5PLv9JRqoACsg36zf2oQWCRT/7N+ty+dTv758GXX+Za1AfgntA3mQNePRONMNsG87zzIlUNpTNFPKeOg0og8pN2QSiPo6d492Ad4uXQ5N9xuMum0rFVJmPARfZOEZ3u02FXvSqjSKdcOZL+0FuUK22pRr7X2BkZPzmiPSO249koiHHmen0LOu1O8e6ARcZP46UWJWsNAhlLbPgaW8vR2J0iwZwq+nEAcSpqv5dSGRtl5brv0aFjjbaoJvU1lBEoyCr86TYwc8TfBDkvAgBHWsTIEA0GnRSdHfffPh/dCyuqctDpvwIAPr4XS6rP233SPFEdyn2+Mu6tNWq/tQwjHa04QkNLvHid3UGcaZ6r9F86f9FTM/f750rRl0Lcc5hR5J4jJwbwyt+3qPj+u8/LzziN0xnm5RTBQpcIMLnO6k6j0l7Dv6/9735p8byLjjhzoxNC0MW0q7QJ23SN3/OMRxceTI4Vufa58izbXtzvu69DZOmwPHem3VddxzlUZhgc4bNxHLd9Gv2w9Q13PJVNlyIree337OpNTvVUSG9/8ykYOnUvTK041jTyq6CXeypnZUAUWZ7uD+2hY34uTcXx6yuNJqyja1dON28TOHt1evT4Ua59HgDA+Trf+lHnPY7AtAFlnwZoGZaPtoiA0A4EZV4mD5FrZx6vYtNRbf9WgAQ6AgCgwKj7+3//759++MMfnj7++OPTn/7p/3n613/xr3sGxgFn7+IoeJ4MDrCPkPGC19X9ZShUBJQBjPNf1lRrHe1OJvonxRmvbizTSRlWjgYES7uw1Xr39bB5rBPhPtqDh4yAIE4cvdPOaKlM+/1ztvKpfTZZC7nWONqeH/4WJuQwMbH5rfFynJ25j/u66VLdRQnCDBvRgrcdU5k/8RWmfV+DKXVgE+hLBLm+jF0RWs+rF9eerp9T1zhR9WGxkg4AIGqaNI7jrm+PszbrcrGNtT6hbKAAJBNIy36zjtA49pEF+F2vClbEcccmuNJAREQzRzCMkDJZUgjyyrUKzsMemHbAk74dOz9H1/oNqzBrGB624Ivt7JwtJ1kfypbvqWoy9UF4z0Byt/NZmKjIV563Nk9rO/DKnsGeodDy2ESOS31bmThpAEex8e4HmfDuueyZkXH8zlmjgx3XPphh468cNtgwnno9U0jqg4xk7F6YIKRnSoBBOay+vfQP//m/OBNRYGApVHXlSoziFilbFUYrFGscgfxUEBXlOYR7ACGjOEWqPRxEmlLkwYrzW9/O0BtGQewpCKGDD7qj8+vDsYkQLFbvr7JgQ01RPRw6KDovUJrPj4IeNVzaEiI5hRP6SQuHGOhdMH5qqKoISgkyXcBWFC1WxVVxtnl+o99xtCcSAPWKauiton59WqaV8mMrFb4X4Twojo7mblQEaQ0A8DzomMXhABJwjhgHjoVO656Xxd8YD8iZ891gVudMBJS8NcbIod+Vths9PxP9rRFlHnzWZKPuKUAS+X7ea+HUMOZQv9NCsci3+S11ICbtgqj6lR76tKETDRwEvfnL/Y9rx1ii5drZm4Ox0iNJZH1FfcOKGA7xYWCwruOIq8iTE32p7dpcF6KxrKUV+VWQyWm8VCBnP2gBN661Qi6ADN8N2htHFYOy6CXAhxH5tOcbOj3CWeoP1yXKTIX7UOlOp5xZ1j2R/3F+FRA45kSkUV5xdAas4jp379zNdXBWHzx81D05RYFAIumwQQpAz3zzsgGdIhNOb/IcyIkDsDpdCsiFYyvKKZ2SjgIAP4+fPskZxVhhzZ88enwIL5BvnGgc7hSSnLWmy4C5ejwnz0vEvRH8y6cvv7ifAn2MhTVhvyPLuL61OQDGWFPe30EAIib8zX1DyxrGeuXqtdOPf/zj04cf/jrzggH1ve99r4JhHI3IKUDRl82P5Pr8jXE8e/Z05rNGAOsdpgH5kqDir15lnizwaR4ezw2QAUjE2sCIIIcT5x9AgusYreL3xw8ejnKpE6WiigJOtemJCG6RPw2IUgebl6miTORiHA4AR1tU1WhGZvY+OunK26DbA47a6jCylWiWHuM4HMhkZDb3UkZVtq/cNK4fBTftjiqDWrl+dwonJpBikI3mtk7KDhB20aYrAso5mROte5A5OroA1AiUbeZz7qCJuk0AIIWXtqKHCwCoAeF3a0tsxd5mPRiLjnLWw64MA7TUCMGRLm3SaIvnW9l8cYy7463uWEbqMPMip1ZURQA2QMQYHoKZGhh51qlTEHm4AQCHEWKLrDFK9rEabc96TKqWzpvztY9TWeq1u5CLty9zKHt/zuU5p3bycaWkK8PjcA0FW/2hYevY3Df+2zFkPlO4GFCaOkdEx84zCXzm6n5YaivF8DDmDkOtz5Pp2sAnjTTnh88AOBthzdxvbfIcp+cjc7J1tNnnVedo7ecVWfM62VNF02Z85wsE8kedHB1mn7tzO3p70nACuh/sgAGQjH5v6UN57sktVw7sa9I6EOP45flqMHuO2AhGD8+tQ9hOWwFEvhdbxZSN1Y7QcR625glW6ZXoceUn37t79/bpxi064rw6PXj44AAAah+1k4k1gzqfC0RlGz9/Zkrs1GGSxTXTzswTiDP1UvqxZwW5F9vpKjYl0b5rGQ8/OavYj+iuP/7jPw6D7p/9s//79OGvPqzjgy3y8FFsltu375SSPqwL0uFYU1IXXbfqqAK6sSFJYZz8aYox4vy3SF0BrQYO0Xc40U13lD6/p3kRBRYM6H48JZDYuW8Qwb3rmfAcvxrGIkQxbdgyKBYD5IgqT/HEzl2dxAN8HR3leYg9NtT0HQBYqRsDbl5gmhys2PFn6j+5X8cxnmKASZ2MA65z3txxbcEGSFr4b4FI61xZrDvgewotLwAA2YQz2/1N1H7VWVHepfMBPtCwej0/nZeV7te0hSttl/yydH1TI2CA46ELwLIe2uHYKTBFA7xNyl78jmtXY8tzPfZg1n7YeD131eEGNwOGbZ1UBINi28zcsh9M39tBR1kY7NNE81OUdAUQZMuy6ThnBbnm3A6wsrcv5XeeadflRwqLwZOpIeb+0gdWTjXNhmA1LGSDJfUZY29NYUL3uPo7P89WjYzs9wmW7jre+a6Mt0XjArezfoLu/3BSALgZk2UrMpwCDWgmJFFiNhhLsfVmp9hXonsTvVHgVll2Y4is4VREUWy5gNwjkbfbtw+qAoYtworNwAJddEAVQHHO5uB3U1tQ6DwNzoI05ggacY3xd3XlSnvIeD+sA4RZQIS27YiyHaXhoc0iU6Tp1KgiOdoatk60yjEO7yCqOo3MEs+O08IzJBI4SpI5d6NxrVImm97QiBkIUOkffN9cbJ4jG2kcxH1znJv/OeQ4+1wLCpsAAdQh1oW1MLKs0XAAOgi3aftW4VGhqdHG3xiTY9e4htLOXLVXLs/YNAcpnYwbwXwckjd1rBAatskSZcbsF5TSEaWCOxfTQc980vcWxwYlML1TI6iGphODYRwI1h/lzZhQXs2T6kFlXEa9w4KZ7hlVegjGGggqQeeiyPkpdH7es7ZA6VcUdmTtKUpTkCTUzQFl+L2FhFAOrzJ3FL5LbtQYTjrG/E2KT5gjL3GCJ9XCaM/sC64J+MS64Mg2X6mgV4RR2niWmlamR+noBd4ACT9PVF2UXEOBzz97WkHKeGETfOc7343jy7lmIlLV9s3r04MHD496AMnPTwtAClmWMh/H+XGLWUJj5P3USQiDo3UdpAcCArAvcOBx+Hl+oh7ck1QJOgzwWf5dBf8ydDuAGa7NOeTZbY300Ue/Of385z/PGLgm1+D7jIF/sx72RNa4sYAia3jnDgWY3okyZWyppfD8eeoDZB/BsBojOcbWixet9p/aBa/SFQKmA8UL2dAfffTR6cMPCwJwb64JiAALgH87/1H45tSN47E7BxqwYUtcaR60zg3j4DrkdLI/PEMBUKHyaZgOuyMpNilKNKj4UaytiDaRDNlNGh48+/Wb7ZaiEdMzPO19xmiJMTYMgB0A2BWjaHf3wjjZ8zN7eZOBmYMx9FrkcwxAIwJEVDc9onOjvNOxzCQMIbGVt/3LQUg7FO/67spJ3h3+oxDa5JYqN3h2naj6tclsPtZpbnku8v5Vjr7Xc+y7MdG/rYiIbZdS32b20A4sZD7HkMsemgr37p+L+sF7axNUr11kV5wvAuhzOU7vfzzvxihQHutQpzbEEfnoN0L13wrHeZ0DtJmcUvdUDdktf/9Ci0P1seOz/Vxbdq1nO3e96Tax79vdATffOrtzAibVf40272sNA8A2XdE1G9tk358aeMjKxjfOV/p3/I5plw/nzsxBp14ggJ/lp2C/Z9u13tdP2fBV7AGd4x2IyHoOALDr0bWfVneLyoxV4Kz6VudvdR9QFpga6Dqq/3dmQMe5IqYB6ZNeWNDHueQzX/va3ehFW9CWgt1Wdi2k3M5BPl8KxyV6WLARKj5BjYIeK2UkdPHkgfOZFmWWDelnCZQgl5Gz2FlE/422AwDggMHIQ6+g5xgDef/YP7AInz19dqIdL44TQRnGHQBgWJdh/I4Tuda38xLb7mbbu7WG1KVTo8yybxs95TnJfV+tGMsaaNrB9GcfZ9yCq86Z/sPBTJyDwP0FJpPDxt2nk0b1cINoOrHaYCvIaOekdV7388D6CgD4rAWDCx5ZIDHjMF/9qGPB+nY/uufC6hjfh+9iF2gX2xYyczF7mbmhrTLMyeqp1vrpWV0dtLR7An5NsUR+Jph49joF8fJcqQlVcN11bLFxmGVN42Ojsmd41ScroMZcFFxrNyFraQkAvEz6xQBnsB+GoaB8I7xqFB2gFNuc/YUtwb7NmJKq2oKOgnEpIj7sc2tG7bLQ85ti7xuryMCTsmKNw/o5Z/H5/Hvk7NRG0QYTAIjvGhb7Am+bFr5a3+rk77ZNAKtZt/oLgiKdU17YmKRBmdLIHCco9JiAWztGuPfO6yYTv2rrMHfu713HpwB+gJoVkFRP5vOTknzpv/rn/+JMx4kP4Jhy8Ili8eJ3HiCU9jEUNUh2hebm2tGXw4CZSLqOcPpoDj1Q4WVhPCaC8SQ3dhQM/9YAsmopSp1NyiapwdsHbZG/heR20wzFJG1DSiPOxqbgxu0WnAsFZyrfc2DaW7aTyNnsYXsZxIoN43NysC2cQhFAC9iJpBYAqeAwug4KtiJUb/KdtmRrRKzz2jSClfdfqr7XNcopJfvWjbaIq+Lps+gI7gp9V7RIBhx91okDyfgYb/KPxrHK9VJtdRVrUjBkw42zbjEtDwQKxw3p/Db6c+kobkcEOdQoC2xIaxnHjnmgEB3fx/Hk2zgOvFQAFIkpSlpwiWdJURAckyjI5qNZAK0sgLX/YE1ICTK6qBGIggQAIErMsyhwBWb2SGh2WYvcH4fcNU/O2VTZlRGRVIqJtFUotB6GVDBqESS3aAoJHcb1VtuAsQsCQGfH2RQ84fNPHj8ZimiV4ZHaIN32DU5q26dgGHDmAVhsf5cUmF0occ0nRLavJVKPcfHgYbsasHek/sdxGsrZldQauBFgkcgV9QSIomSNLreYXgo2ntrlgM+a02Sk78GX9wNi7PJJeYNxhWPOe8gMrovD3AKHV0Kl/8UvfpFnDOg2YJKyiXOWNoI3W20f6n+V96U8D04312X9PX845lArua+OfeVkOxa4N1Nc6O6djIm/08bw8ZMnRyeDMHdGfuH48xki/QAFzAvzQepBQZEbATN+8pOfnD755JMICJQtn6M4kLLS/d6ohXneArGVQ74q95uT5nwC6AlkYij27D5PShjf1fgNo+Z6c9oeP3qYwjl7LQ2uHUU6uW8qyBpQV0+37tzOMGBKVL6vivueqxhQGwOg7vv5Fkc9dzWOOAthEQXAbXG/XUcdjvqkdx26YGvbWpG2GDzqRu6xg4A1npp+drRBjQA4n5e/z/fu1Otg8BXbKh5y6ByFr9cPQLNF3n3u3elTtivvV3TLgnurirGATx2fynZzjks1Nc1Ow3P2yBZ9r2O3CrUdjvh8Zh+P9/PrvidJQB3vHH31d6f/8QYCqOO6V1p0zjXPzylaqpHoe12zOjOGaGNaXagBY/Sd+fiqdI50arjAAPB8KbObprhYC/uerC5d7Ws19AvyV58fRvswL3WUWgX8fGtFr71H4JNhu6U57PNz0VC+aL+FmT2MxB082s+dv7vvdiDIdXVv7Gcg955p2YNK/WwDR66H89AIcGs0dFylXB/rNOu/t3Tc5899oAOxG9nr3FjrYc6GnQCm7IiQH07tzZst6gY8hw2VedcZDKhPq7NV/JJnK6twUsJevj7OteAEzxU7YXLotQsEdbBtGH/A0wkYoJMBlsNKoer+9KRHZqGn+S46GFnTLlFXTl/ev3+CIRibDEYkNt9rWviWHYpOj22dSv3r1TmD+Uuh4NZ/qtOEPj/fOq5ysi1fA/xiC1GPK07RYrzk/LpHY0PVYd1ZYd1nW4vUoYVnH0xets5765usACFAdGWQqTAykFa6pk/oNdR3Ao0WinQNYxMeReIEbzpmXn6/4EdBhei+W9jqU/eA9LXpXsP34v+8fhNgH1urz2ugbYFPBU+2dtcDgKT18rSuDPtyKPk1TvuE67y0jV4YE9R9utlgHesj62E9w9SvGbZA7bbXp1cALlOzIkHgYYDrI6TY+6mp4LAd0lo66bxlklhbrIUsASvr67VYY/dhCgmn3lB1UtJAJiCqVD0AzgtBT9lLkQGTLp5uCQNu1F44HwCx1SJzqW+inGxBw/FHN9axMsYz6vpgDxhYa3Hes/hm7EOeg73Ai++FETuse0DB+rWrPk9/b1DE8yi4uO83QVn3u/bouTW1U8V/8af/V+ZQB0fHTwfcwh45rLYsOHoxd1Pv6Fk2xRheMSqGBpTrjzKL0k4vzNcRjjr/dTecAQAAIABJREFUHjTGI4Xeidmp+CoRjVw+30J7pyOf16JdPSRDsZ5iUSLibATyiDXuiJYWeWouNxuAnGCM1IcPHzTylgs2VSALd5Uodzeq9E2VnkpJ47rO3bRNPJ2dbtwkd79LKVDA+xHmk9cvCOA88G8VhIc1imui3Dq7/EwhxVEmboqisqUZBYHL4ne+2dwoh9tjnDcPv0505nwr9uMz3pxorZE85pJIKk4Lf5M6H0GWsTeyxVyTDlFa63Loo6DnYEnBgonB7xygG3NgVNyANNK5+BtrpzLbjUoN8eTdTwGWHJAROCK0jM0ouhR0JuhYu6kAK8qLskUJ5wAGyZ585BEwuV4c4taNCBo7Av/IzwrjoA5LBc0puVHUH4hyy3l42ZypI1evoAxgDWuAE0vU2/V3fUud6p7mHtk7V64k4k9uPevy8OHjFKSjPoQ9VauM6KW6Kmt7TqClf//738+9njx9fCCXOMPMaepQXCpTAgBAZYfzD8vEnruJflPoLnN0/XSTugBvXp+g/CN/ZIWEKXKAI41Cs8aMB6YAefP8HgDg5s3TN7/1rTjPdhL46U9/mmsl525egnacIc4Je9V6HRqdnkmeA8ccB5zrcDYBAb75zW9mzbiv8jJdSWi9OE4kig+FzOd4Duad6xb0u3m6fasVf2k1CCDGOJhH3ucejonnw/GHcYFBl7mdHOxQ6YZyyHmLjNh6b4ukM6YqfEEAo3oUoypQiaMAi4muBn6eZ269EQry8CxVgMgpHG1qVcACCJo+AK4yDcqaii+6YSrTF8hrrir7AbbB89njGjZVasg2aWznAYCcja0ve+QTzv2cNQ31w/l08Ydmqh4IBfJCpNf14yvKTqmkyvVkEE1BuTjiAgBHjmzfr9NShpSGhDREI5jq4OWADhtHyvRWSdvPXHT+vYY6ueNsFFEDZU2BoM/Ks7aGgRXID5rnGF6JMm2vyFcNrtENjsG10Zh2P8gW8BnYAzplGjzOtw6Z65dbb1Tx/vt8B4KvAgBaPX3VlfA5EoV90+jMxbl0vqoPFrCu7ZHPjz0kAGC/7X2Oe93VP35fZ53iPaVQh9izpEPuvmnV6qFHD9i09lTPs85/z8/YZ0cKTEe3Ax2ujZ8vsEOBYCi8UrHXdTVK9/VR13p/z7Cgyb6GKxJ7FoZQ5n/rgb7OS8+ltin36J4uYD7b4ShitwNendtV++HiHLlGu5HtPuhYh4o8aU9+3pbQONrotRvXG0DI3xedoQystDF9dQSW6jhWF19JyzZquFBIu3szFGXTifL92pYpnDfR0hYyq1wp+5A2gy3o3PTaqbAeFsQKPnF9Uusyly9buJefeU10GUeO7YruEQDI3khXqXVfnsF0A565+oioMSmIMPcW8+IAXyZHn2fPmsZkLahqiuGgqZGVpoS5x5Zc2WpZbAAA49DpPO45bRybCtfodHXfgjMungP3aez06XrgHjFodwQUt6KU7h0ZXcq96pWyR7xXgY3uscWOG9ZebKKVhsZcpCr91HrgutVNiwkg0FFue6vUH86e3ZqOVu3VkTqo+lnYurISOq4CFOrs7NtJsyqMMt3TpoB4fZDlTCvbYofkz003ABBIBf2JqgMArL31JjnxOedjIyXAC1DwsiAFtlfYLKe2OSdN1bkPSDhdgyJDwthZjNy4sLTtznvD0p3OB8d4BaKGCerzH/ohz1KZGNm2dQfaZUzZzNTtarHfrvmVMKZrR/RvYe0MCs69DOCkVsLWXaffXwBA9mQE3HkZ6Xf0j2RExHbb0uxHCZwu/ef/+z+JJHXD74KxDlKXew2gi5mHjQV0HnFPbYCJxvIZET++HzoFymWoHVJPpK6KnqRVRAqNVUDxuwLgYCGEmlIhyjBBN9nUpC5gaBsZqKPQ4mrNR17VXXGwAADynMMMSD/TRMVLe+GF8UuBl7Ywm2rqQTwvn27docBeBUooMlvENgIf52uq96eY3el0+uRTeo3ebwHAGzfPFZhjczFm0LjM2RjbyTE8Iy2hBoubRrpy6ONE6pPDWqWfPOqrKKlS/EXLBA6MkLff+lSeDfgxiooCYqkyudpc7Zs1NNGhtavw+WlNgvSgf/MmUWYOrcX9+B7XTVVQqK+DBrrW9l7lOR4NJaZF4qgHUODIDd4aAKuXt6kVVSxvEqVFGLiHEqUcpJV1S9u4LW0h+2wq2Dal4lIcM/7LXpsiXYJWjQq3yq80ZsEgfup0Qm8S7TSN5ABwBozhZPGMcdguV7HjGKNsKwQX/SyG7qDzME9qNG2R3nH2YzAlmkLHijqfzJ+AFpWBqXQfOnjQ6dtHZdWb017FNkmAEFwHtsF7773fSuNvmpLAnnSOmBurMyM+uC7zRAV8hDKsjsoPciCfHXUPAgxNFxIocFW8rTsQRXG1UQn+w2F89513sr7MhUUAAR8AJ/L3s7PTZ598mog66xPDZhx+AZKdSYMM4d/MBftFQ4jvwo4AADDCz3swDbgPnw97hhZIz59HBknTl/4mQ+AAeYaiz5qnheGwe9h/rgXPIvjGGEhdYFz+LotE1oeUdbu1pGYGvY+RASDvA6zqhLMXiFAdRvoIf4AJGEXNy1ttYWsEUFuhjizGKSAq94duyFpqsAl8AQBEf4BwDw1yGV01WJENGKdEPJjf/SVryH7Ly/CvNDNX/fg9CHmjCcje3YC0hV6jAvPfBQq1BpYKfzlpyxHynOU5ZrB+z0rIpXTWUNMxqdw6D5ir1NVL+7MbpbAbjY6XMljDh+/sDpbX2HW28vnid1qcqtEIZgSdbHRHg5o9yO98Zr92DMStT7bj1Rl0TBqsjv/8+g6Hdyt46H11RPfn2yORFm10jb5qPmSYCQAwRp2QmHIXUmRqT5wHDMrg6jngPdeT+6HTWfMyR86DGdosscsnVXGfvwV0zDndWtHtaydg530BxBPhtQv5xrjg+gIA+zoob/dol3vioiMf+yGF2+qsXQRinG/XZ53nxZzZ5zBnc+wmnSn1ld/d104AYAdUlJt9NpzA3suine4R16fvnW8zqgO+30sA6ty5C+jQAtOundRkgQXOAvKvKQEFAPK/6UpUWdkK/9J0D5mCIzRrvReeS5eNOcsNVAxNO8X1XsZu5rql0HNO66jdvXM7NgM2Kkyt0sDLTBC05Cd6Bl0OQJ1uP7SZ23LVkb3s4bTAo/7T2FDKBG0u3kfvAYA8ff60bXKfUEfn6una1UaRZVLZGnE5yGUZq+sBDg6nZ3Kcu8Zl4bn3N+LRpFAMeG2Os2Ds+CO1x8quOByfpAgN62cW3DPofZRZCX5tBYUPsG8YwYK57jvPWguLruKndaTLmNhlcPd9OyWkLbZ2/TAolMmAj6SJLIfOmmoy3xY7LEDSUZ+hOebdxhNUm+i8AI3gIveiGLRsasFpZWYc8qHKe37Rx2EHQt2f4ONRZPdIQbzS7gQjS3JWht0si/zqRsfPmdOxnjExZ+bJ48cQWGTvcaYIlHzy2SeHbZ85jV28QGF9Ls9VaojNWnimeT51wqHvty4npsDmM8P2CTCwBb+V19r0kY0pnLjatqZj08EMmQ4Xwy467I5NEHHeL+py4wwWaS9bzy4Ri82CXDnYxltNHoMX7vNL/9k//ifpAuAGVEipRNre4/epcXlg2xDNKFvrsS3YPEAefB2moowLrcPR4aWha8G3fUwuUDdNbxble/VqIki8LHSn02nxPb5rjrLF1hRKOFZQcHGQcsCoConDda3RxaXQm5/NZ4gqJmfeOUkl7UbVrGirElLhaDyxeRHCv/34d3FKUnhl8mz7PKtnM8+k4y3owXg4cDoBjAfDWYc4iO9UYdUZ2KPMMQIuVFxmQhthbQSPa6bl2NkpioBnEQnd98ERDQsGVAEhMGEEHoOJvxOhJceMfxN1BghgTt5+9+3WGZi5jUMyVHIPUpkJbuZrAQvoe6lABEBJe5QBKVINf9ItmMPQhea5uCZCxN6qCCQqyINgA5zwvlTsROGHnp0xv359KFCUAfOuMSD40jz560c09Tp5PlOMjug7kcmjrZ89wgf9OwT+dB1oN43u8xSJnHGTO4/ibY2C59lztsxMDYxRhDjMzetqusnz9JB9kvXke/zO9+h5Sx47cwZQw/4MqJTWPVCtJnfsDJp/2zKSPyhCjGELIMALQ0CHBtQ65+5GqYWsPfT3pO4Q6Z8WgNILdTRrEMAcaYFLFCBmEW2NPBOySr797W+fvvHB17MXUsjwwYMTfwMA4MUzQnNkLvmdPfv2W2+FHfCrX/0q9H6KCeKAsn94dv4TDEWmGNHmfa5hux7+/s7b72QOqVHAi2dnbOTw8zki29b0oPZHiwWWLRL241Dgyjiqoc01NJA8e6ZWMGfsZc4EbIDsPwzMo0hqkX8AgIePyhIAZsEo8ZqyajgnjJ1/0ylCEKCpPpcS2bJwJveTDorTARDEOMhl/IM//H7G/sXnX5x+89FHkR0qnrBOXrZwLKklNcq6r0sbbQG1O/fuBlgAiIJJoXPA55Irarsz/pCqyWPEjUJQmcneSqvXaZWlYWcLu9x86JM7+6r3KnjqWsaIn9y8OrHnK6nr1HhOBazMt4wuDD2yNG/l4+p2YLGjKRRHBHDOfHVIAeOXr5cB6DUcy2647kbIPiblts+oju9nFgCQfQSwPbJJG+AoHDsAwK6/D4U84zaKydwEeB1W05EXeyHavuZ17Q2BAsd5GCuT3pElHOqmkRSf1+v5nXZ6mNoOUyRrOfCzJuOcO0/sN4vFMQZYVvxbG0XZt9bTNoBGpVduccfTVoSOibHGoGZvTbVzgGb+jWRQv2tHeGaUrQmwGPnZ0iGOczAplp71fd/WZlswSkCcDVD3DIDbOUaf0/3j+Pf12R0859e12NfkvCO/osrZ6LOu/X6ps957OVgrBaD3n6JxYxhqa3EtgavdHjt/LhZDwDEu2WOKSCvu95ysqvAEaG7eqvwMeDcAQOZTVsyMzQJmlfevpr3nYjUeTscwIWILTHvogNHYdDAgJz2NOjLcJwX/woAjYn85ADtFeNGxDbyt9BGeG3sOuR+G3aPHsWMtgsZcoT+ZRhwsdGLW+/XYh8+bnohuQN/zX/TW1UvRvV98ATiN7ChzUCfYooGCn/gTKVRNW/FJ1xUAMFihgyp1enbGsT+UD+pL56/7YQXH9ENwAqtjmzLj+drlmPvXn3HwpgggdlD2TYpLdv/1TE773K3bCfYfwzAI1+LeFgIcevsAa/nMXAO5y72V+ZHr0e0thKjjtuScNT2aQns2rSAzJ3P+K5svJZhUqvs6Kz5f/CNAJFImQ0Mn2DcA6IBZ3NP6MHwv7bpxbrFpJtBk20ZTsfsslf84sgnyEsyla8pEzTk3oeMftQnKCO8YhiVJEXiChadT9mpaJN68GXuWICotLwVmw/QIgLKC0tkTw56L7zMtTQ0k2HJTcFtZkXp3o+8Bt9gL8WGn2GJl8HShG9tPu6f2IwAbTHGYOh0/7BhtOuaJwJ2ghUxbO8Tx9wTOpuvGofOUKcN2JFWYYKryke/1rNX2N7i+fMSybQ9/7T/93/6PswN9khopTXk2UhZyoyFp+GB8RmnxoPmvSKgOlxWeGRyDsfCTSsCfKd4z4IEKyAfCWHMz6cw7OYwp7U4mb16QgftLgdmNuRhhY8hJwWkdwSrnRIdTWbcHx8PWJJEWjIMdkIhr8khbICI5VznMU5hhy0MRqMCxMNf4i/v3s3kRlAAAoc+/ejHdDGqAYnCbA1il0gPFfjZCGQc7ub7d9DoI7SHawnkRclJMjmffo1LNrZHizjXClKA91TgjzA3jMSrqporBQT/46ZOO4oizSXX0cf4rYFporAyJpmNwDdIrcGZDR6cS+wgGxrI2fCFDjRuUAoABgoVrfP3r30zlepxPKOY60kHKB8G2MGOFV4UdwuTxk0enBw9Ar58cVUZ5TgAB6EXZG4ewaq/yUJgGYcyevn4tn2VukqKQua/jfjvOegvrkCf9Kq0jG7UUlW4rwObn4ZiyL3F2nz6mQwL7iuKFjb7xHIAp3IvIrfchBQAwqcgn1V9bqM8zlLmYVo/MaxXb6qOM4meumBeeKcIihmhz1tyP7HOEb4rlTZFE5lsKva36PIcWpoS1kRY65OHfoHBQhVTZGK0DwPrx3MybcoN11YBWVuwgDQbNd7/7nTAlmg/5MsbLB1//4HTn9p0j/SV0MYrlvXwZw4Uxk0v/s5/9LMX8XKM4zGNIMnb+K72yhXX4HnsDkLERU4Tvi4P50FSP1vFgvG3z07PDv5+/LHDFsYG6FiBjqJzuW8AR78VYlGPWWOD5uVaMJ9aRWgVz/d3wTgHHR49KUx4Gks4i62PhUb5DrQtAC16mq5h3F2d7jKGCNoCUlTV378G2+F72JXP36w9/fXr08OGh0PscbeuY64xc5GcBmZenq9epw3I7kQqrm+uwlaH0soabRfumbVHWac6S+ibzNfuVqArjJu+wzLMaBav+TA3BHWz4dzk0/l0nZdcp7kvfs7CVOaeeQSNGlSeLlrhTIAUpNGg7YNsuLpaW+tf51Gj9KgBAOXoRMDh0+BRMzDW2uiS70+2+iRFtqoipDdukxKgchz+fncJUGvBG39STOtyss2NfAMwqWKUMrtO/nOyaDPb8XuDM/sw76JRnPLoxSFM+n0PvmNyv0RlbhXkdUt8/sKSNKemzaIwl0ke3onN9tWkBJ5W/wYxSthvd9bXLcAw3Xpwn/q4R5zN+1fp7rf25tKek9BZkJ+q/WrW5x/dnWfbQSr2p3rOPe59Dg97n3Z/B97y+jvfFPVwH8vfbcdb5W0UAkW3SXPdzqW70WX1+973raG93HQLnvW3kStOmiF2dvYLiFL/rnriU6G2KH8Nukk2iQzPOG4EAbIcCAKX8a+cGZCFqjN7G7pqicjev36gDMI4395bdmDQyisndvp3a7so8AACCEddvtoNT7YfuFf6d1LzLVxKEac2WAgVdkzr62njoBwuIkdaG/gGYZ7zvvvtObNmA1TevBzj48ssHYQG8eknADQejnbEYT9erzi86kXHwUt4XRBn2yBwoGQTuDynrrpv7cpfJ/VtZEy0vsGziOHiHDdq/K/+X7K5MiP1qMeZhR7VleH2CtQe5Tpmz/iezTPnQIua1sff0JN/v86ynKHhSp47/BEP4Wx3MghGeeRlOAgCx922JObV1AJPKdyv1n+92b7w+ukYFOEtx7Cl2mFz31p/BaW5q3XTQiCBoNNZxFPBYqQXq8IjovZBo0FCfty18D4B2bMLK7/qWMBPSGWXknbYRrAgDKglMJSBdGVv2d9cytuy0IYxsghVo2+1x8jm/sj2VF5xDv88+EYxK+kAYtfX7CGgzZ9pplYV07nhxpLnEXkqXs1U/ru0ee/54RS6MDFbf5IxMm3HBeBkAWYIUhyRdosFXnfzK/IJGXn+3beyml/bP/8n//L+0/HJes02GTryUcQvQXaTAMemJEI5hxS8xdMYB2g+Y6KWIqcqEf593tqW4DLo2xiub5BxSSHRpFoGNsBvpDMBNexhTW2VfHbvQsBC4yRdriwUmtN2Weqgb/WhFVpxV88Ptm4nQzyEYxO6iohU5wpnAyWNByH3HQK+yrKP67EULrki/0Sjib+1zD6WVBS19WhDgS9qAbYWL2Iig00XoWphMxFSho/Kp8YrR3xSBbvTpNDDKgc/WEC8NFMUQR2PQ1lcvn59ePH8WhwvnivEl2js53DmMR5utblIZGLnOFBvU6ZNZoVHP+3W0yQ+v4IIFwDzTqu3mzUZteTYi2YAACAlrKDBOxpZ53NoR8Vw4rA8fPYiA4Ro4wKwJDj2oNg6pRlYNtBYc3A8Thx8lx98QzqHQp5ALDm5TABjrQ4AGotgjOH0mjWHp58xN1mDaPCLczJEnSrQrK2M55okz1xgbZd+8aFsY5ncQwhY8XFV8RSpxxnA8YWnsZx4nVQPbPFXArxoXz09PHz8NgFIGRgtUMu844ewDzkvmbwpahslBWsm054uyonXg4ydhYlTwl9apEuCaslPsCpFnGiYM4IgdRNg7zDdASpDiG2VOMAacVP5t/YNf/vKXqfDPWjGe0P22HGeLAmpcCWpgCLm3yXvP2s8ZYU8J7PgsrAnGREC1GHFlhZDaEsBk9jTPiGH07e98J8WczPPnOVgT7olD7/rk55uzI/9+d665N/fjHokoTDRWmRvDbeYlxsbLlzHikBlQR2uoNKc9MhZD5MhNbXSOF3sfY1CWDYYlqQAYreytnqfWDGjEf7rAYAiPcYhjxN5r+6Ouuw4Fn4cJkhaYo0RXFe3KZwzl3QjJnpLCzTmaMxBnZGuJowzcjTfP9W5g7Y6DYIGOjWdpmW8tSnYUABo9uFMNd8M1VHv7eJtjG1r6ckqbU2o7tdbw0BDtWVm0P/++j8fP786YY6jTVRmR940mN2hyRF81ugUD94DBwYSbyOchPzBCh8JY66JpdpnjvXDdUHJt77ocVimuY5mMDkmawhZh1UDeZbLPuq+j89Bq7nvrrdU/XKBBgzQg5dhCnp3doW5McJz1DQDgs9oddTgnWjhBDt/bixbyt+q8VZTRezqny4lskEDdtO/bHTzq+jZwwEsDMbpzixLGMd2Kg7p/3N9GH3fn2XvuQAR/0xDeHXv3i+8Jmh1RqPGAHO+s+OHY+0xr367OFU0kO59fnXkbtpE6yLn0jGjnpJDiVqOhz9zUAYZFobvOFWlM/FfnxDlBJ/M82KDYgtlbGwCALLh6eVVU9ygkD3psxtpBp1L7h9Yfp21sI9W+oH6ik7NfLm8FzGobvYg8DftqnNPUCQiwXNYigK8MPRwTvsexrF1Xx8n9aH0oC1iTswxoXr0EvbvdltDhTx4DEgCih6DcPZeI7+rKVfu043BfHEAP8duZO/fC2tvrGtm/zOmkeOlA9/yeBwCUXe4hCy8XjGlq8Q5adS1fHunHFkhtUFGwpM6hoNBxnre2hZ43gwLsxx3c23XHLmMqmwAHAQy+qlbHxVa5My+Trc2oBAAa+FvpzayJDmr2/4AgyhJqMGHvtNVdW7yzJ5nnnP1Jk47jP3W5PJM979PVYWRT9u8AwpnonJ/xtcKIyqnMW8qL1gPQxm4xQAJp2c+H/bCAwdY8ehHbxTMpk5r5VgeZXsOzHOczDOoyZZT92m/ttjLpDTJ3sE8upPSFhTs1tnjeAyymQPPo59jHE8iILfOqOseij8xD/KJJW9xr7QgIan9yLXzB2Ph0BrHu0VY/pLqua6bv598Oe2c6VVz6j//H/2nTH4NkhdLSIiMKdTaMFDgFYigj0LlHOc+RyAS7qXPIDnpbDVMn/OLhFiV0kNkU44jy2SMKfauFE3AE7cuZfO3QY1tMjYMnJUPjRsMjeZhTSIz8b5yITNTkCO3osQq/fclbkTKo7VCjqQLqa9vPmTf+04hwc3Jjle2uwFtRuoKXTeXcVEiejjZtiUreoFJ6e1Y+SG761CXY2qMguOLUTJ2E3RjaAQBADxSD66XgT7u8ob8672zCQ3iHloZjQK/YZ3Fe7t6hDkNpRt7DPHoPr5tdMIcDiJBhHwlAMJYg0JM3iELjulDfZHs0t6c9vUW6cGRxkrI+k9sWJwEn/KyKaj/Ugg7MTdvo3D7603/++We5lkZvWQ9TlGyM40aOocY1N7QVa20n+CbOLaAIz0ElexgAoP3MRRVKI8bsEZ+V39MG7xq94ruXOV841IBT9qy/c/dOUxmCdlbZxtkbA6ZR/ikCNLRen0UD2doGif7fuxcAoHPRivgyOSo8iq7nXFFE8DkpBU9P9z//4ogM6PRLK+QZnw8YQaV6zmvo/E8wGBrtz/lKy7y7p/fff28AmNL1eZ9oFyADz6JjCMjCviYykbFtKUCCjqRNvPW1ptygfAEF0joxdRWuxeElBeDLL+8f8gLgAodSIyUKbOvTylg5C8wb338+tUbu3b0TBx0Wg0CZ5yR7bHKFy3ghh/5VagqQBsTc87eu+43Td7/3vRTh5P3mZC4qmqDfgf5PZVyUscCE6868IGdwoGFgMJdS6FhbQT1+5zuAEcjCUEcnVz97KoUGFwi3t+vj/AOWMU8pICQQOdXYC8L1XOioWgeG8cDeevHyeY2CLfdxBwBSA0AWArS6o41WdRW1CpQbzk9k2NF9pecAPbI7ARZRUr77nsaH8vtQmOMkq1SV7RrLnl9rFnjG6mCvFIBDV0yqTnP56uTHYNhSBbwGP6sb17V2wGcf46GM5pf9OdQphzF8gTIbY3m+p3OqbNm/4/6rTTfsrM1wT5tfjcZdO34FAGCqkwDA7gT2uc53ZRAA6FgXpfXis7merhPrmmJ9G4Dinty/q2Ps91xXH0OZpTwEAIhTOQDA2keVmUaKw3yb+g/HXqFg7Mjuta9c5xVt1GE20n20AZw9s/bU+TQDx+J5UufuIKU2l3PgXvK7ylMNW59/XyfGrpzSmdLx4uduRzK/Ol7aPxf3bPd2nRevk712FNwqoJL7Tu3Nc3sy8qTpLQUnV8V071UwpAB09ds4W8njt/2zhbcaBU29k6lxVX10JQAz15IBkL0goJHq/6UlO5+1A7sPo+N41vHwkY2cg6zPRGoZS/Q27QDj4NchM+iT87O17ASEWPqrNo8AueuO3qZwa/uXnwWwjZ1/tYGgYr+dX/ee4JEAf21D6jjJSMXJed32v3Q2mDZzAb+mCBxrpB5Xtq29Wz2zR5X7XtfHfefesJBzzvBElD2TBVRaEG+Xf1wn9QyG7ZtrXajpEVk7cy0VnWsIALjXuy+b4uWeL1BXZqVnPKynaTl8gE4b4NUxny/45l5ueqSV/y3+t3wrny0/6W/Pvp+9xTWxDdE96W42HX8K8hR4TuBxWgqzJwnucE/s1NRuGtr+XvMtOp6Ax/MGNRx/98sKDoRxYacAu/GgEwaMjJzJNq6jrK92fGcccI7Gvbt3wyJOMOh5u3phL3AOTDFh/FmjzH0DtxQo5hlci/ifC2DOAAAgAElEQVRdUySR8bIeAFqcY2WSTAAi7wYtsm8OFqGpWk11/yow0/1QWcoYX2e+eBEUTJvd6H2ZI8PoGLZF2tZ6MMZ31na3lXoArEkziE6c4MnqKNQruLf0T3KW5mxmnP/Rf/8/nLUa6DxYhBEI1GqtxqHnAhHkMzQFJg+j0ijKgrCs88iCPDuco51etlCfPlgLSkjZFrGOcppx+R7fxFDHUKpD9+KolM1i4Gjwvd0BLNWtaBITkmgcBvfUAGjhJmsa9GeE+tDbdMI60aX8cFhcFDaTG5h701pFZNzDnEjaRHcVrioLvpvWHRMtwJHgb9Kx8930cwdtKporIwNVqMBhvDq5GoxWH3WNVKIK1RbpGlE70XbnPxv2QvpHDIE4Rs1Lqy66lENKekQN4H4v8zT56zgKAAU4CjwPDlPYQMPs+P/oerNeS7MtPWtFH5HRZHvyZJbrnLJLvqsr8+f4AVxwwQWNLxBCQkgIkOACJDAggZBxGTAgC2SMy3K5jqs9eTJPttE3O2Kj533H8825dmZtKRR7r/U1sxlzNO/oKhhbLI77YoxNcTmed4RM70WO6F4wnk7DrjWsw+Qn999ojYSJT1pAGORUkvfwV7g0j14a8TnM+2WYz6pfAQqOgGZuFQjNjw56y2G+dv1IN3gRQ6nhejAxPf/1AowyM14LcvMoUHkov+TvUS/ixo3DKMRIh3G9z1mYkPClbCmYJneNsYxRtAyVIomGp99979504yh9MV/WQ5CkSm5UsjBY3knoOcg/76XdHVEM8Tw/fXqE17HPetgj9Al/n5Z30iTvQknBSOcnoetTTDIg1+PH+dsxNdXidmojgIISSvjppz8LzTAmaIj1oUhgOhCQV/bmIlEGzB+gw563TEqwAYHJOB7ebyQIz2mv5QqDRFgQwfP8edsDPnmSef/yF7/Iczm3f/VXf5XoEWgDvolhjaC4c/fO6eNPPglQxvO4ljx+qv/jUaE+SJlzFcPvf/j+qFsgrRbgbESEBlpSFK7fyJoBGghAyD/YsbeXl0dbV2oe8C72nXnYrpNxPEmRQZDlAr+mCvCORESkXgmIe5UeeG9SWyayxv3UYx/wAMQ8IbAr10/5QHurp8+eVEl7x1lu9JHKQ/lvQTKr+6rshYeqHM65EUUPrSLDBrnXeJXn8bftVSvc98iklUPKd1cNol3hUfgLNvd9Pfu9t0VOdyVvGU7rGsGIgxFvv6SWxzxL44F3ADpqdDnGfaxGIeg13J9dI7feZj0wZwbdBuQkum+rAO7cDpmhQb0ptYlgSKuz5ZmNUTGyYUUctgJ5DEEBka3oXN+7vD2hoa1Wg6l6+7wPvWmM42UYdkxHy8YxKnYjdJeR0ooGcmmqP4IvkV/m9g8AsCvlysF2QWmbOGkq40p6V3USadQIANd5N2Bs2cm5qLFhNMihLm6f9TuNriq8dnywDe7yUnmd8+Z/jZ2el57fq/NTl9nPlmvlPbtsdr2vniPf5/cCjfs7na9F1QLKT60A5bUGJp75vuO8aKP7mWclUqAgVoVbC7MF1Enhsp7fGILT7Ym/1VEiDzR0AHgu5+yr2Ed3vZXI0tbXwMDnsxWRER4y+eV6bwNaHEUTBxCS7qMTVwuPc2kMdvcajzv3x1F0G379IjqXRon6VsDltF6jIDPyZNJQztp6rsLCNYAaEYMxVvClxjejuX6t0awXgAAvV2HZ6pKruOGBMF49S6bybOHt8j2tIXPrBQFKK+zVbuhPEcyz9KPlSYdOeF7aQVN0eNp4SlvqjNZ1sp2kPNqirqXLgkW7bBPwznkeI0/nqedg5yWCc7vNonGadxy1oBYoo83UPZkUBNogToh7gCRA+ei3FNFrPnp01HROaK0vdFX0AI1nzoxFxEkxuXP3bgzoA0iZUHwAozxz89xXFjW9TX7hWQuvQh+fiNDVWaTdUTgP6EXWJGoEK2NraH9Srm/eiBHdFu89PzpqBQOjX0/dnMhHInI2vpXxVPFuekPSNO/EdjlSVCckH1uNMexFiZ2fciI8eovCU9YIlkorjNl2m6kTN60UpWu71DRVjLoaOCwmZWzEjnp7oyQngitFBpvKkdT2cbYwvuhCW/pa5QvA4yron8/+9f/iv7xcRlvDjvCWRHkZ5MtK5iXgeuZ8KcRvXgahrgg5Q1DClAYUOARzEK0ykyBIqYJYBFnv7Jps89I8EDwXzy/eSjenhle9TCp8fsY79VhCSB56DUHbuFgYp5EMI+ispn+jixkfVQzDUY7HkwjBCQCouPp8Pt/H5N8K0Tx38kc0bmAWtgGzcjeHNII2udT1/Gu03kp176KIfLYzGUNsNGJ3RW5XXlU2qmB2HS2Kt1cPl0kZKoqXukXDrkfgHG1CNiUOgwpGxIFE4V+e0fYuR5gyP8PYpQG8vFyrsoWBw3cpwjEKP3SKUoORiaHViIcCJ/wfdPgoMLKKcMns9byKbred29Oj17iHyMgHDBRDa1iz5rLRBufxKFqt0VB6qk5hKDlzT17TVLqvUdr0DPYNY5af5oWDFC5vDs/D4L17u9X2Wz22SCfXeXbMES0DaIVZroeJ1Yhs+ghnmHE9etQWmAAbAicKqz0aQ0W24Xkwm6akICRTNGwqhNezfJHwdfabMRKS2GfW+585vm5O/C78eP+DGN71htfYvhOaAWTQEPLsMNeHDwFg3iXv/JNPfnb62SefHBEFPNuCidzzw3ffn77++psjYgi6xBimaCDzCj9JD9auDbQdvnLtWgxlDOQI1SmchwF/7fLy9OGHH5x+/umnR6oHqQXUFvAs6XUjP5PQ/l/84henhwPaQG+MH+AC8IR9AjywngWpQtKmACPnmxDOPZ8QAclzAAD4x++Mk38ffvRx1v7xkydnRWEaOkdbyfIv7gPQSAjlgGdGxQSgnCJKeI/YD40zvAWMaTcENNIUSNSn4FkWG41ikTSZFnysIvMukSHMd89bi2yw/y/C/drInvHkNLduWom1CfEhnzTsPe9V2oxmmbDGrf+0ofq7EcRh3I2fZYSs6BX3Rv6uPC0IsVf9X4aaSoQKTe9tHmXk3xQQ1DBTmeC8c/ZWGhVA3Q461OvQOVQpu/p9K1V3bH6nDDiMafM7x0stH9VQ0zA7zOLNQJ7U/AEAWnhLD8UeXWcLI40+oul8rjynodgbSD2KRHjzeFI0Js+u22sbCEhMVIy06lyPqIetWrJGufLnnCY6iBiiAwA05Hm1P9sNeHg38yAC6uxn0sGONR+wY98vdRkB8nqUViqN3m3fd+hZVwAQv1c5l1bT6nXS/vZnOCaBiX1f5MFX37V/riHOfcqSfZ/cK3VJ93vJhGamCkIs0MUOAG0FC6bEedijCmK0jVF/OAGGp6lLZl0jq+vxnv8OAADvIgDAjRtNN8Nw7z62gCnj4dnyXvReCpzluQI6o5DDluIFjme8raMF96PQx5vW1B9l6UqlaK6xOdAxptO+cro9TYlUzyfvp84Oho3RZvtau47Zq6TuXZxev6xXFQcO7w+YctH56SRRF3IPQ0eJLtXhQ2QgsvsykYGvXlZPJmriAJDGwWULOD4/+tQHRJjw/SNHGydKo9f6005iKQx7eM5Xi83ObfhF7Jhz7/qx9xRrHiclDiSrwrtOphfuqQXKjvJ/w6vbYnnnnQJX0JTgHmuX6I1xPilDjjmNw8joxP1MZE4TUcuBYE+OfvJHRzDo93qLRFJsd3REwKmA80WYWnB0QBzsHG2JgkNhaEdLSNpUEnnL87ouNVwxOKMnXaz6AcyjgGTtp6u8M3PAyz9FLCPvJ43r8lT90SiVvWhkWg9f9pwn2mKioS0oG5qf1sVtutM2wfwcYf03RzewXe+k2OWs4fC8dev0/vt1opHGc/CrqVWmnaSNaURK98G6HgVD7M5hSuQhy99SV6LnYQEAXU/o5zi7o7+kBaDya4DxBRCXL8bBzR5Oa/nYktFXl6NFwE5nuBHTO0+/9m/8vf/uUuLOJl62TReGFpu0G1MNF2l/UY2whhvdy+TIOaVAG1tQL8MoMrOY5ixzreGaWZQNEVXBqFJY5EgkSQQJVMpDdVw3RrB/Myc9MxpkVrJcoaINbT1SqyedL8rW5BNxsEwZELhIWBbMEXRX1jQCRmXG8OlDUdoKhSgoAw7MgfTQCxjIjA5jd7zzzDtG4jAi0gGsvOwzfL5pACj1e0TE+n4VZ1HwBBXlUE1VfNEs3ucz7Hv/6MHDs5ytCOHNQ84zY/CPMLZtTcNsGl6GAdBogDLVCFvy5qYYiiGIhv4z9hQQiwFJ8bfXSY9wTVSOmAdMF6+yAJYHQoBJRVAG9sP33423uWFbhi6CyiWUfKvAyb50b5v/HoVpvhfBN9ws9JtQvsnnTeREwwdZU+ZGUR1AANYi0TCvqNT/rFV6B60moiCFI82tDaJr68ACHwJYjMfwbgzyCoUCDMyf97E2CCy91HqDuZ5WQRiizF1hGZpMCGRBqKLHGNqN6hD40qNexsZZX+FUhKqx7lEuJhoERJlrzRkPWDGdOJ5MgUKFpoa19M/6Uz2eMVj4L/mOaeVZ5trq/S9Wv+NEDd09/c7vfH769NOf5xrC2QHeCEsPWEhLo1u3Airww1pgwBrmzzs+fP/909/6W3+zxZgmooTIAAoMargDjEF/ePvhj7/8vV+ePvv88+WdGy2DmiDsg/ROxAuV/O1ewBilafI3jyiTAe14ByAZ7+cZqeo7eYsoyB99/PHpb//tv53x/9mf/Vn2DgALPvf4h8enr377VXrw/uxnnwQRZ668e0Vd3Ax9UnyHgk/1gjUiRB618yqFDCDO+48+mI4T36dKNc/MOU0I4Xjg6Hc8YXICneok4T3ME5D3cpT9if1NhNMURiUqzPDaRupUeVR+HHrkhoKbjlWlpdy8eXaTSnZ7QPFNDh2G5mbAqfTI73n/ufG4Crtp7JTf1ejvOO1AwDxbKKzP3dIXDuUG5bwFoyzKKIDA8+udOu9c4Bnq3lSu+U7ntMud5K1SCNR88U3WVck6n1PmjlyyzdL0Qm6F6MnWNlJgCuDtymL2adn6M/dlFESZ3VrKJQpmc36f78GEHo8xIT3aRlcFTiDN+ShL5TO7rNiNUNfYFAALbB20Md75GEHpJtMIgKzDUc+gCuwyck0nXDUg9n0psLMiW47w8CNndkyKK7qG/Fij3LkKVOmAMZIHvrfPO7Ltr/H+H3PZgDfpu2lziz/4nJ96ls8ZEpt9XcSwG1mNWqnHGstd+ve9jU5VVW80H89PmtJW6ygpoZdtpoiBrzynnV8BAHRICvTV+cJ5gy4i+wD0L5s6WID71VED4MjhndaQvMMotPCyWw1R93zG20dU3QB5gvHmMhM5qTMjoNN4CMNj0razkTLqaMiCpis0bVaaUz9U12P88B9yknnOOott08zzddiUz6w+5T0f1G+pEdR8dVrCEilMpyprk4zROhGNSdudGk4pfjgF1dCPrvLQ2AKn1VKvfLIzFVTYQbjOr2dMEFLjyutzbjG8rLmR2iX1lkpjzdVfaZm77sGapB7XpIA0SrcGoOHXOW+TA77Tv3KIe8s/GO/iYR3jmu9+BjOnd03JK0g2qVExaCm+XjuKrkvobI1kLfjWLgB4iwF2Vkv16JlT+8izid7D/YBfsQHHWZsaEdNNAAAAJ4Rj8UyVF5dfawc5f+jdNpYHjxwQmqgV+W2dW2PETiu9qJ2TGuepTv68zsChtVyzpWRDm5mDfDf2KF3b3jQtc9K67997L7Us5M9Zl0mD3J0R7j37aDRozjX7bSRpnM5NpQlPm/SfAADRWVqfJFFBeU7TRUKnghfMY1IdNU73s6kzII6PcZwL4oafbeDvrmtUW9sLVp5O1/7uH/7DBPYyGDycRRcI+6CAQ5HmGBJz+DEGYIQScbzyU3gMLxcoigc0k9oOWPn2Usg8WBFIUxTlKrNKqMYoQlbwtbBEleyiph4WldB4raYOQBh9Ql/KKFXOrUaZd26FjzhoLbx2c/Jg6HfcVgsitzwpBzGhF6MMDWLNvXpSVTTCQKdQg55Q5qZhqzBwzCjghh1bZT0McfKy9PaK5BWBWwqAQILGqaFMMh4F7q4gC9pkfbbiVCoOevnrpW5xPRA09ydIPy0vtqr9rhHCrEXsWnCPOSE0nz97Hq97UgqCDEJvGG+tPi/ThFExPt5hOzsiAIJgT562a2MUAfdi6NoTXgTWuTtu3gOTIC8uHsmhda5jP1AaixD2fOhVKCoOQ60yghBt1fJVkVSlkZaCrEGUFlD6W7dPH3/0UcbGe6gVwJok1DmV41+cSBvgkFdQEp7VgpOi8axF0liGzj07XEPYtUhk0eeLgAuNtrh7eu9BvbJcS/FEjF+LVAYAePYsnxV9vRZ6qBJSGrPAJPOxUB37Yl95wbIl6MokD2VyQELPImNNleIjbPXG0Xs70Q5bazLmmU4JtKucPCuFCgIARsv5oD0SNIHHmvdwngFZ7Wbw85//PGvQ6BLC5MrYMXQxTgWQGJcgyFdffZVnsVZ3AAh+9kkAAMPWyOv/y7/8ywMs4zpokPHRBvHuvbvpfiFdE0rH+394QhXl50fYPQDAd983pP+qhy7VwydFyQgpFDWuI1KB9REA4Cyx359++unp93//9xNhQJoCP6QCUBjx22++PX311ZeZP3UYqLxLRADXmoLBOjbl5fL0+PGTfI4cAKiCBx4CaIwbecm9u+09zZph/FdYVimP0jfGfdonme5Fa8KnTwc4rIKuUINR5zykgF55Mv+TVoMHOe+dSr2Cij0vq81cogCSQ1ieLF8VMNKjyNk2qgtDz/N18LcR5uv+BTgcyv0GHBwMeozDyqyppzpfwv/kGZVrK/RaINp5NbS87WqVe75DAEAeusuGcwVhedidn2fWrgBN5Vj52P7+I4BhrK6cxWEUMVon9/+oFwDHnP34kXE5ng/Hu8baNJB9D6pFr2KBPivrOsqUYLc6ArpD+KPRblso/aGsj5EuDbu28phDgZ0igHnvRADs1xw8aYoAnoM69Tyf5W8fKQIrSkWjpP/Xw+bPihQ4jyzZ6ayyreu2G0GlsYlunOhJjUzlxlXA46CLK60c9/d5j3rP1fdLO86L73d9YT1r1XfQiPOcCQCENjL2gsrrmfWsxZkxhY25Vk+iMjRh0W9PSdVL1XANjWsFADCi6VNOu792D2laAGCtQP3tm20ZDX9gfzum8Qon1xpD7PoZvcc4n31hbjW4cLitSIbonvEwEulC5GFXJu3CEnlSvnDjWvWv7nHlV0PEp+jjFKleNLtoi3lf4OmP4T4RBePtbU2mt5EFoYdJibMuTXkXNSzGOxxeyJ6tYq7c15Sb8hjWyPDvjH2AxQIIAhAbAjgAwPLCbgVWj/vpclOjRr2o+1GF3rXZ6TFgx8ipOBPTyUv9vjqqwKh05XitA6VuGM/06Gw6yzKOpLP1XMpX1NEXX2DRVuSQ9RJ8t/t48PQpCng4ebI+GW3tLIx+Cj6mHlqNw5z78d4nCmuit9eaFoDPdXjp0bXQ1VPEtVXzm15DuhJe5+txDr183qhS5WN17kZH7N5x3xMqmJRf9z3nOsDo6r6UMH6iq3n3yH3kcFId0uN61eEiFYVnkBoQ5yQdf8Zm5fPD4ZZilSsleAcADmfPnbabll5st747QBt5N2s6qTfYetnf6YJnamFkY7ouTHR2UqbLcwsAlC6oP1cgswBAQCFAjOuTRj1OLHmg9nntiMIhdXoWrBfQ3kGmpZ/cjI6V8zZ7ce0/+Ef/x6UKEq3mKtSt4Nmw/BRzut4wWYgJRhqDMi0Vyo71eItiRLHfKu+r8AoAiHLWwCc8DkOu+QyHgNvQ40YkNF/KHCwmjuJoCkLye8YwZwEU9Br4Yc5bSxK9FRFaQbhG0RnPiUpCiIyq6qNgZm5UmJxigCpb3XQ2pUxMVkYILNcyPgjrACC2XuB8xjq3EN3dFhl7/TpKOp5ijLTOt2E9zFsksHnBbT3GD+9SAJgTbHVUPldxO2OKW4/uCNLJzZSQCvw0BM78nzD4US7sDoCh6D0a4qxDBFqK8dRjzTXQDDnEVA4/hFgYQD3ZII4IRiugc0/W8PXrKZzWGhGGywkSsF+Gve993ndgQDChTNZ+rjDA5lNjjDEnjD+MMTy4T54+O0LTi1KK4rbQWAGA5in1cN9I2754FqdozMcff5xe9IZQsaaMEQMtSuowY9MKUJRzwKcIJ+Nir8NYikYdSjH735SNpvFkDKMMgLrT+zdKJEwL0GLAG7zCX3zxxVE8yNB07ocmSVXAS8znKC+CAnwPbcKIASzwsidccQo0BahLIc+ptLxF5UQhmHoAgj147aEz5sFnzIV3EWlDbj9nAjphPRyjyoWRDZydhEW9IZQf5YXnVVERJLTyOgVgoLXnz56lBgd7BajF56Dc337zTY3p+/dj5BMxwVph1H/++WfNqxtegec9YfQDsljEkvXjDP/u7/5uUgDStnQKlXL/D9//cPr669/GK8J+GN73AgAo7f2grSp7/AM4Ci+Z1plpHbXlmcsDEpZ+4+bp5z//LP+YB7RJlMHBe0kPeVYQJTlwFxSpLEgloPHD99+f/uIv/iJnlbVlLRv5cSPgFcAWNIlHwAir9nduGgf7CCjE3kF3rIfnMAp1NaSeeaIuSBd68/r0/XfftyLxtCONsEtNkTsp5shevnzxPPPhPBzGq4ohyu10OdHYWcpYo2Gq664w/WVsTprBuJfNM93lwWGYHcV3Gt2jV0U5tBtNu+K3jO1GyewGakIfc1YKvvmMPHPLadyfvRtU/bzAhnJ3N0ylp7+uBsBhLEQpbAj/rggf8llgXlB/vP81wPuTqKgx0Gzz6rhSDEmDHz1iy3fc59YFwEioYu/aHaCQA9rm7Xqu+Y9HawAAFbMo75sRWgVsgUIq71f1ihrUC5jSQM+cjXibveuZnNDU6bqgfiK4lfdu1/GcXYnbjfGryp3rIY/QW7YbxT+9ZtLWaivm+J0D4KHPkaZc7npvz9sWSoc9K1ayr4KvXuI1Ry7vyDzfncid1OVYESYCY0uP0ahcKS/VeeoBjvE+QCFrV3qwR/a0LGOvqFgfz1IV74AqtHzW+Cey7MF79dAnIvUy+gD8DH5K2DtOkPQzPzp5bLT/tsBN25hOEbxbRPisGlu0guZ+Pitv5LoaLOhM7MW9e3fDT0kLA0htugDf3zoKunGfzgL3qPJv0m2ntZpnK+l2bypr5SuMMTrMRXOtY4gNoGeEn0ZRnFejY6Sd77WCMdaaOIzDgDANtT/SI+aMyAuqH9l68aCwGEq70XVEdc31pGUAALDnRn+G1qdrg7q2ui5/oxto0KNf8p33lzZ7VnX2Sa/Qe84Y4DH0FG/9AmwbITst4l6Rx14bQd32HNi12n9rRy2boMXAa8AW4O25tjjjecX8WwG8G3n1Oq0o30WGtvZRzw9OuXTyeVd9cD+jyNPwuOGLAYKmhhqpehSbjh2X7Iqmk6IT8ExkuXys0bLV3aUPnQI5l1u0mABAvNujQzdPIZTZ6NCpGxTw9YicKthipCD6HS+NM4K6WXcaGS4P8MxbkyZ6b+ik/CgAxqwHOh+0WbDjbSJ8jJzSXil9LjmPzmMEl1E8LaTZ6GP5WRzCb+qYKi9t63l+p9ZX+GIcxG2jmxoO1EaY9IukBNj+9S3pnS3aHjtw0hBisr3FUd0ID3VddZIDrImud9Eij5ztv/v3/0FWXsNFBFHjne9albADruFTdDaDungz6GUV8xDToBi2M1K47Yavi5k878vTiegB0gccPAvqgQ6iOjkWR5gansmpUh2Eler6U109yO8R0jOCQoSLSSf0qWOVgN2sXdA6T/N8Eha0hcJBrM0BK3LLv91blcObPq09FHYoEM0JdjfMXqULhobRydphTPA733315ZdhJBw6CJ45cgB2pleQ4sf9gblGpr8UjeanQ0wy4cx9lFHeKbIZZpkicg27UZBz36uXz3M/IEcY4LXWA+Be25axRg31Lc2UoUFzDSPPelw07LZ70hoUEeQU35vCbmFms298R0EyQKvbd+8c9QJUgqzeTr61yL8h/a7F+V6f4vllbkYYxCN9owDED48fJ7ed2gQYPhoxCGaMPZ6FkWprj5yDd+9iOCKUaQPIPCj4BgBAGDfX60E3UkJhZARIjL3pw4sy0O+7x9k3IiCmcOLO3C2OdCjChD7NddwXQ/XVq8PYS7j/Jqxc+xhs0+ueOSMU4BE8Czq8hwCZvQYAQBiJaErnChz2QWYaBpZIizdBPnN+EJhJG7EgoQL3lCIqPA+PRHLREkbY/qmAJYyHfVndI04n0geogh9keyIvIlA0SAhhnDBV9vX+/fdOeHRSRfblyxj7MGg835989PF27d2hlaK3MF1aCgISKfwE2WS8H3zwfs6F7ZuiFAyQwV6EX22hjT3fd5M3x7VPnz6LMUXRxyqSN2L8/vCYNI3yZOt1sL8a4b/8xe+dPvjgw5wlAArOZFIk7twJnT97/KTncYo6UXOBa92np0+env78z/4saxHAj3dfuxY6BrS6C0C0tVOCJv7yL/7i9NWXX40Bc+303fe0inx7+p2/8TsBTwAzeR50g2ZBJf94tQMATLVfClOl2N2g+9Pu5khHGc9KanbsXWfIxR1vjvm1zbOv0vZmUPxyogbFxTBIca2GOZb31SPGPUQ6sCYBwPnbnG69RhNdJr17HWusZ2kpcoPAH0K6Cm4NpoKintMCNe0GovFw9PCd+avkXTXOnN/O9x2DBiTfGb7q9V4TOTxpTSnqOEDjziN2A7yKTWJ8xmAwRHWY/gASi/+bbmFYvC2LlgfQ9bSIqwaC/b2l2wXcVBnfDXP+tnd2eM3Ix8p2je4FmrsOXuc5dtz72vVaAYkqaY4xY9KjMwWZYFiZU8JZp+Xl9Srk/usz+pxleKx6MOfX1Zs0L75yzzIUfJb6js/ImRuDRmXddEydHfLHpU+tFoeOL7QyxsrUZaIAACAASURBVK90stOdyiifHXJrgNNFQ853EkVj+K2ID/PkO/bVuhFNeQe0MqYJn22IbCPq1FsbNVHnjEVEA6QPWMP3b/BIXmuLsNu3b54evf+wXnqKWr98mSgrQNys59YSkPBrfgBlE9mRs0B/9bZCbSoC+nT1We6PgwYDHIONOhETzZiIydQyYG1bZBnDDmCYSLLwqgHJUz/l6ZO8p/pCvbHRD+Y89FxX6S+9jHf6XWtjAW7De6zTwvUY9UaJHM6cLb0k4eM3O+cWO5w08uk/75pblyp7HV3ebgCrntPu+OsZmsKTSQHoumgUl291X1PMd+rCSC+lgcp8UsZ2Wcx30dPZF6rkb3UC1C2ri0+k8sg7naKBNK0/MN0NdAQxZsbAniatIpGIlR3rX892wvIneoX5aHi2Y8LqllAdtWfCVJ3wppFnODZiKCLbBgBIITlqQ438wlhPvak4y7bw9Ou0/W36Zt4fOb4AVmS70YuMgfX57ptvT99/913OT/QNW+5mP5qiqg6rvadeepznSWPAsDVCpJx0edeJrkRP4bwR4Sc9oIvW/qmDyHewpjiirIlFQc7s49gaXdf5mbPgn0c4/9gXRBK6JqXtgmCCSPI2xob+EWfLRCMAyGWtxhnNXqWORjojNVoveu6Ao8zB9dLmevHqRcaaVN/x1Bs5s8t/z3fHRkQAqayNPCkNl98ehSK3VsOsZ+b1H/1f//iSQUCgFjfhRg1aD3FaGSQUqQdT/3aY5YAEEOEhKIYwzKvQo7QrEgyAegMXb981T/fFixq29+5m4/TqRTEGeBhQIAd/2k49f9oq5AAAFdpVJByHRZjCAI0OMAxiyw90zip9C31bRtcR5joCz/6qHpowEPMdLQR38NrpojDK9VKYetjLmBrmThuwpF0MughjBXF2/LwnntG08FphY6Lxu4dApEjPuYy0xj85cWXCEvURrjnREK6jObh6CNkDxvHyBb3GadvXKAcAgHoKrfRfr3qIcELBFhpf0CRrn5CzqXidlmBFzlXSjO5IeNBU3gUAoIAdhjrG1a4c8X6NsSitl0UGNQS81rXnb57ruLknhv6kHASosKbBRC/A6Ckih4fXUGn2xK4ZbZdH8cPXp6ePn4TJGlUQpWOLOuH5eJ0VVq575j0KC/cCOAhypK7AdboKtKCb/6qE1wNaVLo5xalGP3mQGI8YnipvrgfjldlqsMfD+/Jlw9Pv34+iAhjCnFBQYDpPnz2NMY9HGAGkEK7iUaGp8SC9gUSCtKbS+3geGI9M0VD3iON3pJy8l8r+zClCPF6S62kTyP0YpAgsz8Vvf/v1iaJ8RwX5AFlrHCqw0kSM6Nt3YtzHsB8DFdDhZ5/8bN5d5BWFi3VJKsCdO6df/epXUQxbx2D1cG5USsMluY/vjKQJkx4QMsjvKDU8j+fABxHC0PmXX36VM8JYoC+AO5799Tdft/PKjVbSVSjorXnv3v2k1JjuYdoE4whIQC/ZQZGfv2SfGxEQoUi7ROoDfPVVWkVJD6SuAACER47R0/SAd2ltCBiClwBjmjaQ7APv/4M/+IOs1z//5/88+xIl16rPby8DLvG88AR5M4paCt4MGDRnhigOzh/gBzTJHuI5j7E86RGlKSIkKvrDF8eL4zoBQISXyWsTtqf8IKSW89wzd67InnvX8Vjws4NxvH9XKhXKoSu9x6e+yx8BXc9gBfi5Eit/jzE5UQ7l3xsfnwfuhuTB44+3rXv8zjOhgmmHHMegshIDYQBD7y3vmkbp2zu6l8ub6zooN720HuFVaT5849DaelW8cpOXmu+HLvb5dwhVgKos1+hpCKf5u+uM7qCAc1F+yLv2Oe48bTeuvTZ655aXv+bL2BvFoJFPShLPUy+SF7km65kWbVxtAmPAR5ep/sNPaUmDoyHhV8foXOpVTFOogwZXO8ZVRPbq3Hfgx2cfRtGVaArpSZ4fmjU0+Ujd7BrEMwYAl4LLq7ha1mcM+02Nz3wZvUpxvLHE9DsGUhwGKC7AZkG50lUK603+feYBbWGoX7w+na7TBYW0tHunBw/rCOB+eADFZHXCdH2HNrfaWLZwY4cYn8Z+Q5mHkN2vGE43wxO6NgUEb1LZ/UZlRI1VAMw3OQR375FaVSMJnkP6IgAAlEdUFzL5zetGZ3Te7W5wrM0UGQ6o/P4H0XWQXwDE7iXfmV7EfD3zi/6ZW3Wm7AXOo/FWG9UEn7a2QeTi6LoBYqaF5tUz5vMpaKbBrX7yY/qZAopXIliVS0k72M68Z0QZp6wWGFiA3+pFL5DTcyAfGifWRQsoOwdkMmvVXOzV3tX3FnyqTmxNj0S7WHRuaFgDrfppvbvyM/7XERdAadrr4f1HjhXInlzvidi1WG67R1UnDFg0jkuLyVkHh/mgT6BPrTG8PT3+/ofQCYNKtOVWQLT1qcpvWEd12P3syQ9i0GqSj5FePlk7jTmplyQFZugL+k/0bDq4FVwxAlIH5SRFHCCbqeOHLJyaXNyLg4XzdIyx3DNyO/rF5vDcf1dfTaeCGNO32lEkkct1Xifn/9op0Qyh3+kSRDSAhQzVx6V5+QSrY0RR7Nmtpk/t73O5EUABPp7OHpV5va7RMKGvd7W13P/Q7H/9J/8qAAB/NJS81SohYiYhKFAFoMVQRFyZnPn4oJMMHoV+Z0wJY92KbEgYTKoFzm6fXmAkTZ51AACiAk6XCYFVOMI1E3JC/+9pfZBK5C8Z51Ravm5xkFWkkHH3gK6Q/IYVTau26ceuwq+hKfIZRjxh4ipBLGKLiBRFVKDxf1urVKls8TvzHVtlMobmHJKEKW19QFlvCJy1iZGb/LDmj8WQOFrDLA8dRhT7sqIUVnG6A0Udb0IExRSBQ2HXKOBzIysYTwhnWmMtoblSJGCIIp1BIFNv4XYJ79pqr3d4nIN0k1tfbw/PbB0Je5wSVozn69UIqOuH4ge6LX06H2ki+34d8AHDuOFI/LBWRhb4GcTf0Lrps7sdbL10zAN6x7gtqNHcbhD3oN0JaV45uRhQrabfKqLmcIv6wqS5jxDzGNbXrseIhbEmKiF5zG8DEIiwC3hY9beGLp6A9mmNV3gQXr0/MCHColi/eBSI1BgaUwEMwDARBzAW/nbPeb4dFxgn6909rTcW8InrwzhuVglKKgJtWYjamBw69xYailIwlXhToXbGY3sdaJb1CxPeDGYZlPt49/adwxiEkbJuUSanTV0jSV4HEMQotZos16HM/Mm//JcxAvHm2N4PgaKHfKclfn/w3nunzz//PGkZrAN1GLgeL/VHH7WeBAriF7/+Ip7sDz/4IGOi8j/rAiBkmHvrBbSrgEAkczWihfXFoIemiMZgHzCQA2ZNegSfsVZ4zKPov2sNDYxz7v+aPP10XCgAsPMo7qVoX0PzSrvhUQO2JKz/zp3TB4/ej+Lw7bcoti0SydwZB/v8+IcfondbjBKgheKI0M8Xv/lNxpY0sdMpYAEKAgg4YXkxpikmde9uI5vevTt9+eWXeS4dFB4McPf1b79JFBggsAYT74uXYRTLCNFpncY6RNG6fu306P12syC9wtoTIvB27lDuQJOEbpqfdwjIMbJZ+Oblr5DU8hbo/uW0cltRZQrjgCHwzDmvylNlgQpiFJ8xhg9F+0r+Kuu4g1LKl0N5P9qMtUPCMprrQVHJqqq6K6yL33JNeeO6XgWpCkR5jkCA67cbk9LToViVe+fcO468YwAA13Qf1zLo9HJv9w4YsAMeXH9WJ2FThvrc5f3Q6Oz9K0dY+cqeKft2WekZkdc7Xue0DKDlpd/3LCmBExrvPlaJ1pBdAIWh4T6Tdzrfq3u5CmEZolwAIAbCKNMCAN2TVVBrN6DW70YtrKJk0lj/73r647rsoET50zIsdxr18zxlLKedVpynEVnLYOq8DgfAtL7r3i7qyTy2yuM5+6PkVv/ifNSruQMrGT/GLYDs1AzhqatGUwvtkf9PpxlSAExVged8++1qtyrNZf+mInyMSzzjCfWtA4n3I+PhUQEBYtwb/VEHV3StiQqNrE2LtOZy8yN4hKwDLI1hMLU04Ds4AwKqP2+NJozGZdC2Mjrrw/jQZaKnvLs8vf/o/QDORLAh640CTl2cycNWL9Yoq6xvET+dSnluDJEWAjycgQIy49XPWhOp9XZ5dhctbEDh1NXYda6rZ9D0rKu06V6aHuD5VLZ43veztoxW6XnVH8Njb1SqKQk5j6SLbK08NRwFANTfOufyatZIAKApEwVqovttwEjGZueavTpqD9RERNgK8Xroz6J96NZpURnwoEW92TsNTumCtNby+6Z2yxN5BY4t/vF9wsbfvTs9e/I08r0t9O42ZH0AoIILK1pul33MxbV3D5MWgA2wRQUXYVnnNT6SqRHBe0zfIOoh5/soDtjovXQrSj2PVoHJul7hGaTNFjjvdzisnHsjAVctgKsAgPo5zz0cwnEsUa+j+fC2WSz/aypw6M+i2K/XufKsySO71kQgWcWmXvx0/hggawcAlt0Gn7ATwnj3h1kCOOKID7B5aleF2rSn07X/5k//PF0AHIBGv0ZRvLwvXx5AQFoEmp9Eruh4tTQWAABi2CdfqZWk9VgbssHf/P7e/QdhFCjqVPjXmEZhzPtPl8mDr5JeQwFGicJbA+N62o3shyxFouKBnC4Ce1ieismWt6nRotcxtQgmj5vNcPP20JgQsyGYtkRUodoLMh3fNSxx9+SwiR5G0UiFBMZAFYIq7gixGOZj4C6BXOZhVMYCV/S4LuHs2h+e3CnExz0YQxqgKkcphPfqdYyNHLxRbNtbtC3smseuwjI9h6dHpYZVvaitzoqxKBFjkGn4IZgAAI5q+uzTFNGAYRrtIGBhyDQKw+07DUmXwbBOBxOe3ys8V6XXGrz1igpkeDA0jlQY2Kd4U4cu2BsPkGH6ekY9mLy/CGDBGHNMeQcAiQZ2GCHG2LQIibE+dCWA5LxKc6tFG7Shl+r5i2cBwhQiAgCOh+sQ7JwzGG6VsDIC9iECYJiUXmr2hn/QBdECnmPWIoaXOWpTGFAeovHPM1sjZHlf3RuFsaCPhpAKYPYrhurqbyq6GwZ8cRHD9eHDR/FYA37wHjy1eLsBl9zb7779NjyGHC+Ma8A/3osxt5hy8x5ZA0CEz3/+2YlaDRF+KCrjkb4J3dxrtBRCkPx9xsE6pYje6ZRQSsAwnk+xPWjkwYOm8bC/ARXmvBnNAm9jTUlBoDAhgvWb776NN51xWURPzzQKhC0kAXXgh4xpByONNIA/pg/tgLvSngAIERW8Exr58svfpPOEY/Xskw6R/XjbNBfG99lnn8U7gDH/x3/8x8e5bgvI1/UQ3Gn9g6QgXDulzkTnSZ0Faiq8f/rgYdNpiAj46qvfnr797rsDqGA/UhPiDSGbQ7dTwAn+HsVzwFIVQHIfPcPMo56oetEjsI8aMBrZVyqcb4XtVQ4jLCfFrIBBlfL93GjsoCiqJMjr5NfhifN+DaXwhAFmdkBu/343BHdDqiHO9ZxWfv8YANjPZaO9zlumLaNyhZ3H4Jh2piq3Vw1Ilb5dse67psfyvj5bBIAG4K5zqHt0FuO5mpoPPzYuR6kTuNgtwpH1Pu+nAIdjnzaAc193jVvXfzc49rmudwzYP95sDWIBAPnqMccBRSOrqZezhfrLcxf/K42ttTf8XoqqdziKn5kWG3AlrZyvr952+fLq9a7Mdg0ELY1W8Iz59p1G1z3rAO0AQNduFTCsfK3OYMiqnvzMd3Lnaw44VvXUtS6N6GlbvRpQW343ntEAP+d5sVyXInBbcdHoNBOBRfVwopNwQCNL4CnUbkI/UTc86hukblULm2JUt0YFYCmyvFXAk0uf6EJq11Bw9vUADHpLa/A0DavdKyIbbgLMjBy0HgnGUdqhDshuobSpPB/j9O04iE71REZ+zdlAD+I9poGRLsAPICe6oU4MDDnmimxlLD5DY1y9hL3bDZOCCqfUhKkzYrU19TweDrUBazwj+1kvcLilhWypB/KOI9d7agDIkwK2Gf0D2AudjS6u3iIgp74lTRtFq7MotDLARWmpLWvVz6kV4fj3ebAHOKgiC+en97SoswAA17Du0Zdi8DdFJGf26LTSaFGL4uWcHoU9C/TFWTipAK3BdC2tjAMETdG51m6rUwo5XL5QfooeSK0j9kbHzMeffHLsPTpU8u1fvExxYCICA85vOrYAwCFrty4052swMheaTMu7Fa0gyBe6uZKK0a4vgp9bpFhaFxfMtrgj2FF10BrP8tDQ2AFYAvq9Pd25205NvDNFYgegZx47bbN22gupnzMRS7ETiQBM0c+mQnRxV6qX0duJzH3TYoL++G6erd0NAOn+50xNhPtxnrb6eKU70g46ptu3GtldudZ4iIDmEx2lMyhn+L/6l7+6VMhUYRLZqIecA97CYyVkESaVRP6XmZQpEbwwxScmfFqD33Al7qmn7s7p8ZOnrUyO8n7nbgyZeFyn4B0KU6MSLg4PrJg073r6rCkA2TyjCKb3oyHfOQBBJyckYvqzm6suUbHIhlFnHtNreg8pPVrqjTGeipLjMTkYwEQBROEcpCkC5YqwZw38cWNF1BS2bKA5zBqSKpg1+MfI3KqkQ1AKbRRyCAvjQs+4BjWoLz8ceJUOmagH5r27zednLqxXvN0XFy3IBrFvSpeMUq8GzwwRys5GQV1Gbb9hTWMwb4WCeGcFO17M1wE/kpM/4fcyU8CiQ+masKNdWPm76xxauF6BBwjAmojkHaiYlTunpgSfcz0eSuYNYshzjKZgrDFWJoXgyKObkHs9p4wTL7Yo+uF92iri6mmFVhgbexUk3baY0wOU+YDoNWoBYQsdtjViowtW3q5RDTABInX2+gpFJct4XAeebeRAIiCePcsZZM352/nWOGjYFj/Sd/duIkkOQKY5kzVUV3QBxWma02n12AJK0n8jJ4qwAjYFTLqA4bagHO8ydzHADsWSZo1r+E1tDr2sYdDTptT+8e+agoQAo1gfhi2RAIABCEar6aZLwLRgtPCdrS2lX2me9frhh7b1AxRg3u2S0MgqlX3kGUoA30OPGMV8BwCAZ708redcg7MtfbofpAgAtHCdgvvgM5cUZ10dIBgT5xcgxPFSUwCPPvv6m998cUThdJ/amSE0QI0WokZSzfYi/BvggPMA0KFSBsjEdYgArvnsM1otfhoFGqCAZxFdIa98eP9+ACZaOTJv5iwgFL6cQoX0HYaPmONWwwlBjSdgr+wepeSsVkh8WKWn4T/MvelsC1Q9FNq3V4rMTTi572j0zSraJMinDFmKcZUVjfsoL9s5cY8Yi8CNIOtuNFZJm3zdLVQ8a3QAAOv7Q6DML3uhtYJz7Wji+YxXcEsxiCE32qe8/VCWt2g17yn/Xt6dg8+OYmmVZPO2dxm46HTLgaco25U2drshuQz01s9RF5D+XK99P7zfeVRfqOIe3jrr6tjjfZ1iXvIs+ZugUD+v7OVaf/Y5OVafkTENABCZOsBWZdlq1ass3sfV+ZhOZR0de1yvXfdZnetqA7nLv0VPfc4O8miIVBc0B38Dh87ymVdLV8/FDhKcr905jbhfSemYnNW980+jnSZn3RD7iWqovlodE/l/8IutU4chxDdGjnKt+805Q5+g5ZnjiE6V7jk4ZnBONFe94KoKdPmw+ce5ZwrccWjioJjWbnhfA7hN5e/ygbeJAMDz3UJtCwAYAXoAAE3RvHW6ePMq14dOZxOTCz4G7b2792q0PX8R3Tlh2JPyEuNuSxENP7qFF7iGoEUAkUvSTQ0eQ4xbJyG0MF5Z99ezpKyW1jXc7QYkXZeeumfqDQEjNuejevqix3o01Ul38EEe3xzpEoj6S+4fh0bO41kbuXN+lWeLoB4tbTsu+douj9I28e20kAtIdJ5SGB142hWmRfWr5ZhhXA3VXmXCLaob/jKgmAUlXdvUj3hVO0NnV9ZqWsLGxEvhy5uJDEm79DGKoc/wuymWze+mc6An3r//YFLbGg3DXBNtfOPG6f3RW7p3RC7fTC0mIkVIVw39bunWLQC4d6U4j0arvbLWVs8/41X3LvCyAIHwkOg+psmtKLYeh3EMT7v26mr17Edfmk4GyoXu9yoKGmfZdM4IrQx9Qkt7lKw0GZ6zdVVhD6CJRLgOQOS7mvLcCIYlJwnTX3YbY92jMmKvBAQCTCxNBwCIE3O6jMxZqj5o9BbgAzRB5AdOqkbG1mFRENWUG3l1aO4//6f/LBEAVQ5WHmqIatDnoD8j6Akl0CsPgbpxEBMGJQQhQ0FBZxD8vQtaw5ijEE9PRlCYGjM9NGygaQWABBwClPsWuKhCR3GpMLkrAACIXwXEAAN7d4BR+lh0DksKtA7oEaBh0FIIPgbaFA4K8xohzDhl3hECE5phq7Iw2vRZrhLYgjpLACp0WQeFsWPg70Yw9KDynlSZTZu55cU+QI3Jw1VZtu+4nloAAAwL2sxB0N999+1hwGEMQNgYDjIWc4eLat1Mlffm51fpx5hhXSgEwtqYmwt97OEszF9lyENpJIP7p1Kz9z51HH0exu+7Mqg3rXugclx6RTCvcB33ogqeytEKg1N549kwWZ5l4UHXk2v0zDJn5orBhEeYiBaMFWiENYsisXVc8IzAQIN+j3Dzf/abMHTGjlHdfGy7VUzaR4wehWQNO9DWMM4J37HeQdNryuCtfM/YW4Pg+hHeehjIUziy573IfBSwpC/UyHeN+F+PgExbupSuu0fTB3iUWJmfym7WGJ4xc1ABYAyGc+0ovK0S3csYk4mcoJdtDZidoUZxGfCP64JCTx2QhkneSEu/RFok1WXliIbWTteOYpV4q3/n889j+GP40mKRtAr2gFQEwkEpesj+pkvHyxcnFEyNeY0i9585sufuF/e0an3XuaGv7aAiT2i155unJ8+eHp8vj0NpJdEe054VlP7ho4cZE954wbwoRG9ah4MaAgoSeLS1AhgvKQjQN+sMYCE44n55LREP8BIArHqGXjXVYdJX0i3i4iIGPM8lBPbhg4fH/AEAiGhg/KZI5Lp0CWgKAzxKgKQKaltmPn/6LGcgPHLSvwQ4zY3zzAtCcm2jmoxlHm8jhpeevqklwkVNbZue4gMO5JyMchnlRS/NeNv1rrQfchWfpApNjiW/y4eUf+6zvPHqNVcVz9341SCUV01pqEOGHIrHj7ziUz/hUByq5HPW4H/K/ayD3i749xgc/LefeccuEOhlyrIq9etu+fy58TzG7NycuU1PbI0CecX+7qVIValJxeS/BjDwc9dwNzaMNHB/NGwYR+VYPWV8zjU/OXayHSbt8FBuZ96C9j/avyYBFwzFeN0jvgZI2dfRve4eWHG8wBLGRNdmpRScAwA/Bob2tdx1iN1A22m2CuaPu0DstMhYkM3cVyPs/L3KG+lkycyCcI65gL90s2SUa5g1m2hCDaY4GJLWU4OtP4YQN9ffaziX0GwMHAEAgeu5M3znNsBAC8y+vhCwJdrwdgpWu27ZJyM+T9WX1KMF4qmyL3jb6Bt06eYew+fTJWN41NFK7CZpsI1ke3PR1EgdGV0vIXe8fbdPgABEtZFqmCiKU8PyQxcrg6N8eYpMZ/3wRl8v/0VO7HSH+ozu55w4Eyn4+rZtmD0b0pM00+VvOrF0oMfR/e8cCmgDXq/ZnKc+qQMIjF4FG8yLP875RHmGh81eZPpT49Gc6n3MGsilrcRQH8Ct4K08u2dw9MkTPL8V+FkjHSist4XwcFoCiEsvWQeKfk50VL3vYz8MGMmGAUIZwcc728L5OR6f043Rgd2rtNJN5Aj3XU89HHQOnpOuVNZ02mw87q0zj8LE72WMRKZQR4LTF/5HBMo4n6onXo8dgu5B22AiAXOOreI/ET5GxnhWd7rVxtFZlmvQxaetfEBR6qBNhHkAn8s6Za0PZs0y5f1VACApqVMTLvQGb8g+Dag1kaXSzF4U0etZex0q0aM2fUAgQLmgQyoyYqtbcvDWqf8kLYd+4mSYKB9SGTaHV3hh6h+0/bj6RGgvespqeV/5uJ11Tn6cAtJVW29bTBBbgXfheOcn0Qr/2f/7/10q4LoBvaghxm1BpXDk/xzs9CEdTwgeoaMi5+0MXgXXEFJDpbnuCD168yaV1VHgfJYIcCYW5KYbB/EDOnAwkmYxxsaLhI23f7yCpOy/IedMnDAYldkICvsfDqq5C+g9XFkAgLFjzIYYR/HbGYKhFipfR3vA8RL3+Q3Jcdwy1YT0p1iIRQAbqpUq0wMAeFgsLGGfeIEXC65JcBQw43n2cuedGK/k27IvhO/A7LnGSAH2xW4DGraCGh4GKtFzD8BJDM6pdMsBtTaBh4P/E340BSeyBpcY8s1N2z0vMF2NSK4TAOAamBPEylgSNv36zaEwdb0Dmx7Ir+tYZLP5xhoUosjScu8nGqAe7F1J9DyIKGMY8jwiADBwiPrI/Ic57KCEe9s5r8r7KoRB8+ZzEDvfkZzru3fyN4Kc+42Y4V0YShr3Amsx7l5RhKTFwMj3hiNznWNzXl1bBfrKEWpoeI2rnhl7i78LnSTMWiBj6HRHQG2j4tlRMdwVxF1wh/Gced2qoVQoNxIg/Gdrkcn7UVQQdgqURi605Y15Z7yzXoIqxE3rQem7OHqRc028E29eh7bu3rkbIALDGM8/xjB5/fAOugt8/duv8k7O0N/4/POkGbA/33//XSM0prWd3TkQpvLQIxVqFCbmqYHVaJwCO4ISUaQDTDbqA6HsszirP/vZp4n0+Pq3XweA4/oPP/ooRUO5nvx702MwwFkD3uE+Cg4q/KIITE2JAoYvcxZ5LlFYKHqsM+/md3hKFJIx+pkf0TlcA80BIvAu6Jb0DLwLRBDx2fOkapTO+J/nhZ6nKBGfGxljeGIilTgv07+Yc8o8U0eC+hN4ro/w4Mmx3mRBgJjQr2BkZYfKFfNsDZWFrKNo7EpLdYgaJbYyCj2B0g84QIRB2/GsTgF99jo7KkTKDsP7JTuvvgAAIABJREFUbNtzyI8r1dFVPjKAMRYPXpXuA6Qc+N0qArgbu0fNniNtrV0kmpbWCK3wxYkmixG0AZvKVnnVTj+7Yey4VBhrVNaLHJlu55JRgLMWViYeg/hwxs1YvUce4V7FME1BwOVlumqku3e+X5mhrAxf2Xqmy7OUuY12KsjbOV0tYNfe5hq+Cekf3qXsc9/cO2tAVBdpfQT5gs93fBog3mu6xhHBNGGePMLxXQUAduBpH7/ryX27vNjnqb7WKJEVRs+4lkK76urU+D1PW+jc6ll0XolQm9aj+/kSNKr8tUjalW4A0up4w+ox23OGe1YrA2oAHw6aTdE+UgDGMArtKOfoepWira+Ti2skaSv124mo9Hx7HFIAnO4PayCPwRhPAe2ASdAHoOIYJhg6U5+CD3cAAOMfGr942xQD9/Gg4TnzzINCr6wtYff5eTeFVHNAllEdEDidDSpfkBGAB/Jk34FMxPhXVxfUiB5GO94nj480Ns+PekMHcC26mqHUqSUy9sLOw7oehOgvuXgGJIyuoD2hoa3xN9kSBQCzf8vZY+ewdMgZe0Ye7Bj4n1Q6eWX1wDpalNPqjf7dc7OixJCXfGdkJOtd/tFU2dWuuOf94LVT3V/wh7klveQSb3L5DfKaZzVN+tnpHTbQtAFWj61e2RaSgBEAAEl/fEekXqMbItMBt7coW2Q6hbvRhYzwRq7zQ52qRLlOpNShow7dPH3yLDqA66hzs3xopURwn+u382/GB30DxOf6W81Hb22kV61HQFu/iZDRoXIY3cNUy+/3mi9Eyk6kgKmu7OUUps71WxSd+qJ7a4FK91hQR74ln5b/hW4G7Ezq23RnYp9jE6d4fe0LLi2NmK9l5PykVO/FFKGpG02vv6pD2G5QG4XnNjoXfaSFAHH8NDpOuTv2/AAARiukhtp/+k/+6aVCgwlqzDc0y7Y6FX6HZzNhE1MAZKID9Jbm/qngyCBlKhKCi0cuCfUC3tnmgNCq8axnQ8ipiCPhegpk4T17mzCXCYkeZR8MPQUqxntRYVwlLi313nsvzAri6tx6uPmd98c4GaVw9+qLzMXLOy3wDg/kCO0+bzb7QK4bKsN6mTahV1NBogAMQxo06FDYJqSprY9KzIcSNMoOzDnhz+/eRSm34ElbqBUAMNyY3/GsJTx9q2hf5aKC6c5ECDBXnldjrN4Jxwqhu/+OifUgCoDx+OOhwmPK+ugNC1I1SLYCpQyk+UcqmfX6dY+Yy6ef/jzjwfBO1fopmqJiAQikEmMIPmMmuoGx6HGVGZ0LUkKnKoQc967csH+MJ2kP797lWfGwbv3s2dudkcgsQOoOkIAIigENdiZWZtDQrxRxHO9uWxhWiTAiI8WKbMU4heToCdxwqRopUb4SXrTCrAQSUnMjnRrKbBVagHC8wzx15sJa8X7mL/BUj0KZrYo+4zOHlfXhvt67mDK/sx8q4SobhxDfchwPBdgaHeNZ7bxhsFb17n4hLDDi7Zfa9/fMIGCYb87VdNiI0BoPDsZODfTbp08+/uToHmC0DQABBjhh8Rj8gEC/93u/PH380YeZf4o5cXY4i3fq5cf4xwvPOI5zczrlc8cFKArIEP6T6IZlhOQ8EMVwt0AN3Q1o3cf7uO/v/J1/LfP98jdfnv74X/yLRu4glMfIkseF991uQR7mz5lO6srUHfFcBmwbBbhCHoC29TSePnuWcTO/AoXm6xYY4t3c+/zZeecKgKgHDxoxw/rTVQE6oktEoiamvonnAKCQdzt2FQXPJNEc9gQ2XYVrCUFM5MR4Z+WfKkbMEZqkqCqKRoCxm6WJPZUIxWo/L+Tnem59pkaR/Ir1ZqcEMuvvbsG8tU7LC1pQap0bDY3wWbsPbB6ac0Bi5e/uexA1G6/MTc6WOY4/7gKwV6Lu2iyDvBrcFIqjKNoW2uj6x1s645dGYriPMa/RpnK9DNBpU3qEkS8P7c6Dj+4OqftSz8huqMZQ3tZVQCQpdZPbq7xSKbo6lkM47R68ee4OeKoX8E7OWdsvToHhLVTZ5zXQocZn5kSdog04UbHcDQ9TSeLJibfGNALbT9qzfYXmB+jKddUFTCdk7Xuefro1nzzXPdlpUBnM/9bWiYE49XR85+EAeFOFv9FO3Vt1OveI8XQvfpwO5rnmf96nfmTXJu895Od0hNidBQIxAR/GsWLrsJ6HPX2k9ryRmD27K1UtUXkTgXFm3GUxq7Rn/0+N3jzundQQZC08Ht6/agTUmFQfCLASY9xc8Bpj0EwjTdUVCz4QzZj87Wn3y80FG1c0rvOoI6wh+uibMbqPjkEN2U6Uy7jA1Wt0GHEtoPd799rC2LWDtz56+CjtZvkMucN8KHhL6DdRkHb22nWZHajzPLjn9XhaNPDHIdy8xyi60OhRJLU0xpgE5XYQkucWAJ01G13MnHhTOgDVWWtljLJZfYXxmh6cfd6KtDIedZpFJ6au1rA6s5uSwrQcLMv+eRdQRCO8dzWEKO9Hp3v1smltc76MHgTEf/z4yRkAkLM39NwQ8YZ636PtdGqz4eS4iP2Dfp1uTSnquOwJSIPoQEAAQV+mkwjtCTvnO0Ph0XFSG4JWta/eBASAPgtWNbrGuVc/a5qiZ1N+Yf0vaBBDV36ATkXKDTot9gP7xA/rryNPWSDPsY5I9ft2D6oBUbmR7nHTJSFybPhA9AP4KqB3WilOUcxJ4en3jejTvnAu/O064pzQARpvPamqo9MUEGzKce3SsVOvFbSvbbScvz4fQCTyZ4v49l5r7HRM5SUBQS9XIUIci3WMrHp4PRNG3TWiI/vyn/w//yQAgAdY70eLLL0+GIOMZx2GejjsYQwz0EjYBe5P/c61HIQYDbxn8nSjkE+OcgVElbcL0M14jy6D5mikRCClr+USSAtx6pwo0oUXCGNhEU0XHa9UmN+EPVb4NeKhdQem9yjG1wjrhQbpNV4MQsOoh6nIetd1tUKD+FM9k9ZpT5vaYBSA6Qj2MY7na7zTHlCJEQHGmiQ/e7zRFiRTeKsQ8ffhfRllQqUApsPBNi8Y4GAJ4evxEPIdz3ry+ElCf46fYZYUNYlQHtRLRcPwFdqGcfAAADzQ6x3tdLCPtcRMBd5HSTngeWkT+fx5BBp703znAkQW5XOOPIvPBDQMWdPw8TsVfcYkE9ZYZXwY2NIG14QRxsB5kH/sjVEUHnAiLDB28vn167nO0CmqqRvu3DVqUZiivGW0/MQIi/e2wBVhV9kv89ym6moLcK4iTjXGy+g9086ZPSTki+9ZlyDOb97Ea4xBg/cbetVTwXgi3Lh+Uho8WzsjxEAUTBAFZ41U1jwTKukKSz+vhvLjEFMTHmGEMMkw2RhMPdcBS16VPxEx4xjKj9bZq3C3MNyrVmmfHsBp8Xb33unB/QcxWLkW4dYxXpwePXwQmqN4HYAAXQA+/vij5LDHcCC1J23qinpzngmVl67kh6wbSiDKCmGUAVVg7hTRHIWb/zHUobkw9ux1w7PZCxSxX/7y92JcP3v67PRH/+yf5X0ILgTYDtDk5kv40upIovfdM8L/+WfnjKDNCOxVjTgK3rV2JmC+jIXzz5pA51WWGkomj0nroA8+SPSOBgVjA8BjvNwTxXM6bBDez3u4trS3orlM97ClEesHAfOM1IbYun4c8ivFYcsjVFwqU1Ayb2Wv2fd4W5L6Uhlw5BRPiLAAlc+tp4tCYQVKBDZD8+PpCF0F/F15eTxbAzqG4FmhukYJKWeZT2TjAHjK3F2G8gzPDu+5c4s0smXcSLsq3CpfzrH1P+Yd6WbTcNPw5/FS7oAFzzGqyXQp8w6PcFhraWzu+90YW+OdfOINYN7n2CJXq1Dcbsir+KmfGAFgJMXV/RIIchwCGgL7uy6wj8+1XmDC8mgLCC2lNtL5UHLtmnAVwJAXq1fAWA+P6aZ78W73P7rNOBLWZ01PSO/z8CjbTJ5rWY7vx3Mp7Ry8d2jRtfV6jdhdb+herIKHxVVH5o/hvdI+VoEun+l7/zracp/U7drZqN5Vv5OWQzPjPFhRfOsMdO8qvNolYasxMQMK8NmH5JOcc2s0Dage/hOluWBC5nDU8Wj05oP7BXTRL5+9eJ5nyRvCy4YPF6hptGOU9nFGIT+ZJ3/TsSTA0LQTLAA1n0200QGuTKvfa+OBzJ6lCwkAX/n/xEIc9FnaadFf/ml0M3c+byrA89P998rDd96BXAOM5tGMT10gToA9iudKS0uvg1aNBHA/uHfXmY1EqbFS5xDfw8fVz5Rzlb8tjOfeJaUisrBFgQ2ZBgDgnTxH3i0frYxbYJspANK6Y2UtSoummZS+mrO+os9IVUxBuM2ZqjGZvZl88J51jPbqb8w9cvBd5Qs/6JCtwXNx+u6770/vXr463RjwjE32nGb9cRzeoD3kRA28eRV6+OB9wvyJcnzd1pfj4Il9lfpOz0N/iZgdUMFUbvYagBzgnnfcvdtW2wG1xqGF7gg9FKSv3uLcYzwPFR7reL1nrecJ2TI1q66dEuVtCD/7KzDA+lmHyvplyg3rh7UbzhHEk3PrBxjUe9ofO6deRavJ8IubrQcjGGXLWIv17Xn6zjEFfyeKJeVGt9S38uyCEuHjU5QQwGE827PHdZQKNBS04F/H7Bk0fbV6SE922ijfqO739q11bW4GSNSJVzlXJyGyKudtQKrw1f/4H//fAQByEK606TCc4ti8zQtk5WruQ6HiRwPgqgDa88Q1TpMHA0r09iKEGGZ5/VoAgBLIhG3SUgQDZNATZqI3N36XOZQqTwIUhi8lPSCtJio8JU7GSNiWIToajRBkQIcJyWCRYnxPJekUo5pF7bMqFPlZysmN0+1bN6Pocu9Cryr4Ddto5fuGbfsMN7xKBEZDGbtGrsgf64URnA2dMf5YQenYD0N3Ux5lvHneFHJ0DjE2Cf29cyeMgf+5PoboKOg5gFNAKkh7wmt6sDiMVTjbsozc6YSoDwgTVDShaY3R29Fjfn/w3v16EcZboHEX78/kTDes+SIVPFUq/F/mwKExvEkh5SF3fDuD536rx4dRpmjPiwAt7i37h8DHI9w9aSTFk6f1smroQMcaOglF34pUur72uYUueb6MlmfDCJkjSoAARsKXpmCce633X6akElAG0boRFdJta0j/YNbFUPHHT59kr22j6NmVcbFFySUb0IVxhkkNzaeWxnj4RVWto6HQdY1Vqs+Vc3P0BrE9ekMvQ8eIEL02KoUqxobMOXa/92/4k6BBDJrrbZkXYGsEOp5qfkStMeo///yz5LH/6Z/+q0QD3H8PBPzG0aovhXbSmaFnP3QyvCwG7bQnxbuAnsb/IPSMj3w7jVABINf46dNG4WDksGdNG7Fa/GXO4Re//nWuuf/gwaEwSgPQVQ32eoRtU9maEw094ycK0dQvgU8yR96Nkbsr5IJiab03AADGfPlpjTaux3P0+WefZX5EyySvdJRNOx+g1ADqQTfwxW++/ubIFne/+N+K2ygunlXWD0WDfePddlTgXfyA9tNqFfrzWQId8oQYwCMgawyv3uk7oKDiGoR+AFwNnnjuBriJLBpZcW4AGiZahfEwMkfG9vzSTWW1AN0NHc+McnlXst3npMuc6k3oGjWFpnM1zH8VqFPOH6k2KhIT0l3AqXvveu06QRXT9hVWjuKFW0qxkQgL8PY52Z+ti02c53tURKXgNv4ftzPceXX4HiHUk6/Jd+djrbKzr2n3YYUJQxu7HNjn7X2m7u06zfq9SdaOK8bIlXoB6iXO9XCgbK2hdvknjamIyuMYu4Xt9Dqy7+oP+9lRh/B/+a5jkbb529+d70/pENLbvpc1zlZ0RN/fWJj9RwB6PwP7nK7W9eH9u2OpCu95IcxR7Qty3/xxccG1Pu8OA+TqHCZ44/AIxoib9+AxNAJWAKCQQ3p5jcHX3ux4WOsguZaoMJxK7HH39FrAeM5H9Qf0uFtt7Tz7qfcwtQWCp16Wh00UIOOoom/4eEIGjxSJRIqO4cLa1XDpvHVm7WdZ4Ek9aNdrqmdd5F7XXfqAVyOf4tRKePiKXJGu3Fd1fGlJA5n1SJjyFn1zONmmborn0T3USx8dfM665zr7r/NvCi6zD69e40lvbSB5RPS5iWzk/Z4XPcI5X0c02Yqoiq56RBdPVNNENDT/fzkfOQKkauoNZ27LKVo9nvcJmiRlbNKGDtvksnnwvLNRmxQKv3Z6+vjpqtE0gNaZvEjkCM4QKsADJDfdGudbohmfPostAUBd3QS7S490o21dA96JLGUNv//+h0YFTzpAeNykLmW/L6cA9s3b0W+UMYdROwCcNFjDXPlg4efShA6P7OvstymzFtb28/LDpurUntja93CKwoZadJW0F1NUD715aiQdwN/Yr+pH0odAANdFzxmbMzo8z0+9t8ot/5XXNW1qtxU9H9X/y7d09uQ8bmkL7Dl2aNfCdqE18rPGnPGhv9qqPJOouMq00u3qVqGtlXkNABA9+T/8R/9nOFuMqy0czFwMDAMe2Nx/K672JRqghp03n3gpbG5kCq5MPkdQ5fkbIns8xa70ALGsEjbeLgaXnGsmOQcxByiez+vxAoKs1TPTCaPM33uPQmjXksuaAx9GOqH5U8mc6zHyJNry+IaxUZtgVyIjwCeXyzx2BSxzk1BlNFi4GBkQDoq2DF1BdPQp1Ws7m+0zq1RUqYPBw+gU2CW+GishsPHmHcR9IPJ9m0yI+zmku8ERpWwYsuvHHvE5bUE0DG37Z0X0Hr6GS3WfW/10j5zgmo8+pC3areTt6rVrO7uGPZk/BJLIe7n2ww8+zJxTf2EzCBUGhFI1TL7VMqVfDUuZtooZ45COrawuLaigqNAz/nhxJ/eTZ4NMCgj5LNMNKNYDspaq8FPozmrsdnlQMW3u00qXqKBYCDKMlnE9etCibEZMsHbMJUbdpHE4bivgEvovHYuGNsS7oaZcT5cNPP3MkZA+aD9rNl6Q7P/UYahAKvCEvg8N7WBKihdNnQIjKn4KXNHIZWw8UyEuKKVyoNdE+ldhViGO7mVP8YkCIMqmzLTGwLl3dRXZYp1jCA4DJyLDUPways3Xsvgi43z95tXpvbu0FaQIJmFgFfYIU9cZ2kUBJBUA74h57QKYRC8A5kSgTlFFvjMCKHU6nj7NGZZmMHyhUc59izmWH4LUm1/LOLkvxuGNG6kB4DxQSi3wI79gPqHPl4324f0Y54R06nXvnKZI1Xi7OK+eE37nPox8ngtYxfOI0kkaRqKt7qaoIAY5Bf80djjD1mExrJE5MSbn3X0soLK6UrTmR/j0tGIkZYCUJudGnYZEzozwtCYM+8a680z2V9BY5bT0RERBAWUN7d1QKWo+IYWb8Vg+Sp5e082MTBEUk8cXYGgnnTND/sglX/3id6PsUJbmXO6Al89RIUkO3dHj/tx4r/JRgFIjXaUkSsV4GFSim/K3vA5XjUI9XkaqRRGP52OBDAfQcaXo1FqT0nNysK8YoJ796lUrhcI93PeIfYkyOJ1XDvrZvJGOxfXc99bUCGWE9+vZ3mW/1ziH9fdUWBZYn3o4Gtw7D/N5yqh4Ukce78CIvIV7lbH72Gq86MVfbdIc29X/z4ydiTpTvit/dyPHNdrX07GrXyzQpBW7pXEDQPb5qKivcaxi05Vp7Z7jOxiTOgS/H+DjGD3KqsxzUiL2/V3GxdSKmnSEM2Np9KcpKHW2ZNFxBwCI/jURAAIAkSOJ0KIjSb3a1Dm5fRfP+tvT0+ct3qqiTq0SC4TyPACA23costbK54KHNVhbVA09gjWYOIcYCeZDN9qnYIEgxioC0jTA7t0qwtzz08811uXNpqVqWKHDVRcvL9mN7RosTSuLcTKGnHSa82ar7S30+9BLiOAFsrxSU0Nal0bcq91g8p71rBXFIH9vi9sbp5evXiS6OLpW9OMBYSc8XPrVMVk9tvzGs1tZuOqbRV8NYLi6EhRcaPQqtMAzTLtDrqqv9twsAMDI4IDPU09AHo9BbZqW+iK09OpF2y/bkcxzdZy1iQBI6P7YDujvP//006QCvHzxPE4H5Uzyy5Py03pjAdTH+Rrdb/aY7jxxYE5IPHpfumfMqREAuHmDAocr5du9M+pg8U70zbaiLBhljZ3zKB35iukaRhnuhzXnZ3TYo+X20J/tNNlVQBHO9M7H26mhAIE8RRtYLzv7Vs97nV6AV9XlW5wY24d1WHK/+yyfbFRh6cU9db7SuF3lOpZwr2OKR4c52kZukYXSb3mdshJ5So2SxV99J9ckqjz1CJrhctTa+vf/4f9+yaHZhYCtTXipYeUxwCdsqKj728kXf5sQk6KHq5WYDL0GRL1OIkQQNt5RCO0loZqvXk6e6pOGPBPae7p2evDoYZRLFiKLGCZZb2UrVDYHnkPpYYVR5Nm3b0e5BJFNf1WY0xYyyjNliBohNVbKxMIot9BkGQ9h+XwnQ1b4qChzXb1CrQbtgTvunzDQg6FdKWAo0y0KDuFVQdWziLK2RzKI1Mq4VKJ8vgJdgpP5dJ0bRruH2hwHd7zCEcBTuAupYzu6I2Qph+NaKqbzc1TxBl06kUN2L9EQPvcI8ZxiKQhDQ8C5H8XatmmEYzd0usJMVDEG2wDyF1N0aAefXHM9PC148l5ogdBlfgBnoEcEBWuY/CYAqSdPTr8e7yrMdB225cVz/VlDzg55SzBIkV0ZP+PYDQ6jUtyLeidXCF2fV6WHditdsxYcSy426Sx0YJhK8kYgZE8o/DEAmO8MWHH3bgudTW/g+w8fhO4x4MIQB0g6lLp373J+MFyriAHo1ShQeQ2tsR9pf1J00ogC/94VaPdD5cFIIa5FoOXv7Rx0XcY7Z/vDQXw1CBWAtxK6OWbakQu9WkOtENB64CkuY1tGQR/PM39DJ7TMxKB/+uRxdDDWA/o2cuf1gFmMn88xAhGUzBNvEIZw0gvu3Tt99tlnR865dSy4jzl/9+239RSNwC69NCIKHpz1CdBa/sgz2fMWLnwTOkBZfPT+o7yrfKI5+JwhfqRBq/hLXxjfgEDua8GZpitp4PFs6Mfz2Jocn2ZcrM8P3/9w5Jqa+8z5b1u/J0efbUFQBalnOR6loZ/DAB4AQJqDz/IT2UKO3Y2bCU/1PdDnow+ar/rs+YsoYKwFPM0Whq1y3IKWKrSuTY3zgkXl5QNoTiVmFeTw70Q3FYUvv2+qSHju5qWs4T2KYfjTUi6dS+VpeZt5jAJo7smu5ClX+N/zwVtvXreVGCDJyu83pQH+0tQO/aYrVxpZFl605U9r6Dh+lSZDYs1Hbqhx12JFHSyvvWuw88AdUDCtw7VRaVL78dodVDwDAGyddyi8q+6IMnlfx/2zyshV2X+XkQegurVu2hVHx9f1HJoxDSCpp+eRTILvy4gfBW1SQ6zt8lNjVoar5OshU+lLSuREQLp+S/lcCvUCQqzj0fvsca/ut9+rPNgBhKuGvXS7G3j7Hkurzs10tz1ihfeYUqIheNXrK+1GN4rMOo8wWbJJmix4EsN0i9DcaSyK+9S9KD2Mcuw5Ju9+FHhavamjcO5jNKXw7uXpzcvmT9MPPtGAk7IZo/RNgWW+r5FKPY3rp1u3b54BABl/QtYbXm+U61lF9NGnYkiO4RieCRg+vMaULyuxe3bKu0qr6pcBVAf1VncNvxkwz3O56z8aqdJEnFjTccFzsbdU833oNY2sY81XxIb6937ma2DVq74Ds/veqYfID+SNdcTdjD6W/u7TEpb11LuaQOitCGkNuxqDu9649PhJZxz6OAcVsSkGFJmK/soVIyu0LRqttQAVzy3RHLttQP96aU0aTorI6+bBp/0vkYWTdnjw6chtImKqM+AOQf794m/87pHO8Zd//heV+dBu6uNMpN9U/qdDVWyWkYHoIdhiWZs4gQHkkTnNpY8cn1aOzM41lPdnXlOTqXs88gFQbfZ5X3fpq3xm7UfbEzbC+GyfsFvHcdgCfIunyyfYe7pBCQC499I5TjDfu/OBtl4uCATdojeWLsfAR/4kKnMVFqxusdKZe9Ya+bzS/GwH33SF6mMTmR5+U0eWdOQz0WsCNG0RKaVlAXvOVSNNd5tDJ3IctBMtFbDK6Pm/+/f/8HLlnE7o5CgLMbwmHCgqtrlrczgbAdDCUSrs+yLye5iLxWNGqQ8AQEEyPMDZxHfxukahfSn6WUHKcyFEfqddRJ6fMIgSJAJWRb6EunIWCW/Ge3uLEOwJiWXDuQfl1h/zYFtYZjZYgTDhvaLm8eBNgQqEPUo9DC4I2jCcKAyDTGlkH0R2pWWR1cxltBrK5mMSPs+Pock1Rm6noIgMUuVCQauSf1VgHx65tL8rulmBViVSRiTzYq4YHDAdlXVDplkzAR9bBdVgv4inEEOqgM8qahIhNKGCKgeiZGEa4/Ug7DrMZXKY20pnGbgqGayVHmaNygA34zFUoUhblUQhvBpD6lYMXL5n72yDyP7xtwXToHcRwF2Btm+pzAgasHL57oVmTCLrCt7dOGedWF89IIwbg4g9MSKG5xKODgPCE8/fjJF37/l8AkS8x9Azw5WMbAkaOiivey9wJ31zf+sFPMp7QI5RRFxLrhcAIRxcQWm7mx30ypkdAw/a3PeGcfAeAC2MM0DA3Rt9CFIK1xyRR0tYq5TLuw6lJAYZCuDNGIs7MgzNEh3UokkKk6K7tiaFVzE2aIJ/0DDvwBAGUYeRNxySdBgqKbfLAEVxuA/vNLUW7ACAEGZtmSN0Bc+SbjhXDx/eP9JD0upmgC7Pe88ZrZdehJZ4LueDNQHMoiozRTwDyCUnGIWlNMT4pZEY7IksKNoPraWo5uyLAEC8i1t/dc4JNQ9cbzz87DXRA0mfmhBwC4lZfDRehZu3jvQhDXDnviv1FpKMchWDvOFroZ/xFuVMD2jL/PmdZ1JT5W/+/t/MPH/9xW8ClrCXVQZb04LuHckhnAgd+WLPdgsECmrFvJgiUF6nh6tRUO21W+Ws+fTSkoqP95Uvt7Wg843itQH7loCCAAAgAElEQVQRSZ/aQidVdJUHPwXk+nzGwvnx/v09lZ0LON09Gco9e3wbPslzPEf1GpSXHp6E2CYYPp2P86tRctWDs3K35c3ykETszCA63zG+roS2Opad9yrr+A4eabuvfd0EeXajYTcy/N0x87eKvXLaZ6jA73t8KA4DGO3Ps6imdXzqyS2vUUHdnRXKMse6z1n9R4MI3lOjrm/UkF5925eR5zudo6BVQktj/DWiac91Di8Y/WQ3slzzXZ8o0FFPsO9qGOrygJ0DNqUd84RdXxR4Zb9r3f3uXNyXw6ioGZHv/Gzn5X1nQ9gTpQdPHY1aOupZb8Rirt9CwvNOo0/iZWjxLEPeUcTreayj5x1GfjpKjWPobg0FjH8rzO+yKWO7RXerAf5m/dLOOBGNN0ZXfZsIwHhAx/BpamVTAPTwY2BJV9UtSmf81KN5Pee13unp3LUZEebJhy9jWJ55wRff2mneMxKDeYxr9xNva5x+MwbmDhhsVAQ1Edy7/dzs9L8DAFwjX5IWlCEaQ+oc6hsXb+lA0HSLQ68x/cgWnBM63qJt1X/DlyekPeMfY0rHpXzb8SWaCn2Imk2nGmf8Uy/u+a2uQeqagL6e5rQonjNz8Pub091kdNg47LjuonLDIoLupXylqSOvGvJOd52p3fXJRx+dfvbJJ9FTfvWrX51+/Ve/DrvlvQUAmvrAnr3/8FHuJQWlNSmwMbrH0P+rly2iLAAQYGur5+L83YfwaECDiVpafGRrr2sb9bEtLQrKter28sHQ3axz5j3pedmXiVpmXRxXCipS9wK77IhUajThcaYGTFzvqONJ/bugEA5OUitWfRrOU9NsWmS6/HIB/dIs67v4dmnftALmgLOJtQ/dDChndJjrZT2U3Gt9r0k9OZjbAIN2yfOM1UHRLnTwncrv1m7Kev5b/8P/eCkCq+FnJexUOLR/IgwkXrBrDccfhLxtcpawd+IOIB5qhd+EFMWwHEQDAU4Rr6dPniastQTdgbZC5auGqkz/Uj2WbPoRKjatODTyDZ2gYim1AzDYLKoAwfIPxTngwRhbjCltN6gBYOiP7fkGZZG4ovwNUgpogSHEvS0MN8J5kClDX2VEECQLryGoR1MG2Hd3ffn3wQfvh3EwVq7BMOP9hPNADKKWyyC6lWviRR7DXSSLZ0joggful2ijzGsPV7eXqN64hvAvwAAlnPenzd/k7XNtDdp6FfkdNPHNa4qw9SCUiU2BijlEMDsU/CLoGNA30/JLJVK6k74ENQROYIQwf2lZYzrrcyXVhXewRhr8VrwN2AEjHOXNd4SRDWrHOvK5FdFdt9RjmMOZtR6PPvfyPIuxWV19V3BinOLRmrOloIvBfdliOBieNYyazpL7pyiaCpfvcS8o3oIi4P5H2BAilzZ5PWvxzg7Yp/HE+tDrnuuDII4xJsNi3ezAocGqMsa6a/x7nlRUNEI5M+/du3sgrZxz1scoktBICv5dHq3nGGsR4dJQ6edc6dQwgU4RDBrj5pDvPAratEtH9vPp0zzXcyXgliimoemEShv+NUh1WvpdvA3wxfl78PBBPPUU9QOsw1jHiOd7W1siO372s48D7GBQw7dQJliHnMcBYJkHa8IeBsCZYnjsJwBnjdbmdhUgantB9kT6N9R+V+IVcu4TS0oHggj8KY5qGkvSAW7cyNzY92+/+aZFe96+O929fTdrLJjGvVwLwMM/3m3UinwtezZCqC30piUmHnOKb00XjH2vvffRw4epXk1NBoz9jz7+MDz9T/7kT06/+c2XAYgFpMPvN8Vs1XARKKyA1+DVq6lCFuVw6CGtraaIT5WcggCOi89UJlUETQPQyJVPyf9q0K2cVL1xPlM+txsvB2CAd3PAiPKKlfduaLVGledqGYTtIJBCY6YCTESSocfyhXgRTkYLLOszY5o6CjsAsBu1PsN5yvNX6ljDQI282I19n7OAhmVIsy7WGpGv8FlzL1cXFPnE1fD0q+vrfl8FANb9K4LCaxiXho9yv56xcMGzfd2BC+lxN3o0ZncjOLxu0hZ9voWluk4HjHKA9+WJ53nxhp1anCxzHd5pb+jQIMbjFQDA/bjKY1NBv/GvS+eZJZKed5qdgPVcK61kzgN+7VF+KqzKP89A1iYGekE37l+Kds+QCq/AewAA+eOMFCMiwOJ07pDfHwq34evj+Q9NjWFY+iXqr06Ra9NmD89t5KRy79CPFy0WFJrehPGCZjKlf04yaZ6JAGgON+lmTeFrlE5AhdSVaZGwrMcYYLtRLi1Hl6bi+Ixll/WlLarH29ZwgIMB293DXV7sZ6RnbVqNDQmE/037QOU/MiatkyOLaOlqR4CmtO76j8+8yvM67nXtAgCq/wpyc1/4/hQRlDer8+50B7+pPtSUvGWcA8JHItQWGRpjHupunsnohdLhFkWgvlhab6FVgPM408ZuKe1S6K18VTAjbQVv0BGi40uk8Ym5j5E5UR+uXdZvapxdvK7+fY8aVY8epZhjIq0S9v3u9N233wW8r+E8lS1JpRq5hVM2tsZF2+cmEnFyTWL3vcYZM1EiY9MFqhvg9iiGO46f0NARgbO81QePpdXmOPaim01NrfD2rX6CvKf3TdonqzIAQICCCdM3wtkIgJxHdOrplCWNtctai3rKp2oDVRdRTpdXA7RX386+zV4LADT676fr3ygLHLt0ZFcooufZ8+jIU6/OCHTPQdOER09P23uAuta1C5g+NQiSdjR061m1bg9856iXkgKhozf/m//tf3+5EOUJDRtELOFFW365HvgqfkV+rba6M2QlggqRYXENda2UCIo0hwvlEQJNUaoJybZwisZrowWaMx0DZ9Bw0BUZeNtX0BarVURfvX5z+uHJ4xTagADaZgU9+VramfAcNjPM6catKO0IJMYR7wLCaQjc1oa7ApWcl+nbzsHh/QqR5IhO7jWfxRhnrFcR9oT5t9gX9xcYaCgbypneYZUaowxi4FIsi0M5P9zDISJkFwXQ9ocaYKytHmfRTHua9vC17RyACbnigDSsBV4984MwxnkPB5ax3L13t4jbVBGXljKPoHIcmHrYBAB2gUt6ANeUAbaICv3DM2aBmFEsNBIOgGbCLV1zGdeugHJPjKIYUMtTpWGkx9KCK4IzelDxTIPyGlbM2Hk/64Lxj3DzfRpNVsm1RVlAsKPK9srFA0RizOxFKr6+dz/X8XzXV6SXzzH+YwhO/qvFIUNf491kLAI/zIXq9qwnhro1O3ZvoErm1XOp0Oy1BcoEChWWhL2TMiFTViGGHqya6lqFruZzBXh0IUK0QNC39lmsBz+JFKI6LR0Znj2Pce651DBEh4qCkDw/lcCpbRAD6XR4gxGmtpSTX7VdYKvbQgvk2mev8PBf0uXh3unhg/ttebP1tWUtQjOT/oRghRagY/aSf+Frw+8spsPzyKMvMPrudPvWjRi8v/nyy9BCBfBF6W2iQ0Bs450ZescQtRsCyg7/GtaF4KyiIk0KNDIOjWLWcLUYqse8XTaend57UERaZZZn4sGB3uHjAADZj2nDhyBLeNqpdQwOQHJSSZgH97YV4uolHjpPC9kWJlIhKytrgR14KHsmXVXeXI9y00KcjyJHKFwIwPLFl7/Jmbx1mzZjrTuggubZPwr2HaGmq7e7RtvBULe6E4CtLbZVOosMGwBAmSBN8a5diVh5gVNf5kqbTpVgz5yKukqh85fPHcZYsjW2omRjDCS14AaerSotPW/t6rPk9vXTrRtESLw+AwAIb26I+XSDiJxveGmDAEehtHBwChStnH3XILs4tO88NNQbAVBdwFzpXr8KOe1yNvxllKz9+Spp+3Oz7pfndQwQ/n3eMo53I1xAxTPCO3iOxrhzcf13A/uqAWMg+dUoEtdiPatzXWH8K+JxByd2A7d01TShKnjnlcl3OlrvWTmi8o+esAIVB7AzAMAy53vfVVl60HoM1xofCxA5pwPnzDN6BlZBzGMtB8w9D8PeFdsFjkU2Z3+7dr53H6Mhr34Pb1VJPs71dBmKcZeWXOdh4Znj9A83zQdTod7JXg+PzllKBNS1083bq1DXAlSXvlFAohEXtGgDeLG7TSLWqKI+ra/14jH21J9JdCSe/NKwaQA5PwNOyjs8E85Vg8Zz4/caoDwOmVF+ttr67rxsP8v7WTACBIP14F0TZZBUtbt3o4sIALTuSJU5z1xpY6Vg7LzCORzRDpMv7xh6DhrFenYOpyaQuqh2hvfJn/XEqxPz/ZKXqx6SBno90qtYenT0OYvqIzrWlgy4TPQmHnk+07nR9WrONj+OpUVnV1RZHLCXtnVswceCb5MajExN8fQWl8TYJeowoDoRgW/epGWunaHkcej42FPw/0Q5Jt27QAgGJvoydh5glEWBJyMmoiDY3xaddxjM5svbJnbGKqi888FEIphCt7XW5lk6/KST4+zOLxrEAlgCAEdkhPJnCsXmPB/tNdfTEnU5/D5rvaVpyIdTD6O5GW0JbwHXiQCoQ3PXI/r8zrW8TACgjoHyDr6v8+lG0i4OXXybbHnT6hYWWT6R0Y1KMhKqRQoBBtWv+47WIch1046wHULC/IkA+J8uzXs7BqrROwKGA5LD0eoBB+LDAqFkKBQSvjSIroQW1JOQpa7IrMz5QhqayyYaSg1xoTxy6NIWJUY0Xv/WA2gRi6K7PBxCp8gZVeHDVFIN9M3pCUUGCUOZ3Kq30x5EECOHmMqn5NZPKAbKalus4cWctIMbRUw0xBkbhxrD6+mTJ/ncubPZ3JcK6VPJk+/xnMUIU+CMsc+iAACkAv2E5VSItMaBBpGpDhIKDITqoKLdGsbN7SP8aYEDEjnjMoR7oZ6TB4OR/vpVGAiGI2MmFx3luh7Ja6lAnnCyGzdSgdzekumnOdWxOVSCOQgx7uWdZY6rf3bRwdKC64pXinU4PPsDNMngnYfXy3h4hyia88veDk3tIcjQM/vHD6HRXGMKh8Y6zwv48fJFrjMsnr1gPZqu0igS98NWI65rUUeYchVxf9hjw5tE6shr5p2vpydr8tHv3TuUUNaE7zHSUitgmK9VaI2G4XBr4POMADm3b8f7bJ6+TFglVwEZYyH5Y9TsoFBRQ+jaqq3hgUZFQOMBGjBaYzQ0FMq6AIZf8w7rTbhOZ0pK+pBPKObUo2CeFupLSxpSNV68zDkThWctoxiNgZ/zYgHPQZUFHFU2Oa+0/YPepCdSbAAA2Me21GxRUYSme1Ye0VzPGPhTTJECgBjwfM7Zxosfo3PQZRXTegxqkLJmKhw88y3hdtDoAJkabJ71CI5R+lQuorgOIh3QafgSPEyDQSFVI4vzddHzd/ku5+tDUhUePmyUzu3bp69+8+Xpt998HaMaWmeegmBNXWjnCMbu+eRzFSKAO66RngFMnGeFXgWtiiK/v3gGYNDxNJKuYapRtMPCV9FSZYy0mnalEw795PEPp6fpmNFzDD0eHpMNdI4360p0kAq9Bu+ZMW6k1uQDZt1HHiQtZTytFKNUidPAZv15n/MWaFXBlDY0PnbjTH7ud859N1SqYVSQ74aQwr9rKXiyqrXvAEDOR1qHrbahKx1stb/bQX7PlMoR6yEA4JxUfnae7d73uzHg9mrcAcarzFw1yHhH37dqe3im5b9dP83v1eouMpnMkjODucqaIDp8zjHL/68CANL1ziudy27oDjwy7zuPoNyVX8WB59f9t2ij+8T30lLnvNYI8K3gx0rdUMaoOHYPxnM1aSsxTtRBLquI5v0Wc9w6KviddHWMd/Yx/GXz0Kr07uMoP1xdGkrPY/QZUbd5QbvWnbfGtM9j3Bgo/Mjj/C7ne4AlOxSw+W0/R4XsARMsAsi6aFBvVcSPAs3HPdVTEDbSZiL98AS+rY5x517l864HqsPIS5GpjOtlPLWkYrVGFHMkKox1TBqP6Q+JhprUx0m1suZGoj9HV9zPlmvRc8Rf59Fx6oTSTVIPxuOZz+b8SefqtJ4H+Zy8mr1IiiWA9vDwyJQ7LcKKsZoo2TgACjDYeo2zC49Sl+P9+zmT3pd3tQajY9dRZr64Zyh1CcKTz6N2Sh/LU1tAerUANB0mfGzoSBo7DNzprFM51WgDHTYa+K6VPP/O7bvRZzC2jcRrKibdFEwTgw4aYo6jp+exY/M5h/d77DLeyxqiZyK33/+wBYfh4dgw333zbfWRATMByzOPOVt99lTxv9V0vTgtkM1Ti43x4bhzX4wAYP7qKIKppigo4wNSTApA+daqI8VxCm1Nb3r1lGWTnDsLdplSOdMop/CD6QKweOgAxiX/I8roaOk9BjlfsycCvYJlOFV3fb3gTN/HnggyhCdM1FS6eEyb6mxi9OG9SGojDflRN5G+sQ+SrjC2mbSm/JRG9vVOKsCE9i9+2sig3Qavg9xzsAG64yy79m//z/8gKQBtYdQBwljgHha6i7d4agCEwYv6DhPPxPFKXmnlcRR3mX6sRVyHGa+wgygxKKN6C1O0b4g0azmK2Esq/k+YY4iOfP7kJ5ftYQCkAAp9Sqda54vxAlGz1AqvYTT2CZ0cTRedtAOiA5hnwpnIvU6hsRZ80Iv14MH9bOf33/1wKFDcw+JTdGL33Fr1O+t42er2HEwVaYVADmSKKy3vA4q0zFgGppLCwcQwwmtTdLnCMd7ju21rtit8+Z4c1oOxvEvUQwt81BDxO7sF8BkGYATbCFAKrzFWmY9CMQd/CozAWAqElOk3fLaKaPONp8DeMFSe0fDm5l6BKkcwJad5tVrxUOTwT3gv6GUM0ikWSZ2HGNMTpneACTmgFPQoOMM93377TarhC1IIJDx7Wk8wSoMeXcaIoaFHVCahp3f3vKq0H6FI0wKOa61FwN6aPgPjZu5WWuf+rO/MkTnIqKSX2tzN7+FaQs3Sqo0imlu6jUqc6DPrzGcKwOSxsSejwHD+UU4Yk8CCfViTqHi09LpMNw4V28x5DFKBL+5LBfoX9aibf6/SYSEi9sR5IYi4tsX0+nk88EM/osOmRjBuvMV8rxHIWgkmsqcUxhM04TsEJMAEESi2qmNM0CsgANXl0yN96pYAHKRQ5PC4CnAUwLcxVo0AKEA5xsUYZ+ZpS4dF2ZubZavV8Kat0CHKvdEOfF4QYfJ3x2PCuxDq/BBZoKEQBWzWreBAhSntkeDR5PQDDAGu6O3/oz/6o9D1559/ns+jzLxs8cGE7wOQPH2atBHAQT4HPAMAVUl3f4oul06gA54VWh7+KG2m3svLNwEcUmhw8ndZl+fPnob3BryaWgXcL59KalhookVIl+LYEFrlhjxwf/cBpJgXaoXxrfBbaHy8oho9CTkcYymCPAUBxyNAjuTUQCkfLB+LMjgAdvl/QY4qAvAjPQFThyU5yX2mipVGYPfSyLvWFlCBVoFS8e+Yrc7f8EvnIUiUsGLk5xgKAgkqW1W0apiXVlfuv4AJhYd2wGt/xll3kc2b3LmPETce1aPmw9QMkc8zNJVg5ZN80PMg3ftc90j+rIIk3yog1vPlz5rrXsW58vww+uZir5XuGrJeHSp8Dbo4Qk5HQZ3zgKakjNWY3418afOgj63+iQ4av0to6t4yeav+rmw0Kop7THUyJa+V3A2nn6rxGupzNjhv5+uoElmHTkG1MazrCDto23UqSLMKdNmBYdFyQSzpbt+Tq3t5FPcaQ24HvzQgMaB2/TW8IDpP86vjOZ7osDh4tvbIGKfqmEalZf5p9zjRB4fXrS1F+/0CZtyfvrfnXGCTPu/8jsGGPAHQh5e6Vi1KPD3hp4YQIEPre7SInvQsUKJsUA5Xtlrxf6fh6l+CJAGb/prQZffCs+YaqtdIwzlTRAAE8Cyfbypb22Bz3Ytnz49ico1kqJOhIct1kpRvjT98qwxf0IY0rqZysf+e9/DDSUc+aklYCC5gTXVdDS27AQjCFoesUTcc7kxn7bk05Lx2lAXyVrE3Zc/qViPvypmjOv7wEIoHSwuuqx5bz1J5Wp2cyhHWKyDA8Bn5N8/Cm3z33r20LEZnU4/FGdGC111TaUN5yHvq2O3/1Weq17OX7CO6LjrGXhAybaUnbUK93NpfO214no8zPis8h3y80jXkDc+Po3jOUmjYNIPhgUtnXfVppFPlX8Gh8wLurXdiJf05pwdYZSTa6ubQNJtz4EyeZMpp1upwELyNXRVZn25tArKk5+qBrx5m6L+OB4x/Ijd6vtAbbkSOtP7CtBMlimGLtjhsiwHu5PWp84K9utXfaO2NPRKp8zz46r/7v/yvl0yWXG2KNsVDgrfreltc8d2zFxzghlM2e2yFX1nZEkPAtnf2bNSLnTCsVFK81RYSIv+bcLt3pyEyKknmUeOpzwSHqe3oCYSTEJy0ziiSqReQsH/ya5ITPuNu+P8QwBh39Q7U2Kph0SgHFOUKgCLjPMVQdcaZsOF3704/fP/4YCDcz+LiGWfuGJYeAJVDOy4ENdwqYPNMGFGUtK3a5W606EkTXIjHbULQJCIRaNGiXekJw3i9WpvAXKm/wOeOTyYQb/ooSDCgjGMKWkAbQeoUnIa8joGGR6wHscwFYjME6SB0kc1RYiLIB7BAKVZgcr1pDxiSrjGfRyG8nIr+U/TM1nbcz7W2rsv6qmwmcnEqdG6FX3gP9+Etx7sJsaQuxIQpkg4AONRnVYlcfdovD2BHAeBBRNGCTgGUMHR4JmN7+RIgqL3YY8y+uwxwQyE5nv34h8cHAJBzMQo44zGCQaVQ5dhuABqAaaU4ERg8QyBBxYlesCgczpGcyQqp5mTJCBPyTbu1aDflARWGTbeRfnP9eOWtTA+oBhBAERkRVHlAwsuut0jOsW5TaIwICJUpjZcY6OZfyrcALyiUM0o9cyvIVF7D73hY+MmcTjXYWXtoGSWMPrl3CIG7RZTF86DwUQCuNdQfA7v5+7eTY8/96fQBc53CogIqVSDbv1XFs+syrb2meqsFb2w5VBCn9R0q3Gs0c691DJxjlJgJR6SwknmMGo45c5P7fkR2XT+dHj56dPr4k08a0fKwxTa/+OKL05//+Z/nXQADqYXxrtFHFGfVs8//KHXQZ0JgLy6OdoCs2UFb8MsxpgVNVEDksx0fqR0vAwpRbDD7RTEjqua+ftV2oJfvTl99+WWAzqXMrbDRtrVb4co94y3k5fXyYL0W0EEU1VSmbg6knno9EFzDuOILmpxpPVwizhW87wrCjCfIc2iXkpwzUpym6nKA5AEsm8JFx5vSShTyreWrfJk9lY82wqSFHHs2VjG+Kvd6WVaubZUk24MtZYL3Zv1ygQrPCrlWuTIlY1fwVs5++er+7gMk2cazG3K7Mmrod5WnFV4pmCQAwD37eZAH+yzHVvkyrQa3qslLgRvP0eb19BnOYc3b8MploMiDe21DOA/DpWrc5NLb3WF1ZsjeCBZsla4NYxZ8du6uyT4u51dQYrVlXmP+caE9+Wqi7aZek6DG64tGNpljLZ/SKNYQ2c+ec+9sG0qaNZzq3nqc3Id2p3AHCug00mEpx7vCvc/x6r4OVpWHuW87CFA6ec0hCD/hnNQgFuiYdrJDJ3q8D5qd9n4q847FNJij/sDULlqzOv/NsQl0VYeJBR8dAB6KwUZVduSP/HqPaCktYUTUm98lXp79yODhf/vbvdZ9OcCVJtIcHsGm1pyH4Psc6fwqKPhT8w393KihDv9LR6RbS0dp+tysfxyMgGSNTCG6x73Pmm2FJLsmF0f7sjr9lgMLGjIltXq9tEWscyjkCLUWpONdGkwBSaYrAXNIkbQxjuDDpb3qvnGujIOthunqBBNdeQqjnul+pJpMEUDmERkzYd+HEaaxtvGtPq8dYoiSPQy+6YJm5JnACbITuc07oHdkLuA8AEDAsO1HgDEyJQUGb9YpA3gzDsCkMp9O0XP4d3YeU9/nZvRUdLboYgN8O06N8DM+WmLMs1pnpIPKRxu/Vl4ehTjHxjjWYOREeOn8Ln/kGukVPmv9H+VKbZsFMvBeo6gqT3F6LEfoT/Hd6FLTTo8pMfcjJSemY/dceyZRKil0WhlcXWSlQ9E9BP1AXgoAKWAjy3QtAoZNTYYdmOMs4QiPPJjUEvcAmlOPL/DVlL6O88bp2r/3D/63RACk8N+E6KDMNCekodgvXjUnPp74KZ4hoWswmlPKRCyMpqBAmUMhIqfV3H8ZL4MR3aCfKgTBu/A0geqRYyxTDDI633PgGw4GALCUIBVLiBkAoADBZdolpzjcXiRoDHw9dsfmBMUpc0wKQiIGms/OnBAszBcm8eTxkzKI8TjzfhA5rkuIzoTe6o2kYJ7Go0L1MOws3jMGVj4fhse1GnCtddCq9grgbGY8YbbCqTJVY67IYObxdlXXDOHNQdTAxFDiWqudxzidat4QMXsZ8II528czoVugYPVSc5gAlK4aI4dBnMruq8Kv+VM50EcYd5/F2ONFJCyJug0DsoSRg5KeavwgTDn0XAsD5F6MeL31ByIeNL1rVGOKQieNANDIwtggF3xH0jIX5vjuXd7HodI7LtMRcOB/lQ+BElsFkkMNs+YeAIDvv2uYVnKdJ2oloMxb2r+9yBk8jOURDPv7AN0Yt4YV6xFhNuCSAADX7EalTDH1MQ4vAMVOVlsy9tnaB+kI8LIGc5RHBWRL0NU7P0X7pGfWiPfwnAgTjDhyvqcQZsaTyveXJ/q7+xOPPMXlZu4qcM6L52kIRYgNQGPhHiak0VTjnyqrFaoZz4B9ba149/TDD9+fnj4ld7x1O6zL0C4ApT/PUAGDF7kexn79WoHB0mO9NOaJ87tAinOTLzQEtK0FPed6JAFJ+QyjWkbt+T0ztADuXtQDr7dFXmk9EfeZYjP37r8X2gMEYA+N+PjTP/3T0xe//qvQNnzfc8D8yd9UYeLZRDcZOcCYjBLgnLm+EdbjgaKGgylkPR8vji4WWatTU0mIxNALEU/J24tEGrB+X331VaKQqlSvfNOezyppR/TBFAlKUa0r4eTsgXPzrAKC2PIyaQUTDYrw1QIAACAASURBVBW+Cf9kT8d4aNRYIXD5B8/MmRm+Je0Lkk3R66WCQSt75MHk2GtEHzmm401OlMp4aJgjf/Pj2SoguloLqXRp4P2UEnMYTANExXEbDWXlyqv0dQ3ryVhG0grlFOiCFmqQjMG7eVB2I25XRmtsqggupUTlrir8HvI+LRc3hdFrrxosZ+dkFM/d0PB7aWQf16647gaQc1vGKlGP4wU+ewBUPa2Ep8q974Ee+syuoc/UO79Au4nGHJ61j3Mpw3YW6Nqv87EAGQ1RjRnBQOkDfQ4+JD2XDhoFKqBnxMq+/yrb0onGvGfSz6FN21O6R/XGCfguZIB37+vtkh4eW9NutsKDXHMYuEc71ToGlBeus9cqLxJ1soW8C4LY2WSnAwGAjlav/3mhx6u03fNQPQaeGTlx41r4TXjnq3YgskWYDp6lW7eDFtRkGsW7eBrLB0uHK5pmvX8AgyP/eqVbNDXCMxUv2GGA74bUfmbdk53+XRv1f0K5rU2Rvb8xBSyPSKc559D8RYHTyscWxfYce278G/3MGgMadO4j+4VjKWOZXucHDbWb4mE8rzO78vyzzqmhzDm+EWcYvDlGcvSZpgLocAu4MWk3yEGMYGgo0WhTnd3zlvM6/dY9W6GF6b7h+mnM1ygu/1UXD20aIXsYzO3G5rrjtFAf3W2pdFYanY31tdXcHqXG86kDE3l07RTdmp/I69SSaheAdV5aFBEdibVCZzNt25TWde6NVJmIoYGaos8M/+saLB5/7NHYaq6RvEr61viVL+joYT+1z5DSAFFc4/fqUtJW1hud9ZadIKjpVrCQf7uzbMnTAgDZ0wttngKoRpQcNDjAeyIwx1nWs12QgHXl3BCZUnppIefw1imQmnFM1J/zh1ZdA89sUoJS+255+Mt/WiRTcNkOS9LPtX/n7//hZQyoFKXC63Ejinc8pFNJ+hBaHI7xdikAzAn1BRBYD0S9V1HOOMRMevJZE4KNoUnxgwlPZWAUQQMBYeGTM077rOfPUowiiAZVM/Hspwr3tB2iRcuEXmRBCRONgs+CjMF/VMqkcvBqARjCAEV8U2HXxaS1jSE3C2UCAOjhrnGR8eFFelWv5p53LoFZsMZKl71vVW8XwZK4jkI4FJ0YhsC4BAFUch88/P/5epNfy7Mjv+++nOcs1sBisTg12YIEyIIX/edp7b3hhdU2BNvwxmsL3sgbG0ar1W67m2hIJMHu5iBwqCoyqyrnOfMZ3+FzTtxbJSdBZOV79/6Gc+LE8I1vRNxuXfdTC6FrZRvk2yEenS05FFaabWBFTbYEj1KB7UBFuKgZJlBI8zRlyoL46U8UY2hcOAAccIJ3jO/KjLXOXMLO6A4Ouj6brqdpKKZ7QxmfymAbAGuKZNAUuFxLhl1Btv4ocIiBlSyGjUOQhcNK5hLloL/JsmIEXd5ihDhoNQpRn9P3jdYWYJHs+9+lHOmd7GB1nCTAgJ7pyeNHh2fPUsvs2vQ2bkTxCHjBMMznwmBK6SqTKxCAWecaUck5IPiegMAKUKpNJP8CyYJO5/zDnpCc0MeCNcFpR2bDAAjYReafAHuyUIyAu4vszoynIZLO6Wszg+IYpmTEwaTpgpvyLF0DA0DPls/ks3qvBeJIVgcNikDbvQbai0N/37yRqR1Cy/XH+9pOzXpWGsSgrK1Q278hTq2ojNrfgF36mXsknCcrCuhErSdUOuuQzmSl0SrlLwEhw7Kg3wFsD72znZX2u/A5LCvkxo2bdgS0j8rg/+hHP7JskL332qnO7/o175fkVnrlxbPnh88++/Tw6aefHjQ+SZkOrQFBgej/rC+lQjrvdhLOz9MHpYwMDBR6StcCAAigkdGKsLXiaMWlVvYl5WHtbC17cFP1jGLkPHUvEprngLAn+5VM7NRzvn5rk60fC1rpPm62efOm11FOklgmAhroceDmnmJ3uK4w7ACuD/2Yej9KmkxnhUYKGN3A1TTrSX93x+YGa9rLPn+eMXrUmR19psw0dAusLM7JdGRoQoRu5N/I0w54s0vbwU8OcAVRdYi5DmsXWd/ZdfQBDYpm8LbebwTvyMZ0kP0cddr036cOmn9/ArbYDzip5f26YIWf7fcuzXd07kdPziCZ52SNsBM4hdi1OPVhn3itToLXZGq/2swOBoDezLa92UR3/z6qgc4ekYBYAMLRuMUEWdD88x4Ehnu++AQcCF4JSjy3vbXoeh69r0Av6RaX5BRMZl3mMy4gaTS9JLjk87NBLAHkUQngaPzI3uL78DegiG0X7NOCrvih7MdiurRO+lRWpv22/9UgEbaW9EVAxoAq216W4dCgwffp6D9kBRmewSYMAOkdGADSncnEMgFkU9X1HlMuMgUngZKZZQ2e2efYlu0v5rwnw2iqfYNKr8NqurbLA+jfsM95dOnev6+bsLN/Zhm4oAbbGReKHrCcUSpscLRTSspcm81U51pTImxb24xl3NbjUaM53+SvSGQVmMnH07gUpgcgA6UEnZ6k5/X7KjCXb94ziE48q73VdRKYB7hXki/sWcb+tfHwKJMym/gEAZa8Tb0zbUOeJdeLbAZIrIIZHQ3iezMyGv8zMnawvcSHxBYrARB2a9jcnAuVKFhvBPdbrBpZBWQJf9d7231wElS+ZntBzZgPnYuO0b3cCLw6MraShvDp1za/Y10LW+BE17OfXJsAH3kJ2HHVyUCm1eHL6DPWbw7uw9bWvisO0nc8Nro2ePq7E3BwsvxqklXyc92k0wA8pVAF23qATL/XRA8lGlvaoc/6fmInnYstQ3lnx3w2AcyawHrJWWu5VOWW+CD2KcwUvdMEkvEf8JWinwpE/9f/x/91LgfTVClnezXzOjW4z58+C3pihCJjd9RETw/iLG+za/q3BMBN7uqk7rqTBGg+i52dKKdLY5z04lqYOLpvDAow5xHjoq8paHeQ6TrWVwsRERDguqyFqqimqXR+17ftkgK/Q6meonI726XAzHNxM+oBhS8AoLzmGugglGYbtE5VixgBaL+EBidTME0nKhKF8K33Yg5pgx6tjQ2+Gm5ACW/TNYACOxoqMbh503/LgdX9Xas8svxWJC6LUBYrNdRQf3QPglQjX6Xoz4M1DRp1RXaEnbEIWLKYCVCj1mzZze3RcxBMkl3jOaHaBmjqqK46IPpZMlvJrohC5ndZIMeg/FZBuufARSHtN7uv6V6OglAwrWCD7Dy1yTQrxBDgBAWhD91WATJUVJQ3+4nCJTDzWiswbe2Y925M0tDn9AyeM//0SdB4ZSZhXlRJ6N8K4Jh9zn0d9JYqq2vrPeRQiKqtbK1QWf1+fm4iuMuyl8IfgCb76neguUoRUP2MDNByJkYPCQMczfQTBKXmL5lpP7emJNdBIOBDcYlVwYxlI8ul7tP8SPKt9dF1AAA4Y36ek7nqUOB0Jubcd2XYrl3NvFU1E/RzNwsFAJAO6HTaBvnOrPfZiZizlCYvjmL8fPojpkPAiDYJWusb+lWog6mXJKgQK4pSEmoa/W7tJQCglbGLGo1ZOuLrV6bxu0TJ9P13LQ+Sm+9+97v+HGwss3ZED7xx3WUsCuwB2x49fOhO+rqnviv5efgomX+apYLw6xmePH0awLOBLXs1gy2cYMBJSXmaZiZjEyOcTMs7d9/xc7168SKAnSYwmJUTYFPvpl4gATPigOkZtRaSW+Tb+sLzkFPqkuAjwCfPIyeJca0p43id5qstX9L3LB+tEaYGlODF/twoYTNiPxxmdCc14JRJLQp0AQDrcvfEiTO0A7ycUP0UmizODSVZen+9M8+M7gIEcXdpHO7BICu+vfoB+PMj8Gb/uI6n2LRW39mJUfrnPWnTI94tDsrOQExQhnXB4cXeTBCY4GFdO3SaAVbE/uGQcX5O5W7eC0d3BpN7nXKO/v8AgBlA8v7HTmRYDDw79l0AHvfh3n6vlgAY/GzGjdnyvDfNDAEg5/uwfrEBCf6jwyfQRD19s5vNMBGMImv6jnS3nEqCTsvV6/RcYV2PAoCCaTPwRv62PGKfqW3d01mwkzSoBEDZgWPlf0z4QV+wV7BCwniM7g0LKDYso/VgR+yRiAS22M+sa6JrO86d++5a3JZvrXMvG+B4If5NmEApW5l/TmXReteMUQHzF9wsUM8m/av9yOSovX9Tpld/gvYAMIDcunX6e6S+N8+heydoTmM5+hOwFhJUydSsjRcFnzO19Ix956xhgqLdPIy9WPrdkxnSj0vXmWwRzjjnVX62mYPFF3aPklGjPHpFsJ+mXJ9Oz6rPn/UngOxkCt+4YyphN+VT0aujdnr5ug0E1/ltuC0bPHWAntl+jUuE4xtERiIFXNvXbXnxPP8wnrgvAG3uG9BjJR7KLPN5bYDOmjqp0xHJjHRWybbkDV8bedff1zVl7OrVTD8rACBdnRisU0UKACgplDO9m67yDv55fVABALAIJwAw3w3ZU2LpGCRtk1nA5wGg264M1taWn5xvniVrsUu6VuJMzITztweVt+palM+he4gZM5IzYF9YnomVKA2c90L3aN3d+F5xnfyP1SAwAMCWxejATApKXwcxflWyIt0CACA51R7oD/0W5INjCyxTshnjXLgUYEwuWPaQuLWMXtbJduhiYvZ8Nk1NLXP/zf/5F+dQDOOLpIGNb/w6Ckp0Hi1MZk6nKR+oAkIvAbCDxsZVKxrZlvCWSqlMnwRRiiU1laI6p+FapgXsZjCmOXpUxrlH96X8IDVGm4kwDmBRkQADes4EcaZGCDmp02RH1I6j6tjzoEFYpcj6g24CCnw5aMxDLoVPXS4JTrWgHDqERzKxEL06L1EodaDOz1e3d9GZCJyoE5fDjWJFEeAUK3unRZyzsrcTR9OnLUwyCHqfNE5U/X8a4c26Kt5zGTWNKmstuBxzPSNGO+8atBnFJbmYTjONDgm0yYADAMxaQx+mCMXKqmuDnPmiv0DrZ61oq4j0/qE2ZZyeAaORKVX9tinwqpV5mdGK9BUAENDnYa8oGBPIon8rSAinIqgrdCKtj8/ARY0he2zZn464ZBVkls/q95RxWDGuhkS7IRZdZRWkvP/e+6sLMAwTmBQEnNo/3duB2ZMnYdo0GEUGVxA1m3gNetxc3wkATGdkOueWnY6K0ztShiAFbyDw/gMHcgQqVug+N5s6zQx4/2ZkAXl+1tIZfmdl9voDBojCb0pea+QTFO6xoM8EYDKyRXXYLh147oAtBrQNBtXw5vFj3wNZ19rNAGs5ny1B0vPJqVOgStmNPrMZJrvRmxT7dg52baECcL27ZfJSmi5aSdeRs2wqi37rlp/XzRSfpxbezAxGGKpe//GTw8cffXz48MMPl0OnPRAwxLO7PObmjcP9Bw/8vt/+6COzrp4/y6QLyY/0jt7rt7/77eHBwwfJNADwFHRU3SqMD+uTllRYh4/Gn1o/A3lnlAMl6EGu9Fnq/0VRlD578uTx4bnswUnHc6iQendsD+UOMyDk3M19SE+GrLtAHmVD9N9q9EnZkq6rtbcD8EIjD9PIj4yiz4hBRmo/Y+xTIrB1OXqzvoV16wr+DYWHo7U+1/+YgZB1MIh+WVuALD4HLXlBv2ydv+eje3TkoA6uAMtU3VAjp5M17fn8Oc7YdEiWk0xZJzZ0MAR4v2UHR6DN82J4T4Ns7mUdWbDr9DPYqRlkr0U9+Y/pgM/3QMecBm3z+f5zz5/70+Rp35C1kR7ju/rt2qMBAGxdnuw/+8W1V5ZqfH/JTbv/47cQwHM+JisAf4N95RoOnj09Zes6GACM8M13dk+FU/9A18DvmfpybgF7l+A0n6dsJQHjDjTQk+gS1oj14x3c46PNrWg2bceW+d71TZadHiwg9iNnrlniMT/bpfpt5pVzkl43nKHU7IZl5D80/FhneWc09aMkyi4f3nvv3cP3fvA9y8U//MM/HP7wh8/qh8RuoBd1z/gaLQtsgspgpmvWd0+KrMcuo83Zrl/W5MiSw5YLzAArPUna/K3+6ymg5HNYn3/6OMhadGNs6mTCIheAKT57ZjB0soGX7zizvzLebRQa9uUFy6n+oLsiH2GrwgNoDnvsydazsLkMZrV/FGvOODuywXnuJM3m82QNclZX5qb+C88wQSZKN1gH+35u7Bz2QtY189xzJsK8pYG2AeIyUfBBkUGfnwymsFwyRlz+AeN4A5BHz+v3YgnqZ/iqlh2BaKscNuXS8hP0nnwXnTbPoEsZ2m8n/koSg1O3bJ89YIXPOWNrFdbWJvj6PZ/TLnFOAbthRHofJLM9o1rz7GX1SPuLKcbTM0//l3cBNEOuZgf+leAZzDjeC1si3cx47Ox9Sj6CWW+Z9kS2K2HpyK8JYzxT4uxLiPl4KayE+IntE8V0jqJlFMvtHiQdSzj8ESfyDHrsJD1+rEcgjubDCwD4b//ir9wEMHUCqo/NvGs7chorpQ6FbHDrduzorln1UVwoWt3E/15MgTR28sxnCdfldHr3LMMqVrK9FhLPvAw6pI6GygyZpCgE0DMy03xMYMR0JlEqDkQLAAiylWIig6sF1+KYsuogOL+HghTqf+ootsPfTreL5j4VfgSO9cJ4LYei9UQYZw55hDAiRbafGlI9mwRWB9Z0VAV1KN+RVV5r1HFgPO+pkpzZMf1O1wcpczDbiQvTSVqHuKyIdNkPiiUFls8GNZF8Mj6DejeyvrN2ZRr+6VSRKbEzMpSAa/hYpyqo6ezZSDX44710XR24JU9tBKj3pAncbrKVTqdSBFprrYkYA1IyCoIUdOkeLkVoiQEBLftro3cp4wJx3mzkqthQZtspy/oDGAkVda+FZ899D4FiklU9izKx737jXWdiAKH0PQCiWUcPrcsKt7WPOF0YjAlMOfPEyKwyEnC07HiUBooCn6wHzjkAjt6HGjSJhNbryaPMfA/1vo0tazM5I+wla7Qcu44hpPTD3z8Bfxw4dpKEEFUpU4EQClyzRs/THdhd0lNHKfl9/Oihg2ifJ/8/tfOqo1NQKxBF/wZ8m1Q6zhEgkf6t+9HlNRTHGFuCqch8slM6I3HoVSogBshTr5v+rTp6Pavo9Gouqu/rnEHVk86ESYOsyUjfvKGpBBlBKMPxz//5f3G4e/vO4be//e3hs88+87Nor1fdexs0KYMvff+jH/7wcOfWrQbGl61rfA4vXjz84d4fzCgRM0A6HRuh6+nnDj5HN3XkazvX7Y4sZ6cNEQEEkCH3jSk11k7L61cGQyTz1Mzh3NspdiPSMC30PJwL/XsBa6Mbd/RMmAI8H++hv2WMzaAaoKWNv97NiHuNcdfR76wSmcq1r227NqnCBHs7G4Xep46X0jCvtQN8sutjpnqdGjucY5QXjgCOsOQCpwabwFkia78Ceqb8MCZzBCw8I+d1fWfU8h87336qghszr7XZWcsbHNRS9g49QFaIZ58OpJ38AnjYJ/Ssnhebt+wtRnXceAbh+vEMguf3uT568/TZ59puJzz0Tq6LTrN+YRLFyahDmhCTAMh6HGeRt45smdEAvY73J7WkBGzz7PGeMyifDrztVAEA+WHTtnotxrSL2IYkfeb6ce1TAOB0b1hTnNGcfzGk4lcQCKFj9Szz+afMsC+NHaPby6Lhc/n+XtcVuI+eIPks/6/DXj82mfN2E+9IQkA7J6mW7exY7AYzPNvp/dKX6NrhO9/5+PBP/uk/8bv99Kc/Pfyn//TrI8bZDK5hd2z/KEEjAMA64wQIZUzE/ysdeMhglGbkH3+UfyvDztpPWea/uRc6Yv4cOfI5q5+a/YyNzrmibAdWGwDk1ptfdy6nXuT57N+vaVXRfcFhAoRsXRA/3fqipQJrX1zK1ykgHRO33l/Pq2RB/bAEuZEH/Divg5M/7X3VsgvWwnpLvmvC80U7dzLS7NmdCLEfdb5LJ2aNtgGA6j/rn7IxF1OxNlhNt0lopXFf/FHOm55bPo0AgPwsIIzW0T21On7QgEEz5vh3gFEBJ5hY0zLN9vIyaNjSBdZo72f8IQfF1ZUrm21Ww94z25cxrYbP6Vn0rOqjpX0DsMrkp7KHKX0pIGRQczSWnXpz68GwV/HTsKXYhVOfZvp1YackZgEASP+ADTrpPkqAK8jX+iixkLPnIqMAZleSCI99iZylX2IYOEy36GDKnWAadp/nsvw1yZkyg7CBp25feqMm++zP//Kvz/VDUxWaQZOQOsvW2ZXupO9O/KUWUUencXvNMnC4qD/Q9YO8ZD68AABn6i5fcXZDzheUJIRGdeZaHNNJOorh2o0bvffbw0Ut5tUrAQEkLKXeYjAwhBGkINcKQhXsY+ziEKY5n5XlyN5kJErqmXAIlrIbGfv8DNAjDiZO2EYjkyFWRou1YaNy7dIGyXC2szPonIJSrYPm0PvwQLcdwbANa5qw+w+GFmd4Hbwxfgt0y79rTQkds3HweF6tGQ3JVMOD0+2pDjiGIlecoOumRXX8BUFMDkNqZ6ABT4dEhk7y4mcoLfeK5KedgufeTmdMatZ112MuMEprOpXKFi+DdJ5MvIIOGT/1DdB3PO/cAWWaPHpNL144PC9lanbFp1bsOTNbS8H7OkM2g1wCLCv2sgREfeaQam0kG3R1VzDC++iZFZQmYIlS1bOuvgNCA9dYrU3dj1OQrIL2yiBEUed5dpAxf67UUn03TfTyHAYGofY3MGIf6Rmi59Ef2BLJZqb76FediosuLfK9V92f5A50/7hvA7LpzLQoW+4oHLq+gncp3ABcZ55iovfzzNS3bxbAI4PpYO7ipcM7d7/hz4mS+cd791wPLnlQHbiM47NOnmA/BBJZbsriURY+73bcDV3PI52qkYwrwHz79nD79h3vr8ZP6h0+/NZHQeWfd6Qd42lWlqRzmkXLLSigNUzT1UxOkUyoud+f/uhPLQu//uWvDADoj8oHOPNPnz1f0yjkELxz5+7hvXe/sQAL7bMogvc+v5fSgefPglwLoGjJlGQHFsIKIlqegWytrF2ZVVA+3S3Y/S6uuYZS/QGkcNUF+/79L+vMi7qaRlUBRwU+RH6pjRdIbJCk7IPolGQ7LglxXx3ykxnIXh83zrHOerNnYEs2qW/0+TDgkDKOeX3vpRD71qDqGlOmAXezNmnAg23IGWrJTZvqESgmI0FNd94ddlLAiEyHiCOzxyGiC/QMlvVmYaazzhmfjg16irN7+nl0J9efQd5yKP4zAADrob+PdPxgCCA7s4aRgLLmLDamjue0x/z3qYP2FZtdP2UG9Xxmyu58zrmXBDLTjvA+eUaBtpuxyDobAOgYSH1++Uir/CNOL+tI+SF7wP18Bmr/fM3B7Mr+SV4yDYJ3WI7j6mK+s+szmFh+QEts+F7sKPPgE4grM0XXc2wEvsD0FSbYwPWQfXwY1ki6N4ybZNcTMBLQbUYNgQff43642cxrR563LxIwjfKe5fiOHhD4YbMcy2DCys4O9uRgCuwFz5hgZGmCBGnsFfmPPjp3T5P3Pnjf77tHCScpoP/P/QlQ/Lpd4OOX6o8AAP6QRUZmkR/0DNlj5J/nc/BXnTgxs7VGk6EEHbn6Cj2EvlFZ7DwTsCLCsowPhaz6v1cT5ryFnoVzvPyI5X+vN12+LUHt9lVaw87+LMAyPRvWBCufx6Hv8fu7R5bPHKLuafwKAFdAjOXLmxmnLvjp+QSTYcoplHD8Tsr7lHgIcyfJHtYwOiF+Ev7dPDe6h+xJfNOzw2v3RhMbMNTup080vWizDVlP/a29iP+6S0XkK+Db+pxpikPlgmeWDcKGkbzSmdI5ef5UTZ0D5uld0q8kNgx7m6Rgzohtk6fuhEXnEopR/qbfA07x/fhRiQsoyUXO9XfKt8t2NlsiTPH4k8nMcw1T/+uMIEdu/NjO/az10jEjkcc5Rp/DaFXGPQlkJYJ3l3+e3/6LemS4z1aSfwT6+IWcEfYLUAMb4fftOYS97d4tJNuH/tf6vn4FYxbK/y5zi37PWHv5twYArPNa362FYcybjb4C5TYwS1C+DZ4VqFGwTT2cAZANnGoynwf5kNBQAqDT5hr6t+0cfzG0bDdjehpKqh7MNWqiFitTqhKEIna6r15Ejq++czSGqmNtJBweI9iGOzrcQczPDQpYCNYYJXcqiIMGEswcyqJJKHqMrVH8UsSy4aFyUHcqBRRnOTQwjBkCmY3fnWgZ+UGQJWTuKLtc6pIDyoymNQCAE4UAz4PEs2IYCUANzviXKelAGeOsTKNiOm6R9gSzeWYyYJGJUPJ0uIVohpK/uzZPR9XU2ZM6LD97R554rntZBwIGcOjJ5NmANcMs+ZS8njq/PD9OnNHEMQqQgEHPra68+qMgUNlH9adwZ/32ntDvQlVsE6zWvQF24RxPIGiCEF+Vm9Z6tYYI5sM0iGTiMYGcsThkYb9E0Xb2dDO3k3qq70ynYP13wZmFRg5ndIIAegfq7pkegWxahl1SE6VN5pR9QI5owKLsLo1frGPaNA8CJmsrI6n/SzFbXxT9RZZQrBFdlb+kd4nuJxZAShPeLGqlvq/7GVR8kSDbLKeOn7x585YNqoJ6OWW6hv4/98916erNMWQWdo4AABm4dWbVe6AjBK9fv+H7aZ793Tvq/HzB+krvoMy6jBG1YGIB6JrJSr9aNeDPXzzz2rrfh7vypmZd/1dwr54X+m/pHIFcovZr/I/6MOiPPuP7yTnwe4t5JX10yXSx2x1ZqtpUOxFPnxoIMzvGkwqKvhfU0Vrqd+gwzqQYK4x9pFQhXmv0xKyr03cFskgBvXiWUZjU4tr5qTzqXgqw9Dvq/3WPAFKhu5nNUr1oeW82YwdXu4mk7ovhZ9yUdLb2K/fK76FpzsARJwN9kpE8ccynbl3UutVcjA79BDUBtOilQylMAOX9DICGDowYJ1nKq95d6xFALrLHs+q9OXvYmwRh+Yz0rNaMdSMgRt71b0BoHJJZfgQIiHNCp2scVu3FBBzQQdgm9Nly9lfvmJlx3QGy2CcrgG6WEyATO4BuRneh+9Gn3AvfZP47zt/eo6mD0PnQCQAAIABJREFUpyNo/cvc+wY1WfvWhHfdWU9ftyCAn7+9IwjosYdkBLdPkaxYAqk4zVumci/eU7IrUB29NH0vAvBp/+d7orORXa6ZtUmvAspfoOvLBix7CuhfarzkawIg6Aldn3OH3rcOr14Q+Js63LwbDDY9hthwmTT01TJA9invvB3cvE/O5K553SDdV0Ejr6jvHX81paisM3pk+ROtx8230qMC2d770hIA16HD6imYs/oIMAVGvVHUGDXThaLLorO8r80qhvKd8sh1dla28avPgE60PMpOttGYk0Nl1M2AZ73/10zvmHKFrsl3w64F6EDWrPXrH/K316ajRsNQSJKN+0453T/fTRLn+Zh76H4no5HkPuNhd9CXKEFUSrbmOda11LdMttgNEatLlfDiPtGtTPWIflVcIgBA/53Ad5dlLHvwhvGuvbcbX6efEH/EBnz56sVKqFFuwr2nXsVnUSZfP1fiKCOzw2ZNIuy4/ETPouA/ZSiZZuR4qj3bbAcYa62EVP3IWQqJjgRwN/tSU8+eByjX8meSVpr46g/nHkYDe5q6+Y75lq0etf+n+ts2eZT8hrG7f4aMWzbsJ5T9UrRM+go9wPlFz+h5rY/aUR9wZY4E1jMzeQJ/B/9WZfGSkZREpzRE9+Ps4g8a0HGjevmosOUThzK9C+YKukLPio0GsKGPkWXxpB8EZ8lxhkGr2Ht0tZ59+hNb9l4fzv7VX/5VgMGiJvolTrZ0ci4ep0VNFUAi12Z1ZAOG79QIifYgOlmU2RuzCuR06oXSpGt3wpUC1D3k7Kq7FpSiNHR4ZRBAjyonz3TsUuUNGjx5spyaCF8CfXeCJHu/DvG5USI7SAUArIjaB8CjFo0Ijo6oo9PtfMcg0KHN0vl7OkA64BGebIL+r/fcY9lSO0452lQ6cjLpZDkNktfS4EMy9HuYUuZCk/XSvYz29A/PpZ8xjQAgBWcqNNVkbHEqfVDEAHDNK/VbovYKJW0DqzZ64zsIHEYGJ02PIide11SgceSonPYzaJAHTRTZ3M5FOosu+SwTYDphSxl7nEn6TwDUcCAZ1ab3dnBTI5BpEjvY8TtYKbwxOBDHOIYCBax7LybDqLPFcM4gUmBDRn/sngdWOu1un1rEzbJhDVEOQo6Za4rymDX8U2FiQI3ytgNq1n7fg2ecTv52/sXM2HWQBig0A7tjNTkTpmq1eaI+o72WzIjyTrdijCU1T1rTyFiUlpRquuQfVlNCvoMsxyhdsoPE+pGlJzBSYCdDBgggJoAAo61ck0Fjkgl7k7VMYxhdU03hHj96HOfLoGj23xmFXo9zyxnTeyv41r/FMPj4298+vPfue84C6V30bF/c//Lwi1/88vD4yRPLkjLjuo+e8+rly2kU+Tyj6fTflJpqjfRcuv5HquO/edPglZoZWl5ev3ZJgxSaAnP1+hDSz5xfMo4C3PQcDjI0OrkdcnHUtb9x0ALo4UwBDAHYyqFMKUUB3CdPViOiHRjEhuj5UvqQcYznKgVjTm67SKs0Jg3wnFdZjWK1L2JGpZyndcllAAk8MaDFWMUGa7BX2B/LfIFG9AR6eTWm1ASZMmamLsex2bZuSaP/I+uW0gGCFt4ZB8hGWjbnTLX8qvGl43acBMmW/pBFsV2ZIya7KrzPKY1ZP0f34gDAEZuNKcm08H7Rcwqawvbxs9QZxJlYWeMykFL6UNriyPazFtNmoX/m+fWZLnjDs546gaun0AjUp7M9bcK0y7zXtH2nIOIOFnZgPZ99Bq/sy/HvE7haZw0gYwZWsErIWOc9N7VXAP4MaNaaddwkvSvMUGmQsQx6GQDzvfndtKv785tayn2Qy+M9e5sEw+iQn2t03Gkp+g6wyj/MdbIWXGuuN2tCICZfQrJt80fASM6uWVnbi9Yos5/TSeZep7+b+8rnuT+fxdYBvPWhV8BOXw+DEKvWvKswsv7ozNPrhkiwAXgammp8nBIkYobqO9L7gKiM6+LfBtdYU02WoWP9GHHqNS8QwJ6zp6uB56jhT0+SvUcT2OQsnVKhWTvOJj5l9GYShPNcx3feutHPU0aufgpNGmDoVBbRr/p52Bn0szouNTrVKfv9aRaa/li5p0pGMx6SUk49P+xJMyI72toB1uifAqjEOuh6sqlKUsDKOwZGGIu8m0lKzyszq6WfyTDZ31evEwPk+ZM0naAn9fH6rmwfI3+fe2ztKzPDCExP4zP1v4rfGPaA/BL9+9mz5/YZxL7zvsrnJUapXNI8b+pY3YcEXdgcbzuh55XPaprexY9j/+ifYZvYIH4lck5KpOae4ofsd+OaG8y2z9bndz50xHOUHiJfBOVi/crHkg8nYCznLowkbRD+69Klo/mtZX400XvbpsaOKcwo3ABdYiFHkR1DTY+E+K5OjjnYhFG+T03OFkz0gEvImOWZaUMF7JCflL52Ql59e09sGuw7dJX+NgBgJTg6PuaAJzABXdMDMTN8GlcQqiAwu5kJSkjZNgAAHT7RujXyTE45gcZSFRcuHtShX1RVHxIFGXVeRUdNMPzGaI/v20BNz0ODCAyRjYuCYTkzPlBBt2ysi6IGTdnCmjnP+T8LKkACwzuDtx1kNovfLMsOoINyUsceJyHZO2UB5QTrmdWka6vKGOhl0Pp+BPT+HQiwWRuhrTLyzOOv2qcBpxblhwB506mTPQsKrbVKRmAjzwEPdv2I98Nd+TMX2/KgLLSaObpsIk7z6R8QxzVepU683oWMO4Lt5hgNQnQdRlOajtsGfNnXBNwgvPk3GbHjLtEgmXq3m9dvOGgSdTxym0kBCq70R8GF+2CUNozicbCi4KIlAapFsiJcrICgnhiT1UxMAf6QNfZWn/X+ONstBDWyAu3K45dGxg52C0pzG/jQq6bxNTrr0ZZBhAFAcLAFHZFVok5S74GzBq1Iz4MDHHk0Br7o5AnAL7gRnd4F+dI9Wc/UPl73u6kBivZoOtUCAHzdMXrHiso/y7lyIKauqZXTdT48f/2iswoEpnuvU5+lzLLuDWVtrjXvp+fRmokFor/TT+FlAvLrN8IeeP788OL5iwWMOmN8SPNOOQrKuuv/WkNl+3W+P/zWh5Y17Y+mqty5fccBPs6+QJhf/PKXh99/8snhy/v3vYUCCl6+UJ+Nl76ORw6+6n3r9Gl9JbNyAj744IMFAAgA/d3vfhe6+4ULLgHQf9OgUbWB0t/asxiWZEf0XpJn76ezA7uRHzrLayAgl7KuZm/kMPkcdjKJrqF10PPlfBJYRUIFtpDBdy8SBZ1mXckwZk6n9ao77IZaKuBRcgMQp+8ngxKgTWVj6kngsow2szrVQXb+Cr6urq81iDiNzoSUmSKgGgBg6uOlp1bnb5y2XVseQI5uzmHGLGenIEF0cDtml26czEnYFbonwQA6RjoQB5ITvzNvrRccgCPPvR1LsqJMuihNsg6Y97fNJfVdPccxgLwzYstJK4UMKjK6bgaV+iz6dDow0R+xKfx+OikryOjeTQd77i96Z74v+nUGgvgm+h37kX3YwT9nE9tO1gf9zPWwz0zzQLbms0y9zz1yfei9cVZF6d6By86I+l6SI2rQCxzEqSSQp869PXnGwsx3n8HvDiywk8ddzgEyxDTHtqSPSYAebIX2zM5+M/9Zs+1LRXfspn+sASAmelfcwjXyqyy9PC9NwsxF2H7PeEf2iXdCZljPr9uDuS6Rk+ieEDSaPfUggdhk9MDMwDF9AKbo8tcGSGV9dpZzaRC6s8YFAGjc6qNHD5NJphHsq0wL0P+dpZffabp2uvkvIGnUoxN5267BVh3BPdN1llyfAEis0zyfAI/I2AZKdlBK4D6BxlN54/v6G5nleQlSSZTMwHrqEAKoNd1hjis9CYC4n+ODMnOYKrR8RvlDBzXvTRNY2Yz4Qhrm2x4GlwMYYEed9mrZFeslu6dxuoA3BIycfzLlovrP3lMeg1w7yJqYFt4eAJE3AU5tLusmqPRgS5mBsv8C9fVHyVU3NC4gFZ3d7vqVk/j3AQjkB8nPEShgn8ysw2e2ny4FuBQmlH3Blq4Q3y05KGCtvbt6+aoZi48eZtqWzLJtsssimc62mURTR+OXTlsxAU5+rp/Bdpv6lbMaphIJ2+PGq9bvHUGZde8kqY49ddlNk1SLaVBQiDOzfOsmp+h9t4L7nr0AcdHH+h3fN4B1TvafpGoSTIxczlql9AMZ476wrzg7/iwHqB/a5yufMiNjAAjxmTYzBB/D6/3n//6vpF2PApUsfgenD6cl84/bD2AodxAtZ+pHk7k0+0v9rTfgLF2fM1M+NZmm+Yoef/GSs/yP5YC3HuqipwBc9M/cJMp0Ch/1LNQJqsGi4WCFgXrmen8dDDX581xmGk84W7tr6IwguU5kIyhpZHdimAcixAbveZ/bobBSroNBd08Fme+++66NwmmXbpQYAdXM+PIzsqUo3GM6U5ryIRAYYLI9uv4SzIvHs1yXE3K4sJozRpDboX4AAGRtJEgKpicAcGxgi9gNFkJkJQrJmdg2PYxXk6CE4EwBloyb6OMObFvzQibK73nUcG+PY+OdkTMhnlevXMvYNAUsN0Lzp/Gf5FY11QqYTMt6mSCQNVOW1jTmgdaFRrtnBtspanZMn6UWnmfB6cU5MjjSrvJ6Z9daSV5f7uBJz+o56J0ysBznjtdbYF3PArTHl88zlUPX5P526IqoRxmLTpVGPSgFQAjkBEXu7OGFAAUYTYm2GBXO1BeYkUzT90HXWmvosZS73k/3NwDgJpJxMCULklldEyMiA2lHvFmYBUrIKRQ98nUQaX1G93LPDwMvHVnZUgnrNKNzLTqos4aDBgCg4B+6+SpfKLBlgOFw5oDZ9d3q5NoyhatXhSLHedDndL3Q70Nhp9Zb9PyMHTw/PH0mvfb88PDRIzOYkkPLeFG6Fjszf3bhcPeOegek3l8GW3KqfgUCAqRT9N/6+W9+8xsbdu3DkqkLF3yf9Jco26Igqte9KLZzVqYUxhHFkVFAvmiqnRziMhRKfNoXItdKmQLOM0GW1jUlC7cXUGxGxduAC75vQTnVNhqdF03OAFNkTnsfpzF19Frv61evGUQVO0zrkHKI3eme4ADnY04TmIGRZaaA7awB1j1nIIOTQkAU55+AbGfz1/1GU8jtpCa48ZlSU8MyB8R6IajgPjhg1kOtMQzrmekZuffswgzoOp+B592ds2Mtoy9C+2fv2cdlY076W8zrnp0FaCdDjqMxA2vkYToh6LEZ2LA++h2BiMCl2f0ZGz+dyTjoWVPWDfnT59Ev6K25PjM4x8auYLVnewZ4y0GuQ6m1m2A7zl/2d/edyLtRKhmH1TLcUZX6/Vwz1j72JjT3HYwxVlVB+Wb4TSr8XKcps9Hnp5m0fBpdb1mxf3Bcv00jQNbDDuxgSc7yUPaH9/Le18azJwbKm6SRvpNvOIP43L/vOvrHoFP4rP49QZ3I+tdni+caE1i6+LNU+XqXI4BpQ7deb9mfnj/Wecru8p8LABiALqVctbvKCCrzqs+FCZqyPhg6nnrTd3CPBCXnBtPCSaUxLYt+VqtjPP5ryxV2Scl+2nkWCeR5N/QnMjz1JGeM98VvnPLGted53HIQqnaywhsw4npcZ18jPSLY09Mzcvzz9MqnLEpr5nijZcSyqxKj9Dbbk3/sZ5dpIrknOPW1G1yuslVR0C+Hvk2S0Y1rXVoR0EZ/00tK9HuvnxkI7RvWzv45RwG4FOhHj8iHVG+vnFFnmxtQSj5UskhSRexDf7/+SYCcXY4NI1nX1e/cWPrd99bIOz2/mJlKFjx4+HADUG/SM81jAkvBt2yMUuHY3utOIDy4/yB690J0rXwh3iV6JX4feoNrrphmxHFT96InYMQQ1yBz1qFNisJOmnJ9aoPlT9iH6Ng9++uXLxsQwkYYaB/TDLg3pQraLf1ZYMXqtaK+PRknGt1O6SEj2Vs63UQxYKpHoHeS1FRZ8wztkaRpfk98RHxoOelzqAx0JerKIMAn4przGmf/nRkAg7CzKAWhX3JxH2C/3K63xvDNQziDsxisZHQcUKgbdMdHsJnpcH35cFnNGFSPqXmJL14cXsiJPD9P8K+u3quRE8Y+gq4N1J+vOJ1tzKCDlVnWCuxVVxaEkMw/DpaFyi8J6k4XxvxNQERNxhLUi6W9dbTHNLYIKmgRDpacdykmKX3Gj00FqnfVd6S4QL/8rq3bt/NNhq2ORpS2EK9d+4YTRDbnK0a5Rkk/t8NVxYSAh7qyOxGnQU6YIQTwZM24tgGWNjTUx3VvUW6yLjSzyNta0RZR9H0kH6PpkzOmAm2UETUYNMboFUk1XbwBpJ5JwTuHbzmRZ2cHjYTz/E3VTLa2XYFmFFSAK1mHGOtk4+isqndyB9KVjUr2O0FWRovpnXUNBaooAD2zghLtsQI3/VxOjwI0ObVqgqZAURRzutOHVpvMFDKn68ZB3/Q9FK4yCwS/yznR+zxPIz7OhjO7o+lK5DddvOkzoetgLCcAEEWtvQv7YjrNznBrdNz1q95rsr+nAYw65uuWsBlwgN1AxV3iL/odlW3XumttMOQ4gciVzo8+/+rFq8PTx4yMSwbblDzXdCfbRomF7udn6nhTlChOta4pPRSwJM647qF3D9CTwF7ygwGR7Clo1btlesA1r6WYLfqugnKBn6lxT8mMglUF6jagnfTx+PETf8ZgVoOplNdoykQQ5W++/4GfjfUDEJPsqR7x29/+toGDX/ziF34GyZ3eAQOWwHyPf5uO9t7rMDlkECVX6A05JHo+jQtExiyTTAQ56ciOYQIA07vrueW8hBWR3iaWwAEAeFysgaCUJQhcvHZV9LWdTUwAJiMdHal1MHhSZtF8Z/QotsaBPA0nFyKe4Df6p/Who+M5AMAM6NAZ5e75HFFTSD3x1LWcBZ4DZ0hn6opnuee9DaStusicCZygOKACvQJIWxessZ4wstIMdWbx0LN5ZnoybPA35WuMcQ3IsnXGZnBwJmZgVSitAEDqp08dsKWEVtZ6A3AJuo6/w+eRMyUATgEA9OD0O2YQo++yxjbpjAeuYwfrba/77knD8y97P2ru8RW4F3RX7Cx+FN8FTMUe7YB6UDQL+819mkGVR0uvNZoUfkovwoYBXJjBkr5n+9vMb3RgdDiBgt4hAd6khmdsMs/LWCmmJWXfkhzIKNs4u7O2GfmHPUAjS1gr6F0nZRrwIresY4DlMETIvLHWduTNWMpeb9sX/2MGinm/Y8c919HY4daKt19D/MCdEJv2joCWyRTbJ9yNAHWvBDj2er0uyfK3jMrMVTX+i31WhhiAETBePgC0bgPznja5WUO7cWiek3Fn+G88FzJFR3TWhb85J/x7+sLsKWdkxghbHve4M9Z7+l58DlnABktetZ/WVRei//jDffJ3xtTZVRnd1ef9KStc/riZK7seX3bMQL0p2rF/sSFpbitA2PpAvW7cWyuMDV3D9q8N1RaIKN/8ooLIZNZTnrVHSPMcE7DG7yBD7PRqQeocnLBtBBwAAAh4YG9JdCpzLxuKX2K2g2yj7XB0+PF519kIKG8f4psfmp2oZID8Ya/Dm9eHBw/um/Uov8bTigQsdNy5Wa9N1OJnIi9XLl1xsur+l/fzmfr5AQBSaklPAHSR1sUJnfb2mDoYnTDlwTFCAa2p9/MMF1LyN+beY7/4DvthgHDUxdsmnGvSXHrPLbs29ISew/2fNEWIOKv6eNn0xRZXT7uUeOgPvof1cnsAAOKSNHRC00lpRj8eT+PgOugFvf+Ljp1H32GviH8Fbkk3W6c0SZL7KO4Nc15+29LZf/7v/v2K/lGUW0lvw6gbCs0iY46BlVM4KcpZ2G3kb9++5TpZN39wN+63puHo0Ln21k73G1P9b2re9ZXLh4ePHx/uOavz6vBEtcMNEsluKiOcBY6y1f1wdBGSix5BkoXQC0d/nK3mfwIb9NnpCLv7f5FAhHzW4O9GSq1V9hidKBspARTTrtXada9xDOPU+Z59ZhzL6VixOVqfhUA1k6F3pd4VxcK+2aifl1HxNTNdp1M6FZXux36ggINuvnV9Up4nDaqMTA8FJsGT0MVw5n0l9K47MQCQwNXGpU7spMlQd+v7VsmnJvjMTc10bzU/Y52tlIc8UCcXMCodVXEIyNjqfsouS7lJXoTOWg5pDDOaWOr3Cuhm+QPj/vR+NHUE5ZSCvXY11G4blNL1pFQUACoQkxIBBCA4UtChQOv9995z3bcCZ/1Mn002IM4/mVzOGw6QHZMLB6OtBEL6PIZKZ43an1DUoojkvDAWTuvy5Emavmn9d4O13fE/5Qyds9raIt3HslHDcuu2stDXDb7oPci0TUdDzep0XrUOfM80KI/He20jrWvqfSVnYn8o2L56TQyGMDL0Pa2fgkg9q4zz86fPsp9u6HLJgRglGvYb+uwAVZK39AKIjFFjq+78acoSmh5BggNn9z4JSq+fq0mkAjU1BtzOiPbiqul4YouI+SRQQQCAsudZs3PXfsbhy+QV/bf0p5/f/QXSfdj1imdnB+lPlQ9868MPDSx88sknXiftu/ZPJUr6XOr14ijGOVaQrUB6Z+TZMxxZ/e3GqmUqBb2/ZvmXDYB1cuWypnFkikKAsk3rdhnWYPhofwh8aASq6yMTcmDEgDLtUADaawWy6frvMYBugFgHXHWLmvyiXhOrzjr3ls2YwRqAiO6pZ8SZmAGpWVg2jPluuhfTYDABrOefl+qMIz0d5Ak2ut6PzGkD+OkI4wQs57Sgwwpizi6ssbjRn2lKFEuSTFbkK1kz64A3GRcKMJEmtGFuoHtxTnCuCKxgTrAmcZIClHGmcdIng4p7T+YhTikgYh95lgOvQGwGFnNNkfnT9ZkBgwQDfT7BmOkk4ijNz6Ev57sSuNsZXGUcGyCYtpjPArJEXmK7l4/Rcg/WDqcTG3rKIIrshO7p52o3p1Nwhe/7ei3XYy+5N30E3tjvAKhJac/8QyDCmQ9YjZ1mxPEu9cx3c98NZgEqpWwztOgE5kpWslY8B2u+eo28VUCbPkhOCI2yC/lhyXLvennef79jAIBp+wAA1EdDuiB71wZZq3ygow5Hk8ecZc5U7kuvHdbODFGo367JTj8on8Uy0aKP4mvM98ExD5tKjeUy3YBkSOqVtf5h+ZGlxXb7Hu6FJABW/nK1Qf/2JJAIQ85XS2iqKNi9oyDY61YfZwZI0+fUF6feQIYAJ451xm5uiK/KddHz2ADOJiA6/k/qqNXglC7+W2rXOWpj6cX4HdntfYaznpzB6MsNTEjmbJPULHjNi295h1hl7QumsuKUC7+1b8H0iBfP0iCWc6/kpOWjcqDr6o/eG+YjAfoE3jZrYyfRLEMCccvueW1fO2WdlMponRhnJ9usskTrwTZYl+0UA0BAkpMfL1LOVxFZ7DT5mgIA5Cd88fmXy+fTtUguyfa438BS5rDMcmYNyF+/5iRX1jl9fO5/+aD+V/wjAADKytgr3Sf+M2Pn4/9whlZsdKzC1n6G4QDYGB3kRO5iKh035EWmkQlkdPoN8l3wkz0aur4MjUDlS7q0tyW/3Av/4sJqHqzYQLHOLsejP9fXAQCwqXS+JwNgstPQ2XM/mVo3AW++E90sN3+XJrqfWYGP1e+tbAx/XgAADk4OzjFNDWOsjU1DiXSzt/IalFQymPr5nL949+6dMABM5U6Hb/cCaHZUGZCnQqMuXTrcEj378uXDlw8fHP5w797hlTKv7kYdNEwvKodQwZwyhUGdcnA3bSPie+myGAX5XTbvsukia1qAu4fOjqo0kwiAgVBCc91rBLqYRgyRwdRprUBXBxCF3TpxGl2BaDnb+eLFot0sozeaDeJsTkWtdwHt8e9rgGKQZNCOEVCcJg4a64iC1nrodxPdm06aD11HvWjt6URLxoB31t8od72rlIkUQOjYKoUIhYimUawDyoFmQrl39tBdNkcwZEU7Sk9CMb/iQJAMvrMWDSD87u6i25EuHYGigM6GatR6KVBPD4D0BtD7EUhof6X4BCQlWBZqLMZEWA1QbvSsAkOgONFRXs8t5awATmvh4LVBiKjdUI51P9HDFWhNI6bvQ6cnENLzv3z1wgALzroDaWWpRft/mWBZ/49RsEuyGmcGgU1QKhnQn2R+Q4+Too4zE4Re9WsrUzrq71CqAmj0h7p7fo58KDuudTsGtJLBsYEtWGeHtc62S4UuCYlP8A/rReuqNdQZE11SgbhlrONNfOYdGDVQbQDvUoGeVRuHGg49q+hxqq/Tuks+1DEfZxuHhFrLGNdNe9b3LWPnnKM9BkcZZxqBykhrfTx+5/nz6KQGvTZSBSwCAGT/Pv7448N3Pv7O4ZsffGD5+dnPfnb48ssv1j6rijj7mOaiH3/7Y++bSg3++Mc/LKcZucFpRZ+lrCtOrHqzCMjRfaGUW3ZMkT1Y5wIK+FwW2NNpBUTUvqC3PHmhNe26hxkyly4d/vRP/9Sf//ze5wZw9Ds1/mMSjWj/tiOvMzsXAECyakD35a5PX7aozCGcmRngZf9i1wRGpxNznG/ArchDqJoG8U4CRHTwlGuvW5t0rQzsLJlbTfR2BhJH1efiwsWDsih6d1+XYG81voocRzK4Rhwx/R9AB9ritN3IqK67wd2cB1hskpmc6WRl+DMD7R0w7FnFmy/oiKghS7/dmds7iNtdodFpK7gu6PV1jhkySc+bue6ndlvXJTgEwODM4vxxb9blFHQAMJhBvs//CetqJgziZ++JBSd+q/cUHRKnc4z1g4FV5iDPfar3EyjtqH46ftknZt4blt/9faqjeX/AEQUR0hecyzxzkhPb0UwTwAkAZF3iM0Xus6+qnmbtAIhiQ2GVZA57yrTCCAUQMkDmawZ4Yw2m7LJmbns8+yOV0aUSGpxufR/gXtOl+MP9shcBGnhXAeX4O/l5RvuZ4zDGG1ueVuAHIJlkBwEFZxv5nAEAmdD4o8n4xU8oq7YJpHUGbYdiTxzolB3mZ6qvTRkPAAAgAElEQVRcWmdJxlZfqDCRsucJhAFKAew4KzQr47k4r1yT9SGg33pg9KhqoI2N13cBPb8OACCQ9jNY3i64BGrL3b52XgAmxma+MDVl6wwxG3M+kgRCjvKz+DABAeQvCFQhVnDJV9EDyZcTlxcSnAoAcLLI43mzV/qewX0H7Rl/J+/PPkVBAMckPfdTzhKISW4i6wBeupYnENhXlV2T/7M1iYI2qPjxxdr8ts1hX7147vvLJ9KZFhtu265dnqqfKX7Tuzx5nIQD5Zkw/aDDMBWMDvZ6GscHsjtXLq/GzAGpXh0eP3oSxt6VgP9JbAgQSQ8mfPzY7jQ83KA0Nu6YuTb1N+s4Y5isUJjcWrBpb5aOqt6cun6dSYCi9hLSkqP7udb0tSUb3tdRAuB9d9lvdNiz5+kNpv+OzETu5BdS4x/7EXtOWU+azSfJivygS8Iegp2VSXXYuvgG2Uf5kv65QS3JYPwp713Z8N7XUp5g/Z3993/5V+c7Y59lJSuGYrOD1rmeEa7OVuw4l/tffrmo7LoWzqCQoDt377jeWouljM/zZ6V+0uTMzTieu+u/6Bhvz84O9x89ck2KGwuOw6XFvOlM4+vDs9ZQyYCAfKGM9Q66lo2QD9fFg5qv6LmUebIjCkCgDNrI+kugOJRWKotmud2erEsMoBQHhphA2gIPstgRNzHs24iR0ZyHw8E5o6iaAdTPoCQlyNhjljBQMyO/sjSrLnU/NzMwcQj1TAAAKEvJN0gbikxOs5HsjhDJQWyNywAsQE4llLrGw4cPVu1u0DUyV1kzZRqXs1l0F+WVcW1piGWKOFnAgWRLoWmdoTbjxCjgCuLMeJw49zgWKCIdELEMJFd69mS71bH+WYP8dOnWzPIbN284MFfwxcFDDkLtyr0EAOgdMJxxSi76+ihauqvqd6I7h1qecgRlyBMc7rGD+h4N9biePqvMsppj6m99R5+7dSPBsc5aMqUZ0yNwIxBA5Ek/TIZmlxoAAkk29a76o6BYWRZn1hvQ6RkUbIr2LiqjzhToN3sACAIwFIWzZwaH5RCH0gpUVPCiww5AXfMdxQ6LBMWss+x3sKaV0qvRV9NKHwCYS2n0Y9luPaBBkZZpWE/YKc3/BSZpndATACsoYxxU/Z6MBoBaUP84kwKu9CcgU7JJegddH6BEM3stj0Vjg0JnrIyfqXrjww8/PHz/u987vPNORlX+/Oc/P/zyl780qCDq/4WLlw1M6WzevnX78O2PPvJ9VdencgOcWwxq1jPnI3KqvioxyAKj5EjovFO2oPfSyELAW2epKY0YOgqdz3nOWYtRlQ7VfgPS/dmf/ZkbGN77473D3//937tcRe/Mul1j9KtGDzZDrevrWeXAASpSojMNovZoOjbW4dVXCfAD3BBgkrW0O1FKumtwh/M49QafYz2pi1wAy2p+tGu6TwMJ7u2s6IXQSBlHZBmzrktjW8oooF/rftIVBo/kUOlMqgb1dZgZlM34HwUjcGgpI8Chkgylcenro34nBKF8n7+xP6sxkW2aVyROfI0PWUuewcHnaJA2Mzl2zpuhzX1oHhWHkH488xl8L0aXdt9OAQAAk/ku87+no8VZxVkFwPLZGfRT697qDusiByjJukc37e7+6Cr2egdeYpi0sVj1rz7L8+CssnaihwIM8fyxP8nAuayj49UUCIEV4CxPH073CACwm03y+5X9HvXjJigssLdNK3WeXsd+2zltvTC9oaxTG9gKSHVANrLLug/sqgAHW18TIPLuW5ckMJvlNVmnjA5mXWag4KRFn5HfZy9yRvwz64LduDrBYkGA2V272Xx/35nfAAD4QEt3dFqWHH7ZEdlHPbNHvjoQkn3q/HdneqXzAhZLr+UztfsFg8kUGmhsdpEAkiDfOqNnyEEw5W/15Wx33DMovmMSSLsZJWdrAxcBA5eOK/MFHUeAhWwDLiHj+BG6BuAQMruD0+0zbUAyZRk5W9GJpxR/phzxDNpnJloBACTgL9MWCruCNwHKpVCj67HjAX5SH06wZ2r4ecroAAA8bUz+htjHneJiRusAULE5+Av0mNBe246JkVyQ2TJeRpDB6f43MqXDc/2GqP83Le+KldBTur7o/wKQxYqULpcvts+0yojjVwY4DPCHT4YcoytWHFiALL5D4od5ZuWzaD1UQisfkhLSMHxSPhsAYJeh8nPea8UuZRJNP4q9RR6nbkSesEX+jJg/tUPobr4bndLAt8AY+gU9xXfQHwTc02ciimJ6HDGeABiX65QdbNGt/wnI8dYN0mkAmfHrqw+LM8g+bUdMCM5fdBc2sXprML6IOQMAKCH22gCN7BR+MT0EPOZeZVsXM4nJsvbnf/HvDAAgrDzIEsAaWA71qukyInTpcPnCpcPTx09M49SCEVBKYJVVu3Pndumpor8+KX19O2A4OQ4OVe/38tXhmWicqiFRzZ6cVDmQHl12dnj3G9/wgVcmlq7ru65toygoFRvl0lIJbJyhLnBw6fLVUDC8c6GTpDFN0BNRz3JI91gqhAvFh3AgnDF42awlXO2uTfDg+rlmmRA4/r2N7kbw0qGbjsk0m4pE+3kq1QsFLfKD0pZRqtewMtQ4TbwPRnFRnotKRjYIptuQpfOnW4DjZ2Bsmt6NZnAyhApICYoj2FH+jBmTgeQdlJ2LclBNTZRVGiXtEgtoONQVJpO3exVMcEX3F+2YEWVymNkTNeKxEqijA41L95LC0791uN97913L0L17fzx88eUXaepWoAZ6rt5Hn7965aoV46RKszY4d8m+x4EQmwWFfPlS6PwYztA3825bOaVcI1nayLvYCTZSFy4ePvrWh17b+198cfjDZ5+FOq/nunbFo2uQB2UiPGXjcpoEZv12cMc5lvMgoAWH22vCeL/SjgVA0AkX59ZsnfawwPGyczWQ+jyLsr9kfEu1r0xPoAmFaMegFF7LkLsk92yydh6RWceuwZ6+r32BaUDDJcOZzsxFB5K5YD207qkDC7siTuKmrtG8Tj/LeRItNo3/JL8xxqkPo+5T1+DscS3d99bNW2k6dDikB0K74H/zmx8cvvnNb7pWL8Daw8Ovfv2rw6PHTwwAuB7RjqnKZi57NKiMskAclwX07GitkS9KS9Dn+nlKVq47666gMgY8o3sAhXHkBCWlPGqfS/SE7pfMU2nCRac14UUO1n/5L/6FWQCfffrp4T/+h/9w+PKLL1zrD+ghEMSBhPbZzJKUPYkp5nrYvo9kDPAT3Tv3hzPody57AMYUTgCyo02CgaHr6zu+/pBF7hvHqBmDkxpF2Fm6Hug9+n05hHbYz5J9SowZcHhkfnifaWucpShrwYbfRj6MmdiMOGZLFjtFQ2c4chjZnU6S9M+avtAZztgffIDtbOe9DUY0S3puuiGmJSAAgQHP4XVrg1d0INfERnrt60NMZ2mutdbUIGozZrYTqnPsHuxEBp3y93NxHRxP1nUG+/MzBAjsOe/gErjRJ+nNeXTWfq/WzLYOk/O911JncNt1bOHsczLXyJNT2rDTzz4YJt6nN3LOmeyQGmZ0fPaq9qS6fYJj9l9Gffy0sXnenjUHOL1Oy8Dct6mlQZNNgE8kHeTgf7AXpuOdTJgCkvRcmffe61vQ3iXgu7b/yG9ynevOup4CH1xr2dzzlI7at/MEngAQ3H+DADAq9jhokkH2LW3L8j/d08DyJfWwEiNPDU9vH957/11fV6w+2UiXzzYLHZmJX7N1THsZtC5+Aj3JVNP7I2VKO3vfiQmVjTznln32gKSVa80HY5OgG92JrUUPUPaL/oJ1yB5y3vV79p+6ZWW1JyDIu8LSlA+Cb4Pfg76cQRGyM3Wo5bwAgH6PzdZeLAbCmG5GSZqBxYJ7ehd0EM9SJee/jkYsFjxhPFvigt0AmXfPF9PPh3ejTEFBWSZ1oUeILeTDnwSBKtkU4Hs1rM7Y0z1ZgybrYubq97r/nGwgeVlNX0cflAk+6DPLZgH60J9rZBNjN9S37IUDSwWQKXFUQ0sxClL2C3MQ/yY6aPdtIzEUGxs/KkBm1gSbezrmbuuH46kpKfstY3g0XZ12E5u46ioQpkPKNrH32Abkn2eaU+E4kznvSVRJfhzXtfmxAaGWF9uWlR3O+wng17WlN+37NtF1+hxSndMHjizNEYsBFCN3BSZbTiXgivfImrbJZJtKApAVADimMUGHIAs5A1QEWr9TsHP9ylVncNIFOMiy/kg4FHxN5EjC+VTd/DuqgmDYtPw6pw6+HZCnA6YYAcpwSbFqm5WlEp1Y3StTL5374cjqv52JbvChsVpSRhJgZbWUMXWjDTlKly4bzVMdrTdWB1qBpx0R5zIX5UP3tiC3I/VUdjgzx47enhGsZwpdPJuSz+2mO/tnxywDjIS/vzYxaJAVqa10FX0JJRMA8HUZC2KMKpVsIGo879HhsnObTIcAHgmK3pnruqPn7ITZgMXPCNVqzHZm7mgMbpwlFE6ovTkIS/k3m+v1b/dbHDy/btcQQ49Di/PmOuwGx3SmFjrKQccyCowSQwFKkGu9+3zL6Xv71rRogU5as88/v2cath4BpNjOA40EX7xw3bqCN5wfKUWcwFnyQRYT4IwRaaJWAmDkeaIEtpMQhYND43N49arBtm+8c/dw987tltsky/vJJ79Phr4j+AzEkME+u3C4ZmbAcR2sGTZtfqL725i3KSXKVNeR8dQ5ZNxQukLvSRN6b/a6STvrCdbZBvvtHnlGF/Zc+1X6AZQJ4WdkFEvXw+UW455el9LHyXJLkfAMZnuUbYDcpOnknmyAbQDAyLjOl+50C5KKU0nGX+eKSQQJFEKpdTBUB1XvSk3+DLDqK4QRI9rhBY1JvXZ4586d1PE/e3pQ/wRNRZCe/Na3vuXM0s///ueHn//9Pxzeag+vXUuDRtPbxTooLbFGVs8t3acAGl0oY2WD5LKIUNV0H23gsydPvE9hVj1fbJYdWCT7KZ29gFbrgZRE+Yy/kp4ImGo9ZhpaOij/8E/+5PCjH/7Q7Jef/OQ/Hn71y18eLl244Pc2jb219UapBTS0JCUB/Z6Hm6zYnnvPvuB8TOCMpkq7cV5Ha40JOEsHjaZip7oZ8Ebv5OBxMMSwAzbk1YV2EkfZEg6QmYvqSeO6wWTlkrnbOi6O6Z6YonXxubfz0F4VdXpOARDLmEumOuZqOFgKGBNEqYFUGEJr7YYTys/iaO8uzmnMpehQf4fSOIPW7dySaQ1Lh+B5OcWDokn5x7SLE0DgO4z1XYFlG8eiH1OWlyZ1PBdrw9pPhhvrzff5N/aaoCLeFAzKDbi8PcTvyfMEDLF9NQDAKDsSLAkqjwMtgvQ9uWIHVO3D0cZm3rOyLlZwdkE1yHFAfXZ6/tiDCQC4eVn1qXUwso/SG3+zvjuAoTlk+pdob6STBB6RVUT+7QfUuecMEixybvRv3SOjhwfyBROnIEs0aXTI3Cvvqe1HaPIAOZw1Psv9VmBR5mKylNFfOP6se/7dJoFNdNjJr67x58zSku4E6MiYsfMzneWXhxs3rx/effcbfi6x+qjNziSPMB+Qy7XsPk+7gR17aH+s0x4IXM3IvXK5DTIDjnSBls49AubGutqX87i8vPsETU7Ppq6JDKEPYDLiR+7n3L7K2u+WVPGOp3ri4uXIAWw/dPfywWAVDeBtyXTL7miEzJlYz1W2l/4NuxNfM3Y3SRjOIzLpfXE+8Lh0S/oO9ljkS8F7gJwNWtT/KfCAv+SEwAoQd3BG4mFNE2uzYdnkaPCU9aSfSBMVPS9OwKppbHWKnom9iU0JY459prZg6QaXX8TXwn+eZ+Dr9h59KJ9TzG6thxJplJHhI7Aee03DGp7yBaBBLEUMYRtrRRq9hm6WTs/Z3DHU1Nv4Z3Mvcr9IH005vd9lctHQGdkGYFpxyih31TWIg4h1AFDlT811zA3bB6Sxmf3TJu90fTXvZNw3sstzxN9Nj6qADrsskbPhxDcyUb0hlovj99plfZfElf5bsa3kAXD37F//1f99DjV8LcJJMGfjTKOVRZfN+ASNgvDs9lIcUCaid0+0R0pPDqz+H2E7M2IiwXn6TLWlr5wByeYr+I/4a2ifnY8a2TAL0lhQAcKz53JQg8DKsVmK/00olLouVGNqJPWZzIS8enj19u3h/oOHoQq7xkOjJeLsyME9ryFK7Vo70g7q61K81XALNTKIcEx9nEqNjcXRoO+Anccx6xcnRg4lNatL4RoEKMpYZxijsgSqjgt0xcVkGNT9I+NaZ07ZaAVM7k7aGuwEbtkLDrKcWLJo6RORsSc4WZOmCyWdrs5R3Al4UTbUaLu7vjKHnmywqWSsDXK20L0aOE2TCBIZyrqQc54pSFmU9TOPlny6mugpw6ifQ631obOD9NYN6fROmREfer6BkXYnt5ouzVlTLQR6aE31OTU8k6LU9R49fly9EKaM71dnSYGr6JkqkXnw4OEGeapEpmHEwE2HSNlb9dvQzHlnjo0Wv1rv+fR5mnUKgDPYIcUg9LMBFY1QAELI6BPPSj61l+xnwLtMTsDYe0+qsJeDvgCBunKVb8nCk8ePV22ZdUX7iqDUeRacB2iO9OVIQB86JkYcYwLIkHVoR1pldT3OMOUoltNXoabrM8ig1oJyFuTFXefPLiy62wpy1ATLv0tgugIxnJpm2XR9AQBC0Keyz/PHcEsBOvi/e/fwjbvvWDYvXw4IILBKf9TtP2yAh4ef/Oxnhy/uP3CGQM5osi1pauXgsaCN3kWTBgReufFiGSg4xwIedBa1BzoHz58+zbtIZh89XOuCAbRTovdu/bJpqwoSX6vZapsreuJKMlHaL/SF5EcgxrvfeMcAgEpqHnx5P006mynQpBh9UXL15OlTjwScutNn/kLAJUoo+D2B6qKjj8ABJhGN82zvCpKy95wzG+tR8sRazT02wFXnadoBy2ODEsA/HJnpvOoZpT+/DgDQ95xpr4F3pqqTTwA99DvXlpIBp7mcsgR1ICJrAUmi3+aotTTkxenx/o6RW8sO4Sy3IdVy5t1/IkELMo1Omo6e96h6nHVGPyyHq+wZA8w9Mw5ORoNWTJkWwhkiBRftdLzWtQCAzsPKeBbsIhmBPuAMZ62PM0sTAIgv18ZwR3ZeAfduKjfLDvzfnce8gY8EOqf2PWuWC6M/WBdPBzkrwFAWx3Z67RJ3LGZGJKvEaIJBrDPAyPG9kyCYunrtC5t8GpBXHhNUia6+GzAfBWBDrpezPGqjNyDgt19O/jxHPp/2B4+BsQRuNPALG28DABuoyrVihznL/AxdBgCwddsGw9O7JewH1nyzAGBxbDDIn72kzuovrbvVcV37nfK8JlHaKdwMx8rlOjOV2RnA5L2E6+QZnK1vSa58bJXNzQA+Tdw6MWSMxpzncvmIbjoagPFU7ub5XPa3SSx6ARHccW3kd/4bfWmdaPu+E2GWl1Tz1C+a/SQ24DNEcdmRBZ6cia25dRqftYyM5pLsPzXoBs1bqrn8aUokOip8ApBej1BPF2PFvkazcMgtulx6CeCBNQjTYp71vCOMFBdonowPDTDy1j4sAKOAO9lEsWzu3L61yibYM10jvrZ0AnLzxixq9G8Cz4C3kwG6/JpuCn7V0vllDOnn8r8EQCTOCt1/nc0RxySuPC7viqxkLaf+wW54ZeoPcF2tf/TGBjzR2/leQMoEzPO6WWcmG0wAAGYTOmrpSzdAj98C6IHuXL5l+zD4Xdbo+AC58gvwKUPJ3+w7ykXcyNFswPSQm3Lo5y8AtUvyOSfITQAAGFRezzLi1JwScAf9t8DUAqouX/sf/5//9xylxgvaMWFMEknpOlJWtn0ZCaUoo3dv31mUBnf7b00hjU4c7LtBRbL2LKjR/GYXlInvrllQTQ1TN2Zl9HS/dqhU9p9MkQ4zVGW9rAIovYMUrjqri55B0zkEX04ARljXffn6jRt7eDai6jhevHS2tGmR1iKJsr3r93HmUHgY62UkmlF0/VLBFAS1p2TVdUyDN6cncO01eqddR2fDGwtrszHKcIFOcWBQuhxAZzrrCE6HGsFzYNlMBocE+i/Is/H4AjV2kjteRdegTp3M7wzg9HsfDO2JlGO748YpTRDHnFZGtjiwGPSZvMceucM76Gdu2qK+D6OfgwylyhmgnfOe/p4VVBq+6J2gefvAq3Ggu/8msLfqGI0m09wjNNgj9Fzr0T4Huodk7YP333fGVv9WJl4BDUCI1vr2zVtFd1PL9Ojh48N9Z5uTlU2t/KacC7Ek+29jUSTz/fffNzPG57ZZPI8CLF1Wyuz+wwemjws007p7ykTLC2Bq6H5k/7WujCnifKIQgxSH9aH78qzac2jZ+m+ABa01zBsxMvQ9BaQ6px7/qIxS+ycA+KDIkZ1Fxao1YgSf9ob1ms69PraCvlL+nBtcI+DCHFJZCIG59kwg4wSu9K4CWLQev/nNb6xz9L5y8HRf0eWd/ysVDHaHfpb3TqmHKPAT0TY74dVrd4Knk7Vk5Y5Kp27fsXG/+84dB+G/+uUvLIMaG3nr1m07BL/7/SeHzxXUNxNNg1W9d5y0twYTlNlX9l8lAc5sjG70OCmpvw/VXvsRUPeNgQecEt6PXisJFgkg5Ui88nsyWke6VOwqgWqZLKDeEdfdz0CZu8ePHh4+/vjbhzu3bh9+/atfHb74/PPQwN3XISUIdF2eTj6oue3IGJkZQHk3E9M+Ay6iowPq5f+LOt8gaGYRrduOep4cNzOSTPjzoynrDszCVpn6ajpny3lVQL8ofWGbodOWI9RqL58F6MJ12LUOfo4BAvgZ6ohJKLHpcT53AzSCDOt5so6j5ht7abMP62rU58chlhNnV2XpQf0LkGEFEaXSckZwJrFxAXRg4nQGdTPpswt+nLgGaAIjTOHeI+B49zoSKzM3nVf2eOng+jJzfywrfedpJ7uw4/HPHfBln3fpFvdf6+LpPASqm66uZ4AGC5A6/QT9t4CftJ/j3J4EUG8UDJ+vhsQEE0my4FLtyUxTJvTcM9hcjnjLNZABrmX/gIZSw6kns4nfYdmtP+Jz1jXm3XQfAIBkvDtJabJM+uwGK8s43P4V5QDCRnYyIueawCLA1yyLOT6frXFv/x4CF0vz8DFgKc7GwjoPOVe727x1YpqSm5YuAEC6Wj8PwBxG1euXAprDFol9ayHB11wzZyld8icAoOvr7MtemlLedSPTG0biHl+NLpnnDh0ofwIG4wx05l6d6iSyzATI6NYlP+NGyFj8hYDSEwRgHOD0r0nUISfoUf7W5bffFR/Eo70rJ5bDRkY8EzIIE+POnbv2u2T3J/tzNeU7u7jKQOdZCrEPPQ16sRlQEwBAF/J5noUzN33/9CDY185Zo8yDhn3p28R+y29Q/KVk6PSFkUv5Syp/lbyK+Sz7r3XDloq9ssuKE3/NZ+Is7LO6RyPrGcRAkJxLt8Fand/Hb80+tixygF70/5jyeaTDB1gaW0+D89i9ud/oYM4xMsnn/FwFUhPntJF9QUnFl2TKsTO8y2S84HsvNkf1hdeoekO/k09JKaPu53LG7qnP1tDNc93n+xOvKBbB5/rqZ6NLInfxnczcvnjZ7zj9IZe4uA9J1s5r9j/9zY/PpxEgOHJG/eIlZxD1ew7QtStp3KaX1Ka+934yj87oqUHGi3RC1ILocGE0aAJFtsCokzZRAaybquwA9pk6ZYvaL5RZFOo+uDpQqqxADaNAgAmoUoemy6VORsiofpbGc2o0lCxVDFIOrFgGLzS+o3OgldF6Zkc9oz60ocqSSkkqaCIrysGIEdi0fZytCGEOFMHJ+l0zHGwutakwHKA5r/KbMElK40ntiP6QwZwGHwrKVJTbcZaAhBaOokc5o683AHBsRBlJksAuBQBSuBghK/dRWsCB1vVpBHKKjMa5jrFVRlD/VuMyyRBZXY8I6545QHSwvmlO8/kVEGmvhIwyn1zX0bzT5ThDyZFcmQrZzp6ar9kGd5H1KH8zPgogODPVWr+wW0LRMnA0nHA/U6mfMtAK6BRQas1FBaQ3QoCPSwedJ33HgbPnskqZvlqgAACA5b0yiZLTOpsGf/GSs8JaA2eLHzww+KXf6XsYSznTVsp9XyubOv0OZF+9cnALAKCfBTC76KAOZ5W+HQnMM+5Oa6J/s46s+e4GfL5QYrEitC4C+RR8KDttIK+Iq2mqngefRnUAR4siTWffiwL9rnoyiD6jtbKybVbD792SEgMEenc5Yj3vOkNas1DdpbfSX8HTEJol13NpnVSzrt/93d/9nYELNbH73ve+53f/4x//6Fm4zBnWfdmbrEl0h535UfMZb/XcneBTC3t+uH3r1gJ49Bw//OGfHG7evHH4xT/+g3tQGJy4fMVsgk8+/fRwWZmM1qPa6JgCRkCWZlQaHaR7pwFSFD+GDEfP+qogJ06awaCnT46cC86jGUxuzpkMEg2ApGPouyFg9d7nX6S54q0bXlf103j/vfctCw8f3D98+6NvHd65c/fwt3/zN4f/9OtfhxLXiQN6ZqPkgJw4ydS9dZYvKD4A6NKt7SOC4+Wf1+W2Dq9udcnBcsD3VATo0sgfeh/9CRge2xNdsu496e1DmefMbMqus2LibS8K+THdeYJgEKVhPfj89tnn8/t923Eeu5Nylcgl+ll/45hP5x3Hh8xCyjd2luM4kMhKriBkjMvDWQmQuvvUzO/LD8A5Sh18g7s62qqXnHYV58z3U9DVtaXW1cGMruNa9dzpNIDwunUfeO/5t9enD7nXYmcUY3/T1V6Ub/swrbnczn3WJVmgPEgaXYbyPIMImHXszbEz38xZu6bPffLe+b6dXOQ+P7uh4L5HXoYEAw0n9TOyWUfByABJ7SeNjFpKLcuIaPzD79lXP2N7bnAmppOPL6nPp6HkBk9YP9ZIdkebMfdsO7WhyE5/J2Up9IAQi1M+4PHYx8iEti3jm0/PwAz4ct/IJeAJzn5+l6Z+XnfPQU/zOvXcYb44PpfWWmPl6I+SBtAUCnUAACAASURBVI6swXEZBGcn/a3CFMLfpEdGGJIpV00n+cpWAzlknPfHF5jrxX/7s+2FdbpX7Ak/nxlQ9uJoD2DMDDmfMj3l/1jvzJKZfW55/vk9ZDvf56BXd46y1OmL6rOx8wqMb9oGUuaGzWYMXkbBBnxBtx3ps/ZwSBZ3A1jrPcd0nXkOeQdkbOumsHe4HzomDJboX+2v/AQ9c/ye3XF/Xg9QSZ9XYkcgi4B9+v5gowQAyDYjF5zf+QzYQGI6knv6t+7PZA+tq66Pb3EqD253o55X9XMDnu8eC+7BY7sF8yM2EbvmZ3qz+ybkWY/P7i4NOG6quvqriN/N9BAzIfUMA3RvrxXFGW6w3GSy3pWkTvzhY1YpNsY/b+mkfFkF4zM2mHK8wDqYbKWGWF/KJ2/i0/IyEgPo8eMz3J5psjUdQx4d2D5DjtfCZPL1W1ri5/6ff/x3HgNIgMZBEG1Zh0T0TGgzMtQOjM7aGOvN68P77793uH7jhg2JGp0oc8NBkUOK8aZTpLuKtymUtvrSlUsGAHQodR9nfRS8ixFQcMAZrsP54eo11TrfinPe2iI56Aoa3S3XtKpdU6ZnUgZTi8G4D72rEUMFXcpGn50dnr/MPQU6KMhQEKbf6ZrqAK/Fe/Ls6RqNhqHeAMB2IFlLFAHUYAu3abKhcK3fzxqsUs1CJ6mI89+jVi2HLI3TqOXA+Z3GDOUaBC/d1EE7J6gzlQdZMZSeA/WFU+9GTdORtPPbw4ozYEo3tMoKMw3vCAq13zpsGnWmvwUAPH70KPTjItsEc/qb7vkT6MA4+R0vJOMHABAD30x+aVF6VrMFGvAuh73az4pNFPBr1y1zkosrfhdl9y86cJUM6nua6f5A1Ow6RDyLlXUDAClgBT4E/hghPaeb+dVor0zlyLBwPSvoGmeUtdbDPTa8P2drhKHW+MH9L/1Mt2/d9NnQ//W812/mTEueQYLlYFuptJkLwb9+r3vQRf/adfXziLHQs3KedcYU/Curr791HtX0yNn/AiDJtu2O44xH1LlUzTuAgr6jvVfJhY3zi4zgodkn417oR6BA9dbNGw7GdV/Jj5vp3bq1wC6NmXOQMZq2vHgeGr4CY/Uxid557jNCzwYb4AsXfF1d8/vf/77f8ac//alH7P3Jn/zJ4Qc/+IHv9Yt//OXhd7//7QKLprGwnnHX/bwLZ83nX8DRebKN0VuZuhBDks7sP/jB9w/f/c7HzsQrS47xf/Tg4eGLL+8fzk0TS0nTyxfpyYCu073FinK5Ck3wmlmlkWRQ+j0tQvKk+9sxElOkWfYZIOi/nW1vrxa9k2iYknXdU39LNi17T59Zp2J4v/nBNw8/+P737Sw/vH/f5TGXzs482UC9ALTneiYBWZIZukFzTl3L+ToUO1/THX6j0/XcAEE4poxjtYPb7MPKQNX55to4Z2HAhbKnn5EtnsE4Dpp0AntHdtkbObLp6GYcLOxj9ATZiJ3ZxaHQvSVLS8eVVRBnaDeDms8fR3FTlrdTlyCG3wEMr3VqyMs+b6e1vWZGADkdRbKZ25FdfN4V5Pp3rYPkukuexri6ZCX6/E0IGNw6eR/vJX10mlnUPcwYW8H9Ho+HrZtAwqbiH2fBsWuSAb7Hfs0+BgAAr95KRjOsAuZT9kuPshMlAPVAC3neeS53xn76BsjSKTtwBxqhogf42HW2gDtT1vydgn/8Xmf4dE/oIYLsT7k12+ANWX3tzRwdnb2PbotjnXdMAgnZW2vcDPqk7p7Ksve+ACA+6vZdklXcuomAgS72SXrMfZ8Bl/WFGYm76aeuRXYP/+UoyOzZTrCyWV96Do1Bk+4TYHv5qoLH9vYoK0l9UZSQSCKpA05WYL9XeQIi1JcHpCwQQiDjsoDdFGwFUSOTm0RdSiRYv6kjJnhjOeg9pg6ZAAC+wtRR7Dl7Z/1Exn9M+OBz+JbIB37qsV7ZJYM7ibXZW9x/r1pp3pKHUTaEDkfGmbbAZATZPgBc+kdl/+PT01zvyG7XvzPFun2aeCfsgmww66br4Lfxe36GHon63eW/21eQTxIgIo3L87zyT92HygnF3VQ9+xamjpMely4dnjwWw5lkbCntZl0mOcp+sabWrwX9sGn62Syh0u9hU+u5NTZZcq37w5w7jkVmeVN1vABS9QqqrHSy6PIV3GOhfqhtc9k6u9RqaqYkSgHXp51bpd8LXEjy0npolveolPNiRioKAAD43z7cBhO9PwCj9anE4GXiEWxMPjP1n3VQ1wlbzpnkDFsPjf4H0d0bxJ0AAKBslErWOSPhM67V8VaZ0dIhSf5EN539Lz/92TkvSi2IHvbm9cxFN2X42bPVaVcPIqdHWXJ9T8F/AswEhzbiVUBxDINSmvovuutVzRpPJtf166L2+4Ds8VQK4JLti/NhgKCz13UY7KTWuLqxYOeYp+tyum9y8LUAKNQEzu06WtxQYwZlXBXga/TgSxrVaQGr7LWpOujOek8ahzcpTZSgPRIg4WzSoTbBf4wtQTaHHOc4Gr51NINqFBrmdhDne0xlOg35umYpmQAA05nFME7Fe+zElHpUwcpz73o8DKSe4bgWdZdLgFwn0EhDCwAA1+hfvGg507UEGNm4t2QEIUdBzPvxrhhrOmhblnswJwDAvVHqpjhXPgkeUBpGAE0PS324GpRpHyV3yXZfSwbz4UM3QMEozswcwYSa8+laZseo62dHDWKYPUe2z+JAUcFNwQ/2RU4a74TjmPKbGwWVdmCpZzSw0s6wqufWvSXNlv2eVdZB6PDMkCC/+lvvqkBf7+ksRMf2zTPAvupcyoAKBBQAEGDg2mIhgLTruqKNxbCeO4OFoUT/uMMsMvH8RdgBpS9bUTbYk7y88847hw/ee9/GR5l4/blyNSPSaChHxsJyNPqbeETO+ZkDXU2i0B6Ltql1Yqwihk9UejEX1Ilfv/voo48O3/rWR4cXz18efv3rXx9+//vf29mModpdfsn+cB4xtn4+BdHqUdIZvRg2jTlME9XQ5QUCCMy5d++eQQCVkjx7+nyBQmJBad+1Bqb5j3KH0Nok6zp7zVaWspySnYwFE+AGDTmNfcTI6PuM+ds4cT5PzX7E0biYZoTVj7q2mtyovwsZQ7MDrl8/fOfj7xze+cZdB/tf3rsXJ/z168O9P/7R4ApAoUvIBDi3rhnnSU6DPqN7XbwYncR99e5zzefZtFMzssK7DvLYkfB9nAXeJUeTOYWxtgPVed15ljp9xdhnR2ScY3RMnN7ISmwUVPL991xrHFBGDEF/nyNFbUfbgwHdvpyrov5T56OjdsCxsyFzRSgpoASH7+WZduOy5WxTFtH6fMv+yAbyLqzzdq5DTbRTXOfP9lKZ9pHJ3850Ao25HwAAABPYx3n+uMe2L8fX8d7UCZ7lVu7qfbRPh8NrdadvJsrZ3NVbJ83BIrM7UF1susXCOe70PIMh2ztdu9mAFfRTNA07UBwSd+kP85D34vPoV9YJBz29VBK002U/Ls8ukyIQQG5MQX4TH1DX8dz5hfnsAG2ula4JAMuzzetNOfd+M0sddkcnEOAvbZAgJVbxBWAl7J4Y8VUIDGF/btYmIEhwkQD8eu7pl3k9VsnYcQDazMgKoKQD79y9nfF/Z+p9Ev/BNtulkm9dBmuwv8yNDV5senPehbPV9zOrkGk3eSbmfa9As+vGeiL70U0bzGSNsUXzGQAAOC9ce37G64GCGImfo+ucTFKZOgPfjbWd/ufxfcKuQB5On6Huub+ec8MEjN3Ph/eOX7Mbhu89DaNU93CvqAsXNotRk4PcmPZYL+LDy67KL8NfQy6XP9U+BLy7A64xDtW6WfILQ6g2VLZnU+o7PrK6luaRsq96ZoPkfW+AEgmfWZvt9yL/Dd/TOmVNvsjKTwCAgH/bDc5VYh/bmAWw9GyM0oUZg/Df7MFmS7eGXQDKy4y/dFPcMUqRNUtyI6Mx97htwJVd0pbnam+Q6o1tU7/6nLFJmbCw1kD2qnvg8vAm6fRZrR8MU/3bLBwDnVlDAx8Calp+6XLmjuWbtp97uay9PQSm3HjNeiCwt+v5xEQaE2e2DKccz3q7SRB8HcdTLR/XlXOuc3oN/v8Pf/vj82SoQg1ncxWo6P/6I4fXyr7NtDAgvERobvmTgCxNsQik9FIK/nV9Mit8/tmL0EbStXfXwFAPmZmbqq8IbUvPp4BM2UVtiJqa7Y1OswVday96xlegJBxsNUAUZfyChOvChcNjZ3MftuFgamh1b22GaOUSzhsazbUoFPrMCyNruiYZNT2fx42UFupxCzqoQu5GszutBXRp03lKOfFh7P/lYMdIUQOY90Kh62/Qy60Edx0PzkSa9WRvJgCQQ7PHEVr4TurwfPg6ZiPOz9pq/8dC+EutAUxygPBao6o0izRN1fTHZRk1VM68dk1saBQcXrnqYAaq0DJuo24Z4SVr7lISZY6qQHBaKCWgAzhr5OCrZSooApopah/NEGgQGEMb2QMc0TolWFVmOQgqgeV2TrNOMBem88Lz+TnehHEQZf7aNdM0DCK4BvnTffQzfR6laKp9zbEDMU+7eGF5FAig76RLawI2/ZlBgAC4tV6teTbgd/Giywp09pVZp5mmZJN34rnZBwX2kicFjzg+7lRb0EPBqTLhYgqkUePbw6sX0TsYL+RZhldNZvT8BjB0Fup0Spb0HY2P0x9oWaY/UXvtztkOrRZ9FD1GD4LMgX57eOqJEA8NTHz3u9+1AyeavwJtgBq9syaQONPuEoLXrsV/9vSFezYIQNA26Ky5NrtUMDK4yBUK2vLz8tXhqQL2N28Ot29rUsU1w6fqLXDn7h1nyXW973//e54soSD55z//uanymgV/9527h8dPwriQnEof6bnRx2aXiLlSKqNQeoGvkd83PpMaVxWDpnKJ6HGDqk/SsJIAcwYROAzZEzFRNLKwXbDPw+RSM07v+1uxaNIgCIf75o3rYdG8eXt4pvKPR49ay/jm8Oknnxw+v/e5HS8ZY5V96ewp0DDz501nmKtJaDMgx/WjuyQLTeVs+WACoQfiWCZ7iu2xTgPkLbVd64PenHaE5odyYnBSc876/5aCrHq7k7pyU0eN+G6dis7G2Z0OF1T7BWKMufM697q8wa7DHvc4g2sHOYPxg9NkmzZK8LY9bUYXuzyCIWQAqiGObdgsr23vpGNxoNGLOJbYMEqFci6iU21PCzZalpv5wLHWNSLjO2OWZw5QkP4tCQRhZ7COeu6UqwA8ekePGHlxkkPfzNp0pNdw3uPcvj2cewR1M2ZtyogjGkp29pZRa96n6us4Yym9AjzkHVfQMTqRzwAIPZd9Q68HDMs+J9EB8D2dUPw66+2RQaZLNkAGZ+JYFpPdN3tL5T9tuog8zGDCYFXPAD4Ojj02CPmcz+mEUqmvnDds/lwDvWvAFRiTJ5ThBYbQNRx5maWgkX3O3ZoWMoII9mI73Pt6aoms5w3I/Nb9VjQBQOCKWGXIueyg9snAbYExyV1kPuwv6WnK7DgnkZH0VLAO7tmOz5ygJ2D3cSPc6cufygNriEzwfe935RV9xn4teax+hPWYAPY484o2IzGIHE1fjnUBpEA/TDnF358+56luMtNyFVQnCTlBwX1OwuakvBMbqWfE13SjvZYJEKzrrMDG5b281mtKRYJDdMV8Pj/HoJhP3c7ntN7IjgB/g0cKIhVDlFW9epb5rMa/x4dFl+39ShZa53OOBnTc5NLKjnHVBJr2l9q6fPfmYB/0LOwbf7N3Wnr785fUEDCl0irbpNcRZxxQIf4ricyMAcQ/IonA/SIPSiDHN/YzjhKAPMtmFmZtj9lcW3cUBGyTRfxo3dPJPDFNVf6p0aZXMjFOcqA1xv+Jzxc/Vfd18Nxu++v8aioKo2oF9pxnH6dM836nAMC0bf58+wS4TKH2x6VtXwE3Ugbo0s/qZM5b9P+ekpSYIbKDvT7713/7t+dk0R2gg/Kcol5VDBvNyXFQBg/lQPBHQGxnqo2StGEy6jZMzQboQKpGKyfsq9l1K4fYm5V9T0fh1KvaKLTGWd83yuxa/w0k6NJy1AQYxEnORhpyELLsLq8XHYgqY+Uu8KJDe7rA7lNgarCyq6oxf0ktL6yHGBAU3gz25ExamZ8fHJjRQEyfdcOt84wtJKDDURGyaEVdBwCjAa2QRjQox2kYEQCUjJVDETI9OxlRFCwaFGWPQfD7jFo+5ptjbChvYJ/3dasUS0OR8VemVu+oIFDgCPX8rkuqrGVfD50+kIA4rI4IcdYrQTAK3GvdLBFUUf0MVDeNSq46EOTwpdFZlAfO5FwrnBUU/mvvdyk13ec4LHq+jEtchr7PS1CMIZ8BFM5MDMRGOP2eHlsXI4Y8iWVy6/btZPwL5Oj+Hivo5nm7jitB0ptVI6YFxVmmAeQMKphkwLmH9aB7KRDdlH6965V0Za4xEbtB/32/lH8ZMBkkgiU+BwD0xRdfHL74QsFdAIA43gcHgjg62l99X8+jcyGZy7jPNJdbzIfD4fD5vXuL/aPvKbDXXjx98tSIsl3zN289IlFrKSBB68Z5c82+xjK9fm2QRLL2ne98x8AHJQUAEnovmjmqc31Aliv9Pp2n39oIStL4ns9lZTadfLez9FZgj/TMq4wqvXT5ipv23Ll713rx8y8+92jH733vu34HGZM/fvYHMwGuXLrs9/hEZTOPH5m5oH8LDBATgokNWlfJU3SzGCiRFVBh7QVGWc8qkFLrJ0dKAIy+B+CL7mSPrP8vtNSnQCIOrUqnbt5SuUkAJowg58F9XASwynBp3Ob1a1437elnn36WPgxX0qDKNXwaN/YSuiZg3G5mgxMzzzk60XrppE+HnajK8cwuoyv93WYU0KeA5Ng3gwduNLppjDwH/SrivOyxryvQqMMCOR4HbgINDrAKvqKbmeG8+qTAYuqzEGi6IVmNww66d8PG7CGNnzYoiDMLIGf9CNVxZIDYT6ju2HUnANz0Lo4GwSa69DRYQQ9njVOmgC7AgZuBw3SiZyZ/OcajZ4SimTzncXIhyxKnkEZU+DDW42uqQnyMjA5tPeegU9sRlAIva48sTD2jwUzZdkb3ITi3XugYOZ1NbBt2yoBZGRF6b/wKHOv9bqtjwW5w3L1nvTkLy7+rTdUo5KxPm/TaH9M7J2M8A0D8mFCMA545SdEgHMcSXya26Jh1xTWRL84hTjRnLbol90d+0Z3622tTxmnkJDWv+CLYSWjz+ix2ZQYhWZdZutDsemUdueUZ9jms/9CyFQJGMeE8OenNDgoD2IsJK/AyGU/ec51XlxxlMg33IrnCvh+DQ5owZfRpXY915/OsNe/A3vN75BC/zc9UWcafIfhaPuHJ2ES/iwHaYxs+92H6pugNZPx0XefvFyONviBDHtf1T9hprOupDom/dtwdPjIUtt6Me5Cv/Hz33ZrXzn9HDpF75HO+g897QT90zNRh+F+SU8mObLjkRRKp68ovybSljmPu2D7L8kFJ1svlSYd77Sxve1hpfwXEKklpkKN0cEAmnnv6Xuhc5By9gywhu5HT+NnXritpl/hK76iGgy7l63QG1nifecbOB7yMj7HLVLbdVjyan/vacpfLhMhzzjgvJQ1OVHev8Z85+zounKmsZxi9Ai2IfRVw+0/9fNjK0s/6jJvRC7gTAO3km+kP8VOKReVZldx6aXYpcsO1LIfVz+lFtsv2uLftsxPpaYDvskexzceEOL+ffDaD7UqIBCw51R/oFOzL8pWk4/7VX/+1AQAoynmaPZsDJEYv5+xWx275Jvpfu0Aj1F6kMQOZuhAFwG72Qz2gG55JSSoYF6KWTPlE7KiF91gTGcLSVzQ+ShtgymVrY6LMQEsyCiv0xGQGCF6N9hQBQXFp1J8DbmUTr171EqjEQYAATagU/OtaBgpKjU1Gcjf1WUHeUEpWIn2OIHonncDPD4cb12+4FGI6yvpvlUJQo6KDZpBEpQ/tok/zKyhAp4p2OxRxM2fHWJSUlIuF8GzX/SAgWhAAHBQD9zrupJ5sgJ0/j3ASCpkxevq3ghEFlPpvZVq1dyiMUAgDnkjpSWFpLJkOpmSBTLy+lzrt3YwqwY0yRAGPoKrqZwAABJE4IoADAZ02pe8YAEhXex16gAY1m/I1y2zhu4dzBds5ePo/3eNBNgFcUDBkq00pkpJ0I5Y0FvG6K6PjhoN5NmdTr1w+fPvjjx3g6jz99re/XUZLY1jifEd+aFSpPUUeQ5HezpR+nqzTa8vdRnTjfEhG9Ud7psaF+pyUqx2UoYAMiok98yjNDZWxzvvv+k/tKzXhCkw//fSTMghSrkOAozMCiwaDPEtFQKt1T8Y6RiZeLPBM9HLd7/HDR4cXLzXp4I2pxG4cWvnUtQlKYOngROkz6vavdVawLbBKQIAN9yHZTK2V6uyt5xT8nqn2PmtpuqIR7hgqHDb1HJBsQ9sj43Dj2jWzmTStQYZQ+uvK1YAEDx+r9Orp4Z27d1KTJmMqxs/L16bm61oS4U8//fTw5f37BgDee+9dP6/KEXRvARYO4Aoo6fxIzg2IloGhvYKlFJBA109Zkw32qIVHZnJNfUY0uTRfZWQWgCQAgAIMMQAYM2iHX3L6/JkBgMtqVCSHh8Z/L1+moaKC88vJzqvrdYDet2aSBRed5Ui7K/Ts9aI113Wik3bdXyx8Rt7ZbtFsaEyHIBMo47p1X76HnrVzpLVtBnbaQK69A6jjruw8gw13naep/1kn6vu4jr6HXPVhwuhxTfEGovxaLVkL4BP9NOkGuV/eBycLQB19iP7LGdh06GUjyoP2M7XnCikz7jsdHL43nWSYZXZ6RiA8syLswQxIYQDkZ2RIxQTruzY7TsBq28FcZXWEXuPSdgmAfBTbvNGsUQAAsjSdd7vcLk/YXcETSsIoiI1ZDuy4Jn6OeqDkXrWdYxwhpQ/Trh/LH0xHSkhSbsAzoufZyxkQsg/2Jepkk9nyuh41KkRa06MrAUPGVNaKLqcbm03gYD2h5EzLtnDKCTrs43X9eO553nh3QI9t03ajZewF9fBce69V1nf6prFRm+WxPmsqLQDHHqmIz4hsrCC+NfN8P3Z2zymPbWVMXbq47wB9BzB8LjK6yyzn+8794x0nY2HK5gw2WbtjAEB++maJEDRMBgDB0jwLlCzyvtyHBsUz2CAYmTJxDH508lfFa+pVrh/G0u4pgJ/EnsO2Y1QkzzNliOeY9yYTPvUqTCP0VR7rmPI6AQv2asvfrvXnfJHommDyPI+xE5EDyY7HD7fZdfzbVy6rtP+jM3fWGKeghSYAAHKFJh1quXwZ/W02cv3yrQf3c1omBtjFHqx9HYlg5Ii9CaCi3mwaBxgAQD8TA+C1ShuVDBklA+jzvH/smN4PX2nKW64lH6r0/zIAYje2vtOzBDSPLKFrp81ZjWXNCt3jXhkRznn0dLMG3KyJwRgH9tEXYextxtdkm3tsYTP0ZoC+eOm4mn5gJFIsQ/WjaTY95dD/PfwTlw/BOujv9H58V0ksSiWQddZiyjw2d56zs//q3/7v50IW0syCLosZL6c3JyOhYNfzpvXgZE7lHL3NqC0r9o688sO5Q2TpxR3JYSekBDi9pILPt29fZ6xgay4ZMcg91KlfTqRfxN5K6TGv0izKQbvLFVLLgcMHMBFhRcPEcd11cmniIdo1gai7nav7uzZQRllrYqOaAFPfFwig5zeyqyzVaKJoIsrMvFBfVgBBTjSjEC3wb94erl29dpTVzjrquVIzrnWTE53AYTd98V4kubH+TOMH4kmmFapUQJ1mmdeokThHCGICGiFQgx43Ov2XgHHUZdffUdf8vj+KDsVBYK4NMXpt5z7UdIJJPeM33nmnI3SSDdZ7pw79jZ12oaJac7M1zFppfVvfiSBf93WwqPvYUW+A4+AtmTmc4vwdZU+DRQImQB4HjB6RFmBCWcswUY6bQLK2bAr/RtHxTNpTI8yDvqf3UtDh2aovUpojOvg//Wf/7PDhhx9aofz4xz/2751tKPghFgAUqNDWGG0o5Ddu2lRACyw44+fZD5Q4wQgGL9nOONdQ/ny+jYQydk4IKfKZZosKvvW3gljVd//ud79bc21jHHI45cgARGBgCFqQVwekw0EHTKNxn8aDut/CI5Xz3F+0WxknMlqnzghTOrgnhhN5wZAoCKXTPewOjVrRu7uOTbIkCtbl3XxH7653FACgM6+JKihmGXvR+q9cTM8G1ye287D+7ZKCg6YCqGlqm1q18am+p4BfcvKPv/iFSxXSIPW2QTIxLbROGrmnwFt/6731OZ0d6RBAFMmXAxwHs2lWqM+CTBv8GdQyn9kCTaGfplY1TQ43cCAgQ2wI6XGdJzXGQh8oUPX76SydXThc9rPdPzy4f989ArT2Wq+MqDo/vGlduxtivQmjIsEuGZ2t9ycAoM9hNyg9mw4Ok1cmABAjsmsJacKlZ59ZbjJ5Hro57SYjqqoTOD/HWnrUFXeUp35PsE2QBMgCRXkGQ/4MzlmQz8XEiz6KOpuBALr91GFdwUQdwe0wjv4c1a36LM+H7uX5XCLVbv+ngcC6x7CNO9AJoIOjT7Cl9UaXTedlApu8S2x/m9wpUdFkQWz/HFUpXycZNfsPb5OFYp8k9zii6ECdD1gBMxiyPF88qYkb5QQBW7ZtmIEIzy0AIM++J0N4n+3LJwDFjmfdd1f+OLs7SA3YEF+M5wR4niAEsqjP0DR5O8Zkcve43aPAc5WrRMDcUBZQpf4B8pHrpwErZQ9kqScoRfB26scgrzOwzVrt/drBE72kjpka2UOtYQAW9DusnKPnqI+pIAufAts9AQB0oGVyjffa68WeY0/3eYttJONO/wI+p3vyfl3d6K9mFjn/yK7XeYz744ywl5yvGRSdJj0UYLGetoGjBEDfS+Jp6JGTue1TlniPda7NhEhCED/2GMApADtA1blm+32Oe08dBZUrIN5MHHQez3YKHoUhvJkec12PmVvb9z29Bv92Oz0feQAAIABJREFUs7Ux836v5U6CzOvzTFOmKdGVLBP8I2/6mUr7nKxxw9joffySlPDCYAkTZu73sS8KC7a2ojoQ+zfXjf+e9hLdj4+oMxQdfclZasvum7dmHHDu0aE874wJPGWrDaLx/bhvZBhmT8+8bH+nIWQdo1ujIzseUcndlh0Tf+LnLz+qgRA+J/qV/heOXZtA0zPq/LmXm2KvWSK9GnlWTsYIcvnFAkEUM0wAbtnjAgBYD+QB+Xf8W+BLAMAqMxsgvPwqvcouAdvTVHQf9PA8v5xNnunsX/6v/+bcN59jkEazAeqrLVR1EGZvAE/BWU1GElCjaG28TdkPbX9l/7txpraojquZChxNqEkK/o18MY6jtZx0QEaoBE7YfagTZDpYmyJEgFsDYsdxd0/Wc4tybQFg5qTWQTRm0W+eP3OwrzpXo07dYJRiRtTk+9NpYfY4xpfnxDCTSdOzaW2M7I1Ox9psgTJaR+q9NcebzOzRoSwLgoOFo6p7EsQHMWuWqM7zAnYMvIR+ifOg58ZIgdQhqEbxWosUZd7RLaVbTwFDLnStVXrRBjIod69daay6h77z4QffdICjbCZj2Jx9v5Q6UfVqSD3XRtf139BXcZrWWjDKpbN4dW8y5GQsp0LnMMYhH3XlHeuowy3qtALya1evhNVQQ6cAXcELFGztH++u59I1dS7EctCf1PynJIKRdKmhl/LIGLdbt28dvvXRR4f333/f1/7JT37i909WOApQhtzv1Tn2QgWhzgsoyJz39PMggNXfrjN3rX3kBWOt/1b232U17hqaIF9Zbyl7j8p08KJgMUAM19WZ0D2VgSY4FwCgtREAwLOnvCNKfNbKTcONgzYDiOlEcG70jCrz0TVFuxJNP7KYs696eAAFnECvf5vJ6b8xljZ01Wn6uY1AFaquoSDbQVJncPM71or7CM33GB6XGDw1NV8AmUoldA+xN6QTtVeZ2xyDp9+lJljAVRrx4cDKaLnx4Qff9Pv89ne/9z4JeNG/xVrQdArWRfIjVoP+rfKAZ27KF+Mg+VEgywhlyaHYVQAA+hz0w8sXNXJoTwjQPfPdgAdicy1d0S63Dv4vqwTnms+LzoTkXowRjTSURF6/fMVTNh49enj4w2ef+WcCs6T/XN9r5Qmy3/m/Hh+UDt+cT4yctJn1ap35BQCURojsnBpc9kzry8xuyYP7Miy7krE6AIzYOa45nUTABQJL9gPZ5m9sBXoTvbiDLrLJOG/QJ5OJoNna8XUz85g/6Nj5ztp/6JL8nHt6wkPLAVlLzgYA3A7O0qMm/lgA+skAmHaJ5+F+rBuBskA6ziFONXWsfJe9mGcbp8k2rpMh2AsF+J6PbJAmze4AWhyMuglpQcg2gsOpZO9mV3x0+HT6YUYgg37Wrj+9Bk59gOXoLgR/75fXvD7SqW8RAKAz1QuGYsux4QAN7CGyPZ9v+xDdtqNMXxpFTblf+1gnv5VN1hWUK9oejx4TyDIgDueFAMJ6ueNWZ/BxKo98Hh+LZz8ObCMhBBz4HkmabIBlAyGxDehC35Pu9WYA7GBc153BtL6z7tPnJ7iYYA3yw/Oy/lsn0FDNEnSUbZ69a3zWTsA89Am9AeZ9px6a75c13jYxTcNCcffvRgkAZ2qdgTpKKqlbctFgJMFaupZPWfN+KKk0mhAiE+zVOqcrS5d9xIdDRmBV5L1hWMg00ITUq9sZ56ijHSivPWsDPEqO1zlsQEbvsa3fdllJztXuMZCEy65NX+er8+aXb3wCEE/5jd/YrH2ZS/s8F8il1t3B/7Esai1yVvNzsvy8L2cp94yMpQlgmVJNom7g4rhH1LQhugY+APrPLMs26eT9iV0IwKfe5905n5nCsAHZ47MfEABZzMg+/8s/owcAusk9pRpwwx4lVpOvA9DC85T+FlvX+NbnReUIBQAiU+kFoDjNDYtXb5iAzkfnuxf39CSzq45LytAba7LNSQkK59A6r1lWx1uwYCrvO7ba5ZWcw+mP8DNsWpIKG8Q/+5f/5n8LALBQpE2H8yH4//h6sya/suy67yZyxgwUUFNXi9EURb00/SSFPpyDkuzwFPbXkdikTEuWwnrp4BNfyFCz5+oCUIUZyEzk7Fhr7d85+/4BKisqEvkf7j33nD2uPdUDBQBIigPRfdd5uNHWDUfJEZpy6BAcAzmnLlCpGkKOKv0jtdWpMz3cP0j9S6Xta5PeKQW5UvZJEZfxh+BQmokVZoEMMLbXXqN5SJEhxY3vGyEpwWbnvLxcNbCSmHx/fOyoWZoQCu0uxLuNYJLAwPG0E6fO4qWI2OxOIDb8q7mi08RdIzc7bPpZXAseI4y9ZlRaZ2g3C2zjmRBa7A3M4KwBJ1BU9Ix78ByVTusZtqMT50TXAFdMOKMGbKYtYRx2xwoFpXvqOeWMsh+ZXRs6gsYwRoWYyfm/ffPWaCZnlq/UagkbOZ9yJvXTDVLS7tlD9mGm7JTCL2cwdVExGjAMqN3uxgXnp8i/1nt+empn5uuvv3a3ejlDpKKrKaUAgWQIpJ7L81HL2KHxI9Et0sGT5r1rB07/J805adxq9qYGlLqnnLgnT554/5IBMFN485o67O+7vEAggq754MH95fDmwaKReEoZ1/W1N3rudC6+6xGYWlu6z2tu/HkcyzIyE5VO9FgRMTWUC/CQzslWKFWyIWdUa6OBil7XXuga33//vc8VAYZB0BU+RgTO0aYBizFGNAngwjRXwJei7XKu5YAyNxlFMgBG1ca3TvesBTomDRYjNf0kkmmk7A05snIueO5ueGn/zEtlWGufBXy4Zm5/P2mx1eCFEI8yPpAFQdfV1DFp2zpLpwKenvl18YgaB15cKCPmOA1X93aXFy+em/7ihwUY0mf1bJRz6GwAK1Tzb+PRBsSlSx8MxI3515Hl6t9CiZWeQc/vJj076RMgJakov+hH9xJwKhpRo1VNTBBokWaBW+4Z8fLFc4/8VA+AA8nN/T1nLjx7+tRlQAKmLBNkQDIe1XqlSqqqsRpNKYfxpf0mKrORxowjgQJEKfK3QI4pr3JWyF/LkDrrGKiMiZtRcujUtIzyLsNyGOwbs7FFsRjvKOsOJnMvdOIwvsthAQDohrQNo+oBgGHegQjkJnSde9Tklhah1PuAyDaMShZwr+xf68AeG3w4UhiJPHs3Mjmv6LM4JnwOI8n3aymbGHprgzL0GfmTIIWj55SFXQnkS/1msiLWI8rSJ2Aamf5InRH36VkN6JZhlG50Zc53Mk6NCFU/MwPoFdn3uksvY6Nw75pBNBqUsTdk80FrXDs6KhkA2B/QL2vleQavgNlM7GGkIuNkQYsf0W/5kegRaMpZC5WuisMQoDfnhOzlzD61ts11rvarBXrQ0WPP2nhl7KTohjiNyPdJezH/TCs4uLaRpjPe7S3sgBUPKspdPWtYJ3vVjW1kz6TVrAm6zLUr7l92VlHlKFOii/egPU+lyDUAe6Av1shnkXXOmqryFwI547MbQEPnM/ZhlR1VHxj80oKIfa+RPXm8aesi9/p5czb9mYadaBmRxppxxCPr0zwxGZ15vhm59/NLxqoHxDlZNlmD9qo7S5aD5fEgi1lPz6yBlv1c1+smkk4Bbw3Lx74V2MT9CLSIRylnxrZY70sq+zOZoxqCl8zhmSeNrrMaADpzPtmJnHk1wawRq3qLZ0JudlsG2sVORvbot7ITKpl3ZPh1Ww462OQjZLn2VdfAllyDeln3BO2YpAbGnOAc94h7MxvDYsvrXrF5qr6fLO1q5ujnUuaXmwozaYOM2JQg2g5Qw9Yayxs/qQAVAMGW/e1g95hMkvwngB2fBOXuG9kvgKnWMxvlYyJNRjeyfwAcm/qg8y4yQM+GrMLP2/of/92/vybqBLGvDq1SLLpxo5snHXJZ9ivKLxK1wrbRdrWclLGrqByN5AIWIGwTXQqjXzj1RbW3+7t7aWogtGl3b3n77u3o9O/u8Gdpcub7Fyhh1efaqioTqJQ/K2KNBCzU0AwOOFEp0cwOtiKrWesebbi749GAL16+SpM6hEqrNyR6LMdG65WDhrIjjTJMk8gZxKXPaQ+dwnxxaYeK7AAIWAa1rpuDZrrCRF/1OWUviPtsJFcWB/ew4TfQHqXgVbOKAgE6k1LnIkaciqQEZGUDaO9MAwVWzPqxIGL6X9fh2fR53V8EKsfSzf5wGIdTVKma1DPVjHmBQ9pHOQJlTk1noM5h7k3V/1eNPgYL97LwckfeU0sNR4qrxkozeUUbXXlaILeu9Bh8Rjrt4G67dlmp8Hfv3F0eP3rka+LwifaV6n58cjzS6SU45PTpjJPuHcQTftOz0uBPwIbX6g7KAUnuP7jvKL3uI+ed1HfRtxxYlEk3rlK7vOVo6p27t+24ygF8+fyFz0V7oN+KRqvZ38tXL5d374/8bznrKG2dm8sRylGUw6vRd9ojmukBfoh/M9Jxy2m2+i6Godaov+WcIoSgdWi1n8Mw9quzP85+dyK6YSnaRMBixAuMk3KCrpFrupaub/CFbt5NqWJEAWwphZ4SApUZCJTR/QQAvHiRSQQYQTxLzjA/Wo/2XwaKo+aDj7aWvQMBhlvLxZn6g5yuSqTkUN/WTOndHUfu5SArdT7dcRNZt/GzlfGFN2/ddJNFpdNr/B6K9dHjR3bM9ZoAJN3fzf/UT8T0XmMLhTKP+baZbDGa32xlZjlgpwGqKgvRM0qG6/7KNlAmi+T28xcvnL3yZ3/2Z8sf//Efp8NxOc7KNPjh6bPll//tvy1H79+PPhrf/v735h8DILtxQAGnOXuXnJEeLTBYir2NWTWA0UBVHMqss3XAHeOstkaDWj2X+Eu0Ck9bXrg5J/0ApiyPYT2viUGiBj7IzE1lvNZDcZr/MSd5pPkX8AqtJaMrgC7ZWVx3ON7bMnxnw7ERdSha784C+qDrBQAAHJ8e/ZkOXHXfr3W4JKKlSZLVRc1jd/ymneE4yzBM+UzKmuKlbhqSyIfoRtWRpmEXAMAwiK7SkHOALNspByjFUin0rRdMHRbnYT2rRpXNuOMMkN/9fHPt9AwJFjLH2g2BUK9vAgAY3amKz3e7A07ki5IGzrvvBY8Gr0CPrIPP4gQ4UcZ2RAUIrOeTAdBpAcegOxsyiiQXkZNev0dRrssWepQfQI37I/P7fqNz+Q2dImO5H/zF6+is/rftSPdpms8HPeee2ujKqilOIqrX06kxnvtZ+3lvpLF053XOkckOktFEQ2fZUhzWlE3RbDFXlzyfg/YKjKjMlvX5aSJW6qi77oQu2ePujLvpYE0SkDUXz7ACfRuBQPZpRbfoisqSE68HAE7wQc8JaGj7fDU2Lo233eG80fZ0kmcWLwAAtg10PB1TgdbXdurlY1j/V9asPC8+xz66zPks/WP00wNH/TnJvMFBisOeHkrQ8QQArpftrTRqHfRcTTGhwayDYFqyB7qzq38roKR9iY0AsJxgRvhZ45KTHYiTy5rh997/gj2fMiCOr3wAPQN8rYBm+HVGseFzaKjb7MhlZKvubRuqautl5/reNWO+A9tDtrVStfiRk36HX0k2Rtl+vRzHulyB3XrwKY8mEM3aJ2DBVJSsDfntfhZl/3cAwOsuv0vnMkZRlr2kfcjzpJ9SfLF1KQh6LzZmJgsht8gYA9giIKpz8GeKXqauT9aGg28lS3hufDw+23m+y3x0RUpGAkL7O3/+s7+M9N8wYm1YtK6bpMF1xSL0RpEbNtwCszoXn5wm1VhRfW/o9bUjPTKgjVJfpVvkO4/P2rKD5PcqzcJAmhpufThZpRtbWVXjv9GQ0IZrnH8T6UD0Z5S6+KjWSndf0oK309ywFK/mcEuwa772WxncOlxfoNJLR8ZjGVfN2IMYtKVOr2oIJYYoYIARKteUJ8167qMYcxrbpB2hlDFEnQp4Y8dlFzorC99WSxjhle6Y21UrRTRfa9F1Dg8Olzu3b9uhOP5wPKKEdjD29uz8ySDWtTXqA7pQlFlrpk4eQqRkQdfHme3Kk0ZorE00k31phmppnJXRV2nRfS4sNIuC6miYXiPKKQDAI+jUSb7qSvW+arNxJFAIKK/u0EFQUpN0aBU4oWt98fnnrr1GIAvBe/P2jZ9d9C/ASo4yKf8Ixb4nXfCJNoJMX9vRNkPL0a8yCWrpklVxbONF19Ja5Hjpc3FclPK0Vz0CAiK5IeeyZWdR99Aa1cdAIMAPPzz3KMybt24PZaazkiNEJoCce9Hcm9dx4vXcyoDQdXU9/R0g43o5OsloPZ6NNHiaFKKkEGSdNzAG9Z7p6jp9PhBi8AmKiC6pZJkAIAlMDB9lH/l+BzOXVS15DLGARJqzu+U9itGaTuCi14f3HywPHz709eSsUlahtWLY6N/h6croqbTq0GWa6/k5XN8psCddYw3GWmFs2WFWDwDJS5UAKRspfVM00/jMYMLB/qHPU/+rR4vkqUoABBZo/xV1//E/+WZ59Phzp9n/+te/rvm2kds3SpZZqZWQvB713ipBYEyVMl8C5sUQqEZgW3O+tGjpq6+/Wu7du7u8ffduefL0iY2LP/3TP13++T9XD4vPbayJ796+eb08/+H75cnvv11evXhhGSDaUR8AZTGIj4Taax81eQW+sUxg3roUZhnvlieVGm0jhsZ+BQx1xYi8UJ8YN54t8JqeIoB0Nqq3tiL3BNKUnI0ORD8SWZypk16L5f+cm7x2Otb11T6H5saPtRKVrw7bs1lTRdGIHrTIZ3gjT6hfTmdkrFq9wfUTWVmDy+h3dD971X+vHYsapdgAgJFx1RbjvWhlblwv+qlSa0sHYGgaqFvV1MdS6cZvHIPoOTvGamhHzwya8arMr3USH7q2shd6GidgSn9+bItudHbHuuttDH5q+gkcDEBio0EwUaLxvlNOW0h+RLyzYwZ+GoCQ/aNx4SzJGzTeshmgR76fdGBwJCc/RyYUAPBJnhmNMiW4wmdTl9NtZt20jb382MCP8zgdill2gCOU9VSPqY3UcAzxrqs5l76mZEVMJw27wvTvKTkps5IdZoPfJVkznRpdBRjT6WCOcZtOJ8DCpNP1NIXJS9PZi26KbavMv+k4V/RW9l017I1NEF5QE9k4y9E9m3TGPrCmOOu150uA1P8eALBJAz2q6e9WoAkbRLpyTOYiC6f5EjiYsZNTHtDPr+tp5AA2T+h/XeKVDIAac80eFMjn/aiSOo+R9cz50Dj2MlkA9FmApog6x/bOfhGkC20EmLmxCAALHQOEcE4509lnCr7LMxav1eg6Awy7rRzDOf1pDDj7cM2IM/zR/YYuozl37P/sReQEtj9gjDOJS4f08+E5kRucDXszGpdux/cguwAAEAeca3aZD10FmOtZXDSrxXcLLzggxhqlLdtY8Mnz8zmQG+GH4r8GMpvfBVgULRg4FuipTHLpk3LCBZIMkK7GmrIvBEFMk3UdfDtsB9stbvQbGgWQ1797wK7TPc0IdV3zyMgMyt4ATiHH+C50hQ0KT0K32FBdHhsAGDV8bAa/W/S/z1Ifh7dc2+lImmrG9XkDaqYwDFyJTQYLMo5vcRRV3SLlZKuBFaPMMmM2ahjjz9ce6eppUEVTPt3PzfranGcZ6mzK6NI/OjUXylgoKE14fE+n+G+nw/bW4syD9+r4XaieoK4Y+YHmUPIy1n1YNX7Oaam7iTQjzF1fWw3yuvNn1KxGGHaUODUfSVmKw5/oNcyb+2VMIlFFgS+goAhKH3bVGQZFqrVqrIRq2T2i754jhHLmX7x6GadnZ7teS/Redd5y9jAQAQCY20y3USLsWqcclg8nJ2POvc4RNF/X0WeUnmlEuPVm6AYV/w4ql7PTmYruyDDozAOD6Dd19XJiNB9dkUYMJk8qMJoY4EFKBnQUBsL5Af3Vb6N2GvPmpixby2cPP/O+aF/ltDhyeKGxbolekuVhZqzMBs60gwGswePPqjYeZ1m/iaDNTJFEXT3ipFKV79xVSviFz48MDa01gjigm5xKjbnT5zIuTiUDu5WhoREyW54tj2Gmz+mZdF8BGY6QnqTJi/ZXTdv0PO5rMNZ+6ewZOaLaFxsFrQFjDO7s+1SQLQ25zqQLLuaC989H1qQ7/4eTDwYqdD/JGIM/UnYFzvl8nYGRZpoYRKn5jgFo+roKyKN9Ojy86W71iXoHndW/7925t3z59VcGz1RqIDo3wKSGSQ2Z9vSDwwOv69XLl+V4V7piKRq70u4HoDFRGimXcWCiLZfbtMgVablyUAMwqLne7eX2rcwO1rMKMNX75r0PH5Yvv/xy+eLLLzxC8fvvny2/+c1vRraSpzrgTCcUaABWvEjZBI0ztTkeRaNnNFKtvi4ZPSNe8L7cu2sAQICSyhJevnq1bO/uLo+dgaCJBAGCdVbv3r5ZLs7PlguV09RoQp1P+l9k7Ob2bnokCEzQs2AASHdYp8j47U5jGXw+22YNdXApsiLvynh0/5WSv8hwSon897noPGVdRF6RXRiPRPUwZCS7BSiD8NswLJpG6XcZtwlewBcYJ6wfGRDwhd4tsxv6BBwCiBsAUK1/lVpxHdZCurh4ohsT/d/oCyJ9yPBulFH65+9VBgDOkutTW1plN/a9o25aVeO4aqY68hc7IIdVUZ9Rx5wT6Uam9LR0IHJ8lOGUnAHAIQot+s3ZzBImO/DNIMago6UCpQoYnb0pL3sF6OesseonZIOzemhADwk+594jK6mcGK6l++BgYEhDfxiieh4AUibXwCtELXF4oDv4IOyTiP/MAoiDMg3djyOEo6cQ/R/IkLAxnMxLaEW/cUy7g2qd4F4fGPk540FzDbCCbgh+BGjpjYtnVBBnTJ/Jvs6u/IgFn4eBdjmGkf89gj1609TasXm5L3/PMW4zsyR7PR3bzv/dLsNW0WvDJlRTbcaeMdmi7E2PIANwEW8bvIQP1Ak9gSCcQuwLbJ7YlwF0TUsVNEpU2XFH63/gJ55xPLvLatOAlTMNz1e/KU18UqZilXzIHur0Bz8jpwzKNTkNzfISJbtTZk4gBccqk8MCCuBcwUvYMPBwgjvTN8AW9fOVwuhOb+RT9ga67YBKUsLjD+gato2lT1vJ2nyWWTKG7eF7VY8hMlS6LavgBM+HnFmVK22UKvV7cZ2ck5qCzkwzyw9AjcrY7jSKbINu0AecH/SZyT8KokYfobcAW/v3+G5/vtBV9rbLfOijkUb1MMv55/6T/7kvI3K5B2tyLyFl25QtyLosM5UhXvwmW4I1+d5le6EvNyejGKMZ054SRLYfUD3PCJYaAKgAlp+zAI/YpCk7DK2twVTskQQzZrf3vpfeu75R9Rd+mvV/ZX2oTxN7O87mX1cGACh333wLq0q5ZhNMKEpbrxIAOmx7s6vmFkeZdFEJWke53UmxHlKMuKVO5alfzcNGsBCVlQCh4Y2Yoc5kooBVb+MNoBlDT2cpxQo4wKxJRdE8Y1EKokYHhsG3nX6xq9Th7fQfeH985INlvIbSTUVo6tCPkYzCysHLWcs4NP0foz5N8LzcAgpkTLvjcI3K6EovCiwdtT8WinmNaCNgC8YBxrioF6fWRFIprDJ6qKvEMVTkVinBIgo5ezQb9L3d5GPb5Rm6h+vZiwkxRFA4MCLPIodbz61Uee2FjHvSwkXQg1GKgGE+CBwDgnGHzAUGEWZ0ZSdqfUc0qzXLaQzKn7Re3V+px6JZAR8oSK1Dz8J+6fPuZlqp72GiGreXXor+0XqVZt4Fnesu93YNquiZ9fy6L6nv0Po4v+psiiARChzjPinqRKcYkal7MdZNBOLupCVAlb6v6/9QdfZkW+g5Ref6EdCj6LX2IxH6xWcvJ1qfl7OlOn3dR9c9v0gpypQLifz4mi2bgv3Qc1B7pT0TjQ+Dt6G2CCgaufB9jDciqNwXAxw65/OchpxZfVfPpfOT0xZhHKGnsxXQISYUj6K85AS6831FDTEw93Z2l3t37/q7cQjjLKhuXZumhoy65ts376ohXWa06uz1o71RRPubH33junqltgsI0Pq0t48ePkx2zflZOfG30qVf4AuRZgE3VYufTv2hOwF1ymY5PLi5/OibHxvsef78+fL8xXNHD8XPyGvRhM5X7/3+298vp6dn3gfTRqWaml/tjEgmqdZNjQ5P/VwByQIc6jsCVwQCvHzx0gDJ7dt3LAs1XUAGqu4tUCkZKDuLxgEKoBUPKYtBUX89o5x/la8cVENM7YnuGSc1ERaPnZUDVJNXDHy02eLaEJSpgaE26s88XDoDWunGk+W9un1byAZwmTSZUgiQ9/D3jOb7eqWM5j3KAGzg1QQIyMSKHIm6qvrFAkWYqjJlX2Xl8Rxl7AFeYVj7Hm2+NQ7GCCJXFI5nwynS36HrCU5gMGGMDAegolgem1dG0kj3rDRNPkv6AU6QXicDZ/ByEfLso6DIVEV1qncB640Oyl4l3TyyGh2UJr1EjSbsg0GJDpnyojIzynUa9kXJ9Ll/6/pSgwLuMN2cu0tSe6cBh9x0eVb1umENRG4GoMPM94qC+uyb0SlZ1KM9yLq+Nw4yjBGPiTChW4ajVRmYulYHVRmzZTnQjPiklMeZRLdB5+jeyOlkW9J4LDZgQA3oD+eLwACOEjaCSsXMu+Wsbxr/3BdbA52dZwmIv+kwdz6OoyvaWY+Y7lFHghh0xO/0P43y2G5eX+lbAf2U//Adnou9jq1GD4pWftLoTfsXEDElsqFvRivHWae2fDpfAf/T9LRKuGp92AP97OCX2J8pZWKCEGcSe6IilRXRHnzdIpybjlAHXDg/9ik6uEp6XbabZ5lyczqPQ/cbyF2DQQMkctPOGXHf35vz5+UvhNfmZA3de/JBnx4RWWFQhRHMrVwKGRMeUPBmdtdHRov+PQZ3BEwLyCw7H1uf8/C+02Suem3R68dnbDByjkY0OFDOX5zE0EdkGdkQAlGSERL5PfczuiK16hl5WuBHZfqZZpVx3Z4bmunyEprm96T12MDIbnRDkfa4H/KJyV9kCGSPaxpLBRV8q9lHAAAgAElEQVT4LDzMPaUfAzZkwglybIKtyUpkz5HDjOUMD83JQboP1yO4HQAgumVmlQVk5vPdN8HWdbBp9KFIwJapBP5eOe/ID7K0pUOz5pnRoL2boxFVXtB6xK2y3+bIQc4eeT3tnVl6AtAuOU+Q2Hzx53/xMyVy2SHSCzSqYrE7xWDUOMgYE2Iqw96R+KqjcOq3Ig3VKA8Dw4LHxlbVoFcNTIhR/2eWZGbRpp6CaHKIIU3Gkvo30TuMFaWHeq11+KQIOgugonkWNhU5ThT9wgCADbGaH6lr6D1NHFATQE0gULd5ZQHIORgz0Ks2To42G42DQ9Qeh0PXU9OudI5szSnOShBUdCblAtPARAHrunLMqNeWw8u88BBKxjd2g4jXU5+SbAb96FoWVjX3N/cLA8dgn82JcIIkkNR4zN27K+Kuewnl5XwhPjchk3PgaKCmO4QR5EjRSZsO+VY+Nf7O9/KhzcZjKKSsbX9RT4aDwwMLOVLr9Z7WxrlFUCSNpxsZed4aZ1mgjdakyLV+kpmROe6DySsyI8etC8IssgRvxREtMJF49Vt7JQDA3fer9l3OnehaEVOtlSgjkQbWnJEuMR6Zz4zYRyhGABe9XF85g0aAkpx7jYjrPGzQQ4pgpJrdsGOKQSYaYJ1ag0ABrTXK4YabA6KshyO0RNHBgwhFngGB6UyGNiFjRqkSrYhBOyNNIP1a/2mNo0PQ95rufiYYb0RpSVGnu7GvXxEPR/UPBMqc2mHVM4gWbJBXM6UYEEnRF50riq8oP467fqsJJVEGnZ8i2DbUK03TNLm765Kmx48e+zqi2+OjI2eiSGb+6OuvTKvquyBwTY61ygnc40H1+0q1ryaNUlB6X+ekPRTdv3v71hT41Zdfu2xDz/Li5Yvl1evXBifUdI9MAZUFqOu+7p2UwqDJjAc0P1pO6/84lAIY5CA7w6QMuOzfwXL8/tjXEpD0zTc/tgx69v1TO7dan87AJQkqITo7SynC7dt+zpPjo+XZ02fLq5cvlrPTD8teyR16haDwyX5S1phlU/VsCAhALX5G5WCkMtYHCwka7bJ1AGpuMKcu8OFf7YnABcArXmPMYXeefL+N6MBwlj9Rr454CIiYNE8a215XxLfXNSIfR1Pdol+Mg8i8XCd0/nGNPEYaz95lIk4Z9NEdxREdbBEdG63Sz2UoZ32hoR5l557jPMRTV9FP8FWXFZGd0fE5d3P26Hg8Ipguk4t+InNoOFjOlI1h352VuYZpEHMOHqVVRnSXbdN5n2UGPGfAsDnmktfTxG9DAbRUZWQVukV/c0/vRTn93WnlM8jRUYLWnCKu2w12rkcEDj6381CAE0Zi9ofyldlIK7QRR2RTrutvAIBpoMfpGIZ6NWTGQbHhXVGymUmDM50sSnoYdbAjDs+M6nO/TkvoyqxzdkLvvOj3yrbAuUg5QGiSveY8saX0N+BC7pl7uImdI4opHUjUffID+4A9xXN02oT/AII6rdL4lnpf+NHObTlL4wwlR6qD+tBbG9NOuo7mLDr9bY4iJNK8SY+cBfY8DrmdoFbeht/A3iJ39Ld1pgCA8gHgwb5XAwAOhw67OLScM5i0EPsYe2mOQ4s80b0l4z6SOT3LpDmgXYas+Soz1xNJJmsoZWAKkCAPsyezTp/9znOS5t6mSg1+ntFf5V9gm1s3XQMa5XnmlJs4d/af1NSxfKUOAAwntJWU+BmXOX7R9f8b/Its6eAJdM1e5nc11dYEoupUD71vyjm+3+WWPksjZM5OmeDOmjq/mI5qlS/bBwM0rQxseBTwQ9cHSIp4VVbLlCPh+4yLNXDZgiAx5GvyQjnbHUxFPsEL4Vt6CszSrBK3Qx+hXzsAgu7bzCBD7mC7RH5VaU97dug7ciG+Xuc13h86rya0BHyJ/eTn+Dd/+Ve2Zu46CnxgA1RRWhatCHU/NNdHnp7FOFbNcc1Xj/O8E4S8ZukOp6oi0HaEKx0SAGCnRrvpcOUo6nUiu+kinmgsUViIzg6tI6QzGsBIEH1Jjp/eY/QDyp20R5iAjtEoWzv7Gju4tWXn3xtcExJoBqjrWlCVuUKmQ2eOrlDcPdrobIw2ovCO4pT3SBQ9DYuEmOYeej3zvU99Nor+0pxGn00mwrrhlJ41EbikG3N+Ajv6zMgAFWumgnC0LF1XGRqiC11Ta5BDrp4BqUGPA64MCYAGva5UYitbp2PL4U20n8ZaEa5K364Z9OX0WjFV6qDuTUqbOokrsioQaji0rfZzMGZFeleKzk3HEsVWhFP3VmaAaFc/OOIo2jBmHALP8iznx8xuwUGlZCxInY9LIy6vXH8t3lAztLt379gw6OmoomVomkwLBKYVqWv3A8w4k8CdRwtoqz1EMCBgxdACACQw5fw/fvzY36OOWbXgzugY3aYDdMmxVXRY91NEmRRrnZue2dkPSkcvIInpBQnxzMaLfT0IlW6koaxNazUyiT3P1ImMb9T7cjB1luq7oXPWD6CSZ8ZXCi2KWt/R2vUdgJXuwHBvR42vrhzRf/jwgbn27dukyKvzu/eypnnomp6EcHBYTveepyeQmq7fb96lB4LWpjIAZvcGzIqBiJIQ/etcmPLw8sUL84Ga5YlnBpjQ0oBfv3rtbvgeN+n085QlCKjTvdxM8c3r5cPp2fLw4WfLzcNb5lE1nvz+hx/smCvt3o7/ixfDqRWwIwfcUf5tZSgcjgwHR8JtvMvZS6qnQAD1crHsLYBWnztzk7wPdui//uYbX1+NBx890jMdGEByT5FjNVEV/Z0un332cPnxj/+JAQhlmDz57g8uAwAAgObYt9BQjJy9lgkg/kKWm1bpeWKt2xR9GZn6jHVTKchk+ySCoKyKXt8tHiK9lawgGWCAqfpODKY4J93Y6crXr5dTLn3C50TrYxZx1cUaIKsxdTgoyMc+ozsGFM5jDILovjmGrxtZQ8G3kpQh28uQEB+i93TP6J7K7mu9ExyJKgBgWA71D6LUGP6sC/3ejc3uJGJgG9wsMBPHDId+OMDVRIn1k3nkM3U51gRuOIduwGPL5NBmwzWur+sC4vcz0MfRywEy12NhrWdtnM5d6Ua/6aXV1naQHZqQ7uwRsb5u/o2hyf4N8KEFRbieo5kGPacDvQlQd6OQNFZkdp43hi37jRzV3wCfU29Fl7PHsW/iHLF/ei32W6K1+sk+J9KmiBR8D191Wun253jOckDmuMLU0HN99GMCPsli6gBAdwoCAk7HknPCfoXPDDIYGM8zxEapAFSVgfJsrB/7tK+LtcE70Kx5aIQTtNez743sUNEJaysBtFwVgNjvy/XRzTjrug90Dr/mjBktikyJfsfO3eR5Z/SWTPUeUP9etni3Obtc9Ot15rnmBIfW36EpY5Wstj0J0APoS/1/xv+pd0N0wwQAoOsur7s8INNw2PRtqseUsdVPqkqVpk2YGoGRuVwAAJlNnAlgNhl8nYbpTzHovnpweN8qc7M3bVuNuS3+NwBlm0NR4XlarENp5th19hVak8QLZfFsTG9gLW5g13rp8O9Jyw0AKD+j00rf+07/XW+Kf8NHyeQ52D/wswAAmEduxEfpozlDV+m7gF3YSzEiTz4GACbIHPpjuoJlw+gVMsHBzpvIw26zY98j53NfwKpZ4ppof8Bq5LpkdGhs9gIhs6/rAUoJulMvSWSalVyrzK5ua6OHhs6UnzcA9BCJbeX/6T/89bWcYEUF5RTI6KOZGl0JcYB1MTsCAgD29x1FVTaADFUTu6cApOaQ+kcLIae3iEEDAHQGFoKVg4ohoPe6YZLU3qRnE6mWwJLxnoj4TJlxN30bKskakMOnDSZFBSWTrpWlzIphMH5kULqWUDUblXrl17T+au40159evwiErvwRMkOIVL0IhK7miBLwZjJ1AK06U9XwolRAauQYpRlfItISdP59pT4Ks9s4Al7vCW3XGYEyJ8V3pqmiAFLXHcUwFEdFnHIWiXaKCLVWz6W/fds04M7+RiyTHqxrQDsiUDH03m5S5CNgk54YQo0ZrcZlNoKu1F0+6dE0EzGYUCCLCbn2GsVmA0xMq0ZWVdsVAyXovYSIIqcBU5J1EaMtzW+SqhPBA22wX3J47JSDIJtI07hmMHspi/t37/k1RTo1+kzOmBqioQA6cihHVT+K8toB9fpmh/GDw31Heik/iOMbw4n6NWhKmRaaDrC7t7NcnJ37vox8E284Wq09HY0mUxvP2avLvP4WyKP0dD2DzlfvJ+1/e9k7CCgnICHN/jT9I91Ig7Qq9X09Co3z1m8MMMQt9bU4ZqJ1rVH047Wr90bVgeu+gBmqxYan4D+tM7Pgk1HCT4xN0gBzhlrrvTt3lwcP7/s7clj1PHs71cS0MgD0XfFE+HPHwKielwi0QDg52epyb7DgsPo/FFhkAw2jnhq/G9u+joA8l6IcHdW4xj3LFL2m/X5w/75f13SB5z/8YBqVs55azcixlDCkAaToIV1hJ0iriPudO7cNMJydny7fPXniaSr6W+P3lGVw6/AwWQ6Vjv7m9ZtEOJQBdvLB4JgywrQ/Kgkxj7g2egk/CJjZUUbCvulDMki9Dn784x/7CJ49ezr4XBkk2m8BA8pKEG2L1n74/pkBgEuBXq0GECUG7+imNmDh/Y10PBu0BfaujOzyynQ9nSP0AH/jkFyeT362818tcckKUo+YHs2kThBa64YrcoFGtZZlzgyJIRIAIKUcGFOi61EqV+sM/0xnpoNaMxoMzxVnjeZs1eOmZF13AixL28QVSr14HdmM7h56rUylNAzLDzw4z2k2a4s+KaeuOkR3R5jvUv/Iufn1atTE5y07R3bYdCpHKZVkUJPJXHvT+PQ9PPIvqbR8jvpVHIDuGOnZhuxepS1nHQaSmt3CmZJBp7PutkEHMAfgUPqr72d2eB1V//j9aMbsXTW/GvXqAEWzl/w4ONKVuX7JbtacoEGcQs65nx26J3QUHTkBnKKL6ljNfrCP0zGr+djU4DuVPk4fMp59h1/7+if95TuD7zwma5bEwfvo+QAAaXzpHS4+9LPQ4LnACq6LXURk16U7BfBO54AMgMmzGN7sK/pO9+Xs9X30f2OsAismYKLPB4xfT5SQvFKvJmRmdxrmnqyBc56n26ebIKDeg7/cf6g2LLxDtlj1OCinBpuOs+b51+cza+056y5PcibUeIe+k6aCzJm/WVMa9M3U797kDx7qvANNjmeqaHD4eWYY87lJlxWJr/Tz8Ig5cESc4ds1vcWn6XK7y6iUuU2IjgxmO7cXF8v+bjKzOS/S1VkrY4J9B/Vea2gk/5Sc1c8AtVtEXPaHygA6vaPThu/Q+LKDjzyTxj4T3R7nWTLpU3zbXyPQGVt+6mmeL/7jBInX8nuW1oWvZof/nF8FBKgfjUT7OAOgPV8HP6FhdAl/s374eP2Ms0QDerYPWrJSYOfQ/Rf0P5hAAXaK+axl4a3osfrDZV0KuDMGM6DInNAWn86N0yuDRX8DMpi3/9e//k/XGBhylhC8VogV6TazFJOdnmREkhanaJRnNpfxIcdfqdrKAOgPMJzPMWKKphly/uPE6fAY/9c3Os7crAkFAZXRJAMGZjOhVN27jNNcI52hY9C0iI0RsAgaRYP1vvZA11PESzWrMtz0v5x/OZdmBufqrzu66rNdySOEWedAzFtNuQxnOVqKHui7RGS1Z+mc/yGkWg6mhDFgh64LoeuZ6WXgg67z4pCdgq3XytFFgIsHZMzlrCfai5AI8h1C9voqwh/HLxFpUuf1mVOBBCXILGQqy0NOXQy4GXXxmgsEECsqsq/fBg9qxmZnPASTDpA0KtdJJbNv7FPOAIMt9fN6TRFUmoAMOr2h6N92HKmacMB7U7CmW6oijqblMtTYFzMfZQ5FPwgKjGx4CYOa12WWZSxNmgV6VGbV58t5U8221q8mfeK1GNShwW5U6W9HhQt84X09Fw0E9ZyJdoa3oUetSTQoBaTvkX7OiETtnWq8Hz56ZNp7+vSpaSmj/3ItUojFWwjDqZhnmlkUXtLgTJviuZHOHnki8ELr0TXJCNAadD3zeEv7xvDSb1LIQH+RO9CQnhe6un3z1nJ488DO88lRxjRCXwbh9jPZwuCRaLR6ncgZVqM9yTs9tzKDlG6vtYq+AL44X9Glo5hEKtwAcseAKeU8ykrw/av5Fo2oRG9EonVf9sDwl/t4VNpp0f6NNmJ0PMvWljMO5Eypj4nk8aNHj5fjo/cGAaSM9Jz37t8zn6t/gCct7Oykh8L1UtNatu3cm54kG49PHCFXBpDADMnF8/NL78fDB/eXr776yuv79ts/GDj84osvFzWmVDNIlQyIfnTOOt/3yqI4P1uONGVFWWTUmVc0FsNZj6mMBMvDivbjiMJvjuK3dGHLzdofAL6h18oqMgBSGQAjC6zkku3O1ul50xnvfA5vR9FWPT3WWK3Bxm6VR2Cs1lsGQAC8sybS0+NMSM/C10Ty+O50vj52zDuPYEAO2VaZOMiWYZC0rCsMEfaSMrxNZ+Aj56BKy3wvpR21JmoY09ZDGiFXzYlMcP/Ij56Ze/f1s0+KPvamW93Y9x5UlGWuc94Im0BnEnsnBhP70Y3aGObzPdOj+HsGi6ZhV0EOZAn0wjnoe9GBWfvoUj2aD5IiP2mBVQ8dDn1XkIPnQ+5h/JPRwvftSLQhcwlyRCdbNjvLatbA9vt12a7rxymZc8X5rIMwlkvSEQkgkL6LM0RgRk4tZVvYTB1U+5TzpnXi9PYMAFLGeY19x94YJXVeM7RJzX1KVdO/YN2IOjShzIrsFXzJ2nA22ONhezZnjLPvcoLPhUcqQki56raCaAGnbWtVqSR7ZJtAWWiVYdSdlEGbBDxGU8Ga/17lpugr+FK/SZlXVqHWh/3T+SL2/KwnpzlpHMb1iD10ErwLgMp+ACht8nZ4U2W8LRo7/jnBMe2NbABf5zpBH2gTW3l9Tus+DI4wN7nLOvoe0hiRaQCbdgJZNNA/NjBTyiZPTpnu+8i+qbIw5Jnzzap8weWroFVFXOgqn4cDfbIdZwNCwLiUqOVLKeUrH8YA1vRhZKMIAND+ad3YG59yPrvtmStXhkaBvF2Es4/w0qaemPJsTgCIfgMwyT6g+wYWVAD2qBsukBYbs6979MZogAcAQKZP5H/2OGtMCQA8zho+krulKymB62sfsrfAIl+rxrX3/VUgN+ttAFDL2Ou83sHKBNGS/WAZ3DJeYhO3Mdc1SYAsj7wf/9gT3P7P//z/XYvJcGLlENvoqFQFdzsvJEIL0ufU2X0otXK6TWg7SQXX5mLQGeG0E1od1+mWWeO3dGkJ3jiUXQmlu2GYeV3fwANyD63JkefWLGgoRH9/1qtAuE5NlKFbI9pkSLhO9/RDRbU1V/TSI6hS57496j6746kIl1IQdT+6yCIsOQyMGO1bBFZGtFmRVUo/zXxmqnWvW7l21EwH3pv+mOiLdmBwM/RAUdPpFcYezFjKO8J3NjtC6AUlTgpSnMz95cG9RCdx+mLsxuA17VRdEYanrkU9cMYczmYtpLx4PUr3aV2ycb70fQQzSCS1iY4TlSDgPZDtHg31GqqvhJu+CbRSPwONeKtIs7rVO07S5sAPw5tunjnQFkmsRh9kEIx03ESWqFFmPJ2yHARKdQOBM9Ga5Kxpb5VSrcwBKTQ9z3fffedoeD8/aIuzMv1WfwYMeu7DjGaauLGfAhz0Pd33rrIXrq/t4D979mwIP52r9lIz5DU/Xmndohfq+PVegIYPqzKTfv76PIIThaC9pdkizg2ZEMlGCOBB9MyGXjmIXShzPSnA0P6cPQ3vr+peK0qciF/1JXHPkzSe04Pfun3LzwKwiONBJF4OsqLYGhOqDACXaWxvuzGgppnovkZXSfVqTqHYVFk+cuoBL3UvnfXefnhDHYXfvY1DrHsNtN20mciLgAI9r86WWrapTGMI6JxVhqKeH5q0ItrSeetZVQIQcOdw+clPfuJsgbev34yJHZmKIHBKzQKTnaN1KLtF5Qs6C2UAKVtDey75p9/KANAUAJ2dAAU94+PHnxsQ1pooRXHNZvXvkEOvUoYBoFbZEI1MccJtLJJyj3at0h7oa9IGY0Vlrrc06BrVY/6phmeuBXdWQyYbYCiir+i+O52dmSoOnfcyqw4A0CgLPg2gPJv92MhzunSykNCnnCVgnXVEq6HvzlFkZDIUWE83VHjN+qfNlwYYdgmZm9Ousw3Qqxh8ot1eKgFfd0eIZwAgxfnHyWAffM1qwKd/qzMxMm3wbXfCyynzGlpZx3AcmsHj96nJbPXCPULNveK8xskgg6kbrXwO3Q199KZNnBXf6w5+N3zRzbaRWlQnBirp17N3TfYsEeBNumAfx72bkcnZd4eHrBbW4zWWkelr27IMeKXPxOhMbb5+MDKH8mJcXXNaPzq3amzFemTrTKCWUV1XI5IuOuy20toOmYGQ7kT7rCswxOdjg0wHqjs97H3SqcMP2nsmUEDLsiG7rmLfVBIaHppOXN/nFX230WboXJy6TmO9DwGOAHyk0jSdv+0J2RmO1AYQDP/FcRpysQGgyAz2P7T+sZPB+rG1uJftxyoNVaZn5xlfa0TLyyMv/NGTR6opJM7Lpm7azKBCNrHW+b2abtJk0wTbphMf+iwg/zr2KnQsIEoZt6iMbj903mV/9D0cTmQcfzPtQa8nsBWHmQlcnT+wYYcP0vgN29z3UoPiajA9ZGqfmOHJO2mgaNrT/rYJDLYpPIY963Y6eDnzmQEDcD5lZ/Tf9C06ACB6IoN3k2Z4Pug49F4OrHoQtAy0Tn/I//5+11EJHsXvC0g4yyfRWewjdgL9IHLNAueqrHgAw7bNazRmjSnM2mcPgNEgMYpgZGp0GeJG7qV3OAfoBLlFxD1nOAPNQ39a52WkH/Sk9wAAZtPKgGq6H7RKhlBofF12yOc6j8k3otxAfqn/rT2qteX+kSH+/v/1X/6rfUgrg9aozoKqapFxeHFwQf/SYC0XUyTaG9IIGEdd0S4ZtammnE0aSGESAYtRUTakyvnAli0b3PohqulDrujImBggRsHIbyiKZ4GbQapZ3hgdE2Ws+lz9JhqsrtwSUnrNhqiICOHaUp1t5JeyOFMWRIsgcogob6JENt4r1T5MkDFTlAX0ru0D+ar94tl7NNlMaI6O0Q7S/SnhC9P1cY4h0Nl8EIZi/Ywkk8Ms51R7Mjt1J5VGzpJSgFASMAnRKgMeThuXUYFyLYO1RmLQYBKDA5SM1F320SNsrqIM2R/SWfhMF1Deh0rR0vuK4MoBUUTR6c1vq9md6KzPEK/sCJdncPZVgwTzGwhxlsH5qAGPAowwpBs8AtAKnsMqZ0bPoBQu6sOTdpfRRvqenG4M9DlqLNyIoFEav+hGiogJCyhprYPoqPYCZ4UaPglAOYJ7++n9obR47b2dUvffCFqosgY5er5eG2cG8MaeQGMYOQjjblChWBDqOPpMzSASZf47P1/evUm9PU4JipJ9xoBDfmDojU0qEEh7bXDhSvPmE4lPF990+JcihLeIguTMMjWDZqeKct9/8MD19okYXS0vnv/g5ntaEwLbvTmuLl0OZeV8WU59NZvjswJ8Rtrz5bUjLm4WWd34fdbNAYy8CIgY5yHyV8+EwlHPDNHR8+fKUlB2Tk1ZqW7U2k8ZDl988YXLIvQ9OfdvXr02f8joAPDRtdg77Z+aE2oN+u6DBw+Xt+/ee7KA7i9aVnZFZJWMk30bJQJpBGTluQJsqHzFIxbPqoSppZmicDHg4zS6AidK2pHXOPguQSkexYgGUIwSjRHUjTGmicgRFX8Q5RJfRDFnaov4VefQI7+sDYOf+sRh9NBgqUUSh+xtXdVj+K4b8nSDPCBxHIDOTx/TfwCA7ux0Ywu++UgXVb0/5QcYHGsHpRzCkiPSXd0wnM4IHe8r60d9UkoODmMPpLqA3fQuuFzUBZ715vzWTfK0T0zx4b2+VlmznG030LjmpkG2NmyTCUjPAb6DE6a/LQdr9Bk6ezNisymf0H3ay0Qhp2PS7795/tBUZFgc1f7DXnY6of4TOunlDab7kT5d0d82m91n5KbNm+OnhmUxMhTnucwyCmiRZxrP5jHQCQyIhpXxSO8lopUBXfN0Xd/3s4RmeW7obfCaCp4bnVlvbmSTdIO772t0lqK/k3426ajLjdyT7vWzB86m3ZN7JOBk/V618uhOHNRc79L7E0M+65hAmhrRTuDOdnU1oSPTwQ5YlS5AJ9BG17nwS6ev/m/ej72d0szBP21sHvdgegDPcFVlO9FVTEyZ89y5l2m0NW3NXq3BidwDG6ccIcCLKuHpDn1oo8DbjTnvfh4Xxcfz2LyX3geA0F1x3PW5HkX1iprzhX2NzMUGxdbDkebvT+91gY+1Bmja8pqU9CpH03XoJA/9mFZtb8wxl9K1MJWHOmLbX84xnqaPinLbCWxNANmDbrN2WQN/TJlU51Q6r+udze+x9/318M4EAIjIr+Q7un1L/liNSNa6K+tPmcfK8oKHuj+wmQGQ9RV9+R+TLqZ8ywQKXS+28DqbvcvgeRb4P7OZapcd6LVN+Q2g1bOjOtig9cYGACQ2pSeDqwF647rFB7yn9Q0AcgAA64khW//Hf/ov14xPSlRp1sLoeLXBNPnQYvQ/9aB019bndDjvnb6uOuHMaR+RhurcnPu0LqDV6IkoNQpzKNBrGY9Jl9d7ajzljW1NtswwpUmGcdbStHoEON34M4taTo4M1Pv37tnRdxqm6nHPTt2B3GnpcjTdpCYOGR3m2WB9Ty/biFqotZpNnzCCiNr7GjVODKV3fana+mRZKK3WfRjOz+2s6DMGVzbmu2qtw0mpyJL2hbT3afzMCNhg2jaDnbo2CwKcjFbiYCO4ZliSuoxSs3AtA1bfh9iiWC+TWXGQOmq9Jschtd2K+MzU60UKmLE61YW7K4Yo8GQD+LnPTy20dH9S32E2GG3U1Fb9KNcTAGAH270K0sNA3zG9Vd13mlYAACAASURBVJTLhkkZqTwThkeEQhqWROCYJPwDOgkzqrs8vDQFIwh+aMS1OVtxlDCmSEHiWZSVMvTf6CRbyG6hltprnSXoLSAb52ojhBTDMuLF6+pgK+GjUW05z6xJn5dDp+tpD46Ojj1fnj4LogU7ipUdon2kRIVnRbl2xwRgb1MJaJ1kJNjgL+GrKDS9EgzG1BoBCaKk4xTS8RY69zmQLlZRG99XTnmlDIbvZld2ABJ4QfdRxF79IGzkX14uX3/99XLr9u3l1atXMRKW6+XVq5d+fq0PerchZ88x6CuySWcjBBvDY3c3/S9MQ65HD68IFFLGAI0o9b7LVk5TIqG+D4Q29DzKTKBER939BRIoq0PATp5LEej0dkjGhZqu7lt2uqnnqfb6xM+r9/V8lvVVFoAhrTORUfXP/uRPli+//Gp5+uz75cmTp27yJ0f/pUYRVkaGfjsN+koZTO+y7jKI9czJRmizaevw4IUhz+p1GUGOrFf0L9HNjPYJ3VV37jJaw7cxxm2ANDAgBpT2XNkOcwKIrgnda62uG6/OShjx3bCb5U1lZFWDJQGKGBB8nu/DI0njmzWB0C68s+kQbxpReX8+N7IL/YQs4r6AgOkhkSw+AIIB1lfEibXYgPAoRvVaWJcgsb6V8bSaJ5+r2FBq3fJxijyNx6nNAA3VZZvGjlUuZFnbUmMxEM1elcXWDS74FzrKcwa8YA95do1dxenCWEL+6JrJYOyTXqr2t7wQrQV64dzQ95zHsEs2HB4yAPo5zb3MuQKiIjP57KCVERGeRvDQ9SPDsE3G2YgUO6pczc3QaaEfuozHromOo3/TOkW238/76+ZuszeSJ0QV37scr5zj3C9OLzqa5/yUgdsdDO+pQPv2POYn95SaKeLQN7ojgCk6ZqaP6/7Ya5v8w54j16C18PWsn873GWsW3mLvWBNOZp53ll+GprOuXL8CBkxqKPkVOyOZC6bnVVO8taMHLW3Sfae3yUvlRDdH1/qssiXgEfao83Cf9MHoVJzPvpf6biLT659uX+n5u8MDXSSjao6Y5Bm0DgImoF2+T8m2yPnYSwBq/fnxNZCRPQDBs/pMyDLoEfg24QJnkPPuwGqnaeiAiC7Ph5y0nmV7BJ67fHnL04rgFQBFyWPpcaYTuKEfvSwaAACADT0M27X8vXwvYEyXnfgeH/H3cD7pPbLu3wGvdX7qdMA9QuebUe11nwt4TUHEPr6O/baPWQAHJT74IJvAEPeL75+JHu6P1UrG4QeCAOhuzhWZBb0gNzootblf1pMV/EMnQWeUzGzuD/fpAACBIuuZsuc3G6hO+TF9hNg+lGvN/fbr//t//M/XHrFTxhUPFoR2yymcimLRqMrpu1WX1wEAOQiqN9UCSDklBVwGrUfy1XeJVtt8EQLU0ly0KIxoH5idgwAAch5B3xSZ1xoZb0btctaUI9AMTRkvpK3bUETwbt1wyqoMVwEXdraVzquxaeqCfn6W8SZycpmTWZF2EYXWaCYnRcvpfNlcOVUobg7WwlTG8Hk6rOs5ZeSry3Sc4sxo156RItzRYow3ve8u4G/fRrlUXf7+QUbzyclGofJbAIrTyGSI1Vg8zsayDRS2ameHwOpgUEuR1eeTxp3mXEQ5ELx6XxkD+t/PXOUVSQNWxG9Gkm9IgG10h8c5oh5cNfERkAA1l84K0ef0XNpPn3fr9J3DmK8ZvKqGOXIC9T3XcBdQpbXT4BIa7Mw++SLnrHvp+bU2ZQIoYgpg4LXc2Knxj7MWXu/LOZPjlcizmqvN0pGcg4CcM69P91BEdSLO1EpXg0KVvdSPPuMMAgzuFhnBuFD/DhtEW1t2uP0cauZX9de6P5FJvU9qlvZGxp9ojv4TgDv6jmSD+LErXQSd7g3t8RxDyJYCw7jQPUc/A9GrpmeUgaV7ADjQJBAHL2eznsNuZUctbl1Dr9E0J2c7U7bE+5Q3sB5dV86xZIwncJyfe49v1qhFZUaoBEBObE9jhQ+sYCqisjLcm/PgetXWu0PKTHugpoG6/9s3b0c6Ps6pniOO85b7Ckh237p1O9koB/sGDiSD1IxPtfeSn5GlAXdVtqHfBlvUULQabybTYTEYIPoU+Es/F8vamsWu+2lf7t9/sLx6/cby87OHD1y+opR+l1JVI0eM2iP1D5DhWk65nk31/+KBGHHpmZCeCDHgnWFTnfn17LqvQDzvg7Op0thTjB7a0kzjGTHHqIlBmQjaNE6UTpk+wAJeAPD8fsl7AQCJLigqEKXSFawNsovqMXNjplFzD2e9UY5F192B6gds6yng6ArkTnf+cCYAQg2muGfPTJschmGb6wxPa+0A+NIfKiljnTj/0OimwUpt9Mil3XCWpp7S+c3SLfjATs/5rA/uhibplh1M6AY8tNEBAGhXz8N5d6MLo4zfAGykvm46epsGG+cM6CVji5KOsO50qDmjOC41XaL02TTyiGhO4zZ7nwwQzpt15L1E0dHN3IdrTsclJXQd/EG++vkLDFs5PW0ykFNGq+RspuKusyqiE0LfPDv30BmMDIjqft15BFBaskHyXQIG5+hTjhF7sJKX9aLu2XlEsoGsHeyDDgBw/h30ATDLGSd9nM8NGVc1tKwB2eCTr+hsxkDH3cWx7PvXeXcTKON6sh+wYdBzAN1xOCRfogPNM22UHFFyl4lsROnZVx0acoN16zoAq1ljaBaal6+MHscxBwDEGeJ9su8ELMeuiJPRy0o7rwEA5AzJJJn3nzRMQ9E4pFMukQEWIMB2VmVS5flKRtcELfgXO3A0cizgCfmHnhh7sJG9ZFum9qXL0/gkZ8NfYX8+dR1Aakad44RrDUziClAa4MivV+Ys9EsG3JCPVaorOWIZLv1XWdABLEj1npOrsieh4+xtnDB4i2t3Gw2e4/mQPaMMpY12JMjTz439tb4ssG/ef5afdbqbNu+UgfApa0TejjroyvLA9gRcV2+ISYe+Shq6F+gh+e5RpDXxyvzcxtH3AG6XP1O/TACFe0Oz5r/qhxL6640mb6QsgCkple0G37GHo1Sospt8VgUTCQDI9Sd43v0WB48H8D1H7o5z/t/+n//3Wgyui4A2EWF2WqxmmZezi1NCSiyGKxkA6kCtxUEE+rfRcQnLmmVtYVId2onexChMpJtDhRhIRZZQ0XX5W/fyBtXmsQE6FKGWAbFnHZHnPHsdIShdS7PaNQrt9OyDm8GJgZwBcHa+qDbcz6MxZZVerx4H+iEib0anoU/V3IRJ1mNIIGZ/91yOTZw7p6NvbTsDwAJ0OGDrOjSdB2uOoku5hb6j9G0TTDFhHMsIETm0ek7qWEy8HoGVOqZEwjMWy98REtiyJ2yEtxmvvbmOrotTDTOzNv2tCHJmtEbQAFrofgMwEMMqGosCqlpYDEQ3PKsoMymEAFECpgQCMMJO12UdHp/SxiB6X93YKHVX3Yii6z1d9wGUOGOUN8oiXWaD3CeLZG9kbGDs+Jkl6Bw9DMNzz9u3M7INHmPOeQCFRLTlPBEx1Z5rn/WdPN/sWh4gjYyFjNlDWWBIhUfSdMu0UQJYfOQ+FJUm1tfoUY93bls46ZkETOm67969L8AlNIZg9/5qduvl5SgR6UYPPKPvEGXXa9o7PRdTCPSa38fQK3Dq5s1bAzTpwlGNC9VgLq8xJ3yOOrIsKSWI8SYAAP6I0qu0rZaK2I1PQMvTD6duhKdzUgaAafrDSYGh2ScMSDvWlWpHOqU+j6PEGfk+ZdTpLPXst2/etqGsz+h+Ah7El3J8p2LTWMtTf1cjKN0lvWQozzkcxQJSaJyZaFyinrq9QCEAWotMyQI390tt+M2iV61P56CSk/dv3y/vNPHi7GzZ3T9w5pJ6AMgh17XluGvUnxsKuvlNegVEJoduZPSkVKBFAUHmi3i1p2QcUIrhiJQMr1PRsppghWeyp7rXnGgyDZeKqo3ax0S7ZFwLqNOSupwzXZfj7okrLRWzOzdR7rsGSkj55X2MQOQ6mcldxsf5m/PWOTuMsa43UOr6jPaN7IJEL5KCiCOGoYYRh+xCZutcBNJ4/a3XBEYSDgR80AEArslnkfmRBYkcu1fuqtZdfVHiPHY6xYDimpuGM/LFz94iVOyFDdGWXZP1rutRhyG6UafaeZz9Zv9ZB/ycUVHrqQusfVPO8Sy6L/bS5n5O/g8w1WmKZ8aRGiBE6cgeFMhou0oTr0Zg0Fc3RLvjMOQD57PqgTCdA/ZnrvXjMXu6lmUdow4r8t91A9dRdpB0Nk5AN+L7vvdzQYfBx/1zPiONhy65Hfl64UZwODT9+5wBGQChW/pbrQGa7rwDBrOfXkvZtdYvGw24yACA5zovQjPYAuh7/s6ZR1axhvDMLAUYYNZoVBZwZnPf/LxVIsEZ8puAWBphz6wYwOquH1m/gKR+3gQ7Rv19a5qKDc+er56pyk08BaqBt10WwMMdnMn7PGe5P+PvKmWpwJ9le4Fi3X5TyVfWFMrQezikOLVDXjSQ02dffKpz7YCJS1zbxCFojvPg2amX740dXVK1nVHcvkdreOi9lm0y9rWevcq0LWdqTTi6suV4tmQrV1S/mpfiq4SPstLw1hoEQ76u9q6Vr/E6ziwlwJ3WeX5oALnf92XS/bw/+zvvsR7t2WXpuIdbmehcpiOcp5slClMW5HVPuKvgw5SV5rbsSU0906f7+a5sN/oS1W904qb8UK8h7JNOX3qtT5HjzAEcCCols2Vmc3d5CE/aN/CkutnIdu7AnAqDrWz5KdrSFABtvxwmulxn5NyHkcJKN8txmKQgMD6uIl2kZke4BnUB1dL63ZG8zRe9LjQKY4tDQtmKzT3fukoLPGVATuXW4rEoFkJl+AIq6AGpcfamCc27vo4DVUQRxzVggpplaZ1y+NP072I51qgujebSiKrdnWQCKFrphhtbBgv0nRBGOesjQjTTsLTBIIRdaAwFoPFdqgpQlKmQoXTQJUU8RhNCKgJLKZMhShuw1eRO67FDeDlrtSnHwMhzDwdnDKT2W3tzcvxhgAlEjztR9VQmUqdBum1slCGB4RMjNFE91oQCswNaGRJxmK4MsCQ9pY0sqppWUl4Yu6N1gV47A0Hpm5WyG/Aohrv+61ko6jZuhXBxvnJQtc9MKsB5V88IOeCKdndhj8KIsY0hGwXKeWavcv7K6rBDXpk16XSsDICD6twag10p15tK6MOHzJ0XuKFrUJMvhdjTTb2mqlvWw3/K2OgAgICnThPKRjBY0Zrf6JnV5E1AhehMEWRKFAJEBQTTdXrau+mxAAMiEr0GHl7QuQhQAPDQMxGR9PqLj4i66X76/GefPfJ+zYjSodemcXKp+Z6G/zBeZzLdiNwgmxhdSvTT0frSnt2YcoQJBVoyTfRKl2SDaGenk4fc2T9prpQOdaWBAkCW0mdDfytj5tFnjyyHFaHV83kUkMoQFOktAalryEHXvWVYyzgTH4iWTHt+T5G9jJ/ROZydqj/L1Zh0YGXl6Pf5cnJ8bDnkZ/WYUQEMZ16/p7psb/u8Hz9+7HGCynZ5/fKVS0NEQwLR9soJ1m9NC9AECzvVhbTT2E80LRBGNKab4rS6vq+eT2uDJm0AFTBhoFpGck3nEACg9zBiRbBKZ+wGZxz7ai67m6wdnAU5/vt7akoYoLPLOiLOnqdeAECM0JkajROOoz703bDCNgzzjXn2vQRg6L5PADkAm9AMMsD3rQwAZHc33rpjzbr1mr5PLxdSeXFYMAw64GCdXQ2odM9u4MBP0RluSbbqlI5szFz6GWkiOkUJCHyI47xpaAMA9D3WZ2QTmF7KAYxMjA5ws9iRUt3vPcsQiYZtNgrM9cqYal3zk077jzdV4xz5PrwP7aBb8zo1sH00MlkCcezYv24QdyPYT1rg9jj7atzJ5zBoadLGmkxXNakhnw0gwX5qrdKzob84TnwXOYa89vcdSJh6qGdyiu8UTOrP0Y1h9m3I4I2SD2SfPjcM4A2+HICa+xrMyRjQdPTj7K1g2qgLAzp3cAZaQ/d7vXV/pyNrDOsnOuzzjGOPyr7hPAB1nL6s/3Td0UAvC5pO++yMTrYIoGn2IvYI/M3+cK+ecc813ZPL/QmSARBQIy4GcgBawtFHBwLg6H3JAenzAAZpLsb3KP+1Xd4mTMje4zWveVPejb1KszbOOs8DlUxqyPs4R0OBDABgJauqFKCna/dgUAdtoBkcVznUXa8gk9kf5OB0+NcOG7YZfdQccBJADgDQHGzWEb+vNaetkkbbTuxTNZZzuaFsudqC0OBogxsexh+rUhXb3A0AQGZBSwTqNp3eTt/6uuzwLt+6Lhm2WCtVYm/Rn8gb9JXBmA35zclvygn9LXBZ3xW4ot/xBeakN8u0FY0kA0A+F/os8mv2+cBP5dk7EMjz88zr/UjHf9NDlbIBKhBs6jq695bgHmTqRReq78EMtnmPmBJRY9A5Q8t3nrP0goL3gGGAid0X3fpf/u//6CkA2nAiiHyBKBaIqhGLGlPiGgQIyumlVVOxIrI4r9Rs2ljrTT8c9Q4zy3i1M1Y1ZHpd86j1mgAAGcRO9W51tk4Rrzr5ASI0Z0bX3asZ9u54XiPWbGxcx7lRir9SepXyr5FXGgP47ujYQICNV5UoaH9stN6xwJLhi0OHAbG0LosI/m64IdRNsNXUzLMhK30rgiPRXlD1RGxnDV6IKtkCpNa7kVWLMqupUlcCes+gyM5OnM+d9HGw4K7UfEaQ6XOsDVSsG4JidEVt+Zyck6kYKnpb16DGnswN5sY77Wb7hh0SGaLKAOid+11BOAhcYw5jvJthW9TZIInFnbJUxPhBSxWRA+DBeHn58oUbjun7Ara0flIXIzhUzlDR82VZjo+Oh3PbmX2iZyig1Pwh3MPAMYL0bzlyhweH5itFud1TQUrtxlYcOtGyavErmwNhFMEc8a3vRIhGoRCpRFgGLRSfISzS/KUkchoDXi8eY6dsF8Al0b6yB7RfII56z6CER3mmNl3PQVoitCHnTWtSlFfrG+h5c44cva1mdfR40PeTXXDHZ2CQsUAy9tCOVxmadmZPTz1D/tFnjwdviPfEz7req9cv7XC6DGFjVCAKDv7ozlsShGbXfAzGbvTpuRxhroZ2RoUFEB4fLwc3D91AVBHq4+Mj79FwBKvGVQ40fC/6gmc5b+QpxtSD+/eXB/cfWMDbya7ReUrz12fEpxnfSRaVgK1EwfQjepMSZFSgniUZN2nemaaPaaiKYlZG0nGlg4tW7cgbgMu4IPFWDLwrAwDqNWAQ7lzTYBRJPvbeu5mlGhEuy/Lm9WuPlUwG2Z4zyJiy8uatmiVeWRanS7NAywuDrayLkVc+izpTP7fANKUie0pBSgCSAVapjqMb/nRCYtQkO0hlUs5QqCwgIfOOCl2tx1h2Z0P9AWi6AygAD+GIc7bI+9BbMhswoobsGunj4enU885mbz0ShezuBlW/hwHhcmq0N13vdNrn3+h1HFvoH50D7QPeD5DO5RjpgcFrGHFr463Gx7UovGW8o1ujZUXZcNkb6YkJBoau+U4HBdh7APexnwCgBB3aNBqeozu8GPSdLpJBkpG43QlgP1Zj86px1DSeW0ft0sPwFvS8+dkOfuZMZvkUdkDWPCPCwzEuGcs1mfCiZfG8NggJ8a0c5mSCjfU4ITDGZfR8wBP4Xa/7DFrk9CPnthmjGaGX47XsHA3uavJK9V4Zcq81zY3RUqQRA2achfeRLINY89G5lZURA5jmudUwq/pEcQaTN+ZM8R6w0pqwTTG41+m6W5b9vm9lkSUDY05VQL+wHpzw+XfkKHxt8J5xyy51yvX4iT4JXeY54mhzjdzv4zFi/RrdBuV1TymqBnLIKnp0dlnT1+FodDmjyA8yinCi9Xm9h73JOnFsLOcYudnA9NHcUCC0gybJdCRqPmk/594zHsInACYTwCA7mWfGwct+VJPSesDBry0IwL4hw8kAQJ8jswFzePZha5SftFWAKa/L/hllvicnKbMrAA9eHo5iNYnmu6bRAvcMb/YZpNWkUgA4tqEymi1PWpZn9m9OHgnfh+aQ5dhi8Gnn+bDmjNjTx6LbFNAN+xq5Mhu8ztdjB1Pa0u9LOFA2JPfscrTLWPlItqWr79YnAYDKyAyolMxt3bf3Y3IAoXrdoHsAImynFJA1zqCCjYPGWhM+dAe6r8tz5IT3t/oTWZc3W3sCr+ED9mbswZgW0M8jO59SnIB6BLaQFQDvnNfW//xXf22OIl1oEA9KpDYrG5yobtIx5bxWym8hqQGsJuoOATkV3+nlEXB2dCzogtKI4W8e3szs6apDVeqt0pD1MDGyj50Oq7FWCCkZntRx6PN2nCsCFIZXxEsj2DK7/rMHD5YHD+6PZ3j67Nny7v275e69ezIblvfHR8vxh5Pl/fFJkDQ5VtW4RJEufU7OKimU7969nXVHLUUJQZlNzqGg5KOoZjqVnAscRg4nzxEnUkSHMw4jOK3/QF3ML5f375LKyT0FACCUIFSElhw9RbhJw9a+MnawG6sQaH+OKC1F1idA4fs48ppnUnqwophasxwYjy60gZsmdGauKsFwtEBKSN3Oa9yRkGnWGjpSfYzS+rKJgABErUQ/AiXoNXB8fOLoJTUxWpPW8vrVSxua3ntnjcQ4UaRUjon2SQ6lPi8aszNXDZg29546sqxFnd0n+pk1z1FBHrd3QHf0E6dtWxDQ/Kect4yCnGMGDWDsZR6znCxH66qJFYqmC/I4JH0MXoRthqfFeGLsm7q3CxT4xS9+sbx9+265feuuR7rpXEXXynxwCvq2DB45eupmn8ixzlvfTfR28djA2WQuYzvh+VHnKYCmOuHb8N3dHVFoZRCYh0suaA/EpzcFmug7GjlaaeS7O0F307tAzUHl6MopUVbDh+X0/NyfxTgRwASfoZDgHwS2P8sYrRal0XV1L/cVub42z+j5UQJvzPc3qsRFIEWeYQrt1LMTHcAgYm8wkvi8/jZAt7+/7Ik/q/GezkJ7pPcEhBicOYgB4fNXs02BejVS9O2bN8OI1XcCUoZ3RHsg7noWMa348eTovcE4DEIBRb6msqNu3qyspzhIAg/UlNWZQDW2UI1Z1TDwzetXNmQO9pJBI/DCYK3Axn31kcnYyJevXnj6hmWJyz2qKVilOsrIloznR2OoLJsKAFgEdI3eAJxfaA9DecrTOBFxcFMmJT5x9oSAA/XpONf1ZgkWugXasXHRuu7O7LKZjQRwp/NNPXaLQLTStnltnR0Awbpb9gTTZqkPyjpOSoDDIe9tcKfkzJvQHERkBXvZDYwONPR/AxLo+nrdJVLVF4IpABi/m/xlB+V6TgoYDnilphJFxngLH85IGevVdUW/o69PZYHMiOCMijEO1gZ7GUoY7x0QiQE2O4HHQFungCeyP0eXsu92OEvH9hIwjDEM4i6b+714f4AWzZAXLSKzum2w2bCM80Y3x4ZKEMZ6pwzc7ryPzLpW40uGXL4TOcV9AQDm32mgFh04QcNuFxApi104syN4fgBvl1FsTwfGAIzq23EmJvuW8RreHTKToEn1nxqTqBq9xyGqDJ0CE7qz4jOvEj7OrjvLppFilhllJ404/K4IGzaB9VaVmHWeRM9EJI2wdWWpzHpknCf3LnGGYrKd+H74zFZ8vQYIUFkD5Qx3Bw47jufS3zjg7IUdJJXUVg8An2cFZgJKzjVjlwAAIB8oTYzTNEeF82/bsBV8wicwP9YDjnuQfVB0nMAIkW/i2Ugw5N5sVK53UsqQst/hrFYJwHCYzMyASgV4tRIWr61leG3afQ4ENkB/yMwLarqnTBpyQJ8vXvd3ZWvu7Y2sCdGT7DwcPPz5QbPWUakbX/llG2DXtGdEF5UJWQCiH3uFrOUVfnAM4fkuMzstdb+OPUUWcT3OtPNczqdGrpItXfQ1ZcRYzvgH9+igJjK806dlasmoXnrN2iJeStYVMO9SZs56o9yGcdK2Gca4UGVzBgDoAFd4H/s/0fdN3vHdq0TBJYoAX4AyNTJ6glg9myc6mF4LXd9E3iaIkGdERqQJa546Wajzex+DhVv/9mf/oSC1qeRwsOhijZLAYHU6HqmY7syuZniZKdvRSU7TQr7SszcBgCDMahC4N0oEMi1gsYE4DMASKKQu6j4WyCVQEFCg64lSnaW7+M1DG1xyXB599tAROx2EjFQ1Lrx7//5ycHhzeX9ybADg6OSDHf/L2kBFqfcPVNMe5wNCkHGeiMTlcm6BE0a1cqsaWxGRo+3Xs/nWQIzGOCsOsKc2pXOknbAaR0HjtTSuCxDx8sWrkXZlFOlqncpKipYNuhvbdjJwIHRdGu3hhAURnHVOeZ5Z40wERvdSxHFPCJ7fP7MjqSihriWnQAAA3VNFoEqLJ1JaFOrorgACrQVncBpwAgySjowxI5LHAMVgUURZ3xHocHx0MhCwGAk0Z6r5uQ0g0rMq40M0qOi41qDUZZ2dMiUw7LvB2gEAd68uA2Yq2RiRMdarHKUiXRIiQ0EJnFAX+kovZ8/lnCVNLEJTa2SEmr7bnVefVTXdMsOXI+21KHOkShzkUOrZBJRojJ1+vvvuO0dv7965bx4RUCbe0plZublh3OX4WzTD2vRbvPPtt98OZ5xSDECnIM8BNcgSuHP3js9YvTX0jKIRauiy5ksDMYymk4Bz1sR1eIp+B3pOnIPUwYlTVRYUx077T/YMimtTMMPHlBDZgK79w3ABANAYTD0/e/zu6P3IJCH6TI8K7sP1cf6haV1jAlgTDNRrXrvKnvY1iu/c4IrO3gq1DF0BNRiOApc+f/TYAIX275e//GU1DNx1U0B9TyCCvqOzF388f/489xeYe3W1HL17bxAOpS1ZeevmrZTQ3Dx0BD+ZVjWNo7KJnBnhyOCyqLnn98+eOssmDWWjxPRd0YAiXZKfWsfbd2+W7777g2Ww7iF5FFAstK1mkr2RqaNilSkjW/pSMkSZUZ7EQZM9IhhxQKwbCq1PyclNr+vkLzGYfQAAIABJREFUg7Jw0nfAhokyAK40EjR003kTQ0ifwflxllk9P0beMDDbFA2Bnga3GUNVBs8KeCqjYBhH9ZnwT9LXdQ3kiuV3Aak8o3VtXINBm2RQdYekG+A8J8YUdEd2DzSOHnC2T2WfuBFjndOnwLXw4dxHnAFHUcpeYS/nOnrYlwhfDJ8YP2WsNmMHWtVanQFY0aVugPL8PEe+M7OjZlRllv7kLNdGkg3jKn9Ap2u/WR/XZz+7s8VesZZPGbPYChjKdsY2mpCx9k0ZRnnZABBadHVcb1V2UQBIBSEA1KdsStlQ/xEpb86p7vsMr4cK2b/poLlRcHVQx/aLUxonlG7WlQ+DWRCqLvAOWw+wVt+jhIvPZc1k1VzX2DbR4nqUYppGhqZYT3/emWnC9eq3ANMqJWK/0BfdMYEv4twQyW6AVc9kKFuGMk7bj9M3q0zQSQ+hz6wW+ZSGe7OJX3fa9G/4mrX279pRQO+J33z2s/9Uf74+aYvIfDLaYuviMHc5Gpk1pyQYPGjR5zrk1RjKIQ9rzOt05CZtSRR0R5U+BN0RlS0BkD/sxYWpGgFFRLvSY/o35Xq+X7OzoHW5d/g2K76uQB3AE/og9kr6Xdkur/5W+hs/CrAlgDFUODN0tD7ZAbkfWS4JPIXuZ++fyJGK5pcuEpkDInWe5b5zb2cGQP+cdfgoAVpn4CLToKfOh30P+HfPVug+InvJPnX51/kMfo1+irPNGmSH5Gc96jHPp2h/z5pJppPtkhrzPMGemR3iwGTpHzIUTCdtIptLm8foxcoGbiAA15UMzb/ntDB6vMg2Utm2ziT9mTJxZVCDWbQ3Dpz60vxl2TppJ+cws3WkHzmD+Xpkq3nt3/zFX7kEAAedg7Tw8CirGPK6WU+TduSmHF2nulYAohssQ4DYoU+qFDfOv2MMy5gjEyCRniReqAsmNVbURej6nkdNs7uNkgON9YuDEudCKa2HikDtbLtjtrprv371avlwerK8VbT34nK59+DB8vkXX7oB4LvjI2cAnKgPwvmZjVf1AbBHVCkiPJdSSUlVAgCYxlYQcdfvlpBR0zB3fm/d6iOIMDom+sNhgbgqEkMzNp2RHCk7B60BmBmmjMYhcBjhNGq20mQNQiYNu5/7MGqHsx1HjCiiGNhRc62pRo5pL+RkyJHWHnBG2rsIlRjaSYOfnWYV0RIj6axmujuOkVKuk6VgQVaUTt27/jw+ORrKx3VVp0qTrqYbhXTK8RCYpD/ZTxT18YdjM97Dhw8t4BUVd525myWujdCVgWjHJgoeA0x7urstRzkj8sScjmRV5sxpOR+6TxzUq+XGdYxJ1iNwx80hndYcftmMlHdHhc7m2lP6Rwg0UpM08ZL4RuekM9CaRI/cQ+nhe7sH5YTH2B6pTtV4BDrS3soZ+Pzzz32N3/3ud/5fNKn9Ex2pGzylJqZFRc+rLl0gjejj+YvnHk+n59U1VUsvAEJgiO59/57G2Snz4cSvKxtA11akWfskEEkghb6fbADtpZy6irjXeDs6EYu+AFA+aQyV8UKfD9K5UY4u4zBIVY09q4NsH9NJF9/e0K0rC85Xr2lfEPK9FCAlKYkOyaHXWuVQw5cZYRmjMslZyZr64vHny95OPv+b3/zajQPp1SEQQM04lfUhYE509Hd/93cGf/i5ODu3jEXR0wvGZUIqydrZXo495nFOFzk82Pe9M6IxoJH6IEhmX5XjDVikFEiXUFXGhPj5yZPvPDpR9/DeKoumQEcBANrblbMkh0vK+up6Of9wOgCAgtb9vDEcZtMj6S3tkWhd4Jb2h7GDJLfZ8D7PeDMcOfZlgLRuEFhRu2oO2J1ggMnItOhL6vBGrV6bIjAMHK91OicYSJPOYqisAYCkBFvHMNuZWs8GMpCyjkzhnptOO/JN96C3Rjfk9UxuulsNYimzQ8exV9NotHk25pWjY/yqkYrZdJO1sM8YeNOYmWCA5a5vFgdvnI0jurOOexpN667WWd866hW+ainDIwtpgklcj+xFaKwDADxjN3qhpQlUz6kByJUuw5EL/TU/7TjTmQI+jErWW87QOIs2VitTMeIU9H3u9GA9VfaII403MFbJqZHTFKMUpwt9nnNp0eKN89Xn3eCsABqtIVmkzaCtrAGCTc3/HYEI9JIdEk/mUPbABNMnHQZ4M32OamiAcTrpZ7rCsE0rMwRnAxuVvwHh3WehZasgnz61r7k22QuRLYOWWlM37Kh57upX1Uo0igaggyEbms0bmTebTtsOKKdT/+46D10CYKHHoQeNbCplU/ZoIzxpeq5ARZ5jXZuPru1OeQfGupwQAAAPaI8DEMdhmTKYrKBMsRjOSut3AH+wJwTioG0CCqYZwPsrGroloGBfoznnBDpHsKmVE1uqN3DOazdTTFt1OlrTWe/gkL7P2fBMGYWqOu8JXkOb6b0iZz/7nSbcM/tDS+hApAMkLd1fYFfuP0uJsu6516G9HnhcZ0l1ebMpswfw2HpWdFrv55y9y1myj50eo1NDf/N7ydoio26CCRX5rtIJN9suH6ODMwGjqnF2XTfXj09r2imgsYO7Whcluvo3tfxkdeoe+e56SsegwQ0QoGdRiR/z3JrGkQ79kbmxC1egN2BHK/UYdFeyQaWXU48NMZP+D7Ln29QFgpdTX28JAPjL6zGuCINkNNVRZDuCllS7FWpS3eOZ45u00nU6pQmw0GHSvUzMBQZAMHKSnO7i0X7Lcri/v9y7e9dgAAgjUT87l+ogXTVHShklkvjNj76xY/D9D88iqqqjtbpUy4jWiCwZwnIa3h+9X641QuvOneWrr3/kaPCrt2+Xk7PT5ez8Yjm7vHCEQUas6z2rxo2NVdRbakEZAnqNERwRZJmsIMdHyPHR8bENW5g2n6cD9JbHccFQoHa8r+vhmGg/tcd6Bl1De+LyByn7Eg4wmRmA7pCl6KWQFUGjOSHCBoGE0QJKpzVQN9vTtSVUmZHuWlx1DK/O/5ypQSTXciU6IIInKhTEkvryjKZBAaBIspZ069S/5TDKGUHoaS91BnLwgraCntEoI4rXgqeam5GBYKWwlZpuO8m3bvmzEqJ23s7O7Tx0YbVCaasWW+ii9lPnIqdbKdKqDddeRVCkO7/2QjQXpZqO/FIect6IkgN0OAOgdegV3TDqcABoNfaDs8bZ0Xdp4qn709dDAJKehZTyP/qjP6ru5xrv985KSGuOAXHDqb8Hh/u17jNH/LUfcibFX3/49g/Ls++fee3aO31Xn9E91VPDgrsarchJlfOv9xQt/s1vfuM91rV++j/81NdVZ3mdo87iyXff2Un97OFny2cPH3qvxFvffPONwRW99+tf/cr7KUdTUW4aTCpFXp3r7WhvJ7JNzw49Wwea8pmAPMpi0ns4rqKnAIi7y907d8c4UYErmgKg9xWh5zyYnoFzTxM9nYeeNc8wZ5GbxtRBuBD2CQKV8XB5McqhtG5n7VgOZFpEGjLeWPbUw2EnzbVckmTFpn+/85i+f/kv/sXyo69/tOztK8NqZ/nVr3+1/O3f/u2ofXMfhwLYKPGSLNYZqkGqeFE8ouvhmH/15ZcGzP7w+2+XX//6NzZSRNOSrwIAxtpc/7875JIABcmf129eOfvD39mt6QbujZEUegFlrtGjgVtNdlH6v6YWXKgvRpWUSba6EWJ93kaEuL3AZUagqo/M2ZlAJIC1RDavz3WfWbqGQzSR+K1FfQAsm0q/9qwRy+jR4CjOqHTCSlFXN25kqtaqaQbIeWTUBBYolZrpuxj2cUyqpE5SdfQPiOOAYaIz8drKOMNg9tihMgpy3nl2dM2IepRuGkbvEl4hY4Br8Exx7tSUMOtAvnPdS9dpxpnsEbyAJHP0lc5nrKGipbEhcA03GoNVquOmYdSNxRg8M2KEgYmu41kAXNkTACWyULKHKdlzwETG80dzrPMsunaP5ow031buFH0TncjZcU7s+wQ7Wtlgq32nOztGnTIi515k1/qElO7EwzOsk14ZHkFfTbGiwwLir437uk8zTlPDvM4gSCZb+BEAoGcRCtQbzcpaI7p+XnECEvV0xLbqdCdw0VNv699bcdeno57zkGyAZqER6IA9pKcKf0smuXyonIW+nmSrr9O/ZzQ4e9TtIZwe0oGn0xvhorK9TSCI7+Dsopsiq+I0AAzGvphNKvVvfY7/rfPc7yib7V4qBdAqAyBrnY6qv+9Su5n9o3vQi0D3jaM1O+qzP31foe/N5rg9o3PQV0U9TTeVrcFZdWc1fAy9z8yF4bSWjUnGa/hSPW7iHOHLwBO2pQoYzDNWVL1SxnGv4C/Lh9akO4l6c9Rn5xk//0ZmQc4tTVnjv8Z/wkaOc1cTpcouI9MwfpaaAKek13paE8aqBCBrTW+o3t8o9mLJkhoVyLNCO5Oe4sdQWrXZaNk9wMqP67TJOQKodD5lD5EFfBaZPPRNRahFq5s+Zfgh/eQ6wAWNZTRuALvQYvwTyaDQbQ/ERKvPDLgAIF0HWYYU72+er0cHapJQ6VCPFi1waNBYTSiw31jAJVmqBiLcB61N4yhZ62tVmdyk/+wgOs3Z8hsNT7M/AdXIhIydmoaiyD9/7t/+7K+u3VyKdIdi5qRYlgPFDMz+mXrILGytDDtD6bqqKfXDnyWdZRJEHkaEpNrRuzLcFXmVoN/edqMofVc1vihJC7dKpSCaLAZSFErG+6NHj5z+pc/fvnNnea++AR9ObJyqs7mUlB0qO/nnTvW/e//BsrO35+Z/AgEuauOSjnqSMYASgGr+UrVSIggZxUTcSD/BiNY65Sg5snd56fTb6RTOyPLFRdLUFAGVI6kfBEM/E59FpQZCrBawhfihSOhqz9+MCsn3UwPP91EGeo/upCgblEyuE4YjQk/TOLqGC3zAuVVEV44GSpQUZhp0ACLI6YuALeYsxdyZ3WddRpb20QDA8fFQ7BnpR613Zaw0YzuGzewQjZAJIkwH8qTWeuZqCRScAKdB1zqnAAjNsnaJGZ0DNeIuM3n0yOf95MmT5bqYOIL3Os0u9zI6UMx4uK/U6D1/HofSadQV6dWaRK/6rrMY6seN9Wj+6GYx23baPJu3jKWR2QNi2cY6ap0PHjw0/cuB1r7qbLQuOevql4FS12s454ok61mU8i1QSxkecrL4jCOJ5Ygoo0Z788c/+clysH/opoECINR1XuCAHPqf/vSnpnvVl0uZio9//vOfL3/4wx/ccV5RbPGH+m/803/6J8vDBw+8H3/z85+7XEP31nhCPYP27Jb6hrgpYkAj17mfnBg4oG+A1q9/Wyi6C+/u8ubtGzcTVIaQzvL9+yOfiWhIe6XzlhOpZwswlNIMBKrWrv3S55BV+u7jLz73OrS39Jew0ViKOpWH65pGy0TPuM8IRxm9Ov/uVOg+kj3qJCwadSp9CXc//0WMg3/1L//VIrBHnxf48vd///c+AzXz0949ffLEZQH6kSOt89NZ6JzV9FTNK7X2t+/eG2Agq0UAgGTrd99+5+tqP0SDjDllvTZg3Ktj1/cUWKTzePXmlfWB9ls/mqwiIFVGw9v371YNoKwz5AKq/v/0bLmUwVRRPOmOAABXA+2O0ZP6dc5Dn8sElUQFwl83luUyXYQB93AYIoN9qsNhRf7CgxgrogmMQuvCirJwURukVfOMU4FCx1iNgpZDyRjD6egOg7YWGQVeDnGbSmJnoBS/5WjxAF2JRyrkiIbM6Gg3vEZacEslpH8PNI5+6Xo5znucYmwAG1c1Pz4GpIBxnRfOkfo4zB42RE4xcjDyqXfE0ESWZ8rEdADZR35znui1XLcKJ8pZnSm1MY7pFD8ct6qqjEGf7IvN2nXOqNs+EwDAQeS+6yiv9Br0AB3pOtgS6I6xnmZg2gmpCL/2wZHP1iwXvWt9VdFnHETWSqZKDPY1wLIZ/Z/OT0UlW9DHe8yI3AKmsGEwdCctV7mkppUAYhXCBhAhsFD0xVlPwxfwIX2eoMUY+21uvCVPVoXdyfgvveos1o2eGd3QnvxdTcNW+1fOWRn8OAABvLIP4mWu188kz1H0L7tyREUnSOJypzbdhlJK6/fSMdobZ+iMMsL5POgKy9/6PEEWAXV638D0aSb7MEmCrFxoTgG5vnbOH52lfe20z1lwVumrEb6CJ+VQ9ga5nP+m7WeDFT+jnJouF8gI+lT6/Ryf16b7jP5bkf3YqP2aOLvdDg6/rHuDDCCiMjawM/mez701RYwuyZmTteu9lLynv8iq438A59B0sgAkD5IJGP9GwS/xiGnZ0XMFOFJOEAe4GKp0S+RXwHoDl5VdQc8smq9CG4znFg/F3k2T69wv+6fXN/eRcgoyKfr5bvIbzit6EdnEmYy1tF4K4xqAwrVvY++xd8t5NqhS5TvQTPiSzJMpN+Eby63Vc0+5gizxGpXltBMeDJCjXe9lRtrrmnLW7ATRGSVY+FM8M/yWfZuZE+iufv/YislQFA10nxEAiuC4bGDKEODfrT//d39xTad23dj11mXhICD1wiYKgiLOpk8UjguDODqipmZPVW/RFXE2MEbIviKJ6j5+db3s7WwbELh/766jWwAAGCYWzK4DS4dE3UuOulDau0ohrjEwqjl2kzuPZEuaaz4bo1ZAwbbWd3i4vHt/tPzw8qURNDk1F24WlXpUlQl4g13PdmPZkcG5ZIqAjGkZ6PrRnkQgR+H737WXAhu6gNO+iACV2mwn4qLqS4q5ZjRiOggYlByshUM5EiDkODYwqZ6bz5uwioFZI04ejIiQDhKZpnwhqtAGzq4FfT0bnez1p1OJa26y/u4KXGtMFkRGzbk+cNBOkFC9b6FSyDa1Op4zX0049NtRfzmb1PMW6jfqv6/T84F6epoX8pyqQVYUUluiUYiJrsbRIkvAjl7Nv9XZI5xgMqU922Cs5nRKi/76R18vnz/+3Nf+7e9+uzx79rSMgPCI6Jn7xFLOHul5JEjVR8F/H723Y4MCn0w+FW53JhBcjDzbr++6z0BFBBAsPlP1tdg/WG7fuWseIWtA15Hjrbp3rUnnoe9bLmxtLSqx0fqeP8+Yt9t3by8Hh4c2vOQsQuMCzFSTr2f94vMvTBPaky6wBJSopODt6zfLvXt3l29+9LW//zd/8zfmLTmgzsQ5U9T9joEVZQWJ7v7hF7+wQ37z1m071rq21n7n7m0/G+sIeLIUvQVEEo0K5LBjb0GcppXan1uHAjMunBUhGQFfQRfTsQ3x67lHfeRGpEV19nKk796/5/1T00StR3sL3/lci5HgyZyrO48lUl/RlW4Ia61an5SN0uhV6uQMqqoJtfO3dWP55psfe88kp7RPKr/QvQEA9NzpZUJ6pMo29jx2UbTISMqUxpxZJuga4g052G9evvJ1vU/VtT+yI3SHItUIsIeffeb7BgB47Q7/ypZRVpYyK1RGJdD1/fH7AINlALn2N00plrOTD5aVkmN6Rv1PCYa+I6XqecCVDYRhHtqXQZ7/x8+lZtRLua+jdcPRrNR1lPP84vzXpvMWh3bKRwAARdGGYT3TiXwhDOkAADQRrGaehfBDH9PJVPNDyuoy0YCIpD/TS/tsEGZd9LvI9RItYF1Dx1bZwqaB1tffncHsRiJymzX5pKEnylUpqXZ8quZ4gMDJjupGYPZdz0K/h1nvbD75R1JKWRuODbKyn1+M9IrQDh6c4IC/A84yaLHC1BWFcWZky1pAR+naoSGyS2aZCeASjhOOWYy4Kd/Zhw4A4GBxdrnHPL8OvHRndsj+1t/HtliLYPszrfv+x05rq7stp0K6bxi+w1lLBh50bZvCIys/FeUKT/AzncXYHV1ndd0BP9IDBoPe2QGAY3q2si/Yi5DgdAq9B+3+7Dk2U6gaWa/MHBpZR94arIAWzHPFA4CArXbbete2VEUcLwPubvKUsz0rrT/lSaFzscukpwl85BnWTuoAPFqDaGyxAAA0JMt32U/ollKKc03e2sgiYs/QhciITnvQJ58l6mqarzI6rouDqO9D3+OaZUszoSH20Jx1fl1NR2meYHkv/VA9U3DUySgLPTHGed0fgpPu2Tr6/Gz0FjoIvZDmPwGzTd4zftGyRpyNNeR1Urej5+j4kuvzfCOzuuhP32UfiGQzhprmpF2eG3AliNaAT13Xa728SvZwGzsO/WP3uFdQRaQzYjfcoO/QsJ3Ag7LLAmpkb+Cbzl95vpnN1MEjfA8+02khWStz0o3PoRxwaBVg1zJUclGlJVezgV/ObvqrgCYAZGSruQFg8SU0ufKhGj+IztQvgGuxLtbeZSo8Zn+6ABX7BJ7kNQGmLnfzTLPxqOVNlQsgCwhSwE/2Cyu7mmvJ1k82xcwAtD0pAMCofNWpUxMup470VX1QDixCtCNFpBN1BzILmKltbuJUKf44MuOwMwhx2XJa5Nays7W13Do4WG4fHhoAkLEsACDp9qTfTcRf0RsxAynShzdv2gFIavLtMlrTjCPpi5eOQBK9vJahuLOzvHj1cnn+4qUo24evruISmHJAiHKkF0DNHl6ulzdv39oJRYBNJ6xS20nNaGkaen7tlQAAMZOil6To2aittH0cv1lLVpHFEgb8Slfb2aEU59IRuWr0xbpMZIWQ09RNjomirhiXWp/rf9XAa0m2BIyl++g9XcdKvxBx1+W1cYMmuuJ+NzJpWQcYC4oEKl27p/ppLQZchtM6DWCjiktqynX9pMvf8DzU6ZjveH0Cg9RoTgCQ68svlNqtDJB0ryeTICnNGq+WsTidhhFCohWNh9QeAiAhHJ1FV/Ot1MTy7r002ZNTq+dUxDv17pfL6YfTdEk/ODAfxVC8cuo7ey9HTVFxRcQFHLhvxc2bPgOix5wvdESUE0GVsVrJPtF9tJfKfNF9qfPVsyV7RkZqwCutQWuSg/bll1/aOZMT7tKXEiaAJAIV3rx55SyaffUrEABWNWruML8sSbs/O7OBo+aZ0JTe170lZ0Rjd27dTlbH1eXy9ddfLQ/u33P0Xw6cUtj/4Ze/Wn744flw6KjbO3p/NPoZ6NlFwyo30Tm7bKSccYwUyQL9eFJE0Xi64StCmfIH88SuuthrrGCico6SFPDVFRDgmBQuEyNA/BG6MjpEN4e3bnpvtUZdk54CgBQSgSgA3S/NG9MUVf/j7JOBgxy2XBJP7O1Wo7I0x0pzpzSgNs1WyRBnIN7TfcQHOCy6h8t6lMEjAPbg0HTD2UtxJCJ37maDel389OHoeJTgKAtBjQlFv6JXQAAbADe2nKEi4MVAn/a7Jh+INqUQ3YD1WI1Y1W9A0fqKlDojTL1iLgwWqRGgDORE1S+83qR5JuK377GJkq3vRhp2jJAJrMTIW5bt5cbIAMAQR5FaBlTqOvK2g27Dqago4nCW3QtA6ffRbV25O5m9eK07NxjsMc4COPPTDWRkRdaojIkCDypToTsu7vWiOsPKdLHBQI002X0FAHjtlcaI4RqDaY5j23TGNt8zGLq9riFFN21tVUdz9waJvjKo4z1WXeR0fjEY574FDMNmANTBYV7vyUx/1g76uTYyErLu2t1KB/bZV7SFvad7M5kfdo7qOZC34nGP8qooNvJSnw3APUscMAp78IRyA72XrLDZgBcwALrsxii0gfP/j9Ensn3sUYtC6T3kyzjbjfP2ObVRix/RZatHH8BNNXzGIbJDK7uhAIAu67heN3rhU+QtdAgtze/QfA5gjWjYNJL0Wd0fe8oyuc6lg+p8Az6ExrBrREuJgM7mtunQnu6W3l+iow1MMv1Vc0boV7IpPYACAIx9G6m9i+Vb9illidavNcWknzU01QEAG/Zlc2K7Ys/4zB3MiG6L8z/rskN/AAJVluqo5uxjwXlwnwGWtkisrpkzjdwdWTdtXDjX6aALdDr2iiaFI4o9S2V5BnreSOZa76thrZ8zjpmffaRoz54YvWwizzIDmZx1ZPqcPtBpEd4FQOn8aRlTZVPwIADA5GudrTImy1wejWQT2JQuIKBnmVjZrZF7M/MaPe5soBvyc5Ip6mwYA16zKZzO1h0yZK+30e8THIrD32XqAAWr3AHVRJNrAQDxldKsm1Jt92dpNI2M1GdDh2unHn0Cn+tzlh31uU738F2HGmZm1/Dyx4hBbHabItVbS+dGCQs+SvTqjQEAsFbuPWz/8u0UgPAanUEcMJaspHHuHcD3RILqU1KlYvRf4tpNehXYtAaZRC3mOcdEMs1IZ9IBE/2bPnkJ2h6MXmvwrT//r//9z6476kNa/XQCk9ogI11fiBPdUtkGo9WYHTtKCNw4wtokM3SNDPGCnCpenbWF/Hmm/NWyq+jUnTvLrYP95WB/zwCAQQnVxLrDtFKcZ8oghj5rI5Xd6TL7Ag9OZ+p9zTaXkXkkp1cp32rGUGmnmghwXakzcia0w7quCFl7JEWPIlCkSnvF/TrDEAGjNpR5sxg2EIYE++lpyiJoVCLHy05LMe2Ycc3Ug3rPCq1SErtwx2kBAMB4cfO3/QMrK62Punedq6KnCNw4Qkl71h6+f59O5FoTDQ15VupPZEQM5VjUa6OlokgYN3S5pMu3nJxe/4lhnIhIwBAEoIAY/chZQICq54D0yZo+E+WVg4HwODpWc7pt92PQPVa19qpvNMg262DlVOu7Ol+PnixnVfeWM650czs3JUzcTXZ313smB+jgUFMadt0kDSNIEX07gwYkNLru1HwhHlCk1QDDTnpGfDg+WZ59/9TKQa+zDv2WAyUnXftNPb+uR7Q6qXZqPpnGdbqGPq/rZoJGeEfnyshChJ7WqtRuRa01fYOSAJ2lM1aqI7bOW93cnzx9Mkoy9g8PDLip47ruociyvqeeCFqH9ib12Jc12i8143FSzhaNsBM9PHz4wOf88OFny52795Zf/OIflt/+7vcDiMPYkkOoa957cN+/dSZKRVcpCvtGCi5gl543zSlTNuL6OymjSrsm8kIandaNYhDNWRmoseeBQKhk7Ng4q4aRZAJhsLvESIBfy8Ix7dIUtXicWbA45drc/cVcAAAgAElEQVRfNW6U/NNZAZjEYFunD3taivoM1Gxny0qP18o4GPwc/dY+INcDtKUHASCH3lP6v2hI8kfXBezVOUouHB29D0BTTf2O3r4zXWmdD+7fdxNHyVb3Fqg+BTpPyVMaATp6sLPj0gXTQCH2GsP64uXL5eRUzQ/X6Z9yFpX6/+7NWwMA7n5rR1KlB5Kfkc3WLYeHPmNdS8+EARGjbIIAzlS6rtm/q9rJCLEY9Tb5pk6u15GXQ8krm6xGgkaRR4a7drbNl0auKysNB4RrkZrZ9SvKuhvGLMYOEhH86rKPvPE1W+109njd5Ttrz/PZBtA5CTBok1ZwAK0HVw2FZtmD1pb7BgDA4eJ1Gxrq7FPORn9uX7OM724QYmjDp6MetqKE7Ms4p+b0oGdtJCYfu6JYiRzGqE/2gzbQRltOfFVO4A74LTITGyYOAftsmqvsMPSXjTL3FpkzynEocfD5rPd+KxlLZJ4Z5K0VYTT35/Rz1c/HRmOcGGw6ZNEw6leUnOcbzn9BZMgYva51dQePdbCPppky6DsA0KPi5kFH1QKIrM6n1tPplkwSvbVpcPdnzzPN0X+pedYZz3tg62htthUraAEgINpgj7vjzL0BAPx30V4HZvws5fzbMRvlGZUFRPCnMgFy3eyru4PX+30NOGc4ltIxkp2p0Z80PPesgV6tUV0/q77nrJ+9xHngTC2HCihk38wsG6MgR2CsyqW4Xs444EVJ0iEfKGXYpIH+dz8HS+vaV5rgQW/aM+z++MfVv6l0oUs7DQzPEg7kCsDHWCFZd1UCgzOf6Hjk5Me0Z/d6NYWh07H0CzaBn0mfrkwzZJDWPLZpNUUtDTmnbkgTXGd1jdGHNTmn+hcR0GHNBAd1DQJvKRmIA2oZVQE0/D72NOsL/5mvqwwi+5IVDz6gt1IFQz39Z6NpKPfDP9H7HdjmXDgP9A3Rcc4D3YLeSC+5noWeszbtl9xH9kGLXQRmDWRzzAaEIMQAI8gtaDO2RGQfoCHN3JmMwTN2gIuiJNaAPmCv2Sfr9sqo4Dc8krXMMjuegbVydtOOSB+XIfMK2Pez/Plf/MycbcKtFCacZy5E9EpE5PSIQruTgi/CrsYvdjz27QBBSHZM7CzF8MWpI1KIAHXnfxmey/Xy8N695VC1Lqp7UapSOX8uJSgQAYLQxiGIOrHo/jJaYzyfVi5Oxgbp8y4D0OxwISX6X13oVVOuDrNOk5xROVBjNbHSniiSp2gV9xD605U/G6+MATthFY2EaUS82hcJdhrsdIYbNULFRCjgjlhzmBD3MEiGIxuETXuGgS4AgGi9jbI6Dxxc3SdRYlDzddO00dOgUvHpHi4hQho5BGxAQwZ6MYjWLidUTuCLFy8cXZbDhyOltXB+gAm6lu7JHpGmq/cDYNy0kSVnUyAGxiqGJ0xl+lC2QGW56HXoOMxK6l5SrGisgtGm6+o1/S96GpHTCxnxMZh1be0vYxtVDoDwxsjCGXEktxxxOedKbbfzp5pu0evxiZWZNlDPBsglGpGDrCwDrU212y9evDSNccapEYyRABKsfWbtrEngwRgbUwJB+6TosNbjCRwF9mlNAimU/q9+DwIuXr1+uTx99nR58+atkV/X2O9HNojfBKYdHt70maMoNAUiaevJgHG0WdGRywvTpXldkwoODpbPv/jCDeSeP3+xPH32/cgK0R5ilEpeqc8HPRd++9vfuk5dzy+wRs8CgIKB3WnISqe6O4OWivdwirQWonL6rOvj9w+8F5fXKWdxB+QyPJUNBJin85GscSOaMrLhOSutNrLGznE5ay65cIf/Q6f16zuAOwBa3Zlg1KPP+8a2pyd4dKo14DTwrWgq80h77ykGl9knlFv4/2w2K3XpxywDktIRcCTehX+uPcElBqjS+cUDAnPSF2BmJ+kZk56v7IIDOwT6EQgg2pRcODo5Xp4+e7acXaS2UXIXAFk6QCCxalLVDNB9LqrLMY3GbCjKoNnZCSh48mHZ2U2TpOiZ6gBcToMj0OoBgB7bAFcsW93leT2Kqytvb7OjNYksYPjofjqbXGMQ1cgGIO2bhoHDwBhjhaJ/kPnolO5cT0M7NYfd0OF6OGLpy5GZ0l13Ygjr8+Inlwy1SRU4QHxnXLc5cshrbbH7AJSjh25mVJLleDWmIlqjPi6cWzfuMLRiGIqO20z4BkR0oxzZ1p0Jg++tezbGU/YKg5zGdes9dIZIG0XodVamBTRASjm6dBpd0zAFiESWAGpb19aYPYIGAQ7SC0N1q3x33K85/+xvN2g3z6c79yUShgPOmbP/1pctuIP+xDbJWUzwwzKnQNK+BskdQC9AHU9TKrpgTVxXv9HZAD7wUgeLwmuzrj7r+//perPnzJLkyu8CSCATQO5LZe1VXV3dnKHExfgy+ss0i6QHmcmkV5npH5HE5UEzI9OTxAeSwxHF7mZvtVfueyYSSAAJ2e8cPxH+fVVEWVkC33Jv3AgPD1+OHzd6xGtugszMQXT2ulzEVhpw/jau6Oi+jyNPGndDc8apQ76HgzfIrZ3F7XObcgTGmABAh7b3eUbOuK+I3UBhCEWBwzsDAOvBjgmFbiVOtTB9T6j+veQ6HDYrjk0Oj/puty0jAzrf6ryLfZpAiM+DVXZ5leqW/h2BogYHX5Gf5lxGLqxbihS69n/ua/mBV8CB/XTtYAwOAJB1XZUdn6FGA3huKjDcnCPLggMZXR91mzvIC+2lEQgNP4bbQI/zQkLltck9sSPGtVvwSJ/ZnA6m5szRkJKp0i/VQcF6kDNuBr8cCHNgtwcAgjDrgfGUeDKuOLV9nXL96E2ds/EDG9ycNeH16OXs9fydNRvn3Vrb0x5k5jv9TOBaun7ZU0JUpOKglfEMXRkuDk37TBpPXbpaimD9Ev4Efypn21jDhkqMHPRnU2l6K5Xoc6zrryGwlGwphFWe3X/HwV/rmlEDsfwafdC/vx6wsE4JAeAkFR468b/9q79SG8AoWhQSzotgmQXdjgHPzRAknActRl389MTwNSRNtaH7+8PZkhGNw1NGEDdO1pxMnf4mqKAnPl02z94uNyCowtl2yNEOFg4ch80JRkqI3yY5BZMQB0+ZLZxfOezOoGLsUmNKKz4OOeDJkP5h3h6XcsL5J7OvyFmrLcSIV8YKo3xnRwEAHBxdfzAbl7GaCF2VIXCdRLNyuAgCW8RuGEXrEXQJVGXAA7PPGkzlUfCPioJ2Q5HvCx4PNLsUdYIkQJx5nb8DKU5mPi0KuQdlF1FMzG2caz4bZyqZb+SAZ4qSYaxyHlGwFenjXmlliLNOZp0MfrgFuFcM9W7UJWsZRZtxMyYcW8QGZwOZjHLw8zvbwLilbNZ6RbMWjBcHJ3wDaqMXaE9F+7sRhOPEeKIYMd6pexc0nmjzzrbGgRGN4ytHqzoU8Hvg+jgzXdEKnl8wc+aLLDafxQlC1nAAuSecAHwWBxREA3XZd+/eq4z+y0J2zD6ifCaBNkOdHDhBlnlu7/sJrSWIwPqCALh2xSRx3JtnUgeAd95ZLlGXf3S03L13Z3nw8KFkG6cwMEWCMjj+7DUHyMyCD6yeLD0HVIKDF/nsBdrsnV9u3riue929e0eBixs3b2mc8G/wf5w0rheDhOtx7ffff19zQFtCcxMc675pmxkkQ4+QDtnerj7A4ZdgXs5m8CQEXcgKe4e5IUv+/MVzBWd41v09E9s9wzGuwIn1iA+Y9BAeh0jLAsjIqxpo6VuMqiIaBAEQXZHAaXRcsusKTFVQlgCAiETVQ9k/lJ4ky8R6R08q21jwOvSYOUk2FNghiEJ3iuwfZO/NEa0YQU8cjX3OHO7unB+QPyaOcR6gV4szQvDDynEk+JpgWgJryDPkjaznd99/vxyfmogQk0aBLQK0h0fL2xOg/4aqE3jgJ87qMNLhnqjyGpdr7eh/rYOCda4nF78C8H8x/E/IbA5GfV5Z7eoD39qt5uC3LnbeuJcydb2pzxRyJtlBrjt0fhnbcWBCqh4DKY53DwDEYfL9J0lh15s2ZhrBmmbAGdMeYCVIHiORMRHU/zFm4TxzdGzOoewp/lZt8blVZ07617mvykKsBzVmcKVnLroji5NntNW8dsaT76w7vtlrbi83IcgZdwxZQ/oL7VGTP9fXQYfMq5eqyCO7MzwMet/VzkDaQXoNct5wvQTSfcZz7lk+2ZNGaRnynVaW4/4Nnt9fy7Ou/xtnfeidQg1mjD0AkPOSPZqgT+Yhe0v7ra2B9soay71kv6DPvB9ko9CQ5azE0O0BgAS7tNbVUWLuwcrotVZx0ym3oz32T+3TPLtkurVfzVrwup6zcROs7uvJExDnjvcZW5xnBeZ7i9AKhHq+p8zxvdh+bovstaZ8NRwAse9GEKACj9lf6Gr2VnRO7AfDvoNo6d0QItPT4cyc8K8yggpmrRJoeq/8uD7Lc3TbqtulskGHPTEzq7qvnPDJwL4uR112+1z4nk6GdP0QWYwccOa7Bl1u76i9932Cnk9bvJSlzmBKYOHZG5a9ELL+860ZR4nYWktRja+1Ppd+0kVXO1bQrjLhmjxL5Fnx6WTgC0E9yk0qiI1iTFtslyq0Gnu18wj6KV0cZhcMB1Ssr3If5it2fJzLGQCaqDjJULXvxbfqPkz0afZ03z9JgmW9u47hdycgJzrgh+fxnL+cCVVAMSk/C2GZM4HrpfvND/XmbNk5Y6uW1z43OdM1tpSVqAOQ566/P4MwU24iuw4A5Ewx30/muZ9pyHFvf5jv516Zv5zHeT9+WMaOLZ39njMmvqCCK//uL//iLBGzbCqYmdXnWVlqQ8BwaDCocUhg30YoFF1TNNMCwAOQvcsBp7/PnxcklJrdsBK7zzlO5YnZy3cviODpFEg9Wc4rV0xqpawEBgRIgPRdJBM0+6pKwYu514pZSnm0vAPSuqe60uevXmpRD3H85VQdLa8OD0UCSAmAMlSKIpqhFKOOjRW4SwSXe3BPAghxBHsdiTZx1ZgEvtQP1BgCyQZkw+aA4JrZcKmRTLuNIUQtC6BNXEoljoYXvNrJNCOQwwoHN04s9wkpGt/BuI/y571EryI4vu5UGsoYCd0x2/R041ZOS4ybNyaES1kGa4QDn5Z4MQoig1EijCcwrsBYJlzJBx8OatApfD4RzGzKuU7pQ2xYtZEByPZlPRcs8GHQT5Cjb24cF2Uvq6aQrBQkacy/SlrgjoDRedmQ84zMsl+4F6Us7ltvJcf/YzNXNA8INY6PM77eT/lcb7FIYIDxklE/eHmge8CcHsPDEPhzChgwZjsC/o5ajgSqTOvJEFw2xU+ZAQEAnkfkhJW1BZZ+7dpVMc7DbfDNN19rH3jPObMI0RsOOUqOcZHVTdsy0AJZG8b6zq2by+WLu8s+JIInJ8v9+/cUzOHnwu7eskPJykLpzY44OXBAeR5kiHuq7v/kRAgA9BPf5RoJXvVgTb7DNVYOmdqrkRHJ1hnZ7IuSuxxsBy9faU1v3byh9Xnw8IE6BbjsYV8Or0oyionVaCIHQdAHCXoqoPICkjtHbzmY+FwcPLhQ2Gfov2Qvgu7IYdidiRxyA1UAh8ru3jDMQZVQEoAMBI2TAxnyRqEkWh3qwWv2krkbWHvuTYCD3x89fCh5j4HGdfZAFVUZAXMQJFD27xgf8lUw55Rk2NA3USKGMcgCEACvXsPvsONsWzLT7NdjBzdi0SXLKA6GYrZWAIJWgTiyyPsOAU+3ScKw2tE5cuZOAgQBjzA4Qgo1W5hpvirTZJj2hNFNnbDq/OeZc/jGoBslAEUK1Z2SDl8MCjUdIjJ3CQLEMMr6WVf6jOqGfP89+tqveQ5iyPOvSnSqlReBy4bbHQZQN/yzp2JIRT+xltLnW7OVVfRvsiKrMMR06lhtGxfDJnPI+JFHBWxaLWs3Mruhl+/lOqoTVqeAVbI5j39jOddaOKmEYcXBneRoQZukQ0DmOM7lvF/aTM7af97Lmc71U4bj7D5O8o6RSsfHo1sQ5Yb5XnRD9l3uzb/RW9N5mAGVjClrZUPYejrn7Cw1dMA8AYA4i+vncTfmpY8qUdLvH+hz9ncJ0ijF6ONJ2Y6dBaMzk7yI3ZTxavwN/YFH5UzZqbKjQW51YznBLr7bHZrs4aqAWSmb6DKY39fXz/q0EGL1oTjGsaHimESXZO0JkYCaIwCQNrQZc+bRbaGnnWsSQHcv8Z4Oc3lkoE7/FSb55ixVcGI+h0lDY+9YtjYEm06GOOdN5C3f7Q5L5CN2V+xYFfwWx8d4JkH0i5Q4qLjm4HZ7bc7HbDmYvR356bLodQYpMcnppo5wa9j17/k7qad3yLzvMSU1WlZ4RfaTKU55QKEJc089SwUixnnJtQr5aZ1FaVzjuqks9kB5bM3SM32+zg/r43rebQhvwzUySxVk86lcepJiBinX9//62eKW396H1vUOXnpdSx8Wcbs4PfC5mk7pc5QAQHwa5qYjyLtcRUZibyFjfb36nh6+0hr5fCD/1kuN2LaKuyK//YxYPX+NCiugxQja9fkywXknzYRDysHEcWZthhPGQdxwKPj9ySnhfTZ911WdW0HkNX6hHjyVTJTu6fOT4KZ03hao3Mm1MJCHIan9r/+3/9U6cLQS2VCdMeRcGLTJPmL0Y8RiQIfJXQtR0ZAslupIqe0879pffsj2YvTymRh/UuYnJ8r+0e6P7MwJxub588uVixdloJll0gRAQQIoW3M2WWZD7pH7MyZtbEX+l2V75/zy5Nmz5enz58vFy5eWjXNby8NHjxQIINP/BuPJzBAyQpmMl69eiviNgzmGQjKZOqDKAcwBrYVD8RZ0XoGIco6jGAP7y+LEcAgRSYzCKBA2wN4FE7kB643jlAMtSiWkXxIA1UEFAmfJUNu583ZO0z83B1E2ZqBcOE6sFYKJs9rr1QPTjQCyjmS3ccKsZJxdjHOSDW0Ugtc62ce5AR1pVjS8AkhCblRdMK8jf856OuCUsg47cavfT2Reyq+CQQladPnk/gkAXL9xU/XmfA4HhGfKeHhWHP6gHvgO12U+ZXgtZ3KIyNrCBBq4Jt9Jqz8FetS/2PB47oMzxd7iM+lTjjOCg727tysHNt0QBNU+OVlu3bq53L79jsbNOHM4kcXkM3SmMMP6gZxgK3DQGkbLKPjCs1AOIH4ASmtOxaQPzDDrhQMX2eMaKQ+hzl4kb7sXFjL3ZPQfPLivZ1HXgAsXlpevCBZsLrdvv6u9Jdb7ItPDUU67wSApIPy7cfXycvLmaPnuu2/1PkEL1tklOMXmvrG1vITF/uVLOazopxA5MqesjxnrD5enT+k0MGvlog9yT+3HilgneMizJ8Cn/b15Tu3pUJzZB+gvPkNW/vvvv1P5BSqGOY4DooMHpwL0y1JETwVju7C3qzni+i+fv3ALUTqUiATIDihkfiBJ3EbGDkvg/+sGYvRBuDICvyRwQCBJxinySvb+0Fl7yUHtUeYBwlS1Ta1DhCAW848hiEx9843XZH8PYj+3WsUJj9MhA11oiVlfpjaPr10exU/fkznw4xhk7SDNJEiCLEGs+vT5U61h9AXdNmgZyBkBekYZamYp7ZMwIjc2Jdvc40j19RTYbi47lDjQZlX8DXSYOadSs0OQOZAJFglmIukxdtj7mWPWgYN0kitZ35GBoINE5iPOglzLBknM7wKaEjCvtbDxkZaEzt4ITtxgopnH9azpMJZbra0cjcb6HT1ro2w6fhmazlKtETwoDhCNZyhHIogTrp0AbjdUou99tjtLGV3OvOhMOPVemNlK39NO2Cq5X86/jMMBd3Soz7XuiPV91w3PbuBh0Ko7RN0nn4sxBgIgZ3SMsTmGCetNWV6IxSInMfziNOWZOyK1Oza5P89ldBv6wzW2GItBfOUsjfOYMy1nSOYhTnL0Q865Pgd9TsM+nfdBDyVhorluwcjcYzWIZN2UvR3EXJ5La1qtS7PPbZuYZDH3jS6I7uMzyuLC9dTa1PF65q8/R+6HrrIz9FZ24Xr9fzfec608l/alOik5QBodYAfLgbI+35nroBpInLFnfmx9w02Q+/OZGRBxoEUdZEa3iJlEkT45czlDMrNysorYOXXc3j9xWu0KrNvB0T3DXqz1Nepnc+x569qt5Wy0IfV1+X50Yc6kXqqZ68qeXyl1NQKg71HWqQcAZMs2kskuV97rLi/z92a2vuvWzH0COugf69kJ+VbgUW3yAp+fDtzcv3O9s/e0PoUgWNGL6a7S6uL1fpWADdkuh70HAHS/Kl3j9cM3h9r74zOlq7VPBHbD3/Hdh+5KAICANijYERgNIqyeswIQmbs8V9YxOiMJEfaSg/nhNwPxahSi56nKC6rMgH2awonslz5P2W9dLpNU7PorMh79Hpu961jGHj2kqR4cBbDir5634xDrHAajvGIGxTwPnRTQDEEpJcr95zlqHobMQ+D7lJ70wGRsBfRd/LGMaRJGTmRLdGn0Tkrpsvfm/X0e5YwZidcf4aeIbkjiL+fI+nmx8a///M/PlGWvAEAcHDJAZAQENW21kRHu/KvDo6CkNmYM1Y8zxA2BDGOEysitwACKEwOMYMG777yjLgA4AsnQQAZICzsdG63X5Bk9eGFbLGU3CB+KLIu2eqm9lTN/8Gp5/PTZskm/8ksOALx49dJRq7NleUN2jCj8hfPLlatXdfhAIJf2esB6ybTG8ebaObyZA8FlypDL6zpUmpPRF3Bmj6ywMShwApUtffVqZCCAGys7t7lpWHkZZ2RDsoha1E5C0dgmo3hxCmOEhx017/VDgXGBAMAIN1x/d7Ts4n6B4mfdtVmLiE4lHnVoBjUShyr3oN8szxlYOd9xyYENxn7g8hmu350J3k8kK9lmvs98RNaiOBI0SGYy10b2eqCF1/f29pdr165r3hPw4vu8x+dZA/4PaVqUmTLrMjxO5LgTi0POYzSMebK60FobWuXgA9e/ddNOPVnakOaljq8H25CNy5cvLZ999hPNy507d+RkyXgsFuuPPvlYa/T48SPB6GPUJpDgGv0dIRWAfDOHcA0QXJLz2JiAcbBZg8ePHgvWjuNKlpaABe0TByEnWZviDaDsR4fExqbX+OiN2PvTaYE1ynPfvn1bTvsriAiPj5ajQweSbty4rmCCSRyPljdvThTAe3u2IRTP02fPJJM//elPtR444axnygLssG0oSMEzIXPMeZxtggQK5qiVinkryNQn088eoE0j/xIUsYM64fE+iM80bsZrh9BKWQG+coajB+AJEaSX/XN+Z7l27ZoRMK9dVsE1Xh8emKmX7gA4qxYw/d15NaZjMeu44pBGwpA/gjQiTCsYrlp0vjnWOieAFaj+pSKUhLRHCJod82oQBGBuKakA5cDzEOhyzZ25BHhNTP9HDooxXuY/a9yN6eyZGKc5zG3csQf3VALANQj0vHz1QmukZ05m8M2xHHeMbrX/bASjgZ0OB7EO++PTt8s+wezLV7SeL1+8EMnsWbXZhCuht0HqjkZ00jjTYJQusrZhjBZ8X4HqOCrVgjYHbowursOZinEVElLNRyMlC4RT81WImh4AiAxkPjUPZpNwwKHSATkTYyh1KGF3VgwnrRKHtcBBDJasY66V8cSIjJ7xnICa6zWoBD5dAjQCVWW8Za362ZjXZnA8zp9mZmSiYjBlbXKmdoclZ0GCxNO42hApJz+MKSUANvYmlNPG9oTTqgVXtdwbE102iFE8OIIOgucn48kz2smabd/0HJsObuvZ1Xo4BKWThCv7Jv9O47fabpX+yLneDe5peHpdkpjI/HQIP58NSZ7nZ6ImurMQe0DP2hitc/+U/iXZo+tUCUB3vjOeOHQOUlH+MDOx605hDy75ezGkbbjDqRBHic/m2vMea2iZ+tq6I5txJvETm2slSCDuICecotMy3tVxFZFdAmIEAYVstbPaHaWM0yhXB7x4X+tWOtEk264PT2LE/B4zSNYdkqx1dLSdCCOHQqjNe3AMpANAnh955T5BoQ37/UcIQVcdppnpnEEUZ619inqdsPtBIHEO6/zdMRrGwYQEJFfLhLKvIm+xwy1ntTtrLqwrQNpN51/z2WDb0dUJ0Ewfx7tHgdmWuc9e4H5cJ/an9FwR7EVHgQiMTATtkYtyHxKNzEU/34MciedvdEvC9BUUoLlEIQt5x3PvkqLMi0I85Yt02ZBMlT6j3C5IQ8ux9Y79jdklyjNRQabaY+ZPctKxj28owPplfc9Hxtc/F+c285trZj8rsVKlu5YpzwVBeNlc54rvId0H6szoZ8z6PDro2zrd1N7gWdd1jZagSGMtF6Ufq62i9pBq8hmng/H89Ofx79OGM7FlL3Ei6DWJdMc5+88QkOp99ERaRoPgUOc6rjNbl0fGM8as8ca/+QtKAGAkLZbKcvbVhqQMKSmQilLlcBmbfY1xdhx2ypACK6f+36RNytKQ4StngKDA5YsXl48//EhlAIcgDl6/Wo7IIG0sMuTJ2OB42JCqYp4SRBnqGP1FHoaximOQhqlHsIvD4o6TSOABdsqtzeX10WFFpHHGIOraWPYu7isAQCZVBxftrI6PF4jFKF+QYVtObtp7MS/K4NXPrMWZkL8euYzB24UwDkacXSm3qh/CmOcn2Wp/bwqLlFiHnnTCkVpHnDeeR5uojOZ1QyKQH+6D88s9cJaAe/Naz9D39c/hNwyv5gBk03YjgiwyCp4aYYxXxMvK0wokcNJECbl3zyYmCKB5hxSsYFCMKdAivzdbM0bRR1FHuQ85FTvmZELOGvFvOB/E2F8IB0Ura6OTsTi3tbFcvXpF5HCp4XSttLOvMgyKhwL55HWy4cDkgcATPKDmGl6EHLasQYja+DyOIvDaTz75WGR7OPg4XwQAgLDy2Xfff0+H9JdfflE1+4bJpw0gz6vnqL7VUgjADNkbdOPYNBu6YO63bklpiavh2XPNLY45DuqzZ0+XF8+faS/iPIEG0JxCAnfxorLzlNEQNGO7sh/JJCcQwbU++eQTydf3336zvCTA71UAACAASURBVDlEFo7keH7wwQdy8Hnee/cfLAcH7NPN5eKly3IMHz95qnEQAGB8kUuy1BDPPXnyWOMnWALsPc4Xc8U8DvItAk5nJv7UntWzm+EfmZ4BN2eUci8MEukisbubbRouBeSEgB0/MWCQF9YRHRRGWXSLZLv0F2MCci/ulEKVELQIb0bfQ8wn8xxjIwbDIKgrZ8UEzi69uXTxop6H/RYuCq6J/o3RcPnKlYFMENfJlnW0u128kBHGs+A8y3Ao2C/3Z95fvzpweVbjOsmhF8M2zlc/0AODTgmS5o02g2pP6LavrJEOempm38ABgL6zzhOffzmtMfpzqMmQwNHaOrec39tbLl25LBAZaJeFwCydYQ5eCU3QD8Suq2K0jezJ5tQTw8gnI1c94Iej0WqdQ/4a/Wh4pdFO0qMV2EY/eK2rdZMsztZWrAzWGFIxVFlEk/YVi316nreaYKFpdEZYxxpWbMNQDkEhKiJrCXRP/Zh2ZD53uoMrB66123Q2pYgGKTUQCMM1uN0ByxkneWqEUTlHM7+5flXVjSBzxpbPx3DswRLL4IRLRwYjm4Y6255ITWaICe0MTg4ZGc9asEBsfWd9DtJV8SpYljKGjCnzymfXyydiDCYo3ecyTlO+P50SG/h5nmSUMicx/nNOd/sjQaruVGcPZa8is+vz2u2FyGCun0RMnle2RoW8E/CwY0aQLK3hppM+0TJJc077pq9zjOg8z7h/teL1c9PmuBvTE0Lf5a/rI5GR/ghbeD6TvWuZWGPbL56mnPPRP5GFOCjDIasgIeejSkxBn1SQJXM8Amwn5h/JvPJU6bOuTD3lquWk2V6aMpH1jWOzToxoZ9AQ/emclUNeQcSuq/lMdFZHsvK8PaA1ZSNBQF8scx97TfORuSz+JAIiKYvNWWI5B704zxfGlb0x5qbZjgpAlm6NvpJD1jpmZf/0sQXtxbXnXqsgmM6aiV5Zl6XsHct59Zkppy5nfeQnui/3jk0WfaIAU8ljeGU0XxVs1H6p7iJ5f+51l43I8yr9HgJqr7nXQ+MMd8SmuVsSzFjdZz6T+J7tDZcsJWhURAsrelnXb8GK3LPr9qxb5iTjn3I791k+k+/Ypo3PVXt9sZ1AACDX0v4tvpvIQVpZJmmjVr2NvFe+Qgv0+rycnZe8IWdZxlCUDXmjvagzYZV7YX1/Y2vbJ/HcR9Z1Jta5lfNv+OG1rvNa03dCN2g/bvm8dwDA/sfqeTF5bbTfCABgVEmxFnurFpyJqE0aBRcFmInpyimbRjetfvOavMpRqPa8oF0Inwyh4+Pl4t7+8tGHH6r1H5m158CwydCTWdzblRPqGtvAwbdVT81DAgk+KQeYe5ElFON/RUxfHLwSWz/HAAbhW2ErNl3nVLXiKEGMa+CwtBQjG8b9kIz7Dx4sjx4+0rqjIAYURgQYrtGzoboKbesGTF/4KJdsft6LQZ8Msx2MyiIUqiFCPTZDRR75O1GqCFGUUe7BPVHacaqjkKJwUo8eYbYSXlRTzf8o7TjiWe84uggm7wUdwH2UxdwwhDhEhzk8Ej3mO2xGPo9MWJ5m9rALrOCbBXVLdjHROZcLuMtBFA2vdeMrir0HAnLAEBxJ3WA/8LJxGF8c8DwjqJWhuHQIv1kuXdwfZQvMozLLR0fOIG+bN0Bwb5U6uLzio48+EsyctmogAHA6Q1qXDGECD8gGiuKdd24p60wAACeZAACGajItOLr37t2t9TAfAWtIsIHr076N+SC4JcVTpHP7e6535z7sE5ESFkcBgUB+cNBhpmeegE/LoVeJhINU7EPGT4ACZ53D4tr163reX/ziFxovzj1tBnM4vYSx/5hACeSh5wVH5z0FHl6SIX+lyP158ZEcCdqNg08AgUBAAlfc/+Xz58tvf/tbKU/Y6LkOe0nOrLor2PGSDgN6d3Qo/gIcXiNFbCwmCMbn3C7QkKtkUcVyXu3dQNQgizJ6ywHPno4xhK5RnRxzXWz/isyPtlQOYIIGOb9zXk5qDzgl8OnSHCMNkm1ivAQZcm9n5Ai2niggQUAG3S7n/7h6Zqse2o6cs/4OXPDcCkRcMOoFJ5w5R05YuyePHmtOKTGIMSG0EHJepDbdOchZEYdyzEfpyvBp9Ci7oLWb5iJxEMCBPGWE3hwrCMDzuMUh+8ycANmvMXaQGZAjF/b3IflXpwitJ3vw8FCB5iMCxWUUxYiNjogutAwYraMGcA1GaksDItzJ7xCdyvySrQvcOtmK9K3O+YDxrzZR5fsY8jtZ+jXPKjNxZiNzqXXYgYB2Q0G8GDtxtETGV3XC0aXReSLTDAS1akSzH7tjlNfybz/TukMTpzXnT6DvsQd6y6iMJXYF3+EcjfGZM6sbVglepIta9HQ+043Jfm44O5MA8zTGMna+PyHWDnL4J4SQq06HnodztxwzrqOsazmgMRRjcEUWuC7PEO6SHxiVaaEVTpqedGnOSGyAZJX42y0wV8nW+vNJLwei3hI42Yt65lZjyth6CUDWY67tbC+ozxb/T8bGvWVn1P6M46AxpUSxIV64BuvfSc+6kxJnP2u+7iB4zp2J85kMH9JMvnQ5yjUil9lLBAD+OXLCyHZ0UMaWvSRjvZjmjVRy2VBg7u7Is1pKoA5TcSYh4QtRbP2bZA3lefmc9nIroejt8MJiHwRAkEvhgIqNmHMs8ujSAcv4TCq1Nmg1edlT0Y0pf8gZkH0T3TFLMByQyJz5/VnzHNj7xlvbwJyNQRlEnmLLkvwwKmASOua92NQJovUAgORrdNWYpK6RhYx9OFq1R/KsKclCP6/vqzlnE8HRn3dQ+623zGt127mvOMfaPkwAgFCCAgKNv0HdXAoBEj6XzBe63SXSHm/4PazrZqkVv6tVMGjtHTLW1e68nN35edtAOV+DeBxt2EtXDl0fx7/VP029GpSCzzfdu5VST/npu3YS2UaXRO94jHZ6QX1wLZVPEoAptEeI//iMAyvpTuDAkvTHppMejAmyad9ntisd87ZS0zWz9nk/usn63+dC5rHPQX5XVyPOv7KncvZYDmb5TQKEes5KHPmebf4o2xHPk+fBiYSamzXi2MhxWpEqAJBe6jqozjkDDuQlhEDJ/ksQC/LaDbqhEEXsRnuvCzJCyQ7pITeobw1b9ab+5uCKMroGC/TurjL/sE2fFOETUCecArKFhsy+GoLNPXEI3tKaigxX9feGURuJQNG+ev1a/2JUqv2Q+2KZYbcY0G00nqlzAb3MD4qdH4UEDJaVxKnhR5GnYr9MhGc6qD+EX/VoYjfau6EjZVS96VFiqrMsUiA+Fzg6z6sMQkGDWeBEiyNovJbN2g/SwPEJLHRURxRQOACsZF1PZ4fXvdY5cJj/1IczznSCCPs+n79y+bIcPOYUhyWkbQkY9Agv46RlGPskrcfY0OEr6AdpNjDrxOt2eNNq8lSZSDndRTQYZRKDhH95T2iUOhS4Do44B/je/kU9M8/C+zG4o2x0nczNqbtf+GAky2XYOc/D2Pk/5Ig5OLQfzt5KjtUm7cVzyRPrHBKezLkdvvSR3ioIvR1tnF7W5/vvv9czc08cgUDgkZXAKF+9Ihj2Wuvx4Ycfyrn//vs7cq5SD4+DR033rZvvaK0h6YMbI7Ijo7VqwFCSZPvJ8KMFnj55ojEwLuYJ1v/sE2Btly9f0fNCGEpPeJzKzz77TAGJf/iHfxBh39Url4X0IQiUUg7WRcSD57Z1+Lw+ooUnxjk13u5MwrpxbfFPvH27fPrxxwpO/OY3v9YazvXyflIdcx0KImfc3hbPx5OnrjUn+45sERAYDl+hTHLweK4dYRaxnuoATQgj57mc8zitvK/gXvWpEVFMHfLSraOEyUbs7XduLzcrqBHyPc3rsQOPrA1jSXlMjAJQVLwuHoiQQxXBHWuG3mWPqUsFELnKyOg65fSwV+GV4OfqNdbtsnlbqsyB8gHm2rpjkmwqqFV7imeK4dSNJRkbqdWvf6PLUn/MczJXBCO0D0GBCXVTJFk43mW0yCiqTBrEjKnT5DUZAGS1+d72jkq+ztiXBLy2t5Txx/E/ABFycDCQFiPrttZjnmsp6Jus+XASkwl2ACCcING/RgraBLSxmQDxdE4kV5UxztwFwhknUdeT7pmtfny9yqwFkpma5QEFn9nvGCZD3qpFUWdqj6MT3bhutMUJ6I5e1jhj7U7iuuMV4zZnXc4oW2/TMMzncr9uUAtO0LKJuX//17JmY7pnz1ZNyo5G8L0Dlcz3fd54zrudo99PXTbhZ9gUiVdkPGOxMzozxrweJF4clW4cMv896Jf31udBWWB1CChzUYg+Q0r7nov+5lMJAKTWvl+T93t5p+yBVgoSR6lfL/pwjL+1xYsM6NyrtRqGfnEcdEdE65vIzsYkNOTaPdiV8zzfTQ06SaQ4lj7rCcT+sNVVdy76tbT21QVgXba73rKy9pzHIYuzT9kUelWfLwfKDpEz17Yzy7Gov51Vxfmf7UGzT5OooQQgmXvp+po/74EZ0Moadeh2SlHCMZJSAu4Zm3u2APa8hyNkfQ9GF2R8685MXo8TGGRBt8Gy/ybCxgEh6b8iVMNuR1Yja3kuvuugd5xUo6e68x5ZtENXMl26d+wL2fzhdvCI+n6N7u57Rvu8Wpz3PRB+B++leZ2V/ZIsfisjyt6Ze9DrOOcuep19nTaiti3zo3kTIqJ0wFrZh+aATkulf7JnkoQLjF5cOluUfZjzp8vpuJeSo9gX0WeVTS4SwK5X9ezqiDOd16zTOk/blNmZnV7X0dl/8Ymy77Ju2ffWIXHwJ3JAzyO0oNEu0ceJUQy9oe+aoNgJotkVhnWKbRC/KXpC461g40DSNLns6IjYavmuUFcJDFU5Wq1mTcMMnIXcOXM2kxCz+wfruNJqd4XAeKKtcpZlvNIv//Yv/+Is0UuEhwCAHNeqb4qhosWsyG4eZF5Q0q7VJwNMtpCB48gr68thWaR/RCrIemB0cx+cBTnHHD6qkSZgADTRjsit27Td2l1evHgpx4DbuKxAcIVlY3t7efbihUjJRvRayvLMdUWCJ8scsONfUEjeV5/mU0fZIOni/afPn9mJQCiUgXK7FAkeKAaM1AY5ksFZNexREpmXRCltZEzl24VYGa0yaEE5iKiqes7HIZeDISI5Z99cS24hkeFcRD7MTxyPHCR8bhzCtUMzPl2zIlBdEeW7HLBq6yiOAjsJMd5CTsezZ5OwpslixzEINJ+xqQ1cg+sHLojjSm05kXjXIFd9vaByNXcbrp9EaJEpsskJRFA/H4WRSDiyHKgQ85QMMGMNI7xany1kjC8JKZLnCxSfa+LwyhEA0q6uBt4fXB/CPSQKGHDI4uI0AK3l8xCE5JlxxLkeDjyOMddK6Q2OMXPLWsf4Sf2hFdE5w/B3d+VQ40DbKXWmN0EAjA7ez1zjtMppL7RI6soZm1jrt7aWD97/oPgDnihoFu4DvsNBoXKGrU0hHdSCcHNrefH8ufZjjBxQN7zH3LAXxSlQRIBk9Bn7pz/5VOv7q1/9SsE1gn77uzj11BiSpfeeV6BLzKVbQhaw1eH2wIlP1p95kJI/OVl+8smn4g/4+quv9Nw+2Bc/37lzJZNb4j5QQIsOCm+OxClw8OqlPq8AQJV6YAQzFivuGPI2RNgn4pgQ5Aw5PVNNP6+LX6D2A2vIc+zu70lfcG0cUxlM1B6Ljd6ZYvYZpSCQ4UU2uR4ZbvEhvJ4cEbzfjbHUGALRl14hMwdRXxkI2q+UsxShaDhHgP5LPk9O5OwjT5QzUT4BOSNlAwSIrE9Ai/BZOjGYJNN76s0IhsixqW4DCZAxnp7F6+PW3FZmQsFAEVTO7g7IgwylivKjFwlgblc3GA7R6CBdV/rcbLcifNvcEvwfFADBpE1aaCE/oG2ePVMgQH1lmnGVeuaun7uujZ7ukHYQEdrzZUCwrspsANMsYjMbYasHMd9h/8sgLzigyzlWjcL0jeaa1rOB3ZdDHEO3tSdze91VeG6cb2e17KDlTGKNEhzt54ZsnBWOgtVa1L6+MfZiyHUjL78rQFRnYRAKAXHq/Bl0lNO4la2xUp6YVmh2ejkzdO629obDW2tGfsa1CuB0YkDPWbWkcdacUdqWXOW81HNo2v0d9aovoq7uOHVDP0ZknNYuT0korM8/1+oZnJzhHufM0tqBtDM5HJ0GR40TZuPcxmyciZz3QQBE5uNZZK/26/bXcu3UNa84fBUA4JrcU7BxoTKdIc81tWyVwRv3r4XK+HoShddyPb5p9KLPS+2ncyDiQEUWSecI1E8nK7I4nK5CJvT751liS4nsr5X+ScewZyghI/C47ZbHfD42WviNYh8KCTY6PDn7XhFCy18jVpTeq0BT9pVDWpMcdjqAQUB4P/g63lUh0UPn93KCnHd8xsmf4ocYBIGruyQOTNZtyE5g6Q3ybQfKGdL1gLBlL85N2a/pQFJnY+6Ve/R7u4xptS969t24H/biWvZb4652tOg+7+d1XobZAcT2vAOtCVDEac8YCFxpHsUNYKHN/OicyFq17gP9M9PenhB76bpS0A4Oe1/3c1NIkOp+MQMDnm+TaFYb10IZRu8lABAER9CQWY++f+f+dKmt53h2dUir2qFTSxjFJNVKwpNsSJeArFWX9bknVr8bGzi6ryc75zmcLH6b+woooSfX1ybOs86LquEXYqTs7u7L9HNAe7AhAIb8hwshCMgkeBoiPB3h1C2lSD1XzoriXKgTrwJgvdWhk0xTH7oU0UF7B8MiJ+kwEDnK2RP94u9k/9SZQQCgR4HFrlzQwxDEuKamFmhMXhFz1HuC+BdLNhB92LIJJrBY20TvTk4F8RfxHwzzZEUx4qr1nGCs1fqMXs/hY7x6/ZqcbpwIOTV6eEdbjzEOab1G7Xk5XFG0IuKDVAc27KpjxalI5DaHyblMbpE3ETRQJrUMNkGn8hmItVQz5sxQooY9Wp0Nm4Mmf2dTRSmWBNogqk0zDjIOzHAxlNMvZ6Fq7DP2KKWwi2PIMy5D43dGzSH3CjQvQmhhgHTFdckxQthoca5Syx6YfVqAcb08e4ILuZ4NJ0NteK5km3HGcDJYc7HkJwCklncxDBbVunusq5FuXnvn1m3Jk0o2Co6OMw1smr/JRlvZu0cp68icXDi/O1in7cx6fMqsCUK/s7yiXKTYy5OlIZiB4ypn99VBBbf2NT5lZZ8+EXEl7O0hzlMGG+QJ9T3bEN8BZz4SqeJ7772nZ4cdHweYeaJPO6UwMOfjHOPsGX7NvMzAEUYNDiJwfrVLu3u3UAhncmohmHON6YYCDARUunzGyUJJcFAwfq7DXuWaFy4QZHuxPH76VNfleeTIjAg26wkvx674DtwCCYfdqotAG2MgMEMA4M73d/Wc/CBHBDgY/97+rmr1RbKH47dj1tlHjx5qPMgHAaer164LUUBJAoSA1KMzr1FuDhK9FcoIzoL33n1XfB1cg7nmOgmccW/WONl/DDdseObgOXwG6JI3Jy5dOLelAAEZ78wf85ugEHLM68iGOjtsbEnPIU/J3GdfDnK7MvzQLSJFLIJBLAfWi/Xgh3FqjILGbdb1jEpIcCKwuTgl4p6o99GaMjw3N5b33r0tx/3u3XsLpRYEuVKDTHa8c0xID9fc7l/cWy5fvKS1VZs89SZnDEcaI2NNyQ3PDErAxoeRCjncUoe4bqDFQJDMFO8CcgD6yiU5cx5TdM3+4HUF3yoIzd8KqpTjHY4Z6Q4MJ4IBdA3Z3RXxK0Yw58rp0dHy8ulTlQGg+6dhF3NmGhMJkIxnai1akymAo0a6s7ptpBzH7OLOKuD4JHAa3cm1hc5wOk+Pyn5PKUoCCeqwUiRxgfaF9yFGUc6N6DVDkGcPdhkPQV8IdjxJtWIMRX/HqGR8MbRsZKxma4YRlAzWnD7/lvOr1fhzTc74yIDOSJXITFbunJu5nIM7NsBmdsbvCnkFDJ+wvpzhWfM9xtcM89TRjjhDMt6preQ6zXiDoE/yEa4JWVLFHVCZ2AQAulz78e0gKLlRQaEY2QmypC0m8pFgdZ//Pgc/5nwhF253NQMAGX+efxi7a5m5vB8I+pDxxueR+3cnJDKWM5I9ue6kCKpagZOc/wqGlR025xhzzud1fvr6d2ciz+E5dcY6ZXWxV9c7NGSs/9y1tZwVeMrz53zJGmavWFdXa+Vy2GX3YUdUy0bJafHDqJvBlmG6QqGWcxfnUgG9Tcp/7D3GLkzQ2a2dVzkA5NT0Fo7F+ZT2nl3uOAfEUSQEnMlqE1SyjIUzYBJJRj77XHRncMxJjbnvscyxCbqdrVeAvoIzOlcHSfUMiMbf6OR5uX/WP2edZeCHQZDo8DhFmveG3tG6oYeqdaKevcqt+K6QerU/uJed3kKxNHRNEAyddT7PmDFnv+dMXNcL/dmYJ/5mzvq+IujtsmvL28q6lV8TmLic2kI2mK/HZKw9cBH5YiwpMYkcZX3W5b77K2Mm4lwXz8Zcc+vvlUBFBazWA4p8Ljwj2HD6uyVQ+x5b1wX5uwcANJ8VhNV3M8bqWjAd3klOO9cEriDzabg8d3b06We+fq+HjaxZ56QbnbvAZX8ERSXfd6daEFfG388QHhd3jsg1J2JndlohoIg+JTlD+Vn2M9cJP5M7XxQHylpgKzaCbRmfMykH0pn+b/7izxUAyKGE4tHhXxUHWtQ1gsBhNCkibmOCgULaB2SYjKiDAOeXs+IBeIvzCpwX43nPWV4gty+pJWZCymHkfhiwyUwjQBiG9DmXA1kRb4zoE7LhtGIKpF+kUbQiciZIkZ3jN4rUxplKnRH3YVG3CzbqrBGGo+Eg/M1zGcbuTLH5BhwxCqxFkZ0WAc1G6srRm3xG86LQSsOPbAyf6xl9NicOF3Mbh2bWwRfUpmpEMUB5Nn6SLYrRpvXcKCXTFHOi8c40BwJjpdOdjkSUk0EwrNB1jRH6PJOd9zknrDXPhXOEU8t3YyRzj4NX7isu4Xd1RhmIzuIyR3yHe5FBJytDhpv1VBCgDhkCB87Q+tDhHmRcueeli5flTCL8ON4OkkBWBImWeSpwLqUAtjarNnxLzj/XvHf3rsiyIFXrmZxjGFxPQYk4E4+c8sO1eBacaOYF9ATPGDQBiAWI/wwFYgzHy8WLlxT8YE7S4i9z6wNqQ44uJTHsgzjX3BMHFcc764jzSr10AkLI8OHrQz0b84DjwRyl5CGOJ3N6UAEZDDdxIBy6s4Fa8ZwcG31x+YrRC9X6izGDwsF5/fTTT5fd3b3l66++kUPOcwcWz/rduHldziXfgV9j7wIlQ+fVUhBUBOsFkuDjTz7VwXjvwYPl2fMXClBkX+fAxvkEBk7pCXNDdwQCCYwbxAaOAc4u886YkF8QR14fK17GIgf68I32/ZWrV8RdkOAR80TggjkmAEngBdnifgRBHtx7oPlgXghSspY8M4cc10ePEDREVtEt6jRxYJlPACA1sHHQZ4Z59qd34MudVBgLP8whtfkEwLSHilvlyuVLy5/88R9pfX71q18ujx4+XG7euCnySZwNcaeoTaAz+ULCUF6wu6vgCY4VujqOJm0lgzjpda3Itoj16vDPQR5jKlwH0Ymrhly1agINUfWAWlfVtZ9oD6qNYRG8olOUvVCbPGe5HHQojhAMH1V4kZHbFuErnC9vcLQruKAOD0dHy/PHjxUA2Gn9cWPMZM9NI2Mext3RiYHEMw7jvfoiu4TorchmFaXv52ubKx3u6bCjgIgPaX5SM87z+vpe79maymdK5r4b7UxEypJ0NrUsNpBWHdvl4PN99kUM2VyPvxNsyvmV+2WufK4UfLSVT4hjIgZ/ywa7ZKpaL7m/j/h6shf7mdkNLZPX+lzK2OMIbp4L5Nv7LYZvHJCsJ3KRn8AvHaSR9SHd6Ofr3QZCZzdQ90UcGAefwOeprtHP9zj+MbjzXuYx56jOdPrBV51+l8HMRZ4jRmte17/aO7PdWvZZrhOnWa/3i/fMbYMQa9+2QE9fA9lLJcc2Jp0Z7ASg2fch6OTvBPqTwe6yY/iCARUZ67otFRtmyp5rZNkTI+A4MrAOhsRhQn4z7pW56IRoFfSJsx150edTS1uf7/bUeI5WxmBUl5NDcuIUiJzBrSSK0KtCMmyfN9lnoTpl+wpxOuuYh36orHIPFMysaHMGKtiUlnv+vufF57jXMTBg1Uw3Byfy1R3XviaBJFum3Oasy53u5ajYQM7ofrXPfX3rAM1XEE8N0t7XLDo3Y/A6Noh0lS/wvmRSiEyIl2ddu4PCtOaerV3FI1XZbTvFE6HLmWJ0xmoNOnOqeaFucTDvO9AR+ep7P+dd3//dF0j3ltw7z0CQNAgABZRa0EdIhoYA0BktxvlTk+SKDf6HZQld9/R93QMAq+s4HVMvcW1UJXynMlmXk34OEbDKvGguKsgSzoOgVvvZk89nzjKmjDnnlcdd46g+iXwHfWid6cBK9lzf/x0JZVG1zxC90XVA5C8lTX0cKg/R5JS/U2d5AgDR/0FfRHZzfWPe5jwrcKOA+Qz0CVH09kwBAHwV+4dOHGQv+bwv7oHad5qLRgqfMqDYS3l/41//+f+uEoAY1UD/pWy5aRG8peVSFjvzrsgTdVjFCI4DQOYfWKquWbXTlAIwWA5nnHu1qtrcEkP2IZGXOJ/Kytm5dP/eUylQoL+083O5AG1JTuVQYuCdoliqjoJsoYyv1j4lkfUIEk5DIrUSpsr8MwYZatT5YjgCfa6We44GosRMxiJyp8oKBD0xrYsJN4tg69lVazYZRnOwc/9EDeWANoIwBposkZ11iBS3tdlhC+feOANcC+eAMakvKOzkjB2SIJi1K6IZpZh7z8ii69mTqeBaOEBRPuub0c9qJdwdAoQ1xqQPs4I5F+t1svbZAI8fP5Fjmr6/glSWqZJa9tQJ8/zOjm4vz1UPbeI0nFcFmmrTcF8cHMacYAr3RW4SAOD+OIRSrBzy9GZXS7ZDQSx5HccapxqHDccUtEAciCv70QAAIABJREFUZykVgjPwEDQFEtQFc4czT2adMTx5+qTaxnn9jawwKSCHAPBsGYNCC3iv4AQDx052h+sQJOBzjx49cs13EfYFes+6EWwQf8O5cwMFgHMLdDvohygG5shBGfNJ8D3asXGfZFaBt+Mk+wiwHO9d2HWZSvWM1X1fHcjYIwAAEuDJk6cK1HD9wIs///xz1ZcH+v2bX/+TSo0g+kSZ339wX4iI9z/4QE74wevD5Xe//2J5/OTJAmSdQNyQq7TJq8w13AroGbfStFIVx8M5EC17ejY4ROgKwvoBC985T2bkzGz2rw8lX7fffXehTSHfB02AniHoQsafef/mm28UUBCvwqtXy9dffLXsXtjT+8iQstm0+nvzxnX0lImwTy9dWvYv7mt8dBXRni/jy4EUB1SQCeYLOUf+0olCcvTkiZ6f4APXRAYeP3io11UGxHePDpebN28s/9W/+ldqLfl3f/s3y+uDQ3VYCLnjo8ePlsNDd0XgukIz7GwvVy8TKDuv4FE4Phgnz33v3n3JUFrUJICkzPuPOKLSGZUJjOHZ/5UBqKDFKnO6dAYBlGOjJbgnPyob0/rTuspZZCE0ksnC9MMAlOO6LQTA8dnpckBw7TJzf3G5QInG68Pl6cOHCgDsEtgdHR2s1eIY9z0Sozvv82+eOQ62x21n2ASxtHhywBO9n/XNwc3rHT5NZtlGiK2rBAA4M1O7ioxyvwT6ZHjWwRPDKw5DemevjHO0SJuZRc6MOEoxqtIXXSUVoPewCQK1b5nk8ARx73BsDMe74PlZH5+/Hq9YjtW5oED/DVWYs6Ebo37OwDbtWOSswhiXcVTQcgL6Wac4DTYMVxnchxHW6t49d6mvNiojWaFAQFNC4bWj3IQWgJM5P/Iz0DZrbf+0HmobNR0kteet+RoEW60MQM8/Ohq0EpGqb53s1quGefaIT2v/xBDO3OjcLydDHWJaoKRnj3oWMnaNxlzoxT7XkkWCcYV+kBFdjnKcaMt54wCYQ3dCpZUw9XHbCfMcaG1IbFQJZQz/ODWsQdZjXUeN21UPcT6n4FvY0UsXpDyWZ0iSrD9rr2+OYyF9QQBA3VZsD/Ysp5yxDZci8ph83omdshM3TNBrOa/6ZREBRkdMRJGeb4OklUshGGMSIcMplv1p2ywOfhyC7Ms2/fo1DkJ0X/RKSKTDsN47SyRwnfaGdjpr3zYHP6/L58CBLT2QoGsc3qxzdEF0nNnoS58oAOm5iv4S51WR3PK6kjZbWyrHTGkf9woTO0TN3QmnXFTDrRbL8Y00rg2vkeXFvkrmashkOn401EVkJgGC8Uxr/B1c191hfC5Gr435x49QcNU2DmV60r/InBBBqzX4ua+dxFWkUPZ0rt31ZvSEHWDrq3CNMC/9/a4nVgIAFRhFVvQcZZOHHHf4nI0HIedp5ilznXMzY9XZX8GfzGX0Tc7RLpv9GYdzjL9Z5XJ59lVnfQbHewAg+shnm31DPXfNb0oeMkfS36Ung9CYQW9DybJOmUvJcjZl45GwjnGQoHaWxtBRJH1dvZfCI2H7xOdVycO/BQHQoE2pOaw+BnZcmyHXWeTJ9ItNUkReIACAB5ud+IxDTRn2Yl58a7ItjFAfAmawR3FByOWJtzEusrntbcEqceZxyk8g9Tt47eGlnQyH1eaWSgGmwLhOnv+5Tyflgswq7JfMbcgflHmuQ9CturadgTohg+wNpkUnylIdBrRRG8toNmEc+Bi7gcvGIAiywDUqdfC3yHo2Ms8DOZrHuaWMJg4QDm9X7MosbmzI2bDjMA2gyE+i5Tl8U8PrzRXmS4tTBNAQdB9MOdgSTGENky1xb9r6bkVRE03j8OwKTPXjFZVn/oAnM25ec6bA8qQDCGKLQmHk8BRphYTZdbagC3CGAvdiHvgs2cqwJcthpc/4/r5kC2eGtVDgAFksyBDPq5pCyCvLqWRMOIBixy+2d82JIP17GicQYJR1shGBMTM+HEnW5+nTJwoiBLal7ggFR1Nmq5wZrpcDFycTIj3WOg40v2ddkp0jCiniwWQRILVTVv2CSADzejKJh0d+jXnxsxgdo7kuxnSCSjl8gpgRvLwgnAQsLl26uFy5fEVzI6eWTPDZmTLIrAnzA2yfteA9DuFbtD0c/CDHat0HBB/pSTSYw/2d27eFVICk78tvvlEgAAeVQ5wfOU9F7vf68LVY7s8BxVf2xDJ8/sL5ZVfdPMhGbmuviZjylfkJCJShY94uJuDif5zES5cuy/FGlkJ8mXIIAgIENRQouP2O5ODe93eX3fO7GjPrCsIk+4WxwjUAsoA1vFB7NRwC0RGqNazDPhwQyCgEjqxleAGQX76TPaQDsOruVWe7nKkmn8DYTz/7bHlw//7yn//+P2vOzLnidkjRu872OagI+R/fw+lzAMCcHextIbCeP1++/vrr4n2YzN2sOWMNCWfgn8OgrIg0cNQchIFSsm+p20X+6EccIz3OHbLx6gXkg1XPXg3GnM1ypufspFrobHrviFV6yzWvB3R62Hi7bO5sL9euX12uXLq8HB8cLI/vP1iOXx8qgBUY5jigz+wEcAEblI6kR7+3UkAbQXGAlslunKBoSlDGZ+ociY4lyCFjXfW+NrJs/G0J8SIkS7U84r0JE0/byuoRXizS0e/DIGzINAItPseGWaHH7FmaIFHCrpxxDjukztUYkgqkSX+lZ/2E/OY8jYMTwzDIBH2nGNxz/W6k5cyNMzcdl8aQPAhdZyteruXuKEYeTUZ2oy2G4V1QzLAwB+0yDOaSgbnu+S6yiIMBWsXZTOQ6dkaC5kGExQmNXjc0O3W1Pcu2ypiebhAxLOXcpi1msj9llK9kr5uTn2eNwZqUWeYyzgvTEqdLzwuJZoNFd8cg66jPnZikM7bQyCrVPGdPdYfcNkcvQZm8EkOu0to42emVtoe223xWps+2y1PU/7r4SeI4SD4H9Dz77K2QWdbTySiHxd8kkkFR5rzhtYzPMuIzdGT/SogzP73rgfd2kVOqnGVm5NHBMsqrzAkdrfURumO2sewQ+bGe4nzxjbMGshvRayqTwHYwiZtsqpboi2MQe+stJ6HaoM1yH+2XtUx+dEwc7gT8JldOZaxNO1GBQweeRnAw5TtVirAip/pjPlhslWFfx1dpMsa4e3vVBLYzRpKJ2pdnDhTk3HUw2QHjQON9LZcA2MH0/Gbt/f0q6aiWbVnzbr/JGa3SnKA8VuWnHD8dIYU+KK4J1j3Iqsid9dq2g8sDvThRvxpj+WmRj+jTOIsTYj6DiJHLEZgoBE33byzjVammX+YZ0gMa0a/MoYNXtS9J8KYURKUY8/6M9QeBtchKOfmZt5wTKcmWXpEvaB/GpS4uMdC8lY3bzxcDGSZpKvujo+Wiq7LvV3zj1qlBzzr02NzP2ru5YduXP5QfBzmD7h1rVkiL7vtkjrv86PmC9Kj1iZwOPa+Su5QmGF4tv6MT5f67v/wLAzwUzTWkQRDLglOSHVUmoJRBIDtSJmQFzpylJvLOgkOKxOtEo1AuivgXkzEQajsrE6Jyenq8PH4KAZWh4RjZjwT190RSW7y1g+A7CHB49MbKuzaCuAAxbOvQiPKWI1aZ8Rghrw9eazxMepQ4LL4oax0YFRVBCVM2ABqB+8Voqomay9taLOhFbQ4/bxRWBEqHRVq5VKaBMUvxNDiR59fRHW9+9+1m0ymzWy3LoqhwMHkenBUckBhtigy3sgOM0akQfMBFMZo0ahpHcfx5JNeMGOrJj9Z4tCIzdL8bAMhLh/r3AEDggNnwZExD4DeiclUrIyhmKWxPONBgMtWWMxmfRYKHIR8Z5l8yrDFkYtAR5WWcOGRjQ1ULn2zyyEVqi1V3Q1aunCw+x714JgeyqKd1WzIpPXEqUALj8XE9nEXWDMg/8+JD4sRlLyL78YGUTFMOkThBPSKZAy3jVea+MoR8j3tdvnpFpTjiKHj2rOal+sxvbC6vDkymmQy/o7k+gMj0g6LBiceI7j8i9QStUxB3Mu4XL+4LHs9Ynzx+snzz9dcKOrz77rsqn2AeKVVgLIyJwALOJU4qdeYfvP++bvHyxcvq8vFSCAjGAzqIIBxHLboBgjicdsYZJ5k9yv7l4Ns9d37Zpma3jIttSkJgf9+xbhBh3BuzvHLw44zffvf2cnQCyd5B1fwHzjdbdzFmIQkKLcGc8rwgGShDevb4qdYafgeCAF99/dXy+9//Xt/huwSamOs7d+9q3nmdn2GAtTZBPFevo1dJlUox4Ek41RhnMMyZjYu7e5pr7rW3a51nfXG2fPnFl8u9u/eEcOntIkWCCOmiOBwcILv1zs3lKiSOquFchCQBWcC8EbhDRn/zm98s3377bXVhMDmm2PkpBSiZMmFq4Gmuy7bh50M5xjD7m8DD9padXAUAytHmmRnT0eHr5eG9+6MbAFkz73Mbt8rqFjcNZwNywuip7WeN30AuubxdtvcuLJevXl4u0U721evl2aNHywkIKrX2o1yjalJlWJX+BlZZfbYDlw20PsYs5wHdBRzBn+RUcQLj6OVgjo7VvGFYoyOEkkp5mEvqbKg7EJ31jkHiPWnIr7s+FJfCGkN5sgD++HT+45RZP7ofecZlVNck/uvB5Ll2M5uh5xq5eRAZjfG8nT35bs6f6ZC553Hej77pgYCcH9kz0ec528ZatCySDOXSwchWHJ9uQOXMIoOf8yWGfPZA/u5OQ7ItfoaZ4UxwK+uUMjcF5lbsAZesTKTbGnGWAk+GsOa+Qh3KOVt3Qg3HjZOieaunWZ/TYUQP6KidUq3hlp2zjLM7Xf0MiI01bIUqDe3nfzfW+VxK5qbOKwK8QTA57zDslVrLcAOsBm68V329kJNNuD57tjslnK/9uSJ7OX9t1uYzFUSsoF9kKzIYhybrZ3thtcWa9ZMZrAjY5EdzVPM15a04CMq7WnGg1G1oBgDW24/ns2nBmvWOHcXzxRHLM2fv57m8fwsqf1b6WQ9Q9nnt7S5LCW4nkBz0hbPD1svRPR3RKTWURFor+fBzNIdSRnbh77uDU6U5Q3dknqtMwwE2r2Pf/7IT5Yh6PSzn5YAWn4ec9daVbI7fdtzIfDdS21zTtvvkUZjfdbezms6+jYYdLh+nHFKVKFW5l9alnODY83kOsfarC4ADXtioQ7+27huZ6wQQAq7N6x4QNvYkjdRaNMK57Jus7fCD1koAfnCuBR1dZ4AQ3oWS6g619kgFChxssX3gMhPzzvGTfZe9pfuVnOW6sZf5jMohKiO/8h1RuMwSrwRygqZY15nxoXpgPcrWdgy21iTY7HwD62dN9p71lvUu5So9yG47YPIS9fHMM1GFN9bbZWelDKwuOuSr68joX5WPlDDofCMAgHCpn6kIB6hJpgam6rswqArKnYiHa1cNq6McRtml6p0I4R9kS1ogBQC8oNQ7EQBAaTpaDlyf/p8nhv4qQ3ZBBg/w4VcHB8sRzqcCADsiAjy3s7O8OnytUgARr5TAkpnXM5QQoQAwIMkMqm62NpNq5FtfZfanNm9FRkUWeEoPaZcRME4CAImgsuAYiytCVZknwSyKFXQ9ABBHXuMTksBkgswFZIgcUhj3yuDTkeDCedXjYiCqJVpBSJkzOaRlaCXDxLOarMs1wjFc8rscX7XzmCQgdsKteB2k8L/Mf4SS66jzQgUqMMzjJPMejkmPIKb9HdcIh4A/5z6u2VBk4/mbMZNZjKEs5d4CAIS3dfgWWQrPnbHJsCuyOv6lJCJKEsfGUXaXQgwYZ81NnjkEPynjcEsUZ6b4kZOcfp21B3zQnMmxQ35xUpzZ33LAC86K8+f1/QRPjJjYKNKyZKvq2Sp4AOwspEFRLlHegQ/jHDOHlBf4+icu1amsB/NKACAZWWfKfVgIZUDpTLVYy0FA3bHXxZ/j87t7u0K7mEXY/yoTgDHVglUEQz777CfK+CNfOL73795zKQE92CvrzqZjvrg2zj/f+/jDj5af//zny8X9fQUPQEh89913y507dwXHJ7wZFBClGdtCD1V9urpitIwoEnK6CAFAoEdwZZ67Wn4ii6B/cKggw0N3XL5ydXn/w/fl/D999rQY5e1kE0xjPRgz2X/WL/OYuWYfcM1nT57p2X/yk58sf/qnf7p88903y1//9V9rTZD7a9eu6xrI+b379yVfzE+4HpK9Y+6z/7z+ljP2WBAerCfzShCBYBLO+ebZotfQGTjwQmIA6946J4K+u3fuai/gxKs0IcR5pybtA+W0t08HglvLLi0d37osimtD5vjq1ctlb29fsvHll18u33zzte53/fq1ylQ5+8l47IBMyDpO6jS+Z1DT7LUOAGycbUqfc6wJkVGtQJkzjPn7d+6IOHY4B+oM4h/pswpevanMKs4/cyIoNXtuebuc399b9i/tS9ZOXx8uTx4+Wt4cHBZa5JxK0OxcFVN6BeaccTfiyPvFn9EzVeoNfdRj/tG92cNZx95qLp+J6RuyOWVGy2FJTd9wAsuAtvFuYzeM48keBhXkM6Ic24Jr9kyWxhxYckMJuLZ1ZmeR06ErR/DGgY6c/8MmqCxEUAoxqrvBme9FJsKUHkNnzEsF1ufZZIWcACify/Xzev7lM0EH8bnYBd0xHcYQczCyIeGeMaJhQv5n1tjOQ2+7V1nOVqfrYJeDcwnY595ZlwSL+tnZnVzkIMZkZL0zwJf4VwBOO2E6V3mz/s38D+evzsA4hyn9y9fWbYd8X0SLccyzPg0lkf3YAzNxRpNd7ZlVB9Uc1Fj/0T3rDM71poPQWz2W01lBwDgFXG/oizqTs48oNww0OHs6jsDq2oZZ3WiNBJEiUy5TdQBgfc7sSFH2MGugNXet7V+cqgR8M1esi7hZRpeO0jde5h840XECsk55Pl2ngl8rzlU5ZePzm7TInc5zRwX1rl89yCMEWu2tya3hLHH2qOXNgdGuw+wAzmSTHZvW5s6F90Mu+r6IjGkNWneSBEkj4z1Q03UO547lrYKeBEZDbp6AZTl2vpeDI90pSzAo9nMCAJHhBNI0hsa1EruJMWZ8mkO1ZHHbPnP4uIwtzz0+WwlOZa+r8wT37JxmnB1p/5fzxzadOdG0DpVw8vPhEE9vvs91fnfQz2dgSFixGfsZ5v1qmHnX91kvOeQZf25c//YAwJCxslcTzozz23VZ5pOgf/bO8HeQuRpTvpt/ewDAhMlOYnabgqF1XTeChtVtaDrjCZQl8DVJZHONoDUjm9E5OoNG8NnSQ4IjdnjWb3VOPUp0seQoAaY6k7QmDlcNlZqAda4nknyV85Xf99/85V+e6dCs9mjU5mN4ySmQ81+ogLQPqBtoI7NQI6pnyLqY/9F/RG7qoFAA4NzOyH7FUeVgOHxzuDwD6vnajq6cpa1zywtqrx89knLapl88TjCQyLen4gOQI73hOm/0ag7+CB0HMIZRHNgsWjaUnTO3Utjd23PG6dikdKoxKocNR8jssoaz4xjEkTUiIBHPymSUk8r94FBAmUsJbZmZPoIBMZWyw6AXTk+dCT8x6R+OB1Bpvg/kOIeP4WLTIInRHfI5QXurO0EimnEs+mfjRGdT5rNkb7lG4PHcH8dF61Ks/TxLMpU4wIyNOYxxw9/pSpCWbECqWSfWIlBJzU/B3rhesrooQRuIzk6lPlI1awUjYg4ZE/OHUY/zH9Z2nJwOEY/g851kvVOrC/9AYLjjgG9R3igkrhGyoyApyLpev0YrQpOVATvmeQg6ZT4TAGCekHUy7FHYYVPHueI+rA9babb0mHVWOL7MMbBsxpJ+9CAAHHSxgyTlUUqY6zDv5g04FfGcykSO3XaTeeJ/SgBwyofyBy6+yx6sEgHVJtp5I8gXZxT4O98BCk89PIEsyivufPedZFlzVuUezPv5CzsyrFG4H3344fIvfv4Hgrjzt3gCjt6oXOCXv/yVUEDvvv++6v7/8Ze/WL6/c0cIoAQImcPURqrmF6fp7aKabtBIyk5A7FJ1p66vfCuoPrKJLtGBdW5LiASc+zjIkPw9uG+iSObd7YNm5oD9SWkHGXccbLodEIj5wz/8w+VP/uSPlwePHi7/6T/9p+Xu3Tt6nfl6//0P9Kxk1B8+eqS5sdNsFvvUY84D2Idy9lXKTVg3gi04x8j70ydPhEJAXyNbvH/4mm4Ve+oCcH7n/PL82QtxFSAHOO449EanbInzAl4EnCBKOkw4Ywg614v8o/NADLCfkUHzADhgpIAxpKkJwFZWhe+6S0TVn5XDbKOo2nTp5HVXD+nIczZSQD7wjOzNR8D1j/xs3Et7qqB4CgAUgzLrLeMM6GyOQdAikELtnl+2treWS/sXl62zZXn68PFyBBFjuq/IEZnGkw7nkwkFzX62UVAGG8y7DaIcIyGGg0/gyQcTJ60b0jKehWQwIk0EfzIGU8ZWV2lnrA05z59K8KpmNIbndK7X4H8DUTbJgRxwckByrFNrHzYYjOv+aYeGYxPYv+5XRjQfizGejEwcsW6QxqhJt4JhrfzILzE0tSaNaDDX7/o9c9+DD1mXnLt5Vn225kQBoAoq8Dw8p86YYuAexnMxdmctk0lkP3TERc7AICh+zInh2R1MnE5TxhbIbcrYImcxgLshjNEYxyuvJ6CtZwmcvpzSyEcCAHFI+vwM53kY7WVzVJZYxmpxfExTc/IL5H2fSf7fdlfY4QNLreRvu8i6A5E5sf2WGvj0gq9nL8cnz9uvMe2JIsDbWi3p8R6dxHg928t14vCty3FqaBOpmDIdVAWcTzOrWepgmOZ2KlOmUjX9tL1VO9XZKaM7G7Y3J2JBiYeGttJnG3N8D35ZvzhBERnw3MZpK6dYclJr2Qg8O5pAcl0B65a7H5n8qYumrs8+9jxGVkxeliCKdGtQE0X2PRyXtj/xCbTfCkK9kkAqXRZZiL0/9Ye/pz0pgNoMQGWfKjOv/z3hkeHM4ZDv0SlscoDkvZVEVer8W+tVjS8BgIxZ4/khiip7MzoLu4UzGvkKqlS6UeXYs6vBun2fAECup3WiDV4jDfxRPVk15gmEQ0an87rOL12ntaHNWRI56Gein2GSR2rOGxHuOItqfcaaNN1v3eOf1N2vzlHCPLO0aegRzux8d/xWbfcqOJNjKL7TGENKC6LPisg2qMec7f2sSsI01/C1C/1bwRfpq1HHX51nGmHnqk6cASzpVboYiD/INrrmvs4w7/+pdzNfRnydCjG58d/91V+d5fAT8RAZtDo4xODPQMrAU+a/6lUVZaduFQdXDoIzOpQASAiLDEukTCK8MnScDYfQSmBp5XSCiWYIKcYoMN+r168vR2+Ol3sP7ouVfAd2dTJn9MBeztwOrA5nHK9+wMY5D4kSxq9quGG5hqTwguHRGNAYtcqcXbsmp5fAwv17D+RkAyH2AU0rB2e+UTSdE0DZYFZOOtPs1byGE8Lz4iRFCVshGHLDd3AMICcLkRL3wulXn/IKNgQiPxRQ6oAqe44jFIhhFA7PisMT6F2MFwVCKNeAo2HAbSyOuYYd9DdyhhgH4+e1OP9xaHmmkKngiKVFGdflWswzz4XDyWs4Pygtsoo8E/9ns5D1U2ClCLNi2AUOFSeDcXL/HMjcB0QJY2OcKX+4csX128nUJ7DA90M+giNJhlSoi6r/TtAgBwZzFU6F/M51afnHz8X9i8tHH32oYFdQGgnk8D7XiTHssg1qzU3ilTZ/fAYGe6RH7PCHdqq1iZuhwvcTfApKgPlzWw87aiI+q+ygZPD8BdXcI2P8gFTAySZYmLlhDtibkZfUwrNWQO657qg7L3bhoBHSyu7mrZvLe+++J7l68fyZGOefPXs6EBk6KNR94Pyyv7evQMEnH3+8/Oynn2tc9KznMzit7LG///u/X377298tn/zk0+Xd995XNv03v/utSn4YU8oyeFaClYK7s1/Zp9W3G0KyrZ1zyw7rfG5bZQlGNTmyC9IHJA8GBz3vKWNA5tnr3333rQjvUtPurLQdAjnZ57a07pDqEQl/8OCh5PxnP/uZEA1Pnz9bfve73y7fffe9AiGsGySCn3/+M60PdfQQETLnyCzrFPkQImjXtd8EjaLXgqQAcdADe4rsLxvLk8ePVWIiLhbGe/pWaADmmwAP686e3NvdEyKGa0PUyLPBWfD02TPJBZn/oDwcqEI3bOs5cNK1h05Pi1DSugc0h5AEVatu+80yHHnXnqpWPZFv1Wy+AcFCPbsZswkAoC8IVHDtl89fLK9ePFcAQDqwOTRcUEYAgWp06zkHaE8O3+jsQTY4Kk82N5advQvKtKhUbXNrefn0mQIAad9I1UKg/7I7qh0f675uRIfMTAGQ4qLpjs50SG0g2bkwKmJmXWdLXcMd3dqWH0pvODvSrjVGVM616Hlls6obgvL2zWDgvu4o4ODSesB3GrT5TFqcGRmQeyJfcRq0V+t8yxpmX9gYLFhqJQ+ShQ9hV0gJuU6ccgUAfoQBftVBmdntFce3jLCQ8cbIjPGZc687bnFC+viTWf+BkZrSnJbZynOyL4YzVdnM3t4wAdacAX3cfU8LWVU1rNHJHhulZT6bAyPvNk4faw8AdMM1CIa8lqCZzM8K6OTf7vDHFvTW6hnsWTudNWRMK90VWhmG3qtywTgL/J25szxX94XGlC/t0ZzUOHdzzQh+hfOJ8i4j0xLM6w6j7tv6oWveiiQt8hy4uWXSWez88HkHS62LE4Dq48vvkdnYJ+pYUwG62DrpKZE1Zs9Ed3ouJ/nf+j0yLwkCxGlL7nw4CYVQyjoHsRT90+Xoh2vsTG4SVQqEtd7mK+sY5OiQp2SJe0tPw8sjrzMYl7KXWTbguTXSUCZ1ITgz55E5k4BXC25spCILz/NHZiPT0QeZj+6kaS5KZvveybyEc2o9KNRlEZn+QSa3caohD2mJGz0sPeQF1W2RSb1WAYCuf+dYKutbHQ3sP80OBD0AEBs2Z8aU6FUHUedDnX39M30uLPcptXGwKJ2z4kf0swn5/GEAcXVPjXYRDCBAAAAgAElEQVSWIcarTRf0Qs4zy0HaVU4kSdc74YXqek1BsmbvR/66/s/06xkCqa92kX1PZy2COOi6Vzaoys9TVlAlDI1zJPstz2F7IiiQ+XxBBPV9H1nt54dn0qV6uv82SZtqTdsSI0HsomOwr1bsB5XDmLx247//P/69d1xFvHHiVVtYjj81zoPtV7VpduhT60zUCaI/HwSuy+Rv1cDtuL4dxeeJhFEY59EbWBGIc25rQVCADCAjuXbjuliFHz97uhxSsw2098IFOeWvj45EDkhGkAybMybOrAeeG6g6Y8TQpo87P+mxjXGL8U3QAoObTCkwWAIQwJDpO46TaGF2n3ixiBYCIIcMjgUChEEdR4rngq0ax6SPh8Vydt6keYblQBSy5RKJHZN+YVjiIKin+JsjE+1sA9OyscZzs8ENITZcn/EEboiTwPMFdhdjT10CKkvHwsd4Y3VCnvHmzZFIY4RCuHjRn682YfweFAFzOaBHJRO5T4wfjFMco7STS6skvkcmlOuhvBmLuQg6cEWWj9ZMtfYFzyK7nkBGlIBr0AxDZj7JkHJImEH89Ti0Jd/FMB5ot57ptTPj/D+IzKpUgmuqbKTG8e7td5arCjC4JRckhLTGY854fhz4cBrEgWNtch3WnNfTL565uXb1qq5PppYgQDY1BoQOl3JCjDyBY8BkiS4DST2pny0RWu6JPJH1TY0thxDyBdkbz4rjpyynWhBeXD7++GNBsWGIf/b8uVAx/CSgtF77xHs8D87w9WvXJKfPnj4VUSCyx/doy8e4mG+eC3g+ckXt/4cffKi5A30AlwAt6vj/H/+/f1z+9u/+dtm/eEnj/fa775bfffF7t+pCDiqYQOY/pTY4iEIBoPSPT8XfAW/I9Zs31Abw9cEroQp4hr3dfQUA+Az64A9+/rnI70D+MP9pVwm5IPOEfAa1EucX5/mDD96X806gkn0ICoKuD8zf3Xsmt/z+++8lJ+iPDz74UPsKhIHY/AshwbV4XdB9AksVAMyRaeTIseaWzwTFwr64BLoD9NDTp3LeKRtivllbnhWehuM3OIrAT+l8sbtcvLQ/EEboNOTV6CvzWRAs4JoJXrFuDmS4TAidC4ogiAMFVAvBI2OrYGzIIPrRwakQphm6HV1IAMAEeNXT/ZwRJmT/+XlCrT7XHuUFyVRXq5/aA2o5h45k3AS5IAIEyYbzvb29XLx6Zbmwd0EGF6076Zxw8PxlBWrTb5mxu/zUZJfCmI1AZQ5wPpSWceid6NTALKeBMOvpTexlpzGHus7DOl/cStAGHjJFQIB92Z3vfh/mhr/ZP5rP1DVyDRFIhaV6Zmoy/lWnLyVwtbdUJoSjZyOuG9HRY9LbtYb9eRKY4rXoWs6V6LAY7XEibLC5zjnGW+ZmOgozq5x5ld6vel3NQ/EYrDvZed5+rf6ZOHcZqwzbIucbQRYCU40Vn8/+oM5ZjOSGLXf0VsonHIRZfY6cvXqWbe+H2BTp7WwEayE8mmHXDVA9z+B3iMaYGd5khEYZQfNuu6GZ8WXt1ue/33PcZZQB2JnrjiWfZw7zfze88zlfx8HhZMpXgyBzTlbvn1KcQrypFtqOYxySyJO+V/tq3Jf9UWvqtZnXY78nEJfPD/1Vey6GdNas/5v7JhsayH72iUJ9g/Hbc0bJaeZdpKZrjOgZa2Q3AQCtGWdwBU/4W45Vk5Ve2xzkaHfaspa5h+zxSj7wXkqBowe6ThhM54PobDKR67ni0JdvoesOxyg8IpP/Q3u/asd7e7zMDePh+8hU5lOlBFXb33WIbKgWtMm9+9zm2dOKuc/FHL/h72Pua25nqVWVuBUke6x/C2BFjjR36VFf50DGmbILyWor9Yptn/2jNS8nVXMgrjB7WJrv6N5R5uGS2ewrxjDm5YT2pSnBmajizHPW3M8Uact9XNbdHf0xxzWRfZ9Ht2V+om+EbGpEeYxVe6BQznnuH1u3oJxSCrJyVhXCgL3Qneg+j3O9jTbWuVnyiV2U34eubkH2fJd/EwCwTP6QzyXzEJlKAGCUkEgfVNyrBdv6XP1w3KVzq4OJSjPqHJB+CqKizpAftP7TvJeu+J/+z/+rzoeq/SsCCkejaLNkCQj5H8aRWvyVAc7vaocmA5KyATsGaglXUFEZZm9sVDFAGZcFf8FAB3qPoSySq9PTZe/ivgSDen+cfcT8wt6essgvxQ3wpoj/PK71SFRqzpOxwHHkM2EaT+08xitlC2Sc+J8xPXr0WA6QFkxkg2R8baR4k7n2kmtj5GMUizStXuNZ5Yxj9BU0Jj3TMeoUvSmjh+uqZnnDGVJqrzEADg5eyUHJwUrpA2Oh1ZoEqEgPh1FayjFjSL0/7zMW1iOZcIQJ6K8ik0U2ldoeHEycWTYh85FNngxlsuzMg5jy4VMoQsW+yQN95J6CmRcEO0iDwXdA6zNlLYuQsIIkYskXO6u7AyTgRLaeTGc2pUgBiyQxh8Kly1e0VjjjvQZOBnNBeBgHTobWSW3idlWqQS042dBRz7yxIYeQn3du3ZLTCmKEH4JVZF4LRzY4DXDSuA9jT8cLI06MhlCbtTLu+RuHGMWX2vMoafUDxripgFng1AkARCnG6IyM5sBE5nJgu+XQjojqbt66Iag+zil7BwecANif/dmfac/R5u6X//QrjZ15gpsjQRAZzZXhsyG+qUwyc4jjiCN4+dIlZbyZQzgB+BzlEsp0vDkW4uHmjRtqfUjwBcTQhx9+oFp51uP3v/9i+bu//bvlBfNVUP2Hjx9rHNovVVtLNjdGPPuQ+v/rV68pKPPw0ePl0ZPHy7UbN5f9i3uCVOMkE1QCFQEGB6cXxM3Pf/r5sr+7pznhOkGZSO+8fSunm/e4FwgEO2beOxw+V69eW67fuKFnpPMAznL2KAEQnH2c587qjmwwR3wvGSPWg+8hlwkQIRdCJiyLrgsaIwZoCAJhd0c/7+/tKhvPej54cH958eKlnGvxhpycqhUgYxYSgM+e31HtuyCEm7RMBBVj1JLKAJqj7uAYBIWWhQQydQBG76UzAyiMan8EAiAGxahba/XnGt+GI9RyvipIS1tI9N2zJ0/ksIdbIwYiz5EezjocCR6SDQIej2GjPtx+/Wxrc7kAx8H77y+XrlxWic7d7+8sD+7eV9DoQpHWypgUBNXn3jzM7UwPh6lIdHygz+BQnMZh3FSvZjvxZpOOITkM2Mpy6f1qv8v+Rimyl7hvjMAEe+NQ2/lzJilEjJlrn1WNRG6tbWHGMRjQy/jx/rbRm/XvDsg0vM2v0nXqujGYsrkYoAkAzPlxtCUIgJwf3djh91w378dozpkvmHxIvdZKJbpjaodk8vfEDolTMc73Rp6LDHXUST9v0Z0uMTKUO+ib1DwH+hlnmOtr/qrLjQxDOpSgpwXDrRZNQlm4JGGUAjQCraxdxjID+QIrx/zWv+uGY3ekp8GcPuOWly5DMV77Pbthqt9rb/TsZvRCr3/thvBcU68dAbxhF9b8Zz0i73Nsri332pqCMiS9ka0Y6Frzyn5xnxj2kWnbA9WOUNlYZzv7ddblce6dWbfe5SoZUNXi15pm3wi23ZAECrSVA5cxZ576Wqw4MRpcfVqliUU0B5JkBYERpE11F5FzUWTXDWY+ssUh7yuEhHXBDIDFwRtyFz6I4RhZXrvjGK6SzOeUkcjZDABEt1uv+QEZr/Wn/449EzlW6U21hYxcog8SIOxy22V5RQ8I5VAZ1ErKT+fPspD5z3Mk2Jt9qoYmyea3AEz0d/SQ2sXxXyXNsk9UTlGJ1nXkTr479L4H8UPnv+rTh34dIjIz59F13VZX8G2N36MHehxAy/lVc/HWJIX5XOao646OBOjnRMansRR6I/ObdUsJVj6bdeyBgMxL/Ji+5kZZO7SXPbguC329zINi7q/Y7r2DQM7argu6PjMRq+V/2AkVfOiBCZ6zBwBU0iTUyyTpXb9Hxt11kvciiYi6nxLgLpFmzyZZp8+JP22VqF3nvujWzpaN/+Hf/0e3ARzMmCaK0OGMwU2NQYiJqrYflaMDmOxO1QUbimvmeRyC6ChuptrBImOJ0S6IhupBNpbXAxp9JEOfTL96QeP0HrxSAAD4P0YeCAA+b0I4SAstiFEU+ddt0AK5NlyV11iE1HGTMeMHw5H3xANQde9xBICaxnHks2l3iOCRVcSwubi/t5zfudB6tzqSpXGJxG5CBtPCZhqVs0bOe9bRnbQLRLBxPLgIbdFoiSZ45faOAxplHKSeHhWTOSBIo+zY6PdO4MVoi2yc89Q5N/ZgAgD8nWwin3UA4GQgDri+nPtCOmSeAw/PWLhvHIYEImy8ux8rTOyQ1hHsIJvFD9cmAADEnOcU0Rl91C9elGATAIgDpvo+ShjUx9VKVAR4lZXFCA2cOKRpyaBGed26cUMEaLxO1lfdIxZn+AOBxSmSYw787PhYr+OQEQTwvjEE3+2/3HqH9eVaOHD8T004fA5pUZMDn2eLrAqVUhFB19u+XY6OfS1et/NL7/aqv666SBvjVvTOJNKeEKI5ZxGp78YxB+p++fKl5cnTJ3J2L1+6LCf86PXh8i//iz/UOKhRJwMfUhd6mfPD/GtuS3ZiiIvIs+Dfexd25eDjxDJ/OLX8iJATRIZq0d0+kLVjntg7n3zyiQIsyM1XX369/OIXv1zuP3igQ46uBOwFopigIsiQphMBzwZqAYQPzv8f/9EfLZ989NHyzTffLv/0298KDfLHf/Inyzu33lmePHq8fP3VV+XgH0NQ4hKJ8+elm3DUkRH+F3Jna1PPwes8B6+nxSPPwtiRE9b9+s2bek5kCHlTa8pz2yL9w2lPBBZFTACILgkgLkA4YLAQ/PnFL36hOeOeyBVBAJATQPm5L5/JGNERBK3Eln9hT/sDLgOXHjljT2kC70GoeJRgmOqFz5atcw5EUQ4g6H4FAAgiGPbpoBxrjP7hGgSw/Czep+vMx+gh5INgUwKvMbR0iG0EZl4dMzDUNraW0+MwnrsFFfMHrwfoAZ6XNodDl1bgLFmZYYwuhhMr8LuxKZnWPgU98fZU7QA/+uwny08+/1wydO/O3eWr33+5vHr2fNkjUC3bvxzqImD0nsNgdlvVkRUWpN+IhaCyuiE0DRwfzjk7ElDgtWSakRE5ASoE9/wg3xgE7kAwof3RO9KfrUaYSeO9bmzG2e3GzxzjZEG2sTIhmwrUt04r0VHdCOlrGr2Uf2MIWjcQgCQLXKUZxVY9jGEZzJz+08nv446RupLtr7MuBrgMR034JG3KWJN9znjjhHUjNcHSjJ85iiPKONWlogJcfS1ctuG1NZ8IZwNIQeCgxc9QGcjMO9fVudiIbHV/nNnK2LnWv1qylkHJWovsNTZXh3n+CJw/XV362q07PzEy7RCkzGPWy8YBSvApBvp0jCbZlZI+DfLcjfmOQsy6BxKe8SkA0Nq7JugT+Hz2UNYReUrQW1Ok+lejTlaM8tTvn7nXdxBXkYvoa5VlrpQ6TEe2Ox65fpwQG+Gzxj+vywE9ZwRsnLboAAUAym4eCKszdKw71eTZMzddVwynVRngAfxXia4SSi3rHFLDIHu9rxwMjk0TG3FkmQ3WX3FgCIARVO72b/ZBnKsgGowwmOUbXgt3K4m8JfvsuZodQHTN1p5vNk/wHovcZc6H7SRd6ESZ5jUEppXJjTM3ZW+VR2Q6SLaZ+77o+31dDtAJ9jnMlYYzNQIpa923coYO57+V3yTJlUAHYwjaNfKQpKXul0B0+TuWSZ+nWU/7ctWXvlBWkZ3Iq/dL6V3abRdKI/KXZxkw8iKZixyxPglUrBPFZq2Qx1EuWuMbMtxQXOt6OWdW9F10cs6G9f3H69Zjs1WvnGohWar94zp/QEOj5H7Y1FwbHU1nH2QVXzC+0Ti3kgyurj963srg/1gAYF0nebx24PlJAMAyncDXDK7E3pp2hYPv0oPn+B/7JMFjkh9GBSdooT2/aRtmyHjxPlQA4D+cBeYmOPVpkYopeuAhwQtw6eK+20mFiImb1GFG1u0CLP3A3slcnJ4IgoxBG9bJTCDQ/mFEiKX9RCRUOSCV6VN0YwvPXM7+CUzngryYNROoEqYDD5dad22eRlyWLDQTQRYPYQw5nQ53ss/ZUKVRcmDBMcDEi0iwYIFRCM5KO5CA4/T29NhQcIyBxZ0UIrw4tcqal9LXfXf8fhY2DPfq9V29aaWIyhhB2cuQPTlR1lJO4qYJ8GZXgOpdK2i4iZ0IzGQj67DRQWdFB/M3r4mToRRSNmv4EnBieEbgxCAS7MB7Y2huqbuu+uhktLOZcJaifAOB5DvqGlGHPfdVSUbVt8eAJWAwMvBA46v3ObX+HEgKAJxA0OYWaTikOHCDaPC1W9zxrMrCV5tEHlOBhQZvxjG/fOmiieMqcgwKI1l/rh8ng1Z1d+/ckUwzbslwReBTH5SWJAmWML+0i8Pxxinj/7SFQybd1u10BDCyFgpGlAxK8cH4rQBWBWuq1jsGvA+L2uDVaoi/7Yi5owfPyjhwerkvTua7t2/LYeJ3cTdc3JfThfN9/cb15eD1gVpyEiFm3MwHDuKI1NYcsI+Am+P8s05BjJA5V1nDAkzzjX6HA4CMOw4j1wFRgUPMa/x8//2d5de//vXyipad5WQp8y6m4mQBZlYWWeb++7u7yx//0X+5/Pzzn0lmf/XrXy+ffvrp8i//xR/KkAca/qtf/FJM9nQeuXHr+nLrHXcvYL37fPM3gYobN28sj588USlD5DAHs/eR5YwsHmsR2XAZCq323pi4lHaiFVjg8zj+/I+zK515fLx88cUXYx2i7B0sKjTO5qaeizmMwUrQ5OLeRWW5yLbz2QuUSb2mnOFgeXtCm9Gd5aVKXMy7wTW5L1l2Oq2oZAVukAs7s1wLlNcWem5H84CMgirg/grICTlkR38441Xq5c4qaf03a4jtmMz2qMg6ATW6ACRISBmWdEJxnDx8cF/PRkBZgeP0T69M5zDACRGDRINAFuTYq1e6pghBz94qALB79cry+R/8wXLr3dsKjD199GT55ne/X44gOZUjWXXERb4Y4ypZs4xdp33Z32IaLscjDqudXxuIvLYOAR9nn95z21CVsFXbXRxnYMHZHwq2io+B8rrq6FFnQzrcrBtLcYiGMVbnmw0Pkwj6vPJPjCx/j7PRXVv4yfkX3d4N5XVoec54G2mzXCNZVq7XHR3xPqxl72tIAxK/HgCIkZ71UJegCnInucA1ck5lDXpJC8+bscbuyJqlVE4OHLxF1QlhjL1QgGOclYn2OCfreYzSkNL2eZSBHphrFsGCpEBUJRONGCiul9nzvtpEJetU5JpxwgchVBnZOVNiiOb8izM45rFl/7vDFsNxdrNwwiJOR1pRRidF7uOU9f2Q54rTHWO+O4aahto74T/ojkNQK17DTZV85TpZV/Qp3+lrKn1TQZmsZfZmvueuN36+nJ/ZQ+vzmPXvsqS5rdLG2J89OKE1CFN+IekIgoYFP/OevRc9OvZVOemxRR1MmW05MxbrIqMbMm6Pd7b8zRwMvSZ2+ZmRt+Pjsqjs59xXf8+NWll/Jz9WnWiPL3ue5woqxHM9y38S8JRsVWci0FC5XsbbZWE6g2uBB8VTxwjHHORZ5953kjPXyb36313fRNfHX0oJGOfBlKFZl599El0yat8rcAcCLvofdF24cDLOyJ7awVa5p96r77u0bLZxHXPfzlmXAa2igaZcEWu2/uS7/byQQx2dQOLgrc8yB5LcujbfydnQdUDmive67o0esg3hwFdPGOZ7GUv26Pr+y9+x2/N5nU8mD5Ae6WdOH1PEd3WuZzAQ55ofl3AaTasdUUoszyq0gVArgfH7ypH1yFLXoyGwdveNiXgJj07G5H08uzREN8X+IlDhbhxO/GmfVbJe58bxcZ3ls5zY55CDEAoA/I//4T+emTiqav0xhTAEyrgnkwjMCMNe5H442cU2z83IFF+9TOsxanJdG45TphuwuNW6LAciEXMiWSw6hphAjKV4VNdeUXEWkDZOcAC8OTldDvt7LIQg/fTILtbvqodHAEKOl42aDHWEUVl1tbBz3VEXOj6DQ4mgZwN3J1aKvaLzrls/k/MRByzZAQmPuAYORl2Po9cmA+TabstF+cOxflcmYHPD3AiBFOlA9GtkytW7GyjvvjOygsIqqEJpQNXDE7kiQFKGjmqity0EKJk8H9flPR2WFS0L3PvmzRsa41dffSXnBYOf75N5xJnkgYF9h9k/AY0Yk10xZRysDfIUx1pGU8GAsmlSLsD3RdT4+nDUEuLM4szwrKOfetVo49zi2ODAGplxoiABP5A4es3dX5x5EyHh8xfOJlQWQER1+/uj3/oe7dWKLZ+xkMEfQaONDQUdLtPbHvZ/OV3A/x3xDmQXyD1wb+aF+3IPMsq0vWPuXr2kPMWRSv9vGGJ3FAT/JxBURH/JdlqeneVP9JHAj5WVAwLIFp/h+al1f++9d6XUuD/joXwHmU4ASOU4x8fLtevXlucvnquvPTLHPgu3Bv8m4vrm0JlnHMVrV65K5kwahw7YWgicHLx6aXmuwwqkADomcvXxRx8pCMLaUiN/5+69cqzPSe7hI4iyRH4vXbysOYWI7+q161J0z54+0VoQqFQ50asDlRXcvH5z2d48tzx/8mz5h//8/y4PHz1Yzp3bXK7euLq898H7yyEH7+lpBboORnaF6wuO//pg+fbbb1UGQCactUhts5Q6pI4qT5gQRf/ujiaXLl0ewTzWQtD81lZKCJXtHc0ZqAxlPNC31TpSEelCfMSY9KF2pjIjBV1KD6JX9nYdGLt//8Fy/949IZPQEVyf1+lgwB5gDzP/X3z5pQIB129cE/T92dNn5krY2xv7lO8h28g/gRA7SZZznEVn4kqPlnOcw2scmKr1XzPKzuDu217eHL5ZjgmkqsWh5ZHnfnj/gQJHyJdkvZA90i0V4AS2rzkjAKAyhs0ieD1S8AU06as3hwomf/j558snn32m76ID73759fL1L3+5nCtURHhsmAf5+WqBOTPUPid8wKcNoPbpqOuN0zuJsGI0T+d4ZirtpJhzJz3ClQ1cCwBwnqb0LIZODKc4XDnD+rznPX8nxnnBFdeCF9OYdlY4jneQYgn2JlgTQ7QbKN3ACsu5jZlJBhZngNdVNqg61lkeERnJeDKOPFd/P3DfHgDoDkg3THtQJA5WjMPo6iQQEuRgTaTr6hy1NblaVyp2yxC3pkVk6/+uwH5ryxhHIe0TCWyuyEiyMxVEcxAg5ZldrpItsjzG4Q6Mfd047397buf35trPIB2vdWLZ9ZaFQ858mR9kT5G3rJ3XurLfbW7qq8N56teJk9MTMObeKOSIsnggiCZEPOvd7TWu2R2MH+ighhywUd/3px3YprZG4Ch6LfMeuycIgPw9Ej2pyy2GbsF1ZXM7M599Pddx2gDZayNil4mrDG/+jI6xXP94AMA2xuxGlbXHGQi3yby8S2y9LhNlo7/jxA70hEso+Ikt4yN/to/sAYrhhBQXSg8MugzJhKj9J5/Jvu1OYX92vd5au63rhBkAcInIukys66B8PmsOym7oLLXS+2HZSHf8YpPltTHnhbAANZdgX3f+ErAKVxa2UH/2zGeXxRXnMV0fahIj22NsKmdzW7joh8w3+9WBAnfAYtsGaRZ7dZZqTK6cod9+BH6fa3Mvrm9/ZPJY9QBE9nLWol83euLH9JbPYwcRo89TGrO+jpGLOPNd//ictx3vtnnWjUpajPmcz13adJQCDH+3UIC8n7MwCB3kxu3Kk2rPZ1Ztpb6/Mw9BAGCrYxPH/jd63z9+Lu/3HtA3yrx09v/8f/8/ZyzwwUtYyJ2tZjha/OoCQGaFDL8h87BAmvUZwd7f3RdMVResXszUWSaaygT2SCv160yEHLBXBzLGqEflR8JA5KJaFJC9wfGBsfsI+Jyc4SLNqQiPsva0e3rjPvD5X9CUtd7FM/pdZBhAlI7tbGfj8G8yIERVYhxkg4rbIAabH1ow5hitqeVk/lSLX2pRmXwEngWjxdju+eWS6n1fLy9emgAM1IMWqhZHa1DRVkUACZzQ6mNrU06RskVVUyjYckmmhLagdYwbRxMnmDmxg+3DRb2Gq+4lAuvndEadoA6ZSb6jqF+RFfJe1vDotbNTKZnIYZ85TRBGf6uEwrDKbOzA9iOwjAN5QIe/eG4yRH1P8ErKN0zK598NYeZ3HBuCAjhqOCm6zraJFa1YNsSKfvPmLdVrM0cwsn/7zdfL8+fPdM1EJJFNoQcuXJBjK36IU/eIH/C6Ilm7DJxd5GjHCjywh0CIUGetYMnVy7oWz8t1+GFOaTWXUozMr3gXJMuz1STOHxlkKauKmAtuCsEm+yhEa1vnlIXH4Bz9wetwY0wQ4ZHF/+yzz/QvzhyZbZxHnF3Gyj3Ye3BEgIR4+erl8rsvfjdI8JCf1OBbfk7FuA4Chu9zLeDXKo1YNsQPgOOI8ymjoPprU3rAAjPvKLKf/+xn4gQAYUFw5Lmy1R4LzjXXJlAkoryzjeX2O7dVNoAc0j2AdnzffP2lCOO4Lmv2zu13l+vXri8fvPfhsnm2sXz1uy+Wf/rlL5e3b0+W6zevLe+8e2vZ3r2wvDmzboGvAAf80uWLmkPGzg+cEAQAWNvIeGSDUiWUL4ghzUUFUgLJSkRXcP0Lu9qvBABYd0WuN7eWq1cujy4cIchUdwBaMVamLQcUGfl+MBKAY85pbwcBIWSKIVX7zW9+s9y7e08ygfOInuEz8Fg4u7yp4OoXX361HBy+Xm7cuC7k1sMHD6Wnrl+/oecB/YNcct/Hj58UCuGlSyCqrjT8MDrkWgBgHnquLbeOMvqKf1WvdrKIGwI9t7s/OyAwnw4AHCuzz1wReJaebzBbrgEiiLlCD2MssU/VjpNM/Lmt5fD0eAEzdvvTT5ZPPv/ZcoYe29pevv/9l8vX//iPhPmlj8UhUDWl6ByXM0x48TRCbMGJiUgAACAASURBVPARBJAR0gyCfpZEx8VJdtCsTIWWOWa+w7itoEMFADRHZBXRccU9w7fjoMbQzt8xYDLvCQC4NMmkoTpn6qCQ4Vj3iIyl33MctiDhoh/cPYcyMS8014wBWk82HLreYqzDkadRZx6F/tON5OjkXL8bg3nWwJbzN5+NIbluyOvZB0HWLIXIfPXMa7JWnFd8J21g47hnzNgjcYZ879Tz2xYJRDbPlTXj76xb1pnX0PcxPPOZGHdB21ieqlvM4BNKFnRTZX79fnGc3I1pwkETfMi8xDnku7bfkFcblCltyFzl+ZNA6TIXOyQJjxj8cYr7GnXje0UQymBedwRimHuf0UZvlkf0z2aeuX4PIvzYOoxnSZtPW5orJTwdntvlfd1Bsb1W+qFFDlbkUp0LQggKkVgyjAmkJAjR0bIzSNbXIHOaccy9Ylb9vheCysmzxAGKDhOXyghm2kkAIai9HhLTQNjLBhtw8/pc7u/1+fHscxJgCkoWhNvOptEMiRGFnLo7etnn+Xx/7jxr9K2u1bLfsWH753pQXf5CBdsiE1yrO58KXIyS2ULqjuDqRDRkDJLDBEZ+wGhvm9OdPKbMZEzRHdj7OP8JAGQOeiAz8p73dI0euSqZzJmQNVAdeWtnm+f256q9OmVwlNKoVBf+o0IXD86RVWTXlKHZSST37fslAYDIYdfh2cs9KDB0fmXGIy8/OHPL98EvlD/TMun5bJfTHpTOWPwMFbyqLgFClVUAgM91fhjvybTUjG524GA1IHkmNIcDFUaxp+NFP/v6nHTdOgIA1YUoPpAdfRBR9hWmXvC41stvgszZ+F/++q+VzMBpwmgSIZsgiVY+OP6wn9Njm79f0pbpGGfb9f+7OxdkoKufcPVL5/conzjOUTKKPlYAQMZwDHyctDq8Yek+qrotjDXBHDjVRCq4rQNO8NvKpOM4xzhXtLc2rYRtMEFOqJQnunr9hpkzDk0Rz6VFC5NPTSrXxfgh65ZaYF7j/OX5lY2vmus4fOlbj1HurPeifuzMnzKm164tL169kmOjDV7OrAitQsKVqF9B+AkAcCG6FGi+ahPKEEtUtpQUz+ja90MFFxAER7RsiPr39Jy2opOh+BbSMrc+JKOeKLajts602Wgxt4PqUCuSl8ieHT4LPwpQJQDVLYL5NwIEwrHTIibb82aRI+VMOev8/NkzoSgM55sby23zXK/NdXFq+cE45Xf+5z2cB8Zo52NTr9+69Y6e4/69uwoCPHn8aDhbg4CtSh0IeoVHwHJtpYCzifEBcz2ZYuYEJ5H/kQcQFNzr9G0InVxH//rg9fLN19+4zGFzU4EwvsOzIw842A4MhG27E9Ss1ggx8Thx/AsfAwz3QMCzjshf9gVj5/o//elPBbm/d+/u8jd/8zfL8ZHLKYai3fQaIF9kv8kOkwbI+gUOxbjJ8oP+gciP8YP2oe0m9yXznICKA3F2XHBYmU8OEuaCA+ijDz9UNwQcHaEiDl7L0fzuzh2NRQ70brXLOz5VSz3kg7p+gnVXLl5a7t39fnn86KHWms+/98EHy88//4Pl2pVry+bbZfn+62+X89vnlnffvb0sm2fL6XK6fHf3zvLl998u/z9fb9Zj2ZVk6W2fhwiPeZ44T8nMVnVnVrYECGi9qKVfpSdBDakFaID0pDcB9QO6HgqVgqqqu7O6G1lZlROZmUUyODMYc3i4e3j47C58a9k6Z99LQkEQQbrfe84ebNs2W7bMbGl1VXKOPMJ8AIBKmseHv/+9AIB01sDBRN6Ymxg8AmtAis1m4nua35ELCIbds7yyKjYAjB90rbpZHJ+oDSGsBeSIPQAsodaHQeEYoS5Sk5SkGL1ExwEAAQAAREg9wBnmvZ9++qnOzuKCaxygzwAAYOBA5+fiQHaiT0gBwAEm2szfnBGfp10BWoAPADuARgAlrBVnAQepp8YhK/1FlotfTm2xBNgzXfCAArv7rg9TjChaAcLOQmDWn63rToIB4Gq7ozGvfQBYg/omOvuJdBZ9jSWbu3tDJOAAGurifLty+3a7dudOOzg6bqeWV9v6/fvt3j9+1Pa3NoeaB9xbAtCqKF/PxoluizPLu+Skdfm7vTHC+gWQziUcoyoOgc4VerdqL8gwqRoA+W5YZWH1oFP5XIqq5o7tHaiMw84dutpAPM/I3SLDQrml1Ve760UcfcB3OPNq7aoaLC6UOUYRuzQPDaBv7TU69wNzYsIpcjuiaQMuRuLgZHfR03EPRie3jyL1c4sh1DsJMU4HB6IorTIuO8ct39Xzqnq7ZmdvX0NLDRDOfe4FG+LUh/B697TzPDP6OWvLs3L3Y3+lq01A1hiIAQA8n9BRR8fBMuVuMGl5G4PRgFaivwZeBC6Vk+iUCRxRzyXgxOigfxcw0fum+sqH1h0HI7ZQ9oXnRn8mINODMjF8I38jZTxFHMcWWM5/Hh3H7G2coZyfCYcwxevSgqyj2NrBcA2GnE/rsjg4lsgeAOBdOY8aq/TBd/PJfQ7tECQNwHbqWHFcPelLtoYc4aI0Txb4G4vtjZHakclq58kMgB7UCpMkAABjGs6LqOVpVZozaQBAZ13pozTsrm4LYX0M7JOxC9EIbFVWS1cvgd+l7oh8hOriZT1a65YUr3KoBmeoZC1nTXZY12VjGgDQ3VMAQC9j/d72AJSc5i6NYVr/DCkVZQdH3qqpnz4uWRv2MOkk/kTkJrrHMkFhyLGgpNahq3Wi78w0dyPq5srPs/eRyezlCI6MutkO55guoL1XlLxSivCTNO6+q4fDl4xP4yob33pEDTYHwKh37LMO/Iz3Bkz2+RrZEsP61c+yr/k8n50+//3e9++c1vu+28bCmFqTiQ4Z3x17f+/4TrIEpICxOk+l/kI9q5efIZVHvv2Y2zXoB9nJBs1dz8HriLE32EkdENaDFNFpgw6RL+T1jG9jv8Q1mgYfoLoZReYtK/5XY/8ffvb/nCgapMJW+4qassGu9D/XLp4/315/7VXVASC6itMk2jFGW5sRABAlmEq4KjJYzpryFEVtTz6GBU3Fu+jDfuBc9Ag0zi9RP4o3MXYUjpwHjCzlPlMg0Bccv5Mj2hlgzAGjkZ8nEoqx6st2XgZwLgaEJs58cv9SpC1GBRRwDHoWeXvLVGZFbOriCC2a49AzHWwKWXxy0NigRM4w2nEQAUDsKOxr3gJSau0QfoCPIcID4l0dFJbKaRvQwso75fm+7GdkzANauHc1TApTRRhzAIF83xGPsU2VBdOtZXJRM2e37LNCUIEsqEHF8uDnqXwvo7Qc0LGDBF0lXPTObAQDABjuRHPZj42trYqWOxJLS0R3DbAcuRbB/JC7zb4kMq09X1iQI8Q+QnNX3nAxHhxpN4DD+FgfouPUrRidOjvgYQHwTMbBH8kIQI3anjmaSV4+EXTGj2P35MljyX7myPhwvHH+OVtQ3PkX0IBxUtSRAoEY1sg2MmrmyUEheV5vK8WxpcugmqTYKB7jfNXRyHB/ZJ5FcTcq3huYuNTu3LndNjY32i9+8Yv27Cn5/+P8qH5/es0t+DYp/La1qTaU2fecDxhDAzBTtEnQRw7rypLZBLTVZI0oQKhLhFz9SsHAQZNSmptta6doTef1sSFwImfzi6++Ug0C9hTQwoyMtXb16rVG6sHHH32kQnf/1b/4F21/b6d99dWXilgjL8srp9qrd15rp1dOtedP1tvs8Um7ffOmCqfMzJ60ldMr7be//7D942d329kLFyT7yMe5c2edXjJro/zu3btiS9jpgS9npy96TRTuoiqih1jL5Paz9q47wY1AxwTafC5ofIA+O9s4twvKx0eObNAcDClAvM/MJp7rolLSXTCtqkczFe8X52FnLVfKiw00OeliIM0qVYe1I00GwCC5/ACtjN1Rq2MBOQAG6A7kM+0mU7iUMT958rRtbDzX3ksuYWR1uXEYGbmkY5jIgCtjwYZQ9dw+Om67L01vRz/JWZqlUKJz0LdfbIvdEWMlBllZ4YMektEmYxLF54stupjPAgDMrK60C9evt8u3blL8vy0vLLWZ/f12/6OP2vNHD4daGYxVHSaKSpe7jecEBAsAAFhhwNQ6sncOcnn7rrER5KJ/yTOsM61K5qNhlHoAYoqVwcU9pmSzeo+NDuvC5FP3Tk5vuObCR67EZuvqsGQdR8Of6JbHGQPCet5FzfhvwOQ4cZ5jHFC/1YZTiulFh2FsTexeGUiWu2kAIIZiDMT8PkZQfh7jMuy//N5Om8eVu6p/Rp6P3PGxOKm9zCDHfe7nUJ1bsjbmVtMlKJGf7IGdaNfZIfUu746xaAfNMpp0uAAALkZldlvmMbJGJlMAZPsMHQPSJs0RpcjZeB+MFaoNJFSdjrKhfMeYHWBwoKJUHaW7BwYi39hHmU9ffC5OW+7OyFNAD9Y8kfnecYm89Qb0uA5x/mNgh20xphZNO3STzpaN/v5nvax5jGZAYmvGEZHjrF7bI7020szZ7M++nKhO1ofODJ3zpblNUerDVu11SO+Q9Gsw7QxM61ufDzMA8sfykDNhNud4Xu0R6DRKtjNPV6w3COZAhGtvTbautO1uuYutyPv6eg18Z9R9dl6Umlh3CGNRQTRtSKUSlB4Z9EPpSY/RH+33xGd9EhCKj9ADUJOayLI0IduG1wb9kXUKAJDCpXYG7VhO/HEK+kRBv+iiSfmrOgtd3/h+v/IdhiJmdN0xE/vWpd8E7LGsjB09siaixte+65xVZDjvPDpJ29jIhtkfunuQn6F9YRUanDoO2afsy3d00PTC1/9HtiPHuWctQ75Lsj/9I3IPxD7O/HOmA+iGAdADAOOeTtZQ6O8N13TxHcU7CHhnHTK26Dk/r+yaOmfDOAJ6DOzIAjOrC1APAOT9/VpOnPdqnZg1G8ZYATaCcD3A6qCv/bo808GTSmv47/7NvznB4NEFVHRHBs7PqJBN3vCtmzcaebsAAI8fPbRDRmRocVmRlOHCFSoiG3noP66Fqfxm99SmEr2p7KoXsF+9jHHuyMsH0QDpmp0RNTcRKvesdD63qEF5UZkgMs6bC70RhUQRBQAwY4HCVnNyQFmMRDVC40hf+1xYyRtDGClQZuNnZ2iDZmfYBfFkHMmYMGIlZVaHFaN6yL+saIzy6SsXiwJnz5+7xZcMPlWwtFmFI4FTCFjC+3AAVTEfIxUnvqrs8z4XGqGglvP1AWwAFnCkRLmFRqR0BxcVHMZdio7vieJTVGYjZmYbpOAXRknWOfM3NdcCrUNSF6LkqRSG8qzy+9k5OcM4hWzhyjLdDGxcbmxsChRiAbRXBTakM0Mc/Bx4tyfb02fT2o9nM4bkLCMLQSwzZq1b9RZnzSQrCwsq2Ed6AGCDiqhBQa+15xCxRzgbUK15FtFcIpM4+E7noKja84E6xHPJtaYYHc9/+uSJIrOAbURjoakzJyrv42Ryrvj/oJ4pQJLoTBBfo+ipFGrgSSBRATiJ9uhZc478XrhwXlFuJOutt96So/XRRx/J4MdpZT7IyvPNjXbu/HmlVGxtv9DYdJkIMXT0RsUYNze1xqJ50ooR8EFdQ1x11LJkpUP0MDQ4GBmJqJHGwn4hG/SWx9ljb86eOyeA5ZO7d9uz9WeNWgw45Y6uQ3e/2Z4/W2/3vvmmXb54uf3kxz9up1aW2+LSQnv69En74MMPZSCcWTvX1p+st73tnbY8v9hOr1JEsbX5pfk2tzTXHj551Lb39tr5izjm8+3Zs6d6z+m10xUNORRYk+q7AuoKmFEbTLUlXFKXDhkDZZhwZhmrK/gCFuyrLeXZc+fFAmC/cKY3n284x70qLVNrgQFytom6J/0DnZgzEoNHhg0GEGcL3VMKPsCr94mfuxaJWBHXryuCmfoTK6SczM0LZIGJga5amKctqfUJoAR/0J+AOYBlnFPO3fPn6/rvMABy2YUBEEODdYHirzNdl7mQ7xlHPl5ubatGgfrwyrBsouPzfr7HOR2YUV2/8Vz+YhhhvIry6IrMMeTNPppt+zjOi/Pt3LWrYgEo6/zopJ1dWmq7jx+3R998rXQUOZSVOpRc7xhszI81tSHbtbGScZbI2Rg9HCnyqQq/0NHBx2hsLnwZEnGga18NyjpHXgbp4NhOUnV7R6F3nEZjycCS9N+Qiz1GsVVss3R1AIDMuzeqzHQJxdBF72zsuUCnDdbeOfDcfWd8lxadXMTeMB3kqAY/7Qj2hlHmNzreFanq+mznvhr15ehEu+6CAYsexLG+G2s/cMdl3dweuc9rnlNAor/zHZmp2hRdx5Z+n2LUTkftUkgw9oPXdwSNPJ/Rw+Rs5o8NxQD0XV2FqtA+Aiijo5QIaQzicf0n2wIGSBmjux4DoO3ocLq4VO9chgHBzxJ4iYGv81mAVM5zDOrs2+S4EtEMy8gz7ym0/fjigIzG8ti+sgcf8s7MgyKxlmXbM2YAfI/8lq+f+eqZslENoB129Qkk/z0wMLC7CJRYnnRvF0ugl4/pM5E1swM61pCYXqveGfYzJterd0YdJBoLmAYEQg8GANA6VNpXZG50WCyXGbfPqXVDxpvvZJ1ToDhzHuS4yo/LyQrDRABBmCmR7cl0nx64yLMorM3zA+ZFz/lcjfT+CQCAdxZA08uyI6cu1Kmz1JJaNdq/w1zEPp5M28jvIpfZr94pj9zZ/i6gsZz26aKz+ewASHfpTdPyNq0j9d26kzUO7uYqKhmnMmwuzWMAhyicGE92snNID0BkfSWfVRB2UFT1H5G/3onOnPK76J0e5Oqfk/tg1G1jGkbGEH9qWmaz/tE1CST3Zz+AoOyTAuF7fdHLhw+4QZ2c2XxWe44/NbCMzOJKIFY/7yaWeQVoGObXMTas16wT3X3MjNDYKbJn1OWl9EulzWPr5e6e+e//4i9O5LQpslkFxTA4MQbprX3hvCm6Z8+J/gnNlpZQolqfWmurSysDCqd8sKHgj18q57iUj/NYnMvPH1HIhSqarpFcflH9Fxbai5cvBRDgCJqc4rZbQt0LCZGTUy1XWABRwysnN70qdX4GA9mRF8alKPTg4JlWmfzUAVlURMgRUqIyOFnOhTlSviljwdhPFDxIpy4PDAdy+soY4HdEY/kZDg7jZe1xzPg3oATPpf3a4pLZFc57NVJ1mLYX8wtFo3eriuSR4rxCA8fgJ5INaBMk289wGxmvpbsoIPjs5xBxSts/ogvQy6HjD/RbKyYbyzbiMRoj8AJ39l0jwstOmsChqN84w4pmVTs01oWONs57nFF+NPnUBozmXBNhnmrqZosgT71BKhp1XaqsE9FtwBo5V6S0qM+8KcoBNpTPXECRvlp7w3qkQnqQ3lxmytk+OlLBPpz9t956U/N6+vSZ5qrLRe3SnN7B4WJ/cZjeeeddtRmE2v3N11+3Bw8eymGmdoCKlBH1PXIrOBwr/r8HoaIIelQ0lCLv62i8k8OtS606ZOQs4vixNt9+e09jvH3nlvZekfIlnLzROOPCPHX6tOQHMAAAwHUjbMzzTPaWtTejwm0/BXxRMI1zfeCoJ/nncvi7SrAqqKU2c+7KAXOCf9njJ48fC8DK2jx8+FA5+IpQHjudZWWFAnbn9A6cQ5g0ABoXL5xTGsb9B9+qi8HtO6+0M6fPtqePn7Xf/+7DtrP5wnUx5mfb8upSO56lxegL0/ZPndI8kD2i8bAf6D6CnmNPJDOzM43xEAHlj1s2Uq9iuS0t06bTTCTkDNkFGEAmYSyQdwsAgEO9rNodbm+5sf5cQOp+ObnkhrFWK6undJ7RAdpjFWUbK9o6b4/I/l472NkfGEYpdio9c+qU1kesrnk781evXJFRur7+TGDJtes3pF+/vndvjFhQBX7o9oGOdMtL9BPzYc8MLFIUcWcCAJBh10V0JbtD943K76ziYgANnMudF3QrKKARpgn3zqKpdm4fezjopuiYXNycFV3ayGUBAETlk/OulCy+r5D/Urty53Y7f/26WkuSenCKLjL7e+3+l18oLQL5Rl8k4p6uA35fIvZ27mSQYETlbirqphz2Icriey7AsHWXK8Cn8NcAnvuDdcZkaes5ybtkrVxxffQi7OxMUn+zNv1amSXgnNDewdDgimKq+dT9kEhwr29DtfaMHGGMcdY7Ab3DnjF4OcbUkNE4Gvsvd7bPGFAoQKQHSTK/6MXo9cGIS3G18nYCyAcAyPiG+WouxTAc8nBHuqzWYHZOMpEAQh+tVcB3qqiaLZWa7/cyHzrnvPYkcuD9nCwCNVZXT8GoOHMn7Thdimb7yKxXM4wxbJUwHRypDZh03I5nRsrxuF+JrE86NhOyWhtmpzWV1B0tjr0x7djZiB/llUeE8RIDN44YY9SzikFhpykRbVuQBkZ6yrIHpTNYHWPc/WgyKixbrRznHmiwlE6OMQCAs0m/J9I7sF7qHka/MeaWdqeOhOsMFO02Miwdl44pBZanZlLmMX3G+u9m7KPs9OMbZXB0PC030+fJrLJj2YVh+OGcY8s4BSAsJQMAPRgyrl9NsNajNN9EjZDsqedmpgUDGpy4iog64mygbdBXspPG4txJy+jXwDZ7qtn7DIUBwD5OOpO+q4fz0LEJDFA44m2d6PMQunwqIwYASN2AHuiIfsl9kGcMz+66bkzqaoMM2lPqraWQX1X/7/W7n92llgyyaFnr5SJ7Hv9EjmWlNmluAF0FXJqdAdBrXT/eZ0XfL6M7stTfbz24ofcP90rA4tEZHYIUJQO9vkjUvpf//vyNd87IZIkOyV0yjGVKB+f3w54MXUdGkE8+VXUp6OsCDZ0R6jsJbHlJKkW584fiwGssxbCIHkM/488GeJAf3FHl+E7urR4ACGgckJnPcD8raF16JHNUynzJsDrraZjWDZKff/Wzn53wcIwdIjGO2rpFEPRSDMkfvPdeu3ThYvvjH/+oCFsK4sAKUP7KkLsErcQ5K4oKlPHjiRhlx0EcEHPR+ot+U4pQNQFWV9uZs2dFQX7y9NlwCRiltFNoZY1B7173bJZo+kSqdnYc5Z+flyNjNM/RHZx1KOcIuPK9q8JyLsxpQ4H/10KVw4yJm0rIbARU2bUzZ4cq8Dnw1A1Q0cRCaVw4yfUEuBAoyoWzEzowvyeP97333tOY7376aXvw8MFQcIm5BgTACGcdMMxjpEkIVCRrb6jYjvHvVnNB2jGw3Z8ZZyM5xuowICfPSlHRN3qEH+7r8/lj4MRdEIbolPIAiYKMBzFIP8JoBPDExcqI+mPb4iTNzMhBJgLKmG/duq3ff3v/vnLAHUF11X45odWzPAckgAAOq9gPc3MuBLi0LEdNhQBnZtppcqtnWG/XEUgbPirOE3WmxoXz3Xe0J+5/HjlxqoAKbeztay/efPPN9v7778sZJQr+8OEjrYUZI8c6L3K+9nblKOF889579751yzWi6BUlQ7nLUV52W0l1VOg6QASE6hUB/52IaKKRKkRdylygVxXbC42TS131JlS/40AFClFkRPpxqJmL2j8S/Vz2muNgvhCdfru92N4ucOhQTidzC53YrSGdfqBIdOUyuwWdiwZy7jxmRwNS8Ix1BhS6deuWW7bRTWHXDjZnQGkxe3sCAbZesF8vJc841FzcgJKsNfT3leUltThcWHKhS7oD0CJvc2Or/fIXv2zPSXWgsOPqcjtzbq2ho5+uP20H+85xxviBXQMLBIZHWumJXbJMt45dFShkf9hPgAH+wEgiHScU9lzm7u0MmLPcTp1aq/PuaN3SyoqMCTpcbG9tqi5ILnZV6r92Te94+OiRijz6zFZngAIxOLvrT9dVw+HWzZuaOwwO5IM1Zdx3P/lEMoeeRs7QRxgrGKiAUhcvXWpbL162e/fuubuIVLcZCMhk6muo/eCLF2ZyzM5KrpNqgRJWyljRQvs8Q55Fusyu2qXWZab+tRTToQ3rSdt5sa1aAFxO1CFgLQFppEMAWWdnh1ofzK2n26ILYF/wjkMBuUfVwxfKKjmLgER71BlsZ69caW++/35bPne2HSPbmy/a4cudNr+32x58+WV7+OA+iknMtwVAl7pUc/ZSGZ++287hK6NZaQtjZNHGgo1h3UFFne8j4xhOcpLK4B0MG/RqWFhVaEl3DcwrwCYAwy5H1fraoFEM4Rg1vRFkf8+Xfhhv+v/kQReg4UiNiz9FHqNvAwDEgMw9l79joMToypiyfjE4eudjzFEeHd7BQK7ol/TakAI1Uttj3CIPSsNbMKUcmc3Y8+7eiOqNWemhLn8/Z9dG29jnnffH5ulrAPjzBaLUgnvtYkgeq7XvtMGZ8fG3ANsu6ptCjVmHcUyhmHZOXEWN5VTXePPM5JfawXSrqdyTen8Zm9QAkC1Qf3Ln8L+Jpk87yb2RyjnzWG3YTwMA/H//TButfh/sIcaVNWB8/Df6mz9KDe2Az3xvcMSKmpw9HBxM5SvXOayaBgYfKmU0Dm/1js8aewkmAYXRwcQhnWQBxLiPE8t50nqrs8UI2BrE/a4DlGfnHCM7csqKzRrbs5fLnGOf86QBVdHuLjUl0WqenT2JbBhQslzwO9nlBQBYRsZ20gYiTfnW96seQuRlEgAY0yYYZ9JKezl32pLp/4pe1oMGB0fKKulOYy2GgOuupeJnRD7HefnzY9ccM8tC/Y4z6fW0bZpzkvMW/RkbtrBL6QOxWSrFTLKUqGSdpWkwwrqwQNcpR1r6q4057r2jODi35WT2ftSoT+Pgp6+8GRgZf/SjzyrO57iWw1moe0j3aHXMMZurosldnnovq7knkhrAeiZAFTBJc0iLwnp39swpcQSO3H0ujNY+uCcAQAwQ6/z82+vOCE/m3AMA/fxzJ+X8Tshapwf7teU92CSj3hDsPcwptggyoHNaqT9hYCUNi3cOIEYBw7FhDEqN9VoCAOTc8+6kx2eO7gY21g1x/n8CeNVRp2wE3VuV8p4guzX/eD/N/Ou//usTCkcpclWFvDi4tFMiMsMgX7lzp924dl2VsjEGlbcW2nkBCrPk0lU7CXJJ0sc+y3LHQQAAIABJREFUuWzDwae4knLbj9tB9U1NtUaMa4aG8U4Vcgx/0VOrT6UMx6LYg+zxDF18lV+EU8PYyQ/mj3qSz8/JCcQ5BhjAsYB+TnSNKJZSHZbtBBGly2Ucg80RPSvzCA5zyhrxPCKG5NkSJeMyRbDpjEBkE0WTgmkyVDFQSqAxunGuUszuvfd+oPxs1pfCY9/cc8QW6n4oTAgEa0NxNpwhXaRFIZawdnlSoa9bUfpCTVsyHAsdjBJgzV8ghYVJl0AVMorwsfY42HJ21Td7pFOSS6x2JUVb1ToW2sw+gCQrX05tC/luE1ij1IPDg3br9m05Lg8ePtQ42NO106cVocaJ0b5W1X8p69ba2pk1OUgoUrWpo9PB/Lycf1gAot/feUXrCe2ZKvPMgf2nAN2jRw/l+ADisHb8TMUVT5zTpvmWI5qK/XwWAIA/KVDIntIvns/c1jwo9gaj4ki57TjRn356V+tKRNyK0I7/7KzfwxifPntqFkDtYdIbmG/22Mj8gXLpWWPyuFW0kU4aMvSsBGAmoFCT/8O4ec5BdVFg/c/Tj/7SRTm+z9dN6YZqTsoFimN3b18GLMAIcsr3eQ+fo3Aif8jX5ty7OipUbEcSBf4gt9VNAUBJl0IBRQIMjumMcLrduXNHzinOnOs9+LPMn04h7KUYGBTLPDgUmMGZ1frMzgjUYQwAQJ7zoX52du2MZIdaBzxTAJTmfU5RexhNdiKdZmM5d1DUDAevIZf4+vN16YxLqi+x0L746gtduGb5GOhYXjVlXpHh2TmNdXFxuZ0/f1H7vb7+vDpJnCgCrzXad+FExuzzudZef+NNsUPu3Xe7SF2EszMqlAjLgXoOrM/z9eeNPtJ/+qd/2v7kT/5k0F3IBmDAn//5n7cvPvtcssN8PDh3SQB0Qe6ePltvz9af25EsZl90bOiS6CDAYUVCy6FlXVVfBF1RuXHIY9hCQw5z9aO1oW8HXoyt+XnpzEN0bp1nztqp06d0ntlrnHf0M99JSpYMVukzM2XSZk1MCnUmAOhYlt7nPLNnBycn7dZrr7e3f/jD1paWG6XwNre32+b68za7u9ue3b/fHn/9lQCAU0pRGQ39edI4qgK/HJTDI+kMzpyMK6WuFZOn+iTLCagigo6GVtVkGQrOGZVTq39dhFXnurpYyGCvfNohb1eGcRl9AwXdDuz3/6loTQpnVR4jAL2dwmJkdNFmUxe9TzJIE41IRGqimnL6wU93AfBoYjj1Rl3vOMZAC2DS/y7zibOjricF8vayIH1GEdiyC/paBjEU8/4Yd4MhlXWpWg9jaoP3Jfc9f09HzcLUGIztYQPGnPQEQKa3Z5xnQI+xsK0N1bEtmdcoe+yo4HRETnepnORJyv7ketpZHIuNJX0MMNbMLhncJQuWj8n2aJniBNAz1B8YnWbea8PT99pgICcHdbaKYFX0NezBYV+qCK0dORf+jBz4v6uoGDbhUckoRTO7tLg44QlwJAAi8LmCHHFU6KXtPz4XkRurSp8h28Y+wzk7o5M+fk42z8CGcEV5Gf8VlY5tlXcY+BiBAZ3Jk8kK4pmXcvQVla5gTs0FpZ29HtdqOEFmNS2mToNt2R4og8FqO9BAFHeb18k2Y6qKe8xjOzSzgJzym/lkHHF4klLaO1y9Y5ZaGTlr+f6YYmOwKz9XKl4ba1XE3u+d3ui1MOaGlei6AUQOFMRIikE3jziMloFQrAkoOr0pgJXu7wKa+HmAlnymd1odkh+j+5FR7sLBmayzk+/Lzq0uM9NzjKwOnV3qzA3OZjnfkWGxdLp7TWC5ajuMjGii2GEB55zw//E9spZaYzEFAWIM1mgPUxsiZ6f0WQ++JQ2Qz4tdk8i1bM9FpxAXOOP1d1Civ1MGeSpdER+NccZ2ib8Q/S1Av/ZKeqkL7Fr+nQIj2ai1417hT+4GAwAjk1F7OBTrrkKwpJhWu+7o66Fo4jDepBiNjjzPsv9rYD57HwAg9iHnMwACY2X/rYt8F4736gguJTgzsvgMAuj8/uu/+n9PdNjLaCHCp4jtEq2XzAzAwT1zek0GH84Vgw0IQERkHlSuiu6piBVOLpdS0ZOhYlqITOc+wChM1clSmOpPL+MQB3dVQqB+7vyscsTTJk8bFnoMvWErr5HLTA4owAWROwRCfztqjQDgjLKoOCQYxczDdPm9wUhW0S4EvNDKHFAWEuHBuDX9uSj9czWvquLPWiqXmD7yy8tV6X1dzq65TaNS25Gj6I3DKIcyzP/jTLIeGMLQjtWdoeoNkGO8/XJbToudDRssKOMguvme0VDn//M8jH85tQJ9PE+eoTlVe0eeQ8EwHAIcEPZMB7yq+fvAj/knfHB19VRbObU6IPgSrookiQYu388OImtA+zjWAycLoQc8EK2ZNVSUG2ozNRuMcsexwBlRhIDccnLxK3qFgpMCmKMNGJ0VXshJvnnjpuQYWSIKT6uw93/wvj77xRdftI8/+UhR5DNrZyti5yKArA1rwHsBvXB4VLl/ZkaV9ImGwh5R1H91VbnipFvA4jhzxhFf2DK59Hl/8sLdqeCMnk9aQajbMB3Y11T8nTZcrIwONAecZp792RefCzQgar26vCxKOecgzkJ6hObdMuorckiu4uVrV9syzrfaZra2/fKFGBQqMielTiu1ec0P+aONILVBvvzic8mGiolU0UlFSWlpQ2GcOoeSzTIURDNrJ2L3wIyAFYKzwZnkc+x9ilaic5Chr7/+pj1+9NhV61/uSL5hYbB+bmX4raPV++6skVaKpILgKFOs7vGTx5JxouTUeECJAjoxfoEWBSZiNED7p0DixnP22/Ul0FvWFYvt9iu3FaX++puvBIqQisA4xRSgTV+dRQFIFNSbnWu3bt7RucYpR5bQj8jIlcuXlf//5RdftC+//ErrDcBGBwMKMZLKsL7xvBx7AK/TAuZSkFAMiJVTSjMJcyju4B/+8If2q7//B8kIsg54y/s5H8i0CgIeH7fnG649ghyr+wqR9I4qrt+l3glzmjPTivMg1kgxTnyhO2UAmeNs21BwSgiXIM9Vd4tCvtnTmaoKLXBpeVnpGDjXqu+xuyfAjOfozFfUOsAE8wLMM5sLcMgsBtggAAfsPUVEIQ5fvHa9vfLWW22Ztp2LS+0lsra51eYPDtv+5kb75rPP2s7zZ+1UgcbOv2xtpsDlUGFl9Cn6f+SK2HNVA0ZOPLptzNm27NhoHhgAVQzMRoxr0iA/gBfIMOulC7uK+qCf84yhQnUZprqXUuVX0uPUAf1XvUf3Q0VRY6xzNmVEFH00BrzPqum32TsBAdWhZzQuRuBhmtIdI3EwvDuKrw26uhQq8tIzOvL7GPzCPLoq9THGohfD+rPjNUZcNZ8y5mIcDs5FR6sUWFht5GJQO83Cf2JMD+Ox+63f9dHx3ui2Y+SUgtBwY7znuUmJ8Lr3jAvvYYzvwQEYHP+xWngPZOQu7g3t6fW3/FU0rWTGglLyUvuhwMpUaknvyEQWZUImFaYrOBbjPLI/FM4aCuiNRUINzozMQX1nftLJzjqHxdIDANgGTjuddN5jH2b94hTG8evlWC2w9GfS8e6BAjl8VRxzUoarSNlQPK13kP3U3uHNeHLeeK4dVRvj0h8VcR9lpeZWDqatNUcilds7yNAYJe3Bn8h/QBQ7A5Ff9NvY7i02lE2EKrRX9SNGRzJBH88tAEZ/BmKPxpnsHePvrsd300LGz4zvGtfDelPOV6WI9eer3+uJNayIu3VxPVdprJY/28MOeMbe7zta8DOBWh2jBT9DuqieGZnPvkenxBG09vD79DP0L88bCsOOrCPZz6Wwp3Um3x91xKir0pllUkZHECPsPDu/zhVnENjZYVWrq1cVZOxB916WcydQ64nZ9BRzA15hpFSaR8AXGAe19jkDqbXD/ysiXuff84++Ghku2T/JiJgNxRQoACTOrhzqcohtozj1jj8T+1TAZF8gMI08w+zLPkrnpU1wgHR1WKpq/sx7ItVtBF59h1Ydi46NNNztBTRMF63MeBmDmLbUyZtiM0VOwgwOOJeiw5F3nZnuPI8AAC2Civ6PQkUgFKksIZRjpUiXq69jnKlStvJIWluiEnbllUHrFkCwutLoky2HbXdPxexYeEVx2ZyqnkyOV9AxittpMrQJ3CMi71ZpqbyN4cjvZZTW52jFlA0IIsNmJ4+T8w0AoMOLoJcAhp6UAoUo09DgdYET9akCN2xCUCDmwEIHGQORFXhSRjKLKkNO7U3GqrMo7eR2Y5hy7/AsCoRBtefzFy9eEpXRjqaRORzZ4V2haolSTR6bW/ohvKauG4VEkbkn/a6cFdY+CHcfSQH9xVEhSgaYwPdo/YYj9fY7b2lOpH2w31IWyYeyCqvUAqJatLhba2fOndVepJ5ADreieFUhHkOadcHxycUHCgrFG4cKRQStGkcM6jCIuJkUjghrfYvm6T7fRt0NzpC/66i3nIE67IsLRKnnVMEch+Gf/OhHmgEAwB//8Q+OwC8uD6AO3wc1J7ccOf/6668H5gv/f/PmTTmaKl73YlsRXJxmnJ47r9zRvFgzwDLWFBq4HHcYDcsrckz4Pj//9t59OVNeUR+F0Mkja5FL1gF5xhG9dvWqIuaffvZZe/DwvmjeF86fay+3X7SX2y+H4kzkeEeWFDFdXNSZVQ7eyXEjwkk0nFx6UmOQmfsP7rsv+yrFDk+0Hw8ePdQa37l1u51ZO608clgq7JPar4FA7pndokKbRJYKHWWdQrNHRi9fvSqwCwDAaTuO+m9U3Qbkgd+7k8OT9uUXX7oAJzJ/eKh6BqQuABYwDuYUp4B1RW4BLG/cuC4QgHnybPbi1q2bcqRhbABqIC+KslR7S7oe0JVh4zmfd6FPzWl2VoyTM2fPtNVTq+3Zc89/qLBalwCfU363cmEX1OXh+rUb7fXX3pBOwgmngwIAx+tvvq6IP3LyH//2P7RHDx/J0IwhwjpwHqWj5mfbqbVTMrp5BmuDHJ85fUZ0dgo90lUCVgrAyJNHj7W2fA7wBxmG6o9eT0FFQEIYFnKEDg+kcyVrBWjksmVOolmjA05mxGJyAU7XHwjYFEOMsxeHnfMeqnXapeE0S48zPjm7vnKRZ/QVzrUYGHv76pKALO3vuYgdByAXMjIF0MPev9jecopJChguLiqthzQWwObVM2fa7TfeaJdu3GwLpGRQx4Kik4AMszNKA/j607sNrbS8VEVmuw4z6CH9KcdOudNVZMeOhbtujFEy6+/B0Ik1Wo7p4EhVVF8Mo4MDMVlkRA3tzcb0ivzMkfliwHW0T4PLBmatS8w4iIMs+j8geaUZaH+pJzEUFDUAkKJzMhDKMeyjEr1D2P/39znZfWR2+rNxyKaNyxi8IlgUSJHPJqqY9KLcBVleTTspA7AYu6jutCMLKKXxlUHe2xG9Ac4zk+sZR5HnigVYbUHjNNihHSmhec6kMW8nzuelKkeXM8Wc+8jpaOxVRe5yCqxnzHayIz5ZDK5fj+ikONtJI9F6BDBiPFVXKe+cdiR60CFA4+gsFqul5Dfvx+bqQZ7sQYxS7vsUN4ujaEPVADSfj1MXECCBDtaO9KFJoMRvznHt12HyWdWJ4dgMllDBcy7jYA2OVkWe+3fxPBx4O3PfrUXQy3XvpPbARGo+WLd4tCkgmrHnfpLtpoCZ656IUaV1GiOk0/om589nykD16NjOKNA2AH6KXrpVWZzWIc99Kk87bC6ToMaWanmfncyqFVV1Ib5vnwJeZdyTOiL0b4/HespOawCAtNoenPoOcBRwUw6pbpip7iBuQWj9R0tcxh6GW0B27+9Y4Dv+g55VOrrMtkHX9+ekl2FjbVXhu/5T7OWS83xvWk4ndFvXCjHpX1IheXbfkWcAWR1xTjX76NLBEf6eIn3cG9zhE85tV/yUsfYAQNLJ+LxTSuz8Az5HFtRRYqJQ4RgIzR0UGck5sI6aTPcYzk+x6Xh35tKPF92YvbFW/i5bjjURaJDChvUFp6uPNXOkvzUWHP4xQj8ClJM/S6qKztGIMVab0EmmkVMBKu2mK5rJz7DLsOF0BwnkcCeC3JG9jolfajMAn9Dd9SY/a982f2b+x5/9TCusiRQaQvE/jL3QDhSxLoQGocDwxqjkM9QJIPK4NIehRgTJObwAADj3GJlOJRjb5cxQBO/oSPm+OPJc2NBJoECEmpUDqcNRiOVAgyJ3iUVDuIpBMKAclcqQtmM4/2un12RIZvtlqFX9gJc72zIUrcRsMAzFc7qCCqH994iN6CrVyiQXRSJmFioXC2MDcERYs7TtieFsNgEMiXnRoReXqRxuocTATrstNpIcaNaXjUUpyelRoTy3aUtLEt6R9mOOTMJ6cCFDGd5F08eJgr5KFwJAgETTiZQS5WbvPvjgAxn7AS8EMlS7FfZKVJuDAzmzKvJX6Qjax6IXivajtpHuK4sjRD52/hCJhnauHtOkUCwuqCCgquVfv9EuXbwkB5sc7BwGHRoVCSJ32J0hIr+sBRcU4ImcKdpZXrjYVpZXRA/GscD5x+gm4o1DhJJhvTnnpn7Pi1Ke9AD2MP/PfwukaU5j+Pyzz+SwsNb0mWcdceo4J/xcDnIdRB9qQIFFvefl9k5V0/c+MRe1UqyiUwPgcXIiIAQ5wmnVGKE5E+F+/FiGMmPdebmt4nK8zwwWAzT8YXxE2wFfuPhYP9abP6wna8P46EOvyCOAXdGaAWcYC9+HbYAjdO/bb2rvF6XkDvcPgTjt/OM818Wf9oSwedg/cs9x1FGoqqxfDBNAKNXKmJ3171nf7ZfqBy8jVkwWs2WsYOerjaTHzXcFUu5QSPCMijXS1g8ZePTksdoE4iRfu3FNa4ZDzFoyeNb+7LmzAo7YOxxOAVnVZtLGzJE+t3pqRSwBOhQwJxQu+6V6I3K6mtkAMxT725Nuu3n9poob0krUrKrzSic4f/G8wLff/ea37enjp8qVhz1i43JOERoV7cQ4W5xvh0fUSdjR+vzT/+xP2vkz59o//NKRfmoBsL4wJUiTYE04M8iqwZJ1pREARDEfQELqbfBdgAbVASggI/IaoyTsmuRnunUpbZxs0AR0y4WoPeKEDG3TfLOyNrmskZEl9FZ1P0HeWF++JjS7zm4AgEStY2wIzFJ7SQMGXOZxrEgH2tuny8x+22Veiwvt1mtvtDtvvd0WTp1u6y+22xasnNmZdm5pqT178KB98fFH7eDly7aqoo7WlXSh0Z0Qqm2BENgLinQMRp3p2QPdrwDcXNCDsutytfX5MkucBrZf8mjqrS/9MX2AnzmntAAA7jqBMhWN4y6NoauxjVEm3VuKYLifs50qt02UbkgE/chtd78z7ppAHNn8HWeR/Y5hGYftewGQYSG6YlddjmeMX99VjGuSIp+7i3OOrAeYz2NjAIYtmPsuLcby+8H57YypQS47oF3GU1G543jEQVMbM2paFEvEzo8jlHa3imbZRfK8XpZTz3ESKAoAEAckjk+cvAAQGSvzH/Kpu1SNfp8cFRtzhAdnSbJQ97RqM1U7uG4/egCnj64FGOpBnNExH+Un7ZEN0JvSb7m2rYVey1ht4BoczLz5O3ssZ2666GXXiizf4ft2bL3Gsdlik/QOKxX/reNGKn10Xs6AbeNI2KRB7bUs57/OUg+g9HPpbUfGZvupcuGr/sbo5Pp9w7Pi5MiIDTBHa+dxAUZZGZkHYQDkLNr+LKcHAKxSTLwvdedMAQDT66g5VVtEpzc4CBd7UPqka/sXWR0cwU6+AqD0az4JQE3qieyTgnRlU/ocjZH1PEt6qCKv2cseEFQnrnIKsINid0fmZHN0AEBs336sac8aux+d26csBQQZ5zTlhFYgs987f8fpFQHFmHd8h8EBHmo3FHOgmD0531mXnJ8eAIh9YWZetYgrNmTkrmeg9s8cQEnjzaXH7MeN62yGWSj5+g5pcUllKT0QnZL9664Hs5PlzY57G1nU3xVR722WyJ50QNomBjzqugjZX/PZd049XZNyyY2R+twXlnkX3e0Du5ancU+z3yrwN2c2SdhoLJXOSKUw9rYV66AxTRRJdWogdmWYKV7sGudUK9EeAPA62Mfqzy9fto1WevFf/cVfnMgZiELGudbBqFzwomFEkab/NREnDLOtjU0ZLQvkh8oYKXQDpKJyaTFcfHCdL7mwvNxe7u2q53uqiqYATNBOKDlyujFyEtUtgIDFihOMA9jnVCq6UYqBdSL///w5V59XHnIVLOR9GMIvd1/K8YyzmqIdRNhFUa0Kv1lcv9tF57wXJ4qqKZKpHGUXIYpBZZr4iSi/KBPWGeOdwyWqeVHzVdivLiEEkrZyOPvQ/xEU1Qt4QXtD9w5GWHDyeR5GMxvKZeIe4c5PTf5o2BcyZDtjRXnzS8ty+ERprXxCnCSo0qwLfdAZp4qEqO2XqyHH4HONAudhChQqhGoARGo97PST92z5CqAw9lOfV12Dvf1dGU44YUTuf/Ljn7Tr1661T+/ebb/97W8d1Sq2BbIEY4KUkbRMY97k3XMAcXgAAXg3cnBm7Uy7cf2a6N2//OUvNT+cObVrOxoLjAEEsJ6sATn9jJU1YN9wrBgzdH8AClgKjx4+rJaN7izhehLs3Y7mY0PRTnsOYzofdDWi7LQvLsoRTfFFGz2upnqKNIsVoub7YiREueztmhpPhwmUbEAnv8sVQod1Q34FThHZ97skEzi3Ktg307ZebFcBlBPlhz8jB79AKWT7FI5uO3Hl9HbSLl26qJvg2ZNnYvsozYYq7wUWsX4CMg4PtU4UH5TDnroban23KJOYPUF+WePUv0AOUIKkEgmEWF6uYKdzInMh4gRCoef/AQBeeeWOZCEAwB//+AeFFCmAx8+QMdYO8I2oPvUfkGWULSlQG9VNgvcBYuj5qyvt+s3raoP3+OkTnVP2WlF5wBXVjOAZdCqZawf7riQ8NwvoMtcOWB9AkIsX5dBv7+64A8QGIBv1IYqqdtLUBhU5oLAh5/PgyMYi0SZAmHfffqddvnC53f3oEznzyB7gLWtE60kVE717V4yAOFboKnQP81RdgAJg03JoOhoRIyDFHGEoIIuua0K6mO8jZAwwyuCZQT6i5jaMQvs1mpv2nnx3gbw4tXs90FhU8BBgt4s4sdmik6IrU9GWO0fIuTsNOG3HLWb5gzyxxwKVcJJOjtuFGzfbGz94v62cPdc2BCw9a4voU6IdW1vt4ddftz10glI5CigtKj6pLbqkVSUcFGNG4MzhQdB8M5uS05z7MudXd4WiITGSbDgo51cpWHuV31tFcXVnOuKVuwaQRVGUeTsdviudciN9rIh55aFXhwRRO2P4VDRCKUKKlLulVXQSji7v6J1S6Z6J3P8uJWGqEFfmGsMrhv/w/M5Qj2GS58dYnfz/UC5Hll/GIt2S2j81xt5Yy7t5bgILzDd3t+4nnN+qop/nxdBiX3hG7vPomERPbLA5GtQDHy4C5cJOybnt59oDADEAs7/9GoT1lXHZKK/aDNXqL993fZUxYh5nIuv+/wcA9DUAkrLQtxuLw9SvZ3J+e2M9Y8l6aM5qs+izG7sp4FDWjPOs9L/pSuudrIT5F2ch75XMl5MQeyQdjuKM2sAfmaN5/+BEJew+FBS0M+mzN6aV+A6OY+0RRN79+cn87uluKHFM+jMSWRB7o5y3dEXoGQyy5YrZ4/Pt9w8R5alzZVkZe6dn7ZmDbMRqiY2DIChh6E4Q2rn1tVIsCmzvwQvJqQYI0BIKtP2FnJc4fvxsQnamwD6f4VGHeuzp9uCJ9gAb44ljo8KyXfX+yEUPAIzF2UaAZ/hc2e9xvHrgIfMNwBO2atiAko/yaTgPKgxbjh3fiZ0cXZizaEd3rKyvbhRTUdr4IrIHO18jz+8BAO1lVxTO6cWTYJaAg0ot6nWy/ps+8SkkW2BAxpz3DHq1AILhPlBNH4MHOpsDvb+c3uogofkAMgy2gkHHXl9P65JRvm0zeN1GYEvrGTJFn9bRRe2Hu6JjWCTa7voRticHAECyWecY1nc3RrNuxvbbeXbqfDh47Hl5aGNBRneLsw7i90pz7gCQfk+SAhB545nYcRSiNoA5Fmxl/WDd6qx2HUVskY1s8NwH4zkqe4G0sP/pL/9Ss9Zmd4OyUFsx8YBQSXkZ+aM/+sF7bePFdvvtr3+jfF9SAM6urSn/UoqmWAUYZhj1GIZEoemFPb+02J5tPG9PnxOpNGUkl6AP+FyjOq3SBTDeQgkryh7jYiPlUOvyCHVpRg6IqCuVBrBK27AzZ0wNpwAdtJGi+hBRZfOJFEERxhAP3YSIOBvJ+1MQjrkHmU96AJRNok1cwqG+DxdwfR4jg9wNH2gcZai8hs6ogq8iUwsLQ2QeRwDAgPfFEAggkotHglSV+9XKr+hIqU4tYav2P1GI6GwZNQWk4NjgkAkAqfZuAShw2pgPkXfelXoIicBnjlH4KcDRK8IUrGMeSwuLioTu75qaL6EuaksuCaJ1fIe9x6EhR/qf/sk/bdevXW1ffP55++Xf/XLoCKFIUOX/wBgIdQvHi7VjfDhwSoOA/VDtx+7cviU5IEeaeWOPKwf/GKfBvddFe19YVJ69eqfPuAUcDiPjZo1UaHB93T18qah/7pzo3Gpn9+SJnCsrPl+KVN6PQs0FrRyn46rbUJcH+4MjyZzIzZezW2cRx9H0aPdOlxKZIeXEhdTc8tDP408KEXJN5me6UES/docHnN7IJQACc9vY2NTvlpZX2v0HDzX3RaWSLGgfL1M4cH+vffLJxwKmfvzjf9bOnzvf7n78cfvqiy8F9HDuXO11LHTCQWU+MEV4PuAJ68TFQPE3ouZE5lkv/jWQkfaMpxXZZ07ILGdS+mF/T/vH2ACgyIsPPRhggqJ5PItaCbA+oNIjH8gee4g+gLVx7vxZnb+0j1QEuUAciqDyTGo6vPraq+3d995p9769p7HfuHVT4/jVr37VPvv8cxa/Wli6CwBFHnH+93cPrH9vdck/AAAgAElEQVRIL5mfFzMBtgdFTje2zDiAkeOLpHK7uchxppfI++LywTg6bC+33S7yxvXr7eK5iwIPkAWc/2H8VduEn7sDiQ1a5kjKRfSA9Nn8nNkLQ7eGVFM2mCCDpmRLRvAx6TgAW0dDpJrPsQ8pXKn6MQX8Kl9VkXQDUonKYHwEAFCEVpR0U1RDc4/BpTNzyJ1kap4u1cpnxY+lm4MKijIftbMCgDErZJ81AHy6cFEAwPmrV9vecVMhy40HD9rM3m5bIm3nyZO29fRpW1YhrFT0riJgzdFJ1545bCezsD7mqBs4QPIyaNQb2muWmi3R9Slmm4gMRkLYaDDpkEUo+XI2BvZZTy1MJWczABJ9cKul6lRThZgGCmO1fJW+LhqknCB7m1XV2ga35I5ij7RHLN0cRyIGy/cZYrkLYjT3nx0AzC4a2zsoEwDJVHRITIcuvzwOYAz1fiy5F+O09Q6c1rMctuhBG1PuUDPsT3rSV2TLPZRt9MV40/+nTkOlYqjS+FBY0ZH2HgDQ+2v+XiuZshNOZj+GnNOcpX5dHRkcc839WYIOtid6Bzvv9fc9rvyxQzuG8MJYiPMRBkVvmMfrzFgt+ZzZ4rHU44d7Ti0UYW25XlIfxbLB6oJXANGWg4AYY5FK3oF+taHu4EP23Siwz2eckIR0s798L7ZaHKh+TtQAGB2/0dGYdiZl8AtoG2t8DO/sHHDLvvcWoC5nIzJk4Mi2tffK4w9ND6BR+1j7GbtrqNRfQEMAjrSx622L/nxFf0eGTGePHsFpAyAcc7btZFU3n7Ibkh4xyLF0iWXK7QNzPgws9+vyfQBAf27juPQy1a8Za9SDCXF2ApQrgt2li0QP8LdkoIJa4/x9Tiz/rgGg7w+1yAy8Rk/4e2GswGxMlxe+4kDYcKYKTEpZieiJfCbzHuRXufaClAcZ5HejLhnrkEVG4zT3AFd+1st13kEUOuD+tGOv8ySw0vo//53zlL3xVTE64Fm/fkyx81JTKUw45p7gIgxO+yXVrrqrBzB9h/gdZsBx7nq9Nsi3WEtj0b6cgcHf6femA4lT5wX2Nu9NYNby7Xey6So6WYCbf5f/r4J/AjgtB/whiME4J2xeAe1VI6AAgOm7NGsbOfR+OtWH3ylQu0ItpKpxV/ulmno7bt+eey/rNMyjhKK/Q2x/FND5v/zVX50kJ1AVZavljSIuhd7xUIxr/uW/iRBTDIw8048/+ki036X5+XYBivLqqhdDVFWnA+BoUVALAODM2XPteKa1R+tPFWnUxTRF+QoNQgeBSBgXADTlcpJzMQrZJf+7QAAJ24GVkIzWqlqPcQtddEh1KACB+SjyeHKinu4Y4rpQCnwwZcMbSu9xnOIUoYuC0CEgOrfvNmdRuHJIq7WblJZAih7prmJDiqo7Fx+ninHjiGLARnGI5ndk4dIcU7kXFKsK+VnxWRGT921wYFQsPDctExOhdkcBCqW5DVlfH4DPs44qytYJdQzD/pLhs/wcA5c5mKbtYn8S0qLLoxx2EVilDCy5hVvJFPMCGWP8yA5sips3rrc3Xn9D9P3Hjx62X//q18qhJw87TAcifBTOYz/8r6OCOGc4mBggr9x5RS0HydkmMk2vd+aKM/p8Y13V4NefUaTvlNYd5x+6NlFUPoOc4Zh++eWXGlf2gHnIian2gkSdkU2YBwAY2pO5GfdiX3Sl+BxQI6DOqc5aD5cUEczlJVHEWQ/eI2VQtSh4H4AD60sk+umTx0pFCSimyqG6oF2Qikrl7IkYLerNbmoRf6CTk6JAj3jSC4h8uyjjfDt1ek1n9O7dT6tw3FVV6yfS++TJYwEDgBE//emftrffeqs9ffyk/f6DD9qDb+/r2UsLpJ10Dh+6pZg3rDV7BKuFQ45DDAhA60tVvu+ooqwTFf1xOFl/y6nbflHzgL8Bat568y3pH+bKPnC2VTX1+Kh9pRz4b5TnziEnB98G6XG7ePFCu3b9qmSRd3/66adWvPMLWnuYI3yedCEAkzuv3NYZhF3w5ltvKfr/n/7Tf2q/+d1v275SWJbaDAVyZl3fZOZktu3vH5r90gp8mQsTyLJ+fEKkaqHtHxy1haVlpV48oWhfRcSPjis/nNZBs6RbmCJ/enVN+uLq5SuSL5gpjI3zpboL5fTnUg94iqwix6RBoPdkZJWjo5SY0jORyeHiPrLRjVGPbtQ4KirPniVFA90HGGun2OCyCSm+sN0qa6Yt4qBWXr0vys7QqFZVajVJutmhn4/B5HNupyGV7dVGU2wktytFhmFy7SAPB4ft9KVL7fX3fiAA4Hhuvm08X2+PqP6/u9PWKKz67Fl7dO/rtoA+q5oqzA3gxlFxeiU775YSgBqHLv8xUi9D4cjOCvddDP4YlWK3EO3HsMU4U7oM9TJ4h/WFDILk7VRkcoz+xknpIvPlnNgYqfWr4q4wpFJUVGNgzaobgww7qrKrdkIxD2jfWfT6Xsf3xmOibs4/7vNzx2JIMUa/z9iJI5F7ZXAspnK+zUwcKdc9ABCjNN/N+vZGYAzj3uDOnEKnZQ9cuHGkpsvZS/uzrsDT4LR5xz22VtT5ITpVQIrox96L3NujkTtGcRljzmbWMrZFwHXf7cmlDUujom4yKi07ObO5C0djsIC3rmuPbAvTfbyHlbLQOx+yGQpMnt4jO1DIuXVMqECZ47gvzdTfaqM2DUIggAC/PsvpejDSVhNQYIya10Ql+rEYWsZKkKNfb54ZBsD0zyUXausWcHIy/7532LQuQ9vIkS3Y20OZs23A6mJAR6zOvo1TZbux8tIHu9Hzk8wUADAEScr2yzl19HKUi7yjH0PsxzgHOQ9DfjYRQP1bHQYKvOgZCalonvOsIs76Yzgx1dMDZEy3JbWDZbs34+mdqqTd5ne9Pokz3Dt0PptJ75jReoXpGp2QfSPQJT274Lsisj3MRTq4GFkFXvV6IJ8LFV82U1ddP/V6hvfKlTEjLeNEl2ZO4/P8Mq0JPkZSsKcK/2Xe/ZmMLAfgytr2TmR8kOiMvDf6K2vtmhKkK40gxrS+zjx6fduPK/+t81ds6V4nB3yQD1QFbS376UIznnWeNchqMSVk5xVLOr8fZEnXJIB8ARhdAdf+7Gb9BxkbgAEDoD1rSePUmbCdEt07MEByRwHWV2UY7gK+RzBMfmo6oNRdPOidjo6fdZu+x3AUrb+tU3NmSQ2XDUaAtHxzgSPYRNU2tT871sMIpO+NHviWDRVw43/7m7850WUoQ2fsoctLsogIjqJ2lcMVxw0K5R690+fm29LcnOi3ar23YMMaY5uF1MVEBAiFNTffdvb32vqLTdM5i86WKBURr+HiSy/mop64ijTohRdGThT0F/UtPRSyVOC6No5J4/hjyEuRDtXly2EVfdTPIg8eCnroaOk76gv8RAX6oO0O1P2KwAcQAARQvpAuRUdQUi8hOfNEaFl41off4zgw3ksXL+tnOOb8Ed22EHOeJTr57suJeSclgQ0ObTlINxR2cuj7jU8ERP3WDw/FeAhiBcDCzwF2cIJwSFhb9iRpDVlzdX8oWl1vFKpIGAb3kQskYpTnMAMA6GegjYfHyvnmGciRW+H5AHGQ9XcBHlevXBVlH2eX3Om/+7u/0/pcvnK5nTp9WpEDcpe/vX9f3wMcSJV05o+SYc3ffOMN5feTA46MQ6UnhYUIP4f/qy+/bJ98cndwmrjYqDKPkxSZx7GKY6ooaqV7qAf67KxYMaSUsKcAADgj1Ay4cfN6++abr9ujR4/dMk+dHExP1uGecVX2OC86uPR8X1lul69c0ec4ZzjptOBjDXkGrBbWjyjmZ3fvtu0XUMhxeP1s1gMQA8YNf549W2/PNzfsoCm3utb8+Ej7TnE8OgiwHxTZc22JhbazSx419GQbnsg5TiPV9wEd2Edy7d98/Q2t9+effqaq9uzxwrzlGAc1LU6Q0bUzZzV2nH8KIHKJ42DjUG9ubShSz/dgVMRJ4BmkbrCvyCgXA2fvxdamPktngPff+4FlsOjtVpYHkhHqfPDz3X3y4emacFr7y39TSPD6zRvt7bffEnsD2jzrS82IjfV1VaOnuwPpIhQI5Hnnzp9rP/nJj7XHf/u3f9t+9etfS9+R3gDgsrW90xYWQW2roOgceggWDK0wXfhQPbTLQMWu2ts/VNX526++1haXV9QGUDS0uZm2tbXRtjY3FDF/47VXxSL45KOP297eQTu7ZrCKtUXnsC6kqrCXgK+AeKG+uQPF2iCvX9/7pn3yySdtq4A+1gVZZq3Ym0RfkCHRpV3cXO8BAACBTrGgpHHpDLPWqWXAJVRGo1u+HovlI4Og8lnR4abJOQIVA5nzyRlW+sThQdvbdWvKAH3ScYpkz6geB5+xHjRgDPNsCzbOSWuXbt8WA+D0hQv8sm1Sx4E13n7R1hYXxQC4/+WXDWIsjDGdxeaaHYOxzcVMu6RmKh/gDmNRmshisd+mWibmrCOnuj+qmOlwJ9EOsToY9ACAnRffGQEAbASNfddjig/R3Er7MSfZOayuTGyAWPt5TCFVjGNYF2MV5aRa4BRzb8aQ4/2Jng4pBhXxHk1HG7QxWGKMxLmdNuJ7ZyD3yGCYVwtC93sfHbrYI6MjPRYf65393vHJHTTpGNmB4N+FOTPzYqTFuAxbJVFnO4DlzCly7sjO8YkpuKOtNMlSiQHdG9aZV2+YZ5yJoCbyG0CN30cWXKvGkaGsj+dgttk0AKBq8Z1zEaNTFObKCQ1V2vZOnb/Oec5Y4ytEJhIdDi19yHftqd5ytJw66fUdHSSlOBU7spcD72H61VfEWsphpOhnrDlf7FWcqd6ZYD16x3FwIKsIZoq8eVweW9YwYxLjUBFjg7rZzxjWva2ctU7+eBgisaEyltSE75/FXSh7uSs8p72N09IFgKbfPTrG3i09p4J4cWT4TpiZctqUqjYyQ7LmZiBVPYuevTIceO9jn2M/AgvjuZywQYco7MhqUiS/np+z1/9/9pi/wyDx3VOpSh0AEB2T9YKpxZ8A4XGasxaK0CfynxTYrgYOa2VfJP6G/YuMIwDA4PAWAJCzHCBgANm6AoWDc06ApyK7kY+cNTt8tuX6/ev1Vd7V6047sWagxa/yvjtAGflMGu70dwUqiMVkfdfr8HHtqqVtOZJ6n4ofu+ivdEjd4xnv8N0CXDPOgF2D014dwwK6mz046rCcbfQuvksChwFHot9ks3TsoIwj/qXrF1nP9OCy5Ai/tY5F6v9YLpNDb3aT2FilM2Xjlv2esxnfJmueMWQ+Cpx2qUbSn8WCHFN9TlQbTnd5+Ufe19m2NL8o+zRnpp+7A+tjUVx+55oxxR5mNv/XL35xQtSWBx4o99mLkQE6emnHJRsYurV+B10Qg6E6AaydOuWc+CNHJMdLm0jDiaptrm9utC2iziA2KLwUfSrB1UEt6s+u0I1Cyurng7JFQIuigxKXgA+0DW9ujBkil2wkxjFzU047TjsUoEO3nYJmL4e0Dn4UMQ7b+XMX5DTgzOLgxVnPgqpFA9EWHPwCHJIHbnSsEB1SJc6ekVLCoQTdojJ9nEJFu6oViZ61aIcm4w4wwO/Un7vyeRVtwjlcgLY4tvcKGiUhqzQP1pYIHg5Lf9nHieW5GP/8HcWBsyYnv/qWMv4YJ2GH6GBZ6w1FJDHAiRhLgatX/KyitGpFWMhVLvCkJrDufOf2rVsNyv7ZM2flFOKYEVknD/vS5UuqUq+e4S9faqwYSDjK7CWF1DDYkEVSCUDLcAYvXrigA4PDvSZn53JRl/dFfYdCbWPSfcSZkwqrFYgBGMGa8P84i1ubm9pLp5PMy9lijMgRhRRff+O19uGHH4g9YODEEZO0S8NJzvcAFfhDJXRy80kBYF50GYC2fuY0beBcXJL9oxMALfn+8Y9/aJsbz/UZHGu6HfAsOjPQVg17VX3bqbGA8yEGjBkoKGyArevXr8nBZF5Xrl4V4LcoNoCNHRwGwA0cV6L/ko3QNk+c4iFld3ik8TpiCyhWHTjmicQ775n2je6M4DoYqFBkiPFvbD7XWBkT5y1KC5mgVd7WJl0HVvQcpVkcmk1y68bN9v77bu/IHM1ccdEW7ef8nIANij49fPhA42eNYH9Q+f/U6dX27rvvigXBPC9duqzOCt98+ZVkDwDg9u1bYow8fvxQc3j33XcU3frLv/xL1QOgdR+dMKhxQiT/ENCEXtWz8wJ6ABSoWo8jjXxvb262GekLorQz7cW2deIbb73Trly/Lloi5wQwaHfvZfv0k0/a/u7L9l/+F/+5Cq/+x//wH9vvP/yD6O90TcCxjxEUowdZZH0CErKvMQpo28ka8i8AAOvOM65du6ZzQJeEGCpJATg8GKumw+ra3jIjhs/FuJDOODwQaEfBTemligIlsO2iRkfc0C52hN6rziCJbtnYmivZ4rLfFQCg95RjSJVx5kyqBwbLzktqiFSRtQKQof/DBjpz/boAgCs3b7WZhUUBP9vP11vb32un5mbb+sOH7eu7d9vR/r7SAETP5y7UHvo95Lzq32ZHj1dRvJXzbmOWbXMNnf6y99k3ayWtLrmTdJb3nPqUiLLyCoeCRa7hEQOCz9hYqUKJReMOEJmcaGQn9V4OhtxUj4HPoJcVratihjG+kc3BmOuo74MDW5Er9o65kK4UQzlgXWQmd0uckTgDMSrjnEwb5uW9FDXTBlcMuTj604ZvjMLemBrXzEyRjM9OBVEj12BIMKEfv32Ssc5AxoRMeG9Mf24zRsSyfkObJbErKp2jSwHwGtgWmHyfgxsjUODoe+7YGIro4fyM58TG6te0NzZzJm3k23uL/eT5u32nAh5l8I/OvSnIrI+iTtVe2fdBRZEq6hf5to8++R72jvsOuygOdtZLeqVzQKO/7CRbf8tRqOhhDN3ss+jFZbNOG9uDw9FF4kKl13MKbOxz6kONDQCQaJs+XzKRz/QyGJnPubA8Gqgb23COkTidjaqKHkBAe19sqjgfOTMJfo16YdzH/nxk3DlzjD97nrWN/MdZSRttyYrSg1Ixv9Kfqu2ebLjSg2E9sSQ4enYundKQtej30vJncHcompgc+s4pjbxGhjOPaZlGJ6plXQcI9WAka55z/X0Os+4sCWuxarvia/GBuDedfhLWg9dH9nxVjo/tKl+hCkoOgJOCPF1aSdfTPnuCPAIARFbtK4yU8gRio9/6Pfy+NcpzswcqVp0c/Q7oZIy5s6VT03Kvzm72AZn8vnfmO0o5Lkb1kDZW9xXPAJCPfZAzH5ZLZJO7Kr/Te+tcqK00aVgFAIwylKKbFOmlvoFlLuseoCPjzlz5Pr8LyEqw2qzw8YxEv/Td5wZ9Wec/vjH6zGdpBMj1zmJr5Xu5BzPGfJ7vGsQd0z4UIFykC5HPyrBm8/YZGD/MeoMnc9BHdAYm9XxAUrNjMg49i+BFl4Ix82cffnhCFAzD3pXNbSRkEbPo04IlRXdw0FYWl9opaNmrp0RvpcI4dQAgSPIcDHsPzj0vacv04MmTtk0BMJQTEWxVJh1zc3JVgQy53Z0jMNrArrhOqI3FRpJjE4UtoS+hQGlhbMWRQwBUaV0Oi3NiZSAzdj5XUXL1ZD8+UsQSYcG4xEgmuplNjNBhqIouXoon/bJDu9YBr4qTOMAoBhmC1UcyFyiOvPNPnSvIAUMQkvYg4KIWg3erYvn+fpuvSIYP/qzaexG5jZCFkcB3xaJgbQ/LmC4DPtUmeR6OA2PCYSACBoX54qWLMggePnrkqtu0iltZUQSZzzIW1os1sJCdKEKLscnvOTAoGpxlIr7IW57DuEHzDGjsaz/I/X/n7XfEqsDJJR89BU0wGpCvW3fosX5a32PMOP8pnCgk8ohWTQuKjhPxf/3V1/Reotifffqpos5UTweAweFhT5SOUVXgZQyX4c5a8i7+Ra4prha6ePrP90DBa6+9JkDi8y8+F2jE2vUKSEWSSvEqZQFnWNF/pznwN4ATa4GDg5MNYOU6BDMqbnnt8uX28MF9pTeQw88+e3+o7j4rcISIY4y8HXLuq/2NztlM0xqwJ7s7LoiJ/BNBvnb9hpxHWDqJuMM0oNUcMoJC4v9x8qAh8WxSYThXyLjbohn0cERrRikrc9QSWELOZzUXGETqAFHFrLi8necPdX5sg/Lg/gOBNG5BZP1C68PTSt1Y1L7wNxFjp2oce99feUWgkQCwGQpMbkhWAAFYtwcPH7bllSUxAACEFNHmn5mZ9u0399q9b77Rs1999RWBd+sbzzR3/tBeD4BAZwrjB3YPhQhlVHMxAYICgjiKLZ24vOL0ms2NdkLqhi78qugMUCB2y1I7d+GCilCeXjvdTq+tKsf9/jdft1Ory+3SxYsyiv/9v/t5+/2Hv9ea4Lyzb/zNHPgXuUJXheEDUJDaHi+reOT1Gzd0Hjm/0SfIa/6bfXJaSZMzLL2p9CZavPqs5pzEuFTv3TYj9gppP+wJz+CMJ8ccmXG1+yoEVvmYMXqiS0+tuCME95QKn6r7i4uwsa6keQSoRP5I90GWFF1cWFTL2Rc7u212abm9+s477dW33xYAgC7fpUhoO26LR8dt8/Hj9tWnd9subW6rcwf3j/fO6WboTQw2OUvUf1lwm9VcsgA9ytAvHd077wHR2ZN0y4GdhtNto7jyb8s4tWFgOnrvzLpoUYpukVpSbaoEsFYBM9rjVtSHGjoxpGVIDlEMFxTUnVrUWvYVsEZjxTns+l4PDlaMwirmyneRqRiL+Xv6To9Bluewz73DbqPGhrt7a9uB6g2WMFn6+cRG6Q2d/mdjWsk4Txvccz7nBV5NGrt28mPsaexlmKjYI/JH3ZxDChXbgLQtUG2WlAM+tmyKY+/xO1qf6HJvuHrcDj2pMnXtS2QnEUGPVSqtDHT3c8/ns/Z+nmUrTkTWRu9QezszU1I82Gd4pJ/yPb23iyYnikZQRyMeWnH5jORPjNiRSTE+F8M++z8Y2QNA4dagcs7TUaQeGjnSmpbOyPvH91Yhu64yudam0o8iP/3asH4xmCOH2f/hfGBwV4Xtft/y/knQy+eOMzboh248LJNqpXRR3tTcSneEjIO9kV7s6k/kHPUORT6f+UXGskfj7z0Pl2FIqorB3ciK18NsK/7m/dINKjTr4CmsLeTf73E0tX/XxPkpec3vp+tSWO7GFpDZ5x4UiC9hsKISEYaDMKYj5R05dznbiczq5zUJgUxDW06DdrnP5NgPhdcq5ztpQV0VfMNevdybvWL5rjVRKtzkmPX8rs6J3luFfFVrpmPSWCeMspQ7oXee+7Xnv3tQMXPPZ/LsyETuDp+TcR9yRr0WI1iR5wXIDRiZ50auM87IZMbby+YwhkqhkLOcgqrVqaR3cu1ok+7szkW5FwJO5p0BxPp3BrSB5SaQsVJwojsmADGjfQXMVtpLx0bInkzfIdmn+NGRqZzZANq6byu4Hh9QurLam493KYyKsbOa6hMUgBvfeJodlXsk94L2sYob5/0z//dvf3uiaNT2tgx4BmqkdrJv5ncE6+hAxtvK4nI7d3qtXTp7zv2cj6BdmwrSU9n5b4xaiv89ePy4bVN478ULARgAABEyUcWrtR2GFk4RrZjUKpB+9l2f3NCi/DdFWtz/PQgPC5kWZDjnQvQoCiUjlGrWJwIA6JvO+9WnfXVFn2OBMDj5uQu4zbYXWwAlL110oaIjMX5ZH5w90zoLuakc/Ai+CrUtLVTuZx1u0WU9fyKbRnkK9a7LTU7joWn6biVoFIs9Cl0//ZvNIKASveeJcmFMfBeDHiHzGuNw7ylSB6IUZkHobdAMcf4ppIYRzM+hpHPocHh4L2PB2eBziXyjLNNPHgcQ4zbF6By5PhT1+ubNmxo/xnDYDUKyj4/a1ost6cwrly+1H/3wR3IicHLYD6L+rCHIIp/nOWeJvi/Mt4cPHrZv732rS165a0O06tCt2G7c0OeRC57561//emgjR0SaceKoUoyN9nwBitg/yWE5OjAl+Jfo8eeffy7lkKKGjCnGcCLYrBXrG9ZELsUYUXl+2DZq27jk/u1Suoqk2wAlWkwkG+f/0oULat1HFwKiw069cTE2jE+K+N379n578vSpopSMDadHJppy4xZUXVRRHhUj8tkDeHC1/gv+/2Wi0BSoo4YDtRV2RLdGzhWVpVvF9ksVXZSzubBYNTccDeXc2hnRNdvmcdIL+WSN1k6dVj0B6jxgHCOrOO48izVhHdLVAQAAkCyXzbUrV7UXnB9ABP5cOH/e+mznpZ5z9do1szaUkjTTdve8t2fOntVaffXVV9JX129cc9pB1Ro4fepUO3N6rf3+ww8FDv30pz9tFy6ca/fuf6N30QWBtVC9h2o9xYWE2TdH/QOKBDXP/8KFS/qbc0KqFDICa2O+aq5ARU4FcdQZqRekobzx5pvt5u2bKgS4tbXZ7n7ykeouULfgtVdfbY/uP2y//fVvBWTwfcbP+YpBn8J8+TlgHWuFg793sC/H/5VXX5Xui9PPeWROAQRYU7HAyhkEwWcvxbI5HAv0mLlkoxe9u7y4pHP2/Nm66WrFROD93AUCUivVTJXtSzehw/l88vBPr56WXMth39vpLnzn+ifyEEcFVg6sNuU4il3R2jbg4t5+O//KK+3dH/6ozUL5p/bC8WETNLW3316uP2v3v/iibT57qnQb94mvdIOiS3MIZSAsuOZIaP+m1B8rzYM/NjJcwCg6NQ4Y9VzYf7eQpQ5IDGf3GbaD4SiQAYSxSJfaC6kAYuiA7gwgA6NrZ6aoh4BYuAqOAtggc+pFnG0YZomKThh3KdBUTkoMtBh1nvviULxWhVQH0MNU0xhd04Z8f9fzvNDdByO93h27vo/omP0wUpZ7o7Z3ekdDOcX2wmTyvWHD0J0q8ox832M3kJ5Itwy9SnGI7rGxuT8W0ZoCAIjkxI5KtCvpKa7G7r3meanXk3GzlP65o0u9szca/G5NatvMqSiRvczFazUCAP3aaU4FGPWBk4DSYb1EdiEKxowAACAASURBVHhmb/Tz/f2hXaWBBIEttT1D9L7L/5d9WWwxwLrUrIjxPY7XdRIm5zHS8zPP0IflMFRUszf2p+3YpDqMspK2mlrFIZ88Z7UHs4Y1KtBENUG6WikBUvIdy5kBpkrtH6Kpen8HAAzOXBU1dJ2TYunBwCgWTOxOVVSviF4PUuSsZT2/4zQNqZlxVvs6FaGa53z5zAQA6B09F8u284KjakfGLXVlxxX1Oo5RD1aNaz+2X+wdqDjt03rD4EDA0HKEJ6eRaevvXh9kfXsgTfZ/go/4Rh04k3PC3x6Pz1B0QGQMBqeZVF6zUVd5KB7DFABQ+ms4x8VmiwOY1nxe+7FopM7rFAAw3hWjc56xx+m07pns3sL3IjfD2al8ccl0pSVE7+su7FIV4lhnjrxz0M1V7yFrMURvp/ZkGpySE9+x5wQQcfelwHm614QdV20A2ZheL0XXZuwZV8Cl3H3YKOocVOkfWd8+ZURy2bXOy9pm7PwdcDNrmufw3Ywl8jcpI9Vpr+40Ps+zAgC4ILnPJGcsdeCGs63uUgGZLWbWNeOZTp0OBeCHOjIG86Tx/o+f/1w1AJQ7SlsoHNnqGd8LSA6TF7X6tGLozS20tdVT7fzptabjz2VVuYc4Zci6nW/yYY/bs42Ntk6Uln7b29tt8+VLVfmP8s6CqoKzWt+9cGGFcmIZBzkfcZLFVijUMKg6VBwtOHNZWq7L3oZDf6FjgB4duACSHR2qr9uAy8ITGXR9BKLTRsGh3KqCaB3OLKxTJUw1TxRIVTG7/DsMLhwwaOjKmREt35VqE93vWz0w3lw8jAXHjDmnvkCAAKi5/HH/dNgFFFickfEXdAyDXpHKqkTMBb2x8XxYExx5irPl4PL/ly9f0XMxenGMaRkIAMD64DzYOSNSuy+DHocwgqviHYc4xLtyyDjQrCFzJQcfh4D9DQsAWeGie/bsqan7V660yxcvqdo+zjZ/tMYYVnXR4AwzTp5Jz/P79x8UwDGn8bEGSjXgsNQciCzi5BDZTf4fdPms35UrV8X2gArOWjHG0PORZSjSUNRxmHAeeX7AmVDQ4/QrtaYYJ9nfKH4zN+bs6KvnPQ4JVEy3kMJpoxo9ssS6AqYQMWBet27eaK/eudP2d3fa119+KRAgciOmgXosz7RHjx8r/x/gRO34Cu2E9YIsUN0fR2G/2qgpN/7smaL2unjOvNrwrcpJFAWZmhnPiBBvtMUljM6T9mJzqz1+9MhruLIqpwYWBYAFYIxSfWTzAACQqkG9hjlFw3kuhQxxsnHc+JSVcHKKrQhNfz0UWwHHCzmlOGDy+VPdVfUFNrfUAnJr26AA39/eoTMDrCMbTwIf6BhBK8+VFX2ePSUlhzV++8232o9++EPVnvj3//bftR/+6P32zrtvSxF//PFHaksJEKBaHrAZVlcEPm3v7KoOALT+w8Pjtrxyqr3+2hvt+vUbAoxgjjh94VDzV1RFjt2CHBIuJpgP0NsY1+1X7rTTZ05LsX9y9+P26NFDOb6M8crFy2rF+vnnX8ipzGXOWpvp43x9QIGAfNGDgIPUMAAA4HfMI90rws7hnEQnM049kxz+Q8DZvaFVVJk7g26hzgbtIql38PTJM6WFyLEoUI51Et28IqtuSWeAMAAA4A2/R1bQv5sbZjsReUdP0bpRLdeOTItmfPzNnmDYZb6chX11Lthrq5cutbfef78tn15TSowiHQcHbYEI24vt9uTeN21r/dnActDzDx0VT34uFXmXV5ddAKsYPKwXd4kZXE6HsHNv/R+jOPcoaL46O+j3NjATjYjz4c+OUYcUroujNTiqxRfOnRPDLwCAu7+YDqjfFQDg1IuxdzO/G3KNGVFFOmjDic6cdiY8DstEQPfesByN57Hve5xZ1ih3ce6n3Nmj0+dx571ZlxhAkfUYofl57+TG8eCzAWf5nPULLRRHimS+7+dZR6A3xjvTbKbc+5bTScNqiCIrv7oK/Qr4NmCfvH2znapafBU0jUMlx6djYsYOS0Qwxm5yriMHqQgfB3QEEwwUjOs6AiipzhFgZ3QeEhmuHuMF7sRJin0EAJB9GJx3GaCem7uXjBRf1lyBHPTS3r6A4hjm/lzeOwJIg8Fb69U7caRt9npNRm33vhi62tM4IDV938NmUmTPPa+xhVfWkt9HDhxpc1eFrGkYbQL2pvLuk+7B3ylIp/VOp49aW427wL4wADKfsHQS1BiKhHZpJr389mvWr8kIEIyOdM5XwNusR/RF1qN3Pv0zO+F9Skqfp8zaOV04bf7GVBm/06M08N33kM/nx1oLPgOxy8f9GZzoIQz6favgn/X6QzJXHZzkwM+NTuSw5gW8xYmXk1t09ZwTAktpPRtdIUZbtTfsQYjo8ukR9nrSIHo6vIytJvuz2+s36/qxC0M+l2f4eVXZvnP6IwcTf5fc674qZz9+WfR6fIMAAP38tL5dasEAANQtNrkWo4/V782E7j7x/qtbzlD4sTvftaexKXjONPjEzwIA9OMJOBCGWXwizieMVM6ZQKwqCBh/M+vVg27T+inv6/ex/0zAg6xt1oUxBXxQvR5a3He+be7mQRa6VqTW3yP7Jus42iij/MvHSHeb//Vv/vpETkrRr3FKcb70ALVbcqVitZopBRyliGHAv8tUTV9ZbYsgGaqOaIFMjpoi0IuLimo939pSUab1rc22vb/bXipKrUoFA/2PxcL4haKKQcoYFiiARhSxFIEPvilIWSQLkicKCJBq83HCmXSirkZniJ6cuH2avuhezVL0x0cCLnAmMCa5rIjY2Giw8ugPDweNzUvemg515V6KSlkHW4UZAQD29nUj4SBxISaKBYBi5eE8eByBXCA8Y2XVTAZ+H4dRzs2Ll3oGuctuRffUEbCqZu0Ljme6bgBOOYAHEX6eCx2ePzgKGOGMn++TQ47zh7PBWn/zzb32NdX0q5c5hi/j4BkpAOmLoim1Qq32Kj3ARpUjVxTxU0SwOh/YwXMRSii8rDtOOSaUomD0qVdOFoyFHV2kzle+KrlhHAIAHjzQ2C6cv+AIHM+F0l0XDCAF0U2iDzibKH+ec/XqNY2T+d+584q6AtAq0GkNFBi0LGRvgiISlaUoHN9lPrzbLfqobH9ODguOFeNLZfYoqhi8vJ9uDHxWZ1GFwhxRo50e8ul0DZ8tzhVO6q0bN1wRfm/PDqzAlG2BKERnxZyZn9N/AwixBhcvnJfjixywN5tbW5IHIvvsGc8BkMBJh965suT2cKfW1rROyCcy684hh63NmiIHA4BoL+uBM5voaXI3Kf6Jc0Q+MueO/V875ZoF0K1hAFBgLxWtARkSAcvlz97ARABM5M/qCmfzSN/ld69C9V9ZUU4184MaTk0B5FVU+MrTc6619cTa6VPaJ1IseM7DRw8axSffeftt1RSguCHMn9/97ncCps5fOCvA4MnTx+3et9/KmaegZtrY4SDQhYN/XUSJC3imXb92o7351tvtq6+/EgiAjCOf58+ebxfOnbcjS20ACtmRRgEooA4ALn5Hvj7R+/sP7wu0Y02Y44WzTqdhftpH1aqwsc85ToCE9UkaUJgmGJk54wHiIsPRFUlhktOhZx6UI8w5pW6Mwc7kufpiaeqcAHvicH+vbT53aoG+S5Syy3lL+q8uS+jeFVVl7ZALDCzuJHQh+wCgCGsF0A/mD3NWDYOtF5IJ1mVvd8fFFaszCE7CATT1o+O2AqvivXfbhctXDERT/+bly3aaO4Czev/btrO1JTm37jVlXmw2HHtati4R+Z5XKoAMBIzgPQO16PLILXdL+sbHyEZeDVhXx5ihOrYpo+i50aAziyAgw2gEjVGlOVK/qk9y1nIwTkrnAydG/+lOFmjiFngBw3SfVu6vaNJlcDkdoLrXDE5dRRAKeOht795AGoyM6TZ6FYWMIdQ7FkozybsVATGwzfrlju0Bgd6o7CPAeUYfeQxQwefsiNOqcnSMY4jmfTxbNkfu8aF/d9gEMAknK+UniswaKlWl5h7nMQyAOMbIh8EJG2WaQzmXcXQ9F1eZFg27ais5wp52ck5LiOE3gF+Vmx15mzbCU1W//7kcAEXb7BnH0Zs2frVOVSfBd61BLbxYf3Z0YGIAWycWu+XwaAIA4GmW0z6bu75ZFb9jlwTQEYhe7QFHRzbvHx30EXhMBXmPre+gkHvGTtW4ljHk7SS4/ztro2KmxVhNMWPGw3OyR5GlrH9+jn0adpDWqs5eIvsu3DnOIzKYs5IzD3k97+gdy5zJPr85351c475Oxdj2zM9MBHt0uLPGYavJVq8glYF7RzD5HGtjO31kFvSO/siMGmntk3OwHPqd41j682mbeyxaGRntHa5R9sa56hnVxk1nkZSpshH7aHL/PLsIkykO2SPmLtZdzZln5YxHr/QpD73TJ1+h0qpiX0Z3xs7sx9GfVTG6yt7OOnjNvXb+3cgOih6KA29ZdgJD/ydOYtaiX3Ofj8k9G+ZTd+6oQ+qpVWshazE4sfX+zK8/a6QneX09xn4f+/3N2c68J/3BKnzbBXWjI/P5+B2R3ZCYpA/UxWp0xEdavVds4p1K+Zh8H8/InNXBo9h60c+AxAED5UOpKHoBX12L0jxnYt4pllz3Y0CAgBsZW2yIjCN3o/bw//z5vz/B+NMiVM4fA8HpoGgVAzVt3r3GOcw4EyDYGPTLSyuNwn9noWZjIEEtEM1rnAwDgRpJQb8XOzvt6fP1du/hg7YHfYL+hlA/RRuqCvBEFDhMhUJRFA1qPgsuARYVxwZpn5/EBFEIvJsLGKcpi5CDioM1RMpmoAGOND0hn4Vag/RF+FXtUVyUKgaC3VSoWoQpygOFm3oAUozVKo7fW2T8ryNppqrjOIcSDSWY/8aopfI8f3ieowNzqkTOO6NsAmoAAOD8EDUnB/7x4yf6LgAAG85ccHT4PE4CzgwRtn/+z3+qiPbf/eIXirLj/BkAceQQhw3nCOo8+/3Fl19pXAADKShGhJ7nsvbkZAMs8AdHm3fjfFAwj0i0HJ0y8NgTnn31ymUddEAL5Iz3UIxNRQNPWjunCP+88n2ggJMiwHyIXr73g3f1bnKxica/2N7Wz99+6+32+JFb1cX5htINWMF4cSLZK2jc5E2/+uprBUDNqeAbKQC/+c1vVKjRRfKuy1nlWcyf5+ryOYFW/1zjBygxA4Q6CPNiT/AdnESi2/xJegn7Kcdhf08OOekVnDuccs4Cxh6UZzk8ans3q/xzHFYADdYWwO3c2ul2+dJFOaooD8bDmJ8+W5fyunr9moC33/3uA42D1AHAEdaP5z95+kRrLjbAwrxBjMrPJ7rjMzCj9p2a/85LOULsKePZ3nmh7grs0/Vr11RYDWYFueGKDBWVlmrD7Cvt7Virs2dwuldlACKHFObjX+seFw/l+5wh1hy5PH+e1n12igGH6J5BjQSKQyJnFI1EZ8FksnxQzX6//f0//L2AIdZHZ3zWQAdz1SVdBbkAxXgvBRF5Fq31mDORUOSGNoKcG+oIHB7uq2go9RVef/MNOeu/+tWv2vr680q3gMkBpRudiQPpopBKL9nhbD9p976515YWV9qtm7d0MajeA0ysbTMVcPp5LvKtqDNtK5+v653oPpxq1isFE/kcP/PF733js3yPzyDngAacRRkodemTApT0IGQxlOzUEYiBzT3AfsBKwXDY3n7ZXm6RCkSKyEpFWHf1fT5DKsUmYFtFxXKRx2kGUPWlVNda0ij2MKLdyhCGhBgwe3taF52hlWWlR9A2krkCcCHLdhJ9X8E8cAumE8ncwdFx26cmxKnT7c13321Xb95qT6kFAWi2/aKdgyl2eNjWHz1o+y932qEYcTuaJzJAioYKZOnWr/zkamupavDKU0RHUy/AcquOBQXG5FKOcZLiSZVZXsA1Vq4jkqMBnR7uk7m6jly6jwLbqLkP7YOq2m/lrvZVltlLRV0r+jU6XW6pxGL3bQNtzJMva33F3NgLsapURZuzaic4hkWcZumUSvWJQTiCGON8ctbt/Ppuswzb3ojxw7Ok4yo1KAZN/u4jwV5ngwcyb7vq6QESBKwUmyVGbZ4VQzSGaeyIgGv5vWyNckB8Tij0SMqeuwPEUM5n4nwlN9659tX7fQgqjMBB3sscAIXjcNruMPgaB6mn7DMW/mWvYnOMJvRYNCrBmoxzep9G5380+CcM7KprEptExSwVTfXnYxeNhnI6UrgDAd02tEND1HNkZMRm0/y6qH0YI/04RodidPrzbkvAWJSxB54sI3Z+Rtl0W8/Ydokq8hndaQXKJW2Dzw2OfeXzT4Ba5ZCN8xlBiMGZUqDjcKIIYJzAft/kuHX957mLMvfx774o2Pj7XpYTKAu4aBmqbgtD4TpH+bM/OZd2Hh1ZjoPuv93hylH/3nmfTC0YHTADKfmT9en/P/uS4pr5bmjhanPa2ZP9HDPu/rkjMGjmbXwa5UAWANVHjLPnw/pIVidbhrqop/evd9Ti1EenTNc8yLh6h1R+QlcUMQCA5KnWKq31xj0bHdF+7cYzFXp+Fd6tqLjupM65znN7eZt+XsYaWev1m+ZT9RH6Oeg+m9DHI5iTc9YDQ4PTXABAZKRfm+m1y3i+b+wBVXo56D+f1F7sDe1lh2ibhDcW6TMQVRqjAM5RRpO+l5atY7eZQb9WG03OCDoDFqbme2x2GHYpdywB9561FT+PcQ8gEQGT0rfsC/WZwtbpQSwzw0YQJeurMf3v//ZvTkRfJFpYiAaGBHmqovxW7qAYAOW4Yiy6Qvx8Iz8TB22NiuEY99UCDqMQSqyiIaDJx85rfbHzsj169rQ9Wn/WjpAMct557pEjwKK+UmEWYaqDhXEJAMBGYHgo8sJ3j03vcFEw/ywXn35dSiionGoAHOwNUV0Vo1pYHiLPKfKELlAuW1EqZDTRVzpVNGUIhto/qSBZI+aOw6KxFgAQRam0lqBhGr8NMgtfWuU0UZhxNpLziZDJID7lHt2hlqcdHZsvWiw05GMi/eRm77kVY0WnU1iN9TW4cNLee/ed9sMf/lAOrajMMzPaWyjwOKM4jZi7VIbHgcNJxxFP1FqfT3X5anEo531+XpRqBBpnUcyBr7+R4c53cToYO07kD957T5UvceKfPH6sMeD0Utjw/Llz7dJFU/lxapW7rMi9W1OSt42ckgP98ccf6/wDAPzpT36qyxpQICkLyGndZjIkmSeOGM/GuYwhRbFA1vODDz4QEIPjRJS1L/SHE8X36A3/7bf3NB7Wnz8qIoeTvHZGzALWm88HkcVxSrSHM3fu3Nl28dIlvZ99IMVladkVaGl9h1OIYsLRP3tmTc/TvhwetovnzrbzZ8+027duax08nm8Vgb567Xq7ev265vnLv/8HjeEcIMIpqPyzehcMAKqmQ3tK5FFyqCjnopw89EMAAJxl9vYcbfJWl9uLnRft888/U5HNn/7kTzXmP/z+9+3xw0fuzEAFfPWarcrZJ8dy3omI83xy6JFDHFtSCpIPHfQ8Ea833nhTbQ3FbCClQikJa6pDgiwzRhy+VEFnLc6fPycm0GeffSZQBD2iqNQ8YMpZrTdtFHFE0W8AL8janTu3JXfoxG/v3WubzzeGGg+AipcuX1Q3gafrT9v+0WH7r//lvxRA9Gd/9mftH/7+H9QxJJHA5WUYHOT8H2i8t+/cEeuGiDYAwMbzF3pPIvg4vAAimy+2FPlHJ8G84cxwaaBPVGPi8MhsHqKGFCBVYUiza9i/dEqAncAfZJc58zsAX4ErR2YMIAMByfgc/6ZFkB0IG8e8D5BCOvfoRLVTDnb3DECo8KDP5Zoi//uqx7Gx/lzr62J9pv6mSi5zsQGcwnVzAiVgFvA+1gG5wplX1Xo6EKDjF+cFpFAng8+rU4aKHZ5IR6vuyM6OgB05sMoVPFHR2bnl5Xb79Tfa1Rs32ovdvba+/aLt7ey21bnZtnBy3HY3N9oxwKdaqW7JQILJgFypVkt1UuHMsC+zgAwDddcF+8SUgGGkrjpWOTFMYxRyB/hOsDHkNcBQMoNidFpHSrJBBFNu3TWAgoNVxl/OeFWnVj0PulA4IivAXLmCjkyqxaHAqZHFJmMxUesyQkfj18VUMwf0UZgh5MAGAIiD0DN3AgD0TpQjFZPFjwIuRIYdqXJEJYa8gKWqzzNEbSoPO86mjJoq1mhjfzTCegPQd+2izlGc+jipmeekETumA/RGcaKdOXcBAFj70L0z/tE5SIV7R7cGCnRXhC4GXO/kOtJKseJ0VzIA4M/4WYnsxVA3BX6yBkAcBxnBFCUrR11GZBdN7R0XP2+MLOZ3iLsdJoNOGJGpUdE7NqPBbeamvl8yG4ZJZKRf/+xJKPFxmIc01OomEvuvj1j2exPZ5r2Rv5y77zIORgAgTlQPXDnX1syc/Jn4ff0wTk0M9vHse/+zpvocjgDOQeS18sLjAGaPuE89B8u2jn/nsIxsIb8jzukw0PqP7E0YIJFRszeCynodIhNZNwF1+vkY5feejQzc4XnlMHuMIxhh3VJ1OAoB7p3zXnYsF5Fxp8dEb0pnfg9jJN/POHr9O+wZgNtAIzeoO83oic6ILiltNLAz0pUl6ceDvHZpv9mfAAD92HpnrHeCp89Oxl9ckQ6s6moMdEBTzmds2nH+3oOAHJKrSuVIN4esT+bSr2Gv+3onXO8pgKz//sDIRk9VDv/4vJENlPHxu2kAoC/Mye+T1sN65YxHV2dMPaAZvRbd0csmv4tdbnZWYJYOcO8YcdaBLkafLi9ZJwOLtjnkf3bAlM+MAwX8iZ9q4MkBZT7DfWmf2yz0zEsB8aHzSgEMVXgyrYONS3W1GIqd49owHRuqA5hm/uef/exE/Z3rhzj/1ADQZbvgvtVpb0eEjIsfY9FOzpyMSqpwz+KE7+61hTmK2VHEi0JdnjSIKcYThh0tAB+vP2sbL7dFyzwgQkMV0WprYPvJlTFlIJXjS9RHjm+lKihnVEVUnGfpnAlfjFr4Otj899D2igJ6x4cDHZUDSX5ulImNBUcOogN5HpWaWQMBAiqSOC+KKE42iimIp42AWRnrrIGK2xWtj2iSjJ45F9PIoSNSnIhEUGRReVUVHpqwhVzCoT7y1Y5Kka+XirgyhpXl1YqOGEnC4MbBxgEAiOFnPM+XUNPYmecrd26L6uzfO+99/ekzsTx4Po4mUUTa0lG4CweMscDKYGxySpQeYvYFz8ThZz8AAIJ03b37aXvw4GF7/fXX251XXlXEDso3wv6DH/xAeefu677lCM/enqLHyBEpKfwM4Il+7rnkcVRsCPtAQK1+tv6sXbp4qf3L/+a/FRsCYODnP/+5vpvODypepf7aLvSIXAFu8A5kTo7+DBHyTa0hIAY/U02Biu5Br5ajtvFcVf4NAKzKWU8+LCwDvpsuBY4428nn5ubnPMNV/WdF32f9GYdaRS4tKpJO2z3OG5RoxF5U1r19sQHWVlf0TtH25+fEDFAF/Daj3vCvvf5Ge7a+3n73wQdaayLb9LhHvgFc6BhAlFzU4Eo9QUCY76XLl9uTx0/aLgUh1ebQ51jpGEoROBQYAyh1/tz59vprr8mhv/f1N+3Z06ft2dN1/b8Vpmo662/qNrz99jty6J8+eSIGhR3gg7bzclsO6tHRwYAaA8D88Ic/UmQdZsYW9S3m5ht55tC9WQ8ZIziUdR5dr2C2bW662j8yf/7CeTsEjc4Ha5K1+/fv6fe6pGdO5MzClOGsA8CRu/7yxbZSJ9g/KvKvnTmlonyPHj9qOwd77Uf/5J+0f/bjH7ff/PrX7Re/+Lu28XxTtSg4l+fOnW9n185J93F2mAsAFe9ZO32mPX++2T7648dmexTdkbMGAwSmAF1TkHe6ASC/L18YkAEgS6tD5IULAp2YOhOnAEco1LcDYOKIKnucTh/ICysB6MJ3o3t4ltgW5zxfV6yHIeICqwIdUtuj8t5Fxz97VswM9B5tN3df7iqt6NmTJ5LPOEiDcS8K5lhAUFdX9d7F2Ud/CIhYXFA7QdZPzlIpZhWKpN3s4aFaGOrsqi0UUZ0mYMhO64n7jM/Nt10c55nZdpmuB1eutOPZubax/dIgLUwnKu+iTxjX4ZGYQlD7VacBR6Nqu9hEsMFIaovakAl8OVHHA7PpRhp1H1FKtCEOU6K/idLaSLKBlm4wye2T7j8xwEgdCjuOLpzUG5U2/myGAXgzRr4bQ5Q7KFTEOCX6u+iLaoE09OzGqXTkSLVtMDKLrm7nteodVP2F5LHHCIxcJd8/BhzPU1pF6RxskMjI/8fXe/14niVXfjd9VfrKzPLedFV7NxzHWe5wuJIggLO73IfVq6R/RYKe9ELtQoAECNADoSdpCZKCwFmAWrrp5gynx1S78t5Xeu8zhc+JON/v/eU0lY1GVWX+8mvujXtvxIkTJ3zNmt7K7xkgdyDCufxNDmnKJuSP2nKGAFBCs4C/q13xVjimtaMfwUkEd5FgaEEEj5cdVX6vyXhm/bgyw3yfdk4VABSentzPiuERgbXGIbub+D01f1vZbk/MCAAzxFtDm8UJGQdozI19BZ7LbAEHX81g6f4BLEXbtxSqS9/JwXRrUw1FpwkG23UcWX4FQBnUtjTwKG+QP5clBZG9D9praICERhTvLMbhdtiYz/TGWU89mCY4SJYM57bZkPV8yW9LwFHAFP5l1RouzgzrE7Tz7aBe3Tya8pwYOXUA0V6abBg51sFYaFkr7VgGENZqGdQAlG3KdqYdJZXpo4wid4QM7iN4CR0SU+d1llUMgJiTsFvbRAOu/lOU7SoAjCAubT1ZGeqIpFZ4Ne3bmg4WO/U7O+hx959oe9qCcJ0K/wYAPAZNkqwSlIt9h45jsT+oT7qAz1ZXIs6OlknQ2nnQ/GsQJfbGKHfyeRHzRHvXYNl6T/Jn67Wu3vE5vjXg4f2t3i98Fju28vXqkpp2nloWVX1fB6i2HZ8lsp+k/5vpFPZa1dZ/AwNHYGfV4UOAnZI/KSqbndj2sgAAIABJREFUgOJBwKQGJOo9t94P2epqAM76LQ6GlWTOg6kN1NtOKRF8t+CObd73sJ1EMjqSpw0w8g3gh/ceg+31vq5rV+eXrmPx2bSR2K9b4Lc+77AVx5pBDm/r6uVvJABgsML7sukD/jdxbQCAAPJZ8pNtau3re2+xrWjssrV1iK62wC3P6DPX+27L8mmZIrEfl9L1P/7Hn+yzqeBUYtqoiquPfQrUAQYQ/IbAVhwqygRthlLzxOSkNiUUlunpjMOmAGugPZzV5mp3X1nfxeWlMre8WOahXqKgi7L49pYE/8jqkNnjQCVowfl033SMiYHFyQQEUD/z/f0y0EedaBiwaGeq2UsKodsgWWm6j1rS6P890H8oBJtSJMNIOVksrk1gRmZezlgqU2qSdvckbkVmSuOgfsqhLeB6NII3xosAWIh80iZ3tsiEhdHy7HzGqJOdCOaTntV8yeFSKUKL7NcbsdpirTJGvWqtRsacDcDZNp5vY2tTATnzQhs1LYIeq7v2qPe6AQjegWxnbFixuZNxJ4BAcIsADOCAn8PIiNaEXWVyYkKOCsrwZDnJoBMgUu9MgIiz/ujRo/Ls2XNR3d96+y3Z0YvnL8rW+oZaxh09flTBCZsZwRHPQgs2OQSAQLLDPtlQjEmI51lsj3ckmIUFAIX/Rz/6kTb0Wzdvl5s3b8qWyPg4YNQ8SPNgRIE4gTMBFbZ74sTJFCiMgByQid9FIJLAzBs4z0uA++TxI31fNcLZS5c/Hdg7owqdm0AGYIHNS635MmDluULEDGCtlKmjUwqUqeOnT/3rV69VrkAwJd2Inl4FpbSEo+4eoIB7CjxRa5QezRFt37CtVy9fBnV/ZETzderkKYEiX371RZmdmxO4wJi6RAZhOCjrYhrsF80JWXQL9TF2lFuwzj/88INymRKKri4BLo8ePCyry9EecGkJQCc0PignwREjW3zmzFlpLfA7jL3rnrATsvIEbpRHiAre31doVRcMl+GyrvKCaC3IZ5z14oBZXlrVe8J0YOOXSvfutt6Pw519K8qE+sosTKTpV5qnYCBlB5JEaxnrfSHXO+Xc2bPl1KkTEuAj+8/aYy/b3NkUO+b7P/iBxot96M7deyq5+MXPfyHnZWpiKlrmZSCN3sNb194sx46fFDPgxYtXAnQE2C0uygbHJ2Av7JWZuVl9HzBrbCxYCabtYTPr2e5Q2UGpEQf9HLBOAelmHJY6PMq+9rVAmvvKVpZIAb4BerBGxFTZ2RVAMjQ4rHXN+mXdRwvJos/R3hP6N5ludGAALfidY8ePab9Bj+L1y9dlcX5egCLvxVwrKErnEodBgCgZ4VSp9SEnbYLBQT2rgD/KOpQxitIvgiD2I/YXdSNItpYcJDRWYJYkdV3AMF1PcPq7e8rQ2HgZm5gsgyMjZW0jAG1+5xDdKei2gYDl+kZZXVoqG6vrZYD9lSAtmQrs4wQvKpXo6pJNyUmp6mHtLLDPuTsH69LZBsbAADd/t15BOMFuH5WBh1kCjdPblspJD0NOfGd9awRQRedqqK4ny6Lao+IZIhh2QKKWSlYlTmDBwb8chvT+DCbE77lPtntet9mGGvzwPeqAVedfrZ59gH3AvNhpNBgemdI2INHPuxCuaustw+atkE/JYAQOeuedGF/WGbbuPtN6p3SuLCiq67hneP7dDrDeByaIQQyB6ykOV7UFtLMbDmMGd5ng8DM1n+lALyKwDHsIBge/jz1zz2A2htMdPkiUZdSsC/saUZ/vwDUy9mZORhLFtuYsbUvfZ6ysUVAHJ3aQ9b0UozN4gM177m0rDlDtLLOGWP+RsIjW0zX44MBJjnwanoEBAwFRnhnjpO9l/Sy/66ybrpsAgDPiARoE2ODnVGCtrLDFZ5NRlT6in8/+kUt1DLZ5bAQ04YvS2lVgU1vmUI+fA1N3QuhgAAioDg2uAHMyc5glq7GPILrWvrvXhx3/2u4C/GrBAc+Jae8HM4QOlhgf71txzsbzmGp88JqmLTMmzGmz12dyzfMb64t1G/XpzZ7gcqZMevH5tuRov3RngN7oByQbQ+ablOwmGEvSvMc5wKc4bzpFFW37ezonHMTWwa3fIz8Ze1Iytxp7rlTqbaex/moNhAh42wA7hVmTju/SMO9PQQXv3Ne8HwJcmpHGc3lu8GX07MRMqZHg+ZaPmMKnYfutXQj+qcBO73N+F/uXtmGDE7WtuHzMMYtBirDJfI+m5KkFXnWNtIU4b9rOBQ5WnVmPPdH7fxvwGhiun9dr0/bld4r7xZngtaEkSoKo7TndJUau7pe24bI0zaO7duQc2ReNszVAJe/Jtj0+g0/le/F9va9iwt4mjhDwvpMdg6rOb97TiYWZY7+39zKfR5qvtDUDsAaoortRT+n64//0/woAwNnlCyeITZkA4/DAQCgi7pcyPDQYGc5tsnRQmEHj2uz0LlkbBZ9Z91arBuOc5ed54OX1tfJ8Zlo1mBtk/dQ6K7KwUFlRHV/IXt0K8DPLzANTF6sWWsvL2mCGDgXd3FRBDgAbUIMYWcSHvpFZv9jfR8BDb+doP2UjIAtLIMg11RWA9ympdEqde0+vKNQOnNkLyTpbLE7UDjbJvdi4qHFvHAu3YqgooTwrByD/Rx0wdNZVOZVQhampx3lG+I7DwJPtjD7OqOqULYrYnerGtIPj/pRiHI4gEaV45pAacDuadBYgsHv27JmADjJ5I8PDIZAkvYBNiXNFxo0APRTA2UBX11bUqu+tt94qL56/VPBNkKKM/uiogn7E0qBik+W9e++egq03335Lz/H44aOyvLAYrem6uhRITUweUQCPU3L71m1RsJn/UydONpsZY41DgCga2VmeaWhkWMEpOgbvvPuungFGwPXrn8tmybwS6HOYUaftdnjUexNcEfjwee715ptvJt08AiKh+HDtJC4ZdDSuKScM0ETZ29iU+LdRP2f3a4YHdfWwKySgBqqtNidxmA8eAnzDIeork1MTagE3MTmlwI4g+ZOffqJWe/xSZPPRZYj2cFCzh0XtJ2BaluPP/KHvcPbsGW0kM6+nRWumFOL82XN617v37yqoxZ7cpo2Akyw1WWej/wR3gEGwF7w+AOLYHI4fPVpOnTypfeLJ48flFZ0YyLZuR302oB6ighxMrF8EAOlKgEYC9s38cW/mBJuRYrxaFSI42CPmSnSKKPq9waGRMjY+kQ78Vrb6JINWVLrC+APSie6Pg7RNzTJsnV0FplxHDuDujrQmKAnopX1bF90hgtUTUh206NyUAj1dFwAAsGNKPqj/X11bLWsba2W/uwjM+Nf/5o/K977/u7KL16+ny7/7439X/u7v/k76J2gTRBY7xCKPHT1exscnBGYwRpPSNwiRTf689tabApwY84ePH2l/wobJTDVUsH3AwlXNLfbYCB1mqy1AAMbclHrtkYhGKuPfo+wwrCJAOQCeeO7X6uaAHVH3DqBH2Q7/VvZfWbotdaVgvAErQa4jIB8U4MTvCCCZX9DnX798pdIhxpFsdNsaK4LU2Is6WxzxLABkOJRR9hHAW1DkgxmEzfLeq9J8CP2KAIW2yhplDlx7B5Ew2vb1CgAovX1lZHy8DA6PlsOwJPaKukNwLc44yg0QBdyG5UYZ1dq6tDYoLejNbJnU8bNnvdhaG1GW0jpZco8j2ExKPzYe7VRbVeIIIBHRohtInDcOesKByHaymQWMeu0IwhW85TOwF9a/V2dr7Py2wUlLqY/P1S0CIzAWoI4zlsG4M6xt0OCShgAQLB4YgVNLja4/X2cvakfSArxyEDNA9bsEmNNSMe1c1eULDeUyQe2DTnswH5ivtnDTDrUYT7sBdtsh73TOv6GGs6L2RrATmeXoLx+BUUMRzYxsq86c5X8ZbWP31tuwYxqBRUYzqX7t5w3mwJ5ANCcMYqwC6DS7xNfk+hHMhGPvzJmzT6wj9oxovRUsknbOWsq/M2kO3uxX8ZRy+BvGSjiy3MsU1xpc6ghCpMKOVk608qydVl+/th8FJykEaedaQX5mvGMPYRNJSm2KL/r+AoeqPvQOyur5DgGMllLv8RBwk1m+OsNu1o6ZBR1z6H+kQKcD7HoM+LsBMNm/GEwG01JsLrUUXKYiOm8GHRy4oTnU1p7XwY/v5f2gDn78M4uWtaUDLk1qaeJ1djuAqLhSZ5Dr4DFbkiabqA28wk4dzAVgWUpfP7o8AVrrHMnWhw642V8Mgmk+UuTbNhKluC0luwHjKAmuAACuV7PcDBY6iG/KEzK5ZJu3fXhP8r9jhVo4L/70Z3hOxxMNsHqgPCL24xQib7qBBNvIDCXFBOpTH11i6q8AE8P+O+e5ZUCzFg6uP2HiKaznpAudYOo1Xb+Lzw9nu+t71ffWns4z5rrTsqyA09jzyVwniJ9JCUBAn00kFOqWkz4nPJ6eI+4U44/dhM4Mc1ufgfEOqbWRLJmDZyQigypDItmNL1+1riRwDxvAX4q9JfyW9vzUQ2TiwSCQ14VBwGh/HcwH399aNk0gn+cs/1a8nYwi9oJgT8b9vZaaNeVrek0ko6G5V+6Z9b4e9mCByJ7S9e//9m/2XTfL28rZYfHSU3p4uKmppLUX1GG+cATt8CDupToitRcKVMWOjSdW9D7EzBA5IIDf3Smv52fL9OJCWVxdUTtAnc9qS5RZ/qzBjGxVOHq8CFlNghJqaKGOoVJeL3qMnsFyEKYgLdUwQQ+5jg9KAf6AxiA7iTjybgQifAULoE+TEnW3OyoHQLRvZGRYASVmSACtutqKfoUThUPHWMAqwJnid7WAcgf1M/Ie0Ez5GbRjmAMEfFcuXy6XLl3U38lEK8vX0OxoFRbGQb2vs6yIirGxEACS2Yrgs1d0e4AFgj8CCYySIHwwAYCbN26J8UDgx8HM+/JcOPMESqK1Zo0hz60s4MqKnu+dd95V8H/r1m1dG8FArk1gKYGt8VFlSh4+fKBnJiAlMKV2mxp90eZFD+pWAPHxx99SwDQ/F232YCWQxbJOAvflC7CCsfW/yZZyfTKxRyYmVPsPzR0bACyIjHxssmTE+T2E4i5evKjA+NatW/p96rmhp/MlfQzQsu5AqdngmCcCRcbThwCZOHqHM65S4pc6cG9Tmxx0RPfiJijbEEDTP3AoEPadbQXzBCFsMjgGMCnIlsMcwHm7e+eugj+U4rERsvnDw4Naj6w7aNvcY1YlHAS6++X02TPlzJnTyoC/ePZcATyfPTZ1VK0YEd67d/+uxojxtbYE5Q7RGm9VNGvm0/W3PDu2EWAagnR7YsYonFCHjN2ysUaXgaBuY0Nj40ckSEn2G9oT6xxbG6KEYTtqigFvaBmnzZtyGoLesXHZCkDMAi1EFxdFaz9z7lw5d+aM7EuAZd9AoRVm05uYcVqPMpq+PpzMHgU2zDPXJqhkfVMWEIJ7Q4V6/ecvXpblpZWo40Z1OwEA1smxY0cV5DL2HBDTCFsuzJad/T2N1fd/9wflD/6zfyFBSZhTP/nJfyz/95//hRw7gLHHj59ob+GzAJDhFEbQxLoh487PyboDvjBOoM/sLwAO2ATUdtljspIYf2f+1MJPh144F1DkWbNus4ldqVtB2ReASSBBiQGHFGsJFgB7zcsXdGOInvbYNcwL/tThsUPLWEDBELpEB4C1wP6AM0oXEoOe7Pm0lwR44h1ahkWAaQ5A44CMbEWLUEfGi3XkwJl/W08gSl56xQjC1llrgI6MLQA1zAPsouxHTT3dMCgB6EZglG4Sg8NlcGS0dHX3CgAAREW7AHtaWpiXtgGg9i4q42RKcDfwwTL4V/mCQO0I4HU+NAFsZxARAVjb2ikyky1l1Uw3xk3vmJkkB46Ns54AQJMxNFOrUliugyc7HLWj7jZdIaoVol21w6fPav0FyOgsTxNgpRca12wBgLiIW3q1tM7IUteB5QFH2TTVykGy08w96oDATrUBAIMXAHgHHXY/Xzg8sS/IP61Ex+I943t14GRHuwYtmp/ntMU7sUcZ6GmkFmOuM0MVe344opE0jMzuN82N58EAgJlmBgAiaN0XaGd6cdBDo3WmHU1ntMMeozTPme/aiQz/B3CkpcD7XhEQWp8iggzbdx1QqqOF7CiYn7Few1fje00AnjbdETQKWHcmr10zzsDWwZfXBGcI11B2TdpSqcxPwiknzvbWZvGivAg/L97DnR8O0vPxY1uKt+1A+1DuURFEBjMgWBW7TWlBM3/VLwag05ZQKGaoWppZayX2kyhhctZS696soyxzC1AMIDSDwtQAqIPPGsyqAbE6ePPn1W0nKeB+fiWZEhh0MMJ1Yt/KzH0CALaXeKcALL0u60y6bdfP4IAQcdyDAIDXMj5PgA8RQOlsyFlugkL00xIMhYXiQJV3CWZLu+/W49LYit4jgFW9Q7IIbKcHgzeLZsZYJdgBaywnrV0/ne0zXS7QGYQGs8ZBtoNYxwViKMkmYu/ykdG+h9fMgaA0Aq/Gdpo1L7CzEuFM4Jgkid/34N7neXeM5ffjc/VYKADWZpri6QTdANQVPUb7SdM1JOvYUw9G11PZTbvXeI17PzNo59a1MBnUTj0Znd5rbPPWCcFX8bnYxK0W0xRYGTFnzSBrKf6p61PZicdI85AAn8Et7znoMrHnKP5MxoLesZsSedjn/R3AjdeFAQCuA7tVYFBV3aLvp0Zes+aTxWEQtzlvq84pnjeDGmFzCQCQudNmrQMyhJTUn5wuANn3G4eTmjmhUurtjhMYKvzaRFIh2PWBoAE2KmURUUYns4ATS9/wjfUyv7pcphfmy2wqOKtOuBtKUziEPGRdE6Yekz3dIY6VNV44qfydzzE4ZBq5bxyM4UTiRHNvHGq+5/KBcFqiHigQm6hDU+0+gnYCBbqlhaBNkesLZelSsKwa9J1QCPdC8XMQnOHUI24W7Ir9pr+kD1P3jCVzCy2bL5TGaadGEHn16tVy8eKFoL6vr5fnL2gBthgUeALZ7NcpGosya72lNxkTZMUI9rgX7za/MFf6pJ4+lFlqqPYTokrzOQS7ED4jEFhein7bPD//k7XmeVTXmKrkvDOOK8HyqVOnleFTZl4CWLAXppT5X1+Leu6FhbkyOwe9eLtMTBxR1p3nmpmdVXDA5qD2g9095cMPPy7X3rgW5SarlJtslvv3H0Twtk8N+VEFK8wN2Vio8QpYYFIcGlCwCjjDnN27d09ZTdMiWezcO/QT5lVrjy4B8wYLIgKVbYn3wURgHAhkcRJ5PmdXeCbGwI48wQMgA/PMWHE/KMoP7j8ss7PzFeUfm4zDsq+/txwaHFJQRtaVbDd2wIFHkA0oJmX6BLWmJibL2dNnlMW+feumAlGAKIIegB1sgsAW4T7egTE6Mkk7xFBb3kKDY35e9fljI6Plgw8+UKb20aOHCrAZE38JHBoc1JgL3OrtUSBu8TwcF+ZbJRVkXNfWytChw6LKc22YG7dv31FNNOyBK1evlkFKSDY3ss3hVukfYC6OluHBwbKyulJu3ripsSbjjEFsrm8K+Pnogw81R1DWf/359XL/wX0J8cHU2FpfLwtzCwqmt7YDDMP2oKgDbqgtYS8dAY5KM4HnpDQB8An7AkBRK0J0THp6y+LicpnEvsbGytwsnStmpPOwuDBXhoYOy94BDqZnZ8rjJ0/K9u52GRkbjc4EIyPSKmDd8oWA4/OnzwWcACj9+le/KdevX9fPonYVW4i6ZIIaBaEjozH36SRSomRqWmhIBP15byecD+uyqFOIBaRScFG02r0Am3z4qP942VP7TIA6OrKwPuzAAzRyXdYJ2dGoT45WpWguBMgVWV/2/eWlZQmWumY1VPBTFVsZtT0BeFyX9wXkYh+JPV74hAAS7hFdGgIkc8Aplowz3enM8aysLcYD+8UO+X2zfAAA0B6Idj50Y6DNU7eYZjAACPwHDg+V0SNHBEShcSEQdnAwwIOF+bK1DgCwVfZg+sBsA+TGycnOLgAhmqMSQnVygPK8ceBkpzCcP2cAwjcLZzrOOIllSiSxL1hBqSUTTmYFJtSCgpkT0lmSTrGD3ggyWjqnnWUrs/tZ+dOaMg625ChlNlIgXGbkase9jW+yljwdlKhhDAq839eORwNiHFC5bjL8VW1oHSCZBRA+bdK1ZWwpKpYt5xy8+F3b8XatZji/OFh2ZnVvBWd1K7QM3vN5CPx8hiq4SA0R+QuZ1WsCK1GsM+BvejS3GSRnsOqaXekBVfTsxqnDvW5qVOtWb8G2aZMewTwzxf9gABKtmKPUsCPAS+FAFOXtoPK7AmxSoM2ZXtfG2kZ8Hf50Zt1lVXZQm7nK9VwHOaaGA6BFgBBz48C8DkZ+y6mvarS1TyDMif+ZpUXOnvJsdvb1LNkVgZeL/cVsnJZCK1+W7lJVNld+H2s7689D9DLmOALTtv682bNzPlsbjOzWwTURPmx0TNKerqx1Cw4pkGkYAJEJ56yg1NPq9QQ3BlMPgkr188SeYJX/2HcU3Cb7xedDE7RTbpJlFGYYBAOnVRQPzYpYH7H3UbLQMkl4P5d2hM13dnhQBruH8yKTKxU1nnE1u6q2Hc1fJV4ajI3Ij+Mn6b2khwOTCQ2Odjy9h2gs0rij3EkTEDZYAQze55p9PHa2hi3kkmi2PNtsvXe1+38KvOaz1GvUpQz8Ps/LM5Dk8dg110tw5SC44722XpPNevW+LNuKxECzplO0UWMiPL6KMp2dz7l16YTjFtuKoGK3hs+xM/Cp8hTOt0o81uwoM65lT93dKZYbZ4dBb+9FB/cc9jL+59bot5AsCbZgJzAY38vuKvvBhGLu6KSi2A5QNLtpaN0DLlW2kipy4W8laBy+fmdXDbEI8mxvgUWhGc2Y+vzQHKeQrddFvdfwdyV2Mn6lZFQMNyWxY79ijyCe1dgeaBXaaZttvV7kLVqgKYDlFAz+n//u7/a5KA4QTg4USwJe1f1nsCtFdvX2TqSooUMl8oQjwQWbliFJt0rogvrW6CeMcNheYStY294s88tL5eXcrPoxS/RPNVzdqqvH4XSW0Q6swAcWgpSxA4mEpsrLqe45GQIMrjP9cpKzVyyHxEHDqjMb9QZdb5ZmSOAQ0aYPo8UYqH0l6xg0kuwHnUqNPINo+muhci7HxOhiHorKqmf7BwIr3pdgQ+J43d0KQKFIe/MmUJ9fWGgOfz6zvcNGzmZd1O6KIGZkdFQ16QAGZEF5Phx/AiAEGykFYE6UdRwalMgcz0ofdZ5zdgZV9XVpMgASQCPWJr9Hb2yYBZsN7TVUwwlCI+iGvr0wN6/yBWjTa2srZXbmdXn46L6ysCdPQDee0HOpBcb+fnn+/IWuCXgxP79YJienyne/833pO7BxcegSOKEhQJcDuhYQ2GIX9+7daRT2CbLsGCm7PDQkBgG/y1gbBCCQJYAnuCXTTSbcwBCBCqwBgtZTp0+LXkxQLdrOwCFlcrkWQUdkt0AhN8rhw1DajzbZmFOUFhw9Ue7evV8eP3pW+vvpDEEbQQCNtdLVvVfGjqCkPyQRs+nX0VYQAIC9GHYAGeYQfopg6/SpU+XC2XMCAL78/AuxRVBEJ+CdmpzUBkcA7UwrYzB2ZFydDhDXY13z3sw/mfVvfetjzSf2BgDA/4AavBfBlbsekBXmnU+cPKFxwUYIlpYWlxRoIyQHWHZ0cqq8+cbVcvzYMbEVfvPr36jcgZaRCE2SZZ9fWFQ2m2w+ApWM09U3rgjYu3P7dnk9PVMGsaXBkQBNuuP9rl59oywtL5a5xbmytLIoQIu2g0dGj5SXz19FH/j9rnJkclIAD2ue8Xlw/67m5Pz5c7J/3h/hwdevptXSkC3rzNmzsjnAp1Onz5Tf//0fCeh4+uRxuXv3Trl180a5fetG2d7eFJuCdfroyWNpTkwenVLJCfsR78N7MW4cTAANp0+dFmMIMTkYALQsFEqsukfp5gpEVD1stvRjXWN3tE3VwZyHgloXQnfr7pGAoZgje3sqS+BzQ8ODUbmQVGxzXk3hFINjh1KBVQFHl9+4IqFJNCAARvgf++c+2Dpt7MJhiCwWuifMP10rYDehfwG93yU87toCQCyHCLHF4aGyssweQPeQYLlorSVjgOwGwBUMA86H2OvC6RbjKYWDIshq6b0SZBwelu2FDkh0SuB7AJDzs7NyPiI43xWAtbG1XXY4I4aGy+DoaBk/MhnIf5anqXxge1sA6ObaRunCwQU0YF9FcJZng0EGA0LgDd1rgvmgYCgdpsiuB2WwCQ6rALd2toNeHwKNjBl2EwBMJ6WxcdCSclg7p3W2rs0eOnsbVNFwpAwm5HmUNcE+X/xcjHLUQrdfvn8NBEQGLCjwCo5TqVvkTAsqNc5RW8fqcZKTa4Chovr7eez8yunNnyvYY19IavuuGB6d+gcdzrAzUhnUsXYc5OjclhOIRFFLfa7BEDtOfv8AfVLFmWRE1t3r/E96pSijFQBgyqUzWA4A5Ojthe6Ix6vTQQ+SaktXz1pij3eCBw3VtXL0HOxELW44e3VgHc58AIlOljAvkXEKVhIJPWeyGmCismPGRJnxZKxx/Xpu6zGzP2WWj++lVr8ZjIiN4HKXDCAOzq1rtP19SiAV4Gc7uNAlCsDDQGJj1wk+4UPG9yKRQmlSgG6RRKnt5yAAINvZD5DSazxwzlbgLgLlFuA7GMSo1j9Blpj3lBUVuBtj0Djslehz+BsEiqEUHsyWEH9lH3MgrvGodCki65e15s3PYt6TTZ2BTkuT9zw0md+GEdC2JY2ymkAlY60GGKq9ID/vDKgFLNtsrktvAtBQaFXNvWyLNrsJhmvd556o9ZP3cQmAgspGrDRruVUu0dLzO/bMHA8Jeuc+JpuqyqliHw6/XjN0oEytqQUvbTeV2l7jHVqRas+B6fzx2RaYaYCxpJxbi6XeBz2XXrMqIUl6Qb1vyRbcYq4qKTKAEGOR50LbzKIjaLU9HQQ3bF+K92yr2bVN/kcCRzr/kqkS9w3b0Xsb0E0AIHyhAHD85feu9565c8J9AAAgAElEQVRYW9hzxj15HhpEbfYwBdspCg9bUZpfvw0AxLuliG4lptcU4iRA1oLrLaNEaziBWttC8/wJqvi5+NP7Er6Lg3yzPbxXOoZWnJWC52JupjaQ54T3ibKzFhyOGLOdTMlu534tplZq1Ph99U7/y09/us9D4KSSIWYhDlLvDUWBvsbUt4GY5KErI8tB4e8sIKGwuUiMJtUotwAGRNyg8lM/jkjTzrZaMFEGsLC8pIAHh5dsFyAAdFgCOl6UbJ1o3l0higLlT5uMniXQWN6Bz1JiUNMuDAQYFRPqeSBjo4GrHZY0Yhs6zrnrs9RqKQ1FlIv9QDlrhN2ABIcRDgdjaQpeh4poZnfcKYCgGQeWzCPvTnZU7cKePZOz7//9frH/YtRbZRWRsR3axx0uI6nI7V6SbKKAD9CtcVwf3L+vOZNytxgXOwIDoN+zYAkECY7V/5p3oz42g6dXr14r8+w6Fp6FgIisPKANgl9cD2YBQcIaLI/pV+X16+eqoX7n7TfLsWNT5fbtW5rXw8NDZWFxqczMzJUN6qHXN0Vx++jDj8u7b79X+noHytdffV2+/vrroOefOlVOnz4lQTmACwAGU9fdsoy5IAgkkKGmHBaAOiVAvc4yB4vdETSoLWGyPvg+QnbYCddZQWSxr7eMj40L6CCrzrUIiiN5Ed0YBgYOCxwgI0vgwVyODo8p+N/dhZ5/TIHe/MJsWV9fLju7a2Vo+LCEyJyNdqZGSu19fQqsFpcWZc9jIyMKwMg8whBhPTEe07PTen/KdS6cvyCnDjYGX8wvASpZUkT5APKYG9TNAQAAmAgG6SSBzTLn2BprTcFmblTuohGsiwh2sFPWOKUUBNIT40eCQTIyqr2EwJA6eK7JhnP8xAkJVarmtKe3bO8FlQk7eestNBdGdG9aRTK+I0OjKu8BFScY3d5BPHG+vPfh22Xq2ET5xS9/Xp48flpOHz9X+noGBCCRTaHUIEoMUC/eLDe+/krvh6bC5JEjKmMCvIENAZik9oFklNW541B57/0PyptvviWmBOwBnEPaHH715Rfl1q2bordjQ9DGARk++OjD8vG3PhbzAMbBP/z856kvESykt958U8928+sb0mZgz7ToIMEeZQfKGm7vCJxgXPk5GzaoL6wo1jn2GfWK7DkRClNKwxw9efJYa4FFjkMuLRWy6SleyZ8WecXGAKFwHAF0vvf975ejx4+Vzz77rHz++ecN+OOgP/QuwlGMkqBhrS3mC+0L6XgsLel5YbSIBpzngevqYULMzc0nWp+CYvswdoItwOdwakNoLEpnsEeXmgnttkJugqfMWazbAC5cQiCQrxTZO3NnVWfAXwCALfRCRsfK2NRUGRpBKDLKxXYrNfeVpRV1MRAADhCBE0rXG0WKu2WLfuzJ6goguu0z3zp54cZEUNQqBNsBMyvAmXqfPwKHUrG7zWZmPXAe5pmwah2lDue5rVN0ENgyEyLLyldbB95JeZZzlh0Vmux83um3wYygmLv7jujfW2Sk25p6O8R+Bp3bZrekU19nxOyw1EFQOOCto8yeYMcdAMDOVQ0c+N19hvtnbnvG9V37LsfTCYgDY+nnaBypjnbDlJMFWOWgkeA/al0tJta2zmtLOlowBADATqIDAmf1DKLJyd5vBbNaJz7aRzZZwnz21nGOWnwFulVQ6neSXW5XGdwMiiKi0wgqs26nvn5PBxtur+dAUeOaGXAH/fUYOjDGN+H8CiX4yOBFkBWskrhGJ41a9ic8tBVqo4Wn5j8BACeCrJFgO/D6UjutDMrYf/BbXT6hWmDVuHdm+eRop4ZA7EXQ9XNNpr998B1tLxG0t0KDXkPeG4I1HW0Ao7Ql1mfzuRwDvhdrKJ18bUXR4lHXSh0K36/RgUiWkp8PmzfoJtAjux3UAEY9Zp5Pl9a6nCVsM+arAQkqQVCBgmkHwQoBTE7hsWYPyHaKWYvd7o2RaXU5Is9ju2n2EYvXZQmAqOfZ6cSfiZKfmn3V7qPO9jq+aZ4tW4/HeDhwDA2oOsMa4xlzJXndDm2Qdn17Ddge2n0pNlWDs7YH7QGVyKntwNevywR4T/ljRn2xlQyyHSi2928DwxakiHXmmNF2H9B9fHmtCHioEGHNlbqwhX6D9GiS9t5cR2BtBOsGhUOQlk5oEbOp5/12AI81281roB639nvN4+VfWoFb3tdBtUF1C7VyLbOCtC8m28eJBbEAkhnDjJsl0gbxBppbkCJKAGJsDcpguyFWGXGqfWY+w7p01xOzpeq3Yex5Bset/pltLewn/IrWNmK/qMeqngMBlA27oZPt0fW/fvKJoDgowlD+I9DPiUuKllFWC/YYpeBBFfjvh/Ism5iRihrJ0Ys7SM52C4AAdAEABAgAYKusk52bn9cAQIUlK4czTIBEwKVa/p7k3QlhyexZAgCmV6gWCJr+QIgqRXBHtiaopUJfUlzEFCEZRE6YKRN2xNQmMfsms0ETRPOM1KmToTSA4D9rAIC6f9490BkPfgui6AAi61No/TamII8ADYE0AnYOytcz01GLXQnMRbFGgB+AKvyP0Y2MjpV+2uaptR1U2aBxi33QVRSYPXv6VHPmDC/ZXOYvAIFuCc0x3owJgT9tvQgWyA5++eWX+hk0ftfV4/QoWJTqbSiTsuETeEnUro8MHxRfaLpj5fTpk8quPnn6VGDFrIKDnbK0uCIAYGdnrxybOl7euHJNWcjrv/lcQdvVa2+oNhrl7wdJWz8yPlYQ8mNszGTgXYywEcwjqBgLJuwUGrcdBcYNu7EjxyJuA/JogUNARTadzYuxlKO7jTo6dEAOqi0BAAAEBAYEnr19PaXsIUBXyqmT58v42NEyNzNftrY3Sk/3TpmefVqWVxc0h8wlAIyysOvrajWHUB4HqMpL9vdEkydYYv5WV5bL5UuX9Bz3HzyQfRPYfufb35E9EEQL1Dt0SP/znKChAFEqfZibEzAFQMP72IngXRln/uf9WHs+sMwIwE75nDayARgri+X0qZPlzCl0Bg6V+3fvif5/mKB9e1uCiwIQ+weaLBsAAKKVYXPj5cKF8yrFePHieZRr9A0IWFtaWJKon4QA11fLxNRY+f0/+Gfl3IWT5aef/k355JOfldHDUxpfdAYoMRgeRW+ilJ6+QO6fPn1S7t+/L1Dm1IkT5fKli2LBAFagseAMMm3zDg1GOcCDh4/KjRs3dF9AEjqjPHnySAEyOgXMLxoTUP+vvflmOXnqpPYWNCd+/etfqwSD6zEex48e0/xQDsFcstYAUhiDEOcLuj1/p1VolAGMlIFDA9qrAPZoe+g5ZswA6NhX/s0f/evy9lvXpLVx585tPR/rAhFVbJHxgGGCY2sQNTIGtBfbLBOTE+UPf/zj8v3vf7/85V/+Zfm//sN/0NqCFWNkHB9HpQp7ASgBNDHv6AegtP/8+XPZk4CNwcMCQkLzJNr4sehoJQkTpHaSYR4EiOj2m1GqwN4KG4C549/oC9h5D4cpkGyBC8PDci5C7yL2VjGvKJlaXVV5Cu8qdlt/X1nf3Cqbu7vlyNSxcuzUaZWjsb9qPSfwwGG9tbktbQM623Tj6AMQwMag9IGs1HqIBHI/wFFYALVjb0fW35NoqqiQkeWv36d28FrH+0A7p4aWWgXWWR4QwUk4ow6mXPvYOlSRyeLLbBADAPWz2NngvAPECSp4p3J4ZzATGgjOXOl8UkDZOhkORu2I2nHhvZ0NrAGA1kFuA9s4O1u1c7LGTeaOpEBHBt1sh5ZybYdXTraUiuLLQmQN+FIF8vr5gXIFvufML+/sfvc+lyNbHB1PFNDihyRlOJIU7koQjiS2SQmR/YZ4KmfK7NS6xVP8rnUZwtlrAYAa5PH7yT77nOFslcf5eTiIRQwAgzJNsIQTvR3BJoE1+6kz4fVYOuvqObMt/1PZ79q+7aiHP5YUXoKXfDaDFq0tt1RuXT/tmSCRedJ4Vw6+38k25p+z1muQgOvjqygYTnp7/a4Orpxp83W/yZ7b92vrmLmXE0S2s3qvAEjQnpCaEgr+qi/XpLdBWzKhkn5vTQ9fG+0n74N6Vv7LPbMFZ5KevBct4KL1WpvZ9Ho02KEAJoGm3wLrRONv2QceA/7070UwGmBFE8AKOEM3LNdjXqfeb+pSXa/FJqA1uypLAAQKJQDg8YVpoS4RyRBS8i+TfeHjh69qAWftiZUmihhTqaMRAW+uzbRRYgiNkWkUFXW+toWDQazPgHrM/cwOrL0O/L6+Xs2C0O/XYJXWAee7dU8MGnaWZfgc5eyMfSoMzns1sUHsRLHuG8CtEtiUHTBn2VY1AIAAfRx8cg21T88vg/TcE39J5d1im0UJicGQ5jm+oR1ojFMGuxlPacs1m6xS5TcuUpc42H61h3S5xWv8fq2rEi2rWyDHZ3pbApAsOtlvC/JqX1c5ucHLtoyOYcCPdncwxxGd51Nk+8UOT1ChPUMD8In1FqBTdH6I/bwuQbDNNbZXd/qpWVz/2z98uq+stkT/hpRZVA2NmhtmW5wcVN3QNComPNXxXQ/PA0gp2rTlfFgy3CxGJn5oeEhOE/QUxAAXUN1HxCz7KUOtXVomAzko6i+LhSCFjZQvstzch4WqDS4dVCFVeT+iWwSwCCoYrIWFxUQTW7XUaAMSuwfPGwd6tIviPYVONa12ulTeIGSGAG8jaGb0m8cRJwD0oVIjdCFk1qO6DX5X5QNZcySaHc+PUBZ9nXe2lZFk8nF8oYKHAxwK1curKxrbtoYkWsghghUiFizknjJMKcHhw3LkQbtxAHDIWbs8z2v6k2ctO2PLJotjL8eZNnei+IdiOnaAg/7mtWvljTfeUKDx6aefKkg7enRKmXieJ2rBt9RakevwuzwrtHPq/9979+3y5ptvlGdPH5eXr1+UK5cv6tAlYGL3CYexR+3Q5ggYdyXLVDbWt8rGWow1Xx999FE5c+6M6sW/vvG1glnGDDoztsBY8S4EBrwDwSn3CFQvyg2g4QMAuPd7qPITQLSL3R0dCGB8YLz33vsKjABApqdn9DzcmzaIwRY4pJIF5jGcfWGe5dDAcDlzkhZ5BMtLqkUfHz9cbtz8VXnw8I6e6+y5c+Xo0ePl0ePHomOT/WcO0TPgmQUoIHRHnTfAg8C2fWWaX756pXeFDv/+e++XhfmFAkuDuSXY5EGYQ8Yo2jVuKWtPXTbvDWMBoIiNyXPHeiNgZBMyWilNg+EQXiODzPogUCXj//577wkA4N9//zd/W7768sty8cJF3Yfg2/aJgKUO2V5a0DFOtAQc1biOjY0I+OK6dHzo6eot87Pz5d7de7LDgf6e8s4718r3fvCtQtnkX/w/f1ru3X1Qdrf6y+jIlJTs6ZgwTvBKO8UdNAYC4Hj44IGy1LANAIwQND1x/JhsGgeKdzx2/IQc3YePHpe//uu/li4GdvSdb/+O6uXJ7jMmtJSEHXDi5Mly8vQpPS81WXQtiTp3xmVUa2l+bkGt/7ym+TO0IUJvgKA42qkGi4fxAAC09gZtFimJCMClX50tsN27d+6opecf/asfl29/68MyPHS4vHj5svz5n/95+Zu//Vu9B4H/kYmpMjo2rsz7C8QNl5erjMG+yhn+8Md/WL7z3e8KuPizP/uzcufuXYEPWnNyeEL4iRIGQJNjR481pWDMJSUgMCRgCQA2qtuD5gtV/SGVBNHuE4CDa0q1d6BPZUqRpQNQCv0WuRzZo7ges1oMzecAhyj2zXozy8R7I/eGAUA5FQe2xru3p6yub5SNnd1y4vSZcvr8hbKjfYH525JDwlpRa9guSixWyvzMbNllXwMc1kGzrRKAzfVVlVAFtbpXtuyv2kG2KFbr8LdMsw4v/0CNnnVFaqff+5NB6fZ+0V4pMlgh+MrvMX7O3oRzE1RR6874vPPz1kFJCMPFWe/A0k6IHRDub+qsaOIE6NIviFpOOx48g7MqfK/OFHtfr51cZzL8MwP24agHgF8DAJRA+dkOjmntePv9ArAPj1eZqEwI1E5rnT3xHNgBNIASWeu2NXLjpDXZylb9GR/AnWN83yZISfpwOPjxXPX41ePM35mT9qtTMM7ghANA5jicwggCPbZxjwhm8D/i+dJHoSRGPgk2HZRovvT7B5Tf2WcjCdxmzPlssA7aOnP7PJ3Bo3tnt9lB0VcbGrhLF9oWlb6PAzX/24FtHZwffKYalIhsYwSjrGH7q1GCFFnCJsBXbXBdmmABwLalYn0v24ltlXtJmwhmUlUO0wTlBOHqHBXzCgBQv1dDda/KXKIsJMYPGwzwInwkAIAIDGJN7ne1+hD2ZZp9BSZ9UtttG3Wg3TGulc5I/RkLwdn26uBWNp5NLVweYP84/PhIhAn0UgextkU2v2ufumM8LD5YEOndyd+nVCUSeB37b3YV8Pt6L9MeFLwtMSqdMa4BgBgr4otgcOjf/CcbTdtFAwJ9pmY9RdeX+j7+3dpGvIfX71X/vCmlrphSXvO2cc+XwLks8Yo9vVN40/ubf78+P2JPSBZAMr+8LznZ3+xTLiERYyD3d4LdLFHSNCoWzrLwXMfSkJMtUg4QYBeMMT6vjLlizVYM0WdXbdP1urENMwmsS/woAzs6m1JEMMYzOyqQNM49rN37IsaIa8d+iB/Il/YH9oHcJ3yOtGdkWA9flKB7LWoIeAZrD+TeazFUng+/xYk1zmJ8d69Vxobnd6c6/m2QwGcon43yJu9hoRvBz33W6pxogIIUOrXIZcXQ0lj8yWef7asuK0VtRoeHw8mHckpmQWqE2yFQ4smtEEUcIQkoDQ9pwESbVX/XQHW9iUT7pi6pgKuWnwfe3yvruztSZyZgZxGT0ZyZnZMDq7ZOvb2NyJ4cRuXKY/PGEO1EexBx5JgAnNFQ6S8KdKCZ14uRwZV6ekWPaxZZBXLwLohy8I44IVyLABqnEgcXCpVpJT44lIHOmkhtLrkh0+8eUSw+FwgU3RYQyjBwEu25FFiNjSrQtjib0dCouR+SU653z2xsVwZW1FsTQAIMbBA4JuW3HycNnYCtLTE9EPSyEr3Ft+TEJWUNI402Pb3lwvlzYgAQBF2//hsFQGTiCYzo2U4wCWDTjXOlnryBYBG4kh379u98LADg6bPHWpT8HsJ90Poja9WrrBvvgwZAj3q8D5RnT56X1ZVV1egz91euXClTR6dEe//iyy/VhpDnJOgny41NQNGmxp/3nJmeLl9+8WUckL095SRZaujVu3sCLST6tbEpnQAvRLoCcC/qxA0SMFfcm+4CUJVR2acM4uWrl2ovh531dGPT4ZCFs10EioyPTpZzZy6XtZXtMv16prz99rUydXS03Lj56zI396qw3sZGAW0Gy/UvvirPXrwQkENGko0SEEAUxR1YBv3lyqXLCq7u37sn21ArPtVaD5dTJ0+pFWBkYbckaAijAAAAQUaYHAJ9aHG2samfU27CZsIYEogbBACMQAvBzgv0bsYLG9G8JgBAsA5ARInExJEj5dNPPlEbQBgKUPqhiBMQLy4tl2cvnsu22QMIvtCWoA0QtgJThGsivnfuzNlyZOxIWZyHYv5EwdzhQ3QNmCxHj4+V3r79cuPWF+Xly9eluwyV0tWnbgpQ0+kSAhBAUA5AxDyTeVc/WnrYr65ob0MzAV0AlON559NnzurwogsAdsnc8+4ffvB+ee+9dzXfBJqsScZljHKIvt7y8OEjgTa00WP8po4d1fUAHRE1RFQuer4GsDg3P6/5Yg2rk0Qq6GvzV/1pMJdYk4A/iNbAUrlw4UL59re+rbXANT/7xWdlePBQOXPiaDlz6rhA1Vt3bpcvvvii/Pwff1H6Dx0uo2NH1DIRG19dXikXLl5SCQ1BPusPEO+HP/xh+e53v6t2hp988olKAWD4hMgl4OMhMTI4vBG6ZG1xVijY7u8vSwsLKkEA0GXfweHDPtBHwR4AAJ49fdag+2vSyzgkhoJKAHp6QlB2d1d7EvuB7WtxMc6SONDa9jiMo9sAEuCwJ7Pn8EyAxuzLM69fS8yPdcj3ASZW1tYL7sbpcxfK1ImTWSMZbJ4QeysF0UVEqXjuFe6/sVn2t3dKD++Hc7BFa8BVBU7hsKLDsmO5hUbVOc6aTmqe67vbXuRR++/v20lpVa9bh9YBjB2/xomXMxoBmMsdrJ1gCnUIwUWgzL7An3YEHag1QV62bnIwVgMAdsqcKYn69+iPnG58k5GogQXWEs9rWnbjvFbK8rVjWgcjCooy8eBntGq/MkEZD9dO2jf9vpwz0ZbDgbcj6OvbN7Aj5c/Lh8lnsDPtz2C/HKq+t4M6U0rbP0NToTMIz6xrUz/cgibRm7rl29pRly/VdM8IAMbMtQAk2mybg+5wDiO4bx3YeH/9TEJwwSTk2pRX8J6hRRGOJPbNHGt9V18aZ7VRjoDIjmed6Y712yr9H5wnZYGzF7dqypPlEM8XNeUObj1ncu5TSJNnNNDh+XGQ9E2BH9ewLxX7ctzHAKT3aQfRFv+rA7SD7+pgn/sdBBr4LOuF77f24YxdggiUamXwa0e/nquOILLRD8gy2FzLXseA7PUeEf6ws7IH64VhKVJ2wDwG5dkBvEESA3a2F/50oK7AqyoH9pqpAQL9Xgn9KIkEJlARzxlt1PgT5rH3B4OXBjDbfTGUyzXfmaRT54SkXNv+vWc5oHKA5OBR/06bhN1suw3AxCUDYXtmCOvdBABUXR1SkNC11mFv0eXD97Kt+B1so98EfjZ2VSnh13tZbQfeHaJEMNaNxewcRHsc6jVrG63tudECMJBRlaD4mQQyi8LeKz9JgM9elIDrDON3ujgLWjvXnmQgSmnqEGqUrYoVAtOI2DL1KRLcrOfPZ5XHr9nHvQ9W+6TGp8mGx96ocentBO28PwXwEALEBi09VowrPmR9Vh0EALTWU8TZa5v3t2g3psIzSFOJ+LHSAeA+2Dc+qvduxV+UKSKanzGjuws1gGQyCA/atNdMPXa+n/b+CqitAdqu/+OXn+17ojj0obtSw0tAxMPIYLNmh8BXqE1mF/xQOLO9A5Glxtm20i6LJx4oFr4dPtc3QAPehZpOBwIGrqdblGGcYqMqDBx0TF0n2w4NDg2W0XHo6j36vNXn3XMx7tWvA4sgimdGPI/nddsV/q4a/Wz/54PJh4wNjskg66/rEZglOsxmBdWUd41atsjuK7hPSppLJ7QxUDJw+LDox5Hx34nFk6AZmUAyq9wnMqKjTRaWzKNp2VyLQIzxISDhfvwu4AnZT4ATxLYI/gnshLYBvgSer7IFUXhBkXb2wshhVqRj6AOIcYJW7kweKwsGAP8zZrTOGxsdKXdv35IoHeUa42N0MgiQRDX2YhOsl9NnqNs/UQaHIlvPhgFl+cH9B3KkoYGTeeN5lpawoXUBAswtmTiYFlDwL1+5JEeE7P/jJ4/VElH6A5OTCqLlOHcXUayxSWzxN78i0J4rp86cLu+9956ojQRnBDnKEK+slKfPnsneCeTfffedcnRqSsGrRBfn5zW3Kh04cbJcu/amgj1+/+uvvypPnz0JEGIU8b4AUGAGCHhBxb73cPngvY9LTxkoz54+L1NTR8ro6KHy7Pn9sr21WiZGR/X+Dx89Kb/54suyBi2cVpubW0JUR8YQ3StldWVJ83d0CjX7YdHsmX8AH9YGAcv46Fj56KOPy0cffCTb+ftPfqognzHHngh2+d2B/oEmu/fi+bOmS4IZM9gXzAKy3by7aOMV1Zf543tc7+Tx6AwgunDpUnkJLCLo9XwP8BCb+Orrr8pvrn+u9UfwLP10uhxsBa2Je5OhD4e0qLQG9sfuVtSJUXs9Pf2ilK6d8t77b5Xt3Y3y6NHjsr6xpyAX+1ebyL5eiTeyPqZnonSI5wAAIcvy7OmT8uL5c7VbhN7vLOCly1cETMA+YlPm97AJmAIIEDadGRJpxTF8PTNT7ty5o/VGOcxbb71Vjh0/XtY31suTx08EFMC6APSgRabW6w61/luyIVgeT549k52ypsbHj5TDh2gzGB02tM7lkHRLsf/y5SuaY96HQH+XQLtrt5w6cbT82//q36oLwc1bt8of/0//vjx/+VpACKDcq9cz5ezZc+XHP/5xeevtd8r1z6+Xv/qrvxJYizgjXQuWV5bL9MzrEJbZ22v0GNZWKS9B+6FXe53bQ7IvbKxvlNevXpaFxXk5BcqEZFsqBCexD8Am2nkSoLM2EP/DsQIAgOmALTEu7ANirKSDTgCCPkVkJu1QBdXUey1/JwgNkVgQ/MMqTYJFQRtAGADMmwDnsq811dU3UI6fOl0mjh3X97a3okMCzx+9vuNeWlPYwtJy6SEbjsMIW2F9rayvrCgzFIrglJMFFd5iPQYt7BDG5SvqeWZQnLmoA0Mf7A58DMj60LYT4uDGdeV23O2oex+31oCddp/fdcBrp4dryyFSMiCysQbxfT1lcBLYjyxEiPLqubINoCmRPlMdcNlBt/NZO6g1AGAnr3aSa+q7P2tlcT//wTO8fkf7Kso2CgTIYDPnog7iayfK7eMcVHKvCJBDX4L/2+dpg3zTMh1AWQdCtuDTWIGImWdt94ROJ9dlL+nMNpTmtl88z2aglrH1HMtJz9aBvw0cpW4FgP9+lBlEfXgARdF6M1uvWXQtHfRYg3bkI+vp8a2dS98/5qFVSvf8hy1Hl5HwkWLvsdi09Q1cBmDfTL/XiAS2rbZCP6QVVHRQXDvLdXAUayZKKSLQSfHDzHaGqGMIWh9cd96HfA8HSrYFz0M9l35v22Xzs6o5Zf0ZBwkOJhVYZ/vReizqe1rFXu+ce3kAdG1pjPeI0LBqad6+T31fr1nbvwOTZmwTkKifuwaAPG5oWLjjhXzrkKqVzXHmS48j7cuZTAd/nj9nai3UyHw3WmMJcnpf9PyYUWH7bPYU08ibUooE0CS4FjGOasgz9tF4m62QZT1teUirLRDjHHti/SzeNwwA1PtxvX94Xuv9tp4X7XWNEGwKLlaAZm0LB23pm3S2La4AACAASURBVP5tsCb2pYQsq84zPn80j2rTXgMAsVbZAw0AuASAZ8ZHaNZHMlt0dqdWABdcU2mgd/D40zZTr7n6+/V4ALZ4HqxD5/cUU1wspbZbRT3WbI0G8W0Xrb1mh5MERTrBu2jBqX23l3Z+bWmYAdF8E10/SnCDgedYwusKP88JZCeNTf+vQcPafr0WaxuRWVQCit7vPW/yz7wf1Botf/Kzf9gnOwKVnYdj0hoq+Np60BOylZ7EHpKGZyfHL9QN1TwXDp8haA56WXdkVzOzzYvz0mThVGOR9VxBWx2UgeFQkx3jhQhWo6wgWk+xuBhQMqYcAghrQYX2c7htj50ZnGw2QIJSrhcZ4GgFWFOcDzoPHix+RwF+1dpIG3hmFKyEadDBhy9IOhub2RVWpx0dHsma81BZ3tncjN7pKToSdTK9ZXRspHF0CUSj1VWP6ntxlHlnvjdAZmtlVRks6v+ptQ5l3tA52NoOCjJInPtycg/YCFCxcSAZb1NDTVfBoNAgUGsSsmyry5oz7o3KO1n8/f3dcuvGVwo2jx87WU7Tom51TRR5oVvr61EP3Nstx/yNN64IBIJJADUcij4UoIvnL0pEkA1hcWmlvHr5WlR21f9m6cWVNy5LLI6A/dOffSqbcstHQBWCLBTOofNiC852E4QhBEgAhVo77wsdGbo5AAVsk2CCBKJ+9twZiSFiG/4+gQx/R08AmitZUMZ0ZhbV/GUBUQY/oqd3CIBI7Xe/p1w4d7mcOXWhIC42M/Oq7O5ulNW1+bK5vlyOpnjeF1/dLE+evyjHT58ug8Mj0sKYX1wog8OHZQ9Li/Ohat5FWcGAxg6bgUrNWKPbwDj8s3/2e+VHP/yRatX/4i/+QtcAAGAzJDMKS4DadOxbJQ6liMId5RgEZtH+jyD05cuXTcClYCWDO+YQsITAH2CGdc74AATRKu3SxYtl4sikAC7GVRT0l7BHrovSrrkimNqG8dJfzl+4KIFIWmfSg35uZrZsbUT5x6G+AYkB0tYN8Kmvr7t8DO19+HC5efum9CMmpiab2rPB4UExPbgvmW+xZDY2VK4CwADgcf/+PdX+aw1Q+jQyUt774P1gomzvKHDFZnh/wlp0MHxwo81BsI9oKSDRo8dPVG7DvkYZAv+ThQYAwF6uwY4YHxeYQr08NodzDXAzOj6ua2Az7LlHjkyUyYkp3Su0BrZKb/aLBRwgA895x/zz8/2drXL8yHB5582r5b/+b/+bMn5kQsyY/+6//x8EJH340cdlYXG53LhxS/vlj3/8L1Xv//DRo/KTn/ykPHjwQPNLIA5TB2G/8xfOlyMTR8rr6Wl1LJifRQukT+Ju7Hq8u1qW7u3r/Z48exIlWQI/t0S1l2OddsrpSK9eU6BhtmC3AXROqq0grQTVBSSpc9ie6Z/ObvtAcwBqx4I55no8I3s7c0rdIawRul/g3xsA2CG47xsoI+NHyuSx4wKIKYHBQYjS7cgIsA+wX66vrJbluQWJ/ym3urej4J//0bsBAGDPAgDgGnU7wHjeyCb5YK6p57VD0yGYm+y6+jyx49B5rcgBqb/9Adq1nchwpIOSyvUcjNYABc92MGtZAwC1E1vPQZyXWdtremFD/zeV3c/Y1r7bUTHo4Wf1+es/a0BDc5LnrRzIzCIaAGjHN/SBHGD5TzmEjUp7ZPB8H4uleT4OPhd+i8+GAKMiW6wztRJ68u/b+fS/w4nrrHG1LoASGsneiHFoa3X9/pFFaqm6UYLpbH4beCghkXuFWIuZqPEY1Tbk4NRgjwEAZfzFSAy9Ap7HgUrkNU33j8x1MDKLQE3bVJ1Ja4WrnKEMWno9xmYA6vv4QdlK04kZX8NlDKnqJpsPWwjhvii9q1sqmnXQ0n8dFBoECLtpu2MIV1Cf+7ZNXLx1y+RxwFSvhXotO5Rpg5C6hWP81PbkOVaLtgP1xr6m65CbwE4AAL3hW50N2XJS7W3X6raVSTOv4aZ22raWwIMz7XUQ5H2hXkv2qW1LTaCWJUP1evM4OHDRnMN2MViYz8A5IYHtSm/EttsJJHgOWqaMg23NRXa6aN81M/mNbx02W9tzTrTOGu+3XMcAgM+jhgXQEXjHPmSgpd7HDLqZGdMElQfET3ke/Mz6PWv78b7tcW32mEYnwmswAdgMVg/uRTUoUIOuB+fRAICZOPV828bUbcIlQegjiHnQMgC8R7CPuKxU18nOBrongJTOj66CiKcBY49TvRd7bDwuB88L/7teo7aBKMXFg2tb4Kk1pMomYDAEw8nAkta9dWCiCF5zU8eCPve8lmCANwLFfPZAqQyxapyvrVCh90jvhYpvt1o7MADGvQNEbcE7j0cNSNR7ksdJ71cNWv17tT11/cnPPt0X1R56VyL+/J2HgCaMY0VwuLZBO7tATLxAeTEdijxgL8IHPcpYIWaFQBRBM46U+qXTJ3t0RAgztA/9zyFFRg0EeX9fWX0EoHDCCRqYLGURE3hQ3efQYQV5OM1giDwXbdqaF88DRAaRtRC8j64BupytQoKiHuULAjmsGFENmowBNCwXrg8nO5+8n1gAqmVtjdyXANExgMLzsghwni2yhcgUlOStrAPxAQ5YQdAB3Z1ngOpNkM2zkmkn6KPOm+w6mUzmB4p18FBjY6IbAs+0sDDfMAsiGNtSECtKSrYiCzHBFDZMSr1sYHs72o2her2zraAPajfdCTDsne3NcvfOLWVUjyKsdey4srLUGwuISAeUTN6Jk8fLxx9/LIebrCnBFdn1frKK41CVh1XnzB4rVsfiktrDMOfLS4vljWtXBQC8fP2yfPLppxFEHBqIfE6yIqiRZzHRFo3fI/DC9siCM+awFsg84jQDqtDGjWBsdGxMgQ2fRTG/H4AJxfOhEIuLdolD6iZA5jXaU241n2W8R0bGGwE0Ka4TePA+O/tldORImRif0rjTT359HTBqo/T3dJXjkxMK5u89eKzg5No775bJY8fKA1HwH5f9rnBStjbXFSxRckNAy7WwF+ZZpRzr6xLeu3r1mqjijMM//uM/Zh1wl7K7BOwXqX1OEUPaChLsYl+f/fKXKfwYm5U3n6g3igA/1lRQq0LAbyz2jXRiWScTY2NqJ0kdNaAEzxZ6HGPl5ctX5YE0GfbL7DzCcUXBOm0daS1H1n36NbT+Lq2VuZm5MtA7IAG6J4+eqNQE9g+ij4zv7PxMWV5dLEcmxxtdEWxzigA99y72Bmj7AFZvXrsqwAwA4IsvPg/gsHSJVv/u++/pnQmUERS8ffu22ghySqhrwNaW7On48ROyIUpsyFzzzEsIKUI17+9XS0GYBV99+ZUCZHQr+L2nT59pD6K9H+KXvACfBxBgfAN4pZsDXSlGxVoBhECdnn8DUrAf4jABlPDsO5sb5eKZ4+W9t99USz8As69v3Cj/6a//thw9frz85//Ff6m98fMvvioPHj5WGcH3vvc92c/PfvYzPUfsnUETRhPg8huXtR4ANVifK8urAuPmZhe0NwPuoAOAzSI6+Pzl86yFDzVg1iRf7gQg9kY61mIBKFsYwQWlADAF2KcMtrGu6RgQ2hRQdFvnxi2y7KxJS0J6JpT/BIBNwM8+wO+/fP5c/9ZeR7BG21b2i76BcuzkKQltCvjc2wmac9bcyQ76B8QAWJidLT0wUkKtqGysrkpgsEvtC6OVo4I4UbkjsRy1/ymC1ah3m1oql8VJi0a4x86YD/bIHES7IO/N3+QImCnnYMLOCteL8zlKHBz81E6O/64SiSwRsDBTXY9dO6WdwVuWObh3ebZyMvXdgVbjdFelg3b27JgcPH8PBt0MrN+xdWYi4LM+gvLJGQzV4+kzIp49PkOgVzvADuw7Hfn2nnXQ6DEGmDVV39876KC2gWCbZa6dVs7rtk1jWz/r+QsnPDRlnEyoM5++voERrxePr8XXWkChFaxS4KdkRma602MMzSYzbbKev+pPT2KhFRDrkV9VO++8X8xfy4o5OK7tZ9CfytZ7DlqrGtZ4n3DgxThJUM32YtGz2u4dGH7TXNTrJIKhNsB3sIptyKfNLN/BMda9BPq17Z+9ljrAqEo00u9rZ70JrFP12yW29kUbe5RodoIYqQ6vazkLnYvzYP96CV5nm8jaJkT3z0ykgp+qP3gdiBoA8L5hn9fZSY9/82e2yPM41PbQEZT3RPvC8A0RAYxA0Pbe+KipwSWfIwUrva+04EuAkPpMcuLre+nZdf0WwGnGN+eW5AXnoc5jSqElWhdrNQQ04+8GaHwz7yEH39PjYe2NGoTxs9VrMTLsbZAZdtI+c/uu7Wf8PV46YoaDWfN85lSGrwM+79/xvRpM0SDFaFXX4/N+XoNvDvIFjOjnAbxKb8JZ5hxPC7H/VnDfiJCGL9DOc5ut95rx+VOv59r+PK712ot5i5gG9gmfYX4PAgDxOy1o7PHRSFTlVv5+rJGKTZMlLCSuAYvNmCD+kD2lYJ/n1Weh7cr2ThLYe4NFZRvbS4pEfUbaT6jPOduFxiP3yRrsb/ac6r26/s9f/3L/0OFDmnzXppuewCYHzZO6TWWw0ykheweVmgvqhcl2Qp1ho6Y3Mi2tUkNA12Ux90WND9fk0OmXyBQ1rptyCgEIaN9FcIZjR3aFDGJNWSQQGxsfFV2VVmeivxPQkulW38QoHXAdBu8BA8DvQzCyub2pYA6nMAK+1QaRtZE2BpXIrAY5aaEcl4AaFmFwb2zeDaedQN+AAOwA3kcB2xaq8QNNBo1rEswtLy6kOEagkxgBzjDOMSrdfA5AgCCGcaU9IAHFq+nXeufRkWH9SX91NlTTo6C387uLSwvaN+1MoyBPoCDxDt6FWt5DofbO+wcVeVwBGyUfBM8E4Bg9NOpzZ882Ne7ce3lpody/e1eLGCo7wAQUe4EuygzQD32jnD5zRtlQAg4AAIv0IaolJycFQriG9Q0Yc0oWeI8z584qQJlfnC+379xRUMZmw/sCVLAJEbAzL8wD4AjZaQIQMSUOHVJmn6wjwTvvBc2d+Tl67Hih9p9xf/nyheyLr6OTk1kTvyNGwcTkZLJNehTc3b51O7tNHJK4IBRsFiY2644OgBkjQyPlUP/hAJJEsSVYJMjoLWNDg+Xz65+XF69nyvDYRJk8caJ09fWLvg4Ysba+gotQRoYGy8SRcQEyz58913uRqaf0hkNGtVSqg+4v58+eVxaacePdCWRnZqf1vWNTR6Nmentb1G/WAr3rCWSxI4AZQCMLA3IPbBoASr3XR2KM1Z0g24N6Y2b8L547pzp+ynZgBGB82AK0fAJAssqAdgRuPB+ZbcoI0Bi4d++u7g09HjYDAMDG6kbp7UajpKe8ejkdQfLIWHn+4kVZXJov27tr5dBgfzl+8riupzr8qSlR+QERsXW1tBwcVLeB8+fOKDP8y1/+QmMDuMB7nbtwXkAAWgAEoHQBALianDgigIQxRoCPeV5eXlHWN6jQe6rrl7PV01MuX3lDDJHPr19XAM+z0NI0GDy0MO3ReDMGrD3WuwAjFHNTgM5tLQ0AsCZUPoSq/6HDqjsjwB0dHizf+uDdcubkibK4vKR1IXHM9Y1y6vSZ8s9/+COBFZTVPH/2QjaLHaPfwbiw7p4+e1q++uor0fhZ3xNTEymoOKn5BcybnZktiwtLKrO5cumKbJv186tf/bK8mn7V9BlnPXKWcF2y/tgYAOng4UGBB8w/Qp1CvAUiwe4I8NmtJgHkAB58+PtADTVnU+2CQYDuCFK0hw/T6QDtALQydqLd6d5Oefr4sVhB7gLQR2cKgnn0Ik6eEtjD2NfBA8AOhwgsAjL9i3PzpYd/g+IDVKwFACCB1y6CnxRAs3RylnTVLcyM4ocT7f7XETzXyr12TnkegxzYGL/vEq3amfPnaqebnzuQiRpnNDui5Kx+TzsTITDZgtgab9PUK26m7+vsN/dUm6NkBensbNqCu0I15sv0x28CMg46JY1zm8F8kw2pnJY6iGtw+/yLxjPrew2eGADwvRz8szd5bpwZs0NVj5XvV4MfESAFWy/GPzI13gvttFr5P85XfzeyS3wBEm9vkwBpM8UGyFoKaASqyorLhoLa3wYb7ivfMgjacZS73qynGjyJcyNEuPTcdbCkWvzIcDpAcT08/hbPIIc1HWVn7Gv7CNAi7Ld2TptRSAEu7hMq+L+d6bJTLCZL0vFjHsNfCf2AyNp77C1O6XXh79dBQ/ML+ZeY23YcrXrv+/v5OYeYSAUO2dHK17V9e+/yWmx+90C3ChuBRaL5PGWmBPwWk3MXANkqmXL3WHfQ1MHM6Oz7Xdemy6elE1alSeX9KNZyzLXHyjokfhfXdtdgouahomyLnZJsF79zHfBofrtCdDv2s/2mDSHP4s86AKrBEBPUO20khPo0z00ZR0yo3wUfvAY2GvvPPYLAyzXXvA9xSuiyBDPEwIcCYe9B+wal3c2jk3XkvaMpUTpQ/uI9JuyzZdY4gA2hz7Cx5nvWTmg0cUKkVzFVx5i3ll3vpZ7Xg3Zfrx0DAGYAeBwNxorRIGAs1xpPmSwaga/Zoc1jRbKXEmQxXCowgr1OLdwpn8sSUQOYrCHbWM1IOXhOeM35fTzm9fs1e3J2iiH4J0jneVS2tOv10orzNms4Wgc0bLKD4EIAqzCmYn/jujwv64s/3VmNzxhoNNMuxjXGxOdOCHvGv1v2VoACB7+0BlRCG74EYH39/lF+ErbrsazXscdOc/Knn/96HwfJA1+jU7w0zi7ZNGrFCfQVTOfGHTcNQZa97lJ22JAzsEd0iqykZHfIzBhZ290rA6icI6CzBzgAbXtb2TAWHxRyAACcQ2pONUDZOxsAgFZT6xtrchLJpjEIyqytrup3LRIiUareqFl1Zh0dAKiuBJIEudCHyVjbwO3E+DDypEv4I+vkxWrIdiOigfYhTnZCGUacZdqOeQw5LLY2t1QDS991Agh+hlPMwY+DTEYJEIF7q4d8BpAwAMi4OzNGxo/Agfcja4sSPs4rQAEGw7sjHocSvwzJaqQpSse4MZaPnzwJo+kmS7YlgATnnC9TdnhG7s27EhiSyfVhjqontH4ythcvnJd4293bd5S1tzaBKYjxLtFhgQw7mgKAAw8ePGxQRgAJPiPgIjP5/J2AAFEwgh6+yMrDfDg0eEigEdT+FWwF6rFo1VuFjDZjzDgyD4wDmVXGkN8l2OR72DPzBviD0joZT57RwTKBH/Nz6dJFaWIQOGFfZHYVTPT2Kki8deuWnhtbNduEAIaxJttKQIzAIIcMtG3sHQE3lOixwX7YKNsbosZPzy6W/sHh0ntosKwAGGVWZWdnE2ngMjk+pnp0WDlPHj+WujyUZUTvdDiD+KujwWrZ393XOLz//vuyjRs3vhYAgM2T2eTAwwguX7os8U7GmqAb++CdWFtscNgBJQFsGG5hR2kK88pnoNFzT+7NfQAT3rp6Vdem9zuZauwMu2I8sDWVAczMqI0ewezs9HTqauyWV68RVdxU0IxAHYfDs8fPNG+nT54pT5+8KD09aDGcLhubO+XV9IsyPfuszM6/LmfPnmmosqdOnZb94ljj3BKwsn5oEzk1NaHSlbt3b4cGCFTvtQ2J912+ckUA282bt/R5Kapr3W/Kti9duqzrvX49rb0wmEVbAiFHRkc0D7T/Y31GB4pH0VJyO3rcMoY4lnR9YNyxGcYMwUnsmZ7crEUHfYgLyidDh6G3T9l3xmJ+dk5g59HJifLD3/vdcu3qGyov+Oknn6gsAhAIsOrkyVNlcHBY5TU42ffu3i0Lc/PqfvDhhx8KIHv89Gn5xWe/kCbH8xfPtB+fOXtGXQ6YU8p51KlgP+r2J8YnNJ8AUTdv3WwAAGWQy77Wh9hDW9taT+ydMAZgMbBPY58CSjcQpzwk1oprfLE3a6EA/npft3PIvmllX+6H3gnV+QTy2gdgeckOB8ve7nZ58uiRypcErFJ3CADT11dGjkyWI1NHcQEzE9UKmOnwRaEaQduFhbK2sly690t0AmDvgAEAuJ0ODTFDBEIRQNi5M/3fAWzrqMgVaxgAOJsOkHhOO8E+pM2ycwAvRz4dBdahtGkSKI+69Kin1p6ZNZjSsanK9+xs8Rk7LP49n7fu8d04KFXdYPu9zMA53k8AwIHuwaCvDqD9Dnbya4euBjl8r1r9Xo56UwYArdiZrHSaM+NjAEBZz2QvGmR31owA3c9ZAwt2vh0AOpizI+0AwZ0AMuxogo/4/dZVbt8pazHduiodSPb72pntBCICAHDAFZpKEdj4ueyr2OEMEMiB3TcJAGbZIfoVErLiWk1T+2QGACbJtW/rS5uPRACMQCk+mEEk7ltn1u0rOSCrg7EI5lJcrdJi8Fg52JPDHHm3DPqz9rlRv28Bp7AjdyVoWwd6POtMnoO7+j5mLRgA8HqrA8r2XWiP19lmrvEZq7mxfTkA8DVZYw7+6+vr+VOcMMTqAuBAI8lMGPBGzXEKcDpYk31aq6EZr5hfAQCpYdUGFZEJNgDAc0QpU6wLzVcyBlSykgxb2QtBS8X+0LsnIOo59Ds7QNnZi/p6/tdnshzn4Jr3vT1WNQBggDPsO9eAypG+AWjK9oLtdVKAMQEAt/T2/sM54c4KVsi3fciGMvYx2Hlwj6uDK54z7D/YIh1z5C4cFcBWB5nEFs5gK9DM/U4MrSxl4KJiVKfotp+XktvmfQ60f+sInPcd+MbDRfY/RCEP7kX6vUb0MJlWyRgI4cMAAOoSAJ7NwSq24ncAQIzSlq7sehHvZxaa/FMJDgYT3V/e72pb8Xr2+vFnO/aBrgBP1fKSEpTUGnHHGu/pjr3EEqvsvt4D6j3D9zLI7XIyn+Oeb59XXmPEOzHXcV5pjUg8PUqp6r3cz1bbjtZSjLjGlxjE51XYqoHMdp/UmkmQrS5N6frT67/aV9us3BjsbBnNAAAgo0RAHY6OxZ6ifQKDubG1UXa69su++h8GIruFujU0XAV2+9G3FVTCtPms/YGeIUecLMQAwdqGWmIhAodzLmXaPvrZD8mRJ+DlIEAdW/TZvT051mT5+N2oCQtKG89CRorsGQODUw9Sg/o33yNb/eLVq5biEjoXHQeraueTTiLdglSbDlAgDhiCLf6HlSDadmbSMXocdVqQnT55WhlGlS4gRghFngxZT085OjWpRUyAQu9qvnhXzwsON870zOysNmuCBCnDJ502EKM9Ueb5mYJcifBFoE7Zg1pcdHeVO3fuppPer3EnhSMqYDedE4aC0p0bDsEd44pTzUbLPQnYOSAuXbyg515cnFdQwXhzb0AJobu7oX5J7b8WbgZAKOgzTiw+7oexkunWIqtaMzF2ZCpRg0ekj8AE8TjqnLEl1Uhvb4uejwAeWVpa4SHiR/Z6Zvq1Ag1akLEgEVBjXB4+fqz3PXfuvGyeTDL12Dw/9oHaO8EHASQAB6UO6BUQoDmjZmcZ0AUKYmQ3d2S3CoSHo9UgQT8iaaox646OD9S2ExhfOHdebTe3NlbKl199VV7NzIVA2emzpadvoODyMfYwLAhmBnq7JbpI2Qg0eTLs0OEPU5+edYEAZoAbtM8jCKXem+f48ssvyi0FhqH1wdrmHRFXZM0BkhHgktXlfz7HvSmlYI4Ixh1oKJu4u62xAyhZnF9I9lDM+dHJKYEcBL0APsw9tnzlyhsCYaDW37x9S4HsxQsXSk9XlxTpqYWHeXHo8IBaAqrcYXurzM3OllMnT5epyWPl3t2H8AnKxOSxcv7cpbK1s1U2NpfKl19dl31iR9g0GfgLFy6WQ/2UHoyL9UE2/ec//1lZ21jVnG5urUdL0719gWfjR46oFIEd4N69+41jDfsF2wSUuHb1TdktbBzU4hmDpaUFsUsuXLwgEBPmBu9Mpp26ed6XIDrW5EZ5NT1d3n733fLmW28JHDgrvYmt8tUXX5b79+4rmFWNPUKQrKXtHemc8IysB8aX4Jv/WTAwGt5//z19/sbNG9Kl4DmYT4JtwCmANBwtnDMAPUAxwCG6JsCUwIlcXVstv/7NL8vc/FwZHRvV9dhfsTO8UYJ/AYVZN8c+/vjJo/Jy+lWIu/bFeFCqwHV5NgQh0do4c/qM5pu54ZnYrzdSdJSuKMwHwAvOEgDa9tZm0woHxoAO0AxAeS4fmjCXenoHBHyyJ8gJ2AP061PJDCUAAAByPERT7C59tFmcOlaGRsYg7Ze9/Th42wyr0vLah1cWF8smIj0bm9K24PSDteXWUDpsczw4x5hHB112tP7/AAB+H5CpDhqcSbXDXDsndjYN1tcAgJ3qGsB3BjmC/zbj4PMpmHGdCsx6lmzvpKqHKjD12NvpcrDkjDtz7oDRganPYjswOpcrsS+z82oHx+/g78nJqTIhdqj4ufRuKkCgUXSv1Pk5sw0A1IFOK8zY1mfW72hH0+/rwMOOaoSlzsS32Vee1/NhRh73MpgQZhoZMLFIyEhVreYcrLqkpAl/A7XQu1DmIqc52246a6oxEdujVdB3ANPhLEsuO7JHbocl6nvOfzh3oUvQ1shmhlgxYajGq1wzs15OtDgQMWhRz+NBkIX9xIyM9r0zq1u1LpS4WDrMTTACuwSNogTjmkghWTjx/Zb+7bkNpzmC6nqdRYCh72q/aO28YidkbBQ2R9vozuscfJaDzJI6AFOg9VsKaGlPDhgbbCNp4bvJPshAmzJOB5d6ocz8SROgas+oNYdYWTKBmrFIvo/HI8YwtT2qunx3+nCgZQDAZbHNOGaJgYE971/8XH5qBrYOXJz59H7xTQBKPFPwkvxOnlsDYQREBgDq/UM6ZJUSfXMfg0QZ7Pr9rSXQCJx+Q2lwU0aULQE9p3UA76Ax9uAsNalascXvBM3c71W/u2OOGO+wV/5eAwDBbAqWsRnJOn8q3RLu808ycLINninwWUvQUQJQz/dBACDanAcjSSBRb3f4osmWcCKDayiuVJcj9uwWAHBLS+/hthM+V/8+/64BgPpc7ABOck2HDeQaLhlkZ8mD58tnk1mDPgAAIABJREFUokshsE/8DyXzEkj3PevzyX83wMz18JmdHGwD/Si/4z3MguNZ4zwORl7TqUfz6NKYKFWrvzwP2pNyTwhbjrH1+mvBEbN5co/LPVKMjKrUquvPvri+TyDldgM8kHsVgu6S6Vsmc0WGGPGw7I8oGgetEjIIRwNAi9v9PEFZslWSEAm1c6HeS40T5KixGTEQykL0RZsxro+DSIaVM4pncZ29RJ5U204LsV05rgwaNbhkjmJTiODftB7uSxDDF8EpgmhkvsjqkbFHqM7tM/iMFfy9gH3odylzHKUQAiaEgMYX1+TZcG5R1jbqiQI6wSkHHAwAsmAyzOyZzAIaHR4q586c0bWfPnki6jqGRNBEpon/+TfZf8aFgIapxVBxmGmFx2dQTWf8BL5s7+h627vbei7EvZg70K8bN282WWvGhUOcrHyID8Zh6pYVULhhMBhlhcpP0Dc1OSH6+PraSnn04L6C2xMnToqSSyZSXRkQqBsZKZOTE01GkID81ctXGicU8lWKcXhAwYdKODY2FNAzPxGgHtW8fv7FF8qwnr9wQe3e0IAgOCGjTaAOpZ0Aj4D74sULTf9WmBcAAyw4AADue/vuHb0fwRzXgTbt9kZmEhgIIQjFNgmq+JNn4hl9eBL8ozzutnswUvii/EJtylJkjIwiWXwCdOhHtGFUy77BQTEAEG6bXVgspbe/vPPBR+XUmXOl/9ChsrS8JI2I58+elEf375bDA/3KmPKcs9Mzeu4etaKKNlPKmm6h20BXhkkBADAvoPUT/DK36oJR1dMyR4w3Y8j8YJ8WASQwD3E69A2ijYn0PLI1E8+mNiaqnd4OYUIBUT0CY2DAYEN8hvEHAABIAVBhnslC02ISm6eefH5+royNj6htIesIsInSDBg2/X2HyvXrX5buLmjzfeXylau6xvbORvnii+v6XRgJ2DDvNHFkQo7t8PCoavq5x6PHj8Qy2N7eLH39PaKmq9a5lDI5NSVFfACqx4+faP2xjlm/AEOsIzobUPoE84Qgmb3n1etXskFAB/YjPotd0BaR79+//0DgBjYFwAEA9d3vfa+8cfWq2BayxTeuCtRBs4Ev1hJjLYBheUUAAgwbdDak+bGx0QhmAYIAsl26dEmADSwnWBrcGxCH9cOJAfAE6MiuxTtFoBqihxcuXSzvf/BeefDwvkAEQFPuD4tjbnZO+6k7FKjjSE+vQAQ6cUzPvhYrh3cGdBRQcu2abODWjZvl1cuXsq/hoRE9j0shcBQ4W3AgASmxUweGsFsACd3hh/2esTBIzRgxzwAAg8NjAhPsEPB+BEcAAAuUAq2HKCeZOgCAfnRk1HZzuPQNHI7uBJSl9eT5JCX07rKzvVW2NzbK6tJSAgHrYgAokExRnzhIg2kW3QgCvBVzJB1HO192GjoD5KBRs3/Gwe369LDJui1X7fxGpiBKp6IGOjM4dW1fBsXh1ERLN+5lQIJndhs0swu4Z8MAEL23dbjtjNTZLJ2REqTK7HQ6MTxrHfj7DPX19c5Jl2wp9C3dNZy3ltbdOKHJfnCgKKcnHZsOpz9rP/Vc6uUdjqodJd7XTpsDCztOdsJqUKF+fp7bzx400Mi02/7qYCB+z4KIbVZO2ZoMrmGaSQdpp+0fbjuwzTgwtZMXvbXDl4JVxftYxDfAh8gi+dz2deqA0PeIILTVRNBnXPOczyi/KIMo19MqsNjbKxuboecEIIo9RdAcWku+h4MuxlaBQLYrDPX36BFeB8b2vWxzmlsCqWzXZ984ssht0ibGqVMkzs/Trr+2ptmBibPRbs+pzFyCDQ7om7Fzq0J1x4nuIi6RsJ3W4934jxWd2PNY22UDDjXBYqrIVy0WtSb2AuDBN9Z+WXVmiARKaAbUAUETICWTw1T2wB+y84d92iwhYn9R5x/1OW9LA+oWd8EoCNFlv7M6+GQSzmvKQZ0EutUSMFgiPAdnkqOdGsRUEJVgVotwdAIAoUORXR+6QozSc9oAPKz9BGm8RvXOuUcEAJYBdqUlYIr3waCzBRnIWPd1aAwcZEs5+FZA3BPzyWc8H7Iti05m4Ox9J9ZAgLb86aASP5mfKQmlQXcZRsXyac4TA2ltaU19VsjmknikuXLpRBN9BtjU7IUZW3n9taUrEawLAMgg1r9TA+BOnHlNCUDLVnwdNlYBV7Yr/myDcdtj7Ok18KNzM0FmgS/77XjbHr2X6dlS68RnI2Bmvff7fPU6aZ5HpeYhdsx6MwOKP70eeC4zuFsQKjvFqPQj1p786QSIA9wPlgzT0NpustuyAMPv4vPFdmWxwXYvirFyctXnMiCMrvGnn1/fX11bz8ztphx+6Oe8HL9EzbYoGco8B9VZJQE7WzrERDXPXpQgE6r3J/M+QF/0NusQQXFQaKib4JAhY8+mwOPJoVM9KO2l1uXM8xmcfEwTsMCDjLOlA476yFwkTCbZLk4Eghl3EeCF7czzHtQw06ZNQSj1n2n0PqQAJ4zW8D0frvydwIggCyef//uzZl8HRy4aC+KETsCuGABschZaBLEWEpYH9fjoSDk2NSWnnuAIZ83iajwvDjd/ypB6emI8VNe+rM0XujsBFk42WTTeCYqyuyEQYBBk02EBtf8XiHalYFYAI11SSzcAYPoNi5Vgj7FGNV4HQm5KCK3hsN+7fbsszc+W0ydPCNzgd169nlaW0RsWWeATx08oI03tOsrjMAZ4L8ZkcuqIrksmnmDx3Nnz5Tvf+Y56iN+8dVs0ajKh586fEwPAQAZZR0AA5lq///y53p0sORsm8zQ5MdlQgwnSCaQIxnhO2qLhPN65d0+ZWZ6P2nXG03XBsRhj/A02EOS6rzxOG2NJsK1spFqOBIDFPcheMq96HjaLtGOCQ+j8ZPNRGge8WGUO+vrKxStXywff+pYEyu7cu6vgYGVlqfz800+Vgfydjz8WgABtXFoKPJ9bT0rUZ18BHuUKf/CjH2nx0/edYFNt8gAxYM+kejpCk2RsJWa3uKRyFOwcO6R8gfEgIOf74XhHn/pAMgHdIuBnzFgTBHlc77133tV4zs/NlTu37wgshPkwPTMjoAD7QSDvzDla9u2Vxw8fqkUf92KPoOyC8fzgww8VVK5vbCkwB9Dhi5aMAC2u12fD4/PoPJD5Z260RrLGD3vhOrNzM+XBg3ulr69HmgoqNerrU3BPG7/nz1+U27fvpF7EhOYzdBEWFcSz1thb+DxlDAGIZMAm4BE1fVo7hqghc0RQDkCAnUzPzmgtEuSH0OBc+b3f++faKxbm58QKCEeI/XFdInzoe8CooAMBJSmIrJqBBABIwA4LgDlDG4T9G5o/WgcAGjAWerr7VE4z0Deg52Lcgs2xV6aOTQk4Y89Fg6Gvv6+MjYzoWZ49eapOLIwrLQXZK8g64YzSAQBGBQAj9s5z8oywTrAPSoNmZ6a1N9F+cvr1tNY9bALmiudaWlkOccWjdAGJL0BHACA7JAZ0xVjK2nBshjaHA4PD0U4SjRoCfIJvMpOb62UO4G47WqSCJnR195ZetYocKAODQ9k+sq+prwcdV00pDurOtgAANEqWFxbL0vy8GDyUr/lwDfp8BD4E/zBQlJXVuRTK1naACNYAxKIdYhv48/AO8NxJwPV74TTQM9kjA+V6RwyczgA1s/hyZuPLPzf1306XnWye0QK4dtpqZ80Bc2dAm8/dCOnuZLK0raGsgQqXSfh5onSwrW31e5qFoOAiW7HFWdM6c7Xjqr9Xddh2DP1nMOKyRjMD17asL9vpkX1X+6ro4lADNbXTb7/AAaADWL5PEgF9Fp7foEadXZE+TbLrmgCpA6QhsA1GFvdnbTTK1RUjgGvbJzFbBeDEiZGGdWcFawFVB2qYqyy530XjuHeg9Z3HlgxV0qelT5A0cNuRfCM0ogAYE3RzeUUAHKH47rmvgz6xXNIWGCNn4jzuDeBj1keDsFTq/BXV1T9mT2JMVC+fdPC6E4FtyM8U/46140DH5Uh14P5NGcY4C7vLdnbYaNdJm7qrM6+dAFXYGwCAmSn43Xxxptqe9I3MYgZIEYyROuB20MtH5WNnSUANRmh9bwc93gCW7THsM+bJ+xCADp91QiiCjcju6nNJu5f5dKy1DEqzLCoyuAG4OPPJ89bjb5YvPzcQGSzi6BVvgcy63ansKwEuj5XXKe+qceiNNVXbq8kdNRDGqzeBaXZScOCt5/TW22zBycSQv99V+nL9cv/6fmJgVDom8evBgjBIEZpdZhi3dfJ1oOsaeweQBsH9b50fuac4lnGGOGwgBfoyqK7XFueREjYJyNVCh9aA8LPGfpy0czNncnydEEIBzmBavRf7Gq2NZdtR6WnEKHsN2kZDB6MVxmttpu1+oT19L0Ti+WrLu1rAikDX2fw26x7+mm3TazOA9Yhfg+VlptBB4ClAU635LC9w0pfYLP4eIrP2WUgquHxRAKnAuGAaaX2lpcknS2FIAxk6J7OVZ+z/flfbTtiVz1PHx6EP0c6vr8e6kh1yRvzvP/3pvnouE6xsAgCQWRmIiazq/lSXn0E9m74GM/hGCja9KDdFgyRYJiAKgStnHwJxYtOLw13ZCfopZ49EbUa5eeOA8X2cafWcXqMV4HbbopCASQh4BDUYDhRV7r24tCQn3Zsi2TA22Fh8gabxbFaohAUQbIRgNXBfLzDGBEec66MIr3rihcVow5UKmIdT+bo2Yu5tpJbrCUkSda9f76OfK7geKKPUK5PVnYUav6cATFmG7ajt57rKQPf1laPHj+m5oWoTcJGV53cIuggwcCIImgny+D2y8jj0GBCbL230uA7zSwaZjDoLkEwEf5Kh088yq0UZARRdFhnPBR18aioEwu7fvVNWF+bVXi2Qrx6Vi3iTYdw4kK9dvaYsLgEm47a8yPys67onT52QI/qb3/xGAdGF8xfLj37/R7rX3//0pwIzrrwBfXxEJRCjY+Pl+IljcrjpeR4Cf9Qkr8gmcVwpE4ENAMVdDJL+fgUdBHEElgRAdCyAKk2bPP7NzwE2VpaXFJiwmjQHss9+zT1fBK+wIKACa5zUEm9EQoJknpXlXF5WEAYAMCP6N1n/AdVFMzYIKU6Mj6s05Mn9R8qEUpu8s1/K1IkT5Xs/+IHAjZ/948/1u0P0i3/8SDTkf/Uvf1wmj0yonvuzzz4rM/NzmitsnMOUezBXZODPnjkrYIRnQnQNu6H22psCNsUzE9zxGdH/e3pl43wBSJFV5jAABIr6bg71yDD533YWuC+/A1jw8UcfKQsPhR/NAujwKmXR+K2p/v/subNlaGSwbG1tyP7Xsr0a4wpQw3XpakCgzbzPzs0qqMXxxoHEKVlb3yqraxsCj3ifM6eCbk5gj/L+i5evmn3t8pVL2pc++eSn5dAAe8uInon/33777XL58uVy9+698vDBo3Ls+DGNA239WGfPnj2P9qVkhVdXFbQiGBiiklDbVzSf/IyAmb2ITgfqILC9rfKfDz74QEwnhBD5PsAW70CLSuyVscU+owXgttrjiZKWmTgADAQlYV6EbgZ7L5mabmmQYOer66sCG955522NB/e6det2XAMICbB2d1/Arp0RQFR19dgLVJi/8z/0fYLfSxculosXLwk0QDeFVqQ47s9ePC+b2+tiQPG+AMHsoVavf/TwYVlZWpKNseexRtkHaXeIzWJvrD/W6/Gjx/X+vDdrkLlHrwKweW0dIDKEo+wI8HxHJibLyPiE6pBZjwQ9gLJQ9CndoEUn+yPvRODf2zegMrWunr4yODJaxsYpTwrGVDgeOLl0v4FhsVv6OMxLKTOvXosFwPriIIfZJgZaKVr7vAv7EfahwEBqwAjUbgYTjUM4nQLG3gc435N2oIK9yCT39rWiP9LTkQPXOiysY9f4hWMOSJ01telGeP81COBghu872G8ZAOGMOYNQZ1P4jB3ocJrjGe0MNmrxldAW76b7VcC6n1M/63BEs1WihbxqNfkU2moz6Kkl5Hr/DNrs3DnZ4DPYzo4dSsY6ai6ztjlZCsABnSJase/boauBAQcO/nmAn3Wmrq05N632YHbYYxHPSQYQDZl+jWnQ+KNLRnrGTWCqoLkRattXa12LG9b0f4UZUZvZ0svFMm4DF4+VyhJKgkwV3Z7pkNOefzJnufAae4h5hoGRwWOliB8AQLAvbItWBw8gLFg2WsvdUQJRc15tcwp0KxV8jX88SZMZNctDrP3USuFxPW8R3LQtOW2fbVAfglz+tzPxLSAQ9FoHMW3wHc/BnukAoqXttjod3q/8Z22fLgFgXl166blv7lNR+WO+OtkS+Akd45Xjc/B+8WydpS5eDxagzIFN8Ki1l3g/sqlZTpFBi8Y1tU/0DNGbQOxeAWIqKYlSEtlcZv/N2nF5LXfy/hM20TKgXKdtO+LnfDb20Kyvb0Bhd9oI4MRzVu8/RlO1N4aBp7pEdBKIPbcVEaxBTO2fCYI4yANQt3146DXHjaW27+a5r23C9lZfw88b+FQLDNh2G1uMOo8mSyzgk+dr5ifLtav2on5GnVMpDFk/Q66u2OsTfGoAUdlPlAT5Xby/NqVXqhtqAWjbps8MvxtzCPsn5jL2dl9Tz8Y5m+/muY/zp2XK6VkE1huYJmhvM/4CkSpxSNtxzG/LmBATIQEcs8Mc/2H3LvkwyMe6NTgdQrjx/PHcAR4EAJDlEbph6KFF0uz/o+vNevzKsiu/G/PI4DwlZzKTZLKyKquySnJbUrfRZUCwvoENfxy7DfvBgAGj7Yb70fCDDXdLsCWgoZIsoaqkUo2ZlfPEmcwkGRyDQ8wRxm+tve49EZkdVURk/Id7zz1nn332WnsaulNgS6Hjoq9C0Gc8WQ+TVGkJO7Q49T2quGfVhhGurvaSiUjox166LA7ikf/pr/5qGxCOEaQ+zhWiJZZCGwwvv5kYKdM6SMQCwuCMOFSVDS4lVlWBfVhtyWBOYT6xiBXekEMIYQ37qTSEFOXpOoXo4t2arkJuAGYbWxWKT/uniTGHQhN1UBXjlTNLaHIdmMlfNrB3aFrYc54NUOxwFnJsigGq72LApYgSoBRQyTjxCgJaYL+oMO4FsyG5wwiRosFwNCuEwggzo/ApFaqzV6nN70HR85q98IPH5+Chw92evQvKmyZsGG+VgMGePTLon7942VE8TAZ9hdyhUBUGSg6rPFBO+QAk4bn22mH027ObdBD+xiPLdbkf7+H5PH36lOTh6eOH3dryK3ku1VINBr6iHWJoAvTwAEJEqB7C8+fdnjkTMqwDbR2ZV8AsHmfyvfEi8jm8pxReu/zmle7O3dvdRx9/rHx9vNaAQNr45eCO0ck11S5yhjZ+Tg/Ac3vy5CmNAW87Fd73LOxVMTaMdIgXiBO6GjDfeJkVWlZMNN/nmkSmxKP2HPKl+rQz9wBw5lsF9La25AVFLpATyCyInhdL9hBeunhRcwBgvHntuj6zjRdoe6SbX1jofvDDH8kz+vGnn8ibCaABFOF9/JM//iOB8Vs3bmq+1qvYI/sCmeYI5h5U0Ydkod0h5AnRE6wjBADyB4DNQQSQV8u3Fy9UhZjnZX0A/3zHni4bWEo7EQDdEKgFRPO9pA0pwuPJk6rfsE/hoRAqKjg5OWU5rDwoxrm6DkDbFgDeXF9XBXfSfHg2ZICIF6WXzM52z5bodOGaEeurq92+/Qe7mfkFtoCiS5hPIkeOHT0uQPrZZ3jfCck3QXLhwvmuG9kSAYB8kJ5CS0F+INDUPYCe9MurAnNEN9GekrlIhAO/1UVBxebm9b72SxklyDiknQlUigLOCjDzHBAMkFUQV5BDtPQkikHAdntbtRgePnggMowIJXk1tgkpNzmnOYbk7O15jGznQXM/yFv06aVLF7vLly9JfyDb1DSglsvDxUfK6Z+eouuHDx1kBnklXWiDQ3HUUV1YbcjC1vpG94O3v999/+3vd3du3e4++OBDF2odGxch83TpSbewb0HRRwBqIg6YH5E9T5+pHoTkBnC9sakuChAAvMbY2G/oTfZQZJLvqLDNxobIOc4aF6mkHsKSdA3XhxQan3QRU1UlVzjwtogk9gtyy8GrwxASdmKqG1Ox2alucmZW30dnxQMcg0t5shQP5PAnBej+/Wr9Vx60UUeG8QwL8wuaZ0eGuLMDHS2k/zY39BrXU9pNVVVnlPIyUFRXXhh7rDlLOM8C/pCfFEeNlwQCwMaCvXEteJXRXRWBY1AjMy04ztmkzzbGbowse8/tRQtRPBi29nb3RqRIbLqaDG10c/61nrMYHxpvoSTfz//iUYzh3Rv7BS53kwC6XkKXK1czHsQB3A5pCCLgyx6JRzixEpL0AigBFi0B0AKPFgjayFMZtz7PfAAx5R2qdQ7RlnmLsQvZ1Y1wZk72XlI7Iby+8ZzG4M96yeM27pxu5rkFr9xDa6hCU5BUQ9/tluix7h/tJsasW/JegEE8qy04jofRIM26icgig7+hBsJ/jADgeyEAkvaSNoh5hhYkxebs2+AJRA4/LSFVqK1SLobIA5NYQ4HOFkTFuO73W3n1Mxe8HyC+Azg18q4OVk3btoBskSMVPj0AmIEg0mue0B1e+RAA7Z7JOe19sNMnHduw/XxAF2OXTJbnNmk1AygzELK+H0Bd8upbj6mBUHmU2zaP1P5KqHqpB0hNAzWTAOkBrxbcePoD4Bvvd7tv+7FUSm/2f9Yi+8zz7nmOPoseaNtFBpxp/yplyeMTCVV6SHOkKDFHK+SaKQDe66aKtECunAJg27qPPKg5h1TPfbhvAF4L9HfLVqtrQlrFrogstuus5IXGw+uIvk3hNuuYodZI5iDP0TSt6dfeesaEZkD8IHul00Su2VEa8O9ID+MKtwS0TgqBnHtHv0avcR563w/kbuRAc1OEzICnEtHhfalnVLrSkDrXAmjpjQLX0j1lz/dnVBHomauWhOrxblN7oj0ziZxgrESRtXpd50IR98FVAu6bpGmtCGNLtupscA0Pk7+yGZs0t+gP/05HiqaAZtUhGSKeXPcl2ItxBVtH1nbbAiP/w1/8+Ta5m2GNwhzIizM2KkDZH0BUUpZR4gNfC7PtEAxusGevPWrcRNX910wM2Nip4nyE5NL6D6Avg8BKPRtNbUTUimhbRjveNA4NG3NmPnKgulKjGUMVOJucVKVUcm3xrkVAlffcb9wxXS/MCJuGCIAcDCIASrgwzuJ1SmiG0gAmJmTwKSy+c59pfpKXmUnWdZRTavZeLV4S2ogRt7nVra+tKGw1JIXGofaDPlDlEVPhPRtsAIlDBZC//vorkQf0t+c9wNezJbzPe+QRVEjh9pY81glVZq2fPqOq/4hy7AEhGOz84x4YjCE9MMr5h+DilXzx8rkMcSq6A54QakLbb964Ls8lgoeBL4N8c0vRG0pZGBlRTi+EBcXICE/mOgqJ2bTgUx2ePOejRzxugCvj+PGP//PuyNGj3Xu/f6/7+JNP1VaEfxxOafHI51I1nLkHXNHujtxixk3dBO4JSLlx40b33nu/l6F+7sJ5KSnCsFUgsoxnoidiAMGwa+5L7ngmiqrh2UYGkF5e44c55IBjDvEeIxeE4ytyZWJcUSzMBUXeAMOs+eL9B8pN7yCJMATHJ7sDhw6JwLLs2ZuzQb/yDaIwZrRXCAMnIofniGcaMEdfdcbLfBByTWQPa0BKAeCV8bKvCME3mHYNCeVms7eLfecZrDCdUx0vN+PBA82eR+7I0b8JEbG+LgDNNcn7JvUBAo9OCBAqyLGuyX4Yd5cHkVub5KYTtrmt4m8H9i4oEgNSBOIAb7Za79GSrUgXiDc+c+jw0W59q+sePX4q0gHyELl648Lr3cuXy6rmj/4CQENWEOa+vrHWvf/+e92rFy/V5eHY8aMKN2e96B4g8mR+j4pHkuNOpfkcBnijmafsFxGf8ujSznCfSA90DfuQAqOQFq+deE17SAWzqMZOsUhqXRzYrzVg/SA6mDNSJA4fOtR9+OGH6pThwwQDdnCQoUMgOZBtFZ0jReSl6zcw9/ML893bb39Pz4b+Yy+xr4jMuH3rrsLr0UmsB3pYIYwTY93k7HS3ObLdPXz6RFEt7G/GQgG8ty5f6a5cutx9+vGn3a9/9avqCjKiSBdSwSDkjqoQ6msiAEihYI1EOFX9GGQTEAZJy/xi1LH+7FX0E2NFFzGPaZJGmgt6AGIEUoMfIlrQNakBgD0H8SCyhHoy5OKzL9UadlURAFoneRLHVQNgena+m5qZVUFRhYDL62qQIOAFEKhGqVT9X1FLy+fav+wFH6o+i2amANhOuyHSQ+9R4qbapPEZ1RZZ81kRsKVDHS8WBme1VXOo39BaiggljEx50fqIpE1Fd4WAiHFkj5b372AwORojoY05A3N2x+CMoRHAEC9IiOrBaB2MfRmkmnMK9A32wA4Dt2lJyOfjPYsXSPOtEPo2v3NX8TLliAdQG7S2449XSNcvYNEayTL0q31ejEOlIpZhZytkAMABRzEWWxCeccSgFQ+x5Vo87dylzkPObNdgqFzMVFZXdxETAAFmCWWPLO5+DhuqNtITAYCeD3jOvMiQLWdEIjbSLSlGZg/QRvAsGfRk/mLQDtEebYvCShoW+MKLWFEiDQEgGbCol43oZ5fRXp5Hvq65LRycewZ8BXgkPDvApSUA4sEWYVPAbUgnsJ3q7w0EwG7Z9zOWZzvV7neRKi1AiE3pYtMjiqwLCM0+ynzaez140tu9YRLLBEDAjG3QnS0eY7hnvRJRkvlI+HO7RzJ3kUnJkwBHWlYOVcL93hBqPYC0AoJZmD6ix9EAxgCW/zyL5DC8Xnmn46WV7imyLt7HdnyR4cyR96Ft3sxr9mQP8qvIY48xKmIJ/RWqSIRWU/8Dmzv3ShpdP3citYYwfWRP+yukQXl6eY6Em6O+WgJA5xAEQlFV2W+Ra94P0AyOaknVXs6LQHABbuvA6JPo95CYsdmwLTRX1SEkwBCSbYcOlUN6CJPPeAwyq6jGLp0cOZae0HleMgOdAAAgAElEQVRZKRDlfPXzpTWo5zh7Lfswspq/SQW3zHufxGEbHSw5rkgh66dUyB/2TKJHIvMtuJfObWpv7N77fMcRQin4OUS38V6imj3fnq/IoK5VkS792lZtLMlskcrYA/q77BEVb4ekUTc5wD+OdLofrfYEQKszHIltHB09lfSMnBvsa49x0EW7dUD2QEvC6DP/3Z//+fby6rI3idqvOaTcBdqmFYo85OG4F2uUEMoWo4e9Tvgm32HA6hNbRQIdelphdQUuANlqjUXOkzyMxYrUpCoPThEA0y7gV+1LBGwUal4hI7WA21VMhIkGzFBUTh0CygNuAqLyiuTtdv5jNm5CKB1KZzKD++DBDRDnWqrgXy0JJbiV+pC+oTHqIhCE1WMccT/uj7EkJrBaBAFYAHcu6sMhNhhwOTC5ltqHlbAdOHRQHnXGgnGMh95gelvAA6MC0ATgUVgyVbdfvXC6xPS0rsX3mNcTJ07KG0eoscCV8s86Gavcl/XHG8u9MLwhIogs4H7cA1CrYltPXWwPxUv4NYAY2SBaAlCIccz3r355VR7It77zlvOhH1KrYF33Jj+f+aJlGV4/vIN85o/+6I8F9D/6+KPu2vXrfVgQMqb0kOnp8qD6UGMjAXbIYQZ4MQfkw1MVHpB3/cZNRRvw/JevvKl5I7wbrzbglPUhKgAZcys5CBjSC8w+HjpwUCCF10IKRV6kZEktoa3mhr1/EEZ79y7Io0jhPhnuVTyL9+RZXlrq9kEKzMwqp5A8axUmU6FJvOOT3TIgT+HvJju4F88H28hr3EspJnXI8930Uw+Bp9/jYwLiThepEGUYauoZVBiT9otai63rXmqrVl0S2Jsqakge/nEKP053N27eFIhlTiEbCMcHkFIDgJoXrC97XkUn2X91UKtNqAqpuAXm5saaumIAblVUcGlJXnZ+Hj5yOL3bvM2pYB8e3K/uL3Z3v7qn52f8p0+eUi7/1S+uyluNggXYE0nCOlAw7+q1L7v3fvc7p7QcOSQDkQgAoluU9zU65vaXS8/kvU+dCSJImDNkFXJC0U0jgNppgf9Lly5rfwCAiV5hrc+eO+d2nivL3WO1V7S3ZX7Pnm5mbrZvTXnz5g3JxVtXrmivMHY+S4QOewmdK8/eOiTHAdWQYI3pwMJYAdLIAdc9d/6sUnX0/akpkQBEVNz7+oH1WfX9hpyZmaSt5ko3Oj3ZLT593N15cK/74R/+gcZNTYZXS8+7S+cvdJcuvNF98uFH3Xu//V1Hi1eiDRQ5trGmDgpnz53vjh1/TcTVb3/zW80PekQ5+NKBJmhlVE0Q/WPQwTozv4TQQ2yQKqTCcNtbkiHAPvNLmgoyjwygG5BRUg4IpkOHEYmiNAFC/iE+Viig+qp78thpVdNz1LWZ6FZJpZqc7g4ePiLSgjaJSiGgJevKsooGap9gqMHKr68rAo20pWdPn4i0Rd9DvqGvIFPWV01i9kb5ZnlfRxzdpvSydefuMZY+ZBvvn63oPkyZnADtkaoqPFJV4mVuFchRgVf2YIVdy4hvPFsx9mJUhQAIeIkh1BrdMW74DJ9vjZ0BlPXWvd4PoaGivvWjsbRV2Qv4JgQ8hqzH4LnEA5nvxIBuDTnm2EZjPLsprGdvd2tAy0jGUcH6VWiow//57JAqkZoAal3c1PDIOALyA9xjUO2MmuDsttGca3iuHdaaZ43hm/WPEYlOhACIPdWD9WY+WvATIKDPEamzsan6QiE2PNYBbA8hozbI4zgZACdghB00eD1b0sFz4IUN6OgbUJWHd3trSAHIHLUEgO3FoZ+2QFelF2itJdiDx74FgJHB1iCOQV+j6tP+si4GM0NRynwuHrQeoJWc2narlojlSW5BN9+P99uez8HbPMyPozcdDZCWek0YeUWZ7CYA0kZvNwHQR6k0UToZR7zhAbJJuc3cZ67zDNzTtgvk4tAhK58PmEDvZJ4jJymKmPmxPFcBbEUjEJ247kJofXs850dLDzTt5DIvJn2GOiCJlMg+i66RPVz7NpEIkf9eFtOKtekx3+/XCl9vZc8KeGcEU/aMnl1CYoDOj7z8ow4rD/GodVD0c+mghMOnFd4uWeZMDrCN7CArcZpyjra6Lnox8xAPf/SR5q9kNy3WW7nSI6ZQXOnlhOy3ezt7muuJMCnZZVlbHZ0zIvMYAmDw2g8ecEctOC8+ui7X4m+lw6VDmiIwXK8jBKnB+M59gz2d8yoEQPSkxtQQv/luzj3p/PKqt/q8PaNyT6+NI+4y93zHZH+ROg1RIVmslDuF3OO0bggAFHTOEkUSdiZIeAadB6kvQFpPWhgXxmjPHMaQ+fEaDOtjAm0gWlz3xmsQnWLixJEFvNaPqTDEyH/77/+dUgBUFbA+wA0xugIw5Kmv0PCEh6t6I0WvMPCKcVJOTh20ycFR6KIKVRQL1S+w/TwxiHxAu6e4POYVVgUoU7ifcl6tfBgfRiIGPDnsjJv/5iFVEEcsi/PQUF54Ix0i7ToAAAhCzwk1JWIgBpKZFkKmbJhQuTq5atzb4ZF+z+kCrojd5pOkPysb17UNXJiK59fkS8RH1OZQ4bEYcZXjybMRCr2jei8H9/qmjFPeJ3f9wMED8pphIEMApJaBQsnJI1cf9cPqHJDib4B9Fz98IbAOiAUY8RwACOaOOQTI8bcN9XGBRTykXJsNLKNi2wedN5JDj2OEALIpCKiiZYcOC1ghMw/u3+8++vAjvU5FeK5/585tgV/loG0TSUHHgoW+WjhGP+3jCF/Hk/31vXvyBHNvea5XlgU++Fl69lTzzfjx+pMTzA8b+J133hHgZU4eP3na/fKXv9JcvH7xotYwxRdZH4HVtbVuZnamO3TwoGRNBEz9sJkZO97FGMvMHfOJXK1VegVyyB56/fXX9R7g/fq167o2MoAsSZ7HCKl/KW8kYA8CwJXWx8z8VTQM4wTM8LplZExKh3lPCBZES/raJqcw+4q1Q07mF/boOwEhCqXesyBQrnDlzU2Nm2fS/tikuOakZIFwfuXf0+9+Zqab3zMvpYec8V2eWQpze1vrowiS+Xkbj5uurZF6GniEDXQoCEoBvEciADhWE9onJwIM++amQthZW4wLedtPntTef/L8Rff02ZLSM7jmubPnutcvXOh+//v3uw/e/1De5n/5L38s0kyFOycnRPb8+le/NEmxb69IC2RDLSUr8oLn51mmZmY0ZnLm+RvZVlj9l1dFtvE5vLSW1df1jAB41bp4/tzRQWpx6YrlqXcCUCdSZmrGc83acqDQFQGCjrx9ZIQUA4d5u7MJ1fyZM+pwoAfc/tS553RCQJ5oQ5n6K8iGo7K2u6Vnz6VbDx44JFLi6JEj3Z7p2W55daV7ubHW3V283y1vb3b/5X/9X3Xfeeut7h9+/vPu7//6J93s5FT3znff7p49etz96he/6B7cuy8yZW7PvPYvhzQEG3UwIK4++uij7msRhi8EfOWBHSPKyRXrbfRVrZXREekXnpX5R1+Uz6xSjxadmlJelzyXDzbCVztFiFBHIfl/1AGg+KAKpCrFYFO1HOb37u0eLD7qlmkV+dqJ7sjR493+/QflHWONKRBpGZ4QoH5Gy0S6SszPdauvllW/IiF86Er2O+A/UQ54iiAoeJbJKeTbhmTFYuo/eQ99GC/7uPMOquOBUzoie9yDfcOcYsjEcya9U2e2jL9d7cRaAy4etBg9LcBqgVVrILRegvb7ce/1RnWdZUR17QZuvcKs8741UnOOcz3SJaKLYqRpbVNwrDFmPJcDWNSfMqxMOgRkxDjjOXa3j5Qzg+OmwnxJe2nvq9O5iTjg72G8u6ITKgUg6+zvJWfcMxDvWuYj44zxBomVHNQSlp5sbomJGLXYWAlr1xlSedY2WofUkOGZ/FqMynadsRXW10kTqFDaxhudOYjBmOtbUOM95HspYrXTN6+QatkKg0HK84UASJSPLKIGNLXzxL0DAgMCWo+ejN20c6svZrz2jrVe7J0pCpFHV80eCI4BOPuCwx5pJdr/zZwo7YroNTmP3M0qYx5spMjNTnCjDjQ153k+51Lb08n3OS+GtavuGDpPS+51sgw/7d7PGL0/KsqmidYZnq2q8qsTSuzctM9LVMKQd5x0JNuzREx5XBpntUZNWo3WvGnhGrliXxh42pPcEgB8x/qeHHHPRd7PuoUgaMmAfE77XzZ6Uxm/1lKRXbu8wrFdtdchn+tHe6gmN+RD9HY803HMoZbiJMpns/9DAOQZRFRXZKnsn5Ti313LIHVOKgIgcznoXwi0nfUrsua+l9sExoEbee6jrWt/QSaLaGzAf/ZBwGN7VoSUTPvQofaFo22SFx8ZFtHVOQIye1p209iEnAHxfkdn7dCVMKylH9rWeRmP0utKxiILkg3kfHREDuo8Q2yvrFPOiwHwmwDItXk/EUhKhW/qFeh1pD/179jHdGZJdHw66BQx71Q3bJ9NO7yLnJY7pqJcItvtnLfnR9Yk4+a588z+nNOR2nnMs7W6rH2ukf/m3/87cVfy/Jcy4vBViCVpAApvS4hbehiasc+hECPBRi6Ht/NDUmVRXQCr57YPraGeACx4DGMfypvKXwaQqADfy1e9kufsiddS+elV4A0CIIV0/HBWmpqo8TGBZbSkmJrqVa2w7QIqGH05YLk/BrVIEApHVUEHvLDaXLWgFixXgU7ov3LyEvJVqQ+QDioehUKD0cR4WzfI41lQMEMYH/UACBnxppWpo0N6TeALQ5dWaigN5o1x8llyvPl5+oSCbdvymgKSKJj24YcfybAmbJ+hqbJ4gTMKmPF5inEBiPFiQg5cvXq1CufNCky4OrjzwbkfIFC9vFdWFHKcKuBJl2D+8VSqundVAKed2Afvv68ND9AnH54BvVohBPiVgBUgnTVjDIAsQArhvydOnuwOHjoooMnrgCqe4Ysvvuz2Hzyg76n43rOlbvGBi75Z/jYlxz/60Y/0HYUXj451H3/ysZ6H/GvWC3DHD/NM7nWKTaoYYxFRVN7nswrjJsxYBAAstw9A5XFS9LKM+xSWw6usmhFff60WiIRdMzaDyT0CgHRAYK9QP8EEtQ8pFRrcWFeIPIALEsjFKt1ehHtFznmNa8/NzGptmFPmjj3K/lS7vrGx7sQpe1KJFhELPTLa0amBZ42y4X3uQ7g4a4y8kbvOXNA9AAvaY4d8muwZ/YB7lCLrwb0hnthraysuppnPJC9X6Q1ra93S0lPXbZgnKmJZ3vcYRS9eLlftChTcmCohq6vG5JR6UDMP7JW9exYU+YJn++OPP1YRQLo9/Nl/8WcisvBKP3y42N2/97WK4yHHgDgIsxMnTzi14/FjzSnh6EkTIgqAqBDkJNEf7777bvfyxSullSATXF91HyCB1L1jeF7SkdBDhHSzBugCrs9nAXfo3rX1VRGUFJt03v5VzT0kgQz1qo0CWci8Enlx+Igr57OOXIPnw5uaStDxPviwoiDrqupHUJSTcP39e/d22+ubyv9/trLcrY1sdSPTk90f/2f/ovtPvvNWd/PhYvd//u//R3f/9t3uysWL3djWdvfub36rgpSQPxAQ1I6BBJidn5cnHvmF/ECnIANO+YAgtK4MC42MI0MYkI+L2EJPQRhl/7L/8XKSOqRinxQnnCaiwYQuof/Ly6tqy8i1WAO+jyywxj5rnK9P7ZRDRw53iw8fdQ+fPBXhtrB3fzc3t0edPNx69pHG58ifNdWUgEzgHNiGmFtZ6Y0J9i//qJEQ4gzC7NHDRzsIgBjFMSRDpCsSiHxL5WmbqEbVKFpMpA2FJKd0VrD2KiioWjAJiy0SD5JB6auDx3kAE7QJdHhgjIXWWxyDIqChBQyt4c77JlzSX34g8+WR3BqKEzVYpNdNu42QAAJ5X7vBpojhkk46OZPbPNwemFYbJemq8tjF+Oo9kgWiYvx4XjjDfTbYVtlJAARAZi4SucLYDFhasgEAZ8MrxqHJAoctt86NdgxZHxMdQ4u9dp3a+U/vds7vEPMmENxRIpERIQBasJ/w9/Z6MTQNDBzKH7sma7N7LIxV1xgbQtod3l2EyW4gLtPF4DTrasBoWU2LT9UAaNp+ZX0jr61sagANOSOw0RQaHEC9dU7kts9RbzzPA2gwYMmP98QQEjzoq53PMYAId8bZTQBk3PGmBxD3BAWgWbZiO58mI1jHROGEyG8BnYuQDTnYLTiLPRCAmnF66sqb2tQRaOdIc6/0pQFUWlaH4p/ZF5FnR4wPxFcIgJAOLeDrv1OOxlZ+8zyRO5PGLqKW/b17r7drZdkfwrRDAOwGsKlPEDnPNQWCyzsdvch4kxaakP8QAK6PNtyPz0Y/tNfOegcv8TsOx7Rsa6Ns+r1bAhmw3eoPXZ+9V8TTt+mWyIsLMLZdLpzOOsg71fbdnrGVqTZqIYSq8F3pP+/locVpvuv9q93bdwHJM0WmM78QAJxz2CntGrfyHH0ARh1aMw57Rq1Ei2CKXtXek14hFT1pA9/sEhCiLs/k/WFs2pK+0QFtelEIgBAQStHray/Y4ZW1Tyov9X3YSyJCKsIXrByCg3uGGMsc9fLWttpsvPk5B6yfnR7Wnv+tHo9uaAmCkX/1F3++DQue1mdhEwXqUbAVlvHNAiI+eFlslJQ8FICTvmqlDygp2hEzK/J+FNgmB5oOAgqj3nRFcU4THoSq+IBigcxXywLOqnittnc22uWtpmp4HQoRQIAk77M3WaQ27ILQZCYHYzHhqHhv4mFyiDLtw1ypXEX7pgxYCQO1MlWUkCvXVt5/mC3eD7uilhrb9kAD7OjfDbgHVKmNl/LtZ5ULztgxlvmniACKQ42zOSYV0g0oJRIBoMKP2tCVImG8vM4aeBw+kHmWGOIQAuRq47FkjCJExLLCXne6L8CGPHkAEkXIuAbefAQK2chxnvQJp1q8EnEwNT2p8aTn5dQkAB3SZVvXpe0d4b3k31OJnxBiNhrjpogd8w9w47MhGph/PPOMF8MdIM2cEdYOkOJe1A0AnF28eFHjBdR9dfeO53Z6WuPm9TevXPE41EZwRuCXsWD7IHcQAchmala4WqdzdmGhE1rvOeegcEVbHYYUYKvQUg4R9kHCdwlFB4QzDuSMsbN2GPa8DuDh83dVqZ+wampVeAPLq1h9dmenAXuH9Hn2ByCVvHuACvfibwAS4PHt772t+gTvv/++gDf3YQ75DPN86sxpebuJDFFdiDIGmAeuzz8+T8TGk2oVB6DG08FcQDLwPOq0QHvA+VndJ8XGUiuAayOPVI/nfoBaPMeAdTz1/f57/lyh1RPjo92pUydVUZ7icrdu0clitZusgnWvlulGMa0IGPLMAd94fdE3PBskyVHa5M3OKgVBBRIVyTTT/emf/qnmgdchVH760592X3zxucAW+gLZ41roPNaIcQOQuRdyqHZp4xN6j//mGSEAhjUzsTaEbTt6gHXU4VbFYpBbG3TeW6TLAOrYw+xJdCPf4zeh79GNAlkjrs+xME+bS8shUSr79+1XCL9bMC5V0RsXqKP7h3TWFu1c6fJC/j9RBme1LoBl/B2MDwJg/7HD3djsdHfq7Bm1aLx981b3F//X/909W3zUnTx2rFt79aq7cfVqd//+vW58kiiEQ9pP9+7dV7HF6dlZhZkybmQEcAKAZh5eFCEkUpZogKkpRSCsr68K4DOvieJKysWRw0c0RiIq7t37utIIrOcg/d5884pSnG7fviMdBgFDJAZrQfoC68112TOQxQcOHuxeLi93DxYfdtNz81r7hT0mBUkbQ5/F4FaXBchkPFtb9iQrekddEirsmnDv9XUX8qt6GpAGEEs2KqqgarX8iqGC0SD9UsWByKNNCCZ7yt014h3xmad6LhWmyHUCEvAeBFj1gHlXIaveqOx7fFeuaFmerTctRmx7LRtAAerO+ZURkfDo8qjnPjL/GoDSXjPGh++JXNt7Gm9RogJjrPSGZXnHYpjxeuwLfbcMt96w7dtW9bZuAVGT6wE5IQACbHLf/B2ih7/luamQdp/zY0pf4mw0sTIUtOJzAX+tYRqjM2SrikD1IaYma3cQMzuew9Xs2zngzEqIbwiAyJmNw2Gtc90WjIyNOUqxB/gNOIs9sxt4ZX3TzUkz3Hgxbf5XDYCmkJ7XCc8fHrry+kpWhyJpGXvu0RqrsfUGgLCl3FrmI969zLkKtCla1Hs2axACLKAptTwiZwOYMLgJaMk1Ihf5fvKme1A3PoSuc62BABjAE9dCZ6AHnR7iueA5HBK+U3aG51V8dw88M4bMUUvgJ0w98tpeQ89a2yLeW8tG7aliK01SDuk2sgGbjggGhiniUOtZ0X4BoO36tXoo10kEQEs6MDSvgz2mAfG9o3FH6L9lNyke+S62XUvWBcQBvALMIhNa54rWii7M3E6KvB5AJtfcHWGQuc38ZwzRk5GZvB9SJsC/BW15r23DmufvdVvtUeGtigDN8/VyXeQSEXiJAIhOV/eZqo3B+UHL2p06wTIcHUsaZ64v2zedXIr4xamX9Ut0kuasIQszB+1eTARA9H8rH1mbhOhDUhD1Zv1sAkDr7jiHHbn5fJf3FAle69XrrDq7QujICVt1YvyM1q/R05F/kbWF/xLRmBSe6E7H5w/KL7rEqeNbigrMOcoW0zlez8Fzcd04qaOTcx5F9nNOZn3yrJY537xfnya6KOuTs6MnPf77//f/2V6pkBQdqA3D6gEO/UCjENqNk4qR8fxbAIfWKVrAbRhSF7+SpxMAoFZStGByGytNdIUQpd0S10rhNINuG1yEiQJ+8DypI0C1h2L2OQjwRKkq+8aGK4av47V19fFMqNod4sHZ8IbmdQPGTt649OR1ezW3dWgPumyYbMJ4vxXmWgcHygZQh2FLgS/CUghV5tDG+CVEnusihMl7d6i/OwsAEjBAnj4GeMx0hw9RCXtTIcwC4C9f6n2AX0LFmHsMVFoV0nMdI+XggYPaPKyB27htuWhVhc9wHeb0ypU3BRIhAAATAXXySk1ARFADYKr3gqpwoNopOrWCsWG8UnQPooNnwmN89swZASzu8+UXX3S3bt6WoU4KwuMqSEikAOsDyFrYu1f3oRhaQNfR48d0fachuEcoocas+fe+9z09P6HThEFTPMyea0eC8GwUrDt0+LC8xoA3Pruwd0Eh1mbvHGokWVDdhRdi6QD4PCekBaBgdt5gmNw7jE6IIdIaBLDWVlX4jXWTh7qAbsAg68zneB1AqnaO6tX+SO0heRYfqp2K1Cm8qCqSE/L9xqWLeq73P/hAbS4BQVwbsAvY4Rn/7M/+TBXx/+ov/1LAm8+w2ZlHZOa1kydEgOEtBmQmZYW5ZZ6IAuEHsK7+8WNjIlMs106RGA7k0W5ufkZykvYnyJXynjcpVrbq0PDDLurHP3n+yyu5urzSvYIAePK4O3v2TPfmm5c7Clsy1q/ufd29fLXcTU3PqtUUZNnJU2fUdu/585fdp5981h06yD6fE3h+uPhArQ+RxYeLi71XFnl56623dG1qGUCovfvu77qf/+ynmhfSS06f9nVZn1SmP3/+vKIX8GSrZklFGvAsPAPRJ0QEKLSeNJbk0JUMIaN9Gka1tSF6B8OU+/A8yAlFANnvVK1HJlM4lPsGREOUku4AAQKg9j6gTsWoxo2OUmcGdXNx8T32YVI5kF+It1SkpzMHexT9N0WHhIU93cv11e7gsaPd6Qvnu5GxMbVypNPCpx981D1ZfNhtra51a8vLStWQB34SD7zJvbtf4fF/6OiVCqGLN5YXkeO0F3VRnHGRRhRyZNyE2idVgWfTvJESVHuIZ1WrzGK30SOMD+KPCASIQtYCkhA9wvtE3OhsIGJlxLVmdIgrfH6rG5uY7BYWnAbF3Or96nfO+gBUuAeHPIQaEQAx7JxSQW9tikBuiKhjvZl3RblQhHDLulCFN5uIGJHPE64L4BxaUgKWVQCTc8ptKSFUbSAQtQGRYqJoONxjtKTYUIzaNuQ9r9mwGnLdA4Lyfp4rRlJAQ4CV6n5UlWd+83pCI1WbAiOTOa0aIi3IMgi1Ec/3eL4BEDuEP2dpOgTIqAnQKGNO53btLXvBBz2SHsrMcwBXjOXBu5NWS87pzuuxdzKGFqwP4Z8GZ/zdA/fKj4e4DHBSTn/p8JxV/T6oAcVgk63Fp6vNVGvcB1DwWlKlbFc5xLZ9JmyJEPm7IzQCBoaccts5nGNec57JBEA/nppvgaICgCEAovdjFDvi0QARkizjkvFcxnAM8ACIdAFIi0HqN7EfEwofGeyBzK6UjABXgysX/gx45r6xQyK7vBebwQ6hISc2YMRr6uiyAIO8x+eTg8szBBhkfA7fDgG02RRg84p63zgNiu8r9LvvDuHc3MiM7VBX8o4+aedBzp00eS+SLfLUAqthbNvdhHRJ256yzFi9ZmcRvtzIfR+O3tQEyLrmWXMvVyiqwn99cms6UFYIepN3nPmw3Icw8PMHbLYylmiIVt5b7OHnTF7zEH0r+azr7wb7SQHI/bI2RAy0n438JD0XGcjZJLuyCIbs2+yfgYCyrGX/t2sw6BAD1aTUtLKfiK72ey2h0OrUVn9Ld/dFD6lHOxS5zfeThqP7qm7VMP/ZSy2hkOdQulHpH11rxPstBfKGKIkq/i7dOJDB0Ws9qB11amC79ny+1SOx4f1aHG9N2oscsl67rEHGobmr9J4dc1ttLXnNadzWg9yL/87cMt6QAVwrRAWfNU5wV5Md+rEnZ1w3IvXhPNeO9BuuM7QfbPdsCNHM625StJWDyGwIvLaeSSsXtgF2prfpu//qL/5iG+NHg6o8BgSoV47KSYqiGirtZjOnhQgbKOHyYUQ8KBfj4XD0dSo8q6okwrzlcHVVYcKq3dJJh/KG7y0mu8YBeMKY5weFSmg443f+xqi83xjF/BAmr4Oxwpr4nVA6sSH8r54XQzmeleTcc01auIXN7VmnpmolZAHGIGLpHtq0NPPzuqgYVdkhPajSbgMIj58W3Y0AACAASURBVDwF72g7xg9jwRh2wbkNRUDgsea5IEEwJvGiI0gAa4xcxgJRAMHgneZDHaOTPup8F48uxjbfceeCDc2NyB1qM+DVXVvTvWgdxg/AGyDG/OORBRQyH7fv3HYRugmU22BI4A2OUuPZATbMCTnHeMQA/wmFv371mgx2np11XF1fV9G8vdVOjjHiWSTyBC81f4uEGR/XM3BfiqfxA/Dlb9qrMT98BuKC8G/GeezIUcvcmHutnz5zRhED7777Xnf37h2lTnBv5B1PMvMZhUMRMYXpjIwI/EMs8GzHXzsm0Pbs+ZKBHF77bXuAOQMhGUiJwDALu8jYmPcYD4yJOeL3rTu3y6M+W7UvxgQoUEx429lBkEasw3e/+5bG+etf/0beStolysCpCqJEHFAcDxD7m1/92p5rWu1VWgLgi7xt5CLF1Eix4bmQIUVDTE5qrxCl4lobE6p8zmsA7URVMHYMFdaeVnfMdwwt1pUf7juPl3VhoQ//Z41CiGheFxfVfhES58yZ093t27cku198ebVbooL/5LTaIyIvZ89d6ObnFxTaD4nEvjx69LBk54vPPxOIhvAipSDGO/JDGgtrQmX8N16/0H34wQfdL/7xH/QZwsBJj8Ebz96DpKDfPUAfkkptAVdWXGQQAKOifHjslwtsuPsDIJWfpE75cHHdkkQAsOZ48h05MCn5hxRQ543VFUWvvKT9X0X5qD3f+ob2SLqvIBuO9HHUFF5sQGWIWJRbPK7MOzLNHDCn/LeAPUWI1kjxWFWBSTzjI5Pj3cjEePfG5cvab3xn/8JedQH47KOPu5eE+QuQU7diRAcrpCB7hI4Hjx4/6UjVwJxhj8VwwQCBDGRfov/2zO+RzoHQJK3F1XHt5c4BRfvOpIDxGmvK+jG36IA7t2/r8+m+AQHMoQzZhb5OQUwMAz6vUoGjo92DxcVulboNkFqzdAGgoOoxGcLMNeReClVyXzpqPHn8WHsB4wcdz9wSeSGDoNoMElXiXEt7/AV2R03EZh6yN5ABdDagme8R2UXE2eLifZFr4KmkgIkgX/U91TWnDPb2fAU8xbCyUTZUzPehEI/hzhxoxhijIJ/Lmd8fJk1OamtYDECoogAr1zSF9eJtiHGSs6ElDjwvNuoSkdznMjfPIKMuobaVOqj0v2mnSOgesjFMvsRj29snRTwEHLKf4jGXkdvkUcYw7WW3Iiksg9ZbPjcd/ddGANgAHdpjyXZpCuDlmgEwuQYhoL1zoTF+Vekf+yRuwn4td+Y1uyaRDcnMZ0sg8LWW0GEcASkyLKsIIYZ9a6Bn/mJsBji3MqMc9gKPbb9yXafqniS8tZcxkQV47qpQn0B5VQEvOyxz04LaHggll7s8xIk8yNgj15G1EAItsMmeCCmV78TQjj3Ykld8J+9nLNZXNqoj88ltyDz5ddfp0fWqGKjtSe9B1j8RDI5YsD0YUDPsy5GeABgA+9AGL6At+05jKDKhXdsB0A/1J1KdynNTLeyqpfduPaLn7tOKUuQxRBBOExMO8s3uIgC0ttUAgf92AdHBo9vuGeYhed+Zg90EQPtdDDHmWURPt1PO8714XiMDuW76xWeNezulcr9bYK91bOpq5FrRDZGr6IDYfa1MGKwmTHzQ05qfpqhhrp3vhnyLDGa+8nrSuH1PdztJlEfG4/1XhIkKilaNotJr7TmQPSCdr2J2Q7RO6rHk+iE7bH+A65ym0BNGu8PYm7a4kcnoq5AOscdzXuhzRRpX8on2T/ZgdHjGklSY6D3JXINvuV9Afn5nL0dmWrvd369CmFU7JXsrestRbEMKfKlDEQDBl3m+kAetnvVc+BrBDbv3dqujsj8tT9+se9Hu38xPbzP8j//hP2yTo5o8Rjx55FkCcvgQBQLbwliZJC6aSvtSCFRGrhDXgUFxr1qRAFUswaxIMbF4jYslE/uiMEt7VXJApLqxgFwJLWHnDpEcF2kBmMHACpvNuOMhSJ6lJrXYtjasb+mpgRzf4Rp4FBHchKLj/cRARyEAapcrfN5gyeG8vE54qDcuRakGUE4474vnL1SoaXqS3vSuJI6xSogxHh7mlOrkjIF1AEw4/9dEgsL8tjY1Dp7ZxdlouTfbkZvOsxqQYXQ6RBkQzDMTFsvrtOFDmRKar1Zy2gSjqqTu+RpX5XCIgKXnSwrBpkgfwB3vKWHWVDZPwTHGAtmRHr2MOwUi1WFhbV1e6oCdpC88eeSWezKE8b6PjsiQ132XnlXLOIdasgY8G+8huLQ45Dm1zsWmu7gY4dadKnNTP+DatWvKhccjzlgozMf9XztxQuulFICbN+UxDQFAIbTkHtuo3JZ3XNEcauO1pvkB4PPZx0+faF+MV69beV2Vwz7XGN2WfXs9xwwuqjc7fwPEGC/PyjhoeSl5o96Aajo8FvmgXP3Rke711y90s3Oz3ZfV1x2SBC8pawFoY615XrylyA3PwVzw/RQpfPHqpbzayLpY7aqJQa484yNUm1oKPBs/yCBFLCHfVGSulKcK8nVEVxxWaBPPr1aK1Bk4caKbnZnT373h0xTkAdxxHaIW9s7Pq3L/ayeOa61JW4HYoeXj6hpga76b3bPQHT5yrJubp4Ah3S5uaD/Rpu7A/gXtqQ/e/313984td/goQ509BFFGbhaKERLl9KmT8jgDttkr5IITDs+zM28QAMgtf+MdTk4/a0So231FTtzVmiryQWlCUw7hJ2Whoh+iU3L4qUpsRa6srK5J5kk9II9dYeqbGxoT0QuAGRmuVeiOsHUO2/YgYu65f0LW5OFVPRATCuhE5pjxs2d4Ln6/dvy4xkiLSELribY6cuxoNz41qbZ+F954XcTHva++FlkwPzPbQdqNbG11Z06fEhB/uvS0u79432Nc33BKxitSgpa7jS3XtwC4cj/nsRvE7t2zV4QRbVfZe1wfUiCEBzokNVqQV+XYiwRZ07olnebmzZsiNJBjdLD0jaKbqMOBV2KzO3L4cHfq5CmRYdz79Tde1/p+8OGH3f0Hi3rmc+df7yYn2S9PlQcJsUhqAuQPqRbIyY3rN+SxZ5+hy6J3SbtQOlvnGg7yBEB29MWdTPjG4GAtkG/p8CoiqkgDeQk3VLuENIfVNdfcSIVkg38Xn+29rU0Ib8BTD/q+hemPEdkCq9aTPBgQ8RC41l4+I/DT5Crn7EC/MO/qsEP+ZAOmAxiR2dw3tkOMVUcWbPQ1K/pc8F0kRg+CyzBGLhJh5Xs7whCd1Rrf8dzGs2MvnotHej9P1B7bGWYc8NsSAbEp2ggGhVxu25C3J3KoMxTAGCMyBu5uYxECIHUdBiCZavLVrLAJYW8BOPfguYcK5Y70aH9a4iH6o42SwKOsiAjmtulnH8O0NVRb4CjDuaIXrON8VvbPJxnlmo4uCChlkpS3W20At8tJxPdktDee7czHjgcq1J17tgRAS7oEAOS+MepFqtSYAp5aQN+CgxjduX+/x3pSzeRKa5xnItr7JvpGXE4TxRNPXwgA7ye3/g2BzVoFHAjPsxMbUijXaEGb3x+8nwG1mc+W/PNeTFetIbe6DyXumi4OKWzWFJv8BrhTm7iAkKa+QfVkb8GI1mTT8l9Gk34Nz2dAk9fyevaAn8ckhlIzq6gw+xrHYksGZR+maF8iB4QPIO8KOIU4SpQRNmB0cN7jPkkZaAG6SR3r6+i4AMz+/jt0pKNmEvHh+Rj2Sks47dbRLQEQXSO9VaRjCADXPBgq6QcHhShOsU57qL+x0/q9wviJhA4B4Ov481m/yEL2mvUiRe4GIqhdu90EQta3XbeW8Ghlsu7c15/4tr2pzxSR2uqz7Kd8J/PczneAcnt+c7khncJ1GNSyvnEG28ntqBqnZyGfTmdpCYBcvz1jQiCFPFPtJ9n+w56PXmkJgEEWhhai39AHVTh09/dH/pe/+/vtVysOJ8dIVSjmzLRyOQXkt+mrvty9ePlSD4YBF/CiQ14hJ95EBqDkMdszjyJAODJY39wKh03i/CczMGLXR1xkDGMYz4gmREVuzL7yI6Opwu+ci+GuAGZKHBqYvs54t/w9VyfNZsMI4weD4dULF6HLxBw5fKg3oPF688wAM8Au9wb48JrCiSufF28OXlrmCwUOMCcUFUMP4IwHX1UplV8yrj7qGJnkGWM08hz00pbhvEb6gYvsEQ3BtTEwGR8gj0JpRFTwgwGtQ6/IFb5PaC+CSX485ALAiloJGMI8P6+ZuHD1bAgA7u+Q4hGNa9/+fSqI9emnn3SnT59SBABgHO/swO65nRzrnQrwPH+AD2sCkDLQdEiyWyHa+OJZACfKSx4f6/bv36fXAcQOuzaAGD7nytmummyjMpV+LUOjWkeADoY+QBzPLhEQrAFePzoGIH8K9X78WGNb2LdX67mytqZ+6jwnrzPPk3hW1IFiQ4Y6Rc9QmI+fPhbQ0ebvum5maroU5UbfQpD8ZUgOPMgAE+XXHzwgmbl9506fkw9IRjZZO6/pnLoPkAsMAIEwQaaQAQAQ13xJX3JVfndrxwCL7EvWhPQSQpepi8D7gHJy0B8+elggd9kFpWrvKa1mbl7e2rDfADeApAyTtVWtDfPKOhCubrLLnlyvpckspyZM9d9lHRkDe9H1JOyVhGw4c/Jk96Mf/lAy9Nvf/laFLJkvUiMI/T/+2in1bF/fJC3DdTkArxTfe+ON17vZ6UkRJV9++UW3pFoCzi1mTyAPREpExyDfpA2wdyHR2Mt40E+eOqU9i9wA8hxxMqHf/LP31p1GyB+HQOKHuYfEYl1ohalUjiJO46U3Eemwf3SoAMg2hTrntK9onefDdLN7RurDV3dVbV6gqQwcwtzRGzEKfRAZJETXiVne3FAbQFfEd+QW/1iveEePHzuq8ZL+QaFB5OnS5ctal9t374goO3fmrFMhqLFSdSior/D6hfPd6Phod+PGdX0fo4s5RsZZK3uRSKeZ6CO+TLp2SjegXgHygRzxPRGxVXWZ8YaUIqIhbRkZP3oHXffaa8dFZLG23J/WiYuLD3pdQHRGiowSDfPm5TelSz755BPpvOOvHa8ioJ90z54/7y6/eaWbmJjqHjxY7CDBkUlCZkkt2L93n+bn1s2bav2Jnr739T2NH6LvSRVF3dhw9BepJTEycp7Je9GEHNurl37rKYg2qrOO6JVHjxa75y9M3ExPzcjYyLrFy9IDSc41tUGyh6cHMUVCx8ixoeT37XVKMTODlxDHMVANiiAAbLzlOyE4cs47bLzAQQBRY0NG9gK2ZEBWPYiAsz6/l8JjdT7L+GkAr56jAI/uXddJpxx3DfFYMLj44T58Nml5uZ+flbOjPCvpS17pa1xnGNvQ8i0Aj7Gkdkn2oAmAIRSZc6sNOc+8tl73rIeuUXide9iesee3D8XOwu8Cxr4/ueJESNi4tNGXFffvFnzvfjbAfwC+wrD1IJaVgMV4oHoDu5G1EEElYZ6Hur3InCIAIrP9+9UGUOum5/KXevDdeNsDpjKPGZv8yyId7EXdCRSq6HTl1cdeCJjO/LfXbNekBQgtkGtJnMxHO1fR2UxCCwp87QKy9awBSbsJPBFiaXPd26wBADsjAHxd16PSvfsQXwOfIcd8sMHjiOvnsfc2DwUCZVNWyLX0gVpdmuAMQbM7HUCyVxLQgsPIHyK6G7RY5+8EOCnS165RnqPXcSVjSV1JDnrmTrJbBdGyN7Nfcv3dBACfz5q1aSBpDR1iMR7plgCIXNj+t92avdY6TLNG0SdKaa6249lv2QwBcJG/zG6K9eWeAdS5ZmQw64W93QL0do9GU1SJWMtLoz+iu3NGMC9ZF7d4NAGTsRvsOlV6kO/NjuJ3/fM1Hnf0luXDOqd9hpwXmbN2D6U1Q4oQRn9k3fhO1gFsEZ2dMymyP+yXoYBuq+sVSdK0tcUGy57zWTR0T4n9HvtW9T1I3avIUEV0VbpYIjR7nVpz0s6R02KGbmG9/O7qYJH18FnutMIQGXlPkXm70gdz75F/+/N/2GbQkAB49G0ETVVrgm2RAlQ8t4fdoUo8lA7Xym2NIuV3NoiYkArvCStiTy2A3a2QDOKseCRc6t/sKuMY8hkkmxDBYuJCAPjg8ncBSNzDnn0TELzvfuMOd4mxg3dFXrGN9e7xoycS4nieGAt59hig7gawLCPYB/NQUDCHtRZs0yH+TD6gPaGp5OXzvrsY0J/dlaaJaOB1vP+AQuYLkIFhi5AAuBTC6oQ/hRpDGOC9xMNLUZKWOMEzTYiqQOrYmAgArvnpJ59o7VQP4PlzpReYkTJwRvEAfg4dPlIhzS91/4OHDDLVFuvRQwmU2lGpOOJSX4lTIJkIBLUJpM6Cw8UD9ngfzxoeAFqxYSQ/r3QHecunp0WShDTgWgAY6jpwLZ4/9wCUpOZBlIwM4wp/zIElAml1VekLfJeQciIYbt2+I8AQ4HVMURGWJwCcetGPj3V4x69eu6qwXyIIkMFpwpnJwy+Q/nL5pfYKBc/42Vhd7wv6AUYAThj0rOeZM2d0fzzN2vTb2wp9BjwTgSBP/CrF7VwU0KHQpFjgPXRBEGoAsD8JEed9iplB3HBgtd0uJGtVF4LIB+bz1s1bkk3a01FX4cHiA4WrsxeQRbyoeMsVuVO1OthneIDVMvHRIxNHPYh8JZkF7F67elX6wJ5o55vzT+kbKqb3VPfKgQD5wph4LYqXWg179+zp/sU//+caz09+8pOOiJxjx44pVH6ElnWHjoj0wWtLaL5lcUvPfuH8ObXxw3O+eP++9gnjYd2YU/a5WjA+ftx99dXXFXlzQN/heamTQeFG0nHIZ4dgYI5JrchhzvMm+oe1495EKShiisiNKROiKhz68qXXTmTOtrsTFDssnSfv8Jja0CFPPCdRDfwcPLBfcwEB8Nmnn2qvORWLarYu2OmDzG2n0nkkBgDPgewTuUVkQcgiCCYAt8LLRzpFAEDYQJSx/nTYoOCfyNCXL/XdgwcOdNeuXVUtEFIS8H4DqC9fuijdT+QAbS25LnO7vLIq8A/wd0c6V4UWOYFByxyMjnVzs+6kgQxARPKjMGoALylOBw4oMiKRZMwPn2fv0iYRwvHgwQPd6VOndE6QprP0/JlIHhVqnZmVrmFN9i7slR6D1Pnwww+6m7duaj9efvNNkTyfffG56n/M7yEVZ0uAnjWlfgzyzw/z8/zpM83Hq5ev1NpQht3oaLf4sEiDMrwhAPITAo3xRo8ZVJj4Rgc7tQaCkUKiDplkTZ8+e6IIHPYc+jp1IJKWZ2JpADxuv5W8yZyn/VB09ohITxGjxtgweWwPRm9IONG4Bw+Rr95YqiJJkstCrzLS+jhTo5IY6yapfI/+PK9WSTbuHKbM88vYatru5RoaQ11fNkgZogInfShyUh3sbRoM0KbGQEXxcOZTU4G1tMNgKJTXjrOd53iO81rInL6dXREsMTyZrxhiA6AaWqnFCEWHJPyeNEHSatRequZ0xxw01+R9xq2cG2ZRAGtnBejYQZEGj4d0rsEh0j6jdU0B96YWQGSD77XeWtluFeLdV2HP2mNZyehtQEPW8T9CAHiP2KZTp4Bax4CgGPB6X5589MqInEQBmJmvVtYyDwETlml72ZN/3oLLyED7O2vYAgLZu7Xve4+zfe+9TRvyQUBH7bCHNdK8VlE6H4r+busRDvjyHJgA6I33Iog5H0PU9WPuW7oVLK89nn2Ruc7+tjw6Jaadk1ReFwnQdy5oIoWKKIiM+RpDW9DonaSKDGtsnZWIqZZoEckgwGLnYC9/TbeIyAk6KISfa11Ugc+O+lsuxMuzhSRB35qIdN54IgBMGNA1zNGJITrC0GW/9hGNTS2OPHsI7EQKRAdkvVoCgPdCAPQBEOr8NbQp3A1Uex2ddOaGHGwJsOgd6eewekUg6ppNlIUAbx/RUhFETa95R58Nxc01hkpb8hlg/RpiKSSm96pb9AF8mYPIqOawHMEhACK3rXx+c+0TclBkZ3UhCBHdEqjR6ZwticCNMyQ2mWXDcshPO3bmxbV+Ss/259Igj/Ir1/OHAEhqNqQUP0Q7ev5GFClr221o85lzdZDnFKl0RFmwc3ueRqbzHINusvy3eykR9Nnn7fmm8/N/+9nPt8Vab6zrUBRI5KCB/aiFBRhxUGGkEc6h/GSq92+Qqz542VOAKACVQldMBEZMABQPhcHIQDCQEJKQARg9hI4rf7J6RkdhoOSZjOT/YUQ6xxbPr6viB4T0glMbJQAGA8uAe04GVggATUSx5Xhe6fvMgjIuDOcYMfxO7YE8EwoZkIEnFGDH6wH/ySGXgPH/zU2Fd+Np5T4IHGPm+xiufA7PO8Y4c8M8AJr5m1BriunxnBjqWUgKqQVEI3wYwpAVhJOKBJmclIeO0FIIgZZIoRWZCvatr6vAH14ywtx5Tqpio1BZawxjjFZIhDBc3H+fKpnvU5g6r1N1nOsTzs764Fljvc6fvyCSInnIyafGIGee1f1gdFTfebX8SqH8EDmkG0DGXLp0SYYL88Ca8zsgLKE2qm5+9qw2GhXweR4ABPfgs59+9rn7fx871p09d06HHPNlwDbVLezfJwLi6rUvVfyOg52tvr6y4pDykdFuZXW5W15ZVq/YyRm3Z4PgOXb0mIATz4eMAXSooA+QoAUhc3Tt+rXu63v3BU6Ug//8uaINIG54H6+tUwIeVQs95w0Soq8CbxAo9JWfmemOHTsuuy8KFZlAXng/BR1ZB8DZyRMn1d2BZ0s4NN9j/xJKvUaqSYVaO2JnpAo0viYC4Ku7DneHpGItAft4Xq9+8aWANHpcBRNrDA5Lx/tG20pa+lk+96tuBwX7XHOAf/cJS99YV6g2+4/ODBAgk6qTMSoicmZ2DpXWPXu2JMApkuHgQQFRh9u7s4i6Eyy/Ul0AxhAyAhnnmT7+6BPVnpiZnVbhumNHj2qtyE2nwwIeZyrKUyxPZFR5zd2b/qhAo6J4RkYEnpln5Hhmbk73495EL/A9jPhUMKbLA8+iteTgrMKnEALyZleYF5FHZ0+fFpHw+Wef6dqMY0l7a1VkF9eA/EkrzoTshniTHq+QMaIwWHfmiOcmQoL/xouvAqrPnklfsVcpSMo1qLh/9vSZjoKTVPqHAEBu8Y5TSPGHP3ynG9miWOqyIqcgKogGoEbBJjhOVWzxRjnSCZmVziY0v/GKJSoirHWMB4gqoiJ49nRfYP+jB9krK7SypFvEyVPVDhMwvamWhMeOE/VApAok4nPJfohJZAQ5Ze+j7yAKrt+40X159aoIGEhQ5o2IJdabworsH7XcrBD3hw8Wte4xUCAMiBgyEU1ryiHUOcCS9cvBPQBIg3/WQocyESFVEBB5RP/zj4gyCKmErSclL2dlPMUx1mNIpKWZ7+tzLV4NGVuNp9XG3FC8TYZqX0l4qJbdGg8pYJaQ9/Y9FKI6ojS9mblmjMR8NnMRgxY7jrF6r1Tue0X8xQCTEVUdhyBHY/SkTZeN8BAZ9VdTDyPrlqgx7pV1ivy14LEFWfy3UqEUoWe7xyHCpEaZ3Mg4e8OzUEFr2O4GBLzHOOJ1i62TdIoAixZ0ttEMTvOqkOkCfC1Ykl3ThAQkGhO0nJbLzLtB6gAAA2D5/g7Zqc/saDk5ml7tlqMQNfIPQkg0PeD1HPUZgLsAfhnhmZsYwoOn2V7FzHGeCT2qCIAY6MplTsV6X/vbiINcZ/CU7QSY2UcxsncY000bwcgyDhkBoPRjT+2DXURWCIAUDevloqI5eyA+MlQ557VEQIQAcKT2ABI5UxI9k73DMxjUOLKwbZEX+Yis5bORMRHvIimGLgiJXjDhMkQTKD1yo4prS7OEDhsIAANde3kj6EPdhITA28G3g4Qpr7CLxFU9sLSibMaQ9bJc6OlcL0wEj6u5J+JH9TKwKxSNmHWviKwKFYcAkLzFaajoO4+t1/WqnJ9IroHoa2sttfs0Y2x1pdcWhxz7f7tIOe/4Nqe9Bfa9vuwB+6DbdxAoteex57yfhiJ5sRmzz0Ke5PkS2aEuEn3716Qk0cbcW7zXJTWW6L2kW1kfOroDzNieA9FJ7fiC2aKLM2fRgf5dNRNK16nCQV8EciDGMs/SLw0gboF3bBAT8pavNoKA8aSDUMbUEgfWZazbQB7wuaShKR1RBd6Nu5yibAIghEOrm7N+eS/neiIsvId2jpHvJyrD+zetAL3eeq0IRhE/RapGp2vP/M9/87famoAajFEMdnJURQhUb0wOPZSMQ41pm+aQVozltIgwq+TDKKF3eFcxWPX9OoxcIKTrpmfJW/Z7eBS5b/pTskmVG7qrIi0PkwJ/aWvGeBJWyeedJ29PdNot4SVviyOo1cqmW+8x0apcv7DgSu4ry1KahPxzjVQ9T1VnDFJ+0uaMvH7AH+PAQASMuA3htoxHGTscCpvbyu8+eOCQACLG5lhFTGB4Kx++WvJhYDtvZLQPAcWzilcWEgHvlw6oOqBjfDDWCDORAwgfn3u1TH77igrAITDcG4AM6UDIOTnSJlG2FIovAoA2dDpAJroHVaCKDZ3UjQAsahCwhiIAMGxVFwDA9kzygcF97uw5zQev8dlUwscgZ+zMG69JBsbtDeQHGZudm1ORP4xpvguwxKuHN471o6o/pAdgikryjPt3v/ttXz8AEM5rN2/dFkCBEKAAGLUQMLIJkaLmxeGjRztSXx6Td4+Xmg2ztdU9f/pUdRZICVB6wqNFhQmTUgAp9mLpRbdvwUQIc3Py5AnlpAO68GgCnJAjSAl6kCdsn++qDd/IiD7H+gJCni09s+ecNkGjI4oSABBgaHL95Kyz1QFF/TzV/MSQYp0BD3hBAbeMgetyDe3xlRV5cjfX1rTGVtzjSttBfpVq8MLdJihaBjDCc8x1AH0AImoSHD5yUN0YmJuk1ljBdH36Rg6d7MukLUC0AHgttGZTWUv3W6XnNN0n3B0BwMzzUgWfdRaB9/hR93TJXQlkaKyva53wIuPFB/zrOxNT3d27X8mTzH5kvvGEm+Bao2aneQAAIABJREFU7Q4c2NcdPXZU8vr02ZLkD3lFvrgWMixdUd4XCKVUtec9gDa6j5Bx5pV0HghBHurW7dsiD1K3wmGxrjQL8UTYOnLNWu/fu1eHJhEo/CRiitx6roFeRi+xtmpTV+FtaZ8nXap2gM/1DBBnyLvTeT7V8547e1aRNyl2h3ypmCbjGZ9QigTzC9EJSfXw8aPuzt273cFDB7t3fvCO5v/Jw0fqUsF3P//8s+7Js6fdGsVaZaxhfNvD4nzGLRFMHC5ZJ6dOzEnPoBOTkoMeJWKGOWR+eU7IVEWEbHfSzehFiqGyrkTcrK0ua+9dvHRZNQiuX7/ZPX7yVOsH4WXAvNkdOXpY80HUE3LOM1FLAwLnwMFDfccE1ob70vqScc7Pzitd5NqXV/W8XFdFFItsSTtYzi5H8DiygWeLvMcgiRGjSLXpKXn/RwmD3LCnf2mJQq0mXnMt9Ljy7MszFQI2BAJRJTrYG+9pnytZhd1aELoDsMumsiEb4zbeeJEHTb/hGGQhANiTPHuAls7qaokaoyggiu8GgOeaGRPjIa2E/QMYDuhsDeh41ois2p02Uh3Lek8fBpONqJ2RAIwzQKTUTZ+uk/D8jFNjKs+2yJ3qXiBSqNJqbAy6Dnq+Fw9TC9hbQzZGWEs0YFexjzNXmhcVVTSZkXmLTOVzOEQyVxrrrqrk+W4M/YAvAR94J+Uqu7aMDOV49wvAtgZ7b4Q3Fbf9/NiM6UqQUIQEFJsAUG2BkiONSS0xKZJp4zUEQOa8B+7l7WVOIwsZh4zlKnrYlcxknpmHrFm7Lpm/AWR6nKlC3q5ZC7paI72f+ybcPm35kkstUrbCqFtQq32n+RvAu7ZfRYT24xLuHiJossa+d4EvxwJo/K5WNNQiaIGUzxBHuHzbftaclQfUsTcpDJfq7UNFdu5k8F/jz/dSAyPjqO4CWSvG3RIAAyk1pBlEtwW0ZFwDEdEUWWwimNo1jW514OyWgN/gDc33t0UA+H5FOHQD8SgPcBEAIjPVhcmOmMhS9FYIgMgmv9H9iYTN6zueqaIRegCsGihuB2sHpPeQv2sQl8J77RnSEiXk5SeCqE/CUBcV0odNqIbMaXVwq4clR/W83oeVPlJynAgu7pWw/8hKZDwANeSuz5R0Ohmqz7dnURxO6b5hUsTRthlTdKa/51VWV2TpSRMAeb6BxGjALuRN7Seevx2nx1rd3Upgs/dDDuc5d+thzZfSr4YIFNY/2Nfjiuy7vgrjdgT2QE6253HGP8hHCFinAvA+RLT1tWUl+t3fZb13RfyVTGUe2/Nar/3rv/1bRYSJFRsfk3ceQ4owZ8IXCP8PoOWmeP0AAoAJqj9zR8C6FZzZ2hgUHNby4JVw8fr46Lhzx6ddWG99Y60vSqbifhR4i/YoYyuLoNDw7c7Fyl64Yj7Am8JUAEj+jqdSueilGAHlUYCMRex9FYvC0JyadOGn5Xj1qIEwSq74moCyintN0TZqTx9WxFjI7ceIx3uraIGnT+x1r3xdvJIQBgBE9BHKB2OdHrDk+YpomKTAlEFLlAhGHvOSxeT1EBsY0vwtj2K13VM7vsoHZswJQ4lnXZ7lR49U9T4bkM+whUzS4PFcl9cfr4arK1v4OEAIS8a7nboHKs43OSFPqipab7gAE2PCo8gcCNyOjiltAZAUuYAE4D172g7ou/S0BwxyDclAc2ix9gAD5or7AtLwiHJw8vyHjxwVwKWCt4ombm7oWvxTAbgqvkevcgzMEydP6GjQdV4tS9K49sEjhxUSLCYfsK1ilJvdK6qXj48rNQSv6LXr12XUrG/R5o46F1Tz3lKbR7ooEKVx7+uv5IG8+MZFFR/74P0PVJOBQ4kIgP0HDiqywtElY92xYwCyeZE0IqFWV7Ufk84AUZF8a7yVP/rRH3TjkxPdtWvX++iJeHKcqjPkIycnHTlkfpgP7sH4qC+A5zpsJzUaeBZAOJ9FDgUMJ5H9hWopuKkCccjUD77/drf/wN7ul7/8J4FI1jMRAETX8GykIyBHIStC7jBOUkwIeVYkz+iY9gGysvyqesjjcVt3+0oTV9TSGNF+Y99TlPDegweapz1z85JVahVwjwsXXte1aInIPCXXkOtAuHm/EZ682u3bv1cEjOpjTE1LF7BPiMaAbEKeV1cI37dSZ+645/4D+1VDA4KKFB0IFUAqgJW/IXm+vPqlCs9BusEKI3tm3ctLjoe8PIuEM2tvj41WdJRTDLgO8soeZiwOoYNRdpoDPxSxk+dcRUSdEsUzQQCwp9kLEIuk7LD3iIBgvbgmdSJcg+Cp6jIQfbV33151B6BFIIQH8vajd97R999/9/fdo8WH0m3Pnj3prl6/1i09f6mTGfAP2WFDz/VX2KtqmVfhcloD2uFNTqpTB/NKVw30EBEAyCzRCTwD60o0Q4xv9iHrj2zevXO7u3btS60R92aNOcsgNtEJPDP1GiAC6FRx+MgRGfzMMSkxKipZ3gzODeYFHcH19Jn5BXUtYL988dnnfZHLRCLZW2ZgyefR9+7iYsNnp1HluVDYdoUfK0pi1d0+AP5EPBEZxj97mp12NdS9GYoMomf5SbrY7tBix34OIecteImH195E15CRMVCgd30ztXlMYsRIkfyndVjlJ4YEyFnLNdVnuiHv+R5ekBiStuKGMGLkAI9TAHQAXPZbDGv2vr13BX4qwo9zNQZzQvBFINbzyJCuqtjcQwZWke8pohaTo/XOZK+lrlFIkhh2nDXUGWoN1hDkLThpPS4x8nSfsmiJGApwU5h1hSDHjmqNNwGRiobkv6PfObfi4YoRPhjP8YxXnrfq17hWQXtWyGgVuPbatMSQx+Ty7e3r6CY/fxndBXISAZBnjOGJHsAhg7yK4GTdixzkngnDjTzF+5y9lM/ojujCMRea7gmLMoBD+Hi/WefGcLY8DCA3gMrgx/PfGuPfZmzzmZyXAhYoHlJndEZYmiB2ovOG+Ru6ceh+FS6vz1X4P78DVrIH/HwBzcUx1BmS+dOYmpSLyKAK5CnSY/C0Z1xDEYoh/QJSwfc3yJAcVZ9xgdPGng+BFOCkqOGWIOmjEQZCq2Bcn/aTNLB+jWs942VOmHaIxRb0xJ418K/aGfJG+kwM0JVXPf+rZHft7wk7ciJXSbVS1DA1yvqUATvcer1eqTuKsCi5kbd3nbacThnO3uK17MXImNfTDgjJYlMDhe8GmKrGy67CngGjOK9EolUe/iAr8O1bioZryayMIY7WjCUC24LjgFA+0+6hfp8x12WLDK+Vzm1qjyRNdND3XgW1jVf0i+UOuVIEHxGMTZqMCTB/RqRfOxeSE5817Xijy3XMNPos+zrPw3dasjBnQ3RA9GhIDq/jcK5Qnw1Rw94MBgrBlWKB2YM8A/LIczMn2aexFdrzJ2e1ztYqLpuoeuoPBUvlO/l8G6mj/VsdR9r5yLP1svK//t3fbXOB9EEGmBMK+wiwRTGq7S0ZgvaKEwY34RBQCmzR83uKCtY2gNZX1/t8YgkOhlAVCMwBR2717MysFl/G2PhY9/iJQQDXdsgSuUHOk+WHyQVo5vDD6I0HEyBABX3GA+DFiExeX/IzAGlR4oA7SAYMdDYZechcnwgAFhQAQxhxnk/h86sr8vKdeO01GWQx8jC+CM3EeFRRsSUbzxj0mmgA9uxsNz87J0HBUFFeScMs8jnGrMJjVefAB7nzORCUCEty43n+eHjbg04h6fL2e+4AXRGOe/fvKwcZAx7jG28zea142DGwEUTCoUkvmJ33eBAo8n8pwoVHm+KAgBtAAgXN1NZw0v2Yk1sO4cN9NKd798kTm/mAXWW+8RYjZ3j7WAfWHwCZSuVR2lw7hQnxWvJMyNznn3+h37S8I1yXsQNkeB/wxnhYJ55/dW1VoIL1pK0gRE4MZ5NE2yKp9h040I2MjgvUA8a1mba3urXlV6r0jJf4rgqnXRPY0CHZbWse05f88qVL3fmzZ7sb168rvxyZwVtJETIK/yGXJ06dEvhgLQnBZ56YB7cF3FAVeNYhSgryA2ACGH333Xel/n784x9rzT799LMOYoOxcpC5aOVQtdYVb810IycAPtaPv5kfrklrNFXSLnll7gFQpKqwn5hbvpO2W8g03SFIY7l06Y1uz5657r333hXITnQOYwd0kQJEQTX2EIRM3kdWAFkYJqkrwmEGyGbu2UfcF/Dr0GzXxIjh75oJ+/W8ikKamOy+c+VNySypL4DH5P8/ffxUwBwPujy6FNKcndX7EForqxQ/JTVoUvc+c+asZWh0XAQnhA8/qmNR+xK5Ym4uXr7UvX7xDaXZYIjiISYlB480egki66OPP+7efe8978Mq7OLQcBdKjeeWQpKOBHD9CH4gPl5QQwTDeGJcABTywQe4dQNkDZESMfLQuZmvEDvsd6KO+Lz0ahG5vK6aI6S5TE1pDz9aXOxlLzofcMq++f733+5eO3ZchACpIRgu6HN0A2PDWw2JosiNcdqn0kHFXU/wRqRTCM/D/DOfKjq6b18fYg1pgXwiL+xb/qaVKHPLXKEHzpw+47ar21vd5PSEIi9+8pO/0fztoTjkxYvdd7/3Pcngz3/2c60/CpgOCTIoxsa673z3re6NNy52Dxcfa8ysCWMh5cLtRolcmOr27zuge0GApjOM0s82XFCuqxx3IiLi9eD5XOl/rVtftYc+hoHCU8uQjLGTlp+OjDIY5J/BpCOmAmLSqlfnaUXs9fmqtk4LwLgoELiEc5UxyIuQ6utl1FNjJJXJW4+tWxHawAxAsjEzhHOmAKWrwW/r/FTLW5EGrmAsEqK8MDbmbMjZiHVoqQp3Nl62PGvOPaWgdRmLDZve8G+8uAEKjCPpsa7PY4IjBh17xQBtIKpa4B/wp8+U91/jrWKmmUuFc1YIfVogxmBW+l8DJIEO+rvJxZWBWqBXYbIJ7e5B0zerQCfnP0Ydej8h4AHm1pU7PVuZDxvKNuptc032hSRNSuwkTnrCkXWrUNn2PhlHohiYe8k1zgMi5co4DxBJ9AyjcKqUZac1ZgeDPp7AIUolRnvWSPcpe6sF8gG4PGdIhbwvENvUvQioy3dy/wDSrJNer6EOoKVadhWBZmzpEHjt+Sqgl/0K0Zr3LHNDGG9aVCeiNeChHa9C/guc83lScFsSK2Al380zxaGTSJHYBJn7QQ5rL1eESb8ulfuNTRQQYeKzSN6qISBdhxOl9FDAaubY97VsWn8MBYI11iIdBnA2eN9lxxPGX0R8MAYknMmWqvxvRqhpF+d95ugXExHoupAykQXVgkq4v9qPDjnYms9dwFR6SpHTft48K/MSuQyZEv2yMwIEwLtqjza2QU+cDF7tzH8r2/1mqYiQvNcCYbNiSRcxoZWf6KqsSYqutnsw/529rpbhFbXDffR6Urai5+RcndDcB9gafxjE75RjF0zE/ut1U1pC1gs+1wai1J1pnPJiGRxs228jOjLOYM9Wd3wbqcEaJYUhez5nQOTVZ0mNY3Orj1SPXgvJsmO+a34034oAtS0r8qYnc4faIJEVExI+v7LnIDRCLLZ6SrpKEQlO6cqzc49EAOU8sm6oSJ5/83f/n6ZbzPnWdrd3/3553QhdffTkiQAiRpc8e922POKElGpQFarCBTFWAbgRcIXKE36+stwfhLwHGCak2oedPQMY0zK4qNoPkSB22mHu/Cj3eMoeD4xKro0xRs4wBhMGTsIEMeQ4EHpvwzY5q/asKoe3GCQ8tgACvC4hCJgDDD5yDBPim7FdeuOicq8JO403k7xqvHAANLW3U7ixmWa8/ABffiu0eXJKJAN/K0xIOYTOmec3xqaLG6WHqjewPR5mq/kez5Uc0ggFzxevPx5chekQwvzC9QP4IWcV0MUz4x0zGCD8m3xrNuzQ7pE6AABz1hvjiwgAvksdAp4VA5j7SUCLtc6hZDBibw/EEf3byf9fpN1dKQwDnXFVxacAG15Lio5R/Iq1Y03w5iEP+/ftVQQAYCBhy3jTAXlXrpgAAACQ04uMqqf7/v2aK9aJOQJEMN7PPvu0e/LU1f9jXGIMAkAW9h/olldowTPWnT5zRmv34sVSt3jvq25jnUJ9E929r79WyzN629OejrZhHACElgNSzp87J48mHnIVuKPve9cJtHFPgP/J06eUD8+8Mm7kCwIgYfrXr13V/mIekGXeo1c5IIU0AubqD/7gD/RMgCJa4onw6UzgxBND1MvK8koVjXM6hZ5zYUH/XOTxkULeUdoK78MYUe6T02gAdMgnXmRFnBDm3XXdg/v3RaJRUX5mdlJh4BTZY8yRK2SS2g8nT55SisCD+w+Uqy3ybnlFrSaRpVOnTrq6/v3F7vbtO0qhQeezrrThY9ykHIStT/GutFuka8Hc7Fx35coVzQmyQxoH8sqeZExegye6FiRICvtxuLx4tVTpNmPdvn37RQDw/Bh6EAAQN3icT58+o/lGpl68fC4Si7aSl668qbWlDgItQhl/Ior27t+nOabjBGkjEC600kTvuc4BQHFMhwhF6/jNnPM+Og8ijZaDFBOk+B0HB8CYJHv0not6GkzDDLM4FMQzGedDw33CrYtc8Cg9gH0IyBNfxW4g/8Ryq6K607YCZDmoL1w4r4geZINzALKKSBlSRZgPZKo16CFwqGbP83CGUGCPvcDeZV3kNaew5bRZbcbLXo9xSvQI/1jLq19+KVKKlJ6kDZCu9N3vfqe79+B+95d/+VfdT3/6U+39f/bP/lN1NoBgpoo/xB9yAxkNWUFXlLd/8H3pj1cvHDHBM0FYslaQaug20tdmp2cl0+xT1hKig38QheNVlJF1gPDDq8p18OAzb+gc5oefEAD5b54RYlkpCpsO78MzavJ7rScBXO/BKWwypgBodcArj7sMiHiZ2Mf2prgIE96teIllYMeIqro3W4C1Ap4B6pr/Jtx9MEKHHMN4EDDIJXhNeLMNyxTl89sYyTKm0g+9CAAAUbyzmZucidI56iyzUt9Pn4nBOx29FE8S10BPJU81ToDW6EkBTclc5RgnxLI1UnuDGd3Y5E/aqLXXGxtAhlXT5rQFMn00SIXiyoDL+pUnWqANOllFwIZ855AWLQFDzaHkh0rXjw3tQWMftCBLEGAX2BVxUeGwyMaQbzpUkg844HPZm4McxEYZCmjlmXL2B1D2RE2BJ97PnLTX3U0CWL4KADSkSWv0BnDJ3iq5ascY8Jv79KC8mY8WOGSPGiy2OfBDL3PIsnwun9F9VAR1cNa4hatD70MWCFSU/emUVId9B7Rr3czPOG8f26pCiQGn2h99wU8/Kad2iK+WxNK9ejmt0H5fug8Zt/d4CCUOQZV53QEslb7hGg4hKBNlFNCTudf3m9SYdiwBNSIKKvIjNq50SVPoL8CtX1ORcENdk5CkzvUfCn+6vhyK0t/sZavAv/ZEoiEqRzpyTiq0xlue/8iqyH/VIbGu02dU5HJMLQF1j+Tel50bstPr46iw1BHyuJCRdREAWtt6toS17wb9u4H+7ir4g+xXd5a6bl7PXITEyt9qIlJj1+9mnlpZiCfeoezbOntaMkERf2p1XLn6tedDFE1MusBpQvKtp1IjRhrc4+iL6zm6SHYL81MPQppeS3bkLNrxDHXmtrq2ldOW+OrnpYlAyjW1LtVVYIgAsK2Sop7IRpyukeXoudx/0IM8h4vs6uyqdt2O6anir80ZkPtnL2hcTXHURBvxXUUj7y7YWLUmEk1eO8LkF+v+b/7OKQAMGOAPAQDox6B/9OSxPCpUyGbCCBHH8MMj5A0wMHkYdLRLonAYgwC4JPQcT5g8/lSEn52TV5zCUAiMijvRT1khYVUkoYydAHkVbCivkrzlKia2LGPu3gMKMw1hfYkA4HoUqWMsGJCEtwpEKDzabam4H7+zWHxWPdiJiKhqy7zGdwCW/AakADL4Ydx4jTDOydsFcMRQAPCzpGsrqyIvKLRF8TLy9/GgswAYicxHPG0oMm24qp6pz1QvaSnzCq3plVW1w0tePa9jgKeISLo3xKjEw86a4D3GG2aA4DBTrp8iJoSkz+9xji6vqbbB8rJSILgWryGQhLSoHzYGWlVYxpMq1n1iQkY/YwP4LC4+dE56hZJj9GNUA6A59QBXeNFUUK0IDcgUgHF6gnNPAByfBTxDXvAesgowSjRDwri4R7wDgDZCxtXusipAZzPw7NMUZpyB7Dou0AGoerT4oLt183r36OGDbn3N7evUPWCT4opT3aXLl1RPQB7Rr76S/AOgH9y77/SU6WmBBdea6NSijVzqg4cOSVHiVeRzyBDglXm7eeO68uJDDgGIACJscM/XhAB59gZRBAJfK9RQWHYPccLl6Ym9sSlw5TldFfgS2URv9uqbS10EQsU4mFSsTQU4nWfEHuM35Av3A7ijZAhZRpETbr/0HGLpsfRDemQnBP2dd34oEPa73/2uWu45BUX7bWNTeffnzp11obpbd9RzndoMR48c7S6cv6BWf+gHnpFDg++x9zB60wcc5aWWiwsL/WGfdBFSNvBAoxNSY4L5MAEwITJvenZSY7DecBtN5Jt/1A148fylQvxZh1u3bncPHi5qTtgzAGeiZfS8G+uq/YDBxv3Pnz/fnTh1Up9lr62ur3W///373c9+9jORSPyga9AByAwEAF54ih0CKJE/DErWjM4YpO/wzMzHeBUjJYLn5asVjZ29uU4EycOHIiMAcIwDWVerzfL8ySNb+cIQbOg1umJIny1TN2RVulJFDiFNm7ZkpOfwPERRIFPIAa0LFx+4FR9ycvbsOY3h448/dh2IOddMAbiTloEcK+1qakpjYy/ztwlg72dkFN3BHLrF4tPu5vUb2iecKxAl0jFjo8rt53z55JNPu1/80z8J8EIcsYeji5z+sCISkur/EBAUAr18+U0VLTSpytrvVWQT7xNJhYwQCRI9zFpw5qhtLPKvPEcXv2ItNtZNLErviMyhxezLHfUPdG6WB9xyBuHlAlYCEmrV6qK5ASIYivLYkrON4VopPoq8K+vRKQP2jMs4q5ZAXHg30EJOFN4LOAGEFsgwEI2Xwga1oqR6j6aj0vicvKpVmVy9vJM/3J9RLmzVF5OSJ6fyWwtc2aAcPB/xNjHfyvWX/K6p8KpafBE5QrSWOub4bOLcpViiAafb22JIOzXB9XdaEJq5TMoUNkyKhAW0yrgrL5TPY3spUxV6WEOHdHq+nZPfg+0AC2yZ8lYJeDRh2jyTyBnaIBa4iUEd8BoSpAed8ZJZ2wnkDFGTTv0ZDNoh9L839kuu4mgYiqF9e3Eq2xQ7c1Zb0ByZi8GcNfRZ6fvvNqYj260Rv4Pk6MkWh0m3xnoLav1M9tKm4JvPdP/EGN5BGrTtJgXIvtljezcB0AJ+pTM1RS77eYU8b5w1Xj/v6xageCwDyYMXvJ3Pqj/fA8Y8i8aEvafxD7phq1ptc7+sfb7TXjdyqZoMjTe2JT2kl5p2oZlrjbkhAKIPHW04hLdnzr3oO4t/DjokKRB27sW+1vsNARYSON+TzES3EPpejjPLZ7EmSVcg6kLdWhyNkB/+04THiNKdpRdVy8R7RiTS+JDCLKdI5eLbZrEOcutVO+jisNScUJS4iB+D+KQlNN73JnrBJBB6sWo+1PMHDEa2om9a2dZrXXLB+6TpPg3C8hKicsjB1z6rKIvoOdKHsk8NbEOa+OwY9matXTEISgerCG1/3/KpdJg6D7ie7W2cGo4IAjfw42sndYn1LXK0AbOuhWa5xO7294wZohdyvu3U80VCNBE739Qdol37tW/BervvkI9gRNa1rxuiEP2dLe2z56K/23lN1zoRg3UWqoNJOnA0HQn43u5rZA9HLnK93AORDJHdn0NVG6BPo9CDJTWw60b+9d/8tegIhexR8GJyUp5bjJentH3bchs4PPVUaMczz6GsG9RkcBAD1C6+/oYqewNq8DICvF1BvtqilFecsNF5DG48K0tLuleYyPQyTBuvKHgOORXnUq90e5UAph989KEESqFsZewo/HRmpjtVxiJeN3nOmk4BynWn/VkZkw6vL+EqwcY4wxDEuMZQBoBdu3atB2dMNqG+jAchIacc4gAghZGMAiEElDDwg/sPiPiQ97M6C/A3FeZNRhh88fzyBBUznIJkChtpAD9zGiaW+WdsDnejEJ9bsnE9gf8KyaMHPMY5n4PUYY6Ye0CqAH0JOp416jy4SwPdEh45IqNzYTSuixGmXK8RIg1eyIh3cbdJ5/LPzUkmuD8EACAZDxokyMWLlxR+DYgnNYE57A2dCmHmmbgehjyyxPWJ+EgoOn/H8CP6hHVkzjHgnz0rskfeDf9sbNL20FEfGNgxbJFlEUwTU93CPorBvdYdOnhYOf+vXj7vPvn4I0UAjFOoSm09VrpHj58IpJ05e1YefdaConiso/L2734lQ575Y76ZM5EM6qIx1i1QR2PfPhcSq3aKSssQ6LyjZ+0Zuiq2xDPyfQARc8u68HdIBLo8ADZUE6PaWJJTL8KiKp2yBtzPAMTfZx8xjwDlhQpzx7vPezwjz5OUE0A7wIYUGeQTj/GTp480nyEkso+5J155yIsPPvhAYf2QHLyf6BF5XfctKJ2AdnMAY+Tn7e+9rUrv165e15pDPGJcIYMQAMoDq+iYvXv2dmdOn9Ycp2BnWgUyBuQaXYIuanNeUeKQmXN7ZrvvfMfRA4yH79LCkOdmXlgLugCwPm4Vt6K5Yv6RNZGBI+jImW4fET7lycYTfeDgAY1bbSfHx5Q+8pvf/EYkImQNa5pDVMRjhUUmLBQZUTrA6IiejbHIewcgod7GJG1q3EOdw1WA6Jl1LhdD/lh/1gfjJWw6eg7yhrWADESmWL+0raOrB7LIOrkYKJFI4yraGq8L30WvUTeFlBfk5U/+5E9UnwJQ/4//+I9aTw517sseJpKF/4bkoNMAUR6ONHEBUMbC87KWPCvRBikUim5lbfhBBlkPvMcrK680x+gg0oD4B+HhFoIAVhtfAAAgAElEQVQuKJruE6wfKUGsG8qelA9kPEY4Y4TYQ05IWyG9hC4f6FTIAeaXaB9H3IzofIQk431Cn1PnAF2myAnmkOKqVflcIK88xQHX1k5lWBWY5JxCdlsiAD2loq5FAAiUiTUY6u4EmMgLu141K9rCXQXkeWZIAODZJIZw3xKrcp+rMB0jS2RBAE0P4qvwoAxdqsrvqJBuV6XOfaUz2BhOiznOcEex+R/XjudYnrYigzgj8LDz3PxgN7AOhw8d0nnBnvjiiy9NjI47Us5AAaOsum9UOkXOAd5PeyqdOVoTF/wKAdACHxU2VDqSUyDbNdR3Cuj0dRTidU3f5TL0Qswn3NaAjQhC11iwh9HhzTHw8jugWuf9SEL7DSSVT1o1c+JIsX6P9ywFBgdvfQBpDOgWfLeGb394Nv8RuyNznXD/1uBsr7vbKOdS7Wd3fy+2oo16RyxFruMF2wkOh+ga5xt/03DOePrQ/AI8AXIpuJixtIZ21jtGNnL9beNJ/YS2Ij/j8bW+meLQt71MF4cApr6FXgiEFjCNO/2w7Gnp4jVqHAxV97P2GW/+zrmcEOIBkJe3uIiyjL9dJ/33LgLAEZSEsBM1GTBXOdxEuRAaX6REZDGF0VKvIzojoIn1iPwHlEfOIqN6jiItB++uI5Mia6nFoLoiRMKprkY512pfhgCI7gt24KwV2Vo1axTVnFoiaVveOOKSzsT5CQEASZtuW46wcJpDS3plX+v5t10oV89XbSJDALTf0Z7VKjiCw58PwbBzp5pU6AMS9Cbfz/5hbrOHeK+NyHE6V/bQQOJ5rfw9YLMIhs6pbgMh5noK4P+A8uh1zgAVX1eXhkHXtgTA6IhJGdUIqDaCjuB0XYkQC069S3tHp5/nfoPec40ORa1UykD2gsaeQnoV0CEMUOlumZ+WQIyMeq9VHRRFbPh5omOU+9/r3tLltbf7c7DqfUg+NmMTRC9+kzjLXmz1tOXV5IjlZKhHlPPCr1s2QgD4GknFowjg3/z1tov/uOo2jAieLYzTlzIkK/xcfcy3tOE5kMXSU9Bs/4EeQJ46cVIbGK83xjoDASRACDDBCAsbioN8jlZdle//4rkLHXkiU3zOBimGekI02WCMAQA0MzXTPXz0uPvgow/cjmuGqtudOhcgNBgKeJ34b0Kn8dDiPUiKAIXAXOzO3Q1o8Zb8TPYPpCJGBKAKj+Hp06fkjQO09qBcHolZKQtAPwtPSIeqqC8s6DkhB9hUqhYJyGZeK3+evt9mGb1I5hYHoyth6r3HpUB6agHgCVLI/KqrZrPZFHaLZ7FCbFuPwEvCoxXiek/fS0i9epqXB8MkAp72/TLaETT1+n71UmvKOmF8Y6yz2RgDHhqAPAaISYxNgXFC3VlzFCL580QBAOjx4iETVCZ/+NCVtRkvFb/5fsgM1uXtt9/WfEPgEMrLD9dmnBjpAEy8hdxbYd9P7DFlDIToDx6JbY2Z74rcevq0UiAm9DpmI8DhyNHjqh6PB4188uVXL7rjx450tGljjjE4VWW8G9H3CDVODQiFYK6tK0Qe4x/QK1BKhIq8tnOW3blZFUuMHImFr4gS7pG2lgnRJv+cKAfWKX3Sc8ikVgUEB4rS7TPtFZIXdJwc6WsCO4ArCr4xT1zbBq09CuxjUnNcHNI576wFAIf7CkyPjnUH9u9TBA7zivzOzc/1BRyT6sBz8UyEzjNevMGs39kzZ51C8pxojCeSJfYj9+G/2QF4279z5S2B23/6xS/l/cfIJtLCxeyohu+IE34osMl9UpgvhAUe+6S6QHx8/vnnukf2FAoTOZuamRQYRYYAjcg9pAOkVdIH2FPkC/PM6CPVJiD0nfaMCvPc1N6GfGE/MzYIAfQoqQ5z8/Pda6dOSUY/++xzjZU9hKf5+bPnFQVAigVebYfkrq2vqeUjXnAUBGNlrxjMryt6wOGh9sbOzs3qgKaYHgQYOlMRGXXwhwBIuCR/u3ioWX4AFHJMFAL2KiCbH66N552oIEAQUQKMGzm9cO680oKeai3XtHboXOQFTznP+nDR85jWfkp/mJxURf7Lly+7O0IdyNHhXJ81g5Q5eOCAHZ2jBvMyHiotjAiAtbUV1TCg9kHSyQSoyjvPPIkQqoKynA+kVPBZ61wXD+TzjIuIN6fIrHQ3b9xQZAp/o1O5Lvs5NQAgiKjRIOa9OgP0HlE8A0XwxTDFqEGHxiiKIWQD057meKb5LnsxxgvnLv8Urllrim5NrnmMkIT1QiI7Dn4Io44hm+eVDiBlrQk9jHGaKKoQhp6sxAf4vHLkggmA4cd50jaIqh1bVfkPAYCCSqoEY2hD12N8A4w5w2MginRe2CsdytnN930mfK61CoEegOoK0y6u1YJMGdDlNdRclbEbz8lg6Nk77Pn3eFM4jrnOudIClMydDK/CfPGuufgkAG4gSxBsnpPxCHAUARBgxLhbj46M+OqfHaM+NVQgdEJqx7iN7CQdI/2yQwC0HqadEGLwGOb52s9mv2Z8PfBqLrLbWO3npmlLqXNviGHtSYuAseSXMzfRRblFnoG20Y5iqD7uVTtD5ArgYVc+cmGoMorpVJIihkOxu3YuGEtsqIzV+9ZpnoMB7hBeA5WhqFwKc+0mAbLG8bC29+yjtZSKYw+qbS136gnYkK214dQRvV/kc0g0kYRlj+W8VBHaSlNtgUvWdHeNiuwX0RgFbgb5Mbjlb6Kw2N/oC/4OmAq5lrXO+HtSpknv0HWqCHj2V4iKdk8kXVEqqZwZg1fTuf+sO91FpA8qiivAVnunIgDacHjdq1RZ9jj2XIAzb0U/tBE/JuCnZMMqEmvTEbCeA9c62b3Xsj82t5wmovmoNKqWAMgztnsscyGcUh08WrJA16v/RWZ1xqsQ6k4vcSvfioCoonOWlyEk3XJQrT4pdtkQAL1sqaut08diZzl9rVoy1npEFry2AwCGAAjRYRDt9DWls8nZOLSo3A6I7x0bQ4HLAPecCdGhjMM23DC+6KWQCD1p1adi7+wqgg5NcUxFpFSdHu8/F992CkMRUhW9kHMkkX6tPst+jS3E9b9NN7bnSwhS9L/1k1PqB7zjcz8EZHSB16pqq0Dk/Nuf/v12qojSHxnmjjxSjJvNbQ4ot8RSFV+1InMLJDaYvfIzNojW1rrDBw/pH+DJoHy6D41XHv/0tJQmwHhmaqoIgE0BAlXcrMJWLoTkHHmEHJBDno1A04wN64R3UmQLzzLvodiYAEAWxqwLfc3Ja4PnnklIJXS8XkwOfxuIuW8lIcgS2DG34GPC8ESR74xni+vw3CEOCPUXIGdjrREGPKfPE/aPRxggQJgHgFCbvvJ8xBhiEBRDKaXU5BAxVuYr+aBKXSimIKz0wDpvaX0GJmjIE8wzYvQmTDT5unw+JADvWcC23IN8jjaNNrQAOhQ3S6g/BjFgEiXDfYkwUFG5Rw/7MF7dt0Au12UN+Exy+ZlLiIikLwBwuCbAKPPO+N58802Ngc+njVuAM2CIGgMABbyqV69+qfx5xnfosEOD2Vx4BbkPAINnYmwhAQA1AEXm8quv7wkIA3gYDxXd8fyfOX1K7dEwyK9+eU2GJ3uGHPALr7/uKqDr693jR49FeOkQ7EZEOgEYeC5qYTBP5JnTbpAtCHji2cgb537sgyineLsZG4TEzZu3lJ8c+UXOWdN43wn3Yt9xLVhl5Ue/9ZYOv/fe+73Cov/wD/9Q+fg/+/nPewIAMAtIUjX5bYOWGJch39JPnXlT9M6cPbFEczCfADY8+PRFZ80mJ9xCM5XVWWfWD/BPIU3mh7nRZ4uoUo2OsfHunR/8UJ/BqP/wg49UxZ1iUoAByAYIHr4vUKmiaRPac+mEwXvMGQUYSblgbwImGYOjRl7qu6QX8B4eZFqyhQQ4fvyY1pfvkGLi8FqYeh+ce/bsFQGQwqUz0+6zTCQAsmSQt6b5R96WSJlaXu4OHTksA471Yi8jEx99+FF3985dFUXl4BVYYQ3IKStASSSBumBMTyk1hD0I4IZIDHnDPENcIO9EabEHaOGnQ6fAvetvcJj5EEW/ARiYA8C+DJsUSBoZEXGJTPAMgHrm5+WL59WJwekF37lypWO+kHl3ORiKzSH3N27c1D3On7sg+aZ2R6LFAP/UiOAZ2O9JCUC3MX+J1pCOJOpr1qkcbl9WubUyIFxcUEBue0t7Ah1ifegYYYxk0qH40TlWbfZYCzP2yY3dlsxQuBQqlpQU5A+SMYczMgSBQzgiaTUc1gBqxhsgGy+V8+OHQlI6O9WhweRDjHOeZ/A6QLS52j/ync8hY5AUCVpkDUXSlNEYIwz9IWNTpCKhk4PxmZBUERAKox3VvZC9kBHy9BW5xr2zDk4PiMdqyAGv1sO995yc5BgwNjoqxN/tA5QzKy+PSIyhM0KMNu6tPTIxpsi7GKgYr/v37ZdMxutErQbSdPiuc9kN4mR4V0v6FNZqDaoAYxmpfUHCAQhm/gS4tX/cc34A1KnGPrRri6GduXO8WDfkB4sMGesJAK8rxII9pT0BkSr6lYKQeekBQAEFd9gwAPr/6XqzJ7vO7MrvJBIJIDHPAOeqIkGyimSpqGq1VK1QR7Ta8oOj/z/7wW9+8YMfum13tKMjumVLstwqlao4zwRHEASQmIdM5IB0/Nba63z7JqlkZCSRee+553zD/vZee+21XTrp5EcCgT6Hdt5xfkdrRwdO45lzrR6Qx2mM49yvbRtifytfCmJaPXEPSnQPEffa84wL72/UYa+dSawdfV7V+c9jvYPSuQVc81nMF0AZzxYRQgD4vfeS5/XYVBAS1krdQ4LiHwvepFCv71FjrmCs7JBLwr0GBsaxpyViBe2Z+6xfBdBV88//Y1cIgPz8QzTR16f21/s98xV70oGejDHXURlRBYMJROf5b50zFtZSrbsOqCVhxj6GhcL9BKwxcJRShx/WhCswb1oYjLEAgLJpexk1mSOPTfWjr/cYZBkMgDn4Lbq9x2F0dtC+rlLJAVbWCM1tMQ3KYa/nlosFJgoMEbDgNSAh0NJ/UAApsCZ7fREA0B6ZWSoO1BOQpUuB76Sy/bVHMxd9T3YAIOOnNbFkcdJ8VubW2XWfR/lbAJacM/p3lUrExswbPEFxAQBqY9v2ss5S7Jq6GAzdMvsd2PyxV/K5M/ih1qcGKDLe7C2xXEojJyXnHsIo+NPJybGPYqQC7GIvxliPNRidnBn8aN0AuI7n0KBDbICBlifT5mMzBrkvbDdMu7Dkss7ix+m8kMih2RMWLxxged+v2Q9m7I4Wr7EJe+2s968z/D6XIvxnW+bxr64YxdDxnhy/wzdY+p//9m92cYocsK1OK9Sh3rtnuino4ZNdU0mXl5V5w9masyfpc8iCp+XbxYvT8WNHVcuNAeMQXLtR7d0OmopJppwsEwEyVGIGEBqpDugylm6DwUY3Og69U0rVq6vTydOnpD2g1mArK9MXX15WcMHvcCJVgwkboGoqX3rpJTlOZAAJOkJ1TT0KAZmRfg8a1Fw5O7Teun1HCD2Z1BPHjiuYg+6aDDyfxQHE86QP9IVz50VJ1mBTm1aCTKr1qM3MfZJtxchBbRUzorVOchbe7cpSg8RkpZ6TxRBUmM0We5HFK8Orw8xOJuMUalIOBZzY9G6PzgALmv8ngHAg52yygJmqBUrwlRplAg7Eyni9gIPDpmmqTpaSC2qFNzflNHPPAnUkgGXGx/J+KOjQ9u/O6HGngT719NN6n3QcqnUi65Ex5xov/uwlUbL//r/9fxL545oAMAAN1F5zf599/nkJlLnjgp2ELV2PZzNl3NQ+aMo8GwEgm/bC+XPT06jgrx7UMBPIICi3dsOdDKgZZz4JOsiOUpPKXuAzWG8ATayfGzfXpg8+/Ej3QVaIA4MgFTorBym/p/Y6AADgA8ALwd3JU6cV0LEHTE1/ONOukg1ECRew6eHD+9P9B/c0BwhXEry89+570/kLF6a/+Iu/0P3/n//xPwo0016hHWftNww6zhS2wBl5JxE7OERJC8AU98keZi7JVi8c5lUnyZ5Q+VAJMnJNnHrmj7HnvdDAGb97d5j/rennP/+F5g4a/vvvFbjH+B4/5t7099w+k3VFKQ3BMPfNv00Ld9cSRPEAfliHCbTSvSP6CvxkvRA8AyKF+YKdgy7uQ4R2jJuyg6wR5pt2kdwf4/Lkyda0s22HE2AEoAx2CQE7YnDMNUEpewSA8qc/+ZmejzGBJv/91e+V9cgcMODUVHtcDboCAsBOIMBnnrEbfMann3zito2HaZ9I5vrYtP+AaYesFRgyZnv4YMVR0x6vQynApTuTpB2cHeI424yRSgRWaMP4SPcKWwLWBQDA+XPntJbidPJe1icgCg4E74XFgFMB+4QxCy2fsQw1M2sEc8P+ScDP65mjGfjaplTLVFFn0/1v1i0HLHNHJiZ0bQfom9PdO/dkA9WZZmlpevDINof1DUim511eFngMW4bnwAbAADBr4aCuybPxvJQCbWyw7vcLCCBoNcBaCvNF2TTIZMYK+7w7+w5kt/R8OeDFrlsCADBgmxplU3MtDDb6Psf0j77xOQM0RjgJCvzM3ouj2bPXqumvLKGcHRzachATHAynE3GvUVMrN2zXYl4OCK2y7SyJA8OAALyP+wlQr6BXAnojEI0DxxnM/bJ/VE6xsmLgkQ4edZ4AOsLSwQ+Ig5v7tQPp794FIM/R2RJxsMa92qEMrZXPTo3xXhAhzuVwuAYdPQ5wgkcHQw4K5SSXCJOuXU7nD56jgvTuG/R7yFR0x1diY1VuEcfdzvboMz6DCRXI5HMTsPZgOa8NQMR92+65S0aCoYy9gvwwGpuYXoL//ox97Eew3DUb7HsAAMTB51mTNcf3ws+J9kMthNpPLguUE9yyeZmXfPZeIMR+EzopQzwx45hx8TNU+8FG79c1PZ0VYI3WentBgHw+9xN/p8/XnHUugWavz5Rz9IC6arYbmDPvg/rQHhxi/0gk9TXTX5/1mXtJ0GA0tTKbBZAksAEF6WBDB0wYp/w7wVTffwkEA1jZ9zaNOnty+LWj1WTWSzQTMr4KbKPTV2BUMrPdngEACAio+5vXZWMAJHsd9kPGJGLWjCEaMV4Xk8qzFCjWWHEfav0W6nwJHGbc0vZx3n+KmMb6mYGuKqVIUCtGcb3ONqiVmKAn0oL/BPp9jycE3fu32LMhmzCCVd9Lsto1EpSftU4nCt3V6STAVwCh8b7Yr3n+5lp+rHZUG8NAMgNxlB74ugEAFNvsbbXZhC/7fspakv0ocCJjEsZC1jDrM8nSAVSYPcB5Q4BuFtt+6ehk7TKeOt8Zl2Jqyd5E46Uy8nn2PieZCwNVYamNcrBeauWAv1iDpafgs83g/2yAGwDQgaPovwgA+B//63/d5SBWBhBEc3m/gibaIQkt3LcsZ5YL4FQKAICSVGJAOLw4dARkzz7zjILZa99fnVYPHJweoYxNP3jqnw8cVEALAMBroM4TSJABF7WxBk9tk0Q9RXTHyv8AEnfv3Z+gfeAMk0F9vGmqP0Jfd8mMSdl9RcGFFPDv3xdQ8etf/3o6fuK4uhoAAtixdADCPacFVQZY6BBGueibEaLDkSIgJji+c+v2XEfO+JDZ5Jq8j+zz6ZOn5gNkGQNeDkUoODhZjAHPmTZRWQz8FN16eVmZTTa7sz/0cjVqmsXCZ/NvAoXFw2nUqYTGYwEZo4JQ13kOC+lZf4Dr+P+dbU/gBJDD3nc9sQ9/fvKcrBmAIgCaGKcEDoxnWAusm9RnE4RxDdV/n6AX+7LE2Hg91wqCfP+hdSQI7OKMZY3w+ayljXXU0c8qePv088/ksHPvfC5BN4EKgdx777+n63Itnp0v7sMBgAVlWC90eXj99df1XF9c/kKU6xPHj5V2wMG5BpnPRyGeGueAVVGWv7V2U/sBowzowT2Q7URQkzZ+12+sWZn7wIoAAIK27VL95jnZKwTK7oTgzIeCG9FFDykASW/6iO7xOxxJxOxOnT6h2mgF8OrJvX/67LPPFSD+2Z/9mYIjSmIov2C+2WMKUEQ/ZQ0Y6OB3MZr8xPgxruz3KAHjjNPeDTBNrBiE+ra2vUbK+YuzyD26fOSoymksRGjqEjaB9cZ4YmBhFgD+jbp31wwfOUZgtqP54N9SZEfcc2dHWXLWC/PImiLovlNaEBH+Y3xzqKdtpQT0YBfQEnBjXesfPQW+6BPP32khiL1BcZ/xogsERpp7frxhYVTsBDXysIAIEAkwGS9EAilfYF1ixxCeo6yF8YGNwR4EHNQcE0hV/Rxjw/spw2KsLj51UffE56hkZefJ9Pbbb2kMDgI2rB6aDh5yvRxzwUEMSEBmnnIOxosuEdhamFkcFBY69diaSl4IfNH0GS8xucq+w1gBiGAtYTd/+hOLJ9IFoK8XgEU+m31J8A8IxefdXLs112myl3kvNpt7SAD94N59zYGz7gYr4pjEkcQm8TfmcmP9kRgnB2Mn1NJ2y3mVUtYHtYfVphaJpVfBecE8ATrx3HLmEIU9VHouGxsKMB899HnHwZx7EguAMqBdZ3VhjbHurHdjMUOBTPv2yQZI86LEfgwEGMCVQzW5BC0gVUBJHdIzkl9KxDgXU0SvvCdFqS3wPA7McNvsLQV86ADA7g7sEPWJ0mfH9ggAaP2uEwD4dxUYdXXtXVMP5VzrPswwAQQA3LB9tCI3+xIbDBDG8xPYhZFiO7diRhRsta3Heh97F/Cd9eYEwZJsN21jWdtZs7lnOYgCJJz1c692Z7xyNvUMqdZWnYtaA1UHymsS/PbgLUFEnEs+N58dZ7E7W3Z4S8G9MkphQPheDZT0a/SAib8lGFwEbsomKwBJLbCzjbqPSoAoyFG2yHOyN7jvn9sBgNj+OJsJImVbKblB/0jg8RBNU2CjGuEuYFksiRqw7vzamR+CYRnvEaTj71CG9mg+fwII8V4B00pylCp3fUbGLxoCvXf43kA1c9ZBkTB3Am780GEvx7xqtpPVE6g1O+QIUI56fe+RomZXhMWzK8PZRAX7/PQArc/HYsBOFtoJq55978HF7NuWiGB0PBi7mR4dHZLaY6LQN8G62BSt51arn64CfR1lncYnzH7L/sqe6SyEvn/TDSC2pwfu2XcK/grgTJJq3pvJJNYz8DkzkBF2RzHhCLn7uDFDsdHdBnTxv4wZ8QAAwLw+ltLydOhQ7ErgbzEb72yw92rmSWPtfiwLgIlt6cgIy4apDbUTBf7s1IEb7tqb/e82K2MxZ+6rXak+R10JSFR6lGO3xpos4LIANa3fBgDI1tMFrN2vbVuxhGAmNGDHti1BbqFnFeB7P6bkosCndF8o2+796cStgLwCWLod4yyOneFeUxYQJgvnUUR1s8c6AKA9XZoQAQDCpAqDbT4vaw/KZhaYkbNAfTEqcA/rLKBaZ06ayu85jU2Sr1bC5VnHvMSg7F5Gh2N4rxvA8UVBRtsU22RiyqX/6a//ehcHUllRtRTigXdEJyOwDDoiQaj1R/obl2Ag7YQhDjdJzR7qNGc9VNFt6Mnr69MBgn1E+0q4g6CWLJLFxAjwPTARZhtSF3auuC9Emx4+Wp8ebWxoso6dODG3KSJQkthHtSXkp3tbm9765ptvymG9deeWnHA+i0VBsIizTeCGk+HA2vVUOKASSEIUjPaH1f6EjATv2XzsA5Bghc8j+CBAJhBwYHvC6qKqm3admSar0UHTXouASWBAbfSROXFGhft17SvO36hB4hmYA+4DBxRHNui4Nm8pNNv4jqyNab2HRIn+6usvFUwROIXVwP3jYOHMOoNkJduMG1mYOCwuD3ioQIsgMH/LoRrDxX0zJxzYOHfQp3nv0888Lfr47Tu3NX7JbvP5EgE87PpdXsvfeT6eGWeb9YJzfuzY8QmWB3/79LNPp48/+USfkzp4rkMwSNkIlH3o4fydbCSOBQgi+gYEdqdPnZ4uXrggZ5Pnd1u9STXVrAWo0HEiYQGQYSVgRgE8GZKwAQjoBJ4doLb6mEC1r77+Wt8EIayZ119/TWUi33zzteYRQCrBgbJgFcgTbBDgEagioBamBdlVnoVAhsz4m2/+avqr//7fKqj427/5W7VAI8AiQ8n8Mj/cP6AIe5PxIKghYHNvbdN3Y/AY6zwXRkjOMWtZ4pdoeDiIZ52IRbK7I2eb/wegYZ6cCfYhy3toJRcAgM9bu76m9UbACKXX4MG+6dzZc27F+PChgig2D4F0gCeJV9LmcVqaXnn5Ze1jXnf5iy/mOYLOzf7FyPOTIFAilktL7jTx6JHAQdZGavXYZ6ntJxPMdQk0sIWwjFZWDqqcYv/Kgen2rZvT2tp1AZ3YBg4EAD0Fs9tbmidYKAAX0qe4c0dj8Pprr+k5AGG+u3JFz6vxY2y3is4sau9BXevw0SMCtLgv5grxPewqWgWMHeAjnREiOkXtI3NFfTr7B2V+5vKjjz5U4AQIg5224+NaVuaXsWetcm/PP/u85lUdGHZ3NWe07JS+iQCTIxKbFOhSQq7sFda/s7Nr0vpgnZtxUQF7dXzBpgHy8OxG1Z3J5XAaDpbB4nGgW3VXh30F0oBn2EnmgwyM1m4p5ptGv27dBAnvTNPjjc1ykna1/+8/gH1mx4RWjeg18P/sb/aaS58eCxhwy1RTcgHI6SDA/uJ12Dc+h+diTDgXmZsIHEogsM4B9pSzzKj6t4wnQrzQfat9GHs0QYIckWJMpeWVle7NtNPPupZqgotVkLEi0ExwmJ7TAhCoIWyBqYPSxUDRDmRo0tWHm6yGKOXOPOT8Aljo9FU7kmTHlgQ+rlYnCcqhzJYYVGCeIaUgAAAAaoBd6U6S+8JOYPOSaAsbLply1WDWtxzUAgQCnneAg88PoyLBfzKUvH5kYn0Gxh72My5OfA9seJ98kuYgpyZTgE9RsNOCONdI0NeDvPxtb8Cs3wtwCb2ZwGJ0AchzBgAYmenaacnqlmPK8+dsT6BlkMnzm8A8rBwzl/ycuW/RXKCcm7QAACAASURBVCsT2gNY7b9QqFtmWr+bmSKj+4IdZwcB3hOjt3rG3k6sgcu94IX/XYJXy6G+OmASUFFrPu/roIues0CV+GwBUgbYUkyp9I0vYa9kSdNZowNACtSi+F5jPgLnjHhpEezJ3mfssy7G2NpP7lnzPFPWXnw75jclAErOVO95sTGLts5cayxaKUbmKOtPudqUq1ZJAX9jjvpa6POU8Ys9SrCVp85zyWcsLYzsxz5f2cMKpmA5ldr+nNVUrXi6ABj8SoAf9qk+M33QBbQ2m1UAwI+yMmpdZJ/z+QdXCDBbdpxSzNbKkEBi1LkPUTaL/41SKgV7BQCMlRBgb6zXMDe0bgS+jmAxwIL89UokZi3s/an5EEu5MS0KNEwpYO+Okv2oNVWMhugdZZ6r/mdmAAywLV3ahmBe1vMQp1Myvb4MN9lujYB1JlY0AKCXfnQBy/ikjHHKnFXOodbLdF7aL38hyZJuf5VYaJ14Agj4nAm4POxLbGb2hNrzVrlVngibKLAMuxNQNsyvBoL69aUjEMZYJccD3giIV9vLYevlMxVoo34KKlkwQBC7m/sMsCIxx//lH/5hFwEpnCYCBW4Qyit9jnHatJiXnDEVEssASADQNEsEy3AgGUgosGRncMqoR97Z3JpOnjg+HSbLCCUccaxDhxXoWIHcdXBMSoI/FiQHyzi0dlVDCzhBXSyfD6Wdh7UY2I4cLi+YOBDbUjnGQfLfdiVUp8mvWkGE2iIYFhE5alkJaqR6vrxvOoZKNA5rGWto+2TghB5VDQqsBG9KI9IMvLLlOKmqUXO9cg7X9IVO8G6qdRy20fcy48L1tEjL4MaoBwlX7fgDU8IddNr5l/GsBcHC5d74HQE/c3z16ncCRABtCHh5TcTeWPx8Hs8qp6dottFUCCrGHDkYtwgjwEJ3HOLo8rliClBXT8nHuucCZ5uABOEyAnPABFTtCcwEpNC3ngCtujWw3iS4t76ueyejKNX4P/ojPRsigfQEl0o3Pd4fuP0eTjo0euaZdce9QM+HCieNBhTxpajumh9eAzhFgI1zSKDGdqf9HmPgzChibHY+pL5eKvOMJyUJvAY9AcaV58b5Bej49soVZW0JLP/kT/5EmX7ExpRFrufkGQkClAkrKvCde3RqoLvFYdGUk2V0IEH7txtiAPy7f/c/iCb+f/2n/zR9+OGHAkgwKAqC5sDDAkmUShDYEHwTuBKIxcgx78wpYxBQTftnmbIXMzgQ4hxG2dkExlJZ9WPHNEfMZ4w92eOnn35K600aEgRaN29PN9fWZFuuX7+h8ad1HEBhzwqwVlLWY5G2dbE0EDH75Ruef0Ctr7/9RnPO9RnHzClAjA05QITXKUEEom+nTrvNKWOtIH5rc846Gdhgy7u/LfN4/sJF7W33hL+luWJdUPLDc0iFv5wMgaUo9EtZ3gwXxPKgNLOuIggIwLT1OHRwi98AeGCLGc9Lr1zS2Hzw/vvTw/uIXx6e688wPiQZYZVAS0MrAdDDugjLAq4YD/baZ599WrRrkH51r24lHp5z2iq+fAlQxQKvBt5W1DmA54y4I7ZEnU7UatAgU4T6WPOxFz2QynzogKLU4Yn7trP2JEp3yGwk0dDJsCkz8sOv2QmrQ9RtDw/qUM9YM96MQb5UB10UX7IdrFdELiV4q9Z+03Ti5AkBQnQAAMgQ4wWWxAHAOZ+N0j0Rc8Aicikz4Hqx6zCsYkfR5WB8IhzF/Rhkg4Exand5Vs4Hfu97ezgHXwFTKZnqmTEO5wT/drI9XrSbRXcmey9URTkDcyalRKQqSxCHrQcZ3Yk3iFB9uFOjXKBhaLGi21ZXADnpzHOpRquEZfWQ/AfOI3cTMs0zQaaddJSkLaQJAIB/ITte2We0JTjzuHbGhfuykzq0LBQYFiMgQWLAHgd8/k6rQj6jBxvz9VpNeA8U56D3R2rpM+4ev/SEH0J1EQOcDWgt0h40535y9mcd98DB2hRhGBjkiaO3GOT2TOEitbfvyX5trpPAW+asMm0J0uRjNAaEPrcBALl/jWkFO7nG7IzWmPe1x98MOPi7AzwLAZCbTczPn/EZAYkDJ/QkAt7k2hnnDvr0cdCYl9p3mDi+rq6gj8o1FLzNgIMDFiWyCmwY71NmZi5JyPr9YaZzZEoDQHUL2OfIZZ7R/XBGdjy/xzGZbH2eAhD7rHq+0h9hfiIOmHnMc2kNzK0ZXfcubRUC/tS7l00LeJu9E/p2AIC+JmzHhlZC/EoFTw0UytoYAeVIqKkOvYCieT74twBRA3i5p6w5fgL2qgNJnTPe1+7RnntMMiZrRuMxs20MQOB/uhSHjie2v2mlyDjzHQDAc5iSlEVWQII+je2PfHW7k/txi9qae7XfK5AXdH8PFd77yeyuGRgs8NihrMtXbN8ro15lsTOwmhKAQlj7+vYte9ztLw3x1QDP0qlqQGC9xedZafGYueW9k6RswJ34mmZ9GYTiTNK6aOterS5bCU/iL86PsHpy5mSNZEydUDWjkWQzX/GxDW7Z3nit5bueNzpuZTfy3sRkEvSsLjc8G/eQ9Ze1O5/XM6vDnzWA2NH2NOdC/HqvN5+Vw0ewJkVshs9JdxDQ6//Xf/r9LhuBDFfqfnFg3WJtn0QM3IJrSxTWbJ5sDgWKClAFqllYKCjL0tJ05uSpaYVAkXrrJ85mg5qR1cJxVn/fcggIAOlrSnlAMkY4XGQ+3GN12XttaZ9AAaj/iEDhKDBJBDuIUpmWacCCZ7mDEvvO9nTm7Gk5wjgfZG0xlvybgIIgCCordc0EL0IWKzB3uyQzFvgOcqrgYDJAkUHPwp2NTQVSYhnsg444BKAUdKv7QKlrRoSm9Y5lbPicHHxcv489cxaKXJSGceIJEHNdZd5LBI9rEZjxzWLAmScY5bU4+4Ag/J4x5TPV9aHQMMaFrGruwY6ZwYtQeWJcsihj1JlbaP3JxsUYffXN11pXOHqUElz9/qpLIAqs4P4w1ixgggoCn1/96le6N2rEL0vh3qKPPKMo57tPFGyTMWWjofPA2mCzk4kjWCfDp7rx40csxrSfAIfyk5ElYFy4LllQggmymVyH1mDOjpstg/FhvfGMrCeCdOaWDDKbT8HR9paCPdcPrwt44ZnRDLhzxyUlEtPZv19ABc9JPXCCajLpZDsQN/zZiy9qTaQlGYEYwQL7+E//9F9Ozz37zPS7f/ytSg5YEwRGgBVaN9uFglZfa7KwAX7Ya5k/U54Pa33wxdrQOty3rLp7nu/AfpcQ5CtUN7Lh7BPuj7HO+lULw2J08Ix0yvj+u++ULUYIDwBS7dQEahghZ8zJJDPH165f11pEF4Ls4Ttvv61DgL8TSDJG7GP2M9RzspvoQjD+7ImAX9wv64K1Aqvi1JlTs3ifhF22oSd7LHgOxh0GEjYx9ojAEQVfXsteoyOCgaF17UeBJQQzAIMCLnf0k3v44zff1Hp795131CGBMQEQcO2X2VACoVZXdWAwb+fOn9PnfPftt5pr2BFz1qRYOisHAP12VRLA2uUZpUdw4IB0B/gcglrKpm6u3VAADqMhiDf3S7vTN954Q1oFfB77hC/WIu/hGghzol0RunYPhHKw8bsE/j2oiWPAz61Ntz7jMLeTZvq8SluqDi6hSg67BGhxJLBA6kVNSyLaylVnF1p1sq4IguUMqNME9sGCWthtsXmqC8CtO7c159SoA4gzV6ynu7fvmkq+QpvFTbHQfH4ASnO/vdWmr4mdurF2fWRFi0EWux2bKP2CUi/PHmJfAQJwXrmswg7p7LQ14Sx+H8fAzvGkNc85HPYD2Q67ZpXZZ6TKQUoAMrehaY6nx9miRX3+APY9t+mfXmwMynmqHdGshlzXEwMAoJzWfwdX5Jx6T8A6cgmKzlKCtWW6PVQJhTprrM5dCrDd7C/Kr5iLvWtCZzB0aAWbBhbcgtHtfYcD7L87ONkRAJAxjrPWA8as2WRHMxdZ41mLI+jZ01e7AIDuIyw44v+MINuYgxEUhPLJvNvJdV9qrwVTPuNEJnj3/Pm1+eqgQgcKsr+GTR/1xbl//a2yjz24mUG5Epnr86M5aVnl7h/1QLotQTNH1I3JPlOc9h4A+5mqDV4DasZzlCjkNNoJZny83rzuwpzIPSeAcHaYdZW2Y7ZXPcjuQNGslJ5ymcrG6Xnr/joTY4x9AuGx33mGERAMwGFxHXluZT9JjjX7kPfnMxhMdSRKcFVMIY1VATcz4FAJJ16roKHeo3Ep5oD9CXw1MzBi1zJXMNKwZxbpW2wpJ5tU6zH2gvcLVChbkuv0tZp1wz3vLQHQssQGFQAQzay9a5nrUUZsUdktia0K0MUOlCBq9tdgpg2gAuORln3Rn/BYV9DKXpRei8GJvke81g0CxLZ30YIOdvcAO3sr61L2tPQHJL5X5SVhM0V5MnsrazR2jeup3FlxzgAAbOtsJwDLlVgssGieR1eO2QzUWTLbmNIAyO9tG0tMb3nPWSK2RpWaKOs92HBc28CDGRR7bZjXoesFBJqU7omes0o+NM/os5VgH89h1X53dvA+oKuThdwTx3HPAh0r8A4A4Cc2CGgbNMQn9ZyMaXUyyJmQtacyocrGi8lXJdditdU4a00X49F7NmCePy/MPwPnpfFTvkFsvQGnshu1h1OSYZtowARQVGP4v/3hLZlm98o0hdJUbdMgEMsggJADVC0uOLwjRMbr54xzIerUbR5aQbDq4HT6+HEd4JuUA4j277ZfXNcZOQu86P/JWCwtK+giiHfW+IEmAweBGujcC/2Vr9+4MW1tPZ5WDzsIUY9g1N+hsd9HrMmZxfsP7utwRJkbx/XBfTJj+6az586arl8twTQZUkdeVqZTE8qmpiaWz9/vPuEEQbpXMlViF7hmOAasH1RMNAssFPY4UDGWj7fS/tCZmTgXck4rw8HPLOQYWtgP2BCe1crSqMITtOzOtH6uxfOrDvXRIwUFXItMKb/nmmTeJZ62uzu3bGTdWBXewasoYlvbs6q7kKuihB87esQdFCoLmMUXZ5c1JEp0/Z1NhqPOF8EJ2gywAngOxpGAKYGaezQ/EYWaNYBDjmjdX/13fyVKN/3lP/rIrQGZFz6brClO4pWrVxQQmzKO8v9QgaUdId9yNNWGaUelDlwTAImftAAkgKDemy+cesaKrgOIXHquq1VKtRhjXFi7GJUEsAQUR48d1ZgTEKev+kuXLmnOoIAzvr1HKPdMtpzroXoPOyAq+ZRFPPfc8xov6O6MC5l83o/gJpoCL730oq5LhplAkr1EHTRfqvspo6tDTqrdBqD4GSOHtWLNEqjzk7GV8v7DR7q29uSyHff04A4IpKze8rKemeeNfeBnOj2w9k6dODndvXN7uvb99/r92TPntOdpW8iaAUh59tlnpj/+41+X3sc1fR4t6fj8Tz75WPRztdIrcUme49lnn1OWHUN5+fLnEhtjn7OusG2sI54HsUCBR8eO6dmZB4IyXhMKmXQSUOC//0AaBawD1jCAD3X+yf7DFlLwVv3bbZCXVROqcS2DjX2iGwMtLwnE/+7v/k5sFGyKRLVULgGYecyAFaBC2Zeg3ZQgiX544OC0r0RyVDIyQUl3nTXrB4CJZwV04jmZS+2727f0e/YsDADujz1z8amnxEr5xS9+US3YTL9NiztKYrDpgDLJ9AdpTuCUgy/2q2dfFHSFtl7UaAl5NRE00fnndjoj+Jgd8vRMr0z0k1IAZo45YNlvZGUkqlnU/DATAHLYRwK76xA9dMAaGHRriMYKgCN7GNDryrffmfZXwrMbBTJSOrC+TltJgBjXkQf8YG2wb7Ov5LxUr/k541aOkQ7z1ruc8dK+VDkAnVkGTbQHLjknhqNUdaD4QtUaS58VZ7pYa/KVekxXDLw4c5m/HpTFmYtgX5wIOYko8CvQdg9wJkElH5VtgrmnXvXFSqM8RWdlKRjr/SU+KzBj39IsFBqbRAkA/4/dMbvGLVvjMOk+Sk+EOYgIobOcbq9lAGBkyxI07uzA5BgZ3dwn10zmOUFT1nof+9R5W9Crtz9rjIQmxhSn3g5kCc6VKNUI6tPXPYKcDlI5Z/18BknDahAFXPtidFKKn5CfPG8XQ4tjmvnuAUJ/vqyLmRI/O55ORBQDWZfzPRggMiA1nNSsJ7GVyjHV79o4cI2Mse/PQVKcW2xx/KwR2DgbON9nXT82xWed/w7glM/I5cMI0evQxNiT2ddz1PVJdES3Js+QQCL/5l4TsCgpNjNFEywFbPLc58zNfQYs4z743TiTBx084xrgh2dQ4qN81z6GcyCiC/sa8r+bkr7GSt8O1PRdazL/Tq23nk/MsbgKvm7uNcHJ8IHT5m0YndgTj5mFdhdsWwGmClILHMu89/WqwFQATfaSgQZ1yyr0aH7Wut38G10zfEbOUs41zgDdM4mgVpLWAZi+d/lcMcOKURwq+mwjZk2FEm9t5Tae2wzgPJAOpvf8Ous8IA6Jg8QFKfXS3wI+MI9JYu1ZyyOTX2BSnUuirrcWiPzavvdoL2nmQ3H0YU21UrxuY5SJb50qEig7MB8AwLz2Kwh3Kcdgt/l5Yw8CIFWpzyyy6Vat0USY229WwpShxO+TWF9Y1nW+cj88n9iNKxb3VVtoBNorARDWrMDqAlxZr2lt6XXnNSqAhtKVAmS7jTMDDN+6GHFiuFUCohaCzy+XUGYv8ZN4N+APf5+78JV9iD3rNjv7RmBASx5EGwIfIOt66T+88466AODYWZgLGq8fhqARw+Ke8hZ3IHOPM4lzhEjSTXpAq+f0gULxoQuRMd8/HYFGfeLkhF2Vg7tyQMEEX/Sul7NDtq9E7Ixy0P7nhAYBGqb7oqPkvSwFbgJABtMO+ZrEhaAV2mGnt/1hZRb5IttF8EvQraD28Op07OgxC2chrHXxogADAmiCPRYDwZ9abIn2tE+ZNoJ/AAHuCYYAhoeMmBFVo1h23B0AmLoyhHCkWn7Y9xgHLxs7hzkGJQaGe89m7WUFocTkoGUSyZxmwdy+c1dZSoKHHuwTiDFHBARcQzWtpSGAwVFNYoENbAIWLPNEhwZtxKpN5T1SBK/acN5DJwfmW1nu6pnKZ4QWrGxooVLUc4cWy7xeufqdwBmMcZS0qZkmw8ucsvFowxVhFmj3hw4emv71X/xr3S8Ud9VQc1gtLSnQ4TlVYrCPzXRAGV4CSTZSHCAU3FkXAi5KiZp1CHX+uWeemc6dOysGAQJtBKbnzl/QeuO5XnrxReldEFyzPp955lkdljAqGAMOFT4LyjBjR80r+wUqPLoDjDXXZO0xRpc/+1yGBzCC+xUCuG9JY8A8UttPoMgzsfaDTKqv+fa2QAmuxTr64vLnAtRoWZiSC++3JQkmZo36wKhAYRaSGTQmZf6W9+tZTp0+bZ0MlOKfPJmuf39tunXzpgPuHZx+09/TjzQODIZ5CKONrMZPX/iJstEWRjPNGQAAQ03wCXD3N3/zN3pe6tGpfSfjzBzz7GYRmPHDWlq7dl1ZdBB8vhg/9jSsAOaLw52AjLr3lNKwTsQUOHF8OnHylOaDv3E91ivPGUDBB8UTgY23795RjT7Cfqy3zy9/JmYA48SakChVUcaMykPLcxcArp9uA5cuvax2qYzVu++/M/32t78V/V8INTTzjcfa1wSzbK4wNJi/5597drp1c00dSrCHKonZ2Jhu3qIrxcHpxZd+JvE9QADmhedk3cE04T65B/Yx5Qo4EHwe3RIY2z/7zW+mf/Ev/kW1RcUWG+gDCFVd+hOU2Q/NCvsSD20Odw7V2L4EA3ZunanzQTjqiWPLeA3ngwMcskA+h+SA/xhNtMSErFhfbVAnxDU5h8yO8Bp5rDHgmgAAYjs83pSeDdfGrou1IQHIA2aaFQp/7y4aFje0tghk2W+IQXIOWlBtSddyMFoaGdULO8An48pnpr2mRJ6qFIcxdZA/6u4DGhA4JKDrDnOeK4FBgqIeUJq9bIFBnecAlRFI0lYsR7PUu1XQFkekaQckgy7WWrWQ3AsMWOjPbblwYjSm5RRHoR8HTIAQ7ARU/5swUeihgIdijFRZloVUHZDAjmGO6HrBWNoOlvDtTFdN73WX+uQcTvYqmZvsyzit2Eu3HTZ10s75EEALkM0i7ACAxkuxh89t+wG2P3ldfkYsKtfvgX9ewzpJoGs/YASMs8NfWcY4zwac3H6NsRITphzS/C6BMAa/AwBRDk8buwTsubesB60W3cwITeLfhJ3W28oFNMn7ktHKv7OWe5zTA6vMQwKAZNTnjFkLmj1XQ4Mi9z6P80IwNajdeh9OcOmPmNZbNcclVNbvU89bAJ6XbhPoKtvkmHMACAmWct3MmdfWYKkkw+zx931kLvqYzYH8zHIwkGDx2MpYqnx2rL/YCu/4GSdZAABSghIAYH7uxgDQPTfmqYCGKttJWR6XZ64CCmXec37GbvQ58hp1F4f4u/k7nyFR0TpfErDEPspH5kypc7azDDR+6KEUCLV3feneldg8IBFZ/H86GfHZpoQ7gZNEQO5hcf+6/oT7nrO79YI8qwNDxqR1Kmmt5fT84bWPi8+Mq1zHY+uzEMFbJRYqduIs4UvlMtGjKPtaxkw/Mq9hY4qVQOKHMtZaeJKoLPaU6+kHjb+6uBqs53kqgI29zPu8iIeQrO3bYAD01wvErPGGiddt0Aho3XqWc9O21eWBSr6JBbJfpSt8bt4T8Ip/u+vUIbf1o8yw+SvMsUo4StCZ+cY34j4QqE23u7AwvQ5Gm9sAlE6IIoC9JUahAPBiGAQ4sK6PWSIE4mbGOKsvoFrCmstVGh9GpEsys+YTO3a74Lm3b5zzMus14qcBRtINJUQwrYn//e23d0PzyMPzh9TkczFtUG34/RPUGZwsBguA4NvvrkrUzQG4a+ExQgSGJxGJQsm+5C2YMGUk91vYj5tW1rvQlSxyMnJ8psXoNkTR4d9nz9Cqa0WBF0E8LAC1INlvtJlrI2qGcjsLA6eXWnc5KZXpIItP9p6AixZkBFA4awSETBzlB0K7FQRYLGK1VJ1DN1GXgBLlcwbDtffq01yOVgy7x3Sp+qR6l/dAX85utTLqgleMhZkYZJmcWQ6lavSRXhaVWEwEtUu0GKDr8altfzJdvnxZwSCOLYEO12KcUh9N2YMPEpcZ8FoCf4IHPsddEeyUc98Earzfixn0zc6kalxLuZzX8fz6nRTvD4gCT0BIUK/g/8oVOeaHjqDCuTyt3bipLBxBD7TzcxfOy4xR1x/n3D12Jqnqs96oHQd0YE188+3XYhNwX6wfWuGpBvnoUQWbgADMN+NCUIBDyb2QqYMZsrK8b7p3944Og9OnToqqSukInQEAAL76+hut1z//V/9qevXlV6bf/9M/Te+//4GU4gEtoLrzPFpDR45OBw45s8hY8JmsL4AYQBgCasblNkJjUmonuEdMxqggz8bzh9oPG4HAlACOL2t0PNac8hp3StiSKB0BNfMRGnn2NHTrLhy5ueWglN/ncOX5EB7DuKIN4BaEDpB5Lv52/+497Ve+aN2HI84zcS3AiqCPZHI7tTwUXzpkAFiwNpg/lT+sP1Jg/5d/+W/1+//7r/8fjQF7k7Hi+goQodqfODHTp6Dncz83rl/X2DL+vI8xgRXBT7LrsAB4FkAAPoc1IuHDnZ1pFVHMw0fEFOEzUgbF83H/vFZzd+1a1dTvm5597hlR8j/7/PL04ccfe38ePqIxSVYmGUYOD/7Oc3BPfGFjGIOTJ09M33z7lVgAd27fdU2hWosS/FZ7SkpfHqDzQVeMY9Of/+Y32lvsH2wjFHTW98bmxvTcc89Ob7zxujQisE+wYRgzWpd+9eVXsmmsdQ5E1gg2VGUX29sShPzNb34j8ABAQOBe2ZAc9qHB5qDh79FHif8SEckcxqyL4fy5Xj7OSNaKMr8wpSpwD6OJ+XA7HX912+pMm+swWbfYFzIMnFP5PJwFxoZxErujRPiwk7A3JES4r9rbbqAob2Ya9hRmDGUeMIUAVRGVxV5IKDetdkQ3n3T9ODliS5Wt5L7Y2/xO3U8e00FjZP7kABQ4qgO8gm+NS6mGp4Y2QanA+R9p+ZUs3AhCBvVSDIMS78xZo7pZZQgctMRp0HnUKIphEbj7gOci+jRyBksXgHn1ujCtNK+lLWWcIZ0XEkNyZinrgHMGv0HsOtHxh2K/dCaW9omxgm5PKLfK8gtwcAY4a7IHHHyugEutOa+9KDjnDAaAca35EJLr48H/Y1sDVGQtZpxT0qfnUQ9sAxl61gLVw+7q6z5nbjQjsNesATvBUY8f/dpnYKjmIOdvxpbrea3Y2fbceIxdE+vr5m/Zh4x37svXGL2v53HQGvF31onXYQU3c6bOgJPXyKjlXQyMFzPBtplpXzU6HvwYABDmYe43QUcyyHnmPkcRBuv7hzFaBDxmC9Po2f7dQlACWG7MZ/6yBkEplu9hHxgU9FpgXOTvzppRBkRJfmVfOOYejJ/YvMx9fy9rWp1i5HNX8KOuP4OO39db2jNm/vRz5jaUfa2n9134a/ZVaz3xHLmPntBKBnymGFfpUQ9iuw0fvx9i3z1Q1/oqMcC99mkOdLi/xQoV3Zv2W9U4572ZsOxNiwBaA8EM1m0FiU7meU+Y7bG4ln29wSYVAF6Z1nkV1QIxmO0ywXksa3/hD3GvPktq/P8ZRgx/1V6ujLWBecoQLCyePZ/rYYlif7P/M2b286s3vZhmbpXK+oCt6HPbmWOXF1XXsVYOlsRgyssGaOeQkz2Rc0ogcgMAsg95Jp2T1b4uqzGA6Njj1LB7zRG72aZ6bZjZtax4UvfZGA85m2jfrYRHidAnkeVkrc8PabVVAM19yZ/AFmsNjbguc2+7OnZJ7DyxSLo4xS4vPq/XWvwYXsz4GDCgPaHFtHMPjI/BgUVmFNdMsjl7xh2I3FEo6yVzrsy/br7AXGK26JP8hz/8QRw5Mg4z/a0AABwXXsjBrH7zRbEk4OAG7ty7N63duiMWz2T2rQAAIABJREFUgOtcvGEIZo4dOTydP3NG7QBZEZvr1TqGmr7lZTEAFPiXAZWYVB0eBFQWGHQLpk0JEi5PZ06d0QK4c+uOVRpBbdEv2N4SfV0H/iF6xB+Qs4yDhxI6gQliftQPR2qSzA8B4rlz5+Wc8aw4G6mfZ3MxASy6CK5FlT/GTgdqZSBY+jiIcXwz+ArsytgkK6HsRrVNCgOCcQ4AIICB7ChBqujh1EI686aDpET54tTMh3ohkkK1KhMJC4LnYyHzvMpWiqbuAC01MVyb+4JuHrEvIYNVSxkDBiMi5QweB6WvLLxXDkfomD2jQcBK2QLzSTaVgI0FCzMCMIi6zo1Nl1UwD0ePH5MzT6CDYZLB3AVYqGDhwIHp0ksv65kIjt955+3ps8vO2P/qzTenu/fuuH7pwIHpk08+1ec+//wLpRZ/23XaQs42lfE/cezo9N2Vb6cr334zHUS5/9hRvRc6OYHDJ59+pnH7y3/zb6bXfv4Lras//OGt6c7dezLibEBtWFqJHYTt4eypGDTV2ornZZyzwVEoZw/wO4wy3QZmEOHYUQWl/J45IZDhWXktxl8aF+v0y3aWmXIHGC48D6AOf/d1y8Ds268AlG/+BmAS50Z9ZXct9MnnM8YAAGqfd/q0g+PJbe/Yr6xTdX+4xb7fdVb+yOHp5pqFz1gjORQYF4MiR5yB37Wjz1h9f/WqOjDggDNvZJ95tvfee286fuyEaPyaw6oRFthRHTv4CTNnZ2tLnweoxLfqtffvF1DAOv3DH36vtof8P4KkBN1hsIBUi6L/ZFdsg7S6ZN54jvx0e0l3M4BZQIkFTKgvv/pq+v1bXgNyitROzqJcOoyxHyVcydqB+cAeYUwItMnG379/d/r9738/Xfn2yrTxyJ03eD9zEMYC4w6wQ3nKa6+9pvvE3lGfv72zK/AJO/PLX/1y+qM/+qUAoQCHjB3AG3aAwFpME83DrsDBTz77RPP3J3/yL6dXXn1V45u2njmEmXu6OnBvKf3K/KLvYqfLGdRkvLFNuf+RtUkgEZr6cH54P4GeM9YGG6XCsidDksOTuZEDEUE9bKJKOH0N254h/kWQTraeceX5KAHQuQboAyAYRppE4QBWTe1njClDgwEk5Xoc78pA8P/OKNuBYz/BxmCMcp88h0RCb90S2MgcpFZUdhs/RnbCQEyEAhUUzKCHaYZx9DMmjIGzKEWdTCBfTmGCVs6tCNIGAFBQNiexR6Yn9x1fgPnUs6VSdGbXFpsjbYiaknbmjo/AHuo5a3wQMdTZ1ACcUCl9zrrvs0pBSCSsrk6bG48FAIgZI9thsCEAgOv5m2NVTCCJqqruE8fWbBfrGkTkaojzZa07cDcokiw5TnzO9cxzzlyyYQtBc41rAACDXNUCrtgCuVZEX1mrsTejTMHObYLjONSatwbYRPDKK7DToRfLCyq28KuS5VNt9yLjIfc2O4js7QJZuEYc9KwtgQ4VLnLdgF9hFWY99f2Qe8icOUjwJoodSSa5lwBk/cfe+PPciWMEIUNcbZ6jVksf5kyYatm7vj9YHIsCYrk3CZYKsDNYketgdPiczAsbenbwBWR537JP8QXk5yn4K7HKlEuIxcjzjLWWM6SPjVgcYhF57wd0sn/vYM5r1/cR0CTq/2P+HEBFuTzPkEAhmemMIUYuzy2gtOyR/UwDG1wwAEHmI3Pt9fnDrw5MZQxz7/I9f0TET/ZFpRkGAOaxb/sC4ylBusqcZx6yf1n42vMTWjTojDlDW6SeAsUCeHZhvsFmczBnwCx7sgOQXq9uc57XhNXA3lfguEegLUytXC9MCgGzEp02kyf3blDe56jmhwC+mF35ncaz9tZc7iRtFNYzSU53gkE4PQCASxYHm4QYLsAvugliSNdaG3vWnxMRQO4x601DVHsrIIzva2iTSGhyyftlgBqTdKsU3BIkFxtHtqj23tzRoTM+KIhMhr18E4S+1dWtSnZJpGVck1DIGpdNL2CnY0y+t2FDU8qBX0EsFQAgKz0BfNZCkrcCYsRCaeyX4Q7NAErGMCXgKa3jvMj+517xMRhrrhuwMefSUJywDVtgAPz73/1uVzXvIAdFm5SRaqI5UuwH2a5gQrWpO9vT3Xv3p+s3b02PKgOCk8qHq4/z6qHp4vkL01HErXZ2Jvo7c920ZICqbcfHbZxExwIpqywzG8TidkakuB+cejLy9+/d1+eI+gHFZGlyb/SdHVHE+aIU4CTt/27dlPMFCGCBux05Mzg2yiiqXMBq8MkCZgGy2KAfZhFnMhlY0V/VfqUQwn1L1khQbV4oMA74lktwIergCTS4T9TXk0WQEa6Am/8PBYm6bb7sHNnwO3gFbV9sa2M0fDjlzAnt6gjAuaZZEvTfNgUK2oqDVAMiCOfx72Q0YzD1HFW3C4rGekm7qhh+01aNdOcecoDwOwJWujHAGGG+dO39+/T/azdvKViCDUCNLq8NtYfFzr3yjVNG3Tdfv/qjN5UlZvPS4uyDDz9QEEONMuuT9oSURagM5MkTiQHyjDfW1uRMos4OvQijQGu169e+n9ZuXBPNCscRIIrvm3LeLS7353/+59MvX39Da+rtt9+Z3nn3vdk5xFBA+Vev6/0rUrNPFjwUT6hFOeDiKBMMsv4IwCk74HnRhnC/dWe8I4DIumazJ3urdp1FXaI2HuYNr+WZcQh68IUwHt/8jfFiDhVIExBO7q999/adaUdMnVWtMdgUBOfsLYAF1WdPtPp8IAeCe7EI4zGVYMDWCdMghxz3yp4g+09rLwJ53nfl22/FNuFvPCu15+wpKOvMM0wQfg8IxjVhAmTvBDThtCGgjcPNnhjGcL8YAL/9h/+moJt7P3L0sJ45QMKTpSVldyXEd+So1gJfUY/HBlGCwZgyF7BPWBPKCk7T9OVXXwscun3nlmiyRsW9J10adWgWpvv5q68q2GY8eK6nLl6QPYLhce37a9M3X38zCzviGDEHlIVwLQBAgn/WDGNvMHBHaujMMWv+1Z+/KoAHgZfurInZwR4qphLgJuP43XdXpnffe0fdNt588491T9hfWAG2NyiyG1Vmz/OlWtO5bZzp+SwEZztMveY9oQ+GOpqMgh2hBFguL4pDL/uXIKBqyuNQ5kCNozof1FWH7ODcdpLP8roffbZZF1bs39F8h8HF2SOx2BL3E4iLUweZT+UB1Ig+mG4hElsdA+wcuytEApAc1Mz5rdu3fK7VeYl9v3f3boFrpswnINhY3/A+JcuRQLbGN3WL85jI2XbWNecANjLOwUxVnAGA0iWQGr5r9COKxzPmHImj6EDDYE6C5JxBgFtMnQK/ylLiMKaYNcCbGUfLWvsA7oNaDUU1wXVlpes+WVspd9C5urxP+yjBL8CYWt2Kuef9mdZ+mufy0BIkc++wbFJGYBaDs/9ZEwmuAF6Ec6ebRNXx93NrDkhqEQ7RMoQPHQxqrmG7VM16DwiUaZwpoIMemyA5c8l7cMg1x4AgNQZxThOkzsGauOtpcVeZ/2qrnKBRAUTVrfZ694AmEqGsNqQ9eMl4cE+cZSOAd3upPLM+Z6a/Qw8eDIKMoXueDyE4jb3WMRnAUqQvYCIZR9sYL6+ACpnfgFN25Lcl5JcgxEFcd9nN78+zzQCAsp4FIjbqfij48fnSxtn2zL3n+3y5neMQBfT+sE8Y0S4Cp0UGQJVtKMNde033Y/s5q6Y3DajQn7P2AxQSQs3BdlG2nRUegAp2Qfap2Aixnewh+bD1WtnmBgwm0Haw6QAzDI+e4bSQt216AMMeuGYt5XM6gDBKXUZZ2OwfTXSickCT9ZOAXsFn1bDnPr09C4wpHYDBSBhgMO8FmCxDIgAAv4y1IdCt1rttuzOwsZF7y9fqIvqh65Y+VvYs4+LSQLPVkhSznXPgnXWt5659kj0usEjng8URF4LyzFvdn17DnmptOB14VnlUsUWSwZfu22QwRyWlAUF8WGvf573utmD7rW4ws16UQTvmNi3iU8sfWr7WT4n5uZSMUi9n7AGCh5YJLYk93gYA7Bs83nQHKydY3L2C389ssNbGVmCrQAjAkNGelGddPbSqcyFsVHxVlR6vO9nTQXbey71pHgpY8H15X8V+BgSRXWkgRV4bu+P9C3vBe1Hg74HFtbW9Ndh3fd2xs5LM03xKr4rWxk7+cT0lm2pNkYAI2GiQxTYwcW2so9bKv//tb3cZmCCBWegJDrh4BiaItRwsepRvbk5Xr34/3bt/XxPD5n/w8L4yKHO/6EOrdnhQNq7gOL15XUYAZTmOsyc2zjlBK4aXQz9ZRN6LQxAjIUNT9cYYCpUYFMqaoOrW7ZtzyYEOiCeIXrmF4JlTpzW4BGHZgBa4MnU3FGoZx/I0gszbeA4EkgUTmlcWhgWOLHgY4xmHV/Wbu7uiVjOWLPCOnOqgW3E9va9bbZsKgU4LnGxS0z+WRMWPMVKGfH1dAmZxzhmDiKKxmzCAOeBxREO9igNlikqJ+mDkGjgkyRHRkYYh6yimDHZpAsjJJkP96JEpsRjercfOTm45W883847iOxm78xfO27EqNJvPIZhh7BE1I7MK6EOG9t333rP42bmzeg3zoY2wb2luLci9wCwRRX4VwQ1vatYUbQ8JoGj3qKz9xobu45sqLQAAePPNN6df//rXCix/97t/mmhJlSyrAKOjRwtgWSkdBQekHMIEGlIpL7YIe+3QyoFZswGUmqzy1998rSwiwR+BaShMYYGwNhkzgB05KoV8A7qxjnMQs36gzUbBn7EBAIB9wTdjFzYI9/bwgcsHEtzwf4Ak0NfZo7xGqHFlagPgEeSyngBJAJwI8CmdoJUfr0HHgez8K6+8Mr388iUBCmTVUfHH0aftHONOm0Wuz+thfrB2n75o2jxrkfFH8DPBPuUvoo7VHkRckoODtcVh6W4iZlbweXwDcLHvGFO1guN56Gdd+h8ExgTK7FFAg2iDQJ1P/Tt/o3QD8OX7a9enGzdvqFyE3zMO/KR2/MHDRx5LajNXVrR2ADVYk9wDAIAP1CfqSsJnUfICACIWxsGDAjHJ/EPvp50fn/vpp5/qEGR8sGNnzpwVM+HsWZdixCGyMJ0DDrF9ysEx2GtRLMAw1kDu2+91MI/wqxybojVDceuBIeuTjG5qzOPIxGGydoBZYTp8am3FORTlfWvYKtnVxp4I2BCnKU5WgAkH+TvaK3YIlmXLcphD18fmbdchafaU28PCANB47LeDGWaDADuh6TgothuUDMAAoBRAtef1PD4OLCaU32HfVOpUc2zn13aIQzvnKe0F2RN377i7RjIJZOgT8LgswOcQ65LxyTzyjPwdsJ1SGF6j8/ThQ5exFD1SwXwpqedaDm7sFMKA8bmAV2NnUcHO3rpRUSW5N9eZ+7yYJvK/OCLYVYBPSpfOnD2rdXn1u6uaD9YJL6blqcrKaGWI08gaY21V8OAz02AXe5fn4JkQXSVbE8fPZRRpYbh4Jg7A6pBAK2V4SryNPUXNaxxWi36yFx3g2lEf5XAanxqbOMe9XjnZ6azPzGMCltgpMRyKHRm/IJmivj989hMwWGeiq6sn+J+d8Mp+LzjZlajsAZ32a9H3DQA4CxT/KcxP3/sA5rJ3c7+5Jp83AjkHDtH40e9bAGNbYWd8OM4GCZJ5Tzuq+J2xXQ5cXNKQr/gvobkqsNi1UFb8F5VDFuCQuugQ2h2kbC+0eovv9OPBqdkACnbUbnO0Ecu+DrMloOb8HMVCSQAaMCRjnHXpOnL7sD58PTfJwCfgDSjnTPwIbDI2vVlq9i73qACkmCcK9AqgckCdIgDPu8agaRnM126MmTk4L1BlHocuIBghwbZWZMth+FaQ7LIbt4yTvW6fkfOC3+MT51zpa8N+/KgD9304VlHgyjiWHkbOwIX3l00kGI4tDDCiILuJiS6st/ZsKj+aO3eFBeBR43lT0mP9kDHG8f/rOBz7Q6XHowVk7jcxgeKH1tEkrIx5b3oW9ezaG00/IedL308Cn0oEWoysii9SAhAGnU85z5eCzWIAdLCMz0pZkZoLwxCp1weEMFPE7Yot3Dcp7gnorJK8/e6UpkSqSsnoGOPEKiWCAVgCnAlEKIAoMavO2wLy+bt1cny2kSxS54+KxzY3HPvEDidg3yYOCijQRFoZi0WQ0oG1wHQ+qwCbnCOZhzl27hompTeSvQdILf+62G+K/4idKC1o7eZHrLYzrReLgb9Lw0g6UiMRw7X5N8n1MOwXSvD+j3/83W6ci9QP9UMpk86FgjBEZAFHiWyiaswBALa3BAbwOjKHamUlFfJ9CkoZoNAR2bxyvB49cja/WAjJTPMeBb376O+MU2tBPh4e50msgaiZtsxUUPUoD6OOTcb50boFDYOUMLnc95HV1bnfsDZcARCZ6CwCLeiCToYhcR/THPRcO06EDbY3DQBADt0cAJrQQs5EQSpwJJslC8f1Oj5A43zPB3i1pIjDqAVQdM8cbAQJ3BNZrBxSvJ45hw7MNUPh4j1ymLX5XHPt+1+Royb6CtTeErnIYZCfuuf5uPaBkkNbvbOrHVoyVbz05u2bCswwHqnfRWn7+o01zc85Ke+flTOYRZ4NoI1Il4AqA4A6Tt3zc88/Jy0BZUmLanrtxnUzKspRxrkia0pg9+WXX0w3b6xNl156SVlohB7V/QCRubU1BaQE0YwZLQhhGZCp/8d//J2U2I8cPqLAjaCCDG8ODInKPXRNPYE0NfsSZ9y/rMCLvx87fGRmxhDggujR3pKssEWdTONjzgyCuT0gY0aAKrX4yhRA3w/VHro5fyPLTv933su/ARQIEthbyf4nQ8xhZnS06t/KqIgqXYi71mf2ct2X92z1Sd9AVGvFgpO1P5lHnuO1136hNnM43Nz/Rx9+KGr5T3/yU82xasor+05dP4ZPAn1VAmAjakDNDpWh2LT+ikNOCQt/53qMB2uQsQY0YVxZrwL5cBAAEaoONsg0az+ILawG7l3Ceodcb4/gI8KFHF7UksMQIftMJp1AmtcTMH777RUdnRFq+sVrr0nQMI7GqZMnxDACNEmmlWunPMbCmpvT+fPnVD4AYHDj+o3p448+0i47deq0ulRIJ+H06QVtjjgNCrgKBAhtLBk0HdCEueWUJWuNjortjR387G/WCXMbmpkylPv3mcFUHn1eK0e4hAbjWCZ4CICKLeEAht21N2MUR7o7nLHFYqRVNoXsAPvBh+V+MZpGAL1tyj5BXGUS5ZjVethUCysDADOlDptVASOCf7T9I/sMmCMtgRKb1MEq58/rUGUBFegLKBNqbzDG92oKcO4tAECcVv7OfJOVUGBf4m593+VsyKHO2Rbggz1CrATdVJn+0M3JhBD4qs6eMyd14G6FmFZHKWXwnrLAVu5dKv8aR7ct5DxKhmsLIIJaWTQcVg9Nzz3//HTp5Ve0dljHdPmgJA+A68H9+9PSPr8f26V9ukvb30oSSEB3n0uKVg/J5vINSGQHqwLUCiBFH66+23NAS8ccUf85s8y04DvZf54jOhXZG3NZQmVK46BnDxGkzOdi1fbzfLNDrLF1xjcZaznNZf8UsBUAkDlUKVULuocTb0c6lO2cdf67M2n5XIFAVafsYKIgtiZimPe7xdYQ4ox/ECAiYoJxRgUAVEmmz+UK4qtGOsc8YaSDSQcfzFGEBW1DtGJmr8CBWzQJXIc916a23u9e44s1s/M9V2Ap+1M6HAmUFbhVLbPq71Ub3JITyg6ODgydK5CbnEGaAJdzb3T6lQ+KvwLHWg+en8ZsakLOmdvsSZe8lF0VY8KAmNTrKxDfq13gvejQLAEx15gz8U0ZvQMAWm97AIAeUGdN5HP7z4xH7EBscp4jwVJKePr4xc/NWk3NsveES5b0ftYG4Eplqkfm3PaHwDP3mz3ls98dJMSOKhaDAIMqB1FPe/lOLk3z38x61b5esk4SCYEw2HKmWFeE4LQHXlUysAAAICJr0dHY5OzPBKX+WwXjIi0McXDdl8pO5u2zAABk7DL+fe9k/JKJjn2QGfgRILCDYLlHlbMQdOosezIDAAJ2CyBKzCEYsZ5dDAJl7oefZLvmQDqistlb3U7yWWpBVzoDzmD7+cP+iuAw84WtCAAQFnDEF2NLOc+ZX85AbD9fan1XmW8AnXSGyTwBtDPsKpfOfdeN4Be6HKiAjKapMmK/tAV1AkO2qeLbnFMJyOPDd3aIxhJBwGrLp0RRdexhfSaWQ5tCtq3uxfX8oy3ig0eu/U+cFnugdVA+EmsRn8Q6SWFrwIjcnZb++sOPdpM1SmDHZpXzWf0Sk9VWIFKoCB9EZpkLu8Z8SY4VTk4cbxnoqOtS/xyV51LZ58EICuV4Vru82aAFslI2H4qyBbaYOKiAZOm4bw6XIG1x2mNgs7HV951uBRVEEghx+ELLVBuvw6uz0BkDmfGIwVEwX7s0G9gGzt97AQBPuLP5MXYx+DlctBGKThajF6MZdDjXCY2yv3ccOCycQqtKRKI7iqGSkLlKhoEFEYCCZ43YH9cMVZ37I4DmWmRSuAeCEdFcfgQAyOHckVyul2exyizZIlNrMmZrazem6zeuy5FRwIxjuLOjumoCR1TgL1y8KGcyde2pg5ETuWXRQ+aWQJe5feOXv5xOnT7lMontbYFUtOALOZA1C7BAzTnz8+03X8vxfv3116enLlx0Jg26e9GNGF+zVR6J4s9n3L13b7p107Rv1hdK7gT55y9c0IbkvgAPzMawUIkyeYePKFBD8JD7Rw2eIJO6ZDKxL/zkBWW6eV4U7DNPykxubCj4pZaYvzM3sCC4Xj4vG//SpUsqj1BLxCtXtEZ4fxgPObRifLUGq0VbMkWmgfnQ1L4ooUiVqdQhnno07s/aE65PJGjgvWkzSVaPQJbfqcQBTYj1dZXgPHXxqVlwDgeLdYY+Ap/J2svnx6HMoS7EuQ52nhvAQE5B0cyi3eHjZVeB+5dffimDStDMfO0jAAxTRPWuriEP2MRrU+bAbmdOAS+Yc+6LTgJffv2VRAK5HoCFBDtXDkwfoz2xuTWdOn1GrBPa7LHGEkBjdyx854CIuVZWWq3w9ol5wjwDVJHhR9wU9f+1GzcM6Bx3hwuxYAA0Woub2FGCtoj+MO6hhslWyjm2e57PttDiSY2Y6ZxDkVaZzrLTsyODXagaxxyEcXhVy18OXCfm8jqdDbSn3LC+iw57gu/NoWa71+GMk59OMnKyds0CkKNS95qAhHUcHRkFipU1z3w/FiBZLWhLcDX3QlkbmX/ASDL/sJHUCaAy9OoIQNtVqaNDUzSFlDHzXrDYkg99t5iMvUoGgd8FLNR7AZTuPxDw6ODGnlxscpzKOMAqdSkGU+77B3NADaq0Xkzdt9PpDCJnucfQYM9cW1p1372mGAFD5llq/S1jv7n9ZAIEoFyCoQAE+/lrr00XLlwUqwr2DeAD5Xc4M4ePIE67ow4+iK4+fvRQZUtcNyA4TBYYALwX0I5aGztBVd/ctBewqz2gY2xke6pUKeePmBtVx52z020NcViH2vgIxMNaCYAzsipxAiX4mcBLgblCrwUn3/sKVp1tSpwyObwCbSrLXAw6ArLU0CazHr/ATvyiXgPlcg5YKnO45KAwfte8ZkT1ZY+lPGZ02HBQZlBVlrJYkthxxh0Gnp3qPW30Ugaj3vKttRT2d8nPbdrGHoX8AgBso+xGZc/Gh+PfXXwx/tMMypDNI0Ex7RNjIgFeBwDiZCsAKad5dopn9XRnIvPVg3XVJBfwDcjssy1CaRXMpZNGu4jGsQV6PYAdwbTbU5oNYRBWApnpq16Zu/hJnheCjCHglaSArlnzKp+1ApaAjWEpJODuYJnP/zbvcQhqQBb93UGB7ms59O69wW0ACq2dhbOpKb7rc8yC436zDrh+km5aj+2+bP8M/mOLsAsZYwHBJNwqqO0Bm32pqK67fBFWEmsjNtl2JroNptPnLN17D7pWay06+8BN1JKzIFl3yT60zLzWdPt3bb55DLj+QjJW5T6jI0C63WRv5BxMu73Mc3zCgAAdAABcVbxQ7QMdrFcAXYyKHv/w9wAAim0qvks8ZN/JdprzJfvZsYBt4BwTBXgoGxp7kDIaMY2X98mHIngF1FUL8dJxyZ4N40EtN4vxor9J6Nbip9Fz4T6UpH2yK/ubsRljWAmD6ggRe9h/jvG0LQ3AocSRBIST+DUg0f3JsCL2riWdy8VoydpXUF8xSP5OoomyNfnCy/vll/CVWDtrMGUVeS6Vdm+5LFF6D0qu75uW/uGrr3dt8J0Vw6lNRiRAgDL02lgrDqJrExGQ8TfRG4umgUMjGm0FDbkhVhXOrjKMhXRoEOrQSUa/OzkyWLXxcRYPH3ImUrWFRXEErbHzTM0sPaBN5yM7wk9+l5pprh2GAIPMQFLzm8GLse2Bgw6ARpuLQUkw7ucbokJp65RFHgcvmzGG08HMqAccB8OoR7ThdG9fNkfPGOg+qv4vGRJeHyOXRcrnxoAZDBi9ZbmHBAdhI3SjYarwrjaejHyjMcYJjXGeF153ItIiqQIHjDJCgMxDsoEI3JG5vvfggQI0AmEWNkgXPwl8WE9ffPmlqexVS2NaTwlvFVXbreOOTi+//LJoqDwvFFcCHwI3xAZ5zZGjR0SF5xtjwyHAsz578ZmJY/7eI4tCYtzzGSnDwOHktaKmPlxXEPvhhx9N73/wgT6bTHHoX6mHkzEsQ0HWkX3EeLF5z545o8+ggwHvQ/iOdXHt+jVlk8mWc12MJ+PDeOEU80zSuTh5aqa5S6SvgnYy8NDquRbjy30yfnPJQ3UoYD0E0BkK4VUXWCqwMXAJxvcXGOBn8mFpEMsUNgA6sqVQ1hlj7lPCZxVcZ3xYlwiz8DqxHwrIcs9Z1t1iCc5gwgw0GrvlUhor+sZ4Zh/EqeDzoWYTvDMvAQHB57Pv+Rmbp0Ci5imGmPEFTKL8g7FkXs6cPTOt3VzTd9rN0TXiwsUL02effzF9d+Xq9Nxzz6tcgMCaMggYCRB7AAAgAElEQVTPK3QtKIQOPvhc1qsz7O5fDluBz2Mu+WY8CKLEepDDaJssR7jKMmJH5FeXmE56x4aNMx9gdfAHAJCzv7KiudBBXxnAlDDoEGyZLdsEABJ3uwjCbds0lKllU8px7dkoQFw6HnCN2FM5rXMLtEXaZACAzIuBTJR6h6hgwFQ7B0vao6LEK9gzmMMBqIBb1DhTxEOf595hD7F+ASF5DQAAgRaZDWlMbG3q9SojcyJK/7aT42BfjAbZdwfgWfPdAYyt7U6e6lE3Hs+BRhxbXsPz9uy+yq4qgIizHQDWDksynwaV3DHBJRK83m0NH7vec9llMF4bdHdxZMb1BIBW+YIDzR131QHAkSjik+no8ePqGLJy8MB0WiUpL4j9R8tQupNgf1jz2ALWPefz44316ea176cH9+kmYudE7MGjR+Q4YZex29ubzuJHlZr7N9206JgVtCbYF5uQTGDrZc4Z6TmqAFeBj8HCCDPlnJSzpRaxOMduM9eDkNmh70KVBYoMJ3skBjQPvRVYy8jOAgZzmYyd8TiIOTe8ng0A5G923L3O7eihYj6ov3mdHUtT2HP+z+uwGIy2G6NLAGd9nlkaAHNG3pGu379PLKr4GNjYAJiwejxP6BUNkTyt52S95UcWCFnPHLs9AAAr6dsXcuIi61TObLFDsv5tDFq9ulhsVg/PvOEIK2lUPpXOiJqTPJv8szApNHZmT7jt6BiDRRHGoRifIDxnY2xX9/OUBU1d/ZwRtL8G66L7jJ4LizZ2EGRes2lTONv9QWvuAUVaKucMiI6UA7gR4Mfv6YGK12BZ1lYu4v8d1PXc0+z7N1FCn7VjPVQcP5JYJS4Y/zis2243s97VqYu10cAPj51BwSjsx7/PXAgsljiry4ADUHm9YtsMhooVVcBWzqe+97Smyv7GR1oERrwfZq2sAmsTQ/hcbMBZm7s8r15TIKHt0AAAhr0en8NMkGHnK2dhH7vRwcXXBajjfsRgm8s4Ik7oc1VxQJU/C5SoEgC1N8X3i8q/QL9FnzDA/rx+1fYu7KlFwUCvQdux7D0+O3ohsg0A+SSqGlgW/425yHmZpJvX1ygPcdy3qXnrMUTWf3yB2N34TJkznQ11fqZsvs999Oz4nWxVJXX4twTAW1Y+6y3rMX5mB5zEisCPKCYjgogkSV2i7u58rFMnHNCPcQcp+36x004ipBuFtCISF757/cZusv0R7+oMgNRXur+567NDjeBvMtQ726L+E5RIbbvazTnjWIcTPRdx6AEGEJ2pXstcyxRz17rznhwimRQH7gemk8dHOzKUgXWw7UO0ypoALCz3JHeWMQAAA0rgZ4Nk5E8bRe0KTSftG5vfU9fM7uzUpBhxo1qD7tWdTt1TQ+nlCJaxjHHoQfbev80OfGULTOm0imi/lgxdO5SoH+lOShasg3wLUARwGAvEtJWMRb+XHICBx1WrqRZNi4rL/eCYmUw/QGtdI8o1WT8swBgdjDDzQXB289ZN0a6gVuNwE1w99fQzyoKS3ffYTlpjZJZZZ1CooeN//OknClwIylin0Tig5l6ZpeV9Kg9g8/N3AvWTR49O99eh6xooOgCdcJokVKjnbO0pw4IJcME1oQaTjeXeyAATOEDLjpp+gjBeK/G65WW1sKTVmB2qHQWFjAsZZQJM/p97PE7t99NP6Tkp1aBdHs9J8A8DgL2ado9cn/FjLO1ku1uAxAVXV6WgjQhmMo4xOAH7vB4nAXMCyJbog+qARi1vKphgz/Ie9gw6CXmf1n+1UomxZfzeeOMNAThQoTVe9816UPCx+Vj3j6PIa6D9ypGstpMZuxwgcljsosxBfvaDuxjYKZsPg6KsBlBkv3B9t4Xz/PLazcoERXeEsZ8ZMnVY5KAl6CcgYTwZb+6fbiM64Kdpunb9e83hM89SgrI6vfvuexK3PHfuQrEFTk7PPvPMdPbcuenc2bNyTDe3yBzbsZV+SRP1VJBU6q6yzTBvYJOkNtmeiw6B9LeVkyPVc48lNhH0N+ynHFYaT65FaU8h6nEUVNtf46Ugo7JtCbz13srQGAC2PU0Whc+Vw1TendaHPq9sZlFXCdI2H2+5f+6e9mbdAQyCHtsYO+bX8PwDgI0NdPaL7IGp9ThyAbYDAGBNDBCxHilfu6egmOdEKBAGQAcAGCey/gAAvM6CfIv0Yj4rHUYyHqLflQJ47i8/Jb7E89d48nsJs9KxoLrKdEeOZwgwE1s8n7HYx9a72YGZGW0qr5HA4/osjqRMSJ1NsQl5HvcgSH2lA36uI+DjEV0OTD+n3emBg6vThYtPTT+nfOrIYQkroQfA18P796d76ixSLWUR+FuBGYiWzJIAgCvffi37xhrHz9A6U0mEz4bHGw7Y7JhXD2w5gSkFclCcscFOoQsTsFhnzeYowZBYVUC0UgO33fL5ojVftdK2MSMzK0p7OeFyVglw+W/OBP+w/jZMA6/JIXam9dyyX3J2WYuVLc38jr1h/2V2QJXZdslAfBuBcg0kyD4sxrSs6IK/U5nr7K1yB2Zfov++7y3vdwPsAQAMphhsSmAm2mnsQe23dAmSw6se3qNtWOzymI/Y+6LZNj9IdqAAPJnCysbOGUhse72+AycpxUlSK+JpvLb7M9qTdbZkDUSkLXND4JQ1k7nVz+ZTxrfs4yBbW7Ze9q1sY8YPYLf7cw5sCIzst+71WfVaAT2DbTHAb9tj2fS517snXtoajd6d6/Z1qlN3DzOgrxPviSH02AGA7lfnPSH3jmsmgWBfdbxulAA4V1jq/0U3p+ZJbUPn/VjgCOuwdBTCwurzmutbSK00aGDHFJtYZ1uJ1OVsjH3Me/OMJE14jtj6jFWSPwbF/Jo428NHGQlQjEqus3e8o3mSdT0PUP1PzvQEeKLY1/rLPoq9M3hkcEgdqFYs7quytzDpAPbKJ+Q6AQAS/wgcFGhv/4P3ec3bx9+bfTbQYa0Q7bkC9Azgmvk37nPET9lD7kIy/AfGA78lX/O+mkGw2seAt/sXWRM8v0AZSgCaQGJfz2HcjXjJCYrsu5zHASn6Xo82Qf6WcU/yNro2OWv6Wud8TfJZcXU08wq851rMC/5W7AS2P8kj3huh44BkOuN1plWXCPmqlUACCPvg5q3dZDeTHQ/dmCC6t/ES1bgU6BkM9VKXaNKGKPYBAEJLTv0sbp8EpKjLpTb7wEFRe3U41QKTuN/Ghr6T4YpzwkRBdT125KgOG+jamUC1hi+BIQaMzB4B0N5FhaEb/Tgj9GN0CapJUMJMmILmqoGOsd9rzIIop1a7G+y9i2vvAdsPjQWDN9cY2mAHAMjrg6omIDCCXOqxO1WD04QkYrhiELJ4ZRBr40V/QfdYh0HPSnk+jKTLWDQHJWh0ArC9Y5SFTpAiR6xa12AMdZ1yIFhHCr6ePFGGlYCaTBKZ1A8/+ljlAAT8PA9OIhRusTeWocTfnm6s3VDWn88nUAMMOHfunF6bMaM/On83wHNwWqFspdC8A9VHFIdcJSb7/ay8PkEhn42xszGnfdiGPuv69WvuK0+f1pUVieGR+XJwtCkwglIGXnv5iy+mQ6uH9DrTgaoOqdrskUXmc6iljTPMet54vD599dWXc/bfTqWFfPgcsmaZswRs9L1/6uJFOdHcI4Erf2OfR6STz2LPAWYgtpV15ZohAwLRACCQJBvIHmMvYrzlTInRM7Kw7BvGHgBAmgcE2iVQpk4dhwzKEGhyHYn70Z4FEE+02lEnNzvlc9bJ1MDsV9mQhk470zlYNHacChyb59MGVOKU2xYzzfUMJFp8hf/PYcD/M3/YtAA1PaOJUabM5MChgxL6u3b9hroDPH5MCcBZtZOMjgD3zDNLfGwyhX3O4rdgOCAmzyQV2NL3iOCme9SOWjWtT2VrySCHfudMh7IlVXOcANJqxw4YGItk32wrRosjxirZ2dih7sQEZImTlWA2Ga7ZLqZncu0fAAAFd2hzFJVQjnFYYZUFA+yVU9bU6bkPOT7qT++90N/rPQ9dkUy/qcvMJUKkQsOlYE9N7yhTosQHdJ3rwM6h/h8gQIf2lvUEKAkg8x9BHQnLVdDN4QwwlDaAZMMFJjx8ZBAimd09NN9kGxg3/l8A/LqBcIYi7IGcE2ECRKW6zyvznLMme4dzm/2uMi6tLzvSzk6N7CfXk61Tdxl/Zf8QqFGXT2kO5VGs2Ucb69O58xenn/7sxenZ55+fnnv+BYGgAKCM022EZ+nygZ+465pb1lVa/S1zBjxen9aufy+mC2dd1hWMA+6FZ3H2wuc0/xaLYwcKOGK9g5qfswffAh8jGRq9fzOdE0pPoDLDPGNABajkyrIW9bSOyNk5TWmRHLEK/DorLsFLP2NtVxy8RmsnAb3WaNhO0daQyK3tU86qEez5HOZ9WTMBAOy3dKXnCjCrxtprr9gdMy12sG26P5J16s+3sGr/yr2RlNkp5fr+dznL9cwJGvozBwDgueRTlL3u49b9pwCkDjQHw0FJkLQOLWDYXaPcuUBBWa1h1kD8gDyf3h8l9jxjotMCnNVqrB4uQUr+rb1Re3qvf5e1l9/34DXrNP5FgKH5mRd0Bfo+dBlPzxD2cdcaaCpM/Dvg6Rwk1RjGXqo0Zk9wnTHOnOU++33HRie46ABAD5bn83tWITeLJbbFdtwBXq7fP9+dUQLOeX3nvjQWOuxtp2YQLtnvaVFtXfNXYBmfp3LUCrI4i2D9xOY4oPfospPyTLM/W2dRGAAdYGAscsZqv+7ZPznHMne8N2tfcwvTpN5jkMj5jazfBPyZw4APARoAAPK7XLu/12P/QwBATfmKCeS1XTomnLNNnFD2vEZG+6vmMy3R89fYLd2ngCv7bdnHzlzT2Wso2buMoQsObovNlYA/jDdYHrLdVTqo/VbisP5c2gciOjkAT36vLDwxTJUNZU9nXvu6TMDf5zy2n9+JbadKg6GXE6Cts8/yfDm3+YywbvEhc/0OMiR28HntWDA+kteKQQkJGldCW+z36viSvZQz3uvT+4j/TWJt6Z++vbKbC8ewJFOiIEBKw66315ukCu2bMQ1yXdTXtVs3NbAEBwm8ONRxFuIIksEic8i1Zip+eooyKTAAyvHh4ZQJmExvUOu65WXRI5UxCjpblCjulYFIZlTUiQqg7TCkvqiMApnOfe5OwIJNljzBRc+aZ8P2xeJJtbMVCmEMrg9jL4oYghiIbMR8Ts/mxEjHyOX+mbg4bIw546Ge6IyHgkzXnfaDGzROzkcEKupgi6HJQheivGzqsZ9piAzJOBeSqIxNo+Jl0c4Z2n/mIOyODEFvDL01AWy0e40rdbnUPvN95Ogx1f/z/2TOAQD4VjvIAhR8X6bBMCZ8sRZ4nqzbbEAc4WwMj/9QodV8uWxoNvwyFFum3QbpF4BR9UHMPw4/2asH1T6RgJJAkEw98wjgdemlS9OlSy9L3f2td96W0Tpx0i3XCBYOrR4WZZZrIziIs/7SSy/JkU6wyetoR5csP6AHbQ7Zizw/FHGegf0IdZa9hnNFZh09ABgACBWm/SJjyD4NIvngHirnD1WTzzjy/xiX02fOWIjvwMr0/VW3q2OcUPin/MBrhCwjdbxm2gCMQOt/6cUXLcZY4p05eLL3CQQAAKwxsaSsJ/+fuQ2K3h2wOOHZX71XvNFlgLs6uKt0Z6ZdldPOIaN9p0yBA6yeVcnezH6UNsWjRwr+AQF4LYCLO46YQoyt4++sV5TQ33rr7enbK1c1t2fOnBP1n/HiUGKMGM+o6LOOAJy4brKYrNkY9gg7Ap4ApJqGSt9e0+04qANg8H69r0DA0A81RwUAzAi2GACFwDcxwMxTHP/smW6XMl5xYsY1S7wpKtGlKD87grPatR0/AnQAizgs3UmPTQr7JvOhc6qc1l0p6TqQ1b5sVNbUU2f/qzUd2hNklgt0EEughAO5Bq3+pJUAWEA2fx1Q+rGYScoKP9mVICC/4/PcS9gCpgG5xGKjjVvsXdE4e+CoTjhlq/RaCRW5XCCOQtYFgWNYenJKCZylyI8TABPMDK88Z9ggzA1zZoDX8+yWXaNFWYCMZDijcWAFZpfVGfB1uUUCc66F7Tt/4eL05h//enr6ueekewG4iW3HdgHaAt4cpNfxhFaK27GeOHHc6/fxxjTtbE2PHtxXvT9+BPYtz5+AqAe8BHyMBYAAzmP2S9am7hlwl8C1ADxlQYST+axJVkRB4ortp38fZ2v0/052PfWrDj4aW6ACl/grOfMT1MUm8bwGDUbNvwKd1sFEgN42pQoWceQ7vlkctwEmeB7VybwClYQrPbDIeRV6v7Nzfj75Ly176jG06PBwekdbrlx33Nt+AQBZd/m79mnZ4OznBMIKLKq1sx1eC7LFt8qajZ+QPZOgYAQPBjQp05OTW4wvrs8zmBJb3R0EIA1Qy/YsgWTR+V1cUWFNUWedG7fS0566+rREDpOPvzNXGosGwuWc6gHiXrBAY5L3lN+Y8VgMwsnwL4IxGfOMW9eq4nc9kaN7aMxVz6MDbJ3j9dmzrd5TFpB572BG1lzWTIL3/ozdH/bYjxIKv38wL3K/4168R2baf1e3x/dXF530N3fNt+/TviXfCrJaqZRawAaEbdfjuXPWyK+tFt8CSBr7lbuZg/gCkAcg4mcLeBs2Th+PvWNj/9VrIPOt/y/RzlC5s0bymj4fse26N7qsNAX+vC5rZP43AXgF0AsigKW5EpuRvZi5ceeWagdaLGzN6272gH37lNj0ANcs4his2BvP3whsh1YKey8At15ToqcAAPw7HcKUzCyNF/lEpS/Hep9jlLqW5geB7dIiydhnL/XYJuOYNczf5oRHgYQSnC2WdfZRAADel/MsYFzaUCew77ah30PWY19vZi86iy/LVK1QY+etADkECmebNDNks9dqz/z955fnLgAycrWZcGI44A8ecs93GaQEtoVQMmG8jswiGVgo1gQioWFT97d2Y00OCANyePWwsrZx5LxYi/JTFCYAAAIIbpzrsYH5f90DKFTVUufgSqAfgaVsbGoNzViw09eRsDj4qwdX5USJXliBVILGOiH13AYsfJ/O+PS2NoOyokXX2m2xKEKzXERvqqa//p577shgFkcyJvwtgouhuB+EDim9A2e1AuA82bGDYudwiCtlMcdAhb4IXc/BR/pQOtPC9ZxpSPYttYaDKhnHM31BY7hjNOIQ8XvNVVFyyu6X4raFqESfXd9QPTW0fz7/1OnTcrZpN8k9oiLPGgvggQMhKnkBOtlMWfgxrnzewYMr08aGlbgNEFgUqUBkHfQY/ZV907RdqGuyMTG+GjvQ09pQZK3IjEtZf3tbgf23V65Mly9fVpBMh4AXf/aiQIsPPvxoevf99zRXBIqgogSUJ0+dVvcB7h3leD6LbHEYOPyesbl8+XMFmQSPAAz87vDRI9pvqQHidwKONslcbggA+NM//VMZPAAA3se9Mi4RUwNUI/jmGgjOEXDivPPFv7k+oAD7/JOPPp5Q6Oe56JpAiQJj5AyLjR3O/+mTp9SSkedmH/IFiMdp3kt1pHYug+zgJ6VGmTcYB3YaQm0cFFsZ2UZhlZ0pJW5nBXxgIAok6pRE7ULXs9I2vmhKlWYAoQkBxgnn+QRo1thZ44OaUGcWY6w5kBjXd957b7p1+8507NiJ6czZc9PLl15Ri0g+07WHzlyD1mNbACJjF+Ossk4NFlhNPl0VHMi45RtdBsQ8qfKMHFA5SNQXt7Q7QqEezoqpjq5VdzmVxz0Btfd57EAOsIDBcYqz17hG7FwCT9vR4YjKPlQWSgf1Du3h1vVs3aHhs7iXINjdke4Ok8tLRnbPZ5iDLcalU54J+qEkU4bE9XmOiGOydwWgbTwWGwbWAK+HCZAuALsqt1hxZ4D7D3R2wAZgXSFOpNdveG6xT7GNcQ6U2Zdw39BvwRmNKCrANnux00HZtwlcsf88l66nWllsu/I2e8DfOuSrhM1Bp1dEnGPVuEPPlrhZ9pavwxySXcce8M1YASpiHAN6czmEUI8ePTa9+vNfTGfOn9c9HT12VLYRoNHt0yx2B8MKLQDGBYYg80Ypwa0b16aH9+8p+AcEEOVfgoPuUsLXgmMu22ZmVTKHjAn3nPMzpTKM5wymqFWtyy1MPTVNFooo8xSGYDJEACEjqBt13wnA+3kQDYvs0wBK2gPlGM5ByZ5gN8Kr7ktugGKU6I3IPudw9mf2orOTo0Z+b5DQg0uDdov7jIBxb9CVfZi1wHP068S2aF2WsFd+l7UkoLaBUrEVunbty4Apc2lQBcHxU/KZs1/zhHN7MAkDBPJ6AIAAxgn+Lf5VHSsqwJ3/PTPWSh+Da+g8MKVftf3yB8gyj4DK8+CMnMpDW5Zdc1OsmgTJXKsHdfH1Ys+4Tge8xAxsivh5XcZKzKzmf8bG5PMCiPcAN+en5qZo2/Lnq/Qr7dv23mfsRea2AwPdV3XwPzQjesCf+8tz+L5Gkin3kTOpr1/PP+PvRNYIEr0vCP4FAIRZ1ZTSdc6jBVBnUgL72LMAdP0Zc3bm2Sir9X7ztVL+2fc1JShhFpeFdWKhkg0Zu/78mZuMJ1o4XnM+bz0mZJgDvv2wBKOfh3l9EpGIAPbn6vFWXqt7qMRB9ln0DrgNz+HooNDHnnbZPpurYxjjvJNSnWpDh04MMdyqS0XzrC7FMdAhEdU9jJUwAPg85gyAQiUIKskdQBk+ndZKlQ5qL4oBXeKmlXyFsdsBhOyjCBR38DR2h7OFa/OMff7ydwPinG27im0jSJ8YU3az7is2KWPANVRuXM+UEqVcO+sy51nmK3szPozGsUoXM1Z676xfMVgosb05z1wCUiDYf3nvfXUBkChWCeekRzsXxiBJVTOK7tXXnRtkoDjoCWJ4D7RWnP58YPohp3YYZd+oQkvQSrXZXmQMpsTDHq1rSbhN3aF5gmXgCoWN2iNvi5OY+wvNzrUUzozwFTptDI0XhY1KnETek1pgLS7dl7PgmRB+FTaB3wt91huO36v/ZCF5cYYTLOZwnDdnoxJmchYmqxByKV+SLXr4UM8BaEJweYiaQWrWqWmuIIDPzqIOUpUNkEOCRSnAQPXWQfNwWu1sGlSpDVYOC58/KIaDhpdnSZY24zsb5XkLVX12BWna0BJZsbETmCSa7KTA5rvvLdbGmmKe7t7F2TyqgDPZPsbBAZ8dLfX4DKLZEN8YQO5JY1JGwusStW3fZLB1ViTj+vhx1Q/P9aIuWekGUyUamwQND+RAIIRFGz90AQiSaXOHM03w/O13V6bb1arvuRee19peW7upPXbu3HkFv+wlhOrOnj2nPcAeUrnD4cPT3//9/ysVe+jmztDvTBeffsqibVX7nTmmxzvABH977plnVfub1oEEsowJ12e8qM1nLs6ePjMLaRJsAMCdO39OBlQUdMp+Hj6aPvzgg+nW2s3p56++KtHCW7duq0MCRo12k7zuxPET1lk4eVL3EEN28FBa+RH4L02HpV5v0ZeAcHbguuJ3o3fv6ZPLvCUATc17sk8ERxKcKqcn/aFdr2A67FZpZ+TAzj1kPycATX1rKIKMszKzJTaaA1m1h0+eTLfv3p2ufHdVAnIv/OSn00svXdI64HXMn5xW1ajCqHItcD/8cz+hrjJ+jCOdAFifG1tbAskePkIx3iJXqSHjHsMUCuI+O6xV52y7aPG3eX+oTqxo4aVl0scjB19en0Mrdq07JXGSdSjWgdmdYj8sY2jHUQ5Cb8+VNnYp0SkWSRyJOJlpk2q71/qbV3lNslsGBLzDEWQMgMhZYoq/6+EBILWXSyQv2f679+5PCHiCsG9s0sHCGjRQ3bHJmteyq/y/WEMFXukcrZI5fsc6VYvSEvUDfDBolz70B9Qz22vMmcsAy3lOPkOArTLb3it5De/r1EQJ/+3aIbPdjV7M0AzIWchrsDWHj2C3oNJT929dAwJzHO4AMD5fdqeLTz09Pf3sMwJr0TfBNgEgyoldAvhfnQ4K7DZQyHUB6LnWrRs31IUFFpXYS48eyua53efKgi4Qn5usPwF76rNDo8yaEAOiCazJN2CsEZxs2V/tjQogTIUeGffFoLjOh6p13XvGxTfJvpjPp6YG7vNwUR/I95LMa7Lyw9nvDmcCmQAQYSSwHjN3mdfuZwSIyr2FTp29KFX5loHNcT3vyQKHsre7jXJdr4Go2EOLU7n7U9Z6njO+TRgAHkfXBvd1qfXbGIvD93LwuGBHKogFiIiz7QDOgoeznfWg6HeZHzvsBv4y1gr8Z0FHAwCp502A2D+/Z/ri8+RnXhebFV+0/zssp+zzlErmHvu4J3iKreQ5kx3OnGvsWkvAzGc+MzYgpYyDDbJYdpdAPPe113b3f0u1vYkT9nHgdd1meQ2MttZeZwPgV2DaygXUQnnloJMEM4PPZyyZaGkAzHNrVkvqzT2nDgjHnJRmQGNS9P3KpWK3NfbFsMka172Vujx/JwGQpKmYQWmXOYOqQ5Nh77NljAXMddp/NMMA9/XMPgfGHvYz9X/7GcxI7gBA98Ozlua9XSr/8xpJBxMKSWqv6BnLp8k8pgNUQB8DI5oEU/Vz/y2JmM+0rz6EPN1+dpT9eR15vuRrVZtHrg4Ik7WRfc2ZrnsVsDjOwtjVWaBwBpCqk4kEjH3P/av7EDlP8ve+LvUc2n/4mDtiwBI/c4bnHGG8UvrHNdjrii9L1E97ocovYxvymTMIVSVu2bcAAHo2sfHoGnR/9n8NCsOqoqzKwNhs1xq4ah/P62npv7z7nuwzhz4HMzfXRbJCseBGFfiWM8PD4fQDAOAwcTEoxWT8ko3nIOchCVZd41p0b9Xz2RmZKYglukYwoFKBEh3sxkOD5KLVuU+xkRqrStpZ3y7K46CbJ0DIZsjGsxGz4ifXGMjxqDVL/8tuiBMUzNmQRncLODAfwuVgZEHaaI+6U93DjxzAOQAt6GEjwgRHJJHgjYCY36tsYm7tN4T6Op0pizjjlMM5Ndfcd4wMizkbP7a3KQUAACAASURBVLY19/PPHW7axI1G1g3PPBZl2PtYLi+TRTCrAgea+eC+CZRB45ONUmBfyGQMhpRAVR5RrZ9mcZy01xl1U33zBkHnoFTQdGhl2p8MWRGU8LtRyLYSdFN0bnWxPJdQULXmMGrIfsH5RbGfzU4JgLL3X3wxXbt+XRmy5194YTp/8YLQyhtrqMff1WuhzTMPZOpxdBEUxJlOa7m33npreu+9d/W8/M69openYwAAVeM8nC3TGZLFo+1WWhjl3mAHsIZgFaAG+8ILLwgU4DO5J5Va0Plj87HG6dzZc2rP9d2VK9PXX341gQRT7/7wwUMFIzAHyIgS+CPsl64i7GXWFt8SAKusG8GBxEALiY7jaONXpRgV1MUO9EA5TmOMY5hGoou6JMzORYRIi9oaarsAgAKK4iA5yHAWJns5jmocwBFsGgVWPV1Rw9T6hsBle1sq8l988aWCqZdffkUga4LD2IPtJzjMbjPKGuoHRp6POZkF0so5Rbvi++9hczwqJN1gKGPOvXDvzkjKZZ8PziDMcW7cssY9qId42HDIslez/+MMzPf/I73T+3syjvlc7aVkIQFzEvQXsNOdx34850Dk7wEiuFYAju608fkBeC1y5YyeRqK0Rxhr2bsKCLA16ics+vrDae3WLe0vGAEAo/fuP1DmX5oRpSLOJSkNQFcgZwy2K3PM9WMX+nqKMxBGQJzOACCyI1XvnsAvYO5i8GIF/vKfZ9AhbbEcMJjK1CnscXK4TzrzZL1wj+xhAMeVgwftgNV5z7kDAMDeAqjnCxuENg9Cq8dPnhAzi0w29kMAZQn/8vnHjhyRH+Axeax1evjw6rS5vj7duHFd5QH3791T8H/3zm3NK/fCdQC6Amj1doVca/Wgy7qSEVfAkSwtdPZyXnX/aBBUKcB8HjRmRNZ0zufusC8yKDojySdrHMJ+bvaz3vYlju54f4Jb99AezMLcS082jADSuiH63BaAx/bnrJ8d/fqF91aUoauueU9bwYxLrpGfC+dn+S96puoU47PQJQ59rzK8s+0OpbwYANqPu4M1pNc1W5V5yPmbUsiA/nr+eh4AAD7f4zkyp87Kl1AnZRgpC2uMssUgu4CCSnx0DYD4SPEfub/0HfezeL+NM3hkp8czLI5Ht6usCrM0vCgVIDSqus6tpTAo3EbaAKpfO4+72C5jLcU2cd89aJTvXb5l7nvvWMSH7Pffny9zmBKNvl6y/vaCDwkcx7OP/dD9zAADBw9Qahd2zHgumKs5m33K1dhXJwz7BfYPfc/JjIeiv8ho7QAp1zNongDY75/32Nz2ssa6lTXkeTNmmce945Y9HpE7lcRK5aGA7JnBNgQwZd9aZ6/F8YpNGGsn5+L8PBUIZ09yT32/6t5302XJTJecOVnjcxnTrj9vsMj2LZRKLKztBnY6zkqngkWbFwCgn4kZv6zdjCv3Kk26BgBEgDD7IWKu2U+mjNaZuG2WdJ6rg778Lvsln59rBBDEDgW0R3OGwDuss6ylxIpcK2K86gxQTHKLlwZwGeBmxo5YuoNwxCPxUbnmndu35yS35ylCmF4zGbNhz7225tbJ//kPb+1y8MRZj6OSOv04tr1PKUPIgYxgkqjPpROAQ4CjKhGgEvRjIMiCEmgg3mdqoAUU+Ar1kqBfdI/9K6rhSw/6TM6MApeQRyYhiPNME1E9ZYlg1OEfymQyUTLkFdihgqkNUO9RH8cywPnMfijGqPlg9gbYa/T6QaDFo9KrIWCiFiVFFdNnpL/xjwhZAQAYYbXxSc0286NSCxbdHlG+GAl+nwMlxicbWotDKJZF13I/cmQqo5ixT+a/O/8/dkDld33j99/lGbIwFdRPFtLJWsjYkZHJ4tVzqC3UurI4oWnitBNQYkx4rmFo5fHXYezZyfN3ilzuQ2yTAwWcaOMjllXiUlUb3Q+HjEM2klDAOgC4V1oZUv7Ce1iXZM+uXLkyXb9xQwrwL7/ysrLr1Bs/Wn80fXf1qgwRAAD76auvvtKzHzq0Ot27e1/zzDN//fVX02effzbRJ5uSAd7z3vvv69ncAjO1rCCnptoTxONUQ7/lftiryu6vrqre/9TJ03PmkJZ9zz37rMotPv7oY7EZyEgEECSAPXXipFB3KLtcc4te6E925fzDWmB9AgrwLKbbOvuZ/4f6m3Ia1lzYPJ1WrvVTjk5YP7MT2VSOMw+ZW4EJdXCvRN+hZdZl+guhj0NgEb3hvHGv3jMRH7JTmT2VYGk+LGptwbgAwCKz4gPVAoNoARAkvvrqzwWMqE917X2hsyVix/UtxvhAGQWAI9ZOOj0IdS+WCvfMnCA8ieyT7Fs5gMkoDWfYNXfdUcjhKLsW+ngZsZ5h6/vVdiFlUKOGcoChRpsD4uTzcngtOphuM8e2T1ZeYkpSVR80SN6jaxZYnAAoYJIBS2cU4uh0EAmABwAgRGrscJ4pwXcOcOZO2VLpWGxM125cr+D+sUpcpAWgEgKLCuawBSDgHMy5GQAg6ySATtZLd2ZSupV1LI0bWFA7TyyK2fiJYYLEkQvAwf3AaOAaCCpa/yHifT43kjWOs5fAirE6eex4MRnculB7/NQp2RvsBLZDAYTKw8j4u50eZzTr+eixYwJqAQEksjr5jGIe2Y/R7QE4PHXypPYVc4UdIMB/onGnbej6dPfOnenWrZvTd99dEdiwetj00Vs3b4n95nPOwqfDoXP5EEF/yqDkILdOFPyNZ5EdEz2zWIelFp511c+0vUFr1nM/J2MX8jeuM/+uZc4DNvl1I+PF6ynnMtOBMgt3TcoayZrKOhjB5aijdieEoYjd93n2T86/vp7is0TVfq7KbUrr3fGdfZwGgHcAIEFdnj/rNJR4Bc1KdITpMOrAY1eSxUymL3so98/9pBxxPOcQEPNZY/A2WydApzp91HmUgCeiZ90/iK30WeEa6QR0vK4DMvq8Ohv6+kjQvjAXrRSgB4IBq/aKCcZG51pejwUAVAcBjZvKqyJ8aPCAvaexrAAgJbxhr/Fv/i6bwn6oeuqsl37fAdb6vPYAN6BPumLlGgOsGgFeB7AWxmCPBoHnw3aC9UJHD/ZzbKDWEuLhdU77Wgr/bTOXfG74nnW1Bswk6E+rtMX92NfaHJjPFPbRWm3R5ze41/0I/t7BlB4T9N/Lxy1AXABA05oQM1JnqsV6+z7u4zt809LBgVFY18n5G9uWz86Zk0QBccDMkGxtL3l9D0D9HHVGTyU4O6VLygAAsm75mfny/rWPkPbjYQCMOGEmEDSmmuOTOQZsHYdmmyZk0wyf2G7t8/32eVO+bo0vsw1dAmOhUN2n9swiuznzGPsWfyQ/d1RWatFR+bklyJ5nDQDNPSVBYzHnJNR35GP3OK3bj7TtDXOLeDl/53OJM3KP/PRYpyuSVU1GbJT1NTrGLf3n3/9hl4uL7ldiXFncbnVkeiKOkVoJ7TNlkgCaD1ONu9pnGIlxzYedBPdIxoguTydPnBC9GUE3vg7sP+BM+K7FfFZpa3aIQIxWCG7howetvqGhpaMqnI4CNr6FvhftLAbICo1eDAkkU5sXQ85zhc6Y1yUQiQHpqNN8aLaAuTt2ObyzUXPNfqhncWqtMjk1WZm8vnEUIC0PylQc3ywmUbNXLKg4Jn+RTjcjyk1ZPQ6gPr/aimVMstmz2eI05vr9MOxGvBunHCB5/n4o8LscKro3ibgbhVQv0srepD4tz8xEq4Z714HIzFY4aDRRwVRKKryj7SjKLjfafgmF9UPO7S8d3KiTVlRJpYRqgS+u34M/O4Ku/1awWJkP7gvHvo8Xv8MBJfOOKN4LP/2Jrolzvf54Y7p3777EBmFe8Jp03iDzyLX4PXRzrsF9XLr0kloEkpX86KOPSkGb3vZW1HdwszEdOWy9DboqUA6QL8oooOVKKKtKLlhDLzz//7P2Zr+2Xdl53779Zc8iKVlFudQHcGwrjh/8Fwd5y1uAGH4K8uC8BAESQ0qcyFKJrIbFrork7c/tgq/5zTnWuoeyY/gA5Dl379XMZszRfKP748v7773vwp1fffW1Pdk6D6r2baX/7j3XFFBngfv37rq+xy8+/9yPVYh76gE8XTUJULi01hhGGqM8f1o/eeRcbKzGJYLMwu1G8vcBzhCgOtUIMT7D+INn6OzfvXPr8qI5HVO5mnRq+i0QCcrNeWetqECtsUFfE1VXESpHR7kuROjFhcPaQvGzz39xefz4yeVnP0tXB1NlowuI+yccS88VAKDvBbTIGLun+gXtMw/94Q22wXAzPMz9ZytcuQ7FCB7JnCZvYyzT4DkYMh0rCqmewfsRPACQCL2pLBKCPAVz9u9NQ4D9nHvkKJHWoPH4R2qAzo/OxVtvJVdcP6JZFHy9Q2fIe1t+yxg1ZheslLHqyuupui+ZJ1qVsa+wfxn46uqhWgB6RrpGPHfKgMhH1wsg0I/blzb3X3NBYdV8p+xxvmI7Buh67bPOjq774lc6q49W5A5rgeFhnj26IUThiKIY3pP6BqR5mTdWwYcfZ6Veu4Da+++9F+W6cl6yWGCixqR3Ki9/GRMOLwyoeffeXec++rwInGrFdZ0DzV0eEdf70VzbTeS9d99JO9RWedZ7bjck2ADA999fvv7mKwMAOge0MJSS8+hBWllKLmhPZ1tf83LVbmkv5KUg1VAS8E/HItPs8KyuENIBEiMbFlGhINYQ0HosZbb0xvmZOasUg9N+kHIydQRHrt1JRxoBVYrmgf8gZ6fhsBXb1B/xzyj6xHinbDt/xvvhEVaZwyDyuAEA6N/T2PP3fSBjyfuTOgQ/OLxzpvUMz/+8hlZgUnZd8+hu0pJ4x3rXGB80vIy/8luMf/QW7ZXkHGHU1kdLtzaC2nd8AbqtGo4BBX9kXTiP/GaPkV3IESJGNA9aqk16mvvMu5Yx03nyTPZhAgDmAyp2aAdQzhx8AZCKSFkMfmph2fFCJJWjCI8eSIw25nimian35SyEn7BPZxn6pp64U/qyvrtzSWgQmorVK+N0Fnc9GHgtyrkL1kYfs/5qvhfgZOndKz1ip5lA90mcSi6+5yzv/3QY1DN+LkgILU4QYOr87PvUnScIsM5r14H9RheWTEt00HZUTB5FRMzSkarToGsDFswzl2uzLuLloiU6cikmOfr09e05iXyW88I0+np3pCIFYNoxU/9Hj4iDRfcHYIN+Jy1Ft966+7RJODN774hE2JEi1mOkPzVy3RHD1ds1uUQ+FgweIADAC+cvY5XTODauovMU+aNzRQRh5hgwYbaZpZX45K23b+4oH4Hfiprzs07RGQEjS10F+lwDoEBmaDSR4dDbBnwSwSq5fKS17QTx+v7r/+1/fy3EUMKYkHK9QEqIhLDaWsmo0I+Etz2CT+Pd1EvlwdQkHzrkT+3I3rUnAKVLA1JLIwlG+miTq8rmaoAyZOX1kpExK4GbAbRgmd5JYTQtvIAFL9wIf4L5TPQOYjSzGuiRvWVV1EBH40kNmmPPx8idWELXSHAOz0TH2OQpJOZBxYBgPNOQmcJhCj7lburALaZ+CrNXBIA8KTD5yWym8U4uTdoIJWQya9uCNi5ulzZRMJ5pkLFXzBEBwuGGabFe/BvDCaMCxZixKRycIlgCeyzERNSqp+CCihsVNVpYY17PFx1RVE70MA0fHwjngWZFpsLDWLJPYWIcPvbG822nAgAA5ozBgyJoAGzkPrIGE7DRusq41xz/0U//wIyCPH59p5B7KanOoW8Ius7Wgx8e+kyRr//hhx9cfvrTn14ePX6UnH5H2jy7/OY3X/g8Kidf4/zyN184z1Y1NT7/7DODDQ7j//1PLv/kn/wT07dyiFR0TMCCDJA//PQfO7yXQpd6NnPUGmkcCuP94L33nQqg+xTRozOp6B/RoeZMCL2LrLU6O781JoEAWiNFBBGBwp6EySe1Q6DIObVFfvCc8c0YFy0379QGyD3C30PXky6tkAQbWoIOoxb+sQXYLoSn9cWoQwCtQmQyfKROtlern2dw5YnDtGVQoUxGyQiAms8S7YIhqr2RF1Zh0xqjPMyijck3vMYX3bM7jkwFcoeTR0GbfEjvn2dAewOogYDmTHB2EDD22JPy5PzMdA9ZBosZRPZmrdGNnGmBxLznrAChdDIH/u3x1EvCGhERINqTABVN+V0GAALW5T+h/2o1uhFv5g4AIADBhn9z9hWVE1+SitwFABAYJkBAvEd1SmSs6d/hAwrDj0EYACB1VPRMFzcsyDyFtvYGGSvwQl06fvazn1mO/j///v81SK5nU3cDeYIhOY2yvJ+WQOmoQB0KFANa5XIfRrxy8NWVBwA5NTF0fu9ePlY+v/IMnZai8P8UF9X5l9ERpSryz46DpuBRSErggAAA790lUQiS6wL/oBdFJymNiBoDKXL7wHmNAiz1bI1V6wIv0NorRSOhkYkwgn4VimofO8WKnQUlPpLii8hVAA2fCTSsEcINrbPunJ1J5znDr1eRZMYgfiY9Rj9e/8qelXJSGVfutUAO0Y2AQpRcDFLO0DwfAbyrGNtGIrT5mJqAQcBZnPNiLv8xAGDyFBRO1sXPHznTjJX18j40osGfNSULPsZZTNXunEEDUz3D02CafGHqSlMny3uPLdV0XwCA7Ie+F33rWvOidnHZAAC8YztS5ne8m7UVbXLGbeyPXOzkox/b2F23F6wb3/F7Gm55n+GKbTAJ/HX3kPA3R4KdjAgXfi04mPXdRQmRVaQBwDenLJzjPciXLkRoKnoUMn7ydu450t6OnI1eucPrObsyDFkXr39Dmz2/8vMNNDQCYEVMBQwhenZH6mJMHs8JuiJ7O9v2AQKEZ0Smzer4x70bNQgObQ93BCrvgO3oWan2L15VXQOnxOgMkT2RQdi6ZTWgk+4YAGeuNXwRPXsCakc6a8i4zkcLw6n4IPsC7XPmQz8BT6TDeK8dmxjgZtKf6ArPO3xtn93wbbcSrTNZ9yY1YEckT70c+oYvoD/Bl8T/DcrXhvE7WyzQFCaeaXA8aYFpFUq6EKHxrf3mNIHYnlm7OCd9361bK0pdszfgPurZqbORPrNTEwd6gQzn6DftPKDZS4OQ6F2ceemEeR8dEkhj2qCsr23rSuqdTB3R/G1EALCH0+688T/8z//LAgBk6OulEsSuZvz6tauaS7knVF+IgggFr8zjx48u+k8v04NlqEjZxZOiz1R07IcWCpRRIOUWAAFkXACAjAoBALSr0oC1ySka9I6fL8H/VIUCGwLkHGfn8GcjdY3eod9S/hD6MCCUxzBMtdDaCoTuJwIAgsW4QGFuuskBneZAIRTOjPIsROd1EPgUahxejZ0CTov4BpOnXgJtwtj8HN62FQHZlxJWxXgaynfvJWSuaTEDKT2GRiHUYfiACHrWDOE7C20YUw73DiHWdSbgVcNFBUQayq8UkyptCAIYYFK608/Ta6cwpKpAzHmtgwGAHGTWHKGxGWYF6wi3hVYsvNvOZCL8AAB6HwCHCoMR4sOeIkj1PCmgCpt3Acf337MhMSuG6zspgPrs7bffsWKqWgIqHqjzIqNd59OG85MnzovVbwzvb3/7rSuTf/zJx57rV1+pXd8NK7/K/1eev8b3j//xH9rY0I8Lez19dvm9jz9x2L5SDvQMe8saEu0w4Q/jjfaZUk51Uw607g57b6QQaUSsP4oRa62zTgcAK2DPn69WJvr3qsPR4v4quqZoH+jW+9LwtAihVvpfLT5VuDGKvs7EPaI6RqsjM8EaeGufKzSgZWg9zHiHn+lzlCjAwRS+EXqeFACEkviflHp5aFNjBKFKVep6GZr/hULKGilaACDFAqaor8ZkD6x5XELJljLaM29+s9qISTl4Mz9V6wAPBlxk3wA/J29CgVC4OWdI90mYHZTEKiZTGdH8ZQYyjym4eedUWOZ8+Nxn6256+CIXBFDLCJRR6bnQ83ddFeVy8lv+JgUghkcUAkVUyNNP1wjtnWqRfPPtt5er5y/8nQA6h90/V5eAtAI0zxNtuIWbetcHzAG00bMBVT12gQOPHvuaP/mzP7n8y3/539pYFvD2d3/7d5e//uv/K7xCioaKBp3a7i7Aq1XdUXjSKjBymDUSTc7zKFrQ/IiakqceHua5vH5toO+Tjz/x51JEZJDrHU4LXHVWGsJY+UydjRhUMYreeSuteyOjW3W/EYR6nlIC1BLQxX+fPGktjYApAgcViaQuPlobpUVkzwIA6B3379/z3qWDgIoOprI1slIKtXmwQqKtQO9wcYDNXQ9k5wOj5HM95+QsXwX83HsrxVEtq9tOVCHLUsqt/HUvSN3j7OTZuyez9k384gwAnPWD0FF4n42S0QUAsod/cQah+fPnKITw5yOdkAeMzz9Pn55Y01g9yfMc8x6vcfmMacx1PrZesflsPLUBB1VDhWi8FvjqxOY44TnI5clvps4Hn9NvgUgUydKzPL5bRPYdu81ofTlHExzlvZwv0RU8OTKhYdg3bywgzvKmjoiZrqEx8w72YirnfLfnnRSArdsRPp4Fmo4MjCrpSVr3WYj1sO+j+vyUBxobwODkx4u1jj0BAJh7wDrB9+a8pkc+Bm0ehscZXZF74ggaIeCN8Nxrt5K8/JwdARDDbdfqCmAOUDHPC7TIZ8wZz7hl5IvQo+TZ5AlTv8/cUtwX/eJ8LuN6yE/e22iEhEwvj63lpKMh5RBLsUEAAEDdwN5dv9UhcvMy+Ak0hH6ete0YXG9pr8uPdR/Y/DCGvgAAz7EpAJoHsmQZ6Y2gFS1tnWkDRjLCAU8tm1rYewGUA0hhzScAsMBrAyihIfbX56GdIEg11HoBHGsfBUBo7tFho9vEuSIgIZ2x5hpGBw0fNDhQAEDFBlf7wWfbicoZDzCdaGTLB4Nyzy83bu2UBehhp6nu7lKAlwYsJtjj6Puk4VL/gPFqnST/+TfznLzixn/3P/2b1xKUukhKZ9rwBO2XwaGiZq7G38qMeIB4qF6uFkFaGBZLz3F45dWVQyVkyMgAkcdTygUAgBZB79KGCQBQmsC7b7/jxdehT3pBIg8AABRNQJglOYZCQTEuNa4QRYpqgXAHGFAhQgEDKdimMSvEfhIboRgY/KQ6sGgIjnU/rsgRQjgVTpgtmzuFow3Icf9kPlqTKHbpwYxSMzcTg4WCibwDoeiD0rY7IPGMB6YlAMCfrdYfUR55PwoLz2T8ejZK1DTsGaeum+vKevK5x9qeoA5JG+un+zCyYSoICCnZekYAgARtUYSNdV/MtV18G9z4BkqauewibpOR+301FolMYOwTAEBBwzDCawdDlcHs3KBWKXbnAnm9FGb8VD2vE9qv8E+dGYEA0K8iZtS2Twb4v/pX/8pGuIweRRJI6U33gN9z722NiYgCEGFtqj6XB0/f6X0pvqWCn+mYoBX8w59+6tB+FZNURX+BApqXmJrmo+8cpvrkqRVzfSdjzL/17no79TxdBw1oHxHSMSbi9da7TVftXLCQ71sB7+6qVaSrtb+w0uZ9oTrwCsPDw1xktOdZZ17nxgUY23IUJuyCcS0OmM+S05ew4hZxXKFY4Yns+aT7xdTtdVZKQjpI8O6Aiq88flXZh2egJMdgrIJlzwbA2HOH4c08V5Q60SPriYGuz55fReFE2WCNGbcihZe3sB6GySf2d8dcPebuEDL1/W1nDLqpAAgsAKCh4PAXhDTGFF4CWvTBP+Eh8BzOILwD0EDjsQHatTJvbDVb5VHDFyUct4IgwR7UHkMdIbhD8pWznpQdGZcGbGqAqGDYr379awMA+lsAgNIB9Hf+rQ4MyvsLjbrVZHu4a96iB4EK8AvLG3tMLpfHD9OK8y/+qz+//NN/+l/7/fruyy+/uvz1X/315Tdf/GaB6gA+WitF5RCFAt+F7/FuKQLIz7kPBtjc4SWdX9hb6AoakoyWdx75LP4k+azPWT9AJcIlve6NmNI4tVfiMy7wCZDRCtpab/ExzevTP/ipFfRUT45RrLPr9owCBV6/tA7x3W9TbPidd961HI/SKN75yJGFiqDSXpvfPVUNgvwN39A4BThCV6G/XbjO4aEtRLmr2mPMReF9w0hQS1Mpi9Ih2kI3gMfdJXmcilgAmChDZAPhrqH9pA5NI24a1cgZRxW0Unb4SCJdlmFQa2ryqw02DMfASBfCOEBucvbReaZcnHCAPx8t66aOs+Y4c1ALAJyvu9Y4EU8tv4JXcH7OhuYZJOE8nI1rDKjp9SM9Jvwh8on3ZS92RAHvhRZ8bSPcojcWVIjSGcCpBpr3clRXz57syvtzTuf5bbpLfjvzS4wj7o+jwQmoq3NI++x5ztf7bWCGP3L++W5GFEyjmfXec4i2NPeH58293vu8WwYCAOywf1rEBVhGzkALR91ue9Z3lFu0NssDdxLKviKHaHW9njMigBgrHvkZ/p+9Tn51dNkN6M/zAR35WfJvrQ4Ex4JsO2VhrL3uqYND4/VZt5MstOQ5uFtAzp3nOVJl0OEBFCb9M19oJ3MtzRQAWPNovtyPpRwAjsn5FuGKEbujCaYcV0qP5I51yp6XXQsl9kacZSlwRxcA5PY835wFPoPmYud4Vkw1AHZTOAAAXBy6IF0cMwAQAcqxU/Qwdwtzu+c4LxXV5vaDrTkDH8CJTTrDVQEAxuoxihgcUXDHEWKRCU8Vz+ONAFjl3GaN43Da8n5ELFSnURQf9iH1cbDZTEONWsB+Y/3X2P77f/1vXAQQoY2nSYxDSkBy+V9f3nv/PROjPWANuX/7nRQqAuXjwErBdyulbraukeIoo0UbLQE/iw4KBFAo+ycff+zwYm2m7ifnWdcKAJCyOdFA5732UKAAMnkRglB1ty2SB+rmzXiKbsrTswEA2tDpgAEesFhm6A2XhzhQVKcyPhn2FGZnRg5BcwgjFPahmcaz1lmhkfrBII7wD9DCOBQtIUPH4fA1WimK5/fAuNaxyB8QgAAAM616EiFqFG9dZw9ehSFMIcIta5ZK3ELMEuKbROdjtdszEulD5VDv7T9a/gAAIABJREFUBAFITWf+0JT+nQIo9bIFVl2HXACQughIueNe1pjpau9RwkAHoVe3I9H9DeNFyMx9m21EEEYYD17fFlFLzndQQQMaFDZsWxCnOSjXjuI0txTNIqNfxn+q7gOaJRJA1cfTZlMh/wIAND6F8rsfuGoG3L/n3vIYr1pjR+LcuGHwTjTx9Inadz0zjVDUS/9W2LTb9L2vSt7J1dWYhf7qewqUSfgkF/1uPn/yxAq96nUYhLmdM4lX8g0EeLRxg2ZRrLyeatU3vGGi7Xv31fYnYdLa2/xOyoq6FUyBSwio1p52YJqn59Lwa4zHewW7fKbGeXj5MoXLRBd43UkNmUbWFKLmdQZFL5cXHb+EDF7YFJxTm6AWG6oqGKEcj0x6ue8+3mb6FezwscnMoc8t2BvyWlAMpcF8ReCGFW7VUdi5fJxv1mYZclTKrtKNMqiihgA78HHW1gKttREI/WZsc4+Ce6eAl+7BUIMPcs9UiuEB8HsUSjziAYGpB7FTPMIrsuaRP9k1BKu+J2Il16Qqvc+N5EsBJ9G1wv//7u/UvePry82ClKrX4TSk1r3RfVYAylNteNfrrnmGrnY0FtFsV09TCf9P/+xPLh9//JHBckXA6fpf/uJXl7//+c/t6RZvQPY4HL/eMK2V9gUARXPRZzI+xTMpwkuam4xf0aveIX4t2tM50z0CMOg0gVwDCHc9ktu3bcy//26igFTk9NHjhy60qn312lJ13Hnt6eLj1ABqjDiNL3Jfay4+ps159513PSY6d2iuktPhR1F61cJUXUe+/eabywcffOhoJY1ZrVZVCBO+LF6h9dIakhIGT34psODRY4MAyIgY0EfDBz1Axho8LfKyhZUaWWP5deeWGFLk08jDTsTSrYtyPQE34WXsk9aMVCe9M/ILgOjodXcUWvOR9RydWXf4qHER42l3LTGfLG8BEKS6PgAcug46xUFZrVOCc348y1vF3r7HeMugyakjuaBwjSwp1CPQzvswz/7kb+YV5VvokYAj6Fi8Z4YGw0NQ2o+6FkUId10lM0ePg6rk1PWJNzP7NVuj7rX1WTlUZadwXSp7czYZA3Q05QhrzJzm3ELXu4ArRjbGo3OOW/SLdyyDaHZfEL+qLn6mi+gkk962RzK6X+Qte8Pz+Sy0EUoAuLaxfKpAfrzeJ7C5/gHhdyvKHZ4fvpf0TIxHet0btGjxQ2RVaDh50x5LU2Xw+MYmEAgYQw9ZCD+Az+JAIcWJ5x/aFa6Ijhl630i7uo5Yq9DvBvey/wFyDkCQeIxb88YhIF7vdWzF/GnEsTecAe+/o2vydJ0JyQL2YgIovBOgROyD8++bx3PCPwru0LJ9pAEIhM90dpHz8157LE7J3GDajoIIz4MHItNZH3jEHnN4xtTLvC6V+xsEqYOoIMcEAOBnOFIo1Etngt2ON44FbAs7p+7cjSt/tIyVvhm5UUfO822PcL4VSYIsUtqdfiyjr1L4dQK/otfsVzYTHk1rU/ORAstqQ0mU6o4SSCcUQJJlVxIZ2CgV86f/8d/+r04BcJXUFsvRgyTAhfgnzPKFq/2S06vDJ8ZBXrIEkA6mWgLduber0ktwa5Io54oEEAigf+Oh0zOkZEhREACgjgHKTVZYoA6rjgTKCcQOUcC2klORYlgwLCkD+kH5T2j/LRM3wsoL5AJeEcD69wot70GaRHteUDOQQ4/RhNlPIbSF51Y08AjxPMaJIqXPQX4sBAvQ+CAiPYInW4lAQffhKUPXM5RfuQ32VErW2GBoepSKL6rn9fwcJVlrqPtvG/lCQM4qoDtcyXwDRWZWCh3PDlOKR9T/STFvnmD4zg5DmugjU545RjC5W2kB6uJ9hOpt5h6DauaLO1+uwikMegs8jA72DKNeyjJGPQaJx0Sf7lHQbAIdVq7rdSJV04d95BU9ehSD/le/+rXPgd6lnG/lH9NN40//9E8vf/Fnf+5/U8hHa+faD/fTrktzUjgvh52QfRmam4HcXEXmBADoXL3//gc24kRjmuPbb929PLt66agdlAoZAPYktAuFz29TMDQX9n0qCewZAojzaS8hvVvJE68BLbBuC7kXFvB+9ugjvxhl8/r93NZw0Hzu3FZdEhXUetQtCq3RguXGLdHJVlC0h1oz8SrNT9dpz+BbeqZ4Ybw7kfooraI9ffL02XN7gyko5jGPglfOKVzhbShUEazQKnRTabrOCOuxjv2IlMGwlpzImUo0g8IFyb2TMDEgOPr5ouiwlno2/AaBxRynEuvzMmpwOILERa7i0UEo+2xKOV3afjqhLGWcsPzlH4tRQUcC9nwqLyiUfmeV7qxd43tGxNEuKpUcdr1X88Ogm/z3uYTt64TuC7knXUPe9IePHl+++PLLy9fffLuKAFpZsACMh19AHeCCNkB0o/a41onadk1/q7Ct6Fjy5cP3P/BvAXDvf6i0nl1ATWdN/OCrL7/2WVcEkDqIwEcCNqQ+xtF42gAkYY2KaBBAqHfBG1V0Ll6NbeBoD4lcgt7gc5qbuoX4bLV6uNKS1LbP8vJOeA5KDNEKCo1XgUGNUzJf8lz8SvLKYETTJLR7cjSIXymSQ8Cf9A6NE8VZKQgqDPjN11+7WBVtRT/77PNEQhl0TS0KAZTWG9prWesph4Te/913v4uRWqUOBR2jC+cHZ9LywOBaC8w6/2wroK5W3whCIu1M8y1IJ7BSMnfJRj1r8A/TY9OdRLOW2bd3W8YJJDu0WBFd5KG28C2GK++YBkV4RjyGyNwYClEup3LLWmydBE3jGK6MocDZDnAWb6WjmroPbuF7k1D+vHOtt3lIjR/CkIe+deBLVnB9mpbOMI2BiOGdroB84fOlgGsvCm7acCZnfeVSK/SX2gDHtBn0AuQWvM06o4QAIyRPv57ErOWx/ojH2pRECgezluv3qvMUPRDDoirHMpiix+ze6Mx5ygqfTadCAjLt9TLvNP/E6N4t75YxPIwzdK5Ja7O6OgY155a5aj9JGV102EJ95uWqctuIvPA0DONjzr0LsZXedrRF6kZtnSIAgFOUV4HH9jxvwUFkSc79EYSaa4ghG5mfdOHce6wZhbG2jeis59Sp9d2utRK75Eo6Q+0OX98IIJ173YuuF+fbBmKm/OYs6DPPZ7UO3Aa5no2TV38DAq3UiAIAPEuFd+GfOHz97Iax8y5AurQizTk40zKgpp1to/ikrre+0JQMzmZo7Jb5LEW2zyCUxobdozCL7TjMPOEz7OV8NmcD3Z+5OBy/aeVx4iSK1Gun1vTuXhXbxTF81Xc0Nl1vG/ZGIliVKpJzu3UgxiTZ43lXtljnb7HCXE8dKRUk3jU7ovPEUes9LAAQYCnyKfQWoDpr1Po5jVC0rmvdVPV7mor1b//vf/9aQlWKi/LopLygCGug+lwPk/DWg608KaTm5uXy3nvv1wvxyjnNeqGqnKt9j4Q5HkeUDwwaigCiENi79/riXD+3eGsfU0+ovdrJ6/dhHMRGSCio0BJqJw+gFZSGXwo18cY7jyWFWiCEoMnZuHNY3UaEd2sTWthBbBMA0DtDnBR52H01YQ4IFwQv7eSW4WiP1Uu3v/M7+L9Chws+qBii2jBZcblVEKBGT7x/NdpLJFNhg2lv5pUjovE5LOel2sTcaZ5z5o3ibSFagl0MoGDFRqt3zh9GznznNhKOecp4zSazxtiD0fg5K/8/h3+OLyFO/S/AZlHSY6uPyUQ3M2mo3WVXl9Z3ZojN2cphyo5NZZLxaSwJbdo0hhBFObh6Lubx+PL3f/+ZlVkr7Pffcu7x33/2md/3p3/8J5d/8S/+hb1myv1XSCwefu07aw/NkP+dsKU7nrPzcO/cMbMiSkH3AXhpXA7bvXf78vzVxd5HG3WjLSZRAbpHzBHlCgVa6zNBGM4L9GahMlxAc+9pz2Kjr5VaBQBYYSjXhqkhuDEoDfy1Wrz4jujd9Q2GVx+PptJOPA7Rd5XpMNedt6d5Iny1Jk6BKooEyMh5F83pXfL6zvxOqmM7d89C96aBnxjpm39g0G7Qqie83m23CHIO6bGVX/hg8yf1nTz+TuUZ82rxGtHA7RrK1GyAXuE7GLFT8eNv+JiVFfIVMWQa9so5ZU8V0QVdmJ/QogkJvNTOVmwuL8M777aAowc252jykGkA896ABvTirnfaAM/TovRB9DH2AgCnSryr+b9OkTCRqetgPH9x+UE58BrPjYuBMf1bKT/ae4Wf433VGFUMV8YzSqnOirzWMmpdHViFE++mBd77H7xXQdxqzAqTVGHdx499jkSznHm9d4IYegcteN9+6x0Debpe92pMMv61Pu9/8MHl7XffsdGsees73av8edZynk+UHNG/fugORGqgPhO/0vjkubcidzMAIbSsiArtx/vvv+c19zhdG6FhrXru3Xs+55qT1sZRRvfuubDvRx/9pPn9yaWULHn08IHroSgiCo+NagspZUlRROYTrSuiMWoemqeMNSmquufBD997POKfpnd1T2gFdOQdNAcP59yvPN0a1OatSj1RtxEpWKvNXZRwpy5Vj1lGdWV2aDRjvmplaXibamVEWU+0Xww8j2YBAPOMIkuX8k3V/Z4z4xGNYIhcb3u4AhkrN7ZKI2PdbHrznakjzPOWNpMpCjmNQI+pYbmTh++w9RuXF69q4K8zewplX/pFDLVzDQLGsQ0Uzn6egwxSaDXXHnp/txirlep6ODdQMLuV1ElU/reNw4BC/MzxAE6S826ZUYPTa9kiacd7moJpGUHaVwzO+TPX802ja3t0zZcdfvymk8d0NcK/t1zdb8KIQS+a/zYdNuVWj9qyf0dNSC4DAAByhZovq/2gI0OafpH0ljnf3XrPntGXL9o2LQ4p8XrGREi7dGADAHYoJbQc/hBwAsdVzho0y75zLbq5N6pgAXJuGnc8H+AC3QA5r+fbe1y+A4jBWdy0VBofNVyWxl8QctIKMnzez7vZQfOZ5uhzpqGlCQBMndV7NhwG1o8Eort3/algnRXwDcLP52js4oHUnNnAw47ycDj9qf159j/RedT1oQis9Z5GX0mfkqNlAy3R63YbvBnnuc8EPJ5ihto3nAOadxyfKfDK2AyQj44Bs1aDaEqyBrDD/PtFIienjuu96cag5xL54miV1Y3jtdtJMyb4LvaN9jNRZjH0z+k37L1TbOX0rTNctpp0XjtjdF51Lv6Pzz5/HUNf7Y5+55xFFGuUdVCqfC5P4S2HH0uxcW7di5duFZbwtBvO8Reqb2XkwQ/OdXD4ovKhb6qwUYzVeB0aBlsicg6dqraCUJRh4lmwkgG61sqgEL2V8xKuxoHSH0aRcK2kDNQoLQAgAmaRs6AbUQYEgCnAh2kXx7tZs324QuQgOjmsEUhTAdDfeCx80EZoEOPWuqmyJAZviDLCBCRfzGUTUUjAn8mAK0XYo/p6h6cEIYrnLvlS+QETBgAQwqdXKUJEY7Sn5mZ6eM+5eA1HygQCdRHkKHi2RcxRYDNnAACMTAwker1n3bcVQRRAGMTR8N/vSrTAmmcXJqUSdkgWTMzCosokwJLWhPwv5wJLkWyoKh5QjBUMTZiI12rk/fngXlSo4+ryxW++TI6ru2i869aAn332mZmAKvT/5V/+pRXpv/3bv7VRr2gZKaeO/mhKjYwFh0bXE+mWVO0SAYAnbxq0YQY1Fkfn5a37aQ347Nn2giAIpURrPDq38gjywz7DCDVPgzVlgF5baPCaHNXQaIQ1yrTvMQBQA7FKwUF5G20jrUC3gIsAzfCbFATEMHEYbJFRPR+FBUPIhu4r1UwIAhxaiuHOzzR0QquvbTzqLGhs/Abtl6G4BE7Bh8kTtldg8yCE3vbu9YzU07+eR7/rKvkoAig5C7RwlNAtp9pQnJW5BfzY53gLR6phb8AEoxleeFaUOKNbwdrFiJaSOsBWFK+ArkqXoO7JS/MRlC0Mx6mEzndPQEXzIs8z98fgJxIAmmQuAmhcwLHyKfxQed3hefH8GG2x8NS5/O777y8PHj103Q7V48BoEj0ZOBJg/vY7Vo71vo8//tjnkEJwUorcAs+1BnIyBDbovGqskpuiC12jZwK8oXRqXqI5vVsh8L/3ye9f/vzP/8J8Qjzil7/8pT93vYAXzx29JyNb75cRrXeQz0+9H/YAegSEQBknpYDWfPLQu8q/8ijVjkypO/cCKogPPXz0wEa+jG08JNDl8n40UgLl2O0H333HhUpVHBA+qjWSt0z6CV1H9C4XQ/3iSxcu1TupyI6zwEBBQUSBEipEbP7Vwk+ccWjJfH9UWT8DuxjTRO5oDXSozCPqeYnyp9olGNrxdPlsdiycN8lr6kcAALx2Kt5WVkNb9IBPlBxndBohyC8qpEeQx2vkc4YHsc4P1+6W4d7qdPNM51nVBZZyn3+fFVp9lhTAtkIddV98Lp3iGqCe+6P0tkvHy+iMnHfmxniUI4uCbz490hNisFbPWhE3x4iFZTgzjqHrWa4NAIDnbSNPntgYj2vsgwcHOHOwcpf76AVF50NvZo/mWk/eBQ3oYRg2mAwYTx3IIeoBvj+fNWna4y9OMefiVILWWphG1ASyuX7qeXMemrl5x9iLeOoTxpwo1VRn13/+27S58/sTPSOHU2QluoPWIx7d3WoSYAxdCzkWutk57dIBDJw33PkMAGRvBN6luCB7P+kv8t012ln2JZO4Z0Y7HIsbhjb1va7F6Sn+E30/yqvvX5Epu4p+xoFOvukcPWTaG9D4ef/XPo0q/cf728avaVDcDwAAXXkfXr12+1v2Z9IjZ3CDh5uHaQ5OObu9PdPznBENM3lL9AhphLsIqIpBK3LM78f4daRAlH3oNKmGqueyU4o95xUpeKx3gfzV3EuWi0+rdgG6jB1ljX4ceF8iVEcRakdc+VnJ+z/zM4C4xbdodbhSiAP4yjhH35m0qefiwEt3pIDq6F7TkSN5aNoouOpn6n2uhZVogBv/5+e/eK3NTNhrFF95m024t6PQyjABxYoCkCrUKsaT/OOwQFXslVKE1+z7H2T8P7MixAZLadAEksN583JPxqSYQaspOn/wrfQJx1uiBdc9pBxYMRgHl8ljBLDouoeNRRGwItxw1HCMY/7LIqS2+0BJNQMr+lV54PBfjE05KqYnBc9zGF+JawgSxuiIim6U3qVNghlrzeJ5STHEu3furZYuRoeqkWie7p278vGjPAMAECmQKrgzp0zhLTGQBADsQxQ2kaJOyacSiBSUS14h5R+qbUiEI8TsvxsBMA2Jg4KFwF55ZRsAmIwMLx7VNhlbcvoT7hya2r+jOOW/phAeDFyu77bvA9/nWE5WUMG8tQYowVSQhd60Nt4/52gqwiSRIwsJb40DBIn22QjcQiHEzEJ/KjAmY8RFAm8pD//K3TPYx08//dR0opBgfaZCInqfxJOYkyICrHirdafyQwucyfNHjQjdp8ra+tE5AwCA8VsonhQkfbcVcaW8pkqqBfBo84IhCTOcBprXfSiPkx70bNNNlQYYPGtGqBcGSpTJ7dmdYAsVypmHBeDIhTSDX6FsE/oo8u5Qqt1yE0WQsYgWGMdi4K06G/pMzRDRhz2ptxKeJiWfM26jYVHljVXxmrEhoF0YZiq7o27Huqa5k/z73NGEM5NDEsGpn2lIB6Taxa/gl1HCIgAnwDOF0lKuu8YGaRW6rTUZaRtLuOLlb+QFCu/y6tGur55T+CmyYwo31j/Pzl4yHp+ztk1C+WQMhzW9EcNbEW3ibTYIlcvo/sBiJDKQInsECKTi+UtHyX3z29/aGFXUzvTW6m+tm2vWNApC50/PdkRK6zUQTk/+LXRsernaeeq6TnJYxjRerUQgBngSj1D7IxUD/elPPzVooPeo6K54xTe//dY8h7QWAQSii9nyd+4x8g6wQvwkIe1RWPW9AHzxHPMGhToWAIBOAAo1Fu2t1lbPwUGgeyyLKtehU/Gqjz/6yeWP/uhnl3fffWfJQdGneL5+SE3QuzT3zz//xeV33+a3eNvsRGI6uEr3Av393e9+57UVgMo5SOROzlqUztTNQH7pPhWw0k941T5D5i9O7RG4Ntrrukq0atwEABJf0lpp7LzLBlU9kSjq+R1gPzyS9l6pt0PeJ+dA1yxwssAAjhPOh7x2lu+3AkKssNo+my48k//k3q3mZizhMpwjrocuYsNHVnhcrfofUbeFtZ9t2VSjq7VSlMM3jcwlI+RoqMychubWxaLDTYB5y9fFKb2WhDZj2FhWN/2GfeE73YmzZsoy9gaeFPN/gzJ8PseAp/G6dIB5/abD8B0iADBCcH5No4L7Wbs94/zFmWTdkQHwTQCW/cxEPTBndFEMnbnv1ldr4CJz8YKvQtsrxL5ONXlRR9FB59s3Z37uP3yI6uYAYfNsHmnQK9FxI+dJV92yPu+YdT8i39BjmS88qdBOaf/YGSuyM1X/c3Z31Br3Iy91LaCF19pspC3emhq0gPAVIZS9gD+sMRVYQD+xni8wo4WmoZcln1vUD941aZP6XZ6gwZIWYayuAM+LHlVdfeiI0N/ka5Hbu1Di2hdFJ7f2Quhxd+ja54loWsnhGuvVs7F54DmuRXdHaYi1L1cbRVpIjtMwgLpNJ7tg8KJ3GfNEhdTDbh4umVG9ZPIDUifheeGRBW+a6nPgLdVNuJ49jc1A4WmlRu/250edJY5tR8spyu3ps6TU1UG2bMnKXUe51UZboIL2r473G//+iy9N4zE8g0g9fZIQPlX41r+lNOhlEsoaMOie/o6R/dpCUtfKw/Dk2VOHnTx4+MCFLKRsYIwmnzbt/EQAykF3+G2J2rUB7iW8GKYSxTIhzPrMAhBFSpWN/Xn7Y678qTAcLwiB8xqvwyxCGF78kwGrz7dimwvDILZxiJGZh8TgVHow4USAAi5ud7QzVkhJwIobDjGd73z2PDmrMBcpTgkplcdFbZVux+gcBRalaMRwlMKRVjS6hqgJPd/XNxzMBNEyaIQH6bDZ0AWk6NnR8HW8NMqrVhy3IHIEQKMSeo8NyeZJI0g58JN5MR6UiWUgDIDEa1JGQwENfSZlaub0T48+xx0AAPw05s/+QbVZXol+NQIKfL2Kw2G4bnAiSlqUxRQ+tMd2hAZOhS45ChsNXsZJjTI9RYDayvFqcRwpbhQA0/NoCyeGY+MKAKytz1D8VaBLHi6HrbfWRjzs+SG09yyQohzusCMUBz2D1ALRmSuh1qPls1U0EYEdBrh7FbN+CNYNpmzkNMI3Ya8rtKqAAd75ZSyeWlmKzkFA8V56blUwU6xtt+djfJwxaBEmjSIw6VefzdQFlKE5Jxvf7urR4isFFq1kdl01rux16IEigHgYzmeENUVgT4Pb/NFSM+o1Y2RsU8jP2h8uWkWe3C1CZEMbgD2szco9bYGfs5IUD2JOlu61l+P2TRf0fD564Z7PN6kX7OlE1JmTDWEbl7tysNfy0BKxnV7qTZqCshx+yZFx/Eco8E0bcDoT8nALDM2a3zR3dLSOQQvjApc7bpl3+/Lo8ZPLV9985XQAFeMUWGeeI8CnUQcoe1O5tDLVKs+syfOXoU3NzRErlWtT6eMc63cA96D4KXqZ+0QFkg/vvptaPbpOqQqqTfH1N994rLpPirmeE4AiQDxFjEI7UTygBQAAKYoB2HbIpw35q+crvYgICOiHMPzUStD6yuiPEkjxWl2jd2kO4lm/98nHl5/+9A9cMFA/Ak8kz955O7U4YswmquMXv/jF5a/+6q8uD394ePnqyy8dnQHvWefg5Ss/Q7T0u9/+1p55zcPra09r+AdneYZtm94LUkCPU2HTWi2QfaVKRVFQJMnh3DX6Db6r90eu7wJn+ixG52vTleWd89LVMadtp1ofSPqTI/LK/2VIEeEI7wrvKcB/AgAwZG+3VSr0tlMd4rmPHlZGMwvLVTZrPuLbgCdEVTj60vm58YbxfIo2U7gQz1xygevUsF4VrkCk4TJqyr9WTQE5lwZNeqQjmg85hh4C/zOdOP2z7+l8rjNCeWZCgY4pCjb+rokAQH/FoNp0tR0eehayYPLI6KWJRLW8r4Moazq5ZQ3d4VSBz/E8ZCL6onQp5qNXUH/kuP/bW8u7WReev4yang/dL95iR0iBb+Ty5r31zja1QcuWs5hIv61jbUM69BhNDm8+azsjYDAKAfJCsaGp6Os7OmOFUve506CbfBfdZb9/R8BMg48q7BrfWd+FlyIj1303MjbxM4ec1/C2br32OKDipGnkOvtrb3A7Eijai/M3HRXkje90gh3hDLDidxTMoO0yY148oXVbVsHXATCxd9uhmW4o0I3oPLz7mMrCPOa6cy5Mn6qLANAyUjYNtgiQdvvfFmNurrto3MVHqyt6HgU39Jv9Zm+mLuhoDEWqtMYK++X5jZQuwEGtNyl/kccCQQOAEAEwz6RlZutYbKfWaAUYP9KyAYnwnmPVfWrZ7fet59Wr/zIpbtjYajfMfA0jN21ZfNe09jdfffOah4tVC5mndRGePpQ7If9awIcP0xfYIcNvveUX6LeE+C9/9SsLYrdEsABKeIKVuVu3nB6ggccbonA8ISu7uJY8m3juLVxUgPAdFQVKuwY2NYSVFkEwOVo+zfAUbRqKtNZWBMgBm6j2JIqpSIo4TLjZfw91eZ0tDcqr60VuV5WVmz6NT90PIujUB0dNMKfkOgkwcdstFQm5unLOptbOERD3307rtObHQlgYSQAAqWydHpaEkYrodJDELKKYyLORKpcag9A/jLODsjxSAiTLV1XanmPtQ4pQ5LBiwE0lhDWHccNYjOidwgphcD54DuXZeeiZZxqKkd0DkDjHrL+1X0dWc75i/zsqyk594JvqLrsKqgVm/qvD93J1pZSA5CwtYKFgkZQv73e9V5obRnYKxuWrKIGNHmjlcs1LZ4coCxfia+hqhG08V+c9Q9Avmi9IN9tR4aWhyMlUagmV5gzApKLUZtWpC7DyR0uv02DVOKxU9+yjDFBzYCKnfoeLaSXq56ycN4IxAAAgAElEQVRkRSDkTEwlAeECXTFWgXyAb17zAUic6e0NxWsokCjkU3lgD/d9GZeUcfFGRUVpY/1vPNqNdtF1SZ/ZwOKhrGeBonkGtjKQNdhAZCGtxd9CkzM16Q3FgVDLGhdRNNsyqQVrTJ8DXFTPWs0lit0u9hMFKz8By+JphHfPd7MOcy4okD6r81yXj0gp8v6Wjth/jMx4GZIniCcFnrOfmeKwB6Wue7H2xgDA1eXZ00Q3ubCb0wZSHd/gncObpWyk2Jx49Hc/fL+6caQAUJQqAQU6Vxi2oRfRRUA+eSGpUaFxq1geZ06GuAQ29C7Zph+9W5Ejer6KEyoH/2nrDOiFnqN3IRWkKbBmulTF/YLIOl8pbpkx6gzawK9RI7nvqv93kjpGCKGUrWdtWYrxrX1wd52m2mm+Aiz1H3wAT/VKt6jnXxF+cgrMwoLUJvnJTz68fPrTP3CXEtFS2oq+MGDw3nvvOtJJn+k9/+Fv/uby7/7dv4vH5kaq9isqIIWLX14e/PDA49Zz9HylPylaAuUt65b6RfDT8JBAwdo76xY31G4zihtnQOkb6oSiwscq8EgRRa2l3q191HpqT9GVVlGpFZEhJ4g6NyTSRj8UWzWw3JBpe7lGbrTGoX3UOXVBJ4fah5MABnLWRDvLWLP+ktBS+Ozd++0eRATBCs/H6EKDORoi0EzoIUaWXg6YsiLMqi9NHhA8IemO64dc3uGYCQ+Jom/qbj0YFzrretEmjfO3ZHfTw3AaMd4wrF3fZ4IT8KwNBslrm715PcJ857vw+h6eb+BiVzdnTG8a0aRPbNAi1+6CawBZWmfPpfLJvKaV33l++Hn+BS+EnqYnel8feli0srqmbAMRGcjzuDYAimQHUSoxLuJg22lljAUaPBSzaxeRCQBMGZE1hQ53Oi1jBmTdaw+tKxJve+Wn3EJ+J1r0CKYgJ/x7rPNOO9z7hO5l/tzURYy1+T4AKF0HHxR/VCoube+gZ2TcbFNJFMh1AIzGoNSy6Di7rg32gN4Z3gBwkflOXQp90fRUmyqFs7f2nPOQzjHmb6OOAnOFHjdgtQEADGwXoB1Ft5fMvKY+RYCp1hvQWKo7M/7GlBoIl7zOOQlwZADgToDiABxN1UWvGU7eTQ+vF7gmWeLWhY0Uww6xnrn0ldR+ISJN1+q/6LWJFCMieJ4v2bPuzOSIkETeczZ83WF9QqOOMOs8Ym9FLtrQN7gaUAOdRXaCrlOr4ambeK3aGjCRawIAvvzaEG8e0D66UoieXa38lQjiu36pXuY2ZFX41N4BIEBCSUXKHjyUEtDc/lspMKjwZG2I8iGD6qs4xeVye+Tkr9xiF5yIANQP+csGEW4nlMYbruqMDkcWYdIrcxj4PeQmBLzJNdaiwO82HBO5gzBRMsPkMhbZc0t5bCuwrF++nx1Vzh5owmhCxLlhF6zK/SgZav3BugEAZP1jaM/8Egg9QkIRAgk3JQIADyg54fRDvvfW/csdhfdXMZjh3zZn6ZleiWEDwyBG4hTNyA5FRqqELLSVonzMNYSKAjYBAJgvB9yHoQIO4zUGxhYIrDkgwMGTONIAEHjzN9ei3sx/cx2F3EUq10Ud6L0LwOlg3LY1/MppE57jAAA0z42SJj8KRgfDdg5zi9tofWHGVrYImSdCpkyO63Q+1EXDobmjMwZCkneLtkUftAvRemOUswcwbjEaMTPzh+ZheUz0XK+yMxmuldMaaXjpUWKgc5Re3+dqyqPH8SnMjLnkDEbpNVJbzxp7Zoap80oe5SgkZyWGFnm0zen6mtUMr/0EBhgn+8N3MiayrjkHul9CklB86nmgPGnNXOR0RDcsxr7CrLeXgT1jbhMAWApwec+Z1yxAa4a+OI0pfNNr6KIw8ULE87CryUILRHugNDAWzqtB2gIdoacY3MzLoW0j5JM5mccO/uwiiY2kshfD3UFi1Ol5jBFP7AKYzJMynxkZxXgJVee9UxnQnoU2W2RVRtYoAisAL2lQWqd0drByW4VL71RrORmcnk8jO2hzqzHI46x3CBiyB688ky4TKpR39TzFB2XcP3jwgyvZR/AL9M78zWcbDSHDUl0rpGhgoDiqwkZiK68LSLuZrgQANPFWPFsgOoURMZIko/Vs1k5An2sFvHrlqv+KIvCcHIWhQoL3L2/fT7s//SglgkgD1lbP1vcyRDQvrZfkjIsgvp8iwiiR+i09QxEAH37wfs9WQh5FH+JDikLU+5Xi8PO/+7vLr375KwMVRAdQx0jXfPPNt5fffvOt+ZrWNqBFOp7obyl5dO7YBZViFEmGGsAwqBePCrJLf+t9cmb85IOfLMAEWvJ9bgWVsH/vQWnYNPP4UYuUPvV7pMOgc+ABRC/QOur98B54R4qWJvzQ73XRQelU2+A3T28qTM5tW4O6MFqAVhUxnEadrkF32/Jyd/7h/ZMnJcUxoUjL07yqXY+K/yNcj/lhOOBdB2hMWP9oMX0Q9tuIV2oO+us06PDKIpMwSq3EH2TLNlYnn0cpV0QXBermvQf9ATBiGJSu9+RozFb1rsyaciWgzg7xRpZ4r/GSj/QqaoTAX3G4zHF7LQ5t/bJTa+yja1WiD3aoccaG5Ni7D89Cx8BWwBBXFI1+ZIzSYUN0gJ435fwEZO3dLk/dQAppdhu43Z7r6OHh/Xk+zwsd4UgU3Z/6uu/pLNqf0b9zDeG3NiZbgT9ruIGV8OfYIaQNEsKNvga/0L3wTcClrNmIKFGthFUja+q4O3qUMUK/plFF2TTil/2BV8Ez4jKLreEzPxwpEwCwztS6Fowl80tEDs8l6g85MQ1c5PUxBWCH9WNzsSbcC01DM5IvRCm70Hv15mUsFxZMPvuM/o6xzHXTcAacnHxC8zI4tgpDbueMU2nbmlkgDdE3PF+8Pd7+HZ0VPaTth0eHCfT+FKAfxVIdQbTrXC1+OIom09YdHUZrJH1CZ62VzZvqGj2BNXyi4tSNGFR0o6MYJWvEAxpxc+Nvv/72NYS1FSIJ+PwHgSevP4IewnbIqwZRA0Bog5QIK2JutxflBa+NniGhjyJ0/97dy331VWx+nBQKKQYoaRwWvP8SljbUb0XoiQGKKcZDv3OXEHSMNWHjCbWTAYmnDA8FhwK0bkYG8Az4xzRUvXHt0QmDTfhGZHPMg2PP8fhp8p/saCm9qjANQqvfJrBbN60kALagSIU5vbYnCdCDgxjCEAqVAmgTIdV9rJXTJ8SwVcfh9g53hQ78/o5d420RyYu7KBqkcKZkDNNW113MaTDaHLQqzaPyMUx7AwA7ZJy5eJ1pF9cw52lAhoHEy2+2X0MHHQPvuj6ekQCsv/e1t83PJiBgwKbPbQvztbe6X3yDqBP2P+MPIERaiM4HdMN5YJ+VBkI6AbSmOdCPHK82+aN45fQee44G2o9A1jmRoU7PdIw4PR8mqOfY09dQqTkuBIyZcoWMDTD3vE7ag+m1Xgg8OVOZp9r8PDdLgAyDcZGL0b5trUJPrKvBrBYQerG8RTdMv+xjAlBkfGb99fnV810BGDLZJQmzweYHpzxylKEt0Ahf3K0qs0670IuMf1qK0uLJBnKL0OlvUjMWYNN7PM/SCeOcwhHPXs5cFTpHuuya2nMFOb+sDessnuQzrVY1Nn4FqiZHODyykUiuPZLQeHgP9MOzUPIAelzYrgUTbXwofHWE3F3HS6msC38OsItCGWM2dHgMlTY4WRAXPg4AgNwg7BDlAuHK9Sh0GqcKHK0z2fWwR/3OncuTp0/8fQqwpfipjEd5gDVWRWnxbLXwFGCgdZBCLPrQuKD9eFna8k0pE/eC1js6QC1AHwdQsMxUET+D3unGA8pMccsU7M2ZTv2XgHSOYlA3gQIJ1PHRe5C9U4EFVAGoUy693ieg/l237gsYLfmuZygCQWPUut6/e9/1SKRUkF6kz6UHyEsvvvXRRx+l5oB57g3PS59LFziH9YuHffrpTy+ffPyR3yWaUkFh/f3o0cPLyxfP/VyNR+P8+quv7dnX3siQhib1JnUI+PbrbzwWAQD6SdRD7gdUFKig8UnR0hxkoLvTwUuBBHc9fpwQ6CbSZdS54M6tRHZo7dwNxO+RMr8Lh1JfAhnw7CqdXwzUP1GEQmoFQEP5nX0lik9jl1OGeh06xbrnBdFNjb6zvEV215MZnp+8VApZhb+mCN6izWj6Kwd8y6MWIRyy/cjXw2UIs+W+tHrMMw96U9+j61BWKVRF+HEz6xdto8hrYczxCuZKCZgGfTzGqePAuYMnYYwfDaTtBJr8aV5DO9plfBCJQPrTNSH4BjRvJS97GpRTTyh+swDt6NXJaeYeeCthvThzrEM16oNrPX7rx9sJho7lNRrpcxmHbmj7OEAMUcgAgqdxx9naRlW8tIsXq17KNZ0U0G3h8YxX+6EOItFPApbpt7trNJJp600B2iNPZ750AJzQUWS97AO87dMIXzp6ZSDzmLSJvJm0QtTCGQAgyiv2RM7IPEtTpi36rf0kACA+LkCA9gNtdIrlwSpkeCyUDZ/gXsYKfTKHLTt3x4SzLGTu7LNlETVRMI4xiPp7GdCqlF/w13K7IFfWWd2LjlGDqZWw0yS0JpM+0TN0nWmh0UrWgVdHtUZuuDijupBFb+LsKCoNu0h69wRP0X0n75qRevBgroMvW/dvi8apk6lmXoCODUSx5gJ/bRsUBEC/1pz0ofU4/bSLUmzTyAzspg1o7ehXrvM7Zci3rfnSbYfzxQWJm6b8+NETRwO6dp8cyRUSN/72y29eewEdbh1k3Afy1WW1BMQVD8GpB7iusZLfSADVEEAxsUJRoUNevAjEB76Ivwby1v17l4/e+8BCXQqFFA6FAKLIWOkZwszr1c1GicP4xxjdC9g829ET8YD8VOHXfMVs8PJHUOY9M/+GcSBsFvNuLDr/1nXX4ahnj/OaV/8QsbBGeofWU94UrYvmSLgkiFyM9CD6GM1hMgnJl0LoAow10hZKRc/cHs47d1RILhwRpSDPaZTdcKubYdXwpUJnqvzuat+AKJuxbe+/hdko/ORCMVVEqF7MYdKQrJDXy6y50u89dDB6gHcNF58aisqMCjBtnJSY6SA978m89AwM1P51rjNzzeHUuLJ20slkLOuQX8e0ZTwQFmWh2MMbBraZPoAJygBMOwwro1zGy61bVi7FQPG8TaXDCmy9qu5nW4+h6Xak4vihDfvH+NfXCHM/B+9GiCBgIPUmKtjw7uVxWe0pJFmXKCJ7xRkz91hZF3Ld8xXQVqBW8G3dusvB7eeQssNzeAm0Hq//vp7znZ6/AS9n5wGeMwUnY00umpTqetfqndLTyc3Tnvh8k6821oz8tADuG3BYa0ABndKGPocGzn6b6+ica7xWPd8e1wjvJ4UpHqgYcvBtRSXp+g3c7YKH7K/4OkI1QPAx5+6sdGksy1PU4jumu8oKaMXoO2GbBtciT2jbA++0XHgVg5v8auj6rMw6mmpUPNe9kjmSa9on5dPL8y8AQPLM3vb2VNaYxZNRejR/nTmF29MOjToder8V0p4vXat9I3+cORIKbuD30aNlZNtLc0n+v3PpVxtJ0VGUJRQDz6eyTakKUqYfKWWgQM4Ka6wnHEMTw0JjlafeEQrNwZ+gvNZU+0oBxDstACh5I2Ne6yIDXcUR9Zt2hPfvpnXoe+8mnU/vIR0InUPXKwJCOsBf/Pmf+Xs988MPP2whQYX0P1kRF0ol0Di++OIL//Z6N8pGZ1YKmiMSlM5xlfxYvUMpipKb5k031Qo1NVM0juy10udu28Mv41/v1w+FETE4Eu6qiMgnfs+jh49aC0bhn6kzAO+W8gUwZRpTi0Kv5a5uvb3/iW7KniqNL12TALjseVJqZTsKLeWy+bLmqS1ut9N5Iv0SMorUc88Dz23rRoVpDrWRdvj1VIC34R3pKLpHRvmc1wlE15wlXwsARIbHcEucskRlo1Gboz+L8Hrcq9hhIgRWAbAlb2JMJjUoP9MQ0/hmNNGMtGC/BIwjD7U/+cdRdhnyWGkT0Yvm2vBO6ThT6Vjyjn7njUJdPMptKzHYoo/L+AfEn0YWXknrDvBDdwWKow568TvHWux1CXAjD7J+UmspoA0yDb7OuEXz6JsYdAv4GRF5loONAGRdtu689UVBUtERdj0CF6Q2nY6U0/47tOpRDeOZKvCd5Y0N6gC2XrcG+xzsvZx6694rnr/HfTS2aet7ji4ZEb0j8sLr0E5VoSF8H8eWx46Aawo1tIb8tD6vemDqYtN1Puve0AURAGftd+rtuhajFN3hrHei36xzXBm9UkKJzCyASUHkTUupe4Ajj7VGp+Rc6vkGeZrGAajkeVYHMMCnDiIjz9923IrKUHRTnBqa5wR0wi/p8pSzhuwlLYPz78iwRitOXqKxxPlHhNqOWIH2k5JwuTx7mqg7zU+2LiCIaXNECaErAwAALPE5kXA+q41qd9cYnKt9hx1RTU8w4H/j5kUAgDpSuTCv0svpTvXzr3/rU8Mi4SXQv8lN3MwwFV4R9A5ti2sqykn7/0JIVEmnFVM8+FlwXXP/zp3Lh++9d3n+TIj4E+f4SeC6sFiVZpTNmWuohTm2egp6BlNeBWZoFzjCV5hrDPbkTWRBd84bHkQIfTJEvsNAxtjDiJiG4vS+TQCA54aN5eeFigaV4K2EXT2z8q011lphzEHQEfLxqHCQ81tentsXpWZYWNR9r+8WgS0DI0UDGcM0hNKLOPkmtVECCnhNLe7z3gIAZ3R9MlIY0QQANA/dsxDy5ufAHKBH7rHQGX2Aw4ADgESwbENuGj//OQDAeX+mcYnxhC4PSBSa1phyN/USUmjoCJJMBkpLk1SfjiGNEEZwYiChQMJg8DLAKBCwAHGhGSnbW1h6n5oz6lBPCaYOiD2bBjrIp2ugrFyy3OD9Iwf1pABxxqfQ5+zBH3iG33uKAOBaBCT069SZGq9EeVxX7JF97/EmYn7LQNJb7DVgR+olKdCVdJfdigYhPEGAKLC7hokUaoRpivzl2c4nbxFLfUS0Ap1+lmJHRMcISfO+k7s3OgPMNU5xrfycf0+Qa56HZQes/V9Rxf7EkSj1jJM/Ro4fZ1q0OVF2FCPTaAUTABh0lWfvKsAU+rNhNcL5MFYxCvY25S8rFlrL9u3ls5yjKDTwGUJd5zW621FuePIaiYaSm3oON92m015/p5vtqJvMJ3VqzK9ayM9hdz3Pukbje36VlDrTcccF2AnyzzmXLBTft7G/WhiqPow69TwZ5/XikH2MGqeImbbi/UwYpSLMEg6rXHWHAJYgYiCkN/DkLanSHwVJY5MHHl4UY/SGvd0Kr3/6RBEi8V4rWkLv+f77HwwAJPS9hkijAT/84AO3KyRaRNeLX0nWKX9fXv6PPvrJ5b/5y3/u97ImiU4IiEIle6IZfv7zn7sgoEIeNWEpjFa83AY0OaGE/cdQitJtUOBFCjhq/ImkuHn58CcfXH7v9z4xAKD3C4Q3mH7z5qp5pPkp8kPrr85HAgCePH5yUc0M9I9ErUQxFAAQ/pGCh47sMAiTeU1DZXEjdRJohCO8EnoGUEzE0YvSV9qupc3xLqSG08DV3Q+IdyIAOBPha9EnVpX+jhmvFXJZ92BwYAgiw6bSnRoVTUspnwy/3CHFGcCoY9Cz5OcVRJnGCsw8cuMcAUBIf+Y19R4iXAwmk45TAYEBHeO2hVzbNWEaHoxjRSIcGO7mS1t+KXXn2MYN+ZFieRuoQL+aa6/3TKcIetb0/sOLLXeUBurOWruQp41GiOoAxItn7Y4Xlsuvd40pn+l6JQGgxNvM833WU0iRfHsKUaKfjFeuKI2pW2RddyFaPJ4xjqNbbok2ganQNtfjVNyfBQRlT/2sMRh0Ej5i/VhbfX7QgU5dOdhb1nimL9gwq26Lk5LPeI/PlyviF5KPBZY1GvsT++SaTlvDucKYp9xlXvou+jNnJJoSvJzrMMDn54A8uuZsLC89yDUfdl0mA9U9k6G57ejIegbkcXRcZQV7xJqjG3pvW5eMIoAGqbFnLqkvd9u1dTKvZWSXvwsAUGoU/M3fV1ZR/NL2n2RGwYIZNZgI5K7SAMWWfdtIVAGGnm+BuKkfCoTGxowTIxGq0MiMDkZfOdszfL6cPdhyDuBp7Ybqix4bNThI0799J6mITZuRzMBWv/HZN79zEUA2FYbJolHkACVXgyBsT9/pZfb+Ox8iihAD1jOiTO2QJt6l33du33KYvMLgCAkU2n77TogKT4cZmxEvFVHKhrx41dBHQsBGKPR1AMAk/Mwxqdmip90WpOzGEQAjRHwYHHlOvePN+Y/YzM8C806fnQ3RjcHnXs0HRqK1kNeGkEsY8QzfhEGK6fLeMKSXXj+Kv3jfCo5MBdxhPq0eOgkO0EKKsUAWKbzOu3fu1UZKYdJUGIV+wuyC3nIQYFL8ngKNQ4MBxCEmciE0lVxvR2k46iFGmQ/d+BsQ4L80AKD1RRZNAMC8ri9b765haW/5YAgIncmwvdYtnONw+vrusI24ZxsxVIlOz1zoAgXW42wUj76TZ4uQbwM33RMqnXpTO3D26iwgWuQ/aHz3/5a87jWSnz5LoUL4A0LkyMx2n9Y3wbXS1PDfR4hsYGvnrrUFZM9ggj13iscZfNNc6MJBKgf7xH4GxaXNGUppzrLXa4B0EWCzTkHocQEsNyhW1ZwuaEPjKHDWo7SLWI7ohWmI4jk/CEiATCR3hTlnAQXiPwYALF7VFCTmOGl8yb3V1iYygsiFqeSRQ+4zPGouRDncZ3UqXoveGt6/zv9AIUkPmErGpE/zHAqgzRzFUfTRnrOCMhMEwBCUlwL6nbzI4IIBnKRwEJ2D197FxxKMvFLlxNcsXBu6L3Dc73mR6Dg9hzSssYUbmK3Ct/L2GpFAlJqK1cnYpPBbUnGi5Om8eR9cTLMpZRRzais18fJ7d+8HNBnhmj5DVVolcxSir2sAjBUBoB89X9X5BSrqcMjr/v133zkHn3ZgukdRE3jfdY0Nrha11YH64P33bUjrnVpPzU/dg/Tf1dWzy4cffnD55//snxkA+PbbhPBTMyCg744mlLxT3aFf//rXHovXTrUbXGgvFf7NT18lXFXVkwPaBXgQH3v7bRXz0+dpqyf5KVBDaQFaj1/96ldWWlW/SGH/uk+Ag8Yl77/eo890rQr1ii60L1TBZo/smXYV5oABkWWJ4Hj2LECO12rVoUjxrRja4U0YZCuc9abo78rtoNzyCX5Sr+7mHwGWzbF8xgKaP3+Z4pfbCGrhLYe1YrhHscdTOz123m8DGKmGb11ttBu9fWt3aFqGQ72eUZobNs0YAFzLgADPt7FV7/TSy3cEpPn9ALOYF2s2QVYZ5V5XdeWowsy8MH4CxLeWzcjnjU6V/Yuhs81L89KBrFreFQBARgK2Jf8fgLk6OIZg+aDoGJ4H/8T4n7xw6RXSk0bRMMBMjIIDWOCxbU4UfkoKK0DQDj8WiCk6B/RNUNaO/EhEQkBXxgpQtXWZbOwyztsVhcKbmWzTElx7aaeRAIzkXoCL8CX4V4C0dhXCoTb2A/3EYBhOpKGnnfUgwKqsdebG/KBn0nK0HgB2Op/YThMA8LkvAOCxDOPf52a0+NM7OUvX7fX8jr95Pvucwz3P/Aap5rX8DTVMQ/gIEIz7my5gW2TxkJyFRJcmJQ1w04DRqN3A+WTN93w4401BHS0J3SVn2WCv3M6O+7BdXQRXuk0BgMWXWtxvGd+dLDwLfZpoG6VXpt5a9cECmNBQdKDdZQXde8p2WrhnHV7awZHaAgUqyzvgCap34OfbgbGLcW7QJOCX/u17iOUvrUz+k3VqoUjbI7lXeoQAAN//+bffvQa9gOAmGgparRudh+u8xRQ00sPJ9XVDFZjWCHU8Ez+brt/OY1f1ymfPLKglhC2IjdBGSMM0CQ9zWOcKRd/5vmEqMF+IdObYbLNQ9GTDpoZdnXPLe4tncRqSGFDbGElgzTQ65sbz9wFwh+BOF+o5Vw2v9gY9fWIAAMXOa9U8ky28UwAk3rGAJYTh6RoAgAAFuzgfe4SiwVDQu1lbGUb6TweZKAER+xY0GRMoLfskD4r+S1hTDjL3wPg5qO4B26qXVP2GBs9I6Ore0OJtyVOK0ITQw5hr0w4AZi73jwEx1+2dxzv2bICBNK44hY/nYmhCv5VrDQNchx6jqJVXUwcgiKnz6UZY8jSasjYxQqeysgXZsQiTaxEMA3kaeN2ePd5dWPmwFC1xUQafr9wivfN88iwhaIxnRZkMIHAL3dy/5F4XK46njehjCMvICu34rnpOG/IvkO5HNi3qbaNVeo2N+V0k2Z+61Zu+oEjdUo67jxNdmM8caT+ANR5nVzPo/s0FvsBndFtU+R35s4zxQWcTdJAxNRXndS4KRMBfNwiw1/j8bNYlq7nneNiPfwDMPNDMKmZJ71pVXt7h/hI2Foj1YEzw8aBkVUh5jrQQHXnyMljw8EyFZ62JhWAEndF96VBN3cAzDs2Z3KoM6jt3N1BxyxVSz5okjWPLn90GEkM70QDJN3QRwXrM9QQJWEfPUbCqYfpS5s8eXSoC6zmTV3JmdurIfT9XXmfAdvLN7RWvt0KRGhgVyvVTGoPCDJ0H/+zKVesFphpUaB9vAACtiULkpeh7Pdv1AYVIXvt0M4ghqdx7eb4fP3rotVSEgT2Qrp58w9/pP6f7tUvQN199bUOZ7j0ysvU8FfX78ssvUxTv7t3LJ598bLBEKQEau+oF/OxnP3OEoPQPgRT6Lq1S1ZnooZ+h9bmSPtGieADRkpGOiLqjqKh7NuQFBkiAqRCjwFL9qG7Cr7/4lesAfPLJJ97Hb775xgCE/q3f2hMBDpqboh2i6L9yyuS9u/fcaUCggAxoV2Zu4VSDvFLCcMPXG/T82dXlSaM9ZLzhWYdekbNR0o/V+V+8Ui2ktm9Vxxza8/WAk9qRE592tSlmFS6k+5H98FoU4p36NPub7zOEUgoA4Gi3UczUcs+FUrcHHF0TPWADscgAACAASURBVGrlbTe6bxoukYk9kzNq6MSjdIXX6FQoLAp6QJX14+iCzZdUw8GyoKCZ7rGuVSMWPgOPQYZ7eU+V5DE0ZpE06yPoODXmWSOiTrdB0dajs0jhqH5u2VrQET5m/W4YuBalw3BAh9wGWvgyqyo9exo0cuhMGsPY0HqkmGYiAML7Ijvd/lSRSs8SNaTaKPAMOwn7g6MihmC90wMAwOCZAEDWO2MCkEol9Rj6/q+pMDutLmfEQNvJo47+DACWf2/bhbWcv1mP5aXvgdlymTU9FquV7bTP0tZWMPACAGyNNP/eNYagRSpy7bNTnWC0TkQ2YkhC0zZ26wUB9GC/l8d+OBIyp0StzKjoyNA93ujd07GTs0rkMDo+44DeEtEQYINzwO+t6zZi1VFBu2aAx9A0oaSApLBdwPiML6Bd2nvqc84H+0l9HHjrBKt037RX7yrar4DFG2tPJ5FRKBJ+s5lNnNQawyqqbHtqt3okXdT7pnSCRtxobtYV1Gq5BYCV2kPkggvTjghs883yAehy1k161SKAGptktVIA/Nxf/Pa71yDMLCIKPYtDGD6KmK4XQq7fQvoJZ9OgzAiqQIAUsthTkdVnVqYaBgfhgrBhRMb7kZZ5XOM865HzO5XZvCv/IdCuM6IoIGeiLerZ6Anv33XGRQyGCEB7CwpEIKTOxiWKPwQxwYD1twn6crl6GSRf8xUA8ORZihRNAt3/LhJ5A297wmEiAFN4YhIZa+21LfOKIhpDfTjdFtolz1jqN7RvbBmp9tdEfTMtiw5FAGOJd8zsAwDANmS87223RJi1233VAJho5q6Muj3CUtpE3EboBipnptMCcD9mHM7DaWE5P7jmb8Mq9QRj+K7PxobONaR7AADAFgK7IrLP2vqvAghApM+Faa2idh0srd62YZ3UA43THRpGlwno3Oei82NtTM8nhIqzw1KQ0sD8MF6ly5gWDoVfjv1lpxCY62ODuy/wGer6BsAafZJXbYnsFMVpLAQE4o3nML+9pkcg5gzETZBmrgHjxHAgmiW8sWJs0AO59PAbKxO3WtG3c2TNoLd/CIQ6gzTsAzn5eD9dx8F51Ao53m17AMAY7wQbruNrxj8GMDLHNoGICSbwTKctWaALyNuVeIvXvAEAIAf4Df0S7eOzbNB319XQu5RPDT+byurK66jRkXY5oSdqFcA/+R1lIzxc1zB2ZISF+OsYbYTIR7sIz+VHRi4ggN5HqoS+l4EOAMCc4pnebWyXojXyEzGK5piZt7z3MhJl4NJhwx7uhjg6LF5KwEo9SGveDz788PL6xg3npyt6AN7rc3LzpscpEB/ZaqWwKSfwLUA9GbdJ1wjo9/DBDw6Bl7zSv2VYa+81j+llIccfT/8PKppYQI86AAIFFC1AWG94nwr7yYgOcCIPvIxwAREy/H/zxRc21OlOJKAgQEcUb58LeX3uxOOiR6pF0k8+/MjP8R5WDinyQONTaP9/+A9/c/n+wfd+n9ZF4xIA8cd//Me+T58JFHAdhO+/v/zud9+ZXuTt0T4ZkH+eMHftCSCOnSbOVoxMVJqF5qU90PytZ/UsUxALncn7pEKUrTBteqXYrPNlE/5vMLnefTzbcehsaZe2Y+GYSgGgDa0+wfnD+kEXUxYtHa3eUIqyUbU/vCeOhxj/TdcZIeXbmRDjSdcnX/UUNuyWaQ1hdMRclLuoGgEd0W8YP2cZPTb0GwPFQIHz3huZ1HEyb2RWaGcb15I501CxodYK4KSsxqhNyLGM0uiwocMJkjPe6N2RTKyRV2wIS9KjbAzKq3oyPpfcI2KuURisAfrRG/JvGXqjKrxlwe6pTmrTtANieIcX2gBTMUoBr5cABNpv9nEamNAEvJc0HqHweV4MTvPYBZCRux2PcgoD5txo2dIRLCmspHeEjlJ/Q+k9SzdfemliZOAvleiHNT8a/zEqA94dozu8xtm9npumeA1A4qyHsy8B3eXhnt0O+vzqQBiv0Xeiu2PomS80dYm1PctVwB9XgOcZbaesZ2stiRBZ8rE1IVgf9jrGP4Z5o0NqcEPPEwBYn40WfxkfNUe68sOQRo/Bsec6JiMVUmOR0zi2YAoKpg0goCjSuYD9qZOU177g2ARMmCNj1nWWWS7EuKM+zvYrZzfn9RhFzxnmDKxokBFy4zNUXYRUW4BMvUsR8rKxJJv0I0CfyGvXhHO0wE6XlxyH34QmogzJRseOTkRkogFsx/36+x9e77YvIWd78yiSQ9E4irHNg1rER54FUEFyRJWHRKiDN37kIc9DIA/jLuy1Pf6TCbpy/8qrTpG70uOy4M5KtQyh5F5so2QZMSPE30KjXGJ2T0HJnYov5AVT8aECBOjfXOMN6D+mFxmGXfm7rlFlfYVlUMH/yoWIomQuRKcFl3IYOy/vMV0Eblx02IOybYNZhIbnabaySPvEnfeL8eQ1KdhB7rcAARiMFWcAgBYizIOKYPvQRKhBTyi8IezbBn607wpwS7G851aQ1yFkZd5o20OhoP7uGk+akmH4HzPsl2CYG3bN3z4stZJIP1n73zWaUQesm+xw9o05uWtHwSZ/Z8RRCG3nbeXkWM8AgAYjDSabgx7BeQAfVt5cJkOkyzTmDgDA8GZnf7cyEoYMmLZD35mXhTFdKzoIlDn4AQb0MkyH0c4eTQM54VsodbuooI2KKmUJvZSye9yws4E992ka/MzTvwEgFp3lmcOpMhS/DVbM/eB68Rx595Kq8uNe/nnO5nUUMWTPz+DcAmdanDGdHGghdlyLyev4Zq43n801+089E/AHAQA5d5sPPn9By7odFsjZnCNEyULJsWJTAKCsZIXJwbPCq3bu8AyF5YyhPNDGjXcmrDoKOQpnlOMtH0zPDfmlgFbGFZQETyL8VcZejMvWM2lhR50Jy8F6uiRg7J2aOYWdCyHGAEhSclEabawv/h/vtNILZBA5x//q+WoHKwBYra8Yv8H3gkOOTXmdloBSRJS/K2Mi0RnxCGzP0chD1ZkTmOWCQ1XOq7BpfVWFP4pFOtaoRgFrMQ2Q6QkTYOB/q7iiugq0OB7RB7RFC2hwy0oQrRxZF7rjCARIrYKAOvOdE7zAg645v/POu5d/9Pu/7/QCR529fOkQ/1/84vOVuiFQQbU8BDRQB0mRB3/0R3/kugB6j4AYgwDff3f55ttvWwsnNSG0L69fpY2jlcnKYxtG7qQSxRtvquaqtfC7WnfhnXfTJjFOjNeX51eq6SAZuYF00bY6CjxXOKeKaxUUX/VARgTeBAB8JsxiEwEAABDjDw/kfo9okvRE8lc5izEkjtXgUUJTnycG5XbeJK2AosdilJq/xuz0mkan4PXS3s3ClisUrXM7pxhN4MJpEqIjPdfV9Vvh3jw/6RUYohjK1pWcGhDOkariMTgcftxK/TJOPO5RhAwAwDyqAADzBmBg3eBXiw9jCJ28seQ/e14remMbop5TjZrIoQGgF9DxZ+O56NZJ2xgpWuaF3a86euB5mVuLBTYyyNFLjfgUALBB8KQ26p4ZEch7Q0ulrzosUs+oHtumbOmZMaAaUt56OwadBQDoHkUKj7B59A7VNpDhdJx3anIgB4g+WWOZQn8IK618QJ5dTM77J3CxHQxybuKEm3s6U3GhzTjytjSetDFltdbLRvxoEQg/mCmSdNph//f+BqyRTRB62y16fa6IwqhsM2jbDhqzzsqkgalXU1xwLlui5rIG05E36T5nL/o7ct/zos4Rip0dfdvJJ/5moKJAgp6jMH8U4Ixj13sgJvOgM1T+Q5dTD9F1AogFaBFB5kr7pzN1fN6OZpn1wKb9pftJ2QJI1GceQ+cKyLN0pS4qbd31uYx+gV7WC8TT2glOzwLIpwWowZKbtx2JpqK+Wl90IEfWtmjxjd88eGgAYG/WdnlqgMsDv6rJv1kgY+UZ9aG6T7mCCkHe+RNHpRoFFQ+lBoT3EtRke7yPhnbQ3xyV5W0F8e8JknJKCDtKaogwF5Dj70MzjPWzQnydIu/3dpkAAEJ6x58JHkwDbP3dP8I4AwAEyXxur4zCs+LdqFLdokB43a08N3c6yGxC8lfIYQXCjwMAqSI/vcSLeXVdbKS7p/0oJFfk18xWKHdq1/k6BDfOMoQCAICe7zzYoqdaR+o5IGB8wAKRrp9pBIT55p07DWIbIv7+tBfnf/7/MXbIIz+31517el631JZoq0TobdSOkO2B8uyIBrwpXctZg6K1ARfYtItSBmiZNDo9+JPGoXPo1GP3fmXkGOjQIsIKIaS9QUmazB3l1s9fLWwCOCHoEBAKJpnrPkE2Pk9rYFDi7CKh2AAAzttsGs9128xzT1jIITVjrgeMe/IJxkxO+wIc+8IJuhiR7hnRZpB6Mcj3RwEBg5/1wuv6WauAvTy8q6kP/q60Mr8/rwdAxT9E/2eQcwIUkzfOZwBWkAYFT3wuALLetal4QjMT2F20OAUsIcSjqCt0BU3irfA+U+Vx7UvDrOvhQsCngm6UnijxhA0SORNEfBW1HFqNad+Kw67Ovc9HvIuh01Cc5m8AYQAA/m7l+24FiYgq6DwKbMKSpxIhGn30WF7iVD52hMLztInDkyNjUONnrS2/NfZGUUhJ0Lik5GDoxesMD2j7MK99vMnVtlpYb8sAezTallenWqHw6oBAzrrBlObW4RTQwwKeKI/p9eWHH75PO75Gcsl77yi4l628/lqyIjJwKrUqFqhroQPlz0uZp1r6pNMYqAF67t5WKsLb9uzLoNf6fPftt87n/+Uvf2lgwkrg3TuXe29tuSuvv1IGCOPUePS3DP+Hjx46NUO57tm3G5fHj1SMMJEHVrJLF1b4CtgbwBkG5NR5nAagau737tWAquerBvrcO9VIePJY3RaexohuvQXzpBblioFBaHe7aZTnpwjg/u6s7CZHnxD6HT3DubKB8TJpBHjC+U5gRc7GsQp3ZEVlQSu226M7vJxLTrQgoEPNjUbHuKSjBkUCOX+TTlC8k6pwt/3C5TWMIXQ2/lHsl5HxSmmvd1fhSSvtLexo4G6098QLzLklrGqBIUM2Tll5/h55A21jJFkHdD7yzs33nF34b2s75/3jXRiMjM/GXgEAzov3LVW9l7Ke60bq53Asac5ug21GvD3knlP1AfZjeZgXX24R6RGxCACwChMaVMCgTGFKz6dpXzaizUo2X8LIUfi/irduuRM6tGE09j9gwBFUmzIqedMAz9shoecKUEzB0d0FYBnoo5Ag64t8QP6EN+0U2Q2Q7AgXr+VorwifMBjavaHA6Fm2AsCkEGcKoxKNdDDq8Yw3hRaHou6f9RU0lm2AGxapzhfdL3MP6SC7WOvJkwGAiOiEZjftRyAJZAMAmFEQ0RuiIACAWXeyIrUj9SQLTb8jiiD7tq8BDGK8ko1vvf1WIk1UALmg/tSHsZVztgJmkZa7dfPMYe6pz9dIa/falK8p2gC+KYBeP663gcO9xZbTIjPRRXECBHSy7VSjCDtKEXmqEUA7QD1TdqXHdfOWHQY3vnzw0CkAIYiEbRlxox3L8PCtPOyq8TEO0u8wgiCeDw3yrbeSU4d334y7XP2s0IaR5XvxeOVN61kOsaQ95vSoV/GVRzbFtXbbEpA1rQcFCNmEfUB27QB0HG9mxzFznM9G/Vmp574f86Rx/XUAgA9KjTARAmEiVuikXN2KITUPtg4djETfUVDIRZhamEp/Q3xGEBsKaQWkRKl7794NAIDCzxj5N4aUnqYIBRWfCuiQWetvKWg+iwUAHHXh/NGsnHKYzz8R9HvPMS5Ba1eUwsgxQqDsZ2W0FsitBzD3kuvO+3dgRNeANuznvJ8ZTGNnXocxnfFvOsJwz17kiYBX0tOlALqVUUMjReuJHMg54IfiiwBqvI/neS0P3vvceUcRB33I2aiDUa/ol7alcfHC1nrA+J9KxTxLFmBl/PZwFtW08d9e5EIsJ8jAumk9dgBkBgn9TYNcn0d5DZjo9QUk+ZHNXXQ7InRYy+tAG4ojAgBMEMVCpu8p/z7sDXtgIKtIu1HaEQHwxgHguwJ/Lp7kUDaEZ+jkHJ4fwbpssnXuDhEgJx47930CRTGJArqeo0jOyzr/fR0/fLEL+q+Cedk3MPjkpQJywaMtD3Z073GZaiGY35yKaS4BrM9bFOhMo2dQRDJJPCndVjYwx/MJ0ZXSwLPWu4kOkaFaYYtnqvb2YewWyI1k8RlZvXqPBlQ86zvkGePYsnSAKOkz/3IVhaXVkRgFxvXzF6rDEdAh/KbFALUHeoc8AU+fpY7PnTsOJ2ddCaEUXwZ8ELCCV12GgkDb9cwWJ9TY5aVX5X555T3nKjiaA14PQA59ZwVUmR6vXtmLrjG/++47frbC71NP4MrArhQXEci777zjceNxFWige8Vn9JmM34ANBcopQlVl32v0IsqsUmZkzCsCQON/9PCBQSTWUZ54pVpIMCNT33v//YtaHwt40H8oi+4OIUDD0UjyRMXDrCiH8P5EcBw9fPHGUjjO7W3tRYxyff+t1FFAJqKEq3YB7bBQ+PSdWr5+/93vXANBjFGKZDzYCpWOhxoAYEkgzpboRJeuMNxNxsyRzk3TaCEFxLLAOmA8+DhsOPsYBNDNBJAdvWbvfnUKFMDhOTymg9Xx1CLAPCvKcNbLIa1D6Z56E7U+DCTUg21aHLmz8Kcl4+xlTusuP5s5FtAwH1mMZuug3O/aIrPn95gb/Ga9U+CYogzKa9DJHR1osKQpB6d6UOYT9UxgfE6jY+3oMNwtS61gJN1qKSYGjTCmd8rdfG6K3hYQcBvGHRm162MVKB0FGac3OIBRx7B0d9JWG95d3U6kSjs11sr8zUBFa7UMnrcdKQHY2DNAKH2fGiW7uv1k3lm7argNs49BlXOKTqR9svHfiBzdgzGJAaw9THo0KRM7wpl6Bzl73YKhaADG+BwCJihip6CqgY4C2lfqZDPq72BIYrRqHE7Pcji4eNP2BltvWwBwIiunzGWfoIFljwBoNYWB78+RRnPfWduMLxGdPD+6ZGuI1LD2nHBiHrokENGQPH/jVdV/DQC05oei4jR3nZFJOwAAyD/qDGkXND8Vudd3rn+nqKxxJtljzi97i4MIXss96BqsKfQyeQQymShBefr1vWSTxq/6NJqf5cN91bC5a2NfKWdPHz8xbep6dTbRWjx6/Mj8UDVulCYg3UHfixYVNaeLFEFgOv320ZPXO88QhCubg6AJara9jWbww3t4nYI2jZWlfJ8KjbFo8eQOI2Dk8N+RVVRl9ay8o9zG8xyRSshxjJgJDOxw6eWRrNEzDWDe9aNK++mLqVTzFUryNH3PQEBrj615K3TWRFXPCYd0oW4jFGahqc1l2+u7Gdce5q6aG/TueOjeundnRS5MAID7mQMRGhD0LDDH4VvzHSH4yzge+VOsjw9BBbAZYQ87eT8W7g1jj8d8Axs2nC+vL+pD7bDE0zuxn6+zEScd8f0Eds40wHfzWTxjGuO6j3+TAhBFKobbSiHo2SHcnedHgdoG5yS1YjqX4i0+vHqe5ukOEmPQWqvrcuShVbzHBhoEEoyw/7SV2l5EGDtCBdpbClcPDwyPVBMhjNDuRk83QKLhskfpFxtBB5ABbwAMWWkLC2FuBMhYJAMw1/CKefbWWekf3DP3cUUt9UsMb9erKBixotT6Pqd+SBmQ57TFF82POqfFE0YuqYagMGTyGHnP3Pc30pJKO3Z+jDSbU8DMeoTGMEpgxeiv52gqyNfxO31G0cLJ5+aZ0fyeNupIRH5QFhvCyNlGWZygpoS0lbQW7Fm8voVLoR3c1OhIVjS0Hw0fJsXMNDeMkRjVEZ7IMMsvCsbGYljgKwYb+XQYZ16rmzHWnc/fiCsZ0kuYr3oYIH5ZKVqVJlrsWAtFc8BTOw1yA/IFhe1Jfvn68lAh7w6NjyIawzZnVQCAvee05Rx89fnLdCHQ8w3OrVaL8drprOLZyblMKznT58tEGUjpsFfErQPzvBhcr22Ear0S/r8rwRvIbn0B/a3CffJY6O8UMLTN7JxdvV/KicJ2ZXDpR+9wGkCjN/QZCrDm8vDBw8vXX30Vz/zL56sWkUBy7ZGKkXlNDYIHkLh3/67rIkjJevzokTsQydPOPmtcAhfgXV6PmwEjkod/5XUOH4TjJ7w20UsCOQTGSMlW+t7usKB5E/Zp1iI6rVdSwE0UPEVOxnDA6Mz6CwC4vcZhGmgknNZfERHUBbHS/fqV2yI6hL1e1AW0k0PffaYQJfqe6C151LsmQCJT6jk3jb0kBC9nXnNznnY8jcgHQAFox6bsUKi1Dl6XFuO0w6Kt+Di7XM+8IlPDa1L0MtE5FP+cecOh4VYib4s8+tYf5LlzxnO2tNYeRyXUi3qSTa+kAjW6B8WeIsY2tpaBmSJ0GOiWoYMn+iy6SNv2Ms/1mnJYfCPnLXMHINAzqf8012XL3MzSQNAIlY9BtNMHw6Nbu6MgKUX3wsTCb0nxcc0mE3d0bqKgMLQ8LqVgtAjjm6BEC0QXgFZqDKkXqaOg+h8Bz3AeeoweB2Dyrcuz58+aAx5+hX4SObTDG2ehuDg7EzaNgcrabT1nFK505A4FiXfPB9O0+L8NxxRT3G3FI3WJoOZ73cO+Ov1zFaAl1aqAN2GnXfukE8lJmHxw85FGEHCGGDtnI228VXX+nh0yom8iAKBbG7Sl66WPjxo8RApEZp46+jglZaYNKax98w3dI7mBDMCBTKrEsbtPzkbOuGgn4Nx+7wa1I9+J4At9k95Dui6AAvNkzdhv74PqqaiGRVOrKcBnmuuaBGBWC9gbBgbOIOda8xySRkDs4ufwHt1353ZacvP8bO1u80mRYMkA8RyB6pYJb6XOE9eqqK8+97NVZFz7LGfwy6SSuV2uaMT8JVH8ONEYr+jJZ+W3j568TjEjeSM8i2XEcFM+3WHzk3HOPttT0T+HJs/nniMBZnG10UDg2ndeZ6Sm57qQUHpNHr2YU4DEsJiE3MiJ4bG7zmhkDa77fTYemauJiHS73si1Z68yRdUoGoSykHVPaCaEcwYAzu9fjJJicHVpTgYRgX77clf7PsY2jSi8hDZuTuHJHtfwoE+jeq4RhtUhP6YX2Kiopyxo+f4xMqiDrrQHM8pj5fsJAPjaEQo/jf//EgDAj+39tSHmNhIbXj96ga+c9WGN6k93CejMp1Bent7KXqIJpjfaRmDbM6rlIEyLszrrU/A85oJslJyZ3qZVgX8oWdATQnIx1Rbr2S15gpLbi+gXBjTkHCwAonRDDQgM3+siLKxjDHCHCIkJGp735/yeeR7P105w4MyX1nccCiKVRkQHZ8TGaD0FhxolNTa3VwGq2aGNU8gCGDEWDNqD57/vH86KhMOdog7gPZxTvnfQL+36QM7hAbO1Zb8j8oJ9nPxCz3p2FaPwTbQ/a5LWZzFUEx2y8/FnwT9CAr0Ggxmg7DTi07zIKUmtnLvO+FIQdwRbEPvtMZjRBzYOe/aIYMG4lvd3tvfS2DUPG7U1gmPsRvY4HK/Gbs5filYdFfFwya1kppq+lek+2x7ARksAqETYq398gIdpdAgUjbGVnFeFg6JU0k0kRQ0BLXZl5ORwhjoAYdyZRXzLnT1eWIFD3hChpvnFEJbRL0M9LeziZdvz02fyOMGXlK+vSuHkst+Tsdu+mElpiLfsqs+TXoKxzfosJagFDL/49Rf2yj8lCoBCc04fuOsINSvlSrFTscLXKSioeRkUefXq8vZbb/vf8epkL1XtXx4U0Z7W9cGDh450SFRCI95aSdmGmZDURrVRCVsFvugpj+KvvtX0oDdfastCeeGsJLa7RECSq8t95X26Kr2hgnilWjwwXrSce32utdYY7XVsOFH4ZBRrgBvJXDo8qH5ADO5dRZ96DwA4Wi+8BLluF7uzAW4gIlEQepZoEZrIfFILISH3oXWf8XbxCV+JMZR85kSihM6l4L4w+/Q4ezb8PJ2Znm2fNXSEEfIbEKFAXAEnn/saXi6sV+VBIJb+Dgj4egEAAFKM2/x6GJcGTmzsBsQxvxoRUET5YYQDLqHjnAGAGNm7sw48DAOd+Sw+MGsn0V5sGDF6nwGu0on+ndoxDaWu3JhAhQDHnfpB2kWBltYv8kHAqzFkCuPyeo2IDGQv3xsk0JrbudjwfKeMhPmTGkSpPY92gADSL8yjq9PPdYXHrnfWYMw1G0CKTh3jOzSK82NLU9NHjSPTTukH4Eu8JTyS6NxdlHe+L7bHsUaDHZZGOGrI1pEQnrz1fsZnw9gt4mQo556ZRgCvBoBL+ovawwYABVRcwEdp3+exqR/wWvMnFJEuJPS9ZH2jRfdzcRns4pLIRbo2cP42CIER3zQf2QRNX8LumfeaNujs0fElqkcg11bOkL3ep1TXSiTAitrZqQqcRfZn6UeNsguQElmov80TL3IctPAe1supqHqcBY1gtS5SwLP0ZrlLBH7Pqbz2ioLTvQbA2zbQ73bkRzsuOM843fT0nTz/333/nWnY9FK7Edk89XfAvRvfPXnmCAB52g+Gfb3qWvgd2kPZh61G/5ix/IZRioJ5UjjhIbo+IYTHHM1pPPBWns0RdVjnYvqkEOyWNGcAQAwmi9GohlPRuAMyPIzcs/FwHs91/57r8GNGssJwUTjNFC1Mdj/eCQCwiT6cjQAAwVvvP1XWFNVZIBWt0TNEzEL5w2g3UIFnmTUwuliv4fzOCNMAN87zzPh2KPNUDGdeGzk+EebsC0hU0LkI3GOBSAAAo4ilXFfIHF7g62jHDHNs5Jzn3N8f+3xeM8EojC2H0PcF4s+H0EHkyIiE0d6bPVHDogUUZxrKuVL/3ucCAKc8sgkkFPvxLRM8gLFj/C/vkCsYNxe4AmAioigfCIIYP2GC+iw5eGU+S2ge03/eMLSb8jANy7MRz7+JViCqgj0+gEeD10yj+MyrJhh3HYjHOs9Q/AZMLm/famNV4ydgFDnhecIqktUHoghEOT1Wl59GtC6fCuyuSDvzLQlves2N8AAAIABJREFU20quFfIRCTGySXwmrcBI2LQYzKSRCRLq/fZgVJCsbhSdB5FXeMv3vJsTGe1vKR4oohGeW7nYOZTJz1sKpJDtKuTxlu0okUQARHFaZ7V8LoyHFKUIS4TwBMJI/TgYBDLCELAUxO1YnbLTtYsyFdCDPvDk2JunuphfQk1zHgEiSmkD4IS3zWrn5Oxy3jAqY6Qm3DlexxYEfC4A4srtffiRTNEY044wIM2Rx0UhCQAXD5zH+TIGnuYqLxxjp1K9+LGe5VozKiL4/Kq1GDYAoPHJIIX/6VnpWvD88uxpwAh5VN7/4D0bcV67pg/K+yGeoj3XM/Qeoi4AauTBl6fk66+/djs+F8x1WGM8Kl6XK70rhXX1DHlUpLzpXlVU1vv0H4qh5oTHXjUC1EJR12ve6qAgoOGbb75eHiEKgD19dmVlKyHtkXqWtS7UuxVHK6I19F0kTgYuYdJVCBm/19hdPu6Vn+jaeC0TViyF1wi6t5Q10nop0iJ0F0QiefwxTnSdnvnO228fCmwZHHiq6ItUsbdR27FJT8AoyNkNzTkPddAUsjothBMZg54VXqZOFbQKDR/aHjWFAG/qxBAnBNfVv3HeDKeI9SbAzMnIaoDnLO6CZzMX3rxOY6hSrfPN9dF16sVtBECMg1crFcO8nWK/TpkZ0ZWV6dFrd/cPUnsAXJb+00ieY5G6UwxpaQej6GysYCTCz5Af+o0RIVr2uVYYcaMovQ4DkLG8b07/kmer7Vvz8ll3d5LaBYLhV9AQxtaUK1wDTQGYe+1b2Nh7Kv22wOKkozxrRx0YeKvXGl0Zmggot/XK6DIUgk0tFeqWzPXifAFYkat9AJO0/wVgQ7k1ZGu4c5YBfTcQTW0DOS3De9MuM8aR+VBrdgAqoNP5u0vOs45+ePOWpVtebKANAIDzfNBRGvkBAIBu7tlUdvP3NCDZX+0XMmmDIFnvDaoyFqJFdqRg1igyfxXIp9NHFdY4F3bb7wUgNgqOMxvHUwHJpYPF+J/OU/Ep6ARdY+nf9bRP/Zh9JAJKYwEAAHxZdHVyw0yZgkOAsbCu8ECB0UToOdLtRs6p0hd1PnWdC+ur7aZ4uaJPXt+wjaR5fP9AbWm/D+8vQML8jnsYjdCpAQ+ulMGp9jhpp4FyTt6AFgoldIIEGHf/EADANbB1+PtUto20FmSY+S0uQFRQwJu/ZcPhLz1LIdBaVBTQVJjNWzYj2O3p5qIspbYTORuQE2z4kSEcPNfXGfzTmDyvicALCUZyTy1UVupC0eRD4ZVRDGcAABDsHCOMWZvK9ybmGmpWmlSosTepc5EUTQ66w2Mazpxq/cox3BXOV32Hk+fxvE4Wgg0rW8+u8LUOA6racYLuCQVMxWpaf+w9VbV18QelALiyZtH9GZXAXm7W3OiWMcB/CAD4h4xCjH+ezdlBiYmhtQuDhenuQoVyiJr2b8mTscNmMWwBAGJk1aFuQVdRs6rXJ1d3Cv0gitlVhANMZxo7nA9++5rhYeHsIDgwZBAgYlZ4Pqfi6jWpQqy/pfhj7K69xQNTxXemcfzYuseQO67HrJXwBt2d0NgfAwBaw/qQCnPY1/Hguc9SZp3/KvqkK8c6q/scU/WWx0RIbwWb8EnWde7lbItmI+12+s/bW9YibHhPfM4oSFQ6sQeuE3cUT1OlLCTsgds0svhFB6r3YTSehT/KG+/znE58yvfXsx1BuBWv8Lnwmsmn/S88LAsAqBdj4YKtm4GHvRAg6ybFMeNNaOb8mTxh1UFoOgD0Lp5HdEqieWLwkF8fftac4ypA8sBKud4hluFEgGJ4Thf4XMIVP5XH1fTm6uEAFluecY7pKa93OATfuZ8xCldo/ghX9mflLUuRPSjrDSNc3lUplbuLjEIWk6eZFVSoOaBH9v/lklviwQFCYtxrjDJGAQpjFConU6HrYV6izftv37e3OPScYnIUPtIaqy6AlBqlB6BoaiwyYnW/Ptd5+PQP/9At+rSG4TE3Ls+fpXXe28qrv3nT45ExKw+8aux8/933l9/8+teX3/32dytSQePT/QIAVCtA7//222+9t/pPufaah+hKQII+e/zksSMAbjWs0kqcnnMjQERA0YbKLgM4PIDaA+XqS4/RGOGVgKqiQ4MoMr7bCQU+At1RRR9dyt83YiWKdAAQFUx06Gg9/6Q3aFR8lrMfBgHQGZ5AH3YAgCj05PQC0pC6wfWERyccOuBiUh9ohdZQ9SLo7v4wUnist72R63/smw6gSiQl52p7/Hc+tr4TgKCq357zAiV7blt7Q4AUOmNSr3ZhPAAAV2o3gJbwcnhQwNYdUjy7FqCLQdfb6Nt52FtG14tIpfzR4YE5bjBl672OWKkxpjns9KV42rUP6M6KAMD4z3zRNQqyrjaBib7yerWI49KzTx7/MwDAWDdPRqfLGjkyBfmjAn9OL2E+2wqIdzz8K1Fdec4E0L1PADEHvnf0ThMBxVrDs6B1R0+pJkE9tVMWvqxuE/oi1WzXS4mhSZRYQDEAcJ+vAtVLCz8UxE3KBfZX9kTKYGRFaiGlOOLUq6B15KE7yXQMyGDWP3oqufc7FQ8DGQAX3YQ1Qv7fdZrTDGtHZ8g8GQv7A/ii5zAv0iNS0DyKs/n47Ajic1ebcNSWgO9Zzt6Rh76F9epYEfg2baO0Dy/gUMFG1KvtovJDxo3+s8G18Ez2EIBm6TeuUbV5EvuyO+2Vpkd7RKIObe/IMVu9Jl589vjmRRFz+l6dW1xYVm1tb6tNYOS/ZJPkoW2hzk08dP8AUCVVxcUBHz5/+VqThemzWPrM4byjcJI2akT8RGmZ2tX4+2w4nw1jLqW9HExQA0/lSTa7EQH1/pxfF6V3e3g0fvL/l3LJgoxWQWFE2yuKkjMVxB8DHa4bgw/GNfOfBj9G4zQ6nzvk8PnB09cTvjYx89ibZwbUdyn/61AsZ1zns9S+c9MA1OcIi7fu31t7KhAaQtZh1D1Cju/WmBQ+joG9Qp877zO4w4j5HABgMmkDE7Vow4h2ga4wuFcuPgUAYGOlQlqCRyRyO42VWTKvCir/3Mu5Z3OffgwA+BGy9sfT+OcMJP8zd2lISUvZ88H4PzkpVh53hMemR96v4osw7dD2roMA6riq59aoNvNueyDTwCpC9mYI2twPM/UaTwgAfZ8cohHeWC834CAhXjCyLEJaIelHSuu8X59BZ4TIksJx3X7M/XKH0hHeeBvrtgtW58Davh/jT1wQf0D3jYiV8RmgAwduAzyn3r83gsJug7ZpIMvjsIvZZc3TPitG8DYAUTRR4BEgGOcoJ/5320iyV1Z6BSY250uCyOHNd6JUqUI/XjdCZYhkRaBvgZ01wXBhvRifQSF3A9lhdD4bKDAFkqaHkH2btDVBAHsfdkGKkFHbYqbA6TFSxsrUrRhXXveetzyz+boNyT3LrXmGSdlh7Go76wKzJQyl6XhNG54fmki4OMqDhKk8zPEoRXmmZknSYlpwtQaEw20dpi4Zu0EKnRkUKtae51GcE+/6k8dp74MRGVAi+0ItD43D6VWlNfbA+920FfpJL29Oc6Gpvg9tJI0gi8Jz9BnK4cOHj5yLHu/3NizUei9GU4x+VVrG0/X46ePLw4cPavjHSJZmK56mNZV33+3+Gr4qZWcCk/q3vPmffvrp5aOPP17Knls0qpL+nbuu+v/uO29H4Wkop57x6OGjy1e/+c3l888+dyRB6iSEN6lYoAouCQBQuz+9B/rmnGtPVQhQ7Rm1KvAy3euWdupb/iL7Y6PdwLv6Hm9eIOM43vtEbqz0qabLiL4oEiU+4XoHz+OpTn0E5X4mKkTP15y1N7wvrDhFIPX53Xt3DThdPXt2qAvB3IgCyTOeH6JBbBC9Shi/E0V0HlYoaypHLA9mw1kxfnK2YmisKALxqjocHE0yojdEnFlDRZsoBQCjIAZGWi2mwLHoJYY2IJrC3TcwBn/w76bcxPiivVs8ZjlvoVuN8f7dey7oGACgkTyVfWtP25t+tvFCh55exlXZvoVzFxhKsU486qvw8QkYRbbM3KgRocQZnMap9vRZ89z5HN6S98dw9j4SrVevMiHCyGmdaUUczedrb1R7g/lO+QfdsW/IjXltZGBA9KkfJOUsBmDoEn4zUgAqwEIzR9kAf/B+9lkTPDwX5Zu1wvzeYeClZWfTp2T/DP7sM6jaFQWlHDVikIDWkaQaZ54O3++51ntidylsXWsbfVs7Mh0toleAM5P6ArfTCjzzj3xBr2LP4NM2xBu1czbkE7W0AYAFvowi8OzrBJjQEwJENn1ndR1BTqPXoEccW0MiQ+AH4i2mm9V1QS0MKXCYto/mQaf0APMWR8cEeF2FNNs20jRULY9WmrYNagBeBwBMp9ekWbzwtLhHJ4d/MT4BQ/pZ3v0RUTU/F5+m04L0OT1XMotr9Bud4r0PFJF26/Lg4QPbO2/dV02C25cHP/ywWvwSjXmmY3TMnI2dDuYUAL0EZWMVLHLoZeoCyDBEAAbdTuj8f6qB7NmclGr+zeEGNZ7oG0IpzGAbvTxvPWOFYuEJTYjrAdkb+TccAgyuHQYZA+zsRZ7v+7G/pxFxrYF4yh8Gs1QFTzEGGGBOQA2JZVBgWDSkbgzCimiVOwLgJyNeDPxUXMHr3AJ6qy1GXMlVQPNcEYzyEMVeZCyx5xhOzCOG+ag6f8pJVvjiGwaAdb2G8I0iNTBAHYjkFh7rUwQnjAAz2xsoC0b//P2fsn+TPjeefP2dc39hmHjqMaxSTT8GXgwAAK3Q6KoJAKDQXHfGwXZtFD6AAudkC9QIkemV8P4TVkXtiCruU4AjhMwIKZZUAXMd4zoIplEjgDGBktL2ihwkhAXG7PYGJ2+Lonkm/dOSs9aNUnQEwL6f3sE7/30CU+fnTSBh8o7rwMr5Xower5cHkkFmXhXyyhhdhcFQWvYbtcQT5ET5ARGf+4JCEVZwzE8EAGIvVvE8d+dQKlE8uIxZCL1DyArE6LcF7ug4ED4bQxGaZRugK/OFfogSyRoiOzZ4+GN9p8nFT2QTANJBOTSwkSglwhGdQkGhyBVWPPoDu8BOvC7LeG5Ooz5zFFH5OvMirUn0JIMKpZHfFI3SGPGuWxGo8cY6uQ3mzXjWBADEy62UJRXpS+QLniPCGEmxcQX4Gv8LOBn0z7nMnMKXrVy+vrjAm4vmVXbYSG/hWyvVVeqieCafH0M++520M39WMJyCZOQykyIGgJdol+zbBAAAcTQe/Wcvf5VTXfvxx5843J8cXl1/9UyG8yPn5V+p8J+M2IaN43HG66411f1SjrTGAhkAAv4/1t6rx7IsudK8HlqmKBaryeEABMGH7ie+TAP8/7+A4EMTYA9ZrCYrK7NShhYeHuGDJb697Z7wIqYH44lEuDj3nH22MLFsmZla8OlLUe2Hjx95XHLklf//6OFDf+7rL786PX36pIB2ChoK2FbE5Yc/fn/68YcfTs9+eeZovsYI0KI5+uWXX8x8SOR9F+aLnXIngFvXOEWsksdvG6OFB69aI4Pc0VstbKx31nV6v7xPmFOw8BTxQQYoSp0id2k/p3EKoFC7ZdiD9JgGCLKOgTbac6Ox6e8puJg806QDRkaYLWAGZQr7UYwLeaW1iu0QMMKf63tbbzYnGPmUgm7Iy4BTut77vsa8VJPWDBDD4vVT5JQrYGsvF9wOeaoRNs0fNsmtMOks99qtY7EiGpm3efMx6SZxvtKHe4PRKWBooOTe/dP9u3fNaBEAsHLUCyIYiLn6YNbHchaG9sLGBPBIq7BPYfi4S0gA9bzOQTONIti6Rl/IkLTuy/XIDD6P7NLf/LlRN2rqYD63WIItTKq009ihcXSRP16OduaaesqysU7bEFvn3x5asPFsABUYLKw9ukR+h2sxtMp+9P8GRTJlpJhoLnarwthXiginVR5OGdHszY7MPDpNaqQJxMcJEKtrBQCsvdn1Y86J1iYIAsMNRgtpvFlzUiWnbbVBkOxx9g26TNeydrz/su9dDDHgMb/DIZ2fgQHAvOj6xTyyE9zPF9SD+nGml8ceBNjygxutP9osME+ZV81j5iBAaIC9BLNYjwUAdJ0pVpszElCf/YHOscwix18dUJp2x7tiD/hnagBgW3TeVptWmAHdwfN8YYdREBdbFhasdAfy3Lrsw+5AATgz2V4qtKrfR4aWIVZfQXuKuZktcFU/RvOgLjWaB41FAOWLFy+XnbHPVxgYnOPJVPCyFSS++P75SxcB9MQ2+qLvZTQSFVdVWwAA08ZFmfrf9f6HWMBZ9CapYYxBcXRQIszi/N8UzVtGqTcCdPIgPrlnWkWQZsCGFPV6VfsetOocpg0C/KkI8U2OytFxPBubKZKbBrucrk8xLBDaoFEI8CiA/TTPTw32LGSUKu8K7XQr3V11em4OV/pt+6GZm4RiSU5VIgmiIxqNHyOZAADfJzI2nZ6MO1GADQCIGtki1yfZ9jYSnAMUNNRzQRGj9u1kL/qd+3LLqL+B6n3cL/x8dAL/pOL6E4wOruc+lKyxQ5FaU6Xkzyi3BFPmooSMVaXf832OYawOGxFiKXBoQTcYGgh951T279OJmOdorju/t4HWFmWR43FsJ0izQMEaKPOe7BOEid4BY2Uh0IfWQyjVDfalhdOsdzDPG+eJ9WauoTVHWY4c8C7OfyYnWL8z4AqBP9bBe5ruIsM4WMZXhegsKOPiWX04CnDtl9E+bgFcZ8XpRv/aRjtZY65HaAMW2ihsFV8H3xTdOlAgNBwBaNk/jeC48FANqr6bNu1UltOoxHH030cU3s5LI49cg8Lh82dG5GBubAPz/Ll5i0T+/W7t1z2p6OxD5sNFzg7UPl9ToxHj2f9Wtuv9XcDwfSKw0ziitZaNyEZW/KxV5T+GjP8vEwInTvPsd3NRs/OKv96rpfQtQ2/0SMdo8z1W9GtXFCbCJOda+ni3rCvY2GiqgNu9LnUaCwBgWOgZ5E+vIqR0/rkiEnXe2xtnbhY3pLaA9AmOvJwnWv1pDp88ebIK6smRJo9dBevkXEvPyAF0S75FkQo9nqJ30j/K+dccCQCQAyt9wTro4DmvuQ619oTAL1PwmxKl+029apZNWwACriY3OqCQDP9U/1f7pNAr9XNo/aF7Rw9cnG63ng5sDwAZpBOBW8EtpAQACOJA6uyGVfLp9Ojxk9MXT7+wYf/+Mh0XiOLr+VqDL54+Od1/cH/ZZjxT98PJ1ZwRSecsat39d0c3U0/AwIBaTS4QK46TcvCdpmJgImeFs+gOHO5+EEdHPyvtgjOgtYQVFgft40qj4ZnWTUrXMEuiNSra+zxyL60mcfrha9mOs8GxC175vOnMt+CZwCFVzPZ8F/E027K5/rRRI00p5zY2pPZzWjTvVKustJiHqtxfkGSkA9huOdhq+vxMAaELyE12x5KVIy2L3+E0LRlxsfPup6OCzggos/Pzp16f9wTA5hzhaOPkLQeigN7RKUwq5jm77eyaUdto/56UiABe/jqkqepaFfA006PGlsdERVo5v61AH/uy6wGLVIXaAOJGhLoPy6mFAj66hXkNV82W0P4BAOwrN9jC+rnY5koJCwtHzhb6jz0c3XoONGTvS9a2AB/2ywSyhx5Yjv+yc3Q+zsGGo9Oqz9A2bp5LurjAalt2CnMxg8JdAPToHMcEHQHVdC/2KY46th8y2PKi9sgEos7e0XIutksYbD3rE9iqBPZzDL7e87paFpL2Qbqpg02xmXw2etYnA2CdjcGAYE/E96UmTnS7AGa9k9vg1hbSv47aq91e2X/MCeeKc8b7JWhQUNC+YoLCkt/63zqpdXwAD/W7Z8+er1S7dJ3JeWR/CyCO1AqTF1sHoPPimx9/vn78KH14QVklsNQjnmgbiirAgBzHPuAgxf7fOFdnzr8BgHNa8xw8OaqzCvh85HScbNDZAYsjk2hW/k8lWorIbJo1Oew4ZceUABwOb8DxYJzJ6WjYoL5hPhij2vzN/KsYIgE36IsqYWhBsShZW4hPgWWgpmgdiHAMJ73beQE3Dl4M6U05lpF2714ob6mZ0M23WAehhU3mx70exkmbnnNEjjHKhoPDmqafa4wnmNtyaiVgpbCMdpLL1arAoi8fWN423C3MOudzPWYEeGJU/18AgLnuN+3t4/5LLYp9ACeodVOtCX0+GYMzQ4o89013FnjgCG179E7l4krKBbvm4Wcrek81D3s68Mt5xsktCjyF9zqLBgv25j6CYghQEMPtMO4CTLqXujlYEM3+wKKv9YbHtJLppOv7BQAcWgHeBNL9KTDucETXj967476sicGMUXSKuWeePKe9y58CAFDKM9Kk8595Oo8QW9A3z1ffG70fQt0G6aj6zN91boJk71x8cnIZq/czFbD7Tq7CTMrIiLAwMTwvCjXUcsaDbNG1jAkFyR4AFOLZfHaDVTmZ+X0pvIA6PXS+wguad9e1KM4VrW1OHNGVrElugEGnvyXHrsW9Pl27IN3nAEAjE62gPI0XZCjOqfayHG7e3/tBEQ6nhOzoU/RS0pb0/ex4gCG09lTBjwkIzDPlSP8qBvjREc8ZXUh0Mi3NqGo/nc25Bo6ajoiin7MKksUBkxGjOYzjnsgG99D+leGhfPlUh1ce4/1VE0Ofw7mws+g9HxkpwODNm1eLhizn03n2amnXyLF+5lp9D70WYJpz5AKNjY1iy6gIIDpHDEI7/IAcbUto5ojzt1PPhKJ7jvzCSGj1dAEBAiw0Dr1zDOI7dmpTcDHRLVomhsEWlxCjUO/PM7xmTeFANuuMKZf1V7/6s9PXX3/t+SINAtaDlktpBl999ZXXIVH5TUXWO+taPVPMiGm4s38VeJnOAuv05pVqLaT7g+S1HIWwjBp5B5yssUqPdhvdqv7/LutFhG+nheV8a6+uyN8okhk7pLVifBAKrbiOR1oehoGSqK/lgIx+p86l6Kyi667DcPv26f2Hy6SOfPxop8BgYgX8scI+sgmwj7NpBkHzecNGUoRpr6mH2XSf6IWOebRPtJ1iSrkYFm1vVjmHw/SZ0zbCXdNRmg6953IA9lueRljiaCA3ou8/TzXT5wLuZP9iZ7KG/B0jZTr3/n4AAMhmnuMxLdB3V26PXEu0W7KQ9Z3yjvFqT/F737epZWYiicrsQqzR9ug2O4Ot1M74l94roKz33ODUtgrQ71PG5cy0kGPrVzDfVGDP/AVgxyln7UOsDQDA/O7xhIlCHRjk6nGe0WNp0BqWXKjchEfyDticE2CzHmiQEHYS+sL24Zg7v2tr79geH/qeiPKZLh9dpACp9A6T0Y1voc/NPTYBAL/vqayc0U7YutusrCuDAJOdwYkzDlj2hHWPdEsdaPSDDGjqdBBY8FwTQBmAUOyNdiErE0RrqmfDlGL9aXMYYFhgX+Sw5K/uoWi+93l1nmR/QKU44275Z70RVlR0VwvBV1eEZZX97UBDQVuNSXVtpJeQDZpjuhVMmaBzps8CYMe2vzhd/P6PP7QNYAaqGzHJcU7PixE5On6DM7DNrX2Y5ndZpPxG5zjFvFQVNzebh3xWBXXUI+mSn31BScf5VjlDiqzoXylxvaQPets3TOYCDoXH1sjt/B3fT0cEKjJx+elo8D1Hkp9JoZgCcqOZjYDP3KCVl0U+6DZkLUBM1WsRKuEIq0fpLuCDcplopqPzzlOSQZd5N/DUaCdRdhDX0JZ3AZshJjfVVnk3vZfueFnjUQfhzRsZbLdPj+7fO6u8f/Vh932HGm3BS/srCbkqawM37TZD14EZEdbv5prpWqK3zvsd6+p91pcYW3i91k0gDvv6CAAZcBq0/bRWy/9+zqjMilIxBXS0K1xsgb5DWvLtAmaektYFmAAAzrvXryUQfJ5KLcSYzHXpirEUG9FVpwiMFZ1O9bjnscjecnb7UeZzzg8CGUrchMboXIFCU/RH78B5Ot7nJrnCftWclE271nydz0Z67djfLJLO1l3XME+cTe/NwQ46ng/kFpWctdcixLMP+FdzP8++zgYRx+2cltmzWCIYwHG27Nwf2ggp/30VS+UaC4imDLEZB10UgADlcGZ0jegG+wXHketNeZ/GZIsZQq8k2jjBrwypLvmhDZLOAK3srHuWgM6GxIGKQdtK4qPg2KL99l2t1LuJnDY2itih26bhF4AzDgWGCoDIjObqvnb661ihjEUDxjm20VxWVaiZPL9r6Mr6Ow3Cext2SXcj87wix9CkR+0PG28umJdaH3oW4LJkgIwCohFaF/2MI4BhlmdriKoonP1pAEY6vy3N4gTcssOqvH0ZYansv6mbmiO1y3v8+JHnIbRr8R/qcI+5zV7K+yeymBaCmhM9Q899+fLF6acff3ThPdbryZPH/vmbb76pHEuER84tdWO8znJYWxDJDArpukZ7AHEAI2wQt/hDjDhaWaJzN1vPTn4BCT3XtQRq6Mux05lwG77S2G2MlsVB/RU9NykGuyig2U+NvjviUzmh+fzNb/6L1+TZ8+d+10TIr5IWU6qxQIDQ5O8vZoSMQUC4gDHJo9fc6D7sBYpDIZcALfR370GnZGhO0gVEX04jMV26NgEsKYpl1MmgAB5OTrZ2zHXfG7C5ETlqGmh8liONpOOQU32bsej3utZGdnvC33tw3xFfKTzNqVKh9C7vLt/n/QswCDjz+a5+dgeLFnhTNM+GtOZXToTW8+qjZazn/4PYENQKyBw4frsU6W4vCPsIXZzUmRgkrts06m7FQdjAKnxX5zMfands2Ru4azlXN4C3OJETMEYW88z5bGQ+4AHvZVleWQzlnGuluHUdcoVztp4Z5AjpdqaJp7ONA4PcAuBFxy65OMANR9qRJzasIsdxLPe6dAcuIH1bGThCyGFk8nwe35MGkmvIm48Mz3u33hL6p2lu4SOfAwALmKl8Oram28/cHQMMJLXmRNIWNoiHHYFdBQgD+Efq2ny/pa9aHwDQED6CxrAc6Opwfrf2yDpHu74B55gx8MyzPd79qn2TMWr9dpG31r+RAAAgAElEQVRgZIfXpfLDvmfnC/3lezaAoHs4baRsvQl4GYiiW4hYDqsV6e22Hg2jxPthFCtOUcDsn+0X7y4CsQsCtrKfObNy7lOhP/cFJJDcnnMjRpv+Jvmj7iwCniXHwzKDGZqzDmsv83NsPxnn33MwWp1ifyblK8wCWCoXv/vm22spA5AJNgzR9xkVt/C4IdLNqb7JScepugkAsJBoL8+JXJETfLzfFCXzmTglMksk+DlcKBYQYlM46vDisOn9Zp3oowMp3eaNdxBhcx54vlTCh9K0MZ60SDP6MgWwq642qqbfh6kgsCLVsyMENjgyPysP04Zg+xrjZE2hjwHF3NKbmmh07odwPP9+/m3S+rmXhFqof0HeHdUqkqx/715cnF5LgX64Oj198njl6mne371t1LFRYd9rKYkMKAcxDu5kgLAnmH+tywRqWAv23fJxcci6jsfrMFEQLMzLTXsuin/Q/TFvbgAA9twn132+y/He2mtyQjEajmuAgJkAWadpgThUeUf56e8rx60Oh+squLjiBkh4p7mv5zseARN+Pr4DqKzpV0Wpl5OjiMVwRi2ECmLclFF0s9mwASsrO/bvAYCZLSG5D8yVCdQg0Mix9pyP4kOe8xoxR4PCsqLGfv4FxT0HAJasWqkEAdZWJKwKsHXhFpA0gQQ7ujU6mE9R+wEAnEpFhf/OyXLuOwEYDM4HA2Tkbyv6vg0OfR7FZrkyIv1RYLtVkylvF8pLfrCif0cD72hcWU4PAADjxTEO3lWo+u04OXrm1ccPdkIwhCXv0Useb1v1SfHG0Wf2d67tuWGy8wqnEieCwlkE1Xev8IIUyHWMVwqJhXqYNcYgznhT+HEyDnz/ycyAbjlyV3EieWeeG6MkOgMDXCtix6ct+MjzxqBiz2UP3Tp9sDO/6ylovmJopOihvh6ZhvjQTtGsV6PnYvzKGZf+WkwE672sjYwOjZ38cxzoUKNzT0eMHaF4d3r96pUL7+m6L754enr8+LGj3N9+++3p97//xo608+8NNrTjSKODsIuojUFruqkXlTMfIyhj0r9v39CyMD3Ylw4a0SVFkjV/dhqDnngcntu20wJwefcmOaEpUhfhRGvDe/djoKVivboHJOcTB123VtqE5Db5nuxNolcas4y9Rw+lW8PUe9W8fr2TzkuYnPcSNWqtCM6p/o6ToefqM1oDXSs66yvllV4lPxV6dpxFRd71XqmBQL0AySJRtnPt6CRkQCpzsRzB5gBHzmbs7G0bvE49UC2CAGY5g1RYlxMUkCbBnsyhzp5AALeCBIAto1Jr6fnVGAoKWd99+nR68/rVMszZw/7b1cfTu7bMe2hwSuyPtx6bGER26Gxkh9G2qv6PQry365DCFMHucooOaQizXdl0UEbO+5ZgU5alvZll2RBy03FlD0/wmd9xHpaNfWizPB0tjdXASdccPZg29NtJRC+hN3QPQNglzwebbdsF54XkYjtvq5x3umkewrQS+LfTENB7U87P8wwQxf1mgbSjjjp3OHeb8ujmOJULAGgKMrZ4QM4wRzzGdjXgrOOA43ROfck40C3MlXRhdEvkNvtY99gO6i7KBwBIFwB8I33Oukn/OiCxi8kCAKArkJXMl9eV4p8DANhAyM71ByhgnNjD7D/9THE/p0OM4ML5useyPP87mj/zEX9HsiGOsvR02CVqy7qBIcBhvNmI53PqvCP+TQnKmDMrvDvyUvJU8msBYI1IYQvRok+yktQ39iVrK4aX9LVsp9TK2SkAq57MCmZkzdlD0UGVhw3OeK6xI/o3vV9SANI5iP118dtv/nBNT91UXBcaw0N2iz59wAhYi7vdKJRu+OUEAGZkeRXzgtJClVejZrmRPjsp5tNp41Hz/nag6JHcHttUoZah5Aq4OoQ1Ok0jdI5GckMXkNCoH9HVvc32uG4CQkQBl7FDNAykmo3MAV/TVDoorAWj+Q9EYckYEdwItGX4VzhilO6IVhbWAnhUbdfPdspFhWvkd/k1Y83m+mSDxMGKkRgFPJXJOsyNLnCoDbScTqfXlx9c7EkpJutLiNllDD4JnhzqrPUuthbKueSr1oCo+Yzes1azLsHRGWWNPCt9l+lUAvbMtcSBvWl9eQccybkHV9X/VfQm84fBFeH0OZWe/et1a56/1nkCcDhunEFAuT8FuI0yDBUWZQBUWcXwvZM5HvUTjuCKftae5nkTBDgCApxX5m853aP44HTWs9ZxKo8FRec5P66H98l48SM4xPWsDfdizQIEj77FgwLnc17HC+AtIEXpqyOSjUzwGSCq3aruDj52jEFpdyu1tYcORSIn6On1LjjH+kRm7WJ1UUQ743SlMJQGjczw2beTGaHqey+fpPn200suRTrKArT4vBBh9mf62pu4N1vHHXLkkBvL4ByR+jhOcZSRjQALq2J4ZV2MSeXe5pkBJFSDINE0OSLTUUkRwbZQqvJce2IUEiSaqr9BQSaChEEFFdKy78BFw3iIIROjlToMx/fKmT5PYzDDbkTvtoGWDUT0lWJYWcPd1tUFDkvVJB9bPevlxOH8Qx0HBLDzVP2YgnNp56bfpzhb8wUb9X6gysT3H6yaDMihGHeZVbWVk35xtfA6sxSzm1G9475KxCY0XuWbe47lmLmjwmXz05OCIEr3v/zLv5y+/fa7si5UEf/DovUfO5iInsu6WNZ373GdAYwyFOTcoX8o1oXO1Dj0PUYyBpwr918HRKCVnJ6h+X4vFoaNrRSq68YI4GBqfaibb98lQo3DLhZB7JIUl9McArRw7nDAtFZqAyWgQGDJKqR3+7ZBE9l1ulZzKQMzjlKMYjkGup/mT8+nqrXSJmSQqvXip49py6j9GbAmZz503LRns/PUYmmiu9q5qr3B/mBcrgNgeZHzq7NvR+LWLRu+KtqIwa4OF2ZVaB5baA6jO6y+Gr4+y4n6P1ShyAdqK5k5VBHFL774YgVgoKNPW0QpHXTvIAgm51/zopQUDVLFFjUX7wU8laXE2ijveNlnZSXoPWG4+Ay7KGYDSVVY2FHIvem4SyYBSONALaebNq/dVHTamTJh2pmhG+8aU1MGRlfW8XFBZmpJzaKDAVXXGXa6RfQ2z4SpMQEAbJjItk3PX3Pfb5CZnC9syuW846wcgNz97LsGiOlaZfk72BRHmR/5ufVNxtk880MdAmQH72cgZKTKAoDjINOukJS2DUCEIWDm33WYK/qCmez1Gs9mrW1jHPrS+56rwCopVe2U1jaFOJZaM+jg551HYHClfofscI2BczoBAJ4/x5F3oXBdQDXSiNFFzIl+Zg+j27J2MIu3DuGcH0GXvWbHIonbzkJnu6sCNXDKXqNmh86B7fDVyYG1P2+7SaFb+cKsjf0H2Bp1UPWzwdXqLQl6Fywvk1Jy49ZFUgJsu4zzhc2k+6OfkW/oafZaZEg6vnBeYqskbDrXe87xkpHdW0tmlZHgNfrmx5/MAEABSGnKUdEXOccgQTGIYkoejfTjwebn6eBMh4UUgPoBvjxIb5AyvmaRNV9zAwPBjsowJIlSaLxCvpMGcHch7av6MY5xqyWisGwnNA9f+cl2OkhhqBEhIShZDi1dgBwG5BHlosUK77cW+OCF+2Ddu3u6o0hRq5OyoFsBxPgGgUOxI3x1nfMhe7B5phSFD+2IVuN438Ru8KFrhU2MBAANDjdKQc/AgNTnbBDdunV6q57Q6rN7W9Vcd9ROazjRUajNcZY2APXpqq3+bl8sgOa4n2YKAGNeQr/vwF7lPXGWbgKzSB+A9YFDSZ2Ide/be+0DXgTAEPCC8tfyprVU1iwMj031vsn5nu8w/350uLtFz9Jxzj7bgRLtRmFOwaxjznwCnhxBgA+DP9+yFWe1LoKNbpLfHIN+f3UAALhWv8aRJ1o/143vj6DPBABYo/n8CQBM6v9xHqZ8Yv9BnYd0hvO+pVFmZyno5fi3XsNgAERpDYp3F9BgSucLENRg2CE1BAAAmad5JGqEUp3FE50+0jaOnxuVyklPvY+V+9v3ACDQcyjmZRlSZBslhBGE4Zo54L0zL8igtY7D0fb9mwO2DIJFYRyyv/elbZYpj4P+TkTVTqw7oNThbO6iIwSjHePRgD7qKcY8z8cc/1xv7gUQswrGrVZFM5Ke/MxpMMbo2VEMjRUHnPmL81w6YR0Jor6S6zZ00JUtMoRxZoPkY5xnRyU+fTw9f5bowgJQahzHGND/KSi39ESNHDPTPqYAbFoxjloXZ4BKKO2uE9A9hkGC46F3o6MDRnTWL8B09ta1KdeAENTF0Vxo/NxLzIDf/va3p59//sVGJ5XuDQYpqtqx2XgvAHAeMU6kUNeZKt/ITNIFs0dTmFDvlcr4+l1qbWSvbUAIg7RpA23ZtxwivZ8+L+exbSLZO057+fTpJLBGz5KzLjuMmhI+X6PN1wTZcCx8zcfzIo8+YxcXvpdTJEr71/zdvRcbKMZkmA8aF7RRFzx8p6KHKTCp+iABfyO8cn7VoaMpLXKUm39KoUXN+XZgWgSzveJ5Z6KXXvu7906Pnzx2q8aHDx5Gjjgamb2eLhGXq9OCgYPqWOX72payrXPHAIDuR4cDR9SePM64W9xM37MGer4i+zhknGc5vCq46L8p3UNFCi/fex0V1c/44kxo/yBzmDe9Q9K8wgBJ7Yt0MglQRHHTzQRAzmTdd9Fk35s2p03DSJmX/v6zAndbwnGmp95YQEEVEdFpz3u7iPi8Uiit8uJsfMMpZS2QQcix3GMX2p7ynxFiFx3tYn62U1ywKGyD/cV7SHYBIuIEYl8DKiy/YnUuOvSGLwAAcMBTpuxm3zE36D+tL+lBauWXecr6IgcBhBydLt1e15kRxfyO4Mx8f8Auv1N1h7o16Av2EfqeuZ8OOrJizh9j8/g84PguyFki3eiZuV7THsheTQAkgNV5lX72zNpLKxUSPbgLH0cfxG/h+vM9NTourWr9iuxnLnzGnUIclhLdecwc1HrUTpg6POntSatgrZy+1kKO6CxvvYKVgLGA3Lp26rm515CrpG4xj+gPAHoAWP19AxmtUzSCPgR6kWH2v9pNAbuePcCeiI2R/Z79nZopAAkX3z97ea3IODQCfSC0hW3AYrjZUFUb2/8NAOD82O6f7AAoCubqjVm4znMPUZ6DER9nNMbTLBqW39NzOZvBuWpS4HeTK2ZDvoLauVyli6wF6YY6Ik961t07OSQylKbxy0aSMtTBZ0McDUry3aYQZzGI/KtS7USXXCiqAMBEHb1JiyKFuaA+xInSRSCEckTkzm1QKErlQiPnFdOn8+dD1AmZgIDmSoanjYb2E2VzOYeyxh2VdDWWNTb3Ns4zk0sX4CILvfvPEkXam7N7oZ665ljOJyyNCSQx1qkfcAJ1P1HqqdQagSSbKc8W0DX3UqKRm+YVoCXV9wF3/L5F4+RAawp0T+pUKAWEQ0jeJvM1I4pUBGcPXn1sxf8CTnov0k8m6DUdXH4/52OeIe9butaNVBL2qCibOKTLKe0+mM8M+NWWNod0GACAoxPO5wXM+f3tmHVucI5boOEmUG8CEsf6HAAHk8FwBCQBSLrVVk4U872U7BgT19bNz94eYGSwv00VI49shfvpXlH5yLnkmTnjkWvaJrGn2xJyAAMAjvOdxMKxIqnDJJmpvwPoyfYAAPBZBqhcInf3ULbxtH5/np/PvEieTao6+mGyEDCCMPi3ktlzlDnck6hrZ1QAkOQctHCccMk1ZGtYPPk8cgTF52cXBJg5fHO9c/53vi3ngGuWcTxAHtaQa/V5GF7QqKmLwL3ROcconuOfjXwwlhS169oUMMiz8q7IxqPjAmsA53zOn9u3tpjkzz//fHr16vWSyYrw2thaleIDuiKbxrZIdJC8FDtmAGBZU69lq+/jUJqhcehtPs/H1KEYeMnZvjppbHaeGyVz9ffTyVX/5ZzqS5/XO/3rv/729Mc//tH7QI6enF13wVAU9irdAyjQRfTF+6iGkB2oO7dP9x88bKQ599fnFZ3X+8nB1L84iEQOeYeHDx+dvvzyS3/+5atXvk7Rn7tNy7BT7GiG9qacfV2Twn8pMHjr9O5dotzRNbdXSyuNxWeufdlJJeT36Bi1GESXpiUwhXZjH9gAdKcgVbaX058IGdRgBzrqGMnpf19GAqkAXucRiVQoW++lswZrwpGr2haWT2akRH7EQQwTR/abne7qkidPntqpefz4iQsaarx8hoib9iAU21XbpM4P9g5y8d79B36/GVFzX+xKu+zLjGvPb9aG+TfQcvXBznD8m0TAlQ6gAoeqAyCmipwKCixW4adGSPepWZxif7SNMWklRPnspMi4H51RyP1nHyLbtgMlZueuJG+5OvLekSn86z3eKCW/Q/Zjc9sG7fyoVXPkSDRPHLztkE29MuUEe/FchkeGqabLckIP9V9ukre0ldsOWWU29SM+SyEIgEhhR54FMEHwkrnIWDcDIPrpcwYAa8B7Hu139JjmzowY65/IR4DD/d593ujckOcmddbyvg/atnB/1xoXHs8AAPSZ1PJKZBmZDkApmUg+vN95FSKMzY6NnoBKQDHtX85f0j2S0jP1Ow5q1md3iwFJAPxYPsJobZj1riNv++W8YDmgP2vFc1kzwkysRaj9O/igd4RlRyF19JKBpCHH4lcFtEgAZnOJnTJeebYca6/RTk2ZtgNzMveMfceCrLyP52SBxHfNjrbOWF0JUifCsrnpdazHnE98kfgwO/0Pu+p4Hpdv6rSlGwAA6GsoglSzRghsajYtyf7/BABAoJahU8t0GsoYuYpG2hHsYZFzIQePA5DxFwBoYRcrHFMlUp0ZI3UKRAwRlAIGDIeUhWUR+CwIURCwjGM5FivSHufn7PeDgqyRkfv/eUQvURpyqfMuoUh6sQf6o7/pPvoylafRIwro+PmuTh01Y7p56ckIOWjLrEU2UlMR5OSOvKy1yRqdQ5hHMKXwRQylqpMa78w1hrWdZxX6az5gaIXbWbxV6r7m5lh8EsdxOp8RlKeT9opaEhmQKEV2GfOmel84ugUaxx6a+yNGIHmfEY4+2FQHl9CoA0c0/fJq08tnbhB7BsVhQ6DtNDXe9+8TUWCOqYW21fHOfQ9Q8nkHgamUFwiCYingxvtlHKJVzxJ9dUx7Br0201k95OvPsXk/zAH0e9gWN/xpUdFn/j/35F6AbzmLOd+zmOjxs5+BIa3LQK/Y6chxvgMWxEyEKTCft8HQvCXn3kZGZco839xoAgAoAeYbxhIVtr2/O0kT5AEMoBe7lR8IeOWdQfimRjjXbxhac6yRUXES/OUDdaC/FQFHns19qzma0TO/c6NZrO88R+w172vn6u7/ma/M7U4j4PNhZcSwmedIuil088i6qYhRsDjF+jsGIGuNUTEde96R64/3xNFgTtADGHgYXXa2Bv1dc4sRFiB4t6vStXG6AwCsrzpH6DL9K2eR3Hp/jlSDRvGRYRqX9cA9pbrdck64+gQrIiqjVHLL0cC2J4wjlCjwyqcf7cO81vR/HoYmMkzPuH8vrZGgmmJIet57GMnHp3UaDKmk6320HDDY1I49yjGXUa37au3lIOszGEuii//bv/3u9A//8A+nly+e+29qm6for8ame+md0UVTP3utK2cNvA8GQNYnVFjWRwamC+RdJ/efvaJ1U3FCUcxVeNAtGd+/S9tAtZ+Tg/jgoanfibgn8u6igVcfTr/88ouBGTEPYIl5HVtLYMkmG56xuKZDuM5MEWcXnqIw2SFqjGwGxNPaYHMgv/Q3KPc4X5pv7VEADxg/DlC004B1ZAtvSd+SLhBHOykc6DR3HnrwYFFmHwsAUKsvRe8fPgw40POzDO+Z0ih9Zbsnjg/nRqkW6M5tw6RzTop2qvsDQOTuOhX6fFg4/mpxMHK7ZSsFhPnoNX3x/Pnp1csXBgQe3Ff9hUcLtOB8bhtxOnVyVFJhPzU7ApDYcThTnDCIkirEvWLY724/Z8DyiPBNRw35yvrxGRwjA22AFOgdTViLcyOPDDLDCmoRMv1tOxvnLQA5H6vYKT3mD1R2ZPe2AysDCxLh2LJ3KB6s65G7uUcd6db1wDlEFh4BgNj25+34AGDn/M3xTXlnIKsBxOz7MLasO1q/iU4leyytS3a9C4t6u420MXQODrLHL51p/ZwgJGtKgWkcVfQS/0bepF0dY6VNKfs0skipEwEAeL6uhzFCAV7W1ODYzDN3emGZHk1NYE2YP/Zw5rbOOrn+F7uFYY4BDIoNQPHOsOe2okxoEdDKwG5TNR3Usp20Uxf9ufog28ZPdX7vbwO12x5i7SwDWwtggZLVs9IL0P+RmXM/c/aw/eLXqE7Sw9P9e2rfqm498Sk0JpgkBr4baGD/4l+xBtOORVaus1L7j7MCaOi1dp2oXbj04o+/vLhWDgiCmsmwMzrDqj1siUy4YGO+DhX6zyJLCJaxajifljV16FcbPijJfTZbZjmsoyBfIuSztR0t82LkBg2KwUl/WCmaUETyOaH1RDWYYBZ+ggpz0y3BWEf6uED6OwJqHepJGz7cTJs2h/H2cgBwznUwvW8Xl/lmIyDGSmonaC7fK8rj+zaqUEbEdDDzvnQQ2Dml6/1GBW1AAAQ/+8Lr4qjVLpqUAxtXxvPO4vbwIRimolABl2zerI3nTWaP2R6tEt/NMJ/d7XfmeGokiuKDZupeRojds/tq53i3+AmCGIXBYWR8VEeWkYGRTP6T3u3e7QjasE3irCC0tDeIoiII2RM+b45APfD4MW4x0u7eTU/iyi2O2nJSfQ4BmfZRXNdPJ9JT5xy/XEiuq9J57vbM8RwcdtIPJnU+eztOOOswa3Qcx8rPETx9lwEurA0/zsR0/Hk2RiFGxxq/BHy9Zlr47fPZd4VmjvLBQuyFlg9nyFf2IOuffxl7ZnU51S6MFDhy1dboS/ts8NLjWQTDGS+gFuAfa07JLIrcrXsNoZy9ojPYBmhuy7SBGIA0Cg6uCGFLbu5+xQeF20XYRsnu9YwzYBlXGXFURuz16TBLweK4ska7qnIKHG5ku/Nt5tYt03Gn080ZIRKfTZ9BW5YOSuc+z+eRDM4o98DJnwYLhgLGEsYRc4DM4P2nIeYCgHfunh49fjQctxj2KOxEaNM3Gr3DvvPaWR6mpZCK4PFcHGqfiyMAO9oACQDQ2ORk2ihsn2CPu0CP5k3O6+s3b1YxNAwJzQ2yjnmca63fyQjGmdTYZxQJ5pWN0cFMu3ev9HO3FVQh2+hjXe8zXqNSnzMVveOQg6p5Unu8H3740QDAv/+v33nccv6dN98q/QIAvB8KXNiYbg4T6XAxqkPhhNKtcSgqT46lPvO3f/u3p6dPnziCLzCCNdLevHdfNXsU1f7olAvN9etXL0/v3iqd4dMJre40ibtydFPl+bvv/+g0hk8NYEjIeF830skZiS7czu5yAhpw0PrLhuFz/B2htc9iUhdyVBJ08M81ZvV9ItiXFiA4Q3nZyDeMVO9zz9O7XXW6dQjkplL4Kg5O1lTvL+dfZ4L5tqNUujT595w5R+gKyiKfHbVsoWSoWbSJo9uDz5Z3d9qpxo5TtykAuLI1m/stJ4quFjkXiVrre58zgjUCNARGqZODWjWW5aC6B9oz2m9KvQE4ynkOgyDzJkBM7EjZCznXNtDb1WGBGavFa4qZbXmwcUJsVf1ttmVlzTZgk0jv2gMFl2wXey8k4ohjwtx7Tw0bDHvW8k8OoIInTvlhP20Fnv1H7nr2CeNa4O5wZhnbusOqbB6nCLmM4yN7eTr5m0G2E/44A1Nm6f7TIefnrE2ZrKv+z7k9jAPn+QZ0dap06z+cAkoIAIhOiGPLewNyU+RuAg0TzMjZ3PZ09l90M7a65gMAYNvZGyxCt8xn6Pu7ZXnDSj2TEzU6tiNae77sXdZm+kS61m05W9zWny14NIsq4hhnH1ev4+ivukSd77aUnDY469Tw19om3jeyfZp2YcusaJqf44BnHN0p9yYIkOBHDMgEDaKLp46z7hkAAPfSJwIABDw/+nzsmWlPoO8fuOh+apWIXa1rN7iSV9Tcco5Zq3nu+Z7PzudP+8t/l/zrzH0GACgFAKQE1EjIJ/m++2iPQ/6fpAAcI3A48cuhWJFx0LvQqOW0wTBwjlMfRwRs5mAnyh+DEaTQh9t0pzi/qyLzolipR2x6yjs67J6yAQfIFUTg6NH/GQAwlSPO75HuyT3c3uKGry0cbO2cOVW0dPPBl7HewmXQsGVIaA4uP6QolX6mVsGHpiqkPVRoOkTtEKageIqAGAEfeV4M1QenxlMO+6YRUqAuFOzrtqTS9bS6ISc+gslCqUhthNkWsDl/FZYDODAFz8pYhY42uKGrKc4INd+HrYVMZCxPx0vvrvnR/ZRjxLysKOhw1I5OgJ5lGg+Cv5V7LYSVByjK6kWMG9OBTwEeEDo63NMJmu/OGB89frxoPIBw+htF+jI7OQ/HGgZEpo9Anffe9onKiikVf7QnlKFDRJ0cMYyV6dR4r468aoQbQMD0qXFwJ3aYFIKcd947YFTGGdx1O66AF2J3aRykwQQA0Ie2g04+Kuf16KCsHAfkSQfrPVhDZKG2zf1if857sXYTANC4QPspJErKhdOXCmZF+YEuRxH6/wNrAjNf43KKwPUpxbt6llEEGMRK4UhqkqrpF12v0vP8NkVFRpgdGlPDtzLQIDb2sVlfSwZATW89FM7yVso71YC856209jkn0jUNDH3v3OyykJwb2XEC0OpfIoNxhiPLeH4U3XlKxsrhq/GStUW+bLlj0E7GcUFKzt40nBY6Lx3RwkEUGOM6mAjIyBjJVy6cKgOB4m5bthTUrVxUVBRtx34DqLVRaeAxPen17rx/HOWcMjofaDZwnHDoYpjllGEYeD2uT5nbnmvN/atXr+zEMDdzLtYZGXJA93Vx3To1K+XJqQOJXu3zTkXsUIMdeYZy78j6Re+TyuGRsSlux/nXuChYrNx5dQX4p3/6H3a+dA51nZa4OGUAACAASURBVArY6X8BB9P5eXj/QdhcjXaldV8i+rShhDKvqLGiM3r2V199ffrv//3/Ov3lX/6l50c1CNLOr7pPNFiEXsctqvj3f/zerQvN1iuwIeNScl3n9Zfnz3w/Ufitpxuw8I6ug7715DinNbDQK27ZOIDG5ayNVIDkxEpW7dpByxkabZ7pmoRMQ85jw2Dski4CU0IGrRZTNQNWgcDmb4fOmhRHdylxvn7YO97L7QW/qfGNlmpc0k/On2/KXpkmimayN+1Yt20f8sXz2SAAsiKF68LucNROzred4Bj8Xs9REypU9KThXF1e2g546A4n2deX79+dXrx47sKF2qtKS/nuu++s/wEzZLgt3UwKHRW7e54Zs6rZ+yy3HSd70Xqt/1n+4zzXSFaKA++IswWQ6j/oHUrDt/welP7soQBD/mzl6wJ5LaPl6EfOUDsLf0EAwHRw0Btb3+22SOgOHNQJeAJ0RJy39WudonmdbdABAMCKmTqHMZzfP+ub4AVyMBT6gLotgNrCdpshEIo6n5l2ayLzcq7SPhWbMCk7sQ9xzpa+H7VT1p7r3st+Lnu0nzUtfUVzWztmBMrm2Lx+3T/z3hqX95Rkk2utnH/pDMy1Of49waPMH3LmzI9IPHm96zF4wrywJ2JvTrAm528xRtpdiLQdg2TLP9pWpcfUtAvPAy2tcpIXs0E/QcUH7PcpagA08jLBYzMqGoQMMLbTV9x2V/e6d88Ao54v+0Vd2JwSVP+Ts8he8X1JWyzYqPGKHQbDTu8405Y0RznDSb2+aQ8SFItczf5d+3PVusjcLeDNZyoBLM78xU+vXl9vQZ/oyYryDecjG+Dzit0Y6+TpTsNfRuxN7m8i3DGCs2l324PphFFtlANogXWI4DF2hQ0iLHeeJ4bnelkjn3J4tyCMIgK504Jnko4Gjw/oqPadMVU4r97GOycnQulTc+3U6mYL6mzqtBD6zHmjA0Dnx+NQ7lDRNYxDD6etv4TwsNH8Lo1IErmfFJ8tnMmtioJIf9/d0kXPDcq7nX+EQwyAFBX7TKDg2FT2gwDPfTE3qw/+oIlhqJra1Q1iw3g8yMa22yCqOFAqFTMUDIPlsB77bFegzUPFoSUigvDm9xYppSbiILO3dF6gJOOgYMgvpVlDYO5jXufuPUWQIoCm8nK0Y1R5n4BY9WQu73w74twb8P2MujO2lRu+6kFsRB2jcu79RY/z2Ykw0XgDFoY+ydhRFJ/tCReN2gVO2INnle/H+C1rer0NvMMXzs8sADPXbN9/V2iekQSvT6M8O1qxAQH20JyHqfyhzaI4cZhQkj6jTVVA+EaZBFj1ftrdBdccAmyxvrrmfQGlbdBEdvGOiV5tRGHlFA7DZTutOuuNKFRO9k4DoAjzJuh4jKUYljvKsPbxyB+ea0+UG8dbf5OSBLDN+6cN2p/+ijwnz97X1YhmnpEdBl+aLx25C9i1mQuR1YmwcN6M7LdQ3JSr0CSZYxtB1QkoXu4hA0oO4Mwt1jW6x6JZQ7dc1fdjjOke5B4ij9YzccxN2Y+hPs/nUSYuo90Gwa6f4Dk/GNNaC33+gXOms842JOQUt33gmc4dHWVYu+z965MioDgrtMfzWhikJ7oopz7g3T4zNULaQtbz2mhOgOdQbdkzLkh4547z/WFlyYH+4YcffJ2ACznnAgVE1UZ/AZo8ffLUleZfvnp5+vmXXwysAQA49/xSVePTDlmOjpxUzcmvf/3np7/5m785PXz8yGNXPQK1DNQY3qmSv1IXClLq3pKRosL/x3/8h+ni6AKBJMy19obmSOkZL169XDJV+1NMBtkyzKmr4Nu+UCHcgnQDAKWFImecVIzJVnPU8lOAhlWroTIk+fw7SEBbSZwYrYNaEt67e8dAi+ZcX7oXBjVAEntXB0235xxhxJN3nP72atWVegjIjrBNIrO9z+gUI1tA9WqabqVoptbJ5+Eq0XhkNnLK92j6IVTcS/Xrbockg0oeaDo36UspMnmHsJXsGsjWKANFDBqMZ8EJSZFIDQoxA775/TenH3/6oYWPayP13JoFQR931094s9IrDKKpIJwKQ5oSLNsuoKPWzudpOP56txR1vV653aTMaPysvRwDcgzsCLRwqmVPzzt2xSreuByJRvHbylTPPOpinDvplD3/qTRrmXKmP2Drpl0b8sWA+gpWBcxmP2D/4cR4H9VJZ99IrkQuYr9uS3HaJWbTLjsTcHpEkK+vvad0jYBfxoSzB5NjycvyLwUArPsSOGx3jMxJPCQc2j2m6CHedduAKXzouhSjmCCyP/UKNhPY+5UAQc8ksg/ZQx65WUj3kybFejKeub7zd3MOp50D2Iu/iE1z1I8JkuzzyZzEXtsOduwknP34Vhj9R/uS/ZD92HNSnWeA7tDZafo1yCjNb+y4yDLXUxj2wNanqg8gdsdHA5zqdGNGsYMCBNAir1gj5BzzHz0fqq3mTeddoKlYYjqjyFKDCq0bQCF7fZaOLZPxiG7FB/XZLnPHe4oIkwOmAfiW3UQxZun+n1+/uWagWigpdDZ5ENAY4xKSOgTO92uXgI3jnJtx0y9U9ercbxi9vVzpa7IBwwCIgYODNZUGd/ffDxajFZqcdilhTcCiH9WJHzmVFjyNyOMk63akEkwjbDpx01nEGPSGL4XKYz2152QPF++S3L/QDOdGxGjVWoy6eEWukp+vLyFMCxkcrRIRuI7p9TBxCOMgCbFNtdrlyFRQzCn0fABu0J6HQoOjvySCBoHlZziHPIoFhUvbqmjwKNg/7fzf3F4tzlZGiWCaDgY0Hdab98k1RfOrMBkP8+X36AemAA6AstuqcWCsgItKCoWxsaSCVTLMr0+n+62SzVj171RoooVm3XeKyh5vRjOjj+wRGwwGYHL1dAojxPJ7CkYmwi7mSwij2jWK6ED7t+E9qEDrTDU3ce4J5honzfu/ShtHG1CNvTWd5SmgLfxWP9x9ej1HznXKux1BN+QARgdzOtcvVEXNRVvNDLSa99nCNXUzDPJ0UmNEHHMKzwvY8b5nZ6aKG0Wb9di5kCl2mb1k492FfDarCsZTiug0HYlq6G2PxZoHvadYTiiba0z201PjxPLzBnAUJwpl6Y4L1CRZdI1UqqYYUt5nK4xtyOzPsj7TmFuGezfdKuzaPH6NgeuRj2dF8AagwHm1Mnc08RyAOB8TBVAV+UulW9YEpYiBMfMMvU8/7ggGxgNzzD0834vFkYKmnNPrlW+dNJ6Z8gMAwBjYI9Y9LsApwyDV85kX9tmWV22hJUqgHIQq+Xn9UWfyHI2ZKK0mBZmynfCdI2rHUXupnQbsNDpKnuJ45PljPNoAFPXxIsVhKdi3ZFX7pO8Ixk4L0xpFTiaXcMm2rh2FbtlPBCQoXDdlDnUCFJX//e9/f/q//+f/PL16+cpOGQ6U3te2zd27Bgq+/e7b008//7yiOF9+8aUpmTpnasMn5tZf/MVfnP6Pv/qrtM5trqzuo+fIFrIR2J8B3Zym8enj6cWz56dvvvm9nULVCJCD/Ej1AGzQRyfrHm/evvY4BOKp2v2bt+9ODx49dNSbmiUBZS6tg+7fVTu6j2aFxGhtdfmLMM80PmpOwEQ7jyTvSKWdyOoYaiRs3SVQIPfUO6nWgSLd0nmaP4x65lOf0zvqXbPnFeG/OL14/uL07Nkzz4mM0CdPnxhMYM10rzdvVJ9Ca5NaO9Dxvf99jgtYVgd5Hz64n2KRq/I4FbM/2IHW10pdaToDaQcEitwe2gB2Umz8Tu1zTw9w4wPD8TUlu5034gQoIv3p9OTRY9/nl59/MvtExvtKSaqs9XNUm0npmE3b0Lsgqx4+EBPodHrz+pU/7/WtjDDwXmq5mDukrbKGmii6Zvj82Q4QaKCClu9XLrTlRAHQsL9SOHUD6pMKH4fFMruOqJ93VkdLTJ9NrV8yyzZfQORz3Zig2LSn58+RHf1MbT8BZ/oCyNPZ0Ltx5kgri824GRfTfrdj5rzzc9vMNkcBdM23Ha0LsUSS5pMOA/cKzGymjW2RFrD7eK2zuAGQ2Lznjr3txjpd3rdNAdlhq+jVyPT2ED44V3Eu60uNsKo/o31c3wi9CiNP74HOsP1T9gzynTOPTuBn/cu9WFfsJ2wK77PWudHfJkMNPbH3aPfloSAwewH/L3b3TgmY42FNp63lVOc7u8Xensdddw0bctqSupfYLTiU2ldTVoY1ve0g6Sz9LgBpWrTGvtkBNN6BefIzHMgr+02RftVJuXXbgJ8A6NwzaTr2I8vGYayACfhBE7whwCIQyvJssPN0zrG3NKf49cuWchrXp9PFi/cfrhet8FaUOYcWY0R/dy9cFzB4cLrTKBJ/Pzrl7N1E92tgu9BPjNf79+96C7uIn/NXz2kmIMcoKC/4NO5jjUXhdbwgu1TKZEKnIEBpYqRg8NKuaQom3o0NuIVbEDocKlIAZAix0DmsmYU4+kHLMdxxCO2MnEKF1ispAFKfeeW/xWDdjIQ5HjtO7asbwZ9RO8dSeeUf4qh6LJ9V304kEUCkMb+1ET1vnXPGnUhX2RJC2rpZlzF/cKI/c7pX269DzYGBEGSD0rIi/watzxfOKdGkeMKb1pW/t3KghPgxyjicDDsXrV+wDGoQwSo6R/LapupzACAFAa3sWhQDATQF6BZirW9Q9oapzlcB1TBYpoONk817l/W0zifUsgh5ARPKO04bRS35SocoWnB0ENmnmgPOyURbs58uioyeo/w49hSfIqViOnhH553zxdla144imnN/s68sGCd4NYqcaIzJq2zuVtePZ+n3oVAr/aMULgqs1Aie7ICp9PRZkNbj2JEvCG/mzWete8z00RbpomJvKHCkNQTcY81VRyI9UHfFfq8A4MsprdnWeWy9DQMARM0GO2ACMTYCagTxLtBBdYaILHC+0AFHmYgM1XVEZ6cDusCFGlt6Xz0bmT7BscRFwg5BXrL+RKRi2MFTIJViyoLNhsgaXLTndoAnlHKMoHQX4J7WKxYs21hYQN2SODG4AQD8DIS0QLYyVCTncTKQAVa8d1X0TfVHiMbtsft8OFrW3PfSBfdeQ7NmDuyc22AdVZwHayt6JefAMrNO/Bw7Rg5rNoEWRwqGEaE1SQR6P3Oeb7O7RN2v/GKutZ/cgabGHgYbQBWFmxLlGUVylY7mKOgGOjKXKVhKusU0bOa+ERvgX//lX04vX7x0tF8GvRxTXS/HHSdZkXtFsznbrpgtamfrAQh8V3X/X//mz11Px2k4rmGQdn5TRurasAA+mUGg+ZUTJ8dXFfUV6WEcRK1JJdAYOBfPngs0+IM7GHiNGrXRs/WOLjh3+47BDac3tJVTisMFVGBemO/YAikIuSKmBfVtO6kOQGXcNMAFIZMCkarUdz2flqXtYf706VM78y5++PatnyMAILJU9s7H07NfnnkeBDzr3VXp/4unX7gdoebmrVr8tVCg9t2LFy99L9JmbOw2vUnjFzvCbIQHbf9X541IouQ8zptYeXHU2hmiTj7V0C0vaWfYcyJAwXK6rCDOPcY39HTd2/Oq7gafrjxebWOBOGI1YMMAWurd9F6vXr08vX2tWhvp+iDnUvPqdVJRUzsISlFQ2ssHjy8FKNsCFlnooBF07rRl3DZniirq/GkcimbHhvpgIxPm0dL9lRnYGBStTJQ5AMG04yQjAmynUKecL3TFtKFcoG04BtGXocsjo7au3Sly3Av7SQCA30OAo3V4AID5FTuargsD4B7BuHQbo1YPYP31AoxJQVHADR3r1uG30oYWJ3q9a53wT6c4gsyRTdkCAMhjAAD9TACCuVifqy73zyN/E4cv65O33rUX6nzeukg3sF7Ac9FDZzZNQaUjAMA4pr809eS0y5AVljMfw3LW/AGmMUdHhxs7btsIm/m6zliDWx5HgxVni90fsAkkW9iDrBHvjV0XZ37YEdVxak+efRlgZbGjWiMuAEBAQtqIxo6LXUFhQrcaHOwLns+/PtucGdqEnS6sV/R8zR/rvM5Q33P6BayNAZj6LWq37rVscI+zMNvJ6iya0VR9bID9qoGkNx+vr4kS63AfCzVhTEDBMwo/mJuccUXRiXLpd3JG1uQ111QvLKdEhXAePLgfGnfzwJgsPQ/HBQfIm3NQGibggDEMIEAu80RMzoycooehBKlq3nQqU0cA495rcGiD4o1XukWMj7ZHq+JYaQJQtlrQCIG7DxoAwb2TAqGes/aS92MtR5rXMZz8KSAliR1998GPUNP9Qf9w/jGSJDins+PrZ8EbqlE2wsXBm0aWDxI5np0rXbeiq50zr2eBm+GPf5Y2sNavzj1zPwUUOc67aFmkhIt2mP2xRcRElKF3e0gFLpxzPMCQa1EjZ14r613DQePznNHupREBz51wYLc9CssDJbpYCDAjRoQ4Rm8KlPgdRaOtAY3hhoDEWcqeqVO4iunV8amQJG9av8UpRSAaKBIiOHKvtkDcbdGmYN7C/7yND0IEhRDq3fm9WQ3ugbD2Hmlrrw0afZ6Ddubsr7zIgbKvvdIIBcZw19FUWXWWKPBhZ0eGUBUwdCmN08J7rJ2cj+lgr7NzRlvMG/I3PWcyIlyYrco4aQqbZs0aZ27O293ZsGkv9aPCirHaglajwJBz7gaVbn2u+ch+91XZV4Bp83FHe8+ADp/XLJjO/jQGJlLOPCBrpszG2JNRTLXcKSesW9p7+iYAIBHOXaGY/ck5m3OE7HNRovYiNwAwqPNEFqCLRm7tKvwYTqH27WrRFOqi7aP3J8ZlQc0VjaV9W8++zyLnbzjSehaR4BWFaBSIdqkaQ9rFBSFd4JIUuuq+WO7sKuvTQDAl3BH680JIU97OudW9iFZgrPjaFiglSOC93l7yvvfpwtFh/T7R8Uv/Xc4wgDHGTfIaP9loTN59QDnNj/daGRmqrYJzDsUTWT73F7YJc6OI8s8//XR6/uy5jSo58XJU9Vw6Heg5Gps+iz3iM1mZ4pQQCuTeVieFN6vwn95P4xJgEB2duTXQ/jEpHwENU9jJjtLVR6cNyLFTwcD8/dPpu+++Pb188cIy+dGjxzZif/e73zl1QM53OjlkbXXfxw9VTPL69Pz589ObN297/80sYw7Qn+s8tFWcncA6c+xzg9ejLabW0+9wkY4A2GFao9h9t72nJDNhNuh9uE7XQI8FLNGaaM7u3b13evrF0zV3Kuwp5zQsytD1BRboXnKKvbNupeWm98Kt26cHthsf2GbZAZW2o2wEUk643un+XTFa0qdcOt+FND9cBnAkullnFDlDNFjX22kQIDCYbwAAmje/q5zsAv+aFwfJDFSPol7VX2/fvDWAJ+dewI/2hq5VK0QDUAVmlGqhsf744w9OtzAluECFHmU70lH7ABV6mw1Ixea2/CorNjZ49v8EwAHD5vovm80BmJ1THLm7c5m1NrFdEv1Gv/vZlo3kru86MKRmbCbkLuCNTcreXXaIa0CpTkuDQKSN2TMkjSz2bmSB2B87pWACDbaR452X8Bq9DItEY/DzxQhsqqOdqdEV4Qy8pmXirc1itYNr/QMgEWNNAA3BNIJ2m+4OYIH9qHTTyF1sfc4yrDzun7oeqRi/6locuhJNG8j3abXh2AXsl5lCcx7OZS2mrsW+gxqvn3Ge8SWz78Iu4fsJAPBuOLjbRqmrZxtZYIfk8S6GyR5hDAAAcx+zH1kvgIhpP2Svp74IOnHvwxH5L/iWgAQ1ISJ/6HJy/37ARoAG5hy7cO1PAcXGHXMt7DwAhGV3EmTIJJ2liug59m1bvNPno/t2plOlgGrXcnRgq5OygxoCAKbxlpzEfbj0vQaqh+pF7il6P4r0vb9Mnp4Wi8W0MiriQnTdCqhFjIR8BtmsgOhuZ+IiXHY+iAdU2i7XbCMwRXhiPNPRdOdjQAFfh6j5IVGGigBHLnhzlE4zlWic141UcRCCgokedV5AAgAgxjNIyRZ2O4JC4RFFf1PAw2wIHIeV36W6BztniY3f4OxiQsyDWtGxUC8MvQAAwzGqI8/cLDr/aj0YJYzDhBE4IyCO8jTtwsbZoNFPQT5BgKxdRsmz93o2YqgDRn9VMxgoajg+U8f4kGQw6FRJPfE5GpQmbycbnEnURolOwWGQ5yqUZRcrk5NbNH1TWONMhT4NDSnRMhQd+Xj7/aqgHD2IczMj/QhG1jlgzlIHZ0gm1wB+OcpYAED/GgAoqIMhNVkAjmv61puCMYVXjh1U9uxXEEbWjTY4JOdMIWs5MNpjLgHLuo+OGVxn43REZLnHUXjbaDdYuGtrCGmNIqemx6YgIlxtgHdM+v7e/Xsrrejs3HdyOe/H82XjooYr67CUbVkAPuujgjf7a8ouGZDLEeteoljWuq6ifDE+ulzkyM5cOiv2RcGP/NlgmihpAXm3QxDZs6i2PZhH5cl99LljwS7Gybnyz2Yu5Pzx/Dge56h/ov83V11Gzsw9NPcne8COvqqpN8UAJpb+Tl76nnsMW1hRqcQ/1zmf3+lHMRbyUoOs1KjBvRoRAY7QgXE2YPzQ5ifRNOk+8voARmaqFkC83+tQ5R/5gFxSOyHmgTMZ4y4dAijghS7iORjHZtDcvuM6JjNi4uvqMMI6YD3SQ5xK6bddHE0/E2W3nlFR1gOzj8iR9q2cfNsd10ld0Tuk2nLyLQMIUQU8J4y9p7nzfmxByAApKein+8rh1u9MvX/0aIEJ+ryvazxBzyeSShqb5871ZXZ3AjmxKgyY/T2KtTUSJNkXOb+dJs23xqffa14ENuh/RbkVVRT1Xfc1pfTube8HMRj+8M0fTipwqH2k9XAUsiAAzjV7QHs0hVxjJOp9iMgnRzXGt6KDZqc0Eqb7EP3XmAyK3A97ARl6+T4tqiZYFnkWh0ufzz04z/k3BfBS6NDPVpvDS3VEuHbrq+mUpfBnonP6jO3MOg36nNZJYw/o8tDOcgIlu+uQ91RBe72/8/JVOFh7RIayC0VnbkS5tR6gS0j3F+fsSmmu3rTZa3QiWvu+gk12ktdHVeD932bcYG8g85Ajl+/CHNG7qs5GHHnJ0ntJVynAq7OkOVc9C4E9yLvlPDmYsdkbtngbAbFsVUCn0XD0mW2TGrqS/zhbyPgVXR92LmeVNnTZYwEBkDdEsXmO5aRsIXdw2jKVmjAAwnze9klrDJCOER0RMFAv4shyQSDLcBhyVVmxs+O8R9Zn3+0z0vHmdFbOJx3ADnXrTHB+dD+l7Ub+xIlFd0w7baeZBchHRzm4dCvAGvPiM7IM0Yuydne6AuuAM6o5OTKx4jfkrE8AQABR7KDLdQ7mu+c9Np1fVJUz+71BrKlDsGfQ59i2MP6Yb+YFR1/XTaA48nUDAOin6cPBUIpDjS3XdIgV3NqpKcwp75hg5BzxBp2m/aDPHQMXRwCAOQgjb6+h3s8s0+49rQ3pfjpzieAnTcU2DyBMASwAxtTe2fuOPQMDIPs7PhdrtmzKnovjOk173Cx46gBsk66E6AHUreD0xelCAACVG8m1Yzr1UpeXQSr0JYVK/r8HeDqd3r59b8UmFEQv4mtLAbRh+6nVXhttWaTG5hdhKCz0g4NTo8CGGU7cyB9hjBQgCU22xixWWikcOH82NMiXKZoYEGCgXoc+2mEo7gPMpjcKI6QfZ7L5JKm4TEQ8RSIQpt4gRdl3lDjAiW40abx2DvseqQeQH9bzOy/eEGNBs6l4n12dE+M7QqyUV9MHzxkQeoYPMfUGmmIxjSwOVmh5EZYIbkezq2AZr+evC1Y7uu8StC/XTVAgXRqk/BfSvyKwcSzi9G6DbIoADKIcnqD4KKTkOwb88d9cYHHnpVnojfw4DDEbEwZGtkKIstuR/+ng2chsJGAyAqYQtHA+FABEsIWCF2drz8/ep7yjz2ERQAyhbWSFHQLlnHoEq2q1i3FSo+M8ws6eR9iDbhL187nsf8tYKFgyhRSOlRUY+dxlntBKFOV4EwiwZdF2vc6Ufqvb616bLhVqPYp13mM7PmXulCo5147vWSu9XxTw5204Mb6mA7nyP1tVFuR+3teKrOk9AEGuQtvimjybsxXgJm3xHNgqwJpKzAMUq/KYOP52wDfYxf7J+m9QcMoYZMG6dvSdx2iWIoTBwjxbNlKY9CwikSsYf9LDdi/gaRjo+xWZO7AAjuupiLNTYBTxbk0NroljeB7VCHUvxU9JIeK9zR6BKkcHE3daURXw+4lILKAttEc60iDfdfYBxTkbMY4jK/QvtEnNFbIV48lR/dLxOX/cZ767dckwVJgz5pHWaJJZOZO7Jkz2TyK7okLO9LUlcyVbXMOiFahHzQiiklCCLYdaU4No26oNM1JaYhOog0oiu+QvajyKrFJZfOvRXXhUn/XctH2dnikqOYami9HdvmUqtvLPBQQQRefcJ3IYg13PjMGUTUmNAQGpimBH5kUX6ftE+G8v5gBBCn1cdg/Gl+f/IgwDfQaqv655/vyF9Zq+p+OCrnd6wNVHFzD87rs/OpqZXNOMU7LNjmJrD+gzWrMnjxMV17P1vmpVqLFnv8XZU10DnQONc+67GfhxAbRBk5WxCqCl58N+MN29e1lpCQAAACMBBwTQbHuFNAbn3JYNE1Djjm2e7NtUZJezp+v1PM/37cy3/v7g4cM4ZQV4Pd+1faasiO4qQNT769owFXaBLNsvzTG37iEfvM4rwZ9lT9T51jvYQbX/qMJ0kWGc0d2aDyChUcbaWjpTqXORdcV2+mQwJHn2OET6m9gSAhTneHJuVXDy/enDZexzxmlw17Zmnu+5sfMbgFI30liRF/r+mHaLXIojfl4Jn+dEnw2mQEax8uOXGV7mGrIPGWYZVKBI40PPWo9LZnTsgJG5vWR2bAlYADhBScdtem7tcPaqbY+yTQKmVB6PXHt0boC23fN+yl7sAOSKvCCuRe/Pmi60ymONYYRRud0R7Mp77B93tSjLTK+85Up0E6Cl5JTup/0mecIzph5YDuGokUB7vJBRy6StzXtmw3a/cra4P4AARE8wuQAAIABJREFUjv/Zeo4gEelS2E2sP/ahfsb5ZQ/ip1iEll3Cuky9vPZ7U6DwH7mGZ81ziS2Nnk69hc2c9lm7CmsBucC78bN9jtbK0b6MPoov4THMAGtrbKh4qK5LEC5spxR5PG91SdBksdlHeg7j4L2nLTn/hl1IDRnPXVuqY+NMWXHx6vL62mdpVKeeC6pewqb1Sdm4GmyQfZ0vvbDymQIACPm9vdoZxFBNsjMHWxXPnTdlYy25rK7uOtAy8l1ZdHK2cvZbPXQwBqAGLrTHdecolrEjwI4y0R6iBTNo+7CNl11he04q1Uhn9IfDKqGdTZBccAwXnA/lYyNAiFIE9cI533mbXrwa9zaiQIKmcwz9eRM8Fk0kRs1mC2idTGei6JIrZFJsJId/RuLZGESLl/NbUACELgbOeU4460W0Yh36kXOv9pI4/NmM/J/Dk0Oc/uKgWaaKrlY4WRWqniZ3ZzsvGL7zX6L7IMp2uvvSRqQvdgEdroGupWsdEWk7FreYlMJfL9Fk/hpOKMYwUaKIIizjQB6VE5Gv6VyufV8AwK1bzv2XpejTJWMjzXPP2vi2Uk3njOVcj44LFnit0RGjae7wzvUw5Cx0xnp6LmUEDSbDzN3mXGn/62sp6tLxfL8qO5g63GsKuiCvEpo7yorhFOZMokieRwu7MDA2ILCjAvP+HtMAsNg3fq9+4ehynue7YMCgEFFCMaRzvtTe6dxg2qukfEPtkxi0uxqt7hsjZdfcgLmBYmQvOWJaJ0HKB8QdwzhKjZ6ySSFYa9iceYx13h8lwr8o0ykXNLaVOtb8smmAMn5+d26kZQ58flXFeVD8mB1AnpuML+bH8+sCdHEeNB7KeHKOds5RDhHrTzRq1lpahn7PATnAOhfOgxZVd8AJOi1vPuBYtBAjqUalkmLA22FTjYc61bRGIzq5nO7FKMue9z6X7lr3zXtgAJi9VsbMco7rDMihhvHlTPERIYiT8NGt99SK8CyS0Mic1kBOJmPjTFpWNO9Wc5M12t06cNBgjqGXWFsAKdYCI9Vr3jOMrGHNlgNfgBaZqneQfpPz//jJY6+T3kW51t9//31o1HWydM+c9xQ31P6To4nOlINpRzgvunL+0THTmAT4SbG1FA4jzQBgAGWnMcRZvbbT//rNm5UuoPHr/naGP3w8ffftH07/9m//5vUWMKPPap7u3LvrtAA7wKtN2C2n9Dx6pDoHn07Pnz9b74UTcL/pCrLRBGRgp9kxHJ0ZNGc4/Xp9HH4YAXq3OOJJSXBdAxU2rHKSgcyZW60tG0lXzQX9TV0nDGg58p6aDjr7AgyYY9lISgXQs7Sm+loAwt1U/1cl+OXQU2irgYqcCznNKlJ5mRoABS69Zu0CYOexbIZVA6RsJL2SZUzBL3SX9yCOpe5b+a09pethWaAHcJwkTjhf2BbWV91jsoVdRNPOPkwTnL2dIudz34KvcRovTu/eyj5/31z27fwSrU2hzQCSeuYuPr2DNrovZ5J9o9/Nc59DEYcdXbhtth3FsUwvYLBtit3mbcktovS1bRScWH6CbC4H5jJG78vWN4rzn44QvBe2f2R6xjLBuBV8GAAAwAC53XONkUvsZ/TeUTcZTKmTx3shm3P/2IGkbmgcdkLF1oHdSsrpcMBhQOpeOIkAldJ3591Ubjm1ZzJNLbeHzIseL+uBAIGFHjb8roEzdQvzOO1p5DA2EnsB2cj+4TxMm8Dy91AQGp2l+8GiYt6mnsdGZg3QRcniOK9hxVro3voc+xgAQDJmAR8N4Ok6zbHksVlXBYHYJ275VzvLdSEGQJTAzAbJpr2nd9LP1iuuLdBC4qOdMc9YAMd4yeVTHFJO8ZmxR/nI+r075jV9siU55zXr++dvr64lFHSeFA0y3W84oVJYegltqIcPUyl3Lb5ysSiwRYSjUTJNepRp8gS9KUVXOYWONQ1cBOVEdL0R6a85aKmy7ueGTC4NlMS8g16cSfUE1mgj2j0jbtMBnobvuRO5rb6NakbYCn3V3GjT7P6SO2KSaFcWgly5RBJwxHeLtDhUC90wxSzFHAYDYAAAGCpEVhNBCqJHVHgaTtvA3Whx3rOFLhqdAg1OldpI6GmIG1iokJko4DTkdF+v8chBJbq25rYtaxAeGDZG1PtMDB4hplQ6BZjY1OEdXTs34qNkLaRc8KtUY++ZMiFOLZADgh49V31Xql2VUXLMRo4S0cCBIq7DP7pRWNmPnOytYM5TAFCoemdR9zlnZ3t5pLlkqFk/BLeFWAuO0eon6D+VVSeFr3UwqmhYF+51FMD+/cgbAwBAGK+OC7BmKnxnCpGd2qL9KC1aiZ1XGN7FgthLPj9XHxf9VM+FDoqCiEJKZBSQDUU+z+C6XjTOUWGed97GbKpTo0wQuOtcFcCI8kiPetZDwIWVTvfTMh5r/Jg+qmhka3xQDI61QinNLdmNuQrkmPpOWzBAV6r8H9I/qFo73zfGREc9PjcNAcaDkQhtD70QVs1mPgFc6B7TGNZ9mCNfUxYWzKepODEM+EzKBZ7nwwnw8Ho3pYHIPFXkz2vatJBeQSQMFc7GudzYDAsZb6lyf8fMJqdQtE6TWq4qmitnic/zfgC5IP/sJ85KFHWjc61TMP9GNHaNqyj+1FE2qGb70IKhc+9qzVMQLe3MIouiwz3WT6LZhv6/vmwcil6u95UjvFuALYMENkzTnSzDP12t9BobSAV1Yzjt25/pku4d9IzPZTe836Mfm1EoOT45h4nY6N6qKfT48WMHKR7fExh/Oj1//fb0xz8qmh4AzO+oglnqA/9RcuSeq93rZ1Vv17NVhV92i86tHE/l23MtUVk7sY34Kv9/G9itCXCV6vna37q3nHjo5zxfY9Uz9Hs9x2fr6qNrGPz044+my8vxEYihPRbW2y3XG2AN9Aw56JETrG3WUbbar371q9MXX355+vLrr7zecqz1nt9//8Pp5csXBn70HM0h8gzdqjHr+RrXk8ePTwISbBdcXTmtQuOXPn3x/JnnVV0UcAZkCxlgaH6qnqn7qB6DnHqNP+NN4Vrdy2Npaz+lQsju1HOIxppyq4rZdaBgzUhm0joreyh7xoVfLz+cLky5T2rBKvpXdmXGm7ordkza7Qo5or3BmSHlwfKs+/PD1WVs1MEAgLmJzmafGHhpcUHdn+ghtlXyPBsEqcKQnOU6dLNaTGouwuS447RE7QMdAopn6v4BAAQ67vRErcEc17IJ0FojEMdpdeoLrYQ6t0S4kSGsu4ZtG9B1b1pxvyzMyRRAPtnhqf6UHqSlJixSLBul9egzFMmljsOm9O/iynQjmXraz2lQ5sy5j6Oz9L/rS5Terc8YFGsXLeQT84L9q/Gj4zhD6yyqI9Nov4bOQS9OvQ4wxPr4OZ0b/S2+kYIaBRCGLEee4vzpX0Dx2DNNS+14lv53d6IWzv0Tun/aCjjvPC9sklokK6h2KGA89lRkwg74skcAKzRvsByxhQGFmMdpo2aK0oqde0W2BBTWuVT0nTpAqkOivyslybq2vhLylDpa0guyKWgHKeaSng+FH7+Is533oivLObCm58BQ8/q0JhSAHAFs7EvviVF3jvdHTsy/8Xz25tyjMyXXttlKEzpne1788PzNNUgrxpad/vbdzQYoRdr5DVHJHPrkRsfwnVV/MTJQBtmUQnyzmfW1EdLtwKwc5T7HG4Ye5GOTrZ0XEjsiLHJ05F5ynScfClYj7aagjpYaTL7fZUS4/X0/C50C4ecYLDSaGmls1twnx5y53TTPXdWYTWtgZGwAR3+dGpC8RL68Jrp3C/hB/c4mqbHldmK7eAbCYR+U3A1Ui42Fs8UB3L7wpopj7BNhxZHDMLLgHoimBV+juAg4C9iVNx8Dkxx2nESKG8IAoMbDOvCiPzcagvDl/hwov1eLVfmAjH7mngsXWmzf4UWrTg6bPgcdzQq2RucGb2RIp1Lu3NNEx+bBZFzsKwRzft5o+y31SO6zUDIIYfYw+zNro5yy5tqvHr7D2jb1rW10agDMXKhpFOA82yk1eLNR+HmOVhSjv8S4ljFqAT1yuu0IHFqXTafLz6ljt8/0/m6mB2if2RAwVbiUPmTCSsWJAaxhCASY42Ys+R2UrV0A5wgE8CyUFmcCJWRDpsIaGvh+XqKnR4XH2kXWBADI/VJ1mfz9o6LDWLOD5FzPKG+1CKN1lqKE/txgckzWDgUbfQ+q2xZAYl/OczPX7Sgb+VkjR9azlxg7cpD78Hvm2Y5LU1COa894Fs2a4qMzC3+ApUvekI7UYoBzvqdMwgi18TZA5ZzLMiW0KqLJk+88HGzpPMlrjFaek/URKNF8zYJgOJ3MQfRhW4mdpTiUOeIIX1gW53tmMxkcqWyakOV2q/JPY0m/f3A/ecZ2uMb9AHQMAIye05w5ziVzglEs0I2z6Pe1Tk9f9aXLKmsSAUm/5bmHpoHH2k85t3Jg+46sV9YwFOpQ+QPSksMu2SyH8vGD+6cPV59OP//8s51JQG05bBjsT59+cbpz646dYuVb21AT1f5hItW6TuCOHFmBSW/fpogx+0j/kldvg+6UXuIyOE37v1L++6U/Fzps25f1hd+8fbPuJ7tChQJfvVSNgNsurChgQLngLhpnR/XC7IE3Zi2kerQKHd6/l04TGOaPHz85/fVf//Xp61/9ykDAw8ePFuNA9/znf/7n0z/+4z+efvjhxyVLacOnd9J8ar6Uq64vFfyzw1+9ZJCgvbFfvnju56qws36va3WPd3K6y+gTmKAxy6GnO4OYGvqc5kXj1f78+uuvDRAYfPjwwb8ToKM99vrtm9O3337rudBW0pq+fPnKfwuDQOcpzq4cYrfc+6CuGVcGrVnzBYZXSXhbFgAQUCZnE52udVfxPs91dRvn1kX/VCPhFPYJe2UyN9lD1EzRngZwSm2C1InyWRCQ5fk6GWgkki3qP3aWhqrrwlq59tpKpsPcAED3K7UoHnYHKSp0K8JWm+dKn5O8xTnxz6S/1YblZ+fmuzp6rrctXcYvkXvPVWvyGJipTYgcsOM0GJzWExRmpB2eQc5WMG9LcpnCVDlfeqgRd1Qf+oP31zoTEUWXhuER/aVvbooYT+fa879SVmo3jGKJ6FVSLMTB5J7YK8w3YyCYhvzGZkSunuvMpiPXruFa5Oa04ZmX2LYt3L1aDcbfEnswANNOQ/E4DsWip23LuJnfOf/Hv813mSAstnpso1kHLMHb+TxsyzObi2Ll2psDuGZ/sUbYz6zh9ll3wII5AwiBDTRz8fU3Fy1VILwMKPw/dPP0iZhD/YsMQMcpYLPr4n00qIU/gd5m3laKbNMopz3GHML04Zm23YeffDZvgy249vI3Pzy7hhrBL9+7mEYOxBqMnf+8Bg+gPzpCAWMXAzSfTcRfAxbKmxYxAQxMARvRN+5tB680Q5wV8uErt0feawzpvGgK3uipE61ikSwE6jybenugKzFZLBafWw59IyMzUklhuAi7nUuJINLcUKjHTi5Vbc1u2FQd/V5oOE4umzXR/dPpoyMsu4VVFFegDzZx1k+HKB4QzsUUIrzT8V2ns4rBd6waPzeT7jMdI+47KeLgMjiMK0eq7AGtrVB6K5qRl7mAGhf4aI6wa07QFaEr1D266OMjV9Xzd5ZvkLgsQip3ELU2kSS+rDAKGIT6ey+dqhYFB0URpsXqwV6hudatz7aTU8BrPmMLq0SmEFKi4pi9UeHm61h3mCykHBTZ1r7x+h0QfDk2SrvRnpehirNj2iq91UGZW3wEgcz5Rwgh6I/nlb2id6CqtGtqjLQI9ta6h9ZNkdQiyAhThKiF2+q7GmNzKhoULWfZBtTIaVxKrFFMjADmHEaO18XO3+zgECULWEB+u34Hc2munQse1aGWIw7lC7l1VJTrnLD/DhX9OQd8jrON8R25qTZPoqndtoHqvDLRxe8lGoj8xclaxkZzMZFnme+dA5h5Os/33ErpvFaIx4eBWAYRipd9jpKa6+qzXkBIAKbHPs5pt/FOmyiY6M8sQDVPCICQIrDzmewX9BJ7Z86992Tl+ZxrogXIBwxUwBzaiuFQZiDEqWuguYd3ogacD12/2AHjbOga5odoALRq5K3/rVLfa9moRwERIlU6g9qzWZ/sTZ1NO0eVD5aLlit7v7qwmftei7FyXhl5GnbIMzm2kku8IzLO5+SMDXOe6sUaMC/TeD3KiSWvK0/2OlIoLHuVoor6u5wjfalqvv5G/SL93lWXW5hX7ynHU3RlAQAUDvQZGJ0VttwTzf/9iKAmPePJk/SAV9RazrUcZTncikD/8ssvp5evX3k8TlVo5W2K8mlMb969jXx+n8iunDn1lX/69InBAAEYMrzkYGtcgC+S51rXv/yLv/S1mjtT0JUGc+vW6de//vXp6RdfJFDTCDUyXUUG/+mf/sfpH/7hH+xQK3ovMETvoTaD89zg1AvY0PicxjjanF62RaLH19oW2ueZq0TYDSYUOBEA8PXXX9mxt/3y6eTcfrVLfKhWg24H+MJzot8/fvTodF/M04uLk1olap4FEOh/za/qHWj8YWGmAKzm0EUmNR8ab4Mnei+1WfTZqJ6l84rmku4Ozj+/Ppkd4c4E7y9TR6hyftmDTt9KMIu5tyxr7jIOCNennlSCBhqbg2dlblD5PWy4tNqTcx/5tinaAduSChfZIZvyQ2DcYXNoYrWnOGfv3mef7fpPbWe6JOe2JaedqT+nhtJup4hTZvZt5Q/yJm08w1Ix46asDGys6ZxZF3xoJXtqTzV1z++p+0jftc0v6RupcB7797yAq0/reqOpe/OZ/A155igx4ELnG1thTMty+vW74/gpCL3et/cJ2JAaTke7mXtrHFN3+d5zPQ454OkolHdmL2KrbB0ygqmN/NP6VuthQOLQ9YdaIVMPMuZp80xdhZ3LcLdtdR4o9DsO22lGuhdze7TcxWbxvisI6/Mz0oUZm7tQHAAA1pd3gQnBeZnjnHZB3gd2QnZR0tVjn9tG1V6tPuWz6D8A8bC7o/eZI77XPQSMTqf9CFixrmuPlHHrszICaTyD+fXfxSQcbHldo2cxX7oG32bN0//69sfrKThAyLfhl02aHIcWHBsRixRSjwNuo7dCksMC2pEUgkeeTFXuPhpnMe6azyyHvkaUhUjTAbL568j5IMf2cqENL9L16V0rzgZsiNF+Pkl1ovv53dph03WmkDijZriA0W4NY6O8leFN30WYUEDvdhQJzQAkHDcSFvTXC0mOval4u1+jN7ELVUVpSOnLQVjzVCrber/m9K9WN+SATEe4hvPcFNxvOaFFghEqx0PF71mbmyL+QrGnQVfJG2O3jhko8no+1VSHsev3LU3JQrxpIXzGlfwr81PpNspy5fN3Ty0QogTtbUjvPrd8DqqxlY8O9MihiYLYewUGBYYsCgQBlHZ/G7j5TAFKwNRA89w0Mjsdv6WwmltOjq3PgwwsGxHnoJc/X4FvtHykBWwDJmdpdf5ooaCcs13peyoGv2dbKVohNF+SVAsUmK6hKvtUqjhy6gV9t/VEdC5wqOazMA4QpL7PWRXi7fxRH2ApB7fiq8CjvVVbEEaYBtGFPj/XD4Fv8E4tzdq+a47RhpUjCOREBsTBAJ/pM4zJ+5fiiYsTXUdOtQJqOKKs1vkiZQDatval5y8U4oWY303lcIBOzinvFibSLniZfZVCmlE8UTsTBMp67BZF7A3Os2UP7alGMU1kEjJg7icUWXRNyP1T5lpRdTyA0B9WZXjGmIrXZghUwOpeTv9wK7MNPB/vvZTrYAdZX5nNltaMUZZNHfJ143ytAnFRQHE+dtVgojoAeyhv1gEjh31xLidJU8q+mDRLzTOygHWgwJ/mdBoIztNu+onlmkCAMsb02aXXxAooKK05d/s0DJgRMWKM+nc6+JKVep/swdgKNpZaLDXrV6bZKDgKQAgweXT+AT0FaPidCwIsOmtTqpDRFKdbxeru3lvOjz6viLFWlmisC+rdvnN69+ataf7U5znKcewY7Ah9TucFIy6R8U+nP/zhD3Z65djKkdWc//BTovcU6XJ+tCO+bUt3eXl6+erV6aeffnK0nbGp1oQd5OtP/vy9+w9cBT9Oa1gJb9+99/iV/6/IedI4dgFLzYfaDrodZFNMZHeZLn46GVj419/+Ns9+n9Z72msqUvju7Vu37dO7UhhRck1jMQOi+yfnLLpC50bXENSJ7ClleQQpvvrqy9Nf/Z9/ddK/YoQ+fPR40fwFoIiJITBGa0Y6gu6vKLtqIMDW0ByE3fHWAEDmTgZvnH4BAJpTMQEcT2qQAf1DGppTF0rx1TN8jutsyIZUSsab128WuIFDHT2e2lmAe5HtSV213GzON8GDFKpNNfGkk1yuLiVSpLJZBACEGZnz7ILFTp+tfAHsXx12dgCDsSXqfu13D7swaUrIk6ljBURgtyYotrsqcB157vp5gkyWq4C5yMrWK0GGAwBoHMioACNxtj5dxUH0OaNwb6P/Zit9CqsGWz6EbwqDx0YhFXSS39bYBzsS9vIEANIyNrovZ39H7ZEF03/g+yW766CZ8bUAX+qh7Hfz9SMPis8TtOG+1EAhEr5sn4JSkfGR36THHHXC1jcZh3Lkpx/jwq0GdEid2EGqCXLpGtKW0d/T9gcQWOs3akFZJqy9sYMncxwA3rBS1rp8VpQ7aQrYzmvuB7MBnY5e5JrjOPTz1DWZh9hwsbfaFrv6nrm23vuQ4ujzK8y6gK+6zwZ8qO2Wq1kr2qKesXpGEPwIrHhsTV9m7idIQLB82jhz709g/rh3PVe/+8MPAdNkJLSYCYeXBdHmjpFFVfFNLaeIETefxrrukyI3McpME7t1Ol1e7Xz49TLDyE1rh+R22pEp7RWQYBmqXQlTW4uQhL3QvMZWwZ0H2MYXSODpwuiiv3pTNgiHfxlgGO91fphwU4dsrIJSJXoSqsiufi9fwZS0RoMFqNCaycKt1aR3ddGNZTofvNXcocPb6KLFB/RYNBK9jOmx23liY0xjn/m10bbYCX3eaKnCpnehQ3JuLPSDdh0P4CzGxf6SUWeh0NYvYZ5sapjfCSXa+YZWKifBAqCsCdgHacXW/N7V/i0OixTuRMq8r8+ijVADM3o7sVVkvI8iE9ORjCDcxQzt6DpF4zzdAif7iDx7Xx1SJBij9xRpKkX+OfQR5HEAKOxnIacWR1UKnL1pxC5AoavmzyyHIIpAhepi2CcqMYXoUegyL4u6h7MwKn1TNNN7HSS0BVmQKQI9VCBTX67b0Xxh76VF6w/7gX2LEmINfa4pDLqckIxwKe8WLVJ0PFHQzLHyt6FFTuDriMDqXhjm87olJ5yDvNvYcZ5w3tf6DZo5sgODzWtQhY5C0r/IHs4XiK7otPqSwYry8ZoNQHE7ZZtiFxvkfD7jNIeKl69ttPDcKFOc9O2Eev7X9buaLu93lAkxgkhX2bUL2NdzXrKXocmLwaJoGAbNrjfgc1s9gZM2HXKUu/dZZSz72wbMgZ0z3zlvnTDlOveHeig2HI4AwGjZA4AxjUmMBQAC9s+Uo2fKfkT3Ji0Q457oJAAUwJXZSy06qDmZoJR+FkCgIra6nrMgAIA2e1Onc6aOQAMAPzndU1fv9Y+xueRKi+VG3g9WG8DviPhbjg7d6xQuIkatNSLqNj3o9QyDdneTP633ktOoyC8OLTn++tvb12rRl6gM+4+zp/vg3BFJcc9218ZJPZT3l8nfV6RY+8A97CtjX70O9V3vKUMaOe31LrgiAOCbb75xRPirr746ffHF0xVxFbigvHlHppsO8urVa9c1ePP2nen2em+nMoxiyloT2RaacY3/1ZvXq5Be9lh0gMatFANF0jGYVR9A86U5TX2ARPM9/rLIkHEpkBvbTuCCrqPLgK7R7xS11Pj1bnqXX/3q69PXv/oqa3H/wWI2yPnXeynCr2chP+W4am61Fkp3sJ6qnZKWh2qpR8Hd2AhyeBU9fv/2XfN2d4V5gQhiRGBvIdt1DwokRkalaKGeoflwekjZfOjEBTjU+LcDOJx/9js6LTVENGebUiznDIaCzirBBq2N3kP/22myvlREHUmMnjvvtc71ulfAaKVjpKuCPkyE0nJTDv37yxVNll13VlCXVDGt+4iEAnLLkdTvl9wqKI5M5RzZYiy1OxHVMF993pxFEItSNoH1X7skJGXik/ei5lyAiTJ2DYRhg2oMB9tr6rClU7wYWyJlTaKzHNltV4q0NT5nNk1ncjpXlo+1yahNFllOZ4vPI7AJlo087DqgyNq0Qs0+njoAexL5m/He8/646QudYsBUaSVNm1TaitfFtP98ElY25xoZqmdo7zC26TxjJzHG2KXZC+wxdB66Qz8DAGTPVCe03R/XTR1M6z3XxRoFqLOu6ZSG7XKmu0cK8pk93MmaNuW0r5g3recOjLSdstN0AOZSsPz8XVP3xH6yC39Tf2O0ZG07Wa0Hzz2zfavr557zGtVu8rnF5m1AlPWf9sP0YzkDS//Oovu/++7HBQCAUmQDnLdnShGaGn9jkC4uVMrfXKC5ybXobNi7dxI1VHtBlC7MgWVg10ifbc1mNGwifWnrkui4FcOqqJ0CEN6g0GwpEIHRenHLSLejCzuQvBZG7xOhm2ifD0gjkCwaEacYWtvIEV5C5D8LIGG3i7HFiMn1GIlE484osVCWusvJ0bLhVafOh8/R40SEzRgYoMDa1MuQRHA1eqmoRFEsrYE3TzOHcLSnkOF+bvgykEQc0PW89iLWzz6EI79sUd3I6WxKhudqVLaX4mMDUzXf7BAh5V6bnb/v/dNWjxjKHAT2ZsCaXajkzvq57ZYsgHdahft1F/Q5Ov/ok5XTM2g/jDlpHZueR52DJUxHVVYMxykI7UTXActn6kB1D1MaYh3+Q4Tcc9S9jXNJsUW33WrfXhnwNnJvoIBn7lAWk6S2QSrPmSJcNcCp76BIjIVtI3ZLeC2WgcCm6GazeT7FcOE+ol8udsGqkJ5K/x5ZE9q0AAAgAElEQVRJgfWrD1GYkSWpecBexhAR4MDolR9M6xxdl6hEjBLoXDhoAA/HvcTPiebQw7bgk1kopZQtY2VH6HDQV0Xv5paxRlMZr4hsqe7kNCeKuau0e//QXWQoZP0+ileGRZT0Ptc7+o7hNEGzLZvCFsg+WzyPMLlWpHhT3tmPR6UEm8Dvv0CfMMvODa0oOiKKdj4KDu5I925nuvb2SAUhQhHjSVGIgAiJ0KdftY3KAXpBA5zyzoyfghc+C+i/0gQ/MwpHJX9FaG2Mt9gcLBLkkZtBDvCLtrPIj2WcDIB6p53Y1DgzgC1rFZUaLB5FAk13LQjHuw1YJ8C06x2ouFhB8c/Sy3brvETitxyNzJdBVsB+yCGo4NPoEutHUS7JQ/9+AJ851i32y77g/t6EBQ0KHEpGC6ilOKUcOejciibLwcUw1RnP39Sm7/3pzWtF/0OdZ64nGDcBD9JAaF2lSLlScOSwqrCUIu7kyovyLuP59ZvXfkfkC0C+BKrSePR7RbJFaf/yyy9Of/Znf7ZqNYQ1+dDjTUHBD3ZG0ybwyjT/x0+eNrVS0br3JwEEcgrMgLyViO3Pz345vXihqPqnsJkOtVFMIb+4cE79v//7fzgCz1w61/7FCxfSQxYgVzUf99rZQiwC7Zs///M/P/3mN7/x/V6/euPxCBSR8x6Q5vbp9p0Ed548eer/BZxonMrxFwig+wNC6T1VCBHGBfYSgRTtFKU02MEFnI/F4Ag4dSyQmY/UKUJ1Gtodh0ic7k+xLwc5VFjyvvbJyfOhzxtgpMZIAUo5zIBndGFJt4boEXS59KE6bngOJfsaDFoyzxfubh+xhQMC6EssDn2WaLiuNb2ZNnIOxFCALEqRPa19qC4V+vtkKjnybzAuqQaWQz2TPs907inQy57Qfkd+aRy8g0As7ZOZAuAxtuAjclvr73mQnLpOBD8pv9vRMsuktpnGqXuavaImUS3miTzZjt+5bTd1z0xLRrdGZ2Sf5KypnWbtoMpbih5jw8AwxaZF7+BcIQexFacewX7j2ow/bA9sZgJnU/5P+wNdgU4/BmiWbd6zoP2pL1pwup1kgxryntF3gHs8F58NsFq/n4EqrmPt7YMMAGDaTvNdsDsCHJT9qHpGsAxHwepohfNOZXPNzY5pZ7Pp4wCWzOeuQMzwXdE7npChX1kzWzqD0e7LVH9i2JYrba6+sZ4dnZG0d40fQD72SN951D+b40Su8Z7L7x3sv2lvUAfumKoxAaO5Vyd4YDn+zU/Pr5eR0WieFiYCOGgri+z8gjozK1LWF1/OexV5cksTwUFwGDFp1E8sgEmb0ALwswSBo3Su1BslSURorFWphXKQdguW9PuMM2Il2GggE6J7QjUKbb+Fwga4MQ9odEmMqm3oBrXcaKaKpSlnSQJW95zHvikL5uXm916Qtq4AbeSQr4Ogqc7+ASBe38sQIJogg1/r4p/Jmc+OXmj0ROLiXqd4lL44kPosdEyPsTb+zGlhn0whZI7DIWdUn+eZQr1xlNbnME7tmIQySt4Z0YmFgI4DmHnjADWfaeTfzvecgok5Z8+uCLL2SKMYCG7oc8wNDIesfSL/5y5w3hWjCAWRObguFbbpLdQRoMDkqOGAQmWMVshFzV3//CwKCwcjwBLz6/UZhnf2Z3rLG5ksAIZREfpb7r2dqp0Pv53QwEHM6RKQqzBiUwY0R22tZGd6dL4AzIPWuRTNHVHn4/zr3CRqtcEYOQp2XBYA0TSgtNpeXyUbuJuJvgLKiD6ZD+IAw8RT7iiGjP4uGXX/fiJ7RASnwTuNhrlWCHwqeU8lCR1sylfWykqkZ5C0lnnWUOwaW4yo7bhDw6TKPX9bxiSG1DBWc86TV2q5TGrViuy3ZcxI/ZhjQCZOhQzSrVuofzu5hJwHFA+yNzJuywN0RgzP1IVg/8fgyv703wvuaRyW4Y3ShHYegGPJstH2MhHk7Ae6iHCWbLQ0F5f1nSlYrLPHPaiDYQolzWgQitZe5Ezp38cqwKY9fTqdXsnZ/CAKdfakwIhVBKwG+CyIyfxxY+TW0r2izI4WX2dzV2RM93D0Vs7IOVFrF1DtS8yuCRiYRzkKqELLO+ac68iJhlJLZwsA26PBKJ2zDLbBpLG+b7/lBUg1+uLc41G1WtcJAJCjyXg4e3KYyd3Hlrl/P+kB+v/167fOI58GMPbGBGZk6DlqU5BR18hpVw0bn5PqYZzc10oteBvHVGAAzpucXcsi3a/tznSNIt9ffPn09Jv/EucZA5o11TWuEfBeIMBLywN1LBAAgK0VAOCV30XRQS235NIvz5+Zvm85uOyxAIf6TAAP/fzR99b7aC71bDm/csCf/fyLfz/XO3ZE2CP6X3R+FR/8b//1vzra//7yg8cjmfrm1evT8xfPPG6lLwnUePT4yenRI3UAiMOsOfjuu+9amAya8qfVClFOuNZMa0s6glIjlAag4oiWlaLKd1yaL0WPH9y7byaGwBg5/6L9U0RO9VQMMn4sE6q2iWw5yQJYIE7lKEuEKLFl0J1EeWEfSSDcf3Dfc7eq8osaXFaKxq+z6KJ/3YNeY0fDk1LGuccmMfjz4XLNv97Te170Y6Ko0rsFebV/1J3L6Rqr2Os+/FoDAZ+6h+wzM2xql0q3XH54X4cc1kECAE+faL0eeQ21FkqNwNm3nFYgsDRpAK8wRz64Q8iSYwQ9FCA6aZ1rs9M6ebAwvecqw2UzJ6IdoBudhH7N3kzNLGxB9qw+M+1WzpV+F/AnZ2A68GYylG6/B1/ZXR2kZ04nPGvXqvtlsG3nFMA0d8Pmn3brBACwFbg2tovW6pylObvjzMLfTjWhO4hsvTqj+GW5b2oGTQAUe8n7iNpRN3QJWDZvJ4f3BGSaARjmb9qQsE1lyMXGS4qT56PMxJk+y3xte3czAI5zNR3daY/suez+melwN7wjftCy+TqHvJvPkFrAt+VjbM/YJzjvez5b8HMUyZ5zZHtkpE3wvuTtH/0b2xn4TyrCu1IZdjriqjGy0tJjp5FidPHDyzeWDNugylJlEYN28HccsOn8e+JXPlKoLwxUEyDhijL2xmsLpfeXoVLIKMPQRoiaCrTaRO0iW3ouUbx0E0gRFZ3SVbyJnG8tjN8hUSk2nvMXi6baGG0UG/FIqZC8Izs7YFX6i+d3MJXbjlTFUK1ERPsP6JDr+HsmsXQnO2p5oue3/ThDXSXKW0enThEHSKIl712DtukBRCqMCLlHbRSaNvB27uKg6WWmU8LBtcM5nBL2AQaa1pW9wPfr4NYJTu/p3btW94bWtIRA9wvIWOZzV+ZMlCQU4VSFDQtggQJnBzXG0hYKsDC2YzyFzxJA1hJhdKRafMAt0jIy7jvOm92o3Yg8dw/oY47CQVsf3Sas7FcBvx1pTQRyV7GfLTuYaxQyxaMw8rKNhiVfCcX7z3lYimkAABEyrYtRR2SeET6fz0Ifb07joYqvhV2VHWg9IBldHwD1lgAtlXE7KwHP5lkZWQA+c0ob8plqdsBkAOlM4dQXnxyU0OSI69k4wJzdGL+XPod6Z+SUrmXMCGDor5E/u2uA7qXP6V4ytBc1cuxHEF1FLabRsc7cYAdM6jp/Z95QDjiX67y0Snrmr+yDVqCHXbAVZ2hzYX7kWncQsKA79w7X+D4rbrlzLiMUqQGTIjqMU++NPCfKFsG5a0tETygKHB0TR6TKqwYS77nAiNV3vrVQCkyxNugaG7KXobd6n1pehr2AQxl5svvX67ppZKx9dah7kevSJk+CnjVBzsRIE4CbfZX2ZteOFkPBJJXKPY8PrfAsoxrdRjZyb85Zfq6xOaiROQOjRkkNOO+PAcpvgz1Owvqq8QwDZ8mjyjdkOwAAzI2lI1r8yrLPlfGT9xwAbpi3ot/elMM55KjB8LMimUkpsv0vgKAMBJ/D0u9Jc0COAcxBQUYWsM8+fPhowE9O+tFBmHqJ9DB0lmnvSiF4+3a1iQy7KwwI1SLSHL1rITY7YmXpGQS9c/f0+GHy33WdWACqjP/0iyeOcE7Qj/x7vbsCFhQbtaFZVhjyDeAz5/fkosg///KsEfKccsAyzh/GoEAaGDqAkRq3GBTf/eFbsw+YV4MpCTOEdt9Uml//+s9Pf/d3f+cWhHE0w45SdF8OvhxusQEMMNzW918tlg8MACJsnF9sU+o7aG4ELAic0N6SvaPUz23DprivwBm968Pm6WqNnWLpyHn0oPSLA1SqweKivmE0XX2QfRrGhO6rZ8lxD0u2NOATMigyEAbqlOOW/wItVGDzdoDcMwCgQHYAgFyb7hZl9jQyjr5Cn2gekwKWZ+vLz61xH8dtt/2LoxoGVGTje6f+3bt9N8GgBjh0/8urRInvtLuC5lL7SXUpvvryC3//4tlzp2bAcrDcHMWT0ZNJw3m3AIDYndE1Zgx+CihsH2JR50OD18sxf3t/R6ZQq4wzupyltrVFf6FX9BkcMwA+/W35KivQVF+h64lewV6miChMLgUZo6OjO7Ydnq4UAATpRIHdnaDLAjaHzMNuQhdN/b/SMwdlfgvuz7+zwy/95unOfFr+lUFLAULJcIqlIhcZGzp86jj0xXRI59Oxc9irU7/wPvkdNZFImaDYXnSyzjZrtuzHBoOz7gEAZnCKdZrrxppgQ6Cr/IwGQtaeOHR/435zP/He9mfbIWalpQ2giefM52mpczZ36vO06eZzPEdmnW9mC8/m/cwDP7Rhxgc/ggk858zG//nNexcBRHjqxnw/Xx6BpN/FeYnj46/h9G+D5Tz6z2Ci2FIwxgewmx+Uxsr8nipcx0ilOI8nu5VeHfX4SMRawolx7BSFTFDuwWTr3kTeKNphM8JVNQtkYLz5gI5ob2nKN0Z8hsMvZyUMhDj/pvUTNbawbhvEOh4CDVhU588JAOj9EkUR5SnTHCGZ7xNd3iAAShPx6hzDUv3CFtDBTxR7r1GE1lI2OZKh2o5oMkYfh3BeD8NDv9NamRao3FMXBioNe/SwXht3CFgEBM4DG1oGuw3H5svo/tpHVgZlq6Qoo5R6WyytTgCHnuFnRm6Ln9h5+uh8UQ6H6GlM9q7Gm0kPFficAZC9tdcnuEIX6eIUVoXnclSa7/WO8o/cfI+h5ymHtEoL+k+VzBS8MlzOhepWaiiRpO9sIx9wIcMcFYZ7zQaM0l8a4bgdlXYdcERpVzy1UzMr2a4iM8PBGNFaosFE92GFTZaFvr/bOb/q+dG5EpHIoIBTb0oht+OTs2flA2BhdsHOc48QThQkADgMC8TZuYLGYNL7yzA2u6HGgyJtRMBsPN5Sxe70upbzYaVT4IBzxPxqM00DCgd4AmiWWbRi6lnFmbLMHEVOs3/aqnVcyz7Q6TYVVfLVLclSlTbgxJHOTYGgXTQHIG5tby3AeIfkv0UGSx7xbuRni0U1FZ/3bdM19C7TcM4ZosjTbuMVeb4ZAAZQRx0S1keGDykePkvtRmN5PNKAMJKnTERGaZ4xvD0+t+bbxU3d3eVQM2EZijVUcDhxLjBo0Gd+frbdAmW9t5Su0HXHKNBnzgCoOjG6fu+JFMzTPYku2IjoHrzXCLD+Ztp0acG6xzK2CnjoHkdwFcNwGVWjsOR8B41Zzqfbg8HOWO+45UFsicrXyh+bhkYBWwm8v9e1ksnO27b8T1oZjAqzuQo0OFrfjfr27ZtEntu6TL9X9DTO8vXp7bvk8fustVBv9sU2vPQ3ChJqXLq/DTlq+qz1DqhE4T0BANBA3QqwToEizHIe5AhjZL9799bnSefTxftGZDnjv9e0lZwtza9L7a19QfG4nhe1CX1/6ei41lpAG476AgHaqky54DGQCZhEX2EPfq/8/O9/WM6mfq/0FqUAaCySdYoK/+pXf3b6+7//e9clUEG/OMwpkiiQQykSaU+Y1nmaGznZuodqIegzkhd6dzn52AbIUz1D3+vvLux4fTo9fPTQHZRgdEmWOQWtzjzOlnOdWy8nDqScI62DamW0eOVVCr9m7+0CwRqXxqhrvfc/hRkb2n3rizSXXfs9OgV90tZ+LnqnHuVx9H1/CnMqxVRjKyg57TlainI+5fxTr0D7F8fGzpuCPwJUnfcdVgcRYjniiu6jf2T3PH7wyEUfNS9ixuiMfPioFoc5D9j7eobaTao9pcb4ugAM9RrojOV3Gm3CNVaDhQUVYjvGZpftrf/8DgXOLG+wSfp8nFNADNsjfrcEMrZ85LzWD6BlcFsRztS+6fP4HeuQW1cWVKGeAvoeWa69o3tpbrUOkTM7oGf/6fYtM0GwEzbjI3uC85c1jX3uFJSCntP3wmFLsFO1fjbAy9/Q8dgAtEK3jgWqGy1y5VyLgaTrJUd0frVum60dMGPaJygqzpM3fvXGtjHiDyI32JvZS91PK2Uwc3HVswRY8uEyZ4vAQc4CrIfIO99Pe6ZsR36HbxJGR3SAQbdDBX3mTTJde9b3QoZ3/yLj2SvoiIy6unHISMvLMkLQvVt/7rPE+2y5dO6Tce6sw2HAHloBsn+Ucnf0zed4c37bkWPYGOvMPHt3dZ0X37kWi1VdB5SLl/HiloDaIHJuoDpkw7DQMWZ3S4Tl1I2iSxZEpXByUP4fwt5zya4rydK80ABVZrG6atrGrJ5g+mfP+79LV431TKVgMgkQDKgYW+Lz7ecS2R00GiKuOGefLVwsX+6OM3Oc911wsAecCHIjSKBvcVobHWhbB00OizBCdTm3NmpR9MuRM927C82/MPvv42WJEJceXsckRkxZAzjvLnhyctZ9ONaiaMO9eCGReOJxLSswXif3NqIpR6f0fwp5uCJ8MLHbE+d/H8Ner9IrV/dmPtjQ+18iAfu17bxLASaSHYMMo1/Ck/nWv3JQthDwwakz7ENyx3Bg8xvgcH6oHJaXNqgkpPTjCEqVrAQrCBspKoyZPeeDZgoUEe2saAwAOXXPbdz5AJduhhLjWjyDaljku0WxZUC3bkDMmayd1+3JLT2bZV64kOaJkOoaboPWCCIAmCnIZXXkIHOfKLoBZzowvQ+Fcs8zOX1WXtQgoH/qdPFIjsk2shAeGwTkTDpaa0ZQBG/Wf7WkKaoP0uz5bAVTDAko+X7+Gq6vStvUnLlIX9k0Otdi/DRrKArkS1IFkFGSOIriaV6iMGSMHTaJxidFbXqkqW7kZwlVO0ycvWd4Xn1XYKSeOQb0qphcBzVO4ulioDEAAGDEs2cxJDh3nusqxVFqq5Wl99ljHJeT+pL51n2JQkCHjlJKBJ1aIfo90bzIZyJeclxHKa4CjRtcQiZnbnJm7p0ijFwMUc4QilfTdA+aoEfyfKc9E0o5eyrV4znbGF/+rjsv5HkMKKxWmxhO+h4F5pjn7Xxr/vITaRkdV5CviCsGy1A6qwg4kwJUB/xbUfwY/8dIYy54DYXt5/0ckJPxIAdkxLMP/b2VeMT1vWfK9IL5sJ14wCHvY8u33EsOpn5ULV2U3V3XZhueMR7DKNg/2AN6+WsUQ1/bAFAAYMk9V6m/tETFXjiFPMesy8Q3Wnro1TyHnlWOJ9FY6ZOLHHL6SMYNEDLz0nPLHGqcAE0ed5kjyFIcYv529MzFnWC5JWLMWUnxp6Tf2fA00yit+ZyqJ1lRnag5ER09NNcvNsTlKFF5Xw6udB7AYICr2EC6riLax6Y5gI/2p+j3nOXfVMRPFec1FoEG5I27Y0gM38jsOk5fEigx+6yAu8ahCL4cYT2XosH/x7/8y+2f//lHp1+IJfAf//EfLkz43//7/21H8e3bX2cM+p4o+LqXaPhaO821nHwCBgIIBNaYXdFiWdprAKmaYwEaBAL0etr4Ffh0PnXADzH55JxJBmNzxSmhYGDAbXq1W2Z+Ii0ytoDOj74DuIEtyT6hOKjO0KNcWaWTagyjm+Poxr7IHOuZbSPVoGctbRMpEquikXUKYTwoGCZnUvcXaC3QSPnqOV9E/2OH+Tns7CSFIXsApzagt/ao24Xq/2cBm/yaADQBOp/Cnsq+zF7QHnyhIEsLoen6SUtpvR5ahld/RXa1+NyzjMnXdB2FUqQNQl87nZAyyt5FL2pMpDfyntfjSZ7RjFfng/dc1jmNXG20ddVbse3RIm0BXVIPyykRpXnrudG12CsAoLJHkct6Tv3tPdNuLOhc5Exs0QOqw+SC8g7Y6oAORQ0367WMMt+j6cPMTeRCZJCLWOMslqnCswoYZi1x9L2+n2tbFxilfhMyLTZqNKW+r+vZBm+wGO2AjWLT9y61lL+tO++CdKSNbV3vDktNJ7WWXkDP/I4d2rW2jVm9q3W0DUDwpEDb6IGe0QStwrrR/kEW6W3bdvVX8W03sLHnfRzqFUxCf2/biWeZ/d0uXPgqro/iIqHRHZL3ACHYBrGx2uL3RQBWpwi1IxX62rqiTAkCFaRVsk+f/P3Dl8dLVfOwOrPgBQAw7jhopkm3oJSEaA7Zof7HvxbqcOjgG0TAyLBgtoVxKOlZl0Ylbyu6uKN0LhZGFDI5oPtnG0gYXUzwxcA1cnBAhZ1XtA+ufzeF8jh4ORzctRHfNQjyk5+38Jj2/Re1mFp0TY9l5ek6AvYs95lLj4l6ecRQv1pBXSCAFYlQcOW0ejrybEJKoxQTEdXacXA3yowAQdDF0DgV/m18vYiDJSdK6ChGDYj39ERdQ8XZ5/ooYwyzbMh8YYxPHIMisVKABiwoptSWOFRg5dojGMiVgnJFyLLj4uCmD3aKF9mJr1LoYC6OMWinjfZS9FAsUqQy0alI6vSUpi8M+ti2IggQ93u/L05ZwEO9qVmHmRNqbZBSMPmy1xSImee+v5UE/YlPx4JjUHIfDAgM3jH2uz4673bMtVGXo8N5cSGjzve9YzGf2fvj2fPbm5fPZ8+z9z+rPZCF8GFdTOTZm6WtxWjfs9KWtjOafdWaF53XVOlNG86dmzineYW4EzWU4SyDKAg8SsSG+TO9fyibesYTnQlgwlxCr8Mx0Di1tyPQoaqvqsplWBhIq4GyZVuujQOC03mtuRE5TP5/FLlzKp02RXX7U5zwKmUiZ7MXF4OlH2KvYHDkbJ+ULeb+jPlaX8Iy1E5R86hnP4WOuw33e/kunSXar4xgUHdkiI25OjfMPUAo0S8cxqRikQObu2QtYhhMrrmZJeQnxjA+1MMTCQHoGhlDN5Ml50f56nlXIabIltCXvUfXPN93VeH6yGmYXX7eCLDMn3MpC9LV2RsAoLnIzNsxWHAEq68Yx6JfHgM998q4YeJVd9hhiwOW7jZh5G1dQJ5y9khSsFJw8YB41LygDo+dkYIA2d+55jlXAmXDFqAdKY4Q0VpsGUeJVvRHOuZECp9bZ++fnHmBiZyznCGNd86j9k+ZRXIeNTcBK8Q2eDjXdweiFkF11kf2F/R7fRfQO8DNyykcqHkTQADICKvSTluZDO6bXhDC+kaGovKxKbzoDha1f5yemILJdoA+RXaJrs56yVlXGgCRcEXz/8//+l9dvFA58v/x7//usf+3/+u/3X74/gc7h3p2OfYGDmrvMS66C2hPEEnVmqUYWxg8AA8aW+jWKiD9wc6n5Q7y38uUnY+xDki69/cGH33GtFSVvdZb1hF0Ewg4ptdhNKEPY7up533asj1//vL27PlLM1NTbFT6XWCQ3lOx6aYOyKhve1psUp/PUrTN/FErQ4FBK49fXWzybKrvkLpacSh53gQydgQ3QaE4EnKIrEecKywAoPu4NjasKkVjzdwps+HTh6S3aQ+8UbtFnyk5jOrAoA4XkZE6E3QE0H0AANTtigCF19sFSdNOjdx/yQVsBroLbSffZxvn5i4NMTZ1o86VA57Xyl3tpyiwBlCO0W540ONebc11f9vWPTt6FvQbsh05nQtX9t+15yZAtf2IvS+13q4DVjltW+dpwPtg0onc43B7jzxrva9GzC1LJyx/glvUEXNBx6Zwfw0kOIHLtksvy81prU2bBHAHpkcne14WG5Y58bzTCWNVm+dszfNVqJpBY3DjnEPk7dfsRdsMu2ju1K07zFwANuSW12LZVycwQPQxxZE19QZfVwF8bNx7v23bx9vu2J87cuXIpi2LMidZ58yr7EHpv+xJyfIE0U9KNZ+Lz54aAJZPDYycwEa2JvKLdq2H/Vsw6u2nx0dT3a9tKi9/CwQxra29xKHnS5hAER70uEiyBhf0LM7bnqTLhDUKtx2Q7XjKsRq6wyoSBFXdRtiqXH7R1quP8jiHCy0iUh4Bkd3MRmHz5K2089swQ3Tlyf3ZkTAfHiNx5zui+gspPgZ5roaCjYP99EZciucAWtgQA4QjAwCKdmoccmaUWuHqymkzZCdHRdammBzFNqLUMIYv1+78YFhysIMAZx4+fE7+XBRKkM8t6ED45l9y3lePWDb4zjX0mAbYOVEUEALdI9H/mrgrJzx76iCF90p/74sR6l+ESj9MtVltxZ0fPYKoyGrGFwXKfpIzJSfQh12giXKii6rSwtCR1gUA6LtiauhZE6Fv7pgpbUF/tvCjEAm1EbZTftDF39PYPcc7R7lA2alXcBgAnL8tYDGqr+tbJxKaY5XuzFU3k89M0ego2ONITspOHctXL59f9r0++Ul8f0dPVKn4+qO/BRDTmcMipIioziEAwH4mdRPQXlVRKI0NQ1tKcgoprfoNc/56Hmwg+Ryd7gKkM9H9g7nDQYH+us8GRl9pGTk7Hbv3RVtK4ZTqfADcIFORTaKMYnTlvRgrKPBZt0n7Oc4hc6M0Ia7HOLfsGwW9iktugwlngvMX+XauieMVXXDOLSL346crALCL8E2EH2r4OIlxvgwAtIbB1jG6NtTAkftdUIwH/WllKcOwRtxXkfrPqZngc12DP8pMsuba1gh5inzJnJzK+cw5e8DzXYcje6fgzwLQABlmTRbAptdeqNBtAeqz31crzbIHkOPaCkQKbRz2entNcz7IRz6O+GZeMa+xG2jld+pBeA7qCGRP027ypBzpmUcHTW5/6Nu+fg09ABOf864jUXGNU0wM69Kmnei7duVUMMMAACAASURBVIZKT+ceBrEeT8obRpwLZYlJUll29uwz62zAYc6TAWOKB7e1GvfP/kquteYGwFdzKrAq6QbNeXU6hgq5RQbsNUAWyLHGqPT8l/0GK4n0IznbZinJ2VMBwOogWELaZugdnALdl2CO9uHsH9Pf4zyIJUIUDZsB3apn+9f/8l/culDj+Muf/+x1+Ld/+7fbj//0ow1bFUL89//x767UL8qx/dyuIc44tVNSh+X57bvvvp3ce+WZqzBg5uFmxoTmIc5nAh6aa40X/c886jaWn91nYTVEfsduOQywOV+P0sXXzhzMv67L9wFLvpRBonV88vT57bcHOe50LJF8UKvpgFHSZ6r+vxlbyE85/tr3ouVLpr979zZFH93W+tGBnDiicRTi0JU+X/2qewhIweEOOBC9q+tGX8nGCECmCXv96k1TW77cfnt4f3v77p2ZJbRBU9FJCkiqlsJrp2d8vP395795zQ3smRVzWqpuAOD5i2fTGlPPFDZHWh8enL21a6jtBJOwjBxfr/YTOhan3DVs7HFebdAA1+3idef8j/5UJ4UFPiBfjpw+ADmAQPTY6UyFzpSNjYzVZxkfrD++jw1rBt6nj/X1G+x42to8CwDgbDh4INab04sahTegSn2s2CfWfSt1idpoW7djm8F0wMGUvIWxiX6MzVsKPWyhnt/URTmUfK9NAQBkJbIi8jxfBLQYeUOGKoE79B81jVYKGNcbPV6FgF7wWXWw9uyp8R9hjjMQQP5J6wtQqz2LjkaHMdbZO02rG0bB2Imn5tTZJ8c3YfxbhmZvCBQrW72gHPIOQOrohxogmkuYDQVXN5jpWkDYThW6YltIhiHTnrz7/Chf8XcAQNfYrzuQoDwdTVydZE1ELnSU/56kRB1OH8TttGCAcwA2A2Abn0STUmH66gZ4gYygHTrE/eTqM0H4T3SZ5/J4vBtrbCwndhbZVZaTk++fGiDbscjBStTeB6BAgf7W0XSOcvPJyCkLpaPF/qZtVboH3Ds7xB82+LABgA8fMwfPXgg1EvWyAEBO4ETHJDQ41H4+KveveT3OSY/pzouyYZ+jK5TbSsQV3E8FfISenQApq1KOED6ZwyBPKGGh+mGKZJ+JxYBhlvk8tCldX2g6YFUBtN/l4O811u8cUhQv6Kwj+aXahgZUNLv1JyzQC16ZLtaimESNtZ76AaUzE+IrAIAxzlX0hQr/rnwuBJqih6U0z74vxcrzcEeB4hmPEG9rnQVw2WAh2oMDVyGb7RG0m+joXqcxjissTsQxjhNOBEVxsneaz2wq9Tmz92d/n9NQD0UPPk80dTJkwNmJWE+LsuhZlPMdmtO1f/1GiR0tflB7os/u+oCiDvhyOicwrsTAep5XkVIZYylYV9qs8y2D1DJ3yAZo70RfE5Xb4IHylZ8bUMoSkL8bJ3BYMavVHM8411R0T62R/AhZ/1Hmi2nE89p4bO0RZtTk8kb357XZKxTpaQ65izWdPtw2JLpHT3Sj7TlLo8w+UxpCQB6dGIE7PKNoyZbE3TNc03u+jAIU34B/XRzJVVGdB+C8e2bknQ3/1a86uqP7hfkYkOFEqL2WVfRE1CMjji5gLTDw9D7yJfvpOBOcqTHGun+O49K1P9s9e43NEEEw0Sld79XrN7lfz4D7vyPbhxUjoOGcERxafT8Rr5NHmFuTEpF9jcPo2jzN0UUe0Ibw6P7DGtOV1Io3760WpsMqSU0a1jefO+cZ2TvXbo2RyYUtG2vObQVFilzlf+jiXjfXAblq2BQpS597/fi5VtEdnW/r60azooPazk31DZ6G8bOjhKIrK9/aevDZsxmD93pT5GCtCMAxjX1+IuyYEznOgFs6Y0lZyA9jT0HGpil9+uRIuRSRnONh+dWBki5ir+patl1clyD549lHt5siv6RDKEhBJFK1EwA29e8ff/jBZxt9rmsLMLPdpeJ5b9/efv7bz9YxHlcEwoxhszZiMCul7YVbHIrqLodR7AG1B9RcaJwpfvdoBoTSGwB8ScXCAcPZ0i01fmoE6P1xrMkvq5ySM0nlcRgEsFRcdb/3dWcJnS/T7HXmn9++PArwSO0GzWnsoNSCMkNHskApi3edVjw+pYk0yu4c+3fvHJzwPqjhGbu0hfGcztl9OIGxOjBT5DWtT7U/Fb0HQNC5UCQ/kfuwH3VdFa789VcBAB8NAGgNf/rLTy6AqO8KPJc+1vl79/YXL6V1X1P9kJW2aZwK8/T26s2rWa+3b38xAwBxJnAB2YCeOM65ImxtCayz1/3L+4AMsCCQEfNv5Rj6jj2PTqC7U+oNwIIBOD2BvX1d5Pf2RWa8i8W6bZHMRZljZTF4nxOdH+q+9kod+hUZ9rlrgCCBIumyvKa1O3V3djvYkeKXAB1yRf+GbZz0RhgvXkc6UngM0OCTbiSdScDOeq6AFHY1bIZd1PqADad4+dXHA7g5EtBAeL2u/Vl0Ds/hc27D8eiMteyzruho79fW3fJ+a90PmGkVTVMXihFt25t9yjUBWPU6thDrf+yA0/1h28LnOweQTBeyFsg0/V+t7A8Izxixt2mTDrvqawCAx1NWvlJVLqwQAQDbt97Gtn7H2RpmSoPlMr5ClQMAwEon8h9jVN9DoG4UKkI4hQAxOLywzdfJZw8NFMOQDcGhwpkeqcKqNZps43c592eb1fGBMDnG4zBwAnbMCMv22RM0161eW45DUKhzrVSVjfDfAADjsZK4KzBXO/MyZAABQICHD3EgXrwM0KGIGnm1PLcd4B6pUHdOXQDPZ4XQvaPGekEvXVPrX9GdejYE63FS8mmlC/CzHUzQeB0+554VACB/GwNd39mVprctHEFwWlOyWHdLNFGmXane+9nfTdEsAJEYinWmXA04BpcVpvM4Y6TbuRbS7368bVXpqFconUT9rUBcM6MUb0flQxt0sL99yZn7UOpw5s7+hxlxUEDSBJLnhLHD2PRvKKk5l5n7094xL5bXsibVRkINUM891Yi7iHpfTnTyVJNnffZFHbuivMfxDGCkn90GLo6Y6kDgwFyvVdFwd6pyN69RQaZNF94GBPnJdjIU9Wm9CITk2d+lwC8EGqNmO20xclt4qE4rtTc0Jij+OQtB87NnAp5uwcs8hyF1zsi5XyN2Hz/2fByqIsaPI0rLcSHyvtfcz0rtBxsOzcuEOlcKes7SNUUpzAM6gzSasvIceWafhQUUkXsawziGcKKmT24fVbzVxeFaL6bGbSJJYQ7cy3gMehstaiNTUFX79P1vH6YrBuNnv4+TWopczkPNk+lwEfk39y0TzNeoAUSaVkRl5sSjqFLdIAjyw3U8fpeuUzaZW9wlFIoBto3GGFT57KzJHLKTW655JBKOoTvGac89Ms9zutIBPPx2aAHhxoDLWM794/yd/S0jRY59GBSnEwjakv3AuqUIZFps+gyVlmzwyxGbCkOA+sX02/moGD0+I63XsA30bSNkGQ/QnHP1+7Q2wGE5eV4L6+dQ85GrnsOCD9S80bUsC0ynTpQ5576FI9VmrTJfYEBySWsbNe3AUewFlkLrhI6NbEnwJfKcfHjNpcas/5EZup7e9/ifPDVYwLlUbrdB25ULa4BAdU3MKigA0Jotpo6XVZCCZ4k6KgpMVN1pGC+1rk1daEEtFYjDsUevqV0f50TPwrhhiDo33mCT/r3d/vVf/9UggF7TZwUC/PTT39zyD0DE89HihewtAB9YOOgv/UvBOs2zHNGkAISmObaPGSKxASj4BwuD2i76e4qmPX9RO1Z6/0nkkeSe0yUTIX1UKoDtjbTJ0/kGeJsUBqVudF+TThJn77NpwVsPoy9SDDCgBP3rbau0UC0MAQEXaoUIw8JFwZ6HbaAaJGbauJq45Pjn28OHh3RfevLMhR/FwrCcKc3f5+pTZI+KyLo9YmVJIt6xA56/TEqCa9h8+WJwQf+qmKD+ff/+NzMirjbKkXmeB9VXkP404BH9QAAiNk5sKeTZ6I6CichF7CFHuZsOERmdVIQB8FxANYXTeI25384osoazl5ToUxwZ3Z+1CduEPWmfic/eAQAOypCKQ4cHZ6UcsD2t/SLPMicH1MTOCnMv92asmiPYUBrfi+cvp06Ex1jw2nPZQrC6vu4nAMB+RtuyHwCArixyXMN+ug/aJSUhwBp6H9sQXY19isyEcYl8v35uFSYuAEBg0Z8vseeqDwJM246ubtP+zvwce3sYNq4ncezvFYPyXmMvAMhY9q8OFNuOyWdrtzTQuJ8LH5pifQQExDKL83+taYUNksKZbeNdoPCyRwfQVYWSFkVfAUDbR79+eXzcKfREv8pCmarNKarTg9bIdoqQXIsV7eglk3BvWGLYXCpMVvnb2Rs67+lDibE5SqQHaFPIRwv3Wiz4vUE4n4Pyu76I083z4xtdIvCNpmTRS2vtEp+lPheVsSLH1sjwquTsQ/QskRH8cO5zfx07ZaU+c2V954MrWOpgppWKCqkZwW+URXM/ebybvkTP1UWzsRJcRXI4pET+9yGgfIPOX7vITGE25k7jRLiz4WOUh6kQamFy0wyKdp4w0mNMnyr3zFXWM7MwKV1NY9mvAV4hpH1YOteMjetgsGNcVKM4whtkNErzHHxohxmjn6s5lcr/R9BYmC7aYyIwj75uBOVZnzNfJ496G7hfE4amBw2L5PRODsByzScfoKcbyE70ixQuQoHisAakuLYqwaFKe8TcSy2DoixPFGvowzWkMK4ikFfLxptSVoJAjwG2N/di7gxKT5uyqSQblsa+h+VLFRqRCCKkujzKOU6EgITQ1pmDIMrZ7ShwHC3tWYxMzofPtVN40iHAe6SUWstAgwBhCmxAwfKj0QBk1HEECzKJ0uvioDGakKVDa7ZBk/1ix7spWEwjRgdRcj0bMjP3PPn/29BhrZOvi4yPDthnhG4cjCvvVSbWgdZYoY9DZ2Ne1Uc79Q2uOeI4kTi5jFnUVYlcAQn6ef/wwVEAopKAC5p3Gy+OoET5ExGF9B/5m33LubZBXovyRPgSCc8zHHr6+d7JL41DexgC9wAc+49K0/fvszdZPwwz7xXngbaQqOjZYnu1pa1vWSDJY1jCehgEqwPCRHto37VAYJ5LY4nzl3ovAMGaM0UDAZcw2lhT65z2Qs65SJ936Mj63fRyMWrs8IUxZid7Of8DogxjILMimWk9+hQD7lrINHIyVmBAu/SVznk9OeKMmz3g3O3KUmQSgHnmNx1nAhAEvNUz7IJucWLjeI+dU+DJDkXPvGR/cvhD8WZ/adzn+y0INa06z9hle8kRdZX3GoG/vnvn1wSoWp7B3ihr0/dvWoLH5sKD6oRSYKRz5PZhnTfJundv33lPI98U4WeNX7vSecbv+f3y5fbb+xTr3XtggClouNX9mmc9ryPqBQAU+XbLuT/+0a85gv3mze2vf/3p9qc//TlsrsqUd2qtWZBen+Wec57rgAEA6AwrNcSt6VyEOIYtDAbaASLPdR1qEWzgQWP2ulemx+94cvv4qS2BAfHokqF/W+XfehBr+mlt3BZcFEMAG9COXgudIQ/RYzquAl/MtFjPqHlH1sLw0x5+/er17fvvvrt9++03Phdm3mmPiEUlJ/6LaqlEtrmuhGvLPDN7Q+ALAMBngn4t5KfUkwEAWlgwQY0vt9dv3lxSHD9+UMpA1jMsh19vD7+pEGlqwAAWb5sntnOcSnSSPpcaCOligwPM+94HdIppxXwAAIIAlqXTIezK+tLcyiLieoBonOewXwOabQCAPbR1L3LCrIumo/h6Tc0EnA+dvtTz7iki61OrpzbXDkRge24ZHBkaQIc13T4Y8l2Au2Tz3j+jv6rF9ff4ENWB2EWceeYp1zkBEs/jqqezA3OMh3HHNjwFpQOCtkj8XdSP+8Z+SlqMr7ftwOq/zPlxvncxZVLN3almWjwnMAcAHuMgr+3nPvMtGfrg97R+mdtr2z6eLUyL0/WNfZLHO/sbG8q2chlJGzixbGuh26n90yATNql9pxYB9Jh4gOqKuff7x0dSjHlt/nXhOldZDpLpzczGMBW8uQvLgOJA7DxQNhwTyL881L7xXtzcDwTtmrt47vP79IA9CRdUrgU99v0Ob6EL3Kg9nwEQ2X/PRBBEXRfcBMMBDdq+bNB4t5PKu5fuCwVZACE2CAAAQDpGd1qKtThC3QgzKQfK018HQp9XPYD73FgU5ZmzOD046g5g96EYj9Ma2n99Meh8zOwgWPmfSXHwqRufg+OCRzXAKUJZ5lNpYQEEvAcmcnW9pp2JfmaBbM0FPOyVoLyh42Xv8d5x9JgHG+Q6TG1VSXcAn7lVqMSHtNGCmUMb6HFoLGjIuZ8iY4rkZH51H+Xj6NmpNBoDplV7v2KQf+2cUFgyeylIpsYWR+jQwuYMdkwIEVMVFwXIRqIjpnqGFrha1/Y8lgYs40TGGg4oe2g7qhLAGPXsK+7hcZYWm8/sg5TzgdINAk4XBeoJXNsbIlcGUe0B3OCdDC8UjabCxZEsFCO0838OEUraxp6dnlDmZLgTLWTMAATbiBknvfN7kNy2NNU8Vllvg3XLQBQwUX+UNWCixkoRNH+2UzhGUR1c1sRz2i4u3jNKr+pe27KSMRBtYk7FOsBhYQ+NbOy+zt+ZSxyFE/3IWdRaWv4/O21nj5NAjRIqetPSJ4o6hlsK/X2YXvOhIVNDQWMEALAM2dHg5WRG03fEZRth6EdmRGhwtvwcdVTpgZ65OfIGIYNDm3k+HQMwmFy/obVk0AW8x5wGAMi1t4G0z9T+rIxpG9CA1BvEW0YtBbAGAL30Vz4OHYBKzkjWBYOGNcDhwPnK/WPoJCJ42uvt9XOufAtr8np2TpQwTDU7ahfQ99SdIbLB+WEuog8aaS5Y5Kh9mTjIMZ3zANBxpFJ8LUasfti3yBCdF6qHx/HdUjnOCgCh3qEIomVfGRO0RVQUWfRqAiE7Xz3MgOR4Byin0GHOn86/nH2Bzd7fjbAKUMhcpgaDnEgCAJEPMNyCmCetk3TEk/N8ClM9sbxjv/C0ur+e89tv1PI0TifnhiKKuw2n90r32MjFpqB9bLHA5y+eW5+oE4B+xDQT6PLjjz/e/uVf/uX2889/v/3P//n/ppJ+9ZAAALECdE103wFxMlqYV2YAuODgS9/H4GJzq2E5vHyhDgUBeHQP9q/mQP8jj1kzovbYIlP/p+23kJfUkCJNDhlCtwhHwiUPVjqZ54l20XVoR7a4lseptcJ+Pbo4oI6r9Iu58ebN7Q9/+MPtu2++8fcMAsjG+fDRbAjXdOpZ9dy4/e+z29u/v027xeaHy/Bz0OJzUkRcZNPvAaarGKCYNI+3b779dlIc0zHss/UtTArV5fn733+5vdf6FUS/t0eR9chg7P4U51WhyA8X3R39GwamQA30sc+IbasCtF1fl2BbjlLmsVHtBTIeGRvZsAFt75VnKrgYhhnnMXs0PODNSEGe+cxQ7BQ53eBQ9ElsLa45xbZX/S7kwgYA+Hycyug39OLIM9eNCcWcPT0gwRJp1BiKw3kcW3TB1WmPvrZMr8C++Ddt+cV9mEeLe0D3S3pM6qh8rcYbOihskwaAylrAkBwZn9N8x9AIQ10/pHCOMCcl3m2Tk/aYoGaA/ugL6kAozTZnzIybggnYN8i97OsrAJA5TMeSbf8xP9JJz5+myLRteYDtpoXiN/k64d1cbG1Sujy2Bs52gUafJTEAsIG2s7ujuFpM6OzLr+vEXVvbIXyhRTMBchQdoW7xj+0sHHrwQYDYlJIsE2FrPr+LrBQx9AFoC75x5lvQkE2FwjGFdEXsZRegwHFecbQxRAb5WcDAdsy/dg2+y5zp86rFAp2JSvwomeNEnBoA+74oDyL8AQG66UU9cm5OaNTUHEh06C6C20i7BVSLWCFQ2aCMyQK912NfGBVtHq/u4+dTlI/CpX1tAwAxXAMYEAHyRi4NJ5t/I2xnTTYjIIIGpzASSqwKFpD7RJjkf+47DIXUvRljPevU3HUQhBrOQopVAEn0OQ6qTtEWtKEQrRQY11yA8n0AABgAdsIKqsUYS0E9zkwcY8Z3CjXijLGfEfA2Kls1gnNGREBnBsrV7xy2aQsYdgKKRfNhR7PC0meVKrULoT0RBkVHkuuKAMPRZH9+DQCwY0jUokDQ4RdlbRG4EqSucLrz7hdV3Ub1QjVB4UPjU7Q4sRbARiP/dfZdKbwRUAyMtHRMJAvDUd9VtCQ1Lz6lkrEpV00vavQfZYxsI4d2O9Z6nuTfhUVhILDnFMNB15ExnHm9mW7KGmLQ2uA12+BEKlASVpjaF2UGbCBwHMcalmqjxH0P1b1eTaMItNQx+KDCRQWGrGBLZ45hhSLL97kXe5OxRzHH+DH9bJ4hCjTP2kh7DSRAo50u9vqbN16D3YKJ749+aB44udN7n1IY7RTFTPoOxZRQoOOUl53mPTIssNX14lJNnP2XbgKjT5bxaGPJ0aC8j4y7GnMbFTuW2SVCQf5hK6djAJHa5PO2uhB4/p80ItXQAMbSNkS8L4aplbQFzpGN7w8fvJdD8T+VvAfga90FHFbWhPNhuV8ADNmDYWXApHIobdES9d/rbyPQYMwBBI8siu476SbZk9orx0ZR95E4vxiD0OyJ4G8DO4ZUwCvS+PLcp8ixABjo7fpu5HDr9LjeSwB7fY8q//pXn8HZtHpsAWWcCj/Lp8+397/+Og59nJ8nBbfSbtD7yOkJoQDv2heAXTbKSflZHTAwXg+ImWiWJmjOTdM3tG6kgcnhY671zMjgFI/rvN+1VAPQ1PWpMq/XVF0enaJr/fOPP97+8MMfzAiQo/8f//H/uHUgNWiko+REUsMhAA4GefQSAK4+4zz7N6/NPPHnzNxLmoHGraJ4otWjx/R9RaxV10GOqp5bFPm3v7xNNwRFGB2li72VArYBXQLoBEhOyo+c7kR/qeVByquZBFOcMM4fc+4ihwBlZVnocnLk0VHoS2wURXddY6Z1ivQMLhD44rmLNoq54QKS7wOEhBkGWPcplPtnL8zm0PqYbWKHX4hlasno2kTUF446FdW1Zt5nTpvMGdGcfPfNt9PF4C9//osZJqRUoDeQEeg9AFieNwAAOrppWXWYfe6aK48sjY+QomjopQjlWNfgeIwTi5SuBNiAZixNcfHKVWm+dtuyTTbtTunAcgXD9Rm3YHzxIkBF2Yo8O0WFkTMAqx7/1jEwCAEzVp2o6JOmMdn+PsXpmFvtW/lpXN/Tsfad9iu+k+XgosTPvK70uTj/kdXZ16eyf+RoGDPokH0N/D2ekfn2c6j22Fo35jjgUIt5ZvJORHBU5TlHe92pB+Mz9tj1EThsILFBBtnndlTyHMcm3ekBtpALCKh7SlIuSN+6Pk98IOx3bH9as297Sd+Tjfj0yUoDqK6cYo9mrjZ9pQAAtpzvURDdc7+YNAe8eLw9uWcANAA6jjGOFAfEAo6wa1F5Fm+c9tIgUCRGKmrUh/J4YPMc6G0A7XwWRUkXKt1qx3nIshNq3LvXqnqA17nVZ8gnh0YqytQ4/LK7V57+Ma2uv23Gw+/YAH0BsMToEJUxe5koWqGPpx3YJapwR/+/CyjMYLYZ6KKCrsT/+fZFTqkd+zg6eU8HMD/eCH1oH7jVu5qLj1NQw9soMt/vagFC+Jz1PdZ0f9ZCpKkIrtC6DNuMpwZznTbqHnCtIFnnHhSEi4Ea+i9zehnLCgZfIsnQee7GfJ59swEy++nYEENOSjMHOrricqBVdLG9rm28NaISoOuLUWHPB6BAW3vAAkg85qB2CA5qX7AuMrTsfLWlE4a0hGmxlDvBXUQVpkGpjkQbJMgtPIXka8+qJZBzFhNZDSre6G0ZQChi7d3UbEg0Xs86Rm4nPs5gfvT+OAS7G0h3EdEtzzsLtw5pgIKkSQhcwSnwvUttvUc17TAQSVlKzefTXRvajkwIr9c7QltO/iDuNXrTegwnO7lxWyFrLQE7MdiYOwAA5eb63sqjrMOEEHYBpse0n4nMSiQLg4euExuowzhFEaZGRhlA7fgx52wrdJzynpUoVQF4JwUka9cIcNcxSlIU1tIKp7+z2hPGuTnnotdqZBtl572gyGWL0PjzAgHaxSVy4hSNxfC4l8tcj334ZdF3R8ET4e+z03aMPrlbbmCAZ35DsU++4inIZ/p4d7Pu4YjOipj7jC9DaOi9NQb5e489ufk5OzGc6K+ss3VNy7iXZzMnBmROjqfGKAMVgxKjFz0QoyBrK8cl6SoHgMSp4qzjPO3WnsihLQ/Y7wD1OLI43wE2rsX3zrpe8xthxlneu7J4HCP0SJ5ldZ4pO0xrwhnhbOlvZBProzZ4Aw6VUSRnib2jz8kZ0ZmNzknKEnrNKY4FunKfUzNGn7NsuHfkWjvGwAMMq667qq7vvPUUfYrVoevj8KTF7wfTtcMkLHji8xOwzFFsdxqSsfroAnmsCY6u56nnw50H+vs4vO5nT6QvtUx4dtt3imQsFkjA+zgXugZrL2bDu7eJmOuZMOBHx6zPomclA1UpXmkVajGoIoCqA3DSez7dfvnl7e0//7//9LPqfckMvcaaAb4QIWbvbfDpw4NSFMoQMpCVedJnxABQvYKRP0+fOAggZ1l7Aur5X/7yl9vf//azdcnLFy/LPkrxP/0YeJkWb3UwJZsFDjRn/qIvSD+pnGQvh52R3Oo5cw56RQ7BRCMNHOdKc65nkX0S1kMKVQoA+Pabb2zLuIXhl6SEDeW6MlrP6boNt6du/ag6AA8Cqjz2U0xW9Z/QGbGdAlbIqXmpe7om0mES6iSJAaD6A7IP//a3n28qBjg1IZaDux025go5wFk7zKvMB3uXQsv+/BT5284XwaQWQva8AyQeeT6yvJHmBEOpjVS/RfUzsPUuaSgH4KS/PHJFtTTYJwYblzMPAACLenSRI72ngC22A7INOR8dFS3n9yp6OeMH0D5MvOOUrvTTys8BHWrLocu3A89rAA2BOU+KXXRk2l0ik/m+9h+6Ajso7OEuUgAAIABJREFUsqTsh53PdqdrNwvLINulq01mgWACevqAKFkfvB3asGqOvd86bzNfxouSbshc23hjfE37RDaj4673Y0z1NZzCF9AUoNJr1raQT62b4mfY3hPTROCWWamqU9L6M0XgLvrZuQsFocpalP2FXvN8AABcHLBLnnSrmOLAT555NtlQQ1fEJ4IqigRljE2f72x69ymcsY0oNjEVJbMIGYSr3VOYZlG14oRlvLrHw8PH6aNrofOKPN+ws9MopGyV7XR25bYTs53/bcp8XHOlr8V8rJNKG5ZSVCQ4rZAc+Yto4R7/yPHnWmymHOtU0k5FyxSy2Uo7Tj+OctuTLCM9B6FR8pyZQzNyhHTf7czP9VVEzHnePZcy0SZ3aQM33ScI9PuUCdYEEeY2X3VI79uIzRr2w5OmshgA26fc8z0isoH6gwBHv2EQHKNSUdllDPaZtA58JiIvG8LUrjq5NtAcjVmIddeAQlgzt6st2BZYCFbG5XPlg3RdrL2fOEN0ArAzLeO5SLLWR1Q/tY0SLVLXpKhfqGl5Bujx3t+lPyHUpoPBKoDze0XUczb3bUvRu72AU18R2WKWBSK+UmzQxmsfGAeUe2u+oPtzyIiI6jMavyLbtGbSa5IfQua3IykKmKs3V3ASQWBtFhY6BhqONQoXSizrASDCmFOcKVS8bbDSw3jawy3jkP0SmdnIuyJ/am3ZKJiNwRbg4/p2UFr8yveilkJbxsTxOgCgjX3SVgRimo6cqJgVdwtNcgbO+K+AVQyR5tuuwpIuSlagEiccqYiMuDdOMDb8vRrZ2gsU1ptcQC9SgCUcqW0g6r2wKE7ucDqSnMrNE61YkFaApBON2WvBnDJn5Id7z3WdSLnAYd/O56YXct4S9T6MCvaexq282ogciuYmAoPi7xR4iNQz0WflIGh/ydn6WkTGuhtAcLffxXks4GE5UP2xo9UAm8z3MYIOY4L19bnwQarBOhAzuuek7WynwDp02DMHSM18nRoalgWkRy07JTL1lvZ063VHkVtc0+8BbDr4KVlwZD5gKPNgoGwhNmGQpVCiHM0tx802EOV9GAAvCsYdAFbnS9eWrBbjAmdA3w0TMnV02MMuyFsKtJxWaMZsXzMQDmpswAg5FT27wRrtrxieGO1yOnT2MYLRuQa9m6qgPayIsSL1BhgtQ9tlhxaPLRrHOiE3NFcyan/44Qc7+LLbdN1E9UNp13X1ec3921/e2YmUA0mBxOzvRFj1GvVTohtEG3/wubHRXbnus+RIuNr2BYyl8ryuJRq8nDccaTnFfr5PcuoD2kJ71lyIMaAxhpkARVJ5yjmfqgfggA1dPVQcsM+ke2PfZl8eh9vsO7Oj0sEoRQIFLOf+mc/UJdK8f3jIOKjboOd/bV0fMN0ARlv72RF1rnpe0wRIZmkO00VHjofOhvZxQDjtj8gbWDAwuHSuNKZYsMhU2l5rvtVp4sOHT7fPHyuzqHOy7Nl7IHiDkxs4xXkPqKkaAAmupABdlmbrEc77fbAFEAG5dbUZW8i4zpTmOT7H0yl8t22f+DwtiNhxwU7BzhjgrWBj5HSsU9KSkBkC7BJszPuWn6uwKyDb1id5/CMP0VV8f7NYNyDFtdCb6Hfml7mE+cU5Hl1YZu/x+8qnayTaOrSBDs7JdoDRfQHGe4SWXMVXdJ0D9ouetKmbZ60b1Op3uSfnxDbXk1M7y/urUUkYDHT08Dow712HpDjgTeDbHh2wdStBGsbGuAP0nkKr2PDpfpcij7B5XdDagbekdyQQh6eRvTH1u8pkte3Bni1Ihvy+AADZKtcfAb70sycym0Jz+SQPyLe2gkbpcmivTIDrfZjDTHDew0ndv2siJFQRkPRtjzAIjU5KVz8u3lIlKEWi94zCW0GkZdts2DUcov73AMAGAWJ8Jtru52wq6aRK1Pl3AaWVW8ycbEfta84/67Df2+PRujiyVYfuHN5rpOVsjR2lOg9Lay6KURH95/ko7bbvvVeOPeE1WoAG39+v7f3FXDLave92p4OPjeSyd6g/oD3J2D6F7TI5/m19OykAZvGs9WEcoMcaIwwH7W0JYASe9hr7RZ0W9FlyKmMgl3lU4UC+kJwdGRcIDdu4Wq9Fp0xLNdEQzypH+OfvcWrJE4O2aQekAEAXY4T+3SHWNaCdYsjpDor4my2iVBq1DaI69CrC6SYJg2zHMMSQZ79Rv+BObDSqGSMBZUzqwFSn9poE1fawR7GRn3oKAKFgDrfg6w6RFdfahxGY5IgpYhpKLudQUf8TNaEP72kJaUNFRYqcExlA8yifa/G3y/gLdE60rYwKFKvl0LNU6sZY5bpxJsjDzswCtP7OGR4ky6hGjHUKn9XoBmDQd+2wL1YVeaRQrtPTWVTnKjGnmdSwVD6xoxVq6fXy9vLVyzKOYqBDm47CCrXR69Z1NW26ETLmSsMHEMk6mH/QyEUMub03HPWoww4TYxtE90aQvotusIxwq84oUf04hWFRHbeBsI0aZHhXY3L6px7Acoi9jhgjLqxa+mvbc3ncTtE61HUDUrv96KLGow854zZaiNIu4I0zGbQAf6RzucaDXNE15OheDZhDWx293QHcG3kZxwFFMWbzXKdWwDbaL3Pa8zQ2Q0EA1tvXW+duZE9lnOb4+aWt3wEBDI2vopmcXWRr1jzsOApM4mhuG8byy7UaEv1GjvNM2o9nLU7bSMYKe+vj57Qb5IxogwSsSy49Z/8UbsUhjR7Qs0DnBzAjauQz04roOBjcX+dHzAE/g59FheXEpkowRD/DGrGiPGygOEdhFtiRbbRY0cthgK2uOZx3vSdnWSwA9pqcZIGHyM8NGAJe6BnsfL5Klxl1V/ju22/n/GqvCfSA0an5/OtP6kefVBQcePZPUlOSr/vxQR0TMv+u3P0xwSHJQ8kxUjK0HkReNS4AORgGnFOvhwCcd+9NYXc6xPO0XhSorucncDF7TiwjO6WVSYrqlRWoudO9Xr9MyqHAHoEIOJFznprPm6r/H6cAqkCA2MuAhXVGli0TIEtOq9Lc6pg+jbMv/aLraXBv3nzjFAHvxXZt0fOmRdkXp2g8/PY+xSqny1PrYWy5ZaPqAAB7nfXcivwrSKc6RvPT/bTZSFvuXWUJLaiP7YD8Ju2NQMl2utARvLavj93FefT+Xd1f/P4Yq0ll87lqIbpz7eavr/ahvJdr/r5rAPKbWAdMnm1DzGeWTbjtEsACngN9RRABXXvVISeQdC+r0Q3YSKfTUNaMoricudFBC3jgeS2nBjyNvgNAgAGwn481iHUfhcZ4sEUZFzpXH/NnFuC454TvRQ+RpncAgDxTwDTZSd5PLf5tm2bp7D3HY8/cgeVha+U+cbrPuu9gWmT5xxm39gBpChRq3LKdNGoACICh0XnyTlfb+mEhlvk0AMBvHfnXHDw7OyvCjbOn+d1tyfah2QoeAapBeQKgqdc4/horAADgGD3Zwpp3TaYUEXQhvU41YgQ0AADCJvnxibChzDWW5K+l+rzHX/BjO95GDSuZtp3t8RS91e9GYupE+iAsCrzbnN3lwgiVvCdEfg0EOFLxjJHr4whTKTPLSBGzVVRi3KtcY/Loe3FToNdzbof9Hgjh3szXHotuT92APe7t2N8/j43/u/llbve1Pe5+jhSPfS/ZcSmadECjAeW20FjpGfcAywYAPn86hc6O4NMBrmBoZ4UUjwkzhfoGcvq1FnIsZAjY4GjUyJ9vzmEMiI/eeFPkpPUxFqCYfblzMNu724JzFZzh3KGcRhDjWJc+BmXQAsCa7bRHeaihKEbAi1dqJaUcb9G8Y+iD/u4zDsvj/n7jDLQ6qYGGsgf87IvGe1XAooanQIvOrii7nNtEr4t8dz+4ny/Vq1e7RfZaHIGsCRWbMT4PO+kaYfT7VQQ2aqG+V4ijyJ3TeacQIqtyckYo1xlCEdhwcr/ulzeZ5fqdCtt8RlEeIqo520cBDlCg9jXuQ31txXoKY+bU4KCwJlrXPMOXm3q74+wPUOk+tHFQQ3WniIxyPqPQWMv0TD+VvDkvrCkK3vdcQBcKcZzyicIXDOK8ay0optm5xrnZaP8+IyhjXYIIhvfOooh6DgtoiVKnvYYDjiNjYyEc5zgyS2GNTB+ghooBVW7VKZO72+KTOHMAUZnjVNVHJ7GHDNionVxTAmbfdW4mc3UZHWO4tsaLdTC0WhziRVvZdR+YV8veppLo+8wL4+L8e+yiv971Nc/5ypyNXNo5zas1FXtzR849Dhe/S3SRbcNYfF1HUb84bYfo3hi1VgRhoDgCvuofoCN9X+cK5zMGRBVlL8Ue+RFgSwCAWg9GS++9tvPjJ9qz2oq5KGzzYnHYDbKLZeLI6HPrCijrtJjD0Y0dc4AiGFecH0ALVUMHXBh754na0r23MwpQ+/FT+nnvvFM50NpnjlBVH4wMa7tB3Uf7U9TtvQ8plKrI+Gba6J5E6me9YDi11Rl2oZ4FOaqocYpbxfn+9ptvG3kWUKqI/kOZBY+3X9//ZkDA43r1yuyA7KcAtWISpE3hoxkJvza9wHtS9RSUmuVc+qQoyOlO2uLJG2bPmS3XttWjB798ub39OUXsPG5F8r4EoPj1vQoTpq3e7DnbgU9uz92+tgVLZWtM56VnZqVJ3LtWhdkJp9OUi2Y2VeGL//18e/X6VYuzndSYAEIQV574Wf0cTkHL/Jr5IcD1C6y+dmcyfV9BtDeWexobQbPI/KeuA6NaDaqFozaMYZG1yCkV2VsEUQAL6U0bPNdzCABwiudqFW1wfqXe7L2BThnAzZ7yqXO1nVr8k/uc/w3wIucv9ipsnxUxtqyvvkS32N5p7rjm28W4G42OnDxpSsgMdHGFyNw2eqbAm2tGLCBn2a/IWXTIPYiGrEU+XecuTOAwMarbp0BwwiqyZbes1HVwFPNMAKwZeoCRE4iJ71ZPymoztg0g6dh5tSfl2G5AgnnS55CZPDN+S+58itTaNmxdl207+TlqczLR2y6IrpNujP5ibJx3fccsHvmsqwbBBgDyvb17DkDBvTbwgr15wKjYTlmntph2vjg6JsVcBwBoZxl93l0uvN9aw+lS/4F1Su0Rz2GDithAyLAn9wDA9XEGe5mXUyTp9xXmMTy2c5DNkB89/D0AQP43wMKm02bD5btEkzCct4EGAwAKGAjP3HjRwdhg+gxC/8VLqjkSh/T2mojxbJ41MYAF1BDY0fxsz9QiSMGHUGaZixiSAQDuv3c/9/d/b5DGoq+bD8rHAQCOoXLu0sO5Og34EK+bsA77mXnWr42F8aiKg9bKJQbWB/U7lH5evgc6AFnugYJ7wGWPiXHGOT7zoM/E8CQqf4FrvTCpZp2r3Y/F4xW4tQCALfAx+lWZN/scqh1pFGk1ZjRfbBMp+X8AAGRPJ4/n+nOEyhZKcghx4GywNgefPW2B1/zMzMPZc/xN4T1Jbkf9LUhSZ8PMGgEAbnHzwo6hi8hZYTgryq9B5eMMIvT3WWfcRP59hnGUSydC0VyMycoWGcUZmxgTp+o1YMqRNTfPw8kDOKkGcw6/aHeeIjgoFOYNii2GgcY1hrzG0CJtZpwUwOD5KDgXwyqKxN/H4Vi1H/YaY6h///33t2cvX97+/ssvAwIYza8DJJmGA4tSP+yoKK0LAFKaS8Z3BUqcS70i/8yJ9h8KSedjDKaCJjEA0kc2gEfBlDGQxB6J8wTa7f1WMIZIIfeDSmx90AgAjmfORCP+nTA/dx3YjfbbCKyjOuPHAFk0db4/4Mdy4BibgDr9TGGxMhcwWGk1cpXhpy/zGCluP9k0HwMDEVA7pz9yp/uk7c+kw5RHrLz8HSHV2Hd0+P5MY6BZRnU9YhwzeSlitKvpU9XZe6T6lb21i9NqrnXvs04n0o+Ozxk+hZ6QlePUr9QO5MS2D7KGh82gYW/9LXkWxzTzpX+Vw4xhKwPv1YtXZXCE2aM9BU0bx4UIN6kyGHkvBMCVQScnUteF6o2x6/3avHrLmiVLPKaeM+SGn6HV7bMvQ8kc8LOAkeV+AWFVS9e4Nd+6/y9vU3mdsw8rgIraAV7aXvGpqvTHydePC721RZqe3/TtpjPouX/7oIKDavlW5oJaab5/b6akDeJ2QzCQLeesRf8894qoF3DUnMbgzr4QXd+R9qYf6ZruHrAKlwGqev3a937APMDUJ2EBiMUJM0Nt6PQcP3z/B+uiP/3pT2ZTRMY9vX3zzbeTAqH7SYZkD0TXMw9iAIS+Hp2iMeLgnAjatRsN8iOA0cmPtoMi5172usCE3361wyADW6ke0qXqc397TI45jpHsD4ESsn21r9zGrlR77/PWuzkVv3M+xNpIzj5gVKwg6WT9Fgdi1cboHtS9KWQXIDAyHCcKJ1/sBe0pgUGaHxVKNJPr46lJk7OZiDiUZY3f52w6YlA4LnsU0AvnjPWWHFIKwCe1Tbyzt+yorvbUPBc6+8jBU2hu20r7jCLbtk2EzbH1xp0RdqHZH3vxrl5Ta4E4IPqYuY+Tdw0MIL8uYxlnuQD9skaznrIjdlrTYYSit2xnrholOM7MNffl2UIZl65Oiz3mcdi/Wu+2jkbX6Rxl3jMm5GL8mABayL7UIioY1LMHWwdHn7WRXkp72NgxG5jheoAA6ITNhANg1vfIiWeNp8PG8s4B71mDXFMdfZb9Y7slkXrr3o8P6YyxHDUHLaeeDfT/qyfBXpwztnj11/0YhlXmpmmmnqACANbdLcrdYtlZs6Q+nmudoq77bAQ8j78p31s/snWQyf6sAACivv/ICfOY1puhvh96MxtsH6xtrJx6AKcYoL6zXR9fcwyS4/TrcxiN3McTbMmV3si61/4MhogPR6M8Z9FOax9dT8gtn/eYK+jnmbClcLhLJccxhvK/507vBQBo9eK73ovefFN64l705O/7CPX+FA5wFEvpuV+JRB66Iw7hSa/wYVn/z9wuNsD9PfffG7wAAMD53u99jQFw73jvvP/93v8KBGCOtGdoRch5pwaECiXCEPVhabXXaZ9xN8/LbvbB1M9WPj44z6MEdT3l9FtwdU/oOURps4PXvP+kaSA4u1ZzeK/rkflNBXcEcJy8jAzjffaP9ip9yaku2knAMEUoapBWEDWk9b1UdX00SPGpjq/zHhsRo7p+ugFcAQCMKAwnzjvCz8qgysE1ERp99H3v6G8YkgbOSsuNIZeo7SiYtlfcsgUENEqqbRZJKbic3bYrmgJXWj+1q8ncomRwULJfEgHhNO5WaH6+nh9SG7xGULILwEzObTcs86PIzY//9OPtze12+/nzl9uf//xnf5euExPpgQJPjrTDoQeAimAuyntXITjzXBr+otKPgqoBv1FtapNE6Z3oip2dJZlGZnavxkFL/qjXrtEQACPmFTDXRt5qywoi77ERAWnBo4vcWcCWuxEUBNiOxi5ap/1tmmJpt+xDlCeo/GFF5NwDMLCveF5SJTBScTLHsF1V0pMi9HmABaLtGEOpop2oZVIv4pRtBxqgbctF9KzGtlks3o/UdOALZsfkbGRPrQKdLfBJIUFHBymc2LxrgYEBMK6VmOe8rU4zdJ2Bdr0NUuRBxkFEuzpotTicPVEQ54P7fNN+MCCNC8F2705uY9uT6f3Xb147t5kxkjKIYcz6KuovWWdDqXJBjqacmjgHsStsxDaqzNmxfC6r6MwFZyQp0TkTKggXgMlrVXmDbaLIvPql63qKZgtAluPsFn9NVeKe3rN0MRpZnjQi2j/C1sAe0vUCGDyzrrAT/PHD5LIKdPIz1/Ez7b95pM47/RQjcp67Spne24AqpFgyX7qm5p1zts/7MGlkvzUlSPPjWilfPrtXvVrWwd74z//8z9tPP/3kqLQK24lZoDly5PVLirDqBzksxz5Oktg1xzb0WnyMg6uf3aYQw97OXNMOR04WWP2djLg9ub0RZf92u/3pz38yCKD1CaAuUEDOsVJHSKcK8KB2si5I/fh4+/vPf7fBT86+gdSmTznCt/qca1MFYJKF0Da1K8WN54rtkP/N3IMlZh0c548zqnMSOzVsA8CmFBcTe+CcDV3XxbZfpPNFnPtTUwEQ4NQFu/Y8R4ZaF+gZPwq0EBvjMC45h8gy9AY6YD9j8v6vzuM+i9g+2FJjC2Er9NyjT7kH9gV2CtesQBlGmN7HWRTzY8uXfa09dvYURWQ3rfuMM6lv2KDYFNYTdw7/dua2nOBZmfP97BlP7JrYWQFXnXJQO5KxUD8jZuXJd4/8y/mK3ZUAaq5TMVfwDR2119/y8GlkL4wd9OLYUJ24bf+N7DaTJY7zzC+pntjAdK2pjXRSsWsvKRDbdEXkkwbPHoQBgA1HUOOAltc52ftk7KMy4WBdXPdkgn2Z69qT+nzbhoUZFObFZsymRkGcP0DQzQxjfAbE7Z+E/eM0n9qDzPWThwIAM4vLKeI1I1KxM4cq79ZczV/aTt558DORKImhCbH/qI3SAAYbXteYvLNlVLMwVML0geimnIgki79yKnW7fYhGyFQZM2YMgna+mTZ6s6G/MjcxQPM/nxMoIACAOboYT90QaU8WQIT/9xqMAPkH65HN1qO82iDtg7/pKXMw1/3+Ecjg9b5zjr/mjI+NucaySB8zJ7OP1kYZnbrudT+erwFSexwe5+dQkS77l56XbrNHWkSpvHdCyhGsO1AneUQ5eHtfuTVTc+1O9eQIUbVh1HcePoQBQCXRVKM9B3mAs6Knrno965hD5v6fKvbTYmT+jpStI1E1PBX9evVqevfi2GTguSBCnDmwE7SEYwqwqZXfg1tMuQAgIEfb60W4Cxl91mevG9jr7Pw0BI/ppqt1isYvI1VzMhHOs3kTRZTyaSEmFImNIeoorHEjaP052qCUkZHqy1lQjDqf/3UYtjNKYZaLA9k8RpRCZMeh4e69puUDhNwGI3MPG2AXG9J7iqaJAfAHGeAyIP/yVxvijkTW4D4yIHIixk/WlnsRfYdCPWMoGyay71SQRpkmfYRWaymmiFzMv/nbkaUae9uYn7E9ngiA1paIgaPqdfK3TtgOFFXe3SbLZys5cv5808yQ3Sj+MRIEDTkCi+K8a5G0WitC58J4RBdkzYOeH+Mj8zuG1lDrliyZonuwIhZFW+e9URQ9H1GaeY4CkdmDobsCZLAHt5E3xlPb82yDjmsCGsQc2eyfMDccMXA+fQxtf36AL7UukqOhqNvKhWyO/JV6uQCu+2j95B4XnLo7r0cH6P1T+Jfnwbgl8kf/dM9JGROaC6oe49Sql3iuETkssEKyk5QavYY9QUQ9Y4le0Gd3qg0sQ8BzHFp9Q+kGnIEAv0/GYD77uu0rO9eW4Y8nD3/Pgx1KXWeKTkZPyPaRLIAp5GcI7DfsjrAaEiVET7hWySqwCfBaZeBHklFL9N7P36i9ct9zLmB4ho2jHG/fvxR45l009u08TIql9Z36y197ol9raLQIK92LFktAT/ntN2/cBUBro7n461//aoBUwIxa02mvoLMUvkK0kwpA1DGOnZ4hbAVteYr/ac5gWOl6p9bIqeuEvBj5UZaCzrSe95vXb27fvHrjOhoCAH59/87nKN12VG9FLBrVTaEGTWj/L54/c469onK//PyLHeE4QdlfyGgxR6Y2jyJ3dRIC0goAiJ2xnY3sw0P/N836ljaHSdew9pje4zrzyb8WG5GqSmkxaFnsDlZhF0S+vyzIW5mCra7WuGKWVG9Qo2D0/eqeozG6oKALTKa1JjJ5UsYaFWY+sGe2cwiYsVOn+Dxrt59pdNbYUAkQec6qU7e9iOy46NSLDRv5oXNlSnaDK+hndNY+8zOuAr0C5LJ+BxCnDfMGAALmnKLqtOK9t/O2ruW+e1z6nesQdT71v55NFf09V4zPgBABpAIAdAw6Xn/O3KbX7nnERvQ8N/q+mVl77tg7yGCCcXo9xVefhiHmLnOpJTWA+QKyyePOPfNjG0fx/+qHSf8rOIjcjq9ZgKqsxg0ACGBjztkne79ENsOaPGDFAC7dTwksnFRDFwe1HbFSL8xQiG2Ln2UrrqDtdW2TfqHUwmSPRk44AFh2hmXih3uLgpXvv1E88Slw2vQ3kU3aE8xmWx0A9oaNwl0FBW3g6f+qtkXb1LXco/RBFVR3VOMYm8rLsJPUfLK9CCC19GQnInRxBnvdbZCqQFUOdKKPbLhDVT0AyMiBLhDjfF5agwAAOz2rYJNRmjpZNmw2CHBXpO5/FwlH6flA1gPO+pxvno0I4vV1sGE73sGi2k6xBuV2xMcF6YtsxK85725GsB7kCkhkxzxf3RgwYEdg9pcNNOx6BRqoGZx1dmLottCREZnTC34Ez0XQ5wYUcNTvtMGMEu2hWW2ojPDXIcQQ0WeJ3OLoEr0BBIpPc3JiceamjcfKHRclOFXWVR1URXceXMQI48sG6+fPoV22JckIH+cQnRXb+6/A4pwpcj7fP8TYtOGiZ57odVvtmRkTNk2+XCejRec0H5oLAWgWMqvvtfa5i3FK0TVKg3Ns4Wi6dfat3hdd1YZ8aVg2yBdq6TXCmFCOmuiUHZe7LJg1kJ/t2DmPugYOIEyuFRrrCHVvgERecH74/AYJPN8yvhe7B+XO92ys0G2jczUySIX0XJsk1OMdMUtOZahpyAmKBt3nFtJSkjNyMVb6IgY/CtXrU+Qd5wf6HuNzmkjpjI70FPBFzs3nmjKje9hAfP3K49Y5wMHKd66sFn3W47ndJlLowpZssAvAeSqIx5hIn2GnJjTX/aitPLQA8gGMtSerxFnnjOkwqI6xcfIj9dphAB0mzq6zoXVhDtnXXreCBDAEtmyzjF16D2cXR36PcUAZO2HHwGEdnGNZsDApGuyZzAOOmsG01tNQ1C8ObM6xWRKL+uhnruxLRDBRGqit3APHM+eCFo4q0vswDtUG23GefTbL4ouhVeddMsZOR+6pz+iMcN4d3X/9OuwrVcfHsVnU0zjAJxVAfxPFOhFf9iIt1g61lbHtVAk5SJZvYhVUidlg5Jy2oGPWv9GUjcL3AAAgAElEQVTyAi6W2c9FU02RJ+Zj0pn6/LkvbL5rAMRyrMwpIq+WLf2OHdgyNu4dIK8vTmXzRnGi7MC7DTM1nU7uMbaKqsh7/lu3BFBC+0oOK2kzutYpMJrx2MBWnYW2vfN9ml4TkEb7sJ8tGENeioAJXVtMCOu/jymimN7lz1vAL7rDIIjZK08tfzgbdH2Rk6AfrZcK2HlPFFxIh5yALvToNiDdcZMqsVvNeu89fWoA4MXT57d3b9/efvrbT7f3D2IeCMhW6s7HdldKqqDXodFyaToBANr7H3978GddcZ8OCatq+wD2pe7b4RqDXnoXdsxh6ERfxan0vn1KgcTIsJzns9cCkDSgUDBKayNmhWtitNVxZHb0ohgEPlc9e94fYpa4x73k5ifPNWuBPY0ecJtlgXdiP7R7jb6rexCF1hoFZDqtTnO+T80b3Wd3pYicu7bcxmawvphzHGDc+rR6ctu56BNkHGtITZjRg20N7XNH6+AFwvl56gOw/5EbGVeZ1GLDFAzELonzR6HDOP+zR5rOh87Zfsz2cyIv2gmstpnWjTShU31e8i0tibdLiPPPfQFR40ATfAuAkmDQcf63vYRO5BnQGR7bXYtY9Ms9OIv+GNuDWgtVyKnVFABs6/4ElFJYGVvOQHGfV6+/fJk2mZsxFf8x+qQCJHbisBCj90afVWfu/ZkOG/IDYyOzF23j1r7weEk7b60hyS6dO4Bq2z0N4GXNmx6ybHV8juy5yDQBAEkd6ty48DFtXr/8HgAYQ3JFgPfBuH//w/QxPj02BatloZfT0BOViFmM8w8fUsWeA04e7a70j1CI4RcD52yQTD6b0wuxHE4On74nGpSN6sf0W2QT0TbHtGecqSoqclodaS31JkZawYxGrw+F5lQ0dy55HUePyxIj/x70p1Eg0hRAgZA+VfAv6iTzMusx/9YoCTh00iy2wbVZBkzR/VrymQF9higEYegM7DjK6k2ZtmEARX6vxQfzrPme6F7epKsglr5IQT/uy12OU1NDfd3DwtE0stBa9YNwidA8eb3eVymSboAgjnSinPqf1o0GF+60gAzg7XCy34jEyijR/Sm8RPQ7hvU5dEZPuycQoq7Gq/vXGdI4ifZzFqQoMe7Sk/7QMW2ENPeSe2EMpl3bqeiMM4zCiAILA0DOkYoW+dkNcBzHH9RQwECeTWkQYgOkcwCGkvdao0KwAnjfhTsbhdlrhJEdNDd0MAzbzFdyoH1uG/nGIKColQ2Ofl/P8UHCDkpxz+wox0Z79ewbmDkpSlHWCPw9f8e5j/D0/92o0wa20MMxroKAoQj1uvf/RLyyRywn27JllFydJGRYHp9CgBhBKOsIFo/3rjDhPXOBtbFir9yIcRajKW0fF2tmyVcATX3Pzr0jxol42rBy3950tsh+SE7rU9ebOPRnPu9WSC3uyhrx/F7zC738FDHCCbLx2z66UcJZkIwpubmOTDoVJXIffQK4EX1xHOcU4aKGAtdcVYV3bQ0LrBQHYw9FtiSSPhHnqTYcY9YyBFr+ai959snRdR4v4Mla260LuR960bKo0UTNcZyuVNR3y7LVy1iPL0PDzvZL9UAPgJPiZQLi4zCdPRE95s/4e9l3RIBHr9axjGwLZVh7gKJsKar2oTTGLNzRi2FRaNzIbsYgAEDXNK3fOfPvPBZ3pXAef+Zd7w89t+uOjMZRx/E7xvPpckKXhtH7NiDTBhAD2dTK59kvEyworRVHF71kEK1zotds+Bv5PA66/6wMxeF1l+rW6cAGwl5K1DoUNukhCj2ZSo/9UeWr9y1Ln8U245w9/BanzWeyaWFE+tSeUN9BpnAuYsqkqKccZJwJX3O6JkTWjTn2pFHoRzm/ye+3nFSRVtGOob0bOGnw5Y7JprHomvqu7vX23a9hT6zIgv52qkDrICStIBWxdV3PUxkwAqr0jOhyvY/MQUdYn9Z4d1pfHTJdXwCAJLfSEX76+W+uKRAMiH7t5E1HXqeWhForns5CTxywODaGZUOBavaLnpf0iMi8gPzRM3Es2IPod3SpQCt0tPa0HfimhkWXnuKG1qN17iMfA1rQ4SX7NraV3ufMxVaJAEbfqL2xo7MqaPgp4I3ulbWLc6Kv0JoUeTY2rou4rfogdwVF9XmAJaK3yBD287FWI+MtXymAa3p1nNXtWwRUO/Yk5xcG37YDkOHX+xyW1OjyC8PlXB8bMamYCVsAOGhPpMDqKQYc36MMIwKLlZukdvLs1JY6Yzg1pHA+2Ys2K35XMwonkRz1U5QVPRUwJLrBaSuyZeQLLIc+ejwghvQY8tzX8N5UkekD2uC4cw/Oa/R71oV/sbNoy6C9Zl+AziTovkF4suae67IGxCDUnMvHk0wj/cvjBFyr/SDbiL2WMeQZGNP9vsPO2e+z12KHHPDTZ6dsLnU/8ZxJX9SP8HlcabF7H+z7Zo+kMLTO22HUlEFagYxPNgyAPM5hbmxn7H8FAHwsOpeKp+lL6nymCp7j8DYy08gLaLeMShdPMXLYioxfEj0XQkgO/0xiEX5N5LSwIq93IXlMvieKatZGGg86eJyXo3g9mT3RG4kagaqCTTY0Yhy6pUu/wUa3eiwyZMOgsz3ghKMpGSy5VwgnhEnWIp95oQ3YNxa+MePMuciooZIwXyiEewDg/jp7/e8BAKLu6NkIyS0oczVX6G/hEhyNCGWQr1McJRTUGBB6+57Gj2NOh5i2m77Ffq7yqxGqHLsxrFeOd4zadHt4boqrHD8BTx99MF6+OCkYTtn4lEMCwKPvY3RwfQxCBAlpAtpLE826KxYU4Okg7hhwZ/+evsU4+yhHkPNxXqoAvNZPn7pP8jiJfQ1j8+rsX506BL6cfT2DIvSO+lSY28hfLIiPpDJkk6U94FLKKJr7hfQZq/E7RWKGNnIf2Y2STiXqOOlcd7ezpJjhRaEXYPmirzdaNucOxbE6YhARTr2FFZ2uY8b8oJgxLoLUntPj/VClFKpXi9gtZ22MjxWtoT+8DXwDAO1h25oPvv8duAkMh8A/BjmytekhfV6UzcgUKZPm1cdYD9VeTnT6zH669DPeBgnyRIabHS4bi0Ga87lTPAfnB6POBgFFd1ZxJxfKVB/t5h3yXHvuZ1/ddTMwiGv46lScz0iSy8j/WbecvVO47CDgiezlfd1XAABrrbXl3NFx40JlNvshAB0RcPROjOtErnxkum+sU/zKpu569VmmaREFqOd9vvIvWQvkE/OFgZi8vxj6+j3Xac5uK6XbGW7hOcai57UjX+Oalk3MB9RB/R2QQFE+VQE/9GU/qxzWFvRRjR0K7MlYUhG/fF+1Rz7aEXheh47IHQATxjD7WM/36tXr2wszh7JfiQ4T/aDtnlu8Nd87xlYZJ10PnvX6mUS0sRmI9Ip2bgOt/bmzfNFBkkXO57b+qMP7GBBC/x99cUCmsBvifIgmvoHPI5fTIjAgLXopehRdZN3g4mNxhnbdGlrZ6tpQ6TUnWhsbu9W/dowN2jUFYFghAYUVgWdMqeZ9CiGmg8KLVL93sdSmwiz2i5xdR9e7X7Q+f/jjH+oIZh7sYCpiXgA4Z5sUpEbOvjx6rQUki2mmHzncfubaF94Dz57dvv/+BwPjkk36jOdLe5oWgmVt6XrK28+ZjFwf8KEnUvNFpMDyrOCE7U8xaaTbVQRQrfFcmLD2o9VYUhUGQKtN92vrO/hcN8rLmRpHriCbzj3rl5Sh2HhypvSjrg4AcnrGOO5lcrTeB7IIJ8xOVtPxNEe0p7RT3xx/z0WBBtORyyBijZAJYrClnsBxGDVOjSstYwOakW4xRSYBw7AXF8h4akTUHvgKW9fP5BoqYUDxsx0sfj/qOgwIHFQ/S9t4bxbAcTAjw20/9h7I5Llfx7Zl8nb873WwWb8dkKLLYaDkPgHRD4sSUBn9yDncDh/gsOwZrhtQqEWCq29zbg8APfrpLuA1sn61A0V/bJ8qm+zUcvFcrnoMXId5sS5skeEDdqgGy4uwyVfhXeZW806NhG0bbAAg9mL3SYN7kmms2anBFbCUz0tuGwgrIB4dFWBZsvMCYqgLQItXa2zuGtTAjca/7cF7e5FzjQzgfPK3C7IajEj7cVf9XwWl/bkVyNu1lTYggp9w1gg5cNgQZ38s20M1AOb0LADAC7fe4HdM3+0kOufd+c+pWi3nl+qwHAaQHSbEhkJ7pXvSoS4OgvFomhefOwcMBkCLvrTlDo6HD1wF4NwTo5oejCs3HGXK83qz3xneG5ULdS0ItOmXqkq8hF8MRqJQyblgHPcAQKb+oKZeoEXjnOqtNeJioF77nOOksVSu0rrXjTZVC+D5GoiwBRprq3/t1G+KIObrhNuEOIV5IUHlZ2rvecAgjI0RXKWnebNWYcXv68ga+ZPT7kJ+ZRHIWQ17Iw7HoWCGMolzgqDUM0GPTRrH7fbh4bMRe62hKt0CZlBzwnPcVjnaCyh1UEXWEkWIouTg+ZysolYokOz7OFwy+vS9161UTL2AMYQ/JILq75beiSPC+cGoDVUvwJn+Z6/yeRsZRY63kuT3VJpNdVAbaTLIFEVPxqk/ZmBr2BelUxPpWKis13flkttg6v7z88De2UX37orT+TlohbSqGodKf3L1kBd0Q9DUenoBJzpeItRSEjv6zVlUlVU+s0EG5hMnbgt5nDnmm32NYU9eJsrAbQpLP4SGeIyTAwZ6tito2dtjDEXjXhzHzG/AuDnTBW32GRhxUIdlKw7Tz6k23JsfuXTyUVFcsKfYZ4d9cyKLl+uPgYRjfiDoXCP92M8cHq2zz9h2pPislOfH3xJ1GxnbA+j2akXnD96U+RsDzLK+kc+7WiGKhOmeROdw3Ike+hkbEb7oT8DeRlUxhLwefTQAoyMb8sYGjxJNu7POakBtRb7POc5r0NkWC1tMJFd0N1vhiZ1AFSNzbvCqbzHyjBY8RHt9LgNUYDw6Cv9Reb9H4yC3vDdbp0RF+XYuGOuXXO3nLtqn12IHROpIvsso2/OnuYdyHnp3wEjNgWS6vm9HX/KjTocYDMdgPODdAWxhv0APTicGj7+RWUeTP4UVEecpMlFLrWi28qIHrGhJZQAAnvUAR0ffa/gCQZCL2ErHaJTMPGlo7PEBAGwcJoiAfvH6wbR7qhzZj8MSk+GKbYQjQ7RIka/k1Yc5px8cQ+Zv65EYnI2mtUPNtJSsDNJ67G4GGpty+//4T38saKAo8AHZkYmKlFufLoDZrI6HDza+kUXUAYBdBBAnUFz/63XZkDgXuoYcRgFIuv7796ncbyfMRcmaz4vOqrGfgr4pRs0zev7KyHOHnuYfe16c+5hIvu9Z587P8+XRKQOAQ48FgDgvsBkoWhoQD3ZcAAB3nVHkVGkfn0PfnwBFAwSAGgCA2EZEYPVAek9zPmyTVaCQ/bRl+VXPXWsN7XS5T59TU0ByKCwxRfwDiPGDbtRpQsayv9F5KaJ66qvMWaL+hOauDjrv3ctidFlevwIAplmbFZExJr/6FCzWN2zj1+bnXF7sqAW2b3BE19yt/ThvyCcDKm0/e2yBgD1H7yXiDwCDfPiaLYJjiD/BNaNXErmWnTNddlq7wW1U74oyH116GNfcGz1suXxCkAGZl92L3B4bSOe5Ic3ZqwoSqwjlYnUT2Y6DHbYDz8AYWOvR+03DcEeO1jHR3iYgB8CwAYCojgNypWbMi7KRsud0LT8vefdix6o7TlOKxJgLC+vUuwM4YNyspeXZquEQmZT7mAlsJl4CXuoIBOBk+7PnwOfHDJ2k8O01tiwoWzjXjP2T9LUDft/bWdMGMAu6DMnuckyQewDAE7RAAv3uQ25lRLQxB3g7/wzaE1TkS6guGyabNVVd1UaFicv75CyeHtVjEFyqUG7abVBdI8qlq+Zmu0Ipllnp1ReayTEaGAsGkPu0rmKDFITI4jc39EKtK91o+rQeGtd+fi/6qvAcIZCe3C7UBIV0Rdz5Ps7y75vLnfXFWdhxJ35nnWEcAACYvk5/84mo1vlwMbljiFB7AeHKrvLmW+yBMChOThqHZ9DCO8dVByAbOuyPFF8TAl/2SaMuHACuhzOkvxWRoP2PjDcUrispNzVEKLhz/T/ntbTROG2wEEgoAg6VDZOCHwg5vec9OhG8KFy9njz/5AhpfTHgMVgsPGtIu8UfdK9BS9MPlDZjFjALPdxCG2G6lYjmP9VbRUNNtwKdX7oC+Ih27zlu6YrDjwYLfM5XH1TmwA4/efF1hiY1YCG9BlpaIIUiegYaKOJX9YKjTxcDDFieI4Z1ojROU6giiro/rIdN9QakCT3/OOC596HDHUXTmO1dwTmvd2mq2dspgLWVlsdBhKkKE2PDwEDZDuxRQACvZQ0d9lnwsaMQKS652ThXOXCq9nKNzcyxDF9pSjOGylndy3m3KwIDcKXXUqgMlkYBmqXofr/XYMFkL5v9Y+fh6uzOXlpO6N6/RHPFXPjw23sX08pZx5jMvOLcnPFf2QI+X3VsAco8J5LrrXmDY8eaYpx6rqpTMCTYq/rs/n1HEwAB2OtHNzanb7p+nL9HXq9+vsgg9KmuM/RE6LOlvGJgj/Bty0M5tjHOQ61Gr0lGmj4ouvjUZQDYPMCI1l97z+k7K880rW9FzQ6N1a3KDADmmTa4xlpm3q9FkjBythPAPmBOVPfDucqluLPP9b6eIxTfvLrPpR01t2g9xbviWNYoJEBh+R9AAePZ13K3ErVhS9qBwNzvvvv+9uqlUigCSKPHsYEEKsVATbROv4eCfmjDrCcOg9D14xAcOcSedrS19lNeOylK0m/6fxulcnbllEOtZV3ofuBIrdfv2G7bsWEevacMAMTWQc4BSNlQdp/4dHFgLaXzFJ3Xjz4j41cgzTjJpedzTqiNApNAdwOgEZMvOjv1XfJ6bBJHAF+8iD7pvsKBFwAg3a55EPNt7AO3nzt51n6GTwHMcCKCe9dJLONj21GaT6eXtW3Xtt1g1PzWlo0a46eHnD1o9i40LL14yx7S9186ypj7GpisXgC8ow0aYyNNQXaLool6btbbZ75pPzy31kLzq8/JrhK7i8LV1Pjis3ZcW0vE46z8Ry/pWcy0uiVdUfO5gxicz5GnldnIhdGXtQ+wo3B6tywgnWn7FPs63Ct7NucOIM7fafpFqPY4QEkXG5lZZ4ozhFwHDKOY7j7D1m13tivynrOQeRTF+6Su7mfUc+TMxAnO96s3VyrA7u8eORf7YMuRY1sGkOK8an9lb11BDwC27bzvvcL1AX3conI6nh3Pg73PfMBagTZIDSoKJSMjAM3iCyaFZesHZCNyXWkHnrsWkzQDgDma2gSH/q/x8jyA/Nqnot5TKwCZZ1BQFyyjxz5BW+nJdnfdk9qAO8VsPwPztdcXPaD7q2ZGzmCAT41j0tHrJw+QaLZNfJHRhZ2IDToDNpiVRtrLFCNve2DJkff1gCxgvgIAsKWOmD/HKvGUtrwzFWvRnCeyR9/E04aLxcxDnYg7ygVFLKG16bmObrf1A8qV6KevuQruMUHe3HWoXXeSPGUXqkoulp5iF8GiaA6HEGHFQcFYUuEZ7pnPBpkBAPGC6N41UH0oczynq8JG7Ob6LvIWh5/DA/hA4Yp7pOliJMoBqwGbu13X9n8HALCuntP9P1HWRan2Viq1mDEmLSKUSIxwjHoK4WWtrwAAgsdCago7pWWiftjgWjIAAB0+GQIyyJg/fdYI7BIcKBKuEUbAcytaDhLCPeNowS16OO9CcTu6V8NS907ekCjvUbgYNUL0WEvNA+9JgCRXMYZxUMiDAA+I0AgpAgRjIc936ErjBLi2AKscNPAeAOCsxfnP2TVVX7nSRHcawU9EIy0HnZc/AMCpBH2qKLf6Q42+aqNRSIAb3tc1auRosHbJM8+u1Vxy1qZ94F1kNLmop5aBBbIF9skrOU5Wi10h0I/W9zB3O7ytcJB42wlEwAJWeX8/WdG9O+Qax5FoHTl6xtEpWnPpClLmxopMR0YfxzCKM0DHcPEXVf7+GQA+NpgbdsKhwLNvttNkA1gMkebfuuBl23ap1ZXnpbUTQM0x0kd+2dCjdVQikXH+RHnceX3Zt+yTreQwhEbRinIoRHzlzAJI4AhsIG6naLD/oU5gsB1jSI5D0tKy7qs2wjLwknK1W41da3TAHDpaMwUK7YBSp4MirgaLFKWaHTfneKcejCz1Z091aPZ55H3yXXV/jDMZMwCZ7F8qKSP79G8AgESVHfEEoFH0scW/9H7YUQHWDYZj8CsP263tgo+lV3QcI+lzImpaDyj82SeNvC/mg8Y5ztFdT3mDfo6ChypqnYED7whXir8FaE1QgR89o5zLt29/SdHAFhjcOdEaJ3s2jkWcYpwM76cWsZR8/+6771qksJR9qmYPozCdKxwZfBI228emZOx9OOd2sUm2PEe/QQ2HZm6pWXmh5/3hhx8ccddzAuRp7GqjJxDcBnr3tc6N5lCfFSgBg9PPOyweqOXN2bVeOqJHgIqcUpwP5EXGlHXUzy4cmPSFAOLsSY9L++u3h+mGAEiOXYfTrPVB70Wfx+5gjjjPsg8AA5J+9dkpDmawtKMDAU2dHztoy5Fn3XOmCth4LVuLaAW6QjuOHvVekRNJB4lV9NTgS9l+mjcK4HrfqZ5N61iY5WdmS1iPpI/l/CWSnEBFZAHPafvAOfhhPjjtcdVG2Kk20OklD1KcsfbTdEGJ/R7WT9bRMn7axp1aXAAAABXUt9kA34Bad7I/wFJkCfVLRofc10BRTYEGPJDn6Gj+3naPda/3GYhg/oUpZpCA2iwrQstc7LOPExb9fXTyRcjsKHKDnexzxqfn1Zyf6x0gFPsVuROdeC1wNz3vjZhFs5/vBRDHj9F7AeiOrJ36MsNqovhva3gQxFlO5AFBWnjyFnmwwZeL/1WZuZmTsTnSXYpzwrg569sm3iDFsQ2a5kDdAXcEOew3/K0JYpcpI2AaWSndoL2vdZTjjQ7F1oCJR3v4sYUMHIfBTN0QfApdG/2OLOR+XBebIkBFbZ52C3GRXlIlnT58AgrPXsQ/GB+0gC/7doDje5m9nH9tcgCSJ+8+fznMdEcMsoVBNTe6uTf3ZgZ8aiTRLc20yarss8nt4vaQHARLiyzame5ktHbl2BwFEgoGiBWUDyoEoxST39IiHytfYpAPaEREbIpuS5i9ePnc47NAuqvWiTDRexiIQThTBVbov4Q9KNLQSJrOQD/XaVU2E5iKjvxsAxNkUAKbIigIMSu6VVU0BlcrKpbSwkYDh9vruQGe7QQwlF09HXYHYoW/YV7qPlPEqOucex8UiYCON+z06Fyt6LxBut/cf/6ZjeMRtFso1fjKxo9R6TF8eby9//X9UGe85mvzE8ELWn4ijd5vjdYTod5Ajw+q83MoFngODcJ7F+Uzkicjs8W/UJTsbQxvGYBXcEBVi0+uGSAI99iCD8VPVESfEdWRc6Cp9L50UTwhl/mh8NPebzMX0KBEpSVXX+BH8/7iUDearqIljrKn0n7uF1SZXDYbNY1wwUbYxutWlrQl2s4mrATOPIJOhQdt3JS27WtO94D2XrbhlQIvriPQZ+PsWjA7V607fVVz3YYD8mfvl/2a55To/HJWXBdC+3yj8EWHDwCQKPRGuwE5MS45j9uAskItwr+ViMGjkwAwDgBrjSM3CogODruQ4V3l3y3nrZTLlpIB5f3c6rkaE51achYTTWVuMPiIZGhPIT/1eWiJRF0xGryHarjsdWFcAQ5C26TtlD43KDlFFZcsicGZyNxOA2Auka2XvTrgCHrrSvXjPErJASzuMwbgvFkDmafTKlD7+vIdDm11Ztad3srX4oB2LErvw3jStdImbNWD6B6VYaHoHj/Rj2e10avMP0CAzqlbCLZ9GCBlnL3ci3Xy/nAe8UszgQzILEBHa63vy/DSdxT9TfG0AANp47nahbb9HGAJ+ZAxsFJYUNffoLEN1NErp74K97UTVADjr3/9i51MF49rKkIic7FL6HMeXSu66qlL4j1aqrz0NWsQpy96CMYaTqUQkXwue1wODDUSdM8N1lpe1RkCUNO1k4sftpd0lBiU9+eFNqOqAq35kHPpOVO6xPv3U1zVEcgWy9J6ai3evVNefOyppPGt4og1PjGM0+6vn10MPOQNufgatyvjr1ZpcjQDTrXKdoFIO5oPD64/sOUJOhFQazqNQIdtgIcgA2fZqRwCAErhT350nFlRkIPvHScO9obtril8V6ehIJ1tlObkJ6paB7jP4JZk/szJM9cewFa0nad6KqWga54n3bBMEV03VF7ZeAGOADt1vzAJK9cWVZ7UlSOfAuQBlOi6ADXeRwZcks6hCuHO6a9daeexVGyt3wfVClr5+gArBCIiT2kDjKMtWypsRvQoNp6en72CbIxdEGAX/cXZ2g5OuvDE0p21XvuLvTMy14zKU+8haxZdwlmbVMPqCc/JYn9uGxG9DYC9dRUAh89rKdvYE9s5DpviOO7Ye4C2fPYAGQfk8/jb/m63g2SuDKRdAEsc9WN/7JpGCTZfg6T3Dmz+Pp0YsPfR9ej+yMsAuuTMWy62fkV0YtI9AQDG6V7r6X3QABaO7wYAPN7FAPBegJFUFgUMA+ZZAADzIvvZKRbVJVvWbZnQTTZ+B2kz8gHRFeyTvUf0PQCNrXfze9LMYPc0I2Da8VqXry45tpfc+jDMJ/1M0eJVzHLk5GIrHS2fNCTAwie/fJT7fjYVRsE9hfxcYHy2PkKivdmMzRe34pIxHKPwKJHTR1KLKHqYDQIK7ywhnM0S55bCM1mEU6WbnA1vOirzk6O3KIk4hFHMiVh4YZRP1krs3nx3AkpzgcGK0YmD7mvVIXnxMkV1ZNTIIFXxnr0ILpq2ahNYWO0K7eNERAkNCLCUP4aDr1OhZOEt4dSD6zUYxO4a+ccvX/beLCkgD86+lV7F0v7dDKQipKZ/6zNtvcfhxhdZftFy/o9jOXtuRrEqvq7icy4kg6NWg76Mb8+DqkazZNoAACAASURBVBgrUqAfCv55XlZ1cpyDvSYwRyiKtvc3n4vCPnlIWzjSWhIFJEEgg4aCSioOpkOKYkKIKb/RaKlmWHl4z0XDfTrFBlHSREkQehJGjNnRglKzx3iE4lqBiVJz9KbMGcAMO9kr996/y9jrWfW+JyVAeXb6fFkeMnmlQuMOxPAH7bTgm5aUicxTL4M1vBgApcPSJ3WopMuhGANYaRmrQKGfrwCAHcsW1Bmv0HmZx4AeA0HnawEAUZKHmsz4EeJbqaPAZ+9SPXfm3iJ90kpw3kL1b3eOiXS1iFMrQ59jwGfj+FmZF9XeDIBjCNEdeon4yoC9xvPuXp+7yr88F5+9Pu9ZHX+uhnBoiRpnJAt5bZwhDCDqOoz8dO59wd1S9zhf7CmAWcYzcqAvPKOa9YVCvaMph86d+TodZEib4XzN/qzS5azRAkuGI5Eg9lLWJ4WEpEswTPY8ZN3b8rXrwnmJ3qqmvWO2xMFoJezmVoYtdgqp2jhqDRzGNDqgTg3yBMQfSr+ug6FICr+cSYr3aV1/++29HVTvo2G0nHZGOZvo6JWv21apGosAog5lWEi6L8X6cE712YCWeUZ3GSnIRnQpYFSoinpN11YRSRuVq4e5nYZFH8WJ0D2/ffON9bR+dG85vKKCs08t1xKaivHatLOcjQKQqz2XKOKeh8oCDP84qS0E2G4Ydpxqa2GLvH75clrIbh3G2cOJCRvhRPO8fipsW7aadEJqKGSfyvGWccs+lr6gTgLGIylnOofk62s+FJghv58aPZzn7YBp/0v/AgDw7Bqncuv1XQFBseFOLjNAHUVwAcuZa/abHXQXe74y47bOYd2RdWHhUfiyxYFpzyUQq50TkAXPlCagyNtykGVgax40nu2wcw+fNdl/rtx9uliZidb2ljaqK7d9ndUGlv1IpwuCFHYUFsPrSHQVMPxgOQIAMPqpmnjOqAuTrjZ4MF5rD2sdDpMy12Mv5pqpTu5nLLsSOeHI/krT8R5cOfyRQSfYl9pYYUhk7+c/bEXrc6XpAJp0nTgjk6O9zsx1DaqHardzpjdYgFxEbsKMzes5P4BrzP+e98382nooc0XrxcNg43zsc4LeQJ4dO7TtIQuAMW58DkDPi1NaOTS2aHXupGqu3PktEzmbMw+WmWllSqSIZxr7ZtkR6AtSQ6LDZMdeCzVyT62zAdQWzNt2lGzznIfcms5bWxfvcz227F2bvQmk2ETSxWKDbB2nvw+zkxTsk2rmazcNk1TNmTdaXBKM6D4EjCGVd3QstWO2LKldsG2qY2c9tg0rNl/BrAKZrLv8UvaQ7Fz2VmyLprLPpj1g/La10a/sPfTVk79/+GiveBvoqYiaK94DAROgqIOIQ8nrQxl3p5JT6ddCvIgvYxUAIOOd6P82uqPIUiUaBE3jDBW16IdrBZy0AA5Ftfs4X7yOICIam41xCtGxMBwWELQL5WlRKhUN+Pj5y+3NN6nELmWueQiF7qDmyTUO1RrhF1BgF+XYVTxDi0NR2MlfwAWCgUIXCEyQL9bEOEON9XsAYDMAvCm6KBwN1hEAwAAuwh2akfvGn8r/MdAOJdDCX+jaUmoUNNlsi9w64MzsQ5zUZRgjvOJsdON/FtUzjjbrJeGiPQPShRCwY1tlZMHfqPK9E7AFPUJ51o0xdsKI0r755uVNu1F47ocPog+fdpO6p+8nwMiFa1L5M4hrKmgT1df9dFZoPcnYMFD1PsYe47xHHkepoVhXq0HmCEWqaxioqGGgCD/AltZbYFZaBT66QKDjc17nUJNw0mir532/EHMUMOuD8DwKKQLtKMwrRMW8EymlSjLPnMhklIhZJgWlUh/+mlfs/dNChZ67TZkkN3kBPpxb9h1j3HmEEqRnb5AGsBD9r+Q2j2woPXPPic95jbY582MYxUDbclJKL3UMrjT6c1ZO2yAdMGpejBO7WvZsJ5LrsV/yd6JegFO0wLQMdh5uogPIUZwYRU5zjqKcKHyW58zr7EfmYjvTlp2LhTXX1Vo5cgXzIKkvzMf98xzFGSo7hh8yAcRfTi+9pV1cVJHLVaVZzxeD9rTymWsQvaDSe2bDPdEBC4kIwJDheY6TfYovEaGxzCPFrsa8a2i00vY+X16rggf6DM9yZaGcgqEY/n6u5gxaZjafN3tSOijg+9azTuFz+yLlGofKTWE+7VZkM8Y282T53PNI3Ywx1pehJTmDY0uRrm2AkaOMnNa/LsqmAoTtAIOhZhtkdXngOrDD7OyZxUOXguiVI4NPQVycKMk90g8YQ2NbkxZDpMd7ps4j0UvVm1ERQXTTdnbZFzYwPb8tjmfWlfKsD535l19+mYi5HP8ff/xxOsTovsnxPy3vMFqxrRRt1zUEquQsnsrkU5huBWjQ0wLf7UAv49wO9MNvrs1AdW1svDA/015Qz+pAkGuJBCzR6/rh86Ll7qrY3AcQ7V6nUziSYoZiEtiOhbFlZltgbF+rCZI6Z9+8eXP79rvvPKa//OUvt59++mnWf1f/N9W3NhldQAChtoFOSoquh+Ou3yU3yYfmPIxj25aPkqMAAxrnBxWz/KICYWkRhkMmMDtbqnphdXRIfaVE+wDSSYWxzpeTdldozVXJay9437uH+LH6fWbl+BHhKVOQ54/NR1V3peeIBRS58OxJO6zUZpcMThvna879WAAFzpkbsypoo3rHckJ2oCc4t9hIzI8r0aNfV/qU9ZKYNGWqZn/z2Vqoq35J9CE6F/D798w1ZAzzw9/oAM0B7IltB2w7deTiooJbzjkI0k5KLRQ+c7WcRmT57JnuH30/rXhlF5Xl9Q+KCGPjbOAc0BtZ4DE1Zz77Lqlh+nHtsjJuT0ecgkWrQw5BM/Y+1571W22wtT7WI20leuzp0wmD/cJ14umk8K/lff3M7GsBx9V1ldOxLbL/AevZP/eAxdYV+l1jU70s5Jleoxjn2CaylxbzYtttZtFNQDd66MMntcWms86TsIiaikaIhvEi9y5+JIxfWGp//3AYABhuz1Zfdw4jjuF2+O+jyb+LID8mGq6NIsGjTebCEy4+9MTUtYfmwN0bazEWmxO5nGkpCLXyC3ocRF6f1TUdbWykJzTFFkDABOuh3tFpH2SkRP8F/BD9D6WL0TOCtkbgR9HA2vbIHQHqSOn+E8VFca77NLPOSDvX3gZqaCuHNnU3RCsQ54M1fy2GRT7VIEkdzMMEOOXOrleDAXCIeKnrIHaWVWQ7D9BSYxwQd38IU0P35/WZq0X99POufMFxRoaKfPq0jtAuYo9Qw1GMYK5TcEuxL90boTr0ls1v7UURZIyRQ2vFsWpEbIHDgedwck4Qwvr39cunN4kdHXeRauQonfE2GdaCMEVmIoxP0SmMUBsLz587nxQlwPNgNCuSowiFlnujy/w+Yy8go3Wz0dI0G97XfI3SqTFuWqWEtdktn30+ZSSZHSDlqP3d6vNyyi+V9TFCLnnraRnoeVf+Zwt8cq5Au7eg3wIWGqTutZ8Lx9T0RSswOd91+pVX6pzP9ntdkW4KHfp+bk93lDcGuudkOdTci8iZ985XoufT3msZnIz5/mz4rnNezxgw2JCHREFObniVUZlALhJkMXHyxHBEAJ4w6KksjZzxmDZjiOKNHf9G3jVcU8I/fZzI4q+/vrcx+8033yaia9ArNF/OiMYWwKM0y7JMDgAFNHlonDzLdvqRCdsYQgbw3pGfrZ0y4PABTXJfgc5JO0Nesz+5NyCAPm/npKwu1j17tAyhC4A10muqJLsOyudrDRzmB/nDPhkgBNm+qnrrO9IpcgI0noff3k9Oq6O5E1lJZXXNrBxHgOK9B6Uc5l6rLo4ANdXkiKyR4ygHT4XQ5ITKaMp7yBLTgh9S9Tu5qgLFS4l2al+itxT2lZNJEVbP9Soayn4cWVDASHaCZfuqC6NTYCewLCuMHM9DaWgpZnZCGMj47KGco8fHAwr7dRc6LagtMFf37vPouIRuH52tK9h5lTxvbn+MYAr3qWp7i9yWmIqhaVnzKHmYFmqM00Z50zSQzwa0Wwme9LEwINQWL63x0BX6l/z/77//fuRCADWCDNS3SToa55z6GbRqowgdhvLO4UffCjCgGB/GrZ5NnWQAF/Q+a6rf9aw4/67E39ainAEAbF0HJwU6McCgz3odTcAAAFsBXpJHDx+0d1cKQ4M35S46LSLAVebs++++M3NC4/nzn/98++tf/3oBW+1Em7XXQnmtjUIwAl2I3u8G89rd71X3+K78R24Z4Kv9pu9KlmJXOZWg6QQjO5rKAJvB96OjS7zT2JaryvsA5wUICbowBgr8CZhKh5Y8Mz8E30jD0PUvEdPqzbHFpvBlgIgN9uq7L1qzYK8rTq2ehX3DPGwAIDL76EPeQ64D/G3bYrNleaZhe4nt07Oe78S+uvcQjhytXbMAeJ5j+wtbzmJL5BoECk6xYn0Phgwg3eyPxWhEXpwuSMgzFit1ndgzCTRdU60tg+5tlRYmnn232BWWHy5CeSrQu7PIlss7yNm9QGFNj0XXGMZy7Z5VR0Frcu+w2vag/XA7w0Q2Jui3gVFsco0JeRVbO88fe7dpmM+fuYhfAqxtkdgCon7+6n7sF51vbKrZ82tNfPwWOOdxf/40/u72JfU5XUtFGO+DOuxX7GD0vhaLgvlmmz89gMK2fSJHT0CIvXLR/938T/728OmR3M4Ih+ZV4jBB91wR//voMbbsdqQBDBQhdhSxlGJ9Ns55wAC778thiAGWB2AT3iNjHB4JcEUAZNR/+803dppiCGlj5DkALw/1Jw8WGjQUnF1dExxFDnA2EROX7x2BQ7avkUkpGuVqubL2F/9OsSraXBBx9CEvsnTaaLUFTZEmnEQqlzIHKEk7q503b5Q9Nqqf1+Hc0f970OaYq4f2rzVT+z0bNkT7S+s8+TRFQK/1xw5dv+PZVcdnY7K3KqA8L2WhEKXyXLfNDgIU4zwHv+kkjYDqPYygvZ+2INuCCmHg+9CG5A6JQ3Ac9Xd+i1AI8BFBrd68YURo7gAA9I2d2x2EPBTVTSndNQp0PmSIYDRoETReaLOK1jia0/xNxrANJwv3psZ4/lYlZpyo7Qgmiq4c+hjlVtTUAmhevztCaO9S0bsO4y6ayRzPvhr6cl5JW6AoOfYy0Qn+3o7ZOJMFoZAfYhl4fWgV1TokAqSSvsBziBl2FKzHOjTfA05chCPUt34OpT3KvfuEiO7sCp+FyBLmNsplRWiIbu6zu6h2XrcN5q1znb67yQF29FrRHrFfbod+veUESsp03piWc0Y8RlKe2kd342X3BozXxmh+olBWvB8TuVHfbe1NU54/Jk8UICu0vJO7fmqBZDz5+b1UYi9wlpG97F2fqxW92nPOHvRnrQCWzB5w4uRBbgPR+41cRSi9IMYtWuoRl/6fCE5+Rk/UuCOnPkWmTg/m/Ww8w5bfRATI9d7PhvMt2Sjd5PaSVAReObFaA5+VtsUbXbqAK1qaIcuQock1Tp66DXm66NiICgAAe4Ic+UQUAwCkE5BqjyS/XT+mmz59miJzrYLu89Tln7mroWqjpaw5AICL7i3gi744hVVfRO8K+HCO/DXHOA7RYQZ9FljbqCA1YQJ05/WHdkiI8Rq2mewOgwnaH2YlBuz1c64+31nT0xXEfzvftPOj+exn9j7X75o3n6nVOk1aXvN85P+j8/ltIywQR99njWac7OnnpB59tOyALo6BLTBPwIGuZwo+bWibjqg1IFIvuZLI/QG7raNhNrXFmNYbGU86ACCHCjUS9UfOMhdEA+lkAP1cn9N6ax5wTl2Dpg4Bc7cdAM2DweSnYsSk+4WDSVC5l+Gv8Qqo0udJYWPvaX0pyBfH/zw7QMS2F5FuzDXnXZ+dCu7dI7DodoBj2z7jGC9ZQw2AkSkrHRQnfXTkXUeuyc2hLomdkrBeHGC7a33o5+L6tbe27IhDmc+M3ibi2GCFrg3ob8r16qKDXDWwQ4eFFaXXd7fNYgp6O1Yg3yJrIpNZ8322ABW2vMY51Gu2HbrXkfEbAGCe0Vtxro5+G2XwlV9+ty+mA9YJAGx7lXFhE2ygZ8tzP8vd/YJJAPSFacpa7WeXLAIAGd8CdkVtwq1zofbTspvaEbC4ts0sHaW/AZ1gx8x6qBhdi2Pi9O815nvbtkdu5PMH2M8Yry2vd7qKp2fswNpjZQFtUMx6q/YIAInHS2vq1ofBqd4yi3H6GpXHemYCwXtfjS9zKSLZwEnbGjLvOY/p1iBdqO/yN0Eplj/nY7OwTxe7fSbn2j9//PwoIaxN8OqFDJVspqj/q2m2Nxmf4caYWQt/mtoAHz62R2ERXU34oL5FPTNh5N0dBclmxRFnk+rBnafVwlTff/e9QQAJ/+fPExUrQ+ZyNFw0iloFdz12BwDpN4zwP4SStid4BFX72IvSaoEjhdicDxb7zes3pz9mEThvciuPOlqrcIkXZihbuauc3UH6lrPq9+4MOo9tRbJdYX2lAexn0es719/PUAeWvvDe6HW+4swn1eYYsafQCJuezc29EFZTtRwqdunYEQg1qnmerg3PzT6IgAkAYEN/ORiMCYG5hSnCF6HKWH3dzuk+uHx3FyXkfcCDfUBZJyhw21iBCkg0yMwUQKgqVIwgXQdnX88hCiPFIGEAQKE0GlsqLUJCn8EQsQKjkE77Et8rAZwl5kf7UtFzGSN2WsTakYGnNVdkS3vX0a8nSQeAxlvk02tAnYhuAIQl58b7rsrBhvX6rj4rg0/PASgSsCC9laOUkzut7ym64kwoGeJyiO2AZAxOU6B1JUVSAKZwCuvAbaeMqPgABcuB9/MqAoiQP5s8rZMacOS5xkntfmZv7nXYsmWENIKYom5Emx4Xm0MOyYOqny+K58sX01c3Ob7tRe15PhTFWZPV293nf87CiShwnh0RKegzSvzLbQCAKMBPN7W5kgNqIOdJquTqum65Nik9oP9HWV0E7fpjG3f7zHluVy0LxsmenjN8l0M/ssAdYjKfW1b4HkTIcZwoNFZAQQCv1hvjYcY1ueBJ9ck8haXC3tWjnUgREepVyrEOqdfoLgVqX0PC2lTkBZbH8RM4kwJhu/sIBvxOBdgyLXtbsilOMjRk3cMRfDP4TstAvptK/ila6z3Us/WsKXroQo0N5xHjHAAAAy4gOXTRyJeA5QXWFn3P0ZgyeOgmYDvm1atJuXLr3yVfRgZZHjy9ffpwqjkrJcwMIfdyT9cCIplp95QzlMBDDDEKnu59iVPqfXiXskO9keTB5gxAqdbnsYskAwUCs7Z2GAt2vnv77vb+t19bNDHj8nOt+h5jYFZPYphvw9Ey73NYAOS8y37SfdE1yGHWUE6/PotsPjIWBk9kkewH7LmdQikmDPUZuHa6PZ0K9siWGLePlwia3tOZ0/0FAOhaWmPLVdkFZVAQZGKPBqj45PPysuzQCUA9fZYCgdVJGg/MM+vS7h+AV9iXGhtgJ3ITwEVrtRkcSiOSXGQdEG/IIj0XjrEpypWzAOWjZtBf7GlAiOYpbwcXGbZlwLajKFSZ105eNLZMGBbpyHTGK3MwoDZgwdh3jMFg8UlpZQ3QOayFr1s2zba9JIM+yO5u5Fbf2zIa+SlZJABgR2PZO2PP7IKFthevWuZeHwPo7XUi5RT9eK4QWbVtGPZxdCFMz8OQ3fdDZsAgCbPoMOHY68is3D/XZCwDnS/03nNQAAD7RzYC88/3I3vCfvEZKhBl+6rFBamXtmct9lfu7JTWu7x0Rfz12qeyfbYzvJ/f1ejLbEKG4VDzOYBmbMQ9v78vOgyjImAHRSSxwahFFxBB8j1sxQ00eBzV1ey/3DNsV4Gdkgc8k95jrOzLvZenAPxXmBH6HOlqef7aCIokNkCDLUO9FsDmvZbs+Umvdke+4/j7/SU3xnaTzvjpwycDALrB6xfKp7gCAAABO+rP78d0OQiU3gs2kx+N5eEhFD6Qag3ef6sHsSkYtM87+eRMog2AlRum16HISBHryZS39ccf/pDFtAOh3DIZq5FdnI0casUpmsvX1jBeiKKGHHyUswCAe4MSIUqVf1HNTkQkkU0oo66I3EI/ctY4zKlXEdfcaOdS3n7G5pwWD5jifih2qA3enNQYKC1unKQyAQ4lfouu/P5J+53CLrb6VPk3Vd39U+e/MbTW2TiI5dn0C+lbERFtSuYmEZ8KDrfYSXpBNmtno1VCGelmBPAac+IZLADAvNrRoP3OQp/Z9DvyzzoeB+cgiBwaHzgX+YoBZhpVI6B7bBJGBhcMPh0FiJOSuhqiFR0qZhyyCJNDYzqsAoTedgLGcCYfrd/VswzjZLUY07XTKivG0b2w20BIN6dztF3IUjlLyllUpCSHxM6//n0iwW0heiqqbuefsXM/y4JVQGhTFVGg7FsZv4oyY2RLPm0BSQcNzR29W01vt0GeyL/GGeFMTf4wASzfqkD1nafOIbvrQ4/Dv4CM+c5S7CpChxL3+y1EehR772WDKIbvNvgQ4vsansOmS2zlks/IYD99XR1J1PmtHNP6UhQSRP35C0XmA7IQ3UDG+ZrLcOAckCPL+ZhzVzDCMpRozOfH26tXr6fzhJ7p/yfs3XrkypIsPQ9egszMqmpJgB70/3+R9DAv3Y0WMBoJEkbQVFcmGREMMoR1+Wybn2RLUcgi6eF+/Jy9bdtl2TIzdXZXucA4EqWj2SnASazuG8B4rQ1neXTAysRvMAlnASeItYPqjOGPXNGwqb1DkIE2p+JZfYbLLiH7mj4fh5EW23SC/61HnLU3kK1nDd05pWz5/M42eIxQny26JA4q9mbu/6jtu8ya3LSZFKFnXKVwahq2zxuso1idk7ECyGJdJVMZDZnspuTp86fPt8dHAQBvbgy4qbV6ngCSCYgtszjuzgAnk6zf6b26p035zghPwCayNEkEEHgBKPBa1p+GSfnODXomIEn2SXpEz4PjRCCL03t7Czjz8VE9ilSmqO9N6dPXr5lPH8ePSScZszZ169X7uh/+szz0zBFx+GzRRXcD93UmtS7T26UZHjuq7sLepnYzcSjBrETGgOf0Bsg9HB2PbUmJgF4ng6bvoxfSy9PzTKbZuphAG/GTHAcUWTq/I5RzZk9jU+95P7jlXvoKMENBnWTB5SrVQ7q+KfZmFKXRGLZ4B9k7207Jhb5PnzXIsdhB/jdd86czfxruST9q/wHa3VcDuv2PH7c/vnwJ7Vm6teN8rUtbu/78LHbD6UGkRxYonbPy5Hv3qLFvrx6/KGDu3geJXpogpSVUqGV8Gc6Wl3SxHVM2kKkiBC/4JdaHqync2UdsTBJLeV56e5xeSvaz1cyxZS329dx0M+Wn0bf5d2xVGGG2Pa1t5qye50uzVL3f9efqMXChkLvfgnslnd8hH3utzHJqr4TjGx7ddvVtbHup5+4CR1ecwJEyub3eJAaxLwRqU6a89gMdYF21+k2hr3j2bZuwH/xu+2jXZzjM4K592WhXO257RXljE42s0Z0fVl0jHUPDvh1cUurl9e+Bxpd2f4dvr/YXd2Avlg16flhsm71BzzlZLK9/7oxndS+GyojODucR/4T1cblKyzTMhlwTJXJeoz/xgYmp4iMJ/D/NMvFPB7RZPcXi+gqUfud4VQmyLYfbp8N3QV4ZFT9+HYxVeho1CZFrSB8FwIdVy15JhwFqbsBhl7Pn7MVaWg7LSN+94SamgHn/fz+9vEmBAQB4IfTAlRaUuEf92QCFtrZ/Nqjmztvrs6+v0NRaz1N6A4pCi3mc1jiq+xBRM0QjIDrrjqPx/p0BgL/89puRaRlZMQEQqDi7OH+HjjdO2/o+gkdtNk4gM3adq99U4joyui+9R4vNvGQWnufQTGSh6tCW2QSoGt78RsAbSEgH3lBvR0n2IG6B8vcswTKscDmwgACn5jduswK8aXKxjLCvnws1a5fM/7XBVhx6OjGHbYDig/YKzcfC3O+gbpv+Ask4pass63ZHi71I3Djk308PApQ5WRtkgEOJc2RQYzlkR7HHsWet9Ceo/FbOOisT2DYj6P15l5pOg2DtTk2gdLJuqqmLUoIBovsG1NoyRqCGctrPNQZx1UfJgd1KYgxJs0MAADbkADyLSm3Fr6BfAIDBtYAHX5XxkuMkMEESqffJceiebGoX94rSxoCgvO8MtQL4S1OjOA8KKtOp24FUM0ETKOdU+KxPx1dPLojMOta2vcK4T6VgmDddf6GzqhXa3eZ9n/TsuDAZtqGOnqKJUhsRln61jQCGfhyPns1jNI5eYW22QcGR0HWgZcsxojmdG+20CVfAqTjPWitn3trhdjsgGBXAkM3oyT0AA59DZ5DRnX3fuVmWHJGv6p7e84fTDmgxZS6rjaybpjaTGrqeOvDez1Hez855Zt9Z1+v68Pro9Ga+bUhXBmivL9e4OkNQlDmHM6py1iVX4Z5mdn2z1Ho9zAfW0e82PZ6zEV1OwBhryrhWaLnDiFpTArYjZHlQtt9j+LprOjdiwLXm+DwbnMDDMhgHtWVWA4A3s+iw4vv32y+fP898ZDnbZF0A8HSGXIveIN9Oce8n3dhbR7xAasBl66eWck1AR/ma5BYa7856rawg+50Vjv1IIJ0MbhgrBCfRVg4+yzKKkpCOV8ne+9jnwhG6b/U/gHLp+yuA6UBd5YuXueQ4hTnz981Nd02m73c5TegIAyN1fEfXfEvW2ua8skyXdjvZzWw7oGKaUrNJuoZKVPA3Yv+OHBKE6XuhkgJEkLVXjT8OJCVi2MvowNN/h3sWG4QRfQMsMY6she4+lwsUHie9tHsHzV7zNOYCBNB9ptzjjN7b5+rx8ZMTLn7NpRENriWHLWdxo7t3CcylH3W/AgBoiocOU/BvdkKvQR+CaQhokCyJLbLs+K9ao6evT95Pl8E4EfbkgGn8i64d1GUo2wR5x09s+qVnyGdXwblspX20BLbjPwFMe/RiGKw7QOP5wvRJBpNzrd8x+UjX+/byPKCSgQf5NW0KmutSYpNzhn/uAjrPlQAAIABJREFUdXDC40x30v3qbOq6klXpqu8vkT18Pp/bakzKU7bvgH7VdzsALABwDbD0b3xp5BKABL+K8zp+xWKkomvHFy2oiA2JG5sEAzEK+haZv647/ybQTbyRGvRz3diPrOVPRiSu3gG2I3Thr1+NXcNGYUP36zsI1B7FXoUBgH6ElYAd1DnXe+bfnRQhoOZrQeHIznv78Ik/DrDi+6A0cgwWwNdhdmZfI9sO4gsEIgO8bn0hHdBGgEmCHNaJ5aSNt+1rF1DW9QPAWaF62bP/Acu2P6DPSTck7k3/AAOg/p77vmfI1AZstgzKR7adb0kVv9sAn+4psUX8FmIO7hlW1pELGjwf5iY2KhM4DutjjPLqDeC9/K9fn98wHh+ZSLSo/2mxp1q4dC/VDf76KbOEJZ60yMCeuXmcs8p5RU65G5b1QIKeyYBKOSk4lMLOYgf54QBwDdEP9TsrUDuQh/aj5mAg26Y9/ngLhXgF8X5Qd6gOajYOJB0fe/p4nQNJ8LeznCyq3guVCeO5nXoLVoGHT58/u3HWHtlmqqHRz2YzeoDdULDZAAx2nKOgzKafrYwYjiQHzkrBS58mIHk9DzgKD+qh6f6pbdwKwgbG3ZAbqLpuOgrv7qcK35lUGqbIFk2WL4BBMj+MVyJbc5AqgwB1CDgkm9WAEuO7Q1eLgteNcRh5H8qbg7MDBt0oCtqvv7XZJHKheujVX8EyvGs8K1dWCNRw2QZ0VEeX25RfOzvL06vy3pRdZO00nIxTxT3KyE0DtY6V2gZEcp5zU3CuJQFbIfn2Spu/l537/URJy+nC4RX9/1kMHK2B9rvn3mUAPlfJiO2fbWBwNjDQ7C/r+uljzr6D1w8frCtEldQZFpiSn5MpJYPMXtuJbP2/mwCu9Qf4DniXgAJFrPWgiaGlaXW43gAAjpPvonuJ0r5jogwAd/qXYCy3vvEZvMue3AOLfM/+rGu9XRf80bRh/ZsykNcXOaAxasgSXd+tvzrfdlPI5Jzb2Bl4zArf7xkZ1jO3GVDx0+On22+//Wr0/O//7b8lsFUzs4Ji2wkiBsbB0v0IXKK8xFTvNQ513wP6Coca+doOzdYLY8QblGmdWI/t4G053XqBc8HMcOSRcp3ASefnyDNsqPvxPGqiNcGXlWfed9YnGQXOOXIRAIAMQxwC67PFtMHR0nmZOcCl79sWuvb9ZClyhO47tePwG8Apo4E1KO7r79X5VCbFa132kvepGe4Pjx/HDkZ2U4oTFsmDmQFbD9uWehZ3Gw22DhOHJ30p6lx1zajDN+hRkFP3I3lidjoAq2WM8odmN+0ALkqyzof6Benny+/K4DJJ5McE/GS7DVgtHa5ri3quczUB99IdRzc3E4oGW6Nt93lTnwSvJ8BLULnxUyw1npQUe4ODPs8kv6kliAJ+oG0ncInMjT/z4zTOQvY/PybDZkBxNRPMfkSGHCC/vMQxn1KMdK9Wp2q9b/ewwR5s2db14rtF3jZLDt3FRAVnsFTG0gZdO6DAtmcaVDLJO1BW2YlsB5lc6WgyymOLXUaV6RgpefzuzLzs9fguDw+3P778MfLF9/r8unljzrfBmAZhClhJGGHfKCtAAziQ6aQNPXcCDJrdxdaxN/iYevU+EN2jd+kZ0wCjowIJ7HfpLHaW/XbfqgYJkpWdYIi/Xv4v/qEz6OmSjq6g6Su+5faVrHf7bARwgPk+ywK2OrUAWUlfE/mTp7zres3jM32b3lGcKewmOn/LxhUA4Ds5s153fOPKK4HfPrP5DphaHWW7AEjOHMEeNgx7hbxLRyYGOnYAvw352feGvPNsFsT6lCQosZvbXu6gludgXYiTdgnAeT7G5qaJLwAA3yG/XTL09BymFPcq/5axszw7a33Xg8n9u/C/74Eifceunee+9xo4lmvccQqd8+SOg2p1fV+7n0/37/Qd4zP3E4w2pR6bS3lYzvN9fb2ejaQb60sPEUrF2FdAhbOXyY1SwsfZ5/ecXcdmU1oS2cMXmThuOSqJvQpslDrLfXuf/8vff38L5VYb/KcQzyujgJ6OzzGevzifodelI9wcLECYf76pgZwUmxRHM5RbICW4otaLckL3fn+unR69iLegG6bndVyMm7aUtqGRU2SPAA28eM2MyBjq776ma/VBv+9puKKQ4xykWdMJBsZJqlNpR2HNT05gnuBnO5NBpxP46fXHT4+3x0+fbJgMArgJoIymaJMRdAy6gxRREFsXJ+ZARgIG8QYAyIGgrpTxKsT9ddxvbVS05pznMHR+exsdGZnbIIDrqYNAWYDaYR1hs0DZUaMfQI3PRpxq5LUHWtcolWSYYU3oGUTB8+/WqMAr7X87+nnuFJkEbYxyur6HtbcSXs7vNhBxanOUc4gWOFQKFddlPrbezQiRM2IxyguHa7I9deZQfqcXQPQ2zIkdWI7TU6eV4I9rnMOf8yFHBKDK91D6shUgNDfm+i5ak36fzFICuCZmJii0AvoudPfZwb/+200ATbHXdz0chcQZ53lA4HcdI+uPE6LvVydU6RWBZG4S9uXL7dNjzoTWCB2Bw7+RUdvAzKpIT4I2L9ydvMNcKQJdOfN9yAFTQMKNY8SHk3Yc7g0Q8Pcs7+Y/RZa2FmUt/Ju+9ci36L1VmosGyvX1/Fo7snFqzAQ67Kzr87OzlDoD21FRqZEozRU/7zE6RoAO+xEjeRqhcq8wpizryyHSmn1Wh23p4x+vt6cvX9MRWMFcsxiAoT73a+Qajnqo1LINWaufzRlf2zH6dq8jZxtZOr/LOCM54pTrcG7Onl3KNvaIsNX0SvcuBz8W7AQtACGjF6DsL31vPa2+LZ1coWaJ0P25Z7JHc0YLDBW3tW7VvWvPfe9kUJtlYb8pGbBerBPmZ27pFVkDHPAEdslqmB5ckDLOW1bezk7Pnn6vsygQfgMACmIsP0z4GN2fRkUGNO2onJIGy7Lp6gFCxgF/T7nOBqPp1X5LCdKisMMq0vXSBO+cQZ6TgAnbjh7VZ3/77bfbP/3TP3m9/vHvvyeDp4kHPk9P7a7/zbpB6yxAg33S792AtYG1yl8ij/fZIxw4gYyju1U/SmlAwZL0aGE+PSVDsUNiijnYmeTJzVRynFF0/D7PlO8AyGEnsy6xm/q87AblAPq3rvH1D2W8U67BOhLc2/cyg88CMr4NACTra8bgYt1MAFDQ0/arHej1XJKrfY5hNPBdDpbaGwr5PgFg5Bidw4hYMS5hluhWpScVqBCU+GxV1qUrfSY6TULPCXVff+e57JeVneb1n2aVySSy3yp9wvnX+3R+xmYD/LoUJOcsExQ6Ks12+gDCuia6n/dv+7n1HtOv9H0pQyKzf4C/yWIWqICNYCBR/S+sF8KiSeLhnRsmAoo4SdO67TRh1v0FGPKzrokl3KfhkQ2uV48FSHm7fVhldHpGB/stQ4rvePqF7WAJeaYnTfzCk2XF3vDdODi78WmCo4BI47swarVB0+49sK/P9zHJafs+9q06KUWyRHCMP2Two4kaJj1sXynXil+1QUb8HvQJrCDrHkpCL+vJfe0ztgGVXUK21yF6AuZIfWxKx5afrOvvEiTLZJvRnvs8TZgda+AzNSCVjkG/EwfpugN+r6lCE8xWDelaXk/HAPGJ8Q/cH2gxxgByM6Y6XDX7OpMAgcmss8AY7yS4AOsTn9XeNPGC3LoR6WLpoKd9P4tNutcL+WLPE+gf1hprBQCAvtNzOq5yAvOwVv+co63+6TSmYXBXMB7+9f/6r29/+e0vduyMQGSU+93P15fv7oqqhZCTrv/chK2BIyi5lfl7FENq5nxoNj29iumpXYrJimOEDmIkalmECxSDQyelg4OEoXIJw+cYY/1QFwYCqg/ou6A3obDUbETGgeZBKF2M63YuUE4clK34tqKGfogQWxk8ZiZu6LnqfZAgX0o0jQubCagSxMn429/+1mxsKW8LdeLe9qae7HWciY0A+ZnbYCKTCRIwERz5et18+htYMfVFZ1gLDOQwvd3efWgTwB7SIFidw+ku5Rr7+MmH+YOycrfb7ev3t5tG2en79Lsois4EXXXi7AHONnsLRc7UJd///Rx0kEjLC/N+L/XXOagp2+Chj7GAvdFjuZXK1KvVCXCjrlKE2ojO9w393MbgADSAbDwmANLHj5F35mbr/vQ75Jd1BXTaAR/jkHS3AQBAbhvA1gk1C2CPBHr3/qYZ7ew75xklpnP9JCdINa/KELm2/nZ7aTnAR2WPblHeOD0ExPdGbjWqqrHVGVHwKhlUllFnF1kXA4AaLd2bQDD9Xt8huZmzVnG1JBqMSrnKBP9lA3hf+x7ttWuLG9r5mWqQONe8X0APDV+iZ+6ZMgfkAzhCcx6n5wR8QUmRaQconQgx71lOm/YSGTgGQ00fY7z02suTAqMDWiWz0D4jU8seGcYYu6EjjlLrNjlfBLfn/Bxgi8+cucHf65gnGwbagD42tVAZSXep78xiKN3fFQie5mtkU7ajyFm/C+DDBb6rGVS392P004TVTlUdYdYRcG/vB4EK35XrxCFI86M3r/fopjruGOPIS4InvUfrMA5MKX8EBhLQc/ayt4ACd06avYXEWN4HZHONZtxOKQUAXNvPVyDL+nExLLRw6docqAyw4YzbIr4rAOC54x+yv83qA8pBgzb7qw6tssH6McDrjHH2mFp+gsiMzT2jmbqM3kcyzL5Qay5P2ch9uczOSG/ZAfADcNWaSGfoPmVr1eX+L3/9y00z7FXnb7p/g3/opwLoE1B2pGSpm1Cqfa9tlJpzmrp8/Jc5U503rccJmKe66gYd1ccGSVaPEBqykaFidrmd34I8GwRB/mMvVu+HUuBPgiPPovMheywWBOVCBlefAoBIL+tPSgPQi8OEQE+pgeBX1bm3IauoyxdGmNemHd2HkbMYAGJAECDzPbZx6lHwMb/zOWimfjvVBAME6V7/WxigBHf67IsylPLxypJChrEjWj/tK2C6GB74OehCAACajgoAiD8qRkvtX9kNd71eYHh2/7V/Z4xa2Qed9IAfhA+GjNm2Vs+jvzjX9VBKX05GX3rXIHMTVzwLdiCAR1l7q6nyZrKyppSMgHVTdjf2xGBfGGp32cbaL/QzdoFnwpf+8fra2CO207atJSlKDEjOk/gjUN+AQkaWHr/wvuu8PjdBaDzFASNyv9HxA9h4BGj+zZm5AgDEDdn76IfJF6wss9ZCZ0uyRHBrMLHZWwJ+7BP3GVufZoD477yXswAob53f63E2t33b00E4ezuA9LNceiAcXzvTZVgHgI7o6Mi717BlXuyv96ngKGUx27+peYtPUh8c5hElqiReJyZaU5ewp/ajnMzM7tvvuUyfmJKpAgO6b30moEp6Vtg3X2xubJmeg94k7LP1xqQDwlo+iZXo/x2zDOAjkLznYZ+D6KEz6pJ9x257rae8+pSlExNYnlz+2aT1Tm5hWwy2Zo0Un9M8HUbhw3/63/73NwX0Oqiuy/mUBgn+wMPt9vyaLrEoBFAW3bwRZCjIQvQV+K1aP33mpcphOzl6MBl1I1wzJigUYC1qjOwZEcGicVCD2p06TF1HGUQHCWs8iZ7Chq2KgO7APhitVXFG6tu3aR6D0dtO3jZQUNdQEmYr9KDAYMAJmI283W6Pnz56Xjbdy7Ue7llQIQLpBBmU4tA9yEjrtX0Px3E9AQkNfUTpzL3HEdQ6yW8NWyC7QFCcGgFl79T4rw6Ng6jWAjmYbIIYg1dkMgFBIjA7IKtbdpRNlAdGVtS8AT9UI6j6ZK1L65XZY0Kovb44dxgwDKXXoQgYihknIn+G0oXzj6PEe4wBtgmfG8T5cU524yjDsTHNmLacYk0s2M2eMrP9IOI4ES4576UOABDqvsvq+zv12/AYxjoG1/vWv1FUBpPEtlmjpTAeptq6I+yqyyVIdsPM97cP7z/eAQBeAQemYQCYsq191LnUn7c3AwH0AdBe4/hqnXWuKYc465zMFefC59+U09c0HLmpk/xfDQDoPc9GzdV9OB3aLSdWXmkohmK2c6nnKMDiQIOGYKv20HpDEll2hOi7fkX1yyp3WMFajEmydkzCUC2zZWHPWPZdFW2ePSWz0+kDi4XB2wciGBphGjT6agukOrrujBXM+p1u2dFVnXPdMWvQp3PYz3X7BdHPdBN2F/l73TK0uGaEkd1cbWVKVodzsggTUJ7jMtTV7bBa57b8SfcDq0EZZnSpz3prslmbjGaT7J+sqhpzIfsAX+7H8qYJGi9pBFSd5XrLGkZd0/K5ALGwYZRtzwNEj56aadvEBhHKzJve93Cb7t6e1b7KnwDr0CMx9nFEk38IMIUj5/GxDfr1GiUwu85/O6DIC2yL0X0823I6YHVQOzx9cZrUNdhhMDOpaTMo3Kn+3e2XT59tl2kWrDXhHDaVMvbT9qUgsRrpSUaVpdee25mmMZHXWg5k7ITlsrINXVONSA1CahLKNHOKg87PUP9btgQgga2jd4X2xWVFAtvVJ+PTJ8vgl6/K+CfrCyCvrLCnZzQz5e9e/X/03fYr6hfpfrQe2GX0tQOiNrodH+YSyNnurKaxRwdExyNzBKliXui618CE+lWAiOhkZdvD1MDRJLukskTpXNkI7ZGC//gvsTt6Nv2HPjwyHD01su3DWVZNgcms16lr9n6tRm+2zM00E+RsX0GsCev21V/Iz1DWCD5X7iO+igTXoGh9OfkVAUsE0KlWvEDkB5XIyObF/4Id6Ea/LY3az4ecGRyHNVM9Yfv8IDtZVoZYe2UJ7M77Zg8uoti2AdHzp3xogtHF1otcJrhHb22/03pjZa49plUTLupjeX0qA/l7QFutsew7QRTAE/6c5dK10VAEk91VIJFgv6U+8qf7UMg+Z0QyrP9Iluk7AdnMZjHIGBaIE0oC2uRzdGKD5Fy9FCInsVWUBut+BQBwfX1mykVWbyP0Lh3n/b6yqwzeXDr2Y29Ya/yH69pbPu1nHHu0z76+AzYJZ/m6Puj/kenpBn8/U/4uMO+acqbRt9gs7j+2+54ZMfK8gA5s4r5H25mC28RCuhjloTnj4cBu++Y16pcACKG7SU44EG8jSfz8CnYBNfzWloK5PDi2yGeTpqeNNx1vSPc0EYUdZFS6/vT3UFo3MZvAitjcBOvR6zwPoPGWBx8WGEntDTBllJdSsB3gYxf3HmHH8r4A8wBHek2/f/0Ru8m/kZ/o9DbNt3ohgZqgL1OKpI/S7DVrH71tRnnB6of/+X/9z2+fP38ahSDHhi/UB91wZRlcU9g8c1U0lo/y0jIvnsZaq9mDlMsZn5NNhRrDIpON8yaIMtrgQAKi6yMgGLEsQP7jNT2UjLuADH3fyzfV1cRIolBHiOsUWUi04V0InP7ttNkJa/mBD1sNvzuUQhFiPNSlIRCH0wqQ5lxtbAaYsoUNtAhaHii0giLtCdnHbcwjmJm96sPeenYrN6E3NTqpkQ4YkPGDdQraiEtggbbYCi0rG4ehHayH8tIghf1OlurQe8YrK70RA40CZY1xlFB6HDAMD7JxgI5TYsE+jvyUErlfPwdWFNWfNxljHdMoJB3tJdunJ8ChfZ7nktLLOjqw5hdQgh5KneyYOL1nZ+oDCoz4VjlnXKUdvf5KAICCEAdKa5TMXq8EArkDaKXOXE5WqVluJi1MuJryjgSTenaduTAeMEYxGpEHnWGPxlEGQ71A3n7cnqVEPHqP7z+jaaSwQh+7H0NCV1/OY4xpZFbOs86qx14Z1Y5DBbqvvRLFSz+DFuNYKKNSAMCGEGZLA8XRG9a8AXncf0M0tncPfh79HeO+FbTfV9QYpP86UgzAcyv4Lc8B4U7gvM9IgJrTuGavje57/xtjQQBo41AQlVr6ZCt3E7aCAKfH6Hy9AoMsyakRK1yw6kJPbSKO1d2zmAqYZk/s9x6BxpdRy7eNF9lhGCuZ6Xxo4X6vD9oCehnpSKO40gRpsHjKw2Q7gpgrKFdHfPrH7PIi3/PqFo5NcAPrRSu3TNYG6ppuhPvh9K0g+HMmQfpozbzGidgBFC7SLrsiuMCBcikbjXzW87L/7AN2htKw2YfuCVknH/Ll9G2dZilpEOf1obTMLIp3t7/99pfQlR0QxtbIiXAmoudqZy0IoMLyeTIA4Ikd6hOh+eKUg5XBg33AabHjoqxsa8+fV1fosHvSmchr0aNlx5RzDHj1EIDZ1O/bg30EBZe6Z/cVcgOrsADELGKSgbLSZgpdupDvAIygH9B/v9eBqACBHfSuZpes/T4PW/+wp9iP6PjvnqyRYPecCeSAcyfbHqaBGgqGNagzmsDp0MFdxtaeK/xO7902egdtuU6ZCgCL1UFXnaT7FxsEBxQqLufIfk/ps7A1CGK2Hxkf676/zF6TrF8EQOAUtoH1lWzIRjpzSrMz+5kJJAX+6OMOVNTHQOP/GjQjw7YfvSD+iWuhy6R4ed1TorJIHxhbN5MHuni91xP0AGYdexkHPfvGuuqeAACGHVI7bxvQWn7eb33rpoNphglrQffmtb+lBMTB9hszu06/F5+vFcykZjhsSYOoDwp40/wxfnjH161mg9jA7Vcj7yQMfD8v3wzu53050xsA0P3SXyLjHsPEiz7VFKADFlleF9ByfCGarsbW4Xe7RKs+G2fgZ4H60Ot7f/hhWnfZMflQ+3PIsF7D12c99tndvUX4fICyc2Z5Bs5x/BPsbUan7xiJoDP3AOvsUNO3X2adUmaU5QEmLf5/15JrMo41/WWaAK5Mo5eS/Lv/0b3Ebp5kkeOiMhjQ/0mEpIxv606JWSbeJD6EvTIMTWXCq+N4PuvQAl2HrVNmB5PNHDvF5wigetheeoIkKgIWRXdlRPbxkzPO/aq7s0fxnZC1vf/s9fYpnKh1c9KsK+CJUlXEG8cnxD+BDbn8S8WAuSHfM2U+nJf4w2nk6bX6X/7zf3lTc6mMTKDuUM2mirasrrQ4nQkeZEA+mhLsGrkVCEKXYo4uY+X0hTLIysRDG2X0BIvISCtpZurDMK61Zs1kg2aEdqG6PgUQyvZ/+frFb9X36DtxQFlwxDPK5v5wcJhY0j8hL2tu+SCANe4oYF0fYwsQoZt2dt8Z22S/ERKyIxwSfRZ2gJ5LrIxc82T8ua84djSAiUJId/KYxvpKDeyDCdhRrvEMepmnHbom4EqDNAAADLgVeGuEjMIu2j9rnENDY8dDzUL4efbtBF33Zx+aDajsQFgoMmsZIxJHhZ8YuPOzvy+KKXXV+vn2TYiuJfEuAEA2ATziCHas28qg+YAuOqBlsA0uUUyMptT3BLU/AAANNdOYKMGEzkcc1gBzAmt4vrL8igRCySKM8+olK8Us6C7DBgCmsQvZBRqBGgAIpdoNlXRWHhIwPylDpMxLb2QHp8ehiJLiufUeO6VT76iRVI+3H69kcHIeaLomUFLTPADkLJ8FH/1MzZDsgEffZ4fIHYibuS19jMkP1kmdR/+qcoabAIAIzBjhgiXug8GYoTof06yLjP36HAp6y+3QkKfNO060o64Fy9w34rtei4B4G7go82xqFLyhl4J3Cf7v5/jeN7IzIDUOxKGE2sle4/D4Thxfni99O+gK3a6zl5pPvXfrX/YtmTvJZoJJ9RSAQeCgpkykc/bONBIh8L6nynPq/8r0qabTWUnJ13s79s9PyULjxLPfS1X0zAc4he1BpnU7jrNvNbKwfbwubRJ2mmvFEcj9xXlFj0M3HXlZDrozW2VHnD7/h6K/5f76d8CA7Qz6zCxGQGzqyaQbtNB8bwCAssdUnvPf/dPf7B+k/EbsvMyP93quEoDYkOh61kufIYNvCqLLkfI9kif3wynQORmaUi11j+oVNEBDddRhpQ1fqyNAC+T9BADQPsqWak3ETLA+cgMrZf/TS8O6xmtyAp6tayxu1Wnomg0AIFPOoLdp3pbfnNdN+dzSF2H+2XtYS/Zw27NTkpCgLWaJGv7Q3v35H2Fc8v36ExYm1+Nz3AflTwkGMXmnySkUYZ4R/1DX2bX96H3OAPexwfHj3N6vCWDwVca5Z8/lbukDQQjPaLveemXbTslVRT7Pn1KYKwCw73Mnv9Ad/r2ZEkpwZYQhn1HfBvm2h9WUDPr4JAuEyzOf5FnO62GTEAxMtq72HIBdawCwjuzxGYF4ZuBqOsc0mKw/UADAdf9v93qAM4xu9Vo2UST7q/OfnjOMtN6TAOLQ7PWQTMDiw3/kzDiYUwBKXxMHeOnHMIyklhQFyKjsrZ5NMFp0nwBLY5/ukhDxR/f5Ch0zZwWZ3IG877dnaXdVnwCuNiwN8lYztpmkckAcAAZ8VxpsIzfIM94boB2JwWqHvu30/oo/exllWGFLEHmmdPEd3D/git4HADCZ5Gkmfvwi+U1+Dk/+UVyV/l2c+7wWNsfEUV0XSr0By70Ohe+89gKWBXgzoWvpSutjk3lh6JGg7Ahx+RAtSwCAcFzQXgxitxPPugHxxMvm9TielDwnJjnNlPUMMDjItidhfQDYxEEn2bX1vV4HQNgy+TOwKL76GdU6cWd9RHRa1pU4MCsI63P8DCUPy5ShDOLo+PrOJG3+0//xf76BgCBkrtdukwqciGzyyfT5dR2fjt/CseOLoFbhwKNItUHuUl3DhNNEYBZjJ2clJQAng5ErZ0xOqe3TqOFh6oRFAVP3Vv3gAKpzsJXl7lZOhqk3vB1KI0zL0G/DyfP5PkcpHRTobEIcIRxIO9UyDB9ELbyvw9X1jfp0zaFX6lqUNtB0ZcCX90K2k5HGiASZDe3nULIS9JOElP3bs7hBclMb0uxwKWkWXjWaWF1f2U8br1s7z5cyzaHfxgiHl9fsYK41Z993wDNvsEMdcOl6sCxvK9jY10c+9KebTu0LokLr1Og62SMhfmK3nKzC1OJNs8X0UPD1pwFrayQiyAYAUPb6YjnOODo5I9E/31/bpRRWQEeB+Xca714qpmVW+9kZzu0JFWCn+7oBgbtHLbqN8mEdzlkkG3c+NdmOlo0YjRU7QgDINsPvAAAgAElEQVTJ21sBgDQFJHBmD21MS0XE0G6Qy478ahBjJWcKe3tGgOK2jlPj5pALAotrLaT0iN6DUiW7EDkLwKdzpUBTzy12kPtbiDKqcgbJyGqwhtEPfyJsmPROIPtwGSW6jMG+V+R1O0SzD0P1zzdwJliz48Bnk/3vNp/c++vPzRSLOv1zthRc0abSV8lvpsN8A9MJOs53UXN8reFD7rknooINlhKsHsc2TCz9oLti3BoMG7TJPF87PXTI7vgyAjB/nnFgE0DG0QDh1+NS46b3A0yG8ibHJUGQM0X9PY3DTpBVSmedfM4uTmIOXbIUyD3OzOhm0/jXONOl8+a5V2OjLSvOGDnbEapQqLqplwSU0L1jZ3B4kCGcEcap7oDPNqh1qNQR4gC7T0MD8j6iH1U9AP7pb38zkClQWkAKgJ/BjsVy2vKLLcjItrJNnNnPmUpAJgZSMliZr3zmMts1a88PSj9UwoPDDOkKO8dEi5P9yJq5e76zKo8up9Pnne03u0DlCap1z/fqmmI86X4NUlzKweacLpBjB+fYoEz4OQH32IOeNd53BzhC0V7NBHO+k/FizasQJpAn601XfICnXa4TwP/4bvgkOxGh7yIj6Pu9K0fCVoVSuoOlkTsc9wJgMCj0XWEjnGZr6HJkdD/bDtB8T6u+fPsOnBn6FexxalrXBFpReTAhwjgL80w/tgedoOA+OurPULaA/d32H7jqZZg01ltLf3tfW0IXVVud6hIP9O9hrqIT2Qd6BZkNtZuXQW22f3bqjANUnn3lPp1IWjRl+almFUw3/5QAuB+WdNmq6Ua3o2MAAGAAQLNHhrR+ZieonNB6+cRXUPXHhi1gaoIm2eLVRDClgmnYmAkLt9u3l0y98bjOsociQyc7il3cDADWN37X6dZvHZL0SLPtSRzsNeeMppH5fZaX77K+d6nLPm2nBMq2qZlv/OYBlFdjz7GnrYuHVbFjIu4HfT33NxMkLtOtaiMol957gM1AR/keV68YbMadzW6vA9aJpnhkqmGt7M796Aldz0nfjx9nSoaBjSaSp6TboHccZBgAlmn3PjnTucaVcY+eD/aNM6I062099vwSAMDgxsdpUowvZV1iYTksIz0TQADPTjl6fLs02xs74E04sQlygW7aPvDI54UZG91HP5mOx2zi2uvn8/nn5vNhwVBQXDbcSjSoN4DZKfRj21nRkbPb7eHf/v77G008EBIposfPn4aygSO9D4kXxNwM0WhOhHlV0iwkY1n0b2cz32WjQGjP4jWD9RaB3tfTd0bQTodK3kOGNE2gVJt15mmCouFMbiMzCg9EZDpBn7EUO6jgfmTQJBzbSWbjY6STLaAMwUwA1Wa1IUSQtBh2mmTpWQScQN2i+3ma2oSmzzM4E2z7EgXefN9kswfB7cI629zbUk13lEvWGEqVaSj2skN/Mfr17v3t8ZO+X3SWZHGPUylap4Kr4pat60O5x1lLYsIB1e5MX+tMEL+V4Akol1RcajC3w3t1Gk6mvjPhdcAWKsuz535CFzaQ4pKQIqqrdgrD7vrrtLlI7EOtcBfbZ4IO21ZcUUA700FvhjRkBsnN9QBuPPrYDQGTqdJ1BRxZftTguxRlv76a4GwF5L8XAHBQy9i3Nu4kGHhPVg2RLSobBzxXlEwqSP4mWqHkUxRXZ5UCAt05SCunnftLACh5d01pqZ9hp3y3w4QjHCDyHk0HueVs7aZndgbqVGh9dM/puN4aMmcPwrYx1VtBf8deSh5fRJd99+BnwQl192g53U5Hpx+G/kSOr7K50eAYiftxcOPodHN4T64DffL0i+AccB0CHoNANdI8n0HYNXLVX9GynbC5kv07xgfnLHIXvXifBY7BTT24wRuYIe1ZkPUvAl2j4leQ5YHX8x73JulEFxys0QsuI0lTsjhl6Sqdx0jd6NGp2Rev5wIA/IbqHWeN1MW2Pzt7z3Mq47Tt2Ohzmpu2ptNOY4PugN3b+NNRPZkAdLynD3TNvL7NJnA+8ixpGjXOHdmaVd/oveuZdX+Qlvtc6a22fROA/DkLoe873eDj7xDoQasd57ajTzeo6iCgkx88Mu17qe3K6hGMt+Gu5bZBDjKO03t3tqrPsNemLxcVzfsThOFsMeZv4qcLlZ519Dk89VnNyqRng55Z66CGs9p7zXc366BBP4000bkGiAyGnJG8ej6ArDi20THsJXp69nXR7RO85Dm3M7fBJfs29DFYwbfXdTX6ZG1hc0zTsq6bZaznkVGQOlMJdupbrT5N9xTXlgrQq6KgAPuXhl8/zEzjLPt5KdNZukIvn2AhxhWdxpn2M1wad2GrErSpgd/zHcPw2sxTNkiADixKauFz5hhjGDvq0X3OBuY5FLziF/gZ7aicbPDI1nKex9a1U358Aex4/dWO5AyYX3tQYGT0+bomIFnOBNT66EDXBpMwWvcWvZXgaMDdleRy35CuIU31AAD8XHbd6b9ymCHYH+TL31PQJDb7bWy2bKhkW28Q40O+II1uc538HzJP4I1+ts/lEoZMbdHv7WtbJ7RXTSdkOFi1Pdh67l4PWx9esj2cu92sD5RCawtT42oTSFwEUPwzOw/ZSAldALLt51m/1B4QlAIIWMZXg+4d4+TsHmAD8BB7nfMBa+ReVtAvZ70BirPiyC4xE/p523lkeeTANH2tU0B8+VMBVOnbkOsC8sJwIPgndgIAwKf1vbZHB7ZZ/WFmLeihVbvspPCb9PkpVTBjrCXW8W/jq/m5WopHPwymFI0/UQDgx48ATpLTMDmSjBo/zn5XJgwAmAx7Q89wAQCPv3LPAmc9WfvtC+m7mBwHc9GxYBlbNAKMPlj9VwpsRRYPEJFSnTAF9iQFZDa+SVmU//aPP962o8VYDAUbFmjTqKLIlF13wEpgLuHwE8dBGsVeQ8MNX40imRkj06YEc2oJW9smqQ4Ljq83oEh29F9HwdVZHWeOQHOhLfvhOQg45zyTv2c3majDvQ9hTlLQXZBbvbQ3dlPx0oQqjtjAo9NFNw1ZEE6UDYeE6QChz0ShKoCx01lAwPq5CK6EN1MOTkAJCs6f+g5RtxGaKJSsP5MdHEgVAJBq06gjGSZR5qhpyvNmMbYTjQycNaZDf1C9iEtrmKBnYxGWkvrzdU5Gbb19FBt7iSylWVqBiaL9yMAxInGIXDJRgMQNEwEt7oKnNKyyrzoBf5r6zb8L0FBfTTNAUDjkhDIAKM8E9YOe9/uVmeJsOjg22HJPY0udFwo+fw5A8XCfXSarwz64bnevfU/iBo9EiHAzwAIAYgE8dSyggaRFUco87UNHY5/VqE3rrOy715txLf57DJ5eY0qGntX0xefnPwWhh+7dfgx2MmIIyDoxvxoHknpcj02R3JY18FVsgA/v3APANekGNNsJuBotmcVmDKqm0EfjDHYNcc530M17Web7QMFh5U+Bzu0s81nO2dZlQsZzixmpZzTcGad8aoIvSiYI3lvLvTPmcfaOBzV1/2U56NcARj14cX57bi3fBQgikwmiFeXvLHClNEGa9EoDCp1dl5w0u26A1eyiZGPpOcEd8t3WQq2dPPoOgKOgcc95FyWMg5U9Ya3QnXMsakt2l+UN3DiwUDPAOrpkznxey+g6e+lq2qFs6jM4TKy91smB+qqnhQHAs3FvaXB3uimjM7d+3ACAf9+AC5sGY8d7sRx272VL5JxF+diaYXcxz1mNw5n73TbVa9Gsv54d0JizQGCCf8DrYWckAx95OU0a7VDX9jHNROfyABkHALBT2P+wTzDdFLDovxI51Rl0GAB2rqYD+JmYQjM8d3yug8l1pydBGVuAc9sRBgCYQKCOKuuA7NkRJGsMI4CyFc7gAlpw+PV5emiM3azjrGdKpjp2Ic7mfdYY+bSuqFN5BTf2eSBIcPZPBrMJIK6T/TwTg/bzYQPlOHqtKFObMZKl+tSnUt8D26kZMXfpCfBO+xequ4GeD+lbJbYK30vwZDDaFLqwQdU3woCpgEPq+mVzm+TQd8KWPP7FCWrDTmjvpAUCWMdXVr3WZPAaTPusLAaQ7l3vg3mLPgNoFfCGzr+CQYxPnnVF5y+fTmfRwWgVCIFM1uUAujsQJXCPTxzfCzAeE6F7/vr0ZB0Gq3eCygbqbmD4PVO2Mn7tUMZt98vqTSPTBD1eM8r9FHz2dwafaF5WQJpgmLNUl7TmacckHSteBlLkWQFSpshck3ze74lzfg4AsDaAgCR7dGUAAP2dLDlBXxIKbXi4mDGxmCTKElNwVu3zt3Hj9g2QC/Qd/gXPl7N4+jvwvegOnR3b2As4OOUW3S/0p55L78fm7diOZz3ym3XQPcHG5t/YDv/5dsqw0TOc2b3nGXGZBq38wNIZ3TlNyWO/zKDD6l4MaLgdHY3qBr+KedM3jvs0e9yJgAMKwFCwP716FKEXsWfsEwnobZ/ZB/QKTQD1HuJj3m+93JhpyyrvtfyRFFzNAO3Orh5H6Ai+02r73/74ag9yB3FWjKVhCDWPMVj1tWu2u+uAFyq/v5DPbSHR363oZr7nvUKn3gPn7l4QYshQjH4QlwoEqCAIRwDJCgxto9ktFtbfUYffCqoOD3UTOHUJWhIWYeCDspzGOuPoVztyoII4h5Lmw1yFoDW2A1gaJNfGAdhOEmMrgkQGahEAQNaYMXDKtJ3mLAnod038oJkXAGBnpHiP7tX0wtcft/ctCaFbKoKUADtK9j9yLEKBCtWc2pVtaK4Cyt6xlztgOk7dnP/5S4Sa2hwQ+TOqcsU1kx3ShzvZ61DzfdCPQ7sVkgOgBtxQT+POl11RJbEV+c54H+V7Pw1AgMBQ+iPe/lFgtAEXAABkkHX8U2BAHX8Do5HdPsyUADiDyIn6MwxnIMi02NcAAKorVBmAwECXAAQAAEVPJu0APdTNeRzcGh/D88WAKsPxagPx+dPnMXp2BJoBjuPRHgfNbFgG26kcFhHOuIMoNalpE1B3exba3GBSdciS5WfVcLa/ASCHs/4KRD0qjZ1sxnYFFls37OBnkOPJVl9m067sXvzBshXWOB6uR/COYdl6i3NCCYCneTRI2wAAZ3PO7Br9p+8XsLcBi+1AHTj2UFtpLJSVifOLfNnR8KItx8uRdgAA5PYEgu/ciJEMrJy5rVNxNtAFmdTR0oyhk9ZBHMrvPeiVoDJMgrAaYi/I3OGoYxR3jT5rt/f3sCYYsXr0H88nW0Iz3fM8jZMWGyJOZtkfypAyR7hB3raB0T10Cz7lBzQKnE7sqyQFecGGZs9OKQH9RaJHAuQQvMxn+xoBLfbb/XUayOwgDpvvbE0BkJT+nGaX+36o4WWfdjCa+wogpyDJgLt73MTO6U9ncTs2buZLU5bQBmEBSjIK0Ow6296WWbWO1899AcxsH7b80OAKY1IGADYKCjkOMsHOLoOwY7nqjsdv2Hp4MYnMRlgMG+/LynLat2oZIM3gcO7Pmu4M730GCYf3gC6nvhVgEfkfnVMfZrN71PyVa3CWAHH0DIfmHgee2nVswJZVn6OCmvo7DrT1+uru7rWsHsBOSp89PT+5c7zX//t32xaaK1vXoTsK+LghIv0oFgBAwuZqby2jbgCn4Olk5dAx+EIkgvhO+3RTypMN15lOsBG6ridpNSjOurdx2QriANzQvcgfGWju7zC1zlg7rR/BTRITRv0GdMVOYN9U77+DlQDE0cNiX3iPG2gZMNGztNGgnk37ov+uvlsCW+nu0ucBkguW6Cy5IWPZUO4Z1n4Aej4C21mfPXVpAS0jV278Rm06ddsKzs+UF/bZ6z/A79Fb2/7adzeYhAfYpmo9q9ve4aflrN4ztYiNYuNhfp2+EFfbg37dgT7rgS/N+cMO70bDPwtSseVjn8tSwy84JZr3LN6qLP/Bc5Ds2s/FWo189EyTfPAg5k2tJ4Ya0K8s2J7R/PqwJgHnd9lSYkONtW+vgauTPIk7AZhRqAIAxGRBb+qePE2E5n+Umra0WH4xU21YA2zb9g9hCPKMGxjw9w6wIx8pTDHsLXtqMVtxFmvv97mBb0pcfW2jAUcukdt9Bkeu/u3L1zeyiigu/Umd+qPHAraJUb/VtQc1zvNQi+K9hRYjuKmF0EeE7l6FCOHd79cCSdnGITwHNkE245re3zUi9EM3uGcB/HxGQjsiQQFMbwADMUpnoW/ekEbSmy3Bs4PSnYxu515DA/ec7DgxDohVF/dapdhRS3puXQckW4LHfaPYPUKwgZAZAElYDjijfZdB5/B9+JAsfYKyYYms+tVdN1SEqzVPFqSOoqNjcDp2t9lKaSQYmSsYspVe5Cdo5gkCggYjH8gBn9uI5kbhN8jD+pzPnmy8P++pBzVx1OyPDJ/XjwJVtjtsl+tPKGq5vpkAUtYrY25mhWv3GYlzHGoFwARTBmX4R5LXbti421Pw6wAwAcicvRDFbnUkx9E7Cr9lBO0zkHsKw4ESEDsAfbjr/d+dxVPh4GD/WWBEAQD+FAAgRg5BJLQjK6o1FWT2eCkxK0pTrtKt+NPjx9tvv/7m9cvYozQts/Fo4KPrfmy/iXy+lD9oUXXiU0f+znXL0h0AAL4PnPd3DzPa8IdGRQng0Cbo3IuK3kaZGButpWXKTto1u3UC3lH8qzEqholzueU1f8/nE9yuv5NVrvHawJnfK2C4JTySNpVB7Lp/msPs7EaCdUoAEhBjkHbAH9onGfzTrwInhWeIvNepsRO3Gp1Fg2UkVcds6ZqnDlJrHtAIGZkGUXNOj8N0ArwjqVnTE9T7/srcIvNsPd3AOA2nqv+HOZV7pEkUvW5Yb/TWsSMFbwtubmeMYBrnPQa8a0mzKHqKvE+3+2RSv5tabZACMKhMAH1vnAKy0mTI5bScOsB9frceRX+oRwx0VT2TGtX5fZ4Gm3IaP8tqsumzXB3Ecyr4d0mAA7VQprZjqb8rOFTpmv5k9CAAA/eTPU9Pn5lk0mdPHTSO5YPvlYZ3yDW9aQQCiJ3IdBpnsTsFgj1jpBVN/nQm1AzQ37vlz0HlmUbBueSYsjasr+7BAVL1csDH6CYYJpLDMBgy1hD9yPNsm4bDhxOqz90FAVA3R19UgxQ8I2Di89xP9o5g+kyBie1IkMd9bnne2SvWwnoBMPQWu/76PROfkFVdT8+n4IE+Bfkd2btSyxt8sk9VhJGn+nb6LsCFnN8kU3R993NZPSYUTGxfRA3A0Ac7kOd6kgefLYDlAnGASvRsOmc/15dMq7RCDbQDYqR0ynu5p9V0mgT2LIFJ6fkNaKj5j0tdkJNAeJWbyO/YepcGyIwe3T7TYSCkZBYdqM/jw8o+AgBINqnF35lm3S2lJLA6kBmviaaAFaTawal0ieW8iSRYHMgWci3GhnsQqHS3tG2fJTV3bI8tMwhq99nrDcTOmat/avlc/aGmNKglDOgqrsF9TyzDRK+Wwk5MsmqsCWpD5lnU9YJLnNmtk2Pf79nCd2vWqRWM9Nw+NOdqyzL3wJpwLQLIYZB0vK73o5kmdI6p/fWfvP49X3uvmYQGIE8McA0ouUe+h/vZOoGzqWvqPxoAW4euEkfWDxDZ9+VJFGKUpRQkbAAFvplK5z5PBQm5h48tF4TyTryXPdWjJ+jGh2DU5L1MNX5iMzty0HFJk474fWf9mhxpML91KmtAXMef8WUKBK2eDNa7a8wncupnaKkniV+m7k264cIAQJbxRR/+5fc/3ARQztWm6oluJ+qabu7zL78MjWUuMDXzqZPlpq6Cz6b6Cy+USxbtBIVxZqIkT02h8IY4Jso25bBZ6FurRid7qH9BS+4d6TsDU+Ppw9AsjAEA0Z3boZ96P5RbgNLThX/fJ8Jixfp2s+ODwOk1KVo1MtF8c32PZvBK4SrQcf1/FQtGmwOM0Oh5U8P46OAjhtixypkrb2V7us1uajjgl8Ja3EUFdaBosiuKeX2wVlA+QtsPsb4oEZQydG07fm50GBAC6htNGIda54D4ZKLmXBHo4OQw5m41wRhErHuBM8KBHmPnoLej7VaWXhntPU1hyy10bxBuru2SjwY3sAymvGDVvZKZoRTVMt8uumQf629HznnwghPEpgBxkgc7PK0l1t473OkH9f5tEKszSjIu+NHeAtsQ7e9Oz+uT/R/ApB9wOYS65atjthpnwQQQmCYClehbaxzhSY7lJjljGAHmyIaOGeMjR8oBw2p+ovdrzUzfb+NPZ1VL4cTJhrrpAKDvS1IsE0fUAGacPWop66zrDOh5DGTYc07w79cFvri0IPVfaBQbZRgWfdjNLtn6bxtAFO4AEL0ir1/3Z18HhzfnPjpI5wCDDGqdNaYp4qHJ4Uj493VItePJOB0AgHuZPgtmWQRIy3e3TnY5MZQMaL0TjN4HkQluaXwFVb/jnn58t1zN+v4HPRTmmJTCTIBGYEBJT87FfVdefz9Ozz44U7pEBp9RRelXQUZRawedk+uga1InnvXWpY28V+ZfXjJDXT9itniEUW3bz5wbOwV2dCPj4wQ2a0Xgs3s2xAHcMwKOc8l9UAMICKFsAYCPPi85L9M+dhddV8cG2dPv9Dmti3S8R+rloQ8A5C/N+ruWsSOF3YStepJgxYyfz59vWicHirrU944ZKw1z60E3G4Ye7CCm/XOgbLZZKeeUjAm+AnaDfjdkLzUGMA0+GSE6Y10GoJ7PFhjGrlF2FMbHx2FQsPZuRIU/o3KFjk4kaCUrfnXK9Rmy5sgKjJU7wK3XZl0ATPVvU6ibKT1+VrLM7OVxrqNL7L+078nU6rYmFjtJzyOea4CVdvLmDJzA5s1+TmQ19Fq6iFsvuU9NGyZXd1m/0UFbHes/fhz2BoGDruM1+p452QoYXQ6yAADbmDabBKC5gnUvNJ6kgZ+nYQQQsQ0oEwwQF9805/W1I5rbB8c+ahlIBVQ2OBAfIucoz5ixZkct5e/oa+Tf8gEDbmxtgA98jh0sxldmtG0bBbZOnbMPSyWsK+17JgooKad7FsC3s7kOyAvWHsCKviyH5ZZ1bqLHjlNAgO1nYccCpHxL7wDJfKdz+N7r32s9wyg4PTgAD7RWNE4c2wVtH4ZuywN5lq3DxyZ7UtIJ4n0+Oo2BdSXY3Tbdf19To7K/sXF6P7p3x1XI0QZr+I6A19XPa82mx4zKr9pTCr2w/YdrcIetuDIA2AvHGR0DrfWHqcE55dokR4lz0G/bnjlOWuwGx5T0r4LVMuVVsQ+JDcUkOc1fkY3DIsx1vF6l8oe9JfZIx7yTNlmJCHyd+M8pY/fzFGTDhgsAYL881n6Bd/j/yTGcYlkXDjTZ9B8G5j3Uvs/VvHZ8mQUU+V4rL5Hn0ygUeaOpPnuHzyPqcPozMGWIHlTenbD3Fyvw6m8+/LMAADV4q0LNzbRJSmszpQxMm2UjCNDIRpJdXuMf+CI/PBSRS02/OzdeZu1C/fKhWI1cUCp7M3Ec6UhpgVq09IOAHZrteGXUhRcoCM3+3d0cZz3DCDaexaK7kKkhK8CzqOYZWqyeQwCA0DWcp4+PmkFcWhyo8XI09VXUW+HkMw1A8lEsYrL7ZHfpYxNFcgJMgjz9SS/Ul3a1zNrJ4YgC0LVB/W2Y3ek/lOmr8OCAU4IQIx+ji1LT/W8wRc/m39/idNyhpzjICGxRr10WsYOZrXCijOhjkIZdgE+SP9eauf/ByfD7/mtYD9jSTtWXzycjmhqtfQ+7fMaH03EkGVHGMwaM2HsCQccB94wmCrKzDb+d6a4piAEOQxSxbqxN27ZwN6hPduv8gmCfl+A6bCDgCgLovS8/3m5PotCW/q+SAAXL6ZZ/AjykjjUyiNG53gRjcqpg4RBAqrYchRuFGcchoFqQUc9fZwTcYgAQpKV0qY2u3MH8U89Rnn8cZUbcPTzc/nh+un0VvViOXlkBr6J8qUGgHA/fy6IJ1mFL74OMTtugB2ckNuOMBtoGezF4Z2OOYs9LvB9HAaCH3xHY+B5qYOxEvabeUgGW1m6or3a2WmvX62eP7oFSzlRAyVOPa13KtIQV1MTBjdrlejhCPFwc2DO+knOpNVZfkavxwrE4jmbXpB1xow84h9eRnYeNsR2UueaSD5xtr7Wf6YDLfw6eTrNLnkvPu50lHC0CLDudk+GPU74d0e1UjmPerCBOvK/lqTh/lgnX0KJrYDhM7fsBW2KXcozoAYAjnIx4fnw/Xp+9vofeyRpSo+gGngUNRicu+qbol+mbEpA7Wbk8y84AGWwpmLmzTAny1Hcoc+Wl052pbJd6rT29OzwHumM73Rivcj3B1kyeUIDfhk4/Gpwuv4V12LK790yyonOE0wigsPcS3wUA12B3m/wRZOvfZMb32d9gpf6OzvSEjEuW359bZVxk8oY5NgAlINc91ZbM3jiZdmrvSxu97u38j36GyeHnXI3pbI/a04Qz/vz8ckpw3gtca08INRo1S+OAD/7MylCSkYYhowZk+szuucH+wnLSOinRgN1hFLRkMfZyMQSkLydYzdmgrMz7JSBQ8lf9EKCsltOsFwC/BKiWDWr+G3APeDSTHE4pJGD2sc4ahXZYmdpPPRdTqUjqAH6gW7gnfb/XYzUeVEBBXw1YUNBeY5/SBR098/T1q59FjZ8F4GUfH3zNgEKn4WHKc4694pxnHcozpEHrCnjQj4wUFXAc0PXVeyCdoeaA2kfDm/XF3NCtwLc+e4KrJg1JIEmHVWaH4bEmVWFbR8djzy4d3ZEVbOJeZ84sAMAGFlhnMrvDalt19se2Hftr/eqqyLJsVz34NTm4fQT08p/vjwTRvc+Kj+LE6aSLyl79yfz6YUeX4bN1I/KNf8I9oFO4T/wUdCnXCGB3moqe52LU85nyxPnUfafUpMLXcvXJ7lPuV1tqfUUjVbPdAHsCuMWOJm7RPsKEQt/F688kLv3QONReKUmJ1dPjLj6oXeW5tixpH8KSCmM8dhVe7tI11qundEtq3RPyFKd/D/DCaN0j25laMD5QF3zLiH/3z1+++F0oL2YsQwHxIVPzsRrJWZSpZ+rhc43NceZhFUYAACAASURBVLKPkNEE7mQK9gLtJh68TvMpG712ikTBns9CDS2VjMZyVQJQaaX8PMrrUnuDgLJgbECc1RiCDQDYMbC0HHWN529nYDkRoTbn89pUB8BVzhx8qBp89ijFNFo0UayggO5NDr0brZTWT1Ar9xlsSudhGM6LBi45oMkd7l6yEHJIg3rJkdoAQNW6FRIB/RkfeJQ+Rvp60HEAcGKQLz3nKbcgI3GYHyBqW8H9R+DDDhDikD3c1AQ8gX42aoCYhjpuategI53ho2hwJNzQsmghys0yX8rQeNIDap1GXhiBD1aiJ63u4KiZdv4cJXqJBp0tXY2adE0yTGT4k81bctik9PrKODtlimzWwVG85/N63y560C35NVPMc++aAOBSgDYAfJFjoutrvafTr1WKL8y54txZH3A223HVDsv3NJWBshdZj6H/9pLM0QECk51h33Mek1Wxc3ypM/4o2Z6AJIYEYMgy/f7d7R+//3H7/esXMwEEAHi6QRWuMkAJClvn2fqqzKwtYNExQGs3DlBGE8pVr45e5P3bUP70GjUgyNZ+zwZkpRv0o47YOl9//etfbSRpDjOdoC8GaQMAGAsFa3KYdZ7SAO0oFpwb9DBlHOgLHCPOHYEtVEm+Q+BvRr8FehrndQWQV50t0MV6ZI2+uupxrr9tDGs+xhdjGEm9K2cju4Du3rKcezwj2TC84wwuKojWLtNbAoATlE22ubTl6abfLCgOL/esRpjRY+3aW4pmdJaAtOMoXNcLmckegNKX8dPzyJm4c3IBAFY2K/pVzf9kg2B4vd0+FORi3YkIAnimRMfd1+XclNmnNZ/ft++O1shz1VsvjE7WMwbUik5I5iVyYPBFrAEFfdJN+rwAAj3vLkWx3kkPgOTo0s3aM6EdBJ6mTy4fWPRL5OAEcieABEAmSeDs3M/owA1GdG/6yTSXdMGmwSBlmMNyWOMAvX/9t7NwZHbwKaDkL5YGWVLRxPXcBCMwI9hP7J56/UwQU18qfktkF9o4yYEBN9rt35+V/S0bQsus4PnrF3WJj4wGLAvoQmM4l0O2TnzsFMyFNZ51B2MOIlbPFAL+nNUfKRWBjVin3RnHhzDKBCLNucZWecRSgHTAKMmRkmMuh232cPRZs73Uufv52hRzKPFrPJxBK4MAxzEfWnLrn1OadOyn7tETAMo8MdvnXfej2fJ9jrbNBQRIcLUzDFF+gH32j1saomvpXHh0rgPmPBNlG99eAr7NWRcAgB+ktSNR4THHLXUpeNkFHxmLPyjZVKPfjOs1E/BdmENaK7ERXFJG42tPccjkGmQS4O2aZUVP25cuI4kzHBuSawxwt+sysQ9rjvu2M/111sE9Eg5Iiu4AtLCOuIzV3MF/9G7YY9uOUHaRMbBhP+0zyD2MvW3gjh3NHv0ZANj+h4PGFTPYnq0pZZbn7/E/9TtANu7fOkAB6zRGzV1FN58JBdw3Tc2R0w2goY+QE57r2GyxLVJu6B4iPhcHALDPWvtr/8WNDcuOs5/Z9fUkrzN22mvf4B1wYjP+Pjx+HNDLmfY9GUV/775xDeRpy8jV/0BG0GkAAPn+JLt47m2LZMIzKrclnGJMUcZYljBnM+zgexaYQYzVV8Hv/ZevX9/YkCzgfYhiR6ojmlhgBMCqinF9OsQzsuHM/f2Zw7sXhyw9CmlvvDPQrs+on7ayHMlc3zewmutOdCQUN2PrzsKc8X5+vRuq709muoe5aXay+nz+gBOld9PRs3/u4B1FuzN0+zBvJ5WNsZPS0YB+bSmwZE1SNx3lc/40+GJqzFndKNlkRR8fMyZN84+h3IUiEk4AqDLNT3JvQbnFWOBw3MtKDBTygHHkEPBeng1HiR4QDm7ffzyYSh+oSz8KkeuiXK6HgydWR1vWhiy2yDFeG/7zWJkVoDY6zwEuZWbJy+x7M6I7E4ezyxSHAQA+vBumBfu092rH7qPDstxuuminrM6P5IHyj3TsbSav/Qh4dk7tXSA/rIWswfU9YA8E/LrWZP/XJAnTA+UImi4firxGAXqahOvnT9dugmX2DPbHcS6TUbADbDpourDiOB8GSeY3Wx/UsbNhaTbRMsAZ8HzkOGmRjQRLCmL5PCyhZHoL7n3/7oZRX59fboYJ5ewpWGsmMfosYJzXRk54G4c+FACQA7BBwTFuS1dhlPnd1n9XAGDrS79/MQm2DjPVtF+sNdOMc/3597//3ev622+/JeMLvZlM0qKDRbdfMhCttcv6CqEOCHMN/O0sgLBXFnm+OI2HAmgd1EY1KC4YZ9JHqxhmdPWf1mGxe/Y6Xtd0B8Ho16sB5kzyWe9Bb+wEy6eXwLmXMl0KGjIDGieT7wbUFpBFls7y06wg+gdbcHzPNpvtwZReEaCjtXdwWaYHz5Xxr+3vccn23sscOuPot7nX6ToB6F1HaXU15/v0/ZoIM31mJJ/OeB6K77y3QJ0DMWVXmoGTgUL/yZlThtKNfJvZe35+Ki067zIQWCAOoLFULDvfWlMF1vQAYHwnhgDaqhs5iQHTfjRPagaocWOeQhHgwToK4KIOr9YRxoPlRNm5MgD0IAoOARICEneaQhW1nUldn5GW9TPs2HXP0I0kUCKD6VLPPqIz7CjDSGogBGsSMIlggaBTAbfPaxlvW+5PQJuyqeiE2ouCTX4GxqmuRAc6GBDBOlcAwOOjgXWtsRgAyJqbAb89uLRUgTiBhfVsR6a5hEg+xdRwn7Gq6D/GhVkvFaDgjCqI1LUMJHc6h9aB71I/GFgm7qlU/8q08wIAZLt1X+q7Y0CJhtF3TNmwWijlgL4bwPqMFDxszoAATKnZ2VCtEdk/9mT7CQ4Sym71/grAornpolhHPo4/p/WI3ojjgH/KeZSNhS2xqeZe6ykHqqVlFnoDcp2x6ZfUaVYEfnsKyLB6Nwuvo01fXyUfp1fAm3oW+ZyFySGAUecNQCH3DXMhPhsNQU+whMycAGgDBOgRMwZXaQEytMEmdNC208gzuAo+D+/1dRYYbFWAr76aFabxo0CdwxSMnWj5Rs+jVp974gxcfWHsw8hOvyf17cfG39tCZ2/qJ5RJV/BP17Hf7iRhGq4SGKMPrV86TYh75r5Y7wNoJu5ij6KP6AF2GFXzXMtPib1OQ8/EG4lZKKdBX5FgEmji77c/nSaq+HBuTH1XX58SVM7ABgH0TEp+R0coPkyskiA8r21q/paVHdthgw7wk/gDPTQg1DAyDwDAmSQ2Ueka358zmhhPuvWUdLUpYIFD/Azrhksft4d/fXoKAFCviLnSVq40iOF3UGVWNhSDtMsIMKSMAdvOHBuMQWNGdLqrN6NXQwoVcTfFsKDboRAqFedg/+DgZwMyZmsH8ee5Ur8EiBAF3DrNNdaIQIzvAADwv6nfWgEjCnbXyrHBOMVQ/3zAeuFN+dc94kQzwkL35kDwQ0TZGVop3Rpr/fv1NQ21WGPTxwoAfPr8yd/lmcDVXFFcERY+A8jD+tnJLLI/yn3RXVBIumeeC9YDjsYGN1C4CGsE8m4L70gWQTFLbbtku1IvtQOY0MT9I2ek7AipQEkJzUPYB+iYP1XuRVDj1AWZ35l0dPyMAVzzjMXSSFXO+dkAQI+TfwkAoL/rWTaFUAsDABD2xwUA6HcQ3E8gPzKQBoP83nvcWzLI0r8Xe5gSCWh9im1xkNxhvw0EAQDCtPgxNMod5OEUIh9Q8SxzXlsh48pQn+ZUyTpjJDLbBIcmjnCoinK0qAfbHZH5DhwC0fPZazIlXqM6ca4hLZChzP8P1cO/e3d7am2pDEVmXo9Itc7EKdmcmSIm6Lit66YnyZqFPHpvsSF47RrMztlagqTntzOgrGg7UEvmf/3119svv/ySEVhfvjb7eppszj6uOjyM8f7+MVKT7U6vFVhR+/4JKvQoNCP1fpVihzNiJ7HNamjIhEPzxd26T3Z7A0jsOdlcHSgyZHPPBcroXYJzxpneIAC/y1k73cCRR79u0PNkdHawxImxM+5s10crYWXNQiMMiCw5TdCaLL0cEuyMv7co3TH82JJmzctcgjkWJkeuz7k6diMGgPvccuj1n+zfCf7HCaRZyThblHm0MVoz2loXnjmORjLYPrvNTI3TWh3tsqXSrg1iN0DwfjTQckmPWAWdCiTd54adLg2L/pSth82lRoBaC8ttM0HS6TQBdDmDsqgqWSsD4NTZJ/P64eOjHUCdEzf97ChBMubsIU6T+/SsrsyA5aw3dFBkahoolrqsZ6KpaaaQnHppPZ/tYFkN1ktrshAlkqz/lml9vx3wBq56DxnluRe951t6DXFWzZBY2USoownmy8RZFhh9Y1vZZo97rewkX55LvqAZPqWM88z0zBDNXPtsWSAI+J7sHroZdpeutenePhPTJPOtWXWo+GFyxH86Z4mzqO9jL/D1ptu7nqNAlIIeZzsb9LvkqALJ/e09uVL0SRIk+MBOYNtPwIXPd3Sq9NKZLIUPuQNbNx9uVhnZ5vfch/e/ezwM2uoizr79msUy3c8Dq27vRwLCsJnIvPqctYRSIrN7WXEO/LlZg3swJ/o09h9wwg1H21DRwV4bAgLsuETjjilxD27utcJ+oGcddMFgaNCt+GP7tZwxmA7Xs4dN5n3SKec7z7i9xAYFBAdgLvOC5Mf/BwCAveZM3iWeFsMSOQYAQC/kvmFJx3/e4ED0wXufH/x/P3N9fb7fus9lRgG6dC4AAGzDa/e23fH5K1hN7MV3W09NI+f8/TTBPA1/STgwMtp6qGwY+2NilrmJYJq22h70uplOkp4WAIsTj609yV6GeQaYhp7kTBLgJz6M7pmm5J0ssf22HfgjO8jSHQi1/DDkJFPbUnqJfCWBhu3uSO5OvuHM6fq7N0pi3DBT5jlowL58M3+vAAA7snUy04inCNQCAOxUt2txMsjn0A76tIzSno94pXBvJeSmVXYIrtnXIRNPEGAaFwGCakqF/i8AYAf/3ghRRkstxEEZR8VIjhbucUYLISR7rjHNVHzPLQ1gkzNY5M8dkHVfOysMuIAxdZafsReLQYBTPErHdcwaQxHjGHpdGAAJZLq9D60PEQCwstgIng/kh1KgnVVgLIwcqaBprCs06ii1FI1G+Scw20H9BAtFdoXs69mY584zbgBAr01ZxNCfGmOQsa4sFg/yc1Krn8NyKPACB44zlI7SVlofP9w+lgKk4D9N4tIwQ/LqzNG306RpZNJN33QeiliCwvK9K3COPECpPXPFtXT0WrCSubA1zrEMiEPAwf5b+U6kHmXq0ZkFAPh8cun3Qb1FYpUIUBZwwVgm029Z2yyJJEL8ohtzVU6FPDrgv92mDEBvcx+Aad52oIYY30VB0vQEN/1ryUApgLr/o/jSvRclCDsAOnn2KCCPX+sEF5dM1Bhx1pSdJSMXh7D13Qu80usGrfxMr7dXXVIAwLcX9zuQnLojfFEaZf2dfTAjolmetX97X09wd8pL5syvN27D6a27oGGg1fyOwERrqwzz50+Pcybdq0X3//R0e305dXWwdGJsQ6m+Grp97+gp1WEOWLhKB3ZA6PtqJ3fuEb1AgBI9FIfjiHV0ljqx44DkcweMzLkW06T19+2QO/K/JmJE3yM7AGXLIdsPWAAAJydMiXZDb98RfzfZQQBe1G11sY3zD7pq58kI0oPKR19iLwKE3IMpZCaxMwk2lVns5I8PH24qAyBDcXXifP1LbTOPyhkcp6SgE0DaZK7ovzEzlBPU+T/YNDOLPT2CACfkGKYeM7o3PzlvttcqzymAQWmcGwc28JeOUfNPTwtosOzaX2cFT3mIXoCCSlNZZ0Pa/E30f9f9l8Lq/hL1DWj66lI4O3GhgqfJZwLM7fBPPyAxhJ6eJjMep6xP2HIin9eCgRkNl3nr6j6fs5GpJvI1JuhkygJllV0zaMmWu/pDsOY4U6MvBBbT3XsooQdIQ//onn7//fcBpHSvkiFstW7fCRUBEW1u5dvpZo7TWl0uXbgBADWB3cEH/pXu7eWbKNyHDSQdIIq39kXMFsv0+4JmPRtkDAkAdBbYH+0V92mgRJT6bwWElu7MPp2eG6KScw4HQOv5JvjT7981iJ2+BjXe9ADQnuyM5nb2JefT/E7nqCCzwC3JsYBkA1DT/KxGd436I2BFj6BL8meCGa2Hzot+LMNrjjxgkAPdJn9OEBpwYWjcLVmAJcfJPb5t7k/fbflVWUD1M40OnfTj++sb6zokMQhedbatt8oWPQCG9iXjFA32tRQwAEBAboObfXaaAYYinTsOw+3eBz+qnr5V0cEAbNrHSfZZ067GjMvP5VmuQd0J/juebijlx8uyPDWpSNKBwHiDFDZbFwYA/iw2WvKzfaDtMyC/254TdOva+X3uE3vMew28F5jXsxoo63ncfoh1T0t9tj7y87Q8nLiA88X6Xl/HP4uvEDsjG0+MwedQtEr00jMqshAGL8CjruOSHq018SGTZJgqsRo8RmaOn5AYI2uzzwwgx9PLKWGid8AkJIaDGWHccsK58/21QeLJ5p8AH32ZM08cdkoiFZ/GRwgDQ6wqlVb5GRrf6P4pEc/ZFyvv+OKUj8UynwSN7/lfnp7eTLlhzEABgPMAebj3H0QDz9iiUBBC+0WoEcTdVEjXAC3ZAoUy1u89I3yjaA1NghpSsRe057FdGl0D6EahUIjvKTbcexo0cJ+JlhFI3Xuyq4/OClgxLwrfIGZLwZKNHyHyLZ4Gg2S1k50Lm4CMxaC0RWKmnKJOooQb42LjXSF2w5t2l0WhYJSjoF5dj+yNb52LqXZVeBgRB15uknYMgRy59x8y5xIHg4AvhiogyhZS9o7nIVjTvTw9ifL3nEkHHRPFvRLc6vM5XOzwqVVvRcZyJOMvD86xU+rV8mI9nMD5AgBItmQojfApVBWI0kYyrstMg7l0Ts+3vPPahf/GMzqgNhBwTAsZKgfPiy5flv5d0E+gvoGAHMbz7NTrTKO1Utw55EFNG9hYWSRwp/8DGX0FptCCLaervv/KBOAzvMcZfo0ytJK4f16da7MAlEVpHwDDX80ial+VjduMDPSDZdDOd9geUmCHfZB1JlhydpBO1ZJto88bvmin5O5JEJTTmEUOrqcmrJEyoPFaD8uyS2Jy5o1q/0hvAzEAvj883L6q2aHHdMo4JWMbRz+75taYE6ifpk5IBwZmZxa2/uN96KIjVQcAOI7beXoCVv787ddfbv/Tf/8/GMD49y9x8vVMDqSenlP722xDnPTUbqeb81nTOftk071Q1Luf2dvbqOvvNkx2RNMnAKCP50efBV0PXLp1sHXsnJ38jnrT46gny2DnuHSL0UGrDrgW+I5myHft9T7BeOwCaxJa8cnOWtYXADDrhZ6ooyhK811woafsORVAQyfoBIfN2LL2P96sJ32fXfvRjYvS7/VbdZWWG852mQw4MNzn1WkNOI79Ow2W0lAx4HtA+AKWtYWfPmaG+glez6SZ2eeO68qZg2bcmmA3KpJDklIaaqztUxgE+OCABntH8GB7tdgFZH4FZCdo/5Y6ftUKl7Fj+n99FGW6AwAEOKCLc5nZ8V0SZToAyZrGlljX2jFdWWzKgH7SWGlGQTVz7GaPlEDUscaG7v1JVu+Ue7mcYGWeJxgbRmTXFiDHIwwDFseXOgwqHFgFeCoL+sc//pHsXfurGCT0/HmBNQGYpTvRSVpT2A8HpMqoO//HyFIf20uTMduRb3ZWSS5ANfZ5EwDxtY7suwczQFyju0bfkfF0fXjHJxI8SF+7zr/KQ8+IvsBmh/qcshYYNFvP2mdof53J0DVfTwLIwHZHRcdWnu7cXIt9tb9VOY+d0VjP1JhblxbMYl9y5nM9AwerGd8O5vR7qZNkM1MO6MaGBQCsVwsi5FphLxDMsHfxU87vdF9mJtHI85IZJWCXbOiMOdAvOL91+AYAAG34LOfda3BhyYYdovhBe/k8+o2pPhmLChsg+iPMhDwHHv8VANh7HFkYyHkAAAEXx7cLqIfcI2PYMnwY+1KXc8hZ5r3eqzUqkH2MzT2xEu8fIGP5lUd+649OY/LD5rNcY0ub/NNr7DWxCzbZkrtYiEe+MlpvehyVAUDMoPfFRoZxCYCwZf7jp8e7Hlp8z6zvirkAJQ+AkjMKA2ASg8seTpzhEYDtB1V/DD9RQCMAgPeoQqD7/LB7svT1HZxv30dyCBMAUPP1R5rs+fxjk4mVK1qbRbVlgnXUNSdJXiB1+1JHZmGNdCT7jx+OT9V3R++XznPpWv1inU3Y8Vo7T+bpWFbKjJwYK1BsNrWTuQHA7Lf8y/PTG4bGCq810iwSbICPj59uHz/GkTdttqgNBpNNPTTc0PR80NfINpRHHI6ERiiOBK0N4ugYTDO9OpwnGE2t3WYrVOPXFzwHhqYvYZwdmlmom29eOAUE43TXKQUkgD6cQPAgPTAo+T3daTXyL81KcvARfA5HTGYMStbjHqFzYG6KdMepTL3zoRQNIngTrbFjVEp/CxWGRhep43eQJyO0EC8b/YdkXlBwZL20HhISK+neJ/vIwUP5G5xR05+3zHQ3U+HD+5syNAStaX7Thiwr+LexXGra99ETQYC6X6M5Xe735gwiyhsarvdZ9NI2q0rDJzUziSOrczxUsCty53miuYHUmsXVnoz8KJFSVFO14v9Et6eNB4daz7IBgOvz8fweS1X62zY2pgkuhDsblecTIeC0DYlMiRGRs3XWca/vz9Y2jXzaQ0JnddD1BAQGKtSQswCAmmZpfJtQCI3QY50FAExNYDMByLrrn6EuOrguo4QxYgo+Vv2bZYxmKHcOZqTCTq/RrHv6sx3hNq3x3i0mAkCRvtsAQEd3PQsEeHi7PSh4FsDxKgBA1DJGRmY3dxO6KoI79sZ27gNqHMd0B9zowO10IC8Ek3cAQLPInB+cFDX6+x8//+Jb+X++vTjTZ0PTrI2ybDhfDtjXuJjoptMgSdfEaTyyezIoW4fpswAA0lNPT1+LLOe88F4afgEASJg2mBh7fmCp2KGDfke/QMuvxhwgoA5ZDTPNHVl31u8axJ+RlQUA3rVYZ9U+xuC31KKOG2cSzW39oCDPjtGZEPD+YzLnrAOGPraqtYM4k2+32p1Q+yVMYXnRZC/3SMbV90XwNfW8WcMNsG5Ha5wtGlF67nEBgPbRQTahTSeIj7P917/+xWMM93frnOPUTEZRwT1dkgus6np+rfdsALtjb/2dP95uf/ntVwP7wFy+99KTlfGkSZ6dG63rLTTer1/DNtOPAhSdWYOUZSUB+jph0ckY0Y9NBGgP1PSzHeOxwfZnVGJUAEBlB2FUZe1hz2AD7bOUBmuarCaK6L5aq49vxZ/HVqXWXWuEncfJRIbZF8BGjcvCQSWICEMJu1rWxlBsU25BjwPZdvXz0b14ZJ5l4oxbZnKC1lTr/o8yBzx+uL5aqPk9xw/ZC1h3+hy+hJgBKQns5AuXt6VuVj+yyQEYAsYGcMxzAARE7rNfPLdZWQAAogG31ERni3MSMCDNy3zN2pVrOSfrbXZGA+IHy30M4AT/0pVtNLmBHI+lLsCKziQw0/sUUEgexHpw0EWzxlUGMiBAWbWcXdYyAU1AAv1A9dWeZw9rvKH91ec888AZw6d+S2GI8Aw6iw6qV60/DAWtpTPC/R96mYAJvYQti5+TDKb1kfu+hN3DvurM6HN//PFHe0BoSkomfUSfhgFo/SkgQw0JW/etUqMFIS+P8Z6VM77SZFN1P6dx6G4IblvbPiITAw3bNetEDx1sHvt9gIHDLtB7WL/tC0Q/x5YayBw/hyRT4oDtu2x/wIzhu1LXm8ur9H7Omd4PuETckWueXjYncCeGadkPI1pX81QCf13LjKgBmg6TwL6GxpKtJtroNwJ35A2fxfdcmxpwr2Mol2x7fVbs42ky79OrxWyIgizy5/VMX8XSanPxsWX0xVCflwVu7YBfn90jDjcDALn++Ekx0ukZ5es3hpLeIKF4BYyOD5QS9DB4xSg9PTe2jzc+V+n/gDiK4xjJqc/KHm3Zko0kDtP7Hj88jj3RPRgMdKlJ5EWxsPeiU/0e/uXleZoAxvkU3eMgwTaevnktROi77s4PaqmmHaupgoyqFwNaYim3OCn6coJLHXJtKkY/D9bDsMbORXmeGcc4NTZeFogGu108fh8lDj3oBP82KMryqRvtm7Iw6bCPkvahN5rfWcMdtZNShUPrlEId2sbQSnTtIJYoizvj34N+aBl53oPaLTrqMoo+zHV2r06F1ob6ewVjG8zgHjCEHFAr3NIUceIQSP0OB1+GhE6fBCcObG7p5ivFIOfss6iFchzaIClBWAIoOTmRB21Ygkpo8tDK9Xuy2Ttg3RjuIHvO6gfNBnDiwAICcND1p0aNZVwe1J9TyrAPk9fV8nuf/TZDwo7JyQp+UBO4loIvAPdPwf7O0AMEzGEv+OE2Lc2ssMdk5bInfCJ/UgLB9Zj4/uogI6ALAABrySX0GdZcr4Wc3decUWoGs3RXh2eLeSCQx6ye3oj+5iZJdfDsYPeG6XqNAsURsKzLaS6FyTJKQAMduR2IYQGN7EmWqJ8yMJMnQ78guzY8i70DDSvZiR/OOvm+KHMQYPT4aGq/mgJqPvSbFKjWBK20Zr07X9hSGmQII35V7Pr9Rpa3E8bOjlO25tYbeb90beXfOuNq/PeXj59uL7cfzvDJqYZuSd0rUzrsRjbjpSxcAqvTyA+wYpcnDStG+k/rs1hNum/rmRVYSlfo2chqwwgKct96P0a/9sGzFme0FHowTvyhdsLmYm2xL6wHa48s5IysmkL9XTqqcnbeH9Bh/+Cw6b1ystG30SkFbN2sTLOI2zdmHVLQfhwxy27Hg0ZYCdgElH60E8+9xnE496PPQvUFvCZg1J/0zeC7Zn1WEz+v4yptyBN3ikBp1XZSbDviVHGe1FcCXWq7qoCyjrkexfT+ZuY49/l3sxnN+mPjCZDI9P3q7L8CuXT/dn8PHMpmhS1rnz6nvOXl2Y1sWR8WDQAAIABJREFU7QzNfPn3HuP55emrgUk9q86t9I9GekKxZd12Lb6elUz49hcM/hewQT4MsixH3uwOmvs1wINOPEAXc+FX9nh0VWnCzpSK2WAw4fhT6Czfi9a5DAWaTDooc/P9TtFpCcrQzJuwsMjV73BX+wZ3lpnaa4MEHXmHoyoAUc61fYUCmk5ONOhNY8PD/EFHcwZ1TfoPRD7DNiEwFwtBMqMxyV4TRsbWLwRMGNBrdThOsopSpjY4bC0v8iofD3Se/SBxYhBDtuutDNHaeMHO6dkRm+T7KuMrwcphvsKWGbYBnbhpStvMuUCAGV/rQOcwsQis0Ndka9G1sZnSnadZnF7AT+DzJ6jqxJoGWfeB6pluZZ3Q+nzKj+z/Luaca/07bSMM0gTE2IroxuOX+r2wqFY2nGuiqyVXf/z+h/VgmoDedycPAJgeI89fnyJvbmKr/QwQoIkiZtwKdDOT5fgTx0mqs5STc/R4AzqtgUoFjUWuckX6SB2fHIZUABTOr0An/LMEhgEvIjuLZUdGZdmZ46+ccmF9DsaYyyIW4wAf4+prCGSKrPQeCz6P/ikbZfsksWcBJcxydO8wNYgreANAvKjz6P5tkxNYx3Ju+eP8H1t8L1fImfuzdaSvdJKeX7GEfnR29V2OQwp2uCxkygmTQJKeR09OVrvyFB/w+BFc7wDVsXncvwHExj68JobD6DOPpD2MbzcRXaDPBhC2zUSOdD+cHb1mWalMwHIExAmAmAae8qcAKujDgE+Jzp37KiuB75kzvaeLdNNcZvYv314MABAgJtt5AAAZPKMcra2LAOZAxVE4Boib0exsL+AqE9gBbtAQOT4d84cU9doW1tWI6dB9jqPk9xT8VLMvbxJN4hY1dARzdd+kyYspH9+/uXnWUDELgkThHVTacr56AGQzgy5CN6bOOMFc0exVA+rD8ycqWQAVnK6jhA+yiXO6nWI7sHWu9PdQItVZVwJD3chu/JS1C9391Gcj6CgMnN25jwbFOCd2BqizLDVVTqwE7qNqwpwlCeWFa1qo20m+uidOBcqjDxi1FJpKmAjvbo/IHYvQxnmmZ7ZL/HY8rciquHgGvZfrbbBqLom/jRyCGPYNMRTNCjTbAl3W4xVPGWiM2QopfgYO8L0TeJedIbnMunSuZ9GDOG9nAfgOSb0+MTX8qxSBta0+8Pv4nFkU/ffuwQ78huNjBofXv1a+gMErnQsL7GQKQACzBIFnNAwAze4DEjlOZiaNoeL4Rrba46K6YHdy1u9l+KEZ+zwqAFsI9uigGqUd2CIPlPIo+ydKrJv19Tk1AUDBvwIHoVTpodtSB2Uf5Wx0OsYOJjHM24mav18ogGMg12jV/fl9Brex2speZ+q33369vf/w7vby/GLKP51gyUIi6zCXQIrjxGTtkDnuad/H9Z7ovq336vsdLJZuqoyr3s/ECq1TOm6L4vmtQG0bS/Sc4zjj6E/zxjoxZHhZDwdgNJ3COeq5SPapZ7Rd1JfKiDNVed3PdTcejzM+gFZq6XCe0rAss84dhLUekQwx78MJRC9bfzizFQAhZUdprkTjTAKsq9Onz0qvDwvgjrEUB4m9Q9/yfOy/3gMoPM5SGWZyYgEsYJKhQ3GesKHHvnUU3irB474HcF/3SROpOPbxF/Sa7vxju5vTCFDMsejWzoS3TD3eHj99ssz+44/f3Vk+ICLlaW/Ocgi4e1JddEd5CsyzrqOHxKIh2wYuyvSULlVo9MyeULE64sdunt4QZvkpM6uzZFZb+0jwPdBGOzN+5GjVaMu5VQAsR3M7dTjaAR0aTPhepIPStMqBy+uZUoAzue2frh3ZD8tEATlBLOAWjis+Gv6B7OsOhMn6bhk1wF+m4NYhugaAi74n1z5sDF3XwBag5MqK8z3oq1MPfs7i+KzVAyn1TMfv0a/G2kQlJ0A8jQGda37/7vb8TYCSMovfwypbYyutJ9vodsvLnK+Cgfhl9skMavM9AV2//PGHAxFfDbZIdU0ou/RkSukAgYqD2tLYrVPen5JazixgGYEBe29b2jXOWqWU69DoC64uduHxqWEU6Z7bBI5eVQaAmJf+YvvDNJgI5Glk7IC/+8GzyG6kUe0XN6hEH1JGkrV154jDJJAfLvvipoAFF2sHxEYk+KWMxGvg784ZF3OPoBfZiO+hAPFk52Ovy7Kll3TvgweJ7TylG9Sxcyb4XmTfMiFZw6dbAIL3+cIUzPUpRTpNX0d3oFMi5WWaBdKt2hn599mdoDkbQdwSWxmPkObT+d1hsBFUIu98/pxzlTrlxP0MANj3vP1uZPSH+j8URCFBMhPCVvIG8GwSPyuR5wRNgQIDRQLolPVvDEAswr7hk6E/8OvRido/esBMT5TlF+CD4Vso5uTZ9hrwfds+81nkR5/TGfB6NnbVawBlyJBstxlwaxID+wo7y01tVfLZkgeuwfWmaTVlDBHMAwBUanKYCgDQ/MRO9opAjhPUwze52wpZO7Fn1FNQExZcf26qip2NhXSRHRnnbVqSn/oIHMLUDSooaA70wj7YRlRiahpE0T4bvR8pZaBpnb4z1MdjyL1pPXTuVQB6UmWhQ8j4HR8gENQGc/McK/PPfeUgxZnEeTsHkKzmqa9jDblmar2jsEDbteEGAFzrN5FtDn8b8uj9GFkO7wYAWF/vDT0K6GTqpiVtqEbpQDtu/vrLL0MvRFglOxyoKJAEzMUVKOGuYx1FEmWQ50pG6sz45NkJBryWfZF1HWVcKu95PfeNAtOfPrx18ubay4HDKPpziyo39bLExqsh4M8y/RsY2KCAM5lt6Ojnbg2/ZVV7S3q/6hq13fPrZ9+N/g6h+lS/OeMfP3WuB/PasXxvCANi561GCOSRtfE4xS64lqRDOv2a6UbutSAQZ3WpXgyCbTzztaH9YazT4TfAmn4/iHCpTp4l3tmtCc7SoIY9HeS7TjYKn9cxDKbzCkACdCh45RGAuhtdV7Qzd+hWCib3pM9QUhT0+nz3ljvkDMYQAQb3ibGdRl7omBqz6KJDUdsAKuixzrn0pethzcT5xfpH/yZ4JvjfBjBnPswpG3ectkXf30Yq57ZgYg1eQFyBL2FxCQDIeU3AIYOUYOPH7eU5o00jz82iVPd5301/j/NsIFHsjNJ+t9GUTNooYvDLRPIeFwDA2d3B8Dgw65zP86weBOyZPktQFMZfMzvO0kr+M7PaTbnepYfNXiOMrvVsDXy+L9l/bJ7PuJ3DyDzfjzOyAV+cMbKTXC/7SgBxahX1OjWV+juNw3ZHeGjguneoxciNs8DaV43IJBtT24aNMxgGaEntK5nu1ZgutPGqGdP2braZH2Qvb2+mcSsr6ntwqUrWI/XJccic7Xt7uz0pyHcjpHRpn1LE25uZXl/b3f9NNtHsnQTs23G7O0v6/aKbBogM/dcjc1sAt2XD+1L7tGubJ/Ae/bjKmmC5rBI8OasCAChB9PM0aYL8cm/WU2WwqObVjD9l7hqAWy6oXeO8lqWj+9JoPl1T2Vd++DvgEnKPrOkpna1vMC95ia5p8FS9gT8BMEsAazkn0G/zUZWPWDZ7xs0k/UmTMxxcBzFiQGgM4eqsfvWF4mee3kt8t4LGkV+Dy/F9SokwmGd2BY13sb91xGkuax2yGEXxC4sYzHqnHMjjJe0LKrv6agAgjaGV1T6jHS0vi4IunwJ/GZYEa+1MuUo3XgMGplRISbQIGyzOrYd0xnh2y1Pt1SIYpXxk6/cyA2DFeMzt+n3qndvXwD2lMpYSv0TXcyDEGLl+lvO3m32SiFNmP/uFbxanKHYh9ulNZUXO8msblGALNK8zb+CYbC8U/k4oIIbx0ZhyipNo2U3Pp2t+AQP0OEyIzRQ7duaMmOxCpVyyDIw0qE8H+c3qYN+kl/X7PwM48fvRb1t/4dMc/z4yoKWiHG38nMsEogAWaaYZPdcl7roRmzGmF71HDHQfJ9CP4b6HAvKCDxsWTtaBc6kXXNLUEZ37vMcrPKyQu/LbNZ3O97+YF/oMkwLQcfhQP1t77wHllctfnPjU8vU68Q6+292f9Z2x1RNw13+7AirsO/6HegPZ11pAAr7X9sE01lnXQq4A8gEAVP4pRpVL7Bi527Nnf3p8/OO8uxwGBgCLnqU/XTGTzYPIjCOYusxkcFITdudgtnY6FMrMkWbREGTQqQl0iAwTZY2RIruHwxN072TjlQ0AAJBzmbr2VVdXhWYnZzXHy0Km2y40fiLB1KkVIe2dsMEI43HyCiw0u+HF9+i643TsQ4Njz2tBfM97twBFyaxxjItWlPU4czrtsLQ+xCUWH0/kOO/9iQEdcAZHbjVIwVGiLwBR+3aGMMQO1krTTNdY1ZC91rH8MyMhSrGoZac16FpxvGmAcmiRIxBrWoS/e8kKB2aUljPLUU6swRGsiK4PR190BnyVngStD2jEgUW50f9hSAO9Bt3/z4k5mXdAgHPWbp47b+VqECX09JGBlkrse97gwd2zQFM/8fw0T9RyfvOEiNThWwZL9VcTP/aZddqAigEYzkBscc4ys99ZO9Me4y7rTxlmnMVRPmt9CfAHALDzm26uAYcSdKHgxkAURLLcmqHTfgALWccaoizpCQBSe+ThjJPQ6vie5ajq2rqJAgCWsTrfukdkbs7FyiwiJ1sGk/g54+VwkHVGI2+Hnriz9Po7ypxzyp4nwEuPDmiae9Scnflvr0OvhWIqppO+U2fTdN4ydai35Pu2odJ3snYODkQbV/ff1cFaGVicDthI0XWt/W1HaYdOgInO0ARCcuPS1hkSEHMWySpT/6170HfZiaFfx8n9ja1B106w0HKPvYY0QNoysfVQiSg5k62r0X59+64A7PX24b2atNIr4b5Mzee8z51gP9lbqMt6TZ/fkw8A3gQccC6RX7+/zWqzJ9Ecul/Lupv1nkZw7K33rJXNeh/6RX/X9XRO9RoOBjJsirZ0coM2gifWnk7nE/gucNV712k48ShWs5R2W/+gwPThdvtUMMnN6MwACABgmm8d51w6Dp8YJV+f08RO98+YNp1bjZX0WED1BVCQLB1OU9ECAcOmUE2kSxmPf3KaFpcWnEhxZAqbA8tp2ws75pMgCIAxGU66XS7/Rr9zxrkAh7+kvlN0V+4BPaaL6d9T0+8sWQBQ9mz2orqWf4tBoZ+dERMAQJkj18WxlC/lZ0P3MwWgtlTvS9YpLIHTQ6EN47oOAHp6FlgLgHjqR6DXvvzxpaMfT306oIL+TEO4nIftG3KuI//pF2DQqwyibFpLPJZdDZU4oJn0h+WnLB1fs2wA7BxAL0wx9AoMJj1qyi7e+z4FVug6ug9R2O2YS19RKtuEzzn39SFNfQ5bYvtYWl/3SXh4cw2wdAiBBbrw6gugs10GUVmInMS2cv37tLHzyP7+afy3fP9k+pPe0POl9FRAKE0+44QABlgmLx3YAcQt06Vva30U0KPnDIC+agpAEyK+pux8QRf7wTSQC/vQrMkCEX5g25jIb4LEsHSQidi3Jh/GR4zC3jGK30e/IV8214jsKXEXfTo2pcyD6L/T42b79Zxn7aGSZvjuV2AHmcYObLuFvg7ollIYPY/BrYKT48/1zB6gGHuufYwPHn/i9CcY34YvHdYDDWTDZqNUYcsfAAWxnX2aLFreVuaMdU0z7uimecb+hbiSPTiy2/5c40uc6ycxHPujn51w/tNaNjEMyGm5rswyXvAK/G1fbJfWceb03DsW2WDM9qt8PqoX5RcBUmwmAdcBAODz2G5sNpNeaD67ZRI9xmf9Oxuf2+3hn1+eJ9r2DS0qSQzAzjkeACAHq6HBqsO1IELFtKOZUSV8+SxAHeoEzHukQelul8Buo14xtMr8v7t9+fLVjAUrzffKfn9yU7IJXldnVgEAAA8E4Nd6SxvUjuagfowD7wO1HboauVnsNf9Sn0U57wyDDdoYU+qE7jNIO9jMIT7ZoS18HHp3g+xIM/3eAt+xf1fDwDoGeT6lB1wX5y4Az+mw73N7QZKsqNucRsE/gi8HRY1edMB/+eVX17lyTxge3W8Evs4XPSMqKwQB3BdytT9PwL6bFyky3Ydsfz4HsdllrWllcK65FiuKP2UIceSghp0uo5YToveWNMgUAALwq5393+wA3b9q6mNRDuJt4y528AIHroH/Bi36cS5zCYXCMPj2LTOm00irX2nsLk7wllEU1pYdZ9GqY70mzeSGPSGnKWAMVHplz8g+zISRu74edRSEWIqObDZOUH3L2qqnG1qYszSZAhBnsE29ps52ZQ1wetYZ5bnyPalh95gpdxEXHU30/5QxaNqBGAAKKrw+dP5fWWQbybVIc7YKztXWjSECWNXrCebSS4OgX/dHR1x0DmvBvzfAkCaVKUFKQ5zUZ4Nq6/ypT4C+i8yvDIn25cvvX5Jxbz2qAAC9fxurbUTi5N/fa7pKx8Fk+ouehZr1sAFCMeS+OZt20Nyc6TQiFAggB3qPKUwCKK4clG0cZM+Rh1Z/2QeCNgIoauyu68p64yxtR4qmZbuxVJLZyfwlWDhNw3YgzHNCyQMY9jOTiXPDu1O/SfA3erlAKI4Bzol1px2nDx3Nm6BQa08mf+8X10M+dfsAbLoWFG2WkODrsEhOlo+ePeMsTh32qY/FaUFhYN/DBOiUEgU1H97fHpXh/yAgJH5A/sydKGDKOQkjhOdIJjqTRDyhoE371Ljz9z++3J6/vRgAUDmAzrLYcPohSwqVVDKos20926QBaxHQgCC4db8A8Ot8wzAQMjpns/ZiOnXLRrapIjpBUuSM44y+jX0xsNau9joH+7l9zlaXd/sXdMfu5p17OAeCYMH2e/lVTDlI1jr62iw0mkRVX++AiGvpfUwSsH524BM5fH5+siwiP/IBLC9vrdV3eUUCXV3793/8nmDvwvrZ/kns8WmUu/3J/D1Aqu7P99Mu+Q7SWrc/TB6X3nQtf5weFmksGzmb6y+52+wlEkisstel6/vtJaUIeuYnlUFJJydsHv+RYCjgZgxr7j9BHGuHPwYjgNHFNCimbGonkbAZ+qzLPMgE1r+/8y/3fPjwWnwv0Zvx74+vHMYCDoQZKW2+qEwmmd6UMEJ7PzR0fa+YKvoOM+m+CUB9b1aKnle/w4cMCFA6dzoCZPy1S6/yX5Jn7U1AxhgwtkwbJwM9+aflhUy6GDZE9I51eRkNV5trpmGD/9jEM3mB4Bub5BJGTSIpTTJie3yafM8BsFWio3/r+fUnIG/WPyUS19jpXE+MzvgMueckBOlKz74dTXBKprBzD+2BAEChaxuou9TC058jQBexQ/aA9SK20b/RE/FpWkg5pdlnWsUGP4kTfW97zTrSzn40iU/39ALo6RqtBCeyiM0ESNj6j9c28ISus9x3TCz2Abs29s1ElQmfZx2uAT/3gB3f50l2wUnP6i7WljXE5/r1118HINB96zO2fe/fWw/TLJeSThhz3CujC/GrnQjcAABB0MHvIjbVuyND48j1latw7kBNSxPDEmWf63XBauW5HkEWDtJ2yO4cpjZiwqmIMU+nW/2IWrYdpgQKcdagR+ygcG/4uT8FMgEl6Bw7AlSjy0HwZpNFbX04KBVrSnDFImLMNoLs95JOrsLm8zsgu79WWADzPW2GYmdzoeDzDMxmroMhlHU/l9eimS6ybjjQHHIESa+7fqf7+Onx07Ae9DspdV1bgAxU1J1dHIW5Gkie+Zonk7aVmO91yZCFeynIrG+yROzrnwGAeJcADFaeXcNzBo5C0XvdLbc/CXzzj6mzj//h19WZn3cDAOyg/1oeQMirzP+m0374gPt41PfPQAC+w4AcZ/J8ZBrYaVyiAlzvl4Kyrh0Ux6uxIGtnpbwbiO0ao5zoyn8ZFXWcAQA4U1tu4vxmldyExUFeSmHYg71vAAAJXO7Xw91166hYPvYou54j79WSM7LhCo4VRIlSrGDBDWVkjP3MahCY/9xhnA65a+NZM24ppUPp34AsbpliLcYhLxgIIEFAD7C6DSosga0LojvzTQqS5CYp4wOgoN+rv4koxgT3nx8fb1+enm6///vvyYCIxi/ZacOqrXdxCmYPF2CY1075Eplr9IWdPTninl8bAHiCk+o6UelxcHB8EpTEKXdGxwBCqNzcB38m8xZaPvvLescxPPTuDQAcCWpGfskM95iuzTQuTYBog5lUxuhq/VPAxXZ42Tfr+faR0afoii8ZJrjRWcSJR7/hgOuzW255bhyKjBnUXPt0bZdcQw32nkqWC+p4/XsOfLZ+vPns2dFmNO1qcESWnO9kGskGq8aumsp8+oSwvjjOfvb2+tDfs2bqGfPhppyTAn0D+mL8qN9Q15jSOoICdELuN8GKP/Pp0WOKv7483/7+7/9wo0D53zrHBgA+fvCfZiQ1o+czpwymy4AiWwGvMrUIW3XOcthPBBPO7pVRwn2dwOeAxgk+X62jGNOX/Q3zzw1yF4Bp3SDwXs3N6tNcwSzOWL437ArkZAev9GwYh7Qbw95KbgEBAEdoqKbAAhAJn+2sSXQ3estU9PZ8EuNT/21AQWto/VQQ3eUlAmt+/93n/Onr07BiwgCMvrgmTtBTo3fLuIhuOfXzgFPPHnXYEtT6nw443itBhOMdmxOQvuvY7/b3ebxyxvT15N+xBAnoLOMFseidQX2+/VdP+VGpQZgB275xBuXduKzrdnP/FP3If2JvWVOo6gSM48M1iODs87pt0vItfQaDZPqe6LgenRt5InDdQY/lqBljXUMlDV6TAlwboJk44Zo57n1Y/5WV8cfv6uuRZnb41QZiDK7GNsUfcddvZ/9dFvLtxTYCPaFnGQZLR5BbF68yHs4C+vckHxOUCsTa74GVdholxiZFL57eDdg3TxbCZlV/b99qnyXYKtgLztPR8wEEAHeQNa5hk1QAYOsC9Mzeu207jr2U/0C66gBfsDauvhj6DfkCoNC/WTNkmX/r/vHrrslWvZfge+sTzmNsBb0NVuKteoxYYLNM/MwwepbfPnFn73Xf74BOLc+Z3xWQ+RnLmP2enkTc02q+q+dAr+6SnTv91TG1AqI5M9jPc64zqQ69hm7UfUqfAcSaDVCmFAAA+26gu/dGfOj1/dfXyUH2e+8z/gAAI8RkQqVU3qeJBoI2iqU0bVh/IMI4URszuXMMOVStS9oGiIzFnbIzovho5WDDMSM82ql/bQoI/b4mAr4XPoeso23WyBQ+ZwqdR8ZknrycCwJOnAsCgv1dKBwEMX/i1G5azYlwuC874lW2UpoYSMCaHezqe7bjrr/jMPl+h+ZzsnnX/ZvM+rV+qPWUCJW/60PWOjPTDxpIwHGdSGCacul3O5j+U4BwOVBV/0NLnAN9AQAcCP+k5hPZPI56x6hcAIB96Mik0mnXhvT/BwCQckWlIud3WeIVxJLh16r9EP1/ZZQNxChoXbUEnMyfAQE4JwdQiKeN8pITg7Iykc7to9vl3jd6xpvIWR0Ft5qx7D3CCFj5i8lBE5N2pB0K4RqTdMqGQl9OQNIyj6WguPYxdBlnpfWX8sKX0Tk0lbNNX0DydwC8lSl/54xojN4v72439cP/48uT64efpUAl5ymYsIFVNlEKVCMPvVSr2VwcqUy32NTK6JZFteTLFyUNR34bfAJi1hp9pD/pj7ADadcbykGSI9SxOM7i1SGlv8mug3W2weDfuzY0TGaK+9n6Y6PWOwBDf+l+rV/WrOHtEBBEXw2wm5I5+5/v5TspGTj7drpx38lDbUXKt07GiffMVIpVj7m2oDYrWZZ9b+c9cTxCLw3IGrAzehs94nGSDW5iI7PnBNmqb0X3u3t1gwRTN6s3B8StYM/5rgNJILj3Imfh3e3T59M8Dp2L3YExwb8BALaOe346lOO9vnOG1qJhJ6Cc09dhmjQVVPRaNfPldeo1/LcmAAj2H+RklRKq935+/NTAot2xmx21bpzzf1h0YTw8GrgWiKfRdSoPcAPzAsb6nDLOnvpT3Wbd/u7BbAGXczhQJyhJGYV+oHZnzcJ0YR2oL6bJoCnS1Wdi5WVEZEf3NTijg35kJXXhOb+njNL7/HC7fX16HkBR37mD4+iFJD8AHpE71mr7D1v2AQDSA6Tnt80GNQnATLFLBte2b702sliwRNd81tg7Mz5T54/zS/d/9JzOjNZbk0v0HCoBGPbR0KuTFeVnB2U7KUMfJNcUr7OsNbAepG8II4iVZZbdeG3WVTqoc+oNTBWosjwUNAB83EmR0TNlJ0neY5si4/aFen5tCRpsM0nq+HCngZo+KkDPa6cRfIuWzf6fALeZ+RWMevRxSzfYY4Fs45d3bbl32SuvUctTdqC69xpZy5lOOZvlwdOyQtMPNyDlGnm2++7rXG/AzQZ30p0CO16eM20COaP00qUfHQXo/inOOMdX0nfbp+1kCrOgWq4kGx2Qj+avp0wLv/+AAJGymVyCgzHjP3eT7sMAiJ9ySgDiHxZQLxOB4BLZv/PpyxrhfrTOGwTIeylL7TMXhI+NDdtaa408ZZ0P+wK7Hp3V/jNlVoXJUGgFX38FyFffyde4SwKcCSuADuio/Vl8F6YrbN/mKpvzucrHTkjb+l6mRflaSy/p8wHajt0eu1UdiyyiL7GH0xOKfjYtB9gJxf+XrzddtuzIsTPPjZEMkpml938wdatlUvcfmZVKqspkkjEPbWv44Ng7IhVVaRG895w9uMMxLAALXGv849W+GXkIUIgcc17J1iNzyIPOp/e9e8h3eSZs966UYA3ws9CzjvUKAIwuorJ68QTt3z39ty8aHraXPUeBPzhwcf5UShPhSq+hFrvI2SrZCHqcjIB+DPNskO382UHaRSBuD2pHpMrV5UNrXrW+5yzCmvvNYcLR8NtQXr2IJTCSMkZsGkbfxBs1JjzbLk3S51S6Y3RrsfyzcrybFeSaBrAPxxzulq6xmTwD6+/S+ToTRtmXQbMib8k737u/i3skh2V29y9d5+uybgjeduhRWs4WNyOMYBKN8Z4gT/y3kCuCDyuVAAAgAElEQVQUm/4e4rHJyh7x2w4eBw3VbJlpxDyBdRU1yo01o4+TQ7iV448AAKoBtiLO2tbQteRL18+4psj1tJSlWyCtI7uQ4yQKp3y+x8InDAhopk20qsn37oXITumzCZKg5cnbytEtmO/rJYiLI2tF4Qx9Mg4u016ZADnIaZPiaaJgvV5FJLcz6bMwc9rzOWVgPVN0lbYFIY8OkUE8ZyDj/1w1sNh099kaTbQc4lRHxEm2IqUKSCMeP7R0rkZtlOPqi/X79J7MVNV9fnr98qF8i2it/nj7/vEPzScW4Vl7pLx2ylapPaB8E17DEkAgI8FO8r6jf45SnaAQx0kZS+kGCL9kGCcLVNWLk+Y9dolfgkeU9w4Y4uy1jx6nbpXw6TsAABPYiLxO/WeLhIu959xsw4ke1O8Oys9M367JzQDGmaEq4tpCoDYt2QkCYZYr3Cm7YuMsJM7ROJPtf0wbQBaOZwYAkH+zM4l8BnuGU3TZrmknbDVHg1lmuJCpAtWXTOoeDjDXHHHvXVskDggQx80zueusbY4dn5kGWwTWcpD1XrusD/vhkvG+49jRvoz3ihJfyqAhavSs94925mdWe78HaDy2b40GQy7hwjGoUJ8AXTWySQVDqw+8R+3LFOu/R3Ea9Ewlhs/kq2Q8DZa45le6NbZqyz8ySFWf2nWkg5TR/6AxhS7ffO6zqz/K/pMpYTSmsq0K/lUBNKX/zVazBt6PaR1r0F3dguwOANCWDuvppb8st7RL9ozkjD254kEJklPKXeK9r1/dRqf3cmbH8hUCuB3AuOJtAbboVeR57PSqKjz2OHYMnaD+cgEllLxKZrm3rjvZ2ZUEomLQzO7v3rYUNfodx5SMaapq8jutt6oEdU0BAfq35EikaNyTSi2+w7tgz1so0rGEZ564fs86yT5pKgoAA9Vk377U6ZadE/meZEbVIozyqy4JCViMOgHDro6ZqsUSW6KbDKJTWVTyaD0X5IDINBUXJ9OrbHdKzBVUoa/Y1+3L2N4XlA4Yl5aYgCFnhPW0oqwRqGOrGrz7Pju4XGzw/Nx+CiOVqSZq/7/OoTPxPa8BvjLiW2fQ8lPwc3w781+8muqlTHLI+9N66bVuRjcM77LWqdA1OWD9tJlTv4h5IdhVlVvkMdwM6Cf89IAKGbVIEsHr0wDm+KLERQeARD+M/Vh2CJ11tS0HPOYePNP+3H7G47LRmnFIw5WA0xrHvmSd0dH4VfdJP/i7ka3DAWCdx4jlgq3bpsb/23/Smqef2yaqZXJV8OiTxCP2E+EVWaNO8Q3j266pB74xlU3nrvFvGf952s62fTBniCrf0MEQV63RwNtfmLOFnWk8ybNtYAz/cmztWpD777Ah0nF7Cg/X099DXmw+hSQjnCToWgC0ul3zpg92DJ1zo6qZAEW7skLXpAJgy6vf4b+3WWUTkiBwjEjSGYuiEilV+sujQEJcxp8R5MX6LaI3ravQFfrFUaRs5NVoHSMBY+gebQAREYvlksFNwlFFg5GjrOt7B/GgYSqlNNDRgEZl3OoFluOFwWBD9MzOXrx65eSsw5lOMojqfTw+FgyxUtbcW/UEfXtMr1N6j3VYPjlO8tx2WN/XAZ6AuOiq1lmjjSDu4XBeFccp3WOzI8gJ/u8IHSjpcarT4wpzMsoPpXIhvUDZNYun/mL1tNpxqQIxgNF2BIzXOJHNlLF/+pt1sCzJMPewR0ZuqnSRJw7oUlK/DYTgjKBU48xk3jVyQdAzCd1FHokB9Tu9SKhH9t4OcMfjfWnfl43TUn5NYl2MD7/fiG9Yr5s1BrneRIf9nR3j/nHAdGuLYC1cVu/vR0blTF4+2wCd2dbIk8tTGVu0lnwbbvbQTtkqz846SoEdMjIrNemMkgYhG5bFIva7lQN94O8RXBSYUNCg6hu9m9ZL19jZEp/7z1+GSAylDD+BAIA3P7/2nn0SOeKnBAaeLV4CQGeE1D+pEWkCAAyeyGH85nnjWkN04CYe4l7RjacCwE72qgYgkOE8bpR/n41xolXyaN17AIBtbHJ+MhN8y93oFAgMW1rL5+nxNFnOAnD3KRsnafGboEPoVzUQumTA+rCVRwtv8mWxEVpXBa+AdVSqAB6d90vgx3MQhCQAVAYomfCtCzOpIdl4XYf+SvaF60n/av+pimLtEvgosM66qmSYP3Cr6L6SJQBkrUn68Eu4VxIqnDJAaOscgzkY9IBw2+h7JJ6A27ZC7Odn/RIMnXJV7J3fcU3hYV0C6p1KM/8cIrR/Al7NXm0SveUgCnzXe1+yP5pcsXT+yKPY6munAQ88SaWjbNG/gHuJ/NMGsvtPcYIU1IX1uNMONPXGdiaglgg9CWTRWw6iddY/frRd1xhNsaor+MQX8fOKgKzgFZwHcczEuSC7HQecthyzz5d3iICatZvgseeDipdx9ErchU3S9QGT9FwiynvmknWN8DsTGVhXMrJb/jl/rOn2s7CLkZfI+axP2/pc8n4jotP10T/b31IAAumv7qczqf/m/DrovQAoMeKSG/lXOj96T/37rrePjTsBD7ZDzycZUHLEjm/HAOo7gEP6hTLqBgN6xrgmlQ9uaZdPVQ4UT2WAmd18CKmig0hO1zbJHyP62v6JP/r65au0TrgEpdWxriKKTfD6F0j3s17a3hS4fIrtgn9i8TDo8ztQGvteoIGzE+c/o6Hn85VZ7TdgZJ4zHDK7PHv74w5SXDGhs5MJEBNwyhduxUSbgCI35RixH2FfKdUZlqGOH9WevXqp5Nu3x/v3ahk51R6R6VRwQGrmwM+fUeuSfItyyIwcpF33yyemLJxq1CS5z/g+7IDXv9Nr8KkgJ7avuCqWgjMcUm5dj70c0IfETYVs+5ZZU7LDxz8IyHMFFHasgk9Mlh850/76vkqCfE4VV87nIiSs8TUYNFVGBywnu56JQPn5EO6u+fZzngpOc4aC55ZIfbUiY4sOWBXwx4DpLUOO7jnv2SoIn5GSwbbFDr2Bz+x1Iqgn4dRqngmOrRjZkJJfLwBz60P0pnkcaqsMYLW1ej+rbic9OSDLKv2Pbb7yJXH2sQvjUCxeGXQXupZnuIMkXD/gWG3kD4ARvu91gvtijYD3s2wAwIqU5GP/XYAto1I8QiLEQxAj3V/Igt74REHkBH9TEnQAAxaBzYpRu/UqLMZSnGjKjPR5KgBGKbn0o9m4bvwO/LbjrH+nPz2kHVY46k18ESQMBJoDibA481M0RkFBlMXD/YzO0vfFLCBlM9a6ymGhTzMAQNY0kwg6+mgFwbqqDxjkLb3+cUAOWHKCJqu3QTljlHmia4mKz8a9hL7GbtaJ30suGkhcELGVsfzl19+snP98q/nfEJPk3XZwRHYYB4UTihO0DdDOWMOZgLNzHB0hh3lHejb3Z/caIAs4Pvx3FCCcFxGcKV1Fnkw8mc3dAIB+5MI0SuQgLHO/WvOGJpNtVnyth37v526fHuWcaXoruWWrAbJekTWyKV7XhYygpPh7SErkUNQYnwqJTPjgGVjXGLZk6vfv/EitOOGWcYKvme9TUZEgx2VyMk5tF0EZasRYXrPcDqOpu8a3sZtynOTwwfKsPdO/TTrXPvO9b9uJZR98vksKlqx4WaLb32uHTD38JgdMaftXP+QztwUosPQEBNiNb6jUXq+Rx9XLnZ9d0dzs1SmZ3I5DMjnqQT3s7Vv++WyA2NMLjJPjM2L2erL17OkB1Mw9sd5jO/hb9/FuOJCcUzuI1VPX3yUrQXB7dJTAqLUGZO7nxB1nbSPf2/DnWRJII6dkvQI2hzwVvbONKM8hpzRlxnFM9nOGeE592ApwA2Lyv2Q9cLhaXdOsQx+rMp3eZP8pF0B0Z7LbtgGteNj3JoCW02aAq5kB9h2dNU5E14933ADAdnAudvA7PocburoubtClTmqUH/OnIZ2q89hABNB3Ao1F8js6tXs9ThdlnK1+yJ6GZNMz1OfnuT/An7P5tWNabJcOl5fHMt9JAQbDWqJs0OLFcxNkKvDQ1ADZZkZIuYS0y4F/Y0K+jqrEttn/eJmAfWdmeX+PC+1zH78jhGS6PFOJwttxgFz3nXeKiq81nACATMee81zIhs+9bETXE5AGH+uqn6J3sXTSfQZBm8XjPF38noJT2EtVXCjzr89Q7aeMPuX7OMLZ5462bWUk/pX0t3VxydbGdtUH2++2nWI/F33W3wII7ixYgoMAAqdVoLaF1ocy5wCGyZ7Ixui73tOerd36oecDMBCJKudqP78uOzC97Vjui5xYZhswEnxJFj+8f+e1lA4QSMWEju0TJfDJBb1HKzOrn6ZVLL4DgJnARAI9Ak7/ztnRlB7e7bh+bKDbHFufbWPxNVh7TfCgZdA6rr7mbptUq5fZ4s33EcJqAwCvXj9EmKh30HtSKTwBTjlNrD7rk+jcim9KPrt78PXdDx+sE8xjU78z7/vZHDeuOvV6X3nIvP6rhNtzA5g0UCcv/AKdnLTGXtrPb0UH+9evXHym87v6eTiQrTBglLEBjh9ktke2FicGFZRUfsJPcXzYnupVtcII8yE2HXuf0ZVbpjhvJBC2TSfW6SkyuAMh9I6t0DeRP7WI/PgPcr31O5wUqXWNnUSOeRauxvQhJ87q/6A/7Jd3j6LmcmY40/g2XGvbIvTMVX810dCU19xn4oNrteOOk+46jHtr6ofP3YoJEgcdvYLfgywd/0UAXORTsr6B3rxu/Ch4v/IMp53FnwEAMOIY2zprZTS9Dko29AoAbDSHG/omzLplFmh7A3OQExSFGCbo80b/IG3hZe0YMT+S8Ra7TMW9r1d2fxTvHo/Dgu8ASc+T76aSgTIxz7deaNVW3A7+zWQaQXJmsQKAkFelemSLN1OHoK0QGwDAcdDX9Z5yOlPyfwSV+eFRBBiRzQNQQ1Ipzv71g+Vi8N5RBuOsLwrtIH8IC+i/1+kCDsRC+ECA4hUQ4ACpAuDFs6fH2/eZ00zFxwYAvA8NIvVvH+wyajug6zgdHBXc0l2qez+4HK5cLzIFAIADdw/M9DmQ+IAvXfPF2orcOVNVjquEGxdQ8SgVI/pB9d2b7XFy57Pem2aG73JI2e90zM7zVJkvB3kM/+o/i3FzpJrn6UH2Xq2pHOOsejtTmbL/+LmcPS3r7goMbQhtNE+ZGczFZPeOUkxQQHk02cq7It9B+t7HvV/WF7V2m4jG1QAvXzpAoMwTg4lBRS8h31QC6PcEf/5OWVFVxWGn59lzlxO/E3FYiYQ0GcB7v3qL73LFWnoXplT4ACTI42Tn6Re/rPMJgJFl2PLvjiDZbI9NqiHfRtWOXcHF6NqM09p6ggoAnm0jx/v8YNT5m3Po893Ag3vkGU6WlACXPd5zb/1ZmJVrg44dOuAo1z7PmXO5mfwdvPj8RQ9uvb+dqTgSCXZyvUyF4PPuK38Si7Yc1zzDOCLtWdcdTkDS1pmV3ctR7PmdDFJb6aZiIkcKo888dwKEXbGFg3V3LGZNGWG0KgA4j/oMe8B1NmHm/tzWrwQRLkteWWGvWR36va6+T4NWlAv2L4F1KgEsMwoY1tglOzoGmjkvqSQZGSyRWoKBlsOKoLOM4arU8T4tf0DVdxDR+jnt8ydjrwoAqj+Yo+wAjba9UY7pyYYtX+8ReehEGWU4S6ir93/10+vHX/7yF+v/P/78s8HkcdCQCju9T8+cUU4gF5tB5YrPc/WSVhuyYwJzXUcAgLPgO8O5KsQI8jYAMOfXINwZ/UXwr98DPH3HRq+KhJWsUAUNLO4CAPRHa2n2+TosaY352nGHmciADOpd9VlAFYhwOeuu8jB4E5nQ/7Bheg4qUOKvBRghIKVlB/lxUcmQUSeo/KzRswa2m10nSFgjEPV7piLxDAIA9Gywd5sTao2f3hMFXMlSosxNuGe7tvqXpcfevv3TQaxkVpUIWjs+s30i1paxvn7v7hsVRvMZPdcnWgLaVtDASqISUKKJpiazUoHTLHMTDpI1Kp10bbXBvnrx6vHJrUQdy1tOAM5akkadFqOE24BA8g1euYRWsYDk6Pfff/ea8r6uYFj74ez/yxdeGyWa9N9aHwEA9lkKILnitmOx0UeR6fAqeD+nVeBAYHjde+48RJoJstaISyYHrArV2LFT5XbsQ4EFFxZ2sshUN53zrmfS7+XTXPTeTGVYpf8940lYXO3cAQgOr0jOwJnggJ/CKGV8e9Z+B53bxxmb73WU/taY1QMAA3BxfcVS9k3hjVj99cg/PqBlpntjAsgCL+ibbaPQHwIA8KUAAdAvkHDiA/L3iSnO6D3e0Tp5EUajh/SOEKvvuNcAQ99p2837s/Lf1+vT2hofDbncgId+xl5snxF9r+SE9vBe2e39Lgi4k6jsC39fKgDkiJyXk6CmzOE4GBkxcZyeQ3iwX143di9JvbiMTTrCmNLNjMHiBXmhM+Ykh3gWtyytvk+vi5LZL6WfMY5FQseijcD/oKTK914IXHRExETfRwj03/fDua+LsqKMhlI4C3DLlbWZcvIO+NGxO2VADeCRq9qpnsxyKg0Qko3KbcUEAci0JtyEc/cJxegGbaLVwSPRRBLWnumTXW4PXAkrLk5f91aIrv68F4rt75/sMk7HWa/IGqQ3OzBCvlCCkb8zmodMAmvxo8ML0LQPP3LMs3t/bZi/7yGOc0YvXhQT/0t4fBB+AAEjjmWfBpn/1tIbv7fBgO7hnLUEt7tEnOe7OOLdj+l1myzctbRt5R0iK61GcMnjnildozHobzcGoC+tCAtcmj73tkDUOZaOdhn2oORnn3RJxtzg4G0AQP/eWV32Z59nFKeuvw0F1QC6hs6TA/6i/1v5sv8o2NmX9klGFx3lrnXy2LCnJ7OIixRQTp64AUQC+MLzmFMhJD2HwZ/71Ijt2fBbBnmH0Utbly1nZ5/vgDvn/E8A3D5y/XcAzDNuFb3JOUa/6v059xjYC/JbR5s9uKw5xnmV8eneLn92FHuAjlOGepz7neXGoc7apIAUnRWdk3PCGWC9UmYPc3dKS5VpxUkgkKIaB10y+rRzxe/Ak/rBFRDqfsp2xWEU2/TJdnMPyABHzgzinGqs0UeLJIrz4b0yWt+55gu0S1/8K9s3zsUJlFqqvHosJzBe4zX9jNhVyndX68d2QLdO3U7eXWdum4v+se7U2fPEi1XltbgqLBsF+p21Zz66AvQGS5lMchz2kwVr9qLIq57BBLgFsMYmtOogPmay6JP1/PzJQdTPZVAe/e2s0MMTMv7lX/7FAYWCDwWyVBbo+gps8EGYKKH7KxPqykH7BunrzvkK14CYwP/61796xObf/vY3Bx55rwQA1sPtd9a5BQCiXQAAwG0sZjNPS4uxV6of2FN6QxeQuAORzUVgeXHZcwIZyQlnl8AO/w8QwJMTeg59fp1RDYCj++g68nOY+qPPEtAjn4AIEFlZV/v548oBEHAfXZsAzuzwz6LjuR8tMXwu9rIZbLLslQvG5eErmHCxxjijbZMRk+A420tw2OSEg1D9HFK5roWuo9+ZOKzM/oCxAzIswskJ4heJ8556c9457ROSW60X473Qx+jDHWiOX9gANVnt0y7gd6+c+fwXbPU+tvcYoI+MrZMjHrsXPy57FtCcRJlbJb49mYcnpGtxVm2vll3T4iZACYE2YEsAgCQJtBYCjv78848BqAFnD3isoCZJOwEA2atvBufSsiggJ9NNBPJZDj0aVW0gsuUfpuVoAAAjgrE2JBnqfk+lwtazltsFpk62mmz7mkBFsJfcxYmVeC+BRrZ7cBms6kDkZfu4BHn7uuEgi3TswHS+3/bcexCfvVdiMq1AqToKvwhyfLf925YCliheePnqJGABAJyPb0Z0AwA7EYBuPcFx0l/xnU4Gewfk6IjY0RBb7xiP7+tz4wP9YMoPZ+YetO+4hvcnfuWM7rUExLhfB/9t+7L3zyTJ1sTuIpxnjYiZWCfAau4JMBrfNwDytA7VX6Tad+uP/e7/FABIafBBHyJgkGVEGd8FZG5CqXhRCDvLNwBAh8gb5C8FCdX15Hzp33o5HeBBPdpXhDPCIlDqBNGFvgt5ipSRSvT4E4Dj+6kFAAYcoO1wAwDwrjbgRUydrWbkx8y1P6RTKEsfqhUMk7nEoAGO7MDPBJ99cK06/bpjANZ4FR8EzzAFCUSFnewZip1nHwe3/a6wVLr1oc4pSJndqvZ17HmSczBbVaDSacpqo6RCzITjMkq3aLX+W87SRbEsps4xRpMxiPHeAAD96xdlOyDPdU771YjGsHnN+39xKk+glbL8M3oOB9KVH72YjdCqCNC/P34Ka7wVRbPHI4PNcLIWeffCAjPadGU9/duTppeBI5jL8+aZ7w4876IX8Pgqy8j5nMvY68BdZeoMExx5pKLgW1bK9/L/yNY1UFskhlzTRF8LWNSekl3a+74V5d3ZyZ6fkZwABwoIdNZRjGM8mPHbXi6/x+qDt2LtupIVsEFp9s0BlAJBOYvqsTMQ8DHZSr2PAAAa7gsC8Mw4EXtPtkztfddncabGQVx7eb6Xp2Xfj+5TBUd5HkRqtebGcz2VN2/HgIAyoomFjiBtAzXys84EOpp3J6jV+jMqS+slXRIyr2ePP/74h/U4QMHIGqW5Df7zbqmoyv9FhyEvGP4xrK0uYMSs7ouu5vtUT8XfPyzm1uXNgCX4/GKg6q9//YuDQT2vepL//PNtM1S5dpznAnktpRuQu0eUAJtAll7htO4EPAMAIAhyAN1qGfUQ6+dkUL0utZ+6F2Av8rX/HqeHCq/FxbAdlaMr2pPZYfT3/ferrooosmEEOJrA48L6BqGenlFwZmcrKHWXs2yysAJ2Cm7ef/g4tl+y+qPMU579gN/3d6fSg5/Hr0hgIP3zy5s3D/H80Kf8RW0fAvNevHCgrmw9pHS22W4N+mYAgPNJ2wMAmnXX12++roINBTP6jlsJBGwrO9r+do/LLUGb1lj3kNwqqDcRo3wbRqCpqqB6Hf0jYj5xlCDP4eeJxiEY178NfhmYPIB2ZP3YCPttBQoFUFgflCdjB9boCcrzyXQJHKXiUvc0eV75kqKLEtzvdcr+RU/jN6YSKT3VGwTG99NzUxLuALvfHUJp2NYh/HqmQDKVmRMoteCOdwF4iM1ve5D5VUoyOXwC+W/rtTWeC4ccObNj3sQO+l8y7t/L1lIBuxJZ7JH1WIm7CNaj25K0cqKpZIl3++7/7g23jTheX4JC7KsnEBh4MBw8/oL3YoDIJLdYZ1fs1TeybdSI3NXWadmzLKn6Lu0bJjat8AIu4kPYLzSYFN9BeiBnplrxKcAoZJ0QqmIDIucJlmLbev+u2TPZM8mygK3Cx9gGyYVs+MePq5qisUzU+UnwbDAcP2cHYDqznAUTLraFkH0gYcq55LlBGeJ3J9AWAKD/MTGJ/eJ+BOLYYt2XtplTIs7Z3gkyStUjJBD1bb9Kwb+urwyywb+OSdVz4U9tH4B9xA6jU6SbPInlVZMwVHFZdqiKuzLj71gQezn6rIA4NmrHmFefOe8NAHDxH3v+9npyhnaMdfc5vYeL4Fn323YM34NY49jRk6jAhqJr9l7qfuiQ6O5Uh7ssf0034J4ARegiYs99zQOYlLB8VZjoXSAZRT73+/vf/50pACU8Oh9MYMOvowRgKTyIDwKxhYvMmJ25lUUc58gOeGe3tpyOl4ORWAYDFlEHais4+lYlq/ukxCTzltkQSgylnF88p8/NhMOr9CxPDAHKrn5Ifvewhe6N1uJLscSgawRhMhN6I7L6oGDaQDkEPlTtLdN7AgDMAWtv9xZIBz39geY0bCO5DyPs3lrPTeBhssaW90UJ5WI8G0Zxs27bgd6TBkwcF2DGWQkciT4XSs6/t3KGjTQHPujkqQLYh5D7b0TwfqByEHC4O9+TrH1bVuhnw3GgnYC1jCE+PZMJeoJSx5DEXOyyLyo5dI1X7dkiyz/Ej2uzFGADArhMs2XIKYuGJA+oCyWQCyTL3qBb61Xkcxw7eg+aeZg2EwcgZ31Zu+/+9r4puD3AF3ICP8ABABj/x7OtMXYO+MsYu94dR4HzQiWDlaTlPk7ZVt4EOMd5Offj+VGy6Awyhvq5HGvKOS9BMQ7LYg2fR6XigYyhFx9QM4bKGfSksf07Z92iqS3LjAbUbtkY9JDijOGAESXe9wIDsIEVVyAscJTnPf2yVvH9cfZwjGKVfZj840xrvXAOvM4NquKEF/DiUNUZ3LI/52ZlcLbu2RUFkCR5rFezmpZ5GJ+fPTmjo+/j1KLzpFfiYAGrnSAl1QTZh+jbgBisW0CW9G9++Zrxr3OY2oogkIaSaV3PGVtVdtSORD/GdkQ2vz1+/eUXZ4X1M93TQbgc1F2Z4YAp4wMBtg0IrjGV4+RVX0afdA+bITvZ9wIDcgj7TARQnCHOjt7R4zxr/7YzceQmfA8BQXap68mIjN1p2fRmOb/v/0SanvudEWp+nvJxuPRZ4VSrDnBa0F8j6y2/tp5uOa3Y+v98+6c5NzjHu73MR7QyzuzzkZ+uxb3yQs/m/mmmj0iHi4X5ZZ6dIEF/61lUtv6f/tN/8mvLVivw0G7ZlisI7Si+AWFWFZWdca3z16+uMtCfd+9CMigZ0rU5O/JTkulMYJtkisYQfrJu3hWS3jfJYIkM05ufAI6MjvSDWh28D26jO6XxOKo4oVs2CJAN+NUpoDJsB3icC10DEMBnWBNMmgSxHDYwxA/RVIUp5+9axcbT/982wpkQcpi8t545/kmCniQDskcOntR7/vWby78TUKmFRzPYw/tg2+JvnLanI/cH/HS7UHmjLLOLkM3nTxNuOiKxJmN0hrlt+vn4NhlBRpVBgIYz5hTwY/O9yClFLwMA0Aqq+7Em8b8PP0PMEkBPvBPpmWQFy5+hRSn3SIJMBRq8RVSs++fru24AwJ9qy4zXdE1WILBy9ljJDvNjlLDXj5I2px2oaI8UgJtbqMkD6ZP4+RlenGrQ7PHbt+9mOgl+AtwGsaPZN/TuCwPJqtr54L1kszgAACAASURBVPP4QnrKz/zJo6pdKdDxlICweo7s/bNOFopdgcvB8lIZ1rO+ev3a548g3DKp6sBWyWhdAABIqOXZO7JvTaSxndYEMwfgh/eMfSYQRy/qb60hFSEE6cn4Jp7aVYLYBsrWdxJJNjf+1WGbt225VQCgN3gGZIKfu6qrFRbSb+gdy2ZbAPMch/dtxy7IcHQ4VRiHLWDHC5zd/TM/1wK6eD7iwQMunATaPHv/sWMOf9/8GadN48TDOQN6H+07vgO+Afe+nuVzBvRz/IIBU2UTPKUtBNRHzqPrBnyuPUIGOFf4B7gWPMvotCYs8Bf22o9dFgCQG6c0SH/oQTexmfnAmDnbedM9qJ/dV6QeiM4/RWk0K+Y2gJW9jDo+tdPWT2usDUo0D7fZKqmDD5s9AID6MmgjAABAmXuTnJmoGWj2fztNLCDMmSiTRhfjlFjQqsilxCC28vzn1HWfknkCjG/fxnDqlbXRKu+EQyD9g804d7QbAQTBpv7Wcfi8UPLtxGv9LhMBFnu/9sQlVjihukf70VmDKJsoUQ4jAIA/471KAJtgvlmYlaUkGwsAkAMVNlGc9q047gdqH9r9OwKWnNNqh0xmn0CAonw+m3JGOCaO/IQlvqzZlqtk4QAATFqHu1DHYWSjbVOfP1XJUm81Lr1Kl69TE8hisma1dz1jV9I+wKYEQwEAshffE7pdDH4dDuqsUIxXRRnnI73+QUsJJgABjgIj83qAr+/2zbIeGdi9eZB1DTrPNIMGDThBV7m7Gr27YiaAsKIlA9pAz+eoGVkcE8tAau2CISOrCwzwjN6yOhMksf5xlk/bEiMn1QIg2RYTt0fKyZGoQ/hFxFO94QT/fhGIH07Wkve7yHiBKciHzu8gBD3VS7vMjz2MA58RLwAA1t8NbOWYUGrPGUGGouufHk93Eoi1dnsN7ZAXFAVg0IxmXcXOeF9bOt+tTzaUzzoXXBnSlwZuxoDTN+gS+wPMclZYwh3s2ilSdnv2WP+MnrJxblCXiRNtYWt2Q/dWVtbOxhqTYx1b50o6+qefMoYOYBLSS/eaKrBrRsUl/EvX6f4EJtofAqIphS2nTN5fTNmcszB+67t74oU+B68Ga6AlNjjAaL8Cs5xTjDp7wbocvXE/ZS6AvjiOPzqHNSIpxe4YTstgSTr97D2PyeyeoAZ9pKwzWXSvgRnnkwHf1RnjH9CLWTAjDusiLJVNdA93ybOaydP9BLCrAkU6XfZa5+uFWwMZQ5i11TOr4uO3334L4dr7DwEA1iQhmOZZF1oQCIK5fqaBJLsv3gi9I9N+dN+02CngEmFpMoDSJ4wXBcgWeGyQp+uDLZHeESCAnAvAopKCtcfBpPKQ/96BmG3+aqOw/e4aole2U8x76pShkwFwAUAgYJUFUSsAlZsGD8pEz/7BQh99dHiPCG7QDzyD/gZQ0L9dkt+9U+JFAWwc6kwDwQ74WQ0gppoGp5tgBj1zaS1clZoDwmlE66U9lCqekg5eeF5goj9cF/GxFiN9z3/ORc4Qej8/S4XjzsLq54A5VDdImBKARiNBgOjg3Ha+o9IKUODn3QEA+UbOBLcdZIL72gEHPA6mrxUA1jVtLXASqez/9mH8It8DACECjJ+j6+nMIPf6igAA/U/rJb0AoE3gFZ8oNnV0ov1agYpJ4nwQATWTXb4lWWcrYX3RfShoZ5vm6SSdrgNHWfkM/H7NaMvX91m5zWvXexKUc5asgzrpK8+pPvnDXzE2uveeSrxbpQ7njXPJuUPfag0BZEloKWDYMY6rCPDXjUNn/aZVuL4VyUtkcXyMxS3CmeQMIRsAM+zJ+BhDuviD6oQ+kwCQ+C4BCc53V6Jj9eVTPcpnIeHEzoyNWJwD/G7rNfT5vY0T3cJ3aF8aO7YAgG1353rrWQFE9j7SHmUbswAAgG/b/U7duethfYe9Hd+sHAQ6A4AMqsrQXjjp8VIVJrHJ4x80ueO1BgAYh3BlozPJhOBfSECM8KuXQWlU6vxJh3r1hKFAHAAaIYqxSxDSDKMPckZ55IBtJXh6//QCKM+NzLEwJ3ufwGkEdPXSSDFEgZ7s2XZy9B36y7Kh+a0R+rVQLgn+JOKXd34fH/AhcIkRzYbT2xaCEl/TAMBLZwSk4NI1SeiRv08erPcv5iH8QgAAB+QudBgY/75xB8Z1E/wYECm4RnBOCR7XnIybKj0aSGjKAXsJ0MM9fR8byM4fdUbxBF+TmVtkWSfI6eiTKgne75SgHdSOPdlIYlbp9F4eVC4yFvbW8EHIqYrdidEJcBJHwsG/DMAauyOlbkVAhqSob9b4cFkEHEm2bZQsQtS9SEYsgvUdA2vJrgZTaCXLXGJaOorGl0SGAChOzJUDgDOQ9eyomr6bA8UhcDykI1lLAIDTQ4tcjCKycU+wQtbaiHfPtdslyEr0vNnR1llvkLXLmr67/jqY7CcGDodIzib33qgqz7TJZpA1y0OVIfwkluEyC8OSL/lIX6hkRUH/M88It2kSyNnJAAQeznb9YAoCB5H93mfXDtJklGPAyZagoJlkQW/1Ni4YFRSLv2uHhvFXZ7SldHPe5ZwlZJ7WHHoy92dw1nlODD6EV5B9qUwenhU9A8DDW82t//rVGbmM2ouTSQZU6+dJMgTQHUdHJoAgW39r38j+xblv9YWDzMi+xxG2AiFZrAIS7U2X0aUkW1lnkPUdLMgR1r3evPl5SmdtVJutVmBjQq6CSBnhmjO9AwQ4L8gCzxoWAIgBb2vSkGy1PWElKvZoPQKg2KXot63D2a8xXsfP6/pcWfq3I/DtaTcwLRtaGZ2MhrN0D9swBc0O4Bdz+w5Ct6OI807WT7+zQ9KMB0CNj9hqsaClgwo0r+PqkyR7J400RHXD2fLCLR0ufVYLjHqPXXKbgEmXoi1B6yzy2jdv3gRcKajlsljJ7ZPkNqXr+tm78gRAGJnijm+Pd2/fTRsHiQRp2NjdlC/bga9P4MC6VUQiFc1/J2kgnaOSZetWMyIWeKR/fDnwWzewtjvjk3aDjFhDlwJWoX8h/t0ArfcDNmpzpKSyJJnctEZIBlLWDbfBF3Mp+JyIQLNtU8hbdHpKhXF0dVZfvXw92U2cXAA0HHr8UGTL+rsTMrA7+JdOtpTQkzGvbj9Z4yzt+9Dnjv/pdw5w4PdU4qCtY1umAywwKlIM551bX59BbREGKrqvuwwXHzEmN2X2AlKP48/os7B7/+i9bdcgoexaWh9Vz2tfkpjDmU2g60rFZlsNXlZ3hpPqVOEsM3wqc8qLMvqgVUACSDnPJm5rAtH7uDLKCdw+pU1ASS29c5MTp1JVY5Zz1mK7RZAZgOcEpOfp9Dm1q24AQOdTrTuq+CHRA5izdS9tvwRnljPzCUS23Z7RmCL7mCqbHUjlTD1NVUpGhAb8owIgLS5NNolsfAK2tELaL+mYO/q4SXJZ3xdIYU2wXdqv+EK0JLdNquMRtw0HNMZfjs+b/xk4Wn3/x2eK7UWXbBB6AwB6DnwYPkOLEMSS98lunHEDCE8Z3boBhx3oxr6XHPxWBcEo4e3jjG/FCHZVSS3uIs4x708lon7OvTYIQfDMurD/O0i/B9b8t+579gvC+0z1yZpH17iyvmLNfa666rRQ8Ht938mvAfAOIOzEj9vf1ZrxquOJy5t0GzP/9N+/fflGT5l7+dqX74x3FQolKs+fvXi86hx0TZ1Kv3iMywicMzsphTFaeUcezHifFoJUcp6sJIK1F0FaKyDAIR/bGb4wtEdhWIhaBptRSin9YcQLwmHd23fTdzaxX/YhLiiKns1wKZx5CdK/NGWdq0QUhFZcBjICEDuFifi5g396lCyYW9suUGD/WEDMRvW2gE27xRrrlN/vu3C1OD/nAMYoxCi3f3Ah3ip/k1OSoEhGJ6V8JmNyxi28A2fGxxktxhrvA0PAxtPk0H9fnnMPRs775rMc1hXXTAaKoMny5XeTkisi3hqXmYggWWyA4dJ+iQ9BYZ22lJHF6YmRfjFBVcbLJJOzgwCXZnZOqMGHMu4Djs37rdJgn58fzKqNzNLfQzVL1iEOQqtI1hnweZhgYWVXKY9eZ3t//37+vO7dnu0ATS8whGYlAKJvEVmlqsLBjJ617TN3WcbYs6/oEpcVtpQ3mUcZvYNmSgYFyAEa4XBBMgRo4F49BZMtEaVMz7IJFNfRWS6fcuD50hMt/nj3PiPllAUR6KlyLb2HSKCcBf5qYACjzTsE0qs2AYGfrG9R+Oqau7yzt8cROtfiLNgBNfCWuec+01+SIQOEM0HVUiS5z2a5Te/xlMwWcGL2sj5/7weUTtCecCb4/TxXybGSMUwGbstO7MpV5+uZQkx2DF3aAB6PFy9fjTNFMCCjZ0cLotJbuxYOyK5s8tmrAzfldlRHVX/rewpwLXOfAXST+fogR5QM0qqE0kMiT8kqX0cPap8AI3FE0Xk+H3V0h4W8AJq+I7klm0uZ6ThHnjgSokI7E22F8z40uCSb4fWvfTzyWcF4fhwRwCXsr+VwAboXZ6x+QsYYVT4p1LrbtNvsYT/DkAQfm5EsRspSaUsgqzbPVNDHzqZ9i+M8QrypfQihW9j7EwdFhwoICCgZcAcOkd9+/dUVevl82jLgAkB+o2/ex4kv+KzRprrW+3fvywWggFb928qalvSswOh2Jh2Up2QqZ7DtRgLcNT3o/ccPj3/88aczOCo91jlwS0DBH81OvycFcHQJ8Dmnemb60ZdSil1XD/MqP8UeuLy3jqr1cUvw9f0EFAqSQsoIcCPAkQyd7gkfwg4M0NX4jPIpAarRIZH5BOy8E7KJ/FOGrfa++Gf4SAHpDTjOlKmO+1z8Ofimp+rzlCDrfXR9GPgNVuIz9hp2vvvuu+pMlneIMp0geT5n+KznY9qaADQJSGIbC/jbHy8JddugyCxrXc7kolavNbjMLO/oX/0vLVSn3UqVN55uIv+nlRPs6wRIBS8u+r+Z8dEhPccfP6RFKzY+rVnoG13XwHDH2dpfd2AU4j6tFu1Y29dJhlotTxmVDW8F8pD3P8Cmwa3PXx7v372zXCZ5k8kQ+BBuz5DNbnBv0NL2DH6BtI+87xhrX2NVaCCf41+Xr4YkJSDf5y+ZNvDiefwOqk+PHVyTANqGpPPpscjlU5n45FsqWOJ7Uml9kgjhZKqf4UpUeNpOmbp9AiakqCWz+ppYwMmfFQBTkXCpDG65P/58/HCSDSeBu31DyCCpsiGQjw7LRDlXT5doF1mZ/VpnDP9Yf2cfw89EG9O0AhDgtoIuJJYrSZbgcdTgAAHrM6wPfuqP/puf6TnOvlyT0FTOWxZetYJkTZKIfs4YYuJXfN9ztu/xERUctFKdBPv4Bq2uwpZCQsuZ2eb56b9++fRtBPpGEMIHY2hqOLt2GXf29aEyWIjhLOwzcipooxwnxkSg9J1xrdJOeHMWYBTQGsXg8sE1AtAKN+iBDy/baaFw0EepYmZc7oBjO+W6Dn1TBGdxFU5Z5PQ0t+dQ6K43VEilCSOuARgkJhiwX37OqCFYS4/onW3Y2f9AD+d/VngLAEAJzbeXQO8AigAEg57fnZnt+m8H918g2Ekbg/44I+D5nkHnXJLYMXMoBxyR5h8Hsb0HPjgpO7PPc9porJFFWzDvQdE4mQsA2J8/BznIJqOnZHBS9ptSLDJRM82iAJLkZkAQWIXVU6YMSucUT2leFYiBk7Z/UAGCs0RVgHqwj9yXnKWBWOGMKQEks8178c5xfvfIsd1Ttcpiuza7t/Pi8F9GEqb0Wvu11zqKfWWMVyDLe1AZEaXVOcQtmyUjhsOudcUZdz+derYXWz3KPtUoq2xwl/u2gkbXwYkmGEwPfVbMjoRLIM+ZlE4wKZ2qb169vFRqJDNWANF4Wdo5/Owtw5QTKwIuOeZaV2X8FXB/aomu12rPKL+tH/Lv4KkB9gmYDqB13/Ors3EFE9ij9Hp9GZ4VO7VCZvtOXs+eaYxgHKtV/QER4Zo962ep48N0EAzUJgFFHka+W3FClceTyx6vfegGy8j+9qXjXMde7GvGnhzyMBy+BNLJmtGWwPpJnjYHAgY6r1QZg2hQZagA3s008L4gs7qHs8FfktnZ+9KnbSDFeLvYpWvW6jrWkb1gbNXmzcCZcBDbaTG6FqXVtmV1fkM02lG0a1weAdnOnlJld5xQRlrGsXSw9QOSQZ5tO4gA5uZgMJHZeKDRHatFbNsrZIi/DfzUt4jDfO0Vx1Hjne3grEqKwqEDUsy6Tg9qZoNHXZ/z58kEzcw3snPQ7mBL8+xfv368+fnN9Lorq6isvC7DnoRYTVnML4c3QpwR6mU2uZeA8vQg5xnquLU9kgCUkaJUiSnz/6fu9/FD+v7FL/DmzePNL7/6LOiPnuX330OuufUGa731t4O/ZlDxdQwets0AADH71jPI2DG1P7WaxGtb3RZ/KrZ0gwTWgwXApDdVIUSgznmgUiQXrjmuvTk2HpCSlopMY9jv5aqYjpBWv7fPjUsc05dse9CJBQTovmXbc6yjWhmaAPlrODjaywzwtm23fSaY9lfSyxxQZKnLJ2CbR4C6CJs5kwZHNDKv5eicQT2H322NHhUYrcoUWiuOr7rHHSdFVppe+7Atmrn4Zqrgkz0TgGQAwABWs/itDpR91trqnCtxtQNtkmnYan0uiTG1gwV4MbgH0aT/O+dAGRZl5p0IEpDuBGHs9j67CYJil+ktFxi3bSnjItHfOl1uUzDBZ2Q5ZKWpUpWdtN9BO4f8EvnwtVFuIWnMYV6Jj6pWSF97SA6vbU3Hz90EzI1jlBjLDhZAb7VrZZh4C79OoI733Zwipwdd11D1kSppOGcDHtfpGQ6rG7h9Mvw8Cz5SdD0JWHzea+yQp8+fE3BuG5rf1QK2MhUyRWTDbSj93Als0wsv/9j7vtpK+YzvU18QcEU/G64kdAEVsm2nsv7YAICBp/KR0Zq9qlSx5zvjv3VM4pPDUXIHBPgsn/GKoMvqgzoJrPbD1xkxvPVKEtRJTvJnrhU2zezAAOyJFHcsdIDPucTaM6o8GAF6bat3PPhfPn34FmFJYfoWBN3ooFtrPN2QgKfEH6Pcp22vXhZDaLYCZV4MIxUQ4PReC0iI4jvMtnEUVOoVQRol4VJksicHDGDxJeCvlMFzD2ocRTYb4eKzUvrXZ0uGyopDhoUD0Gy9FT2O42IW17M5W/Hly+Mf//iH/1bQ8ZfffnOCnG7e5ODOH/57/4y8+BGBq6Hk26zHoEXNCgHYSBajQA+HQzL5PZa24cy4fnYCiQb828GN42+P/FJxcQcANkCwnc37QWIfNvCyA14O0zhOC7XjurQEOLhqOT9KxEqumRxn2QblTPmtMg8+gAUElfFLUBFU06BUKx2EODKdgqkFBIkmG6N0nPJuK6I45sMWf2mDCK+GItcEQ7AQn/FKHPyd+bhkRHovqgZm7dZ9kuFZQeb/AQDYe7WdLesGg201BwSxOIMrKCIQP7SbySACAJAV4PrsG84hzlVKZgNsOIBbY6AIHjhvLgOnj80lVSV1bFApJ1TX+uXXX93f7UxbjQDXAvDyuVOA2nFi6D9lSzyuTNUkj5I81jhufPbugKN3tv65IuQpmdxrv+UdWf7RufCzm4DowxB1xim+tpps+YtMBQCYZyqhFxln1txIf8FUnsM9yy27RU+PPsfU75Yx6RqRsC4Z2ZwEPAOl9NvZIOCgXPGuw8OkX6ByBb+0DOz3QMfMSByyyJ+/OPCzrqnDQW+kecJ7XZ/BqVpY5LCdSMI5y94e4qidLZkWNQBHW+7DiM1551kJ1tCDlF1vlun0iadfnKoH9oPKu7sMboeCph8BvZTEEshsHWD5W+AM93KmLw/YcWGnEo8z+c/0N3oNG8N5nvUvqEag5tsUbEdn7oof7kOQcKmmaiCADwEAoLW2zvmUTL2nWnz75qBHkwP0ngD6ctxUqiuyP9l1+RfOnn/6mKqRkjz5WuImIvD5GDJJPZfL0leFiHwjVREpsNc6KPhXcP/nn38+3n/8aN4R7e+r168er3/62VVJcGwIJEBvHp/q2A+CfLdYmsw5lVP0+tqvq7M8rWETNMU+2e9aoCgVA9ZXjrjak1/H2/6SJiO57S4ZdM4Az+MWvM6n9hntbHnKgPUzrdNPP/3s5xaposCvLY8DGvvdZKdbIl4/M6DSt8eLtm7EhrX0XPqro0S95p9CrCY5oxSe7D7Pjp3Cv6M9IYFUKk1yBr6Gn6r2CABrz/imrNrvpAqRJrA4U9jAvO/Dsqi10H+7yqS+DmX+Hz93TCMTeszLkc4REBa/vwG+2Aa989t3IlN8PH7+6bU/u4F1ZaI9QeNVCB/RqSNTizNCcq9yfgfJDap3IO4MtYBKBzl5Npe8N7ZQVQstbwDHycgHzNH7ExxPxUXlWWtFoOsETkkp4ScidkmusMmKggCSa71XKtQS6GV62DcnfOT7AYqG0yYAL3qLJOYO3qoMqxLxDK4kssfzjw+u7+c5Ol1gTV4wx9nzFz5L0WtcM/5uZCGtIj7jBad21bV+vhM2vHe+fyqo0JsrNJlIBS4GP2d5OAiOpzr1ebgYdqWZwUXHdFdeKb4rgEkkktj47T+h23hP+xDLt73YywIAtnUQ3xITdMlYX9kQQPaxFSvI33HiiSsaL92mbfHZHdtgr0mg6P0Noi2SRIPmlb9UwLf6+pIgcgrxIktRu9nro/PhBTj+eUCCUx2z9/T4km3HFwCQiwUEIBAdpvAhZzhEf7X5dopcytMvxTAg2IcYTRcFddqOXA7vKeFHAXConSFowI0gz/en5x/qwhNYuwKgjMpck0WjHAWBohdwBGp6U3PI6Cne4MMuIVeJtwyCnjNl/i+MfOu/5UT8JCV6C/r/WRVAVfZ3FQBsIJkyhIxnIqAPc/B1vrT6cNOHlDmRF7r7om8WFhOdhSzOCtfMw/pOHj48AIs8hCxag6Wt2HZAsw8Uz83v7wfsR4HOBgi2IE/w0IwQStByQkar656SZhh54xCFgTUAgJWnHBGXT2e+u52Akjnpm2SqBKiYEI4sectt550sSEEVvD9zNs6htTFS2VNZ6JFJgsPtNP8IACDgQAmgGMnQcG8U3Am0lgmhCqHVJTg7yBTfQbmdOptTicA7D2rpa5ZNxOPLYvDtqNcBG1muMuV8TkCwWobsBHXG8rxrK3+8h23zQTck+KfvNq0qAuOEoL+u4z4G/MVz/0wkoR8+fvaYP2X3Dcq4OiaBFY6pwVETcoaRWxMANnv5Vsr69zaoew8vMl4jlTLw4yjsdyX43mdny/77D+8tr3amnX1qmw49qv3d+Q7tQZEFDGyc3/T8JcBqmWFL6JJdO2RUvJ+f71YlwufsHJV3ZIxknTGehzYz2otGlgqMbOfwgNHJ6Ni5WPYDZ9XnuYEP8mYHgGkBa00ELo3TAqlee/PRPXEek7U4ZY+Dzw//SzIUCYgJWKzj2lqHfgcQl15iNB7Puc+fnesymvt8MvXhswKHZBgdRNJL2v5ZXUu6G1ljP+56WeCQn3cyDOe5/d0FnE8/LNnW/t7P2ywL6zXyU0flR47WgH0t0972A5mfQA9bU5mI7BTI1TpQgLCIZwEAct1MCQKYNDnw9MAm22lQoLKADrmDCm4XeP7CFQK27QpOxA8jEK7M9LCucy+RPUJC5+xyz5WyX+80deDTRwfN0jnSVeLPUIZWlZM6E/68qwYOy79bklbf7gRBa9QlQazehZ72ExDVKMHL0gA6GdOYLyoHvb973Z1Ob0Ll28PvRsAFOEVJFvu+zwKyYmCh2XgmEaFD3bsqYtFvD6+HQIANduR3KTW3LLRUmGogevu13gAe1o9qM+I8ad/Kz2OfqToPAuwT6CXo0/MeXoH0+OuaGoU5ILkSLa4KOVNJ7Oz33EJgqM8Aarz5+ackmtrugF7U95I9fP34+ec3vj9y5PNs4OSTSTwdUNXLZLSg7JrL34dMM+2wkjtVpwrU1j1fvw45ZZJeqSKg6hGAjH72DYygE8cumYIqcgWoZkAEzpMmYXQv2ZoB3wSsA0R1b3ZcgC1EXyDr7KV+zqhhA1bN2k5APZXEpy3B2XyX2qtVOfsoG2YycIHqCvhJ8pmjQVU0m3Av/ASudlgcVuMTVplt/bv/nV8fAICzEFtxAHPWiIDZYNGKtfLz2Ht9d7cY4QNmzNzR6ye2SgUT/Cac0e3H5PzmnFL9Kl2AHKKDsIn42NsvDCfCtXpH93BVtFquXFFdXilGla2RphsAsC6byRcnM46f7ftWrwB8zgjaVtZAZopNvPtXvP8O6rdvtmOXbbO/s7VKNHVPBBDH1w/QxJlJTKz9TtUP+nl+3rPN3nidysHFM3ltXe5yoso8Y3grdE2qGg+osmRPLQD7CyjzO4t7HEJGNDD6Li0Ag0utbKOMVJyW3CxBmQKnU5Kfl7gGRsfJS5nKIJMzs32VKBfVo/TE16vTMaVmi+UaJHB6UtoPiAJCGNhM3V+KdmdeW4Qxh0oIPlkxCbUJkopW/Wwm4saDlZZ7BQDbtrP9dVn8jSaKkbU0J+y048IFyUTHYBXQqUIBvd8AQOK1lM3Qc2nDZ1K7ZrBb4h156NM3w23FtUjNcqiCZu0sKw+/A1IOGgQw84K3f7AX23ndH9nKzetW5wjFp595LFQJoDDOsChzGAM0tSSvBzczjtf4sVatADmZD2FPAHCBRBwmDmgyPilPA+nEOOXMxpnFJOz3RPmxbjY4lEctY2FndhEccf8dhPr6fbYJvjqH+SiY0x/Ozy4Kt4K5f8bZrlYbY5p1DclROmUOceAOchwsQGw2WdgEwy7zI+MxjnMDtiL0LuVdgA+lizgy7kX98H6CXT2XHFWBXb+W/fvD50/u7feUBPfUp79egX6MTkkiO04x5F3ZZ+uIPv82GtsZwJnEkRzDAaJ9Ky3PPU82b5+Bq7wrA/fxEtjq4Hk6ydOTM1vM+mbPQxr5fdUBpHM8mx3mFUSPzN7LdS/69VR6TZA2U1ja9jkVSQAAIABJREFUZ7jQTwILrSdjS7dsJePTMVyr9DZOfTImy+6NHOAsAmjo2ScgZgrEKNki6JRn1gn+p0b/9vy+1/4u0VMXkh760QcL5ff5NhHSbg0iWxW9M5nlBiHsv8kOzRGQDOYeh6Tv7QoAdNyWSe9vAQAy65y3/e53sBobCX+Br724G/bZRscje9hnzkN00qlGyZLljjsogoMmei3rg431Z2/VGtxHe5Me5o5XjZKKj0APf1tA4L1gjjnPfnHOO8L39avXHhn55uefPc3hzz/+sDw607Pmwgtg1v3lBFPBIcBG51PjJkUy9/sff/iMak3+/vvv4Rj4+s06y0DjEO2mbzsl9c9M7pQAJC18ZLV4btaYyg793OdgzXIfjqeSSfm835yLsUc43vYVqj90BuUfEeB6ggHTMbKbBDFaRz37uz/fNvBUZpfAhGk1CsJONlT3fq+pCQ6GS8rYFh8AIP+tNkW36bQftlwc0vHbd1OWWn/CDaDqgncZTdeoiioggC/0NX+zznoel72b4+l1ABMIGkW+1+xeSOFU4ZFKE1o2lA3XPivYVHBwAryTZCPY1nooUNp2BnDArPo9oAAAWrPwYsnn+Gxw5NgP+eEiSE1r7JyN+uBb98N9hH3XNbzGBT74rLLTeh4HoiWkAywUGZ+BlWb/w7/REY4FxpBX/b2B5xPgXMdr8/P4a2r5fTLhJ+MYrQv8rKfyZp/lbXvJvupvybBGh2r9BADo2XUPPa+rZzy1oJpj8S0lwXZG1aKf9Zx78g3vljgqwVl0ZUGspdM4c5LdmUrSZAfVvpxlJmnwDOf6VFF0Qk7tBz5lbEJacDkjOwDF/kd2zthA/E/eh+oFKqY9aWxlynP+4W06fvHEg50AoO9snwf9te0Jcrxlg9YI7N+0vxZMEqi7308JnC3n29/gubE96K4toz+ypXf5smx+bhzUcbCQ2bL+BgZbiRqeMk2++OC1C8+HeEdOrJz10RmjfSO+VqZcHLWN70M7pfSHdIw+O0B0K2xMAPl/fXj37SAwvXhXaMeZZ1PPHFdnVDombTum/t6NVGEbdD6b25z51PycAFYbd6kKAICokXKA40xAR8P1uQEBfM8BLdDza+REnTHI/lB2oDRxJJ4eL10G9yibfNoPOIB3x4v+UxuBaucDm9QorvUl8L8AAGvhL/b45o0NMj/X22z0ZS5tW4CVipD7Hvx8pXNjPTNbxGYxos4kSthePG8VQB/IZVspPT6ZjDOqLPsnh1jlhWukRzMI94CUthMO1SjnW7n/xYFcDnR87YNu6vsYa4h47EQ7c+OfNCud8q8AUnk3FDGtAjbA7oGMsdR1KImDVMcOuEGD/IG4DPTV8vTipddCIzN5lnHEXFmf+9/fZRztGwsx98EBxnmwMb+x1G5jJGfIck2vmBHHjIDcim8Hmyg2/vY9b9lRnnNroZ2Rc/C/ssSczQAfh2hzB5j+fEkDvZ/dZ9bPe7ayYBvVdum0Zwurz/G9H0tOKUzXI0vPnj9eaeSbjL6cJe2RAnzG6nVfdCumGPgIGcF9crWAlXidOwzY3WBxPwwaBjrveNVbW/55p50ZQr4BHLSGOm92ygo6+Ux3ZJGcs+mJG6AwnBhuc2hZI88eErsYzO2wEgRR6cSeWz8uvoVtOCNH3x4vX8dBAuEmS+d16gsbkOlIMNZAz7QBAORDv4/RDgeNzg/B7i6j1ecBAACRhURtfbHHUFmmLuDGycRs/XD0xVHStoPTklPNutqP+M6WU+5nmV4AAPKDrmStuYZ1yvPnQ1aobJ6ypC7mWvrvVII1U8J6LSK02IQoH69LsxbeO/0/ZGTdFByvve+Ad/sd0ef6Ge+GXvE5aFAyZ4eENA/T++Gcee/bmrUzYOgSnpNzEX0fZz7r3P7R0bWtuGmw4KxbzwJtY7o2DiDOrq9rMFn/e+nAQ+/38cP7ABZLvvTfr1++erx+/SrO3ccPj9+V4X/71nbkzZtf/HMF/U8l1vSZ0xjBT58ef6gNQER/WsOXYbImENa/ITb1Gnck4GV/IPRcPhRBAjIlO84ZMUCx2iWxo9nXVkMyirF6J/q7LWK0Hzag4byyh1RG/v733x1sySnNuh4/ARBQjrDaIGjZkW7QGVYlgJ5dVXjxCxM8ybJ7bcq2LrucbGkES8C3dViBqkzq+OZ7vHv39hABtyxd8rmznFsvcz5J+oTFPPaIbPe0ptQ2UCBFsJLKnvSV63q61/YvkOPo5QSKeZfjeztLr+oRKlan6OApJJSSRU+deL+qkSDgflGdmTJ7dCrn1np0PRc/553RTcyeVxWLm3nrW7jE//H0eP/urUdrxr8pj9Fqv9M7bP3A97GRW3Z0T1ppsCf6+/ULjdZ+mYrfAnRe3y+y/+8OQ/99UlnbVzI9IYEwQIJ9h3fvHu/fvj1VQ50SkGqVQyznMvYvBxhBPvT3mQRwSG+PnmRK1RntNraFSpw19YSsMOX02z6KbBBQSLIOGEiwefyFK7gcMOGQCwIA8D3kNf5fz1PPlIPcAvfY1AS0Aa1ZB/tfbQM4IOV1BK6nH/Qs8Bl0N2vCWWbtkcmAT2lftl6j4oEqxtXGqO/uUdjHl4ieOO9xxtrumGU/E88BCHvOaPkL1jsJGKbdd/uBTDFSFYb+DBdJ9RctADyDgv9d6YyPhR5FTwHUiWDjxevXj9evAwBwfVcxMwHiP78XAHDGmFyMSIMaNnMvgAVOGRqxD3fx/CCDJp5F/ZFhYiH2JmxB3U5EFGFLbhqwgNLuAH/3/TEa5hLM269JEGhHquUYAAA4jXG64xQocDRDfPvFUPY8q3pcZdBFRLP/EKvfg3+/bwO+e69/be3lOvilE6Cu27DuBJy7hH88uzU78mScG3QqqFVfj8GNBBImBiTAb0uA10pjYpyNS9/fdrqtDChVbE9Lq3FCClmyi604vQ5Pud4ovlt2cRuErQg2aqd13ocURaLrg9o62K+ys2PHtIvbbOkovjjzIlND7g7aKcMq450yaaF6u9SWgATynwRjyTagTClJhBwJ53vaSnqW4riQIVso8QR6RVpXuSFKcjvOBgga/O9exCCFKXHnXAMQjONcSXTgskrT5jxXucZApGR4/nRfJ8hdEwXgCqBCYCtFy0gd8zljUc+nqmJVelBVQeVSWHFL3NbxV/l2gCI512Q/XMKvslw9uoAWdfyYAyDtGc7wM52hDtaUpC/yQ0pfWZcdvG09tvUba+o1X4j5cRDOLHr2Az18dGecKuQz4E4IDHVe9d/8jvOpF0sV0dEBEDZt0AGyLPZ2O744CgQSyn7p34AHBwh4ejx/GQd5kOm1jzsDmckwB/DVfWPcUwHg89xMvnVHuQUu5JurPHDLsIMRxqQyLWaywKeCo17AODuI88nSnFLGkc3uX/RZWwCald77hZ3DHvn7BSncCrAIou7PDgjE+gYAUE+4ssuf3Te+AQB934GkyrPLqO+RvG0PG/3Q7LLvN9lYGKYjW8P9saqaOOMhTo2+3DoEp2jkfc1kxsliPQxE3YAXzgz6LO2Ih/gUmRyehNuIXzlcHgP49OQsr69DCwCYh6fr5f8YAavXDUv5AX+2bcKxhSchbWSpSPLvqqd4b5M/dQ6zZFkl/noeMoP6+DtlfWxfX7jXX9/VfmoOuvr8RSK79fo188boqlMFtc+w9kH3UkBNP/4+z7R/+Fw5oCyx5q0SayrUgrhcQDSy/7NOlZPt39l/KKGaAitsn/Xxx48uc89aabJSHOG3b9/lmWcSSfZS95HcK3PvaolPHbGms+fpTCJnDi/P9gUM4tq+55zqvtoP/YxqignczT3wzmANgNN3Dj5r9K0kupavWBpagGY0sMn2pMeSfRR/hD/ZNq0BBm5tAEcPwM2Vk2d9VoJJl62viT8KhAVQ2eK1PSVkt975AVoNAq+SZGQMnY5PTKCHnuXe0cnfHs9epErX5/mRah5N05BuEPgg3gL50LYBLQcH0EcWmdyF3sC+TDKtQIrkATvCc+meOoeWn57HlDynVJ2sKiMidV7hfVGW//2Hd34PtwAV+NDzSL4+vH8XAk8q8sxAX9+PFs+CqAJj9I6bNBcAEb939NlqNUvbwSYSjG0mfuC72b+AcTuj7fcXN0hBKwXA4r64/0EnbV851dcnK3//zt0PHP9mSG4LDA53XIAUV6e1InUnDZDV6AqnLC5jQTdAvm2+ZWuN5J6zCLhbAMDfOQhxVuxenbbGCHPd+9lGLrGTrAN/b/8OjgpihYmVF1Bk3afE0o0/CRJAOC82AGN32kSei4fvKXHp9hU8acnJnAOkRjckwRfC3pOkZc/RGU//z2e1AFy3HkHlQ3dUBiUgAMC9oSvbP6zMJZra19KN0nt3nEKXuDUi2AcfJ54F3cRgfuA6LDL0jP/hsykbPkgUGxqHJsJnRde+ZMostWhSAjpQkk8tYIQgwaSDPlgmPW4wDq4ZmwsSOGgo6Z9UZGhFmp0ZNXx+xspf9mDYcSPPp1TOjVaXMsjodcbedGzO8dsc0McYJ6jxnvZmNn4FcORw6P1evHrl73z4FOPrEs1OBJCTrt9tEhxdz8K2MjQIqI94x6vdgxgOzBDzrwXYBxIZ3IduAtDlbLDHR3m2BaXENEa9VkUGASsB+blnS5/tKObwKcg8slkQwHOaU+6IcnLGwiSLIKDpEycA0jMO42uNJo7RNhK7rNnO1wJxCLSS/T096tuJ5ryewLDB7Oo/whEHAECOrDRvBgnFPBm3VaHhvtn1h3X1fpkDoFnuaLSV9Y7SUZniNkrex3YTct7qd87+VeTdDwVBTQvVes3Demrd5KLHtLkosyZZl7Npx1uz6r99faib0s1MyhyVG2KUekgwBt8A8GI2NvKudRqn79avxnrvz04AswIo1mIAz1twdd2fo8u8Z1Vv7hG2M5xeWTtNBFCQJHYUmn/XGc+cNQwje4ds+v1WueMOZk322N5O5MUEpDViPPeMbGjGUD+n4kjnbGfedC8AAPSu+3Y7YnCA51uPIQ4SAfBes4uxK+v5DhQYC4bRHF1Gm87xzCYQisyeygSv3/R4tr1n9WePDFRvU62EvO990B4iE8O+/3gYAKB8WAEjlRBZMzF9h4Rtt3YF/IoNGxAVPgRn5ml5aa9pnSUqerY8zJFvcM87kSXHLnhk4ycxhMPZsUa7KZh7mWwk36cF4NhFnBMqtU7GkooVCAqRUwMAKsd/enr88ccfGL1xtFW2j75n8oAdRY+mkj2Pk3V/BgWRuifBh+Ws4En8E1jQk0HW7y2vzW6Zr+HTpwkS9K76fbh2Uvo5uvfp6fH2/Ts/P3r8mvUPMIbZ3OAQe5A+2wAABM9cg6CTueUDahdEzJlIcJBnOq1w8enO5CZ9FnBpAsjaQD2L1oLgSGvKRItUH3DdBJJ5LrXGdAKPyBfb4sAIRr2D/v27qicmQi+I8qr2eY0ftV+j9sxXYrTPnmk99H3/vCWy+rkJCF+99jP++3/8+wTt6GPdD/83CaIX1p/OrpWUcFQE/slDcnXkxpnm8n+gazkvnF+tF5wBsR2nchV9RhUE+s7+xYtXPmsKYBVwKzGl/Y/NTHuYABc5g1TG3YN/f7hnhAButxRdq7lWANkWUYNiJpEUKW0qdKlYoO7LephMev1sfLGdLOG5tYf4ncc/aSvDs+cD+Clg9+jttuJ+eP/eJHoC0lwx8ezZ481PPycj+vGj18l720qW8CYo4dG2EoEIHfHJCMbsf+IBfBFdWz9nagLZVvy7rUs4t/blXDPfdB0VK21lRiZYgwBxAcAAF9QC4V76tme4UmBVPwX0StXu1v2xMSX57N/I0bb3+C3IKQGpK8zc4slEN0DT6vlFoMt+8iysWcVsKioGmF7k1cgm393v4Gf7nLNNjz3WAjCPqRX4ctrYOb/TjvE9Bwf2YfvnyB0+hOOn2mfO7eij20SjPb3mnPkDto+xOVZn+NqwRSIuh8AZn4UqAaZH6OvYJ6qrqFoh8z/tk3r///rlyzeMLy+N08iLWvAdCEZQZbDsqLXXG9TF16m3PiUjLleTgB7nA+T9oP9X447Ao2x5jmTsqwjJ4rf0BxDgrF8MCz3CXOvELkXt7fMfdk9nosqUTVLTXICdVclmBJ10ZUdKlPs/PeH+Hx0nOrryMRywLKPKnFJAkaC09VmcXDmGNo4ABrNIYSGdABdxrngWfTdBaQCMMN5nTjTXxamXgtTPVD5s9uGv6S3VS2qGZT6fgJYDNMrlUqLZDMHOai7pHgBlspCntO1+CM6enekUVyWSMmreZQ5fUXhkRftpkjMy4f597ia0+mQ4vh/XEkVJufpqdyAAX33g9JZ7vSFQaRktz72flee9BNwtV7wYjE3GtbKMebZD1LIVN9emXYMz9OP1n+VYDt91NumUlfUAcT0YfaPMI3nsyWYOJ3iYPJkdAIh5DulcnOqTHcHJnr7Gnvuw/0fYAem8ZreedHqvpDwVsMsJD6lUB+SpikPGUUC8+v3k2Caaa09aiFG/fYlDNoq3pHsKYCZEqTe+8VSCYXQq66/rkD3bIAmf247PAF6AjxUOSu4meGpvoSdTrNJOI8Juywni7t93XJWzQ5CEDuHr6R+cgK4ZZN16O2o4QTZq5h05/0uv8AmALSNrbCrAVgLA6Jet7/SMIR69jqpMNifAmO+/zszRAaekDx1HIDX/7TK9A+ARTG3btcEBlXrqzyYKA/Ay+4w9f+bNH5tiR6/ZWBwor2MdNdoo0KvYGL6X4CNZHRwZsssOvkrwavvcACXkgJ+cWZ7S3aWTCdQ2K70DmJlBfloDZhb24qaY874S8+Oo9F0p+5ajLfvj0vlOXXDA6DOUHulj6yPcWzdGd54qKP8eQMF9kQm5eCc7wb2mAgCfjwaa+WzKxuc7TVbI7OoZI29HbtOK0pFePSt8F99B+5Ig86UTEmnL+fb40PYAPYPL7BvsoE8JvAmwANUAgRXoqlRd1yMQ3g6onkNyTXsa8qrri2dAf7P/BLEEU9gYPVfKq9FcazKQAcRUBpyzTQvkp2nt+REAoHsDavgZu/cegbfAa8bAaZ58As4AQvqffJAAGa/6uzyLAniPZiyBMQGYyv/tlDczy5mPL5jraM/0DIBDP4nLofKjto2pVvjwfsATn/tWMRAUwf6v86FqAgE9avkgo6tATAGhsv9k8/x+nz/b79DfA8Q1kUKwjhzsrOHZg/SGZ61CCEpQKCcv2ftwGkmmaTHIO7xw+8nrl69tITRukj5izhF+hdZM66xrU0GE/hJ4MDPYqzh3JQ29+OZVIAvbyQSZGvDRvfY+a+XzScl8OCBsT+oIY3c5cwTikBlS0ann93o8PXu8eRPiRK3TP/78o2fgk0E6kXc6kFwJCccP5W9AP7j/v20UAnmSEExCg6lQfGaDAehG7deuAMrznxJe7ycga8esz9rfklv5bkrsdzCs/Raog91E900ZODrbpLEnm3z2+LTNEtPcA132gv2w/igAgI2y7i0xoitoW4K//R/8FK6DruLn6DcC2O3rb5swtscvUZ1F+1X1VCY6pAJg3xd7t+OfHcewLtue8Jz4DVs2t1+//bSxmfjL9Xv2d6O7lQCL/7t1QQwxFV6VmU7x4BnznbY3rSq7s35p5XRKrXEDthT9+vRfPkECuHq2byzGPpgFALaToqV3D/StAiAl6QEMjEwb6e2MapRF+68zR/w67oCFxLiBqAIA2AAOwtIZsIvYKptbArJb+XIOSBH+EsicTWTOb0u0yJS3xGWXeJbbakARCxsWtX/bIesPnRC9zbLVM+qgcmhts1bG1E46o4ou82dxis/4JwuWAtxVRqZryfF3lk9j7twvGPZohIhnKpekFTAAAL3FL9XDAgfCGhXJgbAw3Up7vQe3bDKOy1mmEJL9n/5sR3ArAQ4MxuJyDao8fP+OeGn2RucRB55RX8gXgcYdULC4rVYFnoP3s1FsibHX3P1ReTFmN+/3YB14BxTarOGthwqHg3ckM5PvnQBpBw7cj8zvfe3PM8QoETxwjx2ITbCAo02w33snawY4d4ikLv3hm/ysMuQMQPtJt8KdsUpkCBwsp8WAcifAOYp6OO8u6Z15hC2PEo/Hi1ePl8r2G7xUeXR6bQn6BQCYB0CBRgGAsK7qDBcYYn59gwivt4JegKWSYrJ2vBPyoZ+zLwTgcQJi1HeguvfhLvfIS4LNRZ7UQNGtDe2BTRDddasDYnKxAgB+ppZy83wYaO4rw+x73vr0diDBdwls8p7hKBhZ8wXzZpI3690ZX5SsCrI+f6+5t/Ty5nwdMh95UdsQcz/WmuAyGbMT8BsUreHMUx2yI9Yfx8572kyJK9baM89ezBmZ0vKj73GScNJnnUGjG1RiuHXN7Tjl32VzXmSYtAAA8Gy5M6hSiwRJ4egtMuDlF0HvWZ67Hg646f1Gl92eK5+/BuusGzbNAIXWHdJOBdjsuc/PnhyU/djPyVrQmrXXW9VHd93EuvEcZvSuvzAB7HD/BAgPbpMqITOUj7N2xkrZLveiBIv67g4wXdqv8ufV95ry63xObXbmx1kyTeuF9Brvsu2mnlmZamWkASF2pg5ZpwJAnyFDC5v+gLeLjR5QQ69E8J5rxSbnWRJI8vvsC7JZoL/JIOvSG5EXcuXKlYJg3G/sixMrh/RROkDcB7Qs4B/pMwS8ytpm0lImY7gsVmTUBWHwgS5yPbJ7yKV1jw2KUAa+z7727W9/+5v3T+u499zfVZXg588GafQ7zbln/SUIf/3rXx9vfv2llZx6t/cOfpk+ct8HsqUE2vS9I7s8g9YI2dKe0D6hsWqaUPHbb786+y8QQNfQZwMEPHv8+ubXCbSV6BGQQvCPjrTPOKXESSJFX+d8AgiQFNTPtH4JwkOCRisEBLOu2Hnx3IDDu7fv3HbiipqOm9Q7xNZc++KpQrD8F1RKYP3FkzRIKCrBQxUPpdmSExJZ6fcXUJckls38ajccVeSS6nDk4Epoj0VgiYxx7vU8iYkKDq/4gr1F38emHXJdgjH0iQLoCVz9fKlevNp70o21L1/CE7H1bgCKgGnoT8VgemHs2d1e5hwATnSPVxXUDk79vvV3CY4HAFiZf/yIHfCj23mn7dtiH9E324b8yM+3TsZ3ofUcX2pVam9/YCcg0A/7WfbPiMW0Zne7ctctdzsEAMC6ZYz6CejHP/c441TBcg9fO42aFyA8fX6HqDtylZ3Ptc+/j90c0eg/TsDl7//fHz92CsB1xMIW2jFMN2ZoXUqZBs91Zf5zUggxJDpgJRxwoMlsWRnaosFkc+7BCwZ3kAqckQbVfF4vPYh/M93Z8DOOzAtU5xViDs9rPSs2G2CEuEE0m+y/i9wHcXm45F9/cEN1Rz9TNyKBdde04MQdALAiFeq4HDw2jk3lOziHOJMgP96bKjQboFdhAJeTrPcwm7ln36oMOAAABpLAfTvoBINUZ+i91Bag/ZSR3weY5/chHgAgZdB+/ulNuxL1nWtEbibvsErLt9juQ4kysbPREn0OGQcMRy0haVAyfbbFKVMJ4OcgE1TEdWTigsAG8fU929vE+eA905rRUXGdbez+9MrSd8cQMOgGnlkRr3FeBC9kYbhO9r+B+w3QYX1xIva99/tl/zLdwwppZfdHJla5LNc5TnN+4p4vGRiXmZXxlSweGfvbmDtPa0BLrP7enPtUdvh8Cal3djlgTo92/zv3R0ekX19GtABXe5wzSeP0xeudnT2QkRRAJnX77PH4JECumWVVAFievoxWHZI095+jdNu/S5BMwM0esI4+xyuziQOi31PKfPaa0sI4QhgL5Ju/AQC4Z3SDemCfT1acTBj317trzJgdGfTcAuHQ9egfdCv/7TNQUFU/w2HkPBBs5BkjD9YP5QiZ85IFmh43CClH37WH9zSEpJ1oqgbqcPk8LgAAWaiiyl+Vo5B6Fii1c5zqmdEbraCIjjm9znmmOIyp+up3FoEm6wTpJY4N60IlGvrDe8rYupt94DvRe5FxywYZ/EWwaie9zjp7PDqyihB9zGJcMderQ5AyjOhN9nq3AGxgAgDgrl+QeRyose0QiNJH7kgz/gLVH9sPuOjMW5sHzP/ezwKmnJMtqy5D7h9lBpFvgpI5Ux3zpT7iYbIOhOVv63N2nlX2Xf1MgMQzUHI/n628JEBIQAWQzHuqh9f7tklzV9uPnHJllwkwU+mXKoXtzOsZaH0g4CO4Veadqh2eGYdzr9UkbioSsjGqYMAhB8zTM1nee365n651khmRHwJa3W9XwcDdFE6h7FFaltR//96Ah76r7LzeQ/+t/zkj+/HD6B2CH/1cvqjbvaQH2zag7+51Qj9Jxh14tj/dvd4NHgju9DAKogTAHCAiumz2r+Xbfs/uN+dGP9Ce/PQmhIesvUGpIQ2MT4b9INgl8791ExUVWiuqKCShuoeCfnk5+rz+/Ze//CX8TibDO2MU9c6qtJD90/uq1dPTYmoLdtuB/q3v0nuPvlZFqH3LTkDRe2s9DKC04sTkfwsQ8vjFr98eL1/Fc7Z/KjtSAMV2frHjc2ZZB/1exJveW1fjvLT9DtFvKn0l5wL/CSThADB4o1YjJyFFvpizLPl9UZA/wf4ZBcjoP91P19W6vm0lzvij3x6Pl5Wf6LzYxuxlZOS8V/ZG675baAEO8Ac0VcLJ1oL0nvTQ7HZNZisjyhtgADbX5t56Plcbwc1Qn9KdjDeCwZHj4TBjSsGxi9gf3tsy6eQWLbKQGZ+pNWM76mPv796vd38Gr49irCYefhQ3YVtoBScJgIzCYUEgPkYAROdiXM667Pjibr92coNzudsb9nd3BYB/vghi59ljWSyX+zrxxQ/vzdmzjAGkUiK+jio75UuXZ+PSxkflJH8fcJ1nmAoAjDbrgvHYDtVsYj+EotRmDUnIAgDs8hYM4CW+fg7SQWlY/KBrmcagTSsDSMaHrCLPSQmnN6fz3PM7uzA+GDY2NaoYKJwBfXIfSIROz0BoWSLdAAAgAElEQVQP7UH0T0Y//Zi5E/01NvBCpf3TU2KYD33fW73X+iI8K3NOAIDA4YCxP54BrTLkKiCR4Dir1mwVzogAgN0CgOHfJTHJFPYwNMC0484ou86iBoXGIfD+TS3EdlSDYNoZbgvF7dzVvcpP7w7cPOMCBjaa6M+3hPeyfgStACzt6YpBirHg83HEe+8pkT0HJcpHMqLeY/XeHkZNlFyUYbgw9CfGvuRW/wzU6EK4DJY5zKpOaIXGdrS9vi17nuDAWSSxn5758Razhdr+s//eDnrEpgp8TRy4O/Hs2/w8R8x/cEr9nKun/3AunOzZ3v+U4Bmdy4klQ57oOsemmWrfrAGXHYVVFj7KLJHLsNBKJ/kcPAsZlnofFYBJZ4gH4P2njx7/p/8p8FcFgHu1en5dft6TbJLGZtKV8UeuVQEgZwR50v2QC/QYjtKWcZjj9bPpZV5gBmtx18vo4+iDlCQCLJiPhTF/nKcaPEACy7KyMzMO61RT6WfIHQYLPTmBEij2ItDcTsU+nxkJmjF5GyDzvq7SH+sHRoxCcrUAgPw+GsYOfQNyXfNacXCy7qzJ2J1VQTXvWJ4Prh/Dm3MV2SuQ2WoDgn+L2e350cd7DBJ7uFs8NqCyA2Pkf951dFF0Ck6XkwDrEKHfx9GsbmMkLMABThQkvQfo6TsCRtyu7bPVG8LDQ7Dga1av3+WDZ0bmATz08OiF6E3e5wrEYAu8hgb2k1HMz49+jsye8Wk8PucEMNjPsUaRkjG3T9MyZT3XK5NR0iKX6QO0HwAA+LtU5i2ADhnwWqxqmb2nBAWsVxy3glvdZ2Td5s1l8O8v3BgGAABHFxmZSv71P/wyvZuzsn2fA0Kcfv7dw2pg1GcW8Ccl1VzPZ7njqyD50lpcMrTTQnGCZAACABKD8R2VF36dPZ5QGeGU/n/4+P7xyy+/2LYq+PdkgOHOCau1MuH4bPqOStrx3bAL+HcA3ZGhOsW1/aksWydrBfm6t65BICzf1aCV+FA+fKyNYKrLw2SOZv52xvWzjZzL2AEBPn2eKjUFhJKFDR5xLwLz8YcL8uj5FfhKLpXw0RqppD9TFCKbBgsqJzovBMWqZhPB4r/92/9yC8THz+V+WsHWfLYtADo7gAHyN/U+/kyz3/jH8MAo2FeVA9O5AFIAndBJek4RIgIgbLnlnTk7+q6qc+RfyxfTNbR2mSDzzEG62m9sAesbIHc6w25jkPy21dVyLF1UX8M226R0qSIwsN0svP2bAh5Up2hN3O7TBEX0DsGzfIL0xu/qGX0isg7rPdpKpIMZmahKRVWHGDg3z0ABzCqy2K7l8y27ecCHU9XDHSDj5kzo/akQQNfih+rZaSfeth1/zD8z435A9EnAFtQ+uu34iFufYzt3hh+QTr9z5YQ4jDyt4zo2/ju7AkDeKszhN1sVAFzDMtXKyG3zLY+3tpOx3W0Pn3Vc/va+xl1eN/BgH+UCFBHrBLTZOnbsZdtlsO+x12qPLcmiq+ol/xkFmgRcODG4xj5P93WbPftvX76aA2Cz8W5HcD8AB5fFMCr6Qlnm9CH6hoVBpWyZkY5BYeyaFIMObBRC+u32Jo1TR391Z34SFPiwshEtiWATx9FxJi+O0xCV1WnzYnZ2MELNO3NALg6CA9gcWpyAVBIo6DsM1wjxdjSijOrA0S95q3sfh7QLywHaChOBZG0ABtw72AyYFUP/t9/Lz/05HADjSJJVosSIjH2zdVEmL0NiFG/ah3Lli6alYfoz25IzmapBLjNRYYzufs/lobH225lkX1AaKPdRIru0vCy/yIllokiv5aVkcBsAIGDJAUnp13Ywcx+RNSVokoOl71z60uRkeWLCCQx2YP8j5ccz6HNDfLaUGIfajkmfjUNMyVjTRjE9t0z9fQ35DErrKDQZvANWKbBl/JI+g7M/pmox1CIMJ6hJmfQ2AJbtqbM4IA+BRcYuApohGKnYiYyfjOvXlc3zmEAHwOozTUbCrMqfZURrfL+kRFAtLXLIvHfP5Yx9e7x7/8HEQMr+v5WDTSuTQBCBACXi9MrgJBgpCiJAj67eLgz2CRqHCLIBMpkSnPq9jnOmV8sH+gsljpzf9y/6MqSTPqtlv5a4qsR/9FmrIbzvrU7S760XVw86z+X3qIMx916OMXtL2wJnfcsfNmP62xCUntWdQTvv1UwGWetpl+roq1vFjAmMbs95yDdvWe3c5JLp9/pQg3JnYS7+NDrHdijZDYJ/3vcOfjAKjv37+aefkj12D2n4CjZIItu0zyr/Zl0ohx35+QEAMHviiSupiMAe2w7sUaljK9JysksI/S63MYHWXauKB1uFHlbJ8ZZN/r3leMDMKauNA3sHAJBB1i6gQQOztUczRaRf2JwN+3xZf8xnDtkWei16K3oDO+FKjQJAAvNgk98cBFQa5UwlmN4OYxYkwN7VvqxpGAPUFsjt+7l8fGZ27wqZ+Feca91PWUqASf1c+o2kBWzkAqw5jzurjE1KYASrfDJR1g+tnCOTGRnL55iwFKc0GXb7ZA08tzxw79EPJlfO59OikOpC5EVcLfSBf2pwqmfQc1HGTqADP4L5D0o2qGtrvKt+BuChdq+8e7irdpn9bnew3DWbvG227qvvJOj+5iSAfu8M87sPHhknu6P9lu2RrdEzAABMG97Xr4+3f741SO6g/fVry92H9+FgQC71PVUzCHjQuqif3YBCSYT1/vn8t8dPr1953ZVgGULF+s0/v/7J9lh7LG4CB+2PZ66w+J//899c2fD+Y0crVg8hX1Qb6G/JlQIYff7f/+M/DLJwfv3MEGM6GO5eqiLANjl7Z/lpVpw4QgGuPrMzmowZxk85MUPG8WpP4Q6QWoLx3tUByqaqzL+Eif7s4h5LVTBB15fwgpRvyKNJXaEkX3Ux/Ts/QXY9bPsCUPR8AgC+mOCSoOsk+bRuAdfS9hPdGgnLWYq/mZGNadsRmITOQqdjH+gHP7rxxBToH2yydX51iM9as/X2uZimVr/zgKqHPE7B/0vt3Rqxyz0mBlrAo4AZkoLoAa0lgMLW58e+wSmSFgrsKNfX9Xw+KjP8Hps8vhPVD4y2Y5pO9b72mO/YDmma2ZpkQoy1bc/Y/eo31nPbet7pYqtW4vZHXFT7uuiXJLYP39bYkeepNOcc+Nk7NQ1/2wCOsv9NhPB7YmHO3Y6reN6x4/+vGgCUBFo9Crzo9SXjvLv/kqCxM2j1eQWKGwDIUcuokQh7UApenNFH9a5HWPT7QSCPNTfSxh8CIJf7NvtmNKSKJsbkZJ0AACZw0gEp8qr7aUFBkbch3wE4zpFKcnQfhD5Zrs0IesphACk48Nsw0msphbCdqrvx3M4ih0LXIwClp8VCIXTLieirk+n1SLvm5bBJciAHw/EXg/gcrrL+679z/edhvidIXiM18rOMGJugwAtOmcQ5YtvJRZb2M3Pg5r5F4fbhj7HMeDop7yieMyZDt/Y7tafVit88XWc6BKjdXmMC2Mhpy6xmTNdhOudZtF5B+GKceGYpXTIj57CfGbLIj/ZgAwA5Y+0ne5FsJ99HNmJGakzIZNxKYVljnnPL1VamcYAPgGCF0zGQd+XmW7ZEmN1UQD3op6Pmlc3vhzbZDsooCi3GNUzBq5e45ZHIGeVcAAC+hj8fB/unn16HbKekSHJ85ADK+AuxJxtMeXxGXn6env93Intyqd0zTwEIo2wcKloVUlFUcQ4qkbf7ymzlEpmROVqIPcZ4G56dxZ312yPqVjvG3ncMwgAAWruW5MaxSpZBfzB4gDjOxKvksk4ZZ4Qsv5+P11oZYeuDPjBy9SMAAFlDHzp7USIbSvOCpawS2jnbLfpY2Y3Rm5TcV0biWAQA4Fq6LoZxy/y2GRf9q2vhkHW92NMNavg812naa8B1dzDhAKhyoX/rjP/2228O/pXNo58XXbf14NGO+df53SEmpZ0Dzp37d3DKsQmX0v9ekzrlE5geRnxAkh+tk9e0wPXWl8oobj3Bc6MLo6eboXdmfI24ulUA3N/HlQLNps/v2veIcyT7cndwLm0dt8oiAAFkxVMmpLdLynl3oiPL0sdxWJEtSARBGO7OHXaGs72dsu3wZklP9QOVlJxdggOcactOGeRFcEipsH4OAzn/lk9DpaXu4oBI5M31pfZ5PWc2/kwqRSwJY9fCw9BJCezpklX2YesrAvs6mQM4pZKAUaepUkj2+oCpskOa5Q4fgK7x7l3aAPTZnKdkt/XfrlZ8enr89PNPfnhVDNA64YSURiy+V0tDssb6Dq19ApETIB+7r8/QS43MAz7o3AtYUEXr3//2t8fnjyKYi03zZ9R24XL3VFUYkHk8Hn/+8Yf//vXXAADaS1VnAmbounoOgQb6md7x119/NQjAOSPYcivGVBe0vLyjPw0GPde4RGXiBVq8NnChQFktAP/+7//h1pJ//PF7wc0AkXvvdA19R3+Lx0DP86//9j9Lvvjkv7V+Bp06HWZaiNZozE8fU9I9gWqByrQFKLOfINg+XP1xZ6g/KrsZ0FU6mDOEPcUn1QcMQkjPvn83gKXuCWgE473aA1k/fd7nR7HDp08HALjwvWgiRfhpRCIpH8IgHZl/g4eqSCh4MONWE5jh/mLLqIogKaj9m8kBH0RQLDAp5JCW0SftS6uQVuUTehZbEh//+/GBHlE8o9mTyCO+0nf03tzLttStUAk+jx4oYEub925nXER0yI+TWw5WT0y2/ft8Lv56dNFKQFEB8OzZDwGAbWusWztie7cAYKus0zomFBu0K+D0TLS8IJtb/u9xFHqTZzg29Fq9bN+r74Rck2Dnmnw3JLHX9fVn7Fcfu+Dn79Qr4gFXQxUAiF2QrBz/ITr2ZFi3zPAcT/9fGQCyJcc5Q3HnQXPVZCMT1OcCUdzu41oAgD69A8GUVKZ0Qd/bzkHQs4xzAMFkXMGg93bWWv63nBCjbFUelPtsJeGAWAql9x8iGlC/NTfyhcb5taSJdzcA0HI1O8El0fj8KfOVKUPGoM+iLpIhyptwYMZh9fWahXHh0vdCxLsgnDbonRX8UWihMqCLr8DkVHW49R2yAX6+ku1IEAfgWQAAzj/JvhhzD6KfEjU9o/qufN8SBOl9zizulKQjR/o3/Z0VoIuz47V4REj32lnWiuQBGm2nSZ+lZE5306xZlw1ZHuPQ+TMlR/HeLQBgAp+uHU5alOipALDzY1k3s5eVo66P83jaJbKP7K3Xco3jYP/27+kJdpagWXMymFnPZHcJXrf8nADnVJdY6dwyTluZbeO+Aw8dJ1WH2PgyJnCd8btc2j0aIQHFPQpsAoVmzVGGKCIcJK9hyyibVB/ng6xWnjNs+XaAp6ct7T4+256JDgCQcVO//fLL4+XT4/G2GZ+wjUOSkjIp9cFrhT0CsC0AfmQpY1VzeBbwp44KrWNkZZsg2bKtZ2gPHjLEPoXb4pC42LldjNxxrfOH75595SrXlg7kiLMwunM7Bm0B4IwL8U67UsAkg3Rk4dqX67FHa5buDoD9jgRRi6V/dHMDeHQ6spXzG5I33nP+3pVY8/0822b0j/zGadnrlXtJ97V/uj2J+xyzrheDfgcfnK0Sz0MBE/hqVsZc74HzCQCwz3P0jhzxa0Ydsqpffn5j3TTlqDM6KmeGkmbOGefEoHyJgcZmNJMz+nVl6y8tFWQObszCyMQ4BT14cR7OpIXzDAnYBxhYWXieaffVj+xXd0+wLEeNDVyVGIl9GQy2AEDkA9dwV8zVDjM6eGe37FSvSrPo/fOH8aKsdfRd+H1YA1eJUanS99iVNugdy1p1IXYaHTrXYszjKsHfvkX2ozK4uHDQ+ea8KM/GpZ/3WUqLlXmGbG0C6LaA6MwraGSfOAdks9eyXCoA5hx3w/B5sKGxvdFlWccz3o513XrMAIYCrSZJ0IPINj4QQbyc3IhKdL+eV0FRzlxaA2gHncrKlVzSOXBg//nT4++///74+9//noDcIEH6z2XD0Yn00jPNJk5+Rwg3cNJn8E94N9sjZ5CfPf78xxnVmGAwHAQvX2cevXyu2LvwDigIxRfO+UogIrBC9yIhpXv5v6WX1gQC9JzaPXUty12zg8qO6/fKLOsZP7z/4Oz/L29+9hpofKiIKv/3//rfj//xP/6HARV5YZl8dZ0xruA/pf7PHr/+9pv//acAmGZs//HHn65SUBWHxAVwKdWWHbfWuEALgd+UqQhp69Ep2pNBBCg6QO8ECHxXqtU4Y9LbWcO0WbhEX5w+Jjo8uiyVIwG9nCldVSoKDj9/+OggmHJ4gSZUukgXIDf6vWQVf9RgmtpPrDsT/O+M7WS/n8ruXq4P5MjBd4kSBT65YuXT5/BclBjcemjxw1Rdjt2zbep5tx8uXof6RZx7uHdmTRoX6HsBWRLLpK0ogGsSX0lqkhC42ITanfi8VGq2LWHab1u5t+wdctsOnJF7Wu7woQHVvSblfgH0Yf3G32LiSrPg2EZslvTjXqNNVm6faI12T4x3LMb26TYAy2f2mmz7DTChnxnM6xQmZBc/W3osAMSVxNjXtbNxbJHXxm7KLaD3mOVo8+jOkzC4+0Db78fGGQDQB4fMblCeU9Zl4SqZE70M+k56jjLH12Mhyjzs4Kf9ZHHSk/lXtl5/n0xIM49SQUbi4ohtA+MSlTJ7D/nSKjezIn88uWRK151sV2e/6tnDUJ6A1spVFP6lJ5AN/qj5oM+fPV6rHE4EKzYy4SrAOcx/Z3GlUMjuE5wgPHcBvThQq7SUzyP0x1E9aBi/A73CyINKe00Lqsz9n2d99d9S4AQdZAURAv8t56KkZ/lvux7OhEb4mWueLI4+E0dEZHiZNW0ntplvC5X6MdtLbufq9s4725F7HobZHcDiKPHuRvN6WPUzEx6VSFKGM4y+7XdsgOqxQw52NI+2IzPqiKL09qGk7DzHqZCYRWUrhYBOele3vngu+bXigrVFaV3WfJXqg/BRyuw2i8WMbkU4zKwnK7gdLJxI5G47droWTv/+DrKW/cyECIyJDYVL4BOuoSi4Lk51rheWd5y66ImO9Gu0pywof+j5Z5/jRCe77PvWsfC69fspvU7Q/rly7WfqRU2ypMyG2JelTJ+ePf7682urwr9/CFilP8r6ZwSXMkWaXpJRNp/EHt2g3hMApNdeqixWzteHGsVWNfSh4AnwmutOfdZRqoBglSH9HPJRMhKRkZ71ZjdmnarROQM/+jm/G/6UZih1/tgHnUvJlmYiY/B1T84ye0kPtZ2SNWpU97X8EIDtHtmVWeVszvO2TB2nnfPwQwNEFv9LANGprJjMYoPEtjAcPdkZ8qrkqjLHyRnwo3rsIvt1lGwcO/McZB9Q0fawLV/jeJRgNnbvygZu+R8iuig8A1Ovsu6sD9fkedAhtpuUkVaX4BSd9+0ZaVCyZcPXXz2MgPToy+8cFdoQbsRzdLjcHZ+ow9NCgVxwTrfTtNd6zgPqtIJ8yupzBrbt9LV6L/69y1Str8fZS0sO9wEAIDC0TgPURO/ezqrtUXt9418cwAc5CtFSK+tWa084T1L2zHtjr3imfbaQM93HTmFn3jMKcPQ/2bdWr9F+OKWeLRlWYGzAeiY3JChCH4sIzoFK9SZ6gfdi3+jBp1/Z6mfGS/U5i8PFB2FiifYi5csAFHfnWFtuQrVFesdaWW+rb3uA6w3XhCCZs6NgINfO2bJtcpWdSvM/pNy/WWgFy7omnACTsW3SihGaul6q9LKGZuj3uEU4gk7rwQ78eCb7Fp8UCKZ02868Gfkzl3westUU9oVrCzhDWj8F6Yz1IxAFEHEQ//HDxR4jYxmrGVJIAQCpgAu5nf5WYiQA+U+PX395E0DggyYQ5J6qAEiVQUr69T/rldoS2VZaRH5+8+bxy2+/zohFBaq//57vCwDQnpojQcFrOTmogBzfTba8HEfj3z09e6hNyqBN26Rc9i+Q3hUeauvLNSH01GcFzmufrEO/qCK3erYZX8tDs/RDTFx9h6529r8jCfXs9qfLFaCKDlcNmPcpvBrwjbFO79++837LD7VNUG30Giv79WsqBcKunzZY/DQ4FfAltY9yLwTqSX9hN+whLY40XSv3z/sJaMLPow2FwNayoLNCgNgWAL2j9iv78zlkiEqklivtlKS3BeoHvmDObM5jwJGsHT5czriqc09Pur9T3YFdU2KSfwOgGBgRx8JPr1tBTurgmiTFDwxAm0QK7W7EZwGjTnJuAwDjmK4qp237CNQjY9n/DSZwhrc9R5cB3EjXWD82ycfZPfof8KhJjrGz8ckZ76p75Mycp7YOtC1kekOu4erWGzi0Y5Dtpz65BWDhCtouZqqCLNwdURY7xk2ZpZQ5+SEbPPAdbQiBf0Z3pJcLIYQgxMIKwUXC0CiLvq9JZzruRT93aVs3xFnM1QKwgxac3By8KAwr4udPZvLX+wo8sEPYMiKWGKO2HUoOoz4TVJJZ5gEx5HCjALNBcQ7iNIacg0BV7QSgh3YCh9DuzDHW5QlWdXh0YC+lpENoVwIrM/cGwEhPoMrAOq+3IAYObDga6A0+AR+HQEAA8pbnO8R27LUNPBmUOls21CUnY6Yva0oFOUpU92Kd3YaxWDrt7BWxNVpZRaO9TxlTCP2EerMmxsE24zzjaxTcMcmhgr0POPt0Dke8Vg5dnI9II8aZcX+XtbnknFb2koMNqzQZbLJQfc4o9BDcuM9PoJUQc8CXRfJH7xkBUJRLgv5t0O8OHwo3a9rxnKuEGicAYzUZ2JUZjdOePjaUfxzIlsrWMZVygjDKSmmqXtZ39RnGnK0ervB0hLtBZyuZpFPWpGeQLKgCwNkd97VrFrecATElCxTKef9oR0o9U88ez1WyKF2iXsvPH1Pyr7MpRLZOudtjBBpUV9nxlJF+ephXQO0FyIQZRW5cFMne0dsV3UabEQ6zK0jUd7gYtVH0nBdkdAKrXWFT4+rfudwwhgBn2D/v+/tZ/YxnvjKB0mR/FvgbIKctK30YANgJZIYs7ZT0O8joHs75WuPHMJB2zharf7JzyYiPM1FyQEp7w6vRCQYv5fSGQM332e0At1JW9sZGvOW/BtqyAAOSGRxeDOsTQK/gH92CLtQakcHifafSDBLB5UDhNOSMZe/1b/QgdvAExcfpYR24TwL/4xEgOzNZp+/G523jOsFC/8aZQa9NWfv6nXTudurQk9xLGTv/rDKCLqSUfqomBlKNfGAbh9yXipqo3flzDQkJ9k/Qj27jevkiY36Pw43Oy28LvA3IlCTDkJad2wegJBtuXZQzFJACutDedcZ5Sg+fFiXpxP2cc5btD4jc8JxZPx/M9G5BOhwD4TxJmbnOCTPj/W61wQQOCohUAcB9Cf4BaA02SPa+hICTpEKerZVdz5vFLRiWlstOU+k+aZ8VQOasoH/Swkb2yz6Anfprds3grrPbBDVtp2sgCkDO3krXux+9890d8Gq8sWyDqrjWZKexf01suGKimXz4AT597MSaghgplz8OeXRESvG1LhAmAuQ5SNTYwrfvM46uulY+V+6RABBwT/36WpNNvqYgXgkMBePszQlET7UmPln8oRcGEvS5l68ztUo/Vw+579fMv95l/MAXL0z6p4oI/ez1q2T3JUO6P8EG50QVsSJhAwCQ7VMrgtZff5Qkk9+l9bed/JzstTLK1jMl0c7Y3Y/en9jL/CFQU4l7/PH8Hd8lmkgyY59vn8fqhuNzJQNqHdRSffrP9W6S1/CNnfZMXU57YyBAZ1D+8YzMy3XkmzMKMH5+EjBOIHwNOGFd7cC+RISvROB3qiiokuXdnKRqxUMAn4wA1x9PLygfiYhV0RmSP/bAicdnSiaIDDFtI/IXBfDjH+uM0jKJKqUGD19afkIAktjS6MRUxih20bro/WkzzvcSvOML4kcQDwXoyB4CbFpN1j7hS8IxhRwfu5dKOmQA+2fXhgrAS+VBdKbiOPTDlq/9s/grpyJhnqU6nDXg/gTLdx+aZ+bnugexC7HKxE6N+/hvKq92+wX+RSoAVjtjYwXJGZVC+PQBygL0OQ5p5QnvK76rxAqnZZ734TPExP5bFQCXomchQybO6MikVdoM/HA202KTch7GXlD+t8qXcZYwCBF8yt9TWn2dx5wDweGwMRk22682GkGbmrEewxOh5kXRGxzc7UxbyTagNpkOTuNCrK6B3felukbA+j0C+H3vLVg8Lz1rFnQfQJVfkd2ljPvM9dTl9d2AKFFcGCC/fVE9DooON336MQwqFxSa2dnfL04gQnZ+E0bhoOPoEZDP+vC+kIottmx9Fyc1WjkGyFlyjwELA/vuQ9J9UDS+50IrMSQ4NQQHO8vi7DDtJ3cCqzqyUmjIIC0de5/2gc7PUTpkvU4SFNlnfcahGjV6skGWuzUG0AfxcbJ9QXpXhrxgh9exGQUtF0Q4qWSASXI9Y89alM3J+hPkDHBTh9eGocGBnCcqALYCHgXaIG07/kehlMCvji9Kx0AbRqUloz57lFhdskGprEnf2AEL7AB4okY4AtyPr7O5OAb0HCpv1LV1PgAJCeoSWEWgPhMsOQPx/PEkoEUEpiLxlIzWqDPP2gCB+ktXUKhslTyGf/zxx0O8AVmHBCySSf3+ewN2deLsfAzpjTgzGpgX5LgbH2Vhjny2/YCAocRF/s7ykrh+gI0TTQ17MFGZBSGVUTz3cQwiZ3NuVobIhguOjR1EdVSddc2NzwDQkXexUV7Plzn3uV8mNoQB2PJpJ7pgSrldLKttd7CeK0iW5z8jXnEwxqFY+h2HwcYVAK5Ef7z3cUpPiSM6EvninPFuyQK+NLojp3gqz27gQtpEonBo10IXHgcoZZ6jj2/rDvHoABLD5RPwBsckZ15o8nGoYjvCATK2HWCyco/u3oHkRS6mZDvWlvVP5Z5A8jDW+/4t7TZAhO2CZ6Wfsd6QAl6OI/qK9d1/b7vEuw7AvcpP8QX4OwFDnnHO8ap48j3M9P3q2GeXW+bn6XlOufG2H9s+GG1XYWgAACAASURBVIxuiyTPybv4Wf0MWRjbycrtcDgY9CzQOIF5VhOHHzmhUjL3C1EfvcW8s77DfqZnVgBAtl4BjQPgjkI7NvDsKetLlQGEachZHM/2Rw8YotJVypOPbcRcBgTME+7sd57j8OrgLFMJ4PdQAsjM2NWpZEr7wthRdBGJEfyJ7En0H+tpYKcAlfxMraW+d85jwBy/p8HzL4/PHz+bGE9/YovCon7aLQJEOcvbIJdAQCP7dL1//dd/9X2o2hDhngP1kv9RnaTvO+go0K6WUPkY5rx5/8HtEg4APydAjI5KQK3fSR/Jzup7WjclhxjDmMqIBBBPz9ObDmChNjndm6pSfcbVv8qgq5S+gBSBSnyd/FGFLXptn0OPQoRst/s9ayi/ye2JKeEHiHQQ1iRC9NAhHbaOMhaepNLHD6qAiE+Bv5Pzmay636EVQNpH2j8NSvbBKKuPnMSrAQC33WlgmX3PKOScsa57fUk/z8cPIYrsWEF8cqqInDjsWQFUsW+kWMdEmEkYOuPrFsWPjrvk+8RWBohAt1m+V4UU9u6AtRkhl5GU2Qu/R5Mp+NsJ9nNI4QaJzstucm/HawVAVBnp298qrphOQ7WTALADROxqgOgngEX2D/k4ia5yLSzeM3Qsf4eEfvPq5D3Zo0l07MTh+LRwngUg+dHEmbvPhj3YenHLzN1HZC15Ds4I+nb7IOjEJJKfmQR02jUcb+T8Ek9zHrfd8RoCuP83AQBlpGQzU1JxJR9jk2HpJPNfCbNgbHTZD9Hy8pCuYLiOQxynvwYVZ/pSanYcHwEAEeBvQY07xzmB70aOToB0AhWC92w6xiTl+ykPJ6imHBmnbi8cB2hv0CkQv87N3J+h34zn2WUk4jbAoKNUc++jKlViFaemcx9XAHcc/4zfi3N6JeDAedMVpdjJRCZjeBijERaAkli0jb+ubJQdllQ8bKI6HPVRNmusYPgEssEoKhx0nhHG3HGmVxnvdvZYHTNU3ILi2feO19lcDX4uyNw5BBcnbpFi1YQFjc2GIBfbITjOXQzENn7bOZQyprcxDvtthNWtZ9QggOf1nrFU1qjrWVj/+7ONY3gbDcizElAAAHAmtvI0ydpyio9C5YylrSJ6I2eIUUQYNYNXzvDEac6HTzlx8YUaniDQnk9fwjCDZLR/dIRYFFzKQ9U/pz+6r9sNtDyLLZsqDsuVwBFnK0X29zxETT+9eHz+qpaAVCapGsjEmAUAmFii86eSNKHgf7790w6fn6MZ5SnZrH7ZAWTkMa9Odjz6MVwC6DWX+t6qaXTPZO4p84pvgqO9g0+ub8eioNA1GAZAOMBNKmYC2KDj41RF//N965XFnkulzdan7ueu42fZbfAS5zf7hFxa14jAagiPZOwjH8oykaVDrryePevMTE/lf6svWgZHhVl06amcQbeh37eR3sGv8aaVsdd7b8fKfat14u4AgPWr51Q/pXTv6enxxz/+GAAAQHsCiL5T9vdwAnC/rNcpA8RGAUBkv8+8aXQL+g+dOk5hyaTgGonOONmtZLVP1tzrVxZlSIK3fvBnN/K0Mnu6Fr3AA5I3GwvwEV187DXXnvLNC//OWaNth7c84RR5TFuzM9IdF3uG4Wh2anMf5FfcJ3Hpa7VxNDvjwKs9vSa4UrkxDMyrjQcbHDm62s/tFAIA0EIgAMDnusEJ88oBKZIoSOAySYD/n7B3a7IrObIzTwKJexWbbGrUkub//xjJJDO9zJh122ge2qabxiZZVbjmDYkcW5cvwvcGeiZpRQAnz9ln7wgPvyxf7k7iwuUOCQR1jwYBYFHWznG+t40VKBvQ2LrvLkFsKPC57ymzB13Q3lDS7cgXQTTvi0zTK2Ho/+5Bms0qCMma6/v1/NIV6NPYlpFEWPqyTL/VbqvNh8tAnefJOlJMT2WsT42xZnDg9ekIO22bAi0yvehCzpTZeVbgsX0KtnXtJGvUI2Hr6zwDwGSCejUH1XvpAq/MvK6h/dN9/vbbbw7YFXDzw7rAIHMw3ODfVOP7hzb9u5gNwHryPZIbNdbz565VMvDVEwEUQAZkjO57/KbR0hkvCFP3y+2NpwAAKLgB4mMa+EWPkFVO5tHN5zqOesrrQe/6DJYFM3rhJAhtnwnT4r+EhTHKDRPIJ6mgIJ1gOhlw6tu13+kPQBY9Gdv4LX6W+gu6xkLz3S8q8uVGhKtMqcF1/WyvTe018qpnJeHGeupPJVVdLnmV5yIBqpIMYhBl/s3iGA3KOY+RvySA8tyd3NHvn3p56scDKEBj38XEaITuNQiTw7ZN8jB6+8CA8ne0nCVnfrMJ0b3oWkC1w5xvBDko72CEEPhv0Dr7SyL0WNceWe3Upa8CLTcjDLlA5vDjsM1H/xem7DYK/D57pFKTlFMHzN3jZpFjU/1/UDLLHsyEBNdEVnkPa0YqHt982cMm4c/PZr/KiQ/0I4zjXVbH2USPYi+xKVf/9PjNRQD+8tXVPTTbVaNc1NI1OEWJtCZy2JydbIPA3RwwDaegKmjhRNONgRBykeyaDOt2To5UTIJkb43hm53xJCOSZm8ER6WynDJV64H7OoKBg0h8u2gVZRrMxZ+LhyCxifybTZsCNoNY/X05oQ30bFzrdE3nLjTDPUJoAgZMKef+fB/D0bADWhRIHSbPAV9in9KOXB+UjPH6bzi/fqYsfLdhN8lYB2wE0ZKfnd30yoQSDr2rDiJOlt4LGn9Y19E8bSl6MkMjK+n1JQW7z/BSLGSTjoFLlcUJmcxebRnL4dzPvUbsjKZH2ZdJ3YmoZt3yM+UvvnKAMb/eDOY6A33GrRBkOGSwCKw2V2eNy6nRHo+/srbI30QBJ8hjh0D1QmOW9zIeo4777HDzTFDckW3dJxkCZ3MqS26Q1rq1LEGbi5X6hjGMQ5yeHQQBauxj9LS9PAL4kJnOemQfWhfahacpmxkzsAa0d3pm1ZvrM6KRK+MxGExyXAQGmFrtPUqDNz1jsi3pfqxrRv4udtrkADj47JQMnG32NkBbjLbkfjnwh4kdnXVOtkEGdhi7GUwswLJ6zYAorA45B6NUZDrkAWrLyFmBZ6iQO3BMIyw7cHWY5znMkYsuEEDj/elz0IRL14I6q/2hizVZBf1e50DrjUHnjNF8KiBHszplFDEhY9uNgioj00KWE8bZDLr0nDhrnAVTPTvpgPfyvHG8NqPAge0YpbRktwGR7YqacKmrOF3GFwX8SPMzYNvGkDovK3NdvRh7mkyufrft6Q66JFOxAYw7ShCP44EOAEB2zWfvPyBMOwcPxHnaDBqpWrbWd1RPGpDb9sNrV/1sRoXB/cGSOwEAUZC7XMkyUbllTCpyGbu2EwJzn9gj6JjQJpED+gBMHbk+X33NOu0zlvPvYKS6JY59SleWAzyar26fZWcLp76dNlvfb50oXdReOdozMZAk41vHht7vPWkCgLN/9kUUTP707qeL6NtkTekPgE2R3kKedcnnzxT8pVGVqdouwdl9mHBaYyuqi2unDE41q82zAUwGAK39C/K9AGDuJU2lJYPJnipg1X8EutidrZcAfgtSCVwYiRLfw2lMJmCdfvfp82c/Az5HdNtuYmg5aqmAKeKnxnsKyAl0DFS4t9XOrgs85p6VSX/bsYy7+XVAZukGyjMoF0KGpTOZGCJqvsGL6lI9g8BR3ZeYIQYCHh9tcx2AP2SCgOnhX278PoOpBVQMVnjiDqB9mLevOjVHukx7qmAVvazv1P1Lbv7yl79cfvnlF5fWpf9EymCRET1b6P6tv2/2Gv9gsU/GpKg0IM7JtF4aPSaw4abLF5xiPXyu6MdCeWoZIc4Om9mo+0lTRK0La7zG02pU4dWzlDI8dPISNeqUOxJg9x6RTWICABUYGno9DNw0HQQw0XcSMCduii6D2SC/R/v2cBu2AyAIoBLlBClLEGs4tsQA1SypetpNtaffx/lEZ6ALGY1toN3JJo1oVykDTNIdnPtMr4aHx3JCdG/Az/hLfi20r80k5PeHko8kdmciL/cHeLrt5rbLRwAAHZG9frFs4EykTj+W52c6xJQrZNE+1RhHzOexFf69qfZiN5Msy7PzQ/8J3V9kMAyt7E2egXgsnxkNGHvzyK5txqmnzRy7HZuRMg1s+PY/48ut/QcM+sevjwYAVtfxlQUAVWlAY6RtGyYdfo/GMD0lisXGe8yGFaJkhffipRFPGSVQ5nTxVK3U3izQKuhRB4O5xtMF9XSQVXSfTWLhcb7JBHrDFjVmMxAI4Hxo28Tw5RgreA6e56IuJ0sKlY7AI4OCkGzHYmfP2fRXL9IgYmbfeIbdbV6BDYF3x9I1sLQS6uHie6aQWLlUiFYX2cHsyDpnfM4ENKANH5yQE6U339061pH94FpBxUbZBEZnhRY5MDh8HOx14BpYz3VEeHEULdwDAOBZed/M7vD3tR6LuvU9hXOvN41x4lADykiudZ84/2RlglN9n/GxHK+X02zRa1sAgGcn247yC5si//K6tOPnWQ6nckcRooAIKuZZQsFFhhVgHdkrKLOlxfqXee29L6D/ceQP2TePlVHX49TOF05pbV0b5rRpkpXcov3vsT8OVkvts3PgOb2si4CEZF1Q1gCUARlo3tfMhjLn7lPiyNrsFrePsWUOtO2+GA3SqQsmyEm96sxaR4EfqJKdkrEnY1SGCpjSLJUATYAEBiDruwOiyHENygCkkIcZnK8aN4ELM6tKANtzv3T9aEY5gYU41LUHw3pOIANZYj9XlqHGCf0s50QOrRxUUVslH86cVZ5darb6VdCodQd6WaMAADZ8gBcHMDATaLRvGMfpjMwAzLqmfWNgQVluWuN8HvM3AxDZPn0eNhc6gu/EeDtQbfmanGMCIcrc5pmyrn6emmCtywqMCgD4OZ5tAEDrwbPZ/sEi6X7Na0+buPSLMwWhlKMXEqTtT3JdmBI/uubSr3XmFphVIHrpdIMAydLlXkO9WqUPFqSd9eG7kDVoirMc4OzETccNGzZtBvvPc20bQnC6kwuAjsuOjCkKuxlXmk4m6EkWzE5+a3vDqEjGaNvyOMXc6wLkrO82S0DrYtr4AACsEwoAeM45gNsCHiJjkkfp3p/evWvm+m41tZtO4LIlZLWu4gPoe/CBzB5o8DZBF7LhBHwpAei0j24eMgoF1VnFsu4WIEzncuteMTrVzO7FCnxn8mfbnMj7ZvgEYKLJsr/eft6aX7jOK8/gAL6AI/cJsKZr+0y0FIxyBK0doIZq6AnI/GfL1qQHFfxDudf7xdz649//cfmoBI4JBBVkqdFsxjOj//W6XmMfCJj1XdTu//TzOzPd1OBPfQOeXz+7vPvpJwMh8q3FAtGfN5+/2C79hz/+0XIx5d/npP2QzJx78dKARNh0YgCMhoptpuh1+vr18tv733wvnz59vqiHAkkWya7Wd/WlGA1GtTUATAErt8KRfge89x5oQsOa1Z4gn/U3kDfK3yRP6PGdVGjipvb/8XH7wARSAgX0n/SKwD01F54N9HxG2nPK/XEq25I3ytN0r5l8xmjnPe40eiiB4bWSDOrPIPp+fVolXRajzz5SxyC374EDtYLGAAi2DQbvwlgmxXS0CQR5BedHLyj2H59+2jaVVJDQNajSPgBQ5GFRAgCQKNtlDnuaDbZGS6Z9c/lFx0yje49ntAhB2W4zXsIvObIfiYXIctOLinI36WXq4Dd9H58XHYyOj31IbDZjoPkc0z5OG+VrtSfVOU6BCU3QzffjO+0/ty0m6TIp/bru9G/n/nlPSV6c2Mx8/xkAwC9YJQD/5939Uw7lRge2cKSG9mxkQXb1J4ZtGhZMmo2++LWXi+lE+h7PuWxGRejkmzev/fqx4cRuCEKwtxtLBXH0gpNhJevazIcdy4428/vcmI/OtcmOab2ieHfGxIr5BAAgKBgiNtrBUzNYa5FH9pzXECzWaW1AUUkhSKw3jlOEMkDHps4eSxsQRLKh874QtinQBgBGCQFOIOg/3022X//WPm1H8ak1iomXlox4IsCmxiDYCVhHNlyKtECBOrCnFcAOPH29wZKgqdf5uabislKskmMfJwiwFA4BwwRoVlOXoI+8N3/J6opKFhZD+yc4E0RH0E6JGAGbn2d0hOawzrncoJzc56IwD9TQa3hiB8TJTt30+X6njE4Fs2XkyNyYrzvr2jpey8BoJjfXEvk/KyBRBSUjMwiw0pvTDuoA0u/C99hO/6nR26CezTeI8RjJmAkCBWv6AFmKPQonSrt09jZDmmuvOv+vAg/0Hp0H1Z3KIesIPJsiApQ1Qswt/uLky+FTlqQBgL6PjNLMMFiXFbSzruvnydaylqHAboGjnnEHlw0m5qxzRrxRFrGyOaUFj9ExFepmbndJ14902TJs0aplA+xyqegvmqhCbw2LK3KzJ2GwFnodWqv0v36g1FnnFwDI2cv1p2zmPkcjodZu8p7QTDuFxFnLOFvIIvoFXeffqZFknX050vqdHe2lR3a2Qr9z9k7f0eynwIzMVo8+1ndhuwicbJ/oSryyM6Far5GLowcHuhZQSNe13jXI+mg6LkECthM70jY4qxZ2OiI4MVuHBgCYQfGkQK/PjkaqAA5zX/g767psR0uB0JeoKuy0M1XN0OKgaKQuz429m/Lj8V51iKeOnkHitHP4Cz+6t3nf+DAwAJc+Hk2nWD9kQ43X3OYYUN3TSaKXAwCkH8kho1nbePaTWDN1kTd4p//v9Qj8VrZHLDrbhwCE1sGrHC12lIDdAdGTmpSlMe50QOf6Za9TArCbFO7AQd8zA9MJEOh1s2jcrDb1zpuSm5pyvT/9hxIktn5ngU8Aeh780evRCX86rdlPAsZ835LJwdpZeysfA1Ze7f2yw2xM/Qx9hoCbsz7ZggSt1PI7613d4bV1gJMePgJtFBAiG2qY97//l//iYOrzp0+dUrSbr0n3uH+BdUj8X/YH2d1gisYf3l7UL+APf/j9Ko8SQ+Dm9ovZtaLz//rLr27oZ7/8khp+9bBYc+ZV79/zr/17/Urd9zXJK5MCUpue0izpc62z9uTXX3/1OkmHq9eK/i4A4G9//SWgQwGdm9sb63v9aA91PVhg9pfLcEm8QTJr93pQ0K1ryQf3gOhS4fX68ju+G4sXqr5/mhiwvJRho3KGfV5jt3Q2pAetW+4fDLDp7xkB2GQYAICDvJw3fE/0AnYrzaD3pJDcTAJbn0dPytpgd4L6lD+7Sz6lVExR6mvo+nwPE3k0IYnRrNsG5RlhUJG1z5pPxhv6QPujmCjrmmlnAdvj12Z0+rG81t/BBJmCzpxVrjvtz3d+IH17Wp5oPBh2eZsOTx0tvZj4p41mx3neQfkxYYKPMm0p10ROp42Ydg2bOu0mr01fmGd0bNw4lNdyiLNXaVq8GRn4XazZLivePSpSenVsGoseXnZ19FcJs/ZYRse9ALTNPQJchLlz9T8/fepabiHfmxgB4AIo43zhEeGewZwVQH/PRhiFlMN9r+A8dBspHQEAjMFRQO3vGt2ll7PcBSUwhnplRHVkSWMgoFg0YKDJWCkd1CetxhbNvCH4PAvCgaHw84+mRf73yHL7uUc9CooQ5RVlH4FYmdmmhqeAsaG6HzU5WwZtUH3WPRVdQzlhRHAeuBZBmtBdFNRE91nnpboWmIEiaKZtjTLJ2iojOlE17mMreRl4KdY0ikyQr2s9GkChNsufKyDgv58YAGclvtbWFK0+EV2ZRzA9nSXdxMH5FRVrBBVWRgMMiFOzD9ics8l6xdHZtKcozc3UoKNzZGXXvp+fh3XzZ60DdhmIfrcUGrPoCzzMMoUpQwQoKLCldAZI5SDMs+7jiMDoOGdgDvc2Po/TqmuvgKRgiRvajJ4JNuLKbF6rPUw2TAbI/QH69x2ApAOwz0oD2nTbDbLu81MDqv1DFkLDC33NtZyiMipz23tW9v/BNDZl/585+y9dYKcGinOtLXLj76KxIiyiBmhRyFvXzCCNEgF3wK4TO2n5ZELD4DnS7OIgBBTJnpJrz18xYFofsnd2sECDm4lHFvlM9vE463bqOOTW4GhLkMgYw34hcOBagFHonW0cw1wgGCdTg6Ngeen657M5a+fz4+cjAGgkgTx6zKGn0Ki53bGTNHoP3bsAmjaswgHyPdYeAQjjeOl3k16r1zN14vVyXAhasifJ+qAPoZ7vNVNpSxwvgn7ZKhwO6rDz/kx1sL4+NZqb9miW4E8HhiztdEySWUgAhQ2iv8nSY6sGPnsx9eW08cjKarA1StlwMpKp2j33zwBA9A8AQCjXlNPw3WRlfX+VD+4dmSIonHqKNeX+zywH5GwCAEsnn9aAiD4spt0jRt+xz0dp7tCZu2fohHk+pn1IA9Z8iGkvyN+yK20m6HtV0y4HADktyM8ezReQR/RnfA3O+NKvqzYf+xZHFdmdDuj0XXo4D4EQUxzmuY1e3ImVlZ09J0jsLO0EwgQskMcdHH/vZ9i+DD90+R6TaTKccNbBurK9PGi8iL4lUaT3EgAfdFaBbbOb1HAPSm4vTrClYPk//cM/uJ7608ePrp/HpihYh8nBhCbKK/QeBexKjqE7Dfx8+3b56ad3ZtLqjCiw1zor6NZ+33z54kaCv/76m8fq/f73v7+8ffO2Y+UCpHosomr+X1ybkaXf02zV8lc6v/Tyl5sbJ+u0BmocqP/8+044kNz99a9/u9zf3VsfqjxOwb7ex5nTWnA2rRM1PUCjFguUTJaFdVeZTzCnrCPpZj4SCugh5ArQJuVCtacGatLNHv9AfwLYGegQc0Oj/C5hLgqUwe9ARnzkCogCFul3KwnZqQArObN8T9HCG7n3e613lfAo8GwGqECP+l8CA1PWHN3rqUfhzyfIs8+XGCMBu8Dn1qgvn3OzhbEHAOM8E2faOrKBvplInWi2EhAFKJBx67CWSORaAvfyfdLtM07EJ5z9mJiOlsRHgAfR9eee4Ntkz9oHghLY4VfjK0T/7ubprB1nZ53P7pn2jUB6PtePgn/uZftFDTR61u0ntRfCnCBD+8up5w3PNP5ArwNCC4SbfrpZOGUK/cjm8nn/WR9r6jZsn+3EKAdA/i2/lOf89/fvn3LwW8tXtI3XAABYrIx1O47XOXd69ObVABK4+MBAVx+1zoxWiTMX6V4HfFDd96x5AQSbAeAai44hSY1iGlr4HvRMCvKu5XS1cSDddvUMHb+AwnKX7NEEagrPcrpHHaQ2VZs3nSyoOctB6sxNvQfB23Swov+qv2k30/nsAAA4lBgiAoOg71FQOC84R987Q8qkxPmLgEaJ6Z5QZuwVCk6Kg7pcHdjl2Lm5UILePYt1B0I4b/rMa9XBqUPtw6ONgxzW6xcvbQTUAMU/gVez75UNK5UGuTw/ihxF4zWtA70yI6uRXq7nRmRc81RyoGfP/FgFp5EHgsUcot2ZHCd+zi09O8ccQkAEnD4O/0EhVJmxl+zfnoLgIXheGz0v2YCswc7SJotzakDZA7lLE+q0AqzBemmDwZWJaBYUJ0bPLEfnGESMMpTkpBbSOUEnUet0z6DMDmpL97dsNqvlM+e2fLsUw9fxQU5DnXT3zzxpghc39jFqv7PGOS+v6xyle7ObM+m5PMJGQf/lUljh8pUadNExJd+MGBxK0+AEvToIVMvOycSR3fkap5XGjJwdGrWtEo9mQfX+sAI2A4XAkIAW+UB3zPKcyN9sDpiTjQ4hCF7GoSPN0A047VNX4BwoG0JHaD4/SwXy2V13fpYR/Rtwz+OPxoQLdKnWaen99guZZ4Qzt4yrkfVkiexgtITFAMsANuZz6/zrPrgXNcriO3A4YaskoCQYak1qab7p+p76Yfpc4Nyy7zT6AhShW3qeN/+RrbID5c7TGS+ma+r66i+R4OPhcLa2jTqOnKT0YdoX7mc5qcMp1Z5RhiGnN9la1PDOpq01GgDncvBGDwvXdjPucpSS+R4YhVQ2U6j/cUpWiczq6bJHA075REbdlGsAWwKoWF89zwwmtrzOvx3rIvd1++wnR2nWli8/oOC5bJ5tePs3AERwHwQM6PTpXPJs/Jkml8liTTuMrcOZy+/2mfMM8xFo47QDku6AoUD9AKmjHwIyw7qZwWbs8M4iZsva9+C0uIAVyAtnU2cDOfM9leYMy8ln28mePb4UJg2BSoII1TnnzE559vrptQKV0/YANE02I+cDm4wvNeun/WiVd32ffYcxxplrsHexLwEBCLLmSNDf/93fXV6+UHb+wSP4tCayc7qu6Ptq9MeZ4tn1eZVxvH375uDTKdCjL4beowA+Ok127tbBuurzP7x/73XyyL7Xbwywff6soHzvp373u59/Z8CJLLs69cM80b7NfglaK10fACD2+cpgg0B26ZHokoyOm3aF8ibb0DZ6JFic7CLkaIGjLbnyGUL+xqSAZSerU60f7UpGZvR3nVM36yzgufcyddgCTTJZ6Gkxf2F60bNC30+jxglmEOBSbZcRkB1vaKc8PjbAh9ZEayyZJ+ZxjKQzaIAhnf2RJa0HJSVpgqzJD2IqBEC2r/7wcLm5+ZL1HqN3d2IT5upuXjj1es5UGie7zA6qzmDKMjp76YQR12UqQZ5bl0CW0V32JUYM57G9jNZugL/0cAPpta+NrXokV4CM+tmZ/j2tbgIQPCe+APrjDADM36PjiDf27+LnnONBP+dgQ08fKGFNdCZJV2IodL3h5O7B1J/2Cw1cRedt3Rw9PMH96Psju9P3IX+qCfWUquwxjdy3S9j+6y+/PBHI6RdWjEvZ7vEP86Y3ZaybjgNBQ6o2x9L1CDCXUhhUmqm0/RCzlpzGHmtEXhwH01WWR5vARp0zmTNqZ0uNdZr1l4OTrrY7k51gO+iNXjfNs/Q7H3zXDyWgJfhaVOJTFl4WjICJDHMMc2hLOJ58PxuBodBaCukTojqdX71f2XUdrqMjuTc7h0WB1dEp3M7FcZLDchI7e2g6WjwnzjrjZ7TUegZocAitaHtpbpP1ilDtpo4yIqqL+93fLveZDAAAIABJREFU/f7y7tnV5fPlcvnbL796Brvmlt4/fL3c3d+1BjL0Rwz2CpRKyf5RFmU5JIP9YYXjTGBGhBGcUYPqwzYcIb+/QQXymdfIRAaF3A5cgnLLWKVQgRJOhc9Pe2Fwf3YkoAYW3FoZxtbIsn7psEog3OzMqT8DuWDKMGwfjwyglSWSsz/r7fge5hVH1iVf6ZpNVmQh1AUA1udo9NaziaMFswGFuR3m1PkTYWTc32ZLyHmzq9k6fuhwONRmDN0J4U52ACc3jIHry6uXLy6vX7woJXQ7unJGhHBK/hj9dJFMqI5R3W4VjAlfIBCHlgz1vfoFOSDLmfMseiKBa0oQ9CPwgJ4b+VxnaNO7pLpt9s2woi8AsGSgpUUY0S2LO8OPrEY/hSWwdOK4d30WUM/yODpTL/kpWLrOcM9HHPl8fuuJSN++pxifCWjiRCLHXBeVzevWby69IFO4R/4d9aDAn+qVMfPWa1DKuVHu0u4miDmd/mV/BsU7gX+cfnQ4DsLqiE5zyZGFn+dhOa4N0NbZ7lnGmYiKbN0+3d5ta69Ws7BFGSzAR3BCDexce+SDiQjS15I/OeroHt5jx8jge6b7zB+SPvMzOGFxRNJYDCAKXbquoQB2jF+bDibgWRg0ZZDRM2f1MIhjpfceHZ3NpFoyM5hd9llWvf22QVN24n98z3iZZypzlI8U0yXv47NxZreDTsCnEoYJCBEEUWOt9SLQIQBZsr/YPXt2OO9hr/Eh9H0wOJCxZEA58A3woD+Xqku3cxxYbGlql5NBn7onB3zwetqwVfc8ZWD6DtjMaT9oZOdr06m9Wa01OcY9MMLg4bmn/kg2dzcTZG+RVWrCadKKHgTIx3+bMjntfPyF+G/oDWUsAQewZ6zZXEO9R1TyNC1Mplvvp2Gn18Jjba8vd7d5n9ZQfZ/0OwX/+m82PFRWPyVGmYJAAGlwoIwF9DF1/Xqv/B3YQ5lhn3vRd+ffSr7c+D2i/f/080/uy6W19ySA2xtn8hXMG4RUJr/sBt2PrmXwwgD7q/oKhlxzTbN4wxRgzfCZ2E99SPbYvU7K9ME+6br2F7tGnBn5kwAIsgHuv9LShOWTtTQQ/1XqLY3W0qOJbvlLv7VcRqUBdze3lxetd88aB0TwPk9qdUcxWy9+21MqtGbO0vvoRc9gz4iq/VoTJQTJnCM33ZP/9TzPJTamfA0aRAo0AsDWPgrokVfosjuVHYjt3FGk6GpklJG/nIEJvJFMSsAcVhoAAGcTPU9wuf3S3ZDPbMwmApLRv3KixWsNW2sYm6R6dj+YJKi330aZw8HfBqwcI2YTD+XMOQvfhMBkgmGzYBXpe85xFHrPZ6WsDHQFumwyHAEYtl+lKTBHYHoxKqqYnVwrcUDXxsbpGgZfVqnFZhJnfwIALKBpsKfO9jjx5gYpvKZd66mn8ZmyJZHKq//2669PORylnZQO6azbqJP3DXfmKooZI5XfHWnQjPpaB2/QrzE6UfrpLEkdHPLCA52mDNEPaDmidhxKF6ZLcZkPFmwJHBmk6eRgtLSY7u7d0cOi5JlV0EY82gALVgN6DhRotDYQByaNntKRGRAAAUfAdONqeqPPR2BDjTaocqLxeE17oCyYBR9mzf2PHJyJxB28vUFDQbBxkn2IRsBHsyvumxE6UKyEir55q460z9Z4HdVuuWNs66fkGP7d27cXmbJPl8vl19/eOwP7qhTau3uNHtoZZvZ6AgAW4DGK8JwFQNFMecl+pNP8pCjq+YyeDTDIQfLq9Lkdye2sPV/U6lIVdgbx6cnK2vfoYC6gEWyGOKA5mG7hd0LqrIAaIAIobCWTjLU/u+bGZzcxKTnc+m4Ai9YOgeTS3OTUaMvOXBkxTPJATqbCQNFxVvidFVmfSzX0ZwdrXaPoPTW0Ho80HG7vQwN7A2K6brvxoluUwdB8Y+knzTyFcfPm1avL61evvBb6vaeKlA2QNczay5mxzGjskYzog0pPohUyGrClJ3p/814YM5xFjyVs4Cv2itZc3bpdn+0AUZMFwq6x87iUemlfNY5Q3jHS8f9TErMcp5YicA8T/DrLaT4DJHSsUUTXEcxNA66PANytDuMTqa8ux/ggkxhMAhhdk6w4emQb7x8112zjNc7h9c4IeBzlymruOmscFN9Dy3WOoFZN2Zpgs7ucz/OHfKMvEtAV4C7g7aDSjveeST7tGNeY63BekwRne7xQ1oXSn2P5hvXBUxwTvldHeWd7jxkAdBLBiu4HlpQcc/TuAuBm9r6AKKVBnFEYfdNOTJ2DvfM1cUIGiIJusn7r72eglpGe6eNgndEzhjyuJpDVlZyD6Xj9yIalW/ixZ8QM7qIn0yRu6i29zvrk7/Fd5s/h/c3Kzdf4vHSPHDWmVhC4oAechcEmjO/lPOlZ37x5a7mXo7qffZ8T7jdylFpjZG5Zg6TzO7osz0JmDj1ov2N13kbftJFWH34BAUMX+FcOiGZJUrq/8xwEecgKeoFAw4mRJpYIlOxvNPgnQzXtXGQdNlNraoedjg1r4DL3r2zCdd7/vXLS2lQlI3T+zN7oFASew+ernbPn9dAr2ntKQOhtIn9Az6byAL128zk0er2msgD5TQocVauv7vNv374z3Z8eDthBnH++i8y6/s166yyH3RSqND6iglL9rPKcb0/2s0T/17rqO14UZEBnMHLSe/b41Uwk5IH3HHRBJ1WpnMCjaqszdW8kiwhKWUNJqa81MvLyfwFgWEOCT+jN6SMQoFn2ivf5/LcE1kCrWQABXQK6Jbkwz5vZB88Td3hqgpsOXnvv5ePi66TEUL79lsPYKO0lduLKLILNwFQsAxSfP82Q7ahsgEB8asULGv2XREgo/3omj368uqwSDMuhykbcTyMlAfrzuk2ROWcTbJlnEx94Tqwy0GXwXqXZjVDTeapgwJGJbX26EmPHMc6Jefrc9AgoowDfD9t11DE5Vduf2KOI832UEbaZc33hyHzijBnHfB9gz9r6XXoxfRTO+LQJuiayPu3lBAmQaVhu+m6PsBabVEmm+sWsG0la29ZVqtzyxbJfyeznDCXxhc62fI8SghV/FqD12ad8eZRFHWzFAHbB0g0AcJNZwK08HNg3ALVDWZINBn5t3mxKcKrj9DWqoL2oZEHaPdauOA36Bv0+dmcETWvc2s52reYfRYozfiMzPhcCshzkGDHQI55Z93f9Ik+WjFI6gILUSFnMgzWf3Zs+SgAMRJQ5gMEArYeGqmdl8zZl6ozCU2KRgFXrRl8DnFQE9ii4fOum7J2dCt6BYOAgcAip2eEeX7585X3AQTHI8fQtSPIbBWCXyxdRs+8f0nRGcyk7n1qfU8ZXEqWM/+fbW//5wuPUnpvap14A655Ayn7EEinCOrPTM1idQegOQJuBpo58lQd0v+lOvRyLTW/PgTvObTfB7JQRJBOk78dIq2kX2VPJZCYw5Pc7+NtU46NDV0XbmugfPVeUUmnjyY/WT+v9l4oGyrdQ1wJI2lvVJuosSK4IIjEaE6VEfs7BP5lsnLbzM/h8LSccimu6+E+lrwOnl6b8Zb52DJCMnu5HcqR71uvqiyHHWU+tWlcZb7opr0CXTvMP6a5+pXpEAwAaCxgGgEA99wNpBtnnf6nRo3Fi3168fJW52W2mZN3m7vRhANBfJImvZuW0DnUCdtfgCnsDROu7ZgpWLT+1umQRrOS3MYzDt+9z7hEAADp06juvde+ZjNK614IVoOra3/n3ODUxwLrOly9qOvV9lnXrlyMQsByJZvPJUBKIoi+R+wkAaJ03yAultXp7NS7cgNl8JmRujjuksRolADybnpd1me9nLeez8ezIb+77SMnTdeN0bP0c6neniQCedwTWMu6jkSDyh8Oy7JPnAGf9bafa3XvKAtcL2Hls9ksTwAkuTdvLtXERkyna/X/m+T800Bw+gYPgjholu8w5Bej6bm23VdiLVp+AtdhNrDYAepa7Tjf+jl23AbGdhfKzHr4tZ1hBwgRVtk5OXe7hfJwB23YtX+DJ6OqMkyu5IGvL9xz6hfSeUrd8Pms46ruMwBlxZUzNfLxajdjCIvg+qz59gh/ZIr2mOmWcUK2dstWwEiZ4wXvIoBmAVD+C1r1z/r1mbSinzPAMGmOH4vDOviDH7FmbQffm2U/rUBiJw+9Evqc91WsLAFDn/DaonoEu37nOwSEIygQEwE+9x/5lM9oCpgHrdGbwXZTpTWD0zMG//KbccxiK+AkkU/SIZiR5pHLOua9bHxqfkM/KD00Cj7ISJbFEeb8x61LfJQaAMvf6rGfdt1k26ygGgDLQBNszgItuic+qe1QiSIEPzwoIgN+qYEa/C+gjv+/+cqO1ka/sSWJq9BbQ1Vld/L9eX2UWkadk6bARtg2m/NcmylY9S3NFfYcYGuf9sb/2PN4+AJ1AGbEB0sAwa4YvtO3mbopn4Nb181eX+7uH1dNlN2k29LD6p1FeDQAAcGk/x/9LAilj+MpIdv+CgBgCivTelEI+XR49mz4jOJV003psxs23NXlAoI58o5SyxG7jl+m6sXEC4fP92AfdDwndsw2dPvfWGyOJNhI8Lt0oMIkN9F4txtUuG4jeO46vdaPENhLl/FkXuWSduvkA/voBBOP8sI/TRmM/ORv6N/uSvc5TRQfs0lrdXxjPu68RsS1rJOCJshr5h/zkfbtRegCTJG+S9I3O0v3CGAfcoASfZ5sgEqAXJTJLt42kN2DD2qtRYu2zDgCA0fec4EHltmMDBbMdD3mvjeP1zo4BEqAs/KWmzxzn90YxpHus3pAgikzrRppwLny9Su4cKbE3Kodz1tFzj7AA7DRchcIE5Zn3cJ0s9phAYGd7d3JkE5jjneZRqWXTOsXYaYZ4jbHYA0Ys7yw4qk821X05MrspYDZoB6Cusfdc1owJIXDQ/c2SBhwGFHeeZfdowLAgHBHy3EOcezqBogSejIgCPFg5P0noM7okNMRHP8vr6ysH90bwq6BEy5Y618rpWErRe0yXAp2ny+VeB0PXudLnPIRtGflJPZyUZgt6s9mTSfEjAIDnWw6wMyYZJaYfXSvj5HAw9ijC7Ev7R3Q8oh2zRb/JPkv5zGAZecfpET1P+kzyqGenlwB0pOXknbILHNKtFPZezX2bchLFfaRSgbQz7x12D4pS8h/q4PVhLBtBo+W41G+MHfuB8jrXos97WA4YTWZqXHIGR211R9sQUEjuHEjf36/aTuQ6zQIT8IoJoGdwT4u7uzgMbQq4lG0dCsurm8TF0KkJoKZQqAxAwboUtV2vUznAdCLZX1/b4E4byYy6MHQaaDgBDY5VLAsz5bPTdhxHYxsYMPQ7ibw2y7nqcvfJ8H0VAFgOcGlmyPrWNT1pBCBXO+iYuoP7msYTh2UaWukFfU41iBhY9Dx6G3nmz+lYhTYup5A58tTJ77FwuW7m2nJmnAXlMI8GiryGnpsoPw6i72/MJE69aWiM+sFJxQjr+aCZs5+5/gzwd13e0jkj0p8AC2fJ+15HFoOOQwLgPteM9UTn8IwuD3uliQR7PJqnZQwGB9Rdng+dkD2P3bQjPLKrNOFd4DHPU7uy5SWsNK/NKIuyaz32zDWsnQZU7/4g/0vvjW7GKyd1Gos57dgMSDmjnNt1jz0fe81ONfGjeGZde+1fzowDrE6Amd9PNhubCJAUWiwMtPY26HmfgYXWVyWK+BxTx28gcZ/bsBV2Zi7yFJuETcC+CSx98/qVz9fHTx+ddc45bv3/D7Lb7CM6g2ef41D1mhzh1EXHL6B+fT6b3oc+EACgjLj0Oq9Pmw41HACd9cAxZm/nOYAGO+815yq+JYDK/CxyNnUlNdm6NwEAU18eQZ/dbZzX/V76xvTiS878y8sawQel3I4+DLEmdvRWBcnogAl0oFszvSRn7f4hwIL+TnkhXb39/otK7TZoxYQVrYlYAEpKSD4EAOhHJQr+XH1Tra324uOnT6t5IQksvnfbMjUn/Oly/TIsCnQcYADPQlDmbH+ZeSkHUFDaEY+dtBI7EfaM/h7Ao5MlGqD72ZVQUQa9kwzc+Pde7N3ZIC/MAUAJy+6rlK76vD0lMLZ8KgNv/z++4fQBOJvae8B+/76BW8CLjPqbemnV1Vc+0M26BgCAR67Sn0o9AQqU6OwqoPz44YPvz/0uBNyr8d0Am+QZ3d7fho1weTKoJJZxgNc0WrXvtQAxqPs0iZtlz5lociirGfRz1mH63tgOg7kKmstA8llPjd16PpIbuU6aAOaMBkwj2RpQK77WfG2f4diu+KpNWpfGP2VtnudpZwjoI0ftRZbTv6479Rn7xncuO0PvA4AjsZrahH7aa747OhaG4/cAADEm5z6+BkyonTRcMfWpJJ37ms/KnkXgN3hvPagmgPvLFGxmMdlgjJ8fhquuADbjMzCEq98v3dz7CRA+FDhKIZ9LE5gIQb4ABxuHcz4UTgsHVAE2lNYZ7G9B2X2I2XSEbi6Smy4tKihOdxgRBwdyUMp0fzRJQ9BQfBgvPYtr3UW3ealeA1u5wNQmqNz19DlIGLSwfjo7vj0HUDSH51yB/bFJI84B+zwPBc79CnLoBrtGhEgZ7Dp3nJvn7U9wR9OX1k9ZwbbW+Gs7z2ZOt8Hby0Ozrk9tAkRzmoMD34cCzfc9rprGTdeMQjtmf1B0O0APbSrKus46vSagZg+Hfcla19KyOrv6r6ZDGyhiPSO7dciudmNHnC5Q+8OBHJMBrFwWjTaM2+lsjOO3gIrVs+LUhGVlHtodXZ8lwGEsEMgxlCfW7uxM05iTa+CcbucKJ3UzEbwWBQAyaaGNTUY31jgrYonEWZFT6Xu6vS1Qk3KNrGmc39S9Rr7dhMtTDHbvCdO6a8ChXpoZ5LKFTAFwUz6BAc6iqCnmqqLIXi8Gxe6Czh67AWk7Gs99Pyr4gDI0ppuGxAagZ3mbm3x61bG3JMhyUqPttQYua8mWZUOMpTUhZdfnzQDMBnqwXADR0K8TAODvM4jEoYlTfaRUT4oczzmD7ymzvmYB46xDKHx7TXbd93KkvxsN+O3/EwCYsss1JnBxBgCSVY1eAMAz+DnGs3LNrWsn4IbDeGxixzry3YBqqJo887FcIZ/Jt7B/AhPJ+PE6etwlei9SK7xAuwb0gC0AADl/c251HQHGQJ0cXvoRQHFMNucESK69C5BLObpO9XSY9LmU1j2m8W6p+xMsO58l/A8CrOlMneVrBmqs0c4g21nJ+ZqjSWFd5BfL4V9yl0+calQLGq+mnQXxfgBcUDqybO5oHjzvlzno+EY89wRYeSYHBLWtKxguNf9HAICAUunNDx8/OMjLOfbVlm+x1rl9RA7N//zO1vQWbJTOpeRBviJ+03KIDzW9UPoShEivbx/rmctXLJf2o1J/vgOVzRTjHgk+CZR5HtkD1lnvUSZXde2ecDP8mPk5nzWzshJkOnhs0z/8rm17kZ/0hFosxMrUvG/vi6fX5Ay4xLQd5nk2ZW2tb9QI+fbOGV7q39EL2iX5lm5g3e78up7qwBm1l2fe+iITSt7E/o2+CpT5kdTZQXy68osZYLm/PF0+f07Wn2d8/+HjujdT8HuWXL/cM+KAs5l9X7v3hO7T26jlRw+pxCD2WU20I2OcUX/35ckNFqfOM7jQhCLXVAlVqPmMHk6DQsmb2GmaMqaGifpeNV7Uz+s3rxyErc+opO+ePgvHpmusPeeNNQS41ZrrJxn4OwfoBwaBvqeshgla+Vk8BeDpMMWM3hwK4JXoe/P2te/75rNKDdLwSc3/tFoKrp08dSmenjdgfJKc8aXSCDEyyVoKTGI6goGcNlDUtQ2Il+UVXYhdK1g8Ashp262vZu8Q/bINGltluXTOBriUVd8jdWmiyzlJnBbART9HPQ8LZfe0wU/EPrBX+uz0dSLDu6noZgDs5Aq+wE44fg8I2eZ+PTbXm5l+ADWXemBjBlNxrX0BwR2zBNwjxnMVdP3AMxgi+8hP/IcjG3jaPJ+xnjPO29X/+PDRkRGKUujSVsIb/fYNzO6QdeDcu20g/ofgoRR5fdbN7kp5RImEYnGeYRhlQIbk7HyREWNBnUWGtnod6hvTAEBOqHfWQkEfYQFYPMayrIVp0yzGfFkAYTKMUVw4XgsFKwItapA2y0qz9ZHcp9e6joebgLgGNIi6nblRsx1QBSpK7haltJkVew0RApQqqDHK2udyZHsWLWg2s2A9S/tTiYRvN1gLZdOXr1/VUK1zVldX9z3mzfvcTt+M/ZPRFw1bAICUHPvIeMUYon23ulfRywCJpjwkU7AFnueawQs1el3aRd2qtVlGZzlerlM9ZmfX4a2SS+d9q9PF/GBfOEcKU2CP4HRNVgMOPjWiGH4YEbmfjdZxD8jr/PfBiRtnlHuaZ9IjhFovrOytDUHrp+VIiXVyBh1YDzv5ox/B8XuXGtrIeWlyyuxrLaxoi0QvJ8v6I3pGNf1G/JsJ8BW/hSHks7wfPjpKYJh0SB1yGrCsXhktBZIM6r7dc0L3kOHTYa48BeBZAFTLACzvI2jgq91jazQwM2VxNIhj3+hrMn+XIz8CPyYMIO/olUELO3eptg5po8sEqnFk5vvQ34uxVOcoQGabrgVtXI7X1IfcsxYd/YDe2PXsON2bcrss0QhgrTdnc9eebow1AUSAwOq5BTCHAXAMhuKoWrcMYHT2ipk64iyvhykvzTyscpM22vKzjvF8ONnYraxV7lclUqbytTZba46jNx1ugvi5fkumyKKPRpfoeL2HbOY8+9Y+OhMGYkcTuQoudEWCGr0cxz96y/qnn5t9Efzx2Xi3Z3DaRXRnysdSxgCDZlFKKwM5p8rmlUk3AADfz9jrPNPWebE5e0wizzkBAPQoZwt5y57sXhI/kk2zwA7gWN4Fw6MhSTOzYSmunzG5g/smuKFmnp4ztgMdSar3zIAuyQ7VaN+tANTnZSVFpuNZgGjoaya4aB2YzOM1sW3K6FQo1DRHC7O+ATZJA5CpAX5yHhlTpudS01sCPgUdAgF0vzOo1L93k+OM2pWdM5W5zeQsj6t5ZKbN0O1/6sxz3a0DJw5kAYp165VnU8xbg799zWMgnWMSKm50ye7DwvXjt0b+Qo/e41m9R5VXJovk/cli6gf/DMYEcqJMroNEUchvU3pAIkn3IhudRnANfJ63gdmz536v/oPKnkAlfohYmSqN0/Vn8zNNAdA9SVehixWUhIqf66FPfv3118uvv/4SgP36hUs29Xs9F/Yk+/uy70kpBr+DfQFjc9ogbJ9kXeUF6TOwGYH4AWFgBchhL1ZmtMHU8j0eZc9mP4qALzoXkk2dCfk7sf9hToj1p2B9+YsOoMUciI6yjJJU0LMqcVe23tTB6Ho9Vz6X0o5M/4stu7+7teMsergSHOhz/SkWhkb/AUonSA1TNuMC1Wg7bIw0/cvYv29mAMQfUh8A7tm/M0C/E1EwtNMfIa/r+SR39iGl69U/qWzMTBtoQ8PFbomtmxOH0Lec1ZlEWb5pkzXRg/QQqb9SW4SviU2dQOgecbztwvZlhx3ruTMgPgDSCQBMPQDQANvOwPTQKdjK6NSwUSy7T3uEu+XhMQ3c8fn1Hskuug9g8ug3DMbxkqk9atzmtnaL+6M/iH4nWQCc8Fo0iRK7R5nB97Zv+WCn57z67+8/yJ9dTr8M1VReRjFr+DzLe1BJ1hzIMcILx2I+dGpmk31YB9fZLVFwtoFDQW7jneN23JzJQ0iNtmklEuICAMtB7Gd1+KYimXXc0Eemo7gUtUeX7HoQsnE0dJvZnTjXcbLUIEzGjI2yYRjUXNF6TPPRBrpei5raOJZrVEadYg4bIRAKD4MP+s9hnIFxDHNrlkrxmogaDIBlGOoQ6VrqTqrfv7hu27l2nAdIUl3ZHOe0amqZ212htKFvYKW6awCAyYYgGxDD3Exgta27l+OwjAZ+ATk2ejydEIxvHIZko8kE0TvCBh22ymJP7CF+M/Of+2oI3+A8iGwbKY3xHHGgE2yF1ujKzeU7Il+WyVMfAufEJ1LQT00QYp2hkdFCRpBDHOOzYqNngY2AjaBq4GMEMhZzMFRA5TmDI9D4/lx2/m5ObP8/waaQau9hNnatQ3RFRtjE4YiRtCNdZokNXfeISQDUN7p+0E58rpm9bNbetWd5FukFvcPlOHIgZGTbldiOHQDdKAOwIj7NHo4MqNNv9lyybwpmn2g6rlmfOITcf5R07gkWxQRbgkvne9nvH78v6LCdIhmhdn32tUb3YgfZs5txgxvr954jvv9spJCnyUCw0WvDQp4VJ3UCUugSgxUYUd1rQaANUMTBjmNYAKBruQDV0Ush3xnx8u87Qg1H5nDAht043Ns4h2EzbQYAZ8egbg17mqGSnToGlJI125bLzmbK4QIAYK+T8dh7OgPY/Z7NNCMA1JnB4LOW2wHC0SPL2o7Bneqg+7bT287aWwaHIwe1c6k1HJ14lz6fC3ze5xaALeprNzkNvTClNgd95UCe/iQpmUO+ABWRCeQK/cJcbMB8ggjO0nJAe2awjTjlyDXX474slycAYOtKMv8bdKQelf3y9YZu4rPO0Niu5OxF/lM6Z7Bw6ArrRpeTJes4a+nnRKR9NvOlC9jw90fHCGSlJn+tifSTaNmj1ExbzvSWOJBsPuRXAL1tr5Rl7YY5uKSbtmnZzaBPuyO9pKBr2SmVwt3fr34uPE8ow2mEpSZ1NGFDfwQk/N6+I8vWrWYoHEehEhAZGB3PPvWz5eAi3zHvodErPkTsUbKnk0GJHKFb/SzjbE/5tA9SIIBGn5wnAsyMum3z2Dr/AgB++uld7MaY2iGZEotCmV7JlN5H4gQ9K58N8I/rfvjwIfR2J7DSJE+2XvKmoJW90++VNdf7FXwbOBCFXAEodfb2/3fAT7d5/C3W3mvdZnkz+OL85Pqflx30NIKbTBFgrfQ53eM667UF07fR8+qZ9P1ajyZ3FwDA6GsHec+ubK8/fvzg79K9kMF3b6vH3euKIE4OCuW7NMZ5AAAgAElEQVQP+PFiFNqGivVwd59xa5bBNB20rjbr6atBL48/1vnsVIbV46EAADKga6rJ8LVLSNNbyCBr5dgsg9uby5PktbZd51e+Umq9c5bxOTg/KcGK7pGcYxfMMGmTVt2fGyqrb0L1l3RW/ITNPh5pGDRZQNuW6RrsLOPA+95ETXyzTWdPDBX2w9b5+/7xnyI7R9+Z16bvj58vwEQ/BPVn+6DnhdX9IwAA+wDgtV392Dlkz/arS67X0Bu2/QMoRt63bdksR9vBMhwADad9SWwWrxA/DV9vrdlY03wHvkq2Z+plvzCSVf7nf/v1NwMAKCsQTwt9HyRCgqOZrppcPA0sNv0Rhc0NgmrhBPladUpTA5qHtAOwgrAKwnBMljEZwZFeC7W33deDUx0cbh+q1oaQfSTo1X2woBO15fkOz+nMRQKJKSQ6lAhF6tpDJVszwGky1vu0EFXxCEV9uL0NBfoqUxeyf33+jurZTswcEQdN9FjTEcQqVL/lRLfWHzQQo0gpBOuRPUpTtlyn1GwDKw1OHhtsOas6Rtz1sNtRY5Ri6aXaI1N/1RxHmZA2AnEn9ipMK43S0FgBy0SpZoTl3CuHcdLkJ4gzHYc4L8eGgJanUQIw93o6KBj8OLaBALYsho6uF/19Y8TdcozLKNDnzo2dpGhlFOYPDtoEM3z7qyHmdopmYMM9zT99PmhYM8dgFsjzPbZZDQZNOz0DSjshYzzh/E43zxtZ5FmmknveBsTObrs24+wz01YL6NrA1qxpX/R3MQKkg5iHGz20szCSMxk2XUd7cOhoTmDS9TfwocyCy1C+ZQyljLPAgTIACMDjcUS3TAVqg+PJHM/9uzCawh4474X1UBs6zX1Y9Htqt7r5AGkqT+AcyqiLJTMdHuRgAQAdI8r+mXEzso0CVBhJlp4i0dVzfvb3ciSAJM+kZ5zfD90ywQsGahi1Zk64T/2ZtU/2dDrl2B2+v0n9ZVv0ur6PH9B41lP35iaWzVpuPfl9Jjk64DgRJuBb5kDPM2YntvTh9PMoMFZnnAAkjKicR2obcSqm3OQM7gkDnG3WMM8ZAGDZEiue3RWZM4ODkHMH0BjHzgEB44CaBXSdbYOoo4OQ+n3b6dHVn73g3ljrtUcnBlBYANHdAWpjI6OL97qSLZ1AqB2nNkSaz7d0mLv441tsLTnfi35ez93gxCBO9dxyH08AZoI4mBF17gxeaCRxwCY5cwTJm1U3evU0AD/Tez1+7SHsIAcTKglTcmUwB8hwvXmb7vDSuzTz8nquPjV1AMuYnEGqweXHBk2ul05DNwcrdfyhoM618gSUnontcbDGNCUuu6Sz0gOYBVi1TNVPocQLHa+1UAYbQEIZZLEQkoXEQY1jDwCQ96gJ286cn/0wzrfXpXqSKMlnqE3lZhkD8otOnTpC36VgTr9TU0O9d2bOCSYMcg47h82zPqJ+vUH8DDj0d8Bq1+hXNufUCWV1dW4B5jc4KLmM/KCb6JGj7LkMnkfyKahtkz1nsb9qssQb/6drSaa0tjkzAZrcrKx9bDzW7uXOTJPB//jx0+VPf/qTezghTzaL9V1pwuaeYYx0rd1mffQ5JXwAB2goyKhEZF3v09/fv39vGdD1sJMEy5QgAS7xLLjL8mUlc04etgTDk6u+7ZJm65tHjT289etkiO1HdAKNvk/fL99caxEZ3uM/Xa7iTHviIDFbYbXoHHg9ygx14K1ERu1LmFCqy4eO/+zyUs3svgao1Zl/8/atG1PGF1GTxfZFenhwo8KbL589/k99DG26CsjrvVtnb1YeDSkda9Vme+qB5OLLF59L3a/kXw2Z73pOobKn6nImbTYgh/qwzNfGKJ2C7nUs4QRQ+ybcq8/Fxc/nEZRmWgQkc2plyDq6Crba9CdCxAVsji6WXMP2kP6G+ca5WrGNdWr6DQCSAxbwnNg6/A2mulHWw3mMTsiIXd9fsQp0AMxVynT1OZ/vVcoZsByfCLnnfVoOXWOCdPNs+e/dd3Tl9uVS+i6duO53MOyWT/Bf//rLk8davIiDxqb55qlBXgJQashqgnR1uW4GdjqRMQ47Gx6z0qzg2GQvOMHFtu+9j2yqOqrPB+Dv1JxMB0UKRnNWpQgYW4fSQhEjWGySaMEExDh2fIY/pwJEEHF6RAsB0HAWezWmCGIkB8fgAiPZ6tC8EBX75SsHMDKoZNIAW1RbwnftzY1S8OxaI5+nhg50ck1vDx8+AAobo2anMDJ7gsHucBoDf6TcqOu6O66PbKbeZzRxZSCjYLw/rclCWN3ES/LUmZhLnUjxP2j+7FePUYs8FFwykhi6pA/W7C46ZIWpKxxe5EE7ARiyneKgGGutT+Of5jXYO2Q39YK581DU2vn0RHE+y5eNoGolq/Q5J+wdB3E6NzHcGfkk2dyOYLPkL0NpIzvIcnBN/YnR5fvm+ZwyDNi0ZFzrUyBoBSPel6OsWVdQE9Lzne84NlU0etnMre5pNp101qXUQv2OGcY6D2kyFdAgmYp0ONcPhgywyeDOqmW+GJV3g04HGI/H0p1OqLDSXWMANaUijnMoeB2/pqzdoodVf8mJ02ifgo807CPgy34ysmWXFkBjJ/OzOqpUt8I2kISJoqhzq2vjCCmAtow87ckgcagT1HrtLfO7IemPyhMcNFYb+1iRSarMKWjRlIQZ1Fr/0DCO8geCxyvR4DPbWvJIzSpnTveQfd8AwHRyFxi7yCEFdUvFnPo9juYxu3yjBkfNbKC/rZtGM9fpoIKmJ/grVe40BpSzrT+TTdvMjRnYm0lWBtA61wMgtMM51gnb5X0sqEDQP0sTLIcFn9ALy0EqGyGyGjdR19A6kpn1mrmXRijX6CT+HGzvMGQG8wdHibOvbuE6S9M54jqsBb9bAG4bN062yLbhR4q/ShimTpz3Ol2CvQ6xTQvobhxLNkvOLc9snVBjgy2ivGF/T7JU3J+vPXqKrM/Ru2PsJzoga9V+JZz9qUMXkPP1kPFCPjQW19nLb+n4vZvh0XQ2DBPAJfQ+ezXL+LTvjBPTM8E64DmWnl1NXussNLhfa04Dzr7AjPS5P3akBWJ3FKokUvXt1CDTrPi39786a22GV6eHAAR4GkvZDwR/gBec56k79P3J2iZYN1jTSVXnIB+dO/2kGZzYxj/uAFx/V7CsjKrOksexibWkhE5LgqaPoOedDXbtOw//Nt8be6jSCd03PW1WwP81TfT0Xd6j7plq/afjj8xr7wUAaF9fa/xez65q92/V5+ESYBYfRdfEDmQdw3xRXyevb+feWN830yy/UPv1r//6p8unz5+XSJz9CnyTZD1p5poDCfiAb2w/SEyQh4dFk46elbwqSA4IYBCoOg7mwbLtpaZrbHcSlqn1Rz6cTDFLNfqQe+B8SFZsn59LdvJdMHbUo8Tn0YHktWUY1gR7bmC4DQmJDcIevDiIzjjGZ6uE0f6xAIJON5BekR/JvnoEofahAIR9S4ExoTuthKOfRXvTa13pOdx34P7y5UaAyXPrB2bHw1jw/haI1DNgByWHug+xID5//OhSiVfyz+VTCizqJJnIatZxlRhWT0Dph72gdYif0C75+FawAFVyWVanpkboh7IXplYQN8J4cMn12Ud/hAEVsbQvU58g8rnH5WWP4reZgSCmjuS9chAfB+BhgxwbTG7/k1GONUuFdF2d6+id6tEmI3wvs8/MCP4j94l1nPDrOEPObfTeccLIkrcFiOfeXF41etDgu8R3VmP9XSKPnTXAxfS6//7rb0/UaOBsgSTVKg7qQ+rKuBl97vrZdYeQZUN0Lyidme2ZxjzOS0dujY7KMdb9nYTu6VuoZEM5YYBosIVC5ztfv3xlZTppSwhAjPuoGW8XVUbRxXnf9TN2jlr3z9ps5zWOjGrg9UMGm0CRLOqi/vtM71o5akUS28phy4azAj6wozFVnI2sou+zXc9t0Gcn8SL0GhEiI5baunQBlcGgOUiU9/PQktrFOdcpZX50klYwFvT/ON7Ka+MRRglWybR4jaCivkpWiuxpAJI8iAy30FQF/5mrbnhj0f29Gs0ose8AATh30zHkPX6eAgBWElBdY40XbRU5RDbZW/7t7yALMwIgHBRfe6BqZxmnI6odjQYZc69wTAjwp0M9Aw0cIecb2x0Vece4r/UZ94PMej1aA8Z38hoByAKZpCSHQmH9FmI4KERGF0VJHTXrwQp2U76sVeRD8iK5jKFNUOHxUmssTJxx18tpSkEBLEqPvI8FheIAtOarKHiukzNm4w7ogpGQc1VQxetQ1gYO6KxD97mtvFdao5s8NjRTIAD7HIYdzmAkwWIXNG2DOE1z69nEXHDH3QbHUCa1J5+/fFlNffRvOQZkDKH9hl6XDJCdb2eSAk5YyTvzqN8XUFAgd+ooO2ma1qVfU64T4C0Ocp4V9tExYNN3kXkWcDEdYtZkyjnyNNdrvuaMZvfTZ0AZ2oJtOa80DSz1vBNi6FoMmCvnCt2IbOeMtK8NM9HJEg+5xohyX5y/89mN07wnjGzrtQHU2TDTNo+pFJbJkU0ZOko2yrJ+KI/rYGUeYovWylBxRn3fBZ69Htu3id4taJ8AJpnceWZ9n6ZxhsEz9aLedywjim1hraznVonMtp977bYc+Xsue4we3zv19bz2EXxJcEw2CDnV/dqpJ+s2Sz4Y9znWGnlFd6OLAOimviTAnMwxlpY1tdM3KOly/nOfoxEXDLlmoJXkMNDUpImD7YIcduabnBFYp9fTcXx339ez2rlGXuq3YCOQ34wGDOOM9YkDvCfiYItgh2Rdh09W4ACGqOWh48mcMGqOP4CUfJDry4dPH62PcXAz9zw1tLLTZJ2T7U2QZts7mlotmVx1+NcWawVyAADIqZ+tPubZxk+7xxrA3tCzwgBQRpTacbqpu4+BShkWmP/Ndgoauf2sBp98L2USHkHtaVcJ0APWXV9evXjlzzMOMBTtR9PjP33aDfhiM9vgsBl9re2r169sj9Qo7uOHjw6kD3rgVMYWkEIAe3zBh6/3K0u49bSCta+2P9o3JWg4U8iUgBIF7OgCSigIumdWc07JEgMUXZPgO4Et4AS/k08IkKe9V0Ze9y0Zub1LM0nV0Av8T7lJ+nnc3e6Rg2dbk1rqlKIp8y2QJUFo9DjnFrYWACY6ZQEpu6GUWa2O5dycMHL7oNLK2k3ZIdtfsQ58duI12v7Lh+9w9eU31Z8noNbaxS6rf1KiI8dr1QMPHssdEO3rY3zo4AeB2LS2ej/ZbjPCBBB5Xv3Xy4P6MHx9cCL3ST6Zmyqn9xL+kO54JTILJBiMHBPS8HFXMDqAauuywYb02Eum4IjlUr2Ef7d0t559ZcsbXbjp8SgbL6gyP7PtyO55FJuapJ02C92yEzwBC/CZeY4Z//lMD2AeXWc5cayQZuXoLmwrZcbYGNij9nVWwixMScCqlEZuMG3aIVgRPiu9p1n2DkNr2+SAAPzA/nS6639+/OgKr+MXNAg+oZnOLpUSkk2V8x4R7lv9QAoIURjnoArFiDMXKhrEQNpItsa2NA0ZSOhxKIjlnFNbX6eRJmfTCViOXFdgNd0watZZ4HZ6M/5ujvJAABAqHWItJoqcJngWygaECowQLD0/o1p8mEvrTxCfUX8oDgTUSrqBwTEoJAP9wt2f0wRt12yz1toX0ad10GQg08Tl0cCI0T+o4W6UFBo79HaQJ9BC0F0/cxE21tNrZcOU6REEmVPxpi6LILE0me6Djb+77CfT6okOkqVValEAoGffjswS402Lx2EYv/JBBAU+yPa/U9PH/nKNyGc6r8NEiPOcm4ky/76r5sF5pZkWzzu7u6+MOqya3ck4jnH+vTKkS+n1vlZJwJFZM9cApwHFyv3zDFbaHbWzXpvjwEZtE/LAWlqGTJVNzXpkL99OjSDnyCh/m+WFatlmJqLYdbwWTkvkvo0In9KoiECFIMJy37Ikf26hqDtTO+mFui3RHGX4xDhZmfGCXAIF6NsRpZzSFrIrAABuTCogpYYi0WQ7nsNcgZLnBjt7RCjPB5ih5xYYIsP7wmN/NPInWSKtpxxAHDCtgca9qYnTNH4Bg9QYKrWTzjDVgUhH6NfWAWq2ZIdNjkkdQoBTOVoAWpaHAgCmPg67MMHHeUbsiLVvA3WIOIm8b+0bEzIIdE4NvaLrYgP8mZLl0GvTmUenaO+wCZxL/U6Zxnn+uRc7gS2TmoZ56ogJAEz9y3Mcnz90xKnzzuuzzqRGL9IIt2tr2rw/XOdugAI+twcQausfPjTp12cdZkfEYECYOVM3+TwD1DEdpZlDXYegbIO6KQ/Tmpp6fOrszR6kvwblI0fAON9/BABkP3VN9Bxrf/ZH0FXYXs4TAACvc+8E8t2YLNcEGln/A6NiO85++2mE8SHDvGgUp5Fhdrz32ErX09ZGxz5WV9pxD219AQDN2E1Q1lnzNiEjG0ZHdWrmeeYJ3IaOnD2z3RyZOANii3nkJ90iOuwba7d9u10H62BevYtMJ1e2qedWwFMnsyhAvX55nQaHY757HOeMMJXzKf2WwJEG1EyRgDW0e2/g19n3UA32QxhA6Iblb84xlKOnynrQ1ZX7mPBhveQ/SYfq3igdle+mcWzcQ8otLmacTqYadjbnUQCcgDT1UtoAQMDaF5c3r96E6XqdrLPL2S7qzn/joH5OJmAPPVUAELrPIbBAtH3ZB90zjQKnzlw6yj5fgdAXCYjtc66a+AQm2AWSafhfE1AW+Gxd8ZApDvpu2LfoS8AO7/GQSd2PRvKZ6dhmtvgZeo7lE7QkAFYDDBgCSwCYmy+3XjP59JMBQVlzmM5JeCn4TxPkjOF0CYCBt5xnGqoZrLnOuGT9lyAtpYhOAJRRyL0o4A4AkPINJSTNLPnyxevi4L/+jZIfBtraYwMdSJKCGMHJRCZLNJh+UUagIgUlMGXHLfuDEu79e3z0/UtO5U+YKdVAU/7HV03m8Bjvh8vD7Z1LC17JnqtM8j7MDLMWyn6gpt8lTS2f2bp4eOdL5zT73r5OSQIlJtCP1oQ19v2XfYD+p1SJf+t+SCDGbG7/Wf+eujbJgm/pyVOWtcE7aGEqd60f7/1bjQrnuD3A0dqt0aTvDAAw3pxny+Sq2Nlpe6P34y9PnwIgEr1BfySei7ht6ut5fbNdm/jxe9swkzIAzj/Mfq/p/3Fz80TghqFASRLkbjQkqI8urJ84UmlEhdLD+cMg/3sAQL5jd1ZkgcgAeRFKVn395s2qZcLR0CHhO33/lT1okNTC8SwgLRJsP08pG1B4c93UvBvx7qYh3Cw+a7EclDa9CCoc+qqbhCg2KD3EiH0RQRrWWFCbmUwmaAsDjURAVX3dZmScBS6CZ2e/4/f2cwpdfO6anhgwjSeJgY2jlcYn/qxq+O/S9HFRUjsKJC/tcU4EYTNjEse/dUhjXCLuBAGsZ5JaochYp7usDqYCEgVerIWox15XyRQlBx31l4CzXUtHxonDQZYQmSCgwrBl/x5Xh1O9L2BOndQBMkznUspVnyXIQU4BAGYpCkHJluU63WTEVudTutbilMdBp9unvk8KPSOi6ryVqTqDE2SWvV9/jgwXCsZN/oajtJwBaHE02jt9dgZfdhxnUOja/exVgpU4+BjxOBBZv61DkrnHcRCDCF3hvV9NYZLFRA7n+dgKvfXbRVH5DoLbtQ+tO9Pnsq4B8WIMAiopeL1V6UCVpuRSVH/oeHou/Q7AqguRc1MnQbTKfHcaC1r+W0OInJKlEwAg2t1LfzaUTXSXnOXUGX67fHj/4fL5y2cHCRrxZBkrbS33l/IFz0wu7V3rKEfH5QOjS7B1XRseLn3RMgACvq8PGeOkvRMgtxDpwT5ahqQyA0hKPwmyP9Mp5xwiQ7xnfXaCSCNQi1OTn+UE9N+2Ne0kP6+rXzu7smqoY2v0o0AF4HKeG2zfWXbmWZ46Flmzozj6zvzQ3sG6oDxszO5d/TUSGq/n5LuAPOeUg33forjvUXVO3MyRdM0QyNnPfVXVF4hxE7wyUqau17vQMz6b1PnXwTA4VGox+iVgVMfcMo+9lGLek3vbwbG/p31Ilt6eDQKHLmJfOEfs9yF4LXhnW9eggbN+1pFblrbvgryucHgEIcj8XN8819gNWBujzh9mynb0wrCa9yUdQeM25AcdeqDzNtjTWSXQSgCzezLFl+tNuWwgQfR2Suu20nizfs+St9rJJd9Ld28KMetkmbkSEKDyBzqoyj8M68RspALEfn6YPK3hxV9y/XOZWfpTa0EjOMmUy6E6W9t6qqC1ns11/2MTln0cAMCUZe/70B9Tt2D3tWfU5QMWw9BQeRn7574GTVLBrCBRBSNFfqiup2y1fDKCjDzfCydxdM1ku3e5HOeLc4EcCCRQyYDKMvUegjr9qf9kG5S1VyM/68H2kJl6yXZsjKaj14HeH3p4aN/yVQmuEyBFlgKWqzlfEhTqdK/vhhVAyRA6VYGk7kl9d2x3q6PS5V7rkO9z+QWjZjWur/Yu1zmOYGR9JIOvXqpU4+LSiPfvP6ya/N2XJX6vffLqBV1Pz4BfLnm1n/6gsssNOPF+7ecqzen9WH+5h8juSxTKf9bGwXKljTNLKRe+mOr/2WOvb9k8Pn+j7BL/Sv6+QVgzAp9d9HH11DIjSHv6PMy/NK/14fN7df8CiewzqlfI49fLa01yUKnx49fL7Zeby6ePHy7XAi1UjvKYvgSMe1x2yo8V/UWAaoAIP9IsSWKZbw687bvJ/+8oUgPItVu654CJ6l+SEinAG8vs8MsjB9sy6t/44VO/bX13BAAMWDSzjmxuZuOeRhEfK7731J0Bm/NjfVam1rIDAhmYUFS2oUG/AQDE5iUhSlzHvQOE70TwjnHxk6Yd19+dUFt+Rd4vUBbwjhIA67bRcw0A9+of7++f9CDT0dnODTQ7KILOJywnQ5smJSYh5vPTUP8oA3NcUFfQHGzzNpSrX87l9Zu3PnxSEGTNlyEeM2ABLHSP0G0QGhxzCeISFiNAUXQz0G/y12Z0OpFsNIg4TgSKhLmPCShCrROCJTrVHNPFfZoR0FqZGNVI9wQA1mgHI18bgV8UtwrjDO600TbKo+PldsJS4+T6PFvnQdk2+rzn11PPtmiRru2M8OtwhFbUe4Zec+qIO4NnG412EdazGADQ7NQKbM5EGQClNdEEkIM/D5j3R2OwCHLGvNBkCDJ9gb11wGenjn4XbR55tTtU+3MrYyN6YmoEqXOG/sdeUAdvORtUcANOg8K7947Oz2SOdobGxkZUUDf2SW+KeR76BXtM1aKaDkU1JjDgqNnA9JQtxUcDtFEnNZUo38ufARu+BwDOARzvW2h2HVS+l6AD9Fjyp+/gXvV3aLTbWWNMUxQcgTK9JiZVegYm6B/LK3WRdVr02sqglckhx0b6ACpowIGUgax6rTIAyEAJUAjF/7mDzhiPJ5ca6EffO3Ur+6AarNcvXlxeaUzRCP4lQ2lMlQyCOjErq6HXM3KO8xfGgDMQg8bu7yy7yOwVM2wA1iJzNgql+UPh9DNL5hzkpfZONYbomSW/6xnbQG4E68kkbfYX52jKEDoTp3zKqF87dAUeJTYCwoalwBDGdm1wgDp03PwYvgZ5NEpajYC+bzxE1hSnjL07y+h+phjWGYTxmRVk0ndhTI/g+jDZ0FE4VXx2BaMngC5n2hpn1R37tZODdOyRsrPv1Ccu/RLldbDF+x9lEgzgdT9jwILYlOsC59F97rA+RhzmM8fRpvgTUF4JWHDCpl9xDo59Fhr0ozPwCwyCCaigV8t4trW2rdGeDz0DRJhFG2w4vHODiPPljr7iJeueQUfX9V2n32w3OgJ9qX87I/Yi1PJZ4oVs6hllHwhIOEMJnlLCB/BAkzrkbepZr5UZTGlmt2V+N16c/R/O+t9+wSVsLMti54eHlprdMd2W+vDa55Rh7okiysZmv2PvCGCow1cAmQys6N9iMSXgQr8gY/rG/z8AAF8Ge7RK/Aowci64PvthuZSubRAb+3HbMVzZM4Ax2Ge+vwZsKqMka08DVzfSa+YbQJz+S/osSQdde7M3d5NEPasCawWgkgWxxrL/qu8ORT9nc/f3Qi7lm7qpYAMwy2Vtm7ZOPiv1+mGhxAfSfZEN12fETiE4TgnHtt+mnr986fv67bf3DtA/dcqA3qtnkh+qP3WPepY1CeLqmXtkxZ7HLmn9CPqy10/OJqs8QGfq/YcPl0+fPuceyhDBX/NeVP/DjNM1vhR0QLa/fFEzyqybT8QoabTPqjWlLCb1ZOnVg78tX9+T1KJLKQFatmCw3xjXiI5AXih94DP4pA60ldF/ntIa/159DzplTexGXUtN9gCsDGQpDlDTPwNWOY8GDi9Xl9c6+5Kjm5vLb7/95gkDr1u2m8SlGhFHHyleSLAZVotl5umpsnbb153JSmM899BJM3mXZ9ykDEjsGp0L6/MC8gIQzXYp60r7Zt1XRsy0TE6W1efCLmPHZryWpFHkP3KT5A9njLWYn8G/sg41wNgxfwXRNxt164KlN+1HTh85ehj9j20CAJDehU2E35x76dp0jafvnWvsRvceLVnAgmaFrAk6Dp8Q/ajf2+/Tfv7T3b1BlhVQT4rDoCNGGKM+Vq06nY3rxB8UcA3ZdJxYXDbLdHM3ZTg6Yuv3VsoJiqSQaBDCYTXK0Qyt7i8HpeUDdaBRGHT5dAYCRKbUyD1HtAH/atiQup4YlTHGyMK3aXNQ3ASGWNm2MYOb2wm5Ll2I9dE9STFCR2JdIkhZ3xyEZvGKfB2zGRjs7t1YQwxxd2ut7+EQtElExqgMyqI9xu8DMjsOg5qLEdsOXTuh92BPsGI6+TogCnDFIlGgszLwbqbVZn/N+jMasLnrOAnDkXOmUnSq52m2tWq0GsSvehwyJAoWSn3ba57GICtIakBjuncbwpANkOEDccQZU0OZEJH2jwcD9AXWIb+lPm+MwRrdnlFIgCzzwHLu5tjMrGvolOt5ilJiPL4LRg4gReQMUacAACAASURBVJzFrfS+r/Oev4OubOdooJ0oGkZ2JcOaelUZbtM926zO58OoeTPxj8cxoOghmrhZIbZZEHWpZIcsD6331efQC1AW+Tf6xfddY4bzxPp4HEuzpNJKq862pQBm7hgQuLJBtEyox4Y67jObuHC1ZaMSIQCAH+u1zgnW59+J8nm5XN60C/S6FwL3Bk8CAYzus1naQyZ1eFZzxjQtvchc5oIJlsHTCEJL7NXV5d27jJsiI+/vUYnD5dnlpiPkzGqirno1ONzA7dbXceLZw7n+43gsefuh3idAHLTlABojjJ+UXndCTrbE9mBOEgH4qAQSLEf/x8g62zCuN88rcs3zcagP+swZj2NQu/fxRNkfDRSrDixzM9hYdYo/aC667mMxeY4ZQ2dVWkIRWxJHjB/0/GpO1Ps2qwUQ6TQRYAaM2E0CzdlwUs8g+wdzzjZzTMdYgdnOTzeAbpPCMUFlrjv3zr7Mtc13BRCzTqAfTm11wJ/NrJv7hn6EWZT1Go1O+8WeoDHO3VjNBc5mX/jAEUTBXshdYJ8DMI455K0LX/tTAEDPJJ+HZ5/MGr1Glnk6wboLwCQ7/p2sgn801wCHEV8GICuPGyah5GJSrrm2v6cMAMmTDKvHspoNkC79ztqqyWODHi2SmU5mRiYxwsQSfSfBK1RY0+Jfp15Y66uGzV9uvlzu2tNoyub2KZugmsBkz/chSbKzOAugPZ8Lrk8ARoNFQIT0ddh6+QBKNNlAdnPKG7Km38GeTSf/zJ9nr8i+AwYomNJz6r1OKpkJEganXte5JOAFIPJ5GfLLs7B/93cJKlP6mb43ziYXYJpgDM0d/b4yWq0LYG9Vl/ksNsnCeWVP1Q/in//5ny9//vOf/T1kPXlWZIBZ9H4mjyp8dIkE36018tmon5x1UUlGmvDO6TUKjPV+gQXej/bH0t/V5FAABWcPAEDXMxBXFq/3ajAufA7se+Z1dIQAIprxzTKkef4MlNRm6Rl8fnWeOvWE84xnx71hg90gmWZzz9QjJOMgfd2yOEh+uLt/fygN0fXcXF37pfhJvu7Xx8vnTx+tl3yem8TU/bHv1jnO0qdxLLGO5Fafo6mi2Soqq6g8ptdBAmatm+4JAEAMCsryPAmn8Rz+tXsV2KbvH4l0AM74mPgvUw96Tzo1BT9kg+vRXT6Ho8Gf/UkY4ldht06/CluQBOL2mbbdiK4joezvNVi5/fN8R+IYAAD0AbqVs3juh4IdcLJJbLtQK1ZTc84GANIEJaevNWODq3+6vXsCAcFxQ5miAPeNdWzS2Ax3ABgNlFhEDNHB8RuOlr+jJQC853wfKC4djyik1OXyfb4vJhU0eNbvZhZF18ZwkiliPjhzG5JljwPAQVfgrs+Z4jzqJ8ujXu/X9aWEFcym9jn0i1VX7EMZ1A3HRh+WYFsZz+AtqnyNVRRtLDMlg87uTF+bR7WpEWNqECTo3nPtA1amvMEZStWvuSOs6viCkOVE7MkMyEECvg0AWCGN2lXvdRsUpaurGpbkyHL4ltAtepC6zdt7ryPlL5cWbOO/3WyMgNqyNSg2DvAVCHWU26QGosCgffnfDjbzmDxbZsTDYmimsEGO3kuGVM9BxgUZ8YF0Ezyeob0Ompnie/Jng4ETlxcDieKBRcJezns1MDNGF+ozlg/VaaHQuunT0TucwbIB8vx7duz5DPMZK1fGk3XPpwJZwAlO3r8TuCznjrGOLgBN8HYGH3kvaPCsbZUciuIUilsmLGzENMCVJ2iM2lfW0udNzJcyRshYLH5EQQCf06vUp7l/ByBJe+5L1s1C8DidR591MtGWswY/GG72wvJixtHFRtAMAGc6dr064NvOhr1czljuNzvjwFHP8vzajrF+cO4CinXer8tuYthWI8rRkdYjhypTeiavVbv/3tUJ1LkiCAgTYoM2yG0czQkOfw8m+XvG+YuCWNyU5YiTlSMwZx2th/32Gu+CXa7dlF3oOL5R0pzngV1VmYsuyzPYwTg16EQel74e+mKCAD4HY+bvPKtnG9obWSUYrDnfvc/UBlbQnZxFdAXP5B4bC7BMR3bfQ8t9mPLi9w+WxO5OHPAi4GmayHmtmSoxwEkcIa08jihd3gkGoItOkBYQ13JStobPCH0CRlMw79OpeRTO3dRhS18UAJV8hl4dCu0eEXfUfAACU7eRqWNNp247rwf7mz83c4m/+wic5Dt7Rj+Xjowc9bQwfXRv6/zWV0D+cOiWjRjjDJEJzu7UpW7e21HHuufJrkC2EjQRfO/sMsGyZ8+Lgt8O3mSTV9DSJq7OCJZ5CFBEQ2EAAH2GfXp8iE5xWWCbXa2gq/ftQKL9DzJ27skBm+jmBLo8P37n+nc3mX9PBtxBlvBTxmSJaQttYxvkmQ3Rs4Uv5fr+0Yh5ggD4prDeVmBXW+09aDmXSyC+qdY7gBOUf9Yb/033o/0Q+yDN88RyKd2895GSiV0TDvs0IN2mB8tP06QQAjXOwpzj/vbdu/TbqWDjo2uNmNBl5hw2twm2uYZa73dv317+8Ic/2GYq0/znf/s3B96//PKL6+P1ehp+Z0Stuvu7AeGdwI576/c3b16v9VLTRNk9AQok3hxcvlID8K+XDx8/2avT+5Tl18/rN6+Xn8Q+CUwSWyIZZ9hrdGaP/4p+0zPBUuCcsQYAjQmSwwCQb6YzSPzxHUDU2noHq2Vg+QyUkSwlYzlvKRJ+kZkhBdpVAvCcc15QBvo/tgW9qPvX8yauCfvjSSXAlUGNAEwZyZFhg65w0C7GY6cQWF+JgdvY6QAaCTj5+vXy+dOn9FaQDmypNmwa24HaYXezH/EAwCkJow0A0M+kfaJ6mFfgXlsdfX7Avkbi+mgX8M+w2YmzxHxofx58iDIPUsYdjcJ95rN5Hv2OZHT0qC1GXQAllFO6aA5fy+kFJukz21fMPXDe+K7oSCWGo9vVb4Jr897JIJmly9givsf3/o83t09CufTLqVSng8IHljKdmagxXgIDuRz4iZyfg/92q0wn8U1DZxPiUHaR12zsPVZL32WjeZWF2wFNKCrz/uMVzeAvApDgGzrFrsHWZ0V/leIRvSgOKBTv7H18jwgIKGiM0B4HkcZ2YQDIOQXtNBgwarsxtjH4CvTVGVO1HHLIv88ugUBZKJ56/eXobgdwOjU4GlKyWjfT1NTF9fmLNXIta+aFyXNBqQfgaXCAA7kcZ/aiNd9Tac178Pv9QjAOywlNkQiQe2qhduboFACpHHivs3Xp9t8uyTgQZPWQQzJ0PqCzSZvpUBkjQvMX5GaVXlBiUVmEDtfTfLl/0KzZ7LOCUUoioDJrz9VE0PI8mn5or/27UY++nGy6IA89xd4wosqyps+axXkE4aZ6w4nk7MZzbU1o2R7s0UZKW3tfR9TG7pQFm8GRa9EHc0i/w+HXNZETvYezSlAnZ2dmLjCsK/hpSYPPepFpURcFjmkv1PnWQYzH5CSbOAEwWCErGG+nXtZDTlR+oms8jrJlBrf32tsGVdXkG70NBf9Os5fXhIUcHAJtulOvtel5kkPlun9l4F++Ws2hoqYSyE1nDR2j+cUASX4urYkcjDlKsWi5gAs5PugdN9oUIj+YAj7fbUyn75OzxL4qsH2obLonQUcxovOmfsX5zlndNY28Z8teVhkjx1qhDw66onqBffMarqBrd89X9sLr38ahlrvOpOd7AABgVnEPGMQZsGYPNsCx7v0AnGHMdYaToeDeOXtLvrrn/H6OofPztynWOvtjBCvXmg7KPKt2sqt77Xiesvg0HfNnRsDqNSVzUt3EaFQ7stSwd6/YX2QSEIRazZXlHs3upr7g8/Ev2sul2cZzAG5dfRr5il+CTpgBja4n+XSGkZFRzCNHNkZWdQenANSEhtsHQQYAAGZQz77OoD+v5ToT0Mf+ZG+UKd76jzXbAHjAF3wEZFAOnBxr9Oi8pr+vTqNotfod51TX0nnW5xJk74ay+rvBkMVIoUlrQAKt49ZpVwb0KZ3UZw/7/djspUoCBcy2P0S+IyPPyEYSTFvnP8A62SVw+oyatQqUZC0cgLUeXWusAGwCANNnRf6jhzajYMo7Z+p8Tpc9qgyxPgSy9vHaiE07nfOqc5Q9RcfP6zPNY8ll7R/r7oCw/p2Zpq5LvzOQYmpvz3aC9siX7iMd7PM+MQjYY9YM9trs+TKfZ/UFcMAVMFTfm8x1flhX/T3Z+WSYYXhJ7718HdDNCTDs6PLVNyNN7/n5p58uv/vd78x8hWGgNRQI8C//8i/e19XvqN+lunRT129uXGrw93/4fViZz55d/vN/+s+XN+/eXb6orvx5kjPK3t/ffzVIpP/evHlrOUBekEPYcwTErKuYdnpNpXb6TkZXTp1L7wDKKzwCcDCNIgdiPe7muDo/mpDjtdQ0A0bVSW+MOKARpAEXZ9DLzIIpYRldzcE7JjwNexY71n4SE27KcNN+C2TR77T+W/dcLo93kWutvWTg/fv3XktdA/sh6r4+42bFTqR9DXuAaQiDXehSjY681Frp2W8L2LlR+Gxm2HPjxJr7JeypNASxDmq9ATveKqa6GVurR82xnHw3c58l7juJjY7FrnDWve4a795y0QX2aHReM/+KF7RG+JfRiylh1E/0eBgAsSf0iQiQKZul9weYVxIzTU0z6YkSgI5WHGcSPwGdI6DMZE4BZ9336b/wTOgnXRvg3jr+/7q9NwOAQ4CBWcZ2Na/bnWRxSFASE32ehmU6e9NB4T26cwAA0AuCBZQks9dZWMn7IUgYjXry4GRj9yKmFhDD1WCpBzfjPzr+YYEU+Q4Z7UwGyGdw/qOYEzTK8RQSCUqIwaL+EWfU69uZs1Ko7jIeL6Ibd3Q8l4ESwsfGNlOV4JRDv/sosC9B0kZzqNGEYq9zxoNQw7eQpjCdR8YwjbOQB7IUoJNkh8+vA8JQFz2d2Ox/x5s8xnnT/m6kNSgZDfZ0QwTu+r4129I0rA3zOeCYnTwJdgatf3ZRx0kJTzRahoyVqYpFbwmAOUzQ2WhgJeWeTpvMMB9Z7TV2skH3CQhDzpdj2Y1f6zUahkWhNbNaxPjhPmNUUPxrH6cngjMUOKkKKQ04oxCSFeBn7tVUJvye87dmtDZoWTLbZ3Q2o51o2Vt9Fz/LIA/qFd/HPeAk+flq3LzPbXai/Ua3YDDNbFk9MEJJn4Ec38+92diMTCrUPl9XPTxKVWRklZW9waxSvtp8b3esAQlOhtvrZQUWqqCdRhmQq6vL286Gng667sdOQKeS0A1fz6ffrbox7VkdCJ+p1QzsyUi/G2e5UWOC1ABUCZAt7TRcGwS71bfCWQiacRbIHOtIMD7X1X9v3dqUJ33XdCijP/eoL2SDYDi1tPRRSU8Q7BJNVC0fBsF2p/n0QM5P9iaBvGWodEDtA/Lj/YdSwef67ymH6+/jTPkaDlZ3OQ/PFVuRgHyebwfCvSd0CdchSN5fse99vgc58b0P3eDvpmFbKZI+AwR6zTQAwOmzzgL19fn9i+01pjQAEKAX9R4742WanJ9jllThW+hP2VOXxjnzvCcGsB7LYRlAAHLhPT+VhtDEy/I2JqOYqfAQejYyOgO1DbpnxWeAFDneoC1/zzPu2vPNDNxNTmFanPdzsq3YNyQVKr4DuDavRP95PYbcocuQyedqJNc95vkITlTrLBBAAACjQqd/tmRYIGD1CjLjM2Q9W1psS/smAyZnPI1bTQluQoY1T7D4uHSUGSrQdy8p7aIpMZ/RdKOc/03HpXO8visBcDLc+gxnzADw6OgNSLRs2g/2mDXkLOnfZN55fs6LwQUDvRs8cxnkGB02z7t1WncuvbLC+OS61r9tertfg325C/v4nD4b26ma6y8OnM10e2yfl6ELsFvYKa0V9ftbH6p3gwCblwVtwgLSfdM/AB2ddWqJQJu/6Ry/eHldplnuwZMA7tObQvoBWn+aFr52Tb8AHnoIYHf1pxoJouPFblBDupvPXywHbw1MXwyav3712j0D/vj3f3/543/43y5XAuHv0x9MUxB++fW3y99++dvl85dk/XWfkh/kw/vYjKy+D/ac7iHTC1Jj7bUrOIt+YFoX5YuUFctOArylwfYzswDMhNU9XD/3ushHdAf8lvi5PLCxhVkYD1/3eMAG+7ablLCUhTv10QtPGUizPMtvgSPdDz6547MCwAkyGztopHIBKH2PAAAHpqXu6zx//vjJ4IEy1S899UOslTABtB+O4cZkNOuwBr/sp9bC7ABNiLi98zlyA3n5QKr916SnxZBNUGwd7LOVuAk2G037YI66D9JgEM34MboODbDLmuPsx1OwrzV80thE9UNiYsM+s4qVAiDnmgHAI1vBgMMWUYzhiRNqgrq+Y080gTWofbP+0P/qxyFrzTAXOAgzIDoxCSt0F40IzRDyaMb696P8bunylvGvGEL//l93D08rcCwdF+cNJXwI6qm17HtxJLjBZUi77jOYmIYcp8zIWFFUFDqb6GyqaZ99+IGYLYcQBO7QJCnGezktpR3TcAyHwEq4c6dZpMzATsBvWlOR7Px+o8peRDVxMHVro/cIlanDrbPFqZFTJAUoodUB9do5uI8xYFOXyJa1MNcwNDs1AGlvgvZRWD7C6FQ5nQiuvb+nwAdNfOqM2XUec38zjuXYAG7VCJFNrzFbbN5CdHbwRo8GFEUoSmS/qcPdaxtD31rifjfGbP3Ztc3i5elxxhkdQlCEPGeMWwOApRk2NWc57g1iMP6WJeixUDXbYFCGkREsXtuyFbzevTGCJRzUg/z9YN/RWmQaprMKFbA2LPWRo5Hj6m+xBKKOxszsre/MGD/dd87jET2GIr+UzQ8yo9S4T0d7Ph/GivMKmIUCRSfMIH0FAQUubMhW/4Q9i9WZqjFiEtCLhmDb0O0Sje/WvoGa1pz3ey2uxdzI51TnT7AIW2E3+ZNjl/O4gtw2x3FDvbKT1h4WvPCaixop52bVL/acDUd0K/5Q+M9OiVkwdVbI8EeOQzOTvjEFtyOCUv4TlgPB3Krh9Foy6WCXREkn2qkcAACyjY1Y+qWoOWcHvWqH+BSMTccb3R+nbdfYKWOh36Xr9LFDsM88TYN637qmpongNGS/NyzA/qMbOSbz3z/Ww5uEqN9PGcVoc470b8CaqcsNviwq4G7kM3X/ls/2VBnsAt637Mmp43/sWX60DgJfDe5p3dunYtpyr1VBuoNTEfRl2SPjo3Wy9BmacOIJcc9LTxDcjP0m6HXTYDve2U/O0VxDX2+UFS6Zb7DFTqCz2A/W3dmklgdOkIQAzPLPhJGWUXjtTsxGHFFkPO/Z1FPdZjJVXfXRf2XqzOxbyq0OutGslt3oFeeZPcKXiK44N0/MPmd0bhxCHH700Kzd9YzwTgyagZ1spXXy8G2wgyt7BaNyuZe1KTRPbhbL4OboseRMlv43GjEGLFDwmU7lCqaU3VXgsp571O/LBrkUq01xo7/2eMNZHnGQg3k2hjxO35b3o4d0nyuRMc4R62u2zWq8m2oVzgb7DfBnv1Hr02dRRv88hlnv1chEglN8TWcDO1WB8swJAChbHgDg60UJgJnUIHmzxzpTfrJ70aCnMprwZRmgkVGtp4Jp99saFGdf90lBvgKegC/y4cQC0I8yuxrlZ//sMWMB9fPzzz9ffnr3k/cbudP1DUoJWL9+np46Kod7pdGI1w4Ibz5/TlCt67SZnJ5XYMLvf/97n99Xr19f3v78s8vgtAZiAPzbX/56+X/+5V8uf/nrXxzc78leaXyH3tnji2Mrth+yA1p0N+cw/ivTtAikExdQGmCdpMk8nuzwsKZZIMf41k6cdfRvYo0E3j4/qaVbSbxFEy8YaLn1mSsYWbA7pcWasJVRkPoBTEtSJICN94t+De0Bpr1NE+QAOdaR6tNxe3e5lyx8ezJj0QFrR/ql8af2vCUDo99R/BIy3AHq2E90s4ABlT7o+jDZWoFcBnfsg9YqQXp04PQbDAjPBMZKksaXjc72CV66NzrgWM6es5f1DIPmIaOZ6WXhEob02CGOiY8TmU+CmuRavjPjIiNPBgO0z7a3E1RIMnnqDbHOZz8d7NIEN7DHAo3SC6ElD6M3HXpryjFrgQ+xAICzY7yM6ajjxkjiiODkZM5kHn5d+PRvXd80qmYVomhbwzucRiv40mpjvFMXuDJXRUpYDAKK2ewoD56NodkDvQqmA633uZlZnSOCXTWe0XOA2m3Xb1PI/bza0DEaCcEkQ6fP0Yme9VHw72vTcXsemlETw6Zt5yqv2LFz/UcyHjQciRfQxjynrNQMIpYxKw00YzpS8xyDGEo875vOLvcSJdcGTAON8lEcDXf0PiiA+gJnfTzeJV1fCUQwysgPRh5HJl3Yd0lCH7XnLcffjAg1l2PUEF2g/TybwRGkbge8OBBn533OH80Bj9MPWujn7Jr5O4cSQiFk3Tv2g1r3lXHc5wV5HdpqnVkc1QSQ/LdnkjqMHPReZIC11PNZ4RYAmOfcxqzTHNw1dmQuJdc4bucAZTpR5zO/9r+g1s6KRL5w8nB2AdVQqjuwyqlz4EhNLHXMp3KDkCGaXR/vRXZ55pl5W/qqn+U5kA03qmwgCQUX9pEdN7JNztgdSyAIyp2dbHmEn7dBie/V/TeeXd5I13QE0XIAW6upM4K+spM4aN5eE9Bj1fY97PnL0jEJhNWFNyUC2cs0eWLMEfThHImdZ3RG0kFYMwVdo8UO0L+hqo/pJBhbdPI0WCsoa1DIezh/ODXTEMdwRl/SLEm2ZmYr7WSX/h+9EJ0Mc2y33Ni6ibO89nxYyLkOehmZ2Xp4A4icg+VQ03y0qD97Nz879YTPWymRPjdjRCPnaOvrDRLP++Zs8gjsorMwbdKbIKWlEtb75CZjz2bQw575ngvwxobuz5MlxaFnnSbAf/YHDgBAAS/J4jyT0w5MmUQ30P/nDACQhOC8yIHV/afbfH7YIzIyfC/viTndlp4GXOzDBig3cJM1ZdQXKPTO5vgzchpLlYUVNwP8BZCegB5AK2xgGu2Rld/3Sqncet+oR59Z5+lgRsfaBfYzUzO8snDI/Zjsg+8B+M9a+Xx62dqQsiBI1i1sPfARPXfmcSv5oHptlS3kjHs0mEqwmtnHl6KxWIBXAswN6C7QdewzviLnCzuAzuHel0/WNcM3/Xd92aEnY2/a/HBm3xX81ub6++qs6BnfvH7t54xfVCZXO/ijBxPoZ4KR1k+lbuhEd1K/283WElyksXGeafdhiT6J/Zw+C89m2XBzNs5I9muCNQRDCaT23HddOyPAQxdVEk8ls1oPZYhTEvDgbLdKUzLOL7p0Z9qTyXz15tWaMKDnfqnSvmaQpeu/fPrs8XV6SAEDGgn+u59/NjtAdu7d7353ufL+pUmkxgD+65/+5P9UBiCGDOcfHRhR6QhZph80c631mb6Igla9RgO9aZ+sN51cjG/rUpsyZZRNx/fJtKyU55haTgJGQWL9Ltv3jsFz4qcsXu7ZfSHoN2NwIP6Dg+IxTUyAOX6Tv58M9POMndQLeh5PLlCPjdaSu/xEPkQTk5YtxWEPj3KqL5IA/5eZsBf1C3APAZd1adxxKOy6X/yNGZhTpmqgqA2gNS7x683d5e721s9G2Utq/RpYX+JrwQCwDhmss8USHjaO/V6xYQ8h+5HXU6pBQkSxqHtQdK8BSLBJS/9TXraarrfvVBuVAjrY/hhAyFlnakMA28GmL5scG5rP6WyGKQtjkHMZPbx9tYBDgMNbB8Tn3+CI/YQF5A87JwYA6MgykgQuJ4ohRmAGCqkfGTWZA7nn/Qjx8SG0ke3aPOojLECjk7xXoQCAa5pWE7k2cSp949zt2EJQha0sNPc4QQgbQqNtmQEqYXj9WgpJtJrQFJcDCMiP0q3BNu1iZMgBE+yAifpDMxYyyJ2b7oPQ2uoEpSNPNbrdo7DxTXIAknG0wVTNWPyzjsbYtdJnJxJDiFOUNYrDYmEDADh1tcbR43ozWN6o12iE17pX+naHOiVKZhQSSK8V7QCNEOQ4KzvbabCg48V8z9BaR0AsR8hKtGMV2e8BzFVZZjwiv9+N4HYtH2UG6dS5O6IGfLm240R/BF3f97uow3J6CkqUapUuxnt8ZhJcls4yP6hdmjSl7eRx3M0vGHR7yy/TE3CAGFvTgA6nxo5mHXqbvzpouiaZCYzUWpNJLz9lb21EBqBnUGgBT3uMVByTAiEH8I++BQLgNurudelhxiGZAASBMwrTTv8YjwnYYYVNg5WRUUInca8AhMv577pxVsTuwMmctd44WIy4WrqOuu5YoeyvZTYHPLse4BHKLHWzrq3rBI4pozhOK0sxgoUYjJwPqL8BB1IeYJR6ZKRBqnP/G9jiTOV+96xmybJzlz+YwBE67x5zGJkeZ6bUQIwiYKPBEGZKN1OhZ5Rz4X34tusncbgAD/VvNYbSD4GLzryMt7ohK4thGqNGG93dJcih5MA9U3rWBpV87T1naDa1nayHUb6zdOAAuo9noI0XqwvRnbMHgO1oa2ezvrs8gzNKIJSGatvw811Tx8evhdG060VhXqygt4yaODV7/vG0C/x9zzreTQbJRu7zXgpwJ0VwnwTmy19YtdzJ7OBk4bAlMC0TbtzM8hsGA8DrP/aQySB67xrVNej6fMekz6YEDkp39DjnftmP7vlOHJzA8Wbisg+zqWUeYD9jAqipf5C7JRsN2vLJXaqyAtIBfFJsSoCjQJvvmjIhtiCB/rTfeBs+d8MewrTyOpABrk3x+wZjDd2TxrTtzA3Q7LWUXUyZiJ7BHeVFyW4wnz3LGDit9xyfpxXQ+5TpPsrZBjNjU+nhspNPBHDTb2HdvbKL/ZFSQ5IynA/k8HyekQ3W0Wsh/Vgf2GVGvnZKCQgmzUwbZWne96FLpAMITijHc4a6Wdp8b4JC9W3SuuA/yJrMpNYM4vWsKv14+/btArew234GZXXVZ6osVwILgix9Xtcm04m91z1qVJz+VJNA7ZHG79GMwfN0iAAAIABJREFUWn9XsCvAQyBAZryn6SMMOgWL1iMvMumBeea5tv79IuBH7YLKAj68f+97VlmLXr+5vbs82IcOK0lr8fnmxuMAVQ7w+cuXy0eYBANYAswMULTBbJ77wPLwmL+vlw/vP3gCBTKxklMGoJsAlW26D2OFswGAoH97ny7Jlms/3bunkx0SGKfhH3p8gjEGc8vUUelH2Dyl24u2bqBNE4pSPsPewTp9+/adjzzNysmqAwCombUbIpb5YdmWXN5/TYNC2XLJgkALlziEseCR5YrXysjFr9h9WqIvASO1b/bT1Wvp8dvls9b14yeviXQDsqjySMtq/X7W3XFVEyNeT/fxaoK4/iX6Eh1usLOAwo5xs8wpj1IZwPOCkEdf9EcAAOsbWxV2QsZH5++ce8jJgJy61uoHVt8/Pn3t0OrLAgEkJYOJh3Zfu0nhBwBY9tp+QhLPObe5PiG/16F9mmwT/9f9fXj2AyV37aeDhZn73go2fga1YalzPDsnW4lKke8HmIuXTe380VVPuWv2ODRyZLUApup0I7chLZ1iNS4az0Jdb2no+j66lSIccmB1r6Il6Xfv3r114z8heCgrFveYGc+qib6Go49Sz70lyywEG8fCwlQnNw4fsyZ3c0McINN6xxxIAv7sU0dguAGSmkBAyK0z1zFtvhbZP+azFrU1wmfluemsAQA2mDPrONlv1oL1c4DJizT0W/Q7xlS1hEMNa5xFzyHmMG4HnDqXXf9HAKC9l3Ov+7Vh73cm2ImA04HTTva6p8hqHP9Ng8I5mMZzOaB0cm+ndQ6QPiODla7ZoVGb+u2sahwwo59QWEedrsO+03nahN1JTxqrCQCBUx8Mb51V328BgOn0ke03krw6gzcbNc6qFdMYv3VWNMvx1GdaFsN+6E8ckaPTvFTRBk+qS/gsSjx6JH1Spl5I9r2AEvePAtdkhlPTJQAAjMQh4Bk9QtBx2wikYmo64Nz9rA0nUwkTYHZWXQELAJBR28piWSl+zq2hCwI08Hi62OERAp4aTPUjyDkWMOAaN9fcVf/V6A3xXtl+GbNlKCSr0k29F0CEiGZBLU+xGMDjzHAt1CmU+jhLR3uQfT9PgUmgSj06TpWB0e4lNbH6vBwmGowJJSdDoKDAmROaS9WQGZT9qpnQoRDnMFzcOEx2S7WfbpZYkO5eY5kUHDnS7ci+TrOYJQ1zPZctHN3WsXnoQT3jQvsrQ+iPaQuR6yVjBbC5HjRzyfsEspCrBTCtjMO2w3GENAVjIPoHRpbKxaJnpy5A99rh7AQRwPKzgzSDFbpFs6d6Lz6C7fNwstEPy/Eb9gbQNPqg9zeAlDiR+1xiP79jAAygZtojRhqSdTqc7wmQDABg72/ldzZAHfZgg7bV2dXpZDhtZQZQs23cHtd0BheWjCxHY0uj/LDQyKsjRxmW17/B+ZRLnFbuI7YpSRDrg0PGevtv3CusCM6l97tNr/g86sHP0gA1/U22QnEw+pTvJcB1BtxlcrHj8p901nVP8sHYa4JFBVNzvVbQ1iA6Mgd7sb2c+nwz479se5vnZg3yFPRROJyjnm8o1HPNli8kmZZ+OvRbammVu6ynmZifqWwQ5Mw+4gCbpw1ln/B/3YuKPibt+J/fhU7M2Vu2a5WKRU/+9NO7MkevnW2XnTBl3RMAcm/OVlYvYkex1wtobXNq6Wn5yO7f8OpVsuNfvqzeNDc3t76+fBOXC5VWncAvunjJoubWv3zhOn9dV1lg69UGVr//3d9dfvfzTw40b77cOFtMOcjHT58vf/rzny+3d/e+DzX9+2ofTE287y7vP3z0lADJSAK9TLywPBnkViJn188v+UdnCrS6fnG5u7+7fPjwwdcRoKH3KVvuLH2TG6yZvof6e8m6/g6wZRlqsza9n3+jnwCCpr6y/LV3hvXAt0uD75TwJtGYOvgkuxJPzTOn62kKg5kKLVlaDABPeEgS0M1+y9I1c+Du/vL0oOx/mGqP/t3T5cV1AAzHFgWvbJcL/kcvtW+EwbD4+/gA6ZPw3J/99a9/u3z++NFggHzRAB2buWW/pSDUtK/bbw8AwL8B0OZZDni++7wApkc/hr3RpRuTAjZwgU4i1pnxrlk6L14MAAAmbcpFMsJS70nSdpVOtg+U1hD2T86KpjcRD4T9zrnZOiL7rvsQS2O6ZXnusg/KPm0NRNWD0z7b3/6/H8IAmIvLwkzHHKdoOkoW1IGao9ziILQuwbSu/ZDL8Rk0bB4MZ3UGhkYd22gCBoA3YlF2Qo1bBryIsH9PB/LWOTroM2K7jbyy/Xrv58+fjARp1IgWd9Y/Y/RmkOLvuzxZ8YCgx7rmZoyMleq4hLHZNZ43DYyet455k0O9sRKMb6G+hJbMpINkVGfwCLWQ6+q5haalSUWD1VEjSPDrIPYqObLs/x5vQeYcJ2IqpXkA5EDGSTw2XyQIsNyMMYppStUAx068upLGidVlZJCMLCLVHTkI/bnExaVgtD76nRAvN0Bp7waPZhsdsv1vxwC7CYq+A5QMmWIM1XJAe69rPeoY+lDqoLZcC4DKyiLWfWWzNkVnj9j67hz14MbZ2QFxjBVnd4/t4zzKyEIpWo5ym6OB/i4nvnRf5FUK6mXHoCEn82xNh1FUdtYKWcCpY682NSnrSoAURs/WMWcAYDXP4zlb176cpQJhrnsaIMoCN2DjlIWwHOAGEdTPElSxdjFKu0kgz+X3seS9NuCIlLQcVu5Na4CxdY1bkXj1LbFzoXvoBnKWqHOjZvbVizRiAgDgfOF4zfWOHOfuAOj0b/UpwJD5+QoA6L7dj2QxVOi1sZktZPz9HvQqgI+M/4kBMHUB5Q/I6aqRVGDXz3mdRwkMz8e4UNPgnSEUAJBRWGJiCRhxxqBOtp2mZtTVUMo6Rs5CDsxFwb4ahCnzr8zK23c/mY766eaLX3PbRsmxsi5C/0sVP9s2zks3eVGvl40hGKcB2AgqzzKGrl2f/Q4AaMOpgog43cRRe9/otr6doziRWx7shJ4ytH6tlMMZqGw7XPt5OkMTaATYZqzZ1P/UoHOOcITRJ9hyr4NtZs4EZ5ca3XU2YC7RSNTAUx0WwEvAggbbBKxL//XszkAKG76epcEqddrr98MXshofkw1y/V2K4b3qRkW+N9B89KcG44peI4tmv8+y72FA175GFZEJRCNzzPXpP8T9zyCGICNMxs2CnNkkr/uof82/49zzPlOy1U9i1g93L34EADifVSYXmTfrRlNhM72FfkwJJveoNOmKSbee8u9tXQmUTKuQvjifOdbA9eRtNjlldmUhNUZP5VId3Ywe2PZsNnzcfZ6WrTSANjyxriNBr+uIPQlhNG51Kn8DdnNCwDJ/B5A+jId0Fwo7jrF/7iI+usUvN2HQlOXPprxPzMtXZgPox3X+N7cOwmC64ndwhlkPfY6gTXI4fy/fy8F1mVz6jALemy+3riU3zbyZSHRAQJydadV+SN+rHE7fo/XXvkrH/8N//I9mG5jhJSDh/t6d6hWQS7f/7df3lz//5d+cvRYAcP1SXfa1718vf9OIwdtbM3GRqf+XsTfpsSxbsvOORx+Zkc2rR6gB9f+nAoQCVSAnGgnQXBMKAiesqmyjb7x3F1bz7W33ZpFQPOSLCI/bnLPP3tYsW7ZMD8zJmNkRd8ct4pZnYzKJpbEpFAPdZtqYwfPtLQCYBFL3B0tCa6570TqLiaDfbS/aCx77G40M50ttt+P9PEutn8+hR+hdOBmPRY8dss9vv72T7rZML+0XKc7f3pph4c8q6KG2DSXmyhMc21TweNk8VbRv7kSZ83cqJn8Q2OYkP6rzazqI9kA1OmgPo2iiM6CfAdbLni0b8Ph4fHz37vj66bOfjyb6KPm3cDgMooJ5yhO0frCoOKMa1ce6a51mBX7HKQEA+Lf4noBQyT92DOgJDmXZJnFPC473pIEYrXBbih/zWtZV/84Y+JWTOR8F8OopXnprx/GgAkWnV3ldPJEPQDOtzzv3ya6guOy4cwAA2w52nG8F0rF92GKcin8uAICEbBqQcNJPK/v1FX5ZFmmPc+O9JBARPUiFT5X1mSzs16RXNReY13qRqdzXCUEDcerrhDk0ziCFfDPK/XmYopPK8OjPjPvzdfvkbdqj+2JMBYnQDNezNthwejhEHKv+/uJlKlEgMhsA2KCH7o+AZyJV+XOC7oh0bYERHVTNGNeczYR+G1kPQlTq0lO9dweB3COjOCYAwL1NAEAGKOuddxoEoIJx1m4xHVT+3GBhHY4NAuiecW4EoPlZsqEcvgjDuBLVz7u72ZTr5bSr4O2DWOCFRFuvMQCgasLLF058YoyC7OpebDjc35ZF46Do50q85q+ZsE0Whn6+xAW7J/z8et0Y0b8CAL2zoo0zqJvBTf68e+RPAvAF92ygZSeTeWY4KoJSgoSVtLcCoXWiKmfjVQZAzsDuI8do63P1czkuetk4B3oPZxmjhOHT92I8UdadyRDBuRPIgkisR71b7UwZQo5KIzbEd+KkY4+yrzDeDgKpEA4Ka5xIgmFTt6p4S2Jge1EgYSa6fAfBENcghFf3qkTI4kYKONXyolnG3ddoRPiafGZitPxn2SqxYiooQ/AKDV5TLtivBpmoZo9xarpOjyyU6B9nytWGrElQ/6zRaRKTMWK5jAQBaxHpM/Okk6rQTubXqiJGJwCYyuNomizMtdafSSBWJUjMLJ0rz7MWvdjIaZyq988zVwYCJBwOAH1+BrCH+cfHaK/Jbor98OaHH31Pn79+Ob5eXcXGqi1CzIhWPLDLum+e90oSaxjWWLzusbVP/w0AgM+ZCeB6/QCD8l0AfZvCONuwADv9/OnHP5vWgUo7NnX2aHM+9Gxoq1tTAVYVbgNzjM/kLK1zNffrZMyU2eJewyanJ4nW2XSPHM5d3dfny//il/g+79MRdJ20qhB4ZKH9hCYAMG07Ngb77jWfU1Wqw8Hrcjb27GW9foOeCfxPnuUS48o58xlaYNDurc73NygrA4/KsCzCCjDXSNzdCpYEu5/QSvKJnaMveDwX7FeeY+wdNm/u86x7vh/h1H0GNqvNlcYne6KEv38yRmt387oAShMA0LpQ0V/X9sgUiZ1kOxEqAKBRd7HFW7wOUL1GqkBFbDn+D7uu5Eu2EDE7J508+4rWKQE0/b8slHO7T2zCe4lZtEZOmsdIs/kazo/pwU+TFBLjLLvQZ2oGFRu0+2T+FX8UUU4qd3mz3osg4tyXsyRoujx6WE8ulv6SFe+lVXDxNMmdE5/TeN/7uT6FKQLYj3lmtMbeX4zFVvusxA077YNxcktzpnGcE5/6Y1oKXC2uoK6uXaP/3nz/vZkBOrvyEbr29+/fG+z9dnVz/PLbr4fYAF53M0JTRVXyr9fKZ9tHXl15bHAqs2nBnaLN2J8ke7u1BABbn3d5dWl/qr0l4F5bygVFCkP1tVDx9Z0Cn9caFQDIOWPccsBv/RJF36yf7knHrVD+lTw/eWadhIjTPVofwe9JGS/+rYCWbRcAegEOrY/2jNZez/LVC93Dve9JsYXHBuuzVbDRvd09OEm9EjtH+8XxSCrM3tO1d5xvAwBi7jFWvmB5ktucZVoBdf03l2KiXB7XYndcXjXB3sKVjKaUn/BzG5N1bC/a5qif6xp20WmLq8am76o5NpA9fHJ2ass4M9j/5UMqBKi/+1qewEjeTPb5ucl3Ys+T68XewWR/aBGCsYI5Q7DgYURnGhXXTb7u7ym79tTvNivxR219gLSC7THNfs//e3X9qIdKAhtDVsXDIYwxjVIcRgIxB3ANZDAY+uCJxEzE+TwAj9GPFIku7V4f1kDLjkviH+3rdJDYkVZO8isktx+Oku6IaRgA6ExblP5xdPTOgDay4PT96/NIVqCU8MAd7BbpE4qmawcAsAE5FyorhY/En6qTEDmcloOW9qkk8XphHEGvTUIZpfd1n11vbwodxDIiuGaQMO7Plf7BE8FBZRMGjd0BawAA/m7jMseQ1PHzeSi/es0AEdqr7g1asRyC0YzNSSAPukkyZYXNgkUnzriCHfV6+3pEjxn3biPcn9FrYxPfgLLsuX5M3K6dytCwcOBZ4IM/+3WdEe9915E+1imw5sAO4uJU9h7e9YGRpG5lMl8D+4B9t8C1VphmQJHkZG8GocIIMuLAfD9VbIbCOB2Bzk3OhoRPUn3mLMnJKeG3oa7BVmKra3j+MjN89e88T1179mzAPIIdORfvvyXkF+bF6gGkB2oIdXmfUdVzYJb9AwLuP3cv88xcBaF3uPAQSXTWIawc7jnOPYwR0fuozpD0TXCA4AunI8fFaCPAQkAb2UxV4eMUkjRT6bRzlZZA22VItFBn955qMqnPl6PUOXAw+2ILrOpaPXHCZzlJEs5GlER9PgKbBnP0nIZG7ra9pY9ptI9As9rbud+VyAQQSF+hEuqlszESoTUKCTq1fIkqIxVTIqnSc3AVScBInZ73kKqmHbNIUKSgWbRinp9tcPsdDeqiD/KoPtC0WGW/ISQWYNUjj549Pb5dXh7X6j+tWOdTrbGqjqXdM4bNNppklz01tA/Yc+dJ4Ll9nOdwg5t1xm1XOgcA2JfZ/8vSr71t8GdQ7K0AXbs4qdpUtBFHig1OtStU383MCEMs4AtnfQHYg/kCaK7fSXTilwIgzSq69hIMI/4M/TYsqikN5R+EyXEGbCwGlkvue6zm+TMgEZ2+NNTc2K/5rJwAzmku7as1QF0QDHooz2MDCqfUeYIxBcgz4FsaE32EeX/Waq7z3UMEkWnHROxp7iXOpX+v87KvZAxxE/hzbZIdJ1TYbbRNrs+E/l5mof2tRSmBtE+rXo7TxgSEek9/le2Ulf1jV7ClBNHMjicB93cdSdpTJT9ltWgNKMhwphEd5WwpIVC1zEns6AHWnpadmUCtvkeJIBop7GMp8BvcrP/3fbQgREwCeMLZ02frHgEAkkTvMcXTn2dN95kBnCa2yZpm4kl+tV8XAbS2fhHXaQ+4INT2O71Duko5Q/0Ex4ahhye2TtKVMahb8JP7MTtzCCdb02oCnSNutL0e+1ifTVzLNeG39HetN68vdeYkliRf0BolFsz4W43607XrGf7t55+OH968yR7p1CztDekOSPTv67er4/c//zg+ff7suPKpk8/oR4gRpvd9LwChrQ+fPok98NHgjTRj9HrdgxJ0qvQB0bNe2BvtYb3m6+W3BQRKu8hifE+f+vO1bsRGBhzaviL/z2hFbQg+M+uc1rSM1EsRxtoMBUaZMHUv/awHgeBPj1e6boMc2teXx83dTWfIJ+7QZoD5YnC9RdOUmLJXfW+moaf4gC/ErimufCYhOutOaCrDN1f/zexufE8MpJ8Rb3gtXm4hQgH45Jbec9XuyRm6sb4AFX8BAGrx0FSAm9trsxP0OsAKimLT3ooporWPLang9Si4OtZyT/zOadjfuteTWKRnhueC7V9xeeoT63zIdiV8TSvkbEXFDlDwdA4i263JG4097LdbjHI8N1qXZlHMz6tx3PYPuxWWAsVkaDlHOJma89epQt6H/+XmzgAAwZaDVkYGjb6JiVKS+De29sYlMMBAE2xywTtgD7LmvzcYMrpYACCOP+rE2vxGloz6pKdVxtpBe6tr9PuRkOjN6RG68wYioIbWRlXQxtGotpwWKLTGE107WF+OrQq1uj8Ot/4Nw4dypDdpEyuoMU4gBoiyaERDQVLX63EsL0rFcQIRp0AAJcMTwCMCHyQpCr7urN4pChL9b+qJqVKmA48kPF4fjy6s6v+qsJxWZHh+PC8bl0F7Z5PuQ2QZpVb2RyWoiqHzuSRR8zd4rTSChn3DPiGY5X0khCts3NGxn5GNUMWJDGioim5hxgQVMsL6XiU0jiU7Z5kAD3qpnbLFCntQGFGFMxQ4UcccACBUncub3aNo1LNjSzagQtW1/dKJglfQ6+sgKe1eiZBPxqbxPBIfRDwoVb4pEkUbTEGvBvlQixArIhjWtQlRV++dpwCYBplgGbBtAjRUUfTM/O9K4KBJdWQdk0BESXISTJV29C7PAJAgTO7EANWYmKH1CfBW0EBqsUbWK2S4GEDqj8u6pgeuLq4CKPQsa810v9qpPqcePZSzpP0mKiS9XFNYbNqAtFokiPd+oqoGW2mqrNu2hb6FrTDl8lqzZXclPvaBGfWtZtaG+DqYwHIGiBKcIqQU5DsMGOaIyy4q8XVFfIB4TgRbefU921nnuw0Kaa6yRm8Z5KG0F1BQVDEFV753xPE8P6zXXuYEZxrmjwONJhgOeZYApfLBJDfLTkiTZCTh/DxJRmy1LszBowPX7U9Cc5Ti8qP7WzNiNorH9ilL+Vn+J61X6lxc1eaKIoZKuUp0G2BC6C2Ptb/GZAuf7I5nHcCk1n+CLPzZgUwZULHvu2Ijn5wjX5XhMedcVbtlF6QqPfzvCjQU2Mlftnprn9leRwIF7EESEpK3TTXn+53QufKRX7GdFZ2r7XUS31Y1bAf6OtC2AUehNJ4HbCQoPFtTxX2jvSYC5rX0DWTrn+LnbF0Xa4YzzJ7h74hquU2wSS/fg7/MvY5+yQGUZf2feA67vnGBhGYDCaQLMOq2qNW6kAvX/oLq6yByVF6JKwBFph/JJqb6m5gNnaC5I7MHpujsqbjsvD9tc9rykhQQC0Y/aMUbBewX06fABkCAY5+KS85rUZBvezDEVIkn5v5e+/mMZbSAqUHR1v0F6FTLUApEis24L32+mJmK/ZSEMg2DNoTle2B6rZYUkuYdZ5EEzOfCz3RPnlhVcM6nv58Js6InZtmKc4aazrKAaD/LiqOxfrmfqbGUc4DviR3dxSr2dkYDb9Ew4si0AtTflpFl+1KbLj8gjaMZYum6TN/2mL30+fN5tBPoe3kGBthawfT1j3GMPZwn9moLKCamMZD7XK0AoV7LbwsAUCuDGAHPnz5dI/e0xz9+/nx8+vxljfKTPZWf1UhAgcO6Vl2n2wNsTx6Py29ffR8vX746ZD117WIU/Pnnn/4zgAGFNJ1h3uuCynEc377qM+6P9+8/eF006UC/Pn/+5O90m2DZpwKbv3z5cnz89HEBgfgAVex1n/JduiZXwRtnaO090cYCfI+H2LEGSJ6/MHCYxF0FmWv77XmeHKM1qdRkANlcMwE9MSAAiRP5x4hA6xeFWliWAgAEUH35/NnjKh3jwaIqYzX76bZ6Yr6CdQbs18e4eGy5bZqLvmlpEJBHXKX7//D+3SEGkBgWt2rds/bC83x3Wya4VmXgnJPkdEPfqD4rFfOCzGPC2cxZ9Xnkb5xv2S7+7BhZbJkhxucYvX6atZ95y7SzgHGA0gD65wVmx4QAdw1B3AJZ70tBwSB7wUDb7bb6JaaMBZnM0+WDBqBnm/tf7u4fZ5DlG3HyoYCrCtaYryZHVrDWogqxoue9ARMJlKtepcPMDQ1SQxLvBF30EPdaZGNSsXbVVUGLFqTIrh640CGhf/osGYRlCDuXlYckOpGCRmjenknfewEA8H06octMZAEATiK7kXKYRSEKOsdDnckUD5Xf1/V3A1IRmYbbi19Khq5volgGKyrWheNxAIwgGMFlJwqo8kh123TrOnFrCPg1O4iJdc8qhKYzqslnvWe+x86JXwnzoooBJITKHIPWhBXKdan7udf8AgCw46uI11zTJf7WwNfBYGk/NsLDO5GIsee8z55nhI7ADs807czgpX7edEeBQzu0rYOAAZoAQEQSW3wZAAA9g676KrgfYxfpfZqBG5/pn1W0j3+HDOBD3ADiLwAA528IQiUWLnOjoILn8lZghUq9Aa865HnOteektGuEfhhNGBPab1Tvp6otgav/vYH5CnoKHoYamergrIDO5zT74B2AF600sOeEMeivPidnINXZtR/KvNF6Oik1fU094aro7Oqf89Ma94hPpfqvZ+ZrWxMaEjAJEJkIvc+dkOiS3M8BgOzpDY+S/LAm9Fe6AtWRQgY+C/xoPSeDyOdy0FWjE7JHdfqsjAABh0HPPAqxcryykVZkXiI3mcagBUogk9E/tndSUq6yswU3ZV/bPuDmpCjFFATYCbgDWlgbAygU8q/rdqWlAlZepQYODvY6gnWL0gbAaSTTXb9795L87AqG28wKXqN54sDbrIL0TZLMz72z7ILuS3ai1EImiASTiCq/HecQqqN6YtuowE0MGmaYa33ac7l8X8Gi2Ntcz6xMYzvwkfpMzhh2j6SeZw2DKqB91gyft87YGFnKXgcAwLcR9AUU32PmuDcS8jy3/Zzj+7ZwKcm/zwGigqOagoDofBb4E1qN5IfcatQEinaUFJQBZVPNIdjirCxbCkDDJJT27+e69hhDBO2c+DreGQDUAqiyD8OQOwUB/H29zqcXAYJ5ZvFJ0tbJHGgSBl9rwXhsGIEra7HuczDy1iHAf1I8OdNDmLY19iJg9rS/PPcVu3iK0O0ClA0sDpAzWyvrEDsY9g1FlACytZvWCcgegvINLTj+TMngbqGY8RM29C/XN/fwYJXq9TDbRAMnRpprRdK2QHBAGtZPoY2D6EyiSkBO0pykYhVaBkNw22cpsUfNPEJopxM1FqB2Evds+4bPCFuq49NGe1t836CJDxB4FpL0PRSG4t/jj8RM0LPDhpBU2CavvupMAGCP5JpqfwcorOSUijN7Ve9RUoZ+A0J3JPzEGrqLJcqJkOGg2Hv03WCc6go0mYCxaXqvEvgff/zh+NvPP1uETz9zb71YALe3HvdnzSxR2x8eVs89ivZU07E16FUZQKoWzLt3747ff//d51gAgO5L+1fxlPUJXr82KLHbJ5X43h//9b/+86H3cv4FBmiN9RkGSGr/9VlqRXMOQQuJQN+CtE7mLbR3xrhVq5qFbyPi7KKmik/3sHuyB+VTXr56tQAeYmO1Jr767ruwE1QYdXwRdob789Vz37HB3vPSRWg/v4Hf+0zdsV24qGaS2Im27/LFaR3JpLaCFR4vHXq63metHzEAVaBoPmLv6bMkAAAgAElEQVT2okddqM3g3oCAWahMUVDuoqq6BCvFPiiNfyW3jYuss9SCwvJrTFwQ+6B7LkBskmJsD3aNM3EexxGHOaYr023mKq6yF1wAKFg2aJxXvofXYJf1WZMthw9fPyMWrNgkfi+5YFgqt25pqT5QEOx1nnz9zuECQvM6Psf2/r/cPz7GIOykN4eyaqYNwk3PV2DVhX+uB6aH2w1FQKvfdRhUfZniU16YLoqTk9Jl9ZBD10qfjipUJAEz2UvcWiEhqMIkLyPhhHrqgKp9a6amte8LA0Vg7+q7e/hVLb51QEwwRsBFL/NK7AFCakyh9q1Dx5iWOlAeKE6FTeLgTYflpF9aLQz5T7tLh9GGCxGPIlArAVvU9ATpAAC+Fh0az8jmkDR4opg8xJjmYSDg9LN+1lngPTihSO6Rb5EQ2AlQGZsxEK0SOCnpd0YoLkImSegTGM8ABgelzzUq2iq+xwWN0RZxxpuq6ID1mcCiVPdc+VvIZlybgzW0FxQMPAvyPIOP7LVQrG0wWvnM6KowLKD8UHdeh2o50NN12cFJgmQfxia9AQby+hijJLyIWFKV3kF4e92beAWAyXhIWm8AAJyIn83D1vcAAGhB0MogWFIiqOugUndO+Sdg8z2jggDQMGi2GB2eLWAEiSBVxXnOXKX1eJkYNfZCU44lNgOVSu0y6vlW1c1Bufe7nmf2pFMkALNBs8IYExTku+LMcGQONG34t9YIZ5l7Wg5wRJ/YA60h7RQEw4BzvFx29Tzwtf1EoK5nS5/J2ugzeM6cW50N9VEmGcuna12+fo0A3krmmCDiSsD9YjzphLr6g+hZi43XYl9YeyAjk3D2Hg9YtJnrhwpuR1YkOyyMzA/283d8mefjZ+DJIDBvWtE/Y4042C9QGYpugBy3jj2LHXn14mWTgmgKIDCYc6a93LGraF0oENNOKVBoELVTEWRjAgDQkhJ7NxNxnKvWfdo/xFpnUuKAw0yEBEIWK3XylBneqXLOXvyOOjvRu9hsgBAzmIe8ex312VTZfU2M7iz90MnA2KfDJa9xuNix2Osmf06gZUcm0LU/aP58/bTIJsrQAIpwK1gzPbs3b37w27RXtfe9t8tyWuAfrVVnhYawBUdf45ix7HUdbTK6nwh3he7u5zmmKJCIzMSXgI9KO+ef31WtxE/vqv6dx98tAakBKgAC7CD0dMzTDE5nwEhC5USOkatOLk7HQ2Kb+ZyZ3C0gcTxXJfT6PBK7aHDkOetnSjgScEY4TWcLwK+QoGNC27yyKWgFcM/1SvC6M4av55645glM6RpYY0AhgDNsrz5b37H2afUCdm91qoG+vvbaA+SyLioDYPPyObtFkXhtxndJCtKOI0CDc56EbGtL0Yedu55J9QbOfB/2c5s1pJ/xnAKyBZTx3kRngjHLbaV0Itvryhpu1ucC1QbrkGtedotRYU2czCbzPPl8jp6nYnT9hw6QRdsuLlylJUYD7ObM2GfZF8S2eV+YwLVHn3FfE7g2pxTQu9Tun3/+6fhf/v2/P16/eu1RiBYavLw8Pn35kjYw5x331t1REi6fp+vSNSSOSYzplt2OanPsWDspMOGPP/4wqIBInV6v5B/7DFCvdRAgoO/TuEGJEjKtQk+bxBH/r+szoHC/96vbUbQOSohp9awtA+BxUZBn2bF/9p/3YW24rdN+LfHC3//+9+OHH39cCbyZm2pb7JhNgyTNsawB4akOG+BzzjAAAD07Jf8pBj918UoijPpPz9Rti6XWy9fovsVGiM3NSaNAu8AX9f1Lb02+8FFM1LJ0Os3AZ3WNBHw4bq+ujy8fPx7fvn4xA0Ci1b5OdI3aCjHjsICNYh0xli8tADwXYgL8AAAANpBYib+vWMug/wCkCwAwBn7Z0FEUWj6lgDnthrY1LfLO2AJbiNbGAhyq+6Z/xx453weIL5NnAgB6rXPp0XaIB4fBd/F/f7t6jAp7DD8Kqf6iiydGsXDwbEyCTi9cBSVm75vnMDOTvVGGbwSab0c7mDp3d3d891qj94K4CQDwotHf7TflsqFq+sG5FyWiM7M/NPcQWiQAgB1c+6lAtGOQpFCapEkLqeSf3hlvMgughFrDg0CUBiPGus0qPwkNQeusLht1qYNNKrwPIA9fwatoyRnzEgqWpg0QgC4nj0JkqY/aU/Sk+5pbHVoJdqsdVLUJ1ua6ch8EAErw+HdePwMEqNHZ0Di6zQpAVImNF8OQBBpnBUAxA2nuUZVIzV/Vv4lmpeTeSY6DllKZmkBAB24xq8l6kNrsvwgmhi2xhUZoG9j33AryhQ5QmAKpMkfkySQ3hBtbLeTzznsVT4LTVtrOWDirhxb0PoFBKr8LUV9jLpv8j8qrjLOnRcxAcyVoYQCsPdfA105dYmhtKdB3AnDZ4HUUS8C89Kuef4YNXmfXYxNIHJbhK4hjoEFMFyGXulHGGZXCqXuVUxWDQ8HFzdX1bl0xZSw99UKxbxxUwgp66WekRBXDrv2Ua42j1PmPDdiVUoJKXZOdUyl0FsSxYnWoubQJ+aSOHkqCzogeboEW9i1BMJVMbCd7NzYurT7aX6C/NtoDAADwso3SfrQQzxZY5Dq8tgYyU6nTz/WZYgHA4EhSFasT+6ARO9F04Pn5mbanzUGVA4yMS4IdYs2LgmnYL98X57LKyrBU/Nnq/etau8e/BsHdwO5DrlBYKcOsk9dzqeJKLCn9hTnT9ytA20DOhZN//beqnwbwttYJa5NKf6atqF/UlY9W/X3WzSrpmLomSTNI0HVYGwF7YuccOiNn0Qy2gjwA4tlrACjRoqDSPCXBZntbMITNHPH6lG5O0pC/b0DA99a/Y8PZL9hyA2UkPgQufbgrUEe8Mjflt2KrzgEF9v8COdtT7PNYugg96/p8ATpv1ON78TQimjc3tvEIhilYJLlZErCt5sf+7GSHMz39yKK0d3/K3xPPxGe1PW5WIYd/wH5z0xPcs32o3XW8U8BGxQ+YO8QTvP9c0HBVx7uuy4+Myjs/Y21nYnzCSOGhniWKvO8E5Kafe4j7+XkPZocCaNTDAVMAAPJVSQJ2L3BGe00GS3r0A1bJNrmlYjCcuDb8Bc9uJ8FDNbyMUD6fhJPb5jPY49gQx2NuUwxDQfelfWbxZAkvVwMn3800JFpdtsZMtn/AOSYX2S+W+ZP3AlxgA6I7wXs3GFA6fws9ZqE0XovfL1AgzQyC+wnK0WrQZBmwgnNJsoMNtI0Yr/X9q4rf3vUZ4wOuOoFvq08q4a8MAugeDdS57SMq9WIXpbCSkbWcm3nW4j9V8MsYOFoTl9+gMq5qd1kC2n/69cMPbzwR4PXL0NX1/Z8/fz7evn9vZp1+eeTr/cNxdR3gCQAU38qa7IJcwGFNDlCMrTURCKBWAL1WbQexrdv36734Gj1WxaT4BD03rZH+Lsq/EnCBEfpca84UnHC/vBJw2Wf9d3dnAFtrrNcAnNErDjPASaE0n46L4/XLl95KamfQL33ejz/9dPz4049LjNjrLcC8RTcD4UyAKHCm87uelfYd+jpNos0ak++x2CHFybS96NfzF89dzMVX5PnfRcNHOVbty84rsp/TvifwMcwHs3FaUF3rK9Dj8eH49vmzpwUIBHDraicjJD9DxX+3vOB78U2bNVYm0mBQAq7N+It74fctZl0AHdFzuTRaC8bZ5Pvx+xSjiBN3TpAcJrnMZqhN8B2fP+OOmU+GOd/2vLZccN1ez8ZzBptGUZbzdfF/vXtvhbmFZI4eM92AaT5F5GW4SQZ8c0WMVrJ/JpyEs/MNVsQeFFdBpd6vxRCKqJ+nR6uJDxV7ENHRnz2D6OdC9NszjJBGHJNQ/hj9VP/jeFJ9TFQZI5TFd1I8xFD0MgSS6APcSWuriwUm5AymwwJZShV/V4Jx5Fz/qpyMipeN6+2dZ57GwKTCBFUUcEE/cyAFraXzSBkjZFfuh7+F/oIWhfII9MAzmkHCSt66Bvm3Xf3L2kQsMvKNrRaBas17rshUYz+vdwSsUlHLBINdwSFI4Rq0J4Jkytho1vfuc9f3OyEaFPbQ9uNwGZHEc7WTXCN4AvDoc3WIHeAgHgJlRj3jAAaALQUA9A1QhKEVeR+1ssl6/v8BABBNowpIUDor/6ZjDe2IsK6yD6nSEAQwci8V2S3qM/ei7ldoqpIxGX3WaAb9CGOht0GAvQLJIr5hstBLSnK5+05ZAyU6Mt6rGhN6xkpArdz8Isr8pqgVDBTYZ0ems2EbJHHQoPdqxxA4oNenxw19hYpReb5sGECs4TbMtQ9DpyMaBtAS8x4F+RmRuVsLdmIQsIZfACVzT/qstmd9ni2rOBfk2+OtosMAG4MgxvuzM2HlLGkH4uzleWYaiZyu97/WVqAmAE5BMwAobZ/r21BosTG2GU2WA5pFp4xj45O1gITYkgn6TCGaRNsRGyJYTHVFZ63gjBIoM5eUgAeAPUm6GggD1GQPx2ZrjRSk8Xoqo6rGYZ/0+sko031C40yFLaKfnoEssOQ24okGo6Uj0wAZ+vpMLlzO0t5pC0ACm632znPXz+WbHCjTFsdYTPvYjjjqc6I6zXPxc+hDYx852ZCD9zzrPT0GMTkADF7v+xwAIfuV4GPZF0BiKsCtlnndW6HS88bfxVSiWrxZTKY1C0ia4n7VxaAdQ3bKz+JJeq7Xc2+sgL9cffhNhmLnAkqaQTK+Y9u4XWn1tSa1W8LA3P8OEms3AMcW422A2tVKAODRZzBhY9p5+bQFvEx2ghmMpWXWR0ZDYI8K5VlPO7yMC4yvtkTqvjQ/XXs1lN7QhxdQNBLtGZ/wHawJ5yYB4ohXXOUjeQ+bYmpBpBw21PVr5wSgsndTKcxnQBkm1rQ9baUXuwhYQIyh3z0Cru2PJFTYt3Nq63qujUUNLhZs9neYkk5SnvjIowAnC6IMI0C3ff52JX/v1xSh8A/ef91ttgcwTHx+898EqKwMvlS/+bcUU3iWq2Lfr+f9gA0wA6bdnPsIHzFjEkAUJZ66dwPI0uJ68iTUemkndELQzXV66XkdCQiALs8K3+f7ljbC0JAAiFDMQVEt8XgKcSR/Avx839UlUHFQNv7Nm++PH3/4wbYSlq/2wrsPH1aLm+y3p/F44kvyCHwfNgL764KAC5JiG10cP/744/H9d987+f/P/89/Pj5++uTipwH17o95vrQGYi79/PPf/O8qWAjAZP8CCPK9+rv+Xdf8TZMEKmwujS2t0w8//ODv4yzrdXr9EhC+Kxj35Knzpe+/+875jLRuEEbWOZHoLaAzQreOl9pmqbjp8vJqMWdUBJp5j32WAZ0I9nmfi1mhM83PwnwPqPf86RbibeHhTixqsY/NAJBOR8cYetRv2kbYM8SWFHnXnm6R6NWL58f97e3x4d3749OH94dU8y1GSgFhMACmndx+gJ9uEI58D1Ybew8fq9/5GYDP9t0z3kkbEX4+oRFMwQISi+E5psA0f4rN6JSyAvX4Fs7nBDU5X5x/X2e/n6Ja2pISz8Gky0h08t183yrM/p9/vvXKzAQAY6gNpguZD42NvQKhVf0IzZGLm4I/lHtcHW3wmPeXFjqIib64EfCsAGMELzOBNqXPRiQIEsk/gbAXRk6qRn9VWC421QqjMAOJLf4zFfLbQ9tKjwPZVu9mQGWQo0nV3FQzeAQkiFM6pYvf3miMyo2rI6CCy/WMHg8SfPrbHaTagbdnuEip6IgJujgE2+mcCNKfUPl3pScbu7SsUuPtbJzvIkCXFVgji+rw9Czp5zI1yKCMKn55PewTDiwHaAIAzJqOiOEEAE4DY+/hUUkB1eN3vtPJ5FAA3b3joY9nHdsCsGi1nVJhsblUswBbCGizAEVLzoCfbZD2HuKsRNwsatEAJV7zoco8K2/5rA0ALJR9CD+R+JO0nxtHPQMljK8rlLSpmhiIgBlJCDdLZQYvuiYZe9O9h5J39uXea1wDZ1XKsxZmUo+XhNpK0QsolzMs4EeOLMGGGD/PjgtPADmO2wI5D7YnckLPnbS5fWf0Hms/6LwLdAgDKIn9BJmoltvwliFA3xgjDaF1g9bOIFP2iT5G/RxbQhBOEOfz0r0xg0d/JmP2xvzZlQjTu9VJId4XVW3HIayzU/sL+Kn7ZDrASuZXv3OpogqBh1AT/bB57gUAaqsZqxnwMB6YBMrXIhBoiMJpDZT4MhZw29cGwrYrUTMW42LuQZ/l9uQG6U/gsAMEpgkkmGedER7kyhKEC+ir6KyrIplLjKpxkojDYJ+ooxZs1P6zYCRtSqcqurZTFfHzHiT48UiovccsEiYbWKonI7es9FzhtFTaCsJ3JCJU2/XzEUwHZ41yvXtMx1hcrywaBnxmn6PtLYKwsNAG3XvZmG5wj6MaPh0mBj+LDzsFuJdvlo3v57D3vGYF8tf0CD3/0nNXYFMbrLfvZDt7hn1JZVLoFNRcgrQEcIktOBve450GQgKz2Q/4roq4rXGZO5ne/l1g4gY5V9WzDKkV/9D3vhgTBfEvmK6R5HdN0TkDPeZ14wv5bCcZrVr//NNPiw69mD4wRUYcxWfoc1fAX5bkyTOuYCfJMhM6WEv0fnLe0FdBwI4WKujWiYM2mBHKanx+WEELnDlLMLGR+p3ElAoqdGv8ku7J33Hm5BIHhSkKNdYvqfByOlvSAsC6EKNFRBEgkXtIHMT3rRi2bSXz63mv55YXOIEtutrTyjiYsfc5s4Z1mABTAvicLiuoD0bMBH+WX1ggSxgYC2AuK09VdQCAUNvvXME2a+3hzirwkxnCeQMQmPsSDaKMJ0thB0DItvhOgo0Rw9V3quebWDh+IAUdYiKNAExy/NpsFN9fY2vdx/uPHzN61wr8YSEowdXPmGjgCvMQqF3PmHU7UmjTfyo2/fb7b8efb986BqHtQTZjsoP1eT/99PPx008/2Qt++/LVwIl+aX38vo4Z1nv1uQArilXM8rtXy7EYYo++x5evMsVGn/3t67fj3ft3x4ePH70PA4A/t2ie9AV+/vEn2w995tfPX1ZSLd8lo+zkvKxBfZ+0MsSQkG+gJULrwpi6EwCzWgSrEq0476YsUAEz1pe4OF69fuVrvry+Wi2LBqukSUD1X0Wbm9u/TttqcQG2qfPKh4elYZX8Qi1IaS26k7Cj1rjtAJ7IZHb2TmhnYjzPCLYvbSbYIF1nvkPXwC9yBWj/EwxQjILdw2Yiqj7Zs/azPvdhD53Em/2uAGJ5TjrK83v1HXwe+ZDv57zdi4IQ55u2kLIz/goApPVtxUp63//x628b4sbxVxxOC2Sqj2c77rFWLG4CqFbXGkTZOE4hq1L51wNR4N8+DtH3MFgs1EQzbR8Z44AQy6gUQDExGlWqiYN+I9ntlStVOhXKPaeWg6b89RwA2JTeBMcYj32tQbSDDO4FBeU0IqReuRFczQ25DHMR6XOKdujCD8uIQNH1ZsHZWSVc1NyMBVuqv53b7WsWq8LjwUrNMs3M335Cr4ZJgLDRDBJwVk44R6Ulm6i9sa4a7WTA91rBH73HI+IcLKB6rqCPYC4MAIwya8bvKznpWtJTOmkwM0jOPoqTBjkP3S3aBfrlOarPQpd1IBqof7WdOJQQ0OF2q8eo/6t9oB3vXsM1urGAwXDK/y0QIPd0CgCQNGV/ZF7pClx7oDFOi4Vh0baONZlVPXQExr6bBmgHYqFmmd3z9Fko7/RxNhnx82Adp5LvaIfx3YRSkgry+F4AgJUQFOwzDVGGr7Tix6rR6h71TJ8/197I2BzTgd37LvAlM34fBRo0ARUA4LmqQuBNQYwOAGdN+0JouUduyuG2bzFGtzN4axAdVBc4i+OLaBX7DKptsq4kPbF9CWi5/2m4TxJrgnFAlfbU0yvKuX5a20iQRgtBIoOAX0L2J2q9wIZR8VNyqetb01LadkXQajst5/diV1+dqCGgUweddqEkLTzLhNrb7mGzDfCVeUWVXWvvtZ1Ck7INtqs0EOwWq/UdpSJyn2u9xz7TWtt2AwD8xZPl5HiLGtCI8zfts2MwQ0veYzvdp3kd8IlRiGt9ARe97aru3jYO/J7ZRENUSYGfRSg7GtFASRNZj1TKg4+Kcn0bdNv4gU0t1x4Mut/eZn2W6JA89wIPfl61qf637vX1usHUW9MOqC7W2AQ47+INYPck+Teleo/BY//YDgzdkQU6tB1Ay5iWBBpSmlDPWe3jXrZN32KAizWmcVVTxKr0YzGbZuAFA3AC76lIVwS3lVh915qScMaGzLnfyaL9C4Ax6DLA70X8AvbA7zVoVOZeq996NNl/GzieCd30fzuQpaL+5Hj18mWYPk0q8KP4cM45PgTb6MC2bZAUIKYPDsSXllDO7kz+Y68zkYPrzbXuShdnl1aWnsaTAFTgL37pXAx1nn2uW+eJloN5r/PPiXCyp8REMYg0mBG2e/UB6PBwD6xTztpmxjVsWj3s/o4EArvgcibARVA/mWfTh/u+y6pZoMwArRxH9kysZ3NGNdYakRBjO4l7SB5iOwt6XlycjETUOUmlOyCkElf9GZp6gOgI/gEQKlGGkcE96rv0Xn2WEl9f7xAhVMyl93z79vV49+5tquVts6VVVk8MIcaXBXzVHiTqvz4X0UXvi7t7j/6TAGBGa1eIU+P3PMpYKvgCy2PfV36xdJbSHqX7nCLO+L8vX7+4xYD3wgrTveuadD36T+wF2RaDxp3WpevTKMP5nQI9lKxTnaXA8fGzEvwkvsQVAmH0M93bu/fv/TmaWOCe/Nvb46cffjz+B63J69dhrV1WY+D29vj06dOeMd8YTowITUUQAOBIdopWO6ml5aIU+YJpG7xLK6oFrNVicSl28qPX4ZWuQaBOJ3G4GKJpEtVZEWtAz5nYSvdv39qCiIEKYs6CJ7Q9+n0dMepimACfP98e7//883jSyQnYBdaO1jp8kf1tn3mKmMmbfK4MAGxB0WkDVNzVc1xnOJGE30cuhD3W7/hqt2qO1ljHPkO3jH8nV2Ts6AQAks/EL2l/2ZbLUZQ1yDm0yPZoP5Ut4UyRt5KnhK0cm75yB8UB//Gf/1UqgDGWJ0JHCQ30QUFpdmWQQwEFLI62/76UzEnwthP0g1DiPMaRzO/FqC6HYuRuV8irZ74P9BKRUhDQHpL2exNYycAl8U+f7/y8bLwkxzzMGNqi25O+N5CcKK9WTAiFa2bDEkSrevSkKsADoZ2OKuh0OLasKYZ1GWPRmIpwSoXUlP/SBvVMZFhQQLXQCaNo3EfJ5rmvIGMrR8Npr2BDyH9RQzuVXvPscV4tCw1y2Nzpn6h7532maN5H4LHOw+rwReWh6UqBf1Vz6n1P12gIwqQGdLJWBFhcr57vDCT08yCvoiUlzkqPUWm3bSNgDqoTHasDPzuUYLpPCyHAVtvMnyidddL/ue78eydoNMHcZybJk/cbZEEH2xX8YfRmgxiCJzvxIpgYOxnVcwO42ACDMjyBG5/BUmH1XB5aoSQpIujgekkk9vVvtNLB8kAUAQBisEpnFNOmtsHfC7qvCsGdFOIDlun8iob3+tlxXN7dHR8/fAyqPFov7h8FwhzHo5IuA10ak/Po33mt2B0zaVKArAqHlYO/fvN6BSBCiGiLiAkskCO2DooUciUmWYp+7q3aDw0MoaEZ8a4jw7ATvBKAJ0gp4AmI15E8pu5VdNHfI2G6Jreso5+z2mA6MYUAH0NPkgpyvr6r1G/WZCXYTYodxDcRYv/y3dhrKM0zCXcSZ7uZNhO0Y3gNVRCDQ+x3GEbd643QF8iCE5xBsX426f8Et3GOsAcy4g6xKWw55yQOOrRszqWel0cLjTFGfmYWoSyFWy1AQvJnwnwGAoTyz7ztJH3YH60Pgd4E9fLnjVac7pn05TLCTL6Ge04ysJlronamxy9n0uyXthp49GPZIt47DV4mkMN6eM812Z+JxqqcJvZZTLUZ2KoKg32ZewydFQczCPgtADQ6KvYzHYWp751VFD+LahgkLgnrCXunPDzaP2ohGQKKaLsUoMO3L//Qted8+DMrxqifOeCUTkkTyNiLMOqwAfqZ7I1BR9MrAwjyn1/f0fboIfn7CoAA6qU9sQlKR/RiNxwkt5LT5T9JKLC1VHRmojivZdoJ1m4Fxec+aPhfAIClnzL60EliwqJJ/7HXjh7/rhk2cQF1gxUXOzHtRqj+BN2mD/d86vso0uTPiiM2aEjSvuOGgujqly7YB6uUNSD2Q3yOz+AZJ1HZNHbb4QrYIThmMKl6RmtfjjgRezbjmdikAMwE8vPZLT/bYD6Fna3rccKOZWLGoA/rmqAPb5+U+FZJpCj0+nclq1QpAWs5x4BO+rtBeOvzvFosW+uCVftBiSVJEUkxCbrudV1LbeTd3c3x+ctnU+Hl97UGZvppCo3ikd6LwYRXr/2zv//933kCgPaLR86pXev6xsmukmQl57oG4uRLVbtvwgrQc1Oxh19+Zk3saA+Y7Fp9jqvzbcPzfrg4/D36meyyqvWqwicnTFJFq6rWVUlbKPp5icfFmY13bV+mBB/AzgBG2Y6AW7O4Jd+s9/KeL5+/+LMVK0k43b7qJjoz2GX5MLcQVIRTFXqB2gDDttMGN1O8YZ/qvmHXMJXA9m+1zaQgK3aCfv38888p4Donkd7QjZ9fZGUefF0I+jmBZyTgGGUJw5y953svUOrJRKqYJ9g4Hu/ujw9v3x4f370/nlfImvXl/knSV1HgpD2s91yqUFqDAurORF+PPOzuXURk3+TsT2Za8mZ8NIw1NLx0zwAAjlnaykTbuH42gYbY/4CP7ANiyLRTJs+2XWsrBX5XrzOrrEUDf7bW05NOommk90bYugWc//RLGAD6h5M3QplpwGODqQ8RRbF0RnqatvGkH7x95lAR5cighzLjkMWlV2tVD4N0+CZHb6FRi9KioQI6sKRy4c/JgTRy1Z5/Bedvvhcq+WIDAGve+hax2QEBwdnoSWx1MrSQKuJ204SyjC3YlDGM6HyIQXa2WEUSozy05ZhaVSe5ZhwkWscAACAASURBVHPoG1xJ1+QMLZEVTLOhM3Kxs66xZtBQu64o2LvtomIbdqbtF/HhrLGkgkXgxXovgcgqa3MoEiimpz5JftZQSZRUVF/KUDUBcj+1Rrd5XJYo20nItE5WRu2BYf1q2XaQWbCGdcVJExApHF4qrj1EWlvQV0aEaWSKnqfWTu8VOqq56U6yXr50pVlBtA7QrQ6OnlHnLsMY0G07aF07oPtgHYgd5u/9tUc00YNEhcXUKtHgW41mT/ggO4mKmqkDPLMu+s2DZroN1aZ2Y8QxsjgKf8/qP6xRG4CFg2ZGoaGaPap0Hqc1e3zHe2OQY1cI9HSupdkh6j/O33jsfQR3fv7xu0OQ1aXV69OHKHQZqvWtRtLIEZhenBYMg5Sd767APboFWRc77OehDbpK3dFw2C2MIUm02BBUi+TEsDkktQH9Qrl0D5/2dCuO/611t1hOgwgnZLV/VNUZyWfHgA0eqO7J3kJfgkR6sD+grHk/FoTkvk4YWQPoncnNtuFlzzzukV0WSJIuieiFcn51Yso8s6cScJMYsBYKWmysFnL+1/nsUzTTqP0a63N6qjjfOHqfDUaEFsyYTK6Z+JEQTWDOZ6q2lj7upbdgjYInDmgiGrr7dgloV1ubx56FkVEzuMAlfYf1Szi/cbSrOhkG19aPILBIIlTx0lbKE+icjjCK1kdmRZOEQv93BU9zjOm/pgVB+7X3E5s/jBcspgWCx786ePO0hj19QmdBwJrOrwN3+aEGzfYDFTcy+2qpVTdweRbgJc/wVCtkJae9bnp5tTb0UyehyoV7VvUQkFKCABOF9p7p27Pnq/niADhBoJ9r/cXzp7k+JxBMsxjMO32v/K0AAAtpNsDXHtDnaz0yp14MvPTnw+JbY1/XBKPa8zJHZvXV9hfx1XHmOQtew/77TDLPATCABOIP4j0zHcoywxYAIDoAVnWM8X69f9vtkWywL7H3PKMVGwyf4Hvpe6dv0x7i9Ytx1fiNfmHOHc9kgyOMsSvtudW2ttsvwTbfe3096wpggW6G76GAjALwuW4rMU8JYusWFQCY9hM/y3t0brj+/NtO6lP1znSQ+bzly+S16O+e8Tmfa/+FinxBKuJL+SmuI8lJ2LpmhVVrRMUxXQvigFwDvxMn6FwLSFfSS2wHyMmZPzmTZlepvQUx7gBoqhwr5tP503nQf09WCJMJHfZjTpSem/av/fbdd98f//P/9D+64qyCl2JJAQAfPnw4Lq8u27Z1tc6qnp3A0cSvKcSQ/Mz42+1TAno6LYBnaHBixJk+17Vv+NnVbnMIWMmEBDMPrq/TqqAGl4KaFvMrS1CJu+5j5gVahy9fPh//8i//Yh/LFCYBKoguYkPQmIkw3RGxcIqetAA26dNnvf/w4fj05XN89vFoUAAGFm1wWs/8PGcJW5V0KiyVMMJibzQ6VL9+ePOD78NgaFv4EgME9BDjUjGV9o5sq+5BDxdBRH0PBSjdq2wmlW9ijBW7eRTi7XH15dvx6f374/H2zuvs4nUnk/lcPW7mNbYbXxMx9FCV87kFvjsidANfASf1GkBpfEz2T9iLfC7nJbFu9jDsF/v++jK9Pjl2tFq2HwrQgL1JOF97tiabSPA2gBn217/Pc19fxXUlJglAEyBa+UzaAGAbXvynX3//NwGAFTQVaZ1GDcoGyN96bYOV6YyWgxiVi6mQnTEcC29fdBToZjY4DUxsqEBv3GMno4FKfxbH1X4FRXK8osY8exql6CKQSkZlNOmxNA2wQTzXzcNl3IvRlvbgxFElCaA9AsOBAT+//3PDOgO5E1pdNxDXOqmN2nQx4AENnOR0/7J5PJoLTQYqyTWAQYAUjGsNqxKuQ9qeK9A5oUU2nKvqESFI/UzGOxSf9koWbYYG5/tugKtEXP3hcgSmYDd4ZaZ67qFo2rMcNqoeK5kftHqSGP0b65IDkw0hIEBr5NngAzhi5AvggnouZXgw5Hl27fdHQ8HzYSPoJRaAAjy5aCOdukXsRoNyP19ggJmc5aNXD30OrhwDBMUYVu+31QfUlpMFiO011d6XYVooY9d7BRq0yQyaoM8o49tGEOv9rP00AACv+xkAwFqePxPO/KIEuxJczYCT3tPVSWBnr+SfETaZE5tgSI7uxx++P54/OY7ruwjmOEhQwGCHJrrTxXEj0KpiaxGnq7hZ7ULOQBOj7m2u0XZkBaF58tqfC6zrPdgwexRNUGCCVgIo/WxVtUrL5oxPyu8KpIpoaw9r3emT1N2LXcLaLuEwxOmghhM0Y/swOOM5E+xMkJGgnmB7Jldcm+zgtO0EqA1zfW0KwDLy6PMJYKifpUIYZhWBLP5h7e3uZQJK7KR9wxDFsv04yUh7OseZwvlhaxxwjCCSdeBaVjJUijUB4bbZGZ262p8KcNjeCViVOGHF1bhuwNIALRHhtNPvZIUparpAiVbZ+wiT/DaNzX5NoLC0VqDHLobNKdvHwZoDv7ZiSWuhfeFiAWgvyeZJcCrtTQlid+IE9XyLuNpGL4Cvgd8T9Vo+dzVL/xb2VISBBaCIAUAAyFrru2OPcxa9JxukGQBuCxqA0QrQBh3ce6UJuMXIWl3eVdVSOy+e+lrYc/ZRrkKR5OdJsy985j3m7PkaW+cKTSuImreNhs75ecGHZR8UvFELYVuFqPTod6rXWYuAhdyvmRotHBhYqX0AeId+PRM9cBpsxTIBo/VgmIXYreFDztfY1wIINs4XkVhcQewg970YgEPoUte+1yXV0yWwfNL2E8qtv/NM9ZprXWfVBylFIPz0So6nhsHQTMlz3RM4ytfKPQym0I4fAzwJwMEWailTxCjdZQCsM6bbotABiOLTNwtkJZ4DOASsxL7mO3eLAedyxpdQlH2d7ZH20vSckKTASFhtVqd1ge2ruvb4O8XGrAe2mT2znnkrilTodzyQgoGBiuoXce6i2ZBr9jPs5I1Q88UWqehzQXnFIfhTxnQiTClwVVR3MQAEKOObkzR/iY27vFzjMDMeUKLRmRizfE0TNr1PsYWvqwrq0w7p3BrUKOuE+/W9SjT52TN/76+//uoqu+5NOgD/8A//4L2t+1C7AzZu+97GOK7cpy3O4FaV2/UM3314f6j1ABvrgoZbGi7NdpBNzXW8sP0wc0B6YZp+0FZtfLl+V1L+VhXzT58U6DgQg36vOMmFx4KXXoM+axVfXNxofGm9Jtt7xakt9D08+rnIB2S9pBdBgbNjvfvZer9BGU34sXBd1OmdS1hIPGwf3W/ykBVNtxAc3QFHY/f3x+d3H47LL19WvrdFj1WMK+2iZ3fGNkn+1aJXYKij9dzqdKKjEa0Pn7shDD/zCvQE+PfpKyZTGluwdGPKuADApvWDz9nnO3YygNhKelcuvPY1zLT6AYBUbJqLlW3DDyBSJhtAggCAJWY2lW+VpLTP0Qd7VfpiXTAQ02iz2e246o1YtCW+1yo+n2eXYCRbFnQgq+0bsbPgISwj2+DFKErEu4zutF9NfclBCa+P716J9pTgjI2mhBSEXtcHKjMDWKGjukcZFCiogAD6LL1W7wsSd7om0xFjbHfAuUd+6X2Txk3Q4gf/ZAcRbBbTHkuH7NkcQVb6SD2uy5R1HFJKsQ7+UJ42ZTeoKADADMpdqRQCVrQ6Y7uC/nkdC9gQ4KXjrpSSRe0UknhtA0MwlOejZCHVBfpxVNUOSn06kolkZiZI+v4VXFUrIQwKb/mKyJUSWyMA7YYDvaoxNoIZxeYEoJW/m/s7J2ab+i/auZK1R7MCvAoDZFjrgE7CrISP1+VQ+s1bXGu32p/QAnHIiOkkcAoyiXKyP6+9QvPgbyQze3gGJKyzHIk1AApmQXPmbM8AgHPtsz7ONWdfP4VWNBPQVUFvkqfk3/u9ld6ARXlmCsgN1D3J/Hqjw7TguJ3i4rhV/9ntrf/Ts4kKewAr7XcLAZoxkIkOTuxGIOzpCgUdOLPsLb+uz8JnTwmVq1+79Sl/T8LkZL09ZJxt7t1PuK+z7WzwwKgbglqDdWN/IGpF24M+LwyTnUit5POM9TGT03lv02n57A4Glu1Pq0LcA4E/WbXuU2rHCnLpccT+hQFRHRiv96kWAk5xBe9j2oJ+5uRh8GdWkF2gJsfslHo97ejqrR0JCYk4AYyfb5N/75OzxMiVvoLTpooWYMRmqIKrsW6wBDgLgK6eQsNIrrLQ+EpdK+DBPisRYfLebiIELd8VSQ7YAHf0qLNPSTgasJgtkcTHe8rTMgIwKeHWeVCQGg2TfMasgKH9spLL4bjw1wrizXDoe3Wv8p8L5ClNGDuDXdS6IpAX9pnskMaGRYD1nBZ+vmdXhaJ0y1SV9vg1VzJMod8CwOu8DABS9ka/qOBoDQQSGwBoYkjPf6jF6nnOirBHsZ88c2wjlFrv8wKzy2YhJDiCyxObihJ0bYXvp2KgrA3fz57j/NpGo3sxQF3OOsDBDH65Hz7Dz6NVMJJ8dIv4nFSyTvuC2SL09JLM6+c6/7r2JN1hxOBPAEZpB9I1aj0Bs8e293umrzm5jzPGwpzQRFXVvrM6UHxWvk8aMe0D7tg9nhfJvwoEk/XGvpy/5z3skdxjqmqbhj2O0ipIYA/zLLL+rBd7iwoi1xMQ9VRkcb7WMdQEGuoX9BtrfhKXM+mo10ycy/nlnPAe27YCRNgEfb9sIu9xgt+x3IrNFG/nWewpDwiuMb3Dfsxz6DMFJaMZ20rSM6vvle354c0b095pK1PcIqaPK8p5wCsGF/X/7dt3TnqTQAWgYIIOlXR9v/feSPLcioCqelvySBY38HFhduLvv/9+fPz40df05rvvLQhI5Vc2LkWHFGuYbiObo0p3/OF97GiLcdo8366+HV+/XfrshDWgKvqtAYDoXux2sAC6Fxb3UxsGeYqmKOlaDTI8fWr7/+HTx0NtEbpXV4LLGCNP43wZkLgIa83MLbEBrq97llI0hAkg+yydA8XPHmnYz+S8r3M5aPS233odo7M1oUkMij6jnI9Q4OfkKZ8XgayKm8W+vLo6rr9+O759+eKfMyrSrRZlnW6guEAfOSQi4s8YtZmYfALzGSe+p8sAzhErYlOcb7TwQSxFjqHXEItM+73XJ/bDLae15TOPxE7j4/yd/Y/XZz0Bwner9LSXLvpWd2aC/8TFF//0y6+Pf3G+OVVL6VmGJB8aI4ozmcb/3FBOqoIdQgW2/JBnUK6EYPT2rWSX1oAGPXwezliv80MzHT6LoO+QUdHYEgXncuwK5F0haECuIF8PRjScN2++89fJaFA50EdiBOlPouIMsq97ndQQ1mM+yL+sR+95Jkh2cghUNVHzdzdQVmUpgWNzHcQsqHbCBGCURA/OCW2VXbNcVgPJewECp/SnFYDHozVACmVF75KhX8lL0d0kjqE7yXl6/RzYxsBPsTUb3SeqPD/b2hKqsEt4qxQkgmn9ThDvn1XMhZaFHLTHTEt42uTRomd7jBhrzTXP5MDBohDVUmysrC4wR/Nk1QtVETDR/h2YabzKw71/7uRvVfbRvjh1/mgVQBUmIDBw4zO5Q55U/0rrL7JDoobAj/d7xzRxBgCPqKrgpEC0uW/OqX4OcMVe9gjBVv4xcHbOg+q/goFxJnP0St0cgAatNzFgHSvVNhcLdVq3Q5+fCpSsjOj/L18+P56WWeF5vqXlUVXzLPqHh+Py+iZjdAoAZM5tErsv374aANBcX38y8+O7+On1LdCEEBt6Hj2LpqMynspiNtEJwcAv4LLV37RxFCCDslv9B63hqpi+DOo/6fju7zxjjPgZ4iCbJCuBchWxoCPPhuei7yCgTnARII1rJflkT60zNvrJbMNaHQ3pSj2vAWdVSWH0HrbO9s/PMYF8nGZ+zWvgzzhkbOlK7BvAzvdGgHELilFh43nyHQaQoEGX/cKe13rNz/T3nfRy5zoFmLojnd7d2l4SE90naw91kHtSwmSG0aj+MTpLexsHzXXYhjHLXOwlJyMJ6uAQhXlxWr3Nop4CAAQaEWIt3bfIg+yVATDZK1WJSjmcwUlcfJhPCKElccsZxQ/dXCUoz8uTAqy1GjPjs9fac2vmjNqqRC3NKKske0oMNJFjt8rZjhToA4yi8q+zuvxf9yrxB/uItcXWY1V9BgqOcr18vgCA7JOw29hD8l8OutFFGRNF9D0kXitQM0Mn6tW+zvoozl+qaqeMtBkM+nM4/23ZY29lvXM3vGedmZ5VAnj/voCyFkfOWn38udXTgFYve7xmtveZzO+yXTkbcWo7CNOsbR7zzCcpTPHI7RjDHpwmwGVjDR0CniX3svf4ptsSL7E+FCV4xrzXFeQmknleOVlOStsmkGcdAbnY1Cb1Mz5l/cdz+LcCaV/Psjjj2ZV6/5fnDqure589o+vHhs3KNP+ur8CH688T9MC/810T7CdmIDFjDwfYq8L7sH0zNp3ANzGG1s2jd52YplKpZF32MOCSNB1euErMNUeYO98n9phaAvTZ0t7Zei7p8ZcR1GfpfP7w5sfj9as9rpD1oTVVzAD9zGOEn78wU+1ff/nl+PTp8/H6dRJutUPBGABQ4drnPXntenb0+a76V5hXeYJACsWq+iwl3xG4Vq96xIb9PKQMsXRh8ryUxGvt11jv2h5pSACWaFqXqPi6HjEidX1v//zTcaq/48Wz1WtPse/bN430EwjwzULttI+hFaTP/vz16/H5yxcD3bYDFW/XdfE9+jmgqG2awYewJawtpjOCsLn/okJcnpvaMVx4GfoXM4ac5yUTydJubEZZAQD7hKERtkHx2E+DlGLkXV8fr1++PC4eHo4/f/vt+Pj+vQEnxyjo3Mjf9VwRt+l3wPjYf+xyGID69wUEN285B1DH8V42WfmlmU2DcebY1izSaBSl9eCvOjXEaNM2YPPNErPI7gajEQEkd/Cz9L8HBNd7sRl6r7XVBgOA54DfsE34p19+eYxxGbN93TuQwAIjmUPSwB1EkMprEa3phKbBYnEcFEE9W/0J22xilM4XevX59x+y0eoUOvOZXrXb6+vj6vKbq/3uPVEFegg+BSW6sJDHP/z0oz/x6lozoG/66VlwHr4reHV4VE11nXMx/62NAUI/Hfj83LU+A/2B+g9lOcFYaKFCInF6VtR34JSHTwyheEcBLT2XcXulGK9gInvKSHfFmewQz5yer9W6D1LsTnBvAMDJ+xClKd3azkd9Oq0IMl5E17762Dz6KuNMQGARkxGqmuAhlR1dE0nDDN6ZaMBB0eHT4VcSGbQ1dEvW3WtW8TyAHYJF9zJBnVFwqoBHDvbx4bjprHnRzV3NffokVTWJ0JRhESGV7fpnEIL6tq8TgSjv/90DzPMM2jhpPqX/tEK1tdJDy8Xxx9n0Cvp8oQqamu22lbBfqM4QFOi8mIreFppleM5ojysw6fcA5GG0pEMRIC7XlqkAAYGixF3RwfZGLfq/KMGlPsuBv3iWu7x9yAhAt/OYmtuRR16fajU0qYguw1MzM/S/r+oxlJKxZsO7AtJ+VW+GgA1L8bYVHAcfbYcIHe8+gjNVqo/MRoEt+rvWgQ/LQIZ+rp8D1xr9FxW24oyFiYPq7uPxpAyibcwDvuEASP4dbJWKTs8q4NBi2JSBos/SGgLcxob89T+0R5ajM2qdyk0CocfjuUcvhWFDokZwyDIsPYSeJX6uzzBQAKBw4iS3U2QvATInCdpaKVlbqjxloSBi2Co655172aB1AeLR0oSfsh1AjX60TE1nTtJHRSJr0Qq+xxSJSr7Rd+/pcYZqtM30sA+FqSJh1/Z9c/8GJauhQlC6AvWOTiWQ8JGz/Q4AC7hEJYZWrujDhJ5pAUTsHfRsKsknInYJuFxNEfB2G9DfgntUxvE7owLZox9mx8ODe3PTRsGzbPscZ9q2ebO13FoggAAgrZVS+6I1SQIdgdhqgh7TUK1YHh/C2dh+Zu7/TtN4+tQVOVF29X6owbIbVANZL66JvyewS+loVqvmMDrZAPkOgmHWjmdooAZsp4dmvnbalHmmzn8+g0u+Ywbj/veeX69xQQ8lV0pmrr6dzi9nveUfBOJzTXzvOcV1rlHem0A0Fdqt8TAD3eU/AE9G+uxrPxsry3fwb2stF5i+v4f3Ztyw+VNdvvjymQBKHDjXstlGxHv1rGVbpHeY2MHX45gZH0wssP2xz3BFLpfLGIwNQEZiTwAqrbveCwsuzNRTSrLvv2ALnw1Yic/md+KplYi4NTh0bjMQggWeMJn4TIoM2FX9HLFGXd/HDx9O4uOtW6C59c+Pn378cQmfpec6fdj2URVmVuKcew7V+9qTU1LA879ZnFfsQNg8mTiQ6mlA9hT03vh1ulaNz/vll1+3HtDdncfqiUqf4l0ZAINpNW0uPjoxYxgEumaBg5pk4CkDsNjUnnEXRkeo8mI6UbzL+wQcyKcp1tG1y8/q3uQ//O93N8eLly8cu+g6bq9vj8+fPx3v3r477kvHz5lSsp2E2yKwDlcej6vrSz8ygS5rj7bCrBhCDAD7NU1jeBEbIBun65Xdg/mX6+zzKQsgcVT11roGip3dzlUGBaAUzOPzMej4KwEAC45T4szUNu8N2akIu0qE22eMYqjEbcU6ubmxOKTYpH/8+uvxx2+/OI70/mhbhItHjadnTqqfxx8IsCJmU1tEfq61CBsqBQ3eO/fFsltN6BMPb9B12fY1xWbr9sxCEZoU067xffg1vhc2nEUAYRvW/3s8dv2//l1t1/4c62SFcWFR6WoMrCIQ/v4//vbrYwRPthK+v6SJ2mlwV+GCCo+gokiQbkYuicgQotLDz8+D+iB+4BnQp3bzL3QI3kvig2GyGJrH1FTEpN+rwyKnZbo/o160QdrrivEREvcPf/ubGQJXV6rySJwkLAc/RBDagdxgoGeAR9sA953gf1fhCFBmVRZ6qRPVgfDotbvqHyeY71RCvMUGcX4yUqnUZFW0lAIBlJgmAY0oBkuczZbKuRLRFRy1MkXQwCbPhpyua1O6mNuNs9Q6yKDrc5X4pULjJ2RD4+8yKhrVaIynfvd7b9QjmUBT/66kHnobo/p4H4eGvcEEiBn8y2jx94XIQRut0dJ1rf5htwEkCXXyqOvqf15LCXaBXOp1VT51QtDgZRqbCQDNgC17dq+pr1FJdDZVggoq7SCAVSBGTV/v1nMH9eMeMPysIQGGDYnuoOP6MPAeDfQs42fOATuucNGftHMKEur6EhBrDFYTOS1aQQAp/UdQryBApw5EdCr3GHX47BUHpOqlvc9eAPjB4WNUtUhii4ghEGrTk+NGLBD17wpl1z6zk9NotMeMB6Iys9qSgoCzdxREqMrvqhbJPkwBMV+arGgN3eYwqsj6mQA3EqNt5/bznQJy0Ss4HRup66XneJ1TM34y5UDPZY3YWVXj3Q9Oz6T2Y85NKpoKvhXccwYAbpb9HKP5NgBAzy316FxHaJRbXdpO5KS6ttVy9flUZ10lqkOa36vnuZ7xEKXC3kyAkb0cZ9gqdNkafCbnC1vMfsZeQLMFZAM8Xj2LDa6peuOoPbKt1QFG6U3KaCeMu4JlymUV5aOTkl+psKfnUc9az1jBmyrzXPdJksl0ikHVzRqkqj5tnxPrfpPPOtMjBCLU1mVCTPrx53qt707cVb/b3twyjXSxVOYoEDg2MEemHqcJfACi+B0XDdQTagFMXlsAZEyL8TVc6MwHsA1TLzaC6wVMCKAYn+Jqnxk1YjnE/lCtclVv9UzmvtiPM9hi0oI+U7PG9T6SA/bPpnmfCgLz79E1iA3YNmqzgbxC9RP8O3vfz9RMjWRf+I5ph9dnbnOSdYHyPajPpz5mx2E+2zsAiH6D+22rRn51fbzvqDESY30WoygVdJviW7o+zwP/Pb/3ZG+26gmVlmAWENG2sqwK/N26zTMfOIHHaWMjALbH5i5WKH4KW+0teMqskbaMK5dWi287yQDrY+e3vkG0Sja7SdfkM149H+Jb/4hxqMQ58zkNW0PVera7YT/1b1T0VeEldtu2LIlKKup7VOgsTM3YNGyu6C6drGFHced+8wSIA4k/+U50GZLAPrNd+frly4rnTooF1eN6/Ursvrx+AgD6HmuY3D8mEe40ESbw3N0qqb5NIn1oPz5fE3p0fYrf9bl6n2yfBAo9lu9ZXqfkWOdZhSVR5D3etZV7Ce7pz/pMYl1dz+zHhhkS7Ll21xOJIl6dvCjsMPlC/dl96o6pxIRIq5P3SYunOnc//CCQImBHxjA/930oklILatb1Ni1SNxImvT9U1NTnKPn/8PGDRwNe3V57qsOrV5k28OHje7MMZm6xYlD1/pvF/dRj+8SKeKUiidsubny+VWC8vrl2WwP7BuAPRXrZff1MtjZ6BDtJp1CMPa5TKWs173NsR8N5491H+QkzcRtTiFngMd0ROQwTOXtdYIHgNsWXSvqlA/Dh7Z/H5TdNd0qLGYm74kqBFMQAa29SPO5ED7VgcP4MADRGXczlIbJHzMIZcUxYBrHXZQmdJ2c7scmDocW6IkioPUhu6RB0FIW5/qxn/ITj7/pZ6UHsn1Uo0MB6WrAsovvsydK00PdY96lt9xf/9Mu/PmbUyEZQ45xSqfVGrEqpex4U1D8v5VSUEBvgJM5OfpsQ4Ax28BEvpEBKNxWkLCGUAYTRBnCOsszEikUt29Gbn+Dd7AJTOdq3RL9vq/gOXmrktBAyGK9fvT55cMsgDB0DHtC5YBabejpqHN10hhgCEu55SM9VfE2lAj1c7QioUi68oMh2jXXbXJ28DiDA6tBDiCmHIK6XJDQJaGIE0KEZpAA88AygZ8pIacPHmEUgUA5Vz9KHGeRU40BKF56BGElPnNeeQ+q95/dXJIUeogaw+x6atA4RNe+r56GgZVQQPa+DWfBsi+g5qKmTd0JZ8MYAin17xs6pJcBjAqne4hS87q2OjqRyHnyCl70fLKG46x20eJS+hNNd+7xIf3rlN53Ua1TjNHvzcDgb/GhF7IhAIuKXOZcytgEAktCPQLbR2ArY10W7rAAAIABJREFUWkXSdVE5NpjWMY5KlGWcLRYkcEL9vr1GnTnOeyoiaQ1If3Hpy0XYlewGLIsBdQJimnaFZSqM53P65Olxdf94XLtl48ZMACdZZQtci+HRoGf1/jM+ikCnlSb1crtSrkTaxta9RSsZSRFgG3Wvv9kVoZazhgRjJB70e/t6Ea2qgXcLS3ujHYD1eTLdALEc0FuAC0AIgsWZSPr5lOJKjyQ27RREBeQ8HWGH4JrP+2I+5T6nLyAJhPI+baCd2TONPRJlMolufMw+h9OJwlbIZ6Q/dn4e94vtWv6g4AzMHpg/y2nWdsR/tV2g/seJWyvjy+YUCBr51krM1vmtTXF1t1ULAQDp54yoUlpNGPkYAEBMg1u3Dl24lUhrwzUwtcG+g31ZUHYlrdiZMbLWoETH5RGkLsHC+rkdbMT/sq5O9sTIsjo0ACAaLzBmdjtc7MoTV8vRIghamdWKyFMEE62TUnsKaOPvHuNuAb5dERqiYJ7MMKjvBGQK9BUY6rbcZ0zF0O8NyKygXsGpk8KR+E4qePZ1zohtoSaQvHrldVElzKDwKmLEh2B72LP2j6WMp8K/K8g8B56b1/8M1IGFRSWMKhexw/yeebb98/OCiafo5CF4zd2nuyfN4DMApAg03bv85o3XU1VG4jQSfe0LxUeMCZtJJueDczhjHXxIEgJV17fI6bl/oZByVmPwx6M2g68hKcW/ZT8FADih3mtPnlXzRY1GVkz3r3u9upZiu2xTWle8zt0bWf8AJ/q+xAajiFVfuYLyLgiJHmfsBIAvaIPuAmCtEleYi9q/C3CHMfSYMYtJPk61t1zFLujH2s7YmWTMbQ/2s1vUjNfFjqc4l1/ZT94nQ6wR27Fmkde2CrTjs7A16RMPm85tuEzFUKtS7bt9gQWBEYDT52T/6sSJdeQEzp+l5DxnnmqoKr7SDJJdQFRXe1ZJsVhrADhaO/Xrf/76ZYGB+tmff/7p8+5Rv6WLAyDoXlXllz3TL48f7FSIu4fkQ0rGBS7o3pXE+7m1HVCJKK1FbqPpftH1anSeqvT53Kc+z2Yy6BGIaOrXpwXOjIInT49bFdaa8EnR/9fffndfv973009/s13948/fj0+fokkQf5toweLXbnVLG/fLV6+PTMBC2Ls+WuLLNxJQjA1UfK/rBnyKeKs0p5gWl8IHI03RFjAriqLJ0pl4FiBDBRpdS6npenZibVks3HHjs0TGZQE4BiyL1CCxc4uLCAeaxnx/XH37clx+/Vrdglw349712VrjySSOrdxMUK8VYzTbSufzO860/qh8Yp5NYgaEoskFyfFy9vfIcjOFRhvbtpm0JrXlegD1fFauJ+fA7X6+5rTRTHYxxUODtGWn6fk4JzoC9uiX9gi6Lxf/+M//bA2ARSMEfVAwr75nqreMV1HVrrTi9Nk/K009/Y33D6fVBt5fq2xb40TcliDgwTRaGDIMDs5tJaD0n9nQy8i0Ytr2AiUdL9zf115jVZWZ5WvBpFQlWQgdBB7mdMCrqt7N7KDjZdAWrnc58lGxmA5arwPs0HcYaWoi503lqncr1f0MghuqvXF82Rzn1XgnURUuw4QnqIhaPQrjK4EYAEDWc6+9NgxBka4bmpQN1ZNUBLRsqtJKGESvSXAWZylnL2MDc8KfXzogo71AWHMwN510ChGyZiRQBDBer44oWfulRtGUHzuaF2fJ2N6LqWKmHWD1/7glYY/Fibp/KjpOwqRe6rUUIJDKrVoAUH12f+cSZNo0IPaqA/waF5yMz9lAAznAiC1R4YpCawyRx39033AeVpAB/acOmfXDCZAM6lxq79ODlqSo055bUfXZa++117iOMcFWzptnb1t8K4nahadSPFjh32qxTfxdVdfe7R6YNiMUzRgxmCI6k9q3V+3/Xwaz3xs6bcyyvi+sDE0F0Htuj29ydHp+bV+SnoOD1nNlWoK3BnRmELm6+PR4DqhSAECIsw11HQKAC0m2E4hqimAXtK4OHDRO8kUAVFUj7Dygii/69XF861ieRL29vwJyMABcPS5AxHNnj1HNI7CVjSEh5lzAqrAtaRWZYIt7T2W7tLfOmEWVPIl/wcTaECHnC+Rr8Lj2mumVU7hq06D1GoBAAl9dM84JKuI8Q3PPQ9XFP7gPXw6tjh57ix/R7/lsEuDNdIv93k4ahgcBWx4JFcayRs4EudRmBoMERoCfJX3uCqjVmuRpAvcGqFyVVyWuNpIKxEkCWKqfP6prbiZUQRQHllSYBbKOKiDJjOl/U2RyaENgH1Shn/frBKD7UK9x5W6Mw3vxLBRTEmUBgHmOnS0+xA3pT4S5YHX1saZOpB/l/+pT7zeNNjYnQIo+//vvQp1N4JQz6z9LOLi2T37JY4pHVWaJGdaWrfvpfvCM69GnTRVH9wwjLU7utCd/CTlWa6QvyFqNeMB2v/fnBGmBf9XpqG7ABrlCe50gFv7OdmeAkP75BADka+rTWHM+l2SU/aTPEgCgUY4wH2aCrs9W/7YSL0BjeqjNxmhiwznkdwfbBZroLV9tV4i6zkDmTADLsdhqmdvVfWzaeXyoBJJftMrZqw0fi7iZXkflWj3T2rMvXmr0WHRhfNZduZOWVNXIJzAu+91pFIAtnSq2rmG2Li3wBZCfa2qQr39XIqvEU9dgIbfGRYC3FtMsK44vAUwNa3CPK9S/cy/Ll/S8KJZPJXWPB/Y9RNF4uZ+s2+nUDJ7tYjV17Jx+rmRL15eYvmeyPhNRbsX4333/XSj8gH2q4r986e9m/K4ZhdWTMYW8mkWrNXYIgssWMDqOliwzFVTlLjuAvfLly9fjUoCPxtLVV2iEoLQC9NrLy29OdL///jufCf0szIGMA9TtOClu/KlE2bbr7t6K/Kr8i2Xg2KtVcl2fgEUBPPpefZ7W5+eff/L3ALK4ddnsLRUAOre91XGfda2xRAU7hevq5vp4++7d8ceffzhOfflSkxGeWO1foMVpfJeYGSaJ4gmPFXSCmGesa9e9GSwSC6H+Te0HAqm/fv2WQozPe3QADIyVOaL3GfQt23IBHowDN/tarUTRn9LmUrFG6yogJEyKGxePJCroEeGexJJWAIOjbX923KfYSqBLNQGkG6U1kp7Eh/fvzWAQ8KQcUHnLjGm9P23vaUnrzu95nBR98pj4mxYL7J9aBLLderB9xG9P+2kfPAB3bME8fwByC1jYIzkWY96fQ55rYC6aXTxT2DmOC8yUSY6KDpxeJ8BHflItebofwCnbvH/8VzEAdmWGC6QirC9wlaAiMpgLgmB9KRVtIw8NDlZ1cigdx8p4WbbBbM84QQhUQ/7O4lIZBdlfD0hBTo1cmwKCAEk1XBT7VqS1AfVeHRAn1ChSD5SGQGfdm0fT3YUyMWY5kowrKAYps+PCADao5O/LuZflgEFnc83xOATITlIbLGUzdcYk/f9LAKv9Wz0IMAAAAewU9Eyq0Bv7O5zm2EymVJV6xrrrwOnrhay+eKFkeai1VvhJnygj556iUl/o4QK5hO5mcEFVloqfKDGlZQIknsOj97Kh9R3bEaaauJOt7EEBAOxfoYsorkLXol+MzafnwhgrAoDMzLxPb7AS+CaannOtcYCqRvvBZK+7V3btcaqM2d/8fPb1AvhoP/vn9HtDTeqoyyTJT51YBxHeSOF07kZEZ9vNGNE4g7MwcTe6734h9YsscUxNpGiC6EBSRjgrBXiBer/6r6ZgikGLVv1d7X8iYZ/n/j0VjzCBEyScmoAyE20RMtYvbSxYCSPEVtLfLTCm0ZvKeHE8XDw5Pn+9tDijhBoFa1ibodRIHB0B4bIzODsxRYrGx24kAFX133oKFTnabRm7FUBnVZ8f0E49aAal3e9HwOBxklVE1yIYRCy9VInh18tvS2hHf09SlN5hRMUMYozAyWezzoUxlwT4MLmmLSNpIkFf50jocCs9vuU1dzzCl4zV8tk22tzn0ml9SbYTWGL7AaA4Y5s9lp+4GmVx1tDt9GxVdSCInCALn8H+Yy86UO+Z0/tUlSYAXWcRkdITdgsUdwJcekpLZaxlJAncQO+d1ylTKtSLWHq7A+Ag+14LAMEGjXHE+U7bDwOL0py5dhAke2v7vHrks8D83WeibV7pt9wBPMkk+9yBf1tMsjfaHz8YA6yn94aqbO6JDOhDoMS9eI81Ma4jOgG/sev6TJIq91LKL7W3PUJOgMxNoDVLGhDOGyKB1AIWF0gVinWSpBem6ScpV4KJiODW5yHh9cSgVutc2clJ6d7bfdTZhxK5S+sCa7Cehdd+61BEGZ79X9DIe2Enik8rFua1Gc997eNVXNlsjFR1ThMzxwtn7WrEJHkuZcisyUxhBhgc7L3O5wnokWcbG2NV9voowNnsh7QVugpbYF0xk34Omwf2BskqSSc95gF+ChDbh0ZImHOMvwq4XSr9SazTDVwmgGOi2kb2tePAPiOLxpH0r/HCCFmKSZi2w9iftDJFU0XB8evGEW1DaQUVcFD3HPtZfZQ6sCTPEcUGMGMdtJ6hvMO4yd5HbDNrE9atbIBp48+f+5rk7zSqWv/uv5d9G1sEPZhiQ84Oice0lxQSVzJ/2kHaPmetfRgsWZutrTVtxWrJGdMG1pjG+mWAad+7AEEJawuMrhiedX5ePD/R05Gt59lASfYeZK+4pzmVaFrd2HsA32kf3IWsmXhtEC0JnFoHZQ9Icq+vI7iXBP2LqfGi6OuXXq9xgh5dp+soCK7vcovB7a2TTdvrhzwrHT297vPHTz5DGg/47/7+d3++wDO3C7SdV0CDRgfq/rOPH0zLF3vhsYCUGZLPn5ul7POahMBU/3fv3h1/vn3nPQxrQCCDWC34UPt7F86iW6D3qv/fa9SWOq2t7tPns0J4Fo5tm5q1uVrIDE0/wqHSKNBZcpFFU5sQgxyjFdlD+DT2mMHvARKK4aB4wAwv+YcWvpat6phV/Cm5mL5bP9N7FXh9/fLZugDfPn3IGGeNKXdrdxlhvSCLIRbodjK9mB577PMEzvN8UoxbY1Iby9AiQr5EzMC9co0C4NinSfgZw7gFcbEz+OCAkdlT/jyzAB937NRi04xtOYecA9twRhR33cMG6kSk//Dbb48gEDwUlIj5+w4u6XvKSq4kf1QM/LBLv/ZDrdiExygNFJ1epDAV4lnjIKoqf9aXHNpwAs0sRmkaBSaCXgVNtLNAVXJUL3UfMkShNoU+dWYXF0WSBVTwTgJPkKlqsgLfoLZXvh5vSii8Q4F4GVIjfAl+GI8EupgKIyhsNqsCS34JscFJk0AR5FGk1ctDblH/eqr/68AJfav6eUAL9SuBeKsSGwcgA42j9SbU4VDlb0woiEBG31uapV4TiszdIW0Go/VDtAYQCQZAemQrxlMAYG/+LXbIxmb9g3rFIXgdTeHNAUrvl8QFQ1FSsP7jj288V/7q9rCBT7/fRrjjrBJ8cQYCnGScYsYAZlSZkv6MAUxVGZKQEticjw2qAEI4qHQLxgbYSJBIfjwvuywL7y9TzbPXxWaR4xNTxGvOOEYn1B3taGBrsDm67uxfPVfvHffaJuA3a6fnSBR0P2v6q6LK1T0dx6lrJggzBRDBv17H6XUHANDZd2XU44GCMzgYOVmpSTzMnwGwWvg/rq4zjkb3jj06qRI/eeYqulgAov4rybrpTNtQ37bggu8zWrEN0Knuh4YY6lj6y/SfxSsLIOJEEJdZh/Nxg0+psEh74DojCcsE8H2VKaAkISBHko7r2+sI9lWDJXsrVcDZMuB77xazsxmV1JPkwPZ0U4JtU10l3EkzSY6DriU6t3vPzFKpVoe+1wCa90QCh/ziGjZNnDOMjbZNH6J2vBVGk8+AgvEKDym5ntXn5Y9gcA321fy3aW9mMoUj3eByAmb2j1dKdE2JnS2myO4/1/PP/n9Iv6YSic4s9rWXKgkI6H2eiGBPR0Cpl/7Rajq4N68tPQTwM3hlLQMeImAXdX/sn35XRWi+j/2zdEYQy23Axb61LXWCG59OQrj81dAh8foNxX/WHv/C2vk+QvHzx2jONsyR3E/tFCKA3U7eSe37jvhgTqneoyq0ffZF5l4H8IhmTyq7WxzSH7PmakfzRACzg8QmdtBbqSg/uVAFc/dQk6T6bCyBxI7dq5jcsu9KpgeAMAEAxTt+3Sh22MuOCR9eJECWUS3i/CgAhNlCYDfXnrMIrbz5Qa67lV5iFp6VRF/179gA1sGX0vf4WY0Z9fM1xDn5jjyjdb4AH0ZVP/uGqvMu/Gz7WU2YAQCQOKN1EPX4qSWRKpyOmvbCahlak3JAaipGi11vy2naVcrkkyAxkznUMramGI37QgeqYD9sLLeIlYm67oe2TdN063us8ZMKzQI/hh2lb92CjFdXp4rejSsAAPL8sdWxZdMe7GeY70pv9I6bY7qr38PYtcZ/f3ld96T3Hla/gH5IMWILbeaj4gyDR0Og1c+pYKSLQE54NzM2yxJwA3p/mANpQQir5y4OtDfPebaY9ACbYsvDBmNPsl7ROVNhZ8fF+jcl04qJFIepMq+iETEkIwP1uyj/iTOT0yjhNYvEYy8zIjeaEjfH5ddvvlTZrb+Z8v/SfkTaA/pdfgQxQDEC9Es/F9Cm77d2ztXV+hkjy3X9FAj13QIV3n/81P7utkBV1JJ4FrDi8vrSayVWImOJtfKzlQEboNhFMat+1/QAFS0cuyvWlq2USKoAgBBQbD8BC0U3d8GxwA1xygLxa/8AJc0+UJEx23K13ui7YBOsBLjTwORXtA5eezH/PI74/njy+HB8/fTx+P2XX457AR4SRXRLsIrEosInP9Cz0/sdt3f/7GlsGwzz3mGaSu0TWRmt2wYeR963GDh9/UrIC+juWKT7UHe+zvOOPch9PBpYZ7jxL3tANhFGYNqYABWH6GCBZfzJjM+Ipy/+999/NwCAo/pvVVtAOFZisVCaJ+twripdD7w2vmg+OhzaTIkNNuUQw8UC5IQngJo3RDLKDNna0giJydCKklQqoapBoSjTPyx1+qC0eq0OU6rcYjZkA2gxMZw4SlBPjAlBthGY5xLueOGND4rIuhDAerFrtFwJaY8v60sCy336gRdp0nfb6daAByWOUYsBKPVcn9/+WgfV1fu5asKotda6p2qSlg4d3hizjGXi0HPfCWYBIdS7k0poUOJWa8Y8byUbqGjmMFTBnkpDgwoMp5elSUGCmyCP+1eevStqHSkzgww7/EHfJtgmqUgwGmrO99+/OZT73tw8mOZFT1c+HyXoMcKtrTBKrmVc0vufiqzCZB1ZC9CVzj2dOaikAYRBKbTTOet9xvjotd8uo96awJf5xUnhVJFXf7GQdJyP0WsqTAqGLfKIiNRGwmkt0NrRI6egOb1goZIug6D1lMFVMqtko/NeTVHqqCvdq1H4ppdJ7p9auGYFQX2fKaLup3K8nlNdhoor7H3Y1OZ4+vPvZgN4vTOqEhCIikZMc4b2XUnIRsCQAgYlbVpvTatw/2RVnpcS9A6efPYK8KEqbAYLwYgEaiQmOUS6QtgYrIsymLBrqcQyiSPnwf+n4LMOTKi9wQEFnmLmdL94n+9IayVdONE4pB1IZv/tEXYx9NGYwNEAAOx124wO7yXbRgLTVu7QNVg9a3oG6UFdLSsI0pWCfH4Wlv32lIQhsrWuNzZG17dmSo/+b9aYPUrgg52mtWY+G95D8EMyOQPk9JtDEQ6lTufD53SwBmxHjLBnIoWCNt/jw6N9iP4TACB7BFjLXlEgGt+g+cjxrA6MtB/LaNHn+3lBUxxis6wdAQjJs549Ptb3VOYVvlmfGWHAbU/z/HdPKIkwugvYfwKV5ZObyPi725KCjT4JrluNVnDlBEDiTa5SXVF3X3uRfus12WONP90AgJl+9Ar3s7/vKC8Fi7p+dEcIllc/vmy0GFq07lizJbaDIDr91LGB6fOO/6JVkXVgb2K72IcGD8u2CDATEGAm9jwbvZdqF8/yHADQ84HFA2A1iwFa07k3eY0TrTI5Uj1N/zS/MCMEf5yJ1QLRXl6KO+yh9V1jDfE9k+mp73TwvgDW/d0GPAt+JN6Z+lI7yGWvJeLbNtVrDfgCMNCYMEUgFLwB9Preth6pCKRfqU6mPTCtd31eBUCcyGeime+FkZew29gLa01hHQCGnQEAxAAkFtEYqOPb9YGTSrviKjEXZYO0N8WGIv7x3uvG4dGeAgHA5blCgDieNc90Ajj5uK3E7/jpPs/kvwcAAMasWLx7jnYLGLoAAPosgabsJ/nU2E2p9Gcx0oecZ7QYIi2GRUhPTIKM9QaM1/cQS8p2S8yRIoV+HqZBZqvnTLMv852O5c4KWgIBVAXXtalqz2i8Dx8+noj9rTVq8iibp++SLf399z+OTx8/plI8NCg8yUC0ezFLCxizhrqe19Ihe/16xWJQ+M1QaTufKPRqJWA/ao1Vmf/67euhWP+Li1s38UcGJLZYLH7ZYK83FMr6iRU+ff5iIIPX6XP03Yrr5EvEVkMzJYcl7KHrywgTZipY9o/3fbV1Aozsomb8UNjI+oUfIk8K2zJgilsM2tqXol9yBCrXqmgbgDcjNwxOjQh8qcr28Xh8fPf2+CCNhy9fjmcZ4JB8oqBBmBit9s9pI6tFrQUUC/g2TpGdK1juSVdr/yrWrC1G6HAV0Dq+fFnlDZZN0H/GOl4n27+8KezzgJ2MFl+2+i7JPtMYZt4xi6bj6/1HPxemJPyH335/jJhXUe4RiHCRJLW8mYfmL2/PSBS+1cOyK7iirmjzy6iZItMHgbHi9zVFYNFScsl2cFQoswIJqIs+LvSmVDDT+to340MjNE8U02+Xa96tqDcKHETTdfpQ9UlvNKqpjnimo9oJo6uRrSiEHtbxEd1QNt6gu0tEZidpGBG9joR0B197Fm27rL0Oe2ZlEDwlhaxN2jPw/UF2bRSLFtJfmrGOSR5lWObG4ftVXddhQqmfGZc+kA4IotxOEJJDoAAlRtXrX5E9qDKgd6DDILE4S2iWbFIcHbRqrXdoWKXSloqJcfFfl2DOrkiwf2ZwTBAH5dOieIwDqaPW/ShRU1Ii42c2gCnYSb7SW1N0HZZK14Se6RXYdP9OUA1DaUDHIi0R5vDaWWE7kxMAADwWy0YBY5BrM6NGyYP+0we0vKTPR52apJQWls3eaBIsA679r+eo5EKCNG474BmHzSHQwIZWVWxrbDz3LNYXz0rbh3Lc65AJOK/083x3HSeXzH+Nof0ykn9aApQs6znqWsTo0PUqfRYjQ3ZZSdWNgCEDFholGABAz0uJiNcXumiT7WUIG/gsReEKATrJKbKdylpBltFG4b0lEdIGnDo/PGsjrJ1a4PPZ6nmQ9Yzw0XfgxEyzG7TfYBB5lsvuAowutlCxhQFQmOMw+rp1jdFlScKJ41u2fXwWZR4H70WlnQg5YA4rBvDN4EtF+6ajn7bBgZaBza1ynnXcZAL8Rxxfd8m/EYwugK0MKoI+zjcBaO5905vPRdOoPjnYpc2mQAT2gWSQ4FTPNYCsdDli761sXV0Weg2lXM1emQCA7MnLVy+9BwRUiYmEfSaJmzZj28LoByThblo/2j983GBCFbxg31BtJBnVeuk65Pt0765YFVic4Pf0zWtth1As30mSARX4hQP7qEy/fP3a1SnNtI4yM1WJBIQwzrKxU0WMIYj+AACA/i7w3u1FpTEGGBadMoJZ+G0H+h5vm4Qifla065xdlMhzr6FgBozWiK6obvP8Z5GCZ8EeTxCbs2tQ76J0yiaV0OgZN3cOAOR51E/1w0nQSMBI+tjTBnbKKCD2wH9AK0/rwwaxAMZk+0nCHJtgA9qKge/n/kiaeWZmUYwJAOfnbtPHT/0wjBHiN8599vmuUp3Hd+wvAmFf3xT1GyzQ5TcbgEcoN2Ji7GMnM9U7Qlh2xQQGt3O2AMRIzjiPACgLUK8zyXXlXkiOASkBShRn+ZwMwDjrPMAS79OA6brnqUHBWmydg10Yy17NlCd+AQAsH9Q4lGe+Y6Hs/3w+46RPgW0ukTMxAYDpC3VFnrB1EquHseF1UBJpxf0Xx5vvvnd8yBSWFOZo7dyz2x1nuO0jInFaR4s6e7xw2DxqSdV9AQDoXhwfGEzZAne551SWsbWsT85bcgwlwVThf/wx48FFs1dvP7F2/GJyBiXuep3icb/27bvjjz/+PL55nLWEAZOk2j57LLUq2ttWiPZu0cfHh2WTiQ0B6fR3gwBPnvq7BA6wr3W9n79+tU/2+FKBOraBf81HjNu3mGOxbo2yrijf12/JzRwnVONARSnTz0WhNwhw5fuA2SkhQDEzFGtEW2vvSwNpZhAkYbdIJyA3VequISwln+8K7Zlhqp77Tgaw72tsZPx9PAPGJds3qKApO68JdXd3x6cP74+3v/92PBjYu1zaR/aDLbRhoznjucewQH0WB2vd9tBgZ1sB6qemfdOzOWcApEB2Wp2f6xU/tcWlFzBQE4FvQIgW4Dfgq5gNiYv1i1yLeD9xw24ROsmT0Pn4x19/Qw56bS5d0KwUYIyXE4QahMo+fWP2iRvqlKiDHo7RLB2CMwrUOlhjjE7B34VIngSRi6/fkWO9Dt9Yq9NU7wAAZEgsXqNRKg8PVuHUf6oIaxObMtReFgCAKUyIQr0qQLoXGxz1u7TKoUWjIsSDsKOtwdFDEOVkGmmQMijpbCKMMiuICBsBie4zPbcbvYqaZ/7ugNVj0hLQTPqhA3aNCKzISgL13WYgpVwFsAQEspoosEO/i7PblGp9p1Tk9Vmhej4cL16mEuRA7clTP/u5yUELl3MbFLK1SJ5nqjEv6rUKoDE/A+dMYDMdHAaSah6bnsMZACIjTNzy0MDSz4x+/iPPzDROV5Faba5IoJ11K+P6Xa/VM3Rlf/QEY1g41BzGeb3XV+0xVCDs/v/oU3iUolVyS2Mk8Gnlxc9XwagUaluCwtkhNDWTJuMbK9LeIJpCJYvfiSEi1gw9+yvRPa0mSy3/1YuXx8sCAPh9AAAgAElEQVRnqVPN6j3cnZnk80x3yLOfsitFAwSYr9W/EdpcK7Hy3n9yRIM8/+b/DABoCsBt6MFugUlQlZ52xnoGuVbw7r1R8T+cgZ6bEzrblPR3+nmZIVCl4o4V1XUuI14AgODK76WfXn2cN6oCp9JkQMAAnejBbSvpyDQ7n/aO4vTWZ3ZUWwLJMlZ6nVMDInt4j4uz3XYbSs7mBABwDtOmz7ODeNBSFRZgWaq0b6U2aLZQcdZOHKrbsXZCzhlLApYkbVf7Nu16ncc1gqlj5Jpo+RnWn+jPgs6wOwStPFuAY1prCNTTChawiwQLRxrdjdgKr+Ogaus1rjZZPT4JwKo2VkkY8a4EX08cKFp86TicGCv4U3KvgBVbaNu8AvPTJNGvgZa+QJsEbfos2qwIOlEBpkeWRIQKE++hwrLFesfeHsUAEtfZgmD/XUEwiW5qnQQAvHnzg0W3wgI4faapOHaCgu+pfesLAIjvNIhOJeQxvdLYarfaPG5mUOxdDIkCR/qGmfcMsMZz1zPL6MEkB+pXXkl9jZADd6YfMX7Jz6+Jk1+X9xOUcaYmoyfPLR+aNdxVIO/TJfDbEU8IrK7WI0ZoNeAbYzadMJSSDJCm4NtFimmjpkhxK16OKQqaEIDq8/Cp+KrZ8gdbZSVQvf9lQ0h0bf92kr8Dzz3tZxTEs5KLEh9WlteGakDbpRKzAMRmHbEnvoc+mxWCnlBr87z4Hn53O1aF9vx5g/W0Ygeubf2e73arGMy2xg6OAZr4RXtox37cZ+KXU1AMe7cSgNnaslzmXwEAPmfGGMRHc31O92gAgKxB2pVW3Lec8K5CsncDmJ624WrfieVLAskzEyjg3nUl11XLj5B0Jlrpc3RWidvn2icJTCFNrxGgR9FGsZHb9VwZzdi32OOIPPtIld3JesM88t6e4HDXGJBMibSuVxV5/ZJIoJ4f94aWk+y22c2vX/n8yaaKsv/2z7eHWAMaS+f4174viZmE6XR9jB9VW6fEN79dXTphlm2bCX4KYKXeOx6O6CE2UPfy+fOXQwk8AJ0N4GCrYfNdtGIsuFrQPNpT+gYZZchZ13Wq2PP5y+ewLl0xDwDg/Yldrt3Q9UmgkHOi91vfpiKJu0hQVfpVMIvNFDhEfqDE237UmkxhNGFnOBuwKFQAcyyjyTCvsvcU9SRmzp/vb66Pzx8/WI/h7e+/O2/B/2tv6Xm96L7Vg6Fo6/NrccQ9ytbs7drtsK1iJ/R8aXdfZ3uMeeZns+hyDhicnzvO8bSJ5H8pNms8YluWnRtUN2qwjhdoUPsJWO/z3th0ren/JgAg3+bfSGS0GbXZPOpiIfjLO8ahLdpZmADTwBkZLBUnwdFOLmegiNMkaMMgcYEEATOBifFdVnHVxfyQ+zdoyLoHKNR6cBITEgtAAYA2H4qINpoVRFqWZDhrUZJE4xRdSIGNAh8EYgAA6FnJte+Z4SSjGFISSPd/ux9YLQJJ9Oqmdj9UnVw+s1QQKCiujMgYpodVrIb0PapaF9qMg4Ql/ANlLpVAJYRs4AXGIHyEGq8C6wb79NKwaWUQJJyiz6Jf6vmL9EgBIlFFXe8p6ADaiAI0eyJOXgCUZsNqnmtouAaChvMhWEmSo8P/LAIqj2I4RCdgAiV6nQyU1jwVPVXxXixnrfWdTnJpJlTV2MlXkXoZfVdyxWpxm8UW67ExahDAveCQMbTsbVOFq3rvXtUi31IwfaWxNzrsmrThvnSo6wUnFFioOq+W/QGEoepN7DSrrTgPDKs1BuSUOgJPiqqrct8ATIlL+pAecy1yfgKh9vHrns0PCOzOAzxePoGA/17yP9kBd8ljA/i2hYDPUXglgEBaAWIAqA3ANLOO5wLNpVKJvZmBlj/bGh5lHI1KNEEUQnN6Tss2+UDPXuEmqRJ8szNNkpIxUhH2QpfAlRdnpgEF5v62vex+d/BR0RpYPAt8aD/7dhCZ5oLj1eVhW2w/J1Ogf2YvsB4kAIz1URDgzxf7xboYoRICROS54kJy/wswrKNk/wNAcC4BFGdQ7krSULvfycNmZHGtEePMdVmgSEHEsNneK00MkuR0UkUphHbg9/cGKmXLCdalY6Jf6I0QkLAX8HPyHQEKAiqlIhINGvuxHsKScwwASITJvZWfP3tNZT95fqD6EwQIKN0ev5UT5/qybo+uXun6HXQyf7rfLZ9lv9QDmGe5hQaZOU3iuD+3SU7tmdecUb9LLDLBkFsfqhJNQGx7yxSOET/Yz9MavZhb9EP2jFerg0q4nm0AgI4MNXPqyj4OOwF1NLPFkxTYbnn8afaF7j2TBALsZN3DxKNyQxyCf2E/uSkLsbGRsNJ/id33yMdW10geaiZOkly93gBoKGzLmma/Rstg+91cr/fYoKxqjVE115mKNkLAaBgAq+I1BHs5Uzpnig3W36uDwVrENmTn6Onjf7ER+ifeH5vQBLUPzmvZnxFAnySnTcC2PSvo1QSQqjOtlG5dkyJ4K4Ys2oon2zKp3vysk4LjtATmue513t9ZnGmAXQTMVOVXbDxaGbKPAw6z1lwP53mySnZ822pgz+cq9lAV7dnKmY8/4rq9Z7ApsA9gk4xpBTPeOAFI+v4If+IPolszExPeP6nI2AXaueLrswa0qPo51P66//1vfzNbVbbu44cPibetMxV75tbb1Y5DC2wqreQcngZgP7L3F+2HADqp/CfmZG9OMD1n5Fl65a0ZsUdnzhhtsi/07GRXSaZWXzuFot6Dkki9RjmG6fNX12ETNLlmkkkS2tglX6v0f66vj0+fP7tAabG/1xGkpJ9eP3PLcsEAtQHoP2uiPH1qAODd+w+LYeWRf/d3bflMzKZkf1WLa8t9b1eZcGA7KV2QjlKVPZK44ddLiQYmXqGNWLGqxdRb/ZZYpabCTB/N6HF9h4to0t2q6DFrqNeTGzqXqh0yfqGzWwDA7b5jNHViofraJ9GYeVoGRkZPZz8ZJHpy4cr/2z/+PN79+fZ4UIvo/YPBKu2NTx8+NkfIOnkPdbIJ4GmYj0Mkt2ePaT+AGDhXBL1njIlfwIfPBH/6WvzMtBP8jPdiXzifvma1wQD6nk2PmXHhem8LrisW/F9/+cVTAGbPsN5o9On58+PqMtUFFoULxEl51mcXLijK7gdJj0+p28sIn1GNQMYXSh1UMgYm/sfU8yKH+pEN9KjgpYKU6rRHkakC3aqOEifQuGz20AnTShC6yQoUz6rRTlqDG8f5PRV1Uv1CQQoNljwJ1QcDtJAiZqk2eSYAw/E4SHCScFody4MKwMFmYQNgtHkGrmh4TI/0CAJorOB4OAoMc3q9osycgHg7RJweiLId+0T9HJRAnUy12lWw7763o1WSrsOsddVaeI1b0U5AsVsH9L3aU6bn0YvSDA+hxwAoceB6LddHIIcz9Oi+HmApsdvo3Vx7f+g6cGwcylS8MMTPHHGynn7GwEkOXjJGxTTHkdiL1qPP9cztRWGLYcJgQOPioDmIqjEjGPFzfVAAqqpNHJOMkJzmd69eWklfvfne30PMTgbZvfy6P+kV0Pu76ERnInAK3ho8s25J1CSaKVr9U7MNgpJGmIp2D9mBaYBeaM/1bCI6OZP+fyvxJ0hfUW7DylMuyWYT8HNfiqn+FRHsB1R1wH8TNn1792AxNJ9mjZ8rXdqhk3lju5pEYD+fBUGAj0N7Bmd1mOqv99at9mwSiQTrUZWe+xMNgIj9JZkXeKRn4OSrtFMH1R4BdDqf2Z9XRok2IX3kJJQ7YS4wMlTEAQBwLlZlrwDjDFAn2MWazOqf+6qXZ0ul03oYqI5WeGY/793ni73xnj8TYUQoddm5MdJtBRL1FdioVNRyfmayULlEX6X7gnvGsOdeg9r/qXPgp7ZEWwO8pj9zj7PSXsDPzLM7z3MCfxvGAjgKImKP53UizGeVZQUsFxdJ2jWG7MWubE8QArvm5zcSqxTFAQAyhkvJsFgFpsmeMbv8ndUv2M+OlowoRFPl5T71OUwHALSZgNkGqMKaEXPMqWJZLlToFPjFVm2RPeyY7Hxijv1co9mQM8tUAPvrNTqywrT3e+Qg4xTjpStWsJK5jCXGfm0/nVFQud+0t8yg7TzQCvgR9g1ryN7U7+hRuM2tvkFrcg78w1hZe6gtQrACsEMkXgjy6vvxD7HbZWWNADX3UiBxjVreXKxcb+Ix9hOB9ww64x/LeiF5N/jd5zKSLPtdtcwNYJHeUq9nfWhCmt3XT2C7ft4F5xnMBJ94KudYGhg5u6utaIDfYY3kPE6wIol4rp/73wF52COO9RpAsz4BVfZYw/n8HIQ7OUicil+d6wuDhGvhfAUQ7vV0CsJ5nAI7k1hhxmorQV/TcLKA58kF9/SXmKk6KBtkOBUf4/OJf7cb2GBH/i1CuS9V2acvvmCbEi0xbX9488YtuB5T9/VrRIH1mCr0l/7sAudUfREJZdIVMfIQJmV8Z/xcClokPABvFq4TLfzVy4jY9Yzs9ct7J2BDXD99oRJNn3ML1kYgz+B+qf2wEeynzHj4ZhZA4tunid1atSVZwxYpZpYv0Odb36RADrYDW0pMjVCg9oN0C9ROyL5WsVZAhNjKtDRKY4h78lrJJl9fH1fXl06gKV7q+wVE6L8//vjd/sQsvycXruobJFIBQPc8dBoAnHdMkgKYYmPlSbpfetQVD+nveq2EBXVdV9ISWCMDg3DrPAls0Jr5WbUwi5r93b3Y5GFDy5+uXEYi3VL91whmMWNvbo5vX74et9fX/v3r5y/eq2JSXH27tLZEJhpc+5r1bzD6iI8ooq7YnnxwAOPEWtNvTH857SNxzAbkT0G9/4+w92CyLDmyM29WZpZqCO4AWLPhT19FMwrjqp/DWe5wCBDoRncDaFlapFo74ovw96rATVijUrx3370RHi6OH3fnGhMYPH1/mGn6HYxHANsZ06HTib/nvXG/vu7/+dVXbgKIoeeFHGjTb0aQyuFZFL0RaEEr0iLS2GYpodI7UEYYAW6QG46iThhmJMiGJIoWJN+KtZRMK7ECAEF/dsMfCescsZeazVxzNSK5SC4Tan0OXkKQjEEKHdF0uYtkHiTY2xFsx3bTd6+XE8pzLsr+MKZ6kWtl3HwoszGnAsvml2rYQB4DkXXNLukw61BoXXTfqekMmrtnGAdpnV/cO3Q3rbPeQ68BOURGaTt/MkBMOgvrUnotAIDm6OqAy/kwAPFwV+Vz7cwQlLDZqRJHRIc195JMHvWMVibNrLJfJ0aJ7OWopYu8MrMaR6gLVQPPGqBc6Vg6DQLKDXnUdck0zcx+gtoERLzfqOfqr7DHg82DGWWcbISf0yNmQu+UQdVeShE9ffzY/6oen0kMdjAvk62U43stwEN1cHcBUwhgoryg7mc8mDNNyEyNpScYXGjixFUb37XGyUhswB6UDPWoj+2cn2biT2jgldwJBHwOAJjZ/8CG+7+pBA0A3H06RYA+AcrH39ylG7pdkjaagXpspw5qqmrqirAHkNqnAvDH56wov/6q9eHs5Yx9sJMvFD7sotPsYWrlb/w8aogm0FDOgrP3Cg5ad5qAOs1BZcQkQ6D/VugFteo3W860h+hLy067qJOpyt82gGq5c8Y3/TvQSeiaFQiUHYPjj/Nux6KUNusV4yORXf6N8wRkU7NGdgtdu9a/emT9PWCha1mtt5JdwDYQ+Ps1periTCcoU4+ENOqJ8xWHNPq8gUm7y8dOcFbvAwzUidA5ALjLZ1b3FjgC3LGuqrOP0whQFjsntlSom/r7Apl88ARUqWtxwHXJBJ2lXQbQcVRkoRYwObN+dpbTaKmXXAG03mfntMC4/m659et3DSK2xuUI7mcChTbMBT2rHHaCFzu3lwFIaOyEvnP52YXew5hK6fA4ss7w2M7drjnRbvZVmzCDLc6X9VsB2aWXCiLHOVZJTs4b/QvM+lnZ3TQ33YClbHbsoc9y64rNOjsCLHO+0ATTYeI5E/Rn7tAMINf5GNfX7+wsCrUcTAtkWvs6HTrpgE8AgIKQAABx8MKg3N3ws6fKsqHHIoObScg5yD2H7WDbXfA/e1GgqzpPfzeLoCVJrJv8oBM56oKtaUK6JpNaRlJn9TBxJqd+y/g7Z4rAh7NH3b9/hskoXV4AwDpsNA3ldfoMdAj6jkw8vgSyR4adEgDWazI52RtYPOgffZ7keTW5Hc/EXqNPnYGuPlqBJWyC7rXWnH1JxvtTaj73z/XNdvSYs93ImPXbZ2DbOPR9kkC7pOrvMgBqTez7Vu8ByGS9Y8Xtp7Q0jbHNun8a64oF6pKjyqrdO5JrtXM+N9LdbcqNfl2gbgGc2VAWdgBryjqgQ5Wdl493kqAbTAJ0Nro6wWm8GfZO95Wmc7HjDmqV7GrDRv0+wbYYq9cLAHCPFTMenizwS88G0Lwp/xfHzz//bJ1BMK778oQBjdW+0pSSJIdIPCKflD4poNU96DNdWqYAWMH9s6errxDPqPP97n3KBn79P/zaII3erzX67m/fHV9+9eXx5z//2bHJ5XVsjRorZ0T4Y+/R+3fvrMdVZj39euki66hO99GI4/hfabar1y4f9fqqjTdVAlsZpSG79LvHKrY8rLrJCb2DPhlhdgnEQC9ZZtQY0OPIBQhdHLcfPvp7lQK8ef06/m73SX0YXr94cbx/9dKS/kQlfZ0YIOAZmbceX8xoGo6GRUJ8y3k712PTD1g++eppkgwFZ3afsdq0AmDYHPw8bDMghf7F1qCvbRsKtsyzvvQroO3/9ec/P+DwZe7g9oodGBYcmMrHDnUz51BcUIxSCAYUmM84gjR2GtrYzJii1OjWGnZRFFVotxEsG902ZAAFCYIU+qC+RE3JLFLV6+8JABIYaB7pgp/M0soSteMjCora1SUwFfAEetS2Xx6Pr5+49j0ZCKQ596IM33RwLCh1BtUDwE3gzmqrdtAcZyKKLUqTDdbPYg+Ici/B1WeoriXrlqBSr8ewBDgQRSpOD807PApxIbBB3wj6tK4uH9B6+z8FUB9N69H6Stk/dQlAnG2xIxT8SKG4q637LuyDgpPt2i1lXejbMAwYcsaa6V8EH0H3ARiZewIaugMvZ6nAhPehvedhOHgtWw8DIOCDAtW+PFVdm/vmIPnzfO0EZcyl5vBzvXSITsBktLJTDbTvOHMwDhIshMosBFfsG1GZUtsZxM+/M621X7r/fntzI8Wuea6ZHesZ182EcM4ikLvXgeRKtVeRrQT9GaUZmuUOCAPoeUxeP08sgNnojwygEX30eR2ImdEn0D/P/m835RQM0H3dtjvr1VXqu0yd7b/SDCoBUKNGGiPqgeTUTYePfZVDyv6gvH2mGKVSnWNdM7JGccioHT5cf0bG0c5gZ78jE5GLI0i3g/3QaFe9soSvjXlmw6wZNOb+U6Oa627dYrCsJUHTKbUzN1SQQdPOWiegwQH2uSobRnttx391yE+Qz0hYNwB0j5fLPEeDy5zTTc9c+7iC7TZapYN2weRllIruTwO6GCWD0qbP3jYmn2JgaziTnDU7basxWPe29+MpD82g64EcswD4lmmzHfGy1wryGSTv6NOti/eoLQcUnQoBABE9E7DGmuBs7KjWlfOZBHrZO2XS2d4BmHjPY6Mtb/QdKa3fDIJmb6P3CxaMkXYOAJutk1MjSjXnQD0NpO+VBYL+imNh+atsIEdRoQ0s83RJJBSoJGMa0C3jZBvtLnCE7IUzXe4dkyaAoYLuutPY/YxzwvHS83KGLB8dLbtlKYD1CooM0IRVhh3QeMvZHG4HSQUOylbThQJ00/A2UuoA/qxx8gw4ARTSKmIHUpZf5jUMUIBSJYJeSuQImLaflLVeAEBQ+hP/jUy61lbPSKkDZzQjE08b5+Yq+171M3Rq7CW2ytdxwP3IYA+yPscdTx1Lhp4gMvfRNflMBhvbuP2hUSLis1iWYhs5JyjdiRPWGwDvVH9sIMbgzhmF3vqJkkw3Qt3ACSDKGkHYXjGAM+hwwKAkanajP3oGLSDCo6w3UIUMkgBjz22+CyzmmWJNl4z1GU6SSWcd4TdYAJgcOZ73jIwHVM2Z5cxPcCXs35aQrFF/aYo3e0VRrqtPkv8SFkDLBTqFJ+/ZDR+5T/3OQJX7TbW546h3Rj9xfzwLa2ufvyNAkQMSKZyD7eM1+G8vLN2Dz3In3UgGFISrJn6N+WxgqJ5VTBhzl3xllR91VPi7995/rRX+cJISub6o/NLXCzApCGebXEBbfxc1XwE+7ENK1uRv09yVkq45/QT2QOQ/pQcCM9xY8HmaKcr/ERDx+//2h+Obb761zXnyTMDGdeKMJ489IeHj+4/Hjz/80FGtFwYKACRmyROANPIq/S+QxAypnlEnQT8olihYH6MeYMDlDHfR3wUtF5NtlHHAtrto2R5gqfZf8kICOOMkAw64lFXJm3fvjpc//ni8/OknofPHVXtUaKygSlUsj2ZptenrAMF0qzOw5mfkb/pqkbMNVO8YO8ntc7DOtm6UQU7fiKQtQMsngPRo+ofuJanBufZZ6pm4+L+//voBiuIM/qVaCPTnh+qiFqTSrQiSTxZjHWQWaaPSeh8PpECSB8hnN1vnTta7tjZZit0t0QoPqm6VVHysKH/X6/f3aTSS+7Aha4aH4MhOUmvKCLQXAEDAvVgGuT6BQJTmcajZ4aLvtP6Q+5fztxqYNPOaWcZqBpaO0Ch21nAK1xKoKpq1/nb64lxKWBPsB+wA1Q9C3Nm2/uwopFyf+ewXxxPRaJoxVpApZaLnevf2TQ96DqaeNx3F0xGUQJipAc5kl3JJCYDrQz0WKw1HHHRakTOaamdikQWMcYxws3ujbgulaOXfrtxBhnczxKxTnD2c6sztHc5NnXKMH0YoByWHHkeefeDwKNNHeKTXQQPn3tlTumBbydIVthQedyse/SzSrKpskN4nc+ezbtkzJyZHoO2mJx4JtmvJud90xI0KUuxFYOoGWQ2kofK30sGN9vz6TqqQzLgDrND00SeAzH1fvoCJnYNOx35clZnp5z0EewsEJsCvL+cZ3RgAlzHknbxe0v3xJrXplGSkDndDDMuRbM1txobtJlWrnKhrbl2xZCmByNZH+7pxMHfPB2rGZu0zWX+9K1l8AqXQ66x7xyxnlHSCwQAAPndrekG0XLr0JvjE2bGxLQDI76xXBwCAs4gzzDhIXd8yXEeXc+IguzovWFZqRmEvoI+m7TA3xs5oztDU+VwXZ52M7Qy8cNw5Qzh3y2Gu8HgtBxBIlO0u8tTNt07XDbuaBSaIT09MBaahzqcpGiMCd1nGdOy1+LOMIYDcrl0GqJh6w4EEAECDCfQwIBty4SwBzwfQ4szn7roxJ0NEz0anhQEQ+dT3CcgK07VUSX9fmRO/DygtGXI9G/1ckPlQ+AUARJdC23evTFcP7h4F7JFBuoKs2b8w6vz3JhmQa90vWUTJKjWgiw2yQKPm4RcYl8kGtoNu1LcTGH6WoDubObOywwmcfE/YwkWr28GOmTt9jlCF93xxZBTwDmeLZ+JnwAplytkb1tWASmVjyf8oV4oOb++koYMI9HVt6ORbI27H1Ne0bxNfKqUdGxilCSDny//2czinU7ecNgGMlM5eR+y392Q0FFzXGGdM780zV9rPAnD/nSRT/bCUh8QvjQ8aQCelI7tRF3vDPfBZ7AUsGd07fhuvwX5bD3eErp57MXNGs+AEWwHz3bhuMIQ+sYkNeuM7xoeyow+7pGeEPTv3uXkmAqrs4056Ted+BhT4slvv7ybS3Av3wT1N/wtGZIzuabPA+NA5z2mM1t5SzSjobwbbW2JDcmNOtdLkoRNfYDC2vF/VZ6sMF4YN5Zb44w3Szm2Erk3iiDWAEWCQuL3K1mjJh83y0Tp4gpl7UCkYDWtKDAAAAJi22GmVPsh/VrZc30vWvv/++1Wb7xijAHSSOwEL8B9hCHhNKh9aQ71GvRT0/Qzo9LIFAFwSM6kfWHra6Lq7mWBkDvBT2XOYjHnW95588O1fv7Wv/qt/9etOr4m/8fTpMzObvvvb3443r9+EAaCEVZvpOYHQxIunaLV8XPdIQkZlBQBUZpUp8O6kGEY9Ss4yejxAbc5Lm2zTP2LEEawV/hABu541DMOLTD6j2aeAq8ur405jOm9ujvevXxvU+Pj2bRoxjrO1su70lRml0xM0i66ub0gj0ZaZ5Uxvr3j7SioB/XRkI9edNiTnrycFfVg9i5+Ezj5/P/KCntfrFkPy//jzV2YATKeLz/ECtr5/OswSYDtBBvri4C2FhwPVvyWrGNQPR4p/AQASeIMKovZzxRilUpPPPgelm88PXYRsPs4M9Gk79e0N0LPl6ydTGk+Ams7xMdzEAkOWoahz5gMm+s+YWc9aWPm1zjCKqfNr3QDoIU1JmrFhs9nMODB5/UIbH3IoNhgS+u0MfOc+uBnSGOe1Gxa1qVsDXXV1F4PBTf2ePjt+8SRI65sP6ahsg1tUKmObxl52DEg6ye6Mi+47CHIYCWJMbAAgIWbkLoZsOvnIYkaXdF72omXXqNRZwaHFIch1d5C2KUr93UiPWmGsMwXVMI4aAZeuC1oG9YaMyAxaThT3QAcVjGgf9EyTwQIQ4tp7vqDluDY89bDpQi/ns6K4cP+QvTPCL19k4bMGWXfLfVjA6Zp/l98xqi/h6H6/z8TI3At8DzVP435EhRuvjx/ta50H9zyV/t0hxn5UyOqTPD7BgNx/aNNaO+uQAQD4HCr4dw+AjNNz0COniNpNrXlLfLg/6vN9NtvN1tenFKVsAJyoGfxHX3Sc5ur3EPkQo0Zyo4aQTJBwnwZn4FWakEyu/xtTJQhiWZllRPoLGekVnBcV9lSK2hOdHTX60TMki7ppeQQare9YZ2yLWyjTnEU7kYNpZUfQDIyMstJ2KxuQiR8JvnX/K1uztjdgYRzwgH4EzdPOLIe5meMYylNbxHosnQAroAKws5WRnqVnx+iwKMHQ/mms5rNjhz1N/E4ox0MnpOlRbVMdfC9PZ7MAACAASURBVD5H/050fks391E6+mAAsNaMh5vGOgBcAIBlkwtweK1gSpVJomvNUruUYGU/cm64ToJxOWXSYdJDYYbUbhKI9L3ovxUY1Llhusw6j5fqPxDa7JKBZrNT6pIc95y/znlCNu3QqpO4xwi2bKJBMKwbs+AsI2EBnPgiAEAPNH2L/Oj5nMVxmdae/BEp2VHH9D0i7xswmD0TksGpDh6ZfE+JGaNFCZ62LOaZJssMmUmQyd3sQHjK+rKLQyZX1rwy0dkCS/zYCxzPqT/W2S8ixZqfsOCGA7ScVViCI1AHRLRswlTJBlfPxXm3rWPCyhnIxnmgPGfuLT7ZWssCAMjQ5wAArhefbje3W2veTHsyw6kLT4+WnZhiv/z7RtnI/A7aA85kmkS+opLrG1dfyo6PGHfpcsmZzwD17oP9Q4C47GGfg3XYwf4uUYVFNIPdzRrdfQ7iV4bJAhDBOQMc0ucsO1Tmle7l5NxVd9j/bIATYKaMgJ57m5fRVyf2c8cLzkpUb08bMUt54tsBZmWtnSUeY0ynv7Yo8qPcZcnZoJPDBJAcKUh+/uwL60YYn3qP6+Lfvknj74LtLqmrjibjLpuo9Yzfe3X88otfHL/5zW/dtE+UedXnqw6d84D/R08Azig/z5hMf9P7dS/o7hXg34U5oEA+AFcCZb1f92wmgtm68U/ybIl79PtnzzOqHSGVzP/ww/fHTy9+Pq4U4KvkBjZdk4Rq6Pjyxas0ZpXvY8ZpmM7upyJ//yYNEfW7GURr3XbC8PYQDZ+/K0vvczYYOZKU9MgS8LHHGBMfcfJ8nurPr7LcIz6RWGprT4NEBxi4vT+u7x+Od69eHd/99a+eGuApAi6LzYQJ+tjNaSgAid7LUVYOqO/1b3y4dPlnB2OfAgDoEfaemHACehsv/TuAY/2n6WehE+Z1FwDwH7/80yoBQNlbMYF0rs6hm+qW4L8UnnZtXErwrOb2TjXudSqZuQ4lCGMZA1IQoMDB0qo88aiV4D4lXDQLyh3L4W8n/UEBockEiF8+r3VIIwDz4e3fNkoDMNBmYsPpOzHqo0EJ2W0r2KVM9wgab2izfyjucwdhOWltEIYCS0YAauqm7/FME5XS9wZwamRorLdQZM92384SNEzTatqIQ4G762lQwFDIGzbSHCn3FwBgOj++zu2DeycEed99GOIE7qz8Dqin4T2jcrcm24djsCAWzWwF0dzHrlH2e3yjm7K8KM/IXS80QQDq2jCQOFgoXAxSDMBWUn6+GjgciHmYdY7MpHCtdoyi96/zjK/kdPUgxOCQsUpQ7XmzclxGEL+cjWbQs+a5CllxMQnoqE8g3mXxZ/C33E9AA+jGTli1ZKDN9g1OLACgjOfze1qg4gAwvG4DtUCG1+fSX4HADqQhPuYCNXQNlQAIqUcucJKE9DrzuD43wBsOA6UBAQDivBHw6T74PcqdyRG8X4YfZWqZ6T0rwHOwrPNq55kJAMmmei9XVpjpAafUWwezNaw8j+utKyNJAcUZwrEwza6NuZCnnMnthk7d9kngW0fYst3ZvBoFlJIDUY5L53Z2N0AmgenW2TiLOdv0QdEzkElznbjoha6jZbTXBgA2gJAs7LQVPn/VoTkvZKELAiAvZWc449H+Au6HUj2grsGudhFSX7BsPgO6wrW+bfyIg4izh67D4OIc6GcAv1kCgBFeeziC/ZBDEkYgS7oGnZUtZzAbBlMBA0+NqMoMfD8db5u+FAFtGM+GcxHAZI/6XMHcaBa3ZSE9TugFoNem8eAGSFYTOPTWZxqTTscm9ZpXx9NnaYbo5x69YxLIleXi7N9uuIkedrDSDAuyHQcxun/1zihuNntWkMGea84aEQAGUAzwNX0kHG30ya4sOT1regbsO0Gz9bGDMBh5W8an7zOBSM5B/t7PWAY3v2P/cp9RMJl8EyCVaxi06fk4Byj4fIAUs33o4zH6Gqx7q79o2a7BWuVDg/VBplgvYe9WoDNKhpbzOt/bMsgN2SfYxjf5e/0AppxHh6RXh2y6AhgCKZhPAFOcP92nzp9+r/fo9zRbNqW7/aQABjy2l8bPOqPNWM7rOukDiDSApRO9fJbsIiAHNLDvOxgR2IfpQ2kfw4KJbBlIM3Mz50y6GDbUlAF02paVU2B2J/wGwGKArgkuSZ79D9GDOt64QbxNVlmOHjNdMJmAOM+XIBJAwM90BoI4YG5Xen/vZNueVIG9WMDkUOzoPMmPknf6Uq3+r3/162btY7e0T4y1eyvqv0ssFfTFFuozFJxqHfGtIh8fj6ePnx6/+93vPAlBjRAlM3/7299W/7CAGo9MdXfmfOhbZAWfQ6/VZys7r3tCbt0n4FY+T4JsgA/OKiP2JAOafCbfRddk9J8Ynb/85a8MDugziEVev3lzvHj5wiWlMpCMicSf0JlRKYD+VSkkAADJNj2//ma/qyOUWU/7PrVveuaP79NUWd+v8a1jhHqmKaRJtl6HTZ0AQHTNgkVTulg9lLXIXsnOkOhx0kb38f6DGQDvNbnhw8fjTpMc3r1JE/aWGmxwkgQsiekmAEaPHWTr5Oz4h/r3LatcZ6z6g/NpH3TU9E+9iy5D/RPPTJ9j6m7ugeuho6IXCtT9hz/+8QE0cimPkcFcB3Kg3r4pAOuByM+SgXXwRD27uTWiIpof9D478ApuV4PBNC4L/SMHkBnRM0NMXaEpfDo0D4ydCpVctGqMCkAFNSQ2WIs+Af0qS8ZCG9oYyldKXlQefQmt4rU4qCBEc1H1EQkQyPidVTzbsU9AALI00VU+w0qCGitoJdASjT7vTsNBM3OIcT65J9Y0wSmN8tRQ6c6AR5qGPF71XFbGVeZmABTBd2A0Avw0DzydHaweAFo/ZSInGp0gRShearIQzglYeNkHrTn3vw3YPAA+aDrQbs7SLsmMCuQmQdnnHGSohd1jG9JSRaezgLKL0dzU0nnY9gSD7Dc0J6iiyCFNGEFDl8yU/k+2SuKpWnHTytpp9cnjXXePkjMa3/9CcMoXbqeTLA2s55rFWZEMpE6f4P/8/ZY/NElBAEgVPrf0DGi8AqCfzHa7NfcC857HJRcrYE0S7R83uNDO6qNmDNSdYLRlX2Y23D6oF0ANaY2Z1xuaVBUwjRvtMDBixhniZIdTh9wAyuuYswuCrFo/AhVkF+XtZ9c15Cg246ouvOmenwaEYfPECfUYTgWfw7nehqx6aQRnODWTast0BxtQTyNIMIRzbsdRtOoxBnDuw9R1Uw8mEFXTUwV8AQD0bDlrg+rWSQbozxlkyDHxrOD2rtD9ySnRWmoN03W34AzI9Zk+QV9TXhHcoUYSXVEG2c5477IDHFEF+ZKFPd1EZR5ywnJYVnf6nnVsmeSBYJ9xV6EulvrbYIbnPjey1iMjO4FO4N9JIc/Z0XjWOF0exbhG2jVrz6jKVaO8S6TkEEafJQMBaEjA4uaEbWo67x95ONd/yMZyamqDdF/QVuP0bW2xZt4vNkbPUn+m4Zhsg+RC1EzpR8bHOpAR62nYu50w3Fld1ttOb6dqaP9nfa/0qAHzlmgY+B2acp+J9l2Q7NHXpWwA2+ACAG7YO32FgjGAgb6nZspZU+SBAC0YTwGeQVvG6eeMo9FtmxZDqQDXDMZHgzY93HZdEvxHN20GArWoKwga9d0rGG/A6Gdtz4rp2J6yBWp32k+HfUGu6YNTOOIkQ44P4PcsdLtWbGTGF+XfNzTAFWfbk5zgv6Xbej3Wdeu8BAQ0qtQ5SGAXPTxBHPxigQM6O8yHp9kaiS3JMgFUarwDNwMGIzPogoCWTKD6tNlf9MDuTj9lIj5slov+TdJtS5+05Ck2K/Rv7JPk175Zg17rtfpDvrez8oQNJsTX5r5WH5RSpbPns6cCJaPpMbLKvOobuPzQDT8fWe8S/C6bVXZeyjo3OIlsLblpT56TALrB3lzzKQNzXaVnwt7N1Cqo8hr5q+d5o07+HzVuNNl96TwFo2IASFSyj6Fwcw+m9d8G4JeMyWaIBSD5RM7QUXrfR9nXMhk4YwTz+lmfS5mKJim8fPly+c9u+Hd5cbx589oB96rr9h4nDvJrHj1ymYDvQ+PxWh6g10umdY96FtmPd+/eLh1opuGjCwMBovMDWmlKlZ7ne012eP/+ePb8+SiV1XSCd/YbACRWgqS+g+RQrEU9nxLES+/UB2BKj/Yw4xUDkszmlQAABrt7uBdDy4qwWanqW8tumcv4D2Lfqg+A/lMC4KmaA97cHH/95mtPcUh7oA3Q6ho07KZ8CNAEGZ6y5s9pjx3L7GT21daj0jjj3BvN1gH+Tnw2rFjlDwbFyTkaiVXO0LQxiwHwH/4kBkA8+XNliUBOwzAVbEz/psDhzJkW7I67rcluDbGbV7TbpxSPFEEesDVdrsdP048sRLo6cl8+cKvhFCnONHniULqu2hsXhbUMBMqEOo2KzaSLW0hWC7M8qQ/w8+f+XmgVX8sxo1EMNLhF96vxPZuB7MW2YASBmd36EeQ4Ls2ejTFsEbYo8Sid0Dz1NacY7BKBoLJZD81H3hl4r6UYAos2lMBHa56Gb5logFPoRh0OcIaz1ykBmUPdbsQ10OSl9X53UL1NHZOMD3NMpdyMFC6KtwL6sDMIuk/An7NRPR6BePno+HAbJJYvMncGiEYTHA4bwQqGxD9PYKNe1Gkws8cE4cyleeKsD48h5DDnuTYyGxpTnAUj30W6td6ui2NETtF6vcZBqdDK6jPo9DOwPnXBUTQBAfZnbhUy8K0l7WTIUVQTADDg0A+u/xGGUEkxa73J/m/du0CGqcD0vQEMj8n79L5WIBeqhl9AAz2f0TazocxAl5Ca/tAaV93bdFK9j23CJWfOjo4dj0xewMEU6LUckzqQzBRHRtN0JrWAOnzKtkv2mBQhNFwAgJw/Ua49JrL1txn72bGSeJrNzjsocClpaMF8qaHaCh4AsugT0TE96amRETvWCe7btJtDVSL8min7/Dz/9fdlpOg2PrwX+p7SADu5K9gqVWQ4q5wn/tWauRNzR1CGMpug1rqmwTZ6hnNDNkoOGpNb5HwAeO5abyH9ZD3jCASUKUhgZyx77CzysAdaBwMAcua0Wq1TdXmP6coJKqT/z/XFudHnTJMRTkYojoNlFwCA0WjdB9vV2aF/reWl11lrBYuMgNnGftAL5YDSZ2T1e5HM4ABoVKboq/f31ruSTdMzS7f0/Y3GdjzrfOb1u9o6yTFOZOzPdv6jl3YteWxc69gX0y/leDTX9TEvs8xr0uyfrkz9J1RjskVe37LX0jApNGez2Fo2I8dR/YNW4DAAAGwM7BMceY8QHWUA0j/+zDbj5FoER1PW1zkaFGd8J0ACnOjIeLJarO8M4pCd+LG78/TcHwCezcDo2lfO8A0WUNk1MqBQf2jr7s0mXOvV8opPArTRQ8X2eWb9AfL6Oxr+AmKQqT8JLq2f28DQgFzobvgeu8Y/HZvXGviMPlrlO4yQ9P0XQGdN8WUjqwksza5Rlrfnw/tcvzD6ODpUIKvOjs9PWUsKxBTo0GANOc+5Zy03u3HJQUcA9tR4bz2euYDA1vvxEyadnfdE5mJ/FeiRqUR/ui6/9fdJbqSUEF9bSZh17lsmSpAwddfy/9EPq4dKaufxLZCvqf8BXq+uNZ895az0AIhfr4zv7fH82bOTMtic/zAAYBogjzP5gmzcqOTuY0DlND3do8dn3xQ/+/DHdK96j+bYr2BoAUlZe2e6bz64tBB9LhtGU3L7lj2bAKrED2nEHf09g0O9R9l4NdTTc65ShpaaEdhyTwCtul+VAagPAGdH96b7VPNt3Stgj+7RfQiur47XLjtImYquqRp3GK0uia6M6f05B3e7pNDgUZhKug/QMV1Xe/Pdd98fP718eagJ+QwywwDIBANkw2vlcuAwJNRI0faSci+SbE0A4wPoBmAAcDbYeydH9b6WZYbpnLNBKV30a0Ak3bNtNWxtnYub2+Ptq9d2cL94+uS4v7k5fvjrX44PnnSghoHbdvlMtZxMMq1kEOxL6wkaHZNYahyj2BS9H9tCGa4SEJeZ8nVSItxxvqunw2B6Uy6Jj+sG4ykTxa+icaz9mlHWN3XuKQAwDfioIbACaD3JDAjWgfQYsVB2prCTaVnOWzNxBJXbGOxGf6EmnQIARrGKwKygat1IMkdmABQAMBWmKI9fXwcSxA1HM4owRjACOmjow/kGKdZUAY+F6NrgMEkgLVRtOuVNKBqLwoVOuAIZ15ulnjnB6Y6A0sSCbHKQsctmy6OwzuaNk0k8GSO4nweHRArfoILrc3bAqnvXXHfuAcOopoAE/KGK0O9B2aU4RNpvCf+7t3EutX+iGKmXgA/5+wYjpifl80OXDipqA6s5oK5bDYWJTCEIcV5zSrvBcOvZ1JlUKPiHm40iZ99Ts85+YZjsOJzUBu+MAo7YVDKs3+cMUAyosgZtyDazMmVm6I+RvTT7s7wU0XY/gXvRki5zhhwI0Oik9VSluCWLennSAd/BYm92UvYBAwAInBUbDQNhDpCRGeLOow861e4HgLPpoL/BuwGhyUDoxQZT/+SakwcTw9IxblDAJ2tg+4G+xmqUR3+EfrbPRQGFmzaqTLCYbB17Zx+z4Nyi0XvqQmn/6vVQdooVZfdrZijCaNk6i47d0X2aVXi0Jk4BWLOJ6vVR6qkpvzYoKd/wvbWkwvJEX4uRUQE1BhDUvbmjcGvvhKTznAm0OgWkWYvI2+kYwBm8TKOwA72kEuPUquQgZRNZy7J+SguWsHB2cHLXutcA+ozQxGKWIlQ6cNiXsBDIV79BV8PILaS/FNOVARiddtHNKf8oJaZBAT1oPHbTY9NSqgMzwXX1pk+nPCp6iRrHnW3DuOrZdEYJKORMQblGzwmo0Ou1jjPgU/1M7MDsAp7O+tSg8y9ZKr0++vc2nfnL1sIJsX52RjO6XrX7dnZ1j2I03CWAR79NgGkGpPx9BU+9TzJisJ4AXOIQbwCAPQf00fVggPE5q0TNWbWABcnM7ZnYCah2GQBBiq/fdXMQ1cQDdl2Ob0YI7xKTBBWbEbOcwQb50estE8L3yEqlXr/Cx55NmeVzpr7CAWaNV+132X8OxNF7o75+rj2+Q2CVAeL57EUn5RxHxphMsM/J7snhIzNZDO5rUZB1NkZtKdAM7qY9BNDwZ54BAF7DOZGgjQhh1fD5S0+c1MGzGGWAFShMkz/J+s6Or1lUMM/GGgAA8Bk4/zBWkGmdDcAwy1/9MQcnNJArjRnQRNdMljP11cjy1k+7rp0Extx/9tG6s01VCWrW/RagOAEACGzIlF6Iuq7Rc7svhp4hgGvKs07OMxs1KNjKsJJwQ68Q7FqeZ/lVs6gk9rjnbWOTDLSNckbl4RAAILtKQlA+4tMnYSWoRhwgYeoggnVfd7EKNwuTz01QmcSSeu8A7nD+OKMrdriPvz5LFZTtxyfzWh3RrblWxr9pr/W72CE91Z58o0CXe1djaPQHYDA1/ehA3YsAAI3fAwQkUWVfkP4sDfAI+gESzq+n9eT+wxQIqJCkgBgAH1x+y5pJXvT5sgWbDaQJIWEQPH/+zOv59n3ALcq9NNJY15Q/AIDz/fc/HC/Vm+DNG78H3zz9EHa51JKP2nMBAHqu6L6cd59HEm9lAaaMgIktewpH/KbEpnftou8gv/5fNZyfL+ezSVD1SZKP17529hGOCwf7t7KHkl3FKQLHb2+Pt69fHR8+vFsNCYnXvJYHE2V2eRe+1KnOXB0jYt9c4hbfNOt1ddx+7JSvJnsBvX3vl7sZMeM4mYZhOTWbidKOsLXjq9A8NjYDEIq9WDHxv//TnzLM57OOyK51idJu7QMZWxngjuuR0EHvdEZT9OzejJVxlYlqzhc7wE5+UQoay61aJS2wHLFTZHojtNk8I8p2/JLR1pcVFHPrW7vlwzuUGUEnGT4WbHVznX0JOoJNymIpk0FdNbBRZoOVV4NbZVpQ6NQMcRA9Rqwdbe04D0+CLuWRko4/GnVc01h47y5qhIr84og7sLcTm6BcTRfttLbGxsFblSjCqEPoEX91elGW90UzTem6vIySaOZf1CIQJeriohjreAwDT9NFCyLNEFtja2Sx2V3oTHQsxZEGIZUtkzJTfXpGIdF0sM1tWvdN4DSNxuoKT/pjHUamCLRDPKMoH8Wocg8c9OXkk5HtGdpZzuyL60zXqEfVZKoO68Zyq9IYgjRqTrX2lhuh9kW2VbcP+cIZ72ztoR53YGLOyo/AOOHaKZ0fYCAubb6QPTLqdO33Werrpnzq+5Tppr7PAf9yYsukJAPU6yeDth35FSy2nnu+34GwdUNrzFeNqS34OjcAEFGnKQMg28ikCPbfT1sHezX3KoPJ+qgAZAxjUyy6nmeXU38mA5hpA16/lgjod2IU0DBnNX7SHFop/NJwnf2v3FspryZVex9WLqj6J2sxs/mh5SqQs0Fu7exyMKEx13HKe0Gxa2hHSUuCtmRd+dp+IuU3acaozyB7RF1wJihsMHMavzU2bug29hl7gH6MviYLGNki4KKcCAAH2Ulwt22S5b29ZKxfGvArwMJJlmO6Pvvh3k1/xATQOUtGKwyojEhL0Pn3QIAJRpJNIfgfj7xAZq0ZwJR1SZ9xs8E6NcGBbU7unBBhJwkGkbNyAbqUCYEpwnq6HKk9Uux0UMpU0BuHgJFt7JubmBX0BxAhWLp+fO1r6vfKigVEGIAYNqoyjk9h29M+FbJFPmNuKnuXJoY+51lrdCdMvoAIsK8yK5xeB67JbgM+0W559mx9dE2a5JZy3CzkArzXdUezxgJcbnhYtp3ONnpy2e8CQvl59EAY7I6V9Sljw0FzfaHcawBIvmZiYYIJtjeDyca65n27ZJHnhuXEveJPeM89LQFApGACdgAAgkzvqGWfACT6KCCAgM88A2Cl134w49IYLzaQfizYUM49jukK2gbwr9GdgElaCnwAn2Vn0GMMfc3qw6xMAfdmk2cwYDqwA5q7NT5X76Ghqv0Z+m1cJHu6/KqeO9aXLPsCAPR5bXaXc4ZJYQxsdK2PSQEn3+8AAjlzrDtlMejfvL5NaTvhQ/ejMwEAwH1RgrjMWu2rflaWkxIhA2cFQu1P9ayvexwd+tk/GKkBx8PYsc60/x8mwhwlrYD1F/YXw7549+btOLc7WAFgckleGRucE9YmpQj3zlyLpi4btRttA6B22tRqLpeFx18E9F972UlZnEWBiMQ19tcXS5NJQjDv1E8ho7a1jrCQ0LuzTEGfxXrp/Ni+NBuvz4DRp/UR7X+Vdp2VHOkaYlDo86SL9S/1/Ho+MQP0O3X315fZC3e3ZgFkQkGYkKyn+hX85jf/4NcaRLi+di+Al69erxIJvVbjAxV0aizhl19/ffy3P/7R/Ql0L0ruOWlQfezPpTeJbYsYkzduaLiSUGMUKf059DmZKhAdM5u/eq90vsQkWYFpelzF7tcPUI+HBtXoLMVw+ywncyRASnL46sVPLgOQTr55//549eLFcSt2501snQH2IED2JxbDeNSx7qbjZQ81AePS5rLldeZCqb04HimmbKPv3GsSDegNl3WPpHLOVvwt2ahZiuCeDMs/iP0Ly3U09ayNJqlx8e+/+tJrhjOjH+icD+J5ElCO2dNme5t3qTr/NqJadP4cBCsjMge36SjP6BYOAs6HKaE0uB5N9aZiRCHS/C/hf+qOvXCuMw+91F0cO6+erICDFim2OmPa7Iyf2DVOUa4x6jqEQQkvQxPVGCVRhddIvzrVRVWhYcqxml3+nfWfzWEaNKLIMaBkH1bg0jpX9mAbzgjQnjOfgGDvVRz/rE2y/DQcovkPRtWH4+42FC1RompwUUraY6OsRfnkCJJl1WfMjP52+prxgpY9sjMzoJkBwb6frZTouq71AenU4U9DkzREw5mltl51VVLyZO2WczvQ33UPpnGXoqaDpTp8N0eMo5HswP2hcgPJMgFm7jWyg9NMv4a5ByiE5XQNI+8avasoHL0n9PDQngGspEhjrNKwzAp1RuMtW7T0jgZ8yBNd/1VCYAPdqQxxBsqiGeU/rBUfEVCmjko788eYbKWSPZ/ZsU9pxaC756PhjOI20MrUhyCqASWThbFOKnXyZC72GI+2elGMZlKTdkX2yXtDJq0Aon6nenSy3j6mq4/CkeY0DU6deXVg0DXR/jSYt5N+ocaGgSkvr3P/9ACACs4eRtGfzZhlLBhBta8dg7rqur2TBJCdIztqpncAtINjgqjpRMXw714o6NkEHJl9TfCDkxB1D5cjzjcI+4KSLraj6/MymBjYFMtfmUM0YsQJi5zukWV0DUZm97+ZMuDXl3KvABPKn/YlTSAzP369ryCoyocuJQ91ghbNXHq/41M5I7tvyW6IRhYFvTTnBTtPpH1T+Zv70uRMKMAgsPb+jwZrK/hpUGlnqUEoNUrpHbHHrOn+TAP256UUzP0DJLMAaIvpNkCeMqEiU2WjlOYzgz0yBTgW0nGSczkbcron4BN2SOn4OGYNbDifvl77Krhutf6B9gbdutahDh1Bn8sH3cQq46YIMJZtPKgXBjATiBMfgP928NyGsO0Urf0NZViO5+3x7r2oxR8LOG46+LTXG0LdWaxlnyvzBESzbANbECAie4JvkLK+ME+wX1yTfQEclwPoc93AjR4s6H72NY7+ZvAAOSSDvlkF6Ib5r9erv5j3EdntnGx0mHVQ7UL7HPnZpMty+ELDHvZm+l04vgr49Hvs+moCORqUUurx0PGKcc7R25tr5jpzRvThUzZIc8a2wbOYiM44bjzG6+qzfVbmB4gRNRxDYBtVEJHmZ7PbPQAHa8vPybDSg2LUw5MNHf44QevOwEd+kJ3cTn2FOguPnwgk63UbCNDDBf92+ZpOOlDzvANnQBY3XWy5Wc5qAi4FnZHV+JwkFO2PdgqY3itfyaDfdajoBgGUvNHf6vsAPrpe/jYz5lWCi29IIIive/Uo5QzvPyYhtYBOZ1uh0MhklgAAIABJREFUQKdZ460SYAasd28BjfDWl5mtHStpe9KEF2wjeolor1kDJ3HaoE8Z7WScN61e68tz7TOfABX6v/xKrYl6EaSng8ADTVfJ8+i/KTtmAd9rDa89sSuj+VLGoi8Cu5QEk9KhJ1n2i95oouFLh2j/5cP/9re/ddNCzrl+pzr/n376adH5df3f/vZ3AR1ub44ffvr5+OYv3x5ffvnl8fbNm+OL518ElFN3/feh+dMIk4lW0ksq2zB4/ZCRy7qemAHSU3MNDdC9e3vQWwxdv53d9ALTGZLu9P63sNUlzmUca20U42R9Hzv+u78NY1wJt48f3h+vX6u8IoxAl7iJnaxx7bIF+l7y2GSBSk8UyItBvXwLNfDq5KkVA5hFotL1JjzlG6E7pRulL8uW0H3Zz2gZS85SAuIV95rtvhNpSQA3Vq2voBhOny+Z0PNMe+51qL/tvfnfv/3mgbFOEwSY1NftNCoxUaSVX+qh1YW7QfRsoicFKEEEsZDwBjVJsz4fahzQorTMBT1xFAftjqSt/QuoZWtEUAJ0xkVAGyQ7c3KQ6pxJ4Vng+xnzc6FChc50kY0qjSQZ8kdGyXDiJSyetQt9+Ej3ewyJNhZFsIOmbW4dfJb+YsqPhMlN0E5nCMeARjagEodVkQZ/bPJa70WNxUCk2RkUH9vloltplBH018htM5Axbq2pJ7tbcILsP/SvKL6OBGEtRvOuCcbkdrcTks8ji1wEuWAL4I2UptexpQgW6C6jvqexCM7eVho2kWsPslCg8TGkRlDL4NgG8i5Zts80WVRGxTXSHXciZsfp823nEAPN/qRkJRm3HNSihmRoaFw3Av4JBDVOW9khDvoEmmKos+846Os+yCBOh2zUKetszrOzaOtjdJzP1MmkkJ3xYE0sqmsefNe/WToHFEWI7UQ0Wx4lFecL58qGenRBJ2CPb7mpWJOSigNLTfcpOBM0VzLvRjgTKW322MF9s9/J4MFB2k1ItcAKlJ2Blox0xOemqYVG7xGFzb7vzD6ynyDAQUiNhg2FlX1sjOv6uz++3jAEk2EEAMAYyHPncwcpO4BG9w9t1GkDnedOhsq7NQLGOcLPgrUbnwLOTXnE+FjPVia1MCdntEaLJloEb+zziRNQ3YGjlQxQHJ8wwQyT5r+Z+TSJ7+G4atBrR586Ua3/mPuL3OVzd61fnNCsGEErjft2H9LO+5adHPIl3au9lSMUkBOaIo2laDK1WQ2W947h2M72BrR1fQXXdnZth5oGHTaBvee+A6z1IWoHkBdAH4J//2wZzZhBN0Nsd3nAm9xX6xw7lknvwzmzrhsdpxW0zfFf83w6cGngavnkfTc4cupAHVDW++XHKHPCD9jeD31+bPv618Ff6LIOqgF1NZv7Y2ZUn7JYyHjsUxL1F7s+ddMERngm/AJ0AI2edulXa2ZFdGofDuRQ1zhx3No/SH1GzOJojxP2ATtqmaM0oP0xuPtkswBC9jPN76zD/04zNswSLKQ4JT3LQ1cDZnsvx/V8nhvonyRHVqnFts2cX3SB9sznT8CoGABnMsz6A6gbUBlUYPs59ItSM7Y29gR41LPoPS7ZaWPHpTdHxhKAAPsDiIGuQWfNNfXeoL/7B/aX/QMksV6D7mcwpSM3Xd/zqTzmHtOIcOm7Qa+2f1SAPTqL0XDSh5+yeaz7LKhpJjn1tPQW4BxrswG29hQbs9Apv0yCo8ye4bed2ylYI7LNAltT9nTa6ymNwwMYz3rsPKeYR/ADM7Icppsz9eizBfBkqhh7ZuBsjfZLxpls7DrDFxeuy//5558t+wri9Bz2x6uLATaxE35v2YqwZxQPxY9OMlOfqyy5gmr90nLmREgAQo/+E4hyGVaygAK9JqVojzx5IAmrAKXck/VUryfd/f333/tz1N9CAADJPD5PPQTUZJBn0fsBw58+e+7ySwX6X3715fHN19+UOSw9FhBaTLFp9/S9y4HVD+jmxj0YiBkNuvgsS4TjF8fGZNKB7mnp+ma7njx7ttI5TGox+6Bgo2RIJc0kqKz7vY9KdN8f1x35J7aXJ5XpfwLqXRqTMl3FfR8Fdt+KsXZ53Ln0+Y0BAE3hCiiQKQZXF4nDkB35Sp4SY7+xzAXsYgEASknTpF32lfcHnEG3xWdKNs7JXeuosLvP9YvWz/GYSfqzJCmygE9z8R+/+do/nx8+FOh2Fk+pvfz+7kZZ5tRQ4uTvBwpFaSstPQv0m9Mupz52pW3rcGCkw7igaULABCuhKsWHzjX3q/qgCm43+vW5OdWZZ21l3cZsaxxY6TtxonTYmvExOnp/CKBIM5OgnkYs+9lxQvEIgxSqBmctuBRmKe4omZWtq+9iwWn9rgGA1uiz3tPRmIrKwlBQBWfUTSxKiWHDaZSTYFdjbXZ9ILF4+hpE2M6Fi0xGhE/O5s6sRWZ2kCYnNCj4nqHMmnFA6Jj7iYFc/d+SDdF/1DY9VrMOZcrb7Aknwvc6n2eM1JjrvYS//RukQTAsz58JmdZz546WwmntIQ1VErSr1u3SDU/0Oj+bSztGGqHBwbl7FZl4WGMYTVMetED/uR2FybZzJpeTIEUyADkcxBj+vXcJXPcdTGDkoj0hCEhFxfVarcxdSlpM2R2NmSJjCQ5njRVgTuhH90HLaV63phBcWunD0AEAwJmKE7WbpXAWs2+7nkv3EJR0Zrp77x1j998DAHrkwuBo2UUUa5qPylnQmZJ37ZFDYxTC2ovOvXUGWsZA+19Wg+j/KH8HWqNUhL2eylnv1X96XgLJzItvpy3GOdLEsBQvBx4rY5R9XmDSqr0v42OcibCC0kNgO26lBXd/A+6IxVDKI4tmRD0gzXJ264ST8YfNwVkhSOfzMqEhF5yOJfs5AYAZXKFPyaAufVewa2Wg2mRIy+b/6jzTxfpCzJ4Gvf7MNkaFAQU1EweOYGyyJiSP/F7XSN15Z3zXbq1gcDUoCjXR6+Yav4CrBmwLgCL/yTYFwqDDPA3rEjTcnZYJrFK+2DjHCWejA0+CQ5CAqgc6intXVtnSrr+lf02c0VL7R6OkZPpV9rKZEtpiMmkuASsQkgA0jt3ngmedP2cNR8ZCe6T1lsP89OkTZ+7krMVhy9mln1CSs7uEcNnAJQdpwmsAomsUvyBTOxallM7+NZDTV0oQuZ2qz+v5rZ9OnbHIpIPsBgzo1SXjBcN4n32s7rHuPV3JqyLWXtaY9L58TdgZXQ8CAfs3n/H/eA5AffZngvzO4K3GefR/+NThBOyznZadHPstGZBsLFkrQJ/nTCCETPIa1kqJGTnc0RfQf3fJFI68u7ErMJpj6sb0CstyM9AOJCnxgjlzVipyzliajTzPAYC5b6ypz18BgNkUkteyXtHjaYjXh/Q/q3lqpz5Mmcp7mPUeXxlG4breKAEAAIAVymu4V2djfU7T62tmtJWpzqhNWHvxee3/WK8qgUUj1gLcq19V2Cex4TuAoUTKTRefPnMsqP0WY0ClP/ovejaTkrw+tf/YG7L3gJHYlqxlzndKfQsUu8wABlIZl20cJ9mUrlaZq5JDynoLtOUc6l6ke8QA0HUJyAJWxLai/7WvMFf0+W6sV5sumdIz4g9rXXTdn378cfmg9rVUonYdwNIxyEVikLdv37TsJH67Mvmitsf20vQyoAv+o+5LNP7U41+6NwBBNvpnl1vJ504TXz2XsstXylh3Qto333xzfPvtt34GNceTq7Qnxch3DFNRnylQQD0b3r19d1xfhpKPTjMw0B5atzeMrk0coWeR/AWUycSlx0+fLuAW21ODGL/TDWUDiumzrccak3haUn3siOz9apBL+QEME/cJkCyon5nKQt6/s+9+f5dSXvXSuPmg7wuY9QAJsCGmM9gK81s9gRzvhgGh15i98Ci90LT/aSy57ajunf4L9kna2FEgMLYN32klVQT/0jNklPlj3y/+3Zd/esCJm8YrzsVpF3XimqBUcQpEo1jKiWBCzrAPGDVmMVqmehShdPBU4femtBtkQM1d8xckKvfhjqvK6tDswbMag/ZkAUtj1+tKVSJAPV8gL2BRc0aFhZIaFA3FtGrQKU1oHZSbDbYGBbRsKnvdqw6DDoEOi4TW909zo9H8D0c3ddLtHDqa6JwH/9PpxglkQ2Fb0BBjOgwx+hvsiSG9jqIaXXO1HtorFDufv3KfE0FqrMt6wRLQz6thSD2U6VAS1J0zAM4dKChuHAjvz9MnVWwbrbVhajfNGYCv4KQXxkeK/Ir+E+X/8WPro56ohk5GSTIuxxXEPMX1UeZx2Hzth9CdOCuL0dLDuQ7aqOHcDuSDKUjcI2DQbIbCgeYQB9CpQ+Bjs88Zin1TCvM6ZuTGEdw1lLoOAF6C+6CUjjcHAACVOFln2AT72H+qP8h2BqVco/XGyJ/ojAAEu0Z9AyfI2gmKPoz2WsNR8+mzUCUL24b1Z50BI3YQGYMYoC2oUxDcOwN+nlW8Jnt0PdUXoJ3KJXM28sWhZZQEAuksy5i5ltidg9UjoAhvwYkZ/JpaeF0GQIEnO7Aa3eQAJEE+z+hxfGNETe4M2qYXdxl6zgPPiYFBlqee9/elIgZkF1qeUhtne/UpABEd65l126jyYmbYiJEBGNm8OfaQ6GWAOAT07NEErNAPeaYwGCZ4EZZKXoWuS6+YXeYGAHCIntqRc3Fac7bCjuq40gLBy0DXmVJWIoFb0HocvQWomM2y7Sfnl5IeuoerlEmZBzI1uk7GRW4qbjpNZ8rBYrcUINtTEHYZUUQhowSZ3oAe2bIQeZksGkB0QDX09YkOLbXbNq+O+BxXmL4EyXjwPuvusx4SDkxKEd56a+vzdb6Hbl333oD5WmftStRPOeWq1cxUHO1JgGbG/paxUhnjvhYoVDbdjeieAhI8vzrlAEv/ruA/DtW2ZWeNQdGPg3XBNQgO9TNBLAmN7MNmkuB/aZ2lP6a+Qqfh86ATZnO52Qsj56lNRtGPUREruOYeOV/znE0QAD9Mn6ngIDB2e9iPzvnc4zqbPVuTARAf8JGbweW8xslX5rLSGUBt1tiOElNtyZPrTJaKLtgNg7l//Y4Ewmw4NhkT2O8wbFK6aXkdPTtO9nywCL22NVvTRk+de2K7K4OsN6UZBInrzA1Z5f2QHGAH4Dud68kNqCdop5xk6gAHS2YJxc4luKCXyy4N9NhokapXo95RU1+GYICoJEH2fke+BNBRYoWf7UC4vY8yISo6HFuPD+5sZwEv6Uv50cpWs1Yk3CL/LZEbTcwDBKfLOr1FOINmbba80oG0GWDIT/wyfel98uN/+ctfOjt+e79HoOJ7x9cNUE/5mfx+MQOSZAuTIPYiAZ5skt9TkEsOg6ekdXoDiVPdg575xcuXm+b/WLHFE79eX7q/fH6BmIeH45e/+JXLZPG9WN+UTeXZ9B5ik9if+KIA3lnzNBFUnJCMfKYF6J7km+h3SoCpV4GeV/fy7Nnzvrb9IK6SyccncXnDu3fHK/cBSNmEdYFH1KqfUvS4AACf/YvNaMEOAwAocaPJNpRu6X0u7XHpzI33PvHhmAbjNdBUiqvj7qNiH5X4Xnm9BO6ITUFfjOdPn1s2KAlQ0J9smvwEMQxzft68fnO8ff3GpQIqNQHsiWoqOFmltOUsv9B9sB9ah7CVwnZgr6wfzYITKJoxxFGSp+AzdkXrEZlPUgF9fO5bGQDAYeLDQYHIbCwFtEbwddZ3aZxSEEHXlNEEtRSdJsGm6eSiObphS5stSXmoI+PjPGyMUdDoOOk5LKthD70Dxox36Ls5YGkYIePhRiirMdXsrrxHHSLkqY/va1obaoPRev10YdQmt6mUG3cHvDBS2+JqlFLjJ2+iDqg2ShQZCbWdkgVMECRl7JfX2M7fHiEFHRiUGMclNXVt/tM9cQBXWogdiV7T2RIpnLNxhRg0UZbc4MLKMEbYgtYM8nJcG2husON0tjjIb1CrZsDofr4a2eWgYxwJQMgaY/ww3rlOnCLWV7+zknn+dLE4fI9tXsNB4TOmY5PrQdeMsXt8rSxCauPVnM9lHR6/kaSqfkeA5PsoogbFLjRrpknQ9yC0M9Z9PjPryTP6OiMLiuMzHYi5Hnyvf1fQPhwQDnpyX5/W4stMmmbk2s5Ql5T013OtfVgoaT5DzrzpdJS3TIKD6dsb5c7670Yleg5T+K6FVki+QwONIVY2aGd/zwOBqbRwApFjryNN42iU1/p+PbfPZmXe3zcr4fWrwlvnvg75pKzTt8SOQINAHI7QnhP8xcC21t9TQJLpt2GXQ9p50AYARg1rnJYE2Amq9zSJLbO5xmRf6H2ZJpBMRsZmNvvW8gkA0zUKajT9wwHhTPmzCvTSLC5xIf1F0sMAep4BpDro2hP0wXSQPZon6dcTx+scuIzhCUNonlNknHM39xyZiLOyqXAbBIg8+tp14IPKM2p2yML93fG4NYDYjNwIzlDWBuctjJCcnYwm0v62vKXZDTkQXpf2E5lMjICy2MNOvRFFsBmNZIAe2bGS47X3Iz0ZimusshDbhUfRMziacqzSNyCj69CHS+8sdlLWfdqFGOFTe8l6r74ZleHsb2QP+rRls6Vfq0lkzyKNNyV/HEGXQXTkLSDKBHN0O0xs4O+2EcuGPDjLZV3o7sph4EV3J6CWTxBd2trLNaIpoBB+idZLz6FacJ050TDPM/sCWyZYmXuNHp32hprw3SeHhmFNhLTkYDrnWjuPDa3N45mypgMMgk3VXhywsj49P3tEWa5VJsQoV0mH7Q0o42dMG0NAgG8oO8+4Mcua7nmAwticeU6t6zq2UZuz+ie1CzdNVvW6OM6Mci67a91nzvG0jVp9rod+nnaD6Rzbp00gFt0PW2A3hWPqlZtc3gTkO7e/UJaXcw5DZAT3537O8g/n4jZ7HFuwAdupU7FDXpv6fCtB0B4SfBb+U9YjOtVJsZ65uSemS4se30TU9P2xj6ktLu14JA7i68df4GwRYCOHBg087SrJvQQvYQvoS3bVvo8D3tT64y8BxitDrM8iqSXfkoZ4Ls9opthlcbaJkcWdUU6ZBwE4dH59/s3HWwNPDphghpz70DnI9jc1Vs+f2TFwC3xr4lE2z5lvBa6tyVd2nXvRc2NHtGYkJJLxvu160CcssiDGgXwnBZVv3r51pt7P/6CRrk+dsbcP6ylRNCjPmVGMYIYGUzRqk/VaXZP7AbhZNrPrByiiEgqBD7Jr2kM999u379xgEPuha/zw/Y/Hm9ev/dm5n5RC6PVic+j9sxxAZ1W6w7ZO9fVmTyQ+8DmuWrLuG6Uu6EPLkWJCsyZTN++yN78xcabq9NNPJL3Q7PPoniy3HcGnBI0y+0+uj2fPn3XqQwAAxRTqseCeAp2uoHJQnT8F/4A0kt9XL165XEPNBG/eZ63ch8GB/K0fIeOFlXTbgbnYouiR6IgwCHymazsBrSj9ZhocZ2/qJxLP+puAGvQX/hnnk3O4AIAT57uogs3mMDgbjUhgpp9VC58mHs2UyoC1pnPT+vt6N63reJc2K5EgO8vWBnvUIeGEnRt+Otd7MRyIR6n4cNHF2XPTE+DNB54/o5BD9x2N5Lr4CZKYvxtn26UJHqmWzdF/UHYx0hNlJtCyIj5DAePU7+Y8OMfUMtlxayYyijsKdQfgCaCsYKrgQwupwaK2XY0wCgBgYPc+6rBKwWRsFU6y18lGOyDMx6KXaSyS7q0KQJJhScAHeozTngzX9aABbYQXWcthVrC8EaqTAK80QBQJzy6F/Iunj48PmgDQGqMppxhCDCMHKJ8bimgUsxRlOucrDlbDvARU6Q46lQ3XYlwfn8E1oSbN92DUpjPAfa4D2MD0tGggR1qv2Q7zzmJNOXZ30cWA6YgyHLKiyXM9aLiXdVZjHheXh4Y8KO67E7xAjzjVmQEfmWVNQbxRQnYkaGJohgQGeY8U2mcyjZvm80xnhs9It2e/a7AlmnEuzXU5dYOuuVgaBD0FDWbA6a3uaM4EdG0eKeeCcS2lu4u25jPkDrSdcvIo5SnQ03RWfGdtaOjOr2364l+3tnc7fUFxPUGgHc+RDajfs4aX59Re8BwwNpCD1MupXjv0S7pBIwcEWcxa3g5x9ja6p1mC6kZnTGp00+F6N1ybsozjuYLVIu+wHTDCOKMnLIjKrV/Tz11rNpBuO1CMZBroOjKN8bSs3nxcdmIFlw161H/jV8+eu5YyAICMdWr56KAr5ysMqUIVlSVTr92jRQ1R6dECEy29IqSXyaa7OWHthr7fRn+O8KJ8ShnzOIY5b1l7BwnrbLcZ4EUyR9KJeq0cxQ++tyQqpl72PpfBkXGwu0kUa4PN5zxHNnjfLg/xmZ1ZG2cbUsqwnMn299FrkYetC7uHdEauTnGgALuqwR06VfcSx2oHiA7gGxRKlwXY5+6PTBlo9p4MMfYH8DFsPmWf7o937xXUKvu7u0pjx5EJShJhyJDBmjpwlsp9zjahA+lCTj8Iuqovp66Zuunk1TosuYtMbBAiZyf6gZ4Q9Knh3CWAiWO8NqcMk61/duPduS/YJDcQiyAtewWb8dS+1b6fwH2FqBsckv3V5pH4sT5rbwfWcAIAThQNUC5rmv+Qs5X9ryOuQGQ1ai4zwj5BHXHrtQKXCgLObbf9UYBnNmUAAFMGPud/zL/re0YQsm7sj/7VZwGA+fdmMuGTJkmmzZugmWwvvaAWo4+eLQDjmj2uTKub2GXvpt32zye9LQLabZ3dEtyCagryfcYB4t3PK3R3GAC2m5UT2yHKU+SDlRnnoLDlIHqNadheA82L37XZ0ovpCaAgMvZKVOuUbuwGmjAAsCdkVLVeajj39s076wfbmMYTDrrWpImAF+6aL6r5hUZOB/hFJylOsQ8rINkTGDZ9++XLl6tx9jwPXqeyISkBgBGAz6i9mx399R4aAypw1t8UWPNs+ldJUOkiN4Ktf045L/szbcUEFunRovt34/ayJ3QW9bk/v3yxxiEqsGSfnlxnDOGLn1+YAaDgNqzOTT3Xfeo5LeujUaHu6c37d8df/vLXQ70GrNtbWr1KtFeJ8Qbi0F0pP31kZmVG4aakUMyBNJwU+PXI93QCAIidVgaAfACPSXQzWJWnKZZsElYTU9a5s8QGrJFvpZIRlzhH9t/J7r57n+bBjb3UWNAAd5Ne7veVrEXkudMMVhqk+gi/bE1c6jXiCyVu1FfYMy3z5gzTz6bnZx3cM+bROs9iAOBI6kFOuqp3nB6buRxH0/viXDCmQ6+hg60RjGby82+ciByuUU/YRQ+I0JqhlgMYretdTuABgU4ny/2eiZI409756hjLadRwUPK7gBIsOkqbDD/vZzqBEbXVFOXOCOc0EnZSxmge1+o8fmzB0gHg4Cw6b5WorwGYUScGxA2HBvqO7ltrLSdUDAQCfIJvAoEwKTayRgAQQ4mSzgxJgh3Q1zTsCVpGLSROt5A8K+ZSLUGmuH6yBE+Op48fHTd3QkR3n4D0VcjBxbmcAABriYI9rbfNWgdhVE+AlEvg0PFcXGMaxh14p448MiIkejPq4zQ3yGxWG9lfxq8lFABgARSkfGO8dhC2G8GcG/2TQ7kqaHI+7FiPw3oCAPRATJAEOcK5XYp30En1GrLU/D0GIc/uM78alVTiG3CspnetmXQjulkL2FPK3q9Aoo4KM1e9Rz3/ONRSomEB7C7I7CX7lWAv+kSvxYmYjhJZy8mUieMXY8x6ylD7jHR6BudqnZvBHPjw/r3r6mhaijwif6p/q0u0ghJdz+yABkd+hs4cWHLVdaFkgN4BWTfWnoCrLA3WvE6QwZmOiUtQt8i/fdbq2+HcsQ5T9mSNVe8+qZQLIFJ5U+UQmip7s4yuUXetKd2WYVjtPhJbljc9cu4TDICTaxcAQKb1eRO03HrMd7hQbpwcan3tZImi16z7WoOWnjy5ujp+9ewL1wf7M9wB/sYZl9DhQwnX+NQJ0CXQjfH/QlkYOzfv13g67gm2hORQ9ELZ7bDUwhpx/Z8B1YyaIkNlHczM4GZDAADIdtVrTRbEE0ridEk3C0QOsyRBth3k1k7u2LhlJd3jdX6HI39ybsborHWm2rCKrO8OvvdqiY0wz6r3eTJSBh0VhxT7DcCPvmHNAQjS4R9Gx6auhoqb/0Kxz3mYetXP21GEBvI1jqkMvPTg0d6fZhStPx5Os/ECHehafW53tFcKHOgXpP11qULBEkYQs0eiF6OjsJGSMXyyHUTkFFu2V9PcXSYSHe9VTzBdBsBmPY66bRuBbXeyWXg9+f08f9xDdFvLgYbMTF3RBfc14jSfThRwiY4BoyQp8Fc4x6bxtonbtMPWP7BbqjSxO2F07jJHZCbXTLC2kjXtQSIwl3XSs+t7nyVnJncDrbX+4/rWS2OU47mt51m4ztS/+htBLjrl/8+XAUTMNkX/cb6yzsnYrzXk7/1g1imlOuq9sHs2UYKR4Jy9Z0xxmCgARtufGuWQg51Brbp8tWQ8Q8XWF/sX/X4XFvDlpTOW6aYfVpOeYa3bYLT6PrzvF2an4XMBtu5EQZIc6CvsvH72+f6Q0lfuSUlDZFYZ3jS7U2CYTDz7RdY8vkTOTxJRFy5P1ZnX87iBXX1UgB56k/FcDo4p+btT13rq4TPmOvfQCTJipWhSBSMvL3JvigMSWyTgNUBakAp/CaBHz+GGx2vqWfqqRS9pGkFHhpfeH9115X0x7V8lUrUlKgFCHlQDb/CsTiWML/SHnsWJQ7HuOmpZK//+48fjL3/92/HixUs3UtR9Pf/iiwUmyX7ge+nfac/o+eApHfbpMw3AE5O6N+5bMOy3gTYleTx96+p4rN5iLvuKncJjy3Mkvlz6z3EiTeMDoCYGunIS1T50wQa9+eXLF8ftxw+rkeC9gnXFtW1MHMHbANyGG3JG1H8gsp0kQe5DMXr0vvaaRMTUASfxwYgpkKOpoy7+3VdfPUABNW2xjoc/gM6TDbL4ED2cNkLOoxZJQqsbFCKsdaPbqpCOuDkFAYqMWCia8RI6oi75qTh4AAAgAElEQVSNumk3dWmjhxst6Hpo5lGLPhbWAQiiOjLKgfN9k71qZsL30VpE38JgM7AYMADcaKWBqRe/c1yxh/Qa0Jp4LGCBAxBHKDhkpBFUOyGltkghELA6k1xa1aqP1Kz5BsaTnumDQ2Mash11Qj/efvSB5vPY/BkQkuHgPhZY4mxLENCtEBKYg5JTx48yDhU8yL9+5xndi2q9u8brfuT06k/o/jhVURRkTMnOIJQxUOn7kP2M4QGYsNx1jBQKfQr/aeCY8g4cxjxnstkJQsMAcGBaU/qxYAUlEDhNKzA966HgNXAn6rARJgDAc+I4zPvke2oR7VieZRlPXv+ZYI5gbcp2Zs03W9tF9b0vR3Ajs14LGdHZOLEdSrmmnW+PMdmK6hxY+dzZ8hkH5e99cMYXANBSAWQ2weRu6sf5Tzf3NASLwd5GG9mda0wjFZwIXoPjjdNMkzHvoXTIcORoOGR2SIM95EisH2XW4mRFQ9j4uWYwU0ACnOGoNMuPg9TPARQADMgy9fla9+8axgb+q5tsgcvQj2MQ9Jrt3O25ub7n0RHa8tm55jjm2zkNRY4vaNx8/jQcNDSk8Q5daRfD/CybH0dsgwrsV4CpZI9wQNE17BcB4cnnd60CqO96c74P9W8ABGtOeH6nGsovnj47Hl8ExI4SzBkWAGBiTkvLRJUl87adzQQt//iv//XxxePL4+3tnZsg0Y3ZMl0HVtRCUUjlJMhRS0lcnF66QTPOEGfV7n2nQRiwlGPYruSMZJVzRMkJOl1Pp8kaBhg6Xkn3rLV0sLH2N/uxnLaVHdyMIoJQO7wj+z6rCMx0qOxHX59e1585+tnoPiOTrXEc3fNnnaztWfvtrGcbsulg29cNIy90/Wwja6j7l68AAIAzOgNM7L5lTHJQuyw7RxkGTrjLPu53zwndl7JNjG9CTtFnnCs1ENM1pFNwogELtD6c28U6KfXcjvwYJbbYOaZOb5ttfeY4NWU30SstTwBwbNdx9hSdbYd1BG5z7XwkmmGeOn8FxepPwJjKVZK2m7fCJjGzcGmV2F7ti5xvZeQZuenP6P6ho9hUQCBdZvZz0Rrh62T9d+kGcu/gutOnTugOZU64saxZKhEg2AgKSHegu/s+kImvsC3AhDWdego9d+4DzJ8tR5zPoct0HXyf6cNsPyEgANeyXS2jUO/VetqGntlu7GHYJnsEpdkXzoy2H06RIK7js1twYYKgnKd9vlQmthNTNAUHqF/2WPXXI2OfgDm1zQs4kS+jbPYV95S+X1ovjaMWAwAfLe85nZg1AQCuC3hgkOe9GGK7J4cAKd2DACvFFfSjgEnCXrHmpoQ/enS8exe6tXQvPqf0goHZu3TEt29j/3H3GuNcwWpQbBGdoNLJx87yI48E377vDx+sT1KhmH4cC+yqGwEjOrIQICQshZwZgZ4uwzKIGaBnlnJEV+/4QJ8z/eEXP/98/PjDj4eSJbrO//i73yXIb78zehRoioD+LsBJdH+dN4MWtiumEHtP//jll55K8LTMBst/GX6zx8Q6ZwBo7UES0KolWX5R2Wujz8/qh2UA/lHGXhqUrt1YU6fa8LIl1JIRZ9s7cSy2J8wD648CBdJl+EKvXr00AKA91ee8ff36+PDmjZsHpsdEmgLWlanuC3jHaMTtm7XBpvuS5ZyEqL1HprM/nEN017Yv5+Xwx3Hxb7/88sHODXPqW8/sjS79bx7cGLfUIzmTUQTsJFNYQyxKpbjVWiwaAOqBjMaP7pfuqn91fTxVEww3ZAtKPo2VP7djy/R6U09iYUzdRCgWWnNWunCCnJ5lmOQAuoOwa2eaOSh10MqiqNZiH3SECGNNTHe/FACx67jYjBlYb8WbDo6MCZsGeI3UGUoQxC3XEsrbupFmnhaNaDRSAVnWmhE0fy5wm9TBmeUi03TuXFsB0l3apc6M89qNIdk3sQC2Q7FnkWIgE1RvIea1k/piTG50scQQOlNX+r+U2jJ2o+v5dAaRC2hCTdKuGffVmVbWBPuXl0LoRZUry6B0e4yr/iXInE42+7mc3THGZWb5HOh0igWBBXKs+1OgiczgmLimzo4BtaE724UTI3nZ48gyz53OxtBnfQ6V8dSZ6gQP1jZntCyNvhejhmE2WFcH1YDQAOu8X4wMGhmUMGOy++yHPlOGMs8ZYy7aFJ9ven0NhJq6xJmh1phRKEHug4AHubfcHrvsxGeIZkWlbjnTIwX/+PGheck6k/Os6Rpu/CNDxXsK0vn+63BS/sS6UdeXGc/NQIz6/3UmoPeeZJASoJrWZqu0s3UOxOuktk3TGlk5AYA0ztpddzlvrDvOlIyuMh2pa67TtRoJtt6p5UsY/nV2V2+OkVOuM7l08AntLOAb5wy5lvGkB4p1ufuv7LrNqX9Yy6XHWpO9HILFbIImu/sbLMChMqjnlr25vD8CKCsgbbZG9xGH/OMaj4oO4vl1n56d/LvfHL9Q0HUcx9c//mwHxl2j21GZ1+vetYZy3HDqnZ0ezZcADPXM6G9l95+Yfpq5yzqr+pv6yuhn9wlofaJ1C2PCXOZ0bRvDmZ3O3QRkpoPAa6VbFQDNoBk7QmNc6SKvK/qtACtON0GbrzmMywY5dqYWXc0++XOdzdngNwA2r00TP0e8i83E3/gM6QvKzMjEs5e6JZ/rNhgGBMxsbOe3l1Mte5i+D2nKmWA1DWC1N9ybfk8yIHp6g9fat8n0iP4P4BkZFnCb/+ZzuCmdkgcFFD3Wq+OqAEdSc72p2vm+4y8Iqodex56ot5H2egIz6DFkYZ5n3+eYTOBslNky8TOkW2bA6GsUcMSP1O+ePxUophnmWRPdQ4CxAD8kpfCfVsBcxhxAQUadzeZ/g2kEDXl1Yhf1N2tNsijDQMtysM7ds9tn8I9P4LUYY3B9vyMpMAP7va/b8UYHo8sI2mK/AgbB5rF8NNhzUMrUqZY+IP9zqkIOwtb4k1VIILllskyxTg1yv4FO4pqsYNtiKPI14MgduhcZib5OQ1tkWL6C16V+HHrIZ7TsMc4rssc6sU/ne8HnnuiVsgS4N2wla81nbP1zsRqHzuSf/Y/7NHmjnBEfkyQejciZgqCJPwSp8QXFMPjoAJo+FN7Ph5xl7YWAQW0WoAfTBpzsurtznf+vfvWrFZzTUNwydxzOyr//8P54q7rzmxvrHft+rddXAJweNPGTJkCJzjfzqcw0/Y7svPSSfnaJTUscdb/sAw3Ov/766+Mv337r8/qP//iPPtNMDhB4ob347rvvbE/1PLarKuFwQ/THx8XVlTP+us9/+n/+6fjP/+8/+xnMmpbctd+QbZ6ajnYEon23wXijB4B1cZsAxq1KrLr6TjU54+TX/eHxfm6UeU3CMsA0zEZ9hsvIbAvESu/hqn98uJzmPiwD97vKfX/4qMa+d6b8S47095sP74+P6u2juOXh3t9rEtEEFK2HnYCOD7ts7Ri/y5nwsw3dM/XN1gC7HGqdmZFEu/i3f9IUgE8BACve0g9iRDcNIU3oEsNf1PGfzRU42FZM7glwHI99mOLYyWiQQTa651mNj/2fHkqLBQBAwLIUBPOZPa/+0XHdBoM8nJ+Fut46swsZHc2g9HqMC40LART03EwC8CGw8mrdRZkKQbU7meAqGWRPF2lJnP5d2f6mJlDodqbp6tixcVEOpTONDt7c53LAVZdCFCWwRDWuoz6W++XZ9P558HnvdrSGcnb3486WWU7Jbui3QA1o8v1cG46z3xHY7c87zVjkuaKYyPqilKhNze9z4AgEQCrlMHiMSpuOgLyi7DE+HAQrQE+h2LmIssiCgveF6vWY8WZyCj5tcDfXlSCVZ0Rx8NnzteyRXqPvcRgZdTID3qit7QTy7Ak4Lx0c8uUa/kFQTu1pA2lq2zXn2DSnTdfz/quZmbu7QynaDUmmIz6DMCulrg8OBXPhs2ZhBXkNGNfjDdyZe1BLwBgMGgqP8UAERA76y1IgVsbIUwPFHuQ9yQJJ3wBc4EitOv7SkJ8+eRqnlfGi1JX17w4MG4R471ynlr4b0E3JhmAcJ3hmGeCmRyfldS6qwDk/KHyHHx6xtLt3+/o2auiKNEnT7yetPjTiGHB6lExZRD5jeDYzqmTSlQXV6+j3MB1b7oP+D/nb7s8wzyDynjN92sDLe2gxHIELbIr2tdBrJnCJY5j1ow428rYCu7nOQ4852O775Lg5C+m5vWG+rSkiAwgy6DQAmgDgLX/rtBnTXO/uXAOZrIwaQj1JIDgy0tYPY+SZz3zLANbZGaNH9ffHT55kD1UvLCeiDpT+ndMldG3OuOXBUwLSsJF4YJ5pMubYoekca4nQZcjl1AFd7dPeEj0/sIpyD7tjPvZtKS4UxBlFkX1kPeQk6VoupSsteMtvukOHHZRGpVNO+YhkOU+7nJPg8Dz4Or5pJtV1diaSuuawoKJzksXz2amuAQBANnFOuRfs5mQgob9mSZO1PpNYulCs4SmlFvJ3MoHxT3bgm70MOGH91awy64bezmdv327ZzM/oKfZlv4a+Ru1GDbV7ncvRdHECDwVW5FSnLKYd2j3CcZesECyeyEspuax97HNsNeupvdBzp1HrjoTTPyPB6ZSxWKkNos9r8dlTr5zrovmak3sdP9jnhZ0KQNcbQZ9w/rCF+lkBl5hDdF1XwJfM3+4UziStPlTOXMvcYou3Xp4AAJnH3SQzyRwYMVNX+CyONWI9WMfP6QaBgzybX9+zCSsEveLnGSUV52s99Tp/W//OMke9kEaX9aO3ncr+fm7vbJc64jCy3XGAKi9ifF5BPb1/neExttWj3RRIt04/9yff/NaN4QBHZulT9lDjDZ+kYV17cKmxnxsOdtyf9iz9tKCDxy9kbX/+6efFKjIz9i5lRniIMIc5t/hU+pnO/6bONwHgzvb13TwCuZ+lYF5gBLb9iy8yMvDnn3/yqELJpvsLNABOvBIAIqUmaYZHXw3HV2pUaPt27d41f/rTl8d/+k//dPzt++9iPwUCtERF12NiAWuizZK9zZSU9KiSpDph1EDaZdMp+gw44kaBYbQq+Xbr8bECdQ/rI0oVVP5lVoaaGXokrIBiJfzC3IteTlJDtkdlBFobASCKRQCDMonh8rhRiYbiFdmQ27vj7ZvXx9tXr4+Pb98eT9wrI/2a1pSUi7LxAZzNNmhjaUpBVco4YoFzXTTjwtO4jyTncVz8mz/8wQCAhbQzI5czCf21QZoeGmpChOTBaIaFkfFA7nTYIOr+wXMTxQHXQ2ox9JXFSc2FNk0OmIXclP3TcS4InO+xKCTTAvw+Oe9O51axG9lpo8ExYxdqFEbGC9Imc3SojQKkJu20Yz2KVMJEnZWu+eTxpevI/czdgWQSQwdmE1BaIIieYVk6DgECAICdp7MZ0suYTcizNYtzcycFyvWhpSpPFH8q0sLXy1E9vRZdXuNc44xYeTdAYnQiwjeDeCOZwwifK3AfUpd8xFgnuN9BKBS1aQTIUutwQtFTlmwazikzC+ShcRjqoDWM6auQXgCmeze7boDL2bOzHgF0JMZRb60VjsNUuPrsVbrhh8g6YsC1VpEHocIZl6ZsuOtafR6VvW9Yxv37rCVbFKW+2S8Ow/pcy/nWNeQQKbtZ8IFeExKl96Ld6zoOxHajSfbTWa7WUntdR3Afpz4O2Pwy4FT50PP5ngwoQsuCthgndTIPoMCzTr6nkZnA6eM8poPsBjZC1Y5Rn8/jvXANb5xiZIr672WcP5Op12uhaOoRZLCyNzUABUe55ymvyB97M2VzNnAcSZsNpnnvWoIxutfqGh7J2DKt+D6bucIa0qwP/a7X+zmKVpvBRUZndH9fo+aGI3VapjCbjsUJX8DFeM+Soe4JsopOtNPuxpute+wb5t9ZU34HFT8yt0Glc+PH3q8MkploRcNdwpZRp1eDwUTdJE5qnOkNQk7bwZoSmM2AeQV3Re3Z8whdSuZ0f3n+u2VTeUbA9mRUBTal4R8dk1XnT+bf8igd314Oeq/+7qZOHjNxKhucNZyXCVCgu1fz24uO6qtNtoPiKRSnk1FYF13rvwcAzMAhuisZ6qk/5mvQqXLE6XOzgHCvpUacxWcIc2uDzEsftVbSfUSGnrJdOmkit0HAdx9ocpV134hmfJPFFiwDaDIAYGAgdzwDMsHzYRs4f5sbs1oyLR21ApcRmAcs0H+dlX0X0AfbosdTozM7vYNWDXMFnQZAZx2y6oJ3DTmffb536LgTYLF+GD4Itav0E7Jtp/GegS/ZuGSdmUiwgqVPelEAIgd84fzTgBhabEqmklVd91672EmqCyiMI7/Hhk7fZ+quc5n8RI4G+HhiCGU32sOAMiyDss2ozrXlPKArFAD9+te/NpMIcFGj1tRpXa/JeagOrI9gH63NQ5Ogaxg4fI6ArqHUSxcBAIQ6nZrnyfjVfTloHH0Fpk+FHMz71/5TArBYR6NxIt6C7nf5B2d2A/2KD3l+fs59DvydVW7QjTjxI+qTrH2WDIplWQAAG2ZGXCeS8VomTVCaCltMdlFZdBrykf1WcKsAm6kFU57QwfJvFVCi93WvakibaTABCPQ1fXjA5kX5v7gwA8BBv5rCNXtttlObHU6Z/FTGlaG+bolbOtXDdDZDrX6GgAmNQoydSx0/k2fEmKAsLXKwy+ckx3qfXiuQQCC59JJ8MbEmdFb52zff/uX44x//dHz3w/crHqUESfvrfjwTAGspMI0gCQI5r/igOgWMc7btdAIrfrF+L99b/5m50hIOZ+/lH1xm2oQC/NmYMUkf2Z9rA0+LxfH0ySqxkH52Q0WPOn13vHv75ri2DjyOVy9eHu9evz4u5Q+0HE5rSHyJL2Lgof2h6PW0Y7EwOKd+4vvp83E2icV2P5z74+J/+Zd/OQEAEtbHODOLMGhsMjHqWsuhv1JDAtHl3EDsISMZSpdwcP1wHE/0wF7o0PZ9oO83pS1dt6/sBIHcZMSI2K+tYWoGhmyJEcc6UkFAQ9dDuK0EqdsdDYdQPDsYDoXCGV/T/4MV5XWnXdeXc1QQwgwA19QIqdlHjG/VnFSCQ2CqV0hIFLRKkJXZEcK7umZ/kokL1Y7GikvBirI2ogU3AhwBDdTAFWi2icgMPKbAkDVBYJLV3GOLpsJYSnag/frdNNqzpADjweqcAg+7zms1ZzOIFOpqGuulq6sUmx3PRYF8ZENnmuwYawcVda4HjpjvxXuWJkEGmjRFQdlcU27oUr+pygk2cvcAAVEe+SWdSkPHLoW9vRry86635/PZR8o40mgI0GvTQe0sddQIQb2fa3X937TtZYQBwqDccTLM4GmH94Ga36jO1Y0k9yhOXQuWhZ+zTjWAXbrDDtChDUFxdHn/MnLtZG6mcH3bKUcJ3tEpZHNobtW6y3Xmshc0A9RnkKEmoDKCyvWUfHd98shOn43DxEikmHjrvrWmXQ87K9pbmnUuh/m0Yz37O2Xe9zx4mZ87i7MLNOeJQNxGvY1fUq86Sp4K3jJlJOc4/826SZyMSVN09nPMfsbAeC8LCOT79JTYAAfgCiPdGKu1943nz1mpRp0ohxe4tf+d2IIO4uxQLjN1EABArr+ZB3O9ty4LwLZmCq1uz5lP7TKWjnn0vp2BW9mnODNkGlkvlAKBBhlHxh/h2E4aanSAnJHoHHjrYSa1j8QY+2Zb2qkR0otydJQpMehVQIj7MFjQkiHVrovGLjnR3s0eDsheqKGnvUL4m/XhNZNSdoNOg1F1MCe7zc36CnZkOkV0O02aVgD7GZaGy+DKAJn6ctoK30/rkjejxBuT0iPGo/U6ODr4MFaL59nCHPA2iFQZSnwI/b9KmvR8ts0EooORRcPg6MGwxBYAXRB1AX9nzDgCmaUDYf0NFg2CqOdICVTHti5jVMk3EJ9zrhuXr6Dr2n66PjbZQJxTJgzQ0Iw9DFtgZ6mRA84hDEJ04gzGonfHjO3eo/0QUf8Bj7DdzU3uz4i8nLMI55mPLISEuQCTslPD7kgZQGQje2Kgt6AY8ogc8Nw5y/GnpuPs+yHB8ZnAdAaf5z7NlL1l68eoL/wRSp0cqLevEQ12df2V+W1XdO2hmqQpo6zPiLztBmG2uy2VC+ASajFfphWrHr2gEaCWJnbhs/nVLb+Yz7UA/cWI2b6xXoc/sM+5mqw9WvPpKTEh089dAeZNUGw2y8UOfnJmAHKRNcBrbNSwMxOs4Hrcp/dxgCR5bUtO2xjcctpFhC3nRpJu5JkySgXbytprndwh3z5gQHoaSe6gLQGvs/Ut1UNmBAzTDFOfoftU0lTXxr+ivNH0//fv7evoXuwL10fR9VKykEz1ludNb9f10ANOqlSPKgPupuz11XxW7u+d/dd9CPxMr6uM+7N/3gkb8b2iq8Sc0/MJzBCQJZ2kpsq67zdvZMPem4GqkYICuTUx4csvvzp+fvHCU8cEnADvz8bTyIz3pWc0IPxpU1vHiC7xygSfx7WNYtGlai1rkURfdJhdwEdpzKm/GWQ7MhnIUwXOGMlZ5ycGUJZ/WFnBZ7dudox56xGBsjDyO9Q34V7jB1t6aABF5QgqSUuGr82q2yDVgG9GQuPLGbBokuj8jNj21bdbSmDZX5hyD8fF//pf/+tDDnEQcL0Rylg66ILOdgQPzppQFQMC2kSNHrpxU44sWjKF1xIy1cAIwVeA3/pLZ8tF/WpzFiOMBQA4KDhxASPihGkn3XCuKKUzWGuO+A5ccjiDnKyGhKDAVR5RWtEUAhEwVsoIOrBo4MLhsdKoSrXQ1OlwrdNyMOLq6qrSAboHUDxdx4igKCsdY6KamCih0xm9s1GTGj1RO2v93PF0y+EtvW866DPAl4OAUs3h3EbBe834xgY6CBfO/jm6NIVpC+Ln6VUxgHtKQoS0c0rbBIsDbdp6wQSBI7Jvqr/3nlcOyYyhwGf2ASorz7iD6h2EW6agfNV59BQHAwAdG1maYfY9a4Xj4AlAK+Of70MtzFea06Rj+Fyb6RTM31upN6uGswWyGMc46+pzIuChc3N9Dd9YKNoEWAQsOLLTEdLLaSJlOZKxEHKrsS1CoQ0s0c39NDBcAT+jo+gQbOUTxcn9o3j2e+JkZw2iF1BWcwbxPve7iRdrlRrH0nE97zvGUcGWXqM1z/lKZtJduYdzYD1RUOAkuzqCX/feYB9Xl90yNtb4zWZTWxcP+LUGrpPVHIfEAAT18qP2ipcwQmwxDOr024hqbbv/AgC85TSd6QWo/wT5R15Nye94Tt2nMzEdmaTfA/Ixr9lr3ftcDBE5723Cg5PMfbvJ3FhjUGV0KvsPjZp/lz4ZTCaudRIojoBk6hz0cWQ4NiHPDMgwmnX1fC3E1A+R8+zYzjYsjDVfo7JpMLjlNpErJo3swIDnMwCgTKLXiZ4goYoiTzvQat8OWDMPh/sQ4HivwKIIr4OE0tJ10wIAZD8S3OchcPx0nzAB9HkCJ9NDIsEdABK6iP1kdBZraL3/KE4tGR6CNc7jdDbev0sZ1tLJdVIs96zraDI3wT/fn2U09FbO5tSFU3ciO9bx1uMZ2QgoyVnCdkXfR9bpjn1i34Y99efQFLGTJdJxOTpdGSt9UYqgz4+TGRsKw4e14B7QETjw8xl5zh1s/R021QggT9ajgvP0mSYNPLZjrmZkyK9re0cZxs1twICVdOjM6RkAz8Bv2gOy1rpny1fHLnufqyPUoQQ5Qh7cp6eNR7GLyFPO8Ol5ZU0481NexfLw+i55Sq0tgV2CtdT0+9pzwlKBUf2WrHTucQMA3s9em2t+zv/hnLKnPAfPPv9O/XeCjOphwJCCj7ZlCqZUftKyRv3OIOIAoE+zrPE0yUhbl/lcZGTetklZs0kjVyNL2BkAACsoHiwA9gKb7nO3kh3xq7SW8cM3w0b3JL+YBnYkveTrmHZOY8r2C8D2A4JPfcMaT3Bw/n0CbZaV0fvLsjXKC+ZzpMeOxiArCITFNpADZJbMT+iby27mfuLTa20V6FpftgwgDUTLGHLpIP5LJoNkjKGauaWzv/SLAkkF39YRlpGcDwXlPDNj/OS76azjCMIsxk9Io732ZirAlKx3prXpegIXHCTqnLgU+5EbsrtpHaPRNVbv9tbJSsVGnIf4WZdpiN5nc683kkkGBnYZi3xlNQMUA0BAltZHdvP6cUrcfvjxx+Orr746Xgsc+PjhePXqdXwfJqd44ktL9dxwnhgPIKA9k6o4LFMCatS/i3Hp9qU2WIAeyGSG9CMLa+LD6n+TcvcmXMp8czLARNyUmwoEmHoRnZXAIXrIpQVi+35MHyvLpnycj2k6bABXZc1v3zkmuPAoTcmn5EL+efydpTsvsr7ICADutC/IO3pp61Qm4twfF//b739vqc/8yNQa+iI0/mj9j9AHCUnmjAbl0bJIKITsyJEQAOCafQVJovbePxzPr6+PLx4/NRNAIxAs2IP+Z0Mip9d0/o7+oEaeFu1WSh0jUmSKjMmi5/UZ6C6MMo+B2nQ/nAIcuCDIj9Lo6+7OzWl0CI1ydcUwBigXKRUyh1J0+LI7EEqTNn3udoRzMTKW2RxJ0VA6oDtDiD1XvAi4DctDHDoMZzq2tmMl9cujJh+BoJaGMSQIBbRJXZuxaUEmA/hMBTsFaToi0/DxzOfOGMYEZ9rgTIMynDI7WW4gI8WU8YFkM43mrVqcDTjYcRwopw9F2YIzS4XikhKM89gAot0/vR/OyiVjGRnNf3Y6mrBTvM3vtXOeF02mXyBGgyz2nf2Z6zX3zwd70ON8kFfQFdlw3ZKVTgJhG66OaLTyHewXG0w7BjEePIB/T1a3wMaq715GvQ7WaKTIObIio2FP5TPKCLWSf32+Rp2ja9ShWZLtaudev750bJyAraR21p5nlg5A0ekzVJ+lz5MCnQ6bZZbs2WVQdRmbCXbNz2E0zESc+zCbNhyNv/bbAR9g0FlGAgdQzwR9z5lE7UyZJ3n2TNHwfraGW7+3DhX7pyDk7q8iY9eus/sBUpM2KPxkhmR4cMz8uW820B0AACAASURBVJ1fzJ7ldwlifM/QsfuC1di18jFr/peRG7pqggCRDSoRAdJwgrj56LLoghj3dd0GwchfdHjex9QRf97Un0MU1x60qRUlYNZPNI+zEd5ythpSja7QZBaT6YhCQMbXUzhQpNHXZoToubSXsAH0+j2GLGC2GHX0cdjPnuy018UsgHyuPkM9X0x5HACA/8betnwoiXh0RfruoAOzltlvdC76meBe+zGDvplNWMH+/f3x7q06pWclAiq1Rh6mzaDdTudxbVXtAMEE9oZgCfs95Q3dynzlz5UvAeBo31c/jNIxuVZ0Uyd3uC50Axl5Xp33AK/oJ5wq61OVRhlA3wwZdGBsxg6KpoO2xfS0rG4/4ylIT1Zt2hCvge73MhNM0mVbVFw1roxDTyMv9vLjRzFD0jMgjE75XOpfEf8BGcpebmANX4NAT8/ifhOu7d10/ADVgLBJNnhKwOrO3RIcwLqhO1g3ZISfF8gK0NLsdwJrOevtvr6YFymFiH0f4EIBdQAASvPAEKf9Wf7eus/ho/WeeW7kdemCs7GJ7B26jc/x+pYtE7ZJwDCy5XqfM5H1bXjf3CMS2PY56kOredgaw91stnTOlKHYoQCEaUJ6yjBZgOTo4YMuM2A6yjN0v+iJ/fuUABjArP6zDnSpRxMBXlvkHwZZmtzOc4MsTrlANnwGx/p4D+gDMJoPz0aD3lszK3fflwlKWmZObJpAhCYwxijR2KVkhymreaba/asrs7QUwDIC0DEOQLVG7xYwkZ+9z+MoTVQw3jhLMZV9ZtnJ6uQADffHOwXR3Y8pK/qdzqKy65IXlxS0FBgbnuy3Spgz6tD+v/riaDJAs8qSjYypDcgzm55js5XYjY+TLHdA0VDp9d/z5+pj8czXZwrK69dhL0gSnjx56iaAL16+OL7+5pvje5W5OPufDPaLly/9vg83kTMDJ57Q8t5MuN3b5RQAsK29vXFvL5LBjmeqi2A9SX+mb8KHNIMVo2L0G2Bcb/nBGdNa1mt8kYIzg/GL7+NY2v3uCuK04aNp/p1s9e7NG/uv1mfHhRsDigVw++HjcfP+g0EBl0oN36b8r+he/yH6CRs6k9dhCm2/vJZ62QADALqQEGQa3ynDgNNidFJNIqpMyDjF74oTE6QyJQDuCq8PvL0/LtTJ8vLq+OWTZ/5XhfGpqWyJQR1XlDF1KwuAsJELMuOzLaRdFDcdhNL9NDs3QWIzUqV22NGrE+IDPruRj7rPByEpLQOQwVRGRkCEaXMdCbQMQhUMzllYE2T44pPpYwj+pzNgtTcCJueu3AFyUGtHN2UUnuoRceRMlXw4bdrjEWkVcj/zcKRDAYpRVlA5nwPjuJyh9iSQXdJhsII4q8PDqebfcyM9HXhq2WeAGLCBQCQKlD2yo2f9TaCbPS+IFgGPX3zyexzvFehUVhLc7JFyngleqpDXwSPJ4tTb6NAJ2H0g+hnj0BETV4wCCAwAII5za2Np0mJq6JVlHkMFqIJjw5zjGNErESeXM4ZjYAaHs/87o+czYvqg5I+Mx3YclyNd5XByFiqLGL7IWrNFn2nUZnR5dJKd16IkSEvFHuAc0dUZh8Kf08xughCtewA4H63VaKsNt+TsqZmQga+k65C9OCSZHe0soOfAZuSd6i5ljCSD05mbTi0O+Yori/ggg7BwElyXItrz4BF/sCWWPO4SpHk+FgDg1HMNAkJkAEBo+2nDNHo/EARNACBZyp19hw0xgZ4JAOgaM5BDRrOg6cHAuqCjzGpZokSDrD0y7iRTS6BQA3RCB7ZMbAPkdemFE0SHuuvvR5Z46k3OsM9/g/kNsGwGwHzPOZDgoK0HNj1Lwq5xZnKOQetauAYSNhxNZ12Hv0eF8Rl2QherpU1cS60HKOAs7vtqcFW9wxhCnCdsXcxNnMEAAAk081/qCbx3ZsG0W75rRzsKra6s9f9wlDnvvr7sawFB5G3tSQEMzjbq8ASssT3aJSDbQdpgCaAJ75/BvHQXDAAcFxx76j2x5dP+OCBq0yTqJbkv73cZHMla0Z0nzMMJACiLQ7M81tP7Voq1azibLZzrE/2VDCBlYdhUy+oA48912zYrPfcFBje7b+sS9Ne0xciV9s0JiMGAIfiVDpRu0H2QhYZyHLbKvX//9MlzlyrKyRaTU3tvR7uTMc4DY/Ym2TOC+/pnYmR0tnvWGBCBQY0B+gB1HMzi2y2dmGvh//CslFrEVw3TlMwd+ijXPTzffe3papiWUV+6J/oFeI/irS6ABz2ydIx/MRyBfouN4155xdqbARSeyDsg+MjSL9/AE1nSTX6tcwGVE19mZbnzTOhFShzNpu2YMX12rrfXVEFPEl9Xbegb3b7OV52tZB23fXDQVyYsz50x0bK9uywtNKvTyQdrfcTQGJ3/0yCu629ddgpab12/72PqekbIhg3RRN+YOoG/Nf1cglevcXsmrLN7BnwZ+GVaRwGlfSaSLNL1FGQrkNXZee1a99eHGsnprKnuXOdlnuH4p9LZN+us6TpOWpVVYBDoViW+bfrY5nOA4koGFOta5T/exwLSmThSAMAsqzDbdB9JjsU3SBwnX+TKozkd47H3Lbe2z9e10bO6SZ+C5c69D57TBpRrHOOdA3xlv/X+XY6UdbP/eRwe+6e/ffuXb48/ffnl8fbd++MXv/jlod5eGpsqEODVm9cWIZfYqSHuh48GwylN163ha6zYRo2Qz5rRRgmM5ITHlGcfkG/OTJry7d4qaSQY5sEOuuu3ltkS2UpfBzclLAN7vb7NmbV2ev7Xb9+6J5PjzvYkUlnimxcvjjcvX1k+5csKhMqqJR6O/lFpaRqbIlu6t2lHOT/TN98l3vfHxf/8X/7Lg/745PFTU3a8UZrR6GYJqUfQ4XZ9CiNe2knRCheqSG/CnRL1IKotUvO/4+L44vrx8fTy+riyI7a1KcKokUb6rDWOqdmMoBdkaILk6D/di9kKHc0jmiRIh0w9ylK/Y8RFEK8RpJi3HyR8USuM6KQXgY3TcsCSRfQit/wgG5CADGMQAGBk2noY48jt7Kqvg0IegIiuRSCMknHXcjoOP5LQRKEbNBkZxmUwR322xxW1Ps5KYyh5lCjvI0ugn1PjE0U8DYAdwTG3GSOAQkKBnQQdzQJuQ84+prTBNU/NekoXSXfr4GgEnxrzifWH8j43BlOhIuBzjCJBNmtpOtBodqf1Tp10ekoECe886ZZaxDiHoWKwgCChjTmkKQXAE0xDR58ZR4Jey0lZFbonGpNwn1YalX1njEcWIyUBAUn2Mz4c946NOVNrSEn2rY2icOD1/n39ACAwciKjW06XLFYeJiA4nVIogSvQHs4v4BScipyfMafXtOuCMKVHAgJYKKzZYoDJthPMGgAo+MU1KV2Cyg2djmeZmTwckvQmTBmH17810+vzex8LBNDztbGaZ6Cv7PisuIx90PVW5lQO0Um976ayUuKDDHPm0BkGK0oxj77ZDpuMA/plnjEmbExH2s63mm7V+ag5OWEUketaZQsjQx6ndGQtq2st113QpS8GMDLPLyVBOGHLmaq+QY64Dg3XpqMNhQ7qMXv5uWAJ/91ZsdXUdtf9ueZu6szuG7olZ0dZ1gQcq+/HcIxzb5vd5XPabtIGkM5me+f16Qase3r6+InvARvl/RznhGuYxt/5w1peO/CVRQAAr5uZh2IPpF/EBGyy3mFN+Xs5EKvEZdDwa89XBqHAIHaBAMU1qKMJpiitBDTQqGZQxFo3xvC6bVuehqHOrHk6ieZxK8BNPeRy5qnTbe8eKa7P6R+fvZNyjjhw06aJAi29//wXXzggRj9az97d2tHVMylLhByv5y2uMIPN+RocbRoQIuu8JmsAHZPa40gz/sUENaZM4AAqgTHlC/uUADBfgJA4rjQOlL/3+Fr01WSe5WyT0aX8c/s20TsLlHRgEAo4U1voVyHZjjwyISDAX4C1gADRQXduXhlQIL/DxrtfUunw+V38rB3851wxhs329Cp+oHtgNDON7UNXcG/OtLvRV5JW53vj8z+YEFnJzQSwHNueMyli/22u2Xqm4iFL33VvsP22r6Pjec6Myn4ScEDnZk9ZJ9gtKXlLiR0+GuQo7cUM0LEBfgZPrdo+LPqyePUqA1p+w2Ar7vKugPjoTJgzSiQlGIp+ZC0io0lIqYP68usczOS5k6nOa9CvPDvshbkjZh6hk9cow+7a6GeDnsDW0ktK9wYTa5+/xgulyLsuu2BFAujq4IcHB7EZ63e4TEvZdwEAstum+A8AYAPCodeT5CKZQuJH93R7p/GPKXfEH1+MV/k/Bb3cWM8M6/gKXtuOKHWtf8/X9OmT3FBMFSBPbAD1aSPOU6gmyroBHvmtBUscLz55kl4B0r3ug5AyECVjkEmSm1Mn6vuMTb+2TsVnU3+BH3/66fj9H37vMgCVAXs89KML//6Hn370GTBrmLK2ThrQmgNE5XvZ9JQ2mP2xQN8m0RpK67nuxGwvDUh+pM8ZPrjs8G381Z0QKMthAZeaApCxkSS80GUB6rMXSqpH/nM+lcD2RJ9+lsfaixFx/fh4cnV9vPr5xfH21SszAD6+e+9ee2YuttSH2PjBbcs3A8C+cAEwzpVD3aAEPUsCrfsc/9N//ucHbaaQbppTrHoSK442A7rImAQ9JDSlRrFRIDLKepi7++PJ5eXx/PH18Vz1Ibf3xxMhZFePTS1BIeNAkNXfCi0ZUAmJ7isKM5tkp2nMTTbacZ/XskEEYhhQG70GcwgiSiDXDf1qOXxDwdlIFSWTwOLo5jqbrrpoKFVWIDDJ3DSQqfbyVlV4+Mx1z4sK2+zy/WGjHCMB1SbGOgZh11bboW7XUDsKpVKJHhgwo3N6x7gzBBLFjLO3lP0nBlDC267sNeAyuqBOXIe9TPOpZD49dsu0PYEYHcXRGkQp+8iZugJnocqOO8n4k/1fnk1Ff1JeyNYsJ6sKG/AIgws9jWBCZyhykIsmgYFzFbq2wKsT51FrcSUK0WnDP2f8ewhnxjsdpRtwLnpi0Ng4Z+kykSApzYGsw8jwlN5PR+Gbu9YC08SpQeIKBKsocU14H83XCHwnmmk6awMW7QmGy5TPzrTGKEuJecZpqerTCWfjCA3tnAFA9Ax7jwadagYSnIkZnOl+oqsyikVAIE4x89VnsKHXOXgeoxcxEDyjXfCeZ2lYd1c3u2I7dMX8IpclIyy6fGsFl6ACgDRgwbnyvjOzdTlcMQaUquT8DRo8IBABoQ3VLLGg70FoZmvfx7nFsbHa6bgzOYCuJ/UElz2pA4d37aN7JG3nGKDCzlkPoceQlWVAEIsxNKgruuKYnDF1DYEAezidMxxlaIde+3blX4atgTf9Hs4dWZgVOHZ8TpIVHXPbZkvYDwJc6hr1uQaYjeTHiZ2lJGtPYdV8ZooNNk/PR2CFXN5+vN1TcMaoJ9lSHMUVMD3Ayqoc1AHEIdTrJ1BnVk+b7Dpwq2OkvdtZgtgjdBN6clKvGJXHHkwbvp3yzX7gHK99L9uDcobQgPWZ1Ocz8miztGYTyhUgzEkV/R4GDCO7lh0fRiIBZuo8Afv5sztBX6WJl/7Tl7LhcTa37NMYaj67bUFZZXMdLGcnzeNAw3aAuyAzJw02KGo90eallOR5rciSUv5XtwJHDrn1+0eywSD3YAUytSW+YAK/58+eLz2kexG9Vuca4AD7rMuaGdlEimTUY736c4JiAJ1cZwW8XoL6IC01cumnkjnyC1rapGvoM9gDWJjzLBDERJfvJmdMikDWWTffL31Yxrz2RKXtC3TGQFv7edLwGPbqHsNmAG7SzYfc7YA4fatmLydeVncjtqWUeO5be2QgzGU/Ckyis9Z728MJ/9W/BwCoI8PZAUTnvWYBlP3A2eDaYRIEMMUHYJLDPouVyYjRYulScw/gYp3cLGh8p5Ze9kZiD+aEDlgjdZLbDG3q/LHE/fAFW6/+YN4T+ccFFdyLwsFTepvouZzoWiPV+Nyxt50gAri9rtk9CAnotBwVvekGnE44xYdEr6bkIgA+49C99wLyrYtS762v6P1Q//P8+Qv9XFwjX/3z4X3GYns9ew4F/tpPavN15Cp6OedG1xJQo/tKoJ/PuL689ESCVdLdRGw2MH6LQYGb20MTAsQKWD6b5bCJUDGKWs5iX2ToIumHl69fWXj+4R/+wcDJH/7wh0NJz2fPv4i9unzkkoCfXr4wQ0lAhu7J/vICApQM7fjGAoERy8alYzzk7EkmudS50j7oc2RDJBOi5ONL6RScA+grtujUGz3r7GHH3xXnKMhP0q8svPalYJ8FcuqzzGo3gBkGgfZDYIpGB/70/Q/H+3fvnEAXxVx7Q++F+weV1twZnAmwoOaSZQMOu1HMY4Ed2aKH4+Lf/PO/PDBSRFkO6IRLCTUrbhrKCX2kGW1T6EJll4l9JLTkOI5fPn1y/OrZ8+Pq/2PsPZYt25rrvF237DUAGKSoCOr9I/QCegF11WRLDREUAAki3H99eaMY5suZa1VRoQr8qFvn7L3MnDnTjByZKaF+PPE4QOqHrIzkDLf2jBEwYyw6252xgdmA4xABHhhVaeOJXZ+2A9GAO+cQ7gxw1jOd5lkQ3ptAL4dVFKczhzOCngVUAJRA/9rFmYPIHGaMAQAACm2AkGboaRr4UTMqS83bCt/KYnWXN81ISqBlHOkrkDfS/168TGOS7XgPQuXygFCTLoHKym5t530M/eoafK4V9PY4W50TrMwJo2RWE4+sM5nMM35uNynkXUcWVz0Bhywd0kHl1iSIrpGDwE2729ZDqOfLZN+240jGOvWjZYjMWECgv4BACRqvtWx+tjq5yBFro6/omY+TtrL+zoj3njaqqWtif3XHqZF72s7NlhuMcVgDZI59nkyrKwIIkKDTKvtYKQkCCrhxq50ksOn4q72/dhzcfyIKZ96pDsR02F8MBa2ep26A9Lch6HaiOBNkPgCmkNEYtTTeoSsuKDuyor/1fNu5xqFFprPnLTdY+Z3NAjhOWzNCnK3xT+p8LCNDQDq1XoA+KN0CfdYtzhQvAMid2/cEEm3u9T1wIJI9zP0vnd7rYMNWgr0UZywUQRs+G9HDCtk6D/ByQKvRIXkezqYdm2Y3/B2AtE49geFz11t3fXPRMz3n1jd1RKF4DlvLFP4Y+dGPq3wlDsCRZYK1gAhnVKzkF3myQ8S8btGPurbYlvh9p7s9NgPgxOdtOfFb1RigXaVr2DrR/6a5WQFCOWEGHBpYIP/Zn8NYU2NLZRA2cHtxVtCxBZb87gWV5JgoQyv7Zfttu3GcHd5pHKEVgHLGLoFHXxZnl3Pna5tSrwwRUyOOwx6gM/KkbGB0XdlJqynpts/8N+tzz3gix3zuPCfAQx92aKOxW5RAEuxjo3kXgMQNSiJ9G6SwrHevAuyeZuNb7rE5AO5jg/pccggvvswCFcgrbABg+y7Int7YTncd++288vlXL19dsp92gjvXGl3sxqrVp2PLavfkMB/n/kg97xX5LLtk+Rven2FopATOWcR2NddZlP+UIDj6inXG3gSwDgPklDqF0SVfQsFEwPvFmlqA5NMnzTh8AwDg3bdNOYzU7DzZ1i2fyId/bxZtx7m24S9B0DkbLYsoa+ic4TB1lAX2Wt4y29JFgMaz3w4w6pt3QoL3vIH0ll184Xw3TDvrqVUupTWAlr71Wfq7PLHeSDBZH9MA1gEp5n57ytVq3opOvQf4c07WtfZn9nmLuQgP0jrBpR3xBRU3uEymYA/Uc/0uaxp7EL1T0uHyM3Xl6I/ak2Xn4xvQn+XT4736b7QMNwDmFazRPT50NOe8n/U8NO+OYl4lTMQD268zq6AN/mAAvH2nwDUgx0k0CYwL/X77TtZPzYozPSiN0/M/rZ904fcvXw3zVXZC2WmvaRO9uo6a1on5wKg/31+70XLtp6Z/BADZ/oWuI8Di519+efzx+k+DCAKINepS4B/Amv7Wu7559y4TAj587JjE9sx4J7Z6GtHyJw1aJc+n/5sTzbeGo7LWYrvjUzNphn5wXrMyArHX25/P/RoX26eOnuI8JfEaoJskn5+hE+x0fYAp71F1VPyN2GUF+7/+/PPj7es3ZltocoACfvMbvIdiviTx/uRz+yOpLO9z/HHsTwCA6EXAH9/zf/4vf+tCIu2TnTV1InVmqBTb1o2QuRhF0+ZN6YIbKqMp/k++eK7hTy9fPf5aFDOhULqGRy6lbmE3VOMQYmR9gKCYvGhA40Y9Z1a8PgNLAVr7cdJO7VEc7DPihuwmilOHywFwAyGMI86PnkkBNEjpdmoAAOSoBfm+BtGRDTk++d1xeQ7CyaGcbEzrmvUJIYjUqm1HZDsEOcgBCoKmJzCyoZbBdeOQ3D+fbXMRxlZ8UFY3LI9xPqZm7iBq24DQAJKsP8AIipIA0cLnOZ89BOsZ9BxxiJPJ5Q/r4We5HOlDU7OqL6BjVK0BXJYbpd+gTu/b5id8j8vqGZhnSnaafgl61LzH03aRbZZhlT8QXDgonzFCqYFCjjalDCBJn99jD0OPq8G2gxVaZZzbjKmx0lkZZDs3ptwl8EtNH5/Nz1C4HlTzFcCTiyV7uRtYRU5GUfd9UYzsG58hgGXdcP6dOfAM1UPrpE74NAXsjPH2qODaOHGgmFKQlwxW1xeGkIyPnvewKE62bL8LTusGBXDwdsAPpTprQHZnnd9vAABe+2kCd5rU6Z3oVXIZA9hgMJSxZCajzzLGyjI1jS0zqmo3+Run6hEKLGcXmhkB1TRtdZ3fae5KOYmzO6WXYihGv7SZHOfqHNIAon6eOuQymD7/0vV9N/YEfcBaE+hzhrdTNzZgjbBKfTyAyB7nCABwVRSUZIwzsOj9czZn7OZpFglQMUBWDaauc+QPN/OcWb8HACNZkgaAnAec6r0Wls02a9O+U6+t66Uh7umdgG6NDl+Uv2DbmULQEppZjTqitTaVEXDJghgCv1u37X1uIzL0EQEK8rWdIEAo9g8dg9PBPkNnTd+KOmRTEmetFl3WKST+XviEF+B63yfnOmeETMqUgywH/WZCBtDJ+cnKpKTlAOTonx1gjF9wo6BxVr6+D/IRvZQ+Rjeadf+9WU9zFtxk+CQdJliobj73S0lD3uPKIth2Ev9kA8H7nQDZ7nuIzsQn4/fTUb5OtrJT0R+nhISgQ8/1qrOxleX0evQ9DB6OvdRIZdF+n/td3DneTfAyCQX5vq8XAICe8YDTyYLqeRU83wEA1k+/93P2B1t2OffI8ZzBNi2wfaj9xOdCd6DrbMPe17+qrPGc6EevMSWtBQD8va4nvsA+iz6r9XfETpL88m8/FyDmYn8QEH9Llr0OlPDWZwYknTO/AqgsVzPSM4Y754nrU36AHGymFIDBvg7f23tjvbPGLt9/h14KrRqGWHw1jxVv2aYAAOvwh8CllFPg45iyXtYj85z22Ze8ycbi68z7NSOvkjACzbAkW9KzyzlrQ/RcavIGuKZral1cKiMgukwI/Vx2zxn53ltJJuRCZ4IS7Vff/+B+RAqmFTN4Z1pCpWdVIL/lOn53m7iLbdO4SrZcz+Hxg5TauH9Vasw1Rs+AgBJqlKS0JECSoHIigQB8xkle7Z2C/5Yr6zl0P55B6/D7H78/fv/jj+jHsn981jsqXs3//nz9xt9z88D379z01J8vQ0u6AnDQP69smq1MH7gmsPb+qXzKJWsdGeqsegEvs0OayJtrXEYqHjYwgJm7/Pf99B1NakBn2jdDR6v0uT6ZJ/osH4P/Ji5iHSXPKgP49S9/efz5+++XeNvMe+nRTjgIW1HyUjCiyQSSJ/ztxND/8n/94xctqh48AEAC+i0koSekmzFGl7q7ceQ8Gk81DM8e3794/vj+2XOPAPzx5YvHd0ImUs4bJK01QWmYd2hNbI7BB3URfZqacO0DDqqCXKhoBLQYKB+ohXrw732gd42+aw/b3CzI7gl+yKipiUW+f533jS9A/dsGAKyYqq0UXCDczsz3i9shmOCFhkgFVTCW25jfDYEuF8WwRh31YAAA7Cwe9z0O49dNVybAaPYGZSkFhVzYeJdSuh0gAl0oL2mctdZ1OpGfRk0Xw7F6K1ATtxU/zg733+yG/W4YbgwQ39ufcZBcZWfUsEoQBRVlssGHhWyb+vXUNbT8AU12ZrLOxd4vgGV+pvvsqQiR1+xnAvgVcDTlo/eVAcAhSYfwPAHO/s4gu8aK7u5joEuOGjLDmRqAkmL9pNw0txxjy17F+SXYxZku8NAAbveL4J03BdokxGFZnBIV3YMsEMDAPi8nOE4tGg4XDvldYccoXhu7cQ0mAND47sgqZ7WKvuwLn4WCMVzXf69eFfv88EzWISuzEKcrtXMpo8h8XQCfoMcFF2lSdQtAkj0lCxQdKcdxsn3L0ADY2dgVKJTjOdm25ZgHd4oDfQF9JqPcsW3UNVLjHgU3GQd09qbmbgcUGeOscEY5R2Q5I3Nfjxjzui/ls4N/r/uqf0Z+nZlYjYFcBzxjkg4bx7tMffWMCysodCu3sC6qnmfihGylWSl2qOKIwIjBHuW9Qvl2ADezzB+WCdblat9autCA3xNNaKg088EjuziYWfNMCwnlXWMxAzC8efPajaYoIfF4rFX2wSQHbMA+e9hXyTE2b3+OICcAyrWfzLYJB0wos6T9Syht4JxtOQEA0LWzn6kBvtOkecaLDWns4oyh5SHrjxNJSeH4NreM4LZ36KWxAc38j81Whia50vy9ml3qv3dmDLmIbgjQdv/ONVDqexcAIDgeWV+1z/cERYCW6u06WdjKrWu3jkOmKMOK03nK5HRNxthlDnmy+ei4bUOw39pjAicaURsAcECTunh9lhIvZOUAHu3ZM+y2Ywttn56lWy92fMvBfe/0u72GG3jms/FFzxxtXRz9xnclUJx/sVpS3nDr400TuI6rNgNngJwzWvgkAw6LT5/jzHFWDbr3TJthh81rVhEAYMsuMmrGkUcI1k9bNW+cZ3TyTpNFgAAAIABJREFU6JLqlDAgSOytd4zzcmr4l6LeAED0wv2p1r/3lJbbxzgvIbccVpd+DgAgHe5Gns46pmEpdsfvstjBlG2yLiMrBTnGD14TUqK/AyACLrhEDGZhAa4BQqYZddY6sVfqu9OQr8nSAgBJmLa5pccGJshU4Gg/sQ1hYa6FRXN6bBxQ7ICE+3xbfmQZGI9rf6+MLAEK9fPkt71s803JHv6EevQowIdB5QSAeqpo1OEz1fqL/5JstROaCpCbtOBddNZF7xcQoDWRfvGCPB4uEfjl199m5LaAAdkqJ4aeP3PDZ2XxHStN/x5KzVvWvseIr341ZuN6XG98T/fkKrhBAorSCHSXZav7NDqIhGR748E01bN675imgd/RkYt6PzdNZfLFTB87Pp3P9RP16HvhAP+3X395/PHbb4/PShJ+/Pj4XgAggFZBAOejHmUj9Hkz+jMgE3Ls5/xf/+UvX0TBEIqSBgtRNChwDpkWCCVslLzTAZxtdMYyzfl+/OHV40dRc5UBfDw8BvCZhNhGtvSQniw96MePFFznhzHyWoDIAA09QdZoZkLn3TBMTh3YydodCnCMRmcyust9Do8PwtDTqRE8Tfy0UJ7x+I0mMSfqKuLX4MrXbA3O0ElL79g0PGZLyn9zMD6BcSi2bJKdBJCjS11h1srKprX2VhZ1HKMSW2c563ql7sagH828HVN+iuE6s5YPWwCHaYyErxdnz8bU6H3QqIvTveftLgbA2X+NVkzgtQ0nzwd4ccbYnYAb5U3gxTX3/bmODr6uAXvkgBqlTHVP7WI7gIPmdrI5GF0YAXGQxYQ59H2U+PYjaTho59u0tWsgF2eijrvTfAFSaCxiJ6ByNVkKmhItR1OGaP/BgaSBpf/d/aJfAeuwu2vjSM9eu7GGAIBvlI+0EYmup/UBqPM6LyaI7iNwYTtlOGGb8gkgI50kZ0vP8N9riqR9YkwcoAOygCwhN3a4mCzQ/grTYT3ayP8f2bEcA7RYHkIzZU3vTpa+vZHp04SlHo+zvQEx9Kwf3scYGeSR4isYRmbpDmwkO3BG+OXMxbEniGCMD46kJYrsfoORvZabqeD1KVvHa8D5bmAiY2k5JAAstR4HA7ncAdU+l1vHbaCOQM6DEztdw7rgGywrDNo1ODx0VCbLWCc3QNzAA6wA7j/gWRvEGkStAw8Qrc/YsTIYfcrL7By0H42dNPVqUZfr0lEvwV/PKGOJ9DsDAB7playLawurHzkDyLTrL8u8Y/98jTqcyR418IbVVWfbzo7HPz08wlej1JStyP6GWhmmUicQTHnQlb3mzy6aq9diRntlDwISH5ZK9v90DAd4yGcKOhUAoMYzOvzaqZx138Gu1itOfeCOrftHyTRY4Vyf5q+pPU/t/1OfEa/1Ck4u+7cy+NuhznO1xIsvt2b2rue2rbrbq7zvlQXC58/fo40GwACgYX2O7r/q6WkC2fHOMHeODa4NX+Vq/I7+OTQGc+0pGa1mzjYjMxmnr1l8up50ccq3wn6KTm7ZmnuWqAnjBwcIogZrczkTeceAcjyb2ZaTZAlACgDAZ74V+LNOW642MMjvdSaUac1+hZFzwIEEUuOfuEHitXHw3nPZD9s5UXjLOMu1AsJZn6/1R1/yHthWZAe/HLoz+0J2UGcMhgvBS0B62UwBAFY6Fxbj9u14RtYXX5upKgN8d/31ORrbnakyB8w9zfw2jFvgvef4brv3GcB/J00y1OZVl+8Gei+STf/4AZ8qu6lrJ3BcPv9Nn718RR+yNLbUd7SGaWSXYDvZ9+gOZeZd930H+zcNv6ORdb0/BcB+eG9Zoqmx/AjOj+W3upiGkATACpzlJ/PIiT3KGCygCWA2/tsqH/YaNEbwO3X6R5onf3y8e/P29KepPCpcMOgKy7TJSl+pgbke6PsXL/0/XVPAgeRNYLP+UGpuW1WwT73OBADoj55VdkRrrCBaUwGSjA/rRk3jf/nllyl15YxEBz0pw+OAT3ofwDytEeDc+BYtOddKS8/Er4mPyUQGPRP34VokymHvcfZHB3etko2PnPl3bRhIIonr2paZVXWSVVo/WDAGXgT8fHgfhpT2R/EfbIUpp5U+Cfta/6OXnp+3JZXT0+N/+/nXL+/UrbKGmqBV9bVSUKCacbpDS5ey0KLO2MD376wIf/j+1eOnH39IJ0l1ThZ6oQ2v9tzNtLLRAgBA4dfMVi9caT1V7kyJgT3A93GycSziEESy9yH0e6h+ctHl7HRMDRoZrzMPV4qYRjxxyq+/i8N1alsQXmXWrNybVQMUAADwLzuKOQ4bY8+ilHajClP5931vDglgwRiwjbRGnYcmLsCmkwzIMDtYWuNbWK8J/hsAbSWyjSfOKMYkhuFkg/z7AgDbMdmGzJkoapZXh37Gu2BsMHp812vSYMd3XfT8HSzs79u5WAoQWcDY8ozjTKyuxMwG3MZen+cMWO5Aq6Z2+WR9oOlfnyebmZKAA3Y4w8BzBhs4deENPC1ra1SZHenOC0cWok2vxvXyO9czn8kY3sdFlRon4dYj4XjFXx6qodznbGrx+g4EJSDEPE30yQHidnA7mZSZDhGD69EzNSZyGtlL5HCeow73lrmRnwb9OBYO0Jkh7fF+OTOEEFHKGfU1dNVO/0h2IU0tdT0HhauJH+8+8rSYMP4ZncZFaXscAxPZbjOf2yxmy0uVoTIbc36bvUEOgmjHqMtYOEjEMesmEPANgFSWA8876zdC0y/i3PR6dhxVUrJmKEeuAxDoGUDCd6BzXxfAIX9prnXGO13lLKyL+WyNZr56eigoC7F1w4Bb6IxmM7j2BgDSeFb7EDq2/gwY094vWwbRQ4yTM6jTkV4TJPoBzymMyjyNVd30ybWHVzo1QQ8MC00OcCCmQLVUQz2rgqRTv13qquRAur+ZJN+9ekTBvxxJZ2FrH9EjAX9S7rG5FgT02ffslQOndj3e9uC+37NGgAplQewg2ku0OqI3lB8gYe8x+3axE/7CSSyMXsfOAOxq7z8mcWFns9mfAHsFAKrX93uMnWwGifWI79Fu/mWGTeb/lqHeevge2E0QKG3SJMV+Z96VEVD6HWu+7Rv3OAHyAWKiyygVi8wNmL1m2RPMEvjwHPosWSlN1yGwJDPIvek4H4blAVQ5k/KRDnU6sI3f2VnC+CySwTQGfN0G1AGVUicbwMdrGKfvaKtmhvcaHl3QkXHLxl99jQTg2757LT4ok3kAAEFe217Rd2X7QgI39AcbBwU9afokIQgCAjamp9Rdl+093oAgsmnQ7xsTTXw+G1jgy931kcGBAsqcZ5/pNZ4xsmXlMc+GKrn3bmITCGr3vlRpDOjB9Tg/fu+yLOzLreD54jvCplk9BWac83xHe/jc8pnEXwAbzskALKtP1jk3odDrD3YjOrFM2LKv1IGfvXn/sRO6ehH2hqzw+I8Gkj4YeGU8JyvrUrrp20Hy7JQAXO6ldaIxsMt9zxl3aciNvbQBTZ9VxtIV0AhzJN6PKO0aU6xmgD7rsIaGOZHYQnbSz9SzrMaASgDL9r7SqNEXLz1tQOdXa/dSseWN9u5nKRtPNvaX335NwtklqrK78fdfvHrpv9UrQOMBkU+tV5q4PnGpgNYWuQEMJ4Ekf0iAA7ZZn3OpxOfPBgDk63sCh66h/nVtGglbMjIfXS/95Ni5rC117YcFJYaC7QijOIk/BlhPH65hbxjUbw8L+gE0AUB5CEkR2W31X3j/+5+Pz+9VQgKDPT25zAFo8o9mtgb07WsEuLds/udf//CZNnryXZoSaFH1YkZK3HyFBgqhdOn32lRnV1pHr5v88Or7x6uXzxz0y10i8KfiLtmOnAzPMLdDFQCAgxUlmcx0S+vNHDAo3NKBUTpca9Vdn0ZDoeYwus1OsMYKNTOyBdBU5NZUa1Goq0v3W21iVNbHj0EBE3Bw0LI2+6C/ePnM7/bhy8MjaazQVhbI/+5CUKeBA5Wz1XEjq2QAZUzDqDGwSzlmXY/zGxzkAAAYs51RJIO4Fes0b6uQnOY6p4SB+3MQtmNNz4MJOMic3hgMNpLtoRBFFfBADaP0925shjH0O9YxJyMLxX0cjGXsthHDAO9nBZne788BH6O9nNztxDiD3R4DFyej1HausxsQ8Ty5XxTNdtr032G7nH4GZMIcsDV7O46S6xw7HuyWafPzt5Z4v9M4qTXmE4/UUdiOB0Gc190GIAYwyQLmt5PRK/UwF5igmAB9OyhjxFYgv/eY56XeFNSdrMecmyLQOAqTDupL4dSN4W2GcndOP1nPsFVCi8sf1uqMv4uFZP2fPQ8AMAUYkt8LMf2cmS1jPuPTJOraSTg6psPPLhmt01EZHSh6bfQJ+5P+EFnrTEqgnpb3IcsfAO00zjT7gN4uDYzJqG1HgrIXGA8Octa83J1tYHzbnL3FSLk4JyvzYv3fbBTfi2NyAqzT5OnMHsbgs+cYzbuuQvasa+oMIh+jc9wwp3rY9iFO+TiMy7G67Gt19lyvIMg+f6dTttG3nHU6Frfz9H3skt+d6RyiBGoMkxs1aWzTs3FUZb8FAgAE6NoOoqqntj50F+mPHx+qs1TmyusC/NWJGFm7yadPtnOmM0y2teMly1bbmUucNAK7c85TFkOASgA6n28WPiyBU8+5zzTysfd4+nE0E8B7je5e4A+N1eSs6Y98HvYKvWW911rkq0N9RhRz/5GFJFNHE9wd8btMbh+C4FaHGmbZ0dkFGMhymNgSbTU+Qv0hgIQTxMVhOvYmLCN/f8ZwFsgrIBB7dABOzqD+ltypqZk7UDfBsN+D6U334H/vn5v4dqSag5cZd5vGWfE9zsjno4/T/E8gJz5T2FOnVMhsgVX+ds4gDePyXtum6zOmUFefkYklaMwEEHy+NL/bgTkjxJDXZA5PAzLdb0r89HzPMvKSPUkAdy0XQFbYC/zPgM/H/4zcVJ+32ZizfgDc8rPXRByz6TIH12uQ8W/Xcbb39dmMC+9j+3rt8d7sb9Yy7zKAQ/W6PdOyHjj/0TSHUr9l6es9Cmjq69cf9H5XT2ALCOa0VgoiVSqrP8j0rDuLvOzMfu4esLI182H71lrT9knTM1K2i7zQmR/gZc5qAQD5Z+4W3/Gp3iumIpRhku/k2tT++/qZcXCmRM17YStPLHG5f2MMlafxjpGFL493b98akDC7sGdcIIDm1Ocs5ueAbu9b854JbZ/ctf7D23eWuZ++/8FxokGgLyoPeuv7OUFaAMCjSF+8SCKlAbXe95//9V8e//qv/2oAQAlqjVXU719+/8p///77H49/+8tf/DzywQwsvFA56HczBhTfFdnjPrKNf/75Z9iZam5vZmoYdQHndCai94btxDj1Tyu+sj/+xKMSkV2zQd6lb5XACu8TTLj6GuhLvacAIJ1/Sif0DPhg9FtDNPWMacQvFsQbjwn89Oa9RjmklFhsJG9Mm7u3VxhNpjP3owwj2Rad3f/999df5NzQBEn0Ch5AL6P6CtcRPwkdS4uizsUIRKgaz7zRL55rlEICex1k/S0wQH/LRVZ2jYSkwYCWBbh5Rcft4TwGBJBCS+A9DnwVtsCuAwrsrtkJJAmkUGeUL0wDm2odbfC1+QedluN0OKtXfSzdoWdFAUe5p16bYFfX/+HV8wAAqrF8q2YSdGa/0nV1rC2EN7RXggF1GzDGAbGzs1FgGB0LXilcO9s7AUwDAyO8dQJRellraJ7MJI1h9/1MRw3KhXO2HTueexvAJLTOyKxReFWYCSKD5ASgOEYC4+t7rcAY58brMqMPC3ZAd17Br+WXqQxt+KXvZi+TabVysKgk07Od+Luxshx2PXCmtkM2CPVyLHGUaIyGAt7GPMZ1B5lROilPiexxFsmuBRnuZICuX8bJXMc8otgBOPY7HUfC2PHIE8Z+AribY5m9T9PBGN5SBzkgDuLSwov3N11s9eWg+Qnvpd8raAF4vBtd9gzgLtejW3iCBzdS6ftvZ5ZzomflOla6HZNi5HZRnsnGTj3m5f0P1TTGv+eOukuzAJhu8N1QQZdfcYDCBSxIB6IDoNGG0h2jr3WEchaHK/fl3ZLZTUNH9BBOK2tJQxvLfg0bZUPJtDKGLQ7xZpZYzseBs7t7UPc6qm7sOLXAgBkpYwrF+gRv96advl+RXYId3Cue33phTVnZlDjWwfvf9+B7yPHWdzhm/Ix78owuD2HcnhvUNQNex9K6o/rC5SNksqFG7r29ZV9wEvTOAErSPzb0oud30o1pqx0J6LFROA5tKsmzap9/ePXS2RkcbUZtKpNBcyQBqmbzFWQhsKXnj+28MlfVi4AAfC465AC03p8GtzOVgTKQVU+PjsRmmGmzGGeUlMBCQv4tx8080jzMAdUqHYit+C7TC+xjnMyv79ugSluwmWKcR8kB/Uikb32tpVeRE//dDuw4ZCeYrwXbOnzqw8tAXADJrOIGjzZjZYJwveuamDBNb692KtvQzHfP6A7Y/U5iFpHtabnS9h0G4GvXfMke9lHviVztM2SfSc9U/4AzzllE/6gBHz7GBt2xDQZhy26zAhOYS8+kdvJ2YKreVJfRlSsDvbjley3QIZ6dXd9gbAvB53K2d7CZZ07WEbtx9Eb0ctbw6HxsHOBtvnf8Ddac+8QPap+R6UlSu1I5R862n7UTUNjW6JPIRspnS+ev7xM5oM/IaXwqBllPtdcoeugaNGJ7tHY5l4ftw7vEvnZ6wI2Bhf+H/5G92GUAORWz/gu457227791u/sTKZjsZBS/f7Ph4+u1sV1kLv6e/hsWBs93t9M+W01ioG+d9PPPYX2E9QTYg4xLXsWg1vcVaG77y3V1duyDtiQJAIDmf3s/kSl9frr/dwLF55YAcKYMLpW5tZuuzplbgBBnSr+D6fDmz9cGAMSacMLQgEwaHSrmo+eS9avArALcjlPUW0hsHU3e+Pzl8eP3P7gpoNhs7t1mtkJAR+9j94+4BMBPAf1vv//++Pnnnw2u/PzrL4/ffvs9wIGS1I3BFKvqO5oWl/WiD0ZiJewfe0yvDv1cNs++p9812X/FtT5rXzJ6U3p/l8JPGRpTPdpp/+3bNw+xoHZzRH1PAID1Z0FWmoILMEgsE5q+feH6etg+M+yfp4FjxuWehJqe8f37d4/Xf/z5ePIpPtYnjQp991atdF1rn7GSKb1SDK/vpxwnZeM0DHzyt6/ffeGwJNsfSqy+oMX99bdfH0+/e9ZxaaeeV99xOYCaWD1/ZifkRRu6E/xT3burkAn6QP3UI2eEvcp6O344IRwcK4Maq+fNzL9+HYqrnun5y8z4VKAupEeghZAhHUS9jxAnglmMGyY0/z4AgBbLDUQKagjEUM8CAIAY24+d9RhDFZQsAm7AoI0hxmi0tkUKU4KM8+8DKkqhftYmbw7Cy8bAOXLTi1KObKhuBi4CEyW3678JgrK2h73Aum4F6M/WGXIzonHuTr2rPq91dNdQmi/aqBV9rALdWXwJcpxnPtM6/zWFAIEfJVFlEQOaQ2PEv2i/7m1HnGkMC0Ge7N5+uf53AhsciStt+ATLZwRMnN6D9iOjbtw2o2LO2JAdaEipWy7amdZ7M5mPK6KIk7gfeWoizc06GVv9t1Bcas4w1lZizlJfKWBSSlLgOgc6G+6jUWX2LQNomcQRHzqggAbm9hZNNGU5V0jwf3W69PNzxk+GSc+DoVTAYvoVnZlXE8Wg6gGicAYdVOQN44y15IB92awLo7GlcQlBD+U0itf7VAhQemrQ/DVCcDuEBMgE3EG300YBuYmoRKmjuPf6ks1OHfeZ3b4DfbqTH+cjtZp2rnHSqfd2yVFkgXKfnU2doGAxgsKeCahhYKDGTtuo9eFnfvd5eJ+6+RfO1s5SRg5q4HFkqxOQXZwRPZeaNbmPQnXpZZ02ZRhwbTEWenpPZpx572XscC1kz3IIVdibdEZWHcZHx0HJMZteLhlNZ12zsnVxLJodbyCDDAxgtxu5oXu6bwrMvL/NqKS+MrZ36qrb4Tvgr1D+KyDrKTSlouvyytag93RtlwN0D+1w3MYh8d56L7IRuo67MLfmNfrkTG3hWfRjByHYqxnzd/QpbDPrdfrj7CChk08kGwSOBFPsX0DiU2oEOLDPGzLlPVkpRaactOpuxIvgdk9tYS24FnrL/saygw6Wmg3TeaCUCZo13+Nml0Du2pJlzi1BNOs0lOrVY4L3GttSwCAJmgR++G2skbLnTAkCfKEcCP/H9uurzGxWw92nWz55sT2S/J6z/ez+ThMI0keMwNq18gNATAUJzTWP3UiPpzKZ1pSLBFxlCjZQ3wHwxtyc3ChYemx6WD/JfKdTNvp47/sGvAAQYmfO1AizDdoXiMB4AwnTC2k1Htu6L/PH6ZGUM4N/c/Eplv/lvVy0fGQrNudo6tP1P6y8s8cHvMuWx15bngFdlj9DAKR7+iwXPMkznCaxYjIwTWLvxx0AyD5U+fZcMf6TM7nPD+tpnbgaKeKj+jt9j7xLQKsDXGWEePYwwA5rBpiCfeC5o4dS278Znvc1BhDh5/HlI7MEfZKz3CdlIPt9OOthyBzLN/X1sHw0bu/dewf/vJcDfWXHPWWkQMgqD4RFyuex5zCcCEZZV63JlAar9MVxXWyJAYzPnx1HMVUApot1T0fyKgYU5d9soi9fkiRW4lgN4ZXlrz31ZLCWjG2AzZT7Ti377bffTOVXX4DfG7sJjJfNdKlaEz8KhNnPrG3PUf3rnbDMeh87bhBIU+taGi36vvwx6QzpDst74y9AKgGzY5+ehC3uPh5tmOhzAdD+SAkJDXdhWSn4Zh9kY7WWAHAT6N+YLMR5yKpsupNmes93Cv4Funx+PNUaCMwXOPLh/SV2s4Q14alSJv/zb/9482ULlZzhOKKhB+KUM09SDyh0wrUPpYumFrUqk26S0HmOXAeFdDBwbPQY7FXr05My30yjrfzTvkj/VpwtAErBPQCAmhvtAOvVq+/9vKLi63081g8EqoqV7D0AwHrkx/NnCjDX4ax/QdfuQWfqDJGp1C3sxAudaS2ODIbpHh3voUMKZYjsPc56ApwoKwxQFEjqo3Qtamb8+1X75c9VoRDk7AxornkaDGFQznzINJBqpN11vwYzON82oKVEJyhnn85oOjeYqtEiewY6Sc3yxYFb2hCqNkGFSXcrqwLqfw2+gJG7YHtDb/+NwtjKfRuiS1Z3jZREcU69D0Gxqd0BqQB3MEgKFgnyyABiGLZxsLGmBKBZX0zmDjDKvJ775No1cItBgcMIjV57oedO/eSiVS/DOc7EauAYWTqgSILH1L3HEMe4Y+S5795bPmewrn1EJLpv32okTLrA3p0arxHg4Oq7EQcke23FucYhUcaitad/gAOiNuvZWS46y0YlikLfmvWVAUhGSI3SOrd8z0XfXeF9aA81mMwkZ3gHKHK4eA7e+zgIeSdkR+sVOlqySnoWG2aPkcr0FjncngIAANRRfRhbJnJM3V7PETIpcFR7/Meffw6dGNuQPYzDGz18QJ8NEKIAABkPCfoOkJR23EysGmFtx9bOXAEUnD0/SxvJIJ/JWJ0AyIBFmxHyGdbUDvylAL8RSBkdOWMAAKEj04sEerK7Hru5ToHMUuomk7kAULM1tq0p84kASH8PpTJ8j8nAUZOtAIzsHQ6rkPwEoOpaHBonoJYZNgZI033cWaa+ZgKS0yRN3yODYxlhZGiBZa/f6LxDrdbPsVub+pv1S1AAe4Wzufd29gMApTTJrZq3PsdeoUe2UwdbZYNQF/tQevBuQob8jpO+Aqe77ok8ZVY4LBTOZPySUwPu87oAWko2eC+qX4ZkvZgd1jsjK1lJ1vn4SFB7l86rnd9B6gY3CdKCywVccs3uvcFutGh1afe6P7K8tj/E3iPpNgOt9P3ptfE16KfB2NuxKb3IGUObH9z74JBBB3iD4aTPYj+0dQNwNmA6svPFoBk2a/atgJsyfTT82u81PgE02UsC5LB3HCS0CWD05JkUhQ+hFd06HtnP/Q4lluBlN6jFp7sAENVtyLDlc/U84T0o0WHMsxmXZkmVztoGvvQ2sg3Qs5phep3QVKGwHtFIPZgyDkYAtGTz+kqcReuX1QeL9wi4dXw0gSrb7u/zeznryz/x+1fXeorBAoW2rU0ztPRsiK+TceckEsx+avkToHnWNrYZGdzsWb3T2F/KdRerSyvBnqOj8Ym+OgPNjh+QIowj1g624w8//Ph4/ebN49dffx12pQLhD84i12cSW+bFc6+sGgpv0JSYiGDez7OEfvtDHidudkhiD9udPpP142qm64kgBQtUjpPm8E8fzwVkK755997xl9gAP7pGP7ZDMvDCE5xO7yN6eCiW+/33313u8G//9pfHr7//5nfSnqnkgLHbf75+PfER68XeWJ+uRpoHNAYIKvgntl3Lv7w2YtyVlTF0fOvl9DnCp40vGAaQ9lQAAPoefaTPAgYBJhhcmsaJR3dt0JqxpZyJlPAFAAdshpmosnYxCjQJQAn3Z/LDdS7VX0vJrnfvzPG13pfuaPJx1uO//vlWnvOgGl5oN75IbbEFY3Vt18KmW+SLOOWqwVDjYDsTOdftgedgH+G0Eq7AlSk8St8OHE4lWZ868yi6UWwYySobNapQbYkPK+OcnFUQlfrT49XLV2nwY2pM2A0YeRzsrfy5H87GQdAwUumObABACIuEpTREK/1ms30dN2UDdYzvakGY0R5fnM3fJQgB1TelCwV/wAB+HwUlWmWCAtDZhVfM3u3sogWzGRUEOgY4ikdZg1GG32iOgtMnNkJQ4Z6PFZzrmXyd50Kq8jnVXxGMePtWNo733oaALNo4k0xH6Ibtfdxycley9/29fHZluPfeT6Dd3/NvH/alDANQxPhZGdxGovFZBzHdp13jR1DNevCs02ALLd2Ac4I7Nw+BEops0Ok5ABCOAQ6UHYBS1mOYWxW0qJ7bKOx1472jONZca/UBKH1wO17Zm2sTIfbFzlsbw6lrukZ+SkY1VthKAAAgAElEQVTUmAXQJPKYAIm6TsmIx0uuiRnQmmeZ2n8BZ5rsvwwVAADGTmug55QT56DYF0nmV/8DfEIH2Nk0ja0I5Gp0N7JTvTRlEo/MdbdxZGQZ7IOFVrP/AHY7cNS6CYAVLQ8Z0juoeZtBQDW68/OmkQ6MERuij3QkzzPbEWgAwFlDNgUAaE1Ev9vn8ARFrdta2fgd9Hh/C8gQtOW9vnUC9Yv0kyDbyT3RbzAokK87AAAQjDwaWK2OIFjmziO/S3btE+6MbO28A/fR3cnygzybodUMRGR0l0iciSf06rjbLTp0n+kDYXZczl1tH+9DUInc6poCAexcVj+RvfEatURGTb0s35U36WM1NNy6hoyCf1YQ2/IPoFmHwVmOVa5GkLmzbthMQLmt59D7O9uW4OjzN/sTbCfe/71KvKJTT1d79IrlZ9L4J2MwAPeAMw10b1nTHfyzRmE4hGHEPsR+Rm6nHGll9/z7yuEJ0Eqt9uofUH/KSRYdPT52siSnoSN9IiJRvLPs7Nj9Bdai+/3uYzcjn5sNcdX3+6CegA66r++5mC4AAPTaICmBPiHo0PNOqeTyJW3z26OIhAAylAkUKUX0z9b6ElTKryPzvm3SOfOn5p156gbUClZ7Hf87mdks/7FzrHkAhzOdZEZ4NUiQbE7Qu5IyF7kH5EbfNBy+gBmLDYttGSd+gVHnzO3eB6dBqtZdWUiDOG2yxp4rUEMBct4+fZB9/Ty1z9k7/ELVWz8dHzf2hSZwmUUeTOOwFO0f1gBwD+Tb/oj7LRz7wDrFfqzgcIPsxAr9GgAAcoePkzNwZWkIbNC1YRvpfim5IzG39WMAHbL61qUF3kkk6N8kTI/ffkCf7E9qvONHXBmfur4CUAAA9KlssZ7rjz9+d/zyn/7T/+Tv/7d/+qeHsuP2/dXfqVlx6QkFzLI7OuPv3qoOPTYCveamg8qyL3YlvqHiKOIJPQ/TjXRe8MXodm+bDYhWYfrxxx8f+h+YlpvYtou+ygHEAPjphx/9tz5km+4Gn985qN+gpdZRmXE9+5t3bx//+m//Zt9QIxPfKl5qSTX9FQBnfPY+ZURifKbTuHdsl4P4AqGdUhYwKMBE6vPru0ruV3mOsv/ES4lnJDcpExJwwPpRCmB53NNRyiaQ7UbObdPbVw59E5Dg9Klw88KOu2YPDQ5+9+TxViX6Hz665EKB/xM1udTfum5/d5q9xvYgp/7X3715Z96EHohmYl5QsgcFAvRhjBnZCQLe58+T5/r4PkbLFGFnT74MbSVBah2dxBD2qciGbIcT4fLhqcEYB7sAgBfw02cjHN6UKhmyirqeBMQjJwiqbwqdQ3+U+8purYAr78lYljT+iEMpZ5COtB1TVEfcAvg8bAMaj+g+Oxuuz+CoWllVscVHCNVBCjLCcjJoKFQMrPelB3E7MTaeRYh5RwzqIMHLmcBpSLaRFo4RxDjqWQP3lXODw1Cp/Wc6+YeGo/uqPMTB3YeAMT6gNbgIIo4h9x7jXefgrMnXjsBxDqpUAY/+PzI6XN/ftQNAIcAxQhgqZG4U4BrJMwEa67s6KgNm6dozIoRa7irUkyG7ZrwvTYtA9pdBTXCqUop2hW2Ax1qQgQeU0b8JPAl4cRr0DAoQxZLRmbdSa9dyDOTedykfnalcJ2NrVEIAswH5iKwdoAB5RenRU2IbXV1TtVk7CNR1nj6P/OPEp6EKjJJ4UONg1CjZASE7oG7VbZjm8waoWUfNTkyzW0ZZPYImwCWKEmck69bZrZemdSfT62dxJlDAXBgRBiE0E5ceHNz71pGY9yDbj8OBkwFVDaMuQ6c6ODfNrN5Jdv+MYwut82S+Z6JExX30QddJZ1TG1s5ZAYs5GeH8jlOuNd60T96dplKs196jrZ/sCNBxfbF6LD+Mdl2jcWxQS8WOUk/mfzMANgCwwTdQeRhukdELyWneLU1scBTo35Lmo6bsTTfbZHqwjdbD1Vvo8NSonsZtWSN4ETQCPaC0PyubVyCLTB7rxhmi/lX/thPXRrroNd2E0W5yDk05LPMLFoRtQDOo1r+LZcOoyA1IcwZjbwsu3fqnHEChAXphfz9/g8cNOsg2bn2LHfT+7E7RtzK0XV+N7bDuGDt5RuDy+7EXAkimCdkpBTsWIP/F98YfWR+Izks9M43VOK8xh6d0Lvbj9BBBn2yQgz3KzxqYFiDEDl3YBYu9Y51WJ5rPBixlRHF75/T50QH+bAT1wrrKyudwWJMiv4F0W/dM9v/UflPuh80guIgPlAZbCahyVz/fGqO67YQb/HWCR2TnMNU22OX+US0J5b7YN12P0oaMugtNPY206k+0GSu6fuzMaiy95aK4TFgHpT9v+aPh17zLYvDt59q+BbqCZ6A3Au/M/XOf7Bnyte/NNf1uIztfxgeWrfd368s5kWNdExulgFH6TGvqLCSAtUq1yj4jzY+tF5XYjCgxkSovGyjbAMD2UfKualAoEOLAUJezfPPBr7YD2bV1mcAT20msYtDcCYb3jzevlSg8gZqz16s5KnZW38UvT4Y6/r7+GABosGzAq/1D0rPj6/TJ1P933OKeGqa1DljRpucFW9XN/t/9u39nGRPFXc/z8uWrx08//WTb/H/+3d/ZD/vhxx8fz1+9MoCK3U4z1wCHJByThT4NTofyrvPoMlD6QxygJ+uX37k/zYpViP+i52IDX33//eOv/uqv2n8itZTv3719vHz2PE3yPn12SYCYAATcTuSsHh8E6aO71tQWNapVYuKXX359/OXnX7wOWnvKrtEnlGYCwuk9jt45pavz+TIw9G/X/dsnqz+3EuPlm4wc5Jxo/dSo9GmbIJ/+bLwLMg8DwMH8AgBk62Hv6bM5h+3ZUVDYSbLnKW23TFSPSnd+aDnFsy9PHp/ef3i8+eOPsAF0trW3ZYFyDvM8YWdYF//Duw8OPVFcOBRR3q35bq0iiAoGgaCbrJR/7i6bnS//XRS/u7Rv1EiKYo2o2AZ6KzHXMlZAMZooQ7IhRj/WWA93Rv7+lTfRGdI1umkM6aKGbLQQ5b8Ns9ehjRiswL3H7Xj8RYEtjlXrcNR0QTXGQr1KcYnT+HkadYF2+X6ryzfrABXTKFmN4BjMKmsUnOtYlrEX4oSi1GcU3EVYO2/+1nQPo0TGVPfJ5IPTiXbLhAOaMnHfej4nnWBLjynVxIImtL11/wRaqSuFynicrC0D43SuZnLUhmMkZy9VQ9egZxt15GQbDZS4frf/exyhVR8GhZlgS2sI4sjPvH+LSgkdiOyN93zNvsyM1jozlX8aulm+UQCrWZOdWgAAr2loybo2oAp76PdaIBJ16VZQC1Hce/vx/Ucjt5Kz3RxlNz8ZY98gnb4HDkJERy7zZp8lnEjpDOQ9a966qBrZjHI6NFr2i3VqoelUo+SzBwCYOLyOHIETToieSX0GyIIAAEClIjBywLMAAGhmk82hCV2zljZek2S8ZiNxPEM9ze+EpEe5p7TG+ku6S2dpARwCVBh3qD1TrwbOXwKvgHG6jvSbSpvS5O0wGWB/6HtafwIufT+dE5J5s1ytRoP6rJ495SEneDh5wa8BAAXc30zxT7POU751cVDLEIEKynlEr501zIQBMiO6X8o7ThB9sRl1wlhTX4ceJTKolzniV4ZarlN/FNofAEpr5Kmfjg1YFH8YPrf+DFBNwxAqUDlZMjXGXeBqqZUbmaBWM0HO0cleB/dg6T4VzYjM5Xc4t2QNkAN0CrKYjuexT6ND1rQR7nu305ZLzyb+6GZKORObztt63DUqlAku1uOrhp39jy6jV0MCk9F/q5cI/gCZ2mlOucaaCrSfNT8GYaBlsu8bAuY5+Nvgd0c8uXa8h94AgHvlxAHmbBtEVVBQnY0+A2zaPsj2aaRTDay2DAQ23uj23SBw0b4jA58M3KqJleXdCZj2AXJiJ6VBBrUYy+v3ACg9ndojAIsas+jllNuhOxS8JUN4JtmwV8gMetzspPpB2F9KGJFLdE58nQAAMCrd/6dgm94Rm+Lu1yvDjO82PlD1jM9F95FGa/rs/Zo7AL3LArKZvTyZXGwJPgr+6DSfXOAm+znXRi77N8BCEeyLn7LvSYnbHpeHjohe7xSsnmOCB/nTkl3pJbNX5L+2lC8/0/i32FcH59U7oXpH1jbrUbXpLrlqbxjAMvzJOwNgAC4699uk3AGoq03cugz/zzoMX8eMpwSvkkeSF/q3AIDnL565TPjPPzSGru/w5XP8ggXMy+5p7XQ/Anex6/Cz4nMlWw1rd5IqbX2O/CN/lBcARMEAIIDU82oftLZ53hcO/n/4/gdPWNPzJ7j/08+r6/793/+9G+R9/8MPjxfqaeZpbJn28+bN2zSXczb8s997mgYvX9L7WF0FKwabS48n7IT/XqxkZJeGs6yZAlWVWKtXgNhnTn5prZyV/pLRgApm/c5lh373xOP7KHfZySozMz99MiNdtknghqYBCADQGECBANprNytsrIluQD9oTSOD234eMDFl7Ek0ByjI1Ayfryayop9gfife1L+1t5QL2DbIjo4NPLQWdHT6CcRf9hq2B5F8PMAnxjrDno2NCDhnP6aTaszkUDloGb26v8ot/vztdzMvzP5TLNfmwl6PjiM1YOZn/fx48vfvP3yxYiFLfqH7M9aiTizd4Vf2zJlfasEMh3eMXmmUdkahjBYEMEpfJwgFfHdwMJTMK9ysA5w7G95b9sMIy4u2H+zYQM3/3AoXhxDHGoN0NyToZoxq6iFrOGtYVIMhpwanS5998zYOtFAbjAyZb4IdK5LSjnAE7KCXvmlFUgAAx5w+Bwrq9XuhgwYAjM4VvWuNsIOO588eP7580XGEagoR4R2nYrE6MCh65xG2lbkCNc4+pY+DSi9QdPydLEDWyMBEa70ctJZmEyfzjB/aAcpQ/ZhrTsObRVM/JRNxwHEqoTiznzzTtrF8d+Thm6UmGKTTUMbKv7PUAcLogryDliY3Bj1lrmeShgn+qY20XK2SlGT1Osv3VmrAd72mq95s76fXsS87DrJqgdsbAAfrIgMGqjKXVcZjemk0GNwOC0obR19n2JmBOhQ46zm7DaZWEyt9X2i8jJpl3TNPT70cz+X9a/BM+RHjPAP8xemTYvxIpqb7yNQFGC56PgAAn5PqrnG4W7Yz2UmpsK6xQCB0zTink4kiw5aoaZ8PDCcTT4ykd/8dKLSZnMHSJ8mExLkzOXjG4uhn2o+9l0GWI0tpMOpaowCdMpiL3o+Mj/zHC079eoO9sCW+zlzEJiRIO39OsyKczGkEtpov+bstPzg08OYaL4FRKZoLwNzBJk6kmw1ysEx/zfunFOlclzrtLbPaN/7N+dgOkddo+qycJE7e+oBt1tvUe0/pxslm6hpy2CzXAFpMHuGdu5CHdfTl8cQskdNtnXrzzQTA0UVXRCb7hEX0h3rZTBOgvPXjGuWGPGf9yuoqWIPtqU+eFVhjZi0PXU/vk85/ewVRV35Za4LMoirojwG88mK+z0VWAQFgF0CZ74Hisw1fKwF7PN45j/g2eZnDsvOIujbBHFu0QRr2CmClPg42JbXvAsNPIzTs9Dj9l3LDyBN/dpKBPbI/YrtIh/mAdDiVSQgcB9L61H0gYpsAeqJnVX7X8Xly9N1HJQBAAtP8mTXkfHmZCvSt9cg5ua5hAurUCuPHYQNmPyv7uiN2Q/dFJrft5Bro3ZSsREbJ3EZPRi+iC/eabj18Vjxva7bRk0zYIEiUPeAZJrhbOu8rHbo71vfdFASjp52AqUzgX+5gxH1NNg38JvsAANG+X/d84F3RvyTIYnMPEA3gyHncNGmCJgVnymBaKjXRh/HLnnoRn/Yur/E9Uvs88tMmuDwDaL2ue/Z0PVtu2D1Rj43K4tKDey/utnXetWvnFS3dH2CUZxdgrqDLwfHrt24KntF78Yvo0UOigvUyGKB6dsonqiORu+0LZS86znX51/HLA6YAALBugAlknD1F4enTx3/4H/7D42/++m8a+KpXAaWDOavSs//t//lvj3/653/K2Xj+3PEGNeKOA2aMYPSNSpU9Kan7obVwANl4jLGDMMZ2g8DI7qf6L9HTnGOfG8YGl/ELu9N9l0StF/BXBoA0hUCAqpHYcJUbrGlXApr8nJ0QojJHy5Ca3VY+1Tz9n//5nx//+I//6PcwOPVC5UDJpm9WNbomLKcz8Yuf0zMpLIgzznnrYUtrp4KcePUAvzARXdu/Gj6iUokBU4IjFlLkXc31tV9vXr/OfnctYDSeMx3mEnEDbDE39dZYRNnklpe/VXNvx3mLIWPV3X0zyJweYx4b+HfvP3zZNbb7phHyHNQdrFiwhRJ2hBwOjZ1JmrKoQYKU0tMGem32ZPpVg399YBsFG8WlEFFo7pJYxY0QYwigMeJ02wDFQ3SgqoV4/z7B8e6mjiPDu42mW4pUzzMOT+l+kkWtSRwBBRRZB/3R54W6gTjtbvwEuVGgZ7Yuzp/fvRmLE/SEASDFnJ4GmYvLIZEg6H8JBhIUkYXV9dRk48WLZ4+Pn0LHUYZgO9g+gEWjWOs4GQnQHPQs1BDnh7XPO50MlJVDnQuJDe9qrLbOug9QT8YcpkV1t8xVoet+NKlifem6K9mKE9o6+Ajujcp4dtXP3oPHQcIdm7rRfjzvSWDBjPvj/O51+K6BXQJTus1ywJ/4nMAY8Ula9EfLbB0c5F4OpTP2QUIuGTUxCOQWUPvPmrCHVtbLeWGvQ0WPvHKOR+4ry3KwgoBe6x5HeW3HH8Pbd98MgCNHqW3mfOMECQCAkRCTdlXK3n87mwnMzppSu3S6998BgJ2puzMAcM5hOkELM4VMmY/HF9fUi1KVkgCAsmP0JoAcZ5ngJc7XBnOO7kpWDyeFwKsKKZN8kUs3eAqowrrrc24CU6YLxsHGzjo4fUZwsO8AAMCFz4v0CwDSYors80x93jz/peM0wM4J2jDmXvtL9+VQzMwQmMBnAQ0wAHp+L4FlA4QNAJyzmsyPZAvHxdNtq68IlpFvdAyOPGffv6ehYYG3sJ036BEAABkmbEpZ1RkJ62v5bOfcD5hO3Sprs9lenYPrbG1tI86nLyXbqD4dzRScpooneEqA0ZrmYdi1E7bO/CobuwfmyKtHf0k6O0nAwfkqIUkoeLpro+/DHng8viuStO0YYAnOIvovHdT3zPOU08CS2LW4Ofurx0lLn9C9LHRkgak2p3fO2AuCKL8HWZnsMQAALCJsNFZj7nWjNut+BmvLAIAGyz2xBZTf5XzFb+APz4x8ju4wGyOOKPaXM4y9dgZpjcOlazj3RWe6D8/zZwGk2oAYUO8OAAyoYh8uQB9nbtYlquYkdMqIdGBSPYH/ga607DSQ3OuLmWI6AMHSLu3wE7QbNjoKmcLJZ2rGJfhd5QLVVNHP1elTstbsGfZzAyjbH8S3zNk+tfZ+VgNg8c0mYO/e8T2Cxavf1FG5iz0xOqsjAjPxYD/J+W9fu1n+0Y27VLAfZV/3GbH82g9XmVAD89ZGa52w1QBO7M0Jfs6kLLEEKHebc1MluEGI65kKQziBM6zafGKfC54D3XXx8cuYDGvmgOjSeZs1JHlVYKW9VYJD8qSEADqHjuzDbm7G+PXbN36+MAdzWmChIMdXYEdAVXRxZDR6Tgxh+1xtXqzkBXrF69mGaFoP+fX/8X/8j4+ffvyp01vkn6eJsZJ+Wus/X//5+Kf/9k+PX375xTr7/adPj19+/c3vp3Ln58q+P38RoFBB+MuXDyUpKVvQ59TY3Z9vl3+zVB2QnjJfWH2R3XaMZ3pVG95lv3L2dW/FG1/q8wlk++HVq8dLMRjcpC516gIAPPkHwR4QLewLrbfKpNnr9KN7uM9RAM3EFb/9/tvjX/7lXx7/+i//GiCwJdp3gAZ9FJbS1yAkAMCdoRGKPE3+YPzUPygAPzpnybscuMR/AZiwl5YVxwcJvPXHZdZfnhicMvPAGf3swfYlbT8/nWcHAPjh+++97vadqkeYchXfIKUv9um03lqnz18eFKuIKfDkHz5+/vLBzQySzYghP40wcKyOgj8dsvOdjviqsWZjqQcbAKDUdQAAlF2CuEONvCszU13VEEIAgLo13kADfZ46eVCtLGQmE+iPRvdZsRVVymHOBm2HECVFkJRNaKMiG/t8IrU1Cf7lRLJ2oYkI+DjdIikfwAhMZ9w+ywRpQu1Kz0P4Y/CD4t8VOetHDVKaf0UQUKSqy4kjlY7hrlX8BqrLtUEAT63yac6YN8+1I3DJDmEUrOxKsdVnVAIxjiDBVNFzy1TZANTssvaeFLoa7+FM++5uBhTFCn101yfuQ+M1W0HOOHNr9JDfZiU4+czFydz0xnU9nkcILlSoZCQIjor6npR8pmY0m+U1KnPEe7IUreg7ONhQ6HCMXJ9emhGOC0oOAGA7c/7d6krPc3stTa1mvu+08w2Q1HpJG7M2l+O6I58NMDalEh2SpkthO+hnYbxEAbJGAfzivKNnAhCl3joZR3rzIyGBDcgs48Q72Fm1kUgr2Q6j1ZUJghCMtQ3XQ8ydtx6rw1jA/D73xfEEYDkyAi14ZzgAj0JBMntpzXKdk9RMW+jDAQ/tvBfBV82m/mjOrZv7kJWpIRaz6YP0LhMJtFcroL44oObA9fyGDzdrniR4Mo/Z45Nd3mcxtmGBbAQKJAcr++yn9ZCzv7zx8WYLKw+A9y0AYIL56XyNXLaJqTXSMZYETKMrmoFBbu2+t1M5smBju+jyyhjtySM6m6qJ9dlq8yJlIvR9/Zw1NrDUmb5+/9v4sXF4AM+mrCdrT1NMr3HXjOZApuutkoq9vpTjcDoGHOk+zajGlWnn+ajvxvmlWWDWhjnFkcnQcAuudx1ClallWNlHf38FLjlvR6+zZt4nl6kli6HmVsq8mcVnOnJs75kcc42GWFNlUjjfOOWXYKF2O9fJlAfJH/0yBrBZdd+sMdcheNQzu9O16K5qzKkM3ZPv/NywpyZxoCZN796V7nrAiZyjc/44136H6eUQAHjOX21PdGapjaWoHhuRsxB/oWBzDpH1ghuXqVb7ElWG8pTvbB+w4/Im45dyRcrKkLcu5+jJ2Yfa8N0kDx2aNeX9j81UIJ3gNP1o/O793JZ5fI74Kafh2gEYjr+0AcE9rSZ2MWwrEi8kVFLCV8LDpfmu1ik6kiBassd98dMI/mzj1zQnGDS7HnfG2G6fZxIp8ADOs2CL+FvysteGfeFsWPfVhu21sG7+LnrHgHNLmnhm9DFMIvty8m8qc/FBAkAmYKnNq08FIIxPdLEJHtmcM6CkFMpiztoat7r9lfjDbXi9aptpempmoAKcFUC9fJVRwzqvolr/+VqjwfMz64qPKe2kLl73E1tGQfKxG4kdCCCx/ZxNTOaR6YxbjZzSh0LJ8IyMy7qdca8ZpR0q/F//9V/7b/0+5Yed3vD02eNv/uZvHCz+wz/8g59ZCSH5K7/8+qvfTefm+x9/MAjgtXqWUX5iAoe9nCTPZj++c/B5ZHrrFpiKx/NaEy1a6h05VCPXlF7Yf1dd/XeZJBDK/3cOPL98TDPE71++mt4BZs6p2Z/HUkcXUFZB7PfjTz89/uqv/vrx4lV6NuiPJhXJXvzlL3/x//5889o/33HsAazif+jfWf+8kT8LG3OSmfzyyk50s9rqbDF+9IwauYt8pklsmZnvw1o47A1AAXPNBmAzSPPds+zH5wBD+COAWIDLac6Z9QGo1FSFAdLKEDDA8zZrKQCI5o5mKYix9+WJJwXIt3gnkEsAwNBUenAk+Ml2nOw/SjuLADUIZOx05h7FQxanQaJ+boVtxO9kzEPNEMJRIVx0TG0QwWiQSjNKDiWOTqF1lCOMQQC/e0aN5rF3diiqwI9COg0E/d51sqnFmIRqk9jtX+jxg6n/lyMhylSBkDrTWqcEZIeaNb0WGKtzb0q46icxMCejKyT9BBY2Ns7WnuzHOD/uPC4EMMZp93dAyLYh4Wdatziiy8kvnZ+1jUFJptLC//Q7sw/MQOjh9zqWMjgsgHEQ0139KM8Tge8AE2PKPo3S7RrNLFF3C45jyloN2r3YJAAtGG9dj0D6fg/uxTPwXGSVx9leigQgQtdE8eieWs8BLOrY7/upHRXPBqDm+1fw4ny3r8M4TUdh060VJQ7IxTucv0uLhTBbeq4N3potHAezufkqx2x0HeYaC78DtPZdm1wDbRmyRrzSe/faxgk5DdAIzBMvBsBxc6FFGcUJeKp5rM0uWWnWKXZZAfPVu/7Q0hRQ73E21nA4yJ811ePj46Mp9KcvEdJpjRj4+UpXZrUWa+QSfJRqrcASw8Y1ptbM01RES0wDJv2Bhgc7xZRelWVUpkX/l0OvDrp2JtzzJKUEDkDKxLJuVSDcMgMMjBiLDipt2J6WQVC64nKgkCtkFspkzkQySFDa5lzsTBRNfj4nmGP/YjjFznqXfgZlME0w6tpU+hQUdTWIHDpcHPR0W1dnYQOQdZjQbceJOgFOACP6G8RGKKDXfT1xws29ks0LsBZ2lcAWgVLPnqXe0M5gG4H5/F4a2p7+CV5vaPpdoARa6QiNobczoGegMR+1hO0jgr6Pzurc7mfPpinn2C2aN60RhNjQyGVBmZ5x0/gp7VvMNAJl6dS9Nxn5SzdkdXoOOHACz/oMJAZWmRMB4LGx+Z4cXv3RiCs5dZJzOeip1z0TikZf99m9hi0FCoh2RiUNWFYdQhPiMPZyRtybB5u19Fq9unHuCGbwD0JvfeHSJzu4BYTknFPLiU5/2wlF6LZtG3QWNsB2AaMXUAQLhPc7wEBKbXSGtIfq5RIHMfJroEoBiDuFf3ZHbQUOAFw5w9H2ebfoD+2x3o0/p84+wM4JjOg2n++PL0K2dCU57u/KNBfpKeRvnOmCRfFLWlazpiRwfwVy+p/WXGtA9u+g+qe7g/WXFUPKAGyHFgBAcKRraH3pM7LflSBYP7Ov1C7mvBuyin+MvNh+FXgcOagPBOMOX+PIQ2oWrL30OpQAACAASURBVLvpNL+YFjXJZZYsEKAgDjrQ+r9TA7Cj2F3pbYL/6Pcr29HvCVug/bjiux8mj75CnwbKyYDp0Ak8i22TA742uhTQ0bGDW2fbfkEtv4HK9qnctf3hBuA6czXhpzlx9Rmf1bkQWKd/AzJK57jn0YcEc+gP/a0zKgAg9uSJ7eyeH4/Pot8DWuW8cw5WjTkNtAOd+JqHoq5Gqrp2/CB1/tezqpmeMvd6BtXway0CwKafEhl8PZMYAL//8aeBRiU+I5NJgJI9Rwfwbviou+cT8uRzAVi7+udg/5FHn/fN7aNH0pOTqaaO3oCpfJdPOTc/vArAgT9NIpFmeJv5qnfVO/37f//vvT7q76Z1UAmAGABOmnh08R9eK42+43xuX1M9amTD43+cpOokCae5dIJsJhCFoXT64eEP+ZwqEdyyaq+x2bvPXJKlAEm6SR+inwRMrfwdmYOZajl22Xb6cGh9SJZbB62+J9YVt+QmMZxk64/XkRn1iJC/S588sZXDxlDzwpRmPPm/P3/58uHDodUm9pCiP8E/Lx0FHQAgi9satWY+UOD3AMqH2TTHIPUbcWo+b5qlxdgeyjKHzS/o7rgBAAiQcHAxVkak1TThWQADHM0ov9R5WHh9Xju7lbEsRWwTfLfDb1jwkzXY1HbqCHFMmrq80JhmAkC1lJ+32V/QqotB3XVc7QPQDg3jkPDOGHA7xHUYLmgetWgNmsnG3oMuDjdGz4dz9Wsg87+zoU++NOD+7okbQMmZ8p/eU/9GgV77QByalJ6f711zO8fJ2GtT+z0OCEYT4R+K7tr47WAhl9eA+1aDu9gWGPYNWJ2MZp5xO2XsAUpev6f53FGYB8Txc+j/yMyukYTHUYyTfAiZyDRjclLvM/eufO+zGOes6OINAGAOK/dD+eW81ZAhW8tDtcx8AwBgbWN0rv0OeIZ9ZllDnJN51mcns0spgZQk2UiF/EZEy5Y489K/WHlj0E1xbtbMynBGCGbRFPAnGxgAwIVLqqnH0Z01KACwZn1jGCKH3YM1Pip6REBF6GTj1Kx1O2exTIvSvo3cKzBWhsSjCZ+mfr9NmMxCAkjTM66Ay3LbDvfWMQ1s48iIZvfccmf2kBkYKSHYep59RK5wGne5jAnyZpdUJquE93dt1OR8lYIXAwzDLIZQhl0/xwHImRWIGTvzQTS2gjroPCHnvu3nLw7C9PMg5NESOwDkveyQN2Xt/+4aKVCac+yAMKU0GGI56QJcIqsKqtp3RA15ZgwU7Ip8jv0+18VCVU0uuiXnwjIr20qzuzb4mz0otVTy4M+28dPOAPtcFrzHAT/rXWq3G7nKAaPJ1xn1lLVqQLEauBLM7ODdOkYZhWaaOMMOlNrLZttvroEMAPbwfDrfcvj0fTmvkpsEdRmvumnvBMFydg12t2xGa4cu0xmyHTLtNk6236/6TKAYk4/uNpjdQgZ4Rv3cAMCLlwHpPqmxUwISWADbWdazmP3UBnbY/G2D9r28pktU6HE0Cmb9Li5Y9oo90H9bx1lGniW73e/o/Cs7pOfEPriMquBb1uBkt5G7qfm2/3UtS0NfAySwvg4mCwxjdwl+cz6b0WqDK9aMPWKdCEp3koq9AtjN2Y+/kSSIWGSZYMBaYn9PnxAxLtuUt/aXBIo749ffPL4dIOLRLTsYPT7v2UG/wySCks3nDNAYmiaebOvRwQdIczZRjV4XKIRfAz0dn+3Uw7fJ15qkRXJu22FGOCIP3GN8qwHblj8wvTnKGqme3gAA99hajz3wcwjgdxZ/2c6ObkMv6G/ZBs6KdAFy4HPVf7PHGaX3ZLL5yBTd/gUCQJ/WtZV1FiiGTnPQ1d5H+l1A39D59xhS1iryEuBr/9n++fgzTf4wIg4b9+mTAKcAxgT/6vavZ/Hou/o8+j1AWQCv97ZJn748Hq/fvDUAIJYgoJRZbdhF+n+sfjC6Bs1+sRPWdfXr+G/dlzOALkc29DdjAiP/xIxkB+vHf8noeNstMwNSYuwAuPX/nAvOIH6Ggnr9LPr9yUNZb/kvagIoEODlq+8fL7//3u/y+2+/udRZ103wnfv7XdsEXTpRz8E5mylp994W9dHyOcruTmO/yK5kMCxA+Y+yxx43bV/s9BZJKV/LB6qf7Hs9iS3R9z3NSWXbYiQ1BsS+eAzrLWk6TPKy8zj/+pzGJeqa+FUf3KgzU/MEAKgpo+2nmjMKAPj4sTXppQpPg4/VXf8opuYHJ1A9ilEL/i2Dn0OwMg1QmEsBhmygK0/dZylCJ5YLAGCF0dp0b3CREIQyjIIED53ANGcTGuI0WWhd+kZTMDwwAII1JASH5rkRdEoAAtLkANgFc8Mxspf5vtem8xvtJDkjdtEds/nUhqtmeoR1fZgD4w6Rq/ZoB7y6KwE277D3aBsUlFZwikNRdBA4fSDyrBsIUM2PFXOp21CNBArQmNAKcgXlOFM7W84qbCO1lQ9OG4Z2O1n+7mUMYV2etV4b9CBlqfs7SLvVGR7nowEwFKmpCz9OENmhef5Su2jOuI2BlV6DUT9/QSZoXlxjHBE1TVGH1yKWOGrsoZ4d+pjXvU73djK3YztrkMXsPNQqppUBwylAFlA2p3VUWS1dZhruYRj9eQVaa5bxXgc+50B1NRviWf2cLSEw1VZdYKUk37z22ELGOEm+YPw40LI/TJYhxsXy0vflzHBGfCbaPdb0bVPoqQ/eeaSebWrG9V7Fv3ddLxkAg5DVjzJczIv1zxYjaBDwGk9365Yz/vmzg1plQQHRhEkrYJmz5o6wbRq6QCtkKI3NQmfEwEsXWAbdcTgBMwbx6M+rPkJHsGf+m+N1AwCi+67d6tHFCjZxKgjWCCzU9VgOwus3b854n2ca3/jC11NQqGhdz54z8Hg8f/o8Xb17RkYfLgDgOOUH3JhO91MOIjD4zEo2qC1wpIEb4BtTITxCh0ZeCzDO58iQnqkWGwxBebrzRWva6VsCsIiO8PuUEr13hHFyAFxkPXPmI3cOgBa7bAeb+Uz2yFneVcPPubB+ceB4ut6z9s6QruyD9kVn9BqMpVxi62rONg7xZg3s83ga6CWjP+UXaxSXA4QvyazoHmSC02/ijL8j4+VAH4Aap9BAWvoUwVLbemkHrQQGm60h1ol+/u7NW8uuPk+AwrvyXujtvR6cqyk3qVHd+rqeVhh3Q0WMNMThU1IlJRR6NpzEgITR76Lm4nvo93++fj0OYq6jNU4JKED0XT+H9h59ruzW+DkrWRHd1+7tZEwKAGB3eD6u5+vY9p5u89gJ1g5AQHKgnxlQ7VqwHzn7AVgDtOQMX0sl1sxPbF/P4b1cxZ3Lp8v88utWk7rRswsozLNemRB6n2E8FqSVPNCzCRu4z8ex/7mLfkdgyt7jE6LbN+V/9N7qSr6bPCPP1gu3cbb7vXxvJhl5/HNs7JzXAjmeR4/uL4C5fRT2lM9YRQsAcOPeM/VD14UJpWeTTlGmnndXkEeZhmW2rBB0nbvp226kkZwDs1WWaXmpjOr3upYCQ56VoFR/a7qOgmpGvt79zcjc9qHOuUDf3nWe9oiGnYDVbvipfmlfvjxevXzlEoBX37/yvzVlSw38fG7KnhOr17rm/Qd3xVeC0UBAR1Ky1tOLq2zjwyTG3wOMan+0Bpi23/Vz8akA1ogLOJPocttzU9CvieSxE5Lf2uusY/S04ha677MHyJ/2VME1rAezFdqXQeMExfjRWEDZboHFPlNKFLT2HhAJPxwGZIL/ODB6D6ZCJcim5j9Mz6zlkSMYjLPGBU4BeQW6WF7Fiv6QEenI4DD7mNBgO/rl8eOPP3h/JYsbALDsSLe0lGQ3gtWzS3+gJwCGkFGB717f2knbH+ntj58eBgMU95Qx++QfPn75YoPRud2b9r+ddgQ+Qn3qXWfD+h8ICUooBxHKP1QzGqkk+AIACIJ4MquaIR8hysWtfAoAbIf1CCTOJ1MLTnQ9xmlqrRI0GgFfs5x5vzz3GUdiRwHqUw2QlbCJBLkPTijPNqj/qskTTcfXGmPVkoXVKMeKyE08UuN2BwAQKiPDmjQAA4Dusl0wPkfwfPMhIiSL6sdenlh99Wfo+zVJkLWpw4uB8/1uCsc2vheEgXCXq3Pf9iReFGIO0QYAtox5zafI7SpfoGIoIt+3TvIEDKWgf6sR4BjnGwCw0TgCHvbz6mx/PXHhAkRUttP1+aCLx7hn/AcZpkMdK9DkdcrqxZE91+Hd7+fEe7HqG/cYsYtzXuffGSiaEXIvHNIqyQ0A6IF8z2aGt3xtOf6WMzwGY4FtAuJwcF1y4/FQMYICAAC/WPehzK9ypowmrQ5ZoGaeU11yP2Q8XMs13AfA3PDTBJSuWNSA0viU2jCe6dqdPYGe9m2CM8+ZrVysUihdl1FZQozJfjjgrM7V+tnoO3BJgzoMG3s3zp+z1PRSOIAE4MyMTXqWWuuvvt9yqC0/W6e3R2MYAE2AsPYAG4Az6ADWzOwGr3WcddU2CvAQCi6Kpgy5HLkfvhcN/Ls0yWkGnho+MQB0HwV/ZCH0rGaJrXOwnTBJAD1ZYlDisKNb5iSJxtiSAgCAEwyTX2+wTS1U5Styf9VDyJ7XeK21fu5RPtJB/bn+m/KPDQCMDl1TaHD+c65Wgzs77btZ2Q6Mk+XV9exYX6b+ICcJ/vef/U48ix3DDylBYU+9xp0ygV3e19nytM87nzkAtsZIxalGt+YcPXl87/KA7x7qeKw/9AyQLpi1myxl2D0nyE0Jmm1zezUA9lh+FuWZd7kDAIAvkr/3b9O8CluBzee7O4OMjuJdCVaRUXyfS+CwxhpyH8tN9ZvqbOV0BizJJAA3pWt2Uu9IYyn9zEFNWU/6LAww9BPrbZsyDsPJ7F3siUCiCSDDOJixfZWD7NmRv1yT/1kSJ6GwgyzWbUCcYeBc+1PpOeOAnz5Wpy72ZCt87QLEAVRyb+uh+g+zh7pXz9Subb/Lxrn3qd8lKHQAUjZGgP6cJ7K37gdU2zBZz37mDgDg77AfnHv9G+Bny874PZ+T/Qzt/pRS7DOzbeNdVwI8mdJMk7jlW5rJIb2z6v8pEeOZt7/jn5UK7wSBWV0BrvAdzehpnTdgQGxFSrz0N3XslPMdHaZ+OWp8nawqftoBnuo31a+X7QfQHP+hQZ/srEGn26Qm5F/XhA2d3gB5trtvit70ma3vQdbY5ZuLFaI9ol8BsggdnzIcj1QHSOhatDGH9wJwKQyBJCBpin5dD9irJ4Fr++SDfwBiPdNmtAIk7TJeRkabkaFs/dPvzD5Ap7hJpIGhY1NYJ7MyW8J9dNopdZAMupEhzQvff5jGlW/fvjGfj3Ok539exidnk74s2mtKdEjU6AEBN+xXTLPDMAt33519JtmbDSonmZL9075GF6ccQW+9E1T6mdZKNvvVq5fDUsDO6PcAXLahAnhq+3z2q0d0f4D0CyDYmBEdY7affMX3Hx7vxSiRzW7vryf/1WMAUfZRzHcjHYOFU9P0T63YxSmsckCRzyZfHJRjWKxQlRlqPQXG24rNTkWCZQtS68qg/k3PgGmmk+dKRit/nj7dAMB5rzi7ZI0T4PDMp4FL3xdFsmbS4zACnOxgi41gDQEXvMgABW1AFNfzCgDgiKP8tkFmrUGcgognGJrxMvP2TCu4grwxfPnjdRYgASL2FEOR31uxmeKyLrplQZ2w1Xilv7YCaid6jOUE8IA4iylhqbpRIPj3BDLLkeMptnxBb/Z6LxAG2dtPbmPUTo7bmLJn0Iz3d/38BGpVYNup0+KQlcD549kxKuypg2HAELomu2QiyCnrsQEAGRkU7Kzl2pAJzm+btJ0p7r/Xbe61ZitfntMCEId41n2tnZ/3BgBMpmkoyAcA2cH/Dlw2PZlnsjMAXb80KRmVGKbdQCu9LgxotGQh3eGvPSzu90b29bfkd9Bz1wV/qkwHLKIJ1bAg6CFSEBQlvEEabYUbppV+uR01nScCCCl1DJQz8qXFplusgI/v5xxmO1pD6EkF6b+2nTbv1ZyndrBf9D/9PnXrclZa6+aZvLmOz8cCIrcugw2yz2DU2WEx4TxkLwJciMaNbKfpZACcOK4BAGTgtX5aS1MvVc8o4OdlmsFZFtqIL3o11HP6yjDHOOeuNmyV0+yzMEBbwV83K10ZVjIyZEziwN0TZYAADYxuXb/3ud/AHjaBc6bVw3b42WuHfCa61zhNvAOZ1q2jAKUGDGz2ADnHCY0TQ/Ou0F3vOjXPnizN6GAAwFvmVdfbDjTv/a3zxn2wZ/wtajN6+eLEuL7yZKeon9R1YBukFPAwC7eM7nOBwzT2rg9DZpGs4jhMnN0lFzhae890b8qKtp1h3QhW0Gvj1NfucQaxyFNyRZ+RVbpFAMc7Hnk4AIje751oy21YBmBCg2ADHW4EfIJRrsP1kVdAF79Lz1X2LDPQ+Z4dVLMC0nNAXalprHUaoZ1RlGE87LKhTnvomrBGBCvn37kntpazpEdz0DNjAU+DOa17RoXWz6jzkzUMyOXnX1OH9Fn3inGj406jgQa/nnGvP4FAnjUJMq9nA3yPOqufqvc/LBc1wUuGF9nb19WzSB8ic2SzJ+inr8EWvuVPepJIG/fdfRQAOwCA+1m/B/++xfRGOAxXAyTtVUD2mMcZIGIxg8PSCUMQ0DMKPWsX5mtAAe/NYn3w/pwrRtC5uXVtvoJ/+UsKmPEhtl+BLkRvcU2+n3Iv2cdOtKpdRJdedXjL59pdfu8PvY8I+rGvxC97T3e8hW3EhlqmOvp4/FRYz13JTIcSay3ngPJbgE2dd3XRx6/ivCTgPL0+2GP8Kd0biv49rtk6Hro9PVB0TQXCZO/RKe56X2DQ/VOeJRHAPmI/COhf//naI/JgQp5zFpBZJRLqoSD/QWsPI4zriDEC3ugG6S2p1t4CJvGMAYjDLs0zqT9FGJkbwOS9N5t8dHNBdUpWAy4EhKGnCj5SfPnqmHV+0Z3WCy19cKwLQ3f5Z4AO6MgBJFqGzYSDNGJ8mhGF6lnQCUMGr/+PN2+bD7SI938b/c3TLZ/i4nRycFAg33IotoDvwMtKkWZVUlx1Gn1YyFDk7mUGnDpc16JJSbRRU5yqPT4BCuKJXrm3FYKjiaLP7Tugn79/n8YeOFh2mHH6V8MyDpMCiCsV7Yw5wvGw0mkAfM+mbudgryUGY68dgROoVZSkDI0yH3FKbcDaxAOls9ecurxv7UlAh2SkMMCqL9qMj2MoEpCI6s+fCcCXg8B1CA5BqlGA3rcFMNzliOB7YxDzDC0roUv0fqd9/S2Tdq4xWDUaE2zKwG0ZWkwPnlHvg/LwfpS2tmVgyxmHMso2c41RgpHzyDdBAXs8WVPRnY2mnlnLXN8Hv8+4gwqM3FAbF+Vpr6//ezn3+7o5I+3QofNRuTjPV1rqDSTIC1E/fR0Nh9wufTeGe555vY/Xqf+2n3Ebj5LnC0tlHNl2GOb5RT2jS/BeY9+vtf8yjtIjottJ3i1PQnE/fnq8ePWqZyr7biP/3ZPHCzUBKx0PWROyr6ZfOC2mejcqc/DdrsNQpqWQ5eA5a913RYYlKzKsqkPcwJJ0UaZtnKB0O412Pz1qJlrTGZoBnT6t7ux0GD80N8qOrENKr9zycqeZBpj9uoxJoG7V9oW66kDhUvIR2jG6FhkP2q26wWbH2yQ2jkQUqRoKUX7js9UMV0Q6zuU+9/7OZjU4rkkQMI5VJyEIIPGfyeymX8C+nsQyNMs1BrUf2Gfkq/vWtm39vvfPa1GwXYAQf/z5Nf2CAD3vG7u9nfhNG98OApmkXSu73yvPEif8/h6cUT6PrG79uW2NPn8H+PbZ139D2ycQG8fS40HbY6gg5dax+rwcm5jx0+GaM4q+3R23ff6pV171vmQUcZg4L3mXXBsZjVgwwixvk2zOAUv5PbaC70T+jm8RfYSoNVAtGMfabufSn78FodwXkDi9KnJN9Iay/u/UmXplWo+9CEhHWc5+z63vrJ8GqD6ylmC0jb/cq6Tg2FDjQ9lHn1DykPeO/XFmbpUOcU7Hd+g+UIetbyZA9+kahsg9S6d7WEZWUssjqMsUcV+VMjuR231vgBnrOZg7XX/OL2frnKGMCPX+VedAkednO6MKtXc3MObauib9Guadaba2GoVdbP9DtiklOfpjsKFUZHTRkd+Tk73rDuvaWyNZ29nuk2W73es3AMB5Ri63T2sQbXJyKQEA9Br7T+laM566D0Dl0Q1Z7QEc+358Vt3XAQDuPg2+7XTCXz49wANNNLfPxf4SzPbUPp48OaU3/M7PxbleJRN33ZfrX9mf+i5gDfox8nL87JE1N1rO55ExgyNlSuisTV+SW639AW4XQBYBiR2BJbEakyODJKKwD4eRGQAC3Yvugn01iSx10FeJ48uXDky1R3yWs2FQ7NMnAwBK8gCUoaf0uz/++N1xHIABvvaxS7kGLFfdU+dMPpc+q2sJPNg+vRLPAMNmaixm7n5/2AGyLwDSnK+jS8JW0XJaJhaga93s0o6WLDEiuP6QsvU5gyf7cHJ8pyRM10FfeF/q/+Hf6v7T0PXT58ezJxpf+9TrKYDlKwDgUAmPYcrBy7PwZw4WY7yufTC+osLweb6PM++XJEBZDSgwRNtQ1WSMc8dGRxmcOk4r7AYi90N3XiCGnM71WUTRgUUnW3MvNz37WGtfBuHiwKIAyITjmE3dKTT6Q0y4PN5WlijkjbRtAIB7xYidrKjuqbmfrBsdgK1Mmm2xQWbkEQHXRo7rUOkeyigAAIhKuDPYaZCSes+tkDF0+0CYel/54fW3Qwl1zHu8WAFXhXuWy99VMys3WbvSmPai7nW8O6Tb6WSd97inySjVEdV1ofChtNLc5GSlNurs/14jVraTNbJrZPJQsHMuqHNMgL+daL63Dey3ZHzTGi0Li0p6MYo0iLwpursskgHbe8MZoGdAyivYi9IGi6jqvYa6tzr88h73YGPrGd55O6fTK+JWU092iVp71eqGRh9DyzUiexkz9fL5s4d2Ua2xfvvjtesCpUpVX/dM3y9oQ70YAMALjeebsVtfXJf3+k2amNkxVoOwlWW1jOmaZMCNWqdhi9eV2riuma5BEyDvWSdd+Dr9POs3pRcwlapWofvmLOp7iyRQlg80+B2U4nzv/bZMLNZBjuk3mgA2UNWzEZjbsXZ33A3lpXPu6KqucyidIUzhYGecXc6Fs2yuH203/NUBPg2Vco+vaoCXnmB8ZKFgjF3HfGUQJHqMrB5rjGzaSVklAHz+4kzfgAd0ysX+rQOMbty2DZ0ICAA4ePTZrUZ8gXrbjuLoMIvaY3X7Z5/32JMrEHwc01OSlufKeZeuk25kL3Ho9jne95ogp9lu1izOZW3zbaY3z4BN8NnuZ7k/NHg9h94v73WCdsvPjcmArLuECnq4QX/e7Uwt4v3mXChjWKfXE1+WfKNnv/JhOokhANI5D9hHvodNjUO++s6soAXQjmAIP43n8xjLjx/S8Kt6hkZorIveP057svfYG62p301U/7n/6TgPKMCZjK/a91mjQba/cfRJ+0tMY8vY8s1oIwiIc3FYXRf7Vfnhs9tWSA9s/evrFDCK/NVprQ66+Ct+34C+eebTQ+BeT48N0PfpqeKgp2sh0GnORwNCapN5PvpQ3H2UfabYJ9uu2hiyr372jsCjJ4Y+pwCKhMU+f3WaLr6W15V9vvUGsAxngXwZnxl07SoBAADYOov/TmPt2N2FAwyoFXAoTIAETvkUuhIbon8TdKXeOs0BCWqVxALoRJaXiq2++uxyGPQea6vXAwiMXMdv4HxJ3+c7Yr7Qw6B9gxaL8/id1zHGG0SPvUhiZ8cQlDzAbBAFfDLYXZOjx748nr1IvyB6H6R8IfInMEON9EKBT+NNAuaR6y4OZye9YVIeMX5xky/YEH2F7Pn2y1izs+eZqkDAjS67sLhgNKys++yX9fjzsHLK9DggzjuXG0if0UVf+4K861ny32Ed6jpq9KwyQ/1OpVPHXwX4uDZD1pnaa2D5YERp7R++Mfc7NuLKTKVkRZ8HrPwySaWOhew6A9xZ/1RnXWU4Nmmy/jXG8k0DQJ2ytICsn+J7PknZvaYlqMfEk//y9t0wAKBk7htlsRntkN/kEFfRi4pp6uj15xxalOr+eyuHoS/ykl+uqOTd4NL4ievRfC4oVGjrkl4pm4uhWEIODSP1NGqokEPqd+3sYZw7jBdr4rdedeQeA+IGGIwx7EiuOkMGuTtqyM9czYezeH8/FC0O0qaXIfggcAlMThY4XckDYGBIRD9LJuBkY6mB1L2O8bpGBlNPXiOZAKVCtcbAbPrslgtq7be8APbwOfYHyvauH5v1vmWE+TmKW/dBOQ8osmpwfdiYYbvQ873u00OgRm8Cf1u60w1c98Qp0n9DF5JyEvURhci1fcgXjXQbMpRtgpzILYYm70N+4+vM91ZIE2ww43wbIej7OLwEWDb0Pcury+txzqq4mAZBn4RlfI6B6xjG5Wjfa7CRsfv+YIyQ9X1/HDr2duskzu9GVE8fglTH60ym0znTR6Ccp8EZmSN9Wk1kfsg47Mdf3r57/K7RO24QqCYxAgGSUbGCp4Fpg/QdKOt9lGlDl0gumKVrWb8FO6H64+SEMophBYXGuaGpWrL/mrAgWmkMCcyS3QNCioYAg0kkbmzq8X87oKnsrVrHCYi+AQrtzPKALQuw200O9VkHbaUJe79XxlPPrczG5bx1o61uOvbPKLZrQ1UmkNnN6JDU3DUL0gZ4quWbgHZlVLcuSpf6znukgWgNuu5tp6Uj44y9NFt4MpiH1syzALZwb2zUCZ46E3qBVnddeP/Olv8T5CUzrT80q52Ab9k59Ot2UNBfsZE5Ezhw6J3orzNeFhukfjM07Yo9wNYGLMCpQb74e7/Ttv1ep4UHRe5ailJKMEyYuyOuf3vCR0t/eAf9XMEugds5X9dxuds32L6KempwLz2rskc7CNvgyy4BuD8njiV7xj0IunV/gsAtHxc9RFNA4wAAIABJREFUt2bQkylFt4z+bUlNnjV2HiDRQKNYNK3j1Xvpe9TTZu+TZaaXSZzH+E7YmbExK4PF/p8a5tbVF2C5+DxrLHACgMMo1XshXwAA3PcSTLT8DHvq/S5b5g4+7eeFJbTP5FDP0TWrRn9/Ts+RoDJC6hrhxZe1vR7KcHTqixdqQNeJJvU7ZD9sG0RJLiCof/te9TvNRuvPCFo3AMI7ja9jvZ8G0LsRsT4nBkCuoWZ2mZyDvPvvbwYU3w7+8Tktd/hV9Wvst3xJLw1+n3rvxAfY9XPm42/nGbqmF8CsoK3qlQd4OeVpNqGuMX+ebuvfPfFYONVaEwQmmAawCqBHhlprg5+lZ9I8d2vSJYPbvwRQGL/saZrGzWhK9Sipz7iBq+2byr5twAj7yN6Kfei6efnpKj/05wt0t3xj+0U8HzpD/oZ8T00QYJyq9jy9Pr48Xr9+4ya6igPQEdH70QVQ1PmdrmvGqccspoYdfxZgAnCG8bvo/c3QYs91H/2cngT2mxuMM6PeZQbVs/h03Nf9TeSHffjo0kC+H9nyqTS1PWMbKRk7rCBskJ5BfQkARPRz+Q5MhdPvCcyVHWcd0AGxN5kgMMwowKzds6ysPfS9z2tLZw77LraSzvwGBjhDbn6dvkdKKJkx2RLv01spsSZnmoaDBm/bY47fe09goQgg1PnUvwFUVAKwqQWj7BaFi4NDRjMCXsRiNQREUPbBP4cnSgLBy39HCdqR7Fzn0Gav3Xz1mcmCVqCeP6XLNVTW0xm3serYUgCMrUSfPdVGfu6Mz4M0hhKaudkxRLKHQRnl/DFm48PHdHnEWG6HIoYrUwA0Cm0HzjzUPTDcht/r2Iz8IEV1lFg/O45k4yo8CTgdKpRSc8YDkinYThkBGCACynCM1AomQeBnLE9RPbIKHHiP31kBAfvP3vvdVmNA/ZvgTTVBKGO/X39nh+yWWUHJmobdWjt97kJ9K3rLe+GIsobI6X3vQKcFSOwgdTtFG7TQz/UcntVeRaJ7WVGs2dqz97AvrE6ysa5Db/kBnyNw1t+pa+O8xFnQmA/9XLRzKfw4gCd4x7fmWfe+EETj7HJ2yfDqs6zlPQjfDhbU43Pmvzbsd0cm+uQg66zZdoT5731vy+7NgRkF62DA5Olmj5M10++luJWZofHdBgDiyIYFoCf/4917j8p6I+PnmrFSoQv6+XrN6kOxI4u3lXI8xjgsljfw0jVyFAAgAdoBAETnw9hibGwwSldNvagc+zRHsjO8nFjkVKVA/m/AHnubJxua8xAqPNc3TW7VqXIOOSNkMCJn/G/p9hXcAha4zrvORp53sXzIkl06im/4q/co8pqxhSf41toxKcJI90dREAN23vdjn3fbsk8yrmIQdQdnBG3OrvQ3XAKf1JvT+pW89uDukYpbt3jtolwHoDiMuzM7etuCr+xCdSv6z3u/gD32S9/j5wSn+pkcMQKCy3z3SwndAc/PO0JjjE50oPHyuTdq0zIJltE5nHOeE12AIweBYq9lZIsGwE+cxd2BCPbJ9d064zRZWokJ3WcHEVtnEWDyM/wLPYMn9wAUt1aUNZMOiTN/Hbur+yggwQHHIWPUnRtVMqaw+wfVFfs+9pMmiqukYP/uHgxsmfQa+tnPqF09025yjH0NBTpnZejQPYNuIthpG0e/nFph22U71E8dsOAncWrNDFSfkuomP9emplov+a0uFNvoqoMI8a7sFyAonzBw2PM067BYPrnDtdGx5XCX/fignF41Gwya+zKycPWa8dhBBZsKwu1k05MkTVXxF/1Onbhi2V/gq5+lMpumjSfTjD2+6I8C2vyOOesb5FLwr/1L8Hr08i6V4fwa1O4e4Z/Rbf5uf8cOXEYV66xkb2G1EazgR2x/c/vl90y4diVn/NRnI/d534C8/t+wfTUC9oV1gJh08oPOeaD0rRr8Uh4cYG+XjnoigEbpLfuua6nEFzvJ85Ct9z6/TxNUdC26FVnNlKa2PryxK/DV0eUAWehun7PqGnQ1Y41Hh3/+/Hj5Kj109D+PTWyGWaUA//Zvf3n8/PPPZqoRu2xdioyz3+hv7Sd6zyyVVRLA80n+ABMMdMx438Na1Wf5jHzUAQ9evnIJgP0jMwMT1KIX9d+sqT4ncIQ6eAfjLVcG7Pntt98DdFQ/o/u5pnwh66z6btgh6eoDzp4En+ST52aNAC63XoJNhWzGxF+Thk6IeZRk+pPET2ljvy+HAekz1vGYnkogUEQMrPZUotQtZzHlDTwLTVDdS6NMNs4kcY/dPyW4P3xMM23prb99995nBiRkUoPjedzHuxx6ng8ESnHNfN0GKIolc1lxwNjY1LWsrMjQNq8ZUZwHv+ylYdOZq6r7xBEU+unyikOzKJrtQGtl8HzASzWaxTKF5FMAgOUU0fXSh+dLkOEJmHdju5V99nvX4aZOymuGw7ayYRxAb267rhoZK5gwTv2aWDDOQO/peqKh48cJsLO8go57Bgt6/24olnc8CJNnol+cstNJeQM6iaUC6KCIL4AFmeg1N9UHvU6RAADdewv2HPr1PNsJoo5H68qhx/nzIa9iuTvSKPMdYO6AYcoVFpjBHsRniCOBbFoBPE/dNu+g96AeaztqF6NIdoG6X0YTFqXVvXDgN5Kvd5Wy//GnHx38O+u1ZtwTAHH4eX8ru1XDCsUJ5wMw5u54/Pec0HsQyP22PJONIJi9fuYwCPYejdJqsMea7wAKw2ojMx3AP0+XWJoYxvkWqn7m09713PMXL31p0f//ePPm8fbd+8d37eTsbvGrT8NGukW3uwcve61mVFEZHux9DNVE4H4+d84tAgwajQFzIOUxhfo7TKItu1C2cdRwNq0TtlPN0JWh9Ca7zTkViKV7Aibtd7M+WZv01d7rmq3rHHmr8RIwk2AwFMTtFG1AcAdl5ZzGRtRB9Pi/9ihJEH/YTszAxjG5y+AOlAlMaTQHM8t7UrBCQYzXc4L/snJuYOSW550J+mrtviqhWFM8hnp+dOcOWr+lv8YRq+PFWrC+++8dpI9DU9tsPdU6dsrEkGHkwHIkyusCIDSiVmdGThhOMZ9Hz1x06gA3OYewXGY5b2wN3s8ZvBvY7aDAvsM1wEPv3R1b1s/P0/pmdPfWzTw/WUMcvOhHbOrpNaTvSvfK91AWTn9OWc8p7do2yzZ59ZLZtmifva3D74H/1uu2z2MfA1re5eX4UB3tNsDb6RXAfkin0XuErBq+zt5/JTegru999hkoIy3J3gT2/q6etY3y6AGw92Zo8ze7O3tUBZT7fbZDe2zVmlhDQ83VN2au0f5Ruq/9oVWCd9E/t9JC7P0B7eXXRl8cn622pi9l+7B6EPB+4wsDCNV2o6O2j3CxVYDaql/WeFwlxAp2cqb0XWW39xlAx0a+Ahr7zPYsbB129xl81pZfq2fMedfaJcAmALId8QUCfrPmWQ6jNcN80E/0eekc+9/fBdAGkOJc0AtEDDDmpI/ury+mUbubDp37pqmgAy8zmk5ikbWhv5LOsMr3lGkeGZh+FpyvK3huG1Kd6P2EpdKzHX8s+zMASs8pwJ/OKraIoJT1HfDKe5byKjHhdgC/wSut4U8//fT46a/+KpOTnj17/PzzL4+/+7u/e/z+5x+XGfM8Dwku7L/+vVkj6KBdQgpIkEbtzy0CWn/0NXGHPocN0m6YzVh7rb2c8hcH90leof/YH13LTIP2D+Ln8cES8+mP6vrFdhj5q30xiNFE7jzLYjdRDne31btU0dOLek6xVayf3knrxZ4ZGOz0BSUFeaec59OXzlONrIeUAC1g21TElKu2WZ/Pl6flHZYwfmGSRwEueBf0Lw0FeXbLoc5lexu4p1AAgI5vc6C+TIeBgTMOgY3NSx0qTw7XGQ24HRceVDgo1A+QFaEvQvFNGypKlgvTmOlkirbTYiN96dwfRw0UTAsC+q77o2z1GZA+nnGcJGaGlwHgLA6zPleGRT9HQeFUkR0iMxGFH8ebLqmjYMnQes7y+bPfLym7r7NYKAqUN5T/qDrtIc7j6gnQQxXje8aO7D3Ewd3GF4aHr10DCSCC8KPAL3tvOc372/AvhNkKfWUIx3B3TbZy2wgx99nO5ThEUhCd+4oy0++gTvs9Lw7SKVXZssGz6u+paV/199fa5Tp27UDtmqkaVKGx+m+UJB1/d2CAcd9O3dCPPgRJDT06Tec2vXQ/p+bF/vjTT5mN23ot1mifwW289d+gyN6Pdj3GyFObRVBwd1RwJJHcNHE753Q/H/urbvZ6JzmVUpbHKagzbl7lVjyLxQATSetbuiPrZ0NoWnlnmlvWRdUqIl86MQAAz2zaIp2JcZxLff345fPjjz//fLxRJ3oH5Okx8WmBiKzJ6LZVn4vTwutMvdiqVR1aap+XUVgqRZiZyi03geaPE+1skhwPmA7TtZ3mbcfJCWh5utyzT7NH6ec9AABrgq7C0fiWvOYcf7VtoX6SiaW5z6Wg5ciKPxf/e2i22wHfYKLuJ0dxg4Q5Hx11tMAJgQVkI9DvG7RBj+JsjHMGPXVGr54abcbiHdm9yut2ILbjzVoiF/vfXu96yydQOjZBz3UBQxfwMOVST7+z/sO2xaFOpkzvjoPLOujqyCS/56xzL95l399Zxfdxjgn2CX42ALDPJudkyw+OO7IG+ASz575e2+e4y2ec61Ce2RcYLAD7k5FbmUvrOq/9yWBdHbUzmUfvzTUoA2EN9H76nYIHO6pjh9pEck0O2rZ7O9/o3S2f285dA6gjG/x8z7DHps9czkUrzzris3XijMsFDsWa7NgZixjGiGizgMvsqZ/k0vMlQT/PRY+NJugHoDhgZHt63PZl3nDRau9rAOgg5aF9xMewP7R8josOWOyQ6fJPUEv55vLz9Nze30VFvwMAITFEH/tP58JPryVqdJf/Mb2X+qL0SAEg2VlUfSSyR++UE2zb121mdpeZcTapIY6vTOBKaQdZ8TIQapu27UZfoQvGD6DcyqBDJsroMwBmZh74fD2ZteMa3yoZo+TH/Sek7z6klh/fbOIMB3TJcutz0mFT879K+sbGl2UJQ4OzS5B9BwCU6d+B7/imqzH5Ur8HcOsBBLhnz/x89EQpW27rNtue9gCB/TF2d0DzA25KDu2brjF3PCN7Yz/x5cv2A3jl0kbt/z/+4z8+/u3nv8x3rYuoC282fduZ33//3TpN9yLA1rMxbtfsFpdiPH08f/bcAIf+bZ+3TXH1eXoIwNBTQKo1JJk6E1RWk+ozCe6MbqYnAYASzwW7IoCX2AXHF0gp+En4jl4qI/cKJCSjvkuRwlgsKNF4zHvWHhBzTj/R6C+f17mLDxN9yHmMjlr6uxORJO9isdjHbPPhDX7Q60gZbbMCVv8sbGni6ay/ARurIlLBWQdsnv22KmUnAv/3P/70J/bGjXFx46Y2XVqjPPKAfZlSclEY5xWL/BYN0x2ok5bhNUWs9VXaYAwg6GEC0G2Ij2KwUjTyWUS+N51AvyXUGFoCKmgtQotwLMj860C4yZfqSxvQ5aAchJlZku9KNZJgP9PmdTG8Lp2NOofTYzayWJNVL+WMd0XxYgTiMB0KCk4CCCZAiq7JmJhDO81iEPBjHIUGupnPQrUBd3xQFi295qEWPs+9GQF3p+wCAJSeoiDrKP4+00I8HEjWyPv92qRuK8F9H5xU/f6iBPtv7rUzXXOAV6M7Atht7EDdd/ZnkM8+4w6aJ4BQkzfV2xWBl4KzE9UxHLqHFILvtZ6BPeG+vJM+t1FTFMoovGawka3MvH1xYRngrHIOd8C+jTmA214Hd0A1iyaG452QzYJ7ADL/fwAArpm9fHQkjOqv0owKY2NKE6PJLu2wIr8GDaj7UvD3PNnfy/WlBy6lE6E22SFZYNM9A5r3kAzS0MgKzoH167dvH+/K8NE0AJf5+FwvXbD2c8s5yj/vHoXt8SvOjMQCIPeUKAi4U1bGZ1Q1XJNxSbZsdC1NAPWUnb98zt6VmswznS73oUQic6whU0QiozG6F4DlUq4y6bdTutVa/a33vQYLrdZ/C5RBxw/YWbA32d0zBnPOPcGxFz7nnpF/OBw4lQ5w3QPldM3lXQfkbTYINeTgoWyr2MB27l57F/ZaQc15SSjD+62Pvdtg7oALC7AeA+/77y7AzSb2svruBlDZs4AhpcNq9vAPAdjkwBKM4pBj+zg37C9g6e5gjHMMeMr9E+jK0TkOFg7sBMMF0Hewv3UtK8U9fA7IJNaxAdTfztn2KzhbrKmvoR4ebfan6ylIkCy56d3N2buc09pIy2SZXFs/5l6lUKtUZNF8eSYCkQH5BmyPNN3Bm2PHGal8ZH6DinsNvV9rwgP2kWeFTZjnjb69ZnG2jDZVwGjdyj7P5bVoFtNnsPuutXRNakdibXvvZzVttXWp63YB3qfqZexg1q9ZUZ5lMfx8iZVQwt7tdz86pJOhGOnXpM3IFgmgPpeuRWCy15w1mHtUPmjcZVkmOzZpwLRbuJQnfpLTL18rpUX7me2wV9bZ42mSus7Dbow6vsbq1YEe3SzELbvWEw38CZLPtkSuWVP6s/A8+zrYUX3XeqS9BRyou0fKh8ebN6+T5e74bQP81EsvYPzo95NFz72OvGIr5YNzlqP/zkjS7RPyDkyS2TaEdcPucz4Imi5+kkZJ3pqYjq41a2BD1CfxmfsfFNyB19rfscFNiKHzeBZ91bX62/deCY/4yMn8Wj7LHgaYp3yDPhToa8pJQ5MPo+/X33+zL6rv0syYPSeAR695FO/798NmpXTAgHsBGn0W+YCpDCC/z4yfadm+TN6pPVVsaMBoyUTXT+oMnet1tB+VgFzMVzf0M1MpJW3YScrFYq8CVGz9cbcJfg+XBUQvYBdjF+iPIhDtTHIj/tK7fXinUqoE3vqbNSYr75r8YVut8dRNhmo9dT3Fw9Kv6As9p5mMYnNJt7os68OwajgHgBazl2WN63o0jnR03/JZN1Ne06me/Oeff3ZD6W1ot8lwh2iYszWKLKoPppZuMs98s51Smg3aDuW+thAcZi+y4GNcXOuZTN4EJMuoy6nW3aV48p1cOYr88RA90Q516TdRKKlrCbqV36E85IRbgFuvpmtRa+t6oSI/ehcxF3RPBf9GeAjwi6xlVu5Sue18VXNA2mdGy0TZJEjcjhrPjiOBInz58nT8VEdL6Mlb4bAgel4riNbK4zxBi/EIntt4rErDBB5BlI4xQ1a87jWUo9Rwnh2kHGf8OCinPmaC6lvHWUzCDpD1HmTVt2LYcruNPgadoH6cbvpJ0N3z1kTQ+1q54RpcN0jbGQcXxD9ejv+u06IgbozkOtR2mu80/YrJ3bCxl1JKft/Oa2X/9PsJau91fGRVmpnfow23Uw6iuBWU3lHnTT+zMmsDEqTZmbPdhfpWB67PHYMWhXeZPrEMbTLAQjZTbiNh2iwUn60GztDNNkNBxkPjUi7y2CZIqvtHNvUuBuueKaO1u/qGQhy2zgEAPugZRUXU9R0AHlptyqVUf5WgHqR5TnsbSzMyS+/oAGE52xsA0HMBANiZb0dqMiLv3633KyUx+f+cxwlMaAhKMNUH8tmGvVAAYJ9FRr6xb5TMIPvI4abpH81WGu6CtuO0nHp2HBcBADgSOGGJ75kscBD/e4DBPvoc3uqv3VG6Z5gGdZ6bu2iryAfnCAe6BmMYtjQuNRpfSl3e/9qt3Y9dp3AA6+7boURjixLEj4xCie7PaMSWPVkjGSegO1kfdI/+BjRXxgdarOwaDgiZB11XdFA7Kwbcy4CqbnAmp71LbPNaDoBj4TrnNhRj9NHsX2V77Mt65otsLlnczhi6iLIefodDh5458gAAB5WyPQDEAOo7YD/Vo4dADxkeub00ez0sADtd1X/oevfHUFLgBjQHtII5mXrMo/cSaB+7fXX8eA5kdHTrjfbu/VhTJq429tDqkVvbhvugjQscEFnm2fdsS/SIHXZo2gVoBgD4kJ42BEQEHEoenRLSE7wr4RDKL04/7EA3Vgot2sHP8UG2Lvd/r14eyMc0HuxUEX7OlJDEZfRB6tpXByLfOPoAZT7Ty/fj39hb270bAKDnoAxi9vRzmEryt7ZfNYHH8rX8fgAN9a/yPLma/dj1/pwXy0EziD6nBIiXzt8ENlfQunc8+qj+O+eVs2Z/edVMO+li2n+CiWS4FYCdsbd6BQEAadT3bGbIn6bAp/cJ67t13oAdlN42vqD0Zvtw+Ib2b/Gv6/tf7VsWc/+Ms2q93GTN/tn+bEpk01V9+6PHP4Ptc5Jo6Hvo+Vx7dGJ9Rl3jLQmiBYQlmE2A7f9eZdbsz9bBgCX6nYPQskF5j7/5m79JaeMff1yYPGcPDnitn7HO3vMyqyfAfZtyU/tU1bnx8QJIa69lgyST7n3y/Lk/T2NWiS3+NHKLvcY/jt4syN3+awYAWj6gUisAb5K5Y8PqT3Bud6NV3nfLGfbv/+XrTZQ0OZIkvawj6wAGWOHs+78SuTtLcsiV5Qtwu6cbaBTqrqKoqn3mGlHZTAgks/4jwsPdTrVLa4psSOlM+4sBeEO7vI5+/fj+g2me528wOLooKY58F/2kZ3Uvki+5l9apLJSmZQCAbyr/kF33JVOjaFIYcOdkCQH4SEbTwPiolAGQpgEojVCf/Ze//qV91Y2Mo3xdA6ZNnSt11NiGVzVUaSeG2v52aGEalE3S9L+kW/d0S+x0JQAA0vpA9WNQfz0AwAjLXSNG4YtENGE80qrjVDE2cLrdTiqsmNZooBv8TRdgz+o8DRdyvRGI3eF/Ec9Td+uDZvb7lAYUWrHPLSeAdV7rxIIsrYKaiCrphu/+/POSeofBj9CzX1Pj+2CM1BBnhq+Qp0bKOgNgDbabUc8ZpkHFREoK6aTeBYWBskMRLiNNilUrXNNezZs9tHcMaQSVQYGpaaPZUt8TmjtGwkkP1jU6m6DHGbJPMX6vpSibQjtNAkFiicbIWUdgtvHZBgFn7bKMJxQ4ws7rnqZmXP8YmlHyCKw1yOY70B7ChlICFMUdPWSfMYoMsm1pzkkjagBAnYhPbdNRJKdWSlHZ6xgt1p955wEAlm6334RS/jXrO01+eEY5M3aav3x5+Pjho+UAwBCKyHOQlVJYjdBevXr58PL5w8Nnj19NaU4cqRkR6MqjZxmhqQiHsms+fFgAIERwsg8ozwAAWCfFEaEoK5QW0WucCvpa6LnMx9N3xFkiE21Ow7EAlpwLM7aT3hVqRZmqljB4WwCOdoCt8AqFBqjSI6Ue9MxwbfmxPBl7dNcBMmg7dGr32kmHd3zuk19GBoDWu+vzDSZMWD0WuJef+9Z5vDt4Z89PpoUbcUmuVy35nSdM29WDwA+2XRJPf5ZEuBKdx7lBhqQ0IbQevcUG5beTECZLrnnVcrKaKYU+B7y2HDi9b+aKm/aJwUFPCYNIA44TUUGGw7+m75l1rOuRfbMApyJfpA2WDMK45Lo9YlfXxLHW3mqCDsDK5dyHXhJdKcevAOM2qCILYqRoTfofug89hP6+TmaZZdA0E8+5n0ZczuVwpPfT3rvp1+e4oHP2neiPdAgRJmS0M3jcMPJE7rdEbUATZFyMWOnrUzfddtHq09qH+2vs12b1Ff+1c2JeLSAw+++A0fIrcoBMJ6fNjiHbo3fZP/jfND56nfMITyjtO2URoeWAHdSCHxusAgYGx2rLR5bmcK4BiAvvz8Hf9eaFnn7oDTR7UPIKOYLhj/7W6/CC+dYZnNepQsgPAACulQ2ezNkCVgFUW+5wXzuCt0wHRp5SRrD2iHpmrQN8lc/IEa3pw/v3aZBW5YpxIE9JbNtARy9HVjoDoXoZQasNUgdPyVQZemKYZp1LHNs4gbhxZD59MlB7AN+A5QFrx1Yc8Fzfu64vUfV8LlNC1madxWNPt20Vmsg9jn9x7oc8bbkqAEfOMjyi99oOPqW919FqfV+VNSLjVz8MiAYtt1O4vD0BhAXCbhmiPIecPv1AF5yP7qnrohd0lvzdYIb+dnPS55kIIZuG6zWN8jfvIc8so5EX0t1fvjrrWNelPEDPjW2pcjAFZiRPOX/dc0thx5FuvsJW6rOJ/5jsh7ZTdbYZ3/fsNu1lmgN/mQDPrBl/o88MfmydgE0r+QhQfnzgAwDwHa6r/aB5JL4C74WGk1eovwk8rL0vWf01usqZDMqkmUAf2aEAfWMcTGZueh3Enjz7o/539nGxibf0aBpFazmyfScDwLT0v/3lf/4AAMBAZnqjrN2h+HRMxbFAiF+VcBmMRB2GgdmIdMuNQvJiasRK6tie2LQyEFKrHSK5OiHMKD3NskjbOIwTw4TuiUamXrx0mYJRZ4/X+/aQJl8/GjBm5DneSwrYGjs4q0d4Y7ygWIkq6AZmgh1FeKLkUX4xNJmPSk0NNUQw62j9TTmxKB1FvkRvw/FEZjWGhKyIvc4I304V64wCDF8jxDMz1GDJTE4w81bzHZwlED+c20vN/zgGogXSlkQnHUX5wTiQUfs+Y270wxmjzFGEMNyCFjOazAbA1JQhfHYk4Jyj03MmurPCexSs1h9D6Mxo5gzl17RR2MKNdVlA3KI+fZYolI3wVPo7ivREqg5fdsroCtppppJRJqdBZnggxjbOGcLKI0hqlCAjb7yPs+6MITvGXvaap6WXxxkls2fIJIiZJWzDmbnYc23xx2uNVSrFb9qfmt/Mhk3tHjW/MiiETFOvBiqazIFsd/g5a3w17PlRpU5EQJ3B8+zh05fPzgjKyDicaCYYKOKX1P2my7BO+Fnf8azVqQ9mZjO1b9rfrOulHSkAgNBHkrXaOSBDwqn6z07GUM5OgOY0wZqUr8t3J4vHxtQcD/L9nNc1UgK99/P5moAJcY/PZj4xsznAAI7uoVFdM4bsAQCgmr5fl56gI3iugB8BcAwCudPvSxufbZSZJguF39npE4HsdK2WlzHKAwC0I58Dj05gZNMaE/RLUYaRgeOBU6umeY2raaCHCBAI3GOqcj5xsP38V7vEAAAgAElEQVTsI5MMishhnihJd3lvHaz7AIpqffSuIVrhdTi6dZUHOIE/nPs41mvQznfJhmj5yHdZO06cz72cdf2dkV7p52GncgyY4ywM+P78GOg4BZkK8ePIX9KBWRMAQmenWE98lQGVxldao9airtPYKJafijyNvIIOtuxoGjDhRFiOuWEXBtpxQtqRufMmz7rPPHuNXYDh72tUTXnzQr6r9V4jrX72aviIvRXQ5Rqd8p44Ep6SIYxv7gsAFMDk2za/U/fqXiMlhed7PY0k68zZXKP/V1l67M67Lr07f0dWzYz2irQHpDvTovq7rHl17diqdyezMwDQiwmsTKM5sv8GiG2nD9q3Y3BL955dGIB27KYpw3BJU/G/N2wcKBrLKRpIanQ7GDwX9gv0GTtwxrOOrvyhBKb0L3rZsug2HSaB8chH6R9lpupzKh3UmijZI9P3yiPRnwGff5ywEl0w2VNBIhdw5WywDaGZZBqcJrPIztYry3djAztjoTK0jt6YYMbYM/7ePbNt+K3P9359/Xvt31kIPoh+4yS3rsWB5Lyxt9t+RTfo+wRAjqw7/cOwixSU0n7In4E2NyAx4JHuyz02yDU2Zzf8I+2e7xOgEm0CCnz6mMZ4+lGZwzYTrYAWgbttlFz7Y36zXJ/x6i/EC5GlnnQwupFsvR3HKGDkU1L5J5FmyzKu9gVlBzPNbnQStfRH3pwmqchmXWdBcuv4I8MAFI+uTdN4/QDi8HnLX+ufaRxYoKsBoMn0sd4XjTJVZTJQc97xM2ILJVgZoDZBY6bZ2QZLxMa6bLM3/tf/+f9+b8HdiggDtB3gHlUWxXgav2wkf1PxO/XtysBaZNI3xiCY6MjWha+CON+TctY9qP2Q8rdQ2ZNtR2TGgIwFioMDM1I6gBBJI47vD6/fvnn46eefDQYoGki0DKYFIUzkPJkEu4ARnN31taNFGFZ07CaR1EJWKO4YqdQat/OmGcz6HDWeZnwpBzHGEKCI4L4bThWusWubpq7siJcvH97+9NPDhw8fPUKDGhSELwYLAjbo9Yl8ud7GxkWaC8bpOYglhiaosc8AoV6GIARMJN2gAmBIpfNyhvzW87qGqEswenThOronfecCAtTIvnaMHGGtlDyngpeTrM/q2TKHOsaFBCvC1nq6IkAt3PtvP8ek1Wld2j/tla/9GCTvAghUJI29heHboISOjmKccXg6r9p/6IsyA7IJ7NhU5sM6HpWlEsfsxzrXRN+WgpLCVoqT1MzUcpOeGKfSjaZKSuu7ivKLzlTn6zSvEXQ49hJo7969swHvc3GjwANQaF+VNUCK2OvXiZTL1xDY+nKExwchx2P8yvF3Y77JtPz4JYg2jlbOMKmwpEVDrzhzPjel+I2BoUwJUrVtgFaqvkqJYugHnAugeFLH2RKARhLST0SlGgDOAhq0IgXN6679jdwvZ3neu5xXvbbywEIgCgVHy/VmE4nlcz77iXLbEbzcHRo5I5JYXSta02FnAUBbjkzgvDC+R2CyW3UlqnQUg2/WQC0gFjKJbbE+ofvznDMGWXjsCnYJUGveW2d+xgzilLUjzOd975X5yM8Dllme33pNMJ2E9WLYNfj5g4Ozxk0yU1hLdF/SW6ObznxhsfoaeDXBAfkFvbqvzJwJGQMY+qwfOYMsawBA73WJAtkbyA2tQSB9oijTj2bLJ75NE6oD0m6mhKOSVX85oLTPYxGv8Jg6pjvT5iGN/Poz2BeWKwNS6/vI31N/zJQLdEdkLuB021jQU5yxb667R96yvz5DAJ/iwekauXSBjI9OzPOSAXAAXRyoycTCHpjsH6KHTICRwxbQM7SCzKY/iWQhBq4MWBucqk+dPbYjWp3PMwZPtDeRKDvkYU6ayF14okrM1ri+Rc55PTx0MjOgZ9trA84CALTD2Dx717HYF2SvaJ3Zm+8GPPR5PaPB28djdIdmw7M4UJwxPHnhkbKTyTJq2Ycc3QCZAmJkAw4dB2Q8GXZdbodd1c8H7WmdWr+eJ47WKU9Mb5wTqWec406vorxKjb1tfwYAUAd6XVN2PXqbkqjwwcmKiQOltU82bYE0vWe7HwbbQ48AHdBA697YLhMNnsDQyjd0rtv6JGNI/E7NO/fd3h8SgmU78yzez7F7u7mgzpyUczuCU/+9Dl4FQvEjNttyJtogm9tJRBbyHqDBfZ+gO32O60KHYjeaEn76/MlOOaWeAAym8+nlIv7261MCCp9ZlitYMU6neJuAnUurn6VkW/0h9FndPyUBASUopcZujXN7nTIB6BWHOcC3bf3JhH7zKn5g5Mf0WXKgOvF21eXbFq8sYvaKDBzkNtltq58nuwmeEXDB33qeMzoyQLX838i/BNEI8mD3Sb2iA9AZK+s8BvV7AIvJXNlyzZmO5+eUrzlAXxz32Gzmh7Hh4JNE/5WVMlm1AyTrO/ru9wlYspZn//U//vodwdiMpQOLI1budUU6UWhdR8aG7+xKapEf0tCA+gZtog6I8QlCCjESSJclwoIx4c19fOWREDQTM3JpxJuu3tfmOtQVI7h8ECPYQphJ/wmzZFNfvXntMRruoKnOiiN09F5SH0+012tuhNCSKI5RGDg1Riv8x7BX1MUHoHKDIWofKLXcM5eb6KKICuehnWkbRyLCSUklY2Ibfykq/vhyG42ATrEPj69eWgDKebURdEuHstFMh1sLL7IZQhM6T9EINV7NKCZIEEHq7+paGC7u5FtR8E5Jy7W/W0C38wST2VhymivdSuNwSRBFmL0cp/wID6VVk66EwdIOD6MzNrV5wic4f3ShzVHH4dSPEDfAJVLmuO6hk3KOiRgMoql+FQJh9P+r16mdwsiC1xBeGCjtIEBjy5cDftCPoPd4nYeJbiG82mDua3eZhx0FCf+aq6vmYDh6VlYDAsg4aRRea1CKk0APFAqp+BnzQmX7AQ6d4jizdJ3iNF1wk3mg8SgvNi2RmqlEluOVYFiDRuvf/+k//frw5sXDw5mU/OCU/y8TzJYwNhghBaaxOBi827/hWurQ59G0pDVY+dX4F9N9pTTbaJ9UfOoM5YjJeIVueAYrMcuW7NNx0E5EDb7inAD8Ksvf3206aeO0HeE2yvv1zciY+simPRzapRN6sIzBhIPjyJkBQZosIVevvQAw7lD4oa/wXvQTsnai4j7DOP+c+Rp2ALRkjIHKV32n5fbIOv1GPmfdjM+aUhDN6Z156QbtXoYWtSbJqKTcn678oQ1Ar5TPxaiI/kI3se84cDK4bDCW/HR+iJu6JgLp1MHL89V84dsYKmpTcbbN65MFEGNlMjUeTjaWjAqMW2RDDOGT4eY9WlBvKGYM6DsosSnGa18cYAXAh7PPfsQY1yMSfYkB/+YAPlWCF3l3ggem96o/JXKi35K57vYOcOTMjjwX/CzjyWf19at1pjKTPMZ4Jv1A7yvz57voRHgOmgSgU4SmARHOPoDMAO63dPbuto/9wpmcCUpn+tHuH/0sio70/M6aGTAbsPf0MfpuG0L6yXpunJzNMvsW/bx88rzqgacTeJ5F341R2nuAfYdcYC8uunPG+eoz9wwZd8eu8pVhpABakpNT5tK6oO2xdpK9tpplLh7G+cJe87l9jbEvHU15KufJ82Cgt5N6l60OKm9PkJScEo1nP3S9UyIbkFV2I++j1yPPmcYV2s25n6wrn51Hb4/8dw1ynHdoW+89vkw6uWUrDdwGFOUZfL8RWenjFVsyNmk61gcAy/ngJLWNqLVpsoiDwkxgqAwJItvrl5BtN9F7eMWR4cmmwpEjY4BnRQ86i2FKgxRJlsyWXNMIOZxe6CPA2AnE6LuW1dNAWJ9TYI69+/QhPViwB/zckz2ILHJfMQAK67LYptAJ+9OgFs8A+IENGnkc/cLPAgc4yBNEcunO2C+SOScLIPcnU0RrFyDbAQQaVZqmZoRm07k+r2tcx+Gd5nvQgtbGHm+5bJfAjgIJrx1QyjJBtthnlWJ9ybj3FwP6Wq6kVFXr0I/kkf5HX+rznhJAs77J6AvA8HxHK64MH79HDfpMg5NJTT+SgJnR2eLfz59y7rqeeEDXURApsuU68pUeVodvn6eRoPQAZXATGBgmduaDAp2icfGZ2H99DTdYDu/p+RKETGmmSwqURf3t60T8lUWRZ0KuGQBoIWej42sict19E2ZbSpuHB12F6BXZw5FAUaeeJdEtNlmL1aZRX9ICn2thpG737Endpl7PaMjzF94cCBLmXYe6UuAR8Erz19o+vNfoiM/uHGzBMT0D7GDSyX0e2E0apguyx1G9Urf013ZODCZotuJGj2oMXo3GCSNPH0Y7ljMucNKyvPZRclKWcj5EMPyPoOkaTCOZjsJkYgMK0FGF6QL6/mNSpCF4jFz/+8WMrxBzVe2webEiEMcwOQGUZG9UlgfOYUUCN6MDBL/Q+kB2B7GNUX+ivHpuIV+K8LJ27QFMpvUSmRGYgTB//17PK0NcAEsMLDOse1kEfEFxk750NyJOdDUGdur94nSh0MSQ20V8OslCh9Du8o2Vdpo0rQIeB1xNWl6/efXw7t37BzV1lMElAMrO59Rs3R34Rop5r58BfiJipHsuylkNkYJXnSye5blxivw8S1X5A4HuHhKeEpJ0pSjqCB+n8Y4AZS1ybEWTEtQ4NysI7dRJ8M9M1FmTzi38nrRaC+QBfawY7EDmJ/8+0yXaiNcaATpUQ/brr78+vHpMTNo8ZxBHBmOcfkf8v317+FN9Bmak54meZ782glpC8WKQ7b5RA3YMM1LbJEN0XQOibq6TLzm/wDLijPSEVoPyJmMJw58Im77bvEIaexyoawNH6BC5w2M8xfcoI+jZNGHDLRkVuVbwz6ZHn8tEETpjgEh6f58azuYP/r6nbmsnSQNch7EyGvy9cXzbCF++2BnyieBjZMBDyOHdk3Geopui1L3n7pEz5QCuMZkmtC9iWHIeMdKSnn13Cs6asnfIGJwI73nVaXTTJJpUAwIQgfR9vn+zHMmzTF8I6+HTVXt7+My5ha6rfK0ai2F0tGxj7URiyLrYzzCSqOtMttQvkuXQy8m84vvFWpna4Sg8EahM+9ha3U3zDldzDRvOOPQjZ8xjA+bbKJ1+FfD1lrmMvoKn9D6AvHqXWM9MQ1lkEOeFU9O0yH6ZztToS+u/Ze0c53F0z9ZEZzfaxhFPb0+HtR/IvDnnnOf96ogvsgfnkAwA81g1dKbBJtObAlROz5VRCkTEoXPZHVp/7KXPOzmgI6U8w1P0xB62fssUopRg0YPKPDugXNsYGObO8qLRL2BMjfuLnXvAA5/ZRIZZ33HkOnPhRNwbMMeuRf/3OUHDrcOhka9qAjYy5UIbwy8AIjmbgOstk7rHRgMA3OvL5zj4CajFgV35I3r5Or0GKggj3vEkguofpeu1fejzmXxT20GVhfDy1UzrGcCIUZ+yn7Fdea40uR0dx9jKG3h21wdrU1WEl3Ryn1lnEzsrlsBCUqLpJSZ70TXrdpxkx6fUCP4KDaaszvyjviJTu48sIlOP85fTyHr1mj6f6w2tVXd7fU73ZSxl00xnYPTza304kfHbotOPfX70C7xgG2oi2ZYtl5LGM6qbYI2AEcvB6TFA1iU0YDoYIEBrc935AABt/9r5JAujJiQsXfmBySScCVgPceR1HbI6yQj2GSvjQADB9MfQc1nPDnChe6rhocCYrDO6zE0IZy1udDw0huzwWU86vU3imSLQJRRkg2xmkQOAzz3NbhsjTjBbAEDszeg3ABVAHOjfINg0bfQ5MxGhsmv1DLKlM/nu+cporVPXlR+sTG7LtAGklVml9xLUnXICXzON91fG/be//e27hKuREKHcD6k7outhK+hWxp2KGCTwmZEUUm0xuEMAMYqI6qPgjGBNxKYdD5RAoirp1g9TOlV40i2UCmKnz3Ut13RpXYOIelLQ8r5QWzmQBgCcnjsCdQwjK+1yann7goi9fHx48+a1a1FkLAlRtFAZJdJGyjLAoLbpWTAI7kMYOEDJiXzRFVzrT/fy7AE/ACtWum5qdYCVyUx2CYO/5/nraTDhfRyhjNF7xvXVmMK50VE1eSFCZhzZEWoAAFY4Iyh7/BpZIQhIFBNEaPSYaQ1OtXvh2jGneI8RrQgNz48A9PUUXZtUrgAyjz5jNR15/0GR41PvFmEQAAYm9DM94bBA8xj6TimTgCgwKYDCdzOmaXdTt09NJQLTzzwAAKlQRwF+TNOpiRjqWXUtnavoCUT5n/Hh3eBo56ufrb+v72B8vbDDcfir0WSMsJMDlNNfJ9A1imNob1Q5hoZAuaZT+FHXlwOua2/a/vC5GvcJBACQ4NmCWKZhqGl5Up9Mz+ME+wyGbqmPJDuojSRkgoz4n35WM5loIa81LWpT66j6/29qEvRla62DWo8xYEMqIOnKpkrpxBBRtCZOXeTrcdgDuDmCMGVNf7z708rAEZkaxwUfKpvDSP2kLUvmkX6XSEs24CgXHL8UDZiubnOEW7Yuv9fMbAy7EQAIAv9OtCoR/NCdCyfWobMxNZkMRIvmAivL0gQKpyY199AqxljT335Re98GY9XA7XnUmNE2Glkr4DMRKGQYGU3pYH7teYNC174kwyWph+gkgEh9j6ioIxoFALQuaf596uw226JSX9vhVKrl6b0S5x6jVMau0zxLcUMboi/T5fMYb/rxpJhnzx4+ebRRIpJEAHGMN3IwDoNlnPt3ZMTZ7jMORfVCyf5eM+KQMegXSkpYZxuQeS3lZqSN0tOE7KjQ62lKtzYJNoST8o4OW6fMqfMB9iwbZ0/YOqKQlzNys88YWoqkQivwzOq1aqKFHsTG6Ijzcfyjt2LMneheOyeO5o1j02tb8I7xdwUg+js9Fmuub1lFs9eS7xMC2HKHBpLWRmISzuhSXUf3ORMpkpmyc94n1fkEhw6/Hxo4JXvwMrRlp36AnpSf1lSD1UHpXaX/nckFMFK1uHbex4kxjY0Ob/rV35Gvp6yjwfLITqLX1xKQpataU8sS5Kkc4IDnp4klz4yNFj6dlo23qRDQBJm6HbTzfgZJzvnaTkz0EvtFAECSa04gJzw4GTfK8pzxu9gM8EQDAFxT93l8PVHxaYQa2y2OjvQ3MsQO4peUTaweop65+h1xJq0/0RGWw66Prszc0U2WFy+iz/lxlFS63XSR5wxPxrZtfei9pT/ByDM59PoujrfkJDLKZ34B0JQBEL8D8ITMNMAjZd7SwwH6j25F1V77J+lVAliRncfBbPlj8MHOX2yAHv23U8MKuEH26NqyR62/BsAWfZJ1wLNozT7LmiLDPfUZbGxABfxBO/8DyuRzjDpMEETvya/Te7KFXdo2owy1t85GsJCL7S/7TGdq327KLsJbkfN2rqe0dmWIZEaBJuw3YKYDkVNOBYgPsA3Qnd6n6biq9Yg3yKTQHsp+dIB7/BP4DrrV65Et18aTp9eMRtJPI1xKxAcAIEuIKRFkHuDf2Z79NoFpZ6QEY87ZxR/Xj/nwf//7bx7CHofrMU7NpGohXEj3jUCZSMIItjDDs53FjTKCoELUx7BDuClN6LM7aB7GaycXw6CNWYSmrq37vJoxFAIA4hhkbYlsR3H6oTHwNdLopaL3Se1ydNVMfua0e2tIH62Ud4QQ6+qa3kwN+HKZdxmHJf97H9eKPUYQabD5bAxJCxEbVTGKrZxnHAgKQUuEsfyQZbBHcuT7EBto1044GONGSmfTTwElSKN8wuo+AMARThfg2CnZJcydnpKILoID4zvXyiJNM2N4LABAWtN0aNZnECLQyX5n0m9Zi9Hcr6njloOKUE/EJ2tfWiuwpx25o6yD/sdmjKPfgprGJO6BUCg4dALdZHujYGR0g+J6lJ0E2Oy7/34IDXfNXTswTzmcSyukfo3R0oYIxmf/FvV3WQOf9/WmCedem+yNoWvzmmtjlQmQ2iP2BrpnH7ue0rWH379bwEs2iB+Vyutzmgjp0u46FTiWV0WPgYwA1pp3tjLpixVNRybYULHDc2jZDVOkMKeEIbIg6dEI145Sn3TuiWTmUgWQJF1T97AiG0Mq53fmVzNv+0+n0tLw7OooGVwcB15rBDQ8Uag4Nffzhs+2E+1MqJilhjeJhI3RxzPgTLQxMncZ2TI9WBjpZTS3ZptPRPGIkgDBa4xKoXtu+1FIOICsryPfPNuCz1WSFmPvyHzLyotRe9xg+DnXiwOLA4QxKWA03dyvGQ1txFueuDfPGVEqmnr1OhEwHH2MoaRnnwgNugp+biPcOnX6HyCvAG/o3q7PvP+g3i0xaH3+lCTJ0J3SmZ4T3XJCIIAAN8Bn5ABlZq0XMWBbdnqPGQ02hjSyhaitaWkbIZ4SMp7Z9LsRvzi1OhaelfviVB+HJ3XZlBumcR2ZTJz19wlK6DzokH91eIhueT2TBQAAAF3iIKMzDrA5Omzod5+9xkgBqJoWp855HZKJDLXMzb6QfXeie/eZ8vrc6ht05WSpRXYHoNMPjhPNR01nk722YOkIwtYzp4SincOxSUaOvBr+PRGv3DOgbXRI9GYAJ/aOc23niX24OFSd8TA2EZF96S7TxUQ0j7GNUR3eVImjjV2aaY7Op3+V7ovzoM/ZsSkApeU1vVu4l/gnZxvnuvkEuwf6IQ19dYQDCJT20Jjv2Et9Fg50bCPQk5Fw+KLm1VdGH30hAAGc1o/TLDpxzc7JKhkNZh40Xz5/9qBRo9ofsjrWmVXasstV6ZI+dhVNKqubf/NG2y/ev8n647rwJA4c+wCQ2joO8LJ7h6yPMrY0toiezSPy5py07mO/pofG6j4H8wJww2fmuQKD4uOc1HrrkBE93uMZARewYeyWygDQZ8gAQM9c6OdmSyD70A3xtU6ZEnTGNZzFOM2F8cd4Bj/n+BHwK/qIxrFen0vaHhyUEy/Dm9p3pdnrfQdTfvppMwE4k5bxyZI+WciWse7TMtkLM76PfcCpRt8YJFP27tTEUzoMUKprMf6QwLE+zxqYgLM9VAgeAM6ObFI9PoCHvo9dKV3KWnoahvgHgMIyZrKIKAmGZu+ygecMmZVPMdlxasIqkIXMH/5237Utq0z/MWwfeCzR/wGmZ02UzB77ajJY/+0//vYdRCkPcuoeTWDlSA53ZFNnDinOOAKxjcUVFNNQxgbDIC80TXPTppnjuwZepR0SsetUDYzDOJtBqkDizOw27mOE0dV9AYkR9igGdfm2oK6usdsEasCENtDW+Zw1Cwgg8k+qUBh1OodXswyMNCINRO4xkhB0pMX62Sczgb3k8A8BnfRtvZa1HADBxgAolDv1T/3K1ODGOLtGuVjHD0205ChYW8wJOLCd9HgbFYUkt3MeRRgheIg9Smwdw6Gp7TYqBlWEcwxMgxWD5K2QqJpa5mn7zMcRT2lHFGrWcLps2zjXeiYSdjfC2tCHaRYEuNctmevPHFjOqBUVe0m6JZkycgoQTmsgfQ+ayQjLp5Qnr8FTkU4HwY4wOgK7DedVRqOUEJitYMynTjk8tcRJrUvWQ5wbAWqJbrpOacZzNhAHHyrrhjoz3T8pY6kdZaqF0+1cY3kQ5DVmB4TJ3hKxCJ87C8d9LDKf9gA+SX1CaQEM4lxQAABo6bIk1W5NVMfRlJEh3hsrjZQiHHoJLziK0c0Op3FUUgVPXSzfI4VQCLaIJ3x5asuYIsFZrXxKoagdPQzM0MLh4+aPk4ZWJQVN8xORPbL6NM9beUZmQ4eSx2nLfscIXnDEzneAwN4TUooBALShyTobs3NkcBtB7fi1jPEzlnPgf1f02+uyfDkRVORaeDv7QT8Fv0Z2lMDYKc9C1zT/8LdE7cvnMYwxqnXd169fbX8GvX5kNqP+DkgivuAZV36P06a9ET+0/vFzlk7+9PmjDakYb8oGS4mS+MG1ruN8obe4F/p61PglAsizxID9MWLPtXAQmiycDbANvvKcP+qugoQuGVhnfCU8w17HoTwNRTHG1ANkqGczDPffQ6MCKVNTOh2TKyKvU5fdg32AY8z9kCdr30xmhwH4KXfqFPSjw6nHPs08oQP2A9DXmVpTysT3TwzQbnhlV1wB6CBq81rxkelh5lBjNK4NhJFpB/BEf0k7tj2yJRv0EjiGKnoGOtDn42ykFlc/1gEDuGv9PHvTsuiGiDDrRXb7c5d10KgyAIllE47/6PcTVVXvDZVPpnGyg0Pbjyr7GT6iOe4L991RFp5+NC9dWYTUamPrtt7E2bIDfYvyZ/9C+zif+/w1wcHfnKkX0PbFGUDuVkQ7/XVOhgSlLtfMzAMyZj9jsuVsDgDgDCj9V+Nt8yz5X3sm/S4AQHtrJ27AFPZCpIf86+DfARx6gthxVuEBrYBRgDjKZHWa96vHA7wIqLbXGNuT/faeAyqSLTJyjNrsyKVE8rOfM1Fs9vz0PjiNRHU/BQk4X0Cult/QhfYZGdL6bEc6Lxg2ZWTDu/3Z5pWlt9J5fs1ly8ncwl9DfjvjYkqTG3ijnFW3BOxqvYBdLnrRM6Tk8kzXYZ+dQT0ZAErbN41U42rOk+voXrZrS95qLWTREghsXnAK/jSkFQjhoZUjv7xXCpapYfaXLw4oCQQwmDd91GxbvkxjSp29o+7THd8ZBxPk8vSCGR2bxpihW/3ejDhlw0wvFJVrqtFlMsweU2b3PbRBiZr+tn0zAdDorFyX4ID49k7P/pyNm2QZADqm/8cpIzX/Ymcxat6gkuRdSk+gVTKMQhtnnc/+7T/+/l0HpOZ6ROYQWoxp2wVMF/cLow3hrWOMdziLhwgUkfWDjUPncRRuWJA6XiKia8BPY7U7AHBxzMZRwMDXw60wsgMVYuMAzATVQVjM/Ekoy6TbEglDoW5TvjFRl8mGOMwojtTGKCdqT8mD1oOzcVKHUgLAIZA6iqGTA0JIf990Kj/DCH4E7ToHJSTTFFCOy3EQNgXMY2tikHz+knEgikb3z1H8l5eHkK614jrzdaYK3W+nLQrodAPv59R71OKfRi5T1ykn8RMR5al9mZpJ9BUAACAASURBVBrwQwNpYBShqUiy+iWoSWSeLQ1aJtVVTmrN2XZduVvQRoG3gdJPTlNAEMdev/ePjsd0Dl+QY4wMIGaiDmOs5BmSDXARztbA4ZMFbm6OEQKes7JQK8OCVD0MojZKETZHAOVpOcc4EqePh1Jb13FC+UzE2MLue1DcAAbpidAGAV21GwDgfa3h44yLYSoHe2/aUpoUDaq2DOg4TwFRUsPtGvoZB4ihyz61EbboMNMXJtqo14XuHxR55EY1lLOQt7M15TR0Q06qwCoN9tMNC+Vsj+BvJ9J7ZqOK+jyE9aQklqF3jOEBZ0U3E4Fz/fL2/xjLbQGS8DoGHSAG/BOjIrNk2Sv2nzTBXfNEcY9S6akup2s0vI7TdcCYpELaX9kuzerinn2OorpGx/XaRngKYPRu13cOfU8Eh4izQZiZ4XwznNL8Xv0eDj1ZMY/BpN4ox7g+EmGffwAX0Sd1gqE7yZ00VcNQZ62iEbJGOANFTxqwkoyHRg1mDgCAgWZZN+UHXtWMg1wZVqmLHgVUDiv6DD2W2uDEijFKWLPPgzTgWybF0o9rDs/gVOg04zFTItNnukZsp41tA9vsce6PPD4RcIzpls2WEQsAZC9af0G7TAVZOTYAQKKqpz8AtooO6UT5zx1zjuVcGbA8WSI8H/oZGduG/HGQJ3V4SsPQB0+tH9CeaBHNeAPAJLUbsI7Vso9a8XZFB/wHRKpMAc4Uw5ezCF2d/i40NeY+9KjhGfN8U/M62XfQ5tqIlNXISZpsMkZALrhUEdN782GAAcuTWYi+h63nhl/jCPR+SLaT0mveGgfQ+k6NhF+98jXkLLxTKV4FophQdHFyySgcBAwb4tDITHmgn87odvbKulY8WHIPusMOpubXPEsGw/APzut5xnskv1L7xw66ZgAETOyJWJw3ASzJamXN4sS1PIZW4RvoH/ncMprXWh6Yxr7l/nrdzmYFibQvtkt6itXNVkEukgGwPFxZnlzTdoKbutEfJGPACcx1Q1PsbXhOz+8A1DR3Yx/Jlu5nDo2cfhm9JkDTo9uSgccPMqNthUNXIw+Hj8XzKjnz+WwZT4I00W0qcw4Y1mDEnsVMBrjbgqwXZ9d+DPxVGQ6yPYakt9y4AYz+m/IPPcvqvMm8Nk2RTVq6ASBAvx/Vd01Ouko+p7TQ31PF9vPn5mvxrWw4Z7J9f2ZwQ3/L9pScMgAx2acfRxZ4gsU08w4AMaWFKu2QD6GSy+m3ZPqegEKy5OI/mVYm46PLhdDrnGX0bhx4bHR6kuk19t28P8FVStGQdQIj93xevHj4+SeVsR6QOT5wzoXy7GQyhibOWU/Pk3///Q+PAQSZYSEgI1Z5o8iDOETktsHYgm8VTxEKBroFnkZjbIqY5sgG0eX+CD47XoPw3g3E/jdNjHgtkY/Ukqh5zc7erk6kFrI0lQk3bJRlmWOaF+k5HUV2+na6RjZzamP92ijhCMX8b8Kt+im99/gqM48liERYGdnQNUqfHz5+iFEvgnz79qf0MqgZkUSP7wijhetE/EkF9bVxOqeWPYIwZROPL4N6/7Offlb+BthgjAjIHeky2bM4hQhCMRYN+xbpnWZ8USqJNqPoxOjLJLO4C/ptA1tdMWmSOCj+AAAxyp8/qMbO69UcVCISjOkZ564NdZSaBf48BzSJcYSDSfS6jbBz/lZvJ7JWAEAr7KTgnv4V3rMREqIiHHa+A9+1cLWgWSQ7dU/UUyGE9hkqFRO66+dfQ3DOz8qxHCp4n8iRkEY9ZwCE1PRhZOHIIF9idJ2UOSupqTNbp+ICkMTwFIK7TtJ21Q1I0vyIkoFuWoHQAMZG1DwbdEs39o26d3OhoRGfw2ay3Gd7Rw12BI2Uf5yGRKvD5xcZ53Gi1465uFT53EQgRkZtg7YBRI5jFEBpsIgbO08PliciVZITnZbeX1ynolKcWT/0Fz7n2QcUQKFus7kzFcVKdJuWaozUidBz7exZZEGySmY8Q62/nSroF+fDUSMbCvFvm0agCaq7XIOH/B0gxDLoZaJl6BUMTOQDazTNU+ZlQz41dsjAK//mudAxMQhCwzx7FPcZzdcOGbxneTHZWHeQj2g869Q6SM8OAIBcjj6jzAi+ZG2+12QAHFl+IveRbsyMP1QTkIzstwMA0DV+eW1oyusvooNfvI4CB45hnA/HeUpDXdbsZx4QgHPj0ttIuAzM2DPJDmAfoWtqNnFYck+aSp1O9rzPWTYgrvcITkCvnLVet5wcQrzXbp9nyn62k8VnnaY+0x/WEerstAICW3eZX3Bap1CAbWnbqvnxND0LMEQAAzD30M0ptcBOMM+vLLhO5+i+UJTT5b6nsdz231l3f3h2Mo0AbPQ5RfJjBGcMGf9jgyrwtDzmXhLpo0KQRPup77tp2NTgtqzDIZXtZr6fUbBcMzbSOS+yxVjHZn1A/6MToQ90l66XMctn1DX72PLiTCu6ypCW40zdYV+hWf92luXpTTPcNfBfciWgibb573TS9+NZ+zXog2sgnzxtbMpIGlwwPVdzVmQf10EmYWt0D4C2dZb/AYynFjr8+vzh/fs/Y385E+bIEp+j/ZQz1loKBRsDXU7vsfPMYSzOiPM8zt3xNwTQhn6uAAD6jGdt2dT77syaGiHa0WHJRd0zfc5ONjI87bMfgJdGhdaNU14o36DBLt1XDrjtsBk92fajXgcwaBBD39PntA+cFX3NOjtb63I5V5X1aY1c0/7oNHmWfhdQr+t9FwA+2RaRp+lXoKAy9ET5CvJIoL/K5jz23L6AprmkobjsEWcdy9H2ZJjhCBOIlZJfiExWgPdlRvm5jDd+DynSIjnsAOiw5f/d78h+js4gk7Uy7SmHRB6Jb3/95RfrQrJf9beehyya9DFL0MrnMFPjOJdn/8+HT99ZyCI+EP10Sg3yyEZcxzQtQaYrwjGaJgMAgjMj3EZgOJtcBrCQlHEGfRdSw58HseAepJldBSFNAeOYU79oAGA6MprYu6v4oIC6z2fSCkvQ+YBn3JY2zfviqP1xbM3kRlQyQqPLBmIARkEwvk5/26H/6WcTjSKfGkMIY+A4iijf//mnt+HNm7fuiGmUsWwvoqkg2hgZASLyv5xdlCBGmUAPPXOMrhDEq8eMrfhBUM5rOG0twHkWrQMl2SithevQjO4lRErKndpsGJNuyp7zPJEfo5dTn8h4R58/TZrcvRthkxTeX375xdF/7bui/nbeJ3KmPbaRovmgdrTypNpnC/lbkyocBEAhjNCeA41yAgCAOZRRgiJHCDD6ckdvVTTNkbepIbZBO86AZ6pPTXM7NzEu4lzwfJy9aXNmzRupZo5rN9Acw7kVM8/Lb60BAdPOSxvupOU5tv0sAicKVWhp1sazPOU8tEEFWn1RbCj+ctTPvpoSNwpvucxYoOXZ8B78GqGY807JQCZsuK5NCo8xPLMxTH3YDI+K4PR4SGg2UYLTxEmXkUzYcZVT8z8StCLD4dM2AFCKCGg5aUSpUTzsVZ99UtmnlKcM/+xbMmTuhngcppMafTc8kN39+2JATCqZz/jk8ec+FVkN+55IOzSm9TdownOFZhT5yRgpapfNI+NIoMzgU6P49ADwyDwaEp7Zxu2sHf5MamvTl8eb2imYiPJ2rT+p0XFoTt3tOS+BFmkAhD49xiFNEw8oAbBlA6j6pdCwKGncJ+1Xf0PbbUAs/9xAngW7HaE4XdSR5zaCbt+hNA0AlLXB06zBwMkYynnGAFD7/nRdtgE6YAqjjngmZy9V1I/ngM7a+YCGbfJNBkbOfInPeq1/+noG8W+ZIwpAyAEhKmWj0rwyRt7QBrxLxKjPTfSDAcz97sYztMde6zsfVW86EfN2mtDHO9FBxmhN6GlZabC4IkCX90rX3J/b61D013XLoxS7s/Ns4p5NozTTfpDzSN+SyEDL9mnsjPxF7nAuROpxjjCK2Rv35ajJSH6/wCBoR59RZFA/6QH19UEd6NGT0C0gafNOaDmlQFvzXNMGdL30qLk2NeUZMgs9tkpHiVtHt9y96zfOWOswjw6v8GwGpSaLs50i9pJn0Xq0P9DbXWYzxho7jlKxfC6AFoGX3jeJNtbGM0PDd3sRfX6VoWdN6Lfm5dV5qqGeUg3rg5LvdHBv2LH1epcUQrqsDbuD89NvX3umVOjfKg9TGWI6pR/nrgFj0aKDKWVbyak+/Y7OnPfYnTQJZGJJnN8js3NelEq1XEC/N83pDBS8yuSf2DCsT3+r/Csp76f8037S5y9OXW99vfv/XQ5w1vR80ufRX8r61o+i6X1e+ttB2qJX1gLtOo1+eDEd65PNC32wBwRH7I+MM+3nlL5foOD0HfHzjl9g20GBUzeq/fLwWQEoGtyNHMu6k5J9sY+HtjTdSTZV7PeXD1+cMTzlAM46TcA3mXYzotdlNCqnDmCfc0uARvcACD0Z5+HptSXIQCwb/M7LPvfqV6cztY+lnmY0ZKxm8NqL1+Kd6VuCDjGdjFaUPiRTyL066C9G/xkBAB1FQKDaebSTG+MuCuRHQ4TaiR4fE4PwpHWyQVqg0lUQXnb0hJ58CgDgWbNKyZ06EWYTm9AHCLDxTur1HPwRPGFWvW+mmChuCxbVxIhpTPAypoyike6r16dZzTTm8zU0qqUi/31wSoFOqm+PL0udBetC+GpNv/zyqw2OT5+UppbxgQIDovweXHv27o8/NvpPZgT1yLomQkFNwySMWI+NKaIy3x52ZMnWvwHiuPY9I/f0P0LI51MO4P3fMCvOJwLiKpRCK+ntkPpnf75QToS/9k31stqfgAJRqGoO6f2oMRcWZNVhNUovYyDFJAIA1tmezdSeucnK1Ar9+T6gi5+RqKYQxGred6kJrskQVhhzL9LNtT5PlBiEdcerDKjEFAEbGi+SpoRRknMUejimZYEwTpGeKCB7ixHTKCvCXe/pf62FWaiMu9HrZGrg6PA9BBl0igBpQwDFCQCQc5hmmx6RQzfd1H2q6SI0e1Hm9XwYevf7o/j4Xn/ugBLh6xiIAUqchky/jupsC33+gDyPM2QAbyLMuwfbFPKk5O86ykHL59vZqF4JN4PsGDC5Zozl6dNBJHVosI1lAz1PTBo4Cuh0XU/H68lM2MkDgDk/dtfnrJNRcIAlj5OrZnoY582zdr7tGKXE6dITYcpDMEiiC5JqaYOd3iw0orql8/P8OEZR4pM5MU3adE8rfynt4WUAANPupMgruhd+G6VeABrRfZqlItvkFaHz9Bo1e0fmn7peyXH2Dp5K/d/pd4IBkvczNhGDnXPMfQ6ABG1HMpwfjFtoFd5sgxwHnHswZ15XSX3m1FCbthIp5YzhIZXOST5icEIrrJNSQY+tHP2ZNaRh7e7lGDsYwDxJrx9QAR7r3+wpv0mvRD4duU2drjIMT4QGecL6/ZzT8GyjKZJXU2aEvPB9BkjImMduQHqyf5BJOLqcJ7rpqfPjrEQXitp0j5o1XGffeL5TWngAKOtsN2HM816dljMCM0GK0CM0gb5XJC89dk5m0tHpkVHYXc4gIBN0olyUmHid23D17D/Pz3npd5d6AlS3Q9PjAunrdIDxjAM89PDd2WGWk2TRDVAAoN26oukO2yRBg8e1CZhmgU5FbWGz7jV6DFrRD/uXZ6/xbxWA6rU95WRvunUBVg2WWHeMDm6QET5u+4wpCLZjTQeRQfkbB2eaDlP3PACszpu1WiZd9N2hbvrTLL9OFqzWyfqOfDz8Y9qaHgC9b83flF4AgiBbkFXQp79fQO0PcmQyiqD98Mwz6xDAJnr/wMe+dmWCAlamxCRZugeko676RNvhdeyunNnhVc6mZTDAsWw2gMUEI0PjXMtOtHtWYFOklEn7YHDx40ePwmsbiz0mI8wSe8o3oZnmJ31X1xGNaj2yLbWO3/7+d//Gx0LOctbYqnLoAWlSCnmyHWw3dD+MSeuXPQbPZUKEdMr4kvgRE533XkwWBKW6lCUAInYjP9Oj/IQXL+0HyHdK9mKCQJL1jyoFcl8ixkkqEyB6Uz9MU8u+Rqe3bGAPdKZyuKPXJ8P8CTktPQN4ZyBQJaETvNPrb16/TjbCABHYPvq31un91T6M7Qefp5eWvNvhN3y/+ffau//j/Uf3ADBDPVPUXDVJmU8ZTZ457aqlPEZ4urYjJGPkxenXgl680GfpVJ1IHE54E4mV0qSq5KAzr3Q7xk7UCkV0N0aznhjBHNAiwZM2nA7bM/t0nGMUqgUajtZtjBsbdGYiDyLVXRsn46EVWJg+GQAYyhi9RmxevzFRB6iQgIkxKwOZOhb91j69fZvO6JoVnrSZKDsLU4EF798n9WNksc+xDE0rWDc1m7SkqRuOgRMF7xq0cppAABFeGKNZh0aWnSwLjApUAWmCnq86jZdM1Ox/pxKPwSAETs/qyMv0dMi6gqY6RXjSATkT3S9C6fXDm9dvIvhdC3RS/i7RrunS+/7Dx4f37z8EmLEGCKiVWsCkxGZfTho+Sozn1zlIsEZ4PE9d0ihk7XUiSMd5pP5SqUoIb4wSRxBvnRat/GiMRXfiAUgwyFFiCHQUgwAAau5F20p3RFEipKAfzqydh6eMb3iOMgALK0aIeLOg9ziSdojKoWlj5XJ9iLaUAO+3w4FxnRRe6rkjUA3kkDI19BwA7ESbLbQHPERhsQegvE1XuXeMt7tR0vLn8EeyHah7hV54bgwoDCA7/2Qs2Ig/hlQ/v89rRmyhZHqdyGLKe3bChW8Q3j4O5ozL2trR7uodg3CftRuw3mb4mu+q2QwZXzyBuakMYzscUz/MCEfOjf25G4gYE+geZkj78xPZp2mbHVoiy6QYu6lWaoNPCt6pnz10P3J0mvCcs54stomQ5XWabk1q4OyL1zb6AB3AuEpkXjvXZIoYwB0wqU8fw/dOj2tYV/Sg+bb3DLDX6x6dTakMadWmp7qx5ArNvQAf25nte7VRL/kiWsYY2p45NZUGWRWeuzYURI6z99yn+a73b2meaMpmqVW06MW1yRJgVgz+SfEd4w6ZTwYB+07k1uvZCQYBs+kdgVzpVPMjl9O7pNP6+2yxZ4ganefPoZCKjOzwdU0859DYq7tsWxnLGUzGmA48ttm10/lGuObS0Hv+ORYuezfZJymHzHz1dv5k//XZ6evtoAFAEHDCfjz2A3wRsBzgFt4yTxXlmu6nhMG0MXPr0XXsxaGba2PBnMNpXOh1jGyOzToj5sZxWZBh6O/M7I49AlABPxL8aG7DHmJtdwDMgTNkyshwaA0ngD2GpvjdQM/KuTrX2AkJcuVvdTzPB3rt0CB6h2uxj62fyUxpm4c+MJRfsR93uwWHmDrq1SNVZpwjCU8vbQ+YctfH+gwTUno9fa6sIRcbYNqlIHHm+if0XaUoW4YXkDf3PyNwW9bhBHN257403E7zRAEQrau1J9ASzT91Voy6Q0ZxBpo4Q7NN9sdz4yco1PYedGPfY7It5P8gj/R9BYChJ4KB+rf+JsL/22+/rT+3XfzH/sLnEVkRDfe50PejQCURX2cIuLSAiUTjP24jToFV7oqfoDSj/aaLqY+NrIbszSknoFyA+wkA8DhITSXYAEWcaPcMckPgyhabrCaAGPb+KQAA+RpZMeVF08TV/DslkIeHTtNqeu0JBND+6Vrew5rWwFkZgFH/swF3DbaMTWGwcJo3qkTX5+7/TykoOuXZf3/3PmTvkUwvH16/VjfERPOoB4lDd5S300C+BMEGvaKOTk7i46MidOnuiNNjIpgHQkCbOEeId4q0FzRdSI9hdToAwwQtkHBUY8h8n9T7NDAxcXzNWkiVHWligc/9KBNoIQAquI7wEAcC5O4oRPAcAMDPPUwWNCjOAs/wwlGkpLB5rMZGiRWJC3PK8V+UuqLgisC4A/SRnCMok46tNX9U+v0oRztAEyGJkZONxhjXmgQAtNHEWekzSZULYLFjNSqCZ2E9TE1tL2e0Z10pTGJ20G4QbgubMSrnZDZq04aonkUlEpodT/YA+2WhOyNW0hk7PRoUIRUA4DrAjRSkZtdnNGn3otPTXPBEToSA6hzk/Ot/jyUpwfj+44cFABD4EYIxAWiEqfVlzRYzq9hWsOwYnSNEcfL1YfahhY0RwWl4gvHevGcWry62kAzK+W6E8z7XknBcWp41UAJApkNm2r8wLYcWZsTLLe0pz4BiPWDJIePQZH8fY3rTTN1PZLJXOkW6Sjqaj7ke+7cCuPgJBVrtNnav4WH4ln0T2ECTJJQtBm4be72WBVWGTtugIqIA/dADoGUehlPAqgAKa8AMAMBZ5b4R/L7PyCLOO2mmJ6Oi6WKBkktd8cnsCt9M5sMIIbJDfP5Tf5/ynACW1BayR92FvGmb5+U108JkAKxsGcUauZrortH66eIreRAn6qTJHoeSBl3h4SPzIr+JivL9PE/S/omMOQW4MnWy5mR/tW46hmoiRndjm2fs/W5e6L1oOoKnc8I534uBWwAAjb7EdzjqrAM9Tp8ZZD78cDcieR7LsIryWYYX+Ga9MpkB8Hyvzzz5RIPB5rWmx/7uGvjV5I7Cdr3XkTI+C59RnpLnzxjEK0h9Irdey6ZZT7+LkWvwN5HBGN2JBDLtpe/d+kt/GwD4GnCp37vLgKFIXxe+7X3R33eaar3tcpgpUfpRt58613P9A37aQZ4z9r0HPfKaCwBA3kAbOLKA1pT7AXwpwESKPc++fDxp14Ar8IcdXI+6PDYL4D1rb3ABul2ZTbR0plGyR0tXU8bW5xmn+woqcT3JLgdFhj5weAA9rs5RTizAwrXnDyCo5FvobeDue7nKBLrcDfwlGaexi7kuesn3WoDsjGZOYC/7p8xT0oPvdJVnpinnkfl3XgJ0aLl0GqFd6TX7HP6AlpxG/exkz4Z3Tj8DP89cHEfU/6xJCPBhP3tni94BcWx50a8bpklRzYhWn+0AvgTToI/93tj4AJ+RK9krACrsNfOJI46nyRsAX7LYlP18eiPBA9YfBijOnHv2zec92djYSOhRaNPnMrTG2SJnTH9MjXE/ngI5BtxDVsqRRLY46+AxHfWxuSXvMxlp7Lgei1gAls9u+llsIGwmSK3ed0/u2DIBKb7YtsoealqCmu5lfLMW7Si76vfJehi7E7meIMAzNxOnDNjyx5OdEqzw0VePhOfn0CfYcQWtD5hI6Q/lALEnjr/KZJ5TouU+VN2XhQbpt8AMGYzIlfD3yb6H53Qen5QBvsHc56fsYfiGTDb7thP91+3IWn72f//jz+9swI7jms05DZpoqLQ55K4vESEwpg3mbGHm9LmKBhJdQPCymSgliC6LDboM8cF8CM9Wmtp0hADEpeiwmUkNTjye4suDHWZQXZcjTGf4QddxpFvIyUHXdURAMl7bYAljHWRymaDGHmr9vebThGlS96aGTdeXIaYfOZoyrCWg2yiMYXAEpFHBqRe3ATgGnySH1uzyijZGFZGb5lYYZBi0oMtm8imfWOePKMLWj4RBu868FUgbcHu2Q1P6N30RhF5djL1q1KjdyTNEwfX1pWC0Tp2xjH2tXcAEI79MKzPO0oavhNwYZaq7/PApqVFmgpkFG+c/IED6CCR9mn3RfmHEANYkOybPo+uRAYAyvJydM0ymnog6KddgBqDiGU3XBQCg1BaA6hqgisbqfQnLe4qlrh1hnR/zR82O7XtjoDT9m38rAoIydsq1wKKXSvMKjb96Lbp98fDHu3eX+vvm1TxnzlVrCY0FXFjDqsZ0oWRjYCZ9mr0wTYwhOps4tsE0w6xpHasoZx8uhszFejFnXCLIus8dAFhZNeCR3ofW21Bo5+m+r6JJ09d2qmcm82mkxrqbpshKsqEUzb/paH2Gh6YCFOTzx4AWUwhAs1NYnYKb137kvdPYTftk595TCBJ153kjJ3NfIo8Ah+gKP7vr6AJ0Xo6hUmZRhBiDlC3BK6zReuXzTBtwtoLA1pyl0fTH6IIoVOpuc7ZZA+BaXK4AAed/O45K950Imsq3JC9iM1BKdLrYY9jg9FBugYFr/TddjYkuoC/ZD+7fe9N7tU5OOYf7Ws3jzjMmwwmZGmMoKaO6D0AWsp0oFjKoz6mN4m106yk7M14V52Vl2zU1H7mzkaEKv3EfPWfL33MW7EYiun12thy270Xk83XvAhSdxn8pQ2zDrjNbOKvYIQCToVWtTe8zySbZhwHWI6+mJr6ejb2MDcTYwyv9X4z4W1iyjXloBbkCvV0M/Z35fq0dXrnvQNl1ug/yLsZ4ADQyf1zuiCE/UybavumoX4dUlZn29u3bnMeMvv3jj3eXs2kZhwztjFEDTJsVpQwpeg/MyC7GHdPkt8qqkqkgAzzykr3iPuEJwLmj+6E/xuE23esaNEa7y3+McmgzMura0JHnBURQwAz64PvYtbmOIp9nnclGufYlQa+SCcS6sKMFAOg6ceTUAC/jNe9gNYGqtr949rZV2J87DT51sDQi65KxibXuefD8fL/5n2e5ODwFqrR+7bW2TA3fTVbqOK/uozEAwJY5DI1s+VnZprnPjA/f6TjpseKxfFXmzP7p+vQaih0zmbcGTGdsqzKqBsBnOoabtt0aI5t2R10SMOweCHdb6ql/6xouQX1Cxq5to7LCz59t30I/8k0k58h0VXcXenhZx8wEkKTARz4iO9zkrzrgq68Cst46SxMhpKOmf5n5u3g62UqTkT4ySGV+Wq98J/l3ul5kUDLS9Z6eQSn/jP+0x4Ysl2079GCZ7b50CUwzOhZZAU359ziLHoM+umBtH8ayVhNdfYcRkqv7ZhIJ/yZD1TQ6palHPx6OQlfpWT9/+rjrdcLW9CVJSeRpwu5sye8jL/EbRMP/129/fG/nzwJ3uqtGuCUbgGgOhiLE3GkIKDzeE3Nj/O3DjWPfAoM0EBSXFsu0ABQwm39HHFG0RJBxdmKUBO1RBF1IlQiklYjuocZw6ZyfePPdEDWAMABAp6StCeJUoDg1fJdO0AieTgcCAEAA6DcpOXo2Mdqvv/7qw/v9wEsWRgAAIABJREFU99+CXHmMXu6BE6TndhqLHFiielWm4e7yVng3I2TSm7N+xoAFvXI0ezImMNK7l0GEc1A6PZOap0SQnE7WEDP7YyNzEd90tsUQIDrQSs+TEaaPA8ITI4C1dEoupR9yQklRWoEXLDdOj1NvXj58mtQfxlFyVu5MPut0be9t30D3SD82+DG1ydB20FDGnZ0oBUJ963FmbrL3/9mZM7uODDjbbGILHhxC71m97++O8NOeIyQsAAsAWIOmorrmsYnktiHsdY/BZeEG6j4RBGcMvVHGz0unlAk40Xn89vvvK/zbgcw5h08MTrmpzUmQjGA9EQKf2TOaruRhSVffdc66m+56JBbyAyEeqj8OG37nGtYDVEFjpPxqHZdrjCNt3oS+atZ4yzd4IWs+fQP8vAsgIj9+TJO+GDbTNBLZMgkkg+JfHdZjONiVnQyAiuYo68sAZEf1j6J56i/2HSMINB7Fwx7FaT/jTnGCGxSzzCm5eTci94ypwZ5sMUf5JqvJ4B4pobdJDMzNRb7YOFD0YDp1x/iPo4Zzd6JXgADZBa9tRmZtJEPg46wDR2INlJGJ6KcYCbnfOvejrM0PA3rvuc7mNx/fZWv45ToXHB16UqUzDsrAcfWwiDxMM6o2KIigkoJ9lwctf/JMx0D1PiGTbs1V95lvDi0OOjKOZ+Q5Wh/jWJ9LAL5X9sNEOnJmpxQovDDRGkXdV9f7r+XhiWPhI65DtkDCdHpmH/TE9ESwnp+sOuj80MXQ0QDalAzleSckXQx3/x5vtTztPbUNM8KsgUgFabK3NZFmOm5H7hd9z55gtEvPG1CecjzpZWcDTNCCHgDYZL22PscA9Kmzh761Jk076uguz9j6jkaq7nHi/cXxUs+T9A1qucy5sCY7GKQ5G5w6vZlsaJNyXGnlnREF31/tu9N7Rfc3KFJRa/PWZI7kTA7Ieej8nIf2WHaFAACCQNrnOOaZE489hg71Xk753UU/DPhBaj7BCWwUZahIh+p1NcAjyJSS1BPJjZ4Nv/SzIUs530xWSnTxKZ3H2SSPpmVNTt4O1HizTfPHlr42HfdaRgBgW3IP9EDLrLUtSUEvAMBd+K2oJoMOOV8AkUHeSv1fWh+gkVpzXUu7sEHUGosdAp2RvNgwYjxF+B09Ty8W2ZQEaAzkbKnZKUltWse283NPYJMzwLEmAIkPwusJOpzsp95v6Jd0fLr2459AK+l6f3R89OgEd6bBuXUufF+Tfaw3aoKB16dea6aHyTxR/7DpdbGisRoaAyjoCJXV6wAtAExNrsJnhfdsHzLaVIFCwIrJvMG779KTlklu1Vf9Hw6vBqCIHEyUnf2Wb0DWBPurs9lsiAkgrT5ktLv67JJxW33ooMOvX6YXhSvExpjechkbswm2OfsgGZtrB2it/+fffv+Oc4Mj5w6O08CBOia5x+0IO/L5+JgI7HSUNCE6VSO1DxIyEf6p89aDe+HupnjSfEDMdH2jc9++Pbx+89qfgXDXQB9mxKmBwZcoB81E4Ckl2QJ9Zs5upMVh0KiPrfOJVbAKxQJpDlov4pC2U0EEOcRPtOFH4/E4hmGS48gE/SMtU+uWgyyh8Ps/fkvjjHEyJESE2nUnc6NKpOGO0kBZWHm0wVkpqmGoAwDoX4A1rJWZlaT4IHBbuaKQ21BrhwhhHYWYUSI///yzacNgTM1+9VlO/ZsMF/3vyN2AEs1APjtH4ENXjlLcgIikUAVF5H8JdAEnpsep97GhCC1MJAAAAGZFACAUWCs0YSVRCD9nsEaNga9jLMf5zRirH5xuEMSqq2olj6I0n0q46oynXET/BgDg3j16qB0wnonzgjdWiVTRqV6jXAOnTd9TDZozadyQLyPl3r17t45B2bRVL1cpi5X9kK7r1yY6Ol8Zj3aSDEIcQ56sl77HPmvIe2mH85qXB6ihWds1A+NgZEH02Z/ugWR6N7Ee5wNjkkhrGx/Z68i+e2Q5wNORCa3kMWrg1/z7UFWi7AFUAMOaVsa8zzrvM9ftgKYMxc/45KjKY7SxFn/WzrZNupEk1w7rAYvihDXAfHcSurkktNmOQAzwMTKnR4iN/HGkvjHWaYzJzV5qp26ioAB84ZW5S6WS8hop/JyTaNCgwdSxMxLWNFD9OSI3g7IjS9EVa8wPaGi5Umu0fqkmu23UYmz33q2xW9FbDDCiQ2QzRg9cG9mGHtJnpe+FwQJAh0OFodJ6GGOPaJAdxxmXKTrvBmQ8Q/MqzgUGdtMtr/H70MR1BLHoi+f2Hi4AcBqYsW/LJx4rCdgPsD5lJAMOUU5AiWMcj0SH9jmn1K+j3s+mHwjn01kUfP+U3f3oXC2/VjYN59PPsbKd5roDcJiuBugRPcqhhPY6Ii/R5QaCwwfoub3H3MBZb9PJW9Emg3bsxZTgNL82YNVANCnlgP7odKZC6Bprf+LE1jQZSlfsULjZcQBkpXA3/UCvK0umfjmlOqc0ExuHrJxe99mD00AxttI1UyO8cBoxbibNZBJguLM/x0Y6wBV2qvZUzY9p6pxu67GlQdWa92I/y47O1XPGNU52XmPNG6SY0WX6tyK3AgBEq+skkUHj9ljXXiUt/02T8z/ZFdZ3FUSDn20bDDgbnRhwOLo46ffrnN2mXXCNlg18liyeHn9HdJ/Pt+xsOtVZASAl4zKZQB0E9L6MI8n+NgAQvqS0MnIUX4czObI1z6pzjWzNWX1UBHfse11b5y89YNlaJRw9BaPl9QZ3Bohp+w4bVNelxwtAvJ4ZkAf9vDZuNaS13Tc2uNYGrbC/0h93ne73qrSS8+kyBe/nTFsJ/z6kkR0WyWTkkgnhbPCh+ZQZjj4bsIAAMJF9SlZ5pjt9kXWpKTACANzTgdKbje6f0qxjow9YX73gXO5kfjv2JNmd3psJUmSfr9lWbRtxNq0jZV49pReTtTAAlkCRrwlQpNzkjF2mdJ8gd/rYZL3e/3//+z8MAEAsFjLTTIOoSOYkBtmgcY3rjV+9cilA11Do0kKISZemjovIggnWxkcin3uQgzaHMb8+/Mu/vH2QO/3ha2o9EGQ4AigSUqCU4oFj5Pc2rVOMFGfAhzLpxtnkRE3NkBhvNYMZMEKfJPLeStjrn67PUWDJFsghxzDGACQlRs5MkLd0u1QNoBVH1aFnn4VoffRcW1/nmcCQoLcAAO46P2hWC0oMFCkQZTg0gzIT8jgSWMKnkU2EaBhbIIAYRJ8/kfjQC6mPqzxLcGBQYLx7DQ/PjHQLAFD3f9GNu/R/+WrmboDFKT0fMh0B2uF9M/NoRY3ByPsRCjbW50eMZ0Hr5kBJfxUAgJCXARSHXs5rGJtoGZbR3ehupS5HmGf3fhK5L8GN0p6ilo3SaI8tgAsA4BrnO3mQFgAoFpQtAIDBs1EkZNTwXcC2i4FQjkMrxrsT1kYPAMDFaFNJCWmIU6KCcXUBFFSWYkF5i3B3eYcAgIkSwMtOua7GNPfaxAtt4yguARza0X7RIAgBiaOXa5zuvKHVEaaL6J5+Bud8AhyhwCLMJ+MEA2c9TVJtz+ibKHiMwaSXY8BibJ2zOen1J2Kf9MFVoKO4ml4CLJ5eAX2ejtp7OZP9VAAA+9oKnzV5DKcdHRmOiRqRqoYxPjDqqY3cyRjHiPZnmVxQWm/3F6QD4HJSCmk464yfyXoKOBQjC0PLvDHK0AYHzpKjH+k1co4gWWCk6WYPo6w362oMBP6tjCLdo6PlSalNJhfykn0jAwAek/zgvM2rJT+Os3AxBw4YNXtzacImB2W6wvt6o+OI0vmkq3bbUQpH8O9yhjKbGH9aPwB76z+iFXQt7nnjC8Qd9bL60DrRo+3SFIkMLdbX58/eWd6toRWHJTIwT7nAhbP58vR3YxjadDR8uqFnG7OGwxsnonnsjDHyCoQaiytnMkBhePMEEZCFpqdxMqwbx+jtDIjDt2QolUNXz3+XeSc6HRAam+M4uacRLwYl96JvzurrK7l5nQIATAcG0qa/xfAzUUp0TcstAKJcEpDy2EW6p3oOIevZf2SOXj+8d+rRyfRru6kN6wXIl95D9+omDn/fAYBed+yeGkPK1JsJMDRvev8mALPBqmrix3Wv/IzMj31lnS4n7WNGGdp+UzBpnMs0lDzOyPKE0qFr6gXPlAynK3ALSEXQJ+eV9G3OSYEmaoNtVk7JXd8bHuW8aagNPWnR99GlODk+Xz969Y4ZAAC75g7E7H0KeNNnfPaaKnMrVwUAeIr3m28MeLgvmGbJHwAAp3v1WJWCNi9L7qB348xeMz8576PP0U0PDx8/fnr4/Cl+kNZAHwvtoR31KbVFLvpaBd6zNn1eQTIDoCVz7rQMeOE9uej4ZEez50/tvfZZ16f3FWfJ8+2YyZpMET2cH/PwpHkyCYw9+aT+ZOPIe8z2NO5jgliswUTSN4PR/u1p8kt5KucNiM4IQOS31nKRxZO1ncaDarrnIp+A/ARNR+YeXoocYXRzbIP4EPRC8llOcNs+30xK6kxT6LdptKcjYXOg17pTNGdrGecR9JKf6XukDApnJa9tf0r3V81NualLILWP//0ff37vNIR9IITnpKdweCw6QiqoJSlQWpydhBqLgoKDGAAAToT1jEByh3XVl3z58vDrLz89yJVTO7HPn8+mwuD6nShLDPPUo0dJOFV/FLqUvQ5MUUq9xqGsshnFhEBwA7iKOItAdY3j3I8ycUQ7BqIaUazg3i67iWRiBFI+oCkA+lEDHAkC1YBL6NgQm7FzOOCLDs8sUO21nlHrc9rKCGwQphY6MUyTMkfEocf9HEI6TYgADkLwg1ZVCo5po2rQzciTyq3vPL5SNLgc8O3mn7Ru6l2V4QAAoDXTGEyEDn2hTFl72yXaH5U+6Oft6zfufB9lVh19Z5ykzt5nozr1iZI6s4TO/8wop16I8Y/TmEbrQzDCG63QSL3q6N3FyWI8kjvLnadgrS9fRAD7f9IZ52MYvfxewV+1jTg5AYimlndKAPz5Zw+boiq+QlG38OG1VhysVM+C8QC6D7qKUYVjRbYMYMTJ0ok3koyHKAWeKaUXBxU9NbydthojKRGiU97A3yj2RDwPEMMzrGE9DlyDNqCyMYCD0IdYpQxwAE+KrnXxyJzwLXWbpwdA5qMnm6iNDowZZOH9fAN2HIOY9+2gT21xG2CpkTvNEsXqTa+koeU7R27tNZw6uHD3JcJ1N5aWRlyzTtO9M4XlGIBzn+nWm7Sz06MF+WElNw2S4CvOqw2cyLSg2nTsVqdi7VOacr6ygWCZMPOPtzeHMtSYmuJozqSTzpq4NJ102af7OmKAnWaBzAImRVZZTFHWkRXq7GxdWCl+uWYiikR/LG8BEZn8UYLOe8XYupIdVwewu1RnrNP+ALhtauspfUlgiyj5+UpkwKx21qb7AXK0o8i5KXXZcmJKgQD9rR8Co1xS6TH0LI8KeHvq/OGV7C/lQxl5eUaETYPguUCm0SRzLvbGtYeHe+RMwzcif2Sy5R7JbEFOwC9dbmEaHR0ZR5Vu2jSXjBMm+Y6+GLESYH3KhTjLq5OVc6FhWvPWpWmiKGqj0gGzGFOleyWoceq7k9l0bRSZMVg/yinOgl4vGLk+j5p1LjqKYc0knWuvh8gz9DpTXOAGan5P9Hqd9zGusXegA10PAAAAKZGz08vAQSTK3mZWOvy4DvfooABJB2RvXRv+O6PLyOpp+ZTO2tesUQU0dk/H0eYz6IDVf+PYyZ6Tfbc2Fha7ekK9frO9tvQ9op2aLBTn/ZTNiUYJNnGPtkOxp3CMHDR5GZCPdGsy2TqYsjq0APvIU6De6MxTSpUzRwbmvciz4zxTxnj2L/LnlNVZn02ZhuRLetZM1uzYM6HNQ3eH3g5oBJ9thpLTotMJ3gCA/YQAIJwVzp77mtTEMcuDygy2Xfm9QLZtGnqm66RJ73ePeJPtLx0gW1n0SFDVdvcE9SxPxt72s1V5b9sAupZl4y1bk8+0vee/C0hwpuJmEx4e2BT8Kh9VQJdmsUceys6p8insukSE4vxPKYzBrClpIOPbE8wc9Hl4eKFSz7G1jywdAHS6MluXO2txGnPLX5peX+gHRnHLXgIkth6q0o8Rg6ZdyggUDNCPJga4N1kb6wMeHPsqPKj1YDeG/o69KD4UwIHcIVCD7ACMgG5ZY/xExqUO8DrBCGQjtqmzFrALtN9fxvnf8getM1MmQiTRixnVG1p79u+//+ExgGaQRS7D1jJsdChaVGbWThdk0OgxkIXCIVj1eQsspxgFpbMQmCZT3oB4A9ssI0I9jiNprMx+jJkyCF1Hc0bpyPlLF83vQ6AnJcXCUsiIwfeUHZjJjCjNOA6nKmqNzx0d1tiENDOLorShcetEehy8IEbaXxtBevY3b0x42q8c9lFM2vjUC6rr/0c3pkCAmqCmiUjuG4UKMkR6OYCKouM2LCbd9POk+WAYY7QFvEiNGoaZeyJMZgBACqgUBl4MoIAsfFdnof3GqHAtoNKY3Fxx1vv61X5Gn79E7yeN7jS2kPKZOrN5j/EeuufravK3CN/sJ8aZ9js0kEZ0rMMCkyjZtv/I7HUaIyb0VWMAx3j2mY3AhjERMNu8ZeeYH+e1BTOKvhV/G88NKvBZQASM0SjwY/hGOZ40u1ZUONYYbqzffD0Oqy6G4GlHk2dsx1z8YAdlx5VFqPv+HWkenrJyIUJXoIeF8KTgtCGbv5M+2U2B4E/kgJws9wRhJMo4NciKY0ilI5K/T85kZU94X0aQrAyY5yF1i3sEsU6DNug3yjnRmTgXGOnJHkmPDu4/pzBlKZwba84IIXobUDMWGdyGTPYofRhC/xHkx+CMAqZMIVG2a31qVnK0fDuPbRxw3VZIMS6PI2SMfObIh4eDxqPY+bybdLr06kyC4JwS/Tmjh8xPw6dEhxZosoPDvg7AN8rRs3qfPX948/btOhgY/i6swfBYwCnGyCx6MydQ4j4jAIIqS7ERM3J7nS0vcDIZJrJ79lJ1xpOZtSB6P/O3TcuOcXxqktsZ9BkPvZo/x5Fu50MGOtH9fHdowzr2jHr1s10iw9O7gGjK8G07Mp2ps7JsyBp6Zu8YJfvLr7+Y//7yl78sGPvyMeU7LQ/jCETHZdFN04dW4dPlK85nptO1vMIBtJyeSC9GX+8rLsc2FK1Zzof/kgGAzhmm22c4oFIAMK7v+1U5pO4RPjgGqD7bExnW9upMqJr7fd/rHtPrffWzUhY1B8SEGztKJzMS3ZFrzhjM6uuC7oiteJpjIkIIeEDroSsAhaLjSo/ta9L/iGeyvJhMjt3rGovLfZp+ZI/IJrJzNuViLROxYyy3xqHaFJdtSD3ZHAUOsqa+551ujy4MmB2aPn0mTK/0AJJzMfIT5+Jka03Ah5LN2aQdgbZBm8gYN2GbMczaMzl9AgvoT9OZZC2v0fU4XK1/2e8GDLFXcZy67wG65ap/rinzR7YendO0coCmA0Rm9PMZRa3P40sEYDv2D/oZ+1pj4fR3elRMn5O7j1Iyy+dXk4mkhw2mMJnB5UP5WR6fEjOaxmp9toumb4AybPEVo0OuUwuQkbqmAl3v/lTjxYxizLMl2zAByCkRnJHU0juUAyADXec+tCC7GwCgp3fdaZjv2scgu2B8Kvd3q9KW0PCZiaj1d8YNOtayZDLOdq8qsKONdJBLPox8iInuI7PXBrN5M1lc1aehbTJn5o5c1Vqj+1O7LXlLcJVeLGnGiq12nbKFTiALOJntMwlgpgeZer9OgGL6K8Tui58p4Jp98BjBsQlNi1MCRxAA+YeOYK/XVsH3Rkca40jptvYqDdMjj1NOGf8Wxz9tQGJDfh0AACDFfqnGwI+cE1/Znp0UDa/p//jtH99dtzKpfu7KnPzXJWYAgDB/OtFbOE6qxEs7C2OcujOqxsW99CF8GkcYZM3O2kTj7YTMpsURDAAQBF9/Z/ti/JzRBYeIQrx0f5eyC7J5ItVi0IAAxygzo47BntflqD53urwAAKV2YgzIuDYieu9GP4RjZLOQqzevX3sN1MtIP9gxrfRsSgCYSEDH+qwraUHaL8a6GWXzGDtmjyqNKA0Nf/75J4MOHz9/ftB8Tq37p59+8m8ayoBcOyPga1L52/hvZzBNY6ZhyXQIRqnqLMhoMIMNU6Mw9DmhmipbgME7A2SNgenCHBKS4J60QDsY04zQTRyfP3z6kMYo28TolpKl9Yqm9HuV+BjLprmZVxwaOmn+1Kemec0ZcQfIRV10R29CEz3GEbT4NF9rhr8aP4WUruN5bXCD7YNAzBnBDxXZw8Euwx3jLkZLhAEov7IffK17479FNq+NwAL6sF6MnQMAkJKUets4Q/sD2liK9G5crRExc0nvhl4Ml2QAWI5UidLZ38iLNWoQoL74cShaAcdgO13sodEVkCM3Mms2KXv8xKBMujSGRF47Z7jXx0m/jTLU5zHKkC9uOHlz7JtuDIRQB3Y7d4Ai0vr6+bLHky5X6aPHyTk9TdiTdpRQVKuoAUHJl+QZDQCcOmxnRFhwZ58BEPn7zZvXfk/ykY7U1NCB7jdavrXraTjgncrs3oDRLuOZ0gnLWcl/wJg18DHSi0znTwwBjLA1jIu3JNN4DvTRNo3lhaJ3dA0OBPSuPU0GwJRNuCt/AHbKrDA0/N153nUwhxwPvyhKlAgrMszG3tQGV3BnJ39oLQGvAi5dnNwivDbch6Umi+ea3o7Rpfv+8ssvltl//etfMyZ1wMM2MLmF6Wq6JDe9HxoGeLpG/o/uv87nBgBAZuaa2YHdv+TsbUZc6sKPHFkAJbDwRbboGlvWUBMfFg11VHCym8YQNshgWjwAQBycjJltO+UpGYhe9ZlJBtpOSVPdPJgC1JHrcSjGBnP0cHSdmhzfRs/13mSbBsQee840WMZ4y4WWBznDudro0EpU2WOFD6BtzridAsD7e8bfyveR3bH3TqkUWQ7tWJwbn5GXu2UFskbuHSCEazTNPPXabv6MoOTzXisguY30AF0HnDqTIXyenOsyBf0tsCeSvQcITTM2R4wn4JKoPRkwB6w9qfwDPlYPq7aTAHwPXwaPtT1xKTs4urb1op8ZkPbCyCEM8xsNKG8j/ix7IKDSzch/Mr9aJrYMNYg4gbcTUT0d9n/QdeP8tx1N/xJ0eZcA6Pua7IQTxTk2PwTAPftFeVrbGchYnYmiwnFmp7njOOThpSS9q7m2rvnq9euHlzNCl60l2CaaIHPA9DfTwe46HF47WSMjQyo4mb5K19JMwHDkla4Dj8IT9hsm88Yu40TZ/exk3k62U4IHp/zHPtPYpMrm1TVPYCD/1vnjq7B+rWN1sTIqPn66ZBbo/e5Jw1r1fOgj+5IDPNLc3uc/PJms3ikTq75qBDhanhJURcYBUpEh0PKr6ZhrXPf9CHZ0jV5JMANZFXni18cHJyOT8cf2mzypQf1Rjp2nILuD5eXvPPtvf/vtuztXqp7SyIcEU9IsHAGbi+HQJjIwixrh33OztTZKAHQ9jB3QkTsAANI8snKuHePVU6KcThsHuJGgVmICAPTQYsYc/jEapOD1uhm5mqRMuGRT5LUxQl1cFzTp5TLO3759MylVyRKIYaa9iXjLs8eQMtr1mLn02zDjS5wEDNklwjHCEBQ4ORIA6miptTB3Po7siWh3tPvtT28e3v7004PG2/3973/3tijFXmu6oGZel/YnDfAgZpAynMW3bxJNFwJHrwG6k0KMKA0IDuFLuiUpZQiPu+JvlDTA0VoR3sON6Gu9g+bRzLCNKbIX6LzqdU3mhoXRAAA2lAwg5TU3FqGJmGu37vVbMoDOyLk2HtrQipI82puzxCC46MMyRPV6C6b9XCnSVdLTKOUCpNzqQfm+jaNpQqUaMxTEi8cBfMaowylGmfI5hKTAlAB43eDlpHVJ2RyFdQAAP9NkfaB4+P2UIUWt7t0BjXCcDu2TEt9OBCDHRilnA/z6RBTZE54VAd2KuY1ZlKh/u44xYw6heV3ny1fJlpT1ACzxfH32pMUBuPRaOktFz6RRlk91AYeGPFd8AAAi44fi5q+Nkl8j/d2h90rDJwLWTipGXzv/bQT6W1XfhyzUa5EJGMBxnu50JmDyP//nfzW/yUnUGDCXPVBatOl9J2W7HVTkbEDX07QNB908P12bib6d70+otx1CZ1wlTTPNmdKNWT+b+VHpnCv3bLicvApEAHvVnYvbsWP9rEnnrjGzNhYmPbL5xn+PgeyGbZXRAg+ceFPz5AAwc+iM/Qw4gCEfoLD58u5sQYM2Kjn7kiH6bsslMs2kLwCfuYb27s57fu/WmDJ7OCVRRIYqWwZdE9ADej/OynEET3pm1jDlA22sK/uoAIB1PNyMtMp/cIZn7/oeaSx3AOw5pPHOGUV5nf9uenNX/ABLLSP5+zjElUUz/TIAzOwuaK1WoTnP7On0Zcm/Novn0N3RuRi+RJHoS3GnNe4JbXOtk0J8wJazBwd8QY7CQ9rfGLYZj0aPCYJLfK5BEOTTOnaV0XaX8/eGmk/JP73WZRYXGV7ZO3n9gMpci2eCxr2+7RkzQBkBtflSeHDS3Cejqq+3IFJNbiBAE+AomY7sX6LGJ22d93QaOFHwb8tSeKcBgPOcB9A/dgj8lmw36MPXGf1DRuWQ3X6GjMFL+UqBTjw/OqPLSZQFgFxhze2sCQBo8DaZPZHp/I+MwvGTg916LXQgG/02wlQZNF/UnV+N+hgperI3dA2aSHKvlfdkU0/mLZF3ZzR++fLw8cPHZAmPrlmd8ezB08q0ntdv3sTfiOJPQGxkK+tfnTj0SmNZdDg23gFI7iNHs/t9zke+HZ5u3oCOnMFWGYdrT1UWhLMdRncQRDUdT1ab7fHJ9IjOnWkfc+48p+2vBc4n6u7ykNS/IxOgheWP+Q58ji/J83QfHp+do9CZDpKAxBVovsrQh214DW/qN73RWEPvXdtWyPh+H32OftPn8cfcL68aK2ttznYcW4jSI+mUlOx9muz46GmNbNY10ngyEyue/ddVHw0cAAAgAElEQVS//m0BABPbGGGmuzH2cGgTDT0AAA0YxqwwIdmh33mqV6UPOiJjxpHiV49+ILJbx7deebi1PAMA6A1KCRBu+i0AwDMtN7Jx6l21oTpMM7K7PQ6yv53WIyjcOE1NNT68d4oHP2/f/vRjrccgXCKWnT1PU6JRSqBQisR6324Ntu6C1c6bot4vnj98UDOYb98e3rx5a6YXIJBM4DDklgU43fmbkUI5Cu4gOwSDspTA0E8aw6V2SnWzAny6jiVnq7neei+1J5RxIHQQguuMCaV8fJxoXupe7fRULQwNHBHiFrbTeMNC7rWczRmxNj0TXr3UOLkBc+a8goghqI7Q4roy5A00zDg/zs8uKZMjTAdTsz37JKduGxuRiuwZoqd+q52kzfeaGyQzYVXYJd0VwYqB0EqC87+k51HP3SloAwC04cTdcr3wGE4Myk70QJoR93CJyabLfXcqVTs9nCtRB6dwLd0+PdPaBuZEvsxblbKH8lrFUBHsrD0R6haAEfiDJldPCIytY7DM51BeTv299qjgupwfyqR5DyDMa59ROq4x8+zr0MDuqQGAMQQGWY1jM6nw1WQOZwvDFFqwIp7ojVOEDcbFsGtDiDV/+VwRhjJKR6fu2TeNQmcGAKZL/xomFdnr11jfGtcVMTL9LhId84972HHwKzjYp0SFc4+h9NWA5r/+6//iMwcAIApKzZ2yyTzSc6bGgITbQJvoue4pxW2DYbrZM4/bxsDuZDVO3KjtaXaqj6ncyzJVvPA16flat3lmOtm3MWnaYUOqP8juR4F7lnVVU9p0zhLJXkiK32lux/sYPVyf6+FQC+AmnT01rGluBTxBVlGDFzhtJ435msEEXcBze/6T6bNO4zwfPUJw+m0Ylg69G49kVfEMyILew+0dMWMaAfu4NwZS1z9jDJ/rj0O82RwHRPG9lNLJ5ABk/yXR6pRudBo5NgTZP9pzG2f6b8qBfH6a2nMDPvguZ6ZsyXXoq6wIerddMHKaPYXXva8uq05AYvUjjUmneXHroSNjjtxdg34yazr6z3rhqc2YmT1lTvqJ2o5sIENobviUrGknfwEA2nTs9U9pQT8HhjEO7zoAY3/gUAHkXXXmOLDVubt1Qn/2AFclVG5/wrs2+G9lTwRY2tFmr6xvJ6NqeW5SelkPgTNuCf1b51emB+9D+7nslD1lGPL2tOnlYzsgqxI8i95jTVf9fHhoHfEB3uHjFsC+To077b2KXDn5BND8oZWA8W37rP0+voZKIc7aM2YYvc0zpOY5P9ofxle3nLN9PWUj0Jn9AKdRk7EVMM1N0QdUDO8cjbNrr+eSQy8ZkXLVN9YzTLm6NLQc+0i+is+9MnUVxMEeZ7TnAhtrt2ayzJ1+l4dv4G2e4QQDjmy9jiq+22dc3z0EquGk9bOyjCcYim3lM5/u9KtLyegeACmB0UTv2d+7TXQHRZkusE37AGgHTG8aVjDLPWcGoIOmKBfcTZsSV8vSKQng/NuewVbWWWhdlCXpOusfleyDLhoAaF5eXgtlDWjLBAb6Xn17kH2k+1nXTqkl8poSAPRgsjADjsivUwaAfLk//3znu7x5++bh2b/9x9/dA8CN/Oz4pL6Aei9qORSJzYLjiPnAxvBvACA4dIzmTjXXDRsAkLP7+jG1jV++xKhK3X13u84OrtE1XfxPekWQDREOyN/98xIIRPblSKNEIyDlHCZ1TpsDAED9vYiRNRuxrzIHJh+IqbVoEDaIBKZTJBah3OP6IG7e0yG9fvP24fHVS5ciaA2p/3j28MGITdLZ9AMAYIHmDvaTWqq0/Bo50c4NzCCF7ZT5x1cbXYf4owweXELwVs81e689E6HrN846hP74IgAAPSIstAYA0PX0OugYazAdTZ2RrhdkKkrKjDT1Q3fhRHMahK+FSTW9wqhDsHkKwAiDjIEM/fr9iToS1W0hR3d+fa4N+BUSKzhJm7rWAuY5f4yCtoHL/VogiCaN9pWzEvl8bTR0HBI60wfEuo/DibL6MnU/ofdGhOU0scfhozhqGFP99/JVKRvOobuiXlLoxM8VtWzFNJy9KZhc/6TDx9BovkKG4HTviJ6JyF6NwJOWd6HvPsSRSWt4DAAgwZosqCjHC68+i1DO9JBT/wmt5LRiE1zPkYjQlFYNok9z0TYQ21je2fE/RKQm6jnPwzn2HlsuvvjxDJoPHTG4ndM6i90QaSaRdBTHgNtOTEgqquXCQcRO+vUYN6nvpKu8ajiT2mwBZ6BS42WZpjKZBeNob+rrZhxkdJ72WbSsniHa5Xv6HSVaNkymftJ1tZpW86gpK9FXojXVVMLzyPAqS47smEi6+aVKQFpeXYzLOZR+beXNZI1p3WTieF/HcXRX6OpNwNpwbF56Ckr2K9lNyWDD+Kf0jOudlO0s6jg41YjzhHX9GQw6GnB1Zlmvp52xgIen+WNHctlD01k1Dku5E7Wx6TydOm/6bRygoh0krtd07de8hxizkZHIGXTF13nWraN+ohnjyu36vvX8pJBjyG3dvD834MNMPYG+WTdnSu0u59lGIecDAOCgwnYfz/0XcB8A4N5IlkZud/lwamwTOLHs3Jp0JmQcQKqdCM7IhiZlFpOMcXRTw3AnfbhlcdsnR85fo5FHL+Sb2FcAI+2ktsHP3t1fQzT1xI12Ks/9RqdOaSwNYdmrO3/bwS6Am3XyOdmOZ29GR3x/cI+IYKfw36TOV6lay+N20mw7zLg4JhH4WVZXAADM2th8dIY/eLJnzKNOuE2UuJ91aWSb7U0D7OnjcfTXZEdVsCrXTansqMa9NudE1/a2tyLDTukhe7o8fB+V6WDMlIbhmM46sLOp98fuspya2mjLT4DLySRtkEProcFiyxKCLXqNctv1A76m3E0AgOxuZefqgPQaza+hP+5FgXc3JFQpgGSE7q/vYte1s2n6OkmAl9PGNsImvNsu+jAAe9sfyP/7a1kjpUeTQSG/Rc3Jx+aOfZBlkDXq64x966xoBUAcvEvGsqLWbXfebeY+j80er2c+8jNZ0y0fWoZB3wAmS+9uSDh9AwYMs9ytZqrom5ZlyGgCrux3+xW20SdIpdeRefjV2Sj01AFmcu30wzhBu08GALCdbKN+nx5f228vfonuK9pLk/30jRArGgBQCQAP5LmaZiDDhWuUuZ5juh6SJWGG3zqP4wDB4Fo0BgPCowEAHTrOpNNcxxjBGO+DX+VgtP7MCXfE2h3gI8RoruPPj1OgLvsS9jI0AQBgThtvkwJoQ8hGWKLtWivGV9CTlEjQmIADVM1/E8IajUPkH96rVl+1+8/c+wCmRmBCILq37qNDcU8AI4BBfqgJQrCvAtaaB8gw884kAdK/MHibCPW3iEHrVhoSI5waTdSYPoEAO2v727cROkmdoiGKUxifp9fDps6aoWP4dfZBO1FrNHr0xzi9HuMVhQW4IvqBoW3Ub8Ol6c7rJnKMk6SZ2kiccWr8/amt0r6CblMjFwV46tu2BnEshB8E302JBq2rsVQT2Y6Sqm73O5byihbr+qs8RSMDAEQR4fj/KNUj+G918FWH1XSIMILP2VM5TSrXEfhHKmqmaeS+dyWxI1YqvU5r2MadY4yssV9p0rtt5RzaOC8DxGseA+SeLnhN/5qmQbMtjBtEhlg5b9TvqgSIXrMXF5AMI8wZPtf5y/A7zUSbfwFPmpeJKNwNxXtdN/vO/vSeRymtGF6j7CljvGUQdKPtscM9JNe0jAxcamx7vc7I1/UiUnvPD/LZwLGdnOrcPB+iqWzT3ecvyUgKOq2lRVaQFeFGNRNFNW84IyA9WdqQtKPv9FcBo2oE9cJjafncGvVjAK4h/uJF5J8mCLxUv5PQEt+jxlKvoXe8WgyZpqv53jpBFU3hfpznfd+WPwGYptGRvteyEl5a2sJZ4yycCZGMLdG8O9/PZArzVzkep9z28EQbsjnq44BE3SXzQmcveawfjGDAA70GgAIPUlKGUclzYLBaX08Hc0ZKot+4hvShDVZlNTgT5kwo6P24i2Tec3nBP41kMn5wdOg4ss2vkSMn26VBuk6Fvxul7Ok6n7eyGfbURuWXrwav7jKEZ8LRXTtgMtqWvmmqrO7+Xmycy+NsVkrDZaMAwkP/Miw5W4TOOjHUx1ZjQO9xR2cnwgcv3ekKOmg5hY7hPtn7M6VAz3gHMM6sbcqEznjW0O9xgBvcOutKxoTPZhbTwNXhgRjifY3d80qZxulq2cq5rx6d7EqmZfm5h98Z4HbO60Rl106d7NKmTWwogkroOz9LAXvssZ+lnHpyIELT9MW5NpttWYCdYv4dm2f5rBpYZv8PmCiANaPuMuOdjBgAMXhdiz7TVJj2kZ5Xdn5uvXuQTVe5mqlU7r0wsstnNqAwNIldrM9obbqHAlfaOznXeh+HGzmGfogtfu2PcMpXNPXjZPPl/NT5P73J7BPNWG++k3Li05dI99ZnpKN0pmQS6zWtIU6y0ruPo928to3cx97sACPP0PTuZylgjTLpQ4+nTOxiP4xPpdc06WT15TTiznmPTQ7Iahu/nlU2hZq/D1228w8PNSDMaxf7B5q+ZTN0lo2eF11uUGJ0p5+9+khlzQEAQuc1pp1M5Gp0GJ6I/PS49GpIqLUCCjTfUkau166Ayzj+l2awoW5sVH0HOe3yXAU1VSJtsF02fM5BWRgCYhIYDwhOENZ6REGF7ymtcQYAwjGIjUyycehrvrMUlX9qli2jFpSWcJD2CDAxgpgf5QjTGARQhGe7i1+jrE2cCK82okDpvKl+wAhTXVep7btZOpTpDSASd93NpzCNvqt/uxaoaj/9/LOuIPKJHnAdeea+bxExBvwi+LNPAR2+Prz/U2idNjspqwIdWoDEyJiRQa8e7XhrHXQX1RqZZb/CcoxTMQ+IZhRyAg899x1GboOJxnly/kUsNN5DmEr4ZLReOmNHkKVOPsYL4+SePbx+fD39F5Rec2o69R06loKKrpBgpqsBAIzRCCJd20JrU4sP6s/0COrwT98EVj7KcxtojzE7wFEaP45y2NGL6ytGJ7GJIxRbWLTxcvZzNr2MAhglghlwKhH2+/VQrN7jaQgTcCLKr/mqFW54NqAVzeBAf9txwaDBiWol6LTpZy9mjOdJQW7wANngs6Pr8g0AIGKAUbU8v9MXVnRszW+EYv5vwZ6SiihyC+PKTIjRUzVsdGJuAOcCMPwTOLzTUy/pc7NOpfQajDjf9zNVI1H2xcYCc7KrAZSfrBQfPI+fzTk08Mb59p73qB6M0X8GABwFjQMQRLnpto0FG0KUYVgMDfg7J3PSNaccrEACDEq6kiObgkRHToKk9z7EIInzIBksJ9xg10YhARxm72/dyDe7ALDGY77Sf2X5hRTojH/Zc+g1BtR9ZQCiZWTrK/0NsMlnfA8AldnYnjrRxj/yjufH+dXr3AfEHyOMz2Ig9Nmx/stapiQPkBPnwvKaiOToyFz7Ooqtjbqn5Vv40Eayx0bFcFmQr7IFyLwQDbSh1XvaxlDE4wFgA1glE0M/NBjcvRokKyr43qTsyPqLQfw89NEyLd+dMVsvDljYe79MM+WHyO4+X+1vy9orhlYR39v40T1/N638umOUuedl/TvOOL1rpv5mI8aRoNqQyVmasz4GfHQE1zyaMvsFeOtSpHI44H3ACpwm+sPgNHpNVRLZMgzdgx3Hufp1NmuyOyCjq8wknRaZj/PA2Dsi1ZR8ku10tbEC4hxQZGnQIPdpgNv7jgy+y8umkXXCByBtud18xXNjX3NN+Ig05I1oln61nWpQ/jaeTsGeyX7cZrCjo+/rYJ2WPytWY5t0thbnBU1AK/B188DJWqhyMH8hsp3nFz/zfUqDyZhF5h+azLUsPwZUhldGkB+5c4v+265buXDGDW+vp7E5Y8tO48eH4d/xH/Q6Kd0CAO7gPLZ2637oHTkgUtCeIgN91jMqk14syFD9dsnZTBpDpsnZd4bay6RsA0iwFzpHJgDwHd7LVIX4GvhCXi9OPlPQAHpnLy7ycQ6kaZ99Qw7oWawbvyVwqc9yzpYZEzB+Oc72ys0q6Y0sU1O6pKqzhjv98ozYsOiDXDMN2vWZLl2CjqA/gJS2wf18xf8+S9lzU5Kpf39SOXYFqNnH6PaAWlA9pQusk5KN7F38zra/29c9/vBcb86n7cPWD7FPBYwfAMClpIw8HJ/TNGCfcxqFkn3B+Or/8pe/qYxjnZNEeezlBwHRhjBXfJqWICBI4350DfdpmgMBKiKTjUptCOk1AgBE3GwGhhGICMZDKxM+swjGzNqmo6Gu1wCAnGArtUmJ14i/pFjGUaauXSkoUmLv3qkh1Yuk6Ew5Al1XL0qtnH99DgeFjq+NGOq6Hz9+2ki41hKELcCFmZaIz/M0EFT0XUiO6lXUHdPlADVaCEbS+4+v8jnSLUm/x6hk3YATCAntixx8z551R9mTyozw4jsW5NPrQPfOHiZNXG+pBCBEppq0oIWOGFVkHgepkazhGl9bn0+HyhcZkTXE6Y7eHnPGyLRJlVsfISUcNJJqxc7ernE/9bwR/qD/UVabFmhr6poqepTitWayjVKaOWHooGBA4PjdDsDFEB70UPvgfR0AThkynPcK+Eu6oJYbOroqzms6r9bTfSO4ptBEYVwRGqfrNXTTRoz+ZnwiEYbw78m8iSDMWnCYcaF9zQGIjlu9iMumdkbuZe49dNSC391kuQBo6fROOHt3MjIu+3yPbGu9O8v1+UOU1Rnl5FS1Uc7Z5DxfK6rQ7unUjJBvg/vQylOGeMR6f77ljWQaEzAAAO6oPjTKdfSYIM3QYisPPg+4RMdz6JPt5X449N39GWNVTv7KmW1YkwY6BnunjvHiNHqhRD5qPvCMDhT/n2c53Yl7n1bZ72iv0HAMlPCEFHSm2+Tpm66NiD+nu/+P/T4aKEaGYFSZF6f0oLNP7g4Ee84Z7P5WrT8lM2RXID8vz1pGFLWGGDJv3v708P7Dh4c/37/f2laDjJsCOxlQo/jRzW2I9F7f5Z2zAqcJX7+HTkJ+Q/d6Xf/LKJQubQMG/b4GXCz2AL9joOjzrUOabpE34HL6N7zQsgoAnPOmCe/h23HOZ3wT+qO7/O/ZVVp3n5+vNTQwouFCY9gwobOAYrtn0KIjYl1BfJUDR48wkjglfpytn3myPgwA3NKevV8DmDYgE1kceb89iuaBmcok+wAaIVqpf4v+kg15xqAiHwSYcrYtd1rvZ03sLlMTEiltWZ2/o1+g9ZxnwHHel9HLvcKf2odr9l3om0al5966roIrLU9bTqz8Y2+q5AuHCF23mYO3Br/Q4AL/NTFFl7W9eIht5V4mYSU7SvvPyD/uq9fTpyQ/XutkQzXgw3kEwJvymhpZi0PDHj/1/Butri7+u+SvUz7CKLnKQefZcQwXKBedzLjEdlKtL8bWk66hJGX1lJppTz2+ZfA4fpE9yYjUa8jrBpx4vZ1HP+v4J/D2jpAjeAjIN3Y/PMf9o2dOcIyGbPgF+jy2sHXggJHWU9gjQ/uSQ9T90zQcWShAAv6QbBVQoabfmdpV5ZIz3ht+93Mfkl8ZxT6Ynmb92HXsy912WCDHvVMS4NMoRmTF7jf6rZvzVf8BdGsD6cga7AR0UvMZ9NP2l/iEFP32G/W3HfDp+8b5Q9+r8wac2fOcBsMGfxijOgCA5Uv16pF9Idtf11b2gtYhP0ZnAk+yVoKmbSNg70cmTvZWDZVCtkDPHKP5yiCLelGk8WiyMKZsZ3jj0OCZdNb87T1pAEBvSkh4LeP4YYTbSZj6/0Xgp7aDKQDdCAHkRemcPvDpZG0QQAbqRM02cl4pFhwOxkOMOrohnhIAb+pQtzZJ9ZA6OAjRyJSmA6gu0vM+R8nQiVONFJ4/MyHD+D1STtdSqqidn6lplHy7Gx0weRQKIyxicL7/8PHiEBNF9fzNmSpAWrHv7Zn2L8fAzL3k5JOaDWHpuyI4lTVA+N39F0LDaF3ncs4VQyvEm+aIZjBFeXbGfaIwMIOcCj3Tx49Jk9KlZEQHrUx0CIJvQkdA4aTyOb0uYEhri4Ki+cVJ+WpakLI/AIpAhxjiRuImUgLIxF6sMpjMBZS61mCh/2LqZia6fEITYTcEEtdpNDxCVAI+4AX0ehiVsScHVOA6/q5KHibCjaC3MhvDdNIRtvYLIyN23xi/9KUYAduKZzNWBqhqVBjFIAMwztx1TGEr1xUaNWc866XByOuAfAP8ILhEozg4NjYHtDugQJy1BvfS52GMmnmmNZ5G/hzUdQzmqfWyAfEYRdlGCzR004NRhgUATHujpX8r3IruUNcP/bJHAABtFPQ5Ixd4DT5oRXYR7hVVTcT2NDHSdzGsjvE5+zVGWAC68O59Ta0AHAGy4VgjzzDyAJZmYXfnn/Vemg6RenwQnj1b7ovhsQoeg42uyWW8tzGHPMmhTereOOIGept+x0HofUM5Xs5OYyZr5Ct761vMA1JeAF9Z/o7cdjYamVeV8cF14Ol2vjDGOENdwzqw0qzZK+vjaWCFjnmccad6T3L3X/7lX6xj/nj3x8Mf7zJj2nw+834vk2/mmWIwh+/aMGpHC/lgWr01BYOeMbyapjBScRSROew7dGPd9eF9ss+oK54gQvPJjzwbp5YfjNTWKQYMiYSscRu52mWCluWUnY0+aEAHWiWVsx2LpcfRWaaLKpFhj70PSs0cG4Jr2oaYLLfO/mD/Wh6swQzt9X025nptihr9Esdo7YPhadPe8Lx6FLX81X07VZ31ENjgrImOygYzL1e5SK8d26335v5+eKGYbk83AAB7mXu3MZtn5lzyXGNLW6/ku9fnv6ZbAyDAj5e1VUbXncbbvjni+pQvsOY+T/N+AT73ex5aJzJ/BUV6DfzNvlLy2oC7PgN/bBAC0LwAF9bRdhryGR117LoD+F6e7TbytjMW+C4ghPwI2+PTn4h7wUOdCZE9+e6MAF3n2NenBwH0Q2NNfQOnvGVJy/4+Z2Qsz+97DMClzyXIltKK67mfnkrY5zwjQQtAnPgfJzPFsnb27M2rlBHTA0pNA1WKAHiODPX6xl/RyO/ff//d/kn62SRzSlNwWhYtwDNrhz6gC0WQ+3wMKAJSjD3fPpre07My514ZdNjUYkZAfwPDZENPU1291+Vjsd0rU+1m26CfoLP2B6EZ0bVLTKb5L7KsZYIAjraZOEP7RGRnnCjBmTBkIGOCCpU5d4DcZBSj50WnCqqlz9HJXEZuNU1Cf6tzh76R9by+dv58YYPoBiMiD19UqejS54XWTiJo+2feKwCAI3xMY2l4t03+mEUYKkXoGsEaJAuDkwXESEjKfTp5JhITpTuNtC61Q2U1VrSmU+xhpnZOjAg7ijtpL7cUQhByCCBp4CFy0uvdIG5G90lZy6iy8FSXRaYLeKMDjmA0IXhaQTUaGOKOMOKeiaLGUTaabwMiz47hotcEZtAEKTOzP0dRP1fTvLyn1//xj39sQzsbqdXQC6MRQdIClPRcZnBqfQEATsdO3Q80y4blRIoZcRgijeN7cTzL4WTdTxk2euYGTGxoTkQeIzpC4Bis8Gkc/Gdu7BdQKecKOGNAohTgIfwolBUQMxt612f6PrRIRGvPp4SUPscYGPinjf0IqdzP9LRuRZyYRXnLIOf7cWgeMipmgCWcQehPv11DZZoOjyIAeQZF0hGWvH+eVehvRn1mP44UgF8uBjY9Carzq7ZKGSuXBjpzGTtKc20r36kbTYZDojlZ02l8kvudqM/FuJseAQCQGHw4ZL7WZJ7o3FD4XKNlXPYgSOoK20jqNWb9GWr0ppyBvTuGVRypBn9675CHpJJzBiq/MP1Ug7c9s0oVM8j2IvW59/XflQN0nbWlkz18dN+Dff5JwV6HBie+u5nXjW2SV9YJAR/2yrRWRnmj3H0P9s9GA05KcsJzLqQoVgTW1zZocxoj0ASVLDbqyfXZ43ScyRK6LAaO5fbcp9dmMhhe0GfaqODvMNXzhxQ0nOyCkNCJhEJbrIWoTxtZvuZ8r88JfcfaTGfVGVrnS5rhhxkPlT4nlAZF4kCPHCN720YGn8GYowSm19Pf2z2sMVA8u74DAMD+8R68El30OfWLk8rp8bcDBqMvveYRxytLaKxXoAsyDgNU9/W412pqan4Y+XCi2idjaZKPVr+3YYw8Mc9Vc8wWmi1fL2cmvXxraLoAQGWn/CifDtDr+1OOWKCQdVxckx6pHmdjpgNwzh0KJONL5K+oJXKi+ZI9jZ47zWGxd84IPdJLT3CE87vwC7Jl5MfVjjtlHdzXz/T1ahfiQcfBfP7j+xNMy33PNQ8PZ5eh95YH/TrOGmvxec71VjbtlBqy8H50jluOzY1ddjSr+EGm88LpUHB1Ols29vn4ee6h3gvvH5vH/DYAwNmHsolKJq48OGl3K9/uKfxk3mQfJ81+9Onu400+9v4yEaDlle3KaUC7pQMjEARiBZhK+j+pJXd5dz3vQ0/wKMEw5LbPbIA9dLTsPGii5SCBTqbHtLNu+2x4FSeRTBfkqhxGHF3z3pQO6x7uA3CbqiT/QTa/AADdU77KPejDtcmgIBAk36DLg30/ZVXcekzQvFgSpO1JgmEn+4vm69PsdTJ2H6cpba4f2SG7rPdZzyXfw3t+A+meOj89E0BEO9Jk/aUc/MgxX2PG2MN3yK2LHhwwquWe5fhkNvrcJ6hLsIP1xedMBgCOucdH//8AANAONLkA+ei01jM8T58PcthAgwHO2HqSkylJOIDo6dn0/9V1JspxXMcSHXCV/v/DHP6PZ9M2JXHBI+nIzDq3shswHQ5SwEz3XWrN2mieGzADmrI+/Nv/ffpFp8bdGCDAMNYwvx2FRxqPWalIICoNYgz4Njj1EgAAHUhQdEXmpiFIo9HUc44T3EyD8uLZXD6XiMMHOicix6iOw5wmWBcDdwhFB5aZmzHYnGr19OTURRQihlucLoyFTYGPAzsOfXVvtuNoYybInA0mN2gKACDkXCOgSEMR5A0AABpsSURBVCXFeDAqpsiUxiT+9tERTXVt1DPkaGmfmh0uA0tpQH/OSAecnxYGVrAAC+MM49CyPwgqhDiOl5jpKZMhDEJMV0mfxdT2i1ba6TlGxgh4DDHuB4LHedV/YwAcp30mOtApU58JsjnIqWkvAlwOvs7DGRa3tC99gtIPfRYGWsVELQ71n5tGz7pglGZIUpB4ntb21RkeEaIIKe7goghnXvRdANiIGScMYRClmDIRaDLPz8ivVkAChKDvdlQi9NYgc7O9uNYblZ3Ii/oA7Djua51SGzAHwCjeFS2Ljm1wT6nKUVqjcFBITn+bJk2RNRnhmXVjPMU4a2EO73ot25s0XfbPqKM1qfp8EPrN/7sn8q2mztkWY0CANfImOl51mUdZ3FL3MWagIZwZzoa1SI4KWMwVrUFCCnIbRYo8uFb9la7M0Da/AwDAY2rj+86frKVnLiNTc3/bAKt/3gCA11kOTJzG1MXxvvtZ9V36ngU8Too5jmA3FGx+QZFzR3YyMAaHhyJHr/yMcwRwRFQRAKjv2++o5pVaP0YwMu3chXhvuu/3Oi8Aw0R5mv5aFh4gaQ65eZhstst3CzRvJ9lGiORkipoOb3S6+P3sDz2WQ+nPiJcnM6tlPOtuOr/LM35H5ljfP3LhyLkB4RI9TqozOgEeWnkMT9K8L3d8Mr7OVA0Mzcgj7AL0a1h8+hgU+IftA2AC+ML6qSE96xoawyhlb9gLyDz03d3BtuGrLIAB/1tOnbXc+hzIllHZHxNIfF4ysB0VTzIofwBbleHld5cNlDtD7gyvnv4KORvSsKAZetKsrOHs85x8bhvHWjZRtz7OGTIh/LS1u9lvVs77cn5vXKLQdJfPHF/P37vKTRyBPKvPlTvheb6DSiPvc++f9/lddJHoVpFhO4z0KZgsgLFZbIeUs+0MgAJQz3zyErL3TAF+tf2ArqCI9zH32c/ufbI3zgDAsT9z3xs0fdGdt4Z1p0/MpRRr0xziBMafuK+ntpx0eMob607g255wRKACh3T3vADMObPJPIbAWrfwGXi9z0jgLs1U6fXhgOF0Y29a1h7JADhgdo1bXh4KKBlQP+UOpjN6lEzWQeyiZB83v0mm6v2fPn16fP78H+sljQo3/UUAXDLu0GunA/+tD0bsknS4R86ZlgDfp0F3BzXXdkqEX/6cdcRkXeqa1fvN/tqUWiOH44+pP9w0HJ1+X7bXJ4jScrJ1B7+3XPEZIhc2mEQp14WmNeGNMkSyuLsx7ET4uXvb2QQPpt9dyqTD5z01oMtO8AlEm2lkvI0oW670+fl5J/g2GS5VGgPtNwCwzZLHX5tRf7ITHUge1msgfMHe9CKArwMA/CM9AEixQTkwz9QMPlHEjAoU0Y4Tpg9VAyY2s45dEB6NeXNH+x9RymcUW0USiQRr4UK+UKz6eRteGFdNsK0g6Iq/gEAEM4qZzrVOaX16PNQbgG71PDsppblADCAcvLwrSlX7SDpM6vTFoGJaC4SZFSrNq/+2sJo6azmMSqFxdsJEmyBwZqq7e/ObN54bSufRTBHYaDgdSxEwa+RsR0ki8CN9L9EpHO+r4zgNFQfFo4RD+wsyNiUd1TgFxd3Me1X210ZvTdgt4FDunphgMCAR7axzI/w6TzlFSof98kUjVjLyg/SldW5ivGMk6vkWeNMV045AOSvcOYpFf2sddyOP+9TP9X4AIPZ8QWRx8txv5DrzXushuwGDzGsvAMD0d+aN7xSD5bXpg9BR2fq3EfIJONiIewi1rEZ67swrlF0KeEGurO06D/Y4W23wWVlsVk0Q+XEep0b2nOtEpdqgoc8B9Z4oIAyV5rstHr1macD/vrdCOFtpvGZ8GNATpsWMWn/oCgAQ5cjUko2oQ2MIZ2Qee73IpKr57iZMegbyBWOUSQu7/5+nzu+uPNZgwfDJ/d0d/7shd5zOSvloIw+gszNCDo/P5bEWogtey9QbAgAcOihA5Rig0KiU7YBSDQBAIy0fLoYONYVGozeid1+7nY3TN2IzAdb4XCfg8s7h2yOXh67IiPIZDgHhgJy1VgbR3QHkHdDLcXgrCsJZX+XyzqlGvvBd3puobxzB/B1jru+bz0I70Ab0iiEOmEcGHmuCTvtu9yxzD+jNpu12xJD/+jtGcIwSSsywBdYwz96p1z60d6fF44TQrDAlVkRNs+eVaWTLId/beeLdrAUjWM9A32QfN1lUY5z6rI9zVdkDNOAl76UdsNZh6CDtRQCA/ta6XLqoLIopxwud5/yRI/Q84v64Z/jkgGJjV5z7rU7ykWkvmy5Sjx8amsksU0pHE+SlvbHDpmfPMUqn2euCc0SwMKAXkF55lxNz9gN7r0wmAMCmy4sNWPLY8qHqu1+TsS2TmydNC9OwMve1QHaneyO3QnpbTKU7yPdfRqUrcXDB6OpXxH3SD4F13+Ur941te+T4K4D2nf76s5wl9OH3TUneuWM3ur5PZSDwUJlIr2VdVcZXyybT1oxphZ+OvHNpcfFz2fnsF6yr7arey13+nft/PKVB32RW6G+XAkwz7H6GaOLofwdGkxHo7zzHHuLcZL8LFDJA+vbd4+uXL5dGs9SKy2fSZ+QLIXv036JFAQB//PF5sqw+hIbKL+DOaY5Hti90LL1lEPZJe/x6LXmsptLIwNMXYQKc8Iz8ku/fn08GEQ31rDNPXwL1MYsfKHlrGTalic7CmsCZzugaOKvAyM2myx0R1V4AoHVM2wQflKHqhquZxMB92YebMgX9W58BhEYPil85/xNdP0vT70J/+AT4FmqMv77LtW/U3aZZW54A8WalUn52+K7OIjI84Ll0IwE+7C+++8LWeVTW69/++S/3jzWzn47JisyMIC6U04roKan82oQ2qfqDrtlZYZrUBP23lJa+mzSFIGAIKj7fkenLnPtKCeQ7y9x5Pmgm93K6bVY6BIY5HVMhUKWh4GSIUPXsNlz6nXSQb+UsBhcR42gLANDhUeuiLtd6vhS1vmeH1BH1H4n+DxBhpuWmxpn1+4zeTy3bCBX2j1POGlH8CDX9nBTyY9zMSw5R02W7rP1joIm4nFZSXV0L2YKQ2+FoQ4N1tMHG+cIcpHUeoTWzX2N4J7Lc9IIhqDtSJoQyOBL16rS+HWMHY/P8AwBYmGkqQ2iRqBTr0v3p/8oGkdGPcGjlo2e6Nqw6jd8V8DEwlAFQDSQ3fZJIxXQy9bit1DSTIk/Ex0w+ymXPOWx/4jk3IOA40Gq61iixSMt7T5Mv04d56WpwXYyCQfGDEI/TPynVDZ6wNtVP+99jZJluLyndUgoTEXH+4kawAHQwsHhf7rFNu2vK9Srwvde78bL8EQCAZqbH6GqHdWSIUq/vGU46G/F/GyztRKAYDpBSUwVYZxugB9wcpza0lNIg6Lf3QtbEZk+kPhb+1fPgTX7Gmlr+HrFTI3JWwW4JCQrwYjB3B2OnasYA6mf2bfFe1iMjBVQ96fFx0lpmXPY8gpImgHRGX8M0IIhkh7MYThNAOn5Xdsc8uPfj9U0ZlX4t/icLijIO7sLOpQn4KntA4e8G6x1Qi+6Kg259OsZJG9n6d4OALdvh7SOTzsjTbSrUje3uOhd9ZENoom7J8luDFXrmDqBRZGbfUxu6fc9N6/f7T/Q/vUDoIZSsq9AujX0xxKTPYpBCIxEGe2ZLbTrdq/O6naaPXh8wGJ3O+WLAeyxkdcpGb4rI7Gi2pwY9nWh6fsD9knqddyu6rQk8GTfaAPb5/ESHjn6VnlLG1NgBWstf049HjgWZLcfQtzGfNfT+8m9GRCWLkzs63apvo+SQU5bnpwwu8oYzO5k1J8NSgOytSdxx2q/gMjI965gAxuS0vyar3ETU6cuTHUhW6mQxwtPNg9ByO8PYetD/3VbhLPl521otN3LKM2XoUiK3mRbJXmvlRU8qLinys/8cfVbfW57c1N77+nqdR69UE0P9nnf1d6EV1vAa/6++e3LNOU5QaHOaiHd2XDn3IcbW9K81f9xzIqNMcqlpEL6KDM0f+EQ/o3ab9509FtjCHpE7+oyadhOxBvxjlCrZNuI7ANIjn2++hrLajJEMQHVKSqpUU3pSTeoAGtYxjc4XmNKAs/f/9HDzv7/++jPychqzs/9zRpShyX+ixIeDKvCdPi5N/77f2U/s7WtTXs4+znIaeLr5YemRZB/E3jvBrdq7nnuAgVuWXGx/MkO3r1p0zm3EY2XUIONyBsk21R/dhe90mmHHF03vq3PHNKuvJpPaA6UATvKR3I6yP/dKAE/vxofVfrk/Psv5Nj+1/kUH0ySy9STggvXC3EtoPQAAk9O0Nvc0Go7gmSsLtv+J5Kef8fd//fsXKNrObQ4AoD9SUkr1sJL2BbwzCJAUFo0VeTn70jUJcqTf5SKPkP0RZ24FyIq6MO2kWVSTGz5xNyI4UHewpM4Zw82d41MHyZ+DsowDcgCA6qLfAh3jGcbKqJ04H9Tx2JFXA4pKf1a3ThxGMfZvH3+3e2pH1XOtpyTABPp40UTKWQKDqL9RF/hxzlJOECGYMgKasJXgc/lAsg2sjk7teDIZEJYXg48uwYUIowRsnJvoQZrSVbufC7O2okXgnOf8j5pe7oe12Skeog7dpEt93/2WVOQsTTfT/fs1JmMNMNF2zsyLlL5+ENHTRC1CTwJOd6nRjPqjUozOJoigmeyr23iVi6FwsgBo4LaZAGuU5M6E+P7u1K9kK5jphx9SPhODSki0/n73Jj0AWmhz9+z9rsQHV/L7xMs7xk8LTQd3ntEOKkJhfnuABwxWFAM8d+hwRlPhAG2GxHZsJwPAa/bLFxCLYE905b6XjsxBg15HRWdKDBxDOLwUkMXrYoyMFeo264H/Xwe5okC02P59yzeMr4w12jpLntsRpMv3plEXZTnQdu8lzk0E9fL0AgB8tpVJn5+/AwJ/U7o5V5rnrOK5nyXZYZZtNG2sdE7O5QUN0rRSexh6y/cja+D5dnKHLC4GpKOAJ7NKNd+6DyngpEr7vcYVEv0/jWBzai/qZvP5AdSeHqfJko3Dr99OhCAAZJrMdl2l73OAtpNKeHFQG2D76Ykn5mNPsXl/nCuMTDLLSOU/+mjkTZ9r0r5znDbgKivqfm+Vc314SnflqQkuUduxRdo7vAsdIvdb18B/7VDcHUdo8cjHSoNcet006YAi0Tk2Gj0Wd50OmtBljRtgoDY/tkcZodVfow2klmHch/4OACC9NJ34x0CM8aY1RQ5776Q5T2ZXnlmdyUe4DcdGZuv7ZKFN09SWk52BQRNVAFV9/+vz91NWCBAMP+R1m5Z/vZ8YgBwNd+Zk8onKN62hS/reIx8KIJxgBfeV0rwds8l5I1tGcPmvq124YLC+047d6tXps3FGEofNIxPXxrRTNfZh/7yfi97qoIjp6UQZA0ogZ23sk6p78dcpT1nbM+d6TPIDwof/8ITXUuXsm4dWL2wz4ewlYGfbrWdfg8Fy5uih1kFxZ1YvcXacU+/3mkUD6PZ4qIlk0+ubtzzvehd8xs8sw/xCPyMA2hkluAfdsVfTwTzHwFp9lyBj60U7YhPM6rtvZ1Pf+/z5D5fWCvDHISdz17KVxnWn/8NmxuC06r3yLxTwxFdwnftEhQ8fKPo8qfP+ztizWdMCKcgAfU9rkR2qyL0/Pz0y0AM+F0A2gL0x4L3vKfeyfTsjBtu28HlXoAKaQHY4ko7/MbTtQOQAAAcgPTov8tE8Ru+t47zeG3zuJLn2G5svnb06jeXllyJfoG+9J4Ga7fVD1rJWYX3itM9QDHY++g6a0d/6WWcCUO6yWY95DGfUjaeV2ep7q1Gx8F7beW0L+523njrs62TkjT8NACAdJD+BzFuVXyhLH7HU+nnlHxkAT1cAYOcfxjA56M9hnqR6yenwBUkBepbzjj4IH0Y4v/9wNWqiIZNS0Y5UC7Dh48tfGBH6diO269QRacRwC1LeAABMzyVwaexxFUvmW2qNzCH2RU5kSEwtR0y/V1RfKJad7p9hDK2P79mBfJ86/u/qtjnGB433RDzP/u6g4brMyQ7wGMMPqaWxqjhdireuG6OFtYMedefnHvGlZygdqNNKTOCF0nftiog3I4woeRiGGMZBeDZaZ8XVnW7H+UWhHSI86ZqJuCFYspcYgE4rnLF8/LfROww9HJ8aScT98h5oB3SOoI3rntwrQKMigzbyB3qEeRQF1DnSjBFaEqNdUtcvY2lG6E2d+lgPhWIj7GTcRplrDU778hiR9ImwcD4OXpBt7eXb8/fQ2ls1k6vIQqXBXRX4Rm7cD8BnnGYnOLAB/VKbGk5NZsQRrtSFez3jfFY91QqYRfUB0jz3nWkPAyJpf9swxasd6RHnBbo/RtSUhLAv3UMj8SgpK0rKbirFjPX5/iaCJ741H030Ooj6RsTWQNgpFyi0NswCKCT9sUEJFAnj8lrO6GxbDkJXVpbTLyGRro0St0GXtSU7IHsPmKF/r2KZLKlXatH9nanZ74aNvP80mBmABP7oPfQUAGoOuckuBbjTIs9yZAfjem5/0/jjvHDe+bWLdg4S7vKYKq3JLN6MRyNodoyE7R0YWpvo/aShnHP0a0aDtoGoe3j+nsZ1WpP7Vyidc0YxnQgAES9HRq5jRa9yMA2GxAM9prPlkPbvXgC3SMwx5HF2ys2lBADktg0OzpD7oN5T/633CACQYZUo/Gtp39GqOGUY9k0TdzrpPfO55tXWxciLnQ5ydejWAYhj+VWTBCZLbA3ZddbCk9s5Hh47NFXRSRvUw3tkY5wGvBV5Qo7ofDeTK/1I2uZIZVHAS4zGjbqS+RSH2+CLpxdEdnH22BLe4zAW4KbkzLPSPyerEgBAMu2c+QAQzX8xdqNvKHHq+0B/Y3OwFnhR60zkLM9pp1K18J60MLJws5OWlg64uCJ/Zf+ZCHC9w3PmFycf8PaaMdTymX0BMkIjDmBNZhUymvRff2cciNDyCZ36v7CzTj1tAT9kbQLKh/6GI5o4bCOd3MVhSxzr1Z/eC1hBZQewj+jJ6+f5GHIU/X1x9KQP9D8//9p0t/k15z69RaqxHzxne2QCTndn5pQDVIlF6wbTzZpdOekKELIO29XDH3LiRd/ml+mHxB2je7EX7nI0yCgZKdfpQ/DHn3/+ZQdbMt0p91POa3qfcgDKaiwvpuGubetq+Jc1KbtwgynySbCnXL7z7fuJJrfuT/+UAJcNftnf+QUImn5lT3N3yMUjXzwmbpqPM10FGTPApmSb7/eWGdJlfb0u7BrbXOJ9RZzVl2x0sp5DObVtsLvtNZcverWumclh3N+h6bJVFriKj2Qam7IrN/kb+2ej7+Pkj2w7I0OHCbHvGmTqLIDWY4ACCYJOqRC24WRcdWYqa+XMkK+6h5aR2HMrX8NfXQpE5t4BWyaDvCdOpSwrOgZf5eOHTJEDSGwgf/nhUgLwyWF5LVa1EnEOfzy+f0vn+bPwceqcMuyooY/y8eP52Q6LU98r7UfP+PAxEQ3+yGF6+1ZGu5oMyVDLlgEE7sYE37WDOekXMBmXZiU4z3KfAafPBgAgCsAeGs26rGuUVRvjne7pWZserRRUTwCAxxiNU//1e0b94QC0slUJwEf1BRgFnmyAr+Mk/Hr8fHryHGd3hH/7xn9/U12NeiHM9zDo9TMBDuo5YGCgDDQEQKd8ymkNQrQpPCIgMhQUvTPiNwi5jd2aOU1GiJsVTWouiCwACWtLykucJGobfd5GZ68OjIl6RoOIRqRgJDiS4j7RFCI1v2Y6gZ30/B+wgKjM09SdteKCGbkTN2n5+fOh7uvvRSeKJskQEmsPAABjcn/HePAoGK0vkxjYp+eAvsn8zVY2rMOAz4A6GE/QIJ+J0kz9K8L+ngotmgiqqX4IASK+fMuYmI/vP15mKGeE4GrV3sNZo2uAtoOr9Hoc2PQBoOGJnFacVK+fNU7TPq+nHDRosIXdAQAGCMkortSL6jxXPCR90nw5YJv+Xmca0OEc9aGVFuCcM3LltXO34B2gyTPCB/Aw7ctGqKY4RGbT7XUjodBKny8y5Z4eaAPmNDmMAQJYyJk1H+nfoV+VCa2BjYHVyk5lMKHXKAJ4nc/GgFsjpI1j/c5d8zFMjQWulUo03mupiDBgh79fM+L1OVLtzCdj3TVfQuOsQ8910nk2cKJavKONO4CapLoFtKPbOUoXhe+sLDVaRVcZKMhWvccBo90AB2AJMKuyT7iLA+xKPn/9Nuf86/Hu/VvrPjdommyyw2fOoIqRfefD3Lucv4DGgLKOpgwQ2OCDMsgUjeaPnmcdwPjco18S9SUDoPXB2F+DjyRLrp1JG9WTHgnftk7ud/e/m776561jWwe3UYvhwveQ25zJ0WtV65vPDsA6AF4ibVtaCD3g7NK3p/XLyoHcj/Sizo070M905pK3Tbf6t89F4NzottSzBjQ5+mQyAQSinzKjkz4/kSPTQOwvjDvAUpyKdfYm+jXgpqNXBQB4pN3I2ZWDL8eG4oCj7+8yobuxo0sarNS/+1wvd25aTp+CyKOdkd7vMZ/eHOfVHxOguzU1gxaPDp3GzNZZBdq2EY/8I5KHPuG8WTt25Dm3FwDA6vhuOqh90AQ7Nl6acCbjaMasHqd2KddrnM+34d/y+th3aQ4/oHvkefY72YGU981mcs6A/FV/PjJ87+vN460mEpzyic2w492sR7bkxUGZEchMudLnrg5wbJrD391YtzLh6KHh9/llbU1tbbXuz0BoNaRWt3nks+8VRQZS1lFcPbumx5BZp/cy1Ur8L9tePA8AIL5WoM/nPVFs2d9aZdbz/6cAE76gHBh7lbNs/a0sA+kRovXQr+hS+uT33387NiG06bM8PUeip388b4TdGbujd/VOaP1kspzoeHwCyoPPu9FT09Qa+eP3lP5Hz0/uT95pGffDz9Q+kRfwgGljfIEARnLeNzsI3te72n71tc0IbxomI9t1Ic70G3sJ0Bo6POBMARwqWSHAu/w52VCVOQTd49cJLONM6XUkHqf3CTwZW6zSgspmxKY5zynwGf7iu/eJEwrI64990emL5kbyVfKk36tkzpPrhtbhv9Z7rFE/+y8jXTtndJDcvwAAAABJRU5ErkJggg=="/>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n-NZ">
              <a:solidFill>
                <a:prstClr val="black"/>
              </a:solidFill>
              <a:latin typeface="Calibri"/>
            </a:endParaRPr>
          </a:p>
        </p:txBody>
      </p:sp>
      <p:pic>
        <p:nvPicPr>
          <p:cNvPr id="4107" name="Picture 11"/>
          <p:cNvPicPr>
            <a:picLocks noChangeAspect="1" noChangeArrowheads="1"/>
          </p:cNvPicPr>
          <p:nvPr/>
        </p:nvPicPr>
        <p:blipFill>
          <a:blip r:embed="rId2">
            <a:clrChange>
              <a:clrFrom>
                <a:srgbClr val="000000"/>
              </a:clrFrom>
              <a:clrTo>
                <a:srgbClr val="000000">
                  <a:alpha val="0"/>
                </a:srgbClr>
              </a:clrTo>
            </a:clrChange>
            <a:biLevel thresh="25000"/>
            <a:extLst>
              <a:ext uri="{28A0092B-C50C-407E-A947-70E740481C1C}">
                <a14:useLocalDpi xmlns:a14="http://schemas.microsoft.com/office/drawing/2010/main" val="0"/>
              </a:ext>
            </a:extLst>
          </a:blip>
          <a:srcRect/>
          <a:stretch>
            <a:fillRect/>
          </a:stretch>
        </p:blipFill>
        <p:spPr bwMode="auto">
          <a:xfrm>
            <a:off x="6228185" y="2132856"/>
            <a:ext cx="301942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p:nvPr/>
        </p:nvSpPr>
        <p:spPr>
          <a:xfrm>
            <a:off x="1" y="1818933"/>
            <a:ext cx="6059213" cy="3168226"/>
          </a:xfrm>
          <a:prstGeom prst="rect">
            <a:avLst/>
          </a:prstGeom>
          <a:solidFill>
            <a:schemeClr val="tx1">
              <a:lumMod val="50000"/>
              <a:lumOff val="50000"/>
              <a:alpha val="64000"/>
            </a:schemeClr>
          </a:solidFill>
        </p:spPr>
        <p:txBody>
          <a:bodyPr wrap="square">
            <a:spAutoFit/>
          </a:bodyPr>
          <a:lstStyle/>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p:txBody>
      </p:sp>
      <p:grpSp>
        <p:nvGrpSpPr>
          <p:cNvPr id="4" name="Group 3"/>
          <p:cNvGrpSpPr/>
          <p:nvPr/>
        </p:nvGrpSpPr>
        <p:grpSpPr>
          <a:xfrm>
            <a:off x="428376" y="2092448"/>
            <a:ext cx="4418570" cy="2639711"/>
            <a:chOff x="181812" y="1716612"/>
            <a:chExt cx="4418570" cy="2639711"/>
          </a:xfrm>
        </p:grpSpPr>
        <p:sp>
          <p:nvSpPr>
            <p:cNvPr id="31" name="Rectangle 30"/>
            <p:cNvSpPr/>
            <p:nvPr/>
          </p:nvSpPr>
          <p:spPr>
            <a:xfrm>
              <a:off x="1770696" y="1716612"/>
              <a:ext cx="2160240" cy="360040"/>
            </a:xfrm>
            <a:prstGeom prst="rect">
              <a:avLst/>
            </a:prstGeom>
            <a:gradFill>
              <a:gsLst>
                <a:gs pos="0">
                  <a:schemeClr val="accent2">
                    <a:shade val="51000"/>
                    <a:satMod val="130000"/>
                    <a:alpha val="65000"/>
                  </a:schemeClr>
                </a:gs>
                <a:gs pos="80000">
                  <a:schemeClr val="accent2">
                    <a:shade val="93000"/>
                    <a:satMod val="130000"/>
                  </a:schemeClr>
                </a:gs>
                <a:gs pos="100000">
                  <a:schemeClr val="accent2">
                    <a:shade val="94000"/>
                    <a:satMod val="135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NZ" sz="900" b="1" dirty="0">
                  <a:solidFill>
                    <a:prstClr val="white"/>
                  </a:solidFill>
                  <a:latin typeface="Calibri"/>
                </a:rPr>
                <a:t>Resource Management Act 1991</a:t>
              </a:r>
            </a:p>
            <a:p>
              <a:pPr algn="ctr" defTabSz="685800"/>
              <a:r>
                <a:rPr lang="en-NZ" sz="900" dirty="0">
                  <a:solidFill>
                    <a:prstClr val="white"/>
                  </a:solidFill>
                  <a:latin typeface="Calibri"/>
                </a:rPr>
                <a:t>Purposes and principles</a:t>
              </a:r>
            </a:p>
          </p:txBody>
        </p:sp>
        <p:sp>
          <p:nvSpPr>
            <p:cNvPr id="32" name="Rectangle 31"/>
            <p:cNvSpPr/>
            <p:nvPr/>
          </p:nvSpPr>
          <p:spPr>
            <a:xfrm>
              <a:off x="1770696" y="3204195"/>
              <a:ext cx="2160240" cy="360040"/>
            </a:xfrm>
            <a:prstGeom prst="rect">
              <a:avLst/>
            </a:prstGeom>
            <a:gradFill>
              <a:gsLst>
                <a:gs pos="0">
                  <a:schemeClr val="accent2">
                    <a:shade val="51000"/>
                    <a:satMod val="130000"/>
                    <a:alpha val="65000"/>
                  </a:schemeClr>
                </a:gs>
                <a:gs pos="80000">
                  <a:schemeClr val="accent2">
                    <a:shade val="93000"/>
                    <a:satMod val="130000"/>
                  </a:schemeClr>
                </a:gs>
                <a:gs pos="100000">
                  <a:schemeClr val="accent2">
                    <a:shade val="94000"/>
                    <a:satMod val="135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NZ" sz="900" b="1" dirty="0">
                  <a:solidFill>
                    <a:prstClr val="white"/>
                  </a:solidFill>
                  <a:latin typeface="Calibri"/>
                </a:rPr>
                <a:t>Regional policy statements</a:t>
              </a:r>
            </a:p>
            <a:p>
              <a:pPr algn="ctr" defTabSz="685800"/>
              <a:r>
                <a:rPr lang="en-NZ" sz="800" dirty="0">
                  <a:solidFill>
                    <a:prstClr val="white"/>
                  </a:solidFill>
                  <a:latin typeface="Calibri"/>
                </a:rPr>
                <a:t>(mandatory)</a:t>
              </a:r>
            </a:p>
          </p:txBody>
        </p:sp>
        <p:sp>
          <p:nvSpPr>
            <p:cNvPr id="33" name="Rectangle 32"/>
            <p:cNvSpPr/>
            <p:nvPr/>
          </p:nvSpPr>
          <p:spPr>
            <a:xfrm>
              <a:off x="1143998" y="2348927"/>
              <a:ext cx="936104" cy="567235"/>
            </a:xfrm>
            <a:prstGeom prst="rect">
              <a:avLst/>
            </a:prstGeom>
            <a:solidFill>
              <a:schemeClr val="accent2">
                <a:lumMod val="75000"/>
                <a:alpha val="48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NZ" sz="900" b="1" dirty="0">
                  <a:solidFill>
                    <a:prstClr val="white"/>
                  </a:solidFill>
                  <a:latin typeface="Calibri"/>
                </a:rPr>
                <a:t>National environmental</a:t>
              </a:r>
            </a:p>
            <a:p>
              <a:pPr algn="ctr" defTabSz="685800"/>
              <a:r>
                <a:rPr lang="en-NZ" sz="900" b="1" dirty="0">
                  <a:solidFill>
                    <a:prstClr val="white"/>
                  </a:solidFill>
                  <a:latin typeface="Calibri"/>
                </a:rPr>
                <a:t>standards</a:t>
              </a:r>
            </a:p>
            <a:p>
              <a:pPr algn="ctr" defTabSz="685800"/>
              <a:r>
                <a:rPr lang="en-NZ" sz="800" dirty="0">
                  <a:solidFill>
                    <a:prstClr val="white"/>
                  </a:solidFill>
                  <a:latin typeface="Calibri"/>
                </a:rPr>
                <a:t>(optional)</a:t>
              </a:r>
            </a:p>
          </p:txBody>
        </p:sp>
        <p:sp>
          <p:nvSpPr>
            <p:cNvPr id="34" name="Rectangle 33"/>
            <p:cNvSpPr/>
            <p:nvPr/>
          </p:nvSpPr>
          <p:spPr>
            <a:xfrm>
              <a:off x="2404138" y="2348928"/>
              <a:ext cx="900100" cy="567235"/>
            </a:xfrm>
            <a:prstGeom prst="rect">
              <a:avLst/>
            </a:prstGeom>
            <a:solidFill>
              <a:schemeClr val="accent2">
                <a:lumMod val="75000"/>
                <a:alpha val="48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NZ" sz="900" b="1" dirty="0">
                  <a:solidFill>
                    <a:prstClr val="white"/>
                  </a:solidFill>
                  <a:latin typeface="Calibri"/>
                </a:rPr>
                <a:t>National policy statements</a:t>
              </a:r>
            </a:p>
            <a:p>
              <a:pPr algn="ctr" defTabSz="685800"/>
              <a:r>
                <a:rPr lang="en-NZ" sz="800" dirty="0">
                  <a:solidFill>
                    <a:prstClr val="white"/>
                  </a:solidFill>
                  <a:latin typeface="Calibri"/>
                </a:rPr>
                <a:t>(optional)</a:t>
              </a:r>
            </a:p>
          </p:txBody>
        </p:sp>
        <p:sp>
          <p:nvSpPr>
            <p:cNvPr id="35" name="Rectangle 34"/>
            <p:cNvSpPr/>
            <p:nvPr/>
          </p:nvSpPr>
          <p:spPr>
            <a:xfrm>
              <a:off x="3664278" y="2348928"/>
              <a:ext cx="936104" cy="567235"/>
            </a:xfrm>
            <a:prstGeom prst="rect">
              <a:avLst/>
            </a:prstGeom>
            <a:solidFill>
              <a:schemeClr val="accent2">
                <a:lumMod val="75000"/>
                <a:alpha val="48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NZ" sz="900" b="1" dirty="0">
                  <a:solidFill>
                    <a:prstClr val="white"/>
                  </a:solidFill>
                  <a:latin typeface="Calibri"/>
                </a:rPr>
                <a:t>New Zealand coastal policy statements</a:t>
              </a:r>
            </a:p>
            <a:p>
              <a:pPr algn="ctr" defTabSz="685800"/>
              <a:r>
                <a:rPr lang="en-NZ" sz="800" dirty="0">
                  <a:solidFill>
                    <a:prstClr val="white"/>
                  </a:solidFill>
                  <a:latin typeface="Calibri"/>
                </a:rPr>
                <a:t>(mandatory)</a:t>
              </a:r>
            </a:p>
          </p:txBody>
        </p:sp>
        <p:sp>
          <p:nvSpPr>
            <p:cNvPr id="36" name="Rectangle 35"/>
            <p:cNvSpPr/>
            <p:nvPr/>
          </p:nvSpPr>
          <p:spPr>
            <a:xfrm>
              <a:off x="1143427" y="3816097"/>
              <a:ext cx="936104" cy="540225"/>
            </a:xfrm>
            <a:prstGeom prst="rect">
              <a:avLst/>
            </a:prstGeom>
            <a:solidFill>
              <a:schemeClr val="accent2">
                <a:lumMod val="75000"/>
                <a:alpha val="48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NZ" sz="900" b="1" dirty="0">
                  <a:solidFill>
                    <a:prstClr val="white"/>
                  </a:solidFill>
                  <a:latin typeface="Calibri"/>
                </a:rPr>
                <a:t>District plans</a:t>
              </a:r>
            </a:p>
            <a:p>
              <a:pPr algn="ctr" defTabSz="685800"/>
              <a:r>
                <a:rPr lang="en-NZ" sz="800" dirty="0">
                  <a:solidFill>
                    <a:prstClr val="white"/>
                  </a:solidFill>
                  <a:latin typeface="Calibri"/>
                </a:rPr>
                <a:t>(optional)</a:t>
              </a:r>
            </a:p>
          </p:txBody>
        </p:sp>
        <p:sp>
          <p:nvSpPr>
            <p:cNvPr id="37" name="Rectangle 36"/>
            <p:cNvSpPr/>
            <p:nvPr/>
          </p:nvSpPr>
          <p:spPr>
            <a:xfrm>
              <a:off x="2403567" y="3816098"/>
              <a:ext cx="900100" cy="540225"/>
            </a:xfrm>
            <a:prstGeom prst="rect">
              <a:avLst/>
            </a:prstGeom>
            <a:solidFill>
              <a:schemeClr val="accent2">
                <a:lumMod val="75000"/>
                <a:alpha val="48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NZ" sz="900" b="1" dirty="0">
                  <a:solidFill>
                    <a:prstClr val="white"/>
                  </a:solidFill>
                  <a:latin typeface="Calibri"/>
                </a:rPr>
                <a:t>Regional plans</a:t>
              </a:r>
            </a:p>
            <a:p>
              <a:pPr algn="ctr" defTabSz="685800"/>
              <a:r>
                <a:rPr lang="en-NZ" sz="800" dirty="0">
                  <a:solidFill>
                    <a:prstClr val="white"/>
                  </a:solidFill>
                  <a:latin typeface="Calibri"/>
                </a:rPr>
                <a:t>(optional)</a:t>
              </a:r>
            </a:p>
          </p:txBody>
        </p:sp>
        <p:sp>
          <p:nvSpPr>
            <p:cNvPr id="38" name="Rectangle 37"/>
            <p:cNvSpPr/>
            <p:nvPr/>
          </p:nvSpPr>
          <p:spPr>
            <a:xfrm>
              <a:off x="3663707" y="3816098"/>
              <a:ext cx="936104" cy="540225"/>
            </a:xfrm>
            <a:prstGeom prst="rect">
              <a:avLst/>
            </a:prstGeom>
            <a:solidFill>
              <a:schemeClr val="accent2">
                <a:lumMod val="75000"/>
                <a:alpha val="48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NZ" sz="900" b="1" dirty="0">
                  <a:solidFill>
                    <a:prstClr val="white"/>
                  </a:solidFill>
                  <a:latin typeface="Calibri"/>
                </a:rPr>
                <a:t>Regional coastal plans</a:t>
              </a:r>
            </a:p>
            <a:p>
              <a:pPr algn="ctr" defTabSz="685800"/>
              <a:r>
                <a:rPr lang="en-NZ" sz="800" dirty="0">
                  <a:solidFill>
                    <a:prstClr val="white"/>
                  </a:solidFill>
                  <a:latin typeface="Calibri"/>
                </a:rPr>
                <a:t>(mandatory)</a:t>
              </a:r>
            </a:p>
          </p:txBody>
        </p:sp>
        <p:sp>
          <p:nvSpPr>
            <p:cNvPr id="39" name="TextBox 38"/>
            <p:cNvSpPr txBox="1"/>
            <p:nvPr/>
          </p:nvSpPr>
          <p:spPr>
            <a:xfrm>
              <a:off x="212669" y="2422696"/>
              <a:ext cx="962187" cy="461665"/>
            </a:xfrm>
            <a:prstGeom prst="rect">
              <a:avLst/>
            </a:prstGeom>
            <a:noFill/>
          </p:spPr>
          <p:txBody>
            <a:bodyPr wrap="none" rtlCol="0">
              <a:spAutoFit/>
            </a:bodyPr>
            <a:lstStyle/>
            <a:p>
              <a:pPr algn="r" defTabSz="685800"/>
              <a:r>
                <a:rPr lang="en-NZ" sz="1200" b="1" dirty="0">
                  <a:solidFill>
                    <a:prstClr val="white"/>
                  </a:solidFill>
                  <a:latin typeface="Calibri"/>
                </a:rPr>
                <a:t>Central</a:t>
              </a:r>
            </a:p>
            <a:p>
              <a:pPr algn="r" defTabSz="685800"/>
              <a:r>
                <a:rPr lang="en-NZ" sz="1200" b="1" dirty="0">
                  <a:solidFill>
                    <a:prstClr val="white"/>
                  </a:solidFill>
                  <a:latin typeface="Calibri"/>
                </a:rPr>
                <a:t>government</a:t>
              </a:r>
            </a:p>
          </p:txBody>
        </p:sp>
        <p:sp>
          <p:nvSpPr>
            <p:cNvPr id="40" name="TextBox 39"/>
            <p:cNvSpPr txBox="1"/>
            <p:nvPr/>
          </p:nvSpPr>
          <p:spPr>
            <a:xfrm>
              <a:off x="181812" y="3348211"/>
              <a:ext cx="962187" cy="461665"/>
            </a:xfrm>
            <a:prstGeom prst="rect">
              <a:avLst/>
            </a:prstGeom>
            <a:noFill/>
          </p:spPr>
          <p:txBody>
            <a:bodyPr wrap="none" rtlCol="0">
              <a:spAutoFit/>
            </a:bodyPr>
            <a:lstStyle/>
            <a:p>
              <a:pPr algn="r" defTabSz="685800"/>
              <a:r>
                <a:rPr lang="en-NZ" sz="1200" b="1" dirty="0">
                  <a:solidFill>
                    <a:prstClr val="white"/>
                  </a:solidFill>
                  <a:latin typeface="Calibri"/>
                </a:rPr>
                <a:t>Local</a:t>
              </a:r>
            </a:p>
            <a:p>
              <a:pPr algn="r" defTabSz="685800"/>
              <a:r>
                <a:rPr lang="en-NZ" sz="1200" b="1" dirty="0">
                  <a:solidFill>
                    <a:prstClr val="white"/>
                  </a:solidFill>
                  <a:latin typeface="Calibri"/>
                </a:rPr>
                <a:t>government</a:t>
              </a:r>
            </a:p>
          </p:txBody>
        </p:sp>
        <p:cxnSp>
          <p:nvCxnSpPr>
            <p:cNvPr id="41" name="Elbow Connector 40"/>
            <p:cNvCxnSpPr>
              <a:stCxn id="31" idx="2"/>
              <a:endCxn id="33" idx="0"/>
            </p:cNvCxnSpPr>
            <p:nvPr/>
          </p:nvCxnSpPr>
          <p:spPr>
            <a:xfrm rot="5400000">
              <a:off x="2095296" y="1593406"/>
              <a:ext cx="272275" cy="1238766"/>
            </a:xfrm>
            <a:prstGeom prst="bentConnector3">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31" idx="2"/>
              <a:endCxn id="34" idx="0"/>
            </p:cNvCxnSpPr>
            <p:nvPr/>
          </p:nvCxnSpPr>
          <p:spPr>
            <a:xfrm rot="16200000" flipH="1">
              <a:off x="2716364" y="2211104"/>
              <a:ext cx="272276" cy="3372"/>
            </a:xfrm>
            <a:prstGeom prst="bentConnector3">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31" idx="2"/>
              <a:endCxn id="35" idx="0"/>
            </p:cNvCxnSpPr>
            <p:nvPr/>
          </p:nvCxnSpPr>
          <p:spPr>
            <a:xfrm rot="16200000" flipH="1">
              <a:off x="3355435" y="1572033"/>
              <a:ext cx="272276" cy="1281514"/>
            </a:xfrm>
            <a:prstGeom prst="bentConnector3">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33" idx="2"/>
              <a:endCxn id="32" idx="0"/>
            </p:cNvCxnSpPr>
            <p:nvPr/>
          </p:nvCxnSpPr>
          <p:spPr>
            <a:xfrm rot="16200000" flipH="1">
              <a:off x="2087417" y="2440795"/>
              <a:ext cx="288033" cy="1238766"/>
            </a:xfrm>
            <a:prstGeom prst="bentConnector3">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34" idx="2"/>
              <a:endCxn id="32" idx="0"/>
            </p:cNvCxnSpPr>
            <p:nvPr/>
          </p:nvCxnSpPr>
          <p:spPr>
            <a:xfrm rot="5400000">
              <a:off x="2708486" y="3058493"/>
              <a:ext cx="288032" cy="3372"/>
            </a:xfrm>
            <a:prstGeom prst="bentConnector3">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35" idx="2"/>
              <a:endCxn id="32" idx="0"/>
            </p:cNvCxnSpPr>
            <p:nvPr/>
          </p:nvCxnSpPr>
          <p:spPr>
            <a:xfrm rot="5400000">
              <a:off x="3347557" y="2419422"/>
              <a:ext cx="288032" cy="1281514"/>
            </a:xfrm>
            <a:prstGeom prst="bentConnector3">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32" idx="2"/>
              <a:endCxn id="36" idx="0"/>
            </p:cNvCxnSpPr>
            <p:nvPr/>
          </p:nvCxnSpPr>
          <p:spPr>
            <a:xfrm rot="5400000">
              <a:off x="2105217" y="3070498"/>
              <a:ext cx="251862" cy="1239337"/>
            </a:xfrm>
            <a:prstGeom prst="bentConnector3">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32" idx="2"/>
              <a:endCxn id="37" idx="0"/>
            </p:cNvCxnSpPr>
            <p:nvPr/>
          </p:nvCxnSpPr>
          <p:spPr>
            <a:xfrm rot="16200000" flipH="1">
              <a:off x="2726285" y="3688765"/>
              <a:ext cx="251863" cy="2801"/>
            </a:xfrm>
            <a:prstGeom prst="bentConnector3">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32" idx="2"/>
              <a:endCxn id="38" idx="0"/>
            </p:cNvCxnSpPr>
            <p:nvPr/>
          </p:nvCxnSpPr>
          <p:spPr>
            <a:xfrm rot="16200000" flipH="1">
              <a:off x="3365356" y="3049694"/>
              <a:ext cx="251863" cy="1280943"/>
            </a:xfrm>
            <a:prstGeom prst="bentConnector3">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488" y="5785195"/>
            <a:ext cx="1252187" cy="780858"/>
          </a:xfrm>
          <a:prstGeom prst="rect">
            <a:avLst/>
          </a:prstGeom>
        </p:spPr>
      </p:pic>
    </p:spTree>
    <p:extLst>
      <p:ext uri="{BB962C8B-B14F-4D97-AF65-F5344CB8AC3E}">
        <p14:creationId xmlns:p14="http://schemas.microsoft.com/office/powerpoint/2010/main" val="4033149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New Zealand Water Policy</a:t>
            </a:r>
            <a:endParaRPr lang="en-NZ" dirty="0"/>
          </a:p>
        </p:txBody>
      </p:sp>
      <p:sp>
        <p:nvSpPr>
          <p:cNvPr id="7" name="AutoShape 6" descr="data:image/png;base64,iVBORw0KGgoAAAANSUhEUgAABAAAAAYACAYAAADogjqqAAAgAElEQVR4Xny9CZZmyY6cF1NmFcl9iUOT2owoNpvbEsluSvtqvqqMQcdg+ABzj7863qmXEf9wr184YJjhz//h7//x6/Pz80k/Ly8vT8/Pz09fX19PH1+f9a9e049e5z39/fHxUf99fep7r/OevlOfrW99PdUv/qNen3vo3a+vp9fnp6fPvpbef33VtV6ePj+/nrSuur+u+fTy9PL8Ut/Rf1zvx48f9fevX7+e3t/f/R73efXz6Oezv1O/f372fx9PL6/PT7rG29tbvaZnyufldz3L5+dHfUZr1Lq4Ds+l14p2okuvU5+FvtBw1/D19OP159OPHz9r7dC07vH29vT6+qK7fqM/92XPTF3vX+5h3ffTe1h0+Pp6+vz4fHr/9as+/6bn/vH29NH0MF21f94rrinaih9eX996b7ymt5fXp5f6rGmq6/h7z73q3XeuV1wRe1H72vyj52fPX5oPj89625/0nrlL//sUl9X34L2kBzycPAMdak0iS3/Be6bneXl6blqyV+KPnz9/PH18vj/98z//89Off/5Z/Pj2+la8Aw24H8878hD0ZC3moY+n56L589Nryxr8wr21vuKd4gfTD155/mq5bV4/6AWdSn4sjtDf6xJfnPIN7eo69V/d8KAtMlLP/eL9r7XW9c0Q+j58Wr8XYbV3r09vbz8aLz6fnp79LPXN5+eiq/42vX+O7LAu5Hj4qTFK+6UfeAg6SLa5dj1zbbgXjExw7cS35JfiLT4fvNLENGb1/ZN++l5JQ8sIeyD+Ne89P318fhz0gg+Eq1+fi3XwkXhG92Mfhy4hw+AAzyj5TQwSbcElXme/8vqiZWFb3w+dwL3Fu8Kok6eM4bm+ouWL+LSxuNdaPPPue+g74gsxSeKg6P7j54/BW3hl6CwWEhM2vyUW63fwRL+Dy7PfLTv6LnouMQi8fn4RDSSllr3hDWHga+uNz4/CP97Xd8V7li9/V2t5fwfjXuv95H30B1g2PBqYmc9Xwvn1WTTUj/AD2qdOly5BP9bevzw/fbybJ6wWjNuJB/UcnydG1GuhG7T/fBf6wUd6ZuF68kLSBv7X9z6+fJ0bM9gn2wTGFGifGHrqXdsjy6PWVbpG6VMJVv8gj19t/4hOEthf7+8PdbY+J/0pfikboOTecpy6vfg6eBza6uKnDSDe92IKaj/8fB9tx1gmpFta3zWPi5dW17+M3viQbpcd8f7+9PZqXjj5S9f5mjVb/1jnwWs3D4qWum7xU8up/vXzfZT+xR5CdnSttBuhB/dgL1NnF18Xz0inev/Mw21PtH1R1573JXPvUiH1PfTnzWfggHSHbJiPT+sc4dHnlzDM9hz3tO6TPn41v7VNK32v38HFH29vT++/3pcfXl6K/nWft9f697YH9Npn8/pND/jove1h3gevuTfrsczYRk5Z055iT4IxWgf8BN1THsCL1Nnw2G1XHjbGF/tkPfelzegfbOTSnS+Ln8hm4hv7PJiLvfRs2Rduar+0BWPni5vL/5C9tjKxdvlT6VfRu+zTd/kr5oHffvvt6cfr2+CmnknX5dqip+1SPZ/tM/hDvxbvCD/LlrBuSczVnukz9a/8mY+Pp19//hrekQ2gdT2/ygbwHuoaf/vb3+pev//+e/tC1o2SBMlh0Ri8aNsCmS1eezPP6rPmjdaB7RP5IczDetaSuzfjNDLA/lg/+Lmhi+wc9kjPZhdPewsfrl/E/uNT6DroYNasvZCIjd59bt+qbWJ4aWXaOhge/u3nb4XJi2G26/x5fxu7I1/L61qntk1WPCV+WR+z9qns3LVr8TGx5VbvmQ/r7/fGlvF711bmefA3kNfCvzfzXeIRNpHoJX9xbNX2k1cmGy/b3i67p/Ube5f0e/6P//C/KgCQBiKKHiBPBYTQ2ph5L8ccJyIBXUaGHub94/0IAMy1egcUAGCn/B7KLoClXhXAm7nHAGuFpL/LSW2DFepJNscwGTdvjbgixJeAxcoynxMm12f8u9Zjxz4DADBSAkSuDyFIhuIZRK+3lx+1odBuwKsETQDWQno597dgPNqrWlOAlyhbjCSlJaOoDZ6FbJyVNTgMvu/lZhfQdhCmDOsnKUkLTl2XgI0whv1tZX3z0GiJLxuKKGkUJk4+fFl8h6EyRPeLGNcAFvdCEBcQxgMuRVC80R7aDRol8e302Yl4LkdEoIqTKuATuJvHFpRMp5bgNobSKOG6Bn0ZEB2AwzG8nc1+XvEzTgh8oj0owC5DfkHrGw3qQ8v7Bj0H2w5AiCCdRVMa/pS5w0F5kXFtGggzawmhLOF/OY/Fo63QATft361o9LcN9pVJtjwDALVnBH6C5qOs8lnG0m5i9QUz0ATNvvFLx04GdMMA1/3NR+ugLLh/lTHrW8uhkvMAy9kggv/YA91DhqwDABjA597+lUOUhlniEvvF+9A217lGk3G7Vozh2/vAHvKe8BDlenw+vj9rykBROModNSpe9H1XydZ3KwBh/ko+nWd5sQGRAYDboM/95JnqAQsbvQUYubdT0mIzODO41Vune7Eu8SY4Vvha73mTF6NsmKTOueVWf2MoOVBjvZOYYvmVTnx++moHbQJLEaiwQfFWeljXFG/VGj8cLIc3jUmry+u5ywiyTvZeGH8Wy8Wfxhx4ZrHB+HIblcmX5fDIp6r1EpTfIDx7fl8b3cx90ybIjAP7Dr6YVyOYOQHBfoZ26AnkQGP2Q0a8jE3RuQz7/vwdGMpnHpukcTrXbloZP4pPWmnqPtgZuk/aC8MHjWc/OpgqWhAAEG78aKM+aWPzys/KPtou2YBoyr750g5EXYd9rgSNAwC63v2dW/+h75J/4flDZxN0Qt9VYM46qp6PRFXLnHSnsF7bWjIfGJx7hw2j8G8FhJ/tbBmMse9O3LG92biDMyA56CSRnlE0llNZAcR2oEr3tPMCHqQtKTsq98T72w5QByIrSNDOF7Q8dB0JAdmHH9iHp/3qe4BBvqdxUc8Jtlt337ZnYiAyduscnkn2x8h822KbUumNLDlvfXclgGwDyXkm2Oh9AB8/P7xu8baDV5FA6kBN8ZXsiPYNsBn1bLpvBQHErwoAfD1VoJkAgPyGtDXX3jTu6Rp2ppdPwJFa9/vq6MQ26PPjx9skX3As6x4lT18VAEAWxTt//PFHXUbrI/hX+NC8rfcUIKr1hDOOPElXwj9+7WuebxJnCgB0kFOfGFurA/Qj55FYQx8VHzYOyLbpW1QAIGUOfrNd4L1DT/I585avgYOLfdg5mqL94qn4Ipzw2iEFs00PB13OJDF6HZlLXYvNAj7x3Ykc9IYWXx0pTdu4xXfNFyfO9hqvAIDWjq+AfHoNDrCQ+Cq+DXue97DZ0avFY9qj1v/m0U04GLH9g2yA/Tz783/6b//vEQDgDQEVG/VdkRo0SrlFAGCZ5OlJ0VFHWNtwaOEc4G9n5U1EGUMdI29Bsh6qGcUx4jO6DjAR0SIyA9AaQEnDtfIjNBSRLQBnmKBBdgSrGM9AkGCIgk8aARYIlsDNtJn9sDB8SFH/qIgk90FIMIqUeUoGnf2Jqo1d4xruCUY4iRjJFbiRcngYAGhjr4FaCqauX8x7KhnxVxmUA0oCgRdnqh84o6w9wVSeawaQ4DmUeQLPOLtEJp+VHXwrHssILIYGe8nfgDuOmB0388ZpxFAxQtWLsh93JNHZcX/9NB6G53oTcBJsdPia63AoKt1ZwcgkpaE4GXXBUATACkDLCXbFDs+H0ZAg3D7oFTyz8YHzh7IfQy2UnpXnVpNMxPbVSlLKqJMlC46Aj7AiKorKAemgI7S7jXye4XYg0hC1I9PVNq3IylBEQUYQhmeiAmBkpj+j92/HEaWEogXzdA8pmzImcfoiKs212Z9xsopAWcFi2xtYGKOvw/x2wEr66/9Tzm9j+pCpyZ4t3oiOGGrw3iiHxvI0OvebzrgVrVuJ7/c2g8k+Jt8mHagAuBXx+5+/Alc2aFY4WEp9KziKVlf2zNUc5idwMteQxu3g6ASD5MzJotwsJusbfgzDZXZjslMXblxYYD63Ul6jzPvJHoi3qgqkMvivlbnVDxVwugYYnFmB+vzr69NPVcC1gYqCuR0yZ/pcwTb6g+qOCuA2l7XxAJ0cMPRaMMiSL8rubkMlMdb7/j0AwGfg1TJQKkbdGbrOSoFbWb1jmmz2PnGBgJ+rDaD5VqKgozHch3+VBZa+6hcIyJ1BjrUZqAAA8x3A0H8b8M1nPPg/Amr5GT2Tse6lsonFr+1w287A1nLQHt7mGrId/NwOANgmEy+Zx8Z5pwopDEv2CZ2U14dGyIMDr60PJ0jnAMDJEysT8FrqO10P3cGzjL6iiknB+cFu2wcE0OpaUQEgB46gVj1P6KzEJDlN+qmqnKl8cGZv8cz2nX7KHuxgdTmf4Hwb27qnAgAEcdAdWYWamEyAHnq2xHUwjQBbJ1MiIYcM1JqaJvCHsFDYAP2g92TcyoHdIJz4H15BlvT9tGFto6xNw+8pb9Cr9q+DCegGY4IlCt4+A30ObvCj51NCRRjjClMnk3Q/vUcAYIISvV+1t8XvyM9T2RjjSL68VMUm+KJgr20O30fXfn1+qcTh8loEFwJHzmAMtGnM+nXadLsH/lxlc+tF74px2Hyq/73+eB3eHntjKuJcXVa070Sb/v7z1y/bYk0v83lzlNVhB5m2irs+L9mRLHXylj1Av3uZDixkVU/a1rcNIp+s9iYCAPDM8tpZ4YWvZfm33TgZ8OfG8LaKsDlNV1dAJK7ks9SedsU1e5ZJpAxs3fbTAWIdGK7PdAWF+HAURdqV7Scj1we2E5joSi7TI/RJYyqYqDVsNfHa25WAHX+PypSopk/f+iuC9W3b4wdl4Ah5rgqAVFRmUJdzixmIQmH8fouodAkOmzKEb7CRM8h3j/s0xSt6ewQAtpybtcAoL09bYp8GHyA54HsYNVg3Y0fPXttAO0H/NlIW7Nb4BHBLGP/888hWrmPj6PG2FpxRxKJXKbrNukAfjF8i7Kko2UzojJI7QDki4aMcOotbjNqZyBLyjhieimmBUABZ92hgT2WjewpEAfv6pQ2PMRzGwFknZhVjp38iY4WxsGC5++PM6GajtZafv/0sA/KvQApjMoF5AgBtGGPwpeJSmSBAVq8ruh0RHOg+QYmWG39nlYSVgAM8KmPDiNo9tROL4XY7Z3VPFGqXD5JZqM82KqH8cs1rXDp0xpoBVSLrCYzJ23y/ytWaZ769/7pA5ODEGqlaC/sCniR+oOihRQL7KKcryj18SktSB4PYw0d8nGDvdOM6mhjzaaSCC3pmgWbyheRB9yAAsO0oi1vsAUEsAgDclb1wZNlx2uStyWR1do4qjayUSuM2lfKhyPq6s2eRWapnioxJGqvJQ/CfMylruKGQq4UlKlf47o1HCgCk8uN9AgAyyvIHg1mc6+xPB+BaDtkvKeYMrLKW1B2J8fNsLaeVQe8qKbAVWmBI4bwfeID+uqol2BfpIv/YyCFI+c0xbgOjsFSGQpWvb/vMYutdhurAuXQfGEAwzLRZI9z8vFUEZeRT3dG60jyehqRCZRtc0Q7cTkBm1OHBxRLrtTE0gkdWz30+vbxtyShGoJ6ZtrzEv8RweMW4agNJPGSn19iNAQrebbVK07ecZVfc6PkniBprTYcIuRxnorJwDgBMQOdqf8oKkZTTtDOmUkIGmxzMccKusvRIyqx8ycZQi4wcJzslVlebcQNjqNQiG7dOQ3jBcG20fGZgRNgJxta/CguG03xgbV8r9U3uF5+9bcoMVrudw/qHFkMb+meyqIK+kTVfudksuAJtuid8UXLxtfie/AWOfCjDy/Nh63QVSNGz2x/JCK6hHsmYb22GK8sube/WTfgwguPYj4V/ofPQq+Bvyqaxb+0Xnle0lENKYEjXcHuYW+5wnqARssx+Q5O0I9Bp2e5w26iVPKn2xa2SLJ7ovbDdrqShS5sJ4FeJedgtxt/VErZlbR+VOnu2I0lp+2+//TwqfqDL2CgdvMjKqcWV2fZDL7GGCca+O6iQfIU8IG8VsHEOaX7Kvu0AgPg67QrkInV8MVoHVWrvpyKsI3sht8XHLZdlq9CG/PX09NvPnyWv2PVpb9qR3+o0vSdMxK9CpxYvtt5Txr72618IAFDdRfAeWvka1jmT5e6E8p3AdavSVpyNvdYVyuA9vL174OAoss3rSWNkNm1HeB35w87AdPR1vrpKaPcmmUXBMVV0KBleejoCsuajqK7KqpdKCG4gjn03thvv+S62HbxieroFJO16XaMCTJE4ruDI3/3XfzK+E13sCG1FTLu0CqFMh4LvjLEURCYzXIt7dV/U9tY4urS5LWX40xE+s6nr6HoGAOUOjwIA5Xx3DzuCyvpQYscGtbKGmRPoYBjAzPby6cSXg/D+/i0AkIo1wZC1zP0qElgrtXMWi3Mg4WN6T6D3HeHKfUPRrsO57QOU2rYkdC/U62QgEYwUFpgmo9epBBII+B6CaSaMnv7JktjgPpAwyuKKZ9r0TEOjBDz69LyOLtGLUqUUdNZ6O9U4PqbdZ8+HcLQPkIO/bmCBH4c/AtYBheQ9/c6cCjsy4XyGQi/eaOf5Gz+SFYwsM4EWvlMx2AhmsT72Q4Ga28EBkAhasZ+3AicYw/vsS4JP3a839QY2HGkFam6FkzyEfLBvvJd/J0jzjER5hVmJCzeuuURhK05SdjZwt326eV9dC3kHB6vCBwcwgljw6o0dR3aqOivIgF5ZtMgWWkA3eHZnK/IZcs/TiKt1XEG22fOrUofrIZ+VbeuMAqXRS1fJ+JmZvPG1/h4n8wx06K1HAYDCQoJonzIOiIZ3yXgbP4WFVwAg8Qs8zDUhI6KJsu2F6VE9kAYCv2PcPjKAU1YfYZ+zl4srxqztaadaanRDOTvMkCG7ZVf8Nl70LJqToaBBydxk0DcrBg9mVYyDeVT42Xj2vm958Mi21tPVGMe62+iW1iqsbxqufAY+z73WKbKcugUh5/M4ibvVh1TIjB5vfl1aUPFD4HGd2TSgwR1oWyZyBUI0x+G17JRxeK4M6Oi2sJMqCNABPCq0kAv4BP7Tv5nFmZLbztyZ1ttfLhun+mq72jB5enkZJ1IOrastMwCwRve2PDirZ3wbmp/Q861yrxyNKA1O/Qom5n6B/UMzgsed3bp1S2L+0A9Hp0po7QRqbzSbQdd3cGjnPIzBO1UtZ1JiKvDaqFZV5Y1zN43Zw5Kbj+bHDgDUmrv9kZJk1j78HxnbR/uX1x/cwI5pu5t1wzvMSKCSU9fNAFXqK/DdfN+zDJ6eKysu+3Cdf9u0eg1nx+tx6yfXTwzN3zPIhm1027xu4zodVasFV9UWvz/LL3AFwKnjzdd+DlpxO7PdNqDlz7Y/OlrXr/L71l3gtCurOgtb93Ug9Ts/MBPFgYCzaiXaHjsAIDkBM0vuK7jRbaSd7Kv5IRWYdHtJ4YdmIHUAwGteR5E1oQ+xTaHRYG5UXRRdw04WPXQvlcnrX7UW6PsKAHC/W6Zz/lVhV+uj5Dfu4QC9AhIOZOWawVyv2zotW8bMr64AmOqHvwgAWC+gM7aKtiz4q/qP51k7xRyLzrj1KH8nHZDJ4W+NU6tK1mzhcQBAlXvg3lSbqTL22b7v3ZqXeiLlC/llts4RqJyqIOM9e0GlBkkiZMc0P30C4+RHtQOW/aNAgoYAJqH4EMC/i1rnF4I5Qke5yalJ9PC1uLfXIgKDqIYpGkUYgKaNJBvOQ6RjQm8DSieJiECY+TGWNzJd1wshyc8jMHotjaRkZAMbTLS9Ll7fKfjLZP4810nhndIYlW52lk8D+aDlruXz6edvjvYk0GeU8x4S5I0l4xzG+ZQIbeZvjFf2IsB3aF/W4bnH8ESCJgLDM6fRo/vYSbNzj5HnGOjuE9fdoswzq5p73sRyxlnpxTYkk978no5qKpiq8HlxCaqzC9tnnI5+Plsqp7pWg3pzR1Py7CvcUiiXUSYP8xz1bN0bnI567VGXmpJFLB5rAyPvn9FJ1om81cDGa8ggoMVnc1/TUYJ3c2/1e5ZX3TQC0DEqpETg4XSaUmk8NAavAVtJf2RtAgAKNHb2jOsOLQmOdACANSBzJ9ZsiTbfZ8/uYAkBgKIlVSDpoLajA3/oc3xn7n0NWUwFRXtM6c7ONIzchfNe8tatD+x58r8kjQwaeKK2jvpsDgiCg7vnN4dZwRPwSXdvj8GWeDDY1xVBBFD78oOLCgCA7QeO08P86dJmMLh6SZknEW0ntxI/1sKwv275IoAjA1HtN4mtiTG3wZC8+p0WfrKUsdKlje+7vsvY7KAjdCG7zHA9D+3bAZcpg36O58ow1HycDkiXAdr4sBVoGGCzwb3eDQCYnWyAJxaUzF0D7GZ/Oyie1SFbBdTzBq4hw+No9wwC9hNeByO1nKpSirYPZGb5iMC81z7r6g+wH6dT0j2pnTEuA657lDEmuc9tKxRd6s2N5Wbvccn3NVCrDMcYdEy21WvyurlP3R+eCXlPvXYPXtwWug2AbpZ/AwCHYU/paswIShmC15U1z8DuX5Wwgv9ruywPQdObLrmX8BxYDr3cE7xVpPoONs8t8ymT6Yxxn6JbD4tD96UeANstPzFQuYeMUS3GWuszI7hR+i5n9GrVO9badmEGc3UtfYd5S1TA4Pzr+wTxc9YBmeNcc/L6VvCaD3D0yxHoxJz4zzxp+8e85rWAafAnjjCvY9ukvJy82rMjeoBxyqdsf/Wimw78t3TUZz3Q0MPUHPRZB8zJMF+/Whl6mOnaBZ7NlPrU2NSOarfmlu9xOa+TXGpHyrTYiuhJBlbbjtdQ1UCl6KjWMHNQuVrzIop/Pa+iMLMZaHyPGMR+8OY1Y0rXcebdP+B1YnfaKtINopcCxrou98sADtdJ2Tlszq52qWdtu+z15c3J3a4AYO/XRvD6vBaqbQjwEgg/hwCWbLZfOVUUYyPRRtEDCrP8L9a1+mFbmhNveNZjKOwEwXPeA0FrBp2f7ek1B60HcNPqXZUBr6/TIpSVm+xpBtfARd4TL0OrnAHTO92DW73ztVddSWH8iyqZI7BivVQ2SQdKCxv+/X/5n98CAHWhdpiTsRAkgEHRJAzyFLJaWCu1N01Ob+WXDjaMS3TkcNK6d+G89gJEAnACUw28iIFsqbyzhB3mKKOys66Z5Yaw/LsGoplvJ0bCXGfU8lDmkU1IJTdCUdFl9zvl5pieX9XjjlJlPRkAOOj2F9OIaw8pd+pTFXBwa60QpP8lsFGfoQS7gYo9GQEKAMq1MImW+9RAnc5+IYgVtf0yKA74HIVSG93jvrrHRuW6tIrTIa5I6OEAhVG7QKDshox0z2c4Fdeu6Y4wHrw+1QwAw06dRqDhB4y9A5g7WgwNJso/ANjVMh3gwMihAkDG4mQIuuIG3hqAUBtCTOSea/xFBkHPlwEAXedRNccN9kk/Pl9KOkqaU0F5fXa2TyV9Tk9O4ykdO/PE9yAbDh7G5IEjHQDgOmnwp9OTPLn8ekZUy9iPU1KgUwY69rl8xerDDGOjnINrngdrQp5WsbiVI58Lo5TgAw4IPFB/d68q7QxjAGgGiTIO0bPJc1Mx8C9Nb9bXZMykUZhQUvRs5ZgBgNzDqsYpkenMZM+LsMH39qQS3MwKV+a2p1+XoRClXStnqxzH+WijD8PXxtCPmoaf+5U8AAY3EhxZImQYQ5EA8SpxO9zvUfWz8rEGlEsdd34BAzeREzn3t0ENP1ImWP3ewtao4tN3Hjk3R7/EtCttBcDtRN+nWwzu4+BkVVJdjybdnRZ90jeHNMlQ8kkoZOWOFilO1cnKu24DrL2p/nP+c2D54K1oAzjl3TRXBcDu355ects0Nxac1Ri9ggjG4TzmdTKDSADAvEYQIAzbkoYePnaVtZsv/JyLm9gfBNNXo4M/GO2j+zqhUbr0NgAwpKuqwE5G3pesKvR2a1sP4oshXMm3Nw2Xh89S1SxF170VACCDnbi4Oo6A2jlcDzsh7RX4ZWhxBboI1KR9WQY4Q+AS3P7C6SpMih7+vH/9Hkmh2v9o09J7BADAeOynep6u4ku8zgBA6vukd67ppMuTe+A7ObDYt3OB0M8pP2k/3DYA+AB//lWVW62vq686bHc4Nntd9elTZWuHPu26qg4rB/OjAgDpyNsRW2cXHKdVSPBRmfAI2EMDcIjqs+LFF1dQ6DM4cDW/q2b7Woi8p8Jj9L3TWdW62u2rRVMUhoXZflTrNq6TjjrVqThvyE/pvAg8w7vYItasu5ZM2sCbN2YmDYuXM+sd7Sz6nuQDHkxeQPeAP4t/q/uMk8wvYQ7WzhsCU1KvV8VYB1Tr2o27uWbuCa+nPJ5y4b8IqE7gOdpYbWPYznQbgvkPGxl7vTsqZyZI3TtOX4OvwGx8OOQLnWFZVVLCwTeS7Kt3NyFSa5/g1Q6rNC38bAo6UWGTyWLdp3jh3/3f/6M4NzeMAMDp0G3/p/reRQAdVQEhuMYoJXq1JyN/9jXSM0X0DcaEuDl5HEM/gz0AzAm4NgYy4pwALGP0cAq6tCidqhQKNiXLNJjamwB13KOdcJjUwLGlj+nAFriXQeON1mdrqE0PualAQx8/kc+EEZuCm9fNCA/OEPRM5l2mui0AqigU1TToqocL4TuGUnRUif0wH3g4Dkde1Xs9gOR0yhwAOJRIBypSUAEz0RnHQK+VAdch1BokdU3KvoHs5vO6xtMKG5G4dTicBfDUfymhnTI6ID0D2vpYpFAm+azePwex0mFahRNAHRmhkqcW5nTykv/VZwTfvFbZ20Y963M9dCyjvWmc5u+5FygZ/YvCo/cduXv0+XV6n5/+fPcMiaL19DWRXUEZsNv+O6PTCf7QPJU05WPwhv6F/5kNchj00QLA86VBg8zz3k2zVCYJ8jwjsjn8cRwPmGXXGzRMw/bGU3gfWYL/S3FGhrCesUtHiRrXUZUdMLM8bktQff7jHH6XbVpy/DOLdRsJ3gNNK94jTFM5Drb0Sd0krKsAACAASURBVCzGjvOIVRQ4AYAyeL7cD6nr1/GodWLJtmXAR1QOKQDAEVjoHvbzkK0O1kxmsYZ46RgvHzupn9RBp2GQDvI5o0Zr8/fMw4mvRfOuEJqs05QitoPeU61HZuKkDl1Pa+S6SIl7Sl09VYN2yWRHzz3fGfwnY9SzPEbiagr6ls/nOusaEaxKuYZPazL+HMHqIG8NBCXLGdkmHI2jAqyOACRLhyG8RiJ8CHZ76BQ63gFcG3B7Qg18eOvH/dutK+aznVVwOg9n1RvPnphIC8PsS2SO0fl3/yzyCK/VsXTtYIIt9d0vT7euNX1rSTgrzNYusv2Ta9X3p9y/q03yfbJCi8BnEGWxk8rHc5aM6CcHTWsnu5w2VPLugcNxw8RUrQfMrdc/fBKA5X6D6/y9pa97ZNmNvbPvzwrIea2z121TZHaM+2AkOwK5Q/hyLalrHzkh6UBZkDfeop0tmsxQ47YNJpG1gZ7+ah89vMOYscWTBx/xPfZoOhr6nPbuUWvP7sk6tvfepF2MfLLHdZ+/GB4LzagAIABgJ6sHWZJhflWGGRva/A1/+DrGqBqIOMeZ7jGV0k/YE+b7GE5KiTT4GZU7YJTpgE3htoLxcWaKPcfu0SqyiQHLsgd+n/Or7DzDa0U3ey8902ArReszXV2A7Y1uA2fgPa6H3cD7aZ/zXTCcv5Pv8zPwe+Fq97GXvtSRg08OoqSeSdsUfsgEEtfG3mat+iynAOQMADDXuL6B0no9TmZDhklQZ7XLI141bU68XN3UNscc7e5AJfIDrzIDbSvEo1Wvqz0I8pkWbSdMxYj/Rod6H+vJpq0Ax918bCSwbdGtkTVo0lVSxr6+Br5UJ1lYOzxRn/0//q//5+uOCpVgxXTfR4p/jb0tiQd46vOdGUUoiZ5wc3pmMvp2G3CjI9rIExBkBAymX1Az4Tj2Yx60Jn/eZwkTzdmMBM9U953S1bsnKVXlnvmYioDfN8qz2ZBUTij6E2zyPM2PqgB4pDgBaBnx5ei0cs89SEHT7yr5RTjSOEbAlnnaUY1j/Yoh+xgljOi6Rve/QGvWipGGcVpn+zbzl+AzmKqjnuN4XRntMmCuwRXsAJHVchz6HG6eH+Vde9EObPbi6HVH2+24E6jZHqw1slAgiC7yUGueslOX3qQCBJCK9q1IkIMCuwYX9oJIrRGhiRXnk2YvMnuma+g5ZAjo5+fvv80wH+QQWqSxB50AZmZZwLtphKX834pBiveWLdPcJed3xDoNEF/Xz7lOgKmMcoB/cr3IkB3Dkz8A0xLhKKcbgO2S0nRg4CeMFj6b0dcM2gyvdh9jgjfXZY3QXn9TRgi9fE2XN8IjrLueA9p8eNiorl0932+uFtLbda5xn/1LNJgAAHKa94PvijY4o3kMTxluHbBsxTT8GRlmr9Plb2BRGhAjo1wrJvgmVvoUi6KW+3y7P62CiJE9P/HFU4eLnlU95bJGaM4e6N+7RWp5p7iuKgDqfGYNwnp9e3rrABp86WrYNUxGgXeQDQeEzyc2loHXrRlyjO3sGWswptUaM/S9gp+1/giwDt0YfiUGiOGkRYMYaJgYoWs5o+qAYBkQKt18Fo32CEaCLciRToq5ZZO99Wf2zHHdnyApn8EBFs/qmY0HDgD6CDPJhQzIPsYpjlU0DH4+qT1un91Gv42xciHaKVAmarMmtzELL+iavyro47lEOATsx8GboXtuDDRttydVf6NDdC2MRQxP8EPXp7zb+LQBDXDE0uAMkiFyj4UDM8/KRajNsY5rhNY9Ws/Qy4sRX+XXL69POkub89UTf8CKHSAZlSsd9OGYPuGTni3bQlNvw4spo+gGaK77pZNZNPtwL+sE5+I8ebDD/HmdENEVc7knVCGlnedTQCLo0fLEXhR+0zpXsxn8k3oe7EEvpBNLUmJe66GRRQfmXcQxXXlcXl63MK1Ld38K76LSgMButn6yd1r/bVfzmnWq/yODedLSfJf6jv0bOz4GFnofO1BDhpGKkC4RT9oJ+G3DUbpsWxyH0gF8r491CeVzPc8KGJUj/VG96jyr5e6rHHawz/u+Q7dVFVm0i2Alz+VAPm1TfeRqJRB7YGjjeAZP3A7sCI+uiQ1TR+5pinwM5hQdMpAxQ1s5bi507dhAmssQLY7wcbbE6LXFXD977lXq/6Lpg2OMwQBj9EcNsgM/a83HgNC183im23bEdnukR05e1JZ1JeC0POxMmC6WiCC7h9niLD+6b2LL2CR461GNA19aTu3Tyrc57Y65wiS13l4cADV9HKgU3+j7P390i3xUcZXe/dUntYiX+pS3tCHr5Ig64nNtA2waJzscONJMlApic0xyzymwfjUfFqZ2O5PsKeZp1GkoesZ/+5//+wQAUslN1jGcr0N4m3guVdiyHADCx8M9P733w+P4DKHJ1sbAn2SUVES+5ktlg2aAR0xNxICy5O0Zyuk8KlLD9TO6Iqb5Uwbgx3sZ1jhJRYt2vpKJoJGNnZ6AGUKWwAvoj3qOXl+Dg43cnNiKUJvxfO4pBja0TTp9dHkUAQDuNfvQBhXXldLhelxn6WI6F91iGJOf32NMffRMHAnXU3q5H4YQdMIwrpInfNruO8aYoXTLE7BjImgATQLF7EFf0+vdKcHHc3VgBGESH6xh8/n0/inh9TPpOggG9EIwUR6rjPww4vLtn1sjBLBDgWZkMY2L+7nqPlFeWODP2d3XkL/kKwxNgkEYX8wI4D615lAutc42XpMP9EwEF3Yv11DCea2ASQ9VSqObslGyuWk43AFHwA2aIVv6l8DGbZjrbwb6oCDTMGD/ki8rCh89gKJzBne4r0sKmTx/zoVIBdp1MrUNOHa6ho3gnduRwQxwzUaJHSAUF89fz9qlbmOQjJLxvpTR1kd/MTBsDIJ2YqUgtC72Erm343FWibAHi6VnX2HiyiryPZf35pHBzLaY7wm+8FoNQ2ojv5RjG3HqLUTWvuOn7cKSo8jClLHeWZzUZbcBkvrCffObwVjeXGeqZLiwxsYofOJ9z1kzZ693XatLUOXQURmVRrWwr3j0Qfl6yio6q2hfmdHmz1dXatQzdalpHouGPhvMb8ya/VZP9BUcJ+Na/BTtOchS0tZ8fh5Bio7Xv9xXupWMVzpKoj0tMEWvOC98eCSDAhxzpOfQsze/GKtWLz0KAEAL9nsNrD32ann7eyY8McxrI3jpvdA9kTXwGJmE3sg/NNi5M2cJu3htTh2I9gJkoRCgTi7Y6r1cU+4BgzxrSCrH2fXgMR1DrP9q/d2Ol/bOec27UnDtBdoAwCvuj15NnYxdduiL6JlPo7sCg30WfPLGOEXND3nKRX2/K0+5P/YUGT/0rFqMso2n1hlHG47dNB7yBmS0BvOsbSZw3M6jq61amR82F/hj7LOzwUkNOLApY9ALfq2hlR3ES52d9IQf07647Ujz4lYTpLxuAPSsvkIGbkxlvzNAKuN1fK2qNNoUR+kDAjc9mI+1oJONF87ag3uiVNoPuoeCtpX06woAKiVrPkoHALC5fC1LUQVXqwq3nmoCsciq19FOlHq6a0CfE0ck0hjItlWjbedOJWi3N1ZFtKtW4Q2ew8MK0cdfFQTH7oMfoPs9D0XfA3PArgw2co+0seA/vVaJuUay1OHcr3RyndIQQbgOKnk47FYsJHYiD2k//9X1+ax1WM+76aNh028U++yMtw76xdHsBEKyQjntHJ7p/vdeY9Gq7cRcm+Urjv5l8G20BpiTNkhVMj7BUv+uAEAlFaTrns8Zcl6b/0u7duU52iY4vhn/u4KEG0RFZmYvI5gKz9QMgDT6UDAJoH8l9PqelCklhHy3mLKyvB7gQ3YHkNCDSekXcz+Y4Mj9MFT5uxR8n6sMMKcxayf1PCZunIpoc0CpmSGf+xxSZ9LpxZ9AQ/SVPxKidBQAuHEkoj/SRu4aSusUbHQfBYKRUEzw5YzRoYia0EX/GqLlXlsUhT4LXfTeGH+d/YGZbhoOqE+cm/JSczWThXnmErgq929neMplXFK7R1E54jVGQPVInYOPUtBSgJOnUunodeYK1PNEAGAMiHE+Ovt1tWLAvwx0yTVAQww58+4qCviKCgx6Wdk7vU9v1E639dPkfqCgD6APABEt9txjOxgpj3ZoT2eu/kbhTrnsSPZOriezdGW69P2Mpt7GtK5EAEDKVxnjNPzyGZN31+g9jYqUq1v2s4SWPd+SKJ2Jm2ekvtSsA2g5RuKRuWa6b7vvx/GNd6l5G2f9mZR1yxcgbXrUXlUQyccZpVF8Y6x5QJngHTbF9am+Skex+I3IdD+Pz/TdsrKUS+2JAgAKoLhqwNlnrskeFk3nXO0to00eALcTv71Piwn5fPC01ozBck/wRZY9objLLGO4n3RHBgDg8VWKNq4psed1zgLG2EgeQGZZq/UUPaL77FbYHvxKNtfSQ7asjYCqnLB+A0PKEYnj2li37aQNvIAv0BQshv9Zv4N1VCN1+WNlRjtw0A5z0bMrA45z0VfsiycLdzm7O86YtszG0UPXCTl+9sWv1R09iCscUZ6JZ88sLPjIezrTOvGMEml4KOlxY9/ujTN7afgO/do5g97615hC4CYmSrdcPcK727hdu4NTZGwMZ3AD3ctrxjl0Y89sKAeWjPJuVtE3jiu1vvT7aQvwnKNbDyfLJxXUEWx9UgOtGeggz47II+u2Iiv3hcumoz0y3BkpWCB5G/nLfU/9wD1ubGmm6KDZVsslD9YetDO3Dl5Xfk3l0ZawV4F1zZvwyR+1tg7M2R7bAZ136yXSX2uX7K2nO3uO3sF+yUqq5B9oQXXPYEDrffRhiO6x7zNENioqy6aOViZ9IVu+0g7M63KkGIER6AhGJi7xvbTD4D/21PvZONeOO62sy7d9pXbyrNvc6pHBH2OESV2fqUDsObBPAQDPuPERZzmzxrrVQrNOnquW9CPsdwUIga0MUHCM5lZBqP9fP8qIr27eYyrZV6/V1yQLDD6XrosEWn2m5wqAO9Lbsvupvsr9Yh+Lll1NgpNvfnZVYD1vte6ep2Xkfum6+Dv5+ti27UewroMfO7jldWzwC97XmmjBJDmCrN/4Ba+VPEcAgIDXJkhLUmJeVD3s7AXJu9QDrPkRTuo1fQfZSQzR8F6q0jKBMnvcgZFbRktvFaa4gsvZ+m1zK9medhAnIJ1A9IA+Y6dP4Ui7fveHqh2H6Op63TKk5GYGPFV5gvwU5SbQRpLqyacApPE2N2rBYUP1uhZJiReb6p74M3qmm71Wqa3HrN/MVRtECfR1tnSCTCpOGJ+Svbym3zOwo6gwYPmezsXNqCagkOdhYnRsBsRluI8A+RGgA16nwu8ASJdfpHGRYMd3EBLvydPTx+cexZKCjhCpAqDATBnbHvaFAoaB9O9EpXvewNLzLKniecl2+T7dm3SVahfTXmdHW8nGUKueJntPGp+jqyKrnc/3CHRSIDBma/p1GTc63iLO+Q0BYv9SQa+htkMIcepuRYcisoLdIWxlRPWE2ionzvtfCvg2oFHWGah5fN8N5iSQev0uNd1J8bS1nMP1kpbFGz2opuhSk5HXAEy5AkzgdWQqM9YfUlQPAgCAMLRHtnbSN4GLdbJvkIaPB5hr7VulIQf7Vxs9JTfXKQonH5q6NjIWbJENjJo0olLZpnJYbKEM2NdOTNjSwFNFJA/bsdvAWH0/jPxUlFxfoWkqOAoj2oFIo6x4qkrTftV/GtZazlIrS4YOPaIPuoBnvD+D4+D9FK6cPbWsmWDk4El3OOb1ixY9HInaGZ7D542vswNW4lCULAtb2piCV7LaIvk26cPvw5O9D+CDv2ddsteggiwdYSvz7EMWE+YzsvtkGjPYgjGRvLVG0h7VB63hHQzI0mHheDMbQHMDhv7Tn2/cquBAtBrUNfuRMvBhxtzZB9U40EGBDeq5EuU2sm6+JVuGMZqGYN0zBg4nBmi9awSeVQbsM3r85MvzKMDUy/oc60msSxx+xDd5n8Uy5mQ48TDP2RU2uX7zHM7ozlxQxa8x8nRCWJsCR9adLkVPjEk+HrkJuMFAlNcEfWgT4vN2ZjuA3PMgbtsqgx0rGzu003JD24H5AZrnGpNP6h6R9S98S0dtguDiAaND7gs2D61yJ/bu3JyU+6nY6JY/Pbvbh+x4Lja78nLk7aq86zCgnzF6+uERdAgl+YPdTQCwKtsl7iQPe5D4e2S+O6GCrN2O+yNH/tZhRcPXbq/p05i4Xzkwr689JHCrZ5c3zK97zcUBb9Y6KlU235Wsdglc3cr37bQWKhTN4XOTK9oKSv9vZZrfdstaVXGSke3P+FQDB/rg/6wA8PBUBjH6XmDTyEe3OBEM1vscoef9jfjBtB12kOFLM1zsgPNceuydm0LV0J5VXzSprI4da/APujPzZdo+fv48Kk9oARt5mW3Z6p2U7wwAIEP8K5rBw0XD1jW2L3Y4HniIzmHNOLa0dKAXH9l5YEPOAND9CfIKH0k4JC1cBWkfiPbdG78TG9gLXvvt58/iD9kRJJss904ulM68TnWh/QaZTXmv79b33p5+9mD3lH+CM9MOUnN89rQcfNg6KjJaQ8GMbBkrenYLMLSuo22b3+y7b3K2qvXe0zfrAEAy/TBBM44ukg+YAwnIAjLJkE2s6vnuz1Vmmh8tGEGkFG0GoPSHADTWlIqkwKaHeOTncDrFCGSWMWC5pwIAx7TlzmLO8LSOlC0tet0thBlVwnnUtRO42TCDh4f4sM6N8n8f0qN7pgJahvgoIEhQ5nlgCI6NggFUQpvXQxgJAJSgxDA7JmAStWViOwBug1XCv9f1HtrZrvkknIM506y9may7MqORVWZ99M+jRDJwMkzzIGM+vNGDBWs9oQBqzYxhDb4CoDz5NltCUCr+8NKEwBbHcG1ZOMYBg3xSud5lV+lYkNWENkT+HspgA+59vVNG8iAiHCbKiCxv0Hv2pB3pelY3QNZn4BX4WvuGguAaBYbVo8R33AJkuu2UVP6GX/19et03UGEwP7NOiyPbv8YgHb2XFQBfXUnCPnx71qw86anbW3br4EOW5CHnAD/Yx/5Ce4JFOYSNfSZwQq9+lrElX5uEQbvG3DTmU1nXXnYAoD7T2X89T/IIvKlMgr5PVhw5wRTAmU5ZTbnIqDT8yb76b/dvQxPWzTXOcsUcNkemDfx84Oh/uLIBWqbjPIZEz5nI+6fBv4bCKevJXzZe/N/xbB0U2D7xLb3DQKCnbvfUhls6k8ifKsC0Txj9vA7txyiaygqCEG0UpzGAQxKVPyV7PRywjgXsPnT4W/cro74DALnPGXTqvIK5coxHl2bC3xhK9H9nAPJ2PCiZpeIvaVy3aEOSPWX/+DtxNfUEnxM9Zbyl0Xl/F95h/RjwJ81d1YHspJxig9wYMBkY6cKXbSdCFtkDOyD0c66uL7p1AMDYyV3PagsG6Nb6wukq3m2+KCcq8Leeg9dicBYVAEsjBx9Khq6AZO7FweNBHHSl6c8cDuPRvV+3Ie4e/nXOmHlS953edaps1p5g7ZX0aCY1jft8+GgBSD1UTlz08yMTue+mhQM6j3iw1hbDHgmmptOEbQa/3TzPfdFj+jvty1wz19W1yHCmjMGbfD+fJXVHYnzqlxvX017QtSTrZEAXq3AizHO0QVHpWGtpvNM11NOsPGXZ5xVYWJvFfGewYYxD2YGDbX3MXn8uzbr6rtpGW49mAMC2pCuzsH31eZfs+44KANQMMu5/TX8HCx7tDXSzLfFdf9Ueaq5JP6uuNXOweh6LeZasL+tte0ytzJFIw07ynvyyzSKeqADAnhSmhKB1Gv6LA4/e820zAvNpu4Xn8M8GG7HzItNeOiznPURbnPlhE3HwEM489mDy5oFbHWh24oAqw9HYE9DhGYVZaUvPc7fdxx7eslB/T6DfAdCkt7FsT0gjgZnXY934gOgZgjDSw9gvlVSumU0byC5axGyM9SU3gZc2lTHVx2Kalx24VBUd/JW2kK6Hf+uqVMuzWumngEkVAHwpDaMZQBUZhhtcVrGluuy+sN5IAgApTMVsKKecyHpe5ujJKUbqDCzX0r8WaPfTDnhRIjtOnsrpNluXoJmMnopeS6lNs509ZSIIPsQHHPQ6gF4tD53xf6REkxnT8Emwt6B8dJ8j52BviRp7kY5PAXQ7FGOEd2QrnTsm2vreJvoYcdgecV56VVdEAEDrXMNfWSUBkJ3JKjuKVgDdgwBA8g+0pic/GXfMoDhug71Neq2S8DeIUBbNO+uRCi4N2NwXFLZBkPLfLcExwOaUTRNJaxKA3oYN69f9MoPlZ9xjn3iW3HfogkGzAHI6MQA1Tlpea0tFbRBZTva4FTIYJUcV3LFiSODGKMmsQ+1fD8HxM1ruUB6X+HY5Ux7xtwN41og55wqwF4eRUmC9Bu6BQw8CAEkLy/Ea9vQUJtaRucteupsH2aNDWVWJ+GbluC8852dwEOaqkMbtnzhVGr+3gQZe1L11cgkVHH3dOdYoyn/hj1GUBF9zIZ0pERYT6Mh721g755wgQ76+FNFZwWGD763ihyg0eCUrxRp1xgAiGMH1czBgGjTwc8nJ81Mpv8SO23DJ/U8sQL4wFPXeoUNUQTTBGSpHdtCgHpBBpyv/mzmEjrN3FSh1SWDihXB0eC2CVdmWlHuIvhk5af7roS1tdDprwb3Zh7r/Mbi0jzM6JiE7UFOYMFguOLXsYlT4/qoI/FlZODAg6U91Cz33zNQ5ZWjbl7wXfxWs2Uwe9yqj8m2PGaaFD3rC06Nr2ilF3jMAlokDsB1+yTWhh/DV0YVkjHmG1FdOojhQCp56TS4XJRtkm6juekOpy8y7pFpZnuKDPompSs3j6OTEIXrLh2ZH1t2Owh5v5Ttn+Sm2VmLaGsEegmjZ4TQfZmR4UFXalhs46n3uii14illAZVt1YMMDtr63uemewl4Z2QQRhs9FjziNCWLSMrjrZ5ik27l0H6/5DADcmJL2G8+f+gLb0Lzh5EcG/E6dbJRJvAabdp1bfTv4OMkBy4sMfd2LwDWZP3j8kU7J9/Je5/N1dWnPUmJPcSpxrsU5cjJGXzTegb/vH56zlZnNfJa0izjqtoL+Xbbs67hAHPrUOkvw2m5r/Kw0YQd2q4q2HSF9XkF5KgAVAGAGAHJ32+vQ5eZl1qDrbfVOazXaWzsAAH4XH3T7yOqFbk+tTHP3izvl9vS3P/448MJBao7B7czuq4K9G/BVSzA0Lz57JbC5dJOjS5uajyw8A45p69QeSb67xQJ8W4BySyWvJ++ig6DdndFGDg5+a706s3HiaHNs88SiXHuuLXVMXv/QywoOqYK3evGjgjOex/j4PYnGayln3IegJLiO3nfL5s58q+RRBwByXVQfwnuiG76l5tX98YcHrqq1kwC7aJKBOvaBIzR//vyt+P7PP/+oGQQTtFIAIMGJjc2yvDScUI7DwO0wLUg6UzLT0eccaIPgKIrOnhNNTUXD/WoTe0E4U7oGCj1Lt5jkPgLcYEBmh5jjGE59/7xvAhKfm8x9g/jNTNIVAOlEgFqRp4Fxa3SU9P3cCIVfV3n2MibvHYZST30eYL4yWbrvfUyHQMj9Ke578/7baV76pbOm/io7ekT2CQC8vuoccZcEzSTedtyhoXpRkofSoCcAkAo0BZznKl4Iu6iuUcgfw9piajkBgN3H6/zOmcBvAWc/3KO5mWd9nwBA7j0Cxvr5foJnKpNV8EvXm99GUURJPtkqaHJXA8A/eX9/dvvTUQj6TD2ri+2K5Ezr13t3ACB5se5z0Z8AwAaRfOXECNbVqnH6A6FHgnZmMcbojhkGyP2BD6ypS53yfinr+o6vXzmwI7iYSgug5TXuyd6vAUSU9ruxfsv6GpYxWK+pXwGEGKIKz0wwqy82BhqTqDuarGvTx5m8njz9jW8jCFAne8xE+zML/siZYR02trdPviLLXTEiR0wKHAfMj+BKj5sf7oqYwUMNQevg2k3PMTaevmrOwSMjFzr+Fe6yv5bvnbpLQEMD5sgOufxwT3Ip3uzj6PT9jNyD14l36KwKVvd5wtBE2IijnLwGjiAHaYgip0WHPgGihgh21olsxepoO/UEAPic7+Gg8dgAnU2zUb04WM/fA/84kaICT1VCfAYAVreZ36sUUce9RqkjmJT7kzqxMGROSmE+w2Z5tTamLSNfzLpY42xPKErZYL/At3qvs2YjZ9dQusSe4eb+jE4VEL/g+GE0wpe6HwM/8xlLbzaoFjb3fmRGEZti9F2d7ezpz0qIVHtPn+LgIacxbA2jthasclHf48QwBwC8Lu8G8wbSfrn3pi7ZpyAgA37NgSH31tLycA5Oo1SXTJn38n2OcfNsIQdWne06j6lGtsuZ7FksKYf1EP0ww9cdfPe8g8W5tKlYfwlpVwCkDkxetew4MZMVg9ov8aF+tEcVwKfViWGdcYKIlfEOCmMNya/8Dn+xjgz006rrCiN0uWmYmAvtxn6Jytd9fto5SGr5jrTZJraB+7qnnIxpa+gAAMe1CjP0fVUDZIUM67BONo7Ipip5i/0Hv7Br1HpZ+CanCt2C3TRJLevoDVLIfnUyx3zujCwVAGB87sGtRxJT4fUMALBXTGGvgY27UZ4NEPqXowGZo1R8XDPS3iezK1q4wrdbJ6JtUL3qOOBatyoAFgM8yJxTXqADwd3axwgAJG+gf+q1wqYdsg19bK/q+b63iKQ9WjTr6f5j31Ct87oB4OIxBgJHIpOTF2wzxpyaxqqxFcfn8/4i+/ksxzMWXnZCpSum9Jy0SWkPswUCucN2Bac3yWN9ySk7Od+OwJwqvnY2lGa3nZVn9pE9o6ZkobP8rEMOvYIAuo+GR+p9fDFOl9E1qFy0rSD+catP4Wy1AbQN/Hd//49fFRG6UlS1gdcglSS0P48yIUO9fZIMZ2E4na6XBj79LQQA2DDWMQZPr4sAAAK2zLe9aFtmh3tTrNqbshEwnuOMTC0In0aqo5A6zWDv3eGEHgJ1BwDSga9b8QAAIABJREFUsEiDYoF7Nx26AKrZplDf5ViQVq7fjKTuQR+69Z6dR6lE9K97RNQGYCXd2YQomSkhCQPc/VVipD32cIYBPXX/Uk+uBBxo8aghX92ny/OnIptoWWrXq3wH2uQ8Bq2xTnYgRBQK38NRuqynp/tnkIt9xLD/HgA4exhN8xiU1HthlDkVLGDD42A4mgbbUwtfbv9wDjdZB5WgGUa/gOB2Ulk/yrRoUxlAeid3wFk9e8wAwCisYETw+GZ0wpjqTKFlzyVrZIGXt8+WhDQWMOTIJGbAIfGB64Mh0+8mwzCi1buPZ1lVgnxGobfc7jy3Xc+ie1Aulb2ZyZaDSXGsi2egfJ8AzdqQB8okl3buya+jY66+xtpHHJAsN20FPzGPPtVAU7xRSvm8RITXQT2DM+X4qwetlUwqZ61b309nc59lW5uknPU5GXgMHKwAgLIudcoBxvaekJH4ilyBxThP1fvcMy4SN0WbyST0BOJ7jamo2TPK+zKogdwsnZi+3BklBUY7LUubhb+vAbd7fNtmNsGd6LNTL2Fn5pwt2mOGZIDWIMjIfLP30CPxvozDGOSYAYAKSVA2O/3ki9dgAZlushM+Em71uKMRDpLxMzTvExu2B9bHdGVLDThr3WUDauZE9GkhBIbSuU2Znf1r56VkrBIJW2qrNVUA4GlP6dgjXM9hltgWicW3gcge3EHZtDfWsI4Kxhr2+mc74TtQENyDN3ASyRgXRivApVJpPYWyf5OBPh0w1sD0dzKapvVXTUFXFV5Vc+m1kbltL5oWv5g3gHOEoYl8u0zeTjmydsqsB0mKRWpvY5ibg10OAKy+szMMvv7+++/WTx82VEdGu5qo9mCqkhy0zn1xAM74lKdAoHvRg1PSi+3UVanMeMJ+vW2q2rueAVAZ/AjIE6yrNbe+pFqHfVJQRr9rWJx+6vtHqXfzbAVE/azgd2JdVhLAe+Cl+cuf9rGWH3O8pBwE0drZ7tNuSf2pezIELe2WpIefxU7JrUewOQmsO1Ppe+JOkGDy4Dyt0fNJcGrt5LvKw3a5A43MAfDRng5OEagtDO3hvzoGEF+E0xi2pYnqNILRMcG9j0cjAGD52GHG4G/KfNry0Ijgo3fCNmc9WwdWqP6Avm6Nbqe3ZXFaqJHbmm2zFc26sp072mo6CarKjwiAl/x2G1jtc+djaAHUZ4vW0XZoW9+rzxMhkh8rGN4hfH0ejKeajedGY0xy6WgJPbJHdT1jVbRE9yyS4oWaG2FaYe9uJZXXW3pJtO7Tw8CJrOTk6NP0K+fe0qfv51BtV3wzzDVaKVowU09xXCAl+drzwrWaa3SeCFayoeDTk6t1pHMLf798+hi6kGAx8o2vimx4X8xjDozYvgBbFXwk0ENwpujcARjsUOyY5//0D/9UAYCNalA+c/bDJQFPZbBHYDmbRD/qlj/ndEYUIwIG4HH9bxs1Rs+5Lq5DLnOjsC2KXTpSEdgqHTKIrODmsDpAcr+r31yy5LNC1WtcYBrDTYjuAowF2DF1cwQygitkNZS5KaFrQDCIquR/J5dCi5tGGYjBKEoj2BGgPouyo9E4kmn04ixYsLZvx6Bgw24d547mx3CcArUe3nKUwpFF6ghWXh/wQwm8hkNn4TqzkOxzGm8LQAb/AqXob1rnGsotYKSRUJG76btc3igeOb86BgggAxB+toFAZQTCiSMjIcRoN+/F0Tgd6MiMT/InQIVsltEYgzjhD4zMWdNxdu/2fen9Ao5y9ts4VBFS8WeXgkWpfdHe1aXzs5VBrRLGSO/WjzjBALlA1g3M3jMyFrO/HZS4yF5/puGxwSN2yKtbPNngWkvzlFybbyr/2WWEPiKPvcMxYQ8wOpEZeJA129C03PyV8kzZ5TrnWemdsYvqGwzYdAJxxsWw2j/2XM8j4z8NjTTybCSvMqpdo7KqIyzCbZ4tPwsP8wzgTjqhpYR/dLnvh4cG6Yfhqjzz0IEsY2SDk86FiY2zcxJLZDXTONW6lQVlXdCN/dFn6yQOAopdHQV9oC/6yTy5Z+/W+2q5aCNa31PJsRS5RAYezuulQ2Ic3VNebMjs3pUB8P6rggkl131kVR3X1kEm+H/oElVOJQtvrbtyMnlnmTAaHslUvRZlj9BO8l4y2qW3Y/TO9O3IrkRJEDTAGShcZkBr69GaCt0GH9il53zk6LBmZgek8w9fSscRJAKXkeVyjJsXwQf4AjxJ/gYbb95gHWnzpEyzP+WglE7fDHziBljh75IZf3lSZ1059p3xzrYSvs+94T39Ld5TOac+A4ZZnxnPcz/GeWxDefWNB5Jlhg0HhmFcyTuDixFgUGUHzgp7inHJfev15hWM3eLNdl7nOaOdigDoOGDhTFQ2rQPyDLElQ6by1rpe4+nojrArxDMEyM2nvStXhj71rmWJAD4zEzzDIPUPzp+u63ufg9TQ4VlNVxnfGN7FMx+OTFVRUvZrmwJnAd4HxxSIxf7LoJht4Q2Y4VjhMGBbYCPpbzkUThKtQ3riXU2prNL2pavpxL1WN3lgOM4O87/IgmP75akUdrI2+Pddn26WdHgmjLec7YJuo8VF2KwgnIOhboPFhlJgDl2Zsk+pOK+5sgdM7HbLtrHAhpQLy8I5X+LQaV0JRIKNANz6RZucEu97CO6ZwGV/4EEFcbRHOYyPPWafrAwIThCAXJufEy3QQ/gGwquxnxTM63kAXB8aHvorJ/lXJd0GzI2T7eC+vVQ1BEEj+BT5qKqtq5qT+6BT7LttQDX5hwBetUR3S2HJLO0mD47AXfsTm3NtTxJrZWE2XhW+VkDUJ0Mh5/bRFFx0MAhcWBvegYmSlXKLdh4ZupoKTOuxtTNKZ9dRwRvIP/VbnBqmAECVPfSCl9E2s36/djMsBmF9rqN7WjXHoAlEeLBkzjIe4/iDNHhRFD4mqIt0+gx3NnEUeE+IrHVdCUjWLkeT4SM3w1mAz17EBXVnvz2Uxkd+EASo9fbpA2wWE9XH2OgIN2BYR5XoWh0AIIPsNX09vb59D7yMEXYN+TEtXYkxSj6GcxDRXIbpvqE2vrUmFAmKH8BhCvcJgu5NWmfLpYW7P+yTXvK91iBbJZsO3Y8eMmh6sXmL4NDtENwoz8ye9ASdNcTOzDrPY754HACotWSWP6YaJ53tILgywnvk6i5oaDqtYoGn7GQA5Eu/NLbu31OJ3AC/GUY7X2lM3M5fGWcNmkWjSk60Aiz47mbIbg8ogz0Ws4ZLT2WtEroGsRjoheOZvPLIUZvnikg0t/NznpVDBI42ULR9qGQjk1cyoJRKL3ush+fbUWSfuE4Gx1gvn8m951nzOcG3dJptADmSXhUAiFHf8BEW6zu1jq4iWSdGZ0J3iW9UCYE/iR1juFUAwKVuxvKdw5D7xefH8G/cwPGt5+wTIHhtDPPomzswP7K4a3zsjBVwSA7Iltjt+rhWPV8HAG59BN6hZCnpo6It5VN05G/2aPhHzqmchehLr+xoDyd0mZ3lGJwa44TvXAGA1SsyPp+f3jWQtAN7eV578lk6rPn8uqeOEbIa8JybMmSkD9sQU0buEXYi01Wa3+1CixUe+se9ph+zM3ST8emMdfbP6xrOvHbpaBs6ulaV6P9wAPC7c7WB3wPfoj0r7RBwXBlCgm/wAfjKANPh+3a0wMcMjiUPpb7kdeTpEUavo+/qiVx/Bs183yjRrwTAltDe2AIv5T2xi+oecgB+/Wr+dAUBPf+JdUWrkfWc2E858nnSkWSP4FHyG2ufQXq1t7/iqM8caHa2zHDSwIElnWQBX4/BvTH/p74Teo2jXocucdQb52DrO2TmoOPYgt1vXTSKKdy57/AnASo74xs8rmvWIDln9TLI7wCm5+PoDuloD49GiTMVuLzH3qUeWZ51D3veL7Ee/Q8eEwDYKqWdWaPrSyap3qrgRVfZaS0OAKiSw8+SdsXYMpFNLizs41vBrApOTbDX/A/eFjV7qK2f2TtKhYb3Y62PlI/V0Tt0NQMA0C5x+W7vtHWxpwAc9nJPS097DznCIrJupcogzm2vozVtE+VzRa7rSETe++57mhYTLAk9wrOJlsogp72QNBq8lH6qjLr3flpTel+ws5wEYqZVV5iUHX8O8C3+LvvFQS6O+1NbRun0qPbG/qiHYS7HBEB38OPqKFff1XWqKmoDxMhk6ucMAKATsCu8Trso0ChxPDESXxKdftgZvRlcl2f6ZltT3dEJ9drH9gfQw5k0yH1OO4LnODA8pl+yrzmvjNZW+IWKI6pe9R10R17/+f/8b/+rAgD5YiochD5BJpXiyXxPZRBSGuJI5HuBDIbwIwV6GIgtNGLEch67JyMN+QwUmBgG48zw533K0GYaaWcf9b4Y11GY88xpBMzGzHsFAJg34NtJuFvA5/hBH8kAc0Aj9etVxLorAzzI8LtBCzMoAJCMvJt9Gk1p7NxDe/zsDuBQ8pH7h2DoNaKCgM2Ul8dRtzBPlXN9ebIkUWcqBU7+cABA9+dzaYSlk+EKgDSKtpAIobgDQ9C4eK8/frzWmgQQzbOX83PlXMYxGcnXlMjCR48AoQy/BmtAlOilaU//4h4zRNSeAICXurMXEqjuPTvX7pVtJHGVdwITxlWuv8qFu4S/pld3WVEpQxzxHgJGAGDuPdHUlTvhefGvMpptsJN9uwH1Bt3kb3t8W4mBo7FDqu7svqfQrwN7ZuJHATYjJF2gR+45jlw6J4UBd3VMO9o2/Df4Q2l0ZjSRtbymDSArYw+COftyE7tY5wQ7u0cyn4VzZeWsYvCgrBKfRwYLU/f0B/jskSGRypRnyQCAsp41R4Ks9bS5mCfgg1GaEU7i2rr/t0BkDRbdKrLcL/DR5Xob/MzoPFVHlBg7gKv09nWMZ2Ta2aORwc4QZX84Rmsq8g1KbYk6tNLncRAzm6N7KABQMwAIMFYAm17wzUA9CqLBI78+mv+jd1Z95b7m6h2wgmebFpM4+g15qdYouabSv8mbEQTHuCl8j0FNe13RYvtvpTekb+mPvmUx9xeTP41Z9jx1gfXLeX64n/Oc45IyCJ/puwQADtwP2a49ar2d+Jk6QZ95FAC4+VX8Qjn5GKZVzXPaHqxl9ulBAARDjiFm5Wyq7JSKsniGcSB60dvKZjoxmOymK/rsxAYb5m9KUnQAMysOtOZHWHlnMYd+rTfGxswKncbsCdBR5fXpSf6Li55dpHvj5JZD8vVcw7LS1uK+rphw5lF8mQG8xABkRvcyttjhG3muTK8DAOmcmC9dNk8lCviX65njNy/n7jD8e9HQiLJePrPO4Do53OtRcDMTbvqcaEV7Bn9DJ0rTqb5ZPrfuKlmKXuXChCdh9me1P+h6v//2Wzi71pez5qog1aR860Pz4DnvgaCAbYA9fYA1pn3JfAvxQwYAwA5mVox+xd4wl0QFQ1dvVG7hbPH0EX2roe8KA3SaMJjn4f6WbX83MWf08gyI4yz4s7c+ZRR+VAD4kewmD7FmqpOx36maWVl34PfAtz69oSqcjlZB+xa69/BUVWvsUMG07Wo9ZMajCpCqA+45694u6+WXMIwGa6KKeuyCpm/xwHXixCF/+JpRjXhX0958xF49stPnRJKc9D8BALevyicGI0cPRIV4JqPAtHoNvDoGq9oGb47yUN6purOfadw4E6rgQ8mrAwBrbCQRAcCg+7dfZ/AbzgNToL++jr7QDACwgPw3CUtcjohcgWtEGjHK9QAqD/Fm7LnJt0FWirwU15YfA+oGEGfhGIaTBoMEbNsLqBTYzLcqAIrR23hLpcHURxS27sm51XwuAbkAt/tt9P4ZvdwqjQQPl5x6gzGq9n2qGran/DZ27gDAOi8qD9zAUNG0mPA6L7NaDjfavyDnXEQC9C00Vhgb7RwlOWnmZdz6bBiaAxgBxunA8P4C9DkgyZ/1CQ953fm9wSr34JFBKo6gD9plwc0PUwZk5TKKoU932P78pd+j9bOe23mAHqcBuvuA8KO0D6FvUILfXHLsiogCvBrG0sONiuU3QPHtXPcmNOsBS1AuGUDM/U9nDUWp9++IbkYwoWGCUE5RN7jvkXhgWQIte5hBMD7HmrQeAhfQERlGIUD3OwNwK5gMBpwKvI/uEX5MS8JZqg8mJhYMf4bxXGe/frmneBzP2LPboKyAr0sJWjmccpZ8CM3T0MTYLdnqnrnZkxj8lbI/Rk5E//Ua/IlCL6yu8+q/n7zxTf4Y/9TYkLgPrQkAFP9jePVg2jRQ+Dz7aqm1fnVw+ZaNbUkbLJrAYwfYrixm8jzYR9lQ3beDaGMlRhXSoyBA7RPHCEmmmSXQdgF7ltk/AknIqR2g3X89Zxl2H6pG03FPDhAi32lMZOVJ7W/9t58v2Xn3dxVI170JCLHP33RWpMkS46BxOlqWSVc98bN2xDkXBBlnz9lP+O/eQz43GZXYC+5hWhnvzXueqYFtAX/r2gSkdD2wURjrUM2WgabM873EKmhiGXH/rnnHRySnHbV75qdz+6GHkiFvHlhFS8LaEf7ufYKKZjFsTy57d8tRYiC/53ONnu+++AwAzOcig1o06xMcymGgnbOr1NCNBCGts5/K/oQGvKbrM4iu7ntXuIUMF82C9x8FAGpWUswH4tkIABwl780nSQuZOvCGdiEdgLSZN+N/DhF+ZCOiq1L353OkPoCH9azFU01nf76HpF2JLTCkgqCtuzTXobLCNdfhowIAOmP9DDjgRHbApAPrP98oj845W2u7rq5dWxF5RscUHZofwPnUWZaAdZim/Nu5qq7c9Hwl3W9a7Mq+Dbm67M3M6ievbQAgfauz2i5lY5/R69zgy97wO/a9VACG4Yx6Xio+Uo9VYORqDUo8RTaoAIC2er0SoNXm4IQp/GbM2mN6a23dT0+FEHYLcnRXaNS1mr6j2682my19X4zkeuVIp24OzEjaHvsXvi5ygN2AX8l3k7ce2Ys3vpqPtv+/5LzbGbLNMPXxrXdYC/unNVRS9nWrtaGreQ+/qE9ieHKLIUEGdFPO6Tlo85/+wQEAiHEr0lWt20cxmxXT0s00LrdA6IksnoyzV7SifCvQOIG2h4FcG0qkF0EQQLnML5zjC0S5W/sxo/xuQ4CSXJwg6KESm4yyUOY9ypYSpe45S8GrzWwVDwNlsCWdDBskz9UCwL1RBjdjwtAoaaLS0BDg09+cEYqTDtNyDZgRZZFGdD5L8sEIdPWd2ulC6Vi5bbSWsr68FgrQTLqVG+c9TqNU791ZwjQAodny5hrt9NnMMKpRaFVHfNy29uEq+YH+eW2+pMASSt6AuBkCf57WAIxED1iix4uy9XGQroGc8M3tgCVIjXNCj38rcU/edQ8zxmgZbTUI8KXbTTDYI5DTAQA5B9U2cylA09ql92nwZLaslEcfVUWvsQ3ecKaazpR6V/Q/erpuA+yvgDyNgTS++T40TIxLGYKW9FxKJgiMYRBx3XsfqC4BN+DTutfzU2U8T6NQSotZEDvkM41o1sNzwRv5/MV/ny7ncwbWk+lnyFvTOY30WkddvKs3uncsB0txz+T1fOYyGKe83xVBaWiqZx4Fla9PNc51EgCDdMYpwEmvTERYW1eAs27SzmYqNHAGmYD/Z+8ZkMmU+87eyZBKDClaO3Q3U5uLjzprhWJdg+hEr9wHrpu8WXuqUsdWnKW0ayiSBiDF5GiyumGUJh+kM0EAgPK/ut/LSxnjokMNg+qZENBFx3OR4Vuc0HAk9VG/1FyCe0jw6M4qGW0NFwFwZgolRTIzjP6+dSL3hxe4T+omcGztlMTv05G95T334Zb/W3/w/mTQryQJ75861y1y+smAbclMV8jgZBWfVqCFHucYDnYp20drK91XWVNnekrPXM5J4sfsWbSrlOzVhzZBkPg1zk2388EzGLO5P49ww/bHeUwue1zP3w4DGHUcMRunLgmXGapWw0FjiJpjmNtvDq/o+msIM2TLBFIAgD2hAmvowxFuYRNjMzF0C/41Pghzz6rN1UceeldQ3Xr9DuRrHRqWWnZYHCUNVsAKa/usvYW+Igh1Yx/PNHI2QwstJ4ld8CX77z2xnudzSSPoi32nEwA0UI0kmiqb1HvOc0NDqlXLae0J5Rpiq+B1BnBybTxXikXKRPFU93DX62Fj8B3zXe1Mt2dsoqakp4deZwDA++Z2qvpM2fhU/G3bTGJwVYt1dV/S3z3aduwT3/7aNvF9Dt16+Wllq4e/YJ33PQjI1H98D2hL4M3rt53qFg7jmD5n29fHNxK89Z4aczwsvOdKdDC0nrvxctoDYu0Ma9T3pH8SOwpXI+CEns3PJK4XH8cJLsharY4joi/7N22t/Ixez+x87t/Nj6whA8SCyZLFGBJNW0Qmggic1X5F0DbXDM/rX/xnMADZdftu2/fm0AnA6Xvc07zPXu4A53r2v/uv//T1SMHkYm7B428Tj8BAR48jw4PjlFF/NnKu38cpoQTS2ARkAKdyKuJ4KZxH1lPMkuWIbIQ7uo9S83rmGJZWwtZ8i0AXSGXUsJ1dG0Q7pRpjs5iEkk9AqI+AwfHJAEA6GXZm7ZSxH7uOdSrT+DMjeBL7BkWiJ2oMdaL+G8RJYysVFNcHpNKBSAVQ91OWOEowzXDmgzzN4FEPzq73KgsLwYVXAEkcM0DB55+eCjZ5E0GxEeKsLt8d0L6PsHrgoGqtWcoObfTvW1dFGPQaRANwHHnzqrhnlqIxfyJ5GDrz/MlfKT/QZa9rhxx5O6YQX6WtKAuCR48DER7akzyxlTjbe4+Sp32EZ612lzZKxxDonj+uCW1cROPp0vk8iT2pLLkHCjL3nc/pNQA9FcgNtHzXMuhJu5MBiBLupLfXaFnzPXaCcBkycxbxDl06eLNbiO6ZJfm8+fk0BPLZUTB1/wLj7+f6Ds8UYGIgbesCFSrJg7mONHDITluOeuhYD86r+0QAAPmDVrr3HG/YQYs9guyqQujhossnVs733kFnFHEqSV7LrFatJTLzOCiFc+FA1X3JzP4LFQApq6O7YkYJtAdH09BWAMAzBfxscgSKZl1qmc8KT956MunDOee0L+k9AgC6fhkSZFIZ0Prx68DqIYL4szPAU9bfTDEOW/f81hraCE/DRR+H9mmQ6PszkKr7NPNZk/dSF2ZAfPWSPz0BpuO0Hm9oOp3g+CPsBKNYSxnYlzHKfh6YOEcTuyIjn6W+38P5cILK1qj2MQeMwQ70SurZtM1S99e1JG9k76v64Ox1zbVy73rucKAx4hNzt+JRFYtroEPLzFLzLI9wiwAAup7vj2NR8xv2GF7NRcpnJJCk4YeD/S2mpTfK+F0nKXEfPjxL57/zAycY5Np4pgwmWC73THWe6TVmleT+wo+bfNihXuyzrsl1NK0c/QMtC5v6jwwAaM/0Xg5cTd2VDg57ME5alydjU3Av+HzphSO5ju7I/VVdxrBPzif/V7//Po7rYwf2nJCuAECdqhInnKTOSQxYGWHwXVd2Xa1T0COdOBcodbLzo4+1o/qpKzkOfdBJzeTtTfZE21uUAdynWiErknNhD05ZVg4hpycG2pa77U54ZngkTlXAlpse+sbWOimgT8y56Qrf49AzA2CPwaQFchO75gPbujWAuAMAo597cfg8gLOrn/0mg0dzphi6Odd488+N0dBsgt9X1U7apHcCMfE25SN1xu2PpmxZpzn4Z3vBlbNVkYm9H1X6o6ulJag0anv3kT6C75OXwQvLrxR0E7tPNCDQpPcrcDqDcGlJOVsLJwCQTHgy4mOD/FQYG3nPniAIzL8ACMxbQPuxwz9uBZcEYCOKAD0kgrPncyO1CRCz7tclGA5UnMADNyKU1qVE6Lp0sYYkYRn6lANdF8UNrWqTmtgDor5pxR7IKk/pZTiV3L9K7jhyg+n2D45ozHta6HeNaTzoc+sA4ZjvXpmJNtsEvdmf++/7dRkfZDNtLK3SgJ9Qijd/ERTIgXgp+MkL7O+WwdHDvoPC0hBPwH6kSE5FvcMfk3YYf7chkRkNC9lrHcMDKGLMlWHTxt2dyWR6J/QnAw6NyrDLiOn0IG4UDwHHgEr6pjOUdPwu432MUwN6VomYhmd7Rr0SMwC2/N1KNQN9dbxYZ1VT/g/+7F5l6MNaZRgD9ADz8lFH4zvq6/K0xy0u7N3Jty7RPWT6QYYGrLqNV9ZRgbpWZAS8H2Ei308DvPCJGSIc8/mg9Nlo5B/xPjypv4cPo3pKWRRnrDfQB+29m65n17+jjK4hlY9kfvD1akuCR+rZOB0kziLX9zZCbufoDgBQmpY6odYaM0hu/ZF0rt8pVZ6zw89AXwZ1eG6ciylXDPonP+VZvkX/ONNbz40hZ1k+hz+NPEdF0ega6ZD3X3WqgK4pB2Cc0w4AwDPw8cmLxu0s3yf7lPNLtKYsCYR24zDUEClOOnAGoXCgew71DLlnrAUH1LTq4FdnvlLPw6fJu9afnmKe7Q65r8kP7EdiQRrQuh72AbMZ+Pv+bgaRUjexV3eA5ZEBeOuPNVK3AoBnqaNqcbivIKyx20fBHTwXcy0Sw1jLvNYl5aP7jsFjW511rzf1I0N8kXt4ynJ1On+PcFY5rHQMPVRyB0gPdrTBezxDneKwcz4UAEh6w+9+zSfXaJ1kWKuCpgEygxLQIzEcPjUt8qQlO4J13T7i87RdGuWmX5gZIj5yjda5tD/KjuuMM2uAvtim3I9AszH0HCaq+SpFvwgUoGt0nTluVVVg0V7D/mZG/czenn3tKQfm5T1yr+S/5fWxfYR+clBP+8DwTT7PM3Mt0wT+7LaA8gWUUOo+8ggMpi1guSIs0jNg+oFnBkDrKXTPrIMKgOYjktg2dRzwzf1ZHbknhuFUaU2F1xWIS3tipQv9p39VjQl90Ee3XbjfPJN4PD/rSfnNY9aNC9uSBAb9oVaYPu43dVLK850AMk/YjqDNMvfxDAA4wTY4EMlPTiTRv+JHtYeUXdMD26W/mIt264hbB6RcHhh27bcc8LHTIpiOHsR+AnvAb/gz309+SBn3WtAZLZJ5AAAgAElEQVSb7VPROjunGhAc8GDeeu5uPxxcYG5CzDU58DTkAVt/ddhTDdXVT9H2l4/TxIddv7KT88c8mfYNVQEAYQ/GCqOF128CPDLMOHfxjD74ZknoYYIA9gQYmJOBgmlIs7lyljFmMcb0qCn4ypABxi693iMzOJ7EhHK0dZ0gD8rSETcYHop0MoHVjLzDRgTedd86EkXlTR6OBEBgaMLss16GU/XwIh/DtFGlpAkMmsxdk2aj3OMGgFRAAMLuJ71POzzsVlgJGBhzGKo4HFz3BucUqFt467NdvZBK/+ZBIujsf4JqlbzM0W4nJCTd7mjrox6cG2zSoEABcu/cOwUA2IMUvgHLrgrQ9df46R5slfy96mzwswWn1h5GIMa6XqetRtejBDD5Iff4kbwhd35eg7uNk+X9pYVB7rjmzOKwEudYP0CzlJCMqT7SKY1z6Dhr4J5R9TEGYzu2gJ73E+e/+516KvMjx8HK8D7+7h4itKX4t5GR/JaA7H30KR5kn7yuSB+HoX9j68hKT1mXwUzJ4iN8hQ8IAADqY2R9fJZxoTWqTFYRfFqqdC8+591eJ9yGvqtTbsfifl599lH5oPnOpZWTHaMMLvry4TUCAGt40JqyJ3Wk3CDf0OxeF7zF6yWz7bhCy6JL93VmEIX91Wu3okx63HtiTD/P7eb+VJ/dmE3WP7P/ZRD++UdlENAvytQgR/B90f4ywFHw3sMN7GYAYNYUx34lj0/58KcHlRWf1Mk91ndaq9aDPN7GsDFjg8lbibU6FrwEq/Q3WIxcaMDuTePcZ/h0A0kbHNT3hD/Mecjs3eBI4Ch8BI/dwZv7meCDxBc+c9ODvcgKgMK5qGiaZ24D1U7Z9uBjACc9oBlYnliccmFabDsEOuF+xsQj2SROwOx/JQt19NTO70nbDbqOPutWHb/uocmnjjl7qA/Z6hNkHAja1pf7uervGqrWpesEcNvpkA6m1SpnGum5RGP0vddYqxu5k/xAI3TMVuxZ/31zJFvvOIjlbGjyik3ncwhy6qPNsm/whP266ctpUbtHyjJ2pZ+OX22bIPUvvJl2Dhj3Tcd0FYnwG6w5cCWO4b1tOPOrkzC3nocfwTZsiuQ1Xhu+bTuIzDHfTdwC7wj81BDnDpJAY2QFeeL7FUqJ8vSide2Ve7Wx/XNd4DCYJJxkeGgddXvNkIK+Kcu6j6oxhfnaB/SR6bnyYdpsCx10IaiZeDoyFvj/VzT+paNmVb3SrWWzB92iY35xUiIdXlcn2uZkf1dXun9f5L+Db1Ry6D4++tU6Ss8xbc/0+quNrzPmGRy/7TH0QD5jYhn01mt1vTgKlfWBYzdv3vIIbqBPku/PdXi/kp5VkXXYPj0zpW1CBjFi83MKHDKbvgb8r+tjO+h3TtcTWXVKh9i3aPvLR4VmUgWeSX1ofO2ZCgQAYKhvAHE4qOs8c8HNMPe5yFrsm5mc/o87Kn+DQD48QGhGdD8NZxymQe+H2GPzJqPQAQCI99EGjT5OqTybSABgBD8i8QUmT3tWo5WipjYzr2B7saRTSgF0dIcsEROeZZBL2RZwtLLFAE3FXQP9esiOnicBI53vdAYwELzRLjd2lesahjAQQrh09AyGW6iSWQBTAjq6VhpxRLa4xm2gwB+5/nxmVYwksKVwbn+jFf9tGPo1Gy8ICLyS4JCgjJLjNXgxDRP4MdeZChz6aD0uAcLZXIdyiXoKpOUsRg907xnrOpzWBhLRUPTXM0qR/O1vfyt+y15MjPZbafIs7EvyhYNFOMk2jtgL77MHYI4ipXwueMwK8orIA4DDj+3E9IDEAmSVrPbZpQX80a9V9/5FZt8ZIvYJWfV+2RnP/UJxsL/sFVkDPdMaBt8DGLm3XMMyYNrIYXGwL85Db9BNwGYfwbOUi3pNvaMa7DI9vOvYgMWP+shFK3C1ZIvBM23YoMipIhnj1VxqhdXMCd3+JeOsaNBZ9uHpyUg5G1fX6cClptCixPR5DKgKJF0DJU1rXzUNoXpdxgUzDiI6zjXBg3R6BoN6b7R26R4+Ay3Yi1WkVBTt1OXEjwPTbBPtM17DSVO+WA/Yyf3RVeVcUIIajj76CR2BwuZvX7f1X5ydXscJVhXIro8SSAKHGFm6gp09BxHcGiB6bQaJWQ+3LmEP0D37d8/9iOFuOGbwNDRApqoslEGGV+As6XDrCMumMSTbbxKn2UMwIQ3V5M3UCeiB+xmRlXNPUiJOXJ+199FYrCv1jeQ4h6+OzRKDBfN7yYcps7mKW6YxevN5Rh/GfBrjVR/R1nbMjYWpI8dA57SmOhLsfSuBEOwIfLMGngl8G73egSfui61R7/dxw6WTp0/fMwzsVG0mLA3624HDQGbIGkHc1RvIlgU9e6qXzptp9Vybs4Kjqjjj7PF8HvZ/98/2T7ZC4birh17Phhwa89ZRLT2i890D45CzEyv2qNLVhz1LoXT3DrHU9ydoFNgEHbE9F399igWBVF2/HOMOPo/zHXMa2B9wfvCleXCqZTuAvzbhVucm5rxrD2ogrUvmsTmRhXlm6b4+tWT38hyUja6gvSZ1eiUb55hzY6wqfIRx+p1AJM8D3uD4pv3KPnF98AK6Ync/sh8OHOgTMHiefHbkjKG/9NaDiwxCrKNuyw+4KxnMG0yuR495zfZ/Ckv61AV4p/inM9tv1Xbmz0GHedauEKRVlWRFBnRvzEgdmjZeBriG968kRAYVoPvB71FBlfZ18it7aD4xfWZfowIAe5xgEc9h2uPLuOUVnktZgQ8y8I3dqvU4kPL19Pvvv00A4NefCtRYL8L7olHN/rlmsSATz//h7/9xrPfbeEmmhGlgXP7OHpUybCRgrUDIMtwPlko6IzcJjsvk6yjcwlAP0cbDo2vW9eR8V+RrAwA8wxChjFic5waZPhvZDhBHzTj66g3f0kcyngjYnBUtMFLfeR3346wKxE7FDgNgJGNY5bFiGHI3jWDkZSJKbM4yYBjgPAP0HLYIiOx61vHWa6yB/ZTznwGgAc8op03hwdBKXpIBKH55NCjSxstm6CwUZ8YIEHAA4G2OvUAAHhlAef/kTdYH3yfApJGVIO2I9LhUjqTGj6P161h4XZ0acohrvpM8zL0F0ihdwCQNnFQGKJwynJheHNn15HvTYNtHsndojfQtD87SJa+tszF9gsYooDwDNfgAmiemjCHaDl4ahPSSkyFD9rkPdLwNNK7J53KtRGvHyA8lxvWLh6OlwHvi6iUm5/P9dQYcrMy9eBSISEOwou19zi3FA5S4lrI42hRWlgl0jeLqnvvEy/puDwSs528HvXbtwbC7m7eThvdgMeSK/aQiisAKx9BgwEwAoqYQu+SbtaI47/LD4tMnGxk5iwElivL1PR73aRPm0GfYrzTmtIbUXSkbrA+jN+nT89Cmd3eaw+K5kg8I3lGCi3FtA2GHuN26Fyzw6wRztzXIpZUMROvKFnPh1KLkHhB0ACPmPR0724aYrpklmhje7LW+A/bAh1MN1sflkRFd/jiPxj0DZ25BYtbAIR+NW2Ct1nIbecWnHUBNxz1162303TgEryemph7MfYAfEou0B+iYsmXK9ukrxAkS6G3+1bNyNvRtsOVa8lkS09LAS5sg155yNjo7yqc1+MxJlq0kodIHPimZYa5TVxgMtmkgXztEHn5r28OBxj0lA7sg18/7tC8u/zvQynX1ezkgGkoZw9Xq/Sa05vCQGU59D16knskz5r2ePYLYdOxXy0jfAdCsyTzKhHyd853y2TJZZ65vAgaeS4xZfrC9rOyddHAGqeA3aGG6e/YUtsqfvzyjQU5o4lVm/+GVxBjo32NhZ+q8Xs+Ms5y7tIfK6e1Mcum/rqi4+9tpI1he3iNJc4/y2DlnTo1pYA33W9yw/Ye9Zxz/cIVaB10oO4few3faz56dAS2Y0ZRyqc/LsWffUh9iB6FHdYKB1oJzmwFW7YdeV8JGz0FAB7sBfQSfYqOnkwn9kneO54oZGGDlrV/d+mc74LDtu2/c/fM+inF5hGTvzt5J/HX8tavXIuF47G3LZzq44yxj83ULEDRYm+p7W0XaXY/wOm2TWkdUFqBbuA9/z3quNi3udeM/vGQ62Q6GPwgaebjltj/yu+in+/1ZjrrxTHwGH6Ru1X2w+9OvQsb9WVU4OZmGft8ud6plXYGQe5A48Pxv//N//zrBbc9VBnhSeT1SPBhZ+hwzABDSm3FToSXQp3Lgdxg6FdwNZmtE2jhawe4oSEdYXEq+pw0g3BhYdwAgjzurva7vOwDgDXcAoDaVkudeeJ1TW9mJz6f3X78mAGBlioJ5dPLCZoYBwFuRpjLN92BoG5iOKucwkGU+n0MJgH6WYt0++Ju++hsnfwdK7DNg0LLPaYid++fvJPPpb7VYUDGSBjp8chrQDF7ZHp+8r4WGfr7Hsw3gadaWAYrkiQRK1pzrB6gAAfOyo+Fcp9bThksKsauI20jqAMANOMnXAMoB3s1HN7AhOzlsMovTc38xZAwqoq3XBNBX5Lj7xpMG5v8NeuSe01uNkZgAm8rxlL/rbGDJcUdJUdCJI6uQv1e7gClcHxm4q3/0vicP9zDLzqbUs4Ry8jGbmmfQwc02guFPr2sn1nP/dJZOpdFOnOIJfWxYdg94rsZZNnsasGuYFO72FJhUaOX+C5s6G68LOkNyzpZIPk3Mzd9l33Ltex08q4KKj8qw4QuwCGMfPgY7bHhc5ct6sl5/ZnWszCLD1gYxinHl8mmOjoXv8jOFPV1yn5iavJwGde3zVc5dSjyIlYYiL+s1qncS010hp/Jkt+DoR/cDp5M2jZyDK6dsr86b3n8nZcZJ4JoY07nvGLTi+eTpm2eNrdvGRwDgxs+7JJpnAzMcENqsCbplDeutJmJfcEju4Jfpb945ec3XTwy9bRmMMtZ3G5S8ngGExFrTx04HLWC1jhgGWjzTspw2DNc2XzpzDb7CI4lj97OMwXlV+S3mOaN7BITbLvC9end76ndVjijT3FWH4gU5KwrKT5CMIWtVmbOtVeu0bPlyvf+8a0i9nmt0UmYHzVK95+G+bkuUnPzv//2/n95/CYf3RIHav8ZiVdFwrZPfepciGHEPDd6Bh53N9G60rFn/8bxLTwcASma7BcL7269VBcBpB7C/TCzXd2tfuzKKSsbKglblkzPZ+snqS0+S31MM6r79mbStWTPG/213FZ3GW9i9Khu+5Ry+pEWNvUv7oOT9eec4gPWmFZjh6xPwSjynsqNoGRV9snnAQDk55qEdhq19tMy7jaKuKTzoSoC0jQeLlTzqCoD1ExxoRj4dztmWDqoZkCfToE9raTtfawCjwHruL95VAED3+zf/5t9MsMAO4PMxLJg1gYnoH9PB9oqCRfmzbYiLIbw/ctoVp+zj6Kk+0cbJhtTBzP7YZBsVM2SvS18z36TxJPkP/EqdODzYeAcuwGclD+08p81BcIlqsiNAdc09GZx/MGNt9vg6Xe72WYbvQxZ4nvwX2x+5qMq7mGOB3i3e7iOatZduqbBM/NQAzJhdpOtnssDf3cAMn/XeGnM8C6/no/R8Kb9vHzjt7sTH4sF/+5//xxflrQkSPChM+FfGDRulz1UUYgYjHHz6rT8tFWIq7xHWNopS2fBeOiMAad4N4WMATw6no1yZ+/PZNEARTIjsJIxBXQEAM8gaHgiWggal0PooELcCeFJ+6NxWLr5OGl0V/ewhgMmEfI7X7ueHfqeRsRH5NH4AXwD549d1HMo1UI17cw0MIq0hhTQNJT6r7wJefv9k5lIQVTGy0b7bUNLfGH5WToqU7yA3jJl0gLIMBmFKOmNYnrTfiBnPlnS+ja7dO0fi/B07gikrHr56lxYXpzhg1QbEbbAh+MPzcZb08uxjI6MZ9OCzezCYr2tH3kacHKI407pPTqjWsAdHIkF3shbQNJ0T7VP2j6VyhEYA2oAczlDT0Q5Fcf6BIaw/ZxTomreiNq+s85ItL+qZr4xnlyw7U05OBMf38+nnb+qPtsMIn6XjcwcAMIoxYHK/xonQbIjuyWfibvsTvX3eW/AvFc/K4MvT24tbeODl+nxnRglQ2lHpXsmmbxobN76kkiADxGeSxuxZVhXhSNiw31kmGNK3Y+P92wDKKmmcqdcZoMTeFp4zdDDkKw2QeYYeyIUzYQwxn8ObVDalzIE7sx7E5XLosgLgkY4ESxJzFse3ogl6UQaJEQiWjT7ovU5c4PddK4OpzBdylDDq05jo5N1RlZE4t3tx4vOth+AlO6oYIjba4WFfd0uqOXYxeyDztBh0iP7NFsJbtjSFmqztrZNyP3hv6HZlw248Sl7K5z332DM1kmZUrpTh1RPu09C9ZQ2nMnElHYD8fMogz8Fr+ezoR+91I+XMQoiAHgGUNlBFZzksWtO//tf/eobMuXJIVWXIzmb+4RFo5P1WpQ9O37YY+jOnPskBxl63HUXoobWUnHYl3cGTPYTVlQBRitt/e192+jU6GluPALhpaB3Dc5j/3Fb5vYXVAYBaY1T4OQDAoNV9zsyc0h88+FstZd4j+st//al9+NskXvT9OU6tWwD0eTKE6JcM0PEattPonQO/9jnShiTglDyVGJOBJZXfa7/Yl6ry0r60077OGsHNs6eceQY4KhquS/DfziCO7To4HG1N25juN+XlfRygg1CegTMY1BUA58R48wg/eSxb6m3wSAFbBwUcmKElg+fPbKtey8oAev/R38XvOUX+QdBInyExg/3E86Q86fcD23OQaLUubMpm8IpgR8zGaLSYYAv2k49AdGue76XMcwfkrgBAylDiaOmD8C/AxcHUntsE301gp06weaugJHy/+Of5ROmXcGQoej55O/mYPWNvb79qePo6OWMd6q0AKF7pAIBk/PS5HMwigAk+137GkFhsvdufy32Ftl5bByI7kFpyp8BbzJVhrVk9xZ7UOv79f3ELAA9/K/2MYiTxFhz22JsyBHXesAYTtPGKws578F46jWko1evdQ4IQcu97kyjBSMWc4DdGaA9iRCnUvwwdCWOgHLiafMzRetq4HpgVw74IAGg9td5eoH7L45iYB4CVkhUA+koKSB2N0Q7XbbDwOQR9BeDMFvI9OcpkJqBB0t0M+qo0Wf0s/XZCbPJElp1BX/2bQpx057uUlCbIHnsZKTR4r67TBj7Ccgsu4OdnOys/HNHdihDWmAoyny15E/olP95GTvLaWSa40eQB5DjPfK/Tw9hqNoSdb8qzAI4Meug10UG9UvQt1+cmlbPcUGu7j+mx1TXO5ALKnvN7l9rXuboy2F/N3/y3tGLI0YLd8GxEWOkf03sox6Qn+MJz5wAVYYCeGQM/T6zw/u0pBQnmZBkBSZQGASh4kVadQzZrHtBWQek2GrQih0XKPHkJHsrAD06q7r1O3A72wRCrKfcZAOhS3JRr5BVe4t5r4L9WCWoqqtofDNqv5yoN9dF/m1lNec+92KqnxIPFl0cKM3kDw3AzN2/fqgdurFnnaIEA+ar97sF0OMjWJ54nUN+N0wKSdlyj8LnL9JL/9FkCF/e55nv/mODe2RLWP7SI2RU3Jj/CaHjGdLOBC3/q39SXDqZsJL945woAiIcTN4tXpjyxVtuOCsc5RRmocwjDGbcBmbh4YPaDUzPgVeupDYiCXaZpy2tnLIqPr2M/of0aLgx6PbPkaFwNUQXrc73wZfLBbUilTkm851ky+JafDbSdY//m3gx9jWrE1L8j/zE7YrAvgrxcL9efDhm6NuXp+7W90kdtUuVYCM+6asE4/FV4q5/CDZxF/1a2nWmyGdIsNTfuuiKCoCZOj9aGHYWzLpwgqMpzcLSvni/f8/nkJy9IdKoEtrOy4GIGPYwvOcl+A/L+3LZ0Uo3BdWSPMWmfWTg8H9l+BQDI7pGR80y5LQ3O1slRZshxZ2fRj77f59Off7i0P9tATV9XoqbdyD7t87tqU3/TWnkHAEzvmEHS60k7s/ConNwNcmHzcT2t9e3Hz6424mQPVz1J4jNQTruYqhvAcwUA9FyFzSSCCMh3uxp7pHsr2GCn3s9o/t7TkUp2qyrC/frgaT1XHbPa95sqCgct78w/+IHMWbc9VTD6zz//qEz8zx8/pxceTEhZTkcWjMYmMB999CDstQ8yuAKW8pzZyw023fLP0Gx4ovi/EwDojrFfRU/1/nfrC7hNYsj35yjnDpT0oMCSFVpyogUgHXHdO6tJ6tmuY1+lq7AXWHPqSH/fM7Ak6yd/ErBbHQg/rP/hpE3+5N/si/HprIJjL3kGfXadf2MHOFB7rVdmCOAeC207Y5OW5mPPyJONmzZYBupJXv4V7rs61YmkbMWrU1JqpC8nlmDH7Jyp2af/+A//31cuIAmsG2OgQyAYDkCn70vEqkFD7+8VAND7ehgUQN6jhDSiKigONq8qCepokz0XdpyLYyvpad2eM9aHIV6bXSXXO+yDzxQIxcCEipLglKvkN8rprUT1PgMWtu83zzTGcatnVASzo2zjgF29okkHl7aeJxUACNAsGfzeN/ZLn1Gkkr7cWwDSwFYJ2wAC5U1xTJj3cZU+5C8Doo8mu/dmI1hWYGQiT2OwnYyr1xnFJAauI0I0Q+HKWibo+TxRr2qf32u+jafbiUWJ3YZTgjm0y2c8QajLcFwmMsYG8oLhcipsZ2QFFgXA9I9HVQVrIOorWjPtPfcze8Xr+fCWQ04GnKLU2NdwRUVTb8qwix71oods3sYGe2SaxzmoDaJ8Hx4BbODlUl5tAE8jAZHh3kee8dcff07LzalcCfwsqLFHi/fbZmPj6Cw1p1KHo95IAu2xZx1RfXl6Uq+lroETiVK2QYRhtn2vyaMpX4M9qiQqljEvZOYhIS6zgTefVjVDl+TehhuVKMgixndeI50InOQbp2+Dj++wPzxbGp98Bt2RSjbpQvDO1zizzMiPDESqQDDCaE0xX+8QyhvnwAS1GWnWSJbD6t6pNNFXaVTmM4LjN/0yYPVoz9Ft8Cb0Mk0o4/tesm4so7pjszvpWJSOa+M3nVXWOC0X9MZy5FALCIYyMojOTF3DteDJpPGNy+ezGRsW823k2jCPieMdAEi+A8cf3Tsdew/k2rYr1qhrpeEJ7THebjxLfk2cT9m75cvfccteGr1UAPiIOPdLp1Ff9IsAY/FoDBYr2yeOscIJBvv+Kphw04/MqfAdHcJ3oU/hXh9RTHZKAXtowFqg89YxmtJznTaMbaBvAABbBQyRrs4ZEGRHz8DMnk4CXc3nqvQwFphPK1PiKhMcFTRZHPlM2bkr3Nxnv5njrcKslqnuba+e8m5zYLhgns5EcqWer1uVqGzICgCef+XRLUP6W9evgPLryxzlpeerYMGTHCfbL3cFHTYGMorTwjXhcWwFgpvsV+oi4c+PHp544/7o0gtfwNTFQWeDfV07jPXdrpyoLTmOMXZ7A/RVi6SCTT9+GutKj5QjZRvhPOLaOKg9TVsycZrn0Go8YycrbbtvumVSOtf8+vmk08LYr7n25aO4kvC9fBxVOFSQrIfkJP3Mn25RGL+oZzWk/qg96erElZGd74BDjklHK0Tis+9rxrfMr/UwSSRSDZ2+n7X2kZokDNZ0jMx2zVgb9J+BlxWMK7X9PeEEj8GbB752Ofvojgrw27ZC/thP8whHf3oN34JRRec+LjOSXGM/dPAqbZDUYQQp4GswTX9nEu62YQlMeN/sJ1cwvgIAJB/Xxrh5lACAeDADIMIE0UPrugfopg4yH8keVQu6sUTvp784PnB7oan3hv4KACRRAQoIkgQCXBDe7KvH0f/VU7a5TkZV8j4IQh6DxKZVmXpPAUc5ZBl1CptLsZbph1UZJFMgQDnWlUVgQFT38/uZe6p7VwCg6KEHFQIMzdDrBwO30GtJZUz2OaEEAHIS5818pdSezyn760zbSMQ4ugEdAIHe7i1doUII83sVuX4QANi+OAy1VJpbQph9v4Bm0snGmtGJ6CURbT1HGeDhNKbg+0QED8lK4/beae09px8A4JnNToOJ7x5g0AZoGnH1/pzle5YFfgehPdP2DgCUMEaP4PJ/l45+fj39KGW25bIIqZQMDieOFAEX9rho3RFw1pUOQsqgQd57sUbuDrjTW9tXtwEAyhNHsY6W4FqOvgM+kwW6sgbwZ60p3mNgD2ubc9mpSrqqdMwjuyc518PPhaxvCfrilQfdzE/IZj1fE5QBa8YjR1i1H/oMGZXZyz4KL43jdCIST/m9vhszAMq4vCa3jqGGAdP7nEZ87dnzRsVTQSSvg6sYJIkBlAamkZp8Am6k4XI+n/cC/khjXp/LQAlrys8QQScAwDOgvDx0lfLPbtHozFCto4cFsqbkU/BEJy0oe5nlmbk27qW10vOJPht90jMjkg51r+Ns3c36nXJ29mfO3rbBnGuG3mQjMa7Zd85TRg9Uhdl1JN+JUZ6ajiEFRspuq0GhUQFAJk6fYd9CWI5AMfSmlzH337KxwcEdDteZuci2MFQx5ST5I7EfHZNBmj5aYnAtZez+7q0L2Af06s2fvM99bz1kKNrgTa0bvA+MIwM8ctWZouLPCiJspUkGONhH9uyWrdS5+t4GLNDbXY7dGdYMwBaf1YwaJyksd9u+AQ/UMzPfpo/89Lq+JyrQw/7OKQs2ps9qPYI0t+xutWAfVVUtla4usFPUk7PBxqL1DvsksIZcEwz1oEIHG5FdvCevYVv12AfT/KyiqEHE3fqhda0sOFvqfV0dpb/ZH8rPwZq3H28VAOB93++lZgeBBfDn6r7F3DkOtoNeBHsoved99NVpg+sY4qhyCtsgHYncJ/T4PFO3JHiNTsjpR9+XL1A8f9h4zBuyXadr//7776VXoXl7UM4+d6/06nwHasYuZugw1SqBhbqvs9/ebyquii+6f7/mAP06g27WKx2MOPbRz1cOW7c52J7ZRIN1bVc09HwP9lqf1f4QWCs86iF+YAv2kwMTHGHOKRNnte9ic651qxcJ/tgm/CybdipXpkK+zCIAACAASURBVEyWgcOulPEP5eW2UwkmVgXlM/MYrD+cXN2q4eQv7A1wj6DM2DBlOp8nz6RtMX5IV+lUf33sr4IwdUx8tIfq/gT2U6/fvidP6jaOs8IlbZ6xZ2Meh75L9SBYVDxZAkD5pWUUTEZecp9L39Ycqp1plkFR2lfSdkb32U7u47ajAiB9A+hvfkYGrsTof/j7/1UBAEDmVjJ6CKILGFD7eaLA79WfgUNLeR7GEkoZIMmF7XCJzZ4pc64jDY4HaMOdzSqmCtAvAke0D+XKuYtZJsjGaD120ujftoAxaCOdzzWgDO5kN7SONEjSeC6FJSF2Xb9p3NEqvYcRugY6WbB11DgneaLxXUoNQw0QRt+JgVWlL96f2/CBhvXscU699+mc4Lt7+N3Q5FlRFpl1QcnqPfHPBgBckqM1FV/1ETSZAVw+8eescM8SZvOGgwjZ54/RD5hlFhJajZEl5dJrgSbz/QgA3HuahqECLSWIrbgBbgz0cjh76b5vg6tA7UMReIbZnIMY6Wvi+XK/EXIMt+SBPDIIA9KG6RoN8B5GEwGsHz9+Di1rsGUPqQN0T3BnbzZglT1qdbzXxXvE6b6BMUMor5YS9Ucl7RObUlndoJjyiIwVv3SJ6jibHDPUQSqGqRhHVqmV8dB/pxFt+fbZq1QG3eudyf798OPsZQCgDFwqi9aZLvpV392WNOJMlIwoGyajtfcWvvbe7dFUaSikA9vpvzFgbSSd8o9eAMOhi6/ZefE2cDH84NWUk8TJMyPaV2p8B+f0GUo9NSHbVQA8Fw41RvZpuHv/u/S9AvJGjzGIet+zfFnRdq1RJdCinXoOUdY8qYxFZGoc5CjlRq70L7pLmbh8ffFpjcZ7jgU9rnpmDBCuIbnCqCDrkPvLPrGXvp8BCEdcPZLsUX2+HUBnJZxpzdMAMAD1/TVWTPO7NQxsyt5Ysnhf7SyDjV4U+5RtN2dQKZ0OdLfpwck6J7YlPbSHiY/QcbFk8StpVoZlDFZKGwma1jGeXUFloxFZZLL+S/FTBg1HGXT2rWrr2skYbADcaCMgw9cnzpQhPdP3nXEtue1gFHsg3YSzBDbf9grH+K4DaqN6nbFOLXZrJAY6hnbaALoXz0ArIzKUg9yQD7AlbTpfb+Xaz5UzB6I9CX3Rpw9UO0DrEgxz/uaUG3hDt2FgFzKte4E7zvaatrafkKFOOIHn7aDmrJy6Z+zrrsHZ7d2f96ff/9XvFSxR3z/0MB+e2Tzv8baVraF/nqriUmk7mbqOgi78zt6zJ7rGb5XFXtuK/U1dy/ehHfxawciurPO+sT764z+rdQ4emdaRqtrarKVooOPi4DnK2D/KtmLQ4rZuwNPghzBW2JK23shUVdgkPqxe1yZpCJurzNYJm9bKlr/iwWilqSDAlVmGp3UvO4N2lGkbzAztzAVQxQzBqE5ArB3ppBs2AM9j/NqKMGRu9TaDNVVZsjStPXh28CxxRgFY05Mqjk2gmF9cpVI83AMoqUwjAFBBr2YOMJSgD/qo9FZXh8z+fRFoOYOFa6d3NUnzlY983aDgz58+Ai/tHYItBKbhCXge/oaeQuzUmbWPlYj1fThdhKAC9ldVCYEPecpXBNG4FzRJe2N0Ug2m3Ofns9qPtJP4PHxqHe7gMUkwgo/wAn4f6wDnrKu6PeDf/Zd/qiKWBAWUJECSF8SghuFPg3AdSIZHDVj0QDB9Lx0F7gUjo5AgFlGQBe6NAuEAOXupCZl2NlH6HGGVBIDAE4V7cm/y64/tVyXLD3CZ6b6XlEPIMQ7akILwRPDqGStKZSGjHySdCYGOs04byTfz2uh6b+E5jZRUeIhgRwl7wNvQbSKkOx25ghj/P2NnumRnl1zlKk3d9m0BxnbbP+BOIDC4bf+Aa8JTYyJ8VUBLpZKIXCufzLX3OZ/h6+iQVHXO++4hh5VzR9C4B4gkgVICoVRmnE8CLH42gqAXYILblFbTT/db6LSvESwNcv1VKyczZdJpK772QOca6/NMo0hF5ue1QdXgjhRa6Hk9pScgTTrmswADgDUZAAnQ67PrRSwAYKOJ/gzskecPOH7d+j9ACEo/O8Wvcup022vShZ/rPeOUgSbMF65rq9+VEZQe0dsBwBmzf2ghnwftjyArIz6MSoQt3+F8kq75zAKH9XynIkwgpXOLplv1DJQvYPl2InXzhQcDmKyEfFdBAJ6TQAXgDLhBfo2CYUwi0YhOaRs+QWEEwEjHYzmICqiKpj5sHwUpum9v6iGRvKs7CvBZa07H6wAjDFfN6G0qvIAgz12HDUBxsz8c4EFZ5hghp68mWEslvMqNHjLOzFD2Vztmt+lP1SuXHKy0UEfyF/g0n7bDwwqyIxOd4VF6gZVvAzArwS0D2IZ1xRNydrdIzVIBzqTOWU7qSD+D9qHt+je0YjBxRnoXNi2gS7CMfoH/iy7pATLlDE8ze7bErp7hs447PhzllrC3wXTqvnWIeT8tkzvSJf3UExVWp9mIqf9s2HTqczntNbbNZ0HqbcoDO3R3+kyeA8/be2ipjhGdD+p3Fx3VuyTnIk1Sst6Jy0dkSevuDIaUAbzTgZ6t//RZOfpDFFnRnU+fuocJRgd3QCo4JYe9h8sZQPZg8h/TPFLOju7g+z99duk8TqyBoenmkFsjazqzMbByzcShPbZxYwxjg4n/Q6PIAuS5jWrqYe1gTP2IvkE2rAhqh6jS4YmE2giGpwoES1Z0j6Yb8Obd5TqhIU3oaXpJ/KDxnD0G0MGgEwv4/T3qqwMUMBjZfJzxytutAQZ71u/+8A//QM/CyZnfr5+hc8QrY3jyrDZfGujWZ3XPFRhpOVj6A+yad2IdXobqPaJ4cSTndN9zOiXhU/R4ndXIAqUn70hi78X6CvkCjUqe96s53ymvascaZ5qZXB4X7IxNDCE+h/ytPgb1X9JsnWfRT+FfMl9Ew8gRdaR3eUL2xgGzcofYG8gYldx8/jQTeGpfZKAldobX5LwouTENc3cSDA4A6Q6yEWc85Wa+4ryGr3S+jTvXUUT2gvld9BQOLgxl08VmdW6WLyXPyO4PojFkIQp2ZENnXsCTlUFZe633fvnVF/WW0HVHD7LEl/CNJ+XUKHU7cpPHR4eEbWa5RzkH2QoRpH1dw5oSopMvYiLGZDGdDjIccdpiZx9oLZcuznPkHehj45caCVhncuOvx8DGYFiw4ASCT/33/nObunPP0IXOtIM8I1f+6D/9vcYAZioURJBKAyV8X9ICMTxoXtC2xTvT7nl2KgqUh94RKdmj2CINJ1N+fYGO4JegrmtCkXhs3y8bcVxISXrtU0B4G6XRFsQenwYvVzo661M0KEBVOgDAI/UOGbhdcwSY4LOkhuEdBIRiKGaN7ijwjuRcmEf/fI0oZmOTFrwb4dP6f2wUj+fMGV5e7BvAWrnvuL0FKutl5Jl7x07jMx2Q0mvAlbU8J7151AXzLv07P5kxaCgUBB4R2xSAojmapEeUhbXUM6peuM5rhEuk+OY5c/eUwTQbam+3py9TQLNpmW3z0/snYd/KAAMKgwdDTozdMglHB/eQn4HGxAfat4Fq8lXdGQobB4D5xmc+0bsn9VXH8/s8HwBzN2BKEH+DsbmzX0inzu/m86XEctwLY6G69nicgcV7Ves40VAfnh2HZwpY8gDyAPmQ8nCV7U8JceHjAmDHLF2ftxvmOBJbxkYaws4mardQO2R8h5U59KoSEc4rnbTIbOh+gebpAEAh4xQVXbdsdL7qOVaI53EO3M3+fI1Bmh9yDz7TpWfOKOUG8p+f4eCjS206cKcBV9ftGhB6NFi9k+drbS0QGKtHbbbmxFfmR/+emnFkKLSejuwyAEiNTQM++WbenyOkIpILb0gXdsbBfQ7+jB0wnKF0Cd18I9rBmL7MxjPd7Hmj8Lm7m8+4n6QVDED3uPE3kwbymfADvTRSRmaEy/KrHY+RISd1UzqUrK+uP893WE/YSEAu8XswQ9Im54XM1HlfDdiKXupZGscVAQj0CFhlQFo7SzHm87y8ljY2wlnviN9GwKHz1Iku8dvJD6JlZRqgPVbD6A4of+ofq/dF1NxS/pF6aSNapjuc6od8mAjQBzU0S550GZgdAIMDKDNpvYjMTR2d9J40ZH3mM4Ne4HEwAev32Z6NdKmH5+65Z8mzDghAHxhvSS98L2WucUBjPTI3wu7V71taEzG9jUrLnhrN1s6RyeDa8aW823yF03Sb6tbv/+APf20HryKKvi+VAMy4sCzj/FHaQ8c1e+6Sk1yfeKAdVDgxb5kgA2Cmr2BwPE5jSqNy3nk1SwOz4BjI+y1cDQ9w/8nH9V07LYy/yRgYPNfpy8Uk0Fsagq7jr1MxZgH/1DMZY4khdjsAtB55Hbxvn8kIwXnfOMCiXxWOLLInnQHtwE45ANAPyJQsg4Dfao017UEp7N2vwGNNmVyxckF770vEHrE8NX3Ar7LHWud86IwYbCp0xdozOU0rneFb1nLLV+sqYwayIJwBsAw0eK3vHpmcuk3M2/Ze6ptnWA/e3aABvGS1zl1wBsY6trc4S/DP509fNsOpnZ/j9OkyEWV7fGzc0JmE0DD3KieD9JedEql/RFEx7YDvQgv7+bOJdX4uG0snv8uA714+5rd1TjgbYu07+PHQXxdGe/1X/+G/ywEgBohanVokdZBDxP3lfKBrd1zPQ32JDv0CJscm7kVEGjbECiGk9wLBMeshwsPoj5j3ykghBCN7TIAqRiQFpAkJYsQBIFDfERQTmpumjUem60BTCbPOFJ4iSKX/r0BMpalIWYPaArH1DNK3pD6ezPDO73Mn82c7AATgI4EewMt53A6AvOtUuim8xdABEHhnKn6IGQfRnv86AAQKGhTVBlOI5HlijLongIU8gJ0eBqMw6Ip9pfBDT/WeAVx13ursbvovT+1bnz1lBamsEqjs37euKjMAoBH+nPNWdIauryVkdkzRDdgPgRkNUDA0608yQ27lm0JpBYsFddbBJz+kYHJdl42BBFEoe+780UA869QSAN8dvzlDaCQNRu4zBe+cYQhYHGYCEh1VVISgI4iKEKnDMGld2zMEQyZpnjUBJOr9SuHtsUYoFO6maNOZBtT97RgjP6O7RDP/vD20ww+RAcCZKqOkvf63DE4QpHuJmdzDh4CYjnqkU0jpfM0jBj73iMrHdLxTQW8qvg0FpkFkquemueYc5QdeSCZvnTDGcoOyUx5Z0WLUHM8WaCLNcLMSKr0zMwCyaVwCIRwHksMlD64SkGupAyyKppOHbnmRZwdISHDgKI+fnoZVOg31+ZgVXJ9lnf5ypLUGbwiktUPhXiOyGgDpVMdzlNqzvfh+ts6Vz6TjxnS4cgZDvt6hcq7usaIuxV0SdwCocOY86NpwNNZ7yPJJcCjd1J3AiRbW5759/SYdm2eL/OI8lt62vCHxjtfTtFZR1tYz1aQO3c6Zp9y0PjdgwxCpn1Uaq2gk9jV31UYq5UFyH5b86DumXwoppJmNwh3gjBlcE6O28j7AOfAHaxRhYpB0IKSehUxJp1bSOtjExpeN5XIw1xmoWbSaA59Zi9Y/biQ4Z/DTUX/4A1zkLA36vCwIvp0AGH887x7zhvMteVLvakctd4jeg158PtS9r9MenZLnZzmzenFluKOhym5SlJN54c5kpc7YvN6ZCKrJtjyQHFAPmG2Oxn2Q2zKOhxZgaYyX8UJPhLyv5IVah4NXETmNTK00zsAgYEPtswNr7Pm+85U/bthXBgwZeGBzjP+UwfUcG/BNKx0RSQdAGeVvb9/GAZGYlXMqfwqlRLM2Sn+gT5ozTxbtZqHU++r/bthmLFgOgPpPd9ijg5e/tmly/ex//e//0+UFDmDqnD94PLFpVok3+o+/nzxnLAm9VYNEykfVvLMMWaZ2dBmYab3LC6IrPzIcmVnvSVlm7LNTXrgn0ZqY1jQuWr0CsGGm9l66JLovNWXsqR+399nc2dih5qtaI2tfO6ADrhdurqkxlHdV+abe1RlwOseyL364N5kbjPvwTwzUjYnHcUv55v6Zshge4TmpC7gH9M7q6TMwm3yzfFDOAGNF0Y1KSpYWuIvUcfUz0Wxn7L3+6//4t3M39RClxSBc2rPEogac9e/N1CyHqFo/ro0qBPdtOHCgbEyLbMMIxZ6fgShSONWr5TUtQo3mIwNwmwjzEg+DpMAAafnRIXNLAHzxCy7wisfos4jw8B6URh20D39LAG6DKaco6D1DsBb0/HfWUnldKcxvAV4ZABi2OAC4R//pruj1v2fNb1LY3sZ/KsU02u5zrt+lIQ0oAUSK+OkKTTOvcA75/r3PMlxqukQ6AAQYup4MBTPMGumKCX7sYV2PHUKgasgQ5hjCKKf0zOU5U6uWJQCk9cLkRMago4oUuRlRgRdnNZBieCtJnFfJd5x9CXVFtrr+EZ5NcHnfh9e+daqtVvKqTXPRLIb3Jd/whRH2xxP8D/g1aU6fv2qu7s/Vd1PBZRSQe8n34wDIe8ERMPJEipAMITuPFhifiz95xMawjPBmRdbLebgHRNWXf5mZw7qDvmN3rXaEw3bRqQpL4Wi/qQgFeC13oP9nAMq0vmCZ++DeoRtkRWYCrazaXgG592d36PetA8DZE+sAyHvBqaOoKw5mGqSGUr0V69xj1kaGcTS1cQ2wVCtbKZ4FBOSItsyFH8oBIAOmn0F0Oeml1gBQ5Mx/9nOQX3yePQIm6+ZuJ1V+NgFUnik0Trfv1BnwALLMPLlNfOrnYxT0PPJ8J+ddf7K2Z/zLfWeKdjpHoZHMaFIXbJV21FzmX0d5U48AG7BENHEbQdIEbkHaZgpwX2CKLIUDkKZhwT2AKzA+oPXMmCNCJmcgfQMionhjEf97HRjobOQxWV96Xkf7Sq7X1w5nW5SAoA9q3Y/ZEs3IIYq0BpryDQ5Q/tDIV8uNdQKmvF9ZYIMjs0yWFkq2OWvB6yNitgb+8GfrBdFp9JMg86necWMr1oADoAyydABAs0kPtwNADrx27GIUIVvUw+bjYiQ5SnqcamIx+IgzTTmVARmMtPru9x8uReJskCnwlGnRugR+TbpBb5k+3Uz2loMElgzInQGAAwGcA33jAJCzT7jBcrscAKThs1bxQOcwMHUBXJmyqhwAlj8+EWg0eZEzQFbwGeQVKeKJEZMOE7fynTx/46CQ15eDT+goG/tFEFJ8XYZyp5vfgYRKHzemczPC+j/yGP1v4/ixCXO998C9gcWRMWDf2kO9Szzw033F6j/Jgqi3Hp0UjQtdG78O3Ao2OGPJ9JDZsmQJr42w+NhroXygMllxunliAuNiff89kaXL6bj724lb30sbo84JjCxabodd0VrqCIIWnM/opiuDQvjk6qETInBLFa5gI3Il5TD3urR1TnxCPikjsIO6BLz93ci8fa+pBDsVIumWv8Mz4C9oXs8O+0K00qUWfAZ5gfMC/M/aufPia/g3eQZ5JhnUAWnZ7sJBOwIUnMB3wQyFyb59/WpHePUAgKBr8fphdMCEqVC+ukwcAH1I6d0cxRyAOYloD/Ns/kOzK4QkqTVpQJqQomZJJ2Htpnd07SYpgGK4yIFKoQpR7oV2WkkZovK0b/STNVnAn/V8eVb3M0VYWA4zkzE9SvZ4KhI+0wNIKVsPHYIrhSVer/odAgfhLEXwxAGQIHPAX6cuptBOUJ4MeSrO0zMGU0LM64m1YBwh4L5P8+/ythnI4Cjx7zhrP6cmAnyUA2AYue8BB4C+E4brXYvHGdZ7GCNDbRwgooTYCK1obKa13xF4jTSygcZZWiic6XQIRpgeBwCKneyGTBFk/3kP0MfsgyYevc6kUb6XgIC/+55dryqe6XGLec83kEwgxPknEHi2Xtazd3lmBiBzki5Yd4L5BBj8nGeqk3nPO+Y5OqdW1nLglLxoBwDdcKcr+XVf91ryzAAyd6SRJp3ltUdWoYwcmTNNmD9KaUZ0unsjAAxEIzOu1DV+0D/0k2cDrTG2qt5Bw7GkE+6z9oBTgPvJe+JuE/Qm+IInaR7pkh3L4xNYeY/IqONuwnl8y5k1sDaLgp+ljCsndf1XNbx1/uUAkOf7x/Z/AbyVAeHf2aFqY267JjPm6wQ/dgFv5G11AcbgpLleJS7cJWee551yEH5GrybP8Tm+6/Dh6egR/6n87fl/N/89O2vfLWmgS6eZIVTrzAh+3WmljddnNL7rs+fFp26FZrZBIN3le6rGAfK3BGJlizh8aBUHADIDPJH8ecs/0volAzqQIRrtpm3Qx8rucOojI6+01uULR9DqeZUZpLPtzDJkJSAz5VwaBuht7gVDJ8EmDRK3vLCzlxrTaM8mjI28hYEEra6Bt30u4GX0F6U1Wf+PDIF/hftafSSW2Ht+lC+mThvBNIquxojUA7PG0Y9XBgBz4k2HNsg1+opeAl3BJN4m+tgTVpM+wJfJb8gDPauzCZDvfI4MkzTelpe2DwQ4mewY6MBn56wR/hsDpEcYcs7ucm4+zP/WIO+JQ93zwDLA/TJYL/RW+6n30hgR+jqwuL630x/qnYokRlknPUfmvGOkHzIr18qZQh8EKBKLINfgQfT58AINbHs9tw6qf9d9lvz79t0j5MZ2Cacn+Gz08VGO5DMrB8q9jnleyw3K9HKfp9z2dCBl99y9usbxgyPOslDnqabg7jfBHXP+OIa/v9FMuXW7nDauic9z43ylF7tOvMioJizQMC5lHU4A6dJ+/3S21zhyMpa2qSAOAcrGaGj+k6hyG7qJgxLbSF5F+Yh0ezue8nOpJ+s7t90G/xQ+qgDMYZs29iOFHrnic3GmOrRSwV90Dp+zM8Mj1OEHaBn65BwJJOIEWBl2loLKpuh9PuKByF46sJHl5srpx8xa6Z+gd0mO6SVhzJl41Xr0o0rhSv7qd7cDYABmExgNJuYSootpAWlqoGB8LrIYH+XLwaUgM8G2euh5tGLs9lalIl3G65TVNpYZu1AeFjF5d/DHATCgIMATAhCllsLFoteRQrqpZwRoFUqvu4RspIewP5RaMWI1coFQElB6HSUAVuhCjEkk9Sy8boCGBNe3ITZKX4200I42LxOU+v2uoefuDq3T/7jPZ4T0ZYBCqH4H2QkItuhUC1FPSLWN/VZ8lj2d3vVaM0KdwlWpZNyFjQIv0FMMnCeFQb/f3y7y9RkB2Z8VOa80IDfh0Az2pieliVY9d3h/U4DUgZkuMSboEMzZGh3dCisVDDRRS94Gl0YsPBcFwZ90L8dBgbdvjJyr+zPv9zmdYGINjXWyPDM+UC7QH+eAMITuVinsuEZ4K40QaCvXDC/exgqfSRCF0IdH5ozxJvULDkXSyBelSuSKxprutOxu36z5NvBZtwHVpg+jdNyYqQS86/U5H+Slnh9TBuBJ7vY+o0wpr7VIEbXjcc4OOdn1w+m4ygZJOLN0v6pPPEdqslaem3THz1DAKxsW9DrisA2WbjmS2S/J09DWytPlGXUaJuUyGnWm40P7qV4bPY6pnINOHaW0ZpvMFYBS9PzqnE6jILreczZeZ4HLU3kmaB3A3g4mfpfyM+/15q8829pXOgkTyOk9bZhAo7xj9G04jO7PJGBhPdz53oH1kHXLOVMZnuCdpg87ZPX+1w8CmEWeleqKscAeap9Ocd8JBBhCK5u2JIs12cm+Dg/k883791nd+qtUzPB+naWmSZxR3cQD6GffF/9H1+PE6EyeKHF0don3kQYWsihphz0gTwHBz3SvJHcHOBYvdeBk9F8EDyKzBvrY/Z69PrhbaM+f30go30udaj6qCLQn8NR/nlRx1tre91KfLblElBQAmvKCO6YHwPBUlQa2PKg1ofvq76I3UuIjuogMBXTrrNsJe+M/8UOXSMKnySsTEGhMiDPMemIbXAp3RXNMzs/R0C0VwACZd8XF4zAmWyN1rnmjxx3SVHGcy1f/qpYbtT7SmDEUkhY9GmxHOkITJ17pTuwXjkD/plM+ZdPokiceypSXOE7SiEt8k7Ln0E+d1v717ds4n+H1kSNJEzEuFf0i+0ROmL2ExCTI5qSHG78QEPxSwal2CrJOAleirw4GQOeS7e0EKEJS6n70ivFou48vb9++ytFd/xX/SB9LhnmEY8p838nZALboz04g7zHlf/2bSUvgY+iThp/1/XXuu8fBfIZpF9Pc3HZY0k/+XefYBiqZmzjt0ul001He+0mj5gnubPEEQWI7D1L/jt6kCW2UUCKbnTGy02MS062OQu5uyRJre8A6kdnOenQWcR8pC7EN4fk8D97Pngun4PDRs8lu6HOun9U0iH3GjuHUef2bv/g7Wx/tGU+gBeiGOW/BXoek2a/R4ASll4DqBB/d9pFIOp7+7lxbny2v1DPjZWpWwwGgZi50pNUNrLGbzJGNfm5leyiFdgDAMXkeecEyHtuJcVzqjI2p+vJSUmcn1yRGnd+nnWt6E/p92VYIXa/eTg9qj9kTBtnP/4cDAGFxNzpKIXEzFs4FBFV50IiEcAbp6Ta9UPP04egLYaxusG1luXuj/vZ4X3u9kwFRQoB2AKrpdicOJP06BchAhy73LRm1DkAsYJB6UYRDpQYng0LbFnT+/21IZVTBgs+jP4ieWcA4Gg/wTfqv79e/3WzupyIp6RSon8Gr+W6ekXzwzBjhTB+VyeMIyQVqm+mQDqoVwvv7WzBCo7W+bUK23YFThrCmNAK493luZ+skbbQo0NXq/KfWLZsFuT6fd9xGUr6HWt/0buv3Kh2xk68aeuW81VGUzZw8P8+bn80+I6Uc+ldxKFMzGjjUnjQGJzz+0EG+x1/c9HF4l/cl7QyNh0OEu9o7BIja6CG7gXvn7moN6ICbJrx/l0WlvNGaCFeS4dMZHaLbGItUny2jE4OEHil5hwJwFUFpO2qjK9u1fuTl0dF8m3tx30kj9fcB+EE/SX8JAgAQeQ7woZ08jx3V+Q6Op+QD3pOOm7zPpK9cd35eZGH39aTIOjPq5Af0ytJGOF9fXiSL6spKpn17czSGHBjlQwAAIABJREFUfdbeqkxgz2sbmq0R4CjkyQc9gjQajy6dnB3778Z7nCvrrgg9PUEsb7ZeNMHwDdqQ5QLcDRJ3jZtGu3d+On/57MrxdYKzNssX8FCetP8+WQGd1u6I0DmzOut1uSPO6v530qE/4xTf4cercRWyeVKGHZM6ooNEvJPfc3/1c/PdZsyVHiOzi/taQ8H0kHTLfnAA0BwUx2c61PRu6KkXomcxru8qP7pLu57pG51PRxBZt3WK+Yf1VbCHaCp8gAMgMwWhNemHTC1vIzEdAKR9+y2dgUpUuSP4yQNzx913gNTm+34ol7gdV9wd9/KgSy4yfdDFUaokOdBGaj7nwNuDl7d2ue6TsdGJYRJnUDT31un9w+9MWukf1LPOwFE7diNwl7iHshued2P7DBDMBI1XZwBIzrXBiaFc+L5+Dk1vpmCVmby/fK3JJJG6X5+1zeHgkqPy5tEy+FFmdu64bxjrz3NNHspa9gxA1DMpYau/36VJwr4xRtKBvXWg4livTID677b59PxrHDGlK/XZkgPpAAA75H2gS+6f+X7Q7FkmgsNwmylavm2W1KMTp582+sbPBX+lHZJ84Z+L+1uGricp9ZkwVjTfxraQqGrdz1npZ3PGp8MG3rbMbkdw09vc/UyT830WjWEr+AzLcb9YWw6AMQI7FYTDxvi9GXYVydZgpeJNMAII5vd4Q0cINgNX5J20SupVlOYzs7u15emoLYOgQSaeV4/mcdOn+j3eWhHAE08k60zC1WV2DQeG1659iche5jLa7IG6gWedteq6nkRhR4Z2algCswQOAJYkXgxE1lzCP0clsmYcAAIwPe4oAYCJaEfzXXL9SCnTmYYgLaFU/+luuhaOz5z3hSL3maay8IVYyG22R32uUz9biWsMC1666V7u1UKXitj1yMT6WQkue5bt3T7Se7vUwF7mihy+98icbeySzIhgZ+2i33AZ571v6t45gSLvF2dE7Z8O9AiorGnkPDFQcg85zxwaflYne5x3KDyJrEmVesIYQQxpxPJ3nCLsxQrumi4RQjdBHsIPo2AbXm6DTBQBe+Y+bgMGcKnz65r7lFWpfHa/TslEKd/GB2eWfKjjaBqDvyYy9KEUn9PF5PzxBLrJKllD5+awVTqHgooMkoxUFM2JFmaMy+vLx8lkWeV7Kzr0U94V98UeiLhg7ORdpgPATpjuutwZRJYhjw5blGZGXFeOWndjgKR8dWojdbPtyZdjoN0NreDqzCoDANlGzfc4TVo+VQqxm0udTrKM7CGj97tdL/r9bUoqkl8AorUG0gi5Xe67nmUZ9DjnHvq+v4NMS7Cc419TLqW85b5uvcu7+d6jHnsV39DHohwAaRSm45IZ8xih6G8bMDV2jOas2zBJ0xca+ACIVzavbsDg8flvSULqZ+8Fue/6TDJQnvF88nHKnPpsZsycunWBnJ3EO2Y3z9572RpRv0srOpgcftJZNehC9o7MZA7WJZ/zQdSUlgzYhssGm9TVY+Alv6VcybvkM5xhAljXq3dH9q4jhqZp0kaUSfRUk1Q+OIsKvmDuen0evWSatt4B4KZs4a6zyVjyHPsTz9Vo1NY3mlN+GxkS11v3LMNGmQpOb6//xjkZBpTl22ZKDKYlA6G7zPO5xHZanxr5MY/e9CH68t/mSqFH6dN2MGk/UTImeovxqlpXk9f0PegpNvAs9yR6bGxZ55N3z2fok0PpyuKbCIc/MeCSfqHhxWGb5s5mE3ffOIjPIBNwztXPuavUw0SNtQac/tFrbA64BUXphMJKYLjJ3iAoJTpwfwDeQ1ZxylKey70nf9RdIIt1Hq1nROMvxqKJj8QPPXmogoPqTyPPNo5G8x914I6+4yjfFkLSL9Dq9DfY/iDQODqbPeAAGD3VAQdolbOv89DaO6vBd3w2esf8znLp5CHOMPWO1t38m2NZ07GSsht6G3oKR/29Hu/BeoH/8t3iqdbL7HflSGaGIcfX3uMOUybtPT1Oz0iaSp4Bs9p2apujG/XCH/QW4V2Jx4zjeiR04a7OuKh3SB7F+X79ZjstyzkcaN0yn9d/+1/+4Wd5mGg+UU01EGwJIOZEj7/UafuQ8r8UCDwLBrM3OT3+pNFXU9ftDHkwZIvP6VDbRrXSU0rodtQIkPvlV7/qRhpb000ED6WDMYMyrH+L2Tqt9SbIZ8aGFJoMAAt7BBnr4B15PglWAFG866xD9ZnWzwCS7DOZtX7mSQw2wMY4VJdHjIbtrAqhmC4cKcerncxPD4ZDOEZaCe/72Cn/fA5nhGqjWwFyb7l+FA+jWrwGj98ATJSQRxEMA3b62zptMLbWE7oAejvuz76VUtiGRY3gu+eyN5BBAI5DpZWExvZ17ZKUMsqjG6aQWrx9Bs6u6iOYenzPGSXdqWwDsPu50FCWAUjYohz6XDi7NApQWGmcQEM8F+Cz9b7bHC6jNfX8OhNoLqOXKbAQejftHnzUKcW695hn77s+nQo8L0FjAjplbqjh3jauSUcF54lwtaJyQ8ZU9iifFNqSYdWEsqYBtMNqZKSa+lHXZ0VuwL/lISmfRgnhEGsFO4quHV+iE2iru+tCOxp6NGDDRkrSBfJEYLtlQP09ARsyyimCC1KSVvjO8pMWNUYIdXb5+1RWKfceI/7b4wTaEy2Nd9u71doaHJdEzL2ppINZ7r8wJYUmgJRA5VoPedSHu4DBZ4xzkbMAlEP3yAf4STK/G3Te55I0BR+gOwC/CTJ1r9NnZ52KfMbrx+BYAxxZl/fHGadO115bb/hZO4Iv155GiqNJHa2byLgdX9OosNMnFwxfoy/DQXbqho5zRmPDBV6+oIyY23l3NrFEh9WfnO3wFgzUeimBJve+f7pBIaAsdS5OkMPgauCZz+H85WyaZrvrfJUjvUvQMEyTf+pn0v8tKyrdk/r3+nmt7Uv1YKARqHoXbUosdFDPcZfyKql7m0if8cKXaCRq+YmRcARQWt6oZ0zXiLtE4ZwkglwhrR75v0dvp4Bkk5wxb+NwgAZJAuLsU3Yhx/19Z+xlVFN02w6ALx2VlU78/r3H7O3Y4qLXylqhRHN5f43giujW2ZUDGHyW64efRKddA01TTWhVdxppwIMBstSp585n6QmO5LZqfE6tayqyzAhJdCcyRHTdGQDIL/gh8bh0UdNl4oXluWiYdjlGUpdkAC3lDGezE3jWoBq8HUZZGtaUbKEDU3bquU3zjHvONc8Y0A81ZcPNeet9TJ6w3Otsmi4nRd6NztJ0r8VuiStYJ42FrSfW4UuJFCOeiwcmYNdOqPZpv3yPWn7nxG1Kd8qfkUM0Bq2AHCOMO2IszDSNJDsDr5sSQpPsD0ciGDt1hmSRJp1sUMe/d/nX6JBurlsZAMhC9PNglbbVkAN1DtLpLy/KAKj7JdsDfZz8zr0jV+D/+qwn99h2rZ/7jCllO8t/eXbaE8jQXCvvI0gEPe+5cSboow78RLZaOkHEY41JCTrw+woeSEe1wFveecwwW13SWY+dAVL0MmfTQSq9DwzdfbJYB2NGZ5/lAChCY0RLCcqKXCd4uI3WvaAymLdL631IeRCAlT62iQbjFXYzm40eaMExHlBr6JRTDlKCORoWwmQQVP2bWerMxDThbB0L4FdKYkYcbQfJBAliwlKyGA3tZUWo3p5WGCWVlt4TdYisVWCv6yhTGGdTL5gMMILQQiDVs0fhhmDLDADOy2uzpxEBlutE+eceUkGOcGji5XOqN6q0/iu10KlmMa4qxvFxJgKzn7ZRkYj0ykohpYwztIJbz/0IJ1GGa9xy3V254WjFj+8anZHCv6gswf3nrhEXHUy94Xqg7QzwHFfSBMmsyHtJ4WYeaIOsIpTd5dQOpXNmMtGONJJqfakQYOakcXgBJxQ0cwCWyE7JyEh9lsgNwAEhybszrY5n3+/gmfAQa2HtKxPOqANlFNSzpSzi7wg0/j3ZQ2EQ3PIBJUaUEfpgb7mPVQRdR9YprLf8sEjanhdk9Er2RZbFbYAB6h9q85ve9Xmix1efA1FiKWPJEnv9kUHIE/Yk3mqDDHok1a/+nfeY8oXvIxOS3zaa65E6nBUgDFpfOeVu5Xjm+dx9h3p/R3pHL1gTdyTtnNVcVFP8K2XXpWTIpXF2vfbvQ8l6T3awwnu7lsxUAthd9dNRIjEGz5Qu2Enh8qhNH+dMoAPex88zKj0gtEgr6jzZ2wkwNl0egzd1VvJO8jgyv84WfZZp72N8kS3UesIlf46is3dFysuUiAZPtW72oUyNqG/Ne99SrTX+k36WtjdzZ+S5+GJrxAH+GWGlpGtkZEeLb1l1yiTLZ579KBf0k8EwrlzZcrcH2SGj1I5JeK4+734zZxf0pJMxNHqkqRtTbpRVhmhn0omnflomUCaAXq3nnCA5yw6iP09jhpTbYK05r25YjHxQl/6otYb2CqtZl22+HPcG/bp+l5I67v+M4I2eiwyJNGLIXsnP0SDuTK/fTE3kj/gzIobggNmbsklrgowzebIx9UHrUVZQ38VJNjq/HzhG62VYiXaazypTJCeVIPugKQP77sExU1V6Lju9sDrj1cvaMr6UH8iFzx+rPniNiKR1zvk26tJAQwagf26DiefllC4M4tRD4tl2LCX/ywF2TY+x4Da9VAlAYgLfaWeRfqjGeevgzkCX3kET1MaIiX8593RuJG+yX5ye0I7lajsOW20gl+AN9SrrktGXyLbxmtIBsNFa30FNSltZmqXSOoMf5ejaLAA7Pb6JD8tZUH0K6h1fq69AZ858UdnXhbm7CeCNWR8i7tKh5qEMgkI3eSbQQa0JB1qOuURmw3t8Pu2QdDKY/85ssZ2utY0d4XWecwc8WsqvjRDyDayca/IaNqvPez35BydDrRGam7tvzFGyqXpGJX+vDNvmvOAur8EO3u1BtiVcWkf0TrM+AN80fppJL9FI/4/+89//JI28FoCndJRPRLws3DYtrhZCF3cOCWasBQgIdROJ964PFHM0OBCBRd3Z1iVt6hRKDAdApihiHEMYqfBq/fXzOkAR16etexDYauPnc3ujiVZ7H6QCbudFX/QKjRRSEDpnlpeGg6E+k16wESCR7lQ/I82JiFXWb9wAXQLryr4Yps0mi92lAQIb473HwNSOWfsov2gsl3c7QIB5wse0BBuwqqJQxBGHTqZWktbr30+NqwyZUrgGDew1Z8dLULVnEoHj6PFGW1mrz2EbTA2obseDzvn9zcIRGuhElhT0oneVEJIZQ+lDj0r6vtkfOD5Is0nBms+0/up5qqoDWgaFP3JsEMCx9pAKSWc8NUSmL+hcDo5wNN2CdUzuMGa0rgbq6SlNWkWgARLzfvi+Ph8ZCQMKow5rweCmlJ8AZcdX5Z3eyp5/yyB5/zFjTBNoJ31nepWdX+sgyjMCcA2fN40hU6zoHQ3tPJKmd9Lb2zBpYJfGF7JgwFHUgeGRHyB1RSsP/rtqpOs7KZ9T6Rbf3KA1HZZ5xqmskPmAtQK3NFH06MOKIALeN2tjn9GjuTrtLOU5zz7W6WqLHWE6QM3vwHgQmMYBKwfAOo9R+gbWPf7xcADQnLS7MXcGV45B434ZK4iYTfrTeR4RdJ8iDgD4ge8AMG+nA2fC/vLzOU+Z751giUTM3f9tbN8O8zI86zOiyYh0pQNANEpH4XDMO0PLehVZpOaBr9b16DDRVhurGnXVZ8wZwF9pMKScgCbQBY1vrJ0xOLv3AM9Eh3M+9bxsTAjtwAfQCXxz0uHpsEp9bwC4Os7n/VhKxT2i9znzqgNWM9iK4tecbuqWY9zZGsmuH3WkqEfH9v513gL8zvSx/CSjqQ2kN0fYU/dzhvcdQF+jKwGr4TTR76IUr+re00DzHXaJlVXw06a6PhvrfGSLz99GD3c0dx1ykPWZDp3lmfsrw6gMHiJrh86I0kFHIrd548F/dvHMuL1b7h+ylPOZAId2EkEu85LO5v0eRXdGmd2VfrGqaGuyDxdHbZMy46mUq/p3G/8TjaYcoY0E1v/pQ2VjbNZc6oGkjzzD/Aw0g7GUtMPd6eyiiW46AAafx+QBnd5kYcuV9MBd3DeGHRhFNgxj4wouTtma+YH1Db5kM9EjYunL2Z68I2nRY/aW5/Pvxk5VstETaPqzuiM5AS0rRes9RWRshnYAbCamecEY9XQAaD04jrp3S8kDZBXGquTMa03hcBaQsG8Fv+SodjaOM/uUW3gEBLlXH1P0LAEPyfi3Pqh1Yq8k7bC3W3/h9K53kIGODoDeUies3cJUJWcrJQ0ih5F5fIc1kAk1fDUTmuhVZt7hvSmHUl84ec6y915rytvEUvVz6cfK/Pr58vKrDmCnbkm5mHToGsiVKZzvYPO74aWpvTNFe63tpM7SttdyADgV3F5O0mj5Nwo4DQOUdi2qHAA3wIdoiCLqouUAMJEAPPXsUOhS5MHq9Zw7El2p1ShqBHZGPvj7GChRDzSHFor2meAysW9tz+63dPDWdiVIScGSREzDmlQurFHCqoUD77BhuvWFnCHEl0Shv/deEkQIaFydtOmInMRq4t4GGem4AADn3pGV9eeABRpzNcgoEXIyX4uOMDRdK90NU/p7OjN5trfxhdYQER6tJRqamXEWjCVd+HcGcZyd79/RyDL+RLvldAjnEI4XnFcD8JX6tHuj+aSaeHTdX0UjS8ADYlAYvH+EaXSklcCSjt80MkUQelwcd4KQSNrS84OWlcrYe7k91ynISa9L+kkezrtPWkUW5L5wACRdIisYwXkLOPF5GxfUlKMMkk8wSB7vdWn25ruKrPNfGhf8nZnU9RmXa6wyYZ2pzEeAR61hGlg4FDDDSoIhZ+Y5ALhOS8798yze7bnEC+pu5cLeUrFwH3wWmkk5W98jCpOfR0Hi8MGw48zr96kEcQDYmKnoiqMKecdJ7+qJ0PqF57C+NHJYB97tSndOmsq78VgjSn4sR9zk9fyOntmp6TiacaxhKEHT0PydFeKfGyDlvc1+I/KfMpreAKlf/H1HeAoE1PqkHxqwInO4Y+vHjDQbpHFuvqON5nImgAJ0OE47wBmRF9HZJT+mPKocGTFnfpyJkksLkGp/RQdVB46zv56Pnid1WvKoZRy8ODR/ReVTz6BriGZynlr7y+vL16+VRlqlY47Uckf1Z+ozeCrlRfLxygfKFaw70NEnfe/oXuhlf382sFsatl6rOzEI9GioisrpM+3Yhg+SBiZbqLvJH/JNdo2jnsuH6xRKx8vIjv4L66EeHJ2RMummX9EUxrE6kruOPWWWZYjLDqXf2lhIOeJz8ZPSwKrvlUzJsiR4NO8rHXI71rWNl2tE5qEzj2ypL521ZwMGvShaUJb4eabITWSj+L0ztrhnG2T6xJYyslhl29hBUu+opm7mWdKKu667JxutTIzeU5fRmc6ldPjjAKA/TdJMOsgqgyRrptlb6v2bX/McbnqFX5Nu9O6W5/nueocydLtnU+knMouQcXo3WUrtbEVO2uHowEzSue6tm1VCG+CKp3gWDB1Yk3Ooq0R+pj6qBrRz51evMvPCi8q3nDFlXxRY3z0JXl5qHGbhNXhH59TN0Mnsw1gbnX1lSZNB5e+2M+19HfKVAaEzCNkrmlPpYvVOIhTkPxl3jGxILOQpO27Go59LxtaduSyAfgvi7Jh8ZEz82GOrfobzL7O2keE3bT3TG4W/fdWnAzbxMjK3PoNcoRyEkcKcL07kkRnRe4OfZeAEOodeUm5Dc9LHzfP1d71bUx3Wlt3n7H2ceMMTyyQLH/AWDte1hUxTH15qRCNnX5n91RslHYyvf/yXv5tgIB0w0+hk0/wJsULkFRlNwHcorm7GJ8HdqROp3KUfOo1EaiwcAPleFEd9Bk8RwkOKHq83PQSuWaX8XkQRnhKEFe++iYhLTeWGV3kExJ7eCYKbHlFeJeQzOsflwjwQYF0uTAHB4syASFbRi9MsXzHASekPMCxGaqa1wllvaN7r/fMUcHlvnBtCt/59Rx65s2REr9NzR22AVzOLs3aKMYDzPTI42iuekUwDhxgneUWzScWvdWa6GQ4I1de2l7jeR9lCKhiBIqVdeeRlAkVp/1ZOOv/qmDplJFtawHnJaXLNbMYIxfCzgnQzRO4bBZfAbBTkAI4muGvO+tJfE2oLygHEMcMbPjh5FEC7pT7JD6VAEhznMw56QmnEw03zNmIAn9Cyf7elOPBb0n6CjAOoXkryBG47kqnOfidCbOp3Knrujh4i8M/eTTkRWpm2wynfx/nPti+DcTMQlidzNE++L2XrL505ShP5kgpK9BeGrGTnRL+3lwBGZtLOGlC+L5+RxxflPXN2OAhVg385NTBQeSafdVNV8xSZTbcjl33N/Nsuh3inTKAdQOgk1ShLiW9pzR2d44zNX66DHwDQ36NZ1N3nxVFZy7AEokTXZSDFbF4A7WZUfBoHQP0uQcHtQDvXdJYXDICZczjnONd3E7h4r+6Ovs4Np5nyn/od9JSdAWMCISfgIgOAM8ABgA4oOYuBhQGQuhdZdu8veZ7oE7Sj/b68vnz7VmCqGmLupI88i8EV4VR7ZlixVmgR2ZM4ZGnbPD8gazAABuOm4cIn5sOlExkVPQoWPiickmur74i26FnTAFz8NlHhdeKvfthJDbdMv5shrx6JUZwB1jFa0PE4AEg31TqaYOC54f22/2mqnDjO52JaqnfAIyWTi56yfIs7YH+J9W/a4WzklO/I6d7pZhfW51z+ZBlI0EX0qejtRtVxstFNfWnCyhen2cjBwCTIV629syMol5EsC7sFetJx0iAsxpSlXoFHGdOdjlvxTevV20GIrELmpQPgxhupb1InIoNvPuP+k49HL3cJHfIcWVnnrp/1NCgcAMc7yNqonh+NNW0w2oFSsjkdB+0Tk9x/jiu2bGjkUOvl4TUyypoXEoPX2skAwEmYtMFZVZTdWI7JFs5sK5qrLCzNYu8SBejfMs8GND268jwJkELTlPDpez+6rKgbXpq+XAZRz+KcnDXbXfLDfpHTK2r8yYzVsyVI1rGIHXU7AKRj7qlMTeS1j7RtUr5zvnVfBCPQI9DQg+Hde2Yv0Gt9HsyfOhUZRpZ1yQcaRCInxRd6UExXiAzH2hw6jDs49dQ6esFX7WsxW0dGj9at/sbOFCE4sbrl0vFqSxPZGsrS7kz3Q49Xlv3Ho/G61lr9IRrfDP//5q//p/fbhiOMx2ITBCbQM8G6LpoDyAsY5UUX/05PS4UksBHNRVgHz0nlDSMXURZBF+GpiUSko9nRYC/JRLTaQGYfy7iWvDBrvjMF3w20c+xGfQ6GhEkhshLAq8y3VuU8KwsG1oFyRZgD2m7HwRBS+08WkEXpQnvF6p50dtGFdhXpap8E2nUmd9rTEEzM5E0HQBqFea6P5+fO0DaGvap1FtRc1jOtqlLcV8lbsXEeFiYNZCPFbRWlnyVnw9Vps75WwLQ8oaUoUsjqXsMx4UaTlV4emTKS0vIfjLeTqIGVwnYA5+w0t/xyABQd6/MNaL12B07kdIiuxRnRgsYrgrdRTZ8PgAQBBD2n55A1ZYOveWY4iXx+XjeCifMXeKo56wDGyGJIwDD0ENkb/Iz7O5TcRASDnsnkiaY5aeymrJBsar56uPeIonH2GZVIek3gmU1E4WGf4dKfXeOP87bT4B2ASjf/164V73rYMZCi7j9lS4JA0v8y+qHnd0QORTggrO+16L7OKPuf1J4SRGZKHkaAZaizdMyzxYtuIAjPAGR8N56EkilnqUM4vwHUnWIoB0Q7MDkP5EvKGfNDyZHq5+H3PYJxSgBWBt+0yZp9jtsID0dIvcNp8x6pk9HJcgAU+LsjliPTukcItKr1t6zysRlwQCMAOgy1NJpS7nNf7IU/ke15Xqlz2CtnXpl56I9sEKT7VGdzN2Yc4+DnZmkhV+gBIP01UyrMBwDzrAH2dIDds9dqOZ20tD/z3aWDhXM0rTjzaeg9HNLQJUYj70jjJWlqHB3tzLv1IHIQp4kzzHwSODNv/QqvoM8tl90YDt1Wf5Lt8UCfmNjZhRsDpd8PGL3Xt7Ia3eAIEvJS5+DcmaDL7EuDDLYzwg3VDFjFm41zuJtj79RjT+qp9ezKMOsuaN/0YnmRpY8p/3DeoZNqLTUONXHc+5sNQhwAySOJZ3XmPYs9mxaexhhOmZ0LnnxYDdBwmq0Oc1wLHcvnfTeblWjnSaZxb20ueJzzTEwF39XzmZLE+et8S89OdtBaePV56I1nVMkBeIy7gYeRMckf8Cdyuf4Em48cD4zD+sFtyLf6TjVgFD6dDIiltdTD0EvSKTjJEe4zc0DGaWUc9P3mGSbdcy8jm2UwNxYjcjqNHVe26XwG61j/pVOU86p9yXFsbhvDsXRJRf8lm3pMadKKP20MSQbryFpNsaJUuBrqGT/I+fr+/vL733+VvFbzwyobaBsH2ejGeTZidYfdAJjnZ2bc6HIpVmNS9rn6xn2I6pnsG4OXHB/RXAfHEsMmHcOXdRc4HsTD7Vi/MYz+3TbOmRFovgPLcDYEafgd6y3ZsTIfexAbpHqZbc8F3ZHKlDdD85mdhM4p+aPRoD66Qzei18nAA1+yTs7yoN3uD+Y+ANv/KWJKWw7ddnVm0MupFA4Ares3v/2nnwkqlxCsjGsTqXglwiaKvg6AvEwEASBTAmKMtY1Wy0i6IvJi/DCKYVgU3Bg7Kj8A9GHoLSEmqGdtEhRhCFpYdu1kd+/msykoErzhAIAgmS+7wr9rbadGhIYR5/xiP38jnMls6QCon2MEphIYoNR1sAhtlFF5dhH2Ort/wQGAQMi7vyOD9Tv2jOLM1Kjcf9JCnieCDaEm6knvWjU5CgeAmKANT/aVJSOmCQPSZ/fmMyEq408g+HAAvP+sRpan0wEhBRPac2/nRDpjFGUQ6vOz2Q+CG2Aj4RbNH08Q3jWP8RwLV0MSjK0EeKmEK7NmHQB2x/nezyZkNMYZuuU+++D4OSB+P7dRrUPIt8OCKVYSSNE34kGhxSgl1o8ht36XAAAgAElEQVQBOBH0MCT3PnHUnSOG6hnPhC8CX30bGhiwbp/7RjztfFvFDA2nvEgAM/TQHwCEbJSlFMTSEvvEkETo6+ekHcoBYO+8Pvex1zN9SM66rwRjvElGGmmPtaPJBrLhlMqTM5lz6jrtW+YQ6a6tpoLE4WEaPdNH83wkxgUM7r4xC0htvG9THWRM8s04AAKYsSd7+d/khM7MmzR61HytAFM7C1LXpWGwd39G9OpZjhh4pE4BTtZpebY8ys9TedMkFP4VCJ87aeMxep7M2jM0GMKNu1x5v45sgwKXj8HHacykTmO/5WBNY5bIB07JukNHmxtYqeRvsxrqmdLjKvXYVHBoPWvwZyJFNJ26u5QTDb6NDt+5HQp+pxvy9mWYzqHV/v187mpSx3EuDZ+N8Hw2vt10fq3csrRn74Z3rQGmBj8u7frrdG2vMoA4s8zO4fzEC0TU2gHgvTduiUa+y6d7XzyfulZ03SHL24ntZzoLR2fwo6LkTlNFhtW/bfDV78p43D4aqTdFdz2C+L3xXE56Qcel7ubciarmGfjsmc29GWNESVMv1yQrBQeiA/ktu9m/5MaqcO0VuQBfTMd06Kgd2S79cxYBvG/+NKSYMW3j8JuUCMtUxkdrNvfSoJ7VzV1Tdt86FT7nfsB5uf40fJ7h/KoBn4BMlHuN3guHDTKn/hwHQDpRDixHn5U2fPruUjaSGl6N/Oq/h+yqK0Cn9cN6jcmqhAY8OrzKtAS4svdAaYCNoC4t6PIrnXNPjyD7DHla7y0jE/oWHh9nCj/fUizhrzbMy8nBumpkZ/2O6L/u77NLAG7HZEVyjmaQyJgIbJThDfbTmtTzxHRfvFlN5txvxH0yLB82O0k8085YaCZlnIxlNV83Toeuk46k52NyEfKK89V9Y4zGRBtoFn5L2mYtiTtOmb3Z4tIX0UfumdTdPZ+/ZRxeToJaWW77TJNGUueQIdBeDmwg7LTEWyWlxUc0c77KteteVuau3Emeh1/03CZ+N4Eu24cs4Z2EY6W0soSMC2NOO3qN2/r/f/KX//gzXzKCrC+1Pp6RIcDlKIWPa3yPsiGd5kkTQK8vusNqsdvFnUvHu7OGyKaeqqZFwbYCZxslne+GpxMPEr8rgkZZiKF7pJYZLjywASJSseEQYV2lbHgeQlOKqyO4JvD1/iA8/R084p2O095o1gpIwwGQhAHjKCr1yaP8ap2sJR0Aek6UAOQ55ZpPoH9Od2AtGA71WcBarSXPCDZL8Lnfd+2mNW2bY5m2GhkdEqSVIqipFD5IrXEabxDVWwWcgmxA7nje19irl6s7df3viohQI8terRCclgyj69ld/8h+bMzYAKu7TQfJdKaNjAefWYw2a6Bg4blZABMV7HPirF1nvGM4M6MiwZbup+8L+htBFR7iFLx1zuadx4jfKIlKAW8vNcoCekKOpJGln7VjTHfbnVz5LN8FHALSHJX1WC7eXX/W+UJj+ae+H1kfKGD3G9hGNtybRjaGpxn6zb0ggKEp+DrXKn5uwl5FugZ4rZG7wzPP3uAnRZMZiRgARu8N56sFegPiVgSMAKu9IPcEMiLiChAYhdrNGjFQAXaS0w3uUllzhhjpCVIWeHY0t9NY75IynidjdcZVrVeds0OWcbeih6EFGyXV5bhkOPXGlHSMHHypshxnCGQ96ANdTp+GNajhkez+XcAKWVvr+iKHgG/9lteKfn83H6X8zMatWken8WFkoT94f8r95YmNoKPM6/sJSE5avQwMnG03jZmsuhyveLTKABZoliOk6GzSFTvrwvRgZzU0dEcGxU90hpezwhEeMgIyjZdnrEzY2fScQauETiuN3ghkunz/PtGkE7RauPo5Zw0uZybnYOiFvF8/q1VYjC/1Z7YJFzyG0wKQbvp2eQV7WZCdOmoux1lmYQSTuVW0s2vO0oMGHsXHPUkCB+1NpxPvGiei11fRUAAx2KIMXvSj9dJmC9z4i3K9t26UmzgzeZqoPvfBXSEvoSPjy0jjb4xaajdpTvvrWlu6ftd3E9/oWV2iCjaq751GR9fctuEimR9TGOo6OCMw3sjVdgDAu4tF/AlfZWcR9sSYwwjr36GHb6MoZWTqz7PU8zHrSZ/tRZb+05l3TyZoEV1UH5PsbmKv3x9YmPPriHjqzVOXR1O/1mHQwu+//l7yuf6trI8ejXZgaRpO8131cdpoNE5ZnJ9gDDfcc+BAuqwnPBl7VAPlHaEq+YV+ZaxmYAxFc9sQVCO5thXAeTLmcOxqFvuWJJXBX7/LBnT1LJcAEKjJ5nvwdDmRaIhJoNI0w50bQxkHjEzAaTOOpS2VoJTN+EXRw6OXwRiGLRRw0ojeugY9nXbl3EPu1zOlf9rGS9rFCV/Pz2w5nAfJ8/Bh6mjO9pAx4MFwUPNdcI9waTu5075brOIsbHTvBFAj07mcOAeOIuolp9aZ6ZtrrnKSxFtDH2SztgPAwb7HbHQwMut+dABsyWLKjnQkg+uMF+0AyKzz1z/5y2oCuJ0M52UdQQMksxHSH/JAVrhtKijCgBqLMpZYzDBaGYBwMl/Ig+j6aojVQpxu7KUo3Unz2eb5WToAhuijMUL9LIXV7QRA0CK1uRS+t+nRJ1OicNQEpBkUpk2lQASSWg6dUeR08Nn7uzcxualUpQQ5RXX2GgLXa3aEiDunAdUA+lZwFfmpOy/nAgI0ldAI1Qa4lVbMM1gbZ38otovQqYnHmcBoE4wWN+vw2TrGY6+B1l/pgw3iDoAdo1XSKYKCmDS07k5bTWjSWYFwrmeqFhGHVjuqiOCx3zkfdfS30sV4mmYrGd3uyIgAbyshBPncTdDlI8251GXoKJw7nDXfYdwLwplzHgDW74e+5o7bsVCAv4yeNCITJFUKoWikhV2C0aH7Nrw5/3p3Pu8W7oxo28hk1bF9cbpgl1HUs50i5i62nF+tTZGELmMBtKQTYERN1OWKVhsAD/91imbyr/beAtvPtGLmvO0Rp0beXmT+u/nA97fyS8+zf/YAXUMTT5qlCbxdDXbOLK12MKkq4uzS7/VvU9aUg3knSX8pD+vvNSZTuiGa1WHwI+/z+6dCtKNreC/GqrIWeCudrDt54ufL94puTInKRu95p+VwRzSjeSm8k9M25p5CF6VRkEaLazQ99YT6T3hoZfXLS6UjU5bAY2WstFMRp+YA3q4/5hnQ892XAP2DHC9HCMY3d+Tzz5RrO2YAkJahkTL5Vk5kOyzc2K+NwDZqF0xUpgplS2faJOskqgJQHr0TdDggrGk49Yx52ncHLeZd6PeDRDFp9p7jCh/4b6M8KzeQIehtyRmCBRHhTbqsH4sur74rnD86YHRr447iWd5T9Itcox46O2mLTjsySfAhQTDyFtwyMqZ1Juu9ASb0r8bMfY71/KJlNfBTBNpNhpE/krGRESR+YPTwBIq6JLRz2JCrvtt7Wk/U2TYPL/5c4817bAwwxmin1XbgdeVvNdrb0YLcQZ1LOiLr36X3pRej7hl9UX9aR5FpejbiW9lWBoD5wQ3JduweOg5erT/tDOyASene1oWsE2JN4A49KJrXZSPQD7QDjemdjanhIXRf/VsBsI5Ov30rw+YarYqR3+8pPHbqtzPLSLxJNkr0E4IHBr92RhOOGq//3WW84DsJowpWbCkQaeDis85UOQMxi7fqXW812UlyzZnL8PXewd6P17jBI2NM/1fnnLw1931lOcH7Yx915gt3cNgfkeWhz3fASDTXUwigmTtzDrzXCYxr81TTbTKJ4VXw/Us1mqQ0qpu1q9qbzFnvFjycThfxRwcOygBejLVTRiSPZYBtBNqy2lHvxG+Un/IO0wGO8bBHemJM0XXW5z/jCyLsRVouG9jm5Ojq1B2nfvET37tHUeqL0UvkixbWfLcTIMvXkIsEsPP8xOtFg53JwzPHSQVm+/6mTA3dgWh/e7oZ83hlTHkBcyCnnInlMhTx0mTS2KY5StHVz2cnF4g//vS3fz85mWsEGYbCAAgbNiwGibQGDm9B1c4E5nfUhaDQ5FhQA/Ru/BRCJIHyAOJIG1wF6EhrAjO8HwCjJADWp/0EGOZ5GCZ8l/3qHLoO8gTD54gQhMwqMSuRPKvbSC4mUROlD9tEahgrjOW8i3z+MEYrPUAgd5RE75+daUDUZubZ8K4ilvJAPj5jQUE5w6RYuoHR3PeV0pbr4XzZJ/Sltbfg5k5hKjta2kuL0qoMENLoItUZY/AQyg81p1aGRS+3A6DeSTRKa8WJUuniAfbqc6xzDFBlK4RB+oIxeAJxn5e7AnOfBx9FNkCe19ABXuAw/lcgLbCyEDa/pvfePPaqCGW+f/ilwe1E6SZ6fhqRHrnkRnCZSgUAyEZmCVyf7TnBNYIPZ8AB8Gb02hrYeUY6/5FRVwZT0CWZSKxFd3LUqJZDx1MekudwACxtnkBj5aTTllOeICO4Rzfo2Swq9TAZBd6ZQ4t+x9HBd1CiCRhTTvtzClU56hFyz9811R1KL87gBlGse2iN9OR4NvSfjhD4//5+jY9bJ8mWZI3hEvWk8Jjvt/eiDC5AyTn2M2lG0TqNiLLjyGvTqo407AGAkZUELSeNAcjKwXcbX7nX4q/UZ6xpda2B0gBmezeDJrbZ3GSPhHwBYJYDgJnX8Jl7n1xZUo3NvJcCNEsTJe8BCPXc6nni3iQGVrxf4OZTR+GadgDTZLVNF+tOl5X8HlnETHanvuIkuPUMRlHSDDIy9Ylp0bot9c+hv+M+TW9nRsTNo1pLR43vxltzn3qBM77u99aab+NsSj9af9V5yMHdDuvEBpwFhg+14vc9sMdDPvb8+qyBTmy2vN7z0lt31/rGQO1xYhusaTx4N/ylmd70aCgZumnf1ie+F+qV+9jsBGn5SCBldXdFEkn5R0atodH2xeFAhE5G9wSmzHNCPk3vH5j+ynYVX0d/oGdy0u906ZbuLxyaGQBJGWIdUJ5i05hGBDYBpYxJ/CKM1Q5iMFnul78Phu06ZfSNzpVMzcYMpAerhjrKEGSktM6jv099Pzuo+z4/De2njEO+wqOSdZ25UZ9bI3ezsoQfOviVZXRk+clgbPMcOrV82ICWMH01JY8sS84T/Wi87ag695D0Am36l8ZMiUWTH5I+uCvxTz8Ep5u+30EfZPNNq+aDc4xvrX369LRDYtO4W2d3VL5YTFily7aNpT/JbvE9tI6cdewYw5Rf3Fm++8hg6meNzpIDaGUpeMNnmpH1s8noytu28CLLBFydPYrGJmHEY8khMqh1p2tzIutuHQH/6t1dDerj2Yaf9a9xUinr4+3I5oYWoBmi6amrkKEpkxPjja7v8rrax+DLlkX+dwdsZfVPnuGB46DPeqaz//ys6buUmd/p2MUe+tPf/sNPujovyPWhoMBSeP1Lh3srGcAmgG2UpG6mHcyvxbTrbUtFPF7NTolOIGBGchOqZNBs1nUz9v1vnAD/Pw4AanZ3fTnmZYnvjrAmwSCEUEAwZXrDJsI5kGLLByBOe4aWodSsqR0AJ+h9BKequ42UtkwZSyHulMNOO7pmZSbYSUF2G3ixhRZC6zjgXaQlwvTMy01F6OfuujV3uBvtpQOgXgIN3wZRCoOkMa2ojKM+0xTQYzA3IFeH2N4Uz0/wr++2x29oUiAGATm+to6YjqP08FSLTqNe6BZk4rMGTmW0rjGxdbjLe2a25J3k87tpWvIsAnij1F4/n6n9FnhwFHrH3PiIOqvoGhmWsoR18MxcI4rEgNBGDMBhU4W3gRG8AVAq5b2deRnttRQpHmylM8J5at1inJxquJautMaOCiGfbnC3PBjp1JfjCH6l2/Xwcyn6iFxoBngob9YKDafiSQfK8OgHe5Wd7XcaKqUkFO1rkICzcuRupK6jPLl7eC2VKkqI3+W5HLKlnRBmvZ17rTKbLimr77K3NIzymZYZm44th9bVzHaBn3WFp6yQrURX5nXSpIMPfXbTpfZCVsGhsDeTjnPR2XaKIT9LAIqDTsYQ4KYjeJte2POD1Udns00A5cUP5QCoetiKmiwA3wj68FgDHtOHzxuZR3SJqPvnGlH1xAFg4NugskegwvMZONDn2hBZ3WBQY5rz+pC9KfOhoVlbZK3V71JO+3sr5zjnlJun3Dkbtz37PDw8HrLoyj76o7KMVMZiIqjvrHFjWUnExxJxAyfwon5/gV/4kfR1yalOGed3C0B3tDLvKxqvKG85tuvzz0orfDY2DlQj3OVUXyoNu8pmWi7knWQG18ghdO5k3VW/jTY6GnyafzudvLI66FNRDsiJsm3kq/am8XXh0EGfqGSjs6qczuq56uwdnmV9SUesH/ykc1IddGRkjHPQUeTEWdATZ4KukX7qXlLSU22YIL+swyJjrzMaKnuuziJleuK3lF35bvEVTpaYEoCcVKZDjjbufc6EqZZZR0Zej9XE6YUjw1mKLi1lQklFGms/GThJ+Z6OwtETUZe8d2PnCbJPfVrskrV0iqxJnUsbasqIIY2/s+hq73c/B+4u1ya932XHiV3TNtD99vvJuMj1WF5gtJ29hpyB4WZxOCLE6214p16gXMvPduszaJM1KzKcEyGmjnsdAIM11fuisgi9R51RTMXRvioDK4zoDHgkr9ff0SVJJ5ay0Xg7+gAlHWOull5KjPyI8baP0I1RbyyfmB4+E291mSqy17po6Yd/75+LwysDoLKm63kpJ/Vc4TyXKfJf0tJNoxtgI2jqzNmkrdyjMGpP2kGvI4tMux3caOXR6Psha7R+bX0ITm150+smg0iYszIeOktV8qJKABJgmwjsIa9DyEgoG86LeTzcPfx6AZeyplNTO19USuDWzd0CEIEuT2QrllJu2vT7WX8iAmkPXwruJOy8DBOz61YSWN17QiDs5WdDP58yv7NC2qyEVETPjPSNsDoDwAbGmRKz4GnrA2ct0RWdVC8EwhDV0QRpI2Zi/hbMhzEWxn9GCNOASEGWhhB3jvebNd3MovVH86sxQsJIqWdUhKQpqm+rjdymUyIIp/Ax83PXKehZ9yjxrg0zw5/lIOkAQAFpH9E4Jp+n90QJgBTb+PaBOudunC3lKCTdT3UWV+OQB5psGZYOAO4boWPB/XxMos9rx7jlGSUAXX45nTclM4hIZBr6yo+OzkfmADTAflNg33e0Ahehts4NarAdbVx5A9/p3mYUjrk8ZQD7C7muh6hRVhy0zrPBt4FDNyK80kKTF1KOOPqfUat1xKDMeObIjzFO3XgIEKl7mJTnbfSSI2aSRnyelodkUXDu8Hr7mQ4HAMoEekRmsUeD881yyfULhDW4v8FEyqTlTcc17wyA5GXex7myh/oTwwKw4zKqBdqcXQL/ApeOaBgkEaVgf6SXQqsp16GbBOBkuCR9IA8B/rrrbtTI53we0KVp+wA4E6Xa7BDkkcBP/77+rJ+XHqkIa8kQ/9vlHdaDpgzpkc4AMF+7rhMe79uYRFg1ZO2IEuc991CNFzt9HUPAtZTW01ojRggSPMK2AJb6EXKPMx/+vLK6EnylvFgH5Qn6ONPkC+jS79rPJ70OLbQBiFHkppaR/aY+Mt9Vt8x3kGnQAHu5Zd/on8v4XxDpiGtGPslCXF60U3z5uRvy9chh+ppAV9BNYpLiAeQpXfPLgKUuFj2eujT5QJ3GIw28HAd2arjzN4aZ5UlFmjuFvB0/tUbXGXcW1ZyH90YE03v+oKhmYhUZPEPnK1/rM9wFdEBDSows1Yh3eVt9BlknGRMO26Q70ra1Bu2mznwbEYu/7Q0Y54F5EHmFcVsRTPNu6iHRRbxb+24CznW0v+uJY8FdyklVhvYT34BJkOPQ4mD01nu1D2RJfZ8SijSUdFbwN0ZzZJANnR+9E3a0cNIvDgAm6SSW1nOmGebKTXSb1qkmutX0dc/6xsA3Dsi7ufUnd+g+RzmSzZ8Eb9QesCFwANCPKfFAGXe3fWPd1ONWW8cj2+u7OJOwAcZjxmJ7LB315tUvi6h0faScwsgerzkdzZ0p2uUZp1zYkaVpf/hZd6bViaRWtr3IMX3K3BtHmq/hD86V7YFlBwdIhy2eK4elnIVh96UeQQeDG/zcxGF1Rr+SrKg7pNnv3HfHTCgLTRto8GHTQsruKa2ZMoAz42xorW0G6YueXLHy3OdsWrJdCJ4/sG43O7d8dzlAZnb/+te/1h2ol5HGdjtbRO/84//yd9WIfy7JD3ZkjUNPRkSxJWDJC2ZjKB28hnT2R6BJgddbFPFZokjnQgKeFKDTFE3pstvEgk2nQkRZsl4UWTJ7dXk8gfs9jsiiPgWwici7uZ85HuY2zp8JHQiT5iHZzCfBQQII9pJ/1kVClDBqnuHtUTTgrfojk1QCGr23/+fzfswgSCFhRnvRqAvWUHcGcCnvGfVDCFopyHCQIExYR05ZSAdA+wt0bbuGndmdP0+wchhQcelDs22ka32twFawOzqKUYCxZSB91oghdBA03MHyyXbbns92BAz+Agjn2C0+mzwmHqT3RaTWzRl2GQX9EzCQUsj6Hjb6egNVBDE/z2dTUgBAwwHAdzhLUpn93fXqc0Z3JgvrG2XX6VjuNm3Fk3QG/6Vyzii2Z/oiNDc6Owqt6WH4d8Ynnc4jRRw6PQ+AwR6K3pNe8t/pAJC8e+KUgiSHptvbX/+mfo934ZzQOWE8xrhPnmHZ26MbNWl1JyicdOR74Xv55y2zZg1Xp3kZ79E0KeUq9MDPbiVvgJ73UobDnhMyI1MQbzBhByqpkzsTPfeSDova8aSndwpp8lvKpkPORtQkzznlWp4Zck4KHMcIfQOijhReOunjtaOS50jJPD/SBncMrg365I90APDddABI9nYJQ2OLrSeVo9PGCVkRh2PjpSLLby+fv7g3B/qCyDH6tAV28+92kva52IGf+nrWmWOl4rw4T84rDQiA5DNdwPf8u3UQJ1hOmb1GZjv4w7hBJtefKrFo/sr7h/YTGyT/89nU3am/eb/okXKXGCOLPEzspPUwUq0NYAyTxBTw440bJrLK+64Z9M9wxg2IbUQ3QK8Mo27AWZ+rjBI5JdsZpmaln7r3Cs7WkcmlYxk/6x+KVl63H02dp8vO/PulQweeKrsKDAkeHdpQSlQbLlmCFVmEfr6dnfA8GJPnWPdUHwXWaAfAdPjvZyeW7U++VKNm8Um8Hxl/y5LiwcUS2+yR6DDGJftMWj72rIPye4lAI9vBN+Ad3W1kLyEbcx1kc/CMNJSgjeUl0+dijW0EWs9UU2YpzdVXyQfj7B4HgzFBfVfn2w0v6Ws1ZxiYUXI5HOk6L5x6Q3tMwaAfSs22z34VNF/rZoIxkUh7VrTf6+HsxybAATaTTJDx62CgR0M6HJEj42yB6DsVXrQfneH5fGYkWSeFM4qeQk28OMB0z69dunxNNV4Zhj10Gv+zzs7Kwr4ZfBNZUMMHTxwA0FjSTgV14COTsbMU0gHA59G5if/rmZwHkxE+ffoyk07KWeGSk7NXCTL1yOiwALb91JH3lN/II+sdygyvhoHRPJ1zTdxg+nUGpxEfwULrMOQdupcSEppdIudr+kT9JwdoZwAOBq4SgCOw1A4AUnqzBie9MauAN+KdoCsFrt5+jfZjcTgAbhDKBaYgBFSsIqqu0C0sWqmPsOMFV3Q+FbLv0EJ+0sEitb7e7UYUrj2/PV+u2787x24aD5EniAGiPokDQbECIBXOfS6seQBjZ1mkcuYM6gzTC+4j6ZKLrs/J8yjjf+vLfDbJgHGkflIHke4xIGUkyaOmMV3ujgpQzrOgxgWiHyER3VdT4Hhf66yy8WDwyZ4TQNbPyqhOg3Lorj0KAkjrYp9U86R1xcrbA22GXgfAeZfZhdl7RgBtrdpGnUj7Yu1SEr8wUSFpIh0AKH7Ol/0Xs9fe3MBvS1SG8dsB4DFGm9afz+E+htamHhtjfjMVOFfoJTtOY/zfd5XCjncQcWCdBeJM2+vVTyMfTyvfPxSGwBX+xfafHunn65TQGcRUCu5kItrUvl7GtI38VRhpbHKu6UxNnkqDYORWyEkEPL/jbiQb2wuPIQj/+/4dAS6l8Ulzu02X6Zj0zzoFO1Jd788l3+b7F5DsdAYAIjSY60b2OTq46dLOAKC+mFKfnTsPUM11QWsGnY5qeG8LppJmAafixWmYaHrIaXvwWNL9LfP4dwKME/SYpvIs8p4ZGyia6Uw7dCXr9Doe00aV8qxiz157N/lBLqYxbEfUOvJHzrvrbjuj7AAYuTsGeTeO+v4m4z8hnvhLkQobPooQt7zG4YVOHZo+nLZbmkOPggSpyFe+m3WgADiebzAI/nCU7n4ntM8Zr65B5p36m99bjuyUnqQ5+Bo6v/k05Xl+jztIernpK3XhGJ8R+UwaMR7ZnCWr4zP1uPRAGm7QYuqmeabdcTOlqc5MncqjZjrPl7NN/b60rE+OcVVrKD1UCHT2H+PaVNbXqe1gFJyYw49VM//hdAAoANEOhdQLRTcV+SK7Ic9ebk/mxIdjFtmc9JgOgMEJfWl83ny3DROLr0ntZ01ndNDYie777M/GqIH+6NFKv6+z6ywT3V8Gll56Gk5O3Gqn9PA1RKbJB5Yr8BD41fLICpDGhPpZcz93nXJNurq7vutdODKOprjbY0W8HbgTuwOHXE2LYP8sOQNYWQoDHWY5qwIO3Rh67ttkOBhU67QlZadl8E9ivMQTzugwbyCf6jxM01t+gtz3RI8YpxkZnvVqskgkO7sJXepv9o5Bnno0nReSQwpQFX3gNAmbJiaerUyKchQcl92oHF7x5IfOTulGtymnOFvkXmLG0bs4WrtMD3pOvew17aSRU/+dPeho+HcHx+oM7WSgxGjLdtL5x91AT+8/vitwqQlQzVue9rMBHeSa7iF6BSWOollk4qS0ucCzNs6NtfM+wZeJEfL3+jmZeo3T/QTT78oq/7QymlL/8hl+VhzNfnXef/bXv1MJAIeP4rNyNpCcVLRoVjOgstOvcvZgEsQYwVc34jkJy6OH/1Jh5y9TQWedEjQAACAASURBVBJBSKV2f5Z9oawh3vzcCLerDrzO4tPnruGIiO8SUxmXZ1M0lMLNFHVRYvh+DsSFoCjr41TuZ81Y7juZyCOaLIjmkqNJ1K0EIKYxiiXYiKoDoCxMElAtgTpHgPNckOTvkpJea7q93nlPfvbWgN1poG/fXDuEkPEdbepXs9E0TxxA02BURnKn1YtdIvqaZwJ9oggqmpNKx7zWDobGWijh5JnHva3S2d951au0DMZPmj7TqFMYQFOAkhQ0CSLq96TpVWOwzADYe8PIcGpf/adI6xWp5v3uwbB1mtupv8VRn9HtiIJXMgMg6WqNNs7G++deco+njOqmSw1m4Od6dgpo3x9pY0sHelbTOM9VZCRoZYBngy4bP05rNZ/viJ4Ewfw9nRYYjAjkpesF8Drr6DeQe8rn07Vaawhj07TlewLa4ACr3wHkE6R7lvAqzb2vnf29+/GKACY+w9MBkCAceoW+s3cCe2NN/mw5Ws8MAOgyFRky3D9zlgd6a/XXRgtuOUZHYp1fKJ/8HHR/RByummDTDcDrTA9PR1TeY6NPOxoVten6z743zprvk/2Q958Ondq86hQ7N/QwHHpKziGb+r4s1uwA0D6mWeXeJxkAR6+MbiaJ/GZMFGUVgJzUc+y/JcU4JEt31txqZAZnnt91hMeRYHgbGkwHANNAvK9NEUVWptyzfEAWnDKBsoDVPaccZy95pjwbo4A74M9at427TQvXZyPYAD7gDJKXSX1ePzV6Wrud/U5WX8u1BOgpl9GN+TPxaBtHpPXX575+/fqL8iHlMeuFN6ccRKmtnfocjRpFP0O7lk3lzKQsJZ83WEpN884JMoWbcABo3GHLwJJ75TxO55qeOYC6xwmGvkNOJeYQr7XN+EuOFDuhWh/5SiYDAP31iGc7e7F7zIieJsl3aW5oqu+G850pItLbbz6/mFWfsldLIkB2lIMiy7eviKYYvLp7/C33effws8p9enJNZFDiwEAXQNPig8MBkP1bXhQwKlmGgYzOQic1Who85ufaoJZxruj2usTqffQFmDUQMAQPXjV064QiAGYDn2bXtYZHZ+JmB+jcwXgdSUZfSu7QfPBnNy98cdYasoJn3/zEmdO4WGcSPRHYH7TrdPZzDCq6drAw2KmzSFmn6LwdANKxysB0x//hxS4NS912d/pHpzujJBvb5qjUxcCnnth/4YSi9Dbxss/JDrhnpWToSmhoePtnOa/Kgb1NmNNGOPaFw63l2JxjNMZFxtefOK1TT5UQyWBbYsv8e64XWrL/qRu2tmyHTqjvH97siAayObGaaOTFjoiRD3/+N//jJ2liGPr1ZX/Rf9ZLUkmnN5OZ1eaRE8zmgS7AWGtfi+4xRM8uHyCQz0EIL8OcB8PGuHAOFCV9CzGMcsCFU0QNOBzJdhMy1Z1cI3DuCAvndgPqWkO9BzDu6IyV4nsLArTMLQhYN8Iw68S1l6tjd90l75Lgb8MMgqiu1RhzJ/Br4RkRzQSxvoNSbAa9uS53d14P8A0sIPC8T4QD4ppSEe6vvHGkvZ2MuULIZ+KaFwmFdoIwt7t+j3GLQE1lpDtuUC+js6NJrDf3wVlBp9pLNGvjnDE+eU/SG3vebADXWkILrDEBMGtIuoB+7uhYKg3ey7WkAcF51j2W0q0UoXq+mqMF2K7vOIOjdWA3j6zP5j6TtxI8JaBCQHIufuJA2gNkpud7je11crEXgCwgn58veI/JB2qkmh78bUQG7yeAzPuUsKXuPZx4Bl2fZj5w8svKM8flcADAxz6nTQ/jTkrZcbbQNbIMGZtG6U81aNqeIwJQAq1WuDeIw2mx63msTUsln8o2fz5OmogoszfOTucRCikBAp9B5/i8OoZ5GcM4g+CFR3lAFoZlrHsBbPMz7oLzRFbp35eMhD5HPl8jxVjD0KD60Dgyz4zlpIO8A/jf63A0s4Al+0FX8e6iA+qWU55A9wCRr281/sfPxOCw474aAlqXzd5VMkemRE8IaYeWn+fJEHoHBacNUBkBvAB9S2XMp0R0NntsAgBzztV0id4WO6Ug5XIC7NuI4C6nMeY4wDeTaWXf0n/qK98huOHkkWx+Z2wQGRIBUjhT8MPdQCplX30NRwnycWi605eLbtGB3O/QbfceuNN/yX4ZnYScab2UOAAskHIIOc5acIgWphM2adpPuuRdg5da9+ZzrT+pqd+u6zS1OnRApyS7XMtZJc4QOiOAur+amHM5AJQQExOaMHTrWen8RLq013duMkfOcWepR0WLjWs5rxvfkIVinNgNEK9eQNCfZYDlVekO+PsZzabc5/60RvRmOx7AA/W7uctOqUcG1/MZMRZkfGSBDdbo7KS6RWQZsj91s6LOHvlgxwpj4aZ0b3kSTHU7AFImO3LuWn5+Di/o7OnJEV0HSiaVAwSZrpKQ7l+mfUbNu869s0a9Hr3RmicDGB0Usz6rPXSzyQ7WTP30VZoEXXMWmV6WMjhTquy02czRdHZCh/yZDkDplW4aWOvh3unTUO9TT4XIxiinDvJK7yEAco0i1j5erEN1BhVVzkk1hz5pZ9U1CjX1lUrTJuB32Yhdxp3ZNanfpZOuEqiiBfZp3i/76pwGl89IHQwfoqtLRyY+yL/zjPozAxXpSEHuQ0OsLQ357TlEKetj6TXfz3fWSUmfT+NGO43QIdh66WQkCyb3kX386l6d9WD5/vqbv/qdHAD1g+0W6Jp4/uMF+XIE16cPn+Yy6oFEp/huGgQl5DFaYOz6PIA3DZ8RGBF5v5VqEhnfvYUmhkeC6dsrkperC2Dxo4jaYxWpQ16LwRLrSsdIXkD9nHdgrMy5aIyVWPHo2DlLaDBLakoyuJh+GhltGjznkkQpBVAX/tHNeADIM1plUh53jjlAFKWVMyQh1AJi3BXvre8BCBBACUxHUJI615tF2cCk3FnSIt+935kCnL3ybgRAMtmerw2uWq9oemaKdoSgDYk6p2fKkAyMPOvkF9a1griM6ko1cvfiuvr6PDNP4cVac6Vf3gYEyuBQnCHkkw/8zq37gvYOugiPpYz9q7twfaccBJ4PTXOx6JIfciL3Cn0QheG+WPfKhbPMhAhcCvBbQOfds5cEb7wD4yEdBP48/FzplI7k65xjBvsYIa0kb0OmuE2yrMF2riMN+OLb4jdoMmUW6W95bp5esM3/2IN46hqro321MWnwZBlA1DidavBwvQsjmc+xpjS0E4iccmAj9DrnFzuOOOOUT7UmnHKHYgunJU0+7Uyxs3XlwxklTZ5dmthGaJ8/u1xEILBBVdbs3t9fnlyHZsqMlENen+VE6phqSvb16zenw3eNcz435RUgmi74+lxHpFLf1Tsw3lgDciDTog3Yu/61QFCN5otxuU7135TQWkuN7CTriJTskjP1Tt+djd56r+6jnX5Dk01vY6xFxkz7oznmAZ8pv4mW2ljxKNQEVKm70hCWXJtMjyiXm7nrZxrh6Luo+zzvbh0A3G3etzfRNdo9otcy+56kcdJOyuXEBVlieBjLfX44AB4NaWcFSb6Eoevz23pVDF9Kr9BVWq8679s45fn1feRDyloijNTbimY6Q+x2xPmurL+czeGGvWC8kgv+jHFffbZ0H/IEHHYDdDmzeroH2Mn0VvJ68Zb4Sc7Z5sluAAe9wW+SoREBR1ZvicIZwU1d9fbukaFp/NfvS3ZWdkSVGXAOdiZ2dtiTzD7Tn2m3DMuc2IHeFg2GPheWCIOLe/UUkvIeZjQ1slWaHcbhFMGK0W2cacsI7kF7bSdhGY0ra80zw0fRmE801B+E7tMwQQ4nFuMe6ruu/3/XvRPkSmcDNEPWjMblMmVC37MBaOPbvOsGuOAW0wl4vc6+siPlcGhcM3K7pz2Zl2OkWmdKKWAa6fVkKXFO1VPMSuLsrwOf1RnQt2YmHlyNpaHhxGw37pmy6rmhKI89RsmuQwWHt551ZQDkfVAXW/dhs+d5GSEymjuH59jrOpXOTCucAvXYmeIRWaa5V5yDZOImvvI5LS0sb/ss6vxSfq2edaAkp8hBmzc9JM2mbGGvuWeugvdgC1nnnhiadaEz6rup84on9OzOnIJuxC/dty5tDX3WpN8yqbOy2xFke/F1mh6Ktv78b/7pJ0QG2PQittFAbjANep39j00t1cKicUteIgc3tRyMeWomzXfk91IYW9BGzWhEcFHeCCdARfDGpD0gxGZN7Vk8iFcvI9q8XS+zl8E2MHIzkElFawMYYkwHABdswrDgUtRO3RnXiEfhUGJQz9pmV9Exujv2+9IfPUs3cdXnCigCBNTLtmtOvf8lQhMcXqvqHLnnYIG/aUHJDDB97TuN5nQK8Hml8EYhru47jFCehUBhPygE/p3CFVqQDA7ABv1wzgnWkm5SiPzSs1i/jOYr7RQaTdqt52DkyFH2vcCShUKtEQdAnpmb+EX3+ateEUOBZ/O+5BHSo3If8ITOsKNxpIxBD5xRfTYVciokzoxzzvdiQKYiGGVA85lkzq608HtJcT1nxyaAv2VSGmj5ufo5wPWUMR2lVApe1AIeKZJOcUQws099HpB21S/l3Zu+LEdT1nAXNGmjEZnWHRkhhzz4tHOLOTYZAJ1eR9Sh3p8OAPYM8MThVD/P+6t//5IDABpMHhu6/OnustDtyN3op8D3ALl57dltvABZlk3M2q+ylNQPlBEVbTHOBwcA38dxAv+nTEqaSNnMGm99cu+hHACVxo58Lkq6+SIdKMgWDPl0AKRe4nxTrm7aendM7zGO5jVHQZSuORMFOmvrGrsoZ7POq0aqvciQQUdpVGI7AABWdX+3vPVazugZwDuBpOV5NtAFW9gBICM7UtbhH84fHsgGvwc/jow/MwvTkL4Bo+/fb5iGdVcpyNKFdUgazreuS1kJjSX9iGaiBAf+rz9p9Mka4SXkmfiqm/Mq0trGKPyqSLle6vT21BeSV0xMwsC4xn6mfmXtynTUzGjLPoBqgn3ztDtXV316/ZtIJpiByFctzs6lnmXfjhx0xH3XXofr9DXutzvI0+E89czdwBPaT1ldjt2U2Umf1XAuMRZ0zprKAQD9p9yps6i7QjdOr4wuqUGPJhayXHB2hPnPEXIMXfH/ZeyDycnOyDWoXCqmQI3+J3siStxSJ8I/1gEYzN4xZyse6cwfDK/EYJzvK+NQ+8BSzyFnU7+OA6MxU/27DOZyQr69l3OoDJQvD7X1KQ/J8/fI6MrQsDwsLO01lp1jBq/nu7YdR5HPvvBWyb+qBef85567D0Y6AKGHOhPRbfAhGAO5gOGGA8L3cpa2rU44HYg3L6RB6LuJctaudyCyb4M+jMgrtd+U5//rnHQ+do7d/1HaV7xjh/U25By92k6lxDyLN85SrKQhZS41zrdHprFNlDNBa5I/nZGU2XpJw7cDAB3NujIQBCYTrRefRAAI+kcPw5vpIE6nVD2/gmPI88QGiTEs587sOK/DtAjdsSccaXJEtI3I3VuenBNFhjZx6lxTr5B3Wp/sdU9S0Rr+3X/9ZzkA+G8Bz9ZWppBK4Wutc87ILkWdDoX7ufp3NDHaLsYWPnnx5yXve9jQsfHotizF2iN0UmEmcy0IX2Pj+P2003ms0YVQWmQeHm0uNokwwTG/t/BF4C/73QKULrc0uqL2mue7NMFEkcCi5jtzybkvFCs1JVZUjCo7hVGtEeZh3bcS0Hpb2CZRJ0hiT89AlKJW4dSZv/+woE0DPu8sFTVnyXtY4zPjP2ks74q91ndg8luY3cKZiKB45nJGJXNDL6y5jH/AD95PACC8A8DL58CnACxA+wGImG08jX7cJd0AbWtpee5HGV2OGuu8M32OFKRWGPn9Aipaa4CGdLohRPFUJhhgvfVewDV/x1BNJwBy4N5/GmfJ76yTM+VzeZ9Dn2TQME3h6nOC0kERjzIhPQ5B+iTd3ve+UaEE9buXbVIJTydtoxw4v1Qy3td2fr9lLRE+yxBP9cjnJU9Db9xDgvN7PXyGNUE79YzJAOjFPFOOyG+SR+hDUA6A7DVx6Jo2flJ+AqzqDHy20LLHQPr3BiJqyRSGLGsves80vpzDm3qGtdwOAPduibnU7QBABsETCXyhZ51jO7s4pzz3+hk0TLRrK1wNKDBeGEWm869sHdUn2uDgHAAARME0XeOnDRlkbWVRAHzdYXsBJWsRXQuzOYNmz8nwMuWw5MwRjdqRaS5/crPY+o+zunVkAVT4D502vN93nA1GvZ6dvmD6NS2sIYRjdfvZQB/r9N5eAsjP1dSPvQFu4wYZKAcHc7kjQ6OMbCKs7CtlV61DTfh6nrcM8wDd3Jm6nnfzuDxDsivZN/tz9HQz2oZHqHVtB0D2F+Iznd0/kWA5nT5gyG6UcN/pu2Bd7ti9Kf7cR2IX5IvlibOzbvnFelaPbllaYi+ad2V3evCCKXiNpnzv4ISj6fCWhyY90IjVwQyXSULz972S9cX5I3skL4K44FnkjmgrUtXRLe49eGJU72t/zn7BwinX0mnnZ16lY0ylScKPz9VEh/wOawFPIXeTfxODSe90LXU5AGrl6PJbX7M+ORQx0l89q13nNSNPHTWt/9K5IkzRhph5VabUyK9ZezfD9h1sACYzce79cDzCuM2jOQLae9kAmmXSlkIlRsn7yZ/vON/NYKz9VM+OwnFTmvu+U4I4A2M1l9BAMyW6RZ+hJ4cGuleMCmDCgWs9YxpJ3ktMd5GK/xmOLaYz1elKR+F8jYyJlAfpAJhn03utAyzox/zeLc9Xt1IyXBlumwHKs9POuPFS0lPtucYswrmZYQJm2vXoZGf5ySfIAsmUHOve4yUZswve8XeN+8AZwxs6CPMx/yW/gVfmnv/9f/vnnwDDBKA0V4IYUWZ80S/2LNP82e0AAOAngNbiaArYqcUc9K0IiGYNYLuihzAI67wF0H2BKSyfCc6m1h5Hcjbi0z4Zv9ani8F212PfTpXbYBVj/qhUDhu5d5TCZ0ojPWrGWmhFpsA6ABro0iyvx38lgfiZbZQMtW8DrbxrziadCBjUKZS4VyWDRJoZAgED8AaFAlltHNEghLtCkH1/I4XwTDlPgfTIaJsFwdpTiT7bY/2M59Qe0mgFDEL/KNNaQxrtesYvRJHyfqUgOmLnddFp+gSorDPfD+DLNGv2VuvJtCD4jpTbel7uYQBgOwdEJwFcUng8+y6gnPqsEShXhk46NJK3k58BQRjINJCqZyZfJDhmTew/P5cgGfqHdlM+6HdktZB6GNG+eg7ddXN/CGo9K3gxwffSaKdqXl34U3myxlzrbUyMNI+/3HtD6LNHamA5z5R30HuCYe4Kx1byWSoUzoI1psNM5zxG2dJ0gvKU1Rix5kFHStLRlA7IuwmQ+ZtoeHZk3hKABJFFswmsRV/VB+P7pvmKb6LjL2vl2JHrq1RlYi+dTknX1sHf4GjuoTtu8445x+BVaMpHamfr0vA27HNfERwhrtl0ffNpqDIHGF3wo1OcRevqU/N5egQ46uOMhtoD0U6tRNlxbsom4KNmBjhclkglZ0YuEgXryL9k6KcBPTf96owbx0CL0MPw+GSH+J2cNYaW8UOkC09/CWTL83I17jfv7nagHrR1Rd/nLjt6PfK2zwI98PnqDJ18jry8HQDsEzoAc5FlIJ5uPrrlHnISo1WZFd20brAUc9TbQNh7d3G0Rvu18xddVBeV4zWTP+hzUz9D92GAwU837oMWeLdkXR9OysbErIlPtJd2HI2BERmBYI3ikQTmA4vEOAZM0MDq7nV6kZ1h3dWZJVHidMo6l43i5K7nUTbhaOw2X75lNXSPIYW8XKNwcc+tK5Dxz4xMOfBgst7vg+7BcRyOPGhwcPw16aneyYjHtB2SHrnzSd+X83Tr1lPnpGwYUdilIvQk6ba+2j5ZMacDQKvuDFM75sthc+vtOg/3G9jglL4JAYYxm7qw/l6j5IQNK7ujSl4muLrZvacs2DKtvDfeVT3C2LvPbmmP4MvcBdNjZsqLDd06g3UAdPNZcAv0eDVnhCbU26bLw0xHa68863uS9gZ0p/XHmdE3rvS5+J8s18sBwLPuEgDRfhvTzgxzqSvnxJ1znunQNT96QoP0v6aKbK+K+tlpBzu76caNfMblSmtDFT+lzq3P+d62J4p5d3m96D95dMq5OmCHjEWm0r8gnR7sVWfQToDUh16vsQrnI11QJQC7GS+MdK2plSVlJA7CTO0axkNJNmB4ZvQkiECh1+eyDhShkIIzN0e64Pys/5IC4jZEMxKYF5nC/k5nlG+wBHk0sUIIHO9qRUE6F89E2N5nO8zKDOE+v1tRE7kheufzGtE2TgMEeCoMA8WzY+e+194j/+eGMgJLsc80SJ4BoTQ8uMeDSboeq96QHm7oZIx2jbCpDrbbwAPlU7TlWqteaSjiXJ8Ub3jCkn6oh4UWcQisJ/CMqNSbUngkvQJUeAaAOfetu35I0bRhkjSYRnEKyQVN69HHGBtwdnnppWyi+WHtAdBk2tuU2zTCOOfV/W6RN5+50oiOiELRCvfxM8pRjlTfAEnU50WdG2dSf1YKMuUO5iMrRWRAnh3CM88qeRreTPCQhmzKHYCv6IFIz1UyQvoyz+N8ppN81IQPGEYItLJJQQ0PDN30Rnku8g2QAD0n/aX8AcimsE9jCTlNmQFnKuXXnZ5ZC8qKchQ+Q4Sf5wrcdZ8C+OWWy3knCQDv/bv/AqM8VzaN8m/a5hxGtkcEk3URLdRZdtYD/Kr1XGMe62efP7rLfCrlNHiJYOX93zJ+eOmKxEGjQQ7zV51DjFxjf9oLGTc4h6e3gA3x5cWW3YCabmLK3RSPfu9z4D5cQ22dLR3XEVnuBcMZ2fEYtbKDBB2C3mpudfqt5OAJeDd6uZkodSF2BG9Z3/ABBnX3z4DO08jTmiczxMb/OrYM4E17do5wH5al1Ac7wpU6jWfAK7es0ehVpj/cqb2kswYOSnyU6y+6yybKiUc4B91l08qdAaA77XRvGqchB+5+Ibk/1oNuqevMxmbclfZdWQqdTWnnmJtdwiNMDKjnv383yJS+JdNBpY17NzsH3vSRY9yGRoOPBhe1I4g7Tjmf8k7r6OaFfv4P9SFJuZc6oMh0J3mcNe5615O+MHlPTv0nm0Kay8iqaTrxnw1dyzvRZWbexp7zHJKmtYfuA2F55QyJlB2s7ZZJfObQE2WAfacsob8ZTg8+Oxm7z4z8GMOcfMR4YtFM9A0Y+U+GQjh2irbgU/atEsvb8aCD0GE0bi2sPr5433Vk3RQ9HI3Qeqyf1vvyQ+UAZLGM3qLhX/T4oT9STkXhXG1kdlZkYwmcEImdONPEuQ8JHJ3hQLZN5oYkrhENzAhd319mmEDzc/c9zvwMapTDfssgU08MLrDSGDpzvxI3365zvfEtz0iewwEg2dDvG1oOB8DxneYjgkwqd5GCWf5KB8CDA7BpLM/MeKCcGnZuu8F9y4d2BoK1wTnaz4NTz7JLDdDbAeBnu3wq7xT9sQ1mw2aOLOt6791Trc4DBwa8vTptHQmJtxIj3PaDsgO7h4Vo8I/+4m/lAGCzjgJ8klF2zNjstw8AVqT0XRkACx7sebZw2hFuh2CICAaGC43PMtqT4InNkcaVF8r8WIDenY7KWiAs9pqMiKMj61w4bNfAxJjESHHUM1sx3ZcEqMz3jUCds3QE5JiFPU6WTS2FgQEyadAK2EeLAoAd451ux8LZibfcN4DBGBVzpY89ZWiY80pDmfOOtKKMmqUwL+8iNeoIxFScRV/1b89KPdPToKk6/sc9RtfrpkOMs7oPIuU3jc0zI8XpFh7Q2X2XWqcU6ioshCNMnN9N4QwguRUdNDi0GCUyyfAwOcryPI+Nft0gd/RojEOTMdxpXkd0YRbRyrWbYCrCFvR3n0u9Mz2w8BI0XPdSxn+uncA6dL+g3swGrdTfucvkZ+6Mc01AhZEr47fnAshDvp6mg9a4z3T8GDjQKX3BLYbX0owV5O2p5XNaS3uydS7tl2a9CxJ2NCRneRtKDyAp6sucDn12bE/FMvK1Pf1Vg5n/kSL+DHyLXi5CRYEmjY/hfo0cpMmSaXO7+UKrqfTyZ1pLgOwFyp1q2Rkt6BRA6A7bEsXIAZAKv36a+lDv7EZn8Dj7qr2nE4XnJG/y2fxzzrF0SQDMYLFp2gafVLMqdbuOaIG7XVv/NiLWIwBk9bv3BmnjqOmmSwChMlhSf5+0YkM/+QmDE8cAXZSz2agdt9aZ2egIHi15nt314W/uKOnnU6VYEpG+wJL4I/TlSZ9O37WMxxGaJYZ2ANC/IWkrHQAPtNz169BV3ustm24aPnQfmCKYZwD3MZWhcsqdupsp4PUsReYKiEeAZmhwM0BFE4dDIaNPzoOW3oLuax2i7TLe3n84xbgcEV2u970dAGAvHBPCIj97rG07LQr0bq+kHQPndZ70lfLi0I/spfkdnkN/I+dvXoefbh7FAW/n02bRDI9EOd/0v4kGZSnuNjFHw5G1p1t+i347mJRzuOt9GJMq4wjjHp6DZgY7HNHIcvZvhDLlWPLUrQeHDttpw3Qc9BqO0tHllOxGhiO/wyhOjG+jaAMf8O/It+i5VWse/f9xm+Ox//pd6nvxGAY2Vtb0MlhmwvgGGxH0WR7sxphdcvCpu/3rrOKCxzkM7m9DcPG+eWX21vKBO3+WBZHy1tkgazPtyM9O8e6eEtg+cyf9wnpPOnv2SM6u+OUsKV7m7OAvHFKTWdZOcstoSgfdgJXvYCPi8EBHpZzhPEYGRqbkTrHo4FVje7JKoWNwbH4eZxTngANA2Wj/wiSCxJ0O7lr+ZDatIwSrI+C5uq9jIhl9M7qEpJxI+syMkd9mpZyDbAPRyTrtudMq36hzurPdUwZwjqmL2W/Ko6SPkilJ/z6jzcbQZ8sBABFxGBYeBhX3i7kcG1LVhXqjQSKASJ9MwJRGNM9EYEsQtsDIy08FmgyQm0SAclmku9S/ScvPz99K+VOn6KmGLpoljaBQc79tBFPebyqsxQAAIABJREFUqxS0pGskIIARViiQGnnWFHaO2YMDwIxm0J4AyqkfvtQldnv9aKph5WPPJoAoidDADVDnHg4Qle7oqh9J4ZJ3uEbOWYOWwo07S4XLugX2GpixnlOQbZdmSx6fYTIAwvqZYc1n9b6IDMGIz5Qi98YeMlMAhfoM1NX3uKfvNUkgRiOhKNLoQ5DqPKOx4hoxjrLxrlSA+f4b+CBAeH79CR+zp/pOAqL1WjuKQSTI71yhj0f9yATo9Gk9O0pj/K6dLZ9ALfeeQjPp6U5ZT0CVQv7mM+/3zEjijPgssobnwM/IrdxffaaA8U132g/1xJH6m/e3+6z0OzuFeM4qih+KAOb5FJlDdxhyAHK+j6GEfL35fEHOSKDuuH56auCbBP5Fx+UAQBZmfXwqyzE0Lu1zy9AEhqwz7xqFiNxyGu1pveQzrtc9GEVkSQHM0yiAjtbR8vLy5VM5AJ6nz4ofqLnudSU9yUhqOp+xdFcKYYtji7AIC3BH6nwdEQ3RQkfQSfF0s6p3pZeKvnG6tgOguXQcTcsHCk1Mfw8797YJkJyvXUO8NENjsG1gmY569MOUXnT6pHvU2Fi9aSZllgGJHQBZPnTTtv6tMbyevPDglKH7/0QXTxzioyYtdDMWVndbl/hO2nkbmSD7u+0bkLo+aWO4LLJSDp3aRlvqvqHFlv/QVWKmwS8dESTTjfdVejFNH/nePDf0eP0M3aBoZ2TVuH9QOQCstyTzOmJamKJSZN1otBrG9ujiLgEAFG9augG0+LwdC47+b28h9Bo0+5EGwBMwCJ1TBirz0lvmpozNPadsubHmjSsw2CSHexJPZg1Ai4c+LrzbEzE4fz23bc4dc7a0in4T/ZscdT447YRFegIX+mTkTUS9D3nYMiTlJevh7m85m89M7Kp7U6XEyttZawS3stv8rYsLv6TjYjLpnvSYkAwkcFTytPuvVJ8L6eVP1ZxvZ5Sjs0998HOMMWRq3WHKCNFFZ3w9Oxt4e5pWqhbfjpQMKM0z5XSoenEbcRjAzmwvWbaNgqE1nXnZIJ9d4pTOpdTPLvPt3hndEJosEuwvgqq4NziPvG/OwnLEOpQeAxXQUQPvKJeru9eZqyGcMcjYWGqOd2bDkiEMTXOu2RPgl/S06CMyY9F3OBBnhGT0MeOM9Cf6scswct84AMjoSrkNHyP/VsbaQqr7A4v5/JwTDYbRu5+MwnR2m2vtS39Lh0dWpPKA2q4anDS6345pvaP1Ag4AMuFvDAtOY/33vSd/cG7sYXAq5d/h0Nf5/Olv/0HPA2wimKmpSOaGIbl8pTRUFkB0FTw7X/qTMFL9HYPouMRrTB4Apr6nzY+GjQ6YLU0GMF3px1wIBIFQnINpZOYokjvoQsAp+It531o5ql4kOvwrxbzrzG5vTILq22jZCzPYku9YSqI9gVKYW0MKAaDEBbSig7HOvxUuaSmZSpUCA+Bmffv68v7WoyZ6//f9pbE43tBI8cdYgTgPZRsp9fVzwAc0UaDWQm5Hf3Ff7N9NOs5RLNAkNJQlALlXjHYaa6TBw3p1kDX6jwZi3fWX5+g77YipnxENTcVSz2JvGiUY46Iw/IkkJDjWefb+ElSwTowK3UEpy1jbnpOdRNA1igDBw2i1dCJwp1ZKrg+r38uJEdG2FfJWQRqTF9Em+ITPeTQR2RqnA2DXsyMoUVakmEIX/BwBXmd6GwDQgHireUXf62ZbaWQn78NDnB/paNC9BCap1HIAeFxMKm29s7vtp2JjvSnjis+oC0zBjtzibi3OLAHSAZBGA3vO3/POFPy5VvROyRkccbnOjIzU+QncqC7b+846v9NbbgPqdsweyjMmDdyOYbPdjj7ljHP+9w3cD56FDrsEY2hQbb362Ve/mJQNOHy/fP6VnF7MTM6z22f2XiO7TXvPDI5I/QXs+X0dUgm+8XPtYDfI2C77ogMiga2X69y/v7+9vFVDOIziBnrDj+PsSx1ZNfQ77UE6Jqf2SE6dzZwGnEw/l52nzphU30tnZAGcicA0sEy6TJpYh4z1XsnudLDX9yYSoikFNdorHAD9vvpcNdBjpCoYZuXcjnFlvTK4Zja2jdrS6eCTpcF1QgHedXaR7Vfrsv46+0qAm1Z/1BQSBxD42aaCGtzC1zYsPBe8fjZBhYk67gjC0kkz1/3quzKyoEfa1p7LyKr/qms1Y8sosatt4aQsWksHgMqBOkJZzoZaX/GKMptiJrVkh9Lh2wHbzPPh1YZV0Y7GTV4BosoucE0uPNFZvuCzLn9BzoDRuGd0ZX07jS/uBZmXIDnPG+MRbJPYrN6FbhraiclHSqWeVgEZMIuxazh+W2coCns3gqwRidF8NoF+rntPCB43/yYN3vqg3pVnkFhcskPZlY9jffVenDN9/9l/AHsh6VfPC99tYm/+Plm8VUbzUnjqm4MOqpsvQ7yDZdEgeL7bWSPlNFq8Xd3/d8xuYm3GhkIzyd/ITTkiu49ZfQ5nF/Jd2IhMIskPp7w7dbzLl1sWZmZpvevLr76IfopPE/etjjHu53fFCzWmVdMdmv7BTYwU1FmEYtLnrga55gOcAN2jpXsrgEdxZuAASD1ivW4corWWjqBBaEyl8jK8Gs4Y/McS6/t2PJvure/sUJnsmi7ZGUdHpNtTIgVZUdrHunb88ekYiiPS2lInm79eVN4jrNY6Uj8vh2gEgm+na96dGa+e7SDR4iOcxt47dkh9hmCD/c7mu8pyq3su+Zh6AtxqLLtnjCzS76/yGLApe9a+Y2IV9h/TZ17/7K9/95MXLaPZMDuYqWu76jMAcgnH15gpXxfcTcUSbJk4fCUcRhos9fMhzL6sUq5cUAotLoCfUbszBsFVYsDnYVwYu/506cHzGbAQEExezxfBRklACluYYAnEF5bnwBpPAeCusdTs5+fr7xN9eStAfs4I93k6G6AIwYL0rKMaA7NmAU8pQ7Nu30sybUZ98172DgwITcyeYlD/ke4usBozKlMwcPezRzUe2fpM6I86mpItGHK3IqzvedzKCjruFqGZd8Hfk+70zHbhp1JG8CGg9LlIDRqhHN3ziZxiNCl60ilBGcnlDjjPEmgpIDivpK1bqCYYJT1qzrQdUrzHfLxaOddCuQz3nM4e3l9/1nlIAcQc7qR3/t7y8CwJOtLjukHJREn97Hqwz6/qsS0I6z+cKswpX6UfWSuqO92SD6ciu6fFCRZXgB481t5l0rw13SAjPePUOCP4Hh/1Q8oauoPfAaUoca1pRrOtM2FokhS4iCbA+/UnRovPOTuZuylQ0jYd9e2EIPMo+X274ddnKL3IKDS8rXtvg2lopKdG0OkYOAKN6sy1nzBWIpOEfUEzZYBVFAz5cY/DFGiI81knaGdOvBtccacoXCJJlk01C/jMtCAFvRThgvtzoo2fubXjcoqMMbajdG79lPzK31e2OUKjtOtOyfS0hqVhsnAGZDcNlMxz1LW1Ew4GjP+gMdNiz4Bv50/9jOZvrEe0G2OFGOn2jJZptnXrKAHnMGp8x/R1MOh51H3eQwE85GkacPmz8zzPZrMyrhuA70jbM6KJgxS5jlwYZ37MQU98Iodcd2Zeedo17vTAiCZdYIY8H5yBSZ8Y2PVM3X2XqyDvUkfISSEH8PI9/Kk7auMn+c+4wN+rMYDQNwZQ6lIMuPode4fv652VDQR9637onj6R71MmJX1JH4jRe8pMjBIrIqZ8BFrzuhanWAc1UP5QzQdX1nPWPIN/Y5DkfSWtp6yu88k+T/uM7s/RkVFoW4Za67Nn2ML3suPSAPj73D0Q0WBHCSmRGF3bhhd65MAuYf6R7TT1yRjykZV28yZ8BQ9kHy/2iUzgu5Pm3+c/hlzxOT0vokyWfYAhpBHSSRXiS/K8He7Vq0F3hU7rQNOW+W0T0c2O+nwE75xxsrraUx7WZNbf5ZPdQEUF0MhkkJ7r947uo2F5y0kmctHxoewU1ZXnvHV4sGyGqJ9fm8BrtL7q8ZiFg7okmGZ7R2+yHMsN7ugeLziwwKzcb8mU7O9xOJ/kZHQGwGHrMVEtphbAe2BE7laZEeGA2GkbnVGaPSsyq6WvRN/tRoN1Ts9oC2l+61nhWpVCWf9rD1lO0eeODXUHkiQnu4QmZbZ4BKfX5dxAroJfPIaTrFpjTL2vs1ugR55v/sPJZdxL1ie8mbLLTgXGsW+PEtGRggWL/yS/ixYfpl8cEmicBpJyv/mrf9QUCA4ewsnuyv46YHI9VgLtSqFsENYzaVEmSexbm7Lj6fjcEFN7QRVx7xSNE0xvHbiJzkI0/0uPTQpQas25OJRoCj3WkQpyDDVATnSbRDDfBmeCvpvhUMJeR5+rEDMC6dyPhUel6DFixwKFd6qHQHvVRIz9nAE5pBVV5kJHUvxdPHcrMP1mR+TZQxqFrlVa76ue00xNrRZGBcoDAJS7GgEtI23XMkxlf8jRPCgFlM+kwUDTZTIwwjDB3P+l6816LV2/665V7Tm2FaHQSHwkJAixCeGrIIETm+4jcUHiNOSKG26QuIhEFBkkhCAEbGP71Knae6M5xvzNOZ5nr3Osv6tq77Xe92lmM2bP+++70cCUyECALkag8PxOlUxlwmcxQBA02nsovDvzIRn85fsaL7v/ZWrWnSBAdxugN8+WNNUF3A2iWpAhwOoZ6bFOJwTPq58J9GR2ytXbg+Z9fD9BuOg0DEjtIZrsFT35+1svCFhNZXBHqaEtp+V5/rQFbz2nDc92BCzo33tOWiCNVRGIAoQ5Y7WbY2Xd1ry7QEMb7M+M+wW15qm12QwuUXwJEs2zW7qTsg+6IzNm9+AokGlv55r7uyu3+XwaViP7Ogl0Zf8qmnEQMOJPyi3G1UwWz4IspfxmJWVEdWod7KsWqDP/sVkoO7rQ0Yd7nBZpcnjbi39yjXXf9cwyXOo9td/6Tsqx2qeAV6c4t9QbTzl6oL5j736fR8lP6QEDJoA70YVbNtRzcGYdwEYGnYFTlQzZoboOAOgdp/gYMBj6LftsaFd5QI+y6kvmHiWrNQc+nL8zsrBTv+k90Qr6lrO3/lqd7pcl2K6/p+zls5z3LctEC0EnaVQtvSddMbJtDQEbF7sWSmpuWYqszj81gm+/PvuZPc+9U4627+E+Sy2QAnxjKO4nDYCbVkT/3dzq65evOs8xeLLeuMEsz/L5rMGcZ5vyW/KlnaGJZTjrOv8x+CPgkE7wpadz/+x3gDnrje7p9LhAHw19De1sw1fuDBll+qoyfY/XI0sz5ffZ9KzOZLPQVgZHWPrKSlSDwIiu+Ttu8khzsGOfoc9Yb9LtrC2V8vy9gU38TkMYmsS5W/gqeZF30avGfLfdz/UvHOEtz1nXO+wQfQSgoXu58J/2DgtOdt/Kk6IfMF7e2+GAaUNt+Irn1J2WQyUcFqPz2ibJzFx/3xHXlEOL18lk2PuuKQ+kuI9MqVaWI0N9z4yN5axwDgqva/+mKzlhu6mz1jAlWVsKAT8khsnzBdOj76W7ca4Mzqzg13b9X7zvhnVpcyBfwSajL6asZp3+iZPrObYfwlnfDnw9M0a66+wiqDV76ww37bkNefj2tq2Qc7kG6GRwVZRwFm3JRox+RotrLdfqcmaMbNuP0CTvgaZSzmltEi6WK/Cc9tkO2ck6uErDE0vQhJFAwQQMNOXNzXCzySg0aIyktx7BqpTv6I/MkkYO6KvRG0Z0283Uaz8p6/M7OmccLSUn/r3/9L+VAwCwUR/eqE/Oi92U3iRGUmjlyevDxLBPxhwtHaABohmBN6nt27TnZpx95hrQ1DDpELKTeXoCuxs6zFOfTTCcz4Vw891m/q2RT0CXKYwDbqPLNu/kXBcoWvltCQDgf7siW0h4rx5ZselOm7pFWk11rV3PosBwG1dKMVPXfQNmj4dbELtK4jSU7vPGAJk9NDGlEZznmrQwCqq/oyhRNM5J0Fe9JaBFC9xzVAc04yyAHdWTwnAZ6ExRys+rhqcjvgngfPft7Lj6D9yKGqOV/RWwTNBXAJ+siTRmdWstfG6GTaXNXmFknROp7h2J1ruj7vN2ALC2dACwlmfAlZ8R+YcXEPyc81//9V9NTZxkyKQTnvPAD0ARiomIdSqhpDlooP7EoOM8xMMvHqVZz6+orzJ6WrTWma+Cee8AqN/VXSmdtw3vqfMtUNApw3ZQ2OAHGE+0ou+PEXUpbGu9tZ4cbaRzZc52rzRphX0m6EyF+V552gFgz7/nwq8yW3DJ/SUdIKtq/1lGAy3Wn86Scu2v1tRyRMCoQWhGvUy36wCYz72r9bVQE3jsCDF7zzPEQcPdkwFAai5ZLOL1Hptafy8HAM5I9pB0JUO1a6sNBhYIsA4bZ85QSnCTDgDoMwFZ0ucvv/wiuhmDMacvlAPs11+PPi+3/sh/1xFqrQ1e0VOUL8w4pSm7e3t8aFmEDqo/M0orkNKGLvtekBKRtKtELmU530OnAs7rTwzcwyCISNDKi/dNXjlT3mVa2qZtctx2NI8zZmY0NJRgnPVBk9PBfVIqzCU680Z/OZc58YDp3B3JSAFNQ+gGtDcGuM+saLEcAPU9UkELqOHo0vcp0+u+BzlHnDN/ZzTWEhsY1mey4Wo9u8YQ3plgYB10UPIjtI084EyG/vsH3OvcYTupOCNo7FP34Ej6WF3R9FdBl5KjYbguVnAWJLIogxfI1Vuf8C7tQVkAnmjlEV5gXp551QlHR3vOKXl76OcJDnXceSNWWp/+udlqqSdvPKL763Rj37MdAOiUxBY41qCHxBPJuyc/ZXJ5OPfIkLmwu2To65tkbT0/s7Ogi1ovmIG1zD0S5QnnY8q74i3bCL4T046N8JQNK2+xUfx26etrzrvP1/fgdXS2mkpYcOxuxp7pwd32mX4B7et3T5qdI3OSxxNzphyqz1Tqv/5r+iNN3Dq9f3VlX+wkjqvZXzgHap3cSdJoYsXPHz11KfUDVJCjRIeHArvVfSTWlW1x4XHwZj2fDJrEMNwT55Pyq8ijaKzegd2T8tw6u7NTKQFqGi25hv4furumUciF2nIFGmrCmZHYtw7KO62/UzIFnRDAAdozFvCZDHUD0iqttU3HGlL++vnVoNUYN7FiYc4vNbZXi9oJOKLwyMqAF3mHJU7r23IAEEF6dlD1chP8MscQs5rHdKf2ThHOVJG93FXaLIY/f63GRp9i8UeXUwvGVETn9+0BJytqCCuaBu139/BaPAzR49FJEMdBJ+GZRx0ySAV4OwC4yCTmNUS2ZsaRGddCwoDMJT1rPuztr/QggPASpncjLKK0P/oDOCVpmtR0Cmz9zAADZ4OZizPwYUY66lFj29kI7QWXYO9USBwACHDOncwAfs592uFkD9y7OqKe6QIR02MinUgQ8/c2UHBg3YSfgu8dyJD9vYZhevYAm4oChIf+NsCI3pUhqzOIcpY7ksfaECIFVhMgjwJvIk/gcjN1ClY9N2qQ4TvvYTMAeG86kbgP6I/PQLvUnt1rr3/XfquGr2gOoCqPqKIa3egrOrPevM+79l5LDjAreWtjiSrecsBA5vH48d0RgaohhG9yH/5cNr/cviST7kcUtZ0opCYnHQhQ0CgsDKs5mzCS6v2mJ0cIEwDozFsAl7yENzJ6yh3OPbRQB0zxTjKbfP5usLYCf2vRUgmkTNW5dZYQ7+TZrGdlwzkp5AZk9T3zW2UbnSUXouVwAnAGenZ/dh3PLaHLqQM4AtD1+Wd5zjhlqt61aQGnm+rW2xDNs5T8jOZsuturCzdp7F0BFA7jzQDYe9g+Jpw1oBiDE52CftAaugcIvJ48n3pJZyvHKVlTBo5Ka5yI2oJBRTukk2PKC0C7HT6pz24e4y4520MWhSGauo79JdBIuf+M/++SBJ6HfEmj2jov5YMnUGBUSSaS8dZAVaCz6+kBxOztTp22nHAfEe0lDJ7kn/x7NS7DgZzgjH08wy55PvBc8QB7HdBO873otTGyplPokbMpx9+tFSOxjbTMoimgzDN5RhrInAny9JkMTtrV3vS/BZl6hvhtnTw6n3YoUiLis1g+wsgliyH5k3UZl5LC7OjwOHiUwRP49JoYxF7KSESXJO+uDI+a84v2h5ZaPo1Oi7TvpWnll836xBs9lhP9C66TcRUObH328fb4Vn0UZi67z0s6IQwzraEd8cm3ie+XPrffFLSYPK2zDAcA+xteebMRVJ971sQMx3rSDU5Hrd0v1bEnpmYNv3b/Les9RqBuhirlPeYpspSte/TokBezZilf/77GpPqDb8LXOPozkOgx1Ts/nXUiV5Lf/A6PgbPe2Xnv66ha/FGfKTmeUz6cJcT0pNPom3e/VVPY71LIOMO5vwzsHPIbmgweqxLqCUBC25xdZ8ZkcFhyuUsDCztldivZTVnuwXrr/ihFSPnH/aW8HBnXfAlGSx7RMy4HAPqS8lswHDZA4n89q5+R/Q20DhOOeIrgAe++5UPyqHXGBq+Fg2IkIPsenmz7CUdA0lHKARwAnJHotsuRyJgUf0VvNmjhxh4pz/Wdv/WH/2BKAG4HgC4iPDpc5l33gXAqlkrlUYswAe5M3vsAq7HZp89nQ4gEwu+USwhae07POoj5PAA71r8HTO36pkNwwSjBFJwY+GNkhlf9NuyT4LkEDv294u80d1KC8ZL3uB28PqTel4fyt9aJAyANVL2306MLfCfA4IzreTgARuFGnVl+zilxm+ZZ7wKIS+gESM97+y3QYKDVmTgosIoGtoCBCXBA+Tnr4MA7PHR5GZv3e/OuECA4PFL5rCfdjiuASzbcQNhVbTF8cytA05JTfW+QhYcyQTPrmwQ26tlirux8JtOijrpAlCBpq897ANCYJoEDYAZjXmvuZ9d7ky/rdz4nj24bI1EMeUY0uL/7DAAu5USsc1YToPGG7tzZ2wiBthBut1BLPsPZ4YyXBXLcH+lQpJHROChrk5VwEbwnQXyNnEnjVfc+jiBnANwKDto0SHjP15xvAhzu5zSKSr6SwXU7AOyE8X9LFwuEagxeRx8Qjs3DZAoRSR867fhJfZz+KURkVnauAyD3nQ4A7l600al+GYnkjrPpKvd6A0XOpb6je22nNM61+jkyDpk8uqmBJ83e4hja2276nrVLrzxvSsp3JZfCccq5YAzn58Q35LADvAIQ3/K+GmAR5RRtKILPFW8zL2csbPph6l03X9xOxAJSV4TJ97sNxPLcuIdbFq1+3WjGre9z79AGkbfk23q2sEFn6KxxvUDfZ2wgaD2iFnSHsy2dsAKvP34MYMZhm7hn1tD6CPB4739kjgYtbMbe7Uhh3QcfXBEavT9qOdHJNKNibnfqV33ms0ckEkFOmks61s8v2Tc0GSV9t556ZpCxD85J+639N03pve0AmNx2/ax7HTUuG+dWpK5v+v4ahAbVFl9EjhPj4ACwnHeTNvRFOtASw8kYmZr1xhOXc4Lf50hUyew+WJzcpSFvh7rOrWV66iZnEm30unC0DI12YKAfU179Gg1wCy9VwAO9B3bZ4I/1SO0/U/NXLkegaUoU+7oiusgdI69mWkf02hls1fpl9Gk0XtU9XT22suO7cvWY7R4OAPhx9Dwp2B/aGI5gBzLK93XuxUZROeEXM5putxRjshGUQfjVTUcVlLNMrH0Z421GI+vjXPnTpL8ZHvnz5f+zkbL0v7ICl7bSgD+fbQe79FqNhf1etLANqNEVt8wTDV5TQZRVocCx9Q/8LBokkNHEfssBnKqsBbtocfNOSYKGCHhA45wHmbH8O3UIzqdm/xRpnRnSDrXQl9DM9OCK3nW3DKe0NR0A+n7LL3Tk6p6zuSd8mnrLDr6dCoCTJoOXs0dvWjSa+iFlhuna/8t74BxZI87qtHmwx2+bcKL/9e7f/6N/ZPkaszXnIltwI3C4cC4V74gIMkY41Of5jL+LEWSvWC6ylPznL/Z2JgFLmce82r28nOWrbMhI20pvW6faBrDhGbVhpe1Vl9zpKnyOgkqATvOI8rYMwcp7swAJImDdqfhPJRDeyR47wboSPJSHMpnSl9gpUZqt212MW9GM0XgoVDs6RUTdEbjOVOCqG/XVu08Dervyz3kdaXHb3IkzQqFK+fSzIXIA1EGYzbAL3EhtNXioc0DIpDLCkQSd1D4+RYQQQs/v5B64h7mr6EHAGdTvTP+dAtfGLMb/KKWhqx5/1Yr3FGQ0QtmaHP2+veZpoCS9ZARFYKabe2SnYM434P/U4+aeXZO0slP30f0gFGlqBV77rt8RORWddIMW3Wt3as39+awKUJ9NZLKuV2CkMx2g35QBagD3vbuoVgr/1LKv3EjhmIaKlGeMtGKXx1mOw5BO6wuCtI6IxOv7HaVGLphmiFxtrRwOANaTyo/zp1sxBnLyArSIErmNw5QZ0CS8CrC1EtiGrWQAHAopIiM5jos7+KnTjjEeoG8cAPWuknujBLsfBPRCfdp+vwFOpLWOLL3oEPkOvcD37FP3Mfy45WjJq+im5Evpn+hsfco3U0ktRdkBff8Y7e/lVGWWmGeWvrY+eBW0aQTFnMZxylhoAxmWBqaeH2nIKVdXpq3xUsCRLAWtP9IIe27HOH6SN/TOjlDRlf12AOQ5sNZ0ciWogHZTX7HnvJ/UqUnf41ifprnWfVXaw91xFjj8USHeVzsBxL7rAMizru8jw4qe639E2rk37u7WIys9z1IynYsMQGde5Pe51zRQOJOkEzBVNiFDJhB8OWZQT5Nky0fzkNPjucNbRos2ulFVykvJgGi0m7SbsgY+rfO7HRxynDZf4wRgIpHTpu3c7Vae78su1XQ7sc5Gd8E4OACm8eiBDb1/Gt3iAKj1E0VPPJFOAbApG8gIGnutqQkpG935PwymHre8uGEneiBbVh6vA0DyszqhXzXY7/guusQrYNJ0Zlp+UfSYhnFTZlgO0Ji4lfSbcqDoxz1KfIHcM/QDrWQX/HQyiY47gg7mJyDE55jt3lxqEde2Qqla0XgvKvVjykUMcdFJOwGwV2qNixXVktfyfWgyry96AAAgAElEQVRETSQsJaYbfAWruhkvjvzOqiiDWHQRqfR2uJ9OTd/p9gZhvXc/qaRt320HlXrPOLhzHDT0ct9H3otq3ys7ose6IqPzfaxpRtRGX6o+kOl6z7P5fp6jzg4ej6bEE3Fvp0++W3fWU2bcKG8znKANy773AYi8K509OvHK4FGz5igBSwxQz1B5ZwcYUqZzvjgA0rGoO6r9thOIYAvyANyDzuL3u3eXC7o8x1MiGLWKo3bkwZMMgMz8Xp139oZ6ppsT8933xdoGkyibvLMYf/+P/vEbEYXj5ejVvnAU1RJ6N1KiY2Y3mONl4xUlEtKGKF3bB2hWiUGXAKQiZpPnxZlrSK+RVznGliWI5nv8jItCAE4taTd6MiBeEJfAg9FvnEGu7T74EXSMSTq8zYuA/T13l4d5IXzWaANZ5Hg0tKrvQoCM2cGQuQUBc87pcs69AHhh/CWqdQDwHu7UKUxnSmnuH4OWxnCzn2tURb7TqVgug9BOo4EFgniVwQr4WVMbgEknqQAAYL5fK25ATDlwnk0hIGqaZ8ud3IKkjF8iF3kWCAqMrmH+zsgY4BcNcDivSZdECbWz6TY6k9FZH2vYdW5Jh37Xz6q/4wDgbABMUjzRPCrvhLNlrW6Ks/1B2DdRAz/7fRoyXvl0AGQGwG10sx/SQJOvb2NL72wQcCpEInXR5FL16k7/1jNJewvQYHBjgTmGR3hVoCn27rNxfXKz74Ac+Az+oxEd8iZpCAVQim6iWlGK5citszDMIzWa7GxYtnS79ZFpKJABkHTDewFezzJClmbcAXnkmV644wFvx8KAP3oKdOSQ+8QxOfR7OQAwjtBV6mL9W2UmkV7PenXOfXczfzomAXAP0Hc5p+lTYtpf479ooe6GbvGK6F3ZXMic+7k8H41wGJ3RyZp1c48+J0e7CkAX73FPM+60Mha6eezy0ftpN9x5PfO3HAB8JkH4rTNq7ekgTHmS93/L6Hw/v0sdbN5dh/nig7b5u+eDn2P5Tk0qehA2TTCFkzPlBjLuPu/kx9HL/RetTwbJ2UgXHh8AHobzTQf8u7JWUv9rvZ29SAZAynjLcpxSrddiVBdyb/7sNQLaU5856rlZKzmOuNYBfylDp+i9M0s406FlNdU0f2VGgORijwdMh1DRseXBGTVNWSTabKcjDq7awzpBkz42aguN3r135rxnosBkoNtYiGwsO699NnYylMF+RkwLv3B2KWPmriJj1TGcxR91Ru77sHtIfC2907JJmKqyODvdnpLLz83/Rf9zJl1CiUyFt05+sz743iVTtV4+jx5LB4DuOEqkRh4xIq8VYzoA5DCMBotEItABZAAkdk1sfZ/FOB+6fxtr2Ih56+hwaLiefqo4u+FlBf+u0auBqTV6unE7dkPKR9+3o7zo5dWRpuU8y1uGRPzLJQeNCZFv8Eg6+hefdzCim48KR/VEmfs9iWfeNbqLVPcjU6f1t/+wg3Hk5BNH5y0TFxf6jCw7zklFS4dbSnc/B30zNNxpbpMN1ZkK5Zx3pHunb7Beyfku1WTK0SFDe+TzsxIAHADIPtbD3XI3ZGii//xzWQTat+ljnYapcwrPFz8zqQI5uPb4jrJN3uVMWEvKH51/OGtyv/6cHY/Yjx/+9t//R29WEtQLtzewhTgPl3LtaGuCAgmLTx+nEyNCUOMnYqSWaiE6zW27cjo1DSX9TNmeoMFRcAz/XAeKKp/B3+vP21tFbWh5UO1BdHdP3redtTcijWBEiSwg2ejUACWl6Pl5N7haRb8lDJwbz0SB6edK369sgx/TVdprNRits1U6T4PqJIgxxKJvQQL8PK8FS+uVxwOOErQg2rT2VNa6855neQssA9KNUki4K9ra4C1qhnNNNGnzmfVIqUh5p0HMDaw4T5wSySxkdHjM5ALqQ1G+bXMd1p1Ah/1V4zmNJKxo+iX4/W7StuzprBrlMebaecHaec+MGuroDLVKMEqeORE81naDJ2rfB+BdpSDQR60BoSDXVKS1vhMwEX5z+rnBREbBdZbF3h2xOOnMfKw76j4i4tEuAdhzxnOfNX2rKmpdJZPy7HXG3eAtoz3wExFr/q0mpuEAqDOu52ZTPPjeTfZsfGX3ft4pwCYQCc8bDKhGL3jmuKuOBHH2SWOO6Dtbh14s+Tl/1t13AUtFb1POMBHVM4OBJkP1/VpXypw9p42YJKhL5YJyz/0AZhNwpHJPXholFN2FM/NH5x7NWnkPKdde6zqXAIhJc2RyDGCuu+iUy2rQ53Gz21g1DZ6iFc/odbTNesS9FiyLKrNqp6bg1EoHNQAq5VOex9ShXzW89G5BzuTe+L7T/+x8EQBh3m87svY7m8I64FMGoemZ8+Lva4y7BjLl4jOQWb+/yzfqZ8jefB5rz5+tjifKhkFtAwWahA5FQy8G9jjn4dGvPZ/bethjfpHL+e7bKDIGeh/lQ4/knR2YpMbTdV+KW94sT76PavMMdEFtRnXArScn/ZTmp9VjphuqKWVXIChKk+jb09E45MaBK8IJALDFyCPjJ/n/vjdwDFkYjNLk3KRD+n9dDzhRUpwC8Jf2Kbm7KfH3nQz4vkaF3Q4A0/kGSdYg3N40yB2euffNZAlk92I29B4BgXrvl5rTTpqwXX+zB2ieO9R5HZHkslzXQWs3yfa04K5yjbqfrvkVjX92X4P6n/C4DFynQnO2mYGX/M09We66nBP5xN0OToheRmSRYigik3SG0pVbwkYQgfMm+qx3t4zjZ3YAVAr8HRg7s1K5q1P2+Oyl/7ohbZXESDa308X30Jixedv7K5lve4bvIj/Ew502Pnvo8+Z+eWfJFnpcUSqXMoTv57oPbE4GT+OklMNzl22A55mLRwWNLK/kiO5GyEwF05k1jstJCpylnm9L1WUY139kF7H2etbnL25mXT+Toz7m2mefI95h2rMeuOls97NNPFP3YkehwyTDJ4yyeFA2R/fVoB8G38FeHSc72SG9V86HoBJrqgM1bW8vNJ3DFayrx2DzYFMUHYiu3hyYMU/bAcCe0EcK6HWJE3RxZwDUmlL3p1MIB2XSGdlSN70sRrOHgMawcgDULwE5A8okHtbDhWJI5Wcii5qRTO9vAf9esVaTsI3Qffh0drxP4QdBLBHUel5t8LYwOZRxEPH93rnc/gz/LoWFQIXBVfPZ6bUIcAQk54Byr3/jJeSd41yoUVQ9D3kYKYwnN5jbmnrfg2vK6vmAYY20+uQupGeEzIZUnYfTQS2I+U/CrT1nWQOYZwNh4K3Ck4wyoskERCaq6HIEnpOOk/oZCpj1WNlvnSlnWLTjCNbLMYaF72M4pbBg5NukvkfK56GY+pwRPJzJ7sPdkZPhAO7yADeQuZkW+jSt2ENaqViZGrm8YkCnyGxHE+p3U37x+nY0cOHnMhYY+9Tea41yirudvaqRjesCWRsCxuuwkThK9IpWTXpf97VIgVPnDy0vnWQJi503zFiHT1mbBB8e+Gf1gyL4C3gfNYPb1X623udyK1reCfAlBTIFtJ0cbugz/MVYpzZYUgnDA6Lj7qBdksugrMtxpht+n8s1zpNzz/FkKYtqDBw10PDRZklViua3oRcM36RzyrBGDra2k/O1R+LtfazjhfP79MHGb54ncgiZh3MIMErEG1pZx+GmQZdSBVzdMjr/XX+vO6p33FHknKxADSZ8ZMfdOgAS2Kwip3vzZlCoaVG960cZzAYoXutZAibB2TxueQR/1f1TrmbnLFE973edo5J7StFcx3LevT5/6Sx0nu6jHeYp0++zJCqHfK3fFz8WpCvaqXPlfAEZqbsw4tJpwu8x6mstRLiQh/cdaq+TYmsdlgAbmqrPQE/o21MfZQZaGdcbUeNsdB4CVGfaO3KTdzlFlyiUTzGfkeAS+QbP1+dSj+X5rHz/sOnM7TBlvWMjCh8sTdwGaP2bKCwz1V2/Wg0NmULhtdNoVvuM8kjWNpNMjqjzAkidSxvKAHkcAGvs7nnzXJ3NNHZl3JnXNLXFTasarejDbANjszP4OfKuYzlzzqljeLdkDGVHfX/JD1tba+24QHobS6e85LvLC5vVKBx44a8pD6AhY8n/NnhxJlene5zQ8FoaSUsvhTnM8cIhL6+TAXDzePKXcXbo3Y6qe8PNL613Rp+HvsVhgnz1Git13kGvdNzDw5YjLec6O4XMqVl/ZJxMs+nAodIfOWKRrLzuOULRvp3tpqvUGcgHziZ503f9oqABGZhueNoZI22LeMqQnQKLT5yJwb8x4iXjKj1aDXWtj8x3dlItHeHQ8zNY5+rvtWmgi5vu6t/0gKAGP88898rfoW/x/yc7f9HBmUWiiqjCXuKdLBI9OUc2TgcPobeb7tifdEI2mZPvYMuxjRXWkZD2Erqg3p72i/dljMdnUs5y7mkApxOgPltOCffF8F2tfN1monpPyA79u4M4HiO7PFnPyCyDyhJEX4nuy9Zq+yzvBfyEbFaPhh+M+HWmd9oSoqVr+tBg9HBEc/78mcEY35VpsOicZ05GYt9Z2hXGJ9aDotf/8O/9yZuVN5fXQEiHdtbhPyOOR9S+raCrcPNpKORh6XN4HwdY7ech0zrMBaHtZXxZpQ+Y4PNJxFwIHvYEPaloSmHx2eM5eMUqwtPCNwEqz4M4MCwRHPVvHXB3b00htsTidwPCihkB7ZlaokvvSAMjh7zXThF5OZsZHgqPGu9AmgmWV9G6LwJnCsFR/3srXcBXAtpUwGIk0m+eOAC4AwsyuWkjimlFIPDakw/Yr5WEm9NJyZImeTEltJDgknOHFnVXr94z5D930wo/Bdm9V9/9OpCSxvezviMMtaQPCaw2KAHQnL++H55sKaJIwYPuEnwk/SIIASmACMpKBkS2V6GonDND4BbdAQ5u4bT0fArEW0lT/Ql/3L/fOapdfnOAV/pNmHh1Rv3iFLir2GOmdTS3RIn7TtYI0N6oYWU2ajgY8i4KaCla1VFgvN/57hiYPLQ8Xeij0z6yQwauAEqP2Gue9ha9Z5yAzrRwelnKEuQb9DMy+hprVz9/LwNNf+GT1KNr38g6vgOIzJpO3pnyFDp7Si/hfNI6WxHxDnhNd4sXXsanHaJ3gy+f0elAhu/m+X1Yh7HXz7aDkq7Gp6FZkX2iishcr3NLANRkr9NRU84AZGttApMfztnN8KZk7EXPeU96ZtNHyp77bA8abD5hhBMOutSlvGONpwVAo7faAL6NYO4o5WvKnd07WSeLIZJnj3sanveZ7/7MBymvl/hD/7Wu1v30s3B6ZmQKGZJy7sYMKcMzsp/AFHrXZ1u/p5GVeiYBHPJkda7lVWYwKfqoUgZnquR/9SwyMvIZ3K1q5LtOnDtOuSv93A6AO1iQ+of118+grexWzzO1N8q/eub1OADKua8u96bxkUvhANJ7pk/All/mHYjeTBWH7IdG1lnqk4L+0I/wuO/slJ16j5GoMlEFpMOR7rP2HUhGPyltkBj7YCMxs4y4H9bvZxTo9xq0fkW/HYnPM09+4l4yo0r3Qv258F2PXMDpcjmAeB+GwNevP7Vzjgjyqfs5/wlstRNuIqlR0jm4piVZ3p3o/fPi69HdODBKp5aTerINN1ABvdzBpdSV5r8ut+tsMKbP6Ptd4oCcWyeKv1f/lYFXe6j3fFUGwUf1Vah/Q0s3BpR+bIOT9HboDX0E7+R3MxBjyWYdSFP1fYbpuJ6R9gv3qACGpgvYFho8MRm2TUHtjH6WfdtEGKTj2xk+7Ufccm/k9kw3aPwbDoDUT8ghHI0jU+ll0QGidAAMzbdDCHkDH9KLjTsiewkeGodQZAUd+jP0heRbOABy/8mTokOa2oPZW97kd0a3dAaAz5QmlJtZrfU03WeGRsr7ev844a5edtCHnQyWIdhFPAP7czEkASB/4nAA+IAAf05T1piH6TTrL52Kwk2zJnI6GQDUIViwPDOiIAw2AqFBICdRd4p9N+iAwCD+PLT77/n8IYIAlxBVggIJlnYMWZA4y4FMgVEI3TQtjboRmq1ttFZz+9NUW84OZv/+q8cupieZdXvExKac9o3YiJg5qdsJWgKYmtRJF9q0lnlu9z/IbuWcG/eUxgNpVUTjbvDAdw/hHR7YZVScPrQceV/Pmw4AzuolNPntAEj6gU5G4YZnDRCewiUFIKAFAXwzJh5vIiDQD3uD5pOO7TlcI9WA0NFBfe6qd22yeWr4cnflAEjACcjkTiixIIqSAjnP4D6rERCXQbzAy3CgIqlSXBJCZ70u5wlva1zf4Unf+86zz3fsVTddpwWMwooINko79wlvpbKs95XwVAq8y+gO5ccauD+lQSrdviNNZLQQpY1+HfU+vMQ4AKhBm7uO0oflLZ9pRqMxwEoRVLlJlkvdd5FGrmiinQDQ5g2e6iM4AFLZJfARD1fWRBm+VzbTe33wHqTPmiYzYh0RouHHNhVNOsYBUDdjJ+T7RpQ0VFpaD8XWDoZ0JIzeaKfh169fBPh9xmuwUpbmd27XbZ+fI4bWB2VwGdgn7SNTal21dqdMb6p4ygRAdRrx+Xvp4XYewa/IFsB2Gqq8m7hPgc67R8fQ4PS58Llx/rw/o1cJcvh9GvvoRNOvz7T+hA9YOzSTz+u3T0or+7NjfOkj919WF5kYSbuURfDM/N3of+3VDh/kyy2/Jds6a4vzQgfMGXeNdlF99hWYDK8wSNEjqRPBDQdGqbIvZZ990p+JnSyzLO9ZL3vCeMUBkMZE6lvKyeAZHCRMOUk64O+iTZXEbbNXQDcgdpx5HZXSGuUEMHDOZ+XaoBfoIvmA78jZ2pHMW08h0xI/ogOVQdg18vu99aAaDu9Ej8qgoB64Pk8GjMp+MP6jh4jX+ib5yN3Un9D8IY87G+9wAOiMLFtz39x5lrzQABH6SRm9/CNXAmSqP/eeN3PDz/A7iXbn5zg/znQykdrA5P7qO6Xfcr/Vy0JnHeUmLGh1ZxubPefdTS6hkTMd/ZYTed/1O1KtzQeV2eWsAxmc4heP1GNPNraQ2x4bS9CNc9FkoHdlrstzRFizN4zPwFhucGpn4C3GPLE7ff+rPwbyMw3uelY6/Mwr1RR6pxDVy6CJxLJktVWHeYxvZMd8vgMQYF1kyX3m8A5yZ2SlKax7LNSZZi8o5Os6Flgfk5cadKlvUe0bYxd6yYBr4rGcTATf3XKR8ghVoobBj7xhz4n7Uk7CDylnt6lplFv3xCHObu6gAwgjq6NfC3KNdxzZPWE31ueqBFt0HlO4VpbZAYQDQO/qoCsypHoMpAMA220wwH/wn/8D26djQLqzNwuvmrpbCelQqhOq/m+9l8noNMEidTMPd0B1dKVMIoUZYFqn1dlXeyizqF88pN5EAc6JAxIe4e1BiCJURuGMA8ApFvifZ2RI1NtzkM8iJanccgwH5w0A4N+1TxkMr64bToacv6v5B6MhNlpSIHEBkU9DBg/qN0Aqd1vvX0N160n5+TBLRA/NEJt+mWCQO+COuFM9J4w0PpdMpjKAGJ8B42U6jpuLGahy7nQ/5g4zIgowvsEdZzn0mqlslJb0LwFnMKHeHYa6IsJXF3wYFACc+yx+qL1idBwOAEmrqBFs45t1Jp2OcGwvIuu7gYQ91NvdPs8OQH0L+Lw/7jA/kzxI91omFfA5zpw1189N2zVvd2uuoZ81gjs98qhLm9jDeGtHMPfh3Hu46QEhSAfwOidFLxhnF5H1pOPZR/MRkdUfXbs6/BUeXWgTZ6BoiEwLnKQNfk65tf01kE2ctQ0MUsnfR25GmUQTTUnnVsq3Uvd7nZ9xp7/ns2wMn9kDqVAPWohU1eSBzIzgWRjTJV6psWWN4ttp2nkasMiker7l3Xlxx1o7MIbjFr5HRrh/x6YKWr5Yq7lMpABudclGj3TPlWk+W/1vtofNGq6bTQANuHTJp5613qS/ZgpnggnWmiUkty7NCDKAqIwZ65VzTF3qni1XaGpA9jXgyPKSlGEAyPtcU57wOz6b/J3785vRY3czOOOSBPD1acaG1tiuW+5Zv1tnp9w3vZm/tvHr9vS418RzU1fk3+sORKdd6kgECzkn3dsRfGR1fT8DBOh/cI6iwR3FVZp89M1J3kia5efIC/jV5StrsMMXWrfG5dlBsw4AN7DMe4ZWxMuqU8bAsXGcxgnlSTOWqgz2rg8HbCfe2n5STl8VFVwNnQdbRA+AxA4pS5IOOE9KvbZBGI66dvYp3dc9Per7dS7glDqf2h8Grh0Z0QhwQPmPGXU399j6jciyKbxVF6PsAPp9rpTyaB1dlkb25TgSoiEjZ3UGKNrTGEol5b5lsuU+8rkMjMRwtwNGGKYdkLXGkUeNT9NJpvtlWtA7zLgYEOfklA0MJs8Z6hvIgjagR+5dsqBslYcdGcXbCjJU5tWXaq7mspl08on+24iWU7vv0bZBl+qoNdmekZe38kT/ageHMwGyz9OWQiE/0QuWxY7c+xZMjx/eTh2LfIcWkBs2An+o7wyyhci097VlCnUvv353BksZzElXc98vL6Zv3a8dqikzfwvznXKwnahdMqLJaNOQ7yzR0rlRMqHeS1USUyMNfS7InpQFnAV/pvMJekCWgW2X5js7pvkh9SYskjqL97I/1vOMJ3QnynCKcvYsTy0+79KWOa9oEsxa0r6Ap3OdKv++9Ajr3IkTlp0lx6pnkfhAfaM8Qey0g6xPh5f+/f/sv3tL77QN9p13yMtT8GbqYAJ+HVjUzBRjHgR/1WvXM/HQriLbCDWHAxPvpEyvBgMrBUTIvsNTzobvOqb8fP59Afs2siCiloQGQWcjiSSq+rvOaDyce/jFvLeRqh4H7XFHoSSx6pxmRODpAPC7/Gnuhe67zn0+U1BYm89mO2mmsLiZysS83a6JbA7RhqOB/WktvSbuGabgrDQft0fC1PfUh+HoG2DHw50SWhkAnGEak3y3/ryFS4ImmI7PDb3fedFkMMxc9XZE5AzfJ/M6ESIIKQMl3xHnmO/Weqi5C+Y1rywAA6BUih0KQkqg69Z2/zZmJlUzsl9ugZsgMc/t5qlUDDQI0n1GuQtnfK+5fl7prcU3WZuUYDUF4Qrz29DLsWzbYDLPsr6LccR5kT7GWX1GIUcjojwX/g6d4wCYRkYRcKGmi3M8AHg3jRtajdTmBQiME9soKu9H8WHcnLx7Zv1YYZEBsPR/8pPpT89/dYQNGcl9JxBJHkplfH/2bjjkFM2t606+lwHaNh8/HxruVGHroh0jVGdKw53PnbKZgPYAJ+1sQhniFOK87TmnJMR8VPKkZBEykSaaI/daxqqpbUVra0TgZM5hVFl/1vvW0Nm0Tj2LqE/U854A5b1Havq59JrZK4ZV8m85qIrWHP1/n17t+0TGvk//HAdZAzPoDVlT55NRlzTwU//kfXDWy9Nbw6w7UeeClo2A4+lQv6BXs5Wrg/rXnx5ff/ppMvOsNwF92xTOd7FOLOiRqDcOhuH1Nl5S/968MDKwo9PI5zwXeHactS3DRzd3nx++65rgBpQ9HaPWJGdCY6d0Jug8n4BDRpkWuEafJW3UM8gco44YWZCynnVp7wIwm+kCzZm+3QuDme7crwzGqjOPunDel/JrDIZ2BkJjrPn5uC7Lrsy+Sf5Jo21/buzC+mzXRU+P6GeFzMCRA27UnWIQty7FGcy6B/ONDCMzalPP94wsh5d2N2JJGSj8NOvuvgjQ2vKYHQBJq8lrvjO5IrYLeKTz5/fQwfWdcj5iaCbWGl69xp+uTD37UhGsGQdABzz0+c7KSfpAl7N/Ppdy5PuP78LD9DWoDFqCMsacm4K9+k8FpFp+pt/L6JfqPKPW6Nzcr861gzmlO02Lbg5b/+EA9ZhFy18yUpDHtmc+dLbxOt/y/KbEooN1twNA76VPRgbGqhm3Jjx0E+KwNcY+aYeC6Lmz/NCl6EjObDHK0g72xjhYaEB6TfYYPEJfijb41cBbmLHr0a+AFzSYMg8dzp/QRq5vf1Yd+LcvAIb82Bzds4fz5n7T5qnPEjzinchvjwR1I8x3zwjHO84jJHviW2i8no3Oxe7N7Dn0QN4LfTNwKClI9LWmijg7sf6r/gjsx/veDBWt+W/94T+UA6A+ZLCu49OX8yAQxv75+3qqAVeROqUXqEbSXvm8PJ6Pw8GHv94JDqm+QwZApuVAmL8FhPMyk3HTAcDho8y4RK2304Y0a1Vzg90YBGDF2XT+y6Tb3oRABJWadYjnPE+fDcLa9fVu0JERA/ahz/a5MmP8NsT9rJ2/S2SAcz322lFQPOX1XWhi9hn0QBqs9hLee+2pa74AT/OcFoL53gMcdjftOnfTiR1RVjhW3HjqM2JJaUYyzZx51EeN0MvSDNK5I0VoAFMfNvel5z9J0afxDKByo4fvxyXa0bYpw6kw9u67EU6kJN9KnDWJB9ozDf0g5OAPK5uH7gWAC70nLaaQuIFw0vQA3xbmFUHOSFCOeYO/VmZYxlQ0pYSmDTk3IrodALk26H5lUoC4I6NnU/2gLSIUtedSxvwcevmqMSyGJMmDgCHRQ9dr6v048vgThx303Y4E+Bt6qnMCFGSKYYJFInCWgzuWK2nbcnTrqjkT/pxzQz5cYxhTgYwDIJ0Y17QOzouzQX7kz4dH7iyfD27ymWDy5H93x81nzb7baLNSLIPPHXdRyPVMHABEzxfobzSxSohuWgLEmubW0NbUhW4cZ7n1OmUXekY6P/Gid6YA/Maf3Bl7S77hnj0qbVPvV2dZF2JQJL9mKUnKBfbEGZXir+ag3t+OQE1diExNp2HK+wRVyIT6/mY1GDckGMvnJ98u7549ASoFd2tjF0ilbkAf8rPi4/pZOQB+53d/96jVVV5il7Shx/y9SR6aZeEAASw9W2PSPfSVd0qjLQxFgBrnUmdVv0MPIg8Se/B31wSvA2CzYLqh3tHIrKOHF3DU8zsbiekWSf+cie48aMN72nnpfMd37VpljIO8V/hH/V416SkagXWEsXjQabsF9qPmNuqc/fQNYKQOknc0s7wAACAASURBVMkaTXB9D95/NliEdjGwatEEt+AVsIu+HJkN4ttuCMZ9oTu8Nv8HPBaObN1Dts1tIORdN6KWsZq0bd9mOLAbkyTdpYxHfupnUYPs/Z0OgNTp7AkHQD0/HQy845bzOADk6IkSgJQHyPeks8T6g23ITiMCjnOL021nb8q1zCLNe4BnygFQtOdShk8POQCKBglENXZkvV6ro/bcKBF43UsQN/eEgzdLZLXG5p/tB3D208Gg485W3zQN9NrAvKLB5h8CJ6lHdIfVsyqyEezkZfzhLn7v5MzcYS3sVZNSxkh+z+fILZ4MruFsKmuAfmCUeGTDcesuj0ws70pOLKuL811tD6TcLzSZBvjycQdLWFhgD2Qw90UwMfU+cnBti22smtir6GpLgbacQvJeMdVyGvUIQgLcYIrWO2tPEww5S2XzrnOv/Bxarz+zvMw/d3N48ennz4+vP32VQ+W5A4BeRNH0uaYAnIduD3oCvffAuD1X4bGBMIoI2MQQTYNRvDEIRhO7x4BIqFdZgWptt+WLo8hnCQCKOP+EMFK4QkBDNJeHiYPlwpfhz1RsdeRt5wjNV0ZBlgKmScpvdGrXOlqyJEP5XCGG9YKlAwBBegMLrfUjTcJexou4SrDTijrSVOCV/9JIXIbaRpDLHO/B6QIFmvdtFoJ+15F7AFBGiUhHznuRYO40dZ0F3SyP7vUWYqQoIXBQgvWumbygemEbUMd9hgMi93+vZQy2MCx1Z7OuMzJnO2CNGMpFMmUM3tBzFC3paKDqDzv1MupFWV+B/QJOrBFAztnqntrjfwMGFB44hZS1Mdaumb634knwkLx1816tMTulTmS8z8/rGEngWnJFi1xqVO9lmkK+Z+X6Wqdp4GG8UptZv0uQXfTOzzBYcFSgaJU2qNQ5j7ShHhKQoHuDDoRbrfRltJNN0407507a4EXRjkOJsXFSHET6N9vJd3xCnFVkGwHnPjkraCPvRbSv2nTXqgN0Ats0TZ3REdbM+aRRkzIbWrEj8jQa5h10pW7Zjj5JIKE77ChIvptoUO2VzI3abzpDkUPwz30OyHRHrsyz3CURBcvWgPY05WnQkg4A0zVj17aBYT06y9zgO+RPyqEEyjK+q2yrm4+d9N7O2wZGGUGmy/fNH7xnnCSSNdutOu8e3pbJJQPynICA3Lz1K7LjdjbeOjdpM9eZMgUa+9ERsi2zeJ/5cNctGpAV4Pny+KweC0TsJkat18I/e8crS7xGv4vJMtxd0mI9O4HYzUOl73Ds1e8wqlIPJz+lTkpaMefbAVCRJbIBZm/94vsM5YBoZ2p9RDwiIeHsAGQivOz73ia7hgekN/tMuGcLicP03eh5g1tHP1vWaEKTs2d0rh19qjP56audd6rlD8c7U5gkP3siyWamTHqQm56FTp5ymqu00Xe3QSeM+NWHjN2r6UlVdrijFJ3k4P0mbtGZxxiy6WPTZ1k6IWkEPX3QUUe4CdwMHTx20o0MvBrv1w5x5Gw+78bi4bv1PbZhy3eh39WPTWltrOCA5s6S97mnkTnRPBU6EolEViHfwamfOhtdNCTVPDqBlcj2Wlx69sEYauwsHTk5P5Hd4xIAUpzx+tFhavXppu27/v7UD7NvRlrSg6Kzi1ibG2rWFBkHqXDc5xkm3fF3sspcCubeT+jX20hNeVN3+uO10vpbthV26QaGuseQEXyPUcLIess786h7jLzYkJ1MkCizfnMPhVtm5Z2XDGbflCBUsCn3g51XJ4QDADkl3cN+mv7ru+h66POZPBXdpVyEnpqHLefa+RC9MU59RXBxMVnaaLc+z/WYL3zzNYoQfuczynDAYxj4nqwU4cso0UQugyVTz7Jm1gb+/fzZU8jAtirp+fTp8aMDU2Re+52nfNczawpALXxfZuKoRdRD3Xhqv7jgr71O4XmRtzs6SJ9AwCmpbLre4Yjzqzq98876kNLpo1stJQDMZWS9+53NVjiELiknAeT93vVS3wQ2ArZrsemE7uYbOz8RYc1IKa2plVQKPTFCe+R59xh43awEAa+GMN20puYcw1gGdXiJIz3psZGFAg/MLs8zYA52OgByfStoXZsOo21UKI3bFUcGs29KDzscKO0AYA0Y5nUO8iJHU8hRTlEqQkNDr8t7ZUpCCRvS5WB+zpJ50Kqba1AN+L/TvUh3LgG89UpbmyvGaJ6ADzYzYQ0eCYfIWuEs3f/CkTHOs9aiiLfm9W6DqS+fXZ+Fd920sAKZ+fFDI1FGo8MJAyKVOefnNWYPZd8hShsBl8Zz8i2COBXR8ffXt3EAFBhnrjP1xfOsiPSiiElXJKJtujyFIoItR8ykvNI9de0ed7ljf84uuWnQ1l0IrL96XEu9meYyh+LoCOc4eUhz67rUUt4YaKK3LoOAx9QEruvEFI3q9apW7ofrTG2IOvqVM6eRRfBiGjIAOs73Bm44AChNyrNNOVRONSLoq+jJ8lpZw7trfaxnmv60J9z4uQ2INj5Tvo4xEzTMeLEEXdRxW8aEsRJZSESGABqmaZTcOQ4sz6j4yT04XFpg+WxjaQFaRpGXxxaEOHPBIMZnlEZ66qWkVe7MP3OTtwL7qfi5Jz6Td/VsYgjnxtroHUNH+Jtv4Pvl4U4xv2owOYuMwHEf6PC9z5UpCa7yXUlj3JkArbJytqnSytDlXfSgahx7Mknd3xEd7JpMghfsDzBVP1+9a8Dv351leIkN6jPFnzT440xS/nkqRvGxcRN4yc/x2d6Oq/x+PfMAnJWy21lSRdDmNZswGL0T8TPBjwOinqUzIahwZfIBrLlHSsM2A2N5aO6hx/+NkRSZigK/MahAPNCj5epd7Et0XhloPbIWntD5d922HAmkREdvKNF1TxqY2jnJGXdfWYBvHlweXVmQDuB6t3GqHRRubljGk1GC5GHzM/QrnFJ76PF/ZDk4wyKizZE6Dt8m1rJ/d/sXiY+6sTUypPZQfbeqv4VLXZ6PNkx6ThevaZSGf5Zj8IlH4tErqqc0kBHZRJnrTV5UqV+fr1PZLbc2N8IPAKfgAGCCytA8FpOCfW+u1W+s/Tq9x9YgTodVM+1kE9c77AAgI7CcOlt3Xvcj/ri6vhtTPHTOOLhMi+l8bNzbafU7TG9xnRoQ9sbGaRU2h/XLNsFE5owDoH7X3hBodHgmyj05O2dXetLHGJn3+NqWayI1nCQ9zYJyNLCyezG5vEhY4xrr52eck0iSJsxL2zdAsqpk0JVtyvnjAKjvQUMaYd00iCO11pL9LxKPbhbwTkTByCVjSnvpbF3xgvB4jghcHsRxg95CF6dDevBq2ATIhKI3YSPFBBYvwQt+zmYkgu+N+XY8MLTBXc+dXI0gq0QRvaXsJzk4PCGs8K/23o2KyRCyHDttZM0/KTn7+3/vH70l+GIhXujr49MXd1L1DFpqI80o98Hkv/PSEMq1Ur3r6Jid6nAjzgkWDTrfR84AErwrFXwCYivPvXSau1hhlwcrPWD99z4wKbI3E1tdppsyWOnW+/TsYsJKN7tSybUGXUjWKJ9EwtgfnXsIYWdCmKgyMpkCGmHrET19obEXyVrKNWINAIUFNH7zAoFVKQDSk0YSTJ3NO1D8OpsgXkBUKlefD3cevmx1Qt50m6WQrXWm1vjHd6d1i8hJFey7JhqzBtSmjif9smZFCz4YlGetYNaqS0hGExeittD+eDs76wW6A3QxXgzhXM6veqL3wz3acSCDcaIeW0OshkQ949VBI9pxns4aCZ7O5klj8l5TcmDyzYJnfyLB/SiljvI4PRq5sLXF5pGIkHT/CuipAMLQd4NNn30boXRabocQoAyjmXWtct0Uy8080KcGnEAvplHTvZXZlkkskDwjz35PNLV00eABhKBDnUcD+lUIyM3ueaE6eOqbN1siwXqCWu9/o2h5l5yFHRE9AzhAadITjocCmiXXn0XKFuSdsokons6ve2CInluprDK7FeJGan0e76fEQKfI7JHbHaXJ+1f/mMuzn/cMjeZd1pWM3OyITn3OGUY9w7w5nNrO2v32HXApmL7TMwANXHYax8jirgtN2vQdWQ7ZabugU+CPesLpDG0DFUfYdkqmZnQdJIBCGzTu64BBMHzSY5dYE8ZV8gSfTf5/JkN59m1Yc+4nn20kGd6VI+Z7jeA6y6XSiMhn3SnqbuDVzpqOGh2YpMvRyEh0ppFBL3pNd9mqp34mQEon8zfXFnPmGCN1FhjaGGLcDzSE/tsym3P6TgFHeNCAvrNKOlOF7vnVhJLzBTQ+wz1DH2oC1UGUNkbmfsbR2BuOXkIt4VvO731YZnRGQvQtEY3UaOIGnenALkO5zg26VZd3KSrLSvoZ2Hm+o99wsh76iIyqiOqNLsKJ00YKGQeA56nN7oZ11sFEa9nxYtJtMNz8085HOdWiqbJk3WRZnHIWvZY47XCCho2p+4zswXXCt37v+eh1RuBN6wX065bgpGGx8td7TIebs5hs8HUGuz7DlIUDwxOd7HNWj6bCZqMn14mW70wjyu9Og+uh6KT17Wk8OnsE/d3vIVgxhu3qFOnXmC5jK6zlYgdZsjEeumP0ZDTkAyv4cT2CufVTTgmqs9M0oKj7fmsjvrCWdeJm9tY7s5G1ZGo7zG/j815f6pGS0/X7kgcERwmG4cQsHaSJFa2fwGP0QeLnvEfOyb5jTUOKQBSfGRke9hNYpr6fDk/LvJoI5XsVv3VjzXw22GbW13281H+nU9mFCTtYiCxdg3mzO9FRib9L/lhW215VYLPsqLb1MuhinbL9F8Dv9T2w6dLzGcAWL7WOVyl2ly2OPdL4IjMEvR5KVd0MG8yDzCARSbTTvRv4nDI6OjAiHuoMruIoOQcqgNblMKXXXn58l+NO50GwXlOMnEH34W//4Z/IAYBBkkpbijK8FxYeFj58PgllDQAfKBe3yrC7LE+HZ3dRxmt/ArV9hg/MbHko+FD6EGUKXgm/8OrBUHiaBhRdxs0wA8InQCMpHQNEUUxhbRxneTVgosmJxQzjBlcr2Ju13v46/wVM25zRygxhiIJef+zcC56fBlkokjHIAwSnYYF6ZFsoas5w93F2a02QxF1BvJv20/toDcR7TT8Aoa2BHYUfJRzTrbdqwGJescdS6hQPgw5FCH0DMmAyM7wVHIKGKPYZWdjZyNrry46q8pnb20hUK3lAZ9glAHUWdQevFQHucW2MvULBovgNWungu/SAgN2mkKvwuSf4gn1jBMKr3Cvnkd/jZ/m75H+dMwDu4DM66j5kOKUi81rPeb9rzHcTnn6h1jzZOs+/xz5SeaZzADo2QDnTFWvv9Jq4z8sAxUAMRxJnVWzHvT66YRyc5zvp9vOdNjpG7ThIdhKExqx2VN3ydRvTZYTT62P9e36jNPrZs/dJjd0mehhxtbdSggUWygFwy0PkF8pHZxcNRAdAdIMl9ldyM/kq5avl1dksJ+/sHf1dzSoByvc9l0NtI8gexZSAGfpf/t8zZH03iNBaopeD136OtZu01UmpTvCKTDxrQvc8bPxb1tkJNesUkaJnY0JDC+Kt68Yht85teEE82k5qfqYXzLjwdbbW34igcbb5JzQInaWTDMv5dkilDoavbBjbcb6A67Ujxu0QieZ7tx5PuhpnhCbf1H23HswsjnYGp3wbQ6jLudT4iia9M0PbnvfENRj1fF8yVIBq00tPg8CyGoP9xFR2Flb2j8sYHGCRkdGZQmkwW55s1Ie04eSX+ozO5KNlFVkBrEl76fPIc1yRvbplMp0iCm85LOqd9H09R52uKd+M0YTVhb2Bq2RsO0JF68Jam476MXp0pL4ZPu/n656u7E16s9hh7140pOePsXNkt7bcjLOYyVIdRcMJXxeyBvlOjxI9N/sog6LK+YiiBwaEfm86Flbpz7FueB/dbHm6/RD4/eJon+Ett3Cogls4z9PA4J6i10Q7AJyyvMEUz5pv/3Y3O6vzqnWzJuurzWJJWpezJ+QossPnakIoeVbPFJ+OQ37xG1HdKWXr8Wq37Pa/nZmF8xOMmLo99aVlI7wOQGiboZOERUduvNI4pu7busAWSXezz8y/SWnfchjRat+7+LsdDURif0tvKgvko8fJuqQne6YsVk0H0e0AOOkqgmjMlm9ndGukg8dHhvQCT9z42rqj9Zei4d0wksaEHdwSGUV2xJ1ZJjkXPTvIZGMqFpjEMqjJEp3YMlwOjcLVyur64QyfdubLadJ0iwPXsn8d8paj9Z3lr+GHCKSctMdITbKPzsC4s0DWvrOtgjN4bemU5/PxwMl6Z4wgll2okuky7j+oP9EPj1OYjP3Kpi4HgMrKxMubDVPUqzP+g7//j02KUY+A0nE6P+Nezg7VY8BEs6oEIBiCKyjOFMv6eXnnqotyGgQJltdYs2ePdSKYEShpBKTSq8/j4eK7EOJ7hd2XEmmkMJLeoywIj4XJtDOePzHzK0W7sgdyfQJ3Qw+29BFQIsBJAe+L7LpU1p2CwgaMvV16B96D6ELKGaZRWe+pf8MAfjaRTJSATuyI0uUZrqf2vNcEVHyes8YBMMZA18/iqRtgWJHgFk6kArHHNcI6a+GIIJhz6SaNYcD555949YqWeEetC8GcQCidH9DznEV3R7Zwo7vsNsbSM2OOp6ISH21cKj28Gbje8b27tu7dbFO7jWyekXjH/rek5eblFLzPjLBnDoChpyudjGdDa47SkmK1pRFObzYwII3RzKvVHPyePCzgMlkAjrKYfjF4M1qEzDIzZR0z55fyw3/fdErA1N0kjfOoM2BtGdXTfN2uBxfLdZYGoEveWVrbtwMA2ZrnOo1bqvzpzY6SWl+ONpOD6DCam+ZvxRCOhVGUU3vvOriUH9BBOQDcxGdTRrljznDkaTiCRwZFgyW9N6L0fCblVf4MMJANJOHPXmyk83bE6soC0J7CAeDoh8FpPZdnJ/9a1sYO4uzqp+MkueQufIyDhekXlODQWAqd4fMeojf5j24g6lyGII36zEsYFz4Ly18iSCNP2/nrNZ2pfbqHnm5AVsec+/ql8keTkccekXF1bplFVc9OPRJ5IWfdeFw0NI9R42j8GtjlQMweIAC/ZzQJ3S5PfHyUA02fDTAoedtZUXy2lqQ1RCqk7iN61kifRpCB73Kn40Aonrz0TBp8OCQAw+hEgfROUaaUpvarKFo30atbl4Glfm7Nty3fBxs9aZZXzYm5HxwA3CcOALLF9nrWGMygw9KpGUV7iykAfN8kumU6m8nlKD/05+7qO6JOernpu0DtbSQjG4xv3G9F/BBjtvQZGY3LH2mwp6OK/SAHMkNrjM+YACBDsoH6GN3Nv9IF7XBy6q+NQ87p3kvKP9aBQVb6Hxqj0dhme1p23I4EcMY6PcFfOKVXDw/Nj8ADpY4FNf1RVLoXDgAb59sYzXZ3OycJeokPbETVXXBW7BndmvgPnex0dpdeuQ7fATGf4wa6wMdzxiotO/EO+rmeoJKKHvXHfg690ovbnz13ADg13w4C015n6QlmkwHgsdQpF40BzRdkBCs7prIeMtBaT26nGnKdP/POf/n1m5+vMcCeuEGJB2VQ0EnqqBDBQ0PQH+c1/HI5AJJmh56f0jiO15EIcogMXqrotsYCvs9YHDq4sqbpITUYuGvZl4ftQF0ZZGxQfago1/pa433Vj6RKPexkIhMB2YJ8IAvD9qozIeEt9GCeZf7dazL/WV9lxu7iXDJuwGbGoeuEz73Uu3c08GUfNh5wibwzsAp/6ryZAGfhaj7qM6i/z+jtKrehgXfZtX/nj//pOAAsY22QaybqpFBYEJdC80HTGd9pXqlk64ABSUnItwE3DNgMlYeAMAWACNThMYtmXwBknsXl5iVhRDwjaogKYEFH+zQCSAGsd1UDjl9++cWNMzoTYtJ7xolydVufBjsWnvaAbzQPjzh7dhqMPWk6xwZzCWIBFCjIA5h02hJRPfbI8+vfGLxlcMKIFnR45jvNmdKL3isKBSGdDPDMuEyBNmd9NMOotBwDgFnnzkvs+rVOtx2v+KtSyKCtO1U4FUUqwATKMOykKOa4pPYIEi1Ob2oKrVnzNJGx4YdyynPP+yqDhewJKfvoZPzt268udYkmKKkcFjibmpVy1Bk0txJJfuPukz/4ewKWBH43COQZliwpgjuyK9C0KYFEqjCoRhYIzK4BsMq7PfitGEnjdIQPGQNA2HTa7AJNBAT5swIcgLbjeaANRXE6EsDnkWF4qecsO7KPcWI6emnD1/CFkgvuA6MY4Z/KwhGPrb2z06nHhgZPQHc+QzeRNCg/M7KGBtoX6O95dnDKSPZJAx+en5kua+g1wG2dC93oeQ3iee8xEjJBYgvfXAPy7EzHi/zYQ823syfmNg/ddgqc17BNNZFH9U501EnfyLp1snE3Wm73zuCs8rs6GzVI2hngVv5r5PucHKF5x2MNeGXgT5lPt6o6ooiOMckoJnuleWxl4PKElt0Na+vvY4BFlDszKbTfpumRp9escfj+drovHbRACGdhOkFwIPj528dmaK1SMyMVuM7WPM8EmC0LvPW8/x1GajhZXJt/OrYY37Y67zQsCS2lwf5bchDDNO8dWqHTOjyf+tkOgK1Trs9UfXzJcZUCdXq5+Xtl5cqrHuXU49xE352SXHdJuULe5zhIQr8vHmjmjHPknOEdnUHrueR/p0M78lXvGNAePU9UMjkOAHTfOgBsJGX52DYhBN9A16yLFFiPHVzjs9ZBYIo7TL3I2mUYEpkuHuwsLrXQa7lLh/LRmf1z6auQvc4gPlOI8+xnzZcRVOuru4JHkVEZmFGPoi5HgQ5JZ5ahoBpuY0Xr5XMdoq0yhshMRHmPU0fxZ/0UB0Ce14wYZjpEO1yQ0m456OaNkucx7aLe7clZ7+XvZKO0U95d+KGJa3b83Ad8vuNC4eOVMWXoVB8i10PXe246uPWg9KkFvv9/22W1JjAgqq5oxtMoupSELvatd0j1VpZjlLf42Mth1ZnWOGR6CsXoz6v3Bb3QcGSYNuyUsHwkuLjB0ff7OzPE6vfo9pXB1jOZAZB8rnNuMZF6VWfbPa2Q7+pjFn1CcJDreYia/pMUf/hWhjplFASku/cEX5XxDE2EU+7bt2+yzerd1duh9gKGrJ/hWFAApx3btt0Wc6QRn+fI35GZIzEHb7hcIB1gliPt1O8zT97ORuazt7QVm2akQ6CLdgB4VLFDf5/4HTQV9ytnlGSky3DldO7gFQ7zD3/wx/8Ed+AaYX0JCEMuqNb0668VAQ9hHx71+hzezQT2KVQSSFDLlEYTh1zvqI1WQwnVCnXqRwKDjJTelzNMFUQH8eZ65u/RTCPTaUiVLyVdiuJbzPWU8KWp3VVHWswp4yciTkr5D4C1wsdXwJ5xAAgMVZOUSE9EEfCzNHbEhFFXSwQsCdiC2XWCTs92jdZG9Lu+pj1FLz+6m/67LBF7YUf5RIrPMusaavxslHdEbEhBpcRDzw1bAIVqgdPKarz/NKPpCE84K6wcLbQxOu/zW2+ylacNNgt/aPkpkItaXZ1vM/tEGcKbnrwgMTgd0isiVaDNCrwcMs8cAMkTA6I7mo0DIIFq3vec+9X1f4DNBdwTvNd3Z+1h9HMf/rO9wGW4tgGMUfssguG9n6oAB6LXbeuVTvn1I5/pZtKIZ3tjliE2tpBXvo81pCkhgmcyIuH9sgc/NJ/DewWVutuz+LR7H+xezvRY7oMmjilz9H6iHK0wDeYsX6G7+px7joRTQCmnHSFRhlOXDLiV73tjU7WQbjSYcgTguEbzNrJj7TJQe4xgprENfwdgsQA75X89B364Ze7NJwdoaFmjR3bTG75f/Jnf/fjZ9Za+N1NGylj0RaZB8q4BbDGiNvmlRumV/jnps1O7e/zlNFxr6kceDy1HYyXxS9O237PAzVHF5Q0DahvN6hMSZU4GSV1qco34KwcAPFzvI6KYTqspX5g3Lj/ezjPkBPR+61xKaG7ACDhXltOkv5q/iXaCK5B/GHwEIepMnKHS/XYOQ2tTarlP5NJEQKaJnkVu7i35/OaNpf/ubh+y835GNXVN2UR0h7Uk4Bb/tQOA96+Osswjdb7kg/sCPN+naXK78AHoJvoWmUOSV5EhkA4O+OoGuSnjDUI31Xtrip0CX89L8IuDGPklKo+MhoEczcvZbwe6eUpP0f3cvGR+IvqMvsroP/ycgB7DqqXGyvtJCd40ci29sGH3NBKt9c901h3BYd0Hn7VgkgHSfTzQLfBRPT/5lXUKAyrTI+9/TW++ZyfjWS6QZydnWkwDyfPlXiRbylHcexxZe2Epf34n46xu6MkS1HIr9bpSjD89fv75p3eOOBnm0zDbesM0dpboISGtz08HQNIrDsPyl00TxwpeRl+iZ3QwuJJ7CkdUxSnwxfrXdhqp9KdryuvukcM7pWIj1DbyKljYzd7CxuAmUxYnL+oOS79//qR7Mb/vqHbrQJyjnSF3TeRBb43u7d4P0B69TsY5sUp00/Xpd9N/Jn2b/jOj0/Sx0fW+T/Rz2AiSix3oGnkSDgBw1eePn2eaCLSb94qMqWeUE0AyoPu6lG22gQw36xQeUO+CL48vnWGpbIHIJEb+rz5aY2R0TOtu47bt0TF0OU3AsZOcGWFeb2OcnnoKQnnHG+za8nUcGe646jR+nL6p+7S23rPsHk1iqRIA+MqjTuUIaGfdhz/4Y5cAAOZT+e1m7SlPYZSACwKr3xPx+y1Al0DCl2PmQjCmYoQJ7NXeFF7ekWAk15YAPnsAPBPOIkQQZEuJbIpV+/AYwBZy7rinTxrI27NXNRgGBwbkROCpO8GbDzhF6HtusYmk7o9GGHQ8nvSVJ2PbINABJWGkYaRwbzdwSaWDIiRKLhATgFpdWnt0CIAyDR+UEUAgmQnBy/1MR9AoOXnnxPBpHCNtdKfdUJF7FNh/i5r8rgVMejQdgrXPhhvQ/ICp9gC7uco5QzgVNnsxCOnoRTdUyr0b3J11poxd2jW+Pj43aAccwoMJLue/pwAAIABJREFUWlKpE6nYVHMM2O2gDx/xjKHH8M7C3yiKm58kTLtGb8bhHRHKFf6TCuXkJBss6o+wRo7vsO+2lTN3eciagj4H2HcqbAq7qcP8lCndlAXYmCbVKUF5GnMn8DJbc/Z73j0fupsWEXWhKdw9nSOVuM6P6Emfm86g6Vuf7Wgw2Uy//PJNawfU4IC0vHl5fKhIYU9oqT+njjRkWMo/RwucsVQ/T6BOAxzOwXextKTPx0SK1A26xTG824B8dWOz+tzU8F1drJEHKRfyuUkvCMVD7zSI4h7LASZgNg6fneYhOdxpfbcDQBkqKN7mU4wn6zGXe6nmPvST+Lk7kEsPbcFeOJKoF6WWt6Na7jIWEc8GKKOgt2mfo2mun/70MafkuHTOvg7TfoJh/8CnWz9nLOCtD8h2m/TqiJ4jOzJ759a55keaMZXj0jQGj+aa9meWq3Shlu7tXiim7/elTOX8wCGPjABnpHwdw6mdOdCXMkw6c4R96XvonwDNyG7kHvthvfVz+HF00DSxBSOdRgx7x0gz2EweY9SdMyGKnzWVpBoQdhND9r3G4aYg657bwGC9ArnTLdq4JR0AyBb2cGO11G/IknIAFI9RWuOzrwjzZmyMDG+DTnuoCUZ3CQCl5deEgRsrIPNHPnXkfso9GpM6Cz8iBv2gQ6eEPsEBsPq/abf7EcBAE2kMuam1jCPP6bapM4YuohS0zrvuo7Jn650YJZYl+314wOdvxwMTbvwO8xy87T8tYxJ3pLEovNX4J/WdsYvlDVlKtwOAfU1ArOT6py9yOksHFc8rA9FrtbOK0dR2YNVYsizx1d7G+m253TiaKVZ5b1PCG9Nl1mFv+TO488UOQwIRzxwAyID8U3fQU7SMl+2UUPmV6sY7c6Wd7L5jy34Zf2r8Z+eA1776KI1I7Z2R4TSS1GLXyQPNi57bYMcBAM957UyL8jtvfLoYuW27oNPEUXKoqzSpezCE811raUydRvEZ5HUJ6shOTdXYsmQZ93W+MSIdOc+0E9mEcrC43OfIEC3a5sy6EgkbymU6DkbXn/SbIihbd5gZUfU9DGc5AFSCu8Y7dAef1D4zeHdiF/jQ58v+B7+ozNfyEn5NPVgm32AxGoZ3D4TBNjimJrrfeKJwTTsdUnZrDZ1RLJlbmWFqbL5Z1jQLxCH54e/8l/9E+84RcO+Nw906QNIKRtrnEEgzIiWaBSbovB0ERBDOw91/pcB8aaacA7pGN6WCF/FGUyEMYRgSofG5QQtvrM9RT4KgRgjMd7uuRQcu4YUi2PorlOiCyo0U5KV5DjTNQuzdcQaAU8Tqz607tsdbNUXXeKwbeKVhxboxXhI4LajK1OzaElZzCYid71tMw3kgLHk+Rgx3nHfKeu70nVTy3JEUoRqtdPfKqBNKwS0DphkphX0qZBOnjTtqTZNOqKeaNESBl/a0TX33Kunlje0kfQMX7j6F+aRbyYDbGjenoANgfOapAH+LLzZ6+HxMEELpnRJvr2sKrDu6lwo9AWzeT9KN+bHTD2MvooMY/+e72KZtPC8FqCOkVqCr6O7MGStoKyjFYw5HAw2UUBx1wJYd24QOQb3g+rkDoOzzVAxL42dd2zOZ1Nsdowh5QaaL9t+1p2ugUw7jqFEBwC9fK4pqRYXRdXf2zf0MaBcg2XF30CBy5W405XvI7IxtGpO0PPc2zY66VvdllTCKtz6btHafO7ohDf+kf2rXDh7rEiB/J516/hRnyTnQBR5FDE/osx3hN7jeJoa1rjLE+A7PyoiCftbNVe08PZtbyr0zo8MAyF372rWDM6a1s2m0ts7Ac3nAdmDnDEj/Y3RhyghjV6+j1sr/aj8At/p8/j3PA9mYAJKfAbw4J5/z6+PXX7+NAyAdP+jYPVfLNmc6GVxhtN73f+soAVS62scUjDKaRxZNJs+mlOs57bBBzlCLW++UcdbO9aTNWhf6crN97JjDoDOxWX9jSA0Qpmv8dFLHAbdg31Gf7eNQhtWOhaxxcKfjZ+5/IoKOVG/TWjuAuev5fDuwoOWVNac8THmcOswq9HJmdYpryV8AuI6jMzx4l7INRUDGLTiATVNtOEaWDLTG2rcmvmuqO1JWv0/ZUO9dnbQybOV7pMd3+iyGJPe3/QiINmcPnpUt9Vt9p8sFswRA59Z06LtZOhoM0EY/xm2l+UN7iZ1IGR9s0k31Tn5dA547YyLJdB8XTDcIWnncjifGBE7m28rANPokTxhdVpkJnWbvhD07tdXzQs0Tc3SrzxD7YpzGfcGi19Zz2S2f+/dzy1nbeCB6AHBm0IwCoKWw2wk6ac5Xan3Stvg2HADjPW1cadn1zAFQEWWvspzMek516rfGmOyutH1wkqCjZKi2kzf3Ij4Mf5Yjw5Z/u57FCc/wfe6xjMVbj+nMun+GMmiqnCBsppH5kQEA7Uh3kB2qBtYuA7KOdEkjASHRc+Mc9JX5oAJfVU7TATwdWe0bfd64qyORokU5l150NtIz43A5x/Bah/o/GrqDz6TX2jGJw4nfJc5jr4l5OUPfld9A08DEXD5sN94jUJQ8a51up4Ub+HVMOaYeaO3gkdF7TVv1ucYI6czxPvL8fIZV6skeCwcjY0SbdgD4h89AbL6AAyCFTxupJlYZPbia2tXvEuRxUKtstgvyLfz5N0Z0LV7CpKNppAmnkB/CjzqRBJQJLHQB7THJPWRDifo5oL8+D2gpj7rOrbtpl/Jgr7lfQIQFIB7XHbNjB8BGPhhFg+LgDKYLKsQQoCX3nyC2vgt4gQABcRB4ChRSm9yZ1ApfjemaaIogy6NL6QZrK6as56UDAGA3oK3Xyz4QaCm82HPxV4HYAuCAi2QgaKi80aythIeUSde7QF8lnGEK1VpGOjUMjODS71S/yJzVMyqVABiwbzFzAoaWPUMPnHX9wKliaYzqFDuKsN58nsFe85nQ8ADYTi+U0JjmjvsOQKGUeHt0Afj1OyJcgFvSKuGJ27mUyoUav/cOAKfHKYpaEapRpAa8pH+xLzIU6t3TWDN4mDWMjBg54/PjP4QzHtYWTj06pZ0Gl+PQ33Hc4KYzxjZydubnbbiU0UnuA9oTX/cYwPqZFJ+6YsfYs9ZUyADuxyVE1YSN2eduagd/Y8ABHPKdyB/Tgh1O9XsM4SorsEw9O+pajkQdbKebpeMk76GUELSt572+yXmKzOROzvWsgSI6nvq2jeJBX6NUn0TJSBvdqNhOnVmg8vr4+eefJ/325iHx4zgAloehhzXsNsLG+XOW1ZzJzbJMQwa7W5sJENq5xOEAUNOqfa/WU1Ef6tc760rOsHCkUc9IdObY1wcaSm70gxrZjGgkMIWGkq/Zh9e0RkHev2X+p8cvv/y1+HzkRxsT6IB1JtgAKX2B3Of5p2x9XzqWtHTr15sHk4cngkPdPbpWo3s3xRaahXaQsRhth5HbRrZ+1gYf55JGXmIddScnstv4xThyI5ildyot1WdfDpJzxO77ezLNZ5+JxVXmzWxCnHyMHM37TJ2TmMJyzIZmng/Zm/W9+kytvX5PpLueLaDeD1bWVjuA9Z2eoMNaeGfqvCxhge71mJjOMg3oIlvpKa+TBRWOouLZ6ZHS0V+S3OCBdGqJtqgBn8lU5z3pniPKnVHE5LEygKR/v1lm1n928tppYLo+sxZxVEILjlLv6LeS9dbn1hXGRE4NtQ+GjNOmj5eXK0raPSauOuulvY5YC7J6QgXYS9loDxv09UL2oI7sPe+dSDl3Lh6K8cuj38lKJosS3CJjc/Ey6/L3nJYmrDGTlbqENbJ2E29LR9oTN4EH0SGZvX12E2RgvF3L+MrIkxHYzkSf8xqI0LTwbkeydb8tUz0GtTvnj5OjA3yRbQleXllMdkI027ywLXxUtgpyNvlav2/HHLiLjELel6PN4X1l+bVeKN23Acx2NPV0BD6fDutav+vlX5TxJLyhNEM7kjz1DPzdJ0mZS+GLb7+KnmukX+le1pnnPDpFMsaOhvxcrSFL0/guPJi2S34PHQXGrM/XWMb679RfzrpJB0DKVjfJtpx3PydnlY8OIeDZjUjtcHRJPFMjkC+pE3BG7Fhd0yGNnuv76N4J0PxH/8WWAHizp1e4iNNG5NbQrcJ1+hkHbgNqGQ4lzyEms1pJr0BCaSf4kzKNMUXD5IfD4fT2cxmCY5Fak+/mM3pezx7l0odor5FVp6ChmYKBitKOomacy4YoDCY86/cGVggfrTVGZuQzksBQEtxBNkHLz71Lz+XMolYaRcM5Ke1ViqP7Lnyo7prfp3lJ0YJHwGwUAxmVwBjjBCZL4t+0bBtjed/1/HIwFF3UPOZntcvcg8DFp04vVLo34/cWUJ9G0qZdJqC9MwDEhC7o7xqr7Qy+NLJRYZ/5c695OtWG5hr0sW8MB5+RGTZ5IRm8PlG8RGd9GlRCU/AbzJ1gdPjiMjiIzNzgP+kdpwLvP5XIZkJo3dFVuz6nRpNRdoBwZ7fpNBold6XswkfQ0fCGncZU5EStoSMBBj9MiicSfRo0AC6ek8aDgAIC+nj58nHd/fKiJzsA+Or7Nvo35RjDFdrPeuVURMYgptmctZv8kkqH1NykbRwAlC8VMK811ZnjyMj62+XT5UtKAHhvvROnJsbF0Gin0wE88t5uOuZd2UOlPnPvz/K1QdpFAD6fbF56RgHr9+Xs8NkYBOX98r5U+L6XnTpR/+ZME2TgRa9nfKk+DQ0E8w7JsNA7I7FiyhVUlmjFDz3ozDpkSv8D1193xDTqoOH3kRdRQ5uAMdcEyMj7sH5yhDodxgBlzoezWPq2sWKAzxik7cGQcszr8R44O+RUPv+WQ3n+uR70dOqWPEcMdmOSLmEjSkXKeEcKq9dDfa5oBRmXz01ZmEa06MfacO4vaQk+2Ltg5JkDLnLMdfqn1j4lfOiqx7GmdNpwnhlp433cxZefvB9oK882eeGmBeiBnzvi5/LG04mwaeT1c9YHveHMFB3MQhyl8rMdAd1sr7Mh53H3UYYDK819x7spubqdHfD6aAMCBq8Fir8rC2Tp8NTDPquVHXTpLmxEFgB7ho/07+4ZU8Cb8951WdvLOddlIZw7+0pD9RJ98bxoGN1p3rUfMsQkqzsDwNmlZyAKmkkaIQOS34287yBhObCpKxb9tn53A0vzm/fi1GPNrqd0Vm0rtnO6nq159Jbx0FDdl/YAwERORs15rRlsYgxU5bi+LBmmze8p/9IWYV9kAMy74rBTzqczanipgjlvDgwOEJFc8F5qD1pjc4D213qoaHVGwnUmTb268F3RTKavsyRkPryFvHqma6EBRgkmjYoe2wFd9EwJQDnxcBgLv1xlWdAJegt6miNTun/t1jqNZ5DiT/BQTgMabgtkUAJw9jwRXsLAbpkBP+G7SFlmOrANyr6QPfATZXHcrXDiBFQnnieazIk1p/4h8933tffxpr4NyDjuIOnO3o62U7qJomTPOLmiZFCH6I8TPM3skKUr87X0u5qzmv8qaP7168/iw5JXBC4Kh2vNf/e//u+VAcACSRm18N2oNh49DquiU1pbS2OABUyEIBwiuJo54fXadKVtXuTvvLTH44zKpSBEUKFe8vKJLD0TnEsw1STBQibBNN9JkAHz6M+8jHEA3Omz1ASuMsfhwftH8PQLSR47QaQJBWU8iqyFuc/59IhmXed5Xs0KRCA62sfdMSpjI4Pdd+HyXKIMV9n5LZxXMtYN6ieToT+f5yow/eWLmKccAHgWE4ClwCsvWk5h2PF/a0jwfs7hBptZfgEN6DtSJnYCJJj2WUkM6ncAGfYB6B3jL7y4em5HQPaOd1YuADlBeoIzQFYqd6IT9TzOHYCegI913Wd5RiYzPXUdKcPb4bDZ5/lkOQuaos1aO9UX0HYbc4BDeHd4s7vS3qAIBTQ80XPUk/a8lpYn1E8dowIHjraygFfPDB075BiPuZwETVgZr3e5zml7ZLTXtgHA189fbGR1czfOpyLQNzBPnqi/533exqLltGvN1pnh/Vkpba329i3Yka6A76Q5aFflAOGZvkF1nQzvRBmkokuZddMfe540vIg48YyV0xspT3nmZziN7qbreX7PiTcoMO/iXElARG3tAmLzAvSXdFd7hgepJSy8Qyfgvc+Nmt4OAD3v5X2KMcDFjsmYN91ORiv47efAGYm/Rrz/9to5P84Y4IIsx3isz3G3KTO1vp6nbJ51hlXqJc4MIMl5ICsLO0DXZLVsGRTyJLN1rOMG2HXWYfINv4NGB9y3A8ARvQ5udDBDMqN0TUW0Yuxn6t+lh3NdfOboKB+8gp56J4OjsZtk9muPqiLLQiVoW66GEQBP5jlv5tnppNZnK8W2SwhThyT/JH9B37ceG7rvruipC+0/8T0l3ydfJa2435FdJpJbbUhOmUzj0Fyj5B0jTS8c9N4wbTnQPQhu7DE8EhlF5rFtMmk5yP82O9NRNa+M5/747vreadZ3N/Tren2niGcvoHaCkEbdAx+gtbyvpMWUvxi+xuHO8jKfdqOzdjpovZ1JQmnQPud0iN58ik5Ph4R4Ww6dblBYBsyUufT5tKMP3cLs+umXEqW56MR0ALAOGc+UElOqGw6AW6fgAOCe6893OiudRdS3N8G56WqHYSJj4BmfzM/kC+ksjasHQPHg93ISBUFPZ/rNi5ksIsedcA66fwa8lXRXZ3bK4HVepbyqvcuZ0A5OMFhOwKjznayjH1VyuPaG6PByyrMV76OzHxoX8nk7ANaJRra0y50UmnX0OzJntb9Oh5930HATfREZLaKRbqbH55Pf62fCFtN3Zy8B3hkMFqUElJRah1V2ikuykw/F893nQHZqn2/7J6ZPRzoWoGk9Z0aH0yCwxjziQOoRthgDQT1qoN72JzJiHZ7Ww8jr0msfq3eQ5I6z9AkS0Y9OmU/lAFjj34AKg3LBrQUFYGFHGGzEBWbMy+PvCyg3u6CeVQqKBhc2vpb4UI4Zxc13+O8FfF0nC6MICETDMIQXB3Myc6dJa1zCOhq8lkjTDU+iu7jvOm0E9CxUKbfzTHiv03A3VaRtyLmwTNEKeRHR4Kwbvxt6bQ10eodMqGd0Kc/JTLidxOsfanpFrU1L0hGMMZJiI7mnsY0hhuBlL8MA/YNngJ311md/vFT97YLA3McCwRrH1Uq/a7UTwCT95XdSoU39X6dlc/cSDi/uuZDghkwOPxvRfp7BMOHUaq4D524CWExYabQ+NzuREPBJh6kY0sHCmdVnM+Pg5scEF0nb5cGr36UMSMWa93iDQwtcMn7aqx9p0Ex8mEaYwZc4CsU/V43erL07RxvYEAU9nRQFKjEA03AViLv6e5gGN7J+CvUN0ep8urmR73Lr/f1vaOL9mKFNv/J7SuiWnPudn36W/FQKVmcFiMYimyb5Ps+a+9G5kN4oObcjYjILgfPDWVVyB2UHHyz9ngofJTq09OGjlBMG4kEPMhIjxfIab/ZMJ/Az5AF3P97tdpglGBUf3Jkrkc7K/adMOcFs7/bdZAgysxacWz/weU9KSR1Sv5EDoAH2T1+/OmJSc597FBBnTfqd9tzkhd4y35lG8kyG5zvN2HxpWYPxzx3lXRLlSz33jJ44F+4XIxGwgj5jn/X5jLKlbMi+FBhjCar4WWICRSU6tbmelX0Wkl6g/3yuQdkJfqG/BFj1GbLPHL2ObvqMcwuDjBTZSNIYh9It81KnSCaP4WX5x/+Qp8cd5bjbftCCx9Yh3Xem5AjO3dSp0LgdNX5IYdxymNfv1BPhHqUVTtCkiRsf3L/jvaI31UQTzDCDuNP06QBI+sNIWfqmtTrNcatmfMcmp46bcx/j9XSWwSepu7KJnGKQ4SjTfbSRkf2CjHXXYebnuuGhzradRu4ftNjO+KDrsssYbpnxHm+5WV49F1qeLNuJbLrEh7ODv/Ms2Sf8WbTh7Dmv3Q7J5dXR5wo4dP+DvuDVgWuQcffwkeWgHSHPHAC51umBEHXqbs5MiVg1zAsMdGT/dhZU6ZnrvuSAhKfg+8sBcOJ7l5VMk8cwTE/Mt45+S9bmoyirZVzqqS+fBIN6kpyeP1N4ziaAyFrskqMxsFOAJkOiWHU+P1kqazfBs9B26jl+lvqknoUNhUwXXzuZXBm9lO6I1oPH73fkWZlPcADY7tF/3fAP/imanyaGR3YdkX0aJzoDAGcf/K3JEOKzfkPggNu2RzYiOya7+uohpjPEwXONW1ZbsWPqDKM4F+vhGM/SOtmuMfaP9XPmfTga60nWlrGvnb3eO43m+fSWz4v/LweA9jsNVzezCh+D7Pcu3ZKt/fLy+P7tF73zs8bO/nh8+I//q3/6lmku2QzQB3obtPYwvlcGazDfiiSB9gC/YWgbLvmfgY6BN50dudwEeU6/dZ3tCEui2y04bvB2G4hEWqj5GcLLWZZN+Vp7LDQVJFeGkWFeKKHv6FydWSp1ZtiiYEhNu8+KKJ4VwCoSE9aC7yH+9iI+A1PJIAgGNXapVCSlStvriGNlnFBXl12PM8R7vCNoMCxTKd/nTVoW9+XGMl2nhiDu6BcZEzdjo0zrbLbR2011Xh8RLc75BJDZrAZQs8aAacvg8QYC3C/pvAD1xFqZ7toU2rmE0KtntJM2bgPWDiXAE5kyGLengqYGdFPq0mHGGpOmoO+hj3AAnI6OrWtMcJ105fN1+uwItTRoSenLMXbNl05As7CFbnTGB0i2N7wapZmPkT1L9+5ttOCJtd7d66EOzoI/bwVvJUYtmwHVnj06bpsUJtX5bNaARPjXM8pQrFRuGiTJD17pkTNOcJ89sqxlyBrj3Wgoskoy5RUDiTsyHfXYoifpkAA87h164f10kE4DED6wLNxmP1p9OwA4U/g0zyhpsX5Ov4dM10wQXZ8fmkU+xMieEv44I1M3IINu+b8GtR92Zw/cclPR4XD4cjY4bqpLveTXw7zMfz6n9xkA2kunyQKQ38s3PwVdDLjKZm/3/u6awHMdp2xMQ4u7rU+Q/o/heTuV2Pue0UZ0n+mbpCf+blC5TQjNr2fZYfIoZ/NcNpmHsga+/l17qnT++rtGQ3V97zyjo8/oHgwG1VgGb0F7KTM5g5GJ3TzyNETWqZpnkDqIzyd92SnkQMHogGn8ZZjD93AAzFinrh3PjIH7/G89IP7rWfK3nk76Ec7SPHqPdgP3mH/P6VD5DpxKKT+IBisAJN4pJ77vETk7WYJ9DmS83LIDmjO2so6wYd44qZ36x3MFaTdjCHnN+31m2/CQc7hLOEUb1J33h2QGRX8XgCl8nHIN2WeDvsfEXdEbymlHp4WBvXzriGE50jiHiQ5rltOWqLi88GzabefHZpCe+ILPns2tOXf4AzoDU5ZBqSZnjFdTh/dN/fc9bv8YeuJkwzZ4dSLSk3mZtuaW1foKPHno1+/f3QsqGpH/lnxiD4lxJiARDXHr+5Vhqs8rg8j9dcAKklPT8NZ0wH+cC3fukeZ2AJdznalOZP7U78joA39wxsgiydE2bEdehpiv32PAgwnhg5TjmbHYMfs1jruEgbOz7tp+Cepl1Q0A0wHQV6E/tIbgD9uOO8ZY50r2nwTf5kv4n3ae+3MdyBgb7xx/ed/xBFnDJuSeoStkwZzXY5v/Li7t5uuNP7FXCYgLg1QDyAgUcU/cpddWcrTLExpX1naFQYQhOjuR88rAM39vJyZ6kTHTG8i0o9aOaWcACIfoHCvQ/ePx8a0amBaueTw+/Cf/zT8bB0Aqt1uhWSj7cjIlwvL0jJj7M10iED0BuGwI1oa+hXb+B3AshnO980a4WSMMLwdFMurxpFWYN8haBefUCQQ6DeB0OB8dAZrLDMpOhXn+/YzqFJEUCCnFV6AEYPL6Un0VqFna+o4EsWag6F473YbxTm/zOPZD+n8qRxjOYGmNxRVmH1T7X+fg+hgbKj7b08Ai5dOG15kudzMgSjXP/nYASFkwY7QZVevt2hgM+GHcNo6rLrq+RzrpDWBupQlzQlsJLP33FUSzHtUf9Vk3ODQA8mmvw+N9VJnns37ux2DGPQuon6KW3wLaBgf/AwgiSFJh8Y7cy7ynF4kS4Dze8WqPYuKueD57S35Lhb8/Xxqs39OoCYXIn+nVvkFIgchD9owhfTa40Wc0RzsyiTrNS/ffzgDBi+lKe6aHG3q04eIPHunjbvqHc2uB6Tp41qi7RE0rsvbx9B2ifNXwSZ1f14Wo88pUza4pVipc8MKAoWjGxj3isc/9sq66w6LXTSVvqTm0QSPATTtk79M4KmTGyJjoSmsl2GAnHAA8B8WK7AcA8KxpOhROtqS9m57dmyNT8jYDxO/0N6DnfdZOIzAdO6U3HRq1Rjey6h4P0z/ivGntBRnQOvElppbsmq18xctkAFgdjzPr1kteG/S7WV9E4hJYQudHjmnT7uq3M3sl34c+QEbgAMCAINLxTBasrKcM4H06MTSQ92WDc+Wl9P+AyE2vFv1f/HnTeJ5JysVab+nZutvSvR7ytTKhFlBGR44YU9PZlvEjC1ueKD35HhfYmISzeXaPt06C1/M7lJJsb5ClZ2qiAZpkNCE3lDHWpWg43cb4a7nGGvLP1AFq2hYjhp/pcBvWNhTLYCFKWbiLWdopG1Z+mo9WT9INvuV3N6jKMjT0x8iPmZ19NuS9zxaDOAMb2ie83N2/KbNcHbsyY2X82dNn5cpmOwyPW1tMg73619IKYz0bXz7LdOsH4TjI6KCcA9d0g7wfybmWQ+wbeUtvlJERvc5xNoxIOx1w0D77MF11mHvWejpQfBfRZLb64Hz8LAeA6FtY2g4AZDPr0377uZnlJX7OJqmHXAMfocvBAzawyqmOAwDZlvoo9cNNq0NXLS9Wlq98Ez33Lyb9v4x/RWiry/yWRJbjbBx/2El9Fz5jp377vSv7Ey8h25ADY6yGA8CYeeWqHGzdJO92ACCr0kkgPm3nNHInswfgYTlNY/cfPtKUfQ130dCFx6QzQy/zPu4CnEgGADZZGSAe49oBqe64wlQSStFOrIvqAAAgAElEQVTzHpM36b9UzxMtX/fqFPkNuJUuAoPjHDXPbfNiZ/74LXLahE2Quq6+V2c4fSC6pMA91lz62cM5TDvQBdkJzXvIe9GBegX0pItydve6HEjbiSwvjXG+fPkq5+2jmnW+/ng8Xr4/vv3lXzz++i//TOPH3zkAUumjVPCQO8fhBOv1r1FQsfBnRn0qCR1qdOPmdxhMAEZ3jXVkjUteIeI0I5qOSOCHkE1hPPIugcAY2PtbHBp4RkkB9VoRYAFg+pJRqgBcmKv+pMs69aLFChOZrjrQbv6XRh/E5ZWt4hng346YXVNTZDsMYFgbyS/H7OVUyCWt9JkikG5KU++wobL3rX1FZB4V+aka8cXcT/YAI9x/3qNZ7iZYpI3jABgwFl48OqOvIF+D4DZ4EaxeBzU3Z1rbZrms4d3U1izZoxCrc6k6Hfu3xzmiEK7Gk7n/0YSdRiwlpZEmCzAdRVwj9IyenBEqaOF8xyqqZ3eB8PefZZhsQ7sUXgskknP27wvGT+8sUWP4W4C0eWQzjcIwyoh51FzbKbBz5Q2q7OGfWt7KsIm07hx1xPoAY8NFbfShVAFY+vx04dpUY3e0XtmzQG0VHnSYSjzlASC4VCcGYX0nPfIoSM+mPx0ArHXl3tIehuXNZ7w/MwC4vQW/G+nKuxfPXaUJ+52V/9VgJiNetZaU+5Yjjs5hmLBn3lcGhM7icgBwbzc/cxnoBJ8NNNjd9/tQODeceBieeZ638UO2Cess5Z7zsee7lKs1baQDYAGWjV3J8jZ6nVq6nbb1a6XCZG6Z/55OS8ua+F5HR3P9yams4Zls4HP8Lu8GvkeP3feeNGQZ6PRVzsU8kPxy1iTnPgz6aoyWneEnH/WddgNNeILPAcqQY/CYjrN7ydTPcACkcTFBC4yrWYf3obsPXXHL4MyY3CjQnn7yb55LOi451yb+MQBM944u6zy6aWdGqhzxraxCd81O+ZTyrr5/Z1dyPtxzGUyHQyZT2Pr73mMHApK32kDLfd17zDsls4HSEY1Aq+h3p+s7iuaUee75AOfh+B06K/qred/dlyKdWEQrp9yMGtlx8DLCsc965Pxms+49LX5Y3XfqgDH0IsjCeZ90u70F4NPmmLNXAJlOd3kqnejbyCLyvGevU5+MiNX5i2FXBpw9blIP7N7PLA/vyQ5U6M1Ta3xvXyuI1M5ur6nHPzZtUWY8WJaynKtcNR13Nijde4Az1Z+dss2aCh+UA8BOh84ujVLMzBRhveA4aBXZi/3T1KG9qoFuZDQKJWcAYwKk/hYNm9mr9QBBU2cXEoUnGzkzBpIPyMwamdOTCuqB1Nmv7qnSPU/lyEZ0qZ9Tt2p9Ot9t2HnbcLUfTW+aspC6V2dFe51LJ9iM4Jq+tCMwg20yehpreHSfx6ynDvI52nhWiW5ktUDTw1PtRC5DVzaWxlJn8KAyKh1I5Cy+/6hGyZuVOjTaeM1nYntA6/5YTZrdqwH6gW7qu9l3Sc3iO6CKzqWNbKl/N1Vu4z6yiyi513Pr/Mvh0DQoehJ9u9lk2RK118JmOt8fFeF7fXz68Pb4XKMJ3348/p9/9X88/td/+b88/ur/+3OPAeSiExAUsUnJNDDmgu15WaOhiIbNwJhHykt7OuaEIjKZwg+wyIHxeTHndMq9mz2Vh2VrsdZ4P7MSnoEL1poR3bjF6YXAoQM4FuAsECaND4IG9CZh8b0ybCA2gayKaMpraO3Dd9LhcaeW7Lk5LeYAef18hBpeQBpAJFDS36mVi8gnmR7WLzYUbwfAh1lvdRS3oMn1A6Rybfp7KF+tMRhHZ0QalRNi5qxSYRkUOCoB3XCfCRQTfHkdm36Twp6oLEbmqeCdslvNIi2sSdfrmaxhrKUA4N0oSPhHZxnODOYiL2B3ZgD7SRq6jat8NoA9zwEaSPrf97TwbIcehkQqHOg0wWoCBPbIvueuZ9yhR0PWmzCoAOzDa+1FHYAU0fcSjlkC5HILz6+FbpijTg+Nd0oA0DdG4tlDQB1WizayS1vXUpZcswL324g45trphuz6L0DiWdcNzwk00bOilWalK5K54HM+nh5iE5m7ckJyJlI66z3pQAW4Z41r0of3dWVItAGEAyCNmQExA0AXzGjtEdlNXQAdHnKvQRkNiOrzd4PQpN+kjwEMzAT3LKMwGs5DRHabxiOjqUM1Sd9ZUoEz3NGkdcyIhjtLg/ssBwDyZXk3Mj7ojB2ARWtRimQ7/MZ25i9rFAN86r4wTp9Ryuon/zbl4crQzaJAV3EGgMtbHuQZJY/hAMhnJwAi0kEZHHcxQK5HiSUG4fuDK6Y7/jrecSTU+QtvdNM71kkqvPi3SwBS5o/eqTK6GBsGDzHiMuvwk79u+Z5ncsrYMxsp70wGRYPZ1ZMVpWp6aBkx59DBjXQAuIno3vXNM89AfAJqOVTT93QRleXv4/FZGXfrmByeLnrslHvx8DGv/MQmazD2mLMYuYuhrzO+JgrU/lN/zFQZsn3aAVDfxdiR3uk+KQL9XPgVICKjEfl+ODSjjBTjDJ3LPlM+cofwUBqYGaHP7u7nfWkVW3IUmbSn3G6Hoj8++tWfseOw/kv93RRy3LWxU5VL+Le37Kifwb/IzpW9G4VXanM7ANARbvBI1I5muru+lBE4udAFgyua7xUNL6zaYwZT1nz6nKnX3atChpkDjHUG9a7tfr7GXtLq3uPKxsU3q3PlzG7ji2AHB7j41TxVz5ysH+iuyuzFL4464wAwjxs/0LgvsS1O9NTBlC0zBhNsDZ4oB0B9D55AfiXN5hmo4WKfeX7mkFmVJdcBPzWe1PTfdN6enf9FV2RvBLhhH5Mha+NtjH3OIjX5YIAO+qhf1ocKnp19RKDlfmTfl/u8neW8NcLXtgtnXQ6ALE/BuF/5vBmo8OQ97azO9JmcULZHB9x451tnddcZltGO48pYdxvLI//qLEsW193Wf58/Vm1/N0xvHLQl55+FycoB8vH1x+Pl2189fv7yeHz/6794/PP/+X96/Om//BePDzUGEEKHGCp97vPnL44cd43qrfDwStwRXIgepZBeprxgCCAFQf19PCYYWpP6874MoNYkr0rXGmV6hxnmjNhvTWVE0J7U8FmudiRgZjqfQjIVBV6+Zw6A2idCVMIggApCVZcb3m0rBb8PAZbndCjwSLtFANG0K0GbiemM1OhOSVGdJnobQS6+LgZDGGjmq1WFHSTygp11wE5D8YzLYe751oJvGj46AtD1rgDWPvt6z3jK2jHg9ByU24qm3GvuE8YGCOEBBqysErRnsf6jrADaVY+EbqYCICR1/MZOGOIIq7ORUysXOV2682fvFf6anhQB3gGUCBz+rHNG2CEgoBMA1W8J8hGmLZA4D36O4yHpLhVvKgXWMEIyHACZ5bNg9G4eeoKPkikCMU1DgCTvxRoFxTAZP1dmzyqYH08bNMFb33913XbhlXSosP/dm3ecvKffMQ0laimzppI1r8Df0W+1lW+/fjtqzOGL+3zXqFjZJcfjRBOsMEgdBDBISUdkZZUod7BKl/sTDSdhg+OiNIND8/PONPd8R9IGZw6tjaIcC6Zr4Ma5uOp/zv3qOK4xjR0xAN1CL/m+VeCRqt7e8/w8EQLO0TKggI5rPsWnHamQA7LPvxMwj2ubsWnRR2SiLO3Mmg7nOAUvJwDlAKJnNQtag4+z3ZdmdMM8dehf5HA0NuWMkD8yTmJUn+gudFHKIjKVOFvWkUbnzz97BBFZcHxG+rOdKlkCgJ5Cfg39xDio5EGVq/34IZxiWev7KvwCnYlv+1wTyOnnbTRlaZoadbbuyeiO15IlFe0Uii7RoqUY95vyd2RA9DnJFG+PxrKAm94YASbrN8IDo1urae/HCztsw04w2MT02km56bWbjZJ3uXfUzpVOL6Xp1Zz/m6NfmWWQ2RG3DNvz29Gxlqk2yhI0p35Fhzud3HwAz6KfqhcHdDbYsvsiDH1GCjZ6mq75tQ4b7u9H+iqqpjOn38023M375T1gDGRIfabov7LJ6nc16pi9pvHiNUXPk8guTTmq/ZXM7TG3ZE953xuFxRGRch1RuzIvcHUEJlK2wJPoP+4KrG/c6wyAdWhsEM4BAGcHcN6+N7J8Xl0e27Qkuu2gU/EBDoDCOzmZzPjfDlStUdEByyutsctH6vuuqWfiRk43uzM56e3QsvTyyGc2EIE7MLrOh3LWaxLFNLutgB89KrpxoM/a2VR+1k6Zgb7zvSODMbzbBoDucShnBsDihzNoVu9GTsgBEIofOZ7YWhkAPdZQOCfGJJvO1gHgqRMWsJaLzm5K+WKbpR2FLd+w2ySnukeGZHlh8B7n614BlQFqeSdanEyP1tMt24my6wxevd967devPx0ByTLGFUn/LEtSfTV++ul3Ht9VxmGcU1tGxiGjP4tuSzbhCLEsGcWpH3fAUKUy5gU5gFqmKAOgHF39OZeGeMQuMmaym6oB6NfOvO6JZXr/m0uIyVqVPnw8Hr/705fHt7/688ef/ot//vjw/S8f//a/8XuPv/jX/+fjf//f/vTx4ff/6B++mehM8NsUgshvMXUJQDdvSCXPQdZ3UJQl6EwIFgh1OBAfY0hSgWcNGj8vbz4eUzelWy8zEe1ai1Me3N2wLi+FZO2pmszULjYj4e1RHnOEpBquqQ5tiQgQnaAmGQAhmErG40o+STFVRI/LzX2icABcs9drPGI+f94RHvEEERh9K3TPWjO+L8aYbu0byTLoO9O4APRSUNGUhgYoeMegh2JAvJ31Pgz2Iujc8+wrDK3ZS9Pe1GZ3amkK1gUTG8lnTEeN46l1ex63FQbgF2cAUaAE+xhqLjfozq0jTNdD+075jpA/a/zyczedTBSjnj+ZCGdznVWKGzHnPNOoAhzX/p194ueg6KC/dD5IgKrJ3nZA1TOjAVAKZpT8Rnd6NOKRvVDRyPJcnnOO9Z4u8Unjk+ejKLyPswZV50Y0IkbgcZ7UBXMet8GMAsKgUflBg490/vA8vOPwSipKlC9/cr8+m05vD8Co/XUEhvVpHe2hnpm/0YSq3l9pyvW5AobpTQZwJx8l/+uer/enjF6Q6Uyb5Av2QipZ0qsBHxMpPjx+tJPj8xdq1zpVOsZgZvQ/jU7tf5l3gK/otUHg0F2M8zvOT1awnbLoFqvUDxpxNbzhH7ZRZ4CcM9rtgC2PeICGaNyXZ5vgPcEy8lv33Gfkn9EF+Orq3ymrNH/UZzvVUo7STtHMd3MXNjjO9FvTMAbJy8wOFt2qQzZ11gYsLpHZyCxgHqPrLouiJIj1GNw7wg7d37JIWQkNsgHl0FcZ4kXT37790k1r3UPI0bnOrIku7NBFnS/0f8rsE0AKHE1kZ/UfDjAa5Ur+tZECDhHdtSwuOYGsBcMIQ3QU7XQI2dGmz3dK54DydhKSQQNOAcTdhi7mJrJYeuuKlDVZe7nNLKeTO2urI8Ol60CD/Y6Gb6bb6iRPDXU706IEjX3XZ7NhGD0LODPuO3HTyOxxzu57/DvTZspc9s9zJMMmddzZAUQ4R2703ZWUy6CDHIyRNYFOIIKrMX7t35IzqrNbpQs+nZlRd2YW2Ct/bj1h3FD/S56Apuj3w3nZid8Zlt3UeTCUegJRdrh7o2xKk0g6AwCe9JlsaRZnW8aMjcyzuW/9u9YkHdMGvHhQhgd0tU6vrF+2Xnp5fP5kJxATLZJfcVCNPg5itOwxvevMiKyXgXQ1uKv3Vj0z+oooJzhva8djj30WxiM1KcP1+DhGhDNeV86M86odfbV/ZULre7aDwFS6/7aJnPm1Z+XSOBu9xtH+t96LLO7Aopwjk8FjAxm8YRnsFG+elQ0l7bzsxpevr93Ae/uWEXD1fXrv+5xXOU5nndGLAd5L3AMd1Z+lPxXULNw3mY8ETCtbg7KiztbURJMvrl1vZxCl3WCb0X+RBY20K9tK6//RE9eCL2qtZWOK36qPS5dGPd6MeRRMqtr3h2vk3Yi5dEEHZj/YaC5b8fH68vjpp0rv/+Xx//7Zv5Kt+Df/5r/zeH379PhViZqVFV89Apx5CR/KKfyhdPHmblVutfi6UvDl0G2MINoqTEqww9gZTK9+ca+vj5/Kcd6YvWgA3oLPP31xg7/at/b8/bunObw95ADA/qp5D3/j935+/PIX//fjf/wf/tnj25//X49/6/e+Pv7df/NvPP7yz/7148Mf/PGfyAEgWyAAt8HqOUcTgqSp1H6nRpJsd1iUkxhjovBnnbblALlHDQSa4JkvXYyHYyFTuxCeY1zgXYw0Xw4Uhhvm/rRe0rrIL5/O+g0AUipNnsXvEGYSdA0sdIYPdyAVUTZwSCDLudyAJgFVMtoY8M28aaTApGug9YmGcYECznqc24DYtNUcZafCgPE8GX/fzWLoiHrXzftegf1pkOjdq8/HSOc+l27WK0263K6b5nkdeewU0HqGPJ4aTWKmkpCi5qcN31sBWoHv+7wG74F33uAm728cDEEwC6jO8hgB6VZG0BRfY50A8jT6ENqASJSJnQqkU9pBBwCqc8uzG+AfkV0bZx1Sn0ybFUYFTjhLez/P9HmdtWo2z+7nRKrw/Fron85DFDc8zBmHVBjwlrxIY6DlqxzjtA1KTWtFbPvuVN4JoOGTBPEJZOH3BKVEZisdbv/bVLhjPwV0r1pd3vXLL79MneDtAEj6vWXErL8BNLTB55JGOdOpWwsZwfSR8wy2S/GAhxkHZ0Nz5HfzynFHOTv4SQ3f0rq7526fl3QVRNM2ERC053fr/Ir+Gj2N4dT/Hp5pBxN8UYo7nWqA0Fx/8hFgETq9ZQJ8yvvY22kQrhHOe6aTdKUqR2ND+MQ6GeC9dIUOgL7Qr9w/2VlzP13ikuu+G1ESnRDNaHzXNtl0FsNGxP0eMsm2OVjtIR1MacTU39OoFo1K8FpL3E4Oyg45QzemzWk6G8FTBFBA5VkK82ancT7cl/foc80xkvW5oZWeJlCfdWbi1lUPmA6jMXkUBwBy7tbrPq8fhonwIz1QLmtzu+K/L9eBF/Ldiec2V2o0TbgR6q59bmA7h2X3Z/W7TSltx1nUCY8BESPc/n/K3rNJ0iy77zuZlZnl2o9fb7DAAlhAXGEVZIRC4hu90BspQqL5NFKERAofSRJEEuACBCiQ8G52ibUzOzu+p7unu1yaKsUxv3v/z62cZagiOroq8zH3nnu81T2r/pN4rjXn0+zBxl+FfwTcJG1/dADkXmUMcjkrFd4TfuNOZw94uTMoosI5MUB1q3hlOCOJ5Cl3yN+Rp0pv6A04mh1HtP7a72sZhDhAyoGkfIM9sTZ4kNJX4E/UBGN03F5j4nb1VahMXtam75s4AMoQHGUef+/TfRx2ashNZBBGnzTlna4UHuCN3pL/Z9OyqSzFsYIDQPWjDDb00sqpfl2NlUsO+PO7XHXR0zN0G9+r80XPcvq7pRuUraF6TaMwKXXFqRHvZbSk6/OOp5V+5LqBG6bglcI6Ou1XM0hkQg/aZQk096kDE5xm3aq7sH93+Pg6IvI//HA9H4ODbW3SuJCMoqCJmpQwiS0xSljKHKYOgE6DDuseqOmNucPZHiP0Zpl5TGZUZNJ6qYN30XeeWhPqygGQdf9+X5a6zGfu8HRdNh3pNs/g8W6zs6PVgZ0ez+3tt//efvzj79np6bF941e+Zad3H9nV1nsBebZVZh24YU82xI2X/83cGZLalI/eS76a16aTK7Nf8qxcb8mz83tzxGjqJa1f3Oow8CP2Jc2i9Rx1ctxuk9lJnkXjtpvD353u7uF6cO/Enn38rv377/4rWz/70L7yxkv2+sM79uTxB+kASCTJxaHoYFiQruCfJ/NK7yCI79fh8ez3+sYKMUunmyoVyZSSUUwnCMTnZTC4AwAjBuZHRgDeqXgukWxRbBtDlxEzuUHqkDLC5Q4A1qLGnBK8GmsohwhepRv9DoWwOSmG5nCjws7z+FyFknrhP8t50BQAukSK0aXMnueyVz2XvpepN7yjh6aYVrRFapphROoAwIAMpaBm6aLfoEQB61GI+N+eGqY/qXz2FEJvrBZ7F8UF3NDoRMDXI2LC7BIGkoomOKkZMao8ToSbKGoTJUSj5NIvAxx2/PYyDRix4oIqK0rseu6qdKGwqmLr9/mzNZrcFBaZ85prjlNrUVR4QOJ8GifwBhUK4BGKCFG1wCeiaQUfFARwXI0m3qcwSKOgzwW+9d5Jo5pk7HmNzKouOhgVq1AwyqEWOCmjghTPwMnmOJRzRFn2+z31tPOC2w6AfH7V72fC2STipZFmdRqCZ52mxFBQBbSiDVwHTXUh2qO/GfHoBnTgzjCCLWGAId57veQ5Va1cdLKpCF6lxjUjpkX7CqekC/hIR4F/IcB7XeaU1sXw1c7xNCSbZ3YCPIwURmjRYeCpcvQ/8Wczts+vSa96GaISZYQ38hxVpkZ+Hvg/zPmG/3TjpONAO8+Cm0cZKOVRPg+Ne+QONjPynoCn+Ezy+/yXa55XBGJauoLjnufhBI57qkkVOO17CPhWeqqvpctJxpBSOtUzr8A/+uOooVUEk71OKo23GRE04xTDGKNJ63jBpUgXrWAF5wWvI4jRnEETft0dh6NzR+Hc+UXnkcAvzqj0lwneEteQpqZ8Dy65DhW8hS7XMY63dDA1eD2brd/cIrg5JplGWCK569z9E3X05BWJF71EyX9H95v2tAEGTpuZPp3Kd8BKSrD8833w5dqOY9Byh3vywt5wT3k1WWBR+y1R60mT2aGen3PnTCYyqoICyBUcAEqrExkbNpE4FoapMrwL+Zl0nbwTeITDX/ojNPg1AzMdEfv6DsBXVD4qjsX5kj4tznv4i8KdZ/n/ZHHAM9FtA/aRMdH7Mo16CftK3OqGp8pn/04bMYYOVnJDy1x5NtKm856aKlI6FPKoBRUKCOwv5HR0mKcbfc8ASFikAyB7ZfRIfPLapOkoc3U5QNq+ADp4uDqc5UwzANOzI1ROKC+K3yv7ImAnDoDYVzWBVqcGzyLjOeAUvNmj4GTxZrkqcob/wTl/r+rA6DQN9sHIurRXnQMQ8Cx0E/bLMwggpdTRCTZ5stFjpEpCsxy096iosOKkdw7nnA4HJsS5we7NE6r+vpofxvvKcI5eEEWD2dckC5+2m03UwB8cpGAL4zsSFzxAtrTt9Tp48MWLMzteHdj85sL+4s/+nb314zftjTdeta9+45t2dOeh7ebHdufBK7ZYHpt5FsF6a4fLw6IDX8nWBwHjUrabcDJ4tqEHmN3JVQ2KywHgPq60nVP/gDb1vLIpYEK4B+LQddF70Mk8E2JhC8+SmXnj+a1dnp/H3u4eH9rzTz6wv/mzP7an779t948P7HQ1s2dPPvIeAL8bPQD2Rzx7vUQSfwoo0lAawy0GDTNBkQkDZxCGMDSYBkiKAhBrwRMo0SMYDgxMFWd0oDF1DgGtDCqbfZFKmk0URgY2MtpAZYSfKN8o2zDE8W8OFaasDAJiZF/AhWtZQ6S2DGUCEPq47kZogzI7vp+/lYnrnvMIosqspX1mp1PghuHo/hR15vCU9MaOqafuAEhvF3iUSIyCpwoAQgsjmScTQUDBbZkKlTqlDEoFOvBFvPEuV7B11GJel5F1lBvOqgv9nh2gUVplsFN4drg1wSAeZBTQUbDqe7lvdCwp3bA+X3cYP9UohM+DtioToitHGkGfGodZnzhNL1XBqw6/9L7WyBtxAKgghI7Gc2YtAbMS/PscADwr4FLCIOuzq7Fm6CQ1VqCYgioaTahJL4w4b6EX3R+w1XPoDoF8mnt4c/2NbdU2EpZEV5KGvaoGL3AKs1t1tXvWorg04oSOAfTr4BValqWONTKW/Dna4f42nMqAlKZeGMvh6KyOtCnxps5j5UvKk+E74GMo3/OZUVqgtKvX5htqBnEDRjb28gyA5vCLCLbU6Hm6vHfxL/4Ze2ac0MQBkA9VPFT5BMxH5yvr1aadjQOWvEic7Q6ARq87jIuZLQ/TyUm0sPMBrplm3rCOeJbUVOa7AnLlZHLuOB2zm3uheSwlTMNsZjFi2jkUv2L9BbFKK+0ReeVTiqsjDqeydmO77SZkQjy3jH+Hqzow9SyUdzgcFuWgwCif8t2uIHd+N41Cw0/1uYkLuSaMGZRR6J+IGD0gFE6KJy3Sl1xBxk969M3/EfHq+K38KN4PblZKscRrqhP2mEafUND0+g4XnER8L7WqdVHvh5BKJfpenCdadl2riukom4AJtFWrGjIQevq00g78CFnG36S9T2RG3QjvVqNGS0ZZR/aYyYii/6gDo+FsNSFW/UxlAzSKT6nj+jTNXo0x3sVeqL5DxrIn3bvKvGnmUgjy1F1lIlHDw3JY4IADv8dnxFi31tXeU5t7zyfWo86CtnaJ0De4F01DM9gDUYtfkUz203lcyd/CK2QDvVgaLe1x9vgzwggvR8g4YSrXmhmjOAA4AxwAKTuS1v1fTmmRRow08isHKHza16m6n/+tDpLJOUj/kvjcZWo1fIssyXIAxJqqDIT7V4erSYaYm4Poq97hnQAsZ8A5o5upbqlnF+cQXf2zB9c+eRf8uRxYrse0zAGxy7L0ugrtJJiEM8xxHL6emTxTPSnL1rpxnA6/DI7lOWQJWkitku3Ye5HZXKPx3AEQ+4tysJJvodqmw4QUfHcAbKMz/kEEFzc7dwDs7PLs3I4WZp8+/pn9hz/61/bJBz+1z3/+VZstD82WJ3by6HX7yjd+3Q5P79vpnYc282wAf447kUIKe+4DJRYO0+yl486lsFlaoMV1gbltd5mtsFhkzwf4nPfM8TNDZ2MsaugaJQdwarn88NKFOEOnrwgIRK1BPPvy/MJWnsU2N9tePLfH779jH77zY3vx5ANbX3xqm6tznwLwezUFoCP+NALSPbSdgfcUKCXoULDEYA3irRQgJXgV0gh7vxdFLbp9ohAM82yJLIQSSh1eS/OeGjAQtAqiTFHBe5kGLD/KyHSNCI6RQStzVsUbwhmZcbXYv4gAACAASURBVKynnCUq7PT5qjyr0gKTU6NLlRYE0CgY1cifPG/otDvdbyqJNA+K+4bU/RZlkiZyuqegQ0fZ+r4xyKit6/0BMIIQQip0UOyna+tjv4ggAOd9BsToAR2bQbl3GAW0n2em0CDIVIEZ4cu6RyEJs+W8lEEHLbSoe05i4PzwSseegwa6px38gTmO+OV/E3XAAaC03JTzmoHta3MHCKmwt3Gyj4kDBqoE6d6CBRZNJr701Ex+BwcUx0f+IQHNXss9poT6ihk7VKlVCe903uD4YO+KPyhMwDJwrC6A6SoclF6bgyOPJgXUDTQ9CLZi1vBDHABR9xrRG+FfEsEZ8es/y5vUAK6IBJMTvKQAnJjAvrpjM082FEiBcedH2RumULGyJaS5Z3WqvZ1mnKtu9beSUg5dEFX09D13AKTQywgytLCPF+p3GCrsjQyAJkf8mWUgIzeycWnPLNB3qAGzD0eVf+b3aTiTgdIcESW/oM/RARD3hgMgZStOoDCmSql3vuTX0YCs0W7Jj8YvxAGQn3UDz88le7So4zZ5+5RX9gaxvuYwCkQp9vtHR0OecBogNObq++1OLqJkIc/3RMvIcMB5jfLj/2v5nzrBwc84r0bcvbGo4i8psuCddn0PHJXo8lTe0CCvO4bIJPE9sS/ud8UdXh2GT8Gvy99eVsE5YXw0HkNmW50XSh8EGPuNiJGUx1QGHnIOw0ab2Sn/y9/BEX9WL/9U/QdjCtnY+JA4T5P/T7PH9ukfqpuk3tA4bBkY08Z7arRoXTmOx4w05kP4f7JHcVKMTvB2HRF9aaKqvCXLnLo+OeqGSlMjHilO6XXgV6P3qGlO+uRn373skzMOOEhPJxwA470THVkAFPRcmbMZUS74D9kWvn2v9waHAz4VbY81y0g7xUndc+JsOgD6Ljv+Br6UtukCHBkMryDNuk1+qH2gP7nupA4A8K/jRfJpN7JVP0mYU+7UbZ/xfv9bnX7+evQA6DzW3LKueo8tzlunFhXxtky8aNhd8qIHF3qArOFkoxlxAET6f3blB27ICXVOdH7YeUfgbPWiUQdAo3PhQcgoeJ6/C1kJP6XXjgZXHcQH3qWeEeINZ4Vuf6EDoJr7eZZROWeaM8Cds5RGF19sZ17p9zhno5+F3YQ88T1sNu5omdlyuagMgF3U0J+u5vbB29+3//iHv2MvHv/MHj28Y1fbrV3ezO0Lv/wt+7X/8h/ai7XZcnXX7t992W520m/Bz/+AfnLe7b8CqG00opbNeTlBOqejdk0agVPu5udAfzucAKW1xFmH3HR6vbZI+z88OXZvmG3daWNm68gAcAfAwpYzs+XMX3hpL559aM+ffGTPn31sV5dn2QSQA/WUCJgDRKwK8IQRtAYFqrLnwTaGVrU5Xfj2OmA+GxW+QMxq0hQGUCmPMAQQj/XFoReyRsSWhjCNqfWoYgarujIUf4b5NXVosCbWyDthcv6/OiJQWriP/fvnMAuYgQo3vw6mrsqlwjkUp/JwqsADHii/KghVCHcFZKpYqzKmzDv2WvVIKHgY+1Plo7x2QxMk3kddlvaYo64uEXgb/zBUFS6sRyPwytC7wVpd4YtrKdwVf1U50NmyietZg5Nn3a8kA4C1+PfggQoJ3sO+lV44G8Ub1ojx4mMhMSZJYVfl3HtKZOZEjR+UbBTqc/35KjjBT79Ho4q6bsohonvoEEUEDmmAJE9Q/NwnZCqvpr0v4ImCLfWhE7qXGkV9xyiQ1NEADbhQDfyoFKoU7h45XIRnF5oMobpPWSTSLkYJwlkF5kiXXVmrRj9VA0x0HAxSBZXUZRqvOV0xt1dxcxTUwQsLdopD+g6PYsFHfN8Oh+wCmwIPhUV5RypvmT5HAF/n//Z1aHYP6cN9DE50YK+5uLeUPonYADN4pj+fUUfO6+PzgxxJxbXKe5XXT3hbKYx8FpHTlhmSxIyi7LDx67br7NEy8mHwb698GQ6p8bjKhuuKUaZDj1E2mp01uNYcYY08qXxzRYIyJ/YOLtxat2S65PN7imVWBIyZE3HVpGZX6b/hbfFCFEmUkAkvbSMop7O5R1zlTEcjHr4bTTot05MpW0Jesh6/l2imGt2eTJZ/TzOVyGgc0+CnY9+67pLw7/pLOhN7ZHB0JPuenM7U2dgUeFfKS4fJ8+t174q/0xR4RlT1WdXUHiOWYj2Vmp7P9XTipEsyI2OCgXTObvQ0yEiMcI+IRZRODHlgPo4mDhgVv8weM1nfyp6Q60pLSs+5hKmDKs9Z+w31IInfi44APxjxEHpQ+RsYLr1RVOYonwo5E6PEpr0VMi96GkxiH53/T3uUqNxHV2iyvmDG3+DMdpPj4FIPmc47h87iO20iV0GBeJaUtPB+hYdfM2ZQQJvxvtB7+9hJlRGoBI7HyoN4Z+4Fp3tl8FRQibVoJoAHAlWOs6/UNzOzBNyCF/r/ret8iwj3pPNYF71hGAk7ONPBN38/wZGuS+bkp9GuUTiAO3qm2jg4m6yWTJQR3IpnASvtn1R45+9ZrpYyOSBxQOHU9LdWP54R7TxHt0Nyjr3rAao3arSe/Sjuxnuw1WAwogCPONl4rmQEBt3XFADVz+FNOAAIDiU/QfY2c3Yi8yn5wansz8WuY2JK40/0lap1OFhi3c4TszirwcT17Cwf9yZ5m0jRPzxc2dX6LPoD2G5rS9vY2//pL+0v//h37friY3t0/yQcANcHS/vlb/9X9vlf+jX7/k/etYvN3H7pa79uD+6/EoZ2WJHR6NBLSaqXQ7DxXiLqk258XcnzPWuF5sUpH5Bv2rsL/T2cHmGjYKfmWS9mM7t89tTOz17Yyd279tKrnrGwtLVP79tso5dGZE66Hj/3tThcNvHv6uqFXV5e2Ox/+F9+J0oA/GWZrtrTPvqhFuve0wxDFV2QPj6LfypQbzO5CWMpIzyQlVS3lt53e/aiIrW/Lwwg0lUWSRRKhChQylhHpTiNiB6F4hnqAIBZtIiSRJOaoKmUn6lXfsrgm2CsRmXAUWEyfqawVmIfGda+vQ86bCMMBCAE7/f2PguaetojIfluyaKQrIYRB9IziKKVRA+cHdYoLipA1bnRlOYm7HoGQNkxt6IAKvBHx0LXQVhLdQetRpgogsoA/XeUHM4ARV+NAXAMfEQhnAjW4SDGlF3oj3eiAOEACPhKim5rGihTOlTJZA2jYcIyIoZTkadOL8lo/NxQyFUAoqyoshEwj87umc4U35ViFeOKdJKF0Po+QYUDAGVFhY/CMhSEaAKWDiVnei44PPKtUdXYiTgBurwrnlTAaGcrihW88TavSvzXEgCNhqlS3I27jHRDA5XU1fiUnht73/fZBAbVGIeopK8TpQE+MCqXrCfWMUTTAgYyKSJTn/uUh6bsVKmM/40SBe9UXGUf0Ab7Rxkj+pH4M216pzjX+KU4FtRAyXWnoqU/7mjxn9ZIbu3N3DLFXH9G5UjpXL8Dj1X+MLYoO0V3ZbjzwoyyBr7UdBXoC17ReQfjyDKDyh2AvGtUoOOLUgY7TnQDa+SPDYZ0KPYZxJLNAjxi7+VIafQ5Kf8i+toNb+5lz8BB8SUUGeml4QpTNm5NmeDfUQ6mUTbuUdkccUPRR1RWdsd1V6bBw3Qy9UBEl5W5gzyPqg0uHcKvQTHjvNyB5f/U2dPoXDKsenrrFC9zvT3LINZXawuax1SuFO8mgyaZeJ6l5k2saDqcHf1xXjQdAX5bS5jqEZmJEuckEW/g5VE21XXozp6O+0xvRT/CATDKhwmhDQ4AzR7aS+MVbQy41/q4LnlP56dBX+J4oemaXj/RCcuAnJYpuWP0dmbBqEtO99TLCDgnpVXwXj8Dz9xBp/x45PfqmNG9xRlKdLrzjx6BVl1Ms6La+eMwFMdr0ICUW6kMUT2oqCUnsZTRCm9knWR5NZi0zN7i86TdTyZ5dNrk3OAl+R4fj9YbVZI1wDQEeEXH8SxZJgPA19h1wqQ/Neg5194Joeu9fh+d/+EVTL9puFvBms5vcq+aedYyHia18R0PRl04dExxAExKvHz6WAUaG7xqspk6NjgbpRkN3bb1y1QOlZPKt8G1+L8CMJ0eenl1+KhqAlLAoC7qzseaJkSGYDW0VBnazlNKV1XWFNNOmnUNIhoEVnZdOAAqUEMJO/qR88ylN81zHrKzA7u282cf2V//x+/a3/35H9nx7MIe3j0Oaji6c9de+8rXbXNwaD9697Ed3nnZfus7/9hefuWLdnbuXfuT/n1Khf9P/zxfG02i3QGQDQodnxyHc3qa9yfwaD42kTrBfe8xFcB5sPdJqiaKnOvpamEXTz6yv3/zb21zvbM3Pv8Fu/vggS19mtTKdWAPCFFi5rJibbsbH2cQbfZtvbnKDIBMg85mRKmYdaaeG+rpa76p8W8Qoin5HgWpphtc35Xg255AiKUh0R7DAYJTRRzG096xxwGgzBVBpQqdIjOHMCrMMBNl+jBqiA/h45+H0SXdqFFmWO+EScnoK5QLFYTAZvyMz1Xx4fkj0x7XPRFm1dnYP8NwQ1lGaIyMOM+Zhk9TRXqqiKWCqmfWiTd/Q0Hay/Qaw+ipS848mJeaysO0XmsU1MBiIrCr8Ule23E9/542uBkNfP4mcwHhBn6qgYMAxPjWPfZzzehQ4lNnHqOwneIgnZHd/ZrOGCIjvAtljHVhIPrf4KO/I6Jw5ZGe0kXCHAMA3AJPFJdRcPwzN7ha5oYo0I03iAHnb8BQh05vKxk9EqdKDPAj8u6wvrpaBz7gAGgwJmVW8Ak8UfxIY6hnFLEWYACvSBjk5AN1APTmlNN68tEJ03HUbCP9PTCc4Q9K4/AbPaO4rmoG9R7OHL4I7qsCCh7vmwIQ75KpMMoPwZ98ZipkwJBO7+wDBWI0mjsPuAkDUH/SCdCdpcCAPaki4tkHOBDjumoUpHyekbIopd4tN/FeRumVEaG8g+u7slg16/S5kPTxPJvUS5EHqVT2LsYYOmmUkCVXDXwkpZKmpMhdp6dRbkwMYR2DWOsgop9Bwh4Z7zLYaxRJ+80SBv0JGpDSkjrq6uvSnaGjATsqmWMmBA5fh7PDx1Mw/fyXqzRcKV3Rs4HvwTtDP4nIBo6SqQEFXsLLoeE8x8pTKm+Myqo0mjPLivIL14dUVsOr6NTMWY8yz8snem11bzLbeX7n97fPxxuxdf7h6+81+alwx/vq0BwW/i8dFJ6t1U+yOaDDE5QhQ/gI/+eYxOw0HesrXIAWIgW/snQCFqULJo1l1g70Br/h3qnMwqk8LQHQUoXmsCA7S5soiqMLOCpf4pxxIDV+UXxMdZCAKSnwEazpQMP4Vzhx72ioKx9TngO9wis3lenoWUjgfvLOeWZfSBaa8hviJpz/qD+AmyoTuEZ1tqStdRgD6sgCpD6LvOk5ZQAy41xhrboPdJZ4OHU6oIPg5G2ysugp9lu8sulPkrmleDPqJAFnf07olTnmMZ4XWRvTdeRzMstTewDAX9JB6rwonYJEnVsfAAlUxLnw/IrE0jQQvAcfu7FeeDXsLdLZpfSI5yr/VCd6wL01/quxcjUONoMeaaPxTN+3yxmlJ2wbZN+oLwScKQFp09l6A06/XnW49k5xACSdYNQ738oMBQK6UynTS+jAq4RxBoBH3eWzMnrAlaDb6hHQnZQ+Bj516tRR0+B2ottcXdn19tI++OAtOz0+sEcP7tj67In9+R9/1372w7+1BycHdrSY2aHTrI8XXSzsk7NLu5wd2Wtf+hX7zj/67+yV175iLy42FqI+gmWHsd/JfsIBkY3zfVpWDH+Ye4A6HQCx1oI7/JoArMPDs8zcQZBNGNNRi75973hlF0/etT/5939g773/vt17cN8ePnpkL7/yqh2fnESD5LPzS3v1tTfs5ddeDR6/9nVcZ1+ZcAD8j//r/xN9qZJppVKUG+je86mgnKaSk+qtzHBknvodBD0+UxW8JvAGz+LI6FA8m1JIN2btGivda1kX74K58RwYln4/YcgSSeTefQqKfxe1SUWUumfWAJx1TOI+galMXgWr7gX47tufGlaN2Qpja51PpXRDBboS4vTMegYAsABuKqic0Stjy2d0gz6Z5jRCq+8ZhWkqHIzXK4+w7mfKZVJ3LcadQr83fWNvul+MY33MVAjlN+yx1U7XGlg7e1bvP0aFCtUcgUVEktEgPVNivKfDD8dHMlI3FHTWsK9PSyz0HNUg8ygODGusG1Wle6SZFBgZ0SQ1N1KWfGRY4b3/rcpro9P6njRZ1gOu6nuVxrk/BFwZcKT0prOllwD4Nc1hUNd6NGtqECRuwHhR2okqcK3SVeePdPalNEMjr9NonypjymtCMIkxwr4m9COOORXa/O4eZuCPkOas9q0fGHPmpMjD59r6Nn1GsD8HGnHKjcZmVarlwrEZ1zJdAZjBU5X3KL2RHQJNUQqwT9lW/hi8sGjb3x906xlF5ZBgf85/lJ/gmFW+qrg98jK/DsXdhbE6u1hz7i1H9viPNo7Ls+9lcalcYpRPI40Js1hB45kald0XbfYpB1P+NM0AIL1albeM8fm5LXKW89DtPDYxTIuId1S6AEpIM2KaIp1lXb4P5p3vw1l1iB8e+bijaY8CPWeic82p5AZrMWdwSvef9JmOXH6SnnpphMJRz1vlEkaMGwfQJfSl60cmq9LnTZmIKmuGl+JcnnU6g/pz0zmV86qlPGHgEUQ7Q5n36F9bozc0TqOGd4UztrJ6cHAqH8ZJFJ8BVwwcFYJtAkCe1YirfunIB7h9Srcp7/NM+hhJhSnXN3iJg0ppmXWAIzh+9VlxvvCrITsnS0ev2/cetNIsLvCEdfRSrl4zvk+3S76Q12yq0eBUZiWkNf286YM00JVJWCoXFNeTR469JaZ473D2KKLihO8rjIwKwDgcQlZe34TBg+7gn2lJDrgOv4yz8PINpsPIfHb/TgNI6vwAnsH7d1mCwbNHWiY7penh8E6frU7wQngTu+/Pu47oafq/Ol0g05wPxkQImeQSuF2yRXEpdI56QbcLZmGkgf/smYALvLI5WOp+dI0IpMW7usGOXFH8Y8Y9PTQI2Ho6O7KW/TVHgPACXxcO1jHLivshM32e9qdSeddgWTXsHScqw7d4cEy4EV7WHR8ZRAxRIwHmOBc/V8n+Dnyp3j3eLwh+GWdc0fe4poKSlJLEu2vKSdzjjq7dxo5X7hi4tu//3V/YT37w13ZyaPbKo3s2u7myH//gb+z5kw/szuGBnR4dmrvK/d6L9aW9WG9stzq1N7766/Yr/8V/bW988Vfs/ML34Y7iA1scrIIewqk6T33A4ZcTX9zojpSIcCh46VXYPlWCDr3gJMcJ4KNKE7b867RyvDJ78dFb9ke//6/tg/fetZPjIzs+PrI7pyehd88XCzs+uWv3HjyyxdGJ2cHSXnvjC3awOLSZ6+q+Ts8A0DquRFjScHpKHgelh+Wr8hoWNfCU6TdCHzy6KlfwJE2UGMkA4LDVkFUGBCHHM8tjzKg3XStIre9G+EPM+4y/0QGg9yvBoTjzmZ91PzxSJqcdRuP9g7CdCsvbhoTCSQXlPmELnDRi5J9h8JBGqQZHYwaqgOzJAEHwIMQ4H400p9JYI1rEy536DE6A6Ri+8Zz0fHMfWQOV55LOhNFgAkahIEkNW1w3GSfWI3SqWKjxMeLLLZijKMscWvAerysGT2d+XeElgs1+GLs5wiEdJZrtkLXGMaO7urLThKrVGG63YbxoRA2cBweoJ+M89PzZ64g/DSblTGn4VP0qfB0oLQpLaIkz1UgxChD7VDxF8EBjet6psGUJQKY7ZQ8A7g96LI9y6xor/EiVFHdIhBIr3yuvYd/xzGZhdEdMGhm3m2LxWTOim8Jjti4Gz3vUOFae6/Dcx4vw9AMj4K28V/FG4RzrKqkPbDlzr5XnDHl2nFc5AJLGZiFIVGEYFThdD2viefH3rShLjww0JQ15IOcSz6176fTtgt8dAAjTOC/JsMpzy1NkLax3pH+FGUqwGgCjDMKoyTPD0TRtsBZnWDyrVlFia6z/TRwK+RWTDm4r+W29nZVOjDKenyx4ml4aDolKkwzZLw4A+ANKFJNgGu63OkRSK3vQAD0A4xmcGnmo8gTvMh8dlGWPSt/NiVeNCbHsdU+3z7CXMCUOdVmjuKe8RuVuP9tUynGiQI/d6Mq64pHmY/9R104Pj9sZLew3R0CmHMrMg/214CMModvlYhEOANL+cQAIWuStUhqj8knfrw4A3gdPU/pQXkUjzBGuEz1xEjhJB1Xys5wyMxr/3BtyTDIIFc4q4zlHzVz0z1Qn8/MAr5q+Wtk1vUN3V67ht/BjMgNHnVLLSaYw6hHpaPg+cVoX75SgCzCAdjgjDSA4jEdZnH00bndxh3/wHHQAjNXQC8rISkdAJPPnHPHiFzRghCfo/43n+9m26HTyLBxBqv/gpPX1sxbH+3AASAaWGsp53tS6d+MbnPC67ubpK+eknkHiiBuU09bz4FGcSTghkv9oLwh1MrKmwCcJKOHAokxL96F6VOPlZCJOMpCS6nLd3dMF3oHHTFnKCHtvKEfWUqfXaXYBky7Aeb8OvYtz1nOFjgN2pT9rKY3KzdhjTgWVsqrKJHJ+Rip+6xWja+sOAPRH3YOfcTgvqxwcZ13iVm/eGFNUpNw7ygAoaQkefNAmvW3Wl3a9vrSH90/t5npt/+73fsfe/cmbdufI7PR4Ydfbc3v8+Od2s7uy1WIRHfRPj07CsXB9vbELLzNdHNqjz3/Nvv4b/8i+8o1v29WVB8BcBvq6lu6WKvvZSwwO7KZsljizHJQY5+wGuuurOXYzeRP0Av2E7GrZhZltBf073793emgvnrwT+/jo/Z/bcu5jjs2Oj5Yx2eDi8jLGAt7MF7a5ntujV96w3/wH37GHL71mu+u5vfvue+kA6AJS6zeog0ul2LmMK/Yw20xJ6GmUSrgdoZOxJGFMFWOQjqyDieJYBJE1Dz1FCsINZiXG0BRJEsRKdHrtBMmkkaEitgqXUTFuihApc9JsC2KFsEIwD81dlDGEoipd3m8J+aHnQlPOJLwBw9u3R2CvXkl/RkSoPB1MlHf2v28NCm+Fk16rwlmNGBT1LNns+NVSUGc9JVAVOVXIYKypOGrGwCxGcYTQDO/91AAblTpVhBRevFffM+KzOskmMIjAWKWe1TiUUTkZhbriOpGpxLOs6fQfaoH87PgHXeV5ZNORpsyUs8WFMTjr50zzs1F54ky1BwTnqQq40hz3KA3pXvk8mhbJOlTgAjtwBMbHNaMDgDPRTAjlLyjNqUBl00IMNvC+pdiJcQ5/UKcfDgBNf9R3xdqrvwf4kIZU1iTC4/R8FSdRArshP5uUAPAuxVsVjqpYpcISHXjy1ZrlUgehvEZxx9fXlO5KK+NcmuK5wQGQadD+r627NV9KAxslZMQx3ql7AIdUyDWeWr9QBuDXqrKidBfCsozGdIRlgzIcAE1Rlyk0sR6Zx/xZ5zQq+dDTqJwCl/4clLlGIc24azxU0vLT8NPGuLe70hdWtRRt/LLQKKIg1hB42DMAcJDe5tnV56F1IE9Fo5cOlBIlpQl4inBYTyLHLWuwZ1uBwxO5PsitcOZGllCNDx1GsvneGw1XtpHy7ZQH+/SKhD/RQzLMiDipYTjKYz3TXHvPVlM4ch0OW6Uv//2gDD430BRv0A1Yt/OrRnOSit3PtwcBVD6S2RJd2nf0V5r2n6Ahcpufvcfx5XWr9DygDKD3lUjdTUubdA0qL5V3wVvQP6a6SXcApGNlmqrsz2nOEXcOiZ7FeU/4P43nhsg5vFbXq5MZgidV+Z+WAKix13EjO3qrcyUxLFV66GbCn1xPKRkY8rCU/Dz/NGz1euSR6goYBIqT8NLOF5Ps4ens2+/1iG/gYjm2/V7PBvCfyJYo/Z3SEDJX1BjBAbGPnlPuZYBHz1hlha+BZrTanDb3mw3bFNdHek7Hixvx1YxQSlTUARBOCGnaCTxp8owjGJijZ+AACP6M3BT5yXMU53zPGZ1PY85LPHie8hOcIegA/D+VI+iz+7PCOD8ds4wh6N+tVoctw401dv1imskFbSkOjbJNzw7bJXS1gs4Iv3RE4rDONPssz8hAMjRO1lvXLXu5QOPxCvfKHO56X2/W6e9IGDriV78UPEUEhJy+q+FelEb5WtyQ35zbydGBXZ0/tT/4N/+nnX30dqT7e/T//OypnV88s+WhN6P1TJgDO14dhRFvNxtbX29tt1za8u5L9tKXvmlf/+Z37P79z9lsdmw2W9p26zay44U7irwEgn4zPfCQPT3QDzILqGfSVXZVzV9TnHI54nAi22l5sLB7d47t8uwT+/Hfv2kfvPuWffju23a9OTO3/xcH3hNvHZMSPMi0vZ7Zq699wb71m79ljx69bufna3vz775vs//pf/s3zQEwehdpoBBeYvHEwqT8cGhS4FsahRbI0qOMY0Q7RyGAdA25gNCQOTAyoWRAPfWs1S2KIdgUL4loKzEDZIgGBjQqh3rPqNRoHTMwaEKwDAY+VwZBBCvEyF5FZtqtGgai79+nwKjQVOZDSlHMGsXJMnhfR3ipAFBBpMxsNEyUEcHsuuKYShVjplSAdrKYlgTscwDk+93RhQHmAmDqQUXZarWb3gBsaGqEsJsoFZIqnjhH2uM0nTg9eL6Xmp1r7vWcjhkDZhOm3DZ6+9yhBxeaLqRJ39NIGOfLMydpsszU1pF8gvsjvlBDjgIBHKDFUUmBBrlOPfqq8Dmj2ydc9H54xkhPXKOGmPIWfQYe8VQOk6E2POcshoi+YyCOE6UpavNwAIxrjQyuOruWAdO826UOisI6Cn7lc/kYT0TLH1VUlQ5IqUYRmERS3AkUUfnkg+lV7k7aUSlT/tmUyzKQp+d9HdlL/tzMJukp7O2ZpFqHgtmbro5pso7HrvhNhdl01jS4FMoWXdNLsQDHlfc05U4cwUEfbrBKT5B4btFD40nU3krnbcU/xYuJMiRRNBAKVgAAIABJREFUGzVElK6Td2rGYyqIytunGQCJT5M03qGhasPPQjwchrkfjxxMx/zdDA6APnmi9/7wty4OlnG2GAmZBdD5W2YWZfp4KG8Vcg7lrsrbMLDZn/IWpSvlIVM9YeoAGPWAxpMq00gdkzwfHt9lHk5gyhozQppr6M6WCd2L4aB8Btk30mb/G+O1qFmc3DgA2iinUEjLQfIZtcWj4exr0TV0tchTCxIh6IzNtAPNeGOcI9kco46T8B7wpyK6AZ/0K3ZpNYyT5LxGh5k6ZuA5nZfedlCNGWpxppVsPa751rvKmRmwkMVi9KLP8H+HV0Z8NaDAuhUPkceRu6MTrsr8054lAIpu5znNoxT+Ghfb4Z1XwxdVpquDStfE9f6/RwB9PVFfL3jH2lWeg+sEEhwnXbdo8KLEqxzK7AN8/CwDPc60YIKzQ+nSv89eH5kl7HIA2yH5bI6J3vf8jjfz0Kn8+ZrB5/e77GsZQeUAQPbDk7z3QZRj1BSC8Qyj3I8Skcp8cJQPo3dsXiyZaPFdZSf4ujCqRx428sQJbTTenzosSTrKV1uWpGXflNxXzwjLDJ7pz0RvqR5f6OhqRLLH0eZRvSF0OuiKySg4ZssFlkwincbugKYULnrJxUSx2yNV85F9pPBo/4QuL049rmct4E/AO0aZ1mGUDp69c7wXi0fDb2JKwqHT4/bcnj/9wN59+4f293/zJ3Zw+cTurG5sc3lmm8253cy2dnznONLnt7sbWy0OLRxN12u72q5ttlrZ1Wxh14f37fNf/XX7pV/+LTs+ecmOTx64O8a2Ozf+0wGw81p79IZiqGRucWLJ34TJBh/LwA56ju8x8Fr4rweefF27zaUt5zf27MmH9qd//Af24bs/tdV8Y3dOPKPhwo4OvSfBLnBrsTyyBw9ftaPDO3Zxsba3fvozm/3Tf/lvc2I7dUCTkV89XcQbBewThE2BGFJUNSUyEXJq7MAYtcauCQI8++KxRngqqjNWTpVSB0wyhdvp3bcopRgwDEiFTTNcC+gjUUwPsGcpKNOAkXOtMofABxkNghNA94nQ0nXvMxRGJgMTVsWM2vdRIKuAHL2YioDcp8yCe0cHQBO2jGKUuff5jpwzHcJQaohUEW/KUjGfrkRmExTwhznXk+tr/CTrCOa6u7btJkeANaZa6Wr6XvYcCkU1Oup77umZeV05AKTnhNaZ8wxdh8KRcyWywDqC6VbnadLw9CxVQfBnTDI8JOUZoaQ4Aw42XC8HHPQPHHnfKJzHd+Pl5noVWAH3YW70qNCpEsQZK4xGA2vEEUoowIcUNtOxTvGd1ADyThfcqjA3p9itsVBJq3yf9FV18JUDx3iu1kyraetD461qvqbrHfek9K7RcxreIcR9n6cnJxWdcoGza9GIkX70b3A8jIsykDlXnLU4ADRdU/EI/E986gZ9yywoGPqaxzpuztmvVaMunlkKTjrzer+ZkQdypuBKKAS+H4msxXdFD43HS8MqjcQoz1Q+CP6po1h5BM4iXNs4ADhfpe1UVnqqJ2KfyDT8gpIVXVMvZbhtQEF7cb1kVGkGALSY+DSz5WI1cQB4NBQ9L88ns60yvbKPmwv69r4fVZNJfbVOI9gnZ6G5KR6Spi1dwcuwbYrywGNLb2yvUH4ETkaEtYCb/Kin4o9r07PuPH/abEnxfqJ/VA17rnWa5h9qXelEGF7sXQ3VkA0iP0Z+mff0KSr83eBdVgO4jAHk17WJE9q4T3ryTGhqurE0KotnKg9WA0blW9ubOLD0zPvjE38TpqmjRS8KcchpsInoMTiuzrfA0yEt3o9d9RHWyPsZ2xYyNuRTRi2V1ro+lQ4YInT7ZHfEv0fHUvUAcFaf641kg8YnR6cguMp7dY2jPhL4WrpJrTrzEMTxPOKr36MBBOah03wsHKc0XhuN4aH8qunF4swK2InjiDNCF8Zp7Z/Dh4ELjpVRV2hnUJFPfwe6FWfVnN/17jY9TPSO0QEAHgCjWEdl01ES4d+RHat616hnOw8MJ8YQYFA80Qw2zrLpVs0pWWnzsTgyONORSb0+zZU7/4Snddwd9wb9ebRYpyJxhvAnvU/PrtkK4rBsz/Exc1WilvwrdSJq333t4TyriTNkAHT7I7FGHZxp1Nd0Jc9aWfh44HRQ0vtAdQeyL5NeMiLo+kPgSaXbuwMijGUzO1kdhHH88Xs/tb/7qz+2D97+T7ZYP7Oj+c42V5eOYXZtmyhrN+/OH7iRE2BWS89U29psubDd7MAubuZ28uB1e+Vzv2Ivv/ZV+9znv27Hxw/tauPN9a6bw8mzQ/JUk49Ds+Aw5xlyIJo3dl0KfIlMLh+5XE5kp6H11VVMvfIeEPdOT2w+29qf/8kf2ds/+b49uLuyVx6d2Mfv/8xePPs4ywIOV+WA88z9hV1ere3s7Nxm/+z/+O4tB4DKglAAA8GTS3KAfripwE29F3kNaUcpSDk0Zd54cBAEMO1gBHg/SgEcGRrP7BGLUr8qNbVaeDRjT4GsgOd3CHufJ1KVK/bBejDSRqGoB8U9nXCnnUppwhd7Lq83TEPfrQJKn6VnouubrLvGuqgSq0yK3/XcVfAAHxUyrEc9rqMDwa9BQWOcTRJ4zwAgdXp897jH/n0XuBHxxfsnGSjB+IIZJEPZeudvGs+V53zf82/vOfG4pzjdnoaBMG4K9p56XcXfqQFMCtC0hk8Zoc4F1WyMxhxkBAwGD3gcnvMShkoDWuumGQBKD3q+Kpw5bzVMRxyPewe2MAobVXQVb1Q4+R77SMouHJT+gqXOkvGnYtUxRR1w3JNip8MbYyu+F+en9gEIfnNrrnQZLZSAyHzulkpba2PvzdtbkyZyTeP88lw/NKk8U/kT8D+s0TMpcFPwkRo/Ok+U5sGxfQ4A56veLb8b58O4slLWM+Oij7jT5+sZ+e+6dqV15T2B0wh7cQCMfIczDLwjEhe8/7r1+Gg0Vw4O3kOGAPxR8WLksaNzIgS0lKXV8aaCUo6G0ZjQ7IlwKBa/ylsqKl18KrAhZr2jKFRmSBljPcDZa6hJ32772ZMBgLwMvtgcsDSvLHybGDIQUSrC/g7noa7AJD32aSXQbtzxn+lnM8K6O3jyfXFG0jOGTLWAW8FEx25xHl3WpUEZqcWRY40RjlOwZ9ooDvI7ck7l6CjzuTbX1EsUceI0hV8c/I3WquY4niFOSd+zOpqUdjwVNc8t6bvx8YK1OryaTKtFxvqkIWKAVxpMTvQqiZ5zlkR3lXZV1/H7NfsRPvdZ+kQu67YDYBKsqYykfTxj1IfAF4WLv4HUdm2Ky5qoZ+4yhzVNywfRd3HggRsT3lX7SSdAFzxkTngGQB11tRnoerTyp9GpkXwCXJYGdcIXgg5qIpLrOcojoXd1joEb6NkBSxzgorOE/G28qdPleKZtt+j3jX6zxBRjn7WojO+wqhRuaQLo62x8t3gqhj9ODNYSTYRrhGVZWHv6CZTDdOgFA6+HJ3pGBdk6znd6E8/9gcR0qlTvgMqA6w5davSnPdQ0U6DYZdBDBJiRqdUcEppozeBujXkmq6nzNOCq+EQmTDajy3JSxWXFFWAB7Y26vX9PJJoJV7GPcgAEP59nA0z48OgA6Lw27UTwIuGZpWB+r7/H+8NEiVjgZ+/lwjrjXiYxVV293xvOkta7xdP7LRwAh/MbO1nt7MmHb9t/+MN/ZT/70d/aoV3Y8UE2Al0ceEnxlc0ObmyxWtjNbB7GvBvMd05PIwvFnQCLw5XZYmXb+ZFdzu/Zl77+m/bNb37b7t5/1S4uzdaelVzjKr3zfzq5MuiZ8iQdxr1XELb1PPoVsD+YR5yXn19lgOBQY+z1woOFy5l98N7P7NmTD+ylByd2tLi2H3zvL+0Hb/6VHR3c2IO73svA6XJrs/mNXVxchOoZDoCxxmvCaEMRy3+qxCOQkljT+wMywWSojYLY9Ll50J2d+rPxdvnHYbxJygMMTBlwfze1E02+TDIAmmAcUrh4lhLBKPBVUeQ7NaQRgOxRDZu9QkO8hfFeiVjx3BZFLSO2Cf09ZQIww1uKNEy96kmU4aFQ6T3jviFGZciqMKiSogarP1uNZvBG59kSXkgB3gWwwpf3qhGX59UVCEoA9HxHI0cZVfN8l1SOZ0uWCcan4hXdfJOhVdRXxpRMo8JpfI2KZGd6U6uYlHV/HwxwzMbxVD0YMSlgUxroXfxjWxXtimcO40V8XSngy+Mcob1OhGowjjBF+DaBRJkENZtj1L0UVI1IKb1BV+wdmCn9IHBYdzM2av1+rzdryRSnmGjf6H7kF9B4E5LAQIztxgfIOqkFK512/KpU++qo7oScfLCyU9qhTzMAFAZ0qFUjcR+uqNKtPIWzXFQaYNtjuRKhp/GZrDHgOfQAiAabQ2ZU2FLVRAs6yHelQRu4Sz3tnmiI8g3lnaNSGftsiiRef5TojrMNY7u1Xayh19o1GhkVP3o2CBF1hXRaivFZipLC1RWHWHfrbN4z5SZnXaUS2bSx+utUg59sMpTyLt6pI6IqzbJPUe5KOfWDeibXklGV0aTkD8A6f3dlJCMrKNvVjlHqvXMtrhiHA8AjGZ5GuFjWM6cpihjcetYqt5RnwUdxAODIV96tuoLKJgwj1o58yLOqbAX6QxS77U1jhe/VgqDZkWerbqL0o3wrYUd0nrG4Kf/81d4DSGkXx2uTAvDjYSyYKvAOb/iD0g7TdajNBQ4oxVGWln6G9hMROsn29Gubc0X1EomoKh/VdfFQGnCqcaaOs1Gmk8qb9/dmXk13XKYCzN8Kv1Empf7AMzrtAn+tOWcdIeNkxGX20emOFX8H5RQ4AXTfyrPom6E9BHAuhzxozfEyAyDPogfSQmKVTjrVPcphVY5ijLZWsw8Pix4D2ZtrpBfwWXlb18urhpr+XENpR6TE13fgXHseMrFmrpNx0Wjd8b6alSnNQ6+cbeJNdnFXPunviTNqjTszott0F5HX6gAgfDbqf0xZwkGr+wHmDl/tuURGgBKPwpO1uAHmR0ofD5wG0D26sHe19x8cAOB2SbZ0AHjPhjLwfMwhpSItm6WVoSIP4elTeaOywN+puj7ZWuoEchoB5go7Phv1pjgbKbtBZrcIvQRC0smd4+569DvpNHlyd67gnFA8DufFMsfqpR7eM63jPIJYPRW+RuoVIuEAoNu+80jnKm4IHx9s7KN3f2h/+N3/y97/6Zt27643+7u27cXaltFo1nHBG+Zn6YnN3eG9sNXhUcByu7m0g4Nsfn95fWBPr4/sc1/7DfvVX/uOvfzql2x3s7J1iEofiV09EMIB4I4IziqK6CJwhb2QdDprDoCAUWUu+++O6zpWPOnInRY5jjVKMG48aDOzo+XcLl88sbd/8D376z/9f217/syOFje2mLvxv7UQKfNrOzo6tNn//L//bjgAGuFJfWwI1C6tJogSXvZKfeMgIXK6kENgKsDzjFIqdUabiEqKa6tl9fnmMidbFTKYPwZEIGq6KapWotf5ct8+AweEUyJQphmEKzXhoaiVQqVZC6xDR6IhYEdmPHl+eVt5rr8PB0DUPEmDlWZciCMAolXYwGRT3PS55notnkGN5I6KMIJP179PWYaBK5xRrOgj0RT7xu5hf9MO1woHjTzAiH6RAwAhpIqCKjkw7qiJFCHK51yb8B9S66UZJXgEkSZcez0TDdl4bjubcbxSjSjx94UAiMZrSQv8NGdQ4Z3iazqfuuKDEt6ERml/mpESNCkOAIS9r1EzTxSGjkU4H7ypoK+v0SVzScPxU7VY5YhQoa9CXhUD6KYpEIXbwIAz0X1zfzgAVsuIVsceQ0jkGsbrVXFr39eD9DwVh1qKZGUWocCnkE3l3oUP59/3SAVrzu3et/e8JyMgSa8KlWkPDJxx0KN2u47Gd8O88uBZQ1qq0j78AWUV49JxwevKOBPorxmN1W23879FeM6DZoNPTbMZ4KkosIrXyISpwuY1hKX81nhMhQq8p8enC07wwyCGjKzHu6oUiP26YtZqRveUeUz45mTiRq/jH3lSjGHzyMVQWgQeKQ8N4zmMHhwAyeuZw40DABg0vGnNxqZRyuQrU3zPEgBKYHoNMvAO+VQjACfyoJQIdeQ7MNMBgByufg/lPEgZnvxb8U2VPQxTpW+NfIy6h543a47n0+NBcAye1XlVwiJ1k13hZA9c4C9izX6fKqHKc6DHvfJDHJBqeGdGZOoxoSRXQ1dkmjoAwCMUwPi76Et1HnSk5Fm9odvoAFAncZyvR6BENsCzkLr+t7+n6TDD7G2tmcbIHo18xfE805Rd7ZllyKtMT7bXeWKuIXEsGrYtszcF64MXoWviiATHHWasC74Of9zUeDZtChs4X7prrpU0f9G7Qt+bZmEpzrBvdQA0Halll1UgIDqW9272BETUIM1192kTivfe1BR+6+8LXlOjNt2wXCxdm885481REH1bptFVZLFGdWPN5ZBQmoyu+IUb0CO8nF5OyCR3aKI3xLXVvV31Svgq+3K4+5lEFvFWm6BOjX/taQOdqZ6rY4QDhhLMSXzPsqbQHaumHD1SbRbXuyLiXLyuOTVqrvz0vHsGb+vPQx+gej90788MuFf/AXdkTHhPK0FJJ1YrlYsG69njgXOL/UxK4nAEd50LOCNzkr9l1Lnp5kO9OWuN71vknmBunj58EXkzPc/UJ+HjEcDyldZ5kJU5ixh8/ZQDIHsFUH6e5RShM0sZIM4T9kFWT9gv5cxTR2fwA58KFTI5e8xFW77rnT28e2gru7Afvvln9ke//3/b809+bo8erOz0cGmXZxd+cRjmq+XcFqucOnHtTQZnPqnG+y2F9I5/rtZtD1b27PrQTh993n7pm79lX/vGb9ry6IE9P9/YZuvBFe9H5SMH/YySDwROluEeDWLLFk56umklAA6pzL5LWuR3dzo1ncJu7PjI9XGzi/VV8d65LQ9mtr08txePP7R3fvif7ON337KL549tMb+y2cwnA+xsdXRgR8fL7AGgTSU43DyqmlVI7UKL2KqYvl1/RCMuGHJcnVmSidQ19sfHRPg1rhhh/IP07g1jZElDXhEuCIjs8FOeoapnjlqQmBffmTuCieePhqwSSUZFu6cWwsSBi4DzzwOJax88o+JYzWupTEsZasJ6Gp0Z14XQhwGqcYNggDk3IdRSdDOVRhkCSl/yao/fpZNA35uNnqZp6fq9MhpnpCpUYFyq+AbTFc8tDNXzhTxFxr9UxVrvVXzMs5uOQXFHGkwSZQF4NMYdnr3sA8Cz2Q8R0Mn+K7JAU8FY/9C1tzHGSqVLJi/efem0HnuT1Eb2FHrkZ3nAlcQEdlpPHWdbAgaBh4DhnJ2OlH58hXpNOgTSaNqHp5EkMERM8E5nB/7U57pxV8Z3i75Nuzx3/OvROGiyKTqS8utgSOWwW8iKw2Qk+HWatQL4UOCbU0Qa9kR0tDlD+kHEtaVsaRZT4FMtA4WctSTOodjiHK0Iaxmz3EMqWLJFj4LkQztcuwIK3aPkQidET934p5dIw+lqotUNdZmQ4e8pRw3C350IykuAGc4eFHhVXvQM1ODTaCV0qXTYcR8FJk9qSn8pJ8aoctMfOhOdOLPgMdC/OhwiKlMp1OpUQyEc+cyUx3UlSnkTeAsvUDzmM+jS/04Z19PGXW6kUpH7d6UlfiQa63vw82opouL89XtQMnUN2SwrcStouxq9pdMqxyYhb5kNnTSMw6ArgOwpziP4QL4zMwuIeifeR0+UioqP8kLlbpdhvd4zn387EAH+e/8WP0OndxR11t6Ves6p1/CnYZ0wVZxlDfC99u5S2sF1aAF4YdjH/nzbkUWW+3a69jRN7gleW70S4vmJ6QH/uD4yv7rhQso99AZMgy/XmFkMU5W5ccZt5nTViJMBIDJP2k80BynZEaN+MZFZEhQCTg6P1C0SZ4FnTqfJpqC+33TclI5IhlSj94zbYrhxPoHXBU+lH8UhYOKptlyz7zmayp1I2ieg+J9dP/Ioo+N14hA8y38npZ3P2C++DMZoNlytgBFnnCnsGQUN3rToo0qjw3gr8ZnKYPhn8IfqQZMOgIyI+5mH/CvH0XqdHf6Bv8Kus8zcW+jDTsP08qgSoKYrigOkwSRu7XLbr4X/dN1zOrULmIzvTxinAxzciWaBVaLiz9WIOcah6jJJR7mf0IuKxoGb0lGj97oncMnc6M6+UP43NMXvcc219PcqZwd2UTRgbCnwGWjrunauS+kUHg4eZQkYjXsrC6WaGANz6A1+qnQa6yuVo9MfvPh2M2CVV7GG8CLmyeQUhdSv3YAOm7DsKgdxlKKWMYscSLuRZprYgZkJ6dHo7LG0sNncHXpz221SXqTjJsrsbbfbBN90NpJGczru/f5oKLjIoIJPi9BSIQxi18ecJnx8JTZe6A0erd+mU2w+u7aFbe3e8YGdPXnH/upP/9B+8oO/tvNnH9qDOwtb+SsdhzbbuMflhWcGhayezaLW3ulkuVja4WoZdmw4IJZH9un6xtZ2bK9/6VftN77z39jJgzfsYp19AA4WGSyL5Rxk6dxu643IN+FAiOaCbZJeNbGuZqONx7hDv4gngy1Zjrfd+J4XdnS0stXhwi7Wl0ELzgMOlwe2Ob+w+XZtdnlhF88e29s/+p49/eQdOzv70I6Pb+zO/ZUtV3Ob/ZN/8buSUTntWEx0YZK+0Z23xSR7+j/GAgcBYQXylneHFLBE6OyCrR5ECNwRX1OelfCbUsysV4kQBGNpHqlpSicKYbwbF78w+yCE+Nc7MyIAIEAnDlLJw+OqXTlJW2oGdffgjUIlkLq83uIQn6RquvfKVxPI1pphTA3z0WjSPXZFq6eNomjFdzUKUOtiYQYakNwnhGF07gDpimMqmxjiev4J1ynyZAA8x8jotcBaFTYIonWnrhpMmgCq8qDKZwhKcQAAk0TerF8aldV4Vy21KcCDA6DhY+FbNCzRebjlAAgGVEyNPSAMcQAoY2a9eq2uD8UUAeEpUly7zwDW5/BsYICiGgqBnM1UUc7RhAhVsnsUt/r1pL9r/a1kBRTNJexSmRgjBS16JMIx+UqNfQF49T9lQ52eej1kE7SlbAPnadZLPkhHoXZlpjrbShZOCE2QZ1hLnknuqysCzEmGbqvLa93rnWLTOOh1zrAnaBlFRnEja+Lmdrg6bI6tFjmUmkLgCR6Qqt7ODwWQTtDMhvb07+Uy+I4/97NwS/laT5ntGRjsAZhyTvl+mk/tS82u+n6dA67wjukbTfsZHAi9s3Tjh9WzpinVQ4PKkU5GWgV34FMo9yOvGpVupSVotilrUb/YHQD0blAHAO+jMZqCwL9TB2+HcXbq1x9VhnXKRUYNe6185496Jt2wRxFHBqejvWca6Fxq1q68GbqYyAZR3MFx4B10X526eTdKNWsfeaIqz+28KwJ461zFoYc80GtUvjJvGqOpRRVLIXT55k6mhhODAyC78WdjxV6OJj2PhpJHaCUZVEpQ+KDSVVN8I6K6i7Ic9CDPjuInPhMndabU9kacKhsDlyKLpnLuhqxD5fndKOzyv+lhkeZdDqVyglPaWZyyZTmyp/JetYzTJv88K09kkSOuB5GUz6ujJ3BMosKuOOMEbO+Cm0sGnJ6/Xwf/SznRRy1m40zPtpARqUJ0OCRas7jqTdRLAzywUI1OWw+RchMNzacjAIGeW436kt5xAmQWAPjuyyDDY+QDXBPNF8s5E3Hbcug1niOw6TqKjm1O3V3xBlk9PoMzmsowp5cuKyLzo5xE4eRzp2g51AgANCeKS8yD0iPKWa9nqoYyPLnzbqL4XnZV0060z0jryXHbARD6Lf0ZqhxVA0X5DnSeXp7C/kc5ozzyFv2J0xIeh77D34wDhVfA5/kf22qUPbEeGWHdGvkVT8ieZFl7j+6OA8C3nefhZ+eOi7TllCdcW/LBmAY1cx3Vm/GVhhClSM4H3dFXweH5Msh+7fQdC8sUef8/6P8my6127ggIB2Gm/ZOFcXS4DGc6Ewj88xcvnodsenDvxJbzrV29cEP4b+zv/+7P7OzZh3Zwc2WHB9e2qKw5t7eu1uvQd9WGDXrxEnVvpiij069v5nZ+ubPN7Mhe/dI37R/+4//ejh58zp6duRPBjf9FZQe6DuiOkMIHz3SqXj0h02oUoIORkeKJy9kfImDsThm3F6MU7yayXr3B5Z07pwEnf/bV+tI+/vgjOz06srsnp3Z8cGAn3oT54oX94Ht/ZX///b+03fZpOACOT+d2enroGQC/NySfaoSwe0NbZEeMtSRmorKk3tGgaNrIiMhZBVcLWdyD1b2eMPquXHz2SLVArlJaI5Ba3Tyb4JGuxhMBSARUHAATb1vIWvfQ5vr9eSi//g4cAIw2CQ9uJr206zUKpilrygR9/WmIQEhTIz2ZVhLWLSVe8oWVgaiyyZ5VIdV9sqdVzSH2e1HOUCRVcRsZOte6p4zanIwApQOA93bB0VPqmkAvxWby90Rt7X90Jt47Liczvu2xH/ehhtS+d41wC0Ys9dwwS+CnzBwlAKM29l7CFyEcEddhX8nss4mh/qihxOdqsKKQcp1HE1TAjTim8NfvVECwP8UZXVM6ACT9VAx5BFEKtqxjznp4Tb1NpYZ9qKEcTj4if5WGp3iXRm3nSeMayThBsE7Xk1BHCCJgFQcgpcTj7gDtBkg3kNI1WJGLPXgKPyStLdZSsLh1xnXum+26BJyOQ4oTaVkVnBVGZ+L3ddYt+oxbiWr1VqKV+igNxsDrZhTXeBzWplkSfi2ORxRghRvwUXzNz7qjQ3kG14GrnJPKA54f60wQTKK2rbkiTlvSE4feKLomjEUif0q7vE/xbfx+5IFqEKLMjjxFcXDCKyTTATnlKb5h4LIHUfr8uUwBmRpugxd+EoGtho1jacBgwGmTS7JJcIL19feojsORenSlwYyC9a7uyv/9OuAFfSrMld545ih7ovFRBA+I6mc9aK4l6Xus4dZzmfDLymybvKuM9LLD0GYsAAAgAElEQVQUmyOatTedZDIiUZrBVlQQmcd9GLGT/Vf2UXR1Ll4XBmZ93hxAYrQCNz9/hy2pouwBRdX/z9RtTzEtA8efG80bRccq1Elapwt+xyc9n9A+KvNAYabnz/QTCBYDLdZd2WXxf2UKhj4l3b51DJ/LydBDBqdkrL/GwCFDki4zOsf+4F/K33wdARsfQ3e1jgwNYMZZKQz3yVLl3cgSp0vPSglcrBRv+B16Aue5iVKQPANtTul/05RwjOQiq8DluA4HUTkAuMYztTxSigEPzkTwQVLA0TkdFuy5lxBN+wgo35rSqY4LnXas/0WwU32gw9Mbm/XMu2bAB32nAyB07pY6T2+E3tSzUjNvBZAa3y/e2Jzj5Thv5UA1qx3ZCr9PGNK7gR5jyVtbwKxGvo4OgNwfmQndIaj6I/Ad+Z06av0aHLzwETIeOXvtvQOs1F5hX6MOlGvMUXJJSqqHdpsuL6sMxWpkl1kbeX8Y6kH80vA9Nlc93FyP9iwKb4xXWeDejG5mO1vOZxFRd0PWm52GvNvt7OjkKPSb52fPIxLvfbCczt3497F+Xk/vTgXvffH87Cya2nkn/O360i7OnkcK/GZzZT97+6d2cHBjX/zC61ED/8HPf2w//cHf2IunH0STvIOZZ9Nc2bIy2sJpcH5u5+fncX5OVymnPR1/EU4Hsrc8O/3s7MK2u5md3HvVvvzNb9u3vvPf2vXqgT2/Mjs+uRdlA5E9gDJTRn2cuevKXmZTXf/JDFS6c8BFWe31Jhr4+XrtZmubqzPbXF2kQ6Cmi3gp7EcffWjvv/ue3b93z1556WWb35gtZzM79u8+eMe+/+Zf2s31md3cnNvBfGsnJ0tvAuglAD0C2wROUWkiKHWGFh0WWWQiV08fT+TtDgAYTjCxNp5rqtSpA0AZLWtiPU0QS4qWdtueKKfN3OrlCaoUKpFBIAiDUHwdwSpVk/f7PdGkw+sipU4t02CmNcfdeOiRE54PQ/fntRKCoYtsZ0KVj1DeSWCiCiZM87OU2BC40sMARSWYRHS+TIOd9XXFvBtw+2DPWloDCpnDzjv2GVyKXyGYxTTWM+rPn3rgibDCZFF2wEn1SCtT58x1f+CbMv2AQxgg3WQPwV6TFHSNsZeKgOF0YGwJykDArjIdFL/z+nQA8P7xf+CuSiTrb84cwT2lS97lz2iCVRdQvzeFTzIcRh7gntF8Ts9yyHel0qE0mryu8wDwHfzy/3M9FSV3AV9lCt5YhQ7owELPbTS00kiW2jIxsBR2KIYIRtYUynfRBtco38GxpWfeMwA6MJUWcG6gDKlcVeU6nYyuDNdsX/cVtNTvwu4yLngW55swKS+1O5yiioM021Q84EH83s50jDTV2fr3I5w4q310/Fk423GhOyDAlc4XMxUdw5MINPe28UKj8wKcrf1pLobCVtE8FJ8IY/Ymnkobeu3IB0Zy2QcH0tEVziOdKz/kulQsXEWQrDtxmo3vGkeF6Vo7XFs+Z5PZPcV/KPOqjvTJT6DXnj7KHqAB30OmffeRbTiilLYzQtWVQQy2kXb38frbeDuPdOeQyVUTy36iPEVKwuCHATfBf/hyOx/hxTpTmsix8trueCWSnFBJeZCxsYDLMhXFJpfBtRIhja7F8A0DrOQ6BjH6DOcJ7w6DzY3jqgfvxsw0wzAnJGRqb8C7ytNCdiHji0+kA8Kdx9PJNo1PSLT6VoQIOvSoFJlyJT/gx+39GA9RypK8mqhuwmUa+FBcVpqmVC+zPjA83UFWZTN15mrwgsOaMeL4NNK/OgQ004lzU+MJncKv21B3K41Glb7p6YEDAH2Hc4334tiSLu8jrQRfLh5GKQDn5LixXC5iZFp2Fs/zRGaMOhBp0b43zZ5TuTfhUcLMOq9I+ZLyXwNf/b3Ijs5HpoG+NK7BrC6z2rsrW8T/nmZgJD8ns8P96I1XiiOU56gB3fuN9LVsd14CkA4Rshs7/HqTQnTAcOSw7Gpkh+PKr+m0iX7UbRBoEN1QHQK3dZsuP5tuWSXQSiPuAFB6UH6H7jQ6N/q7PMU+AzcZe9aZ9Jlhp1lN8Kysac+Rszsfjec22U062XwtQS/zbHAHPmZ9u6cX7Gy3Xdvi4MZWB94ZYGcfvPeuXa0v7OLi3E7vnNqXv/JlO7+4sLfffssePnxgX/ziF2vk3daWyyPbbhymC9vd3ETt+3Lp9LGzxx++Z1fnn9rhcmaXFy/srZ/8wK6uzu3Vlx/Yan5tTx+/Zy+efRhR/9PjhW3XF+F4SP4ws6urq3jv5aWX0iR9RDCXRoNVhuOfuwPg2bPnttvO7OGrX7CvfPPbdv/1r9rjM7e679hrn/uS3bv/qByUnknlQcB0ZKas2NmNl7RFWUX+0Pw3z9eznTYxmWBxYLa5fGE31xd2sz23p5+8Zy+efxLOm4vzjd05vWMnR0f29ltv2QfvvW+r1aE9evSSHcwXdu/efbt/765dXZ7b+++9bRdnT+zq4lOb3VzFs2f//Le/ewOi7BPKEDpC3h0A3RjoNThJNN3jj9IDUuAAyOuk7n0Y3wbxKUOaCIKhlk9HoDRmIwKqvV9SfNQBAMIq8UYPg1mvm429O3HX3vHeJyFX5FPmnXflrDMaGj9NhZcr/xnR2M8M+oxtmJ6uXZmrCjXOkXUg1NTZwWcIN873/48DIN+Zqbx5RikUELgwo1G4wJxHB4DIGqlRrCZbrT40lYZ8pqfQpiGlhjE4RAQTYajCXeHNelAeMf7BDZ5XjRHaMoMOqnY2ni3GdihtlBeU0tkNPARFzwBQ2lM48DvCYzRYocfRAALmigu8X42HBjdJ4VLjoyvEXdlUZbspvdBcSUd9rwo+cNDv8/o75wvxP9MjKvMi7imDGJwf95iZNh1aCl8+9XtRdFAk/Nmk4LpBoUolZ92zy3UWvQh/OaSEVxfEyRMoh5jOB+88Kp1uQQPFOxqepTio73tJjSp30JzOFNfmWrdhVWuSfhtxRlKDqWcDTDSKBB1NcRIFcBhdV3sYcQ4+y17cw624EkpDGSXgRLtnyNqihnKCBI33V/aHO62aY2Xq1IPn7aM3/WykTWCLIq88E17C/9Mzm9aaxnNcCRajFVoBF5ocFYck9KfX+nvgQaFIkGESjUVv1xa3PQVMydgpjj5kC6jCCsyAQa6hN9yiBIB73HCH7/KZ0maUYGEElmKfeFZnVVlwNHajB0rQdIv+Z7YKirHTATIIg0f1gDib1mU8I1XAVM8LGkhqlOaKVT4XWYLzLJUBLuB7w4mKjDW5XSnfvM+jxy3SGZ68nkoLfkGDbuRlY6vUwZCBsbeY0FDOl12dB44yKbGA16gDQPFjwvujeVo8RJyTU0da63dUDQBVNuB0Q44y0ovSznZehRAql/o6sjYfB4AaGX6N8+/GU4dyTuCHzhW4Wv1sVKao81cNOH+u6hC8C1zMcoLoNZ7cbuQzhYfqAHCDTXGRsZY4PXmO4lHwZXEATEfUeq2xl4hOm4HCP5B96Ej75N3I/0Z84Jy6nGOv2RcE+Kq+Ca2PvCeflb0xgEM3ikpWllx3mCAfVb/TfkV+PuhAvZ9PN7rdUZj8h8AlzgsyMpyWekYEcEt+6vXtPcAQxrATIGUTs+QbPq6OwJM6tzKLuDs3OAOVF/D3UV6PuLRPBoVcLN1bZQE0iL7zWfIrcPegdJdoHFoGbyZxNmcvJTxucLbMihpDuZuVwzVDvOHP86DYjZHdXPCu6L/Xv3tEOxrtzTb24Ts/to/ef8dubGufPn8Snem/+tWv2vPnz+3tt9+2L3/5y/bSSy/ZBx9+aJvNzu7dfWTHR/fs/v1X7MZ1/3B+zey9d96yn7/9I7t7vLDFfGdPHr9vTz/5KN7lpQazm43Nrjdm11d2MNva0iekXu/s8Og0+Iuf23q9qRHK6JUVPI0Mhl0Y/e5A9IwEh71nABzMD+3o9JHdeeWLtp6d2Mdn13bn0ev2q9/6tr3+xhft6mptB17/H3IuS/PibCOlfxdR+iiPjx4MqfMStNi57PamhAuzy7NP7Pz5R7a5+sQuzj6OSP58dmOXF1vbba5tt17b+z9/186en9nh4ZG9/MprdnL3vh2d3LXV8VE4NhzmhwuzzcWZPX/ysT3++MN0AKiBqIgHA21E4Q0iKnKZSJUOAH5XIQjTaEQ+RGGCV1ZaG0wPIlCGhCAYGSPXEIEfn4GyqsoLSoIq3Hofn4fAkapoIsKsBUU59521V6MhpEKHtFjSwLpzZFc1LNM+CKyJMU9ZGzJVztiXMg7d12ikcZajIamGMPd/lsKohlw/q2QgueZqKSgKhzJUfgc2wTTTnK9+CNP67fFMEze7sRXOhupIPSrhfi/nBF6OmRAwZMX5aSnH9FziHdKMriuGxDGmZ9TWn79MlEwUEC0B+EVMX6MYepbZ7XQ6SQHch0ZUeE4UZaJZkqHDGYHrmaUydbJ8Fh3F+6TGdKRZFEH/PyMozpyzyRLGXuJgCmSYInipuJ6w8ud0nFFBx7V+r64XfkQWDwaC8h4i0iNeKx1OFT7gPyiB3im2nBsjLmZTm1TaVemeKmPpdMl052p0lKhU99BY7LaSPt1PRXZvRdty7iz4wvno364w7uMlHdYaH5ympkPnuieUEtZHh+44T5kBr/wzcKUa+tBtP6LRZIPtqZ3m+Z5iD12B258lX7pM6RlxqlhNz6b/pTKKT1m/GmudrzMPONMiWavyYr3W6Zt0YuCu+MR5hfJZ0xjIMIHPsB5g0RzAZcAnv7ydCg4fVXlOZFydx8hhVWh7P5huNE54baWGNz4hMjfouurH/ZmuyPuZx7vLERS0XdMLeC9d9XVShvNI1qw8wsVVwrU7AJQWu+5SPRIoEapIEJkGbpwCH8W1quhsTVRvKflmEb3193twwWvFfc/qREF2NdqMa4nypsz12nY/OTI0tutsfuXZfcqneBZnnUZLD8awhwYDnLmi+ONoyr1kCSdRaXg4z/H34LwAXyeGtzRpjrUxBlMM6QZP6QUCLvsayAhR2tEzhH7DUJMGnMgU5JvyOL3f3wWPZqwgzVEzJd+dNrcnGQXciz95n4LEu+xQju4Wh9Nq8NNWnOKPGKuhKGXfphb9TtdbCyCNsnvkRZyHOiD26U0qt1XPTLiMDm0c1dnDBl60T5cEBr4HGgs7A9TSozzbgzZC02Wf6rXK/8AD+N5EzlTAyM+KiT2K61zrfQR8zekEykBS/+cp59mNP2BSPTha34LqoOeZi+CIOrcYwQofhP5Ghyi0MeKdyk/l20rTvtYYkyhZKPBldWapPtDxxPPHK70/It6pZwRpS9kVpSfZ8JuM1SyTvQ79zbNyDmy18DR+i2hzNLqL6LXX/l+HO3rpDf12aw/52M3N2p5/8r796Ht/YU8+/rnZzPtzrO3+/bv2xS983s7Ozu3x48dhbB8dHdmzTz+162t/3pHdvfuSff3rv2ond+7bwWpln3761H70gzft4w/fsVdfumsHtrFPHr9vV+cv7HC1CEPZxdxi7vSzsc36Itbn57JcHceIP4ePOwDSH5/BRf65nurlQ9GU/vomGg76NReXvpeVndx92a5Xd2w9O7bZ0QN75fNfs29+6x/Y8vBOOC28AWA04m1Z8NF2PfMtvATFeb6H+aOlYuSVhW4T5Vs3W9tevbCL5x/b2fP37dnjt2y7eWqnJ2Y3u409+eSZXW+vbX59bc+fPrPL80tbLFb26JXX7fD0rs1XR3Y9X9hHnzy2V195xT736it2eDCzi+ef2icffdQzABSpRkUbxHRFJGsVe3oKNV94wJSh+H37IkgwFVViVGgo4wJZx/WxJiLwSkTcMxp8o5BQhjFlMtlwQgXilFH29Hg/MhwAqiQhsBMu+SZVPoBxPpcam+5pj/tDOZ92bVcmvw9OKDoKj2ZsSvmEKp08R/fIWlW5HSP7eU3P6MjUz75XBI0+Q987Zh9ohF73pgIzu5OW17l6NewTYipIVenkWXq2nE0ILynH4JqJ0SxzxP17amAVXnpGKRSzqaA2yGprFgNA16S44s8Dd/UsESiNuVetJO/neTo5QA1OhXFLa1OiKKNTlbeJ8lLXToTLkGKu71B6j2ZOpcjSyCXGotToHr/Wf6djfexJaEiZNLQ7GlDAZ6QT4IlyiNNBlZY8t+7YUofg9HlqAGs6QhqRnPNnOQDgmwrDjgfJM5Tu+vH0GdLKrxX3lAa0p0VXonqmkyqF+jz4yT7lJNc59mmZRvQHdGo1neDRQdR6TtOQVT74/W7wRM1tdckHli4kA36SQTHZsztPSukfeYDS/Ag/zsyvGc9Hn7+PFyt/83WODoAJzZXjbXw/a8MJRirlyNPAXz2bNDCyjw00xPPVEaYOgDE1NtYYTKvKQipKPeIC7wcPek0+JUPTlFLFhSb/mvHtuby9TWwYmjW2MTpQV2f5OBsyFDw1c5GNN30NoQxXN3C61Pvn7jyCtoGVK/4OjzQ6p1iq8qqlZ0Y6bKYt07MEp646jadyNe+ePq9Han0f0US3jBCmIgV9VuaA8jD4QuMPgSheAlSNsaqW1btt+35xAOj7c6c1taD6N+2rYYbXZp2v9idRZ70fWXcAEEnXPXcHQAcyeOyfwPtjn+VUUD7OuWqNPPQRvGGTzmPG6um7fd88a2xyyznh4IQ2VIcDZ0gNn2SfxL4p/+yO2Al/oJFtNYYLmULJBM4kmuANOMg+eDdNADnrxkdq7vqoW3Lmrp/kd9pktmez/CIHgPIqlWW8a9R5lMeqPt35GaMpZZ57T/RrTQt9z25UBg67fAgnf6dRf4/qt5xLKygoQ94zTtApkOXKK/2JCV/nI+kAUOM8elpVhqlfmxlnaiCm485LafbZP8n/K5ghPVmgaQIfo26gOirPVV2O/af+mc5N1WXieYvsF8KPPhPcijOidEbwMs617bMy1IpPzqLxYk088sZzW8+gdPx3B8BhvM5r+u1mFwa/R7AX3lDY+zrMr217dWa79bmdvXhsb/3oTfvk3R/Y9eaFzb0kYHVgJ8crOzxchVPTDe7I8PDS62BDvqe5nZzet1de/pwtVscxlO/jjz+MiP9uc2737hzafLa19dV5OCLcAeAOhBgPuN3EusIh5GMzI5g3t8Oj49iT1+t7tg4yOx03B3Z1cRV9AdxB4CU77gDI4OWBzQ9O7N6j1+z64Mhulqf20utftte/9Ev26htftvPLazu/3NhsvqxxghUsj+Z+PmL3IGDk6/H1OTcJXC456FH9y/NPbXf1wmz73DYXj+29n3/f1heP7d6duW3W53Z5eRmlBDceRKuSYs84WB6f2Pl6Z1fXZlub2/PzC3v48KG9/PCRLW7Mjr2M3Z05ngEwKk2jAgbxdwdAb/pDs6oxQgnjdiRDMDRmLp5eVX6UgYC4eBVhIm0tZTyk0oEHb9pQTQ1KJRoVIBBjrkOFVFdk9TkYdCGiq4Ul3VfZH+NBiEKoUqAw0D1F0mYZ6F1gpzdUDRMVUAqjUdHwZ4WCQ4OhYgYKh1FoqCHV2W139oyRXxhBi9hGl87e1IV9q3HTFDDpzM65jw4ABDhGb8Ir+5WgJNEYib2oQFOjBrgpQ1SmyPd46Dkbxd9Ye42a7LjamxKCS8CY93utUijlQzf6OLNS3hQXlP4UXiPuKHwaTlcUNQRW1X2OETtgBH4ETMbMBkm/VzxRwa4KQKyzUmtVQVD6bvgte47obkWZk4dkRADhNrl/mKaQ6YfTMYNqFHFGitfwE31u0s7UkYfgzef15n+Ky/n8nkI9oUEphRjflUbMNK12vAZcwvDh2fr/bX7BZJEeZVKlU+kx7/X8E+lqXTizb72jc6TDuY/l7OmOqWxyhspv4d8Np0rpApc5M2goUTPljTZJQyEL3JUeNmo8xDXj5JEhvX3E5xG+43krLfi1GmUZ7x2dB9AyfCHwvaWTJz4o7KOulwa3ogHrmlQGBH8ATjV2TB3CKqNbRDwB2JQ6zpWpPcHz592IVhng++jw7plgwKQbVTjTu+Lf5ItkAbYu0ZXaH92YLVPscWYE7HLJESXRCGjgiIx6pOa81di3hmK7UPgj+i7ZavBdaC/2NhWEaYxUdNGVNo/+uYNB5cWIy935kOvuU5W8+aMbOd2AyDW4M6QlOtwqEerKftIFdfeJm94M0J2rOUeavWAAsR1nXbG/MiDBTfh4vGNI/Vf9LK9PB0A0HpQeItB4p/VWzTWptXY4xgz2eldWxPQMiIleULPcVR4GGjD6ORlCsYM0BTnPSIOvQIqezciLJjyHho1tXGM6l/yaiTOqdepOx1Aso0X+kw9TYpIwzcyAPJebiN5xDRkAymOaAVhZoDigwDea/yma9t+n5Rran2Hk8SrL9VkqT1W36sGbHjXPZ/SMJuDLWhWvU6fbRfo8jkOnXad1j9o7XsAnA88iU2KaLQU/41yUL7ppmw3zLEZNj7TNXiiRcDiqAyBhULhdwUDwMUsPE8fS+O68m/eoHIvnSH80zjRwv2gUGI3nqDoaujy6vb+DkgPOSbMp6Q/AWkc7zPHPjeCUQ1mS6WeRI/UyuNUdHjKu8yAdAHGNp/uHT9YbOvamsRF19/F78xs7Wh7Y4dzr2J/b4w9+Ztur57a+eGpv/fhNs6untjzwd6/t+MjPfmHbzToyu6B1dwQcHZ2Ek8E773vUfrv1e8zW661dXl7Y3LbRV+DoyGnLs8Q8o2qd53NwYOtwKHjpwSLwAqfCQWU9eP2/OwBohujv9vK1o9Vh3Hd+fmFXl5fRzPD46MgePnhg9x68ZHfuv2oHy2Pb3MxtfT2zl179oj167Yt2fPdlu7pe2M5Wdn1zYNtw9OXoP5/84fBZOVwOlxZ9KIoKQtdxXN9tbX1xZhfPn9rR0scYntvZs/fs3be/Z9urp3bv7sLWV2fh5IgSpN21vfzwod05uRNOjM31jb24XNvT8wv75NMXtt7e2P37D+zB3Xu2vri0u0fHdu/uXZv9s9/+t63fGcirCIZRFgjcMgCary2IBGagTAXix3jza/BmKiPRe24ZFDLnWJV5FQyaeggxjd5HmP6oMINgEF2PXncFFoJCOUumlPUu8ZnHjEuphBHQjZX1NLjKaLPOFGEyvVEPMEmjMbu8azaDPlcNGhimCijOoXu1+t5YQ1MGBwWU7xUvgEP/rBpaNO/9tJs6sO+KiNZUV5qceF73GW0I83xnT4EO3CsPrSonXK9KGYJZn6Xfq0FyGy9kzZWy53BPT3VvIsNZ8KyIbIaXNptjKl2pUdrOu9L7dP2KJ+PaOQPW2wzvUjT0/JTOmpJfSlKkUVa0T40QFZr7FYz+Kd2N+USVGD2bSH6qiK3ibhec5eSRNFDWjgIF/4jol2QjdcW4R5TBf/BQaQd44njws1SDyb9PYV3j2ioC0M63yhW0kdZE0ZhMIqlI2dDDpPOe5Kmjs4IzZG/j+vRcdK/t7GuWL4or70gYxvDBSdqpnpvuBTmAktwVnKyl6/yx47niMXIg+quoYaL9EsQx7PvV8xwnAAScygBVB4CuL9Y4OLZGGtLO2fCIrugldJUf6LqA90gbCsORF032FMZszVmTGuK4vzrWsx/eBZxVHqizJeDSUg0zA4E1j3wta7Tz7BxUfi7+L57tDWKjprxmVQ/Tf2g45rIwU/Ndwbpq9cDwx3w2HfxzoscE50vRC+MkFP3uvAp5NjjK4ozCyqjeqmXAAueJ4k3qrkdXott38nFw0Q1vzyoZz1R5LsZ+ZLoEzuVIKAzkLA+c/ox8U+GuXfKR1zhg1Kjiic3BVKFj1ZHGHiiNxxdOBa+VtG3eM4F/jaNqeCZ4qCn5/j08AP3CFebIAIjGyd3h1x0emeGgNdYqX3Cu0ATWs4HCWCokyWuTJ0bpqfRhiH2VvARvfV9ERBmP1mTiiHcFBPDB/1R8VxzA8FJ56+efvR+yk7rL0Pi++EXINibfSA+OgHPLqPGSwuIxYjhDz6wh5FCNC9XMuXxWZmHpD/TceXJP209dpPergeeNOkTTSYZg3VQXzOwTj0L6c70TuTvWCIipcctewuj0qLVn98yyBEblgfLgKb+qhnTVw4HrdN+smXclDrhtVPPnK4uINH0M4niWD2aX8b3+LLIQsuFo7wWQvDh5ie+VHiBjxN2v6xmX3XmRa77d60Nxkd/BBXAwcEEad++T0fpZm1pcjqmpDeY6Sab+z2aeAn9p2+1VOCSzQWgarVGaV1msjuGpO6QRm+n1B25v28ZT0UNuexnAmZ29eGavvHTfTo8ObHfxwp599HN7/MFP7dnjn9vli0/senNm8+t1pME3h8O1z7c/iAZ1URq120VTvqPDk3ACXHvPoij9TIPemw9mScy1LZbOO5wO83nrrTtYPMPQ7Oz8IsoKXJ4wScFhuTrK0rKLi4uo1yfg6jA+OjqOMcsXF5e28Wj8xZWtr67s5PjEXn75ZTu9e98evPSGbW+8geDarjbXkfa/vlmYre7Zl772a/bwtS/b+ZU7WlJXjZGh/uLrbUT/b27cuXAWfPTOnTvRUNZHGjpMPnzvZ3a9fmGnh163/9g+eu/H9uLpe3YwW9vywKfjbGy3uYrMBn/m66+9Gs5UH2XoZ+Fu6cvdtT1+8sw225toCHi0OoqsqYNyoM/+yb/43WCNKjgb05TmaoEMTiDFnJPYEjHUsEaQ4CWD2Gh0p4qkXzt6wGBaypAmCF0MqSu7zsym6fWjsXyLaUnNaL4PBpp1xSgTcU5SQ9wIgphg6CE98pHI38fpMSEh9hnRhBSWGjVSolfDLD/v448wevYpK8r4YIx+nQquphxI+hRn/oscAON93NPfOW0CqGnuMGcVRHqWoWCI9xTBNDJCVVhwAOQZTcfojXDgHP3zfU6t6XOLIe+JIuhzNDKmDoCmQCEwZXxSNoCc0onit+IbGQF835XCUhQkghmKl3iQJ/BOGdM81dC40ir4HUZCZaDwXsVF5Q8qcPmcxm2jk0nXxrnT9bgrv1MDCyV1TGy7rJAAACAASURBVMsFvlEPzaztPU12FJasVWlnqkD3KNGYAcD+wfeYllH9JhDeiW896qjRD3CYKQA0ZVPeqt51oiDwNb0ufi9DSR0AI8/uPLFSPOfz8nT35nOsK5V0r4vrNY6cEc9V+mhOl/qw43tXKMGnrBWsKQcVkW0Oh8hMyr4D1C4qfSmvHp2bze08NNtC6WZNwC7wU6JGup+Ox51/j3gOP1GHMvwXGCnP4n59/4jnel+mTtLeta+I+fJcu89phVyF3yuPzZZ11DCS7i2p5yXlMMzAPeCHAwAjPs6qlOj+PmgnM81cIdN+F/Bc5TfwQYUzpSmNLmXEmcMuHVTTcjyaoNF8jfWP59tKhoIXp56gchEjXs9r5MsYqTgAyDxQBwAZKiPdTPi6GLXwFugVGCnNT/kYTqJppDH5x8iRcZBUyULT13qtP3hNOZ2m+AcNi4xRfYNoIw6A6MBfZS4x4qtqwIEh6eeUHGBgNzqppbfIec2Ux/GADkm9uKZ4Y/yjn6mhBK+KBF9Pc/0M4x9eowYxdLSPF+j16gDwe8IBQGZIZSrS3JFeABNaDWMzpwuF06OMzwltSAlDcwB4z5+ouc567HQ/9Q12HLxdWx89CHYpP0edXWlAs2iAh9JF57OeVp1ZHP69G43h3BCDe5+egwMOzB11HKWPKXZ7sGx/V/19tMaEZVx06IDw88g8aZki+aY84/zdMwfCgI+gheoKZN5MG/k2vBOiHHWgfEc+n0wgeKXyD9UDgIGekfI65f37dGDvUQJeQaPpQHenV3bBdweAG//uBIh6eXoTVeNDb1lEiU6uLZv8+Tz7VfTjyVIN78i/3V7a++++ZU8++cC+8MbL0XX//Nlje/z+2/bkw7dsffHEVnNPTN+6xy4yliLV/uoqjuzO6XFMEXCqcHy9ulzbanUUDoBW1nGzDSfS7NpxwnsEbWL04I3/c+eEN0wtZ7jrG16Lf352kdmmrRzmxg6PjwJnPcXf3+WwcMeCw8kN8uViFc/3Z60v13b24kVkb967d89O7ty11cnd6N2yubqK7IHDk7t2fmW2mR3ba1/8hr3yhV+25fEDu5mtbLv1qP/CTo+PI1lpu7my9eULe/HieZQh3Lt315aHKztcHdj586f27s9+ZNvLp3bveB4lABcvPrbd1TPbXL2wzfosmhtee28kdwDMLJwS7mDwhn8bL/3xYMvq0J5++iL2780BV8vD4FObyyu7vLiw2T/9l78XYwBHhtcVvE5w0+FocUcQJITUlMTJ6MB01dPog6ZbCJZW4zRo/DCOEaFhwiGoIgKUniKIB8JRhO8EBMFjGKVyRB1rKhq9kckknbAxC38dgjiRDQYce4r0vaqBrNq+9nmtWT2Fvm41nFSpnwj4+GPa2M7fnU0Zbyt5PIf6qNFYaAIzUtQqYlqNGhUXEsa9HAJYNqWYMYiJQc2zOSozMNcxUszzlYF3RlzNVwQ3RgdA86APTp1RGQPfwivvNUAVfVPjIRjpYDQro43fK6LYHQp9DnWjI8dJHQslcFEjzR83GtqB93QGLw/yuAaljX1n0xQ8jkRq5/V9fh24pxGcEZ8UH0a4ek0YjqZeq5UG4D4HgNdkqwIwKo25dmo3EZRVO+UNZ6rmLdfogqsLt5GPjTwEWKlA9f2nAM0SAM5ElZA46+qsDo+DT/h33BfuQBH++rtmSYGLRGPgab2538CP08Xda5wrCgCN6bOVl/jnmkp5W0me2fIgG/8ozekZ++/Quioao3zIeyQFsHhGwKsHuePMyKpI2HfnLXihCvnoeNDoYK5t2hRrPGOSuEdcUEV5nwLN9cqXeLbSkDoHoJOuIKfDd1TQ+DvLpfYU/0oaMc/SdUC3jeNGJlo/Q1CQ/xUmHX/hrZpRlWcReNsal5XTWno9JP7m/Th8sw/ObtJw05+DfE++l0EDVWTpudI+K/4KnyRDpa1rhJhEP/Ua8CSc8I2np8MUPIt3lly/xefrAyZNZLO3NNgY34fkRwZz/oo7o1KvvBTcUAOo8wItB+k8LmdwU4cv0xJqvbEnDegMDoI0+sWYqfJJ1Q98PxoUwBigC343Hs1mxWN8TciQxFXmt/exfRq5DLxGrkMjZEBJKRJOUk27bgyr6YDT+nblGbovPWOVFQrzEPEY8mSQiP7R8LIyANBfsru+pyG7QzWdMG5ABo2Ukz5ghJOjvSPP1tO1NXDFuhvPKVdBBNDc8PGaaq+Pr+72ynuKEzS9mP05DJE56gDgXmRxNDvz6KhHviuQpHwD+RUOhS2j3m5aSSzwg9b0vICvysZRV9Qzm8rT7Le477yUz6JDuFXkZ+LwV94NffoZTYNxqY/R6C6cS5EldG3bTR9/zpqgW/jJuAb0H/ajMqhnAvWAo183ZkMoPnbHW/Y0gd/x/z79x++PZ0qDV/S1dGZmn4RM53cc3nhUrfi7Oz7coYPai2PZbYaspV94g1YvGYjyWI9M+7i9d+0nP/xbu7p4andPFmbbSzt7/oltfZTd9twOZhu7459fb6NpnWch+EtfPH8Ra3n44J7tvFlgVViurzyS7+UBh1kO5mPxdpd2s9vZgbnj4cYury5Cr48eBeEY83p6LylxB4fPOswxfx7Jd50AuRRjJGdml1eZvebncnZ2Fr+7kb9aeLnALnnqzSzuj/Hp3pdmtTKbLwJnlgezoBefTPDp+cY281N78OqXbXn6mt179Hm7c/9l293Mo6mhOxY2V2u7OH9hs90mDPjV4aGdnB7b8fHKLi+e209/9D17750f23x3Zg/uLOzk8NpW843dbC/txaef2PnZpwGrgH04/K/tzh2faDCLDADnD3Pft9P8dWazwH+cf7jDwzN3Zv/8t39/zxjAHjHtwiaN3WkUxlMse/ZAMolC6Ip2N0YmKR1qVO6LYKqyMyo+vh5lXpl2r8rP7Q7OnYmkgToV0PGGYirpAAiGXF6fVHIQMKTx4ki4rnFCdX8pB/l8nBNdwUVxg1GgSGKk83dnGMGae/MhGSEEXFCgEK4T5aYY3D4h2N4xGLyO3M4YNeqkxhDMvL2n9fHHs9kVPFWUg0nldtoP57CPQSKUOO8u4Ho9YSj/leOkzFWFoeKXTnNo12h0IDFhwA9t+Fi+nomHN+tQ1RDA498V8a74Kj2BWwBEFeOW4ioGGGtGKPBOVaxG2qG76OTZktbcnFzlFQXv1VhU/FGFNtYjqXOMulQlf6K4S3MZXTtrVrqErmlQlVTaa9y7YdS7D2t0XJ+p8OVz7kex6U7ArG1ToYoDILsX18zcYDqZCpyfJSKNv+NgyLSzvBbnSNI9in43+nUt8dBf4ADoylg3DFRBmuBlpaJ2B8xtB4DSDr+rQn3bgOyGSsJWpzIU76t0dvAi+QLGcS/5gDaU9+p6lE/ku/LfZ+Jnpbk1XrlnVCuRDGhx5EUoxfo9tAGO+Hqn3Z+7w1TpiEgZfBGDGPxUBU7fwXs6rnam5UZX0ka5oiszTzPZVF7qO5In1N0t6luGWb2iGRjixEkYJZ/09FF/Pg4A8BEcUwdA8sMuAPw5ypN1vje4QGRZ+UijZyJ2YvDCJ3i21rijdwADzlZtZOVvPfpf3c/RBZqOk445HACKD0qD8Brlb+Ckw+ezZHeDQTNEszdABF4Kl8GhzGKcOpN0XFre1R10yOPADYncZzZH9mVBZjCpY18wwVNXVblk3HN2Xi9He/EdcKPBf+LY7/yLjISp3tYzWhpPEMe28mvOgzMYeZrKBvbI/1PdcIqr8HeeizHv9xLY8vNcRvQ0Hcqhv5TRn/RS2U/VTyCe4UPQZFIF+DDha2GAlF5aTms/l9HZkXAgozUxu+MiTUk7zwwjXfQZf97oABhhAj678Zi1+cl9xgw4ZGO7f09ZH06CWCOELQ7QjgMZMddqh6Dx6tqvemLwrEr/d7g2eEqPreAFpR/rKF1q22Pt5WhzHMfxBjyRB+DEqHvwveJgl7sJ/yzvzd/VacLfyAmeTQaN/x16RcGrySz5W/XhuK/GRPolyNfA+QgqzmKUXuDsjeskmXmc/URiJ5EFkc72dHtmCViOvj5aLb0bpx3crG178dR++P2/sHd++qadHN7EWL7r7YXttld2fOjG+jrKA5beic77Dqw9+u91/9f26afP7XC1tHv37oQzwvfgJb5eAuDrcMerl4x4lH+zvYi1LOeryD5wA3534z0llpFNkw39fIKVG//u/8ggjr/T8dZp1BHWI+W+B3fWOZ06Hbtx7LR1/969sL62kd3jTfuWLdgd0ztmZscnpwGHuVf7Lxe2vTa73JodHD+01emrNj96ZHcfvmGPXv6c3cwWdnh0YofHx/bs0+d2eX5hq5lnYc6rma2XMZg9//Sx/eSHb9rTj35us92ZnSyvow/A/MbLEJ4H/Lz0wp0Jd0/v2snJSU7niAkNiQTYPReXV1VG4Zkd89iTn/+TJ0/CIVIOgKlgIALXFZUycErJ6EJyZje7Pgc0X11GdiEjgiqYf0QL0xMBIamRqMQFLxjXAGHBsFMi9udBSDCp6TMr3ao1EMTT1dwa3YGxJ6JcwUlJ3anouKRvdYWxp2DFWsV4YQ8wmX1pvclYvMYm66wgaBVYcU0JdYTr6EXex7xVAJIqM/kMYhkYiir/bT2DA2Bf1CnRItOY+RmVIXBqNFhUkarHiMMnADD5UYHhX/x/fL2JkiRZdh12Y4/IyK22ruqe6Z59BiAIk8lopg+RQNH0ORIo0fRJWkwkBEo0DI0gAM5ggGn0Nl1dS1Zl5R77Ijvn3vPedc9s5VhPVWV4uD9/767nbqUfQjC5FIWUE7vrtgzRvBc6K6G9VLApQr/nRAJXsqI9nUVOYczryvSf90NnK4NdebxF4LcQYjmXOdqe95UGB4TzAz9ag6LXiMw3FXY1HHzfa81a43api282TPWdHLnhGYcTnc/1obOnIga4oG7JxUjJUXaNrnHjMdf2ZYNQ65Vi1bPbsqdGo+t5FnqJc/fvVgePwdISzVE5gzvB+dyaAIAb/fg8G0C1U3Gtg+beBACA92gbGtlIbNNV26gthkKRbagtbfbsaMuXzAvifxkiuYN3puM8c9nlviPyOfWxOgPqpF1luHhJe6/3yjToxlQ9i0pvkd0VD2w7v7qn9sKN9OYYr7xPoqPMA8UAjjIHOEvt6KjukZ0eZWNkAKA2hKvlOrp/+/yyUaf7CwDg+krZUe1WXXW1n5D2UvviZWrRiIyAak5NrQ1ORYe+rVXnwsDyPXKH5/vkhK+jAvD3abECYHnP0YugyMO2HGulOuB7mh1eDPioB6WuDKdZ/C8HLt8281NbV8mhFjGzuVvUc4s+8IzsKNMwa8nOzGNYZzbs3aGvmRjZwcugDs8ySsuav1dmhwM590qpUrZkafIXDiz1BaPKNa0bzdFU4yw5V2mox+gSS1k0vzpMqeIgqE9H0iE6B8+kqOvl3kVEWzXXde+agRuCr6qtL4BMbRaa7aUs//NZ6BrxaNZDmSbaOlX3kK0nvYJzB00JACgASAGJUfPuTrsAFgECuflwtR+c1/hv8FiMvFWpAe7VjGDXJnzi0fyOAqCdviKrJPY/211Oc/fLc7Mu0Bphn7os9kyPtpzU3mSQIctz2Rzl+QmMyHzif49wbRyO3q0JSiujNYEfEcCDg4f7lMZ5UQ6bSwHcP4m+XiEzEOllinvi7bbtUGg6ntHWWZJpzfPC3tUyTsl97bPoK8tsfUYnPpVy8PcJCJUOxXWMmkdNv75fAIfo6K9eEjum3YePtgeNRGP1kPmoW3c/euPA1W5n0/GI0f2hrezm/Dv7zV//pV28+9oeHQ1sREffx5SiGz8c9du7G96Dfibj1x1G3RGRPjiY8D98Bscbz5/PUIOfykyos5Bt4xmg+G+1XntUvg8wIEb2hb0EXkNmzmQ8KsEd2cxIk2cpYjT3XK2XXIc+HxBAiBLKAA40fhjXwAlfow5/vXBnBGWivaEdnL6g43/86BMbTk6s0x3Zcr23Tn9ond7Q1gTz9tbdYEoC8KWdrdYYn7ggYHJ+9tJe/+ELs/WdHY17Nhl2bLue23x+w+aGKNnAu7746GM7OjoiGKFzw9ljbQBArq+vCWjA2QcdPH78mFkD19dX/H3nv/uf/m0BwJ2Bm03aqiBU152askLjtzR+UPRcGQD+zcycZAI2zXODiyhcqsPJBoqeK8crG9NNA8kJKRuNWchXh5yiqdFJFL/xZhd1rm4bRRfz+dqcy5T+i+95p93qoNf38QwAHkbp+qp0qZQVkFLO7oMhEf9PHWzzu3MPW82Z/v+ioG0Bg/3vDVywZecB61Ctdv69DKeGUZlKAHLJQtvoUVOeLICyoSMjT2vR9zOg49fXDACeR8pAyQoqK32lQLX3hv+OVNc8ZigboHKys5HAtWlMSsyxxTp1/6q4PNLpCvJhQ7Bt1Od94zqiZq8I7FAweh7PKlLc8r3EXzjfzFeNs4uILejXa9xVJ6xIe822yco93w+oq4y49v5XPgl6Tw0AdT/RVJUz/jeKopj2kHkw8zqUJ+qaBDJIAGanT2vKxp2eqev0mf/bo9g6M3yfMgikFvXJdS9cgWe+yLItZ1PU5jsunOX4i9aqkRnRRjkNxEzq2KamPKrPzvSuv0sRPGQMy8hTk7V830yDbdmA65Qaqoh2+9n+nZhP3ZjcUCP2otvsKDzEIxmUys/xd3JZfJ+mPYVdZ9+mB+kUfK4mnt+3f9JfGWTT73RfRf+wjnxvrSvrsOzQeWNQb7b0fc/PTgbulw1I8kkAmAVoYFlYTQ3Psqw8BN9hF2en95pGDLlWjXg5Ef69yHCpxQbxfdXnp4hnauDYlIl1LGBbvjeN+ApUKO2+fcZxuNGIqzofvE+cA95LY7q0j22HKWeItWVQ1k+Zx2klib4C05ZuxXW17xHetxmckDzJ+kR05PKiAgD1vMK+SIEAPxtP78x7o4gi+EJyuUSElUGoSGzINkbAOGqrGaEmD0d68EP7zwk8XhlReuxorj3eW8GebNfgPtlZkuOh3/v5KO+xOqFZTspG84ay3pSR3099qrIDlnkryzbZjG0AIOs3XdPWoXon3Q/Xyal3YMmBzax3JB9wbYMvIkOqLaf1bwJEuJsmEIWj5z2I6ohLf1buyVQpuikDY1qEDFqMZw+nz+Wyp0xL3oi2cbdsh5cxk8m+yTpV71syMloMlnmG7yo7NAXf6j6r8XazH0i2T904r1lo+KysJ01ggmNEsCbAtzwtgzIDI+LAiyGXB6MRHUhkuuSJRVkmiKbbdqxsM72H7ArpX9Wd56wP0Zz2X59leYT1w0FGNJv0H3X+3McAaWUj0vZIQFvWCXTx0zQQ9VjCupSxFd3LWJs+HHRtvZ7ZbHZD43sw7KM3v128e2O2urW7i1f28qvfWnd7Y0cTpMZ7o0AHn8xmc3ewWcKCRnujkS3mC7u4/EBddHSERnhoKrtlLT6MQNTee78c2GJho3H8Yp0gwUyEsduCyCRAFouASzwPLwO7xWNQLudwPUoEQJ/YE/iC0BewCbj3mw2nAJRMHzwfJRNBS8hWwL2w9Zv1gs0HARZt9j3rj4/t6fNP7dnzT63XG9tstrJOb8RJAVezpY2PTu3g4Mg6mPq33djN7YXd3l7YwaTHUYYXZ6/sy3/EPi7t+GBk/c6Wz+hhfO0ANUb+DtPplI0KVbblssVLFABsnF98sJubmzLBBA0Mnzx+TPl0N7uzzn/7P/5f++yEt40/KX/+nvo7hG00kVIE1oWPwIFaVSkBWBiA3Xib9SvZYG0LbgkJEXNWRErX8dQ2Namo6U35vnV96mLpn6pLrRSq0lQfMppdupAN3Wgr6H5T0FaDyZWTlIccgixQVdvb+F1B8iIpMgEAEgLl3ZIBkgWHDJ7qWNyP4vIdAqTIspkCIdLNsuLNtFHOoQUA1NTepiGpWckPGVkS1DL28ztKyFYlXmtWufxAKLWe/L66Dz97IPuAQlgGVPo805iinHp3nZPGCuHxEBxCh5vGfE11zu+te+mMvm9P+PvkyLSNF+1NW+mI3uhQhWLIe5rfTxk0RFNLaqmvyAE6736bn93g18iAyM+s66pjqGBQgBeyod+m17wPyqyo567skeYcao9A1mY+bdrRuhr3DsUuw6/5fm5A3XPekeGRRk5JXjjoVbOg/PcRiQqjSmnSDcO31TCr0m+KukZE9yGZqPPJRkg+l+87s3z2GUB7SE5kQ1VKEPuitGVFOrXHohE3cjBqraYX+zVcFZdZDUV3QDPg0jYitbb2GhVRfpAvwqfGfeWAax+zMZxLANq0I57G9TAmBOLI4df1OletI8szGcEy5jKg4lE2TwnOaxNfaO26n+7RkIkhv7IMcEeoli5pbym7Yv/LWTHi45F78lILABA9+/mhyZKikppaI/3mZ57fHd+Ro+O0WW2EembN/j3SN4oq436eupk5OHR88J1AWnxX0Rwfj+Z8zOZkwW/N/Q9wrzUKMD9JOinzYGlCqEa7xYD0bAhE5vTebl9UeSDab9O4eChhQVXmRl8Yrb3Si6fl5jC/04Y7Sf7OdUoRMVUAPwkAYNfrVrYj15KmGz0UFHJ7Dmg8dF+a/BEghQAAvW+mb9Ejs/N6XqctueSfVZpA5PUh2e0gAUDZCgCE5C2AaX52Pr9sK2T90tZx4kPxm/6N7wg4ykBALvHxfhgOzuu8suzV+ZBOwqzMciDLPDgunNiBsZjRj0Z81nQoZRvVjCa9X5Z5ri8DMIH9lgAABzqbAEDWJeIp7oECW6HnHpKzmOxQeE4+RLYnAmjgNZGZSxgjZVRmuzufUZa7KoJSFl/+vt5dvkspt4hIqQAAf0/XR5TxmpYQ01D47hHwFICvvXlIfhdbMXhRsk1n5tmDtUFvWWe8v/RvBp8lJ0BrAACUlk5e10SdlO0E+iINFrldSyZ9pKQ3b6TcMvfLXO9hvJ+XZcA0xki/8agHd9zOzl7ah/O3TON/fHpkdzcXdvbqpe1Wd2abO1svLu1guLOebWyzmjPijGbDi9nS7u7m3Fs0CzyaHjL9//Ly0q5vL2w0HrAOHu+9XK456g+j/6ALkFWDLFWeK0ruVl6qMBz3rT+oI0sBGtze3hYnGPsCMKBMc4PMRt+TAAAAQEhP+T47wAB9z5IDjGjt9lj7700KXa+CZlBuQF7qYL+WBA7GBxPrD8a23nVtMjmyx4+e2XAwsX5vYAeHJ3a32tnr95c2PH5sLz7+1I4mxza7u7WX331l7969tCePD+2jx8d2/vY7e/2Hb2w3n9vheGQdlBl09jaZjmw0GZr1AM5C/nodJBoiCkwCKAybE9kWN3d3bAoIml9xvGLPHj96RD0A+un82Z//OwIAIjYZLFnYyaAl8yWHgoKRTWmqiC5ZefErZ9gYZxfpJSoxaBqjFSlvC5ysvMVELpSl0Ny4VKQsAxrOmDl9uemEuKKKyHwYQWIyd4Ai3be8j6ch0djROIzUJE+KgSBHSeVzQyRHBopATr0StB9ZcKjCge/R6gCvFES3rWqKXDbEm2aT/6sYkDEzPitHKU04O0DApMD0e+1/EXzRDVQdQttpivg+namw4NrvKDqTM9YU6vfBnDaqDgNBrqHeLb+zBDUEYKZzOaJqrKgu65n2JBiy0tHfIRxdeWPerBsp7egcjCsHEGqUMiuKrET0XL1D2ZdW06xsJGgvC7iWapyLAkwdYB+iBe2nUonz/mfeyXugd2CEiMrD71y6NaeINd6RjmJkamQAID8rG8RAoXNzzbLn0Vsjv4cH/JqjLfMePkQTov8Gn4Xy931zA178T0M1SgCaYIu/c76f5JLvhxvfPmanRm/dUKppmEl6htNS54pD3t7PLPENz45P28FpG7OZrqsB7ABTzdRoeVkpg0tyTanuSl3NtKdn+t5tSRtyQrAXufGR05AbH9nYzfSRZYX2KDtwXHeks2agle9aUpE946KpN3z/fE31Yq4/pEk10vxGNLzDmG9nmhRZkmQArlUEQu+h6Jnu5/eEgXwfAJC+UEp2k+7SO4EB0rFxf+D+s7mTNygSLeO5uVFblLaWiAcNf5Y3+W6Lz0sUu6PoUk35rvK+AgCKWOlc65k1SxMUKW07Dr5P1YkRANDWU6JpXC/9Uf4ezUnlKOXz58uFvvR+rc2RXDJoNOq3yPW4VhkGeCYjcTHpgkYjaqpD17v8qP1ERMPleRGhbMrl++NCKVOSU1C79Av9rwBo3qPK527jeG+fKitd1lX7SMa/dIKDB2iaG9HsCBaAblwewKvwzvLYkxIRDt4uwBLHXSmzIVLGEaWi3qwAlLJhsqzQ9JS8R4Uuw4Gi7lIqe9hIlO3heGWZ4fIilcLkwFUCJoMB7gHW6/XKszrZYEtAptMQIsty6HANHB/no5AzKhWN0ZngbTQAg23C8XhFf0faNTNNMF4PncjdHmO9Nux1NelMI5T1bpnOSOqlqa6fg9OFxi06koL7N/VYtZdqQ80AszRCNmqqJf+kC6SvcJ65/0HJOorMPpytfzdKiNgTp4Ir0r/KLNU78zlEf9wG8+e6DIVTJF2Vp1aUPUm+DsHBNFIP26KoMpxGri3V5yvQoMan0hH5/SVvSRuhd5r8nWWrskObZdRZluHeOQNAdh3LybZbG7HJXS9S/DGqPfWwisAh1xS0RVkboCQzGmGfwJFlE0CXEQyAsO5960FOjvzb2cG4Z7v1rX395d/bxfkrOz0aMcJ/9eG9XV6c22jQtcmoy2h1v7O2+ezGFvM7n46xM0MzPz6TZQ9dzqEHAHD+4QNr+ifTsU0mYzaxm80WdP6VpIJIPHUh+pOskP3gTWcn06GNJ4iAb+n4q5u/n2MtOUWJDc6D/UxSFsBoOOQeOi/XxprS3+ORjwnE+D846lh/+Ww8tnWAXyhJmM3veP+nzz6y4ejAwYFdx4b9oR0cTG2779jl7cIubuc2PDq1n/3ij23YG9mH83M7P39j79+9tqPDgT17fGI3F+c2u76yX5PChwAAIABJREFU7WJpg07Xhn2svWdDZFwMurbrsFiDDRFJE9GMExkN7NSw39vF5ZXNl0sbjcfM9EYmALIhaEuYZ0ywBCA74kobcyFc07UkHJwYA4mJLIAsVCrzS9i4Y85xLDGTul5P8fj99cWp2/VDxoR/N6eEhxCgQ57HHknB12i8lIjPn/R0n4fSSWVYuyCVQ6qGNT4Kg8QTjlphVkbQVRMZs2yTU+Ey2GdDyoHJgiIbCaX5WIAezfPys3AlXX94DWegqrwhjMxUi68zlgEmgwr3a6Yxtu4b/2QDEW6pDEPtUjWqyDxA4KJGrK0s9MzsALrSrEZx/ntbuUnptIWs0h413g6fa9RO24nIgFG+n/ZZgj47jNxzGn7e60EGZnZgSqZIQrxx1uIRGfd633uK2/OVkvGkqE52GHJGTk15k9GKd3YarmeizwRA0BGJKHp2yp0Gm3XDUkDaC83adZrRrO1aliD+wZgU3JtGT0TIpIzy/mMPtD8CVuQ8uzJ0A7YqXzdgs5LMMghrys5xPkOnudpYULSoZlmZTuCo5nm/blB79EtOUKh2/lHSbh8AcLAGvce+REAccPA0yMrLbNDV6jGizuXVQWuOmHTerbOexT9uWNRoKI37da2lw/NVQy2axL0U8Xen1GvxZKRAhmmUZ+YXl/G+I7XvS2QFaSQmG0i6/KiGXB29Kgel7aDpveX8az2lljOMWX92LbnAdTDSPa1ZDbFknKtMhXBxiUCBcWRQZnmJZ2cAhnsXjiD1Qc/nDUvXiW8yf9GQJH1UgJCOQNynCeI0wZl6n2b2S6Hh4Of6ns1U8QquNEFWZFTByMKP5IPqe727chOs0Nzkdspzpk3+PTub0Twz97bIQJIACwdk/DyyUY+1KRsj64bs5AuwqU5t9EiAXVMmVLj8VtRQ1EhnO1jwng0U6doefPASoCxTMt/gPZQBoLPM63VHrvJu1h16Lt87nGfp+WI/RalDbiCnc4Vs0t8zMF0mGKSmj+gDwnWXkswIxqjFTjgFpIPS8wXNtBApBuDhujUDDvgN96hX7TPq3y1AB9kJiMQ54Op7GFNdIqikEZnas2qzOb8wMkdHwB21HOXsueIi/3ndfaToM5xZ+7Z0S1aST4SQ3Ui6CNmlIIYynrItTF4P/Y86ZM+GQCZIr+hUjjPbLZ3WWBIF+dNn4ACjwBiEIot4szmtge8Vstb5PZxBJzKnv0iF8FG8srMVDMIZqfmZZ8m6zotmeuqSH/ygSCLfD++kCH/so2w0mLyUuSWjrwbRdI6chqWMwrAh0FFfNg++X4IDoQU44b3oDA/Kub5yupDOdxkXcsuHWoQPoQ+qE6yzqvLOgY+ytyVIF5H4gU9xyKCp65kKXmofBNI6DSiyrgwpZxTRrGSE5IN4XXvkNkGMrmsBg1l25Owz7P+wF01YwYF4pEoB1lvrkp5Q5hYBhcgSwLkKNAEvrNYbQ5kDeNOQxt7d23Y5o0PPvdisObpuvbi2b7/6nb19+bl1Nt7hf79d29XlBXVGv9+1fq/LMX6IVl9cvOeIux2mYcABjyCKAotwigFuwXGnMz8Zcw/mi0UZxYc6eYA0cNK1x9i72QyZBGs7OpoSAFguF3Z+fm5zjLZTbwdm1xn9D4Acjx49stPTUxsMh5wagOeC/1Hn76BSzdQSeDQcDO345CjOsU46GY4GBH7pbEeC8YqlBjs+4wgNBCOgQNrd722+WttitbHlZmu90chevPiEUxaur65tuZjZejW3zWrB0YqQGegN0GcZ8IYTD0ajoeG5zFBh00K/L4H00JQEtdho1Ozt2ZktVkt78uQJZSBsn2+++QNBAJUPMAMgM4fLzVqrnhW5Gi5I0RYGT52Ys1Gk6LpHJJqOiog61w8XppYnVBzuMBNT86pq6FTDqGkM5NpQOf45quH3xPMdNQuns+GsRafqcEhL6l+KtgvdZR1OMuaYTg1D1Oo0gIZTq4aKMedY76NX1/7AQC9CpKTwlasC3w0UKBkKuiLXtvM+ac69DFo1z9AzZcxmZy+vL9MLkELMnvT0KiHXzVFPYBSNGtQeFBpKdbNZWJb1P/BOiTwKeNTMAqhdcGVAluqNBrggo6MK6uwsSrBnR7AowbIIN2CaoEJ9/8w/UmY5gqgzyMZTg+daKebZyC3gU0Rm5AjR8WEUXfRenYxs0MqR5rMjpTLvrRStQLq8N3xWae4mHhRg6M5DNtIZOQF6GtEgNzJyMz13pLUm7b3viytsNxpqChuu4SzqVuSmnoUrba0776u+45GDCpK58V9lSnH6oNyIKrtC9d8TXooIhjKY3PDNvKSzrTLLGxzi99tN7V9CQzhFm2kspAPh+t3a4W/lWPG+xQBR88E60jA/t/JoyFQoo4hmMYOjRIhqGibOUsaJN42U04PUQtWSVw5syDlGEWuPEe6b6tYBCqcmVNkJrLTZnF+f6VOGmd7PZbCaozk9OU/UBpcCxLj3LQAvNpWbrndQwx98Jt3mCrf+m/yWxrH6eTgPyACVLNV9ZcwoCubXKW29RtgzUFHpXICy06BoIctP0Z/W5nuUI7HOVxn8pcMEGoioBjslU5YEsEjjEmCzeM4jNP5OzZpnnZOcJ78nObz0/XHGDVAolRZmh1W0onVmOZv1U5bLMgBFQ5kelYkmA9j5MFEV02LheLkD2bhHXObZZLUEQucsYFP87jLCv5SN+EIDkYLRnEeu+963VSTPpdObZ1tlgjcPdpoXbcjh0O/4+5Bh3LvgGzrtcnbwuxRh4RkztSZ6fFD+wWmR/aF9dFAcdgG6edPG8+2MngXKHoBtVOWv9KOr/HifyATJZ6j99Aifj9BztMF7lOO5+A/6hgBedFvn+F+u3s8F9A3wAw4J0mYLOKrsIAKTqBWvgKCi2tIp3hPKU3EBAHgUFXwDx9sj/PQtOrARNlzjDk6+oREsGqR6Z3W0Q6O84ki01PAwQqB0NoKe4BDhnVyXe3albDtfS7Vb8U+C+yUzQnax7xXH5Mkh9DRal1nRu4W82LLDpZRYBhl8LzoTACDojroyAAVEYJU5JrlY+ZnU7WnNoe9Zy9zzNGsuTZm6TtV0tgYEW/ROXg7j96j66yHe0+fowK7nsaIl9euSraXv53+L9zKg6/I7Ml1SHxRlULhcaIICZVJE0t+S8+KmbEsIAKAt1O3ZqDsgTW0KABA5bJs9o+4EYiDTCTLtyStYIXnc51fVVPb9zsbDnnX3a1vNLqxrGxswgxOlBj27OH9r//hf/qO9f/2FjTszm469OeUdHXgP7sDRRFf6/qBns9mdzWZIx0cTQLfdwEurJbIrXPeghh0/DcAl+Xm0SQCkdmoZHrOuNhuCBwQdBp5ljOfBuXXgVbTmdIAxewAAMIIP+7lcLWx2e8s93Ky8ia/OEn+qTwTe59Gj05LtjXcDkEUfeb+3FcsZkIUMW25NdYZmg/xdp8MmgaBJNCbcQp+gcSeCBaBdgBqG8oKNB352yGxY2Xq54D7xPuhLECNGPfMA0wtqkAxyC8/AqEqAH3gPrBHrPnv3jmDK06dPSdcAQt69P/dShi5KFCaeASCl4Myrjr6u5PNPScXJI4OiFkzMUR0a/yaNhUDLddAicCnqaubeb0CYjffsJLmzUDsYy/ipRr4rUv9+FQbhT1bHUYhj8WGq8Cg1SaHFhTS2dqXU1WlGqccsXEZhXqYQ4iKUaAkFIkv0PVsgfvfiNLQmANDZdgvVAwNlDJR/LxtI3OeoTy8KNBncjrA6YynConsoCiVBnZ2YLJiATFHJREfOujfu4ICR8mg93Q/XQakhsgqGkkEuJ7Z51n7Xh4wA0pC6sheHV6sIYy4cqbYiCG+qLLkowgfS+fOZy9j0+3kjsRy1y8ao1uzOK5DGOofa36mWmWQnobx/1J1XWtYoOqHSLlj1HDcAnKOqk+NAR5uX9LzybsSHmrTo/2w2oSvOTjISlBkkBaXu4NVxrL0/qvFcm4Q63yqSLyTcIx4ZACiGV2Q2IAKUnZ1MNzIk8+/caHKH3+9VHRe+F/9r1/QbgYscCfZ7aDxQQ0o2jP6K9FcngOuNNEig7jSMI21e6xINZX6AsZXTMfkuijqHIy4Zq8Zu+n51BhKHEt73KAtpRX1d4hLJUjlfTi/KeolIUgIA9K7SBbhegEHmX64JZ91HeLCuJ++v5FAFmcOwak+jKJ3AQ246uYa8cJnh9w2HvzhucrDqtBZGqdVoK+7r8jZSdKNbsOZ6S9dlPmLDLgHEqt9K+5mddJ7JXkBEddC9XtEzTkSvvrfukDpoJdD6vmzMBqvvu2hPKbfSL8rkiCk1ajgaNOVdlgXuhmPBkafQ6XWMla+l8lF2MvH30iQxAPLiQITT1uAeReekA6O+PMtU7IUy1PB3Zf/oue1rdT7cwwQ4uAN2HwBwICRFWTU9QAslDQn4qhlJMLBkfOrcPKDSTPEteoyp/W5E66faRPV7kl+lmZpslsg6wfs2eRT2QROEFt1lUIB5ewFm0KpgVDfoKcSbJzhFx3jJmDhvLFs8TwctZJnewcesoYwwGnd5cYqDKx4usU6xJWOOfAkiVGA023bVvtMdusWp0Rgs73MQWAXuTxABMtfljUoa6IyilHMLNwjPd2eS0XTW3LowYSmBnOpIa8eNmF2mrhpoBLZFOYiPE8Me9PoD3p/ygFlvMfaVzr7LTzT08gwIAMwD1pijjpl0Pegz+gkZjygq5U2ZbOTABZqCyQlX9Leh7/ZeMiD5q89cj3jHfJyDQKBKh15eRbumVSLjtOL/J/Bc9622kZcpwIkXAJABf+mpag/6epRh4jzr/OEgZ3WcZTfRqeTnMWIaH3SaoKZAW72/QIRCo8mH4NeTfSB91NDBqcxSe1Vt5WZNvwyBCgD4OQgkYB02S0RrFhA+z7pfa5JOyRkAcF77CPsLAEDkWCWfMSJbU35A35Qf6u1BnnD57z0AQJGINM9tv5nZ4va9vXvzkhkB04MJHfWL8zP7x9/+jd1dvbUnRwMbD+HML9nETzpG+43mgC4f4Ny6zUAAIDJg1VsLTij+g+yEA4sfBSTBX+AF2WQHk4l3+Y+mfuPxKMrdHP/LDYXl12QbHxkG7pB7pgmACPD+fDbn83Ogw2WjO/B47nLhNf6Hh1PSyGw+80aSAXqsV0tmIcBhH7K3idMlvo+MA4CDXfQxGAyZDY2zYPBq540FUcOP7Ak6/AGY4N8uH2sTcQ+6eYY2eAvviWdg/dc3NwQAMBUA6f0fPlyw/v/09JENR74G7TvOCd9plACIEHMGQNugdgZSGqBS81whVuJ2hada3qzUcvSTQpLGWU0TU7RIRgxeMKNsWZD5Zw5UZCPMv1uVlhSur7sa4jKmZCRlQaf0Hjpe3zPGx5k1FG0BGcJQjX+7UHOnnWsMBILLi3SvhwAAvZPqvWRs0mDBvaLTM98zGRANhyPSuLR/VJ4tAKAdqdVzs9LVWbQ/47nG2WXDoghrKlPVaDWjZHQOoOTYKMxpR7TRNGY8GpafLaWhdamDvYyYbGRnQETXV1rxJkpyrr/PcKxK0deRDew8NkbCu+3IiP5U6qFa+Ur3ih4H+i6nBjy0UXpk7X5baCF4o+3YaxyYlJlHwSsAoHfIqKv2mD0RBHjxT1fM+tHe8ewTAKA0cUdSa9mBAIB6fkCKU0Q2HGnRLYCDvH8yoP3MM6jhij43CxOgJVpUJ9vybnF22bGV41JkCCMtFfAoZw09m+YI60wRsRGoWGRBKnXKdJtlmuxcpRprX6tBVFMJuf4wXN0YcXRbzpVS7HV/OYv4N85YDoLkc+YfjlkrUaPqLOr97vNEpPZGKinCWzJOxGviX5eh6ORb08ZFe3Uva6mCfpfllQCezHcP/d3fLfqu5AgaDQofvcVa5ZDXWec4mbvzL2NPTqVMy8KzCWiR8ymjUvwvvqMxFElRWYZmeQKDP++J9KtkRaZdp6VUHpLSUguDxl+y/vP7+0IyUKk9CPLi+wsEyzq7yM1wGDwS7ABAlgu57KQtL5zmvJmfQBbUgJeodir50n5wP1UuUN7LaTqnY0t+t2Vz1mElayf1MMoAgOsyeb/uQIMmRNvkB6fkePdmE8Qc/dd3nPeqc1+dIzURDgcngdttHSU+l3xQyjfpJKUH5XuTF+iM1/Vn2izvFFFDystwCOWQO514Y0h/jts5BHZBRzBeO4hkoWM2490ca0XSiHRUPB9GrAPIUTKhwAXPtccx0uXZHmExNIDNzQslQ/OfspnQg4p7wXIDtyVKXwc1CgweY8PNSEsvti6i8qW3c+qOzzRcNNfauP3nXOpZawRMoz4ZJc2MzMOe8WCHnDABAVyfeloECMZ0f2QrDLwJI4LW0DvsNL/xTAV3SHyaQ4f38GxQ8h2f7x3IHUCoU3NKoAp70xqjybNX7Fe2aNBRDXBFBoL4odUkU/YB9kbyMtNf5RkvpREAwNyRNPlLssj5N2zkyM5wdsf6XW5I1lRbilam15NHKYSyTJv6rlkCKzujyrfKRFl/knaVAZUmOMlmyjZgDpbJvyj6rQSlVL5ZU/LdbkNJUi0h1bqyTZf1RfZzGPgKIbBBZD+CCryeDbKjbAH86ozJyDIBJTikZoZO9qgt32zmdnt9bu/ffmP71Y31bGFvvvva+r2OPX3y2KaHh3Z9dWFff/G5Le4u7MnxxIb9Dsfz3d3BGfaou2wOBxdQU+++YcF6S0NzI7g15PMHdOrpUEe2IfYe90SqP4G6rffCEADgQBiexxctfTYYkNvC5jBD+v547KABQfUIcCMoi32HU49rIIME3MpeBQ8jkg7nGjSzWixjAgQazeKd73jPg+mUkwxWq6UBBEBWkU9JwnWehQmAA+AizhRSlU549P8BgIXfLzEZoWM2nR5w8gBoG/fEcwgEsMFtbcIrHaggAexuRPbhU8H5x3ugxGGxWNqEGRnebBhADq5VtkACAJwR5BRnQ7Q6UXLyAx5OhoUIvjQy4aHU2egy6ks9SjgZ2fmqkT5HNmTIPwQAaK0yOuhQptrFRh1VUbAuVLKhUKOnjgzLaJCykVAsijmNnXHjLNe+1bQ9jYnTNZ4CVyN4VdHfdyr17KLAc1Sy5wqO1yD9LXXMzWt3ZVjBk/LZAxkAEjau4GvDLDxDTb9kiOZn4HOlUGnNflZuP+E76oCu85HCwPVE4pnj+TCtZOddQrAqAN8ECnuCNG6+tb/jTqJq05u1+ooQS2FkY0/PawMITaDDo/8e4XBDJCsfCRXcq9KwatmcbnyCgK8vO2Z8t6iZys5Dvi6fm+5PPoyGLpWOHADQ++ksszJrvNfeO/z6O7lxkc9fAIQbE7XRHZ5H/o5z97XWSJb/u9bxVwBC6L6MzApWuLxQp1xfU5PPK3gk2SJZ443Emk249B6idTc0q5HgC9bp1/IBdZW7dxYxBis7joqMCQ3XmYletdeiiwwsFAAvutgRYoumNaIPNXejUiASrJKE/K7V+M/GisCKwk9hIPq/PTKXeS2fu/N+pPdGxg9B1XCMRIPtngFqqoj7SsHX+9ZsjEyDkjMAANSoKfMnv5+AKu5xkpNlb4MW85gcPRvZUSFJCwBQDDBa5BUMK3Ivso10pjIYspzAe2RQQFHWHFHS/TZrr9lrGnzNZnmZPtpyIstjvZfOUMZoPs9sdOvduZWp7KE6AtVgZ7Zd6QfiTnAuKfD3r2cp2aM/nQYjG49ATceNkgTei/YbzgTlYLMMRHurPct00+ZPyWVlDOjMnV8RpfXodHH+U/YefSqdJQGAAGpVihfZhdk+EY3W31VZIv4vMoibo0hqtR2yvhAvZVuKNcy0JTx61A4gZLncsAnSKDSdC/xv2gp8teDkaIKK38CAhhyFMQ5Z5DXc0e8F5mx3A1/UOvsugoUeYOH8cI96wyAmXXBajhuhyArEDzqYR/zGr2GTSWVHip58zwVCuAyM6DnoIoCOUmZa+oo46MWpFlEnnqPI7sQHoNbxwEzRa6oHZhO02r+COoMNXd35l1MKR5gAYvRIYJQuxCgihNg7Tz6JYAdTRV2nIioIk2yHLMLor9JB6QAyDAK8HQ6Qlr3jNe72ghc9W4E9rPh7TPxxe9QzFry/iADyIm9LlD0CdPTK3faoga4oeQiwIalDnoWyIfjeqf6dGqQBFriN6kkknmEmnSi+qrrJxTn7OZaSCwAwtQ+AeMBlmGerlPHF0Ucm65hC49F7S5yoZz7kX2Q5LHoVXdCBi3sVHRK/y++tPdF+wEYX3Xq39iih4pSIaGjYargrGSg5IvuioSeYOuinQ8iolFl7gLA0K4zoP+iDcNxmZZ3tzsaDno2GPqrv9atv7PXLf7L57Tvr7efW3y/t+uLMtpsVI8pIoWed/fszW8xu7GA0sHH01ri9vaOfAMeXY/Vob3ugpxcAQOSghE/oa2Ynfeo+AAkr/o46stCQ2XqJEhpPX8ef+A6BAvTQGEKewJn2TEPn563NFzN3dg+mlF904iMDR7bZau2ZCxiLh2kElEvrdWnYDPCO6f7xPNgW4EeUDlxfX9OBxrqPDg9tgvGD/P6Ka0CZAaYZyNHG84ejMfcFso9lJp2ODfpD+k/oQQBn3/so9FnrD8ce7+wjE333aOuFAYf7wOF3+VpLZGUj4k9MAcAamPUAXdfrsQzi6uqKwALAgNIDQJEwGSkiXhBgdqCcqfhpcQoKwSvq30LOZVSRUFODIyknRVtc8dUU07ZBqOuzEZ8zACRc3IltTjbw78q4ldPdjObikpKuGM6wNpQnUEpwa3qdGthkJcz1SaiGMvH9bIIMqhnS/mTjRcJKh6swY7J7E0JajXY+JyL/2D8ZPjrPMiokdQvVPuP5jRTWNNs2C0/dyxnWO0pqnRRYcTHeD4TMecFpCkJWRqxDSjXCAn6ywaNnS6Dnf5N2ogxAdW4PGeMSoDICREt5hJGMRdGzHKz2u2sdcogEAIi2M3KclYwUSe4c70qmCTzxeYHs4v2yEZfXkvlAPKqofBMIEb2m7sIBmGXF4vwXEUlEf6jcovNwAoayc1MyNqPnBUEPNPthB2TPsMg8xNTKAi7UXiO5Nj3TQAUMa7aN3k1yA/fPEbi65636b71bKBhXprVGnXyYOsGLDkiLRI0zSBp7FREovaPKWTL94u9ZdmV+a4ApCQQS6FEc7JI55NGQIt82yLhwg0L04GfYTDu+7xxGplLINaerpnzMtFZpMFL5gL4bZgLHHOokgjIA4DOVvWYPP0rvE60pwyODIuIvng8jPN6DAD8VNHI5V7Kfon4980oGb/F71tFqHyODhVpBET5lh0VaKPYRylln645VU9ZmWdCmD9Gk05HLVr134bPoCI57V+NS0XoHFB+SP/pdfZ96XT5LGYx6LiO3bFKo62OcbXqvIp+DryDfvGN7s2Fv7UZ/PwOvnm/urxJN3gQ1sRQmN/SsAEKhVzomFQDI55vf7SG5qLNpAJ1p6gTeBzWVBVCXjaA6XjVCDANLtdYuM2sGQNsuyWCs0MQ2SCCa06itrJd0P/zZBocKoMFyFOjXYeEByeUaVayggmhYslc0wqQYggge8fb7IwvK6QQRMgcAfJqNj62MbD047N1ohOxk5CnbUX4AHYa95XrC2cE6kIqKH6y9gEICYjs+xUKAEulAAYJIFvD+Bl4H341SDYEMdDQpr/FeSPEPuy06nDNqCIdi43W/eGfucZnw4XLKge1daeTnPIyu9l7fjz1h8AWyIjKPEG1nGu9w4O8QMgeRO4Rnfe9BO8iMiKzZPZychXX3W5uMvdHZfLXivHCkCw9GAx8BhkwFNnZF/5GubfZ9+X50FOD4uIz0iDj2KAPZrsMcgO+2ytkEouRMV11P2y1Nw2KQI4BXAABtZ5papDS/i9SK0PcZAGja8NFTAjJy4FkPdJbWmwYAUGRY9KHxqRY+l102gGzYnEWYbYP83GybFfsp5C2uy4AtrpUtJn1OPo2IdvFxknrgXqkEOTJFGsEo8USyn/N+tgGKtm0scMrpNTi6NEv0HktINyesF6oStNTZbmzU7djBEM31dnb54bX90+e/sXdvvrZRd2XTccdsPbPZzaXPtgd/RFr7YjGzm+sr26P2HeDWekdHFFuByPMQ0esIbCFFf7VaUJZ4+UulDfYAoEMfGS7sh+S9wiDva3ZZh/cXAIDtRc085NB4AvmBLLuga2Q37DZs8Ie1nZ6eRICwx5F3cKZl78FZx8Zgvc+ePuN1yDYAiDGZHDSC1zpvyPzlemXv3p3RgcaUj9FgYMdHh3SyaWNs1mxmeHg0jWkGM342Go1tuVxR5rApqWyNnXfjxz749yuoRvpJ9r+XcXhZDWr7WTKRMmPFd1ovfa7ohwBnH5kIAHNw32JX/8t//RdsAigAoG2IZQSqGjsuDBn9CGRcD88ovg48H3xWRNlIrs5+SOxi0Eop1TqIHKUW41eDSpFhNUmpKZMNBDiEmK+tpkhjc/M812qINHH2alDnDqDJ0C8cGYZ2GrmXjbaM0OZ75r8XoyfVWkqB5zE5UpZC0B5yYH3kTN0TnYcMKBkI2WnR3yXkJKS0d0rxzYLRr/GILe4possGnEO+0bAujY4rFm8rZTvTk2hRAIAGeDWEc4ouudEmmqhnkhFpGVcS9u3907qaRqinN4n+s4LJ12cF43TvtELhqowOIXkpBV0RRp1Tpot8Zg681JnQTYOzOgel3juQ7MyPlb/r/uzYBd6RWr2j3gXfVVM/KWd2kmU6pqaF1AwAXVPPUbXMHtXJYEdbnnimj+9z08D2Xcg0WhU3n1Tum4VrlUk1ckmlz4ZYFdzUftO4TmvA9+lYMEUxAMVoQpXp96E9zfxTr61xlozyq16Qe6fu++wMrmysaqw39yzN5m4ZZUX+MIsoopoNgNT3rS0TYqdj/qzz93YdEY1wiEgTKRUw1+Xh+8oAEC1INuRz1X56DXqz9CI7c9pHN8RaIGgsPt9X4GTje7p/SXet59AGAHIDVTzPAYr74F3OdssY8BPBAAAgAElEQVQZb+KhJohR67fbAICDQ7mZbaWW8g5qWMePWntQZsFXHSp5V3m5WYPqchKRSucpAnplVFaz4z0NluiLkPVFm3e1atXyau1ZlrVB23w/GjktgOKhZ0jXZD2R6YXNmxLIietQcynzuciQIAHsJjPI4ox9ikwF21xeNeVb5n1/v8pfWW5xD4L/BFS1dRflUQBf1a7yCBjey9NK3aEVnQOorPtd5WL9XQ1e+AjnXC5Z5WutgVeGgjsU5FfNL+91bCNgNKahqCaeeiUarGJtTvtmm52v3d8NNe4+KYPtyFTOyUfK3stNLh0XFxCBeuKu+hbE6Fg0LYTDvQb4EA3k2ARti0wi1ORi5JnZfIGGWRsDjIk6aWSGIFrvWahwmnbMCvHoupcR4azRMb0/wEiyqKlFFgTeBSUQuF+ny7Rq6oe9NxNjuj9BC+gXgE7g1I3tNku7ubq02fWljfsde/b0EXXM23fntu+P7NmLj204Htp6Mbce0ytgm2K86tj6k2PbdTDrG6m/AAC8qSEnZqjcD9ldPaXzRxO9PRym2s+GC2U5qWflNHgybDIBADh7BjnUpb6VtVjt2qw/1Q2/junOvC35r0xDAADMaggAIJcACODw73u5lwAPySrcrw2aZRkgfpWNJ/3cBgnanz8kWzRGT46+84ZnsbiNp0xm19f4dwYAygSlVCKX7ccMQEimZblH+ZGCrXKakVXG/gnYR1IyMCs43B3r7raGvKsxItC2svX8nX3x+d/Y2zff2Pz23PabOzuZjuxg2Lf1cl5sVJSqALi7u7ulQw6HGlTc76LZ35zR64PJlFHzCsx6U0c4xfhPcqCcFQMunlEyGo/o0MJJR2QcTjJ7Ymx9vB9oDueqHhm4x2g8sPEYb+NTj7w3zY78h1R6OOJw6ME3qPdHs8LS7G+3ZQT8cHpsJycnfE869cMR3wEyFiMFRR/4E/eaL+f2/v17fo71TMdjO5iMA9xH2v6KAODR8SH36/LykgAA7ot+Bmg4iHNVJhXO8PBgyqi/6BQyQCCpfGzqTpYVODCGezHlP+QTeFqBF9lW2G+WPnS7fEf1W8Cf+D0yATp/9ud5DKCaDNUxKdlZFPGBibAwILiY2Zg7vFfh7hGbjNKL8WUEKvqVlaY7k1GLqLq0QBSp9BKD6/s6VDmvfl2zC3k+yKwMsZYanfKoZVGwKfqiiGwWkLiP3kWOWmHwABYkrBRpyo4K1sjUulaNVTHC1HgmgxWpaznxdg6ClLXrD9UaJYQkJFhfl0aK6Tqdkfbzod9LuAuF1B62a6jz+2l/JOSpPEJokTYIINXZpXpuFqi6/vscVRlSRA3TPmXBno0nj0o3I016NzFOFv55T7SfWRirbMW/U+uhy57H++rds3OAe5f+BREBzNflFLTv2xPxmOvx2vk/K+PKg16SQeOkBQBkHsyGKGpCGQGM6GXeA35HqepyNnbeDOmhMoB8lk4bjnrq3bQ2PT/LnpwZlPm3LUPES/4svCe6rbqR2QYA/Ix4pb9KGOWlqWScSUPpRnd3KXPcvzi1AU60aUZn0TaQqjz11FvRnc7Lzyg5pGU8k4MrNFBRFxolJE4DsZ8xD1lz3+UgYE+43wy9VwchG2UqBdD6qgPoe5V9bZYhsda9Ai06H48a1v3N8kC8Rgcr5EIjOsIUwT4BJl37EP9pjZSFqSN+jv5LP/Da1GQp00MBXViDWp0kr6NsTk9xuvGyI0/9rXX8ctpwDSOMaY50Exjxc1WarwBw3ctpxUsyMiirz+k8aY544Lkq78g8kHlF+5flLAwzGNy54aCnxken4xLFqu+ZDWymNIbcbdN9BT1r+ZHKEkRTmTckM4szm0YR09lLU0MkwxoOfgAVmc+0BmaeYOxaKx1Yjd6y/KsTfcLFKCn3FQCQHvQyo/ojWYA1OF1XgPD7AABFXtv6utJ2LcXAuctZgcNK+ZAa53k9cTMjow2ulH2MMWFl2GKkENc9RQ+wWgKm2nbvJO7p8HC2yf9KBWcnezfGFW1zY94zaRiRFMgUwIDLam/Aqh/uBdObK6jF38UFlH+h86GjMDbL4/Zw0rcFAOB5AJjdrGy/WxvU3x4J04hsop/BtmOL2YI6azwZR9qv95YqDfyi0eTdbG5XVzc2nkzt5PjUVtudLVnD3ScAgHRlLID6hoCGSj6dj9m0DikL+5XN7y7s5vKdza4/2OL20g6GHXt0cmyzxdzOzj/Y5PiR/ehnP6e9tl4tbNLvMk36w4crG06O7MVnP7PpyVO7ul3afOnNxIYD1A6jJLLqBgL0VG6U3DX9vOPngSaCLsPUi6HSsibCAACgc9H1jC98j+Asdh2AQvB/2+Yod4qoNDtepGAQPpdd4Tq4NgF0/QqacFqWPe+gW2QOatRtGuWLtWRZlnWHbL+c9SlaFL9KBsnPyHaS3kdALvsrJPleAADJi5BfsGvKJIoyN94783vpS3Xks78knim2SWP6WJT4pTSPUvaxRsYddHLPdl0vD0BCCCgBlDkCYIVShPmFvf727+x3v/kr26xvbNDb2Hp5a0eToR1E2jzWgDp90M7rt2/sw4cPnsWHzCP4gZ2Op8Nb16bTQzrVnjmqqH/ITEzdGPiUAMgM2gaRdYT7wCmFww2AAdFyOM1I34eTCwAA90TJkAK0ABzQu6DTA495luF6vbT+oGsvnn8UnftxTZ96GI437uO9AODMD+yTF5/YdHrEY8Vz8HzsPwAA0AGADekPypF+n87/h8sLrhfN/iBbADjge3gW9TPGM44Azi1Z249sWM9YQsDEI/yI+nsWRN+Oj464p3h30h8yDaIpIZ348Hsh2/AuHGVM+edNGCG7cN14MuF9s21FHyMaFWKNLAcwYxkDmwD+y39dxwDmnCEZhDIm2oa2unxrDBcZljN2m5EjEa8L+WaUC/eWQKgGEIxeVxKuuGoTODGglK++29DA8Q+lFIuhtSlShnp2Vjhe1lCdEn2XQicUnZ6td3EgpDpVuZ4Yz5ARkNdeDSZXcNn4axuTElDaP0c+FVWI9L1ksGZDvhr9jt4z2p6M1Xwe+ZzyWbUBnKaD5UJb75wdmrw/MjhwXzEU90PpfSmCmwVwfnY1fGtKvD5XJEVNm7LDhmvkYOSUdBnjuNbROM/8yPuTadNnCaND76owlMCuyjc12pP5Rmff3jvcTyOGdG7ZCM5nIppp81GeV+3+Qh1Z5Aq+NuoSfWd+0fMy3ejsSHs6pgRSNWg0ajvLutDVHKOJYupBpVt/ao6g+bNr9o2fWzNqVeWQAwbi44fWrT2q/OS1qnI2Mu/rLDKAhXu3jX/tVXFmek4veD7pZe9GjBsmtRbrIbmndxE/+D5W0BXfyQCRv2ONgHnPDNj7XvfrI9IYRizGJuVapBZqPwKjCT6I6SjRX0JOsPbV96V2XS5ykunaKetA82dLs9NagqC98vf1zA05Rm0eyOeYgVeNupIhXc/r/oSGLMNJu1G7j33G+etceL7RZEjv6yBFnRhTmjOGrsogVJuPi3zXXGyC0zGX+YGSJ9GE3pmzeUPmCPzJ/K1SO/2u0q87w6Lz2gOiFdmLjtOZNiX3WBrGbDd0P/ZRSlne+r2bTeS0bgEAvEfIdMlC7YkMD79n2bmUrOp8rhGUGUTI8oUyMtJ8ea7hQGTQSGcI40bvKr3JelFlMEQJnvYR1wwHcKjdqRGNFSA5A+vRAaAtp3MGXwbK6nXuIBN0S2dGWohmeqT1JKez/NXftbayT15ZzY2FQV32KdLA9b0MKGUZT15ABI8lfLhVTPVQ47DoA8CUcYJ70Yhq72PnIIOYPWD9UH9eh+t12eC7WppE2mYjTm/8q32g7o0mgbQf6RR4nS+7xzM44jRNZzra1+n7FIdd191or4X0ene6EfnsMFqPa8ejvg26G+t34dQvbLtbsfs+QKXNfGNff/m1nb07s+fPn9uPf/xj0ihGinlJ4c4OxkidPbYvv/ravvnmW/vpz35uP/z0M9t3+zbbmK13kMV9Wy7wzpAxWNOWPIUdWi0XjJQOoDs6G9uu7+zrL39nl+++s8721jbzKxv24FQbDf/Femu98dSePH8RTuLWRr0OnYm7u6WND0/s489+bs8++bGt7MBuZxs6/73uwLbrnY1HanyGsYTIGPA+Qxp37e0uPSsT2X0AOmjflx5gMWZUDfvKpBUPjuFcmL6NjAPwd4CmkrOSZaJ5lxEOhkjGCNjOAIAyL2Tze9PQyK4rvVfC+Ue3/wjQeaNs5zPSdfAZZVjwNZ7NkgJNcolsUOnirCOyrqn2RzMrkLZKpLGL16qtE82+Y1ybywUF6uqIRwJpAQAUXZ1s+WxDtO0JPjPsPckzAj8s/djbbuMlKvseSmIcAMB8+T6axHXM5h8u7dsvf2OX735vZ28+t25naaOh2XY9N2DuI4yo66IOfsro/O3dtb1584qOI3ju4ODQ7ebN2hbzmfXhyB6f0Hn2eniP+qurvTvQ7kRLZ9DWSmWVi8WcUXjIGvAbIu7FMQ/AnTojJmltt2vbbJe22SGqDl9rzbKAT3/4iZ2cHDPrh6n+O4BoyJIJ+3y3tYODiZ0cnbCkBnSBH4+oY+qBZzF413zU7XvaPmj93fv3dnNzQ6ADugP8gz9lm+IaXI/n3kUGAa7l99kzzW1FpzuUC429JGC3Y/bDcoHeAs6buA7gAcFRTinpMdsHgAt0Hfd/u+OewebDc8RPORiJ+wm0kj+kJoad//5//os9BDwFcKrPl/OYjdI2kVKgx9gkEaGcOjFiVmAyA0TMmdF8Q5rjsPyeNSKTDb1s7Gejsl7jf8vMSeWQxnjge2VECq92pDYrYD0HxpKMirwP2ahTPwClKrtDU51C/V2Gm0dDanq21tfen2wcFaQ01svkyAcAABm1xeFudRrF13PELQvCbAzlPc/nVw2MqAFMyqOYeymDofkOcUUCALLwzAa5DBgqqJTSKvrSfZXGlqzNcl4ylJzG6320zzIaM/1nA4p0khw8MVTToKqdi/P7l/WVV65RJe5zLtTLGxx/z4ZhocXUv6E0BU/OfzZS2wCA37ZJl9VhbkYyXSluKaTbjpv2H15oph0obLXLEv03otipPj3zk99fzm7dCMkhBwoquKGzK3KnlAypkalGt7kgzfTXNKYdxCpnFrEa/TufO2kwpgHgc9JmRCb17yxfsvypPF8jgqC3PBIR1+u8RPfKEOK9IstDSQEc39RKM1bzTe8e3XWjmoq2viHPK24omm8aOspkichEgId6H8ll39f7UwB47rE/DnA1nZ8s92UkSh6Jz1WKgRRC/a7seSuzLMtjGXJsDkxFWstMSLMlnT035gwZmqKneT8yn4um9Q6Z/tzwRUmPK/AG2Jl4W7IFGXSZXtQxvuoM59UsG8W/talns4dF3lt9V0629hrXuFO65YxhptFyMkcF7zPtZrGE7woAkGObo+p+b9eVebysgL08NaXUsCfe1flpDwrvRo+HKlNcjme7JadA5n0ovKdRWKknBxzQ9hQNfVeGmO9F7Vei/fC11uyh7NhWXnHnKu+96FXRQziHWmM+60LLKjGS/otjiiffs2nyeWXabeoragF2n6chzlICdPyPvi0RKPCeLUQZme3FlGJPAWV0dtBFIz8H+dyR9J4xLp8d3A1MLoIdLjO8ufDehmjkpTGL0DMcW4fRd94537NR3Mlnpmk0iqOc7PRstYks0/XCNusF9xHGMQb0oU4WofHxoGOb5ZXZ9s46ezTV2lqnt7fbmxs7f/3eXr98xegg5mU/efKEdIWGZ0gZRlTv9OSE9/zmD9/a2btz+6M/+mOCAHDE79Zdu5ujHGNs/cGBWWfA0gOUIpTsrM3a+razUc9sMtzbdnVj//Dbv7bLdy9tM3/PtGt81u14fwSUL/QnRzY9OWVGAO6DjutwvOeLtQ1GU/voBz+2J5/81I6f/cgGY8wpB0Cwts6+Z4P+yDpRusLGcKwFB8iF6RDYEgCePs0BNd6aXiPgS3Tn+i3LhMjuYK8DRHMdAFB/nCwz5ejzz9AFDBCSZz0TAeuRLMFjHKTQyDiAYt7D4SEb3u0Ot8t8VGIASKmPFWVFyCI4wdXeVTZRzSpqvHNLHj1k9/O9EgDQ1hHqhJW/Sz6I98Hv6ZhHZkZ772RTteVw4znw2zwE56Mc1fQySuIA2GM6gF+zZS8J1P4fDQd29s239ut//3/a7cVXNuzNrN9f2267MNutGFkfsZN91yYHUxuO+nZ1dWHvzt4yqj0aTexgeuTR/NXcZre3pIejw2MvmQJIhLNGWcowwLAoI4W9hL0hMIsSQpYG+BnDAQYIALqaHk4Z8V+tV0z79z4Pft0wQHa81fXtpc3mt3Z4eGCnp8c2PRzb0yePGOGf3d3azfU15QvKY9CsT/uH2n3IpuXSe4HQzuPYSbfBih4KW5nvtd3aHP06Snb53sajgWdIRMYXHHYAAPP5zK6ur7mHqLtnLzSUOrB8yOUZfZEu+o+gCeDK5rMZgUdkFCDDwJ1/6Oa+rdbos+C2I8ePRqkq9lF93kQzyPpBJgDKCvCDKQUMDEZPAbwv5B17lwgAwM11IyldMYxSatqGlqcDNeufGw5PpJy3FVLboHAHK0f3gqxjU/ViUv5ZINCoa3S3bRpM1Zi6P1cW34XwKNoqAABXXlJijnpCkOTftZ0mRTZ973TLZvqaiK8yd804yIYP1xwRNx20GtwVACAcprZDm58htIe/i/rpfD4lqvlAg5OmIZlPrCmQcwS1cfbxFRHtg5+FfftweUQ4MKlsIK9JgrVhOKV0RK3Y91o1kq54cB8Zd9k5JLOFsyjDUo5Y3oFMj/XzJgBQjLyWUe1R+EQXqab0oT2SMNLzdU0Bi8LhVulHpiPxRl175o2adiZEsg2OuVDz+ip1yRY/FRrmTNXUfR610ZxVWh0spwE59xVkyHzs79XcGzkTfl511Kgcj2ws573Tenx0W3MusJ6pa5SiXn7Pm1b+zY572fMAI7gHacayr6s6BJIjbXmVz7CekX+vAaY0mqbGXGbOkPVrHSyo3ZtzJ2sBC0rP5R4mgFMAgJCBbGjlunPPMK5RCym6LHdl7JV0uehq7+eDNM5mmZP4r8o03+9sBKnmGwCAfkTbWT5LvkgHtOlfZ1noNoARXceICYGBKu+1DsmY73PkpY8yb+rdOP4qpTRn+SEZpCy6KiPb2S8hIJviN/ik8pMysNq04/tU59TnvfJ3hDVaHdvquPl5K3tNvKJlSF74PWq0UHvM+tM0AUZn6zLV5Ynf0zMmMk/i2gyEN9J5qydZjCHJrKxnsj0gXuN5R4lUpicBVFqjPnMwx9ONRQ86T8mqzAvt74k2lF2QaUS8o+ZlXG8CerQHem6DvtIYQ0KXrTKeNi1qHQ8BpZ6SHvqcrfzBC4jeq0u9BwkKSBI93TggECVh6PRNp9L7xLgr4o2rmI7PtHIBQg4GDHqexouu15hzL7uPtMbMHY/aVjDeU+p9/J6P1oKTyAgXAAtkIOBnPbfObkODHGvx5uh7Wy7uONf869//rd1dv7XDCeqNO3zV8/fv7OLsg60XntWHCBqey87ZjIB6gzLIL84kXyOivrOT00d2dHxik8NHtuke2Ho/tKPTj+z5Jz+xTn9q8+XOsIX4zmjQte1ybhdn39mos7bHhz0bdlf2+9/9jZ29+tL2m2ubDMzGQy9VQHrvDpHBydQ6vYHNlgvyDLIH2IxxvbPBeMpn9w4e2bPP/tiefPSp9Xtj5E5YvzeyxXJjC9Qbo8HY9JDgzoYZuu78AyzwsY0o1VOGh6f4V93padqkwTxiNUZ54lpEaHEmcHjEww0ZHoET6SU1DcUeCyTU2F+cJwFJNDuMxowASCVHMw+S12NaANbLMYDMIKmZCSpxkyzh+oJ+c2+qHAzRtQKcpdeybMkyFBtTu7BHFkUC6SQvZIM6AFP7hDGTJnpgZV0h+ZVtj7y/ZX1olqj3CvCMDThVzginOYK7K3T+321t3Ova8Whk7779zv7Dv/vfbL88t+l4a3e3722xuLTJBKXTPhYGfAQnEmvECMDr6yvyMEpghqMJz3w5v7HNemXD/tDGI3TDV1NMD05o1CozTcooVc8IweGC5smnSx95B5pE88CD6QF5kkBBlPuIHgFOIHUevDlf3tnd/NamB2N79uyJHR5N2EwT95nP7jzyv0NfgCEBgA0bS3pQxLMDvXsYnO4sK3M2ibLCUSKAMijICbfz9jaZIKW+NqGG4w35B+Di/MMHyg6MCkQzVYLAyGiKppWgPfQTQQYXJwsQAJjZ0dEhGxhSrGG6wgil9ks+R0EDrXW5wOSBFBiLgNz0YGKHAh4im0+97fDnAg0EQScoARACmAk2G1KKSsnA0HWeOlENp2LY5ZTuZMNoodnAwscgEjnOVem5kStib39Xis6jaDUlMkfUpdTz89rPFpNJqWejSU4iCS/QIf/cHRUpVaVbMJKSmvbktetd8vdzyUFjjbFnDcNL2j6Ehgyo9pgXrUkGDJ2SEBJtQy4LOr1rNhS0x23jJQvEXAKQr28bde178Dw5CtDPTz9ZwArAaK+j0Ejqd8Cz1hiw+IJoxo3gZlPIfH4yEqlMUgMzGer57LRP+J2QPKezZraK7pmjy76sdsZGzJFLL5nPKdP9w/vb9XGKyXnMSi/vbd1jORr+G0XqMgAg/hfgxAsjCpfPUgksVVnCYaxOR9NorqBD5k3xRJM3fK9ynXZOa9Jav+/+fr7uoBSwouVk+p5lBzMaCz0AAIgGqpPrEy5yF3NXGvflYVv+ZPlBpRDZT/p9+8ydlyKqvvdxNOLvh3jTeSj1X4ksJEQaVQdZGqtx5naMa8zgBa0ILwUQr+Q9x3cUTdfZ6yzoILJGFIreexS0ZY8MtEwHWWboeqWXip/aIJVkGFMME3L/kBzLaxB9ywlX1pbWk//MDqn4TGfazLBJ4CgbrDUzZ/QOoiHveSH6q/quyechNRIg3TZalaqv+7f3EXdog71FPql5UiuDS/vTzmbjuYejgL9zTnxEcNUsz3munkeVOyoXUxmHR4fbZ5ptD6UuFtnAg6lASTaM9feHAADSZmlKXrNWvEt9LTfMeycHsNBoIwvN1035lGpzsa+5R0KdEtQEdyqIoq7qGkbvFCGaI2+F3CrzwmND/Tof+VXtpmqf4DJkdsAxkvEsG416AcYi0+YR/IGDpEZ4Pj8ea4eBDgCAZSYMJMDpcACA90JkGdcpkyJqfV12w6l3x1VGPA4cDgPWi9RiNt/r9T39dr2hoY53l10HQxou6GCIUVojdu8nKIGpFNh3jLtDuv1uab392vpdNOJa2B1qb3tdOuD79Z39+v/53+3966/s+TOM7erZvrtn6vL8+g4+MNcDfsSzYSDDWYAhruwQrI8/HOUXZ9Id2XI3tIPjj+zx80/tk89+aaPpU1uusS4veYBjf33+1n73t782W13b0+OBHU069ublV3b2+mvr2NxODic2HsJ5RzSdNQTWG07ARIy4Qgai1tr1S9cGowPef7kfWv/oIzs8+ciePHpqTx4/t+HowC6v7ux6trROb2inT5/bweEJyxUQ7YTPz6aHhv5TazaHA/gpeFh8VvW/y6dq6/ai9Mxr7XEGAACkx+r3UnNs0XNk3lR56iCg6zIvOQIAQLqLHmN0KHPGY/wda8Y1DTuAo+/cwUJ0WXxbbQTW+BW57LLLy1Ioq5N9kG0SfV/3I93H/dEJ3sEu5xd+xnNUloMmEcW4zmi1QB0fWQ8aL9q2g5pys2YpFv0QzZaxfoKbnASIk/QyZp4byu/6PTqQGCU5QH26mV2+fWt//9e/tv72xj55fmyXF6/t5ct/sv1ubsMRSnYQcCEpkl/nqE/fbcmHo/EBQSrOkl/MbDIaspknZAYCpexPQ6fdE0hQDw8AANdjrV4OBDBrbePxkJYNPgMAQKf6YOyd8UPGcJxlRLpxvsgMoCMNMH+APhReejQ5GNrx8aEN+pBXa+enABbd3sHEjRVljdtYWB8ySLyWP9v/WV7i95AJAgCQDcRd7iHSPiwl0NhzgGJsPNjp2PXNNSP63kdh5LJltaYdTd3S69tk4qAjygqwBw4AHLGEAbzvss6DFJxgEroGwBMCQbM7b9QovewBnT1LMY6Pj8s+47t4puxpgm0IhnoPgKo02sanDCxX9r6Q+ruKQEuxZEMtMw6fEXVk2ehTN0V3VCo6JsfpvtFWGcvXoo6yta4iG9JCcrKCFHNkQ0sEIaONTRaifrwwE1ErGUCOzoCoWHsY49yKkRfdbmUw5nfmNaxtqhkARfAGjq515LVyjyO1zq/P9ZX+NiVaxZm1nrbSNr6zkSOHV/ujM6sGciB3tZDT9WBJx69TG/T7bIjeN0zyrgMAaBrJ+jQbmXm9WcFwT4sDEwO6EIFulV540xfv1ZDpu32vvH59Vhq+pG7fOTNG61Vq630+qF2ZdW2mz9a2Njcn/lXoL0UU63M0WjNG4pRxRo5It2lcdC56xN7IYM2GuPi8pH+Gckz5nDF1INOCG5MywLHuGslJWQJBP74+RcxrOp7WVmpclVIWteQZGc8ZHW1a871tRnbrvX1nJHf89xUA0BllB0+GKZ5JA4XNXxwI1N41aDVGRxXh3OqBUWVNrefWfuR3KeeidMogmmwAZbrzNdT6baZ6wTGJ8YGU37SFvH6zsXamCvkqBJyJFhrGViudXnTGdcc/SnmCmjUJ+U6RXKyr7QBmPoFBKGep8YzEOFLcAiI8EyOMupRtozPNsk7yTzIrPyPTiuSBniVZK1rXHhV5HbWrOvssgwuIhCZk0XOmypFmhkw1Xitw6OuS41q70me5m2V0NbibvRi41hZwWem32S9G79eWYZ7iXbPrHIz0Du+ZT3VfDzaUuxQAQDZF2/7IMpk07jmz9xzeLMuzfG0KQFeeeV2MHhIkr6UUWecyzVkLFs2FEc99TVkF4uecVZaBpXwOAhfEizrTQifRmZnc9MEAACAASURBVB0OctsGEOBAhyUyTer+1iiu6Bf0xtrtABvFT97vxMG/NZqCIVsKDb6YDouxcwAAvKbfeRm19V1bb/dMU6f8pP71RlM8O9RmY1ReALCbFSJu+FaUHDBdGXuNtHnIny5nZAuIUUNTAu0xuu52NrPlamOjyYH1MJYwdJbPGd9bd7ey3fzKbi7ObDm7ss1mZQs0uOqYffrJCxv3d/brf/9/2Ddf/MZOjuCs7DkKDz9HkwPDGmGAY4WIYjKDBc3SGP3sMB0XzjIj1/sdDXy8/nKDaQMDmxw/td7kxA6OnxMAODp9bk+efULQY3F7bd9+8Q/2+W//k3U3tzYdIWdhZRfnb225uLGDCVKnJ1ELHdM6EAEfjGwwxLvi7HwWutM90y/o0FtvbPMNageG9uTJMzs+eWzWHdjtbG13y52NDx/bix/+1J69+IzX3tzO2aMAWRiQ/Zydjsw6AgBe0y5dIftL5WaSQ3KsqT/CQ0RWRpZzGWyk3JAz2uqR47rZ5Zoy/DR+0XWz17RnXVjoPAAArBlAE9ZXMhiiv4WCNbVHlU9mkN5nl/koR5D8ke2Y9XjWj3xPZC6FL1SCp2nihfRQ5TkHuVyO+D7z3TntAH1U0iShkDUP6f+sa4p9isZzGvGI+8j+DVALJQCD0ZA16cjUGQAc2W5tdnlpb775wrZ35/bZJ485CvDzz39js9tzG44QmYb8R2bHxlaLmXX2O5vQzxlYfziyPbr/z+e2Wy/t6PDQMEoSaeXoPcDG1jHiD/XxLkPNbhnh3zG1nSMyUVvPMd7GjCB20B9gvN8opgB4hhB+v1q40w5Hmme0A7DRsQH6ewwxjnBpgyHm3B9TZuHe6M6Pd8Z+E5yAA75cFXARZ5CnYoG26bwz8u7X+Rhzd5zZoyj8YPV9w9kx+yl0oMYB4n1xPRx6/IkGiQiKsPaeGVN9TjvA+wCAwHXKgpgcTJhlgBIm4ExYE2VsGsWtBrDz2cLHMBJYQTmBZ10g7R/yAwAEPgMgANAAPxqziXKLzr/6X/7vvdLXs2KU4s3En6OjHnFBA506ni8bOTKWnehDWSDNMhG4hEp2sqS0cmM5CSM3QtypqOtqNpXRgeo7QjxkWGSjrmEcJJRTjrkUv/6kYGNdmoMVHG0RAADeQZFYGtBljE2zK78Ei+qBNLqjGKepUZ8ACK3T3yligaV/wP0UWTVjlCB6yBBzQqi1hw85wxSqCWXVOprGhr9rNgzbDlr+LDsmbaOnvd/t52Vngd8lkTqCy7/yP0+mrPusRnB9AjW6R9s51rOyIao9qjTphq6c2pwKy/q1BEZVQ9bXlo24THcqoZED135WNupF8/nsaopq07gX/7WNx+zouBPRjBiJ77VGGglpzKH2mcYCm0E5/enM1RU7ywp93jbuvw8A0HUyWD1l0B2dNmAlw0PPzw6TAICszLNibb5ruK2BFOs8styQAS8awVqAzuZzyefH905z5PHvbBzp3k0nsgJGepdCk4ySoMlidRKzo9t0lGvEQN213XiLCEgAABr3VvkBiHoFZZRRld+x7HFk7qhbdKZVN5RcGSkDgPIosnS0TzLSMo3kd8o9JiQj8+c5g8P3s5lCnmWK/t7WaW2ab9KIGldV4LtNaw/JVzn2imRm3VgAAKYxapRclRNFF6TJFZkeMx/lteb9z3ul8xKdNYD86L5dDP4Ai+TzqsHeQ8/x79RoU9EhaY5zXquvyU0Av59A7Az8V+nYlvf8vrsMBcht01zm9fa5qmlW/o7q8HOmlmQqvk/jNQBL3jscc5YXRYYH66wfAJqcputnmYf8ei+xEt1qvXK2BSiIkzMt8zPYLFsYt7WzfhN8cF5v14ni3JwG2BWRG+7p7VsGDQYwrOO/zn5t6+XSQQG8PtuJoyt4lxHm9Rap8XV2NYxQBHoEusPgRgSxgzrcntmoz3ierVfzIhdg4MLZXq+Wdnb21tbbtT1+/LhMGXj/4cI+XN7Y9OjUHj95jjxLRsen0zE7ly/vPtjs8o29f/2NXV+csds/IE6850dPH7PD/jef/8Zef/tPNhmiA/fQugOAHF7ahv/QXAu6y5u1RfNSzgnHSLIwrAPkgEPl2Ysdu7xZ2K47su74yEaHj23fm9rJoxf2ox//3MbDkX14+8r+8Tf/2eaXbzhffTzY22J2a+/O3rBc4WA6tGGshY5hx88La3d7xbOodPZ0ihFtJVDbN+uPWQoBhwHAzGoLYKJjd6uOTY4+so8/+2P7+LNfWHcwtcVya0M0HesP6NBRzneTvAR4n+jYwQaXqfohLxQAzmwAwCTKZCRDKsAZzRsfAAD8fcIhZlANmTN4NwDCsu+Nqd5t24kliSrlYqlFnUzAdcZ7yP7lr2IqhQAA9guJ0Y6MoAcoznUlQLMNslMOpzRu2nwRlZPMlU7TPijLoepSAC0eA6SfEPZz1hFtOzDbfP4+mprhPR54jgGwlHwOBDDZldKzNFiy456p7dGDY3ln65szNqF89fJLe/Pqa9ttMAoPNvXC5rMb221X1tlv7WA0tMPplNuLLKDOcMhyFTQWBJ1jLN3NFcoB3OFGRH0yHrFBnqLNaHBJOw46w/EPvAj3W9NoMLoPAABS5pHlg+8y02C58s77eBbHEG44IWgwwiQA5jXa0dHUTk8x595T3OmbRX0+siK8a/7Kgx/IrlkAdHBwDf+B1yEL4Bi73sbYUG8s6zaY9y8AD+JaNhjk1Im+zQhubO309JSZDfgMIAGcc+zT6ekj3ufi6pK/Q8f+o+mhjYYj0u/19Q3/ZMo/ZA7AP/T+GA0NgADeB5mf6uLv9j2ylfw73i/Fm/kKtMb9AKwADEBmFeSdT3Dos0cB9pUAQFZ4hdE5vtPTjqigQEcy+OJGMl5ylE/fl6NUDbSI9KZGXnghLii6ameHQEZLNvAfMvCkJCV8xETZ2MsGVdshyuutCtoj81XoupHD9yxzsz16CWLKSpdVcEkgfp/zTUai7s0oqBOY1piFj95TBpSc3ZwO6rLPn1+MiZSuKUci31+Gpd5Pz5EAwhqqIGuWPrhQqpkbdY3uFMoglOGXlQg/r3qFf8tnmA1OOYLZICQtBFii+7Cho0vVkubla3CmzYav9kfPkaGqPdK56U+9T6aXTFcCAGRcVSPXV9dWYtUJafawaBu0WlcR+imt2D9rAgyqqcP1JRskPT+vWQio3kn7n/fe57c2DyoryZLBnOr32/Srs3Vju46CLIBZ3N5pMY8Ma+5d3hsBHNrvDDgUwzkyALSeNi/mvZVBDv7G+7b3Iu9JPkuOWSoO8/0sB8rQiIriOm9+VScHZHoTD4pfsqMreic9u2VWDkXvmwGpnBYuAMBH2kUZRjhSWH9+DmNfCQAoQc9kBZbrI6JfUpSjJEf77LLRG/2I31RGUni9lV5Kwzp1c4ZxpXOSrBI/VWDKo/2ShVpqPl/RoGRSpgnRVaZyN3LRPbmWJzVS79N+ZFqp96h1eXkder7TwMB6nZpCLz3cpuXMn20AbBtz2LPc9uudFtuyW+fAMwpDDbSSAQC/psrvLHvK2ZYMsHhaIw0eadJNYEx77LJEGQPeG0QySeeadbrA/nw2kPPMXokzaPNm5s98b94/gZmFztVHyNH1kFEue6gzJHMDXHKHw0uddM8Mvok/3LCsMiHLCX9X74nQpj9EjnWGvlvNH70v9wn8Eg54zuRS93ydXZsOyEtIJ4e8RcQLPIp68B7OZm29zsbGQ4zIu7bzszekI/QGQF360ckjG40PbTw9tY2Nbdfx0YTIItCUDfqWiJwhhX+zYpf+EbKlNwt7f/ad3dxc2Mnh2J48OuKYu8ViZrc31/bdq5cEIz7++GMbTw7s6vbOPlzc2HrbtR98+lN7/vFnttkhc6Bn04OR3d2c2fnbr207+2Dz63d2c3nG9F+kKFM3oKN5r2Or2w92d3XOZnrT6YRTAhgBQwQvJhq47kFGiJcBwNEASaCeFnXJzMaIEV6M3u7M7uYbW++6Njk5tenJE7tboda+a0eHJzZC1+7bK3vz7Zc27KxtOsHc8hHHi11e3tLR6fdQRrLyRoxEY5WRhYhf6Pdkz8GBR5YC9tenP+ytNxiwnGK93dhivbPVfmDz7cC6oyf29ONf2Wc/+1MbT5/YzgYcsYYz2W6WdCy6fZ9EwkBZOM4ZqPKJBipT89IQnz7jpR0AALAnFUCuf2dQDOBU8JfS4kXNAgDdx3CwzfWpGvbBSXReKDwSkx6KPI8MGPJ52DkcGdoqy5F95g5clBwH+KqMmmI3JttV9q90D/kcMkvTTzgGMWdQ+9tVHnVZrPXSVWWmhQYcVH9BsirbOW3dh3+X80nTZ1Drz+lLAeBChuBa8CRGbzpfQuZvbb1Y2H6zsaNR1zZ3Z/aHf/qtvf72a9uu7giodTCmcoGa9Gvn237PJoM+nXmO8IPfM/QsH0TwQTdwpDFOEw42Mn686R7o2xtqwgl2WR49JdAAFOAqS4LcPkBnfvAmSgZ0RrA/4ahijB8AALwToujYUTjHaObZ6aI2HtH/Ezs6mth2gzT/BUED9gtAoAZgO+v+N6RhnDUAgPl8UaY4wfFGU1w8D2AUyxAAztFo8gxb+hFIxY++E8p+urq6omN/fHTIP9GwE1H3ZZQ7PXr0iGdwdXPN1H486/GjR5S/AE4uLi8ZUCcIgSkqACB6PZseHthoPGaGAPaPDU5jGplPtfBsTvIopwp4toV4GsEXNgREZgPKnABmonfCfO5jANEEsO2syACVseIOepOwhSBTyKPWKzNpMACUm48lUESpouFFsaf50U68zkxttLwyRVPYYI1t5z+ry/y5lKE+zwhhNiJkPAmx03q4PhoBjrjn1A8xOJxvNUXJ828bQrU0DqsgAN+PdfHqGNx0WMXYcsZwPQSdulwXQyEMN71jNiYlyPVZFmp4H6a4pCZ5eqdch53RTRmOuVGS7pnP0H+XvEgZbjmykpo5SoBKqbQBgCL8I80mP1MAgF/jRqjTphtrGaySwNXeij64t6ncpWFQJkBFBphHcnzuMVE4NkGrqeF6Hz1PfOU0UZXHQ3Scjb28Dp2hd2mu7+adtV2AKhqaaTsbm/g9O+0GD2VaEX+KH/0dKrBU30mOQlWseC/8JwBL5yUAwNfjY0OVQiz5IQAgK9G8b3qXzE94TnMUZ6RSRjmCmpK17yPlmmWXGh7KeM8git5D3+MamM5aR9Npf/UsGUCKlELoam+y06B7Vuc3O+LOO4he+DOdnvP7+HprI1XQpJrNlPWliIu4UXSqPcgAQMkWSM4Wnln2JDU8yumjyuhi86o+5vB6zS/3Jkp+qJRb5Sqk2eBRXEu9EyOmxMfNmvDoHB30lvlcJVxqfCMZId4TL2WHtnF2VFnsSlZkiGiVRkSkArZBS9Ft3bvmWE49399vwFpc8Uu7mZ+yB7K+aoDNnKvuqd1ZhuksRXNZbug6yig6gbV+MPNDsxyvlbkSC8Ja2EippfsZRWWKsWfuiDZ9f5ugnkc7Xdc19Gxq1NrWSQQAQCsRvRY9ylFu6vIqX0txSkI08V2ONIuSBde/3om80IyyImi8e7dxgqeIDEUJAOk5AhmSnW7E1lrkKuMcvCjj14IZA690vmbSfDg+DaAjIrYR7ePIPI7Lc37Bn9pTzqNPjRqdDpRujBj+3sY4KzjM+7V1MVN7u7Sb63O7u7lAO0BbLW7tzatv+T28e38wtpNHT60/mNjw4LHtBid2+vQTGx8c2gI15sEXPioONgoixlsb9NC9e2cXZ9/a3/yn/9cuz1/Zz37yA/vo8ZHdXH2wi8sPlBNwygEAHBwectY4ut5f3y7t9PFz+5M//Rd2+viFzRcb2+zQ/G1vb199YW9efm62urHudm7L+ZUNBl06xQChCD4CZNksbcXRflsbTca2VrQ0dabH3HGM0IOMhpOBsXvgSUQ+p9MDb3qHdPlul+nMKwIeQ9vuO9YfjW0wObDVDryC6QrY163ZZmW2WXLM3267Zg01Pu90Rz7ve3Frd3c33lk8bI5+ZHpigjtKJSQ/WVsdM+Vp7CPyOJuRXgEm4J1XaLC469qmO7V9/9ROnv3cfvUn/42dPvmBrbcdXv/m9Sv2SXj20Ud29OhJ9JDnGAc6Lqz1HsABwlqdhz2FXTXE2PsYs4hyBOR00C72+JiXUHiPADXFBXgC+7YAUUFPuKfrPC9FZMZYZMbkUcIZZM1gg9suPm6RQDcGVHDmOsAKL33xCAY1tfNW2KLODwo6OBB+797wRaIBuJeceJNvXJeDIzlgKPvGdUEA7kjNL8GNVBZR4L1UChv9saBTlZFR/CI1M+VnnoHF53TcnnKAEwCFCxV20d/tbDj2bBI2M8d7blY27GxsdXNm//mv/tJuL8/thy+eMkPm3dtv7fr6vY1HXYJnY0TiN57JA8cUEr+DEXiIrrMxJXpL4M8NeQZ/R28EjABEt/3Fck4AQH6EABeOngX4yNT/ARvfoe+GZ1d7Lwi83t3drV/TH/D3mBZwgAj68aGtN0j9dzkL8GA0xmg8+DE+rhL7h+wYgJ0CeAjghu7AmXhTUrfLNvEnwAaVAOEz9pUIO1Mj1RGlZ8PQ0YhOP8qIIG8gOwY9z8oB+AJ6QD0+epjg37gfaP7wYMr3urm6trvZnGMUMf0A8g8OOrIEDo+P+Fx8hzxAvluxl4Cylui3hN+GiQQEYzHZICYw4fuHh4c+DSB4C+slAPBnf/5vCQCIwYoBk6KoMsxkAKu2hV06Q5DKSGkbK3KMZACWWrG4P4hHRlhBuhV9kNEYNy2GTGoKIgWrtVUDrKKGMpRl4DUdqeZoMTlOZD4ZGvGO2ekI/cyUkbYDqXd1B6tGNMGTuWu4711uqpTHsNUMhOwEyuHPBq3eT3uf3xcGvoxgAR55vUBYJWT0fv79GgGC8JbjXx3qHOG6H6XLxjQJNGpy2VU3RUyzo5dpSO9XjeM0pzmccKctXydryKBkokSkCHbVtsUzRcuKLAqdzWerfdK+ay05FF6vr0JaZR9CLzMtag+y06Z7iF6074VmZNjH+7b36iE6btKAlKvQS1cWucGJGuvlVO+sCP3dldHRTD0XLfh+VfBDBrCaJGb6lHKs34UD5JyfnVi9W92bSo/5rBTpymemPcjgigyPbEhk509n7SU5qKXz6LVknegZWyFwiKlXAVi21y+6Yp+Q1BhMwh/30Dnr3jK2Mj1oH3AtIy1K3QyQVWejvaODAr5QJCCMSo0BxLMEDGQ54NEnun0VfE0jSuWMiN/CO3HaAE/HuKVGPwkZVDHuiHQQ/Kr9YsQtjQHTrGidZ/7TpxHUGk4vuXF6FqjiZ+oyRgBg5hOtk/uAvWlNONB7VppVNlGeUuOR6ybfNsvbMp9LdpJeUm8CNgGMHqA5Cy/Lb8nh++tyKldJnJ9HndiQry+gUhiF0kulM/MDwF6jMVVEvnFPjTPSPTXfWzKS7xpOgORV1lX4HWVOdDguAMH3AADFmVfjpATA4kHFwGZepzsYAgwEQDaBjbAL1MgXqZMC06I/ASJpeG6puSRQWSfH4Ayp96PfhcabCdBz2daajhJCKdsg5FHpQkR7w7HwJqo1oulZh57z5wCE91nItM5GcQQhAMo4P3jwBfweEXoYhdEgC/cfdHbWWd3Z62+/sPX61h6dTm2/mdvF+zOb3dzYcn5nm9XMVsuZO9Wom++iRvfIrDuy+bpvy96x/fCn/8w+/ekvbbbc2Hrj+zYZDGyIc95v7fLDOWfcPzoe2Rf/+Nf2u7/7DzaymX30+MDGg66dvX1Nx//gcOoRvtmMJQbj6RHT3G9uF/bikx/Zj378S47ZQ5d7ON6jUde+/vLv7cPbb+1g0LHpuGfr5a1ttyvaAnBgIW9vr65Z6sDyI0QO4dgG6ALXUXYEot14PgCe5WJJ4xx7enJywjpn8CKMb4wCu5vdOVAxPaQDjOaEoAeMRwOQQJoHxAJnute3BSJ4Gt9F593req+uL2yFWt+Oj+6STvDJq4gOIBsBjRA9oOGdy70bOHVCZAARPIgeDMv13jadkQ0PntqLH/6J/fKP/4UdHD6xq5uZfffqW/vm669sPpvbsxcf2w9+9ks7PHlk4+GYa7348N5st7GPnz9hWjXO5uLikhkNz5+/sJNHjxjB/MPLb2wxX9jx9NiePHluG3Q22HZtuYIjjyZp0a8AYADWybb9sv2gBDxg4vztzFFBfDjtSEMHEOF1yzyXaDCHqLaaj3ZcoXjVP5xs0jv+rkweY2YEno3Iqt+MmtRLPvAN9Bkwl1vFod7XvgL4wGUBH2N45hqp8SrXhZ+yA4joEy40dhFgAZxRjoVd7+nAMmgHikFmXASAXI/EmOMY7YfPmGEBMEM9rTiG0/U717lDFhn6USAzx0FaZl7FfvlUBc/gpKzYG5tbYu9RM2/rhd2dv7Z/+Lu/Zi3/Zz/4yLr7lb199ZXdXL2zybBj4yEyYla2BjC3WvJZXDfkRwA8mr6AZwAEUJo998yM3e1l7xFMQl8ANvvEhBEAlmum/MNhBmjg+tpt+p3BYV5G4z4fNQr+xPXIGFiv5zYaYWwemoQCjAqQM+wjBCCmB1PShFLzvQTAezHg7JGRgwwGBkDXGwJ9cJhdf1RbCs41QUAFqGnEeDYnovEA19AHATIHqf2I3EPnY19wPwAFuJ9KsvB79DZgxsAezQ+nnBiAz5mFMBjY8ckx+Zp7u4HTvyxZtND9Wjf2DPIKP2z6ut0wG0F6CGeFxoJelrDgPpLu/tW/+Qvu2T2DW1Z0St8RI5aam2gq0HbodJ0Mn7YjlY11qrVA5Ol4pBm9XmPc6hCPVypp+D4ORD+6T/53NtIevC66jLajDA3Du9WFlDX+cTNGNaP+Au+Vjfi8DzSGQNRhkOv+NCYS0FAR+iYwEZKLBl92wkmDyUHMz1R0j91eU5229kQV8zJmK/pZowQ0FiP1LTteukc++3sGcTrb6oDVTACtOzucOqPsDMrYzOcnJtTMbTVSqevxmdxQCtz71CmTBmEdjH6vbrgNAJRIreg0omZ71V6GgNV7NM+z0nfmA71L+3cS1qArOdI0CpRunVKPcY/qxNX3TBzRqNGVw6v7itZq1+r6TdxXtYj+PXXwrt3ldS4SlPh2jf56VCr/FGM+OpXSxIEHHXSi9WUaEH9U1L2ZpaJIbxHKKVrWlgPigbKOFuigzJ8gGAJjGTzz36d0SChpzqZWI6Oczlz5N/N4dgC1PgEKOXKYnRZ3Zml5ROPF2hlZfSfkNJIGo0cKU7zDsSrPSrJCtENjFd20w9Ao/JbknOSPskpI4zEmjWmb0UAqAyxYN6OlTJeOSGwITjmF2HM9D9dnAEDnVWg8aiYrf3njtuLgNgDbXBJQo7nuNNYyK4KGjZTNJhjVBo5Eq4ydJ/Cb+w+jIhG89tON19qJXfeQfNJ6JLv03q5PVCNeo7fiE5U2FZqKUYZNkETlEYiMxTnljJ+kP/Pz2/JJY3CVOSAdzLTe1B1fNcMCqtv6gfoE4BczK2rKqiaH5L1wo8fre91oq1kuvG8BT9yAlgOde7HobPOf/LtLHf6PHerd4woArPYb0YixRmZiRBq51ii7E8hX+bYJALT3lrrWmcmjkop8YjQWU029lI3XlRY7kikKTtQGaZQRZfyen7lPmZAj5rXkMP5Rgz8cdmwzv7ZXX/3WXn71D7bd3trx4dBW8xtbzu5siD3Z720+u7XhoGsnpwe0AxBhRor7Ymk2W/dtcPwD+/Tnf2o/+aM/sflqb5s9nIaRdZFVgMZe85n94ZuvbTIe2A8+fmK//+1f2bdf/J29OB3YZABHZMEIH35Q/wt6QvMrRtUHY+v1fazdweGpTQ9PbI3GewAZ4ABMRkz5n99d2sGwbwfDHnsLzBe3TKuHQw2D+eriygbdAZ3mPuprYYj33KgGXTPlX2UdYdyzd8EGI8nGzACAY8Iu3fOZYaQaaIXptIzKI4vO95xNzMYTPst1U882a4xZAwDgZ43nwpGAXXZ5cc5zwVnhe15z7IA6I8xdb0hG+gknGH9lJkDQictvdxAACKD8YWsDG04e27OPf2Gf/fif2dHJU3tzdma///3vOM8djtrR42f2yc/+yH70818xY+H1dy/t7O0rO56O7IcfP7Xtem6/+81/sbtbjFk7sp/85Kf22Y9/ZLezO/vtP/zWLi8u7ZPnP7Bf/Oqf2+Dg1K5u4bhPbHp4ymyAxXzpNAg55lnUPs4RXLbbxFyb2ocI2RF4Tzh8JPoYaVb0dilrinpsZj+6pPJeGJ55IQeP2TFRghBmRp3W1MU0BPU34EBMggCOogZIEP1qCFeGzhgixbq3t/VmQYDCAxB96+3RKwTlbmgw2bPlBlMYcC5gub1tl8iIQX+NgQMRKEtZ47z83gOcOfo/gI6ibJDZnAEA0Dnl2YZ+whlvPIDIMuqhjyzFd1iKQ10Efl+zKz4aeTLtfb6wm+srG4/6djge2NXZG/apwLSKp4+P2UgT/QCWs0vbrmcsAUCWynIxC6fcm3PKJmEjxdSDxP0hB2VoPy1XdIxd5zlYDyf36PgoskAdSEGKPs9+AQcXjTYHLAUAsAF6WK+XTu/oiYGsMTTsG/TscDph939czwAchaXLTTwLAMDR4ZGn/0dtPnYGPAMQbDZbFFANeznsw1E+IX/CkSftRZAHMkBZXvw9bCtlBN3eGcoAOPljPLbJ5IDfVeo+0/AjAl9LXLw5If3vkDtw+vGf399tLDUmREM/ZD9w+kFk3nN6SvifWC/HHuKenY4dHh0ycwnyA58hAwCgKO1+1wzW+R/+17/cs0Niivi7avQfHbQaQ+F3OcKXjfyHHHDdQ86hDAv9HqkiUppIL2kYyI4O5K84sqjWpErsSRFlrUEGsZ7bNvr1TM2/lvObGxK21ywl7sLYlwUDQmi7Ip7ZaZDx79tdAY3vW48cQDyiOmpyImuTK2coRbpqtoB+r4iFAxK1SY820/eppuTmEXoTSwAAIABJREFU9egeOQ0SyB/Op+xbys7Qnmu/2jThhnIgTuEs6Xzajlten5RlBgDyM9ww9INQ34P6uY/+Yype0DMdCTkJqZbM11fTv/L76GwVgRX4UxwtdDWNMZa6TwY2vo/uZcxmUMWfWzMKGs5HCwDIaxQliqcqw3g3bj1DjrzeVWvLTqIa1shhqUb3fQBA9/FaP486qewlR+LaPK9RJYxobZs9ELIc0j5qX3B/RVFFGzn1riEo4h9yHtt0k/8th0oZAyH4Sk2hZANpHynpycsDAKC15PVKVnDEVq5pD57N8skjOZ725oa7d1DX2oujHk6KUujwe0VQxZc8a4IA7mDUEaUuL9QpOdMK1xIpTaJh8gyctMYoO69flExjCnjMAPeIT5o8ICAmnCVsGp+jlMjSjb1Z7qXnZZrk/qdNr3vnyl57rd/7u8WItKQbClCaQNTcwC3LAIF+ksGV3tyAx35lPtJ+lXrSVlp85oe6To8SZh2pd8nR5JqNVSfeuB72EhquMUolnA5ylkSlT/IRZF2ktLrTW89MdK7sFOl68mSkTLrzXoEEOiVRZlWBSl+b7pfpQrRMgzTDJUEPWb/ge5KBGQAoMmLv9Kgfb0saDdweuF/Va56CC9Lwhl4VAPDov++Z3rWpf+qkEK4jAQCiWT/DJgCgvShrjRKAqq+j671SoSMzxkHSOqHAsw7c0Pdz0JQflCP4vquUgKtAJlOnZwPUwOK99msb9dGJfm1vXv7evvjdf7Q3331uk0nHTo4nNr+7si3SbZEJBT5BN+2DkR0ejdigbblGTTEivWZ3q4H1px/bT371X9sv//l/ZRsUDaBXlJmdv3ll716/ts1ywZTz4+Mj+9Uvfmx/+PK39s3nf2tPjro27vtZwXHF3sHgx9QPRNnRbwDvs9kC2IBRPCIogBIDl/lwogfWRSR5t7ERsw1QsgCj/oZlmIi6YT8uP1xav4Nu5EN2yh4dTKwzdLtguwIg0rFN0v9tegetIrUZjbOgFHoDAPI+ZUn6DuuHDgSteF8r2LWoRffo4Pz/4+tNm+zKruyw/eb55QAkZqBQE1lFsimy2W13uxW2I/QTbDkk+d9YYVv2z3GEPzkstdRqqdnmUCRrYI1AYU4g55dvnhxr7bPu3fciKTAYBWS+d+8Z9tlnD2uvPQVTtwfs8VlAjPH50cUp/4t7Gk4DnATYbuw6sEE2skHjXWcIa4Iz7wiAupOYkbdgzWAHjjRKATZWs2qzb63ONXvnvY/s+s079u1339knv/s1yRbh6DS6Q7vx7g/t45/+OR21z37/Ozs5OrR37t60u7f27eT1S3v1/AkRCvj87Vu3WDYwmV7ay8MXJH+8fuOO3bjz0Fbblp2eL+3gxkO7defdDKkBeQECgBYoy33TuUcgnfc/9h/EcBUGQDBPOHwElomwFrIIREwWEAVCD4SVHhRnEBnykvShnDQEdQS7j3amw6XFX+VnHY44iBUdBYB3uXpCoMQTZWg/54E5lJ7U0EmiVrE1Sxi2tl54EMJ1wtbmq4XLCU4r6yPQThMlDqlbGahFANFfgMBtDVpL1xkoMWANuCcatitkyWte3+/1DR6sRIAFzPgIXMCBZkALSDwnFoWDv1pNbDw6tmbD6OAjoHd6cmrHb97YzrBnO72uHR++4lreONi3Ya9t3379Of9fr66tXoUtsbTJeESeDtoSoXyZWxrKT/FvtkXcurONsYC8DugebzWNDiIgxNulk41MNMpcEAzGH9Tj4/Nw1lvtJtFMQADUgI6izvMSBuhDnBO0H9zf32H2H3oE5xNBEqyD7FfoyH6vn2r/107wxw4BHVsukLVHZwwFlDbW63QN9fpOzHfhLfzS2Fkyl4LS9AtQapv4AOCYY/xuA3srQMjCyckJxwJ0AzgBYnkZdDPew64pZkTW4Pm9hD6AbSU/U7YvnqkAAH6md0KucP4n4wkFC+uDcgImgcENAj6T1EoQ+gwICnZF+xf/5j8wAKCLKHPeAhOmG775HzkUylxFw+stwzI58Lq0ZeDovwoAYHdl0GaCRZLaUiszPyfh0i8GL6IRrrnIqIiZoszpQz1WMMp1QMvjDNMvZDZjFtQzoYLo5OQ/PMhJMSigoTWMjgA+I8ddcD+tm+9PYPEWhDFjbU6OcIIf+joUiZw0h7gujqGMsyv+PR5wQo0y8ou8dOFPrY1kytc6Zze/Sl6KxnuepYt7I6coGnIq1fAgrU/E/+sXA8k/CH9K0TZxTgBOFbJrcZ2jkYa/Zw5Z2kMafSnTivdDQTvcMpFxBJhqOYijtc+zmKVWeWEzorzGfvMuJ8Wgj4ABmXGcSIV8/fxSE1xcwRjNLQ80+OWkLG+uExRsys+inB8ZNCp/cEXvTonGH50nHx+MOxhueK5nnjWfOH78TM6xMiw6N/nn8hSmZEhrHPdUBlQ8A39K5qh/eHj8gotOoBBHcohEKqY55MEEl0XxowgloDFFJ0vGiTg4NG+NL3MeAgJAsiZZ0NngPJkR8YtSJGSZ3JXaoGVnNBmnUS8hAu08DTlruI/fVxFLhLXRhaQ1lm7lZxSwLQUAcvktBgB4ctMYszklWF/h3CedUiZZi8515Ecpy4biCcldyvSG1lrj09nAB+TgxQBANCxZWxrIpyhHSV/qvOjcu55Kia4r7kh9Lpfl4h0dZZsBJqr/oiKXLMbzhZcCIqixsQVYuntVo+m1uH4uRQ6mveW4EuqNPxPTtLrKJLZ4PzP53RrvAspsKJ3h70rIlKjLJdNv6YiE/tVnKZCpLazmrPtAn8nuWwWsUlZR66x2gNmalQjOFKBlzXEKAGRowAJa0R2L8vuLMuy2i+Yl2eP6U248bcqyHwQmnCEoC6zQVmDAGHsFnevBRt5Fid2dsGk4otsK63lblZU1KkurbSf27NGn9tlv/6NdXryywbBlw0Gb5HAwGJczsP+j9hVQXzi8a1swq4nMXM/WIJpb1K3WPrD3P/q53X7nXRtNZ8xY9bsde/n0e2aPN8sVicJu3rppD+7fsRdPvrHvvvzEWpW57e043JVs4uyp3SLkHQEAOEaQIdS5MmuP7DDu8yYcedQCpza3DHB4Nnc5n9p0MqYjgLXvDwZ0AC8vxngs0YDIsLZBftfwUgmQcJIHJ8mD4LlYfzjfvD83m1SHjHrjhjXAZpjuU50TEZfBcfd9hFPqHYi4L0t3MvA8BjtIygXkATKQgGlXrUPkgNc5L5Z5JlRcWo4q8P7h+Du+MxmDpwCO6pI12tgr7MEKd36tbc3Orj14+IENdvfs20ff2uef/8EZ2sE+Xmnazfd/ZO/+4Ed2cnRs3339lVXWS/vB+w/s1rWhfffVF/bi6SOrV8z6na4N+j3e3fP51LaVtVUQTOnv2LbWtskMTmvbfvjxX9i9Bx/Zttq16XJrM5Qs0IF3x9Z1lN9RDgSEs7imEwsiQ5wHZDHxTs8io+6+Tr4F59tZWQvBm+2CGWDysrg2Y9AIQQkEjBB0QOBlNgcBZd6WVDwBJBFFCUzVgw+VLeye0GEnIdawb3T2SCJntoXz2G7Qqb64HPn8KnVr1p2hnpwGgNiT70GJEcxDQSGcZ58LgyFsxFAhyR3Tiaj3RiBJ7ZllgySuEZUcIrSAOnAGhCroVlHnGWB2HHSPNbOjN0/t+ZOvbDm/sFajYs1azabjqa2XC2bON6uVnbw54r6+8+AuUTqff/o7++brLwj9Hw7gsK5YLqCACfbHuyak8uVU3igbCWRzsD3giGJO3E/UyTdTZruytcFwyADYBMifLYI0bgPAgYUcQ39Bjn1xUD/fz9cSJRVWYXAP40bgA3NHkGw0uuDaO4LGfQie44Zn83HuqB8mEwYhUJqDAIDKNHG2UOqDc4jMPf7PYF0qzdE9xEw7y6nqXnacWp7KdsbvXY+sGUSA7kZQwQOS3uEDSCFP8ubBepUC9Ab9VFbgCAS12Szc41lZTH6Xk9QQ5RZrJ/sDogrvms+mHlxAG8VEuq9EN0sAFAAoXLDJ8VbEPmbidZlGA0OGtS48/TcaxGUnixOSsRcIoWSc4L+MyIeHy87JxsC2IX+aiCsaHvFzMlJjdwO9Vxe3DKM4t7IhCcHPjAo6mcV/q34Dz+BahprTrI1QyJ5l9TqZ4VFk5WZGIGTlBHfUGPM1DqQiJSNG88N3vOdvsQ1TZlAlA5aHXkZmMHCjvGid47N9nLljXv6djGCVgURZocEcHPoYmInjY/SUEPmisaUMIHrecn9Ux5qRTgK+nQcl4h6X/54Zw4ST5dWxrOFMNWdyVJWRdWXg2dIsixUcXR3mvOWNMv+pJ29ac7/wPdIdA2SZQ5fV1b3NNi3SsrIxrGAMfi6DA88uMvALdRLlqJgtLAa7UoY5neN41kTaRWMqOW4+b0QzHe4Uz3xZ/vy3uYxKxsWGH89DNLrj2Y+GdzznGlP2TAUcU2BMAYDMASIzc95lIo69vM7UX0EfSN5pULAdC0iS8gAmnhuDAAoq6d2uD1MQJuiRmC0XyR6DAEEvZkZXChzm+tlTETrjZV1Kac/k9m1eEl/LHKWl9RSaQYGUDAHA2ti8ZIIZy7ieCZikPZIsxD3W2DNjMpOrSFKZ2JYDQaPvlQd2pLNhjOl58V1Rn+oOlA5i4JvZZw+OZOc7BQDy8fl7yoHtXDc4jL3s2Mb7NT5fAXcFwzgHtlzT/ZdOSphzed0IZU1Zc57/xO8CJIuMOAUfeFZTzbH2w4MfjsLz+8yDRJJ9h6EHosiEkIvf5/xSlt1PturZXWajvpQ8ec/6XMfRySqh0MrlF5lTn9YnO/elQE3UN565z9cxSUwBZeJjSXubggCSp7j30jm+P28nWXQ/ZjortJHNO3YE0mMm/rwGF//DZ1j7jeAditrpLGAtIZ5wbDxYB+dlM19aFbXxq4nNLl7banZsJ68eMyNvm6l1u8jAw+mt0+EdnV/aerkmU3e9XrX5cmqT2cQazTbb8VXh9E231tu9bfcffmjzrdnzV69Yl/vew4c2G5/bp7/7xJazue3vX7M7d+8Riozs4ssn31rDFnZ9f4ezmNE4B4kXygwqzAArOC/EkVrOwiknE3ZykuYLwIGxDsiWgiBsSgcSIo4yge2myppk0I1hC5CBRP0xAwDrlbUaHc/cpj2HM+41yQ3OBeuJ7P/4Em26lmTOb7a9DSD3PCFO4NAggMHuAXQQ0ILLs8e2rdpyicykO/55UBBZ7IQ6R2/5FHiDI4ByA2QqISNYGzwf//fAsbcPxbgXcJ7hSOCcIvjT8PKB5WZtzXbPrl2/bd3+0Mazqb1+c8iSA5LZgbdgW7OHP/5Lu/PO+/b4u0f26vkzG3Tb9uD2DRt2GwwAXBy/tgqeVa9auwG4NxyfClEh66rZul6z2QqZ7Lotli27ffcj/r+7c8eq7aFh5WfIZrPtnpdKMKAsEk+SJqKpu7cw49kHdJtYb2R621znGZniUY4K53bDzLZtXG5o622rVq2j7rrH9pSL9dYgGwgKYA/Qc5114Ah+JkZ3OuJVRwOAjFU63RFACKC4vkGXCPxZIYu6Xlq/07TR2ZF9/e3XdjGZ2fWbt+3O3Qc26A9ZXoLvo6sFCOpEFotzI6cebSixjtjfTqtt8+ncXr04JAIBgZoK0CPs6V63FWUooetSmRDGhA4TWCcG3wmrA9zf2/wBtr+cXdqzJ1/ZN199YqOL19Zv18ntgAAAAgH9XpcOOjgEBoOBHVy/xnKfb7/5imUg4DkgI39ijQchniM9EdxI/0/dR5zoF7LqHAPwJy9HI8L5Ia+E4rNThdfPw1bnHUgOAE8kiKHf0S6wjxDURDlFxa4fXMuy/JxjrcZOGBgbngGEADLw7HnPRIPrQd7XLJVw9DGy8Iv5jC37dJag42LgG1l6/BmPwCXivgXg++oqgfEjyEJSPnJbIHitMkKgGKYkA2SAkugW37/9a3tcZ7f9HDmkIIHuJfJDbdbWAeEozhrvQifSl29U9gFYhpDsLwSEMFfZnNCT0Iunp6eGFox4JpA8siN4fysAEI1Mv6BVB55MoWA46mLT5ax/586nzKf8Io1GXnSiM+cvZhyC48mLPtSicpzh8WwzlWpQrjLA47zKhh4XPtS+xnloUxSVjzOK74m/V+1thALiopDB99YaE4GfqhFTZFgkeXSAQ/swXzMRUYUaVm5+zHwX117zkDMax47f4fDKmLtqfWTAcuypxjUaqJlyCtD+KAcKAESjUt+hAY1IbApASC4ygyytj1+CTpqmeWSzlJwmoZAxLAQAa8JYQJ5c95gJR02V0pm60EslJ1l2Jjnk6iPrl78zziqIpaw3fqexYpwxgyzZyB3VpCQ0j61fOlp3KjEq/rxfbzRYNVyR4el9kuXyWS0jEqLzqOeW2cNV/xqNXK1zdD70rHwPXLHH8+775zBbQutgnIYoaDTadba4BynRX9YxuFT1pyzb+rnOXTyH2lfJoj6rcyfnR8/UuGKGMe5xnGM8gUJB5Psh8hnUuNYTEVCeBcTnyc4qFvwkn7oAPBDnhEaYeQwwZKgFkQaFwGJswhHXxVEYefAs6rPMeQy17VoP7UMM2kVdo0CG9EtOuulvJ4g+ZTn1Tj47GTlyujUGyZT0iI+j2AYzH7uc7gDlFvdKEVDGTExZ78VAgIz1KAeccwoAaB2kHyNnTZSp/Gzlzm5OQpV3xyk8L0AO8fMCSRZ0D7gXMsRTcR813vL9VQ6gs/pVBHyqjA8BFQUAtO78L7OiqT4dAY4go5p/vLvKZSNe6ZQ6dYRgjHR7RA5pb6hjs/sv3Y3pXsjOVpD7qKvinSEDNCY0or5yXec7VwjeiTU+JS1UksC5py9kOiJtfLzPYtA10zni9uByeJCAJTrCr6U7X62zSKKGyl4QYaWyPsCK6aBszJogvmvUbDw5t5OT18wig316f3ff5pOJHb18brOz1zY6eW7T0Ssbnbw0W8+s28bdCiwM+k43qI9Howkz5t1OmwbrdD62y/El28YNd/at3R7YclWxdnfHejv79ub0zF6/eWN7+7v24Xvv2nI+sSePvuO92+32bP/aAZEMz59+b8evX9hyemH7e7vWbHdtMgMUGLWz7jwBog67DgYsssIw7h1e79lCOCOEIyPLS+MeQQ6vcyZJGGv6wYS9scV8bcsE88eZhYENoxmdANgardKwMbKVKTMHpxDb2W55XTFgysigwXHgmNota7SaGQIAaAmMGU6CAgCA5QK5ABRDt4NsHgjPHM2hzBtL2bZr1m7je07o5Xof8orsI0sOthvWjQPOixpeFmsRkYW7w7OwrjNcp4Ks0Vs6VkjYt3/tho3GE3t5+JJzIVQ8JUTq7b7d/cFP7c6D9+zxo0f24ulTG/a6tj/sG/zFs6NDm1yckSCOZSH1apIHZPvnNllMrdZt2rbasGoFtcboiNC3dv+2Xbvzke3detcagz0bL5AlR8mEkyxin6hX4Zwn3YHMNltYr5ckj2yDzHI+Y0aY5R6tljVYtjG3yeWJvXj6jV1eHFtl4wGd+WJjjXbfHr7/kR3cvGezxdYuLmcAjhMdgzXEqxAUIJKk3iRKhkgGjMncDkYbOJcBtMQElLphs+nYlvMZz9a14YCdHb749Lf2+eef23y7tQcP37N79x9aq921wc6QMopAy9nZCRnwgURp9/p2OZ7wd9f291m2Mp9OrNfp2PHRqX3z9WOWTTx4/wd2cPseO0qA7wIJkhwlA2dvS3REmwEAtNic2dnJGzs9fUMegb2doS2mY7s4fW2nxy/s7PSZTccntjNoM4BxfnbuZ7LTdmRQrcka+V63a+fnZ/b68JVNpuMk016Ogr2KqDCsH0uCl6lbSiplgF4Dsz3WE5loyTP0KL6PMwI9eHk5om5Fm8DhoOfnOiFt2FFg4ySQOIfNdsMOblyzbredQsXu/2E/GZxIvECoc8dzEABwf8F5NuAQg/cAc0AGnswI3GNHmgz7Q443tmfG3xEkUHcVdVNhBj0F8JhEQPA7tLSF0w/IP/4PmQURIO4WoIauX8ccOgny76UkMQCAMXOdGnUGStz5z7P7CHo455IjKjyQ4K0Y9V34n7IfGLhotagHj4+O0nojoOMJNxHFvhUA0AN0welyLUfX85+rhqZYixmN8mhU61LMsh7JIFO2CwOLxkt0Bq9CqkMAysYh3q2fRcNLypWOZ6oFd+bOYrsiOUnK+ESDPs6L7xHhVvpFZjQHpsjouEYjQTW2+I4OmWC12vzgnwaGUlf47mgiA1TkTigbIni/IkeKvmr/YEDwXeFFcc3wd+5JggGzFqnUi77gqL2VjXNX3C8tMXxGA8v77pbfma1zggcpAMA1D2P11nJAC7gg5Q6pcwCoxtaLuxRtTxYemWaL75ZxJjnl2qXWKw59ymGbbA2SAgBy2KP8ZmckGY/aZ3ea8iwylZ4yxWSlzTNdQjfI0M/OQ2b4Jzhd6nuscdDJSpDUKPc6i/xZiVgrBk+iAa0AU/Fn+anwKKc7EnKy6cCFMejTPn79n58oBADi9+UEutHuT5B+0tpyb7JWj8Vgg56ltZUzp33wdcl5TrR2WiN+j4RLeU0+x5AYaqM8l/VMNr4SkiqOIQYKo85DhF1jLMuj9AtvPiICUgBRZR4BoaP94rNLSBytI7JIZSde78zWNWRMy46VdI32Kq45Fhf6JVub5LBzDgnaGB1ennG0HEoEPlfdIVon1yf5OYrn3h0+lwvJJLs7lC4QjivVAshJjOfL9WtsJeoKJOMdSW0guU4I3AUEQNTB8Zk6l/g9HBVkZ+OfKN/6rN8F+fnKDAMwKF8R/C7vRXy/gkTZuqfSrBhY4TlIREqsAw8Zfq5JYpTmvEMAgHMulEDk6DWNIQs4hgBAef75XhY7xsT38mwG/UW5C/oh6tC37u9I4htK2lzuvWyGZysZYI74CHomBYuz818KGsf3XRm01jghn4n8ClBbZLzqlKGcDDPncEllWMl4Y9KDQaCateEAjUe2mU+s26rQMXry/Td2fn5iN2/dsnv37jKj9e2Xn9vs4shW03PbLFDrP6bDR0h1BZmwRWZAI74g0jKMZzq9tPlixmxXtwcIL7JZIDJbMygwhtO7WNqNg+t2cH3fTt4c2vnpibUaLauB4I7s+CDlm9nlxaldnp/QAag24Lw51BV7Rgj9GiSFTX6eOjplwhyqu6Vjjvpq1ggrMAPuBAQFuHWwCZCVRjAVth1g5uie4JB8tC9Dpo9tuVYbMnd7Hb4TqUGvwNlFlnY8AUx5QwgzW2yBxRvs9BwfugzMeR8A0osxQ3aXc6AAlqwxhqPZbLbJEK+7BiN0p27BrHcXRF2LFceBMcAJAJIB5IiA7MIB6SIbW3fEGBF1qW6YrOzs+uKliBgHnYNGw64fHDAjfXR8bMcnR1xLIH6YMN6YDXav2fX779newU07evPGnj95ykBKH86hbWw1n5LIEU7xYj6l8wRYMR6ADPfKltbsIlNds2YVnQ+6dnFptq7u2sGDn9jdD35qzd2bNt+ght2ZYN1eS/eb+sizh/2GLU2RzQahY3U9t7Oj1/byxXPCwe/edYj66emhvXrxyE5eP7PZ+IRM9XBeF6uKbSote/DuR/behz+xRnvXJnMgD8D7ACSI2Rxt6pZrm6Nl3QZdoxCQcJh4detIWAYANmBuR9YapHQj+/abL2w6OrcHd27ZD997x0anx/arX/69PX/+zFq9vt24dcd6w10iTg5u3ORaHb56wVIJlAKA9K7d69nockxCtl63w2w82vHBYb64GNvx8aVtqi278/AH9v5HP7H2YI9dNUimCHlaLb01Y7Nm3UbNGuDKGJ/b8++/tjevntjo8oylNwgATC8vbHR+bPPpmW3Wl7ZeTbl27G6RYPb0N2gfO2klZNdb2V1kxHXY1yzrn1qN4nOxZEaBYGen35AAlHdbynzLtpB/g/kTqo+6+G6HRJ44Q+q04HYxbh/4GRvr9Tu2t7djnZ4HIlk2w5IC7wIAra+2f0zOJLsaZwjQf2TFRxcjZvwRUGTSDoHDxZxncNAbcO44e/g35ovAhWD+OHOyaTAvONVApbj/WrXJfEYyR3XnQAvA0eiSv9Pa4b3X9/d51jFXnvG6o12gq4QawvMHOwPqdDxH45HNp/JaJVcYTEwIRN1PeJYQFyhJwZ6AAwU/wzmB3sN7vX3oxir/0//2t4USADlRympmhnv6S2aAZtZZblXJqJBzj49gsnKwy46iK3d/kAwDDFTGiDL72YVaYqXmJS9DJTiZmoOMjuhIyNDDO7ylEWqFfNHkZJYztrqcyoYKDbTE8KzPREMSf2edSICDx2coo473aTw4AEXm8bwPtYxKIQHkVDtszUnYZCBHA1RGLOfIDE5eN81LL/SRzt+RE16wlUXqgZn11U4tVeRclh0W7bX3oixm8PUO31+Hk0a5ik6BHCZeXokwMuEvuZRaf1zM2ncP8CSoXCLrIjSaxlWe4VEAJnd8i+UKWl86/qn9mpxD7hd7afulpnEqAECjMWTnJBcy6rPMfWiH5TLk0fG4f7F+XD/XGhFhkZAiUrZ6h8hw9O5oWMtYl9Mbzwr2BeNXxjHuR3QqNRaXPZfhAgogBdoKc0lGtkNtHZZZbgMYzxBbzaTsWDyHma5JDprkTfOIYxEcPc41h1WVS2rygJD0APYZmkaBBO5rIl3T2S47jlqnqBeKcu9kf5KRzElOghGZdqPejGsAuXRYpfN4CKamz+ey5npS79KZ9R+UYNXJEI97wN7HV3Sh0Gf0PDqHWabd2W3j5cn34ZJmn+g8Yy25ZJYhGbCZnklnK54frYG4B0S+Reec6+cOHJ4rnaF7Ju4L1y0EALTfWre4t9n30nplZztlHBSQLQfKY3BK39H5htyjDlGOQTlQoHkqeyxCx0xW0OI1EUfqzow6Rzop7rug9NJj0s/Sv1kwKI+RvlXGIlSPz80lS9+PAbl8n/LAb3ZfJOIl1U9yw4LslddC95q4XDzo4sGrLPDUKPWAAAAgAElEQVRYKnXD72IWP9NDJeSd3uU6JcF/QxcWGlohICD5kKyXxx3HLh0c5UC6y8s/PMCEAACcH8CrqV1S9x0CeiNCim2eVq7zKxvrdNsk9nv01ef29NsvbNCuWrOGdm6HhPSinvTu3TvMJj/9/jtbzUa2WVxadTO3DupyE4s9u8iBcZ417FhXZES9c4STSI2ph2H8A85cqzZZX03SOpKUoUXe0g6uX6cT8uS7bwkDxvjhaLd7Q2t3nZEanQiWswmzo6jZ9oys20kK7CD4kI0t6Thk4sFZgdpq1zUw/z04pky83yue9QVB2maLiTVsMQdh1pxBAPAJtOHk1pHdBUkZuAtgXzikGP+FeTOZXNp0NqaEw1kB/B+6BmUEcLARAKDOYMbYdR9lbOv12UABzKaoy29as4EMZt4yGg4TggtwVABNhr4DcgDrifdjvwBpRpYT2dp+v8ef545V6gBRQe30jEEHvBvOHP7AqQFhH1oWIgCAdUf2j3oiwaJ7wx3rDPes1mzZYj63w1eHlKthr0/nlK3C2MWFlzTnyXptOmgba3Uatq2AcK5ptW3Nmo2enV9ubF0d2v69H9nt9/+JbVq7Zs0+6+Rl2yiDie85ASTKiJzholGvWKdRsfHpa3v8zR/t2ZPvrN1q2Mcf/5CBqu8ffWXPnnxjjcrCOs2tNSqwaRGwBCFb14b7d+z2vQ+s3btm06WxXAVlAZDpJcj40FViXbEpAlz1FudIngFLdzzQE+AXqK+t3dzY1199Yl98+htbz0b2wcP79s6dW3Z0+NK+/OwPlIVOf2CD4Y5Vm20iAA5uHDAw8Or5U2a3iQpB2Umnw2At2OxBrLmczazXaVu33bbL8dwWK9T+N+zGvfftp3/x19bbv2Hj2crG06WtEJjYYk8b1m5UrLKc2/j4tb15/shePP6CjP3tNjK+QAN5683tZsGWmIv5pXU64LmoUs4RaJolNAuJ4KrercJ9oDXPsAfagCQBn0KVwawFSohS9wrpcNnY0F+qe88CxlahAx6Rf/icSmzwLATVsHdEeSQ0sgdfvf0l5a1m5ABod53BHr/G2YFNBmJRagDqLC958uSgo+VwBnAO4dzvDHfcF03lCDgPeAZKhPFZwOQxB+/O4WSezMgz+JuXYYHcE8EH6W3wNVRItO0IHpbupHaV8mXJudHpJF91zSAag4kpAODlCxPaWLu7KIvasuSISCUEHBBYDCTRskt0D+E+Idy/Dr0x5fq4PsV8gYKC3vPghgd6fJwMsP7z//XfwaQpZB3pQJXqlUVCJkdTDgIiXPoTHQwZJDJCZHBEYwSCpNYo0TCLRq4+78aaJ3EKDkVigi8b/tFgjMYN/h4j+4r4yOnRJaTvxAyQDLeycZJd6GkhosOkdZDzEYMRsbRBn2PvzpTViRlCHE5dMiIWY0QrRc31nThGjCP+mxmTRESTza+K+jSHlGgM0RnBz3kpJ8REtseJlRXfkYMVgziFWq+U7YlOcWYwlmqgcXleZQjjPZFoj2y86XA6T4QHEbLsWGrBgwwbDiYUk+DFrA+qJxbvZLHHPdPByuSQmS2QcRSRIm65F2HuWp/ogLoM55CeaCzQmEuHmxd3C4YCsheLHOYTDGxllHJnVBlchxRpH7UXMujl3Ghc0Wh1xezjkHKRspdcaX0yQzwEN9y4fZvMime6VM7j33clTxnYejBK78kchJTd0vmjEZyy8dQbiZOCxJRC25TkXbIvZzI6YOUAQNQRel48U2LWx+fkcHANg2MddQ5qs+N5ig5AfL50WdRpXOsrHKKoU7P9AAlSarkj+ZcuzXSaY66z8hmtC9c6lQBE+ddYNB+cG0WaY6C0oJvTePls/sJ/EC8rrbGvm/+JnCccf2qnFQNtZaddz/Gf53C29ET+x6Ps7ijwXCSkQ9w7PkdtpJKek/6QnOvd2f6oWFhZ3BQIynRmRgTnd2o5iF18nmfTVQKDcZeDPbpb/flFfU5dkzga9Dn9V+/Rvuq5DjF3VmV1iijPUcSI2jt1btCzo20Aw0coKspTCX0nnV0ej+9/HjzQnklfSY8qOC6ZJYeB2jjSUc0DAM5jkGrtk4TF/dT94w5MjpCKchwDAJL/7Kwl2yPq9hhsk+4q74H0W0xucL7sUONOLzD8qN+G0ctgdoL/q8sDDxQMS7C8p9ZU7RYI0GZ2cfrKvvvy9/bN57+1QXNL+DZqgnE9or5+MIQDBsju1NaLqS1nY9uC2At90ytoO1e31QY1vC5PmB/71DOrjPsTkPYp9TaMRrRLQ307RBJOKewQsPXj37dv32at+NPH39vp8Uli3gcCoE8nb4YMmLOp0XGF8csAQbvNdYBt4wR8MHz9LswDxH5vq00e2+MBAt7wTK6X8+Slk+hHv93WbTZHPS5chbqhBJxdBWrOro/AAdYcpQ+qpwYEudVAXbOzlGO4cFYJ20095d0OzfWb7mW3pRwtMpuhLRfQDDDOm84lnxAnaikI3gMY5VgHjMezi86DwPNe2TAIAKcB2XuXIWQi23Sm0I8eaAHUczOg2EgZSnZVAAQYkGqvc/Y7veWoVaCP0NO8jjIKd3g8sOfdH1gbTSZ3twt9jb01GYPBbGkN/bYkP8BOv89s8ni6tvGibv0b71t77741d+/ajbsf2LoC9ISj6eQIwrHB96X3UMsN8rluq0p5/sNvf2mz8Zk9uHfT3nnnjo0vzuzJ42/s/OTQBp2GddtVa9W9lSba+AEFANLD3vDAFps6gwKD4R6DD0CqWK1p1++8Y43enllzgBOXSifQ2aSZAiOwFWc27FVsMTmy3//m7+zZ4y+s2zC7vtu3FbpMjC7YbQJZXDpoqBuvNqw/HPJ5L58/t9lkxOw2g0Q401kJtcMvQDtZ2W5ZXoLyBbRPXFVa1t+/bR/86Gd288F7ZvWurbY1my1RnOOklODGO3n5zB59/gc7e/XEbH5ijcrc2m3Ilj+7026SGHM0OmNHDNT7u5+ztCmI4hjw2hIS36wBJu8oXwTjoD95bzHT7vXr1PGsafe2h5QHdjQABN25riD3srPI7ZQy4LRNEk+b26ayRSDXDfJW4LnUqQkZy9I+QzBiznEiANAbIHvdcQQAy1EajiDi/e8BAOgTwOeVKcfeMJO+9Hae5A5Jso4zRRshkYTj7CkrrvsA64B1Y3Bk4UER/AzvRlkBrhggO2oNR/6gXSYg9/ick396ORHmKdQLxowSJiH6EPzEey8uzvku8gQgBAA0RadNxIGvYWL5Ty0V5czLjlVpAnkEYO8kFCT8a5JBp8QS/s1AUCJbZBtAZWCzizWRw0lZ0fhRZiq0nuJhLpEoyRCSsarLUAadnAwZVKgjiQZIZkiV2KrdKM4N42iMRFKjq5z0OCYpGxmRMTARjRQ3TvPMbuZwhlps/j7UJUZDQn+XwSnjIDpSymTHOcd2eTGbGrMAMjpUm6KI1dtOZ2jLlQjrZBRnzk2om9SYoxOZGaWhLh2/V1ZQRq4CGzJ2slZKAYYeAxqa89trlghtCkSHDuVVNi8GSPg+liXkJQAYk4hyYGQpAOAZf9R2uROqQxINt7gXmeORiEtiAIDyS8fLOwxEBwpjKu+FyjSioau1g+JzhzZv2ydlGtdMz81h614D7eMvkr7JkNYcYmBCZw//jeeyLP8yasrOYcx85Y5tblDLcM7OUKgx9zm448bnIrSdMiM6k/x5CvBoDF5vliOF+F7yBBVbU2reWquY1dU+xyCISDU1R+mtqxxQR1rkY/BMtgedvAwitDS8AiETHVdFmKOeyZzM3H8uOJDSR5kzlFrB6ec6q3oOz3FWTpKXr+jzPCcJgk7nOwUepVs1NiGVFAyUc52f9cBJEsjatB7lM+56UyGAnGuGa14KqMQAQnyO9kmBK71LexzniM9IflTLmJ2r5DDEc6D5ywCI95MClDpPQoLEAID/PefxiOupNdXn2eIpsfJrfoX3hYD3VTqTPwsZ7fiZTH+lAfDuDfLAz6YSkkymEvw9yiK/ntUa+37lMvh2FwfN4y05ysoDUjUW9aqTlmWyFuyMq2wBmo8ijQxBJtftIslUkYYfJD0nBgBEbFleU5UnxXu6oP9KZQfSoXGsZX1JZvDYKzu7E72rD0kUQYcHUrUtiMuQFXd0AL7L+zY5/rZZWgfw9wqIqo7t5PiJrRfndn701J4//spalaW163AQQbhlrK8HdH9j6L/dsma9Yhtk3OCwr4EgqdI5QrZbDNo4I3BEeS/R8EfWEIzYIOpDjW+VmUTIAJxl9q6uw/BGPfGQBvqr5y/oRGIt0MIPThLKBwBlZl/qOer6l85IT3K7lGlEHXwVbfLcMYaIIjOO59ABIikhnEj0J58yU4067VoDjimCsyrfgOGLta0xALBagUgX7PDoJgBHeuMkZURcbKzZQsbM26kBjQGUQqtZZ9YZY4SeR1Ye9gNKCPxIeLBE9wn2DdlGZOAcpekIt3a7y1puEgYnxJr0Vi+1KANbOO58zhm7hcx41WvQwXaP8gbMGWuH98ExwL+9Y4Kzp0OWkKHEXgCOzhIpJ5rPz0xy4HzMfvaUxAMiAvptzsCF91pfzPx9WHfe24kPBsEc6ReUrfRAjIjyh9XW5pumNYa3rdK9YYMb79mHP/4LZrdnS+dnaLVVz+0M9nAA2V0B5ILYh+3cHn39B/vk139PmP/d2/s27Lfs/OSNzcYXtpqNrZmCBc2GtznDc8eThTVaPesN9m2+AnGlB0RArgcVu6k2bf/WQ7v1zg9t9/a7ttwiCIS9xh42CYmvIeBSW9l8fGij02f29ee/tMuTF9asLK1V3bKOnmiTVF7WbLnDWW20KOdgYj8/PbU6avWTLDlewvltkHXuwnEFUeB0YuPxyOqNtjWafVusa1ZtD+z2ww/t4M4Dq7WGtq127PBkZOtq027fu2+9TpNonz/+5lc2Pzu0ndbK+i2cDew+bBC8acsa9tPTEypAnFnnEljTQYXMwLGGQ437H8FxtNcUcR2eNF8iSzxzXU80jTpc1TIiOdoMiYcCsqtgLdA7HpdO/hO4tqjDHLXjsu/oPLX18/fw5nBEDxBR4GDoNKzf75ILwLsmIHC9phOOABICgGpBjf/CuYacykHGu+DwQjfpzFCXpABAM/Fz4Awp6abkGgIGsnFIJIhACIOwTiwKBdvtD5wTxMzOzi/s8nLs5wJnPwU/cOYZGFxDp0BevMOBl1WjXePKprMpfwYSRSw2zsNg0OcayRdAoAD6BX+A9MG+QidGm4IBDq61o5GA3MD8ibBoNGkH4Tk400Ql/M//599voxOsS1vM3ZlhVILnyTi6KgAQDVUuQop6xkyxjFVBUPXeaCRHY56XagoA6IKl0ZdaEuHvcm6jISVnROMoO0Ta7Gg0RwOQY/c0GZ+P50S4vUiuNJ8/ZYBF5yo3FmUA5RB4MTxHJyU6MSp/1xrLcOcBC1mvuEZ0UJPCVkZGz5QxLkOmnDHx+RczZdyjrKZfjufbZFrch+Q0aT4y6OM6yZiOe6DuDNERw+WIzxQys6qvz4JDKjdI9LobzxAiixUDAHk3hqJ5Hselg8VsTKpTU6CDjoZ6nAdOgrLhzLqlctAoQPzxvoiMkLEY90FOTX7QfcxuTIgltkgCxrOR3qO9dWc9d7j03HjmlJu9ygDW+2NQIg/8pFr0wF+gs8VxBMSAAgBcl8TSG2WAeyAW12Qs45KKQSbXesxrpwBIXqOrPSw7j+Vz7fuSZ8a1DlFGMVfNV/PXHjOymuo5qdtSRih+PirnPFjiTlPUh/pOtidpsPpOHHt07MhGm9Ax2ueCLk3/KOtBEgCRXDGXz4jC0Bwzec4IOfO2gNI9KiGSzPl+51wW0sfxbNFwDsiEbHyhPZz2o6DLkhzFQE3ct6v0MOeV2PZjQJZzA2wwcHsUtUF+hvS+cgDAYbF+2btMFrtEqDQg0yVhP/AdBQA0B71fzyw62zlC4K01SbDxeG7js3ju0w8K5z6Q8LHXdqhnf2v901nRWrgcJiRV0vNlUsIo89m5CagpX6+8i095XjHYxe9HXcv7JTkiKQAQ+WFENMi9UelGkuN4fxbvZteRksd41pLK4SpqXLQHEg8QPht1eb6nCpLkAULtDZwDt4/ALD2jQYs7GhmreN+BHK0G0rjK2hrVrZ0dH9oXf/iVnRx+Zzu9irUba5teHNt2OWMbsF7HM+4nZ2c0LpfrmfX6bWZqUVde3cDRW9t8sWWNMeDohGAz0+u2jkofYLiDCR+HCDWk+D2yg2jJh9aADmMfWKfdo1JGr/HT41OHylZAXoXSngYlECRdcGJhhAJ+Ded20OtRjwOazEQH+4CjJSDQMag39/7aMMiZqWf97Ir96RtWcygxHPU67kQPLsNgR90/uqshyIFMKvKu1XqH0G/0ZXeEFGqsvXUgxtJsgTCuatv10thmnrB0MO47YgFZddR0Uz7Yxg8QdtehMNThALoexXI5ZLXd6jKYgz8qq8PfBdeHo4X1UBIAzj8CEJgryM8wri3KJhZz/h/ygrWA7E8QlEj3uusTcBN0XA8B84CuDumOxOeQBcYZxbPhPIDkk2U1ZF5Hx6QqHb/FDC0SUSuNsXhgBPJBtE9yZoGwqFSciK1Vh9ODsoCObaptu1hUbbxu2w/+yd/Yj//8n9r5eGPTOTovmbU7XQ+Yw/ZhXTXkZGuT0bl1WnAwN3Z69Nw++/0/2vnZC9vpNWw9H9nl2ZE1alu24qtsNyS9dBTCiplkzA2oBsD+MS0Q/mG9Sfi3rdnlbG3b5q7d++Cn9u6P/5JIgMsJOBxQC499r1sLAIjlyB599Rs7OfzWVuNDa9rMKmjXOJvYGm0GIZcMLG7YEhJOXKWKLgdNtpVDq7laFQE2BPJSSWHFkUo4XyjpQGeF0eiciBaiPmot8hKgRAFlGf3d61Zp9O10tLKLmdnurQf2wUc/pvP47R8/s+8+/Z2tL09sUJtbr4luEnD8vYwIcoqAEspbUO7SaaGbBUgj1e1nydINb10JdERCgJDPyoOS3sUCpJSu33WvRk4kJ9v0dnf4POQPa8j1SLeN+w9epiO+NkD28Yd3cQqOUlcnbiUSeW4QsGzbcNizVgc8Dh484DmD8w0ZTiSACCTqDCAAoDVH5t/vOu9OwDOTIen8LmlAF2TEes6roqQSSPxwZ2J+tNU858Q7m0EyyALQOT2gE3okeTw+PiG6RoE+2feeIHKuECIcgHogqaijnHwdUWYBokFwfnRtZ8cJCpnVX68J28e+Yt2hh4HgUGtBlbH7/en3jDqgjS4uCPvvdfscF/SpbLLKv/o//uNWxkvBeUkXrRyuSDYUjWK20giXcnQmohETDdB44eKCKF/6+n10fHj5ZlnbPJuVZpLB4xU00JiUmYvGkMZ1VVY0BkNkJKgXtjLugszj9zEAwHmkDJbmkGWKElwxzklM3jIOff2LZIpaN41fBqWCKtpIGSVx/jKY1LNY74nrne1XgJ/G/WGNcUba5gokkgDmBm6RjC1bf9YTibnWSeI0Zn0mOvSZomFtfd5KTwojrp8cnmw+qfzXs3xelwMHk4dQJQzImDMqLocyGO9pkaM8q/6eDMwpS5oZsnAcXKtm8ld2jkUoFdc8N4TzbFq+jyI1zANn2nuoH9V58+8kSMwZ9SNiRIpH66XsrQIACsiI7EtjiqRwcuDz9+dR3ehEcOwpkyojOGu7GEt2svZkOQIAqE0hGqIsY72j8S/HS3uTQ58DyiWQLUrmorzF8547bYFFNQSrNL8YuNL5yc+iww9ZH5ycmHiWtaZ6lwd1Evs5siWp1q4cZPD1LJU6hSxOlE85oJon9i/q8cgLoO9lzj+NxLxePjprhTkKLk3nyQMA+EP5CJDvqIMIl8tcTn+azkBhb0qQf+27Pn+VAxl/Fp3vKOvSa/lnnbCTayP0CQzmet5Z5Kp7MAaxeL5SZF9zgaGi9eAkAwmq61FfK+nUuA7SS0IAFJ6T1qssx+Xvx326CiGXvTurjfb95vgTvJdrUmoToXsw6ip8J7Zw1PxiACUGAOJ5iXcK0RGJzdxLt3LejbKejOvG5wVlxKCuoLUKUAUdThngXP1AOXQ5aNMU7CiOrYjmkvxIDzhMNUcVqFUTPqfPxC4qQjAp0CidRlmF4YcaUjBes5ffkpBvJrrokHkfcWR/a2iJhQCArWwyOrGvv/zMvv78t1ZZnNlOt2K9Ts2q25U14KixDKJm5xeXNpnOmQVGAKDdbtjecMeQ9VrN0RJsbuMp2m5VbLnOjU8eEWTR4FGnllzoMQ99JXgt14VJbuc5QiYbvc7hhI0uLgmRVV907RpsSDjvmDeMUDwT2dDhwPtjA16v8gy8H+SAKneULBEBkDgAgHhumPc/rzaQYUWg3gM4cPAxRCTGt5WmWb1tm0rTas2ONZodWy/BAj63a9d2bbNd2enpMZ3s2fTSHdlG1WYTsL9Ps8wkjggY3ZF5g12J8bGfu9qjJX1O2PBizWAAavORhUYAQEEV6RmvN/auL1hboVJc5hwRAuIwdgE23BcLOpf40+0gEONEx0STbcAhMLVup2c7O7vM9CK4iQy1MvyEG0+nNp1N6Pzt7uxYBYGQFRx7Z0anXWE1xB+IkmAbOqIMkfhaek9ydhtoWrvThzvk9hUCU/WKHdy8YfVWz54dntrhxdJ+9lf/zH7yi//Wpqumjaaov2jQWcbaILDUQCayWbej16/s0TdfWtVWdv3a0BD/OT1+aZPLI5uPj+38zTNbTkfWBOpcLTATrJ1BcPCxg6MCwbNux4NNWyP8vdvGWtXsbLSw6aZtB/c/tvf+DHX2t71DAYoXqnV2H7DVzF48+dK++vSXtrh8Zfdv9KxT39hycmGTyxH3kw4WMurIRLecawpnCAEArB6g4PPZOKtLx/6ADNMDenB80bECjp1zTzCxiPIIZLSRXWZbxJZtq127nNU45gcf/dw++rOfs+3r6xdP7fjpI5udvLT56QtbTU4YAOj1IGdGGQHhIPSAE/zByfX2rNRHtrb1FkgbL/kYT6eJWA/wdJdVbyHtpaiQK5b+sXVfzucFOWXHi4XzB6jcU6Uufp+58lWXEzj30c+hzgTyIiWJaNOyw8nGBjt929npU8dA/ug8Vxwyj3HB93KURYLagyMh8XJAVs/Pz+mkdzsdG0LvseTEHXF/D4JI2BOUQS/IfwB+ESCaaMsgEMkgAPYKnQEmRNpAL8LOYsAPpI69nu3u79t0MrOjo2NvQQodsFrafDZnNt/tYpQxg3MtLw9QQNX5IVwHYw69fpfPxb8dsu8EjtgL/MF8dnbAa+CICpI7JgJ93qEb7/CG/yMohbFDFmIS++zszCr/8t/8He9EGRqZU5WyIjKwsjqhRAQRnXsZ1tEY0fNiZi9e5vHv0emORn90fvlzwY9SxF2/17PKxpKybNEgjkaJX+R59iEzogOruOaE3yl7HhEAgrtQqQeSwmhU0PBPXAXB/mAEKDrTOjDRUFamXuui6A7+HYMb+HcMbOA9jEyLIyFFIqPjxr1ODoPeqefQpUvGfhxPhJPRIExIALyvnMVFZlBrH/eoLCcx211+jrPnFjMy0anL4PeyDhFEZe0vovgeDeNhTtlwr3P0Wkd3EmIf7WheujEf9yjKI2UnBAD0DkGMtc7qZxyNRv1d66fPumy6TMSovQwGZlNSDW8uu94+CvNUdlMyU85G+ToGQzX1EI9ZZgV0MCZBurRf5T0sZrQd5iW545xUjxvbc6USAL8YqOc59rKjIUcwC0KE2mucMxjz+I7OQPy+9gJrJcNceyfHUGvuMEiHdsVAVNRP0WiP55f7lyDvyiS/fY58bv5+D5YyQ0U+CbHUu2Ma5SALPKUX6rnxLOKdPjZF9pMuS7Wmcv6jUyUHTvVs4naJOlx3AH7mFS6B3yG0h1UAQPIc9W+2H6U2g1r/TF8F8k7KechCRyeURkkICBbWoeRgR3nl2JIBEnWfAix0cvgnD7zG78cAQuRP0ZkEk3csiXFSu/xOYZ1k6U/cDzqoKYstZ5G/T/paui7KY9SRIjfMXhEQFDoHPlY/b9n9SjijsxDrLOkZWi/uf0AElPWAy1IZAZAzMfN9rHMvn2/nosnu9HQHR/2q+ZbHEDW0Wkn6CxySrX3N9kABACEYQwjB51YsQYkhBownlphAt4sQNNujZEMUZS4xHJTKA+NdqDMzZ535huRerQbc9pVdnB3Z68OXZBMHE/z+3o4dXNtly7PZ+NxO3ryyF88e22J8Zp3qgvXJyP45oRl0Ihy6qo0nM+8Sgf9V1jYY9GzY7/NenI9ROz5PjiLu7tRpou5wc5cVlAi54QpZoRMAB6sDHgDPePtd6vsMfUZuAKZHcR/VGRj1bG9OZsyfQ9+iD3qnZYM+HGpv/5XcBeodGL4wbGEI4w/fn1COhPlCJ2zhlGwMYuZtMd3BaBJyj/ejV3fDqq2u1Vo9a3R6Vqk27Oj1sb0+PCS53I2Da3TGRhdn9uLFUzr9KJWAw7dBZwT2K4e8OgeCEAAzQP3hpCdkKO9LBrYA+V2RAJBZwioI8ryPumRKZ8Ih+F6nCzQWEAbMzBPe760HgQrBPsCWuDg/Y1aeAZfkqOFZkxmYx83296/T0IfDgk3AswD5JkoFNeeLBdEegFbfPLhhlXWdTspiOWcwCuem1+lZs9FhGQAdXjpY3qIPz/HyphrJIOHQM6iz8Q4NBwfXrd3t2/PDEzseLey9H/2l/ejnf2P96w/sYrqxxcah+RgfnP9es27L6di+/uIP9vzpI9uu53b79g07ONi3agUcBFM7ff3MXjz+o83HpzwjQEV4NhfIlBVbzq2X6FDhTmKr07IKCHaBGmnUbKc/oIN/MV7Z+axq1x98bA9/9FfWu37XLmZA7oFLoG6tqtlifGq//s//zg6f/dEGrbXtD+o2aNdss5ixkwZaRsLMaXcctQL17nXi4K6AA9qlzI4nI6J6vD0dCAWB5HDSQ+w5Sk7EP9cTcFMAACAASURBVAOEiZcUVFCNwDOJsoB6a8cupjU7vjR750d/YT/587/i/TgdndlydGLz05f26ttP7fXz76xSXdnODpApTsgHuYODC3QMkB1eMeloAy8xmXkAr1IlmSfOFn6HTDkTEkAMrDfMOAudohJc3fOelQZ3hQdFdH8h806ZBwIIDjoz6CD6c8cbQS3ofnXegBMMrxnONeQddfLY426/w4AeyEKxjjgDap+nLDtuF5wVOM0oacCagjwTcoxxY14IgECHoGyAOoblByD6BGFiguHTp1yT6BMOO3QbyPNYnlSt23QyJbIJug3rBBQAfGIE1DB+OORAALx5c8Q1BYIJ5xocBCpbImIB5xgdQJbe8pNEfClQIv0GFAO+0+60+H78XCSNTD5v0Y2jQ1Z/PIOEo+hGkhAYbh+kriD1OrP/lyOUDniwicTam60dHR1ZAQFwpWOVDL5Y/8yal1S37PVYxQh+OWujSzxmRzHIPDou4pYitE4GuZQlFA0mH6GqclLi5Vp25KP9VTZ0vd7EHZerAgD6WXR047i8Blxw5GLWDhsSoSCC4mfGQmgbpTmW7S0ZIHlgJM+MytHT2BUA0Jp4xkrOgUPFZaxqzsr4FpzQVKOdGYShBZK4IOS0F9AgwfBVe76yYxb3Qg6p5u5zzA1KCnQD8C3NIe+LKQOK8LXUjsoDRImkLcEHo0ObvQ8R9cxQdkdXjmLByU3ZQtZoBmivjH8obSq75LzJqSmcoxJxV5x/NoeQ7YMRQCMhtXaUM6a2ImhryDEmw5OkRHRe8iCeAlQylqKDr5Id7QvmlsteglCkQUZnWePOAym+7nIOMYZMJhRsSYQyWq9kp6e19ycqSKPnZuczOYKZAR4gvOzfnBiXywif6GBq7WIgRGuef07OeV7ao30sO13lvcPvFRXPoH4hmKoARC47Ctbka4fL+co/SfaukjtlT92B8m/rklB2VYgXXOJRH8cAAPVGqkmNDrXe6Z01io6xHKxMX5TKX3I9lfY39z2zaWpdeU6SB5udqeDhRblVSQEeEnW47pa4Z9pb6UU6lgmpxqBCGrPrdM8qaJ4aR9x7/1lOlKvAhI/FSwAyXVlCOsT91RprXrwfrsiqxKy4dHo8i5o/nxcCLAXdlQbEc556JeusQgbkbMNIkUEX7wZxG5QDAHFtPY9fDHg4MifPkHunj9zJ9vc6dwrXH3d6aGMbgyeae8FxDvKGfWMAPgV5FADQGcezuL7iDMBYUpA1P3MekPPPSENJdv2cxlKdGABQSZmCCPlZ9UDun9o7yQ/mjewsiM8qm7lNR0e2ml/Y+PzIXr96atPJha1XCzqoN29ct/HozEZnJ3RKp+OR1bYLq61m1ml4LTcM1gkN8pVV6y3C7uGLE1paR7s0MFEba/NrlUaWxcIYfN3Bj4PsJJtrcV/QpxzzYsAy1e12ul2WO8FBJ3olrR3JwhhwcCfY98VYPsAzxN970B2/h0Fer1dYt+sysCYBlvfw9pZ3WEMYyXgX6l8xFg/we4eC9cLhyygBgGOBLD6cPThc1SqytBXC/63VsXq7Z53BDmvCv3/8xF6+eGHvPnzHPvzgfTocL188sxfPn9hqOWePdbRqM9yvqTUkWsRBXofDIdsACtEVOSxoEwASvcB8UqcbxjXzHt5YF541diBxxnIhhUACDOMf9zpKNxwd4jXLmPP52ZmNL8dZkgOOOJyK0fjM9vZ37cbBLTp/Dsv2jCIcLTh5cCxxPkEc2O427ODagdmqxrrl1Xrhvd1XK+t2+9bvDokMgH2zIXzZ94dncYtnQqdWrNluWxuwf+zdGgGdDks+js8vbbFt2N6td+3a3Q/t/g9+Zo3+dVtsGnYxntlmjex/xXqNqo2OXtnnf/i1nR+/tlp1Y3fv3SGbPoI56FC5mJza028+tZPDJ1avrm1nt2+NdpslHpPLmS1n4EBAr3fvG4+abNa0LxdWr6CrQc+aNQQAlgwA3Pvw5/bDP//vrHvtrp1OQX63tkZla4Nm1ZbjE/v3/8//ZaPj721vgHaEExsisw7UygQQbLSMRPeNHgNOlZqT2dkadiuY+lHDXbEZyDaRVUYACZnmxAGBMhesVQNcB+g8wX72aNGHQAHaQgJJgCx0y6r1gY1mDTud1u3Bx39pH/30F5z3ZjGxzfjUZifP7ekff2NHLx+zpr/RRPnGNMtAQz8i4wwxQ1AQRxD3ETtZIGDCjhooP/DAFMbBs5X0IJxXOLTyJ5AZjz6SQ9Nd3vFz2OoMFJIwz8+p/B916SBnVdXJQxEgQJ07gjmA9YM7BLoAAU8w/IMPZTy5sMvxiGUNXDegjbrg1Kgz2AYUD965szNgAAA64uj4jbfybKDLgLc5xzjEr8GAHhxs8GisUhIQSY46uEcSCeccQbElgzbYI5y587MLljURUSEUE85Lr2f9/oDBodOzc0dVJnJ1Il1S5h86DYEDcnakbL3KQvBfBkkSSTb2A4SG167tZw4776JUCqDvI2ADPgKcdTwDulL3uN+PTkiIAAYCNVoLBDGgJ8gBoAsyM2ICWZAuZLWlkvKKRk80MKOBJoMkGuVvG+D5Bc3rN5AARUOJC5My5jLSZGBHAzq+U8+LRl003vyCzmvXrzLE5WjE58b1Esw1GsZaA7xLqAH9rIAEoL9VzDrnjqmPpjze3CDLa02jEazv0DlhAKCYPS8HAFQbG9mwtW6ZkR/HUapxjYZ3dAiLraKKRju/QyMUNWF526UsKxmCAJmcldqVSaZUf5ytP3hviIYA+gHZkNxA5/iYNfVIop4dM78y2rj4Wa/11KsyGPeUYwYAvFWIHJ9cfj2ooGBZWe4lTzGY5FwDbqQqKOFObCoxSIRtOZEXDCqQpRRbRUpmsNdkPmVNYl7HJXmJ9bK5w5Mb9JL9q85XNLJ9HfNa6iwgkrJtfyoAwLklDoCrAgB4R4a2QVabWEjft+gcFAIcoRVmWe9oHloff2cqa0nGq56l8UQ9pznH80HnkQmvPJDythMs4LEjMKIDC9mhPkmDk/xEwENh/VKwKevckkpTVAOWOdfJCPe5+tOpQ/NKcP93aFcZ9WSsjZe8yKCXw8iHipE9jb/gDAdnjR5DyNRn8pZILLPzkQJzBactjD+eI/297PyX5dVfnLqEqKtJWkdl6HU+4nejvEA3Rd2Z3XkpwJeNq4SEyvV/XmoR7w8h7xVIjbKh98f9L9w9oYsD1VUgXM0+BwcilCWwHWrGSO3ZJt0Vml8WdCbjd7qf0l7GQEQ5AODrnOP04/1RLJ0QAsCDE2S+DwSU8R2Z3DJYlOfn+Rk4UsnRFAIgiUoW4ND58nVNqK4UaPazVgwAbON9DJ81oA0zfZhQdVgbBWB15hVIUAAA44/nx5E/jgSCIQr4equxtYuTF/btl5/Y5OKVtetL1iHXKivWofeQDeu0mP1F3Ttg83BSl3AQ10vWE7uT7szzhOSmFsTdfj/L7mOuyAZhHVGvX6s4PBSBgxwF4qzdcKQZAEDQAM9O+hFGMssCU509HCu0HlMgEUYlg8oZZwh6qXsbKgR72Z4P3QeYLYWxDb20pTMidB5rYGnkI8sMlvKVXVyM7OL8giKmLKWT4qGGG8R8cKgcDYDe3Z1mh07magNQec2W1bpVmm0b7O2xrdrz5y+Y0e13+/bwnQfW63Xs+bMndn527HX/aMkI2PsC3RI8OIIAAPYZWULvhw7kljuarhO9Zh5r7AF5oJYcSh333UsBPAAAcUP20gP/Hjji/c86aG+7hyyuZ3JrNp/ObDRCdhl2EzK6HZvMJnZ+cUSEx87uPp1zrLWjNmD0e+0/kQas30c8pMbWgiDhBzwY+60uSWyT2OyRHZ4E4QzqJIQJkVhwVsB94ZlUlEUo+MO2zJst0SdAXNS6e7ZqDO3gwcf2zkc/t9bgup1fosNRxZrViu116rYan9nvfv2f7Onjr63ZqNrNW7fs1t37lLNWrWLz8Zk9/vJ3dvrmidUqS+sPOgY6fNRhb5DBB9kkyShrVms2uL8zsNIv5tZtNWyAVpmAqy82tqz27MFHv7B3f/JX1rv2wEaLCttDVtdzG7YqNj8/tP/0t/+3jY6f2LBbtXazYnWiH7zOnU4UbEqcA8D3G6kWHV0HUOEAGw3lK6u5Tedwxj0ICbZ9ONaEaqPjBmHtFeu0uh5A2GKvZlaruyOKIN50XrN655a1d+/bnQ9/bjfvv0dZ2Swndv7ykZ0+/9pOnn3JAEmrVSOJ53icBwDgLLfbDnt3bgqMxbPbq7W3imu2vEQAcs2MPezylBSCbjg8PGRGm8482xZ7MBB3hGxUdQ5whAumUuQD8yCsBxQJvweBY8rYo+0d5BpnHOvgNfZV6w96NpmO7XJ8bpeTUSrj9e4XO8Ohl0ctgYi5oIwDeYIgHmDtJyfHtLvRYcPh/UAoODpEJQmQdb5vi8DNltl86EB1A/EARsO7PDRaJFW8OB8xAMCynTnOOUhEq9RVCNzh3EP34g5BIBaBNd3nmCPmrFaebIea7mzpAy8J9aQC/o6Axt27d4m4QgAUiCP8UccFBl3qdZZbOZFmk+UOCNTwjk+fZZA+6QAEdYhIaXfIW5AFAKKzzYEFFn4qrxIsXtnFWA9fNuLdefEMgwzb3IHNoaW65GVERSOIz8ibOCebM6+5LjvIunCjsRkDFMp84PeKupSd4uj4aOyai4wxGVheK1OEV+Lf0YGL6+L2UYL70qIpEi+pZjwaulqPuI7KSOFzMUMRgyJ0klKGSusux0lGlg/BSe7ciXubg0DPxCHRuPBfHvjUBgv/zuacnI+8Xr1Y/0tjly01vHY6ZmB0kcZ9wt9x6QhCJ7ZOGryCaWZ1yg5XRumA+psqG6F2gSx5TRlmfDYGAGS0cn8TqVuU/bj/jujwTERcVzfcc6dLay9ZlQOl72Rnj4isPJuos5Mz7iZCFsCtBBuCEZmg/FynlPFS8El9TRl5TQEMnY3cyYqtF3OSRSmSuOcF5y/wRsix5ZjVhi2djf9SACA1EXmrfCELvohgC5WJNJpyqDzk3uFMxQCNxlgO/OnflFPWfzuBEWU3Gbj4nb5fnmuch4Ic2XmmIVsO5omnIQ8OuAy4AyAdS1kPXS9c5xWh1IWz73U4finiUq74paBIvTtmeRYSF7TOezkA4Gc4R9jkzop7Wzob2Zr6cuUBmFJQrLwGuewkd1EBDNVfBwg2dXf8N5E/PrY4//L9EPep/Nk03CwAIMI2BQ0wST8H+R5dpXuZsUwZkHjneHYwD2JjLYsBJiEHiuda74gBAOlZnWN36hz1JNGKd4F4TjIdHuQvXyNvf5rp59RxADqY9cOhbEfZGuhXly2ct7SCIdCjtVMJgPS+az2Xm3hvcvwF7gS3L/A+tshK0GPtVfxu+TyqJaHOIhx8yZy3I0wmHnWzl9joPuZ3kqOW3/GBM4NOq0p2cp4E7Yeehef6z+AqOgReeoDl54TAe3kEAs6un1IAFjXU/C56j2+s06zaanbBuuPPf/8PNh29sp0eIMlL63cbzGzCOaCMgrMB60Z025pODcuWF8j+eNkbav6R7UW7Pcx1Z3fH+4+zrZxaeiExAUh6A2FVGpBw4LGOyE5RPxFKj1rTQQ7tTeUELCtge6smM6vIpDGzxV72U77PZQ49vh1Wjv/CKYUxDccYTqrDUeFMLsji7+2/NnRElMkCZB0Ol7No+/3mrbEA8R0T9u0BAJQKOkM44db1pi3maP3WYBnAHPLcatu1GzdopD979pzjAkEaMoqY8/n5KQn3EPRo1Wt2cX5qm6W3ChSRhPcAd9sFzgF6uuuuxX+RBcT5cTZ+t0FUp4/f06EAURntFs/Q8xwwMJl39IFdhHsd70FWEusLqDi0KBwPnAu+o9G0k9Mjm0wRHNkyM42gAGr3db97phZ3TAKrIgPbggNUt+UcvAeQFaw7uimgrhprWaWDjQCA21OqtQY3k3dR8PFuSYKGbDydpnTemFXv9K3WGdps27H68Lb94Kd/bbs3H9p4YTadrxkA6Nc31m9u7Q+//s/22e9/xfaLw52h3bn/0HZ39wjhP3z2nX3z2a9tPjmxdnPLbhYocICDWltXrUYUlPMdgNVxMpuTABCQcXTE2N8dkD9jvtrYdNO0wc2HdvPdn9jenQ+tPjiw5XJjNh+zg8bZy0f2u3/8W5ucv7DdAVoN1m0+BZQ8OU2JwBCkkeRpoL9fse0S5xP2G3Taxiazsa2AIEnnBHKGc4tyDBA3IgjgsoyfJ2g7UAw1J9iewMFc1a3RvWk//LO/JoKi0gB54twujl/Zi28/sxECIvNTooaQwEPNOQj92MrRjARz9ToywE5O6TB99Z/fJFZ8t60xFu/w4WWV3roOJQCjzDaRPU0ZT23keMZDC2kGylOpHpx69xMc5QVZBrEfHHOcAf0/gdR4Ds/Pz9gSb39/j/L/5uiQa4myABDeIQAAJxfyD0QG0SvLpd24gQAAEAAjogC8XMt1mu5j1//O+0NkRMVlHGWAtNaJTMCZ9TOJLDlKbXDnILAAPbkz2HFehIm3MGWgMiHTEQBAJw0gKs5HIzs/v8juHjwP48Oc2b6TelYloO4/sPNHKklFgGBnOLC79+4xAID3n19cFBJf0INY++l4Qv2BdYHedIRUIjmtVqkvUM6jPwhkMfsPW+xf/O//gQiAzMBKmRK/tJNxVGIOl8PMyzn1sdUlKUNDRqIMHRnp0YjiZ4LRQoVVavaXGTLJYNBljgWTweLGbrl/fG6M4xnKjsT2ajJ8o9GaGRaM8LkA0UAPTkbRQCyzuDu7ZGZwk6gtd1Bihsx/nkP6/d254xgdDgkL3i3Ys8gJo8GksdIolpFdckzcoPSIu+ooUyIzI4LRc7LMRjJs9W4KWbXYASB/rte1JixowUCm0xUyVerjrrnGAIQ/L7XTCHDPaIALCiOBx3Oc+dWjkdpbtB/SXJg1TzB1Gh2lNn5yKOgM8RLO+1VHA5yKH1xIJRmRQyCHLJ4XyaLgUZJHyUsZESJjUWR92eey4+ykMpJTZRokE2plgkCQzqjm685gnvEX8kDjpnOdECS5PLuygjVB+U3ynf1eUOmQGS2vmYtjgkfy8lbNaV7XH42qbLyJBySikSRzkgkZIW7spnMXUEX+Zie54t9Ttio/0xG+7EpUMuu6J7X7Q1Qcxk6yqlQLqgvHx6VNyvkm9B6tn3hNpC+joxvlsnzG5XTlSJa3g63SL1oHynxqF4n3edZZpGb5vLWm0uXxfpCDLnlzuKCvNYMFwfnTOY/vz/RJunMihD2+Jy9dyln2+ZwQmNaaRD0ZdflbaxmY8qPcaJf0XT0v3inxDOP3ythnPCAsp0BbNCd31FnTfCUXcazcg0B2qf2O6+/fSw4g9HVss0jLKbUQZVbVzw/XKa0vvst7UqVuGbTEIZrUcaXOC34PF/k88Ll4d6L+2v94G7vy/SgdqndEHaDzTrkBs3jKiGd3VpKpbD9Slj47O0IKMhCaoOYpCB/XWd/XPuZExm47qK2Z5p+vv+tFtUcOqjYLojIIgv2ueECPWW2sbSKfc2oLRJAhshtbbcAVAWd97s5crcl+57XNJTObn37yDw5xtqnVKjMbDppWq8I5E8t7he+A3iC0lySbrs3gnADqiuwuyapA+oS2UhXPTjk8G0g1zww594j/HQEA2VQccQ0Z0QnhyyDEQoZO5TFwsPAdQNPVAg/Zds4HzuRyyZpXv+Ng9CM7Dtn14B/G6E6/t81iALcJ/QMZAHIAHRAAw/UsFsaFueCdapeF77lDkTKK27W3E9uCkMwJsgDHRWYMjj7IAVagnoe+bnp7PMDDUfcOpwj9zJnRW6J1X8VQ3jAcDGiMn54c23w6JYqS0HjA2xMngs+jjsgx1wpBCzgAqjuGoQ8ZA+O99JrLXECywdlKJQyOfiwi/7w8wO2lrENDuq/d/nLEIODRfl7d5sJ5QoYS70M7RfyBw7ZIWVvyC0EuQfI29Rp1fBb7S2cfsPSmIwdZ353ON9c88SrhZwweVhGg6LhspqC6bMlaq2OVZs+WlZ61hvfsvR/9V7Zz412brhs233hbwwFa2NncPv3VP9jXn//e9nd6tr+/b8PdPRKhTS8v7OmjP9qzbz+1Vm1tu8MOg0XratVGo6ltVx4AQyeBwXBI6PX4cko4fqvRsHZ9yyBbp1210WRqs23NVo2BbTvXbO/uh3bnw5/a/rUbtp1Nrb6e26Mvfmtf/uH/s/X02Pqdqg36KDWYM/s7HOzY/Xv32F7v/Ow0tYT01mrUy05hw31A3Trg/tgnONb4rxNa5m2DSSAJ4sqENJJ+rTdbtqrW7HK+sWbvuv3X//Sf2Z37H7JU4fTotX3zx9/b6eETm58fWXV1Sf4QCA+Cd6TRod/i8g45lEw6O7+fd4wHqBJ12GAQL2WO452Fc0EbqOYBATjcYqUnmqiS+LZSIJzZbBFTInG8QmvLBjPraGnZ67YYVGyC+2HlXQYgtoPBgHrnzetDIgTg7CM4eHp2ypahkDF8Bvus+xdIGIwBTi9LBkC6N58TkcRdQIkV22k6CgD/hzONTDxLYUC8iQQe7kesSWoz6joG56tGjgOQOsKBHvQHtjsE8V6NsHuif4Fe2KwzHgUEAGASXlxeEqmDg4bxYh9YHlPxkizdebIjcIYxfgRHsM7QN3t7u3b3zm2e6pevXlK/ofzIgwXuwwBxhJ+7DnYSROg+/Ay/x/nHmoAQEQENfB/PR+CDJVUgASwYPGpbEW+9SB4UYJw0+lbFDL8MQVfa+eUsA0HRicwQKjlfTvD1dr0lFqFsUOr5Me+WzyV3iuR0YUwxWlWGQEcDQ70k9TMZBzImcuO82P88gwSnbKygpzLqykZpbIPIscuiDusvoyYzZMT2WGr1prHSqLsiKBINIh+HG6D6OfcuOe5lYxgf1t7ScIWS4Tkr1ghrjGTgJ8s0IGN5cEaXoNZD0P3yOstgVPYev1fWNX5W/AAyYvA9vENoAWZtcNjTminLpvk5k36RwyLKGT+XIoIKGGWGItNNqQ48BIn0/WjQ09gNNfPReYnnL/6ccxZzNXveF+v1o1zk614kteQ5VKlLiubjfTqPKmHBWZATrfcSFpo6b7zlnCWkiNojUikngkLfJxdgvStziNLv3Oj2XsmQk+gwaRzRodEa+RlxUyeuc+4QOyzKM3HumNDZV5BGhHZOtR3QJ1n/jsKY47jSjLKzRRM8xewwlajvfA3zFmc6zh7QgjAktvG0TnKY4rkrzDnoXa0pDCiPZDvjsUpF4rooYCe5KqoXn7//yRnro+qPsomfO2InoTC8F1IhSKqAUVn/ZzJVRkmwurIYdOHzQ1ChoPcDAiTqUumT8rMKdxBgvAGRhufG7HWUNz1bwTx3nMTem8qrxMWhvbwiwBDHlctAct2IAiny3sQzo+x3XmPu10M+7woDlOR5SNlRjTcVtDvkEuef0EIEBlxWtD8KAGhs2b0W7IAok5mcJmSGs22rgCU/85p3DADoZ5ksJt1S2AMGVfPuKB708bNU3lvqpCQ/uu+kE31eeZkX9Jvufs2dd0Fq46g5aowCHeYIjHRPhkAD1n65BXHdlm31EAAApBSZQC41Bw54O447oPdL9i9fzSf25tUrsot3m3MGAB5//YXNJ6fWaW6tXl1aow5HAeRcyDB7lg5OO3QOnH86YOwfDaI473oDp4/tuKxC52PK+tOadUBaRcZsZwL3Z+W1sfE+9XrxKecEMjUPpnugUD2n2edemWsQlhEe7EY22/uxM46xDt4zTcheOws6W/k1UfOPcoWptTuecYPzAsgv3tXrg+AOaAbUUbuhqw5M2Z1IaLWTFOL3YivHPhKSC0Z1tPei0+VldH5n1Kwq1v6Fry3kAg4ydHOH9bx9Gs1Hb47IqO7hfzDKOys3VBgdKNSa8xkua2JLx7/xOzgm0IeyRxRI1p2O78wm6Csv1JmfpbwWGPP2bJ6Y/PFdz04CSeFdWQgzT5l3lYLRQah4XTbXGzXLiSncrx8w/C/JoYAgEJwftUnD+7w8A+vq8+Nzl17W6E6bk0RDgbHWOnETebtA1znNTtfW1ZZdzip2cO9j+8kv/nvr7N0j7H628QBcdTOh4/3m6SMbnby2m9d2CVs/PT8jJ8PF+bGdH7+y8ckr67Vr1u2A8XJri+3WptMFGmckUsSu7ezuktBvPsNe1oji2MzHbCvY69QZbJyhO8Zsa+eLqnWv37ePf/Hf2L0H71m3XrPR0aF98g9/Z6+efmPdJpAkIBxssvQDtf/NRtv29/aZZZ4zwIbgp9/7bbZURHkAoN1OmIi1QhANxI501uBwJucSvyPaBggoBPCckY9nt4b9Ans7UBXNnn3045/Z/rVbJHJ78+q5vX7+va3mI1vPRmaJsFKdKGSvUDOmTLDKKL3s1u0uyARkC+U/rK1HGULSl+ii4HcjSgegX9y5RLDqcjTKAgBAGlnF+StoyVE2AaP3swfYPDLd+Nlwp2+dNs79iiVNg6F30oCO2t3dtb29PTrML148pw4Awz3kezS6IAcH5BHoG8HjMX6HzHuQUwFABDV63R6DBpPxJb+DeeI8Yy5A06D0BRxb0FUkEk33IyD0QsyqlOzly1d8D3hFEABA+ZFK39QRAfIO5AXvo2qNwYAR5k7OEA+yu3OO7/r5jva0ny9HGnmZgt/PaAN4584d6kmWYphxragPkj9D3bXwcgLodwY3SIA4po5H8An2AdYW38O/sZ/4GXgNMgRAdvFlrexc6Um5ZRmPcAHSEE2GhxwQCZsUtRwuCaYMMj1Xhh4Nj2SF4Dsyxrz8wPszxp/lxkSe5XXjxf+tZ8gx1AUvx0eGktel5P15ZVyXDdiykZM7jSUIv8KfAZIuo+oqI1+1sZlxEyx0jUXKnUZocmrkSEsQtDbZ+JUlCca15pkbtw77jwaAZ+DzNZQRSsMqtMGjUZ5IbKKTIGPda4QQiHDHAm+K+6oDoABANDK1Z/qMxk1xXAAAIABJREFUi4UbgNGo43spg+5A6v+aJ/7ris37bObGg3ttUSbi/sZsXyZnZAH2+jytMbPHKQAgwzOXSx+v5Dz7TgnOnAdQ3p6fnuUpOme5zn6Wzkp0Esv74GfPo9M+mLxEIJtv6hmKZ8cMX2akpM4b6XVu7Ic1Fy8Hfh8DAFpfnRPtpYIDCgCgZg77F89lOVBSlE83eHRZad3lRMjYol5JzxV3AJ2/lDXh3pcCAF5ekLeeLI89yxpKT5UCAG87Snn2VuvnQY+ENc7agOX6qnwOokxnjlPGwwEor9rYeflO+XwoUqxzyfB0Btv3rJE/1wk4pcc1Xn1W40IAwGXQ2/zFTh88tyQ2c3iZgr3lMxGfHaHhOp8cTykAkK1DCCBorLpbtD75WudnCj/D2GKpBX4moywGJuOdl+mpQD6ru5DOobqsJINYmdHyGPTvqKexdtGxjXuPZ0d0k1A+MYDDvWZmCYzPfrbLAQDGL5OB42c3DwDobtYdUD5nfiPnOkdjj+uu/dMeRz0sWSzLsJ6j41MOAKikAZ+T48OAcwnlx+cK5KO+0imoIxRTZjMIoVIq11MbR50P7YHajiqAls09CC8CACt114EjgBORlsyBQRU0J2NGC+39NquptWtrZvo/+90/WqsGJvQZHX8we4OwrN3At7yft7eL8qAVIPtET3LR0N52RXI9scxjWsgw8p3rNTNjCOYj6wSjNe+3DT2NTLxDgWOAEFODcYqsH3tUd1QbjF7n3sIqlxlfCOkXyBmYqAl/R8u7WoNZM2ejh8PougVzkPOK96D2nrXt8xnJvqCfabRu1oQfM5OZmKsl2wzkoHNCs0loMNYDxryyXni+EHZ0qFKwAw4w/o25Q3b8vktBARIfEhpGJwCZNfTPHl96/THWHRBeJnTAM9BsWKcNngEPCuJZcDCEcCWLd+rxzbs/nSONC2gUzAPwZb9nigEr6UK8JzvTuneyTlxoEQZHNO9EEHUGzwvatsEJ2bqTooCWl4UsmLkHigbvYA14QhFpHs5nsPUyDDq4OWE2bWR0Xkjgg0pKYHk7vhoDANtqy8aLit1/76f28c/+xlrDmykA4LoZnSzqICUENHsLRwuO2YV9/+SxffnVF7ZezcnAX1ktrFFFVp89EW1BksS5bdDOET3O+z0b7Ow6+RrGyIjnioR5NVtar1XzMpF6y86nK5tsGrZ/5x378Ke/sHv337HG1uzRV1/Yr/7+39tkdGzX9nrW64Kgr27gRECw4RLkhWwtiaCUn0OsXbcN9vymzaZjG1+es2SHrQpBSkgkiHMXxXsFDh/QLcigY9ngYCKYxYAtnMBGzWbrjU0Wa9u/ftO6vR1C0Kejc1tOL8kPsp5PbDHG39E73tE5HjBNna1CuR31J7koHHXswUBwEmBOvl/4g8/1U9kPZAuOM84T5AEdIXDGEHiEnFHHoOwhEJ5iXfr9LtEEQC+lRgPM5sP5B1fD3t6O9fodnlkEam7fuUPHF6z0yFR7oNAdfOgjQPk5PxLvTXnOJKuA6OOcweHF+6DvcE4RhETwDmUFOEOYBzLe5Kzo93ge8RzZQwxkpaAh6vfd76lyjPguSiLQTpKosI2jjBkYoYOPs7Wk8w9dgxaMl5NJQvt4m07qPnIo+AXBgCwCkWkt1SaRvwcaodHgONGqE8FcdGPAPqgFqfbK/SzXJRijE6ZOiVrAs4DkwfciAaDsJLZu/B//9b/d6tKLBpQggDLMpbhkFGefpUFRdL6igYCBSvCvfIYcqhhZL5UFeJQzN3By55smS7QnC5D66IxGR0nK1ceWBwDkaEdnREaRfva201jkNxCrs94hdnAZktFA58DD+vHfpQBAwYgKRrEMopjp0LpzrFnP9bzPfdxf/zs+lme/fSFTtDy0+9IY8Fxl0GgIsDaxWDsb18dhLr5FvMgTBE5r6llZz/BobDAotb9ac41Lhn4hq4d3XOH4KJwEmZPyjca8MmOC4kTnORqbBblJjriCAFTXqQSgYBS/xesQanBDxwn/jq9/gagtGfI6O3R20yWin8VzeJWBncuH92flPAIbd3bmE2Rf0GUpFt9fRDQ9e64/fG9qf8j9SIYTZSTBk8WqTmkql0dk6AAvAUBWSygOPDtz/hVwKWUX8XtvReR/yhBjjFtzz7KgafwxAOBnz5Ut18ZTiFk5QgzYxLIXOmLp3e4CO8GK9KXGpfMV9ZOvefp/csRRmqLzlZ2B4OjEvdV6Zs58ukxy+XFdFM9H1DtZ2Ua2ppq74ONupGfnM5RRaB+zAEBqNSjCoExPMsvu+6OMV7xf3p6Ps8RHPUYjNAtS5AELykZaYK1VPLfRuY6y58EsBCdy45W6LBnucjBkQGXBqlTbX5ZhtUMSFwkDX6lMKL43rn1cA8key0dSyV1hnwJaqKzzhByRnIEwijosdQMorx3LvDQ+6PusKia/t+Ke6O/sx85Sh5y7QHPL3k0Oloi/KyJ+8DnJ6lVr4XwBOecIAxgxgM4ex/n5iI5Qdj7pfHgQS/Imna7Pa2/Kup4yS0M9dVaJdgevUHcSo04plCxin1KbTDpSKYdHHZ0CADjfMDp77abNxyc2u3hlzx9/Zn/8/S+tWQUR14rGfAdtqWCWrhd0HrDuyFbTqUepA2vK6zRsERhAhpHkeolVnyRsDPDWbDyB4e79qa9fv57JOQhXeVeCTyXBhOW40mljFhmC5PwPNbLqO9eBG63OMi2dG9GUCKTAoMbPgDhAHTqQEH4+qxk6Iddx3uMebQDJVL9x1nu8B3Xo2CswV8OglrGs80lIMxjnWy0b9kFmWM1aBsYgGBBsYKjH2mkvxacjoxnrht8j64k/LBvAKEiatWAmkUHOrTOX+5zBAo/ASocOPNZQsGjAlPN+7x60YiALMOEZOjS4Q607FVlWdV3A59B3HN/XWXNEpgfXmcxQJh+cL6nNHD6PLCi+Lzg/9hI6jnNAhhAB2wSNxs+duwtoEziekDNHWojcMLedcxJlrZk+q31BsAQBAifM9K5ElF+Mt9o0a/Ts2s137eDuB9bdu01egErT25s9f/ydHT59YndvXLMPH9631WJs3z36yl68eGbHJ87mDhb/FhAus1lCY2zsfHTuDuTag9Bw0tGRAKx8qMGmLK8XtphcWG2zsE4TjjwK9hs2XmzN2n27/94P7J0ffMSzenZ0ZC+ffm9vXjy1emVtnQ5Y6pFBBbLgmi1WFXtzdGrLFYJqCWGCxCTWjQR3S5tcXthsemlOnYKfrZhxhi7NE1B+xigzhJC3iY7hesOeBvcGzkN1g2oiW5B3Ax0u2iRMrpI4FOiXja3mM5ujLeFqzX2jQ0mP3FGGsp9djwMVi24DKwbmMCa/N/wOEpcQ7DmH3zeydnpeS18lj4fbS05myAAAEeCeaGJbv3qVzP5wxHHZsIQF81jMbDodW7/XtYODa9S7yEqjRObuvfvM9L958yYr34VssAyJnQRSYJvQeD9rultYo4+MONoEJs4MzLcNYsPUKQQ/x3pjzEJ2y4bH+cU6wPlHgOhyPOY5xVrpnoecQbYROMXkEUzleoM7IBG9K7CIIMDx6amdnV/4XICcgM7IUMZe1oP1gcOOoI7IPr1jh5Ov4vmQHXwO68AgRArQIXCH/cr+rZaF3S4/P5tOuXdYE8gACP9kI9J+Dmjoyv/wv/y/DADoEoyXvIwrLbYUDB4Sja3okCs7IoMwRveVZYnGgDO/5k58BukLRrAyN1LuZQNV49Tv3djKn6mLX4acDBiNQ/Ojs5jI7GR48dklpmu934MSqoVM2WlE4ZR5ZL1XHiDR2soY9Jum9Ptgb0XjVgEQGT56Rtl4kWEbjaIYvCiugV/u0WASRDkGQaKxTUNdF0kKAMTfR5nJjMlUJ421ioawk/7ELFOafFgTOQbaMzk4MgY8C5kuyRRgoHJ7i3chb70WDViPiPofjTfKsN6jNXInseK1zgwApEb26Rk6S1FGdZlqb/QZGah4r85Jbsi6XLlCd5JGMTXrOVqbshPkMuHyqGAQZT0dCe0X5V6ELSFDlp2zFPAQfF6y546zJux/5TOTeysjWRdPdDCSn50yz1DsDtfXszlelgEViRV1VnOZ8n3TmY1yF+cneePzywENzSOgj1TDHmUiIiNQM8pzLDQKL58VDdK3nRw/X8Xx+OVcnsdVY5Ze0mfjHF2X5AFMQfilYzXvTDen4A+DLIHoMEXnUglAEc2Ed8TzRzlVwDDVnCsA4Pvm36fzqDKh7G7J51yYB9ZC5STqXJKCSQUdTKeqWKai9dF/y3PO1jQwkku25fxj3Fm2MOn5eLfFM6q1kCGOSznq9BiU1RzxnYguoIxQOaT1uKLkLneS/G6QvqAclNo6IgvtZzyhSJITmwfTylD4EGwNwZ54RskAkNYCzonuDI1F68D5lko49N6r7rryPaEAgJ5HQr+Md8jHraCl9i1yknDeyVHXvRD3C+NTxlOyU9YTCGJfqS/w6BSQjAGAYrjDUXGUdhd/Gv7Ogu9wXrwfTOS9ZtVePf3Knn7zWzt59bWNz55avbqw4aDL7zTrVUKN1+QIQMDKA/FwAHG9eetTBACA6PLIMyDcrP9PJQCEs69RfwxYr2f/4ZCSeZx1ygiweMkVs4CpBSmMbxjVWXccIBYQ+Kni/hGZnGe94RyQ/I5omtRZISEHBIEHL0C7ie4Bft/jPXi/10CbtyrbbGww7LPXNfYARq73xgZvn7clcxi7l/Npj+AAjC5HNOib9bo7h2Tm9l7Z0fHFd1rtDmHwkmG116XOYEsu9NBesnUcvutjTMRhdJD8fmeiCPux8gBBbwCyvZYtZnkNPcYMR9z1Q84DhX9DbyIDKY4EEgQSLg14tc/R/+9Ovp8JD2zARoEMitsIe4WMIKDosJ8Bl8b/8Rk4B7LPMR44L5AHQr5TYEFZQzj+YIXHf7EnXNMEg1YJpYLtIqzFsxXEwHgIDQf8WS0gyVcCuQByl4Jr9VbfWv3r1ujsWnfvwPZu3LGbd+8TtfTZJ5/Y8+8f28P7d+zhgzt2+PKJffXl58xMY31hM17bu055wtqprvvN8WuSn9W2xqAJ3rPC61DywCAVMt4rh8mD8R5BNdiftYYt1hVr9oZ29+G7tn/jwF68fGlvDl/ZfDI2lNN3O0BCoHSnat1e34Y7+7ZYVe3icma9/q4dHNxwmcRZX8zs4vzEzk7e2PnZCdtHtppwDIF+Qaa6QRvXIeKIT6Qe80BfVGrWbCCYgHIOyByQLWtbrGa23i6s1fFSGZSxNBrtjP9jCxkkymDLEhJA85WR9gCXoyRkFwPm77wOyKp7oM51QEJP48xhvZLdiDp5fBYlCtTBsKcRiEwIUowJzj/tIpY7udOKgN5w2GfQRD3vnXwa3UeAVlrY7s6Q9fqo9x9PJzyfd+7eZTAA5wNBS8gtnfwssexBT+lu2cuul103YIxwmKkfEFhAQAjoDXKO5USA0UbAeYduxLtQdoQAwOnZmeumwSDxNrhe4fkA2Wq1RiJC+cKoAcGZx75ijbGqh6/fsB2gsu+6RzyRlPgAUiAVAQC3TZXUcr3hnVCAZuhyH/B+BAFVygadh/3CGcF+YoxYO3b9IiIQ8udEg+TySkkWkdZn5cT//F//2y0UoZyU6LjIwI7GtyD+0UjSxkhJR6cUA1CkWEpYFyrfmTIgcjhJS5Mi8ng/4KSCvecOfp7V9u+5NxIDAMqsRsMmOmLaFF0uMbiQGc3J0I+CJ8dA/0XEJ/5hG5RVqhWteh/OOIa3DKP/QgAA6+V1Lm5oxACKDB0JdBRsXh7pcOtClDGty8Xn5FH9PEiTZwLLexq/x+gqnVMn7ilnzONacg8hkKXuAvqOHNVc7oo1pcpYRecqygcFOrT2wu9k7GFNcihozqitd7k85DBhKRYZk9FglXwm211fywyEaKjH70UHVGsaz5rGgnEKKuT7nPNnODSx6BRLRrNzk5yvfG38TNAAlhMR6nV1FqHQOO8UoZSscgzkeUhGbszOByIyOXtpiA5hy3LkeQZQ8yQkOQvQYa9THb2yzWmekjfuZ+BoKK9dNN6j7tLP9V3uT+I0UEBDjpguGpZYpOHE5yr4w24PqZxFv2cv6pX385Yjk3+3CKF2WXAIttb5T+ldyY1+r8/Hc+nw/UwTpQs9kTSmH/NyQcCWtb85jweCQYr6x6x6ZhQEpVbQLYlMTu1DFewRwZoPwp11N/5F+ulviXvJuaQAgN4r+RXfh/RcnjFzuFvU31H3R12rcWM8km/pJq1LvNtkOMvBVzZN79N79HshQ8pnP+6RnJLsXIbgmZ+7xMYbuA3Kd0RBh4SODjrDCaRf6EaS64cc4eb3SLGMKntGRPH9/4y92ZKlWXKdtyPOiXnKsaq6egLAFkSayBsa9SS6kFEkoWfRhYyT8Wl0J5MEA0iK4GCkGk2wgWZ1dVehxpxinuPEkX3Lfe3t589smdKsO7Mizvn/Pfj27cPy5aXcSHdE1hdXx4Kx/64AwIfuji6lJUBRAwBit88AcTiWkXU1Km9l30xMmo5sfbbRL96rqicHCeBIeLD+9ftdd2cAgP+u99kqMiVIYHXfZNALAz5kENMGXbhsBzsbbf540/7qF3/Wfv1f/qw9XH/ftufAT2/kUKdWUACABzrDTi0pWUIFqbMNJdk4jFqeHfDzQGrgqOBQQFqFExAOStylZnyO9YWjIBBnDnRjeGOgu749Qhr8/ygxMgeA2fnFvK8OItkWLLNUnAmyyjhlQToYRrra0KUTcXF5oXHR43pnb1ulAzgEGKxkaUUql4FVvu/zFnO5E8RVrdhoobcRZQBdz2UWXM6JAsQ42oMn5V490MPRxcgHLXFyeqp7jswx8sJ3tO+p65W965D9yODvH0SWFEeKdWTMPUmQwVnbXMrM0iHg6lKGPM8mKCFuhY2mFoYqW8h1Yj9Cb8TPnTixLcP3cYYJAHCcnLFVW2IFTUJmeT+f4w/khlrTkv3TGNbJUFJucRYkadvbHU2grKkRC7DKiyRtlI4M3R7tZaMVIPBwWM7DKcEZX65ttM2dozbb3m/z7f128PR5++nf+Bk4lParv/hlO377uj17eqD6/ndvvhPBnlrTrRFsRx5AVWxrDUmoISdv3rxqN5dXbQ049nyj3T08tvvHZdve25MzR3eIxR0kgdeCzDfI6NTWbUdBgo2dvXb0/Hnb3Nlu3333bZR6EFxrsKlvRzs4OiJsbLXZxk67vVu2+8VaOzh81o6OnmotaTu3MV9rp+/etHdvX7XT47ft4fYa9H5bLEBFBPqH5+DEc1YhoRzZaMpEdqNVZLaEJHByeXUGa1U7OAznD1nXecquHWR2decs6YRwowBA+HBR221QFsFiZfzvGcemOg4Y8VPvTBSQbT2hNxLpEwjhaHNJyz3fSypdSWQSqIQgRl62p8+O2scfv1QnDQUPRHgYEHXWgp8RHKDen3+fX16oa8WzF8+7c49MKWDJHY9dldnz4ELJThMi+A4YProtygPCl0E/EABQK9BtZIizFufaz+W7vCeIO8O5ppUlAYB3x8faW86U/QE+i5PNWULW9nb3NSc4DpB7uEHMH7A2m7U3b9+1t+9OZAihF2wfhH0a+kI6vCQd4V2RvZE2KsEMBRbknz2Iq4E/IElYk3DqB4qR3xEAEFcK50SdoUJOxD2Q7cQjiAhRYSbECAA4A1INNBuFvlDjAauMvRaieoFaEfMzX95VMfIMLYB7FXYmeZsxA4bKCrlt06pxPdLksbgZySpGaxjHH2bg98Z6jD1gUb5vA7MbkRNIag+AFEM7Lo1BFuUI1ZRN2EaG/p5CXTMgYsPDDp4Z/0OIBvFWNXj8OxlnEx6FVSF0dDqMdcFjgQcqKLBaj2y0MOMMYyoufsanmrDHwajv5auBCn7mAINlo2bE6lrYeB8GZOwzkeK6/zXAFA7VIHjyenjdVAOfa1Gd5eFsj+xClV0bxt7/Kgcak2tJU0lWo9eKcmrIT41gz9dr5DHV4JoDGoECGFnxauCvyFOBsfo8OwBgBvhu5GYNm+adDoDXyAEAO3Oen+YkQUuEQRq+mlsGlaI92AisDAcms/sj7KKautoW0yUmPM7GSl03O8Q1CFTlvqoA76EdNV2SZEz73oW331mOP1DyUN/teds55fku+ZG5nIGKsR8RJFv9Y5xE/HTq4K+8L1FQY/0KUsqlFHl+JUsJhw40wMhVapwY4hlM4TLXfmZpSUdwTGSnjqWfzSSTM+TcZ9nw0BCNkCf+uJbUz6pnXLJWHOLVc52cEq6dzKCwA2Xvr/UweutZ1DoUBMCHzmk996GzR/CN7xvea4epZvonm7uSTbYMW/9UeLvfWTPQdZ/rma5rV0sAfL/FZ1dh7F5nl7j5eYZATwNp9QzZMffPdI8ryxN3t89V6ILVEgG/1+/zMz4k19qXfC7fq06+GLVdumDizklpTNwJq0ih6fj8XtsuDkz52TUA4POo+T3GvdX3zuUgLqeScg3Wf7K7C5xmbBmhAYL7ZrZ8bNCv7W08tpvTb9t/+fm/bm++/au2tjhrswa0/L7Ngf+KCDWg5dT+zyF+W+d+hZAPuGsEDbl3yfxwlq1vVcstxw3iLjJafD6cbv5EHS1Bpjj/PAfjPRisg8E/sr+0rmNvuduCx2O5Fm3rGJdbdvFMZYAbQYdgNw+Y+W3q0XBM6HKAExcoDEiprlUGwD7TCg1n9+mzJ22+OVMAAKceIx/HywR0GncLQjrWIKD2gzRPwRLguGlLSh4zcCBYbXZ6IOgV+qI1AgCMl3mZeIysX+Jy2oMgs9tymEB7iUGcOvgk6nIJAGzaMsIzEAbPgvWEdYxtlnDiI5sPsSFyLzJEuiqs49RGkIPP42QIcpzZVpi77WirZjlRb+G4XMm5CUcIh5MuCoEksG64vrqSo8N4lcmEpyA5FexkEzQSY3k6ETgtjEX1z4IbQ+RMtnFTpQ9oeN/NslnkBoXdqz26vencBmSTH5drbXf/qK3TAhJ539hqz16+FP/A629etesrHMFZ29hc03eBqG/NgZBvtPuHWaPX3ub2Tpspm44jd93OTk7a1cUFHJtCPz2AgJpttP0j6sv32uPjbbu5OmuPd9ft/uaybc1m7WB3r+3s7gdxKqeE+u21tUZACj6NBQgUWnPK+dqRQwiD593Dst3ecaaBdONMBfEq5TW02js/O2lXl6ft5upcAQCQB0qN61k7IkoM/gX2OmD6rG9AuIOBnkPDnhE4uL0jSPQoXgGQBOwrwTvOjLp9KDBK142HdnJymllenGC60ATPjeRUZJxhOyNHG/PNLNMIRAk/R8f0Ms4s9UH3qBPHPEpDHADw/WR/TmUGGQDg3D5//rQ9eXKAxa/zLAxUdrZAYxFkRFZZN+Z7fnHRtnd3o0wnibutX2RPKCAadqVliznbpvAYrQsJYF5eBvs+Z5cAALrBJQDIM/Jpu4Rzji7kLCEzBE4IBrI2PlNRwhVnEwQAZ+fg4FD66AoSPZAHiTJS6c76urL/744jAIBejqBiBPPCJrhPMt+wj/i9AwDx7ig9CRRGILP4jvW5AmtbgRSiO0XVM1ob+ZWBWuJ31qfyC7M8hsS1gj7/w//yfywNLdKdVhnR8/asDoOdFBsBdvJ9edq59oVeDTUbB3WzK0t+bGQYroZxOxq+avCNzG3Uco/e4P6c22NVJ8sXxNRAlDFQL/b8tw0AGxE22uyc872aOZWxUGqeZUhOM/yFmEPrOgkARCYhlIGz97y/slfbEKtrrqUrWRwZssVorg70cISjDVPsZetBABvB/nl/dqItfCERAAjG19yzKfNy/nd1Hi0XoezeJ2Cs+xUKx3Uxq+QzsdYZ8UwF4YNd5bhyPFQj07BuwwNtEHtttOa9B/cqjNvyEOs/EAuWD/6uBnANiHh+zpzaILWB6j31HCQDAbLvmYxuzBYSMY+/Guceh2HaQQIzjNo4b1mnn2ffcuIAgOq5JzKrSyWhyG5j1w3/ZAA2CmDFERDceUB7w0dETmcyMioPQSjKyPTaCLdx73Ncneeqt/x775MRSMC03KpNyhCDWN0qQlGqWhXIc+3rXpA3gbwNU7HPK2vC3BJznK3o7fu7AgD+vte7ypTHX534qoP8bxnrCSHvspcBlepMcV65EBm3jI9EKIlcDMKhsr9GUw0jdpBlSp6yTy1BOY+vw0VFzjUKuvi8jVHrEI/dMlyDSdUptY71mHt5QQmy1DWrzrPPLb8POQ4SJsZj+Gt/fgmyVB1gHcg4MRD4uwYz+jme8HVYb1f94XvBZ82/011a/Od6z9bxrex9QVJZRzgAMJWbkInISHfjLSGi9d6uey75zTqdOgZlYKiVTPIjr7EDQXXsU/031ek1eAdyZooq5FmdndkIlhIMqDIUGeaBsvtd4+jnowiNZDzroizvHpu72Ez3oZYAdMZ/xrgeLdF0d6NHyFC1RTvamrXH6+P29ee/aL/4j3/aHu9P2uYMxudrkdg9LKIt380VvZwJprdomwUFuRCQIyOtbLhsiihLZKw4FhG8DXKy4NqJmncHx3EcbdRG/S617RizGMdzkWdhaGIoY3zi+MuumjuQCLSdHtNbMqCB4KM7gJ1jXEZmLZCKYGCBhPf68hkZPWpYmXPc4azR5sZm293bUUb3XjLA95sQADWIj+MZLN9Zdwwh3LLJsEcGCQB4z/w9n1f1tZ/N5OQISZmEtjFX4MqHQkxAPCbqRbUxjS4C2AViTV/QMgvIdNwRPk+wcWPQEyjhD4EUoR8S8cRn/d+uz5b+UUmfg1sSlA5Rjqw+6Ij4ffACrZYAMSfDfgkmcL+EIxNBXfMH6P3JTUBwgvGyXiZK5PnR2i3kgTXjbIdTFVwHfBZyM7UW24x6ZoIAob8yiJw2BAElHFUCBmQrOQPscdSFz5XpXSzX2hZtCbnv2T9aRIqwb9FmG8u2XIu1BJQzX4NgEeQEp2jeZttbItQ8OT1RsKo9LtSikaIhsvoyAJdwAAAgAElEQVS7+0/a3sFhljnQEvKsnZ++aQ83lw3I/P72djs6OIzyFfLryBxkmRChiQPhXiR+OE6UZAh+vbff7lkzyjwYE8GLtSR9u7tvz1981Hb2jtSq7vLipD3e3zRoQQkvENyLYN6Ggk5B5DlvcLZwTvnDusa9qOa6ct5FJpftARV0Za6w4G9CxEcpC6hM7KVNteSDOI+9NFLEuhZ5554PfyS7dklBhYw4q837sAFcHhn3xFLt8oDQIwciCszyHd/j3QaF6FsZczL7RyppoRPC2lq2sEzbgrmaMBMZ5rm8e1OyFSU6vr/0d6JI0SVOqiKjl5dBrsfnkVX0lTL+Gxu9tAA0C/YO46d1p/Y2+UmqbkH3yY4VgmpXthRBCd/hrOHF1WW3mWVHCQEQ+oHzRctBfsa6g/LgLEECyL/hJ3CXEdacDD3PZh7srbkE1NlA3SPi3HPGkD8+G3wHoDAIngb/FfcEc2curIcQqInsEWGj0AWhV2ybOegU8w9eL9A5a//j//rHSxs71dAIZRdt4RxVZJLVabOzYeO7Lq6dLRspFhwbBz1KmbUPjEG/Q+1m9HvqtA7DIgIAYbCNAEDNNBsV4Au8GoXVCbUjUOyCDiebGmQ23KojibOg6Gs6VpXoTu90bWbOrzoI2vCSdYsLIoxo1lJwDkfz3BIuM2te+2r8VEPLh6T+LA5WOnyZrUUnxP4xFjOKh9MVAYiBNgijYkB5IxCxHk5EJwyL33uvtL6TrJHlyMEkZMF/mJfXKC7BuEjtCNqZjvmjG0Nx+H3DgAu0Ss2AVTm3AnNP4qmRWhWdn235roEBk2RVh24aOLBi605/JSPr/bpjvFY+3nfNN/sey0Etrct8uD1Wv8ey0c+LFzc7PNS1jqz9QDTUZ2RR66jxN7lhCQDguEeQ1vXZcenIwJj26Nb9k0iT3m4yZG7Kb+A5sSasQXX+7dxWnWJ9ZSU6lUE7+IzXJSKGHXeClpItruvQHUNlOwLl4+e780F1JOxMGKLvfYh1Hyzs3qe6H5ZD663xLBNq1Rru1T7qkmmxNA+WX34mYqdsHdYdQTISpUVinA2jr8yXMWpRuyx9IADQdU0h2qvz8J5UB9vkoRFQWS378Vmqn69603OwPtO7il7zfeSz5LIOj2l1PwYk3ndQveOMOOBd1j1+vuXQ91TVud7TuNNGoG0qszhA9Y/n7jmurlmU1/h31mExn9XSOT9HxnL+0fxS/qp826npesqM6EWv8rvI9g3nRetZyQfLuajzn95LERgPWwLoq/RPqbeXoZx12HzWQZtY71XOHcuW9aX3yfdIlZWq5/oe5vpXA9Rn7r37VGd/RGzIYKqECUd9+dDuH27b7s6W6oJvLy/a/dVZO5g/tpNXX7YvfvX/tLPjr9tycSHo/852OKewgHNeo87zSg4TRq2yj7n+zJtMEucTh1Rw1yTxw4gmSIBTAcx+cyMYuzEUcbzk+MrOCFI43kXWiywrGUX+BPw+EAA7uxD4kZmk5WcY/+zH0ZNDBdJOTk5kwIrEKtv6sY8m5hJCJe8ZBQnbWru4uNL7rGN4jhz7PVj1qfmnBj5aDQKBJrFg5MLujttWZemPio5HEBY5wSD3GTSE2IRfztDjhPn8stb8mzUlAADrd9hej2JAf/HipSDPkGm9ffNOsqoyg0eM/Hs5W+5kgPSqjVoiIXDGX5LdTuPdMuQaexxC7iDbNCIBzL7dOPTdzsnkEs+Ou2At6qqzzRo/I1up2uDkuuBv9sTyi8PFviAPz58905gJMrC20gVitA9uBvaQz7mcgOcSjJCNp9aMe0EMmaiK0JFpG7Iu9wRZyBZH8EeoQ52XQK4QQAhejHXVfZN9h8TyUYz6rc23KIVI3qOH1tYfN9tsfbfdP8zbI0SCW9vtzclxOz0/k5xs41hneQJEwk+evFB2n7v87u6mXZy9bbfXZ2398aFtzSIZxsnd2dtVm8HF430QdXL+1tfbBez69wFbh/wPIjvW40ZtEKOjEJ04CJpwzjhTu/tP28b203YDO/7Vubp8zMACLa7b8jHQBJwhZObhMc41Dq9tIKGg049RMILnZsmLMt4Enu7vVZIgODscIAoUELSJWnf2iT88y0gTnx0FsJKbQf5SEnFXPw2Zl+7LnKrvG8kbpIlk+bNsxnLle8BJIpzrg4O9dvTkoD0u4MS4Fw8CWWwFjEtJt59hYju4N9zG0ncM74w7IjstpHwjjwRLmee4ixcK0DHP/YM9ySRrIh4S2hFmSzzOG9+RLKZfxT7yPZBMnGP26e6B1qsjkEcAIHRj6ErWx0EyBSIVaNgUz0Yw7eOkw5MWyUl+xnfVjaUga5RQAHHV4lzrT5Ky87dbrsYdH7B/BQIWcXZBqfB8ECHWv/a1uBt4JjqVdyMP9lH9GWSJw7n29//xnygA4I33peMLWVCkNMCnRnZ1kKeXphWfF9sGgZ0cva+w0Pv9gjLCmppOny90Py+MrLiEhwE9nM4xjvd7i1cnrc83I+nVCKsGpN/hLLeMlgpX1IUa0VCtY2GA14WbAYBq7K8Y/oYj5x4slu61OgIceo6dk8Ugl6nGj+ddDZ5qwKwYlvlOZStKAMBwzlUDd0A+4x2ra23Z4XcDzjqcFF9o1TG3U+9Lx4a399QyWA3d7gitMOwjQMUgK7/TeBTAyv6cpZbTz9WeZf/a6jTXM1Admao4vfa+BOszbYx0B0SZ49GqsDoMU8fF37Fxr32z05UyZhm0Uuprk2dianz3jHXcy91A0BxstNcD4OcUQrcqP86Eax6lS0CsVfBPSC4yittlswYAVG5P9ivleVKmUWu+ZTgm8aTXvcoTz/eaWF94OpYt6a7sWmA9prWmLjY/rEzaCiXpgCHrTCS010GTPi5tYjLq57NCHgICV89mJu9W9NfU+QiHbqCaPFfLpecmeF3qC/9O9cL0I090kY2DWv5hLgDLtgNLsgMSzeN3uDuFa40JRmm8+Y46Vndrmd4FYcAOnR1jzUBQysH0/FXn2vrIe1s/293n4nzW9a5dKqwTxvqNwEPVYzUQZ0eynrGprnXg2Xvm/dI4oyF8D1DqvBSkXQQQI1tb9d+Kvs4Ba61deuMAfUdRQehVSfSCz8KGer8vSy/oeEfshQMs+lw503Wtvdfm8Ij/ztKD6VkvGR2fNxsfvRSFoLkQN6skTQQOve4OAAyduRoA8P3Cs30PO2DodV7Z77KWseCjrKaer+ke970tpIeCwAqqLZyKoL/YzK+++bJ98dlftYfrs3a41drJ66/azfmbtrEOadZVu70mYzVrO8qAw5Qe3Q7CaQ34qbK1VzdaB2ePaBMmKGiWPapFIM7/A5BbskpN8FQ+f3UzSN009iVBhjBQBZkm85kowyDoClgpmScZ/mvcnwGXZyt393fleIURDks69anAWqOm2cR+YpXPemTgwUBUmcfgHIjEAo7y3v5uwI/XIMbCqaZd1007OT0WO3bsYxjsw64JxFaUBzR1HAhys0AgRMurOzm6NtzJ6HOHhkiOJFaQ7EF0Fgghkl27+/vq9Y6M0oWAXtkY1Pw3mW0HpHlSZGzvZIxzhFmb58+ftz/8wz+UaNG7GyeNsToDyXsczGavg0g0yhviDouzKB2S92XopnGfEDghawpygWwnz+Q7zF1zzSyjyN74+eamAgAgHvjZ8fFxrA2yR7460Xzsp7s88Pu+p/OZMqSR6Ena5tJdhPnh/AdZIR3t45mUTrBXODM43WwYzhGlB7D2S8bPzxUAmG3RNSDO/Wxt3uYUzzxutOXaTrtv0b7v+n4hyL50A1wQ11eRzX/gmUCmt6PV3T2tNU/a4v66bcJlmWvKCsLdsH8AoiRq07d3DmQXnJ4hc2SXw/kiW8u6UrrCHlEucyhiuGBuJ3hGAGB942m7uyfodd8e7q7a9eVJWy6QXYJyNyL1I7v78EhP+HUFQnzXKNCZKFeV8ijLTttLOiOpPkr/k/Of8oZjSUnFxeWVxkZtveXF/BwueUSPimX+YTC/kxF3kIg9FsJISJns+uTOXAoymn0/AkTVT4za+g1l8W/vbrS/dPQgAMCcyfgTACDxYNlWMGo+l4zyh2SnOB0Sls++Rls8EqfYpnG32IYLJvyQcTu9ONEiYcbBn8c5QXeDmCAAIBQLJSnp1JvkMu61Jlg/QTmSITrPQgsET4cRG1GSE/YKP8eRVwkPnQLYD9oAoichCNwmc78ubpHz8wsFGPk8esEBOD+PeYEC6+z/yX3D5OGNQNezfshjdFYKVIVRtEEeiV6KIL8TgqALogQ8bAqTs9p35sZTWQ9B5H/wT/+lugAMBRs35AgAhDIiWiCDsbQR4nM1cGAjohoNdpr8/LqQMlAmEEUpkAwA+BKujk4IxDACwliLMVeH1wZmNSSrMHmMdlaqgTcNANjJ4+/qHKv9hZyPwbRc8znhNIyN6Yq99/EezjybpWxqOq4hbJ7Xoy4ww+GddanrXx1VHxhnr7wG3qsx19GGKqIxI7PpeVYG3foOXQQleOK9j0Noo7YYvlbcmdG3wwZ8RnvR+5EPA7kaZPGZ1T2OQNDvCgC8z+5vI7jKuy70VDRVhj5k8E+RDF5nP69+x0anfuaAS5ZoVEfBJQBTg7PKAU6X/rugBfjvaQCgzsvPk+IWN0VxdFOZsWeRSYq1rX90XksAYOWX0gN23N2dYATkfAYUgS6IlYjbxRmKA4vCT0ewkqBl1wPvh8aStWCWee+F5bSe2eqA+Zz795GxGcq8RqcdAPDBs3zrYsrsZ7T9iyCd663k4In/Nf6M/Q2jbVWWRhCm66ACwa86zDqz6i3LRbyHJVx9vg18rx3z63JiPVWcZTmI+d8mAatyFHsVQU45O5kFqsFCf361+8bgYKnnY/psQf0S8lqduGnpgHWn97avg3VQ0an9HYNfsgeLp2e03nv13uLf9bzX82hDwPtiPesx+nsOlHW5eC9YRhnKyqlbkaEqS/0suESu8/GYzRnEjZFUeVfLiRstM+P0hfzZcbdjsXJ3liAYc6kBmL621mWZ3RHUdEL0yl7V88l3jZDr+6fo5NDrrv1nrNJP2drKSLRpsNhrzt9OGjjTYzuinsvCmhn3VyIAVm2HoQ2rfOjzicCwffQAPHdro+3Q5/ruql0ev2q//ss/b5/95c/bRrtru1tr7fbytG1trLXtzfV2f3MhR2G2vmybW3Ow47KteB5nl5ZgGJEYtRfnl2HYzmbKcuNsy65JmynIvbaUwT4/o8f1Znvy5KkMOxzbYLfejRZtZGmV8Yq9D6ctWPNDvz3I6cdw7wEAsfOTKV0kKiDgqzgoNuJZ2+hpfiW5wvCm3hgbDYb8t2/eKvvPO922in0h0LC1TQ28Gqalzox2YcF8Hw6HDXZn/KLvPPD2IM90MCmg82H4810TfpHxJavNc5gjaAdlwFXXPlNmVxlpkQdHXTgZPSZDL+3NOY7Njt4JIqAGnJTZXcQ4cFwwyH/4wx8KAQBS4osvvmjv3r3TPSGisgm6UTIHh0Rm6kOfpC2kstasF8b8ziAR5/nJkyOhJ07PzuTMU0ONw+r1ZW9d76wgzeamiMqYBzIBbFxZUgjuZgSbCDpEAsslPg5EuAY5auKDfM0tQj0fn514TtOa0d2HgBOlLcyJjDD3P46WeA02tqKF4s11tIrDsdE8Q0dgrVBEc08QYH2nLWa77X4xa3PIACFguzhVsEhN8uYb7cXLT9rzZ8/b5flF+/qL37Tzk1dta9bafH3ZHpU9DadHAYC9nbZ4vBWs/enTF9rTd+/etJvbq87HQIACGUaukEd3wBC8WrwTm202322Ltttubzm3BNnu28X5cbu5OWvrlNEsH0RGKILgBiIngp1GVIfcRCDOepkuHjQUxS5WIEA2GjIfrO6QCMJTQY35/W0gEbz+DgCwPnoHnCAZ4FJQYNka5SBCCIECYv0J0Ajxs65SmWgby91H0iX2ItA54ZeJ9Fjko5FYu8nuHZQ7KHiyFZl/dJWc8wfQEcDUo3sE60ggJexLggDBS8F/R1lPnG2cfyNbLJPsoUpz1tcl38GMv6a1UvA3SUuZO8456xa8GYEYqoFhxk5wUZ1RQJkJWr9Qu054BIySQX+o7WhC7B0kC/4M7tw1kTDq9+uUjuwJqXF5SSu+646MIvjG+WTMDvQqMPDsaTs7zZaW63AGbCVhZxM3BcEIIV7oGpDJApZOc6T7RWnDy7lEwUseMlHNv1n3KHkOskfOH+vNfq/9g3/yp5Q9rTgBcbDDsOwKr1/Sq3BGZzSmxq8NLf9tw83GfyjcYInkZza+HACoWRUEgD81M2MDoUam4hINg8dzssNQvxsGXDqnCcFZNdIzk1mcEjvjNcihMaR/16NjpQ5f67cItkr+7bHWiwCh1HgUhA7DzXNQVM4GXB6Y4BSIz8ZEB0Tf62hH3+uhg1tg+HWuhpjJmc6sXl3b3mbDjpOdnDRcPQ6gibxHUTMxx8c+VMPKezj2KMjJ9IzkcbAcVaOzb2gasAi6DFHIk4bf1R0v76+N+KnxbsMao5WDW2G1Xps+r+K0W4anhrk/Ox2zDh/1cBnFrMGwsX+r8OfpmnltJHdFHmWMZlZ1esbq2VOAQxwX2WO7BPf0DAf/LE/FH5EZ3H3vgfxAAKcBAPNw5KZbNPueDOTsCAAEaV3Ov2ZwsxbfZrj201nUdLBrYM8yFvs+GL6rQ+d1tWzbkanryCUQbNBxJiUbeXa0plnv7wyUndQMm/WVGwEIvfW9AEDtiOEvVdmqOtKy5vHX4EUNAIy5jl7vnlsP8hQHxuNyJjDWM4zOulaWpW4kJqxMd80koOUAgM9fndNUD/gdckTV5zocTdXHleBWRZB157PIMHuic5XGdQ0UhIEx2rx9aAy1jKbKi+Wo3k0OWtZxWH+/F2zNdrA+564/9n73Z0hPRg33FAVQ9z42JVAzXZ/1DjhxSIPoLYPjDriqt7RlMDp6xJ8I+o/MYgn+ZhtV74PvK8tlRUJ5naSLql6YoLG6jproMJUjmkcl27l23ZukgyHzo1TjQ8FKBwAs8zZYfdd4Let39dlSglHvxaofrDOsh7we1BGvk9Wbr7XttWW7ePt9++vP/qK9+uqz9vrbz9v2xrId7pO9I9BDu9DbdnsNcRlOPbbKXXtEdLMbDU4TAQCcepj6I5N9JecTwxDW+u4U9qDdvJ2enMnY3N8/UN0y45Rxqwwz/bcxRMMAxFiGUZx1wTiW4U0G/SGI/GSAQtzWMPLDwQ3i35GcwPnH0DUpnx1Y3rezRQ15tJ26uSIwcZ5lSRDfYXjGPvIe7gSVKoijA31LNjPk1Wvu1lZhVyRHgdqK3cr4wiHDQCcT7q4RuvMSDg8jvKHrbhHGmgDFhhWde4xxGQFARhmbLfql38mZVbAjs8iWK9aY5wD95X04hD/45AfKsuNgf/vtt6rRjmBHBCGYGz9zYCtkNcjcojtAkAPKISbQoX7xQKrDuQkCs2V79uyp4M5n52faQ7gYVOP/SO17OB09QE2WcSvbzGWgwWUAQa6MXR1kmnJqzafRwp7zO00CuTYDKZF2dmmbKqhxIlFg95cM43BIX6GDCQ7QLpd2cQR+5gHdfnhQMGi2saldn80jaE6NPzX313drbbm+25bzg3b/OG9rs61obXh1rjXZ3NlpP/rJT9rv/f7faPu7e+3br79q//nn/6m9/ubLtr5ctM05gckghIz+68DpmSfBPDooHKrc4/ziRDD94Aji/BC02VIAwHXY4ubIYMrmFuSG83Z7N2t3d5SA4MDSEehG5QD3EPmJoTB4I2Ybkf23vW4dQpCMYBTnK5AgtFTkTEL+CBJA8FHxJDyCMMKJvLlt33//OsgSySAn+qoGmcJnCgSaOUF4J5/nD6gcBbCWj0KTeK9F+Anfg8YDV0fwPtgZF/8TNesiF71vayYOXQRB5+7etuTT7PWUD4Rsr4dTnl1MVNaVCJqb20D70F5PHdTgLiicLy65Ydw+Ky45Ym/Rabp/1ti38EGEIoOw9P4u4PCJYucZPh/sr4Jg85lQCKwHzxD5agYhCQA4cMB5DSQP5TKUg8wlp9FuMbhckG30ic8U5x3dxBw4p+bQYBwKLC4W7dWr7xVUe/bsWTs4PJCuYNzffvtN7/RBUBHZBaXCvoTtGaSujAM9TXBTOhJdnWVSvGfYo+sKlnHfINdv375ta//wn0YAQAq3GAdhLKWpkH3P6wXZDZk03PwiG3Y2xv25GgCw0WBDxoZFdWRsbNXFt0HeoQ7pLBse7Ki8DZtufBXCuVBwWfeSg3NvxG4kJMyhGsPVyfPn9L403LqjUEkU1UIDCJSJU0YvSz+DucjAyQyi5xDONEbxcKS5IQL9YJfDZQ6rHRpqpMsG8dSh9b7490YAjH0aDpA/23tHpqNgJebLGmc+iLIiAGAZqIZ3Dezo0GYNqZzbQqi3sndp6Bou3zHbgjI6AzYyr17basRNnUTJazoNHwoA1D32PKrh/yEH0jJbzwCGBJ+14dDPjd+dGTb/vP7td0g6MgAwNb699vWg1/WWkRGeYof724nUvArc3+/2OdT1FSmj1eGloa81yqxmDyK65jnRteGchQPSYd/5tGAPzpae+Q7P09DtlRfLCR88FqyPM/Na81ICMTXgp/I/5DwcxK47INih5kzG12CMNYQeQ565jGBeQtsLgmXIboyq6k3DhqvOsz6sY7T8TQMDHwoArG5OMJjXd0o3JQcJn2UOdiQjMDpQOw6MVhnm+zUAoKxwL90Yb++OaUFB2HCo94HHFvON9VSruccw7O14aqwZuPzQWdYYEy5bAwBezw8FADwvr/W0RM2/r2vqQFs933y/6jfrNa+1bNgMbHNGKrGkz6ruIrWhcwnA5JwVeXb1Vc34RD2P9zrbllVCR0P8e6tdu1bxnpgDd+Eq4z5n3t13uJ/sFCgbbDKrzASFsxlnRn+KbpiupfWN352nQzpkgsSPR+XeuqZcMlBQFJaPqR1R9fTq2YiV9h/JYXnx9Mx4j/m8z11FAJC9arPWtubrbXZ/3b741S/aZ3/+79rD1du2vD9r25tr7fAQ4qcmRx4oqvZ7+dA2ZuiQ+/YAH3m2hcMYheSLmJADFzhJ4TBHWygRWiVhG0bozc2dsv9MhQCBWMWT+Zm9wxnFbgoILCRvOO+7Or/A07E72DuMd56NM7azuyW7Q63M1EUnMpQ2unkP4zGsXeufTjfkWwGtfWi3N3fK5hmBYFnieWrNlZBXOWc4HLSuergNaHAGXmtNO/uA0SzSO7KqOAv3C2XmGYvllLkaDm/CvEBxtnYrhzoypCZOU8nF41IM/WRXFQwFik3WE+53tdYagUQhDLLMIFoWrots7JOPP9F3yfwfH5903eWWg4wfZ4DxBTN3tG4DJoyTpKze1mZ0gcjsP84/WUDsKTmS83l79vypsqwY/DjXzINxwHMQBGNhuzto4o5QyAVrZQJknMCLC1ANUYJxsH+ge4K1NDokOKJYryDGg68hiK/pWIFdE8ktwZgfqb/OtnTrGyo7YZ9xhMXtcH+rMUJgR+BDKA3BujfVDg8kBnJAoADDUIz5baPdigdgvz080lIPUrcHOdnswac//nH7g5/9rD15+kxjevvqVfvlL37evv7i87b2SOs/dFOUUSIDOLdA6udkrMmkyp6mM8VN8JGQFFKpH6UnsLAH+RqfEZKBTggQsM2x6Wft+OQCH1AlPQQA5jNsiQe18uNMha3w0LZ2gK4H5wVnRTqFgAzZ7hnrGDo5HEdKTljXgG/HuMlWkwGf62y9fvVGKJ+d7V056d5r2xU4ojw/7L/QzXwGxnqR251fyMlcQAq4HTX1cZ8RJIxuILD/szdqZZj6Pdjloy5dup/ARsLSKQXg3/AnYGPYdzGK6WDPrTORhbt2cXkp9nscbvGJgNIBEZr3ZthkyyT7iyy/OlMUwkqVgYCcErdGBM3kO2UgnJ9Lt3SfLsptWFv0rXxJeAMomYLfI4kZLzPrvw1SCbh/EieixznbvINAqknfXVZF4JXAApY1+hZHm1IAZObFi+ftydGRHHmXTX379dft+OSdnP8f/uhHvQTn+va6ffXVX6s95f7+Xvv444/1dwRUKP8gEECgKFqgIiOBLrjpST3xrBSuFsamM3pzI+efu2Htj/75v1oiWBUaa1bZONgJEa4wvZKtC7KDEOjqnMR3I7vrf/sirRe0nZXqTNZ/R2YqYCcIBO+oAQDVVsPknangYfzFz2xAui7GNSKj1jVaKNk0sGEYBz6M++4QlYyX50INDRvRHbz8jL/HResxxMFZ7cvsuVYIsQ3LIOUaBGtaR0X2zXpMDXYYcn6219rZyanh7fWuRpDmLCjJKAVBpuzkaK5GNqSx6PXqzmRenDHXiFr2vShGlz/fjUD57wE3tyHH9yoEmMhsOIbp5DtQkLWMkR0aRqyfPZXHVUcs2ZqzVv1DDkZdO09hyMeYVJVzy2GxMjMjs9pabOz7qrPmcdTx4IxOAwB1/7pxWs5bHbuuFtAd+SXLQFwORpKMmvMu7yUAsOKcpuPB40aN9VgPv6f38c4oeA3+SE6ESsh1yXPW2wDmHldHq7dRK2UFukwzO1g7Ekz3s+6R1yb2YAQAwpmh9y/tnaJFjoxFEdL44h71+XZgJeelFelwHFY5AGKFIlI8DQDUs+L1/5AjU8+PdBSwwtIezUieqrP6WcszbHhfOI95/kLTpbEzEEYOEAYHAF2RErGTyA2Ml6pTqux4/LU2u+r2CH5GgMQBAOtpGyR+v89yvS/0rMzwW0dVp9slQ/XMVh1gPVN/NtX30wBM/azf5eCRxpq8Er47dAdhUE1JYMXC/f8vAKA5u/SuoKoMuw+vdvAseA7KqGWNdehW4LsOlMadF8d/IGdiHZNt2FDS7LvsAIDvOgdEfEfzt9an6Id6L8c9Ey64vyMIdQYA3tunDCZkuCLCJBN+Ap6zeibilFlOvA9dO02CmUaq1e94fJNY4lQAACAASURBVD5XKzKXEYT4WQTuD3Y3283p6/bn//ZP229++R/a1tpt29tctv1dmNPDKH395p2MXrJRcqgEmFgo+8cm9EDLgsB7OnuJynHbNox6nH+cLJfmkWGKJMOojVWmP3kEMECZcsgq5FERAOA8K2ueeiuM9aVY+OdZSyunJEs02HsjBsxAHfwALg0Nrgs+Hm0Go23WbC2cXNtIym5nAqEjAakBV71xlAMYcYCz63H6XTi+ZNmlq3BoL2kfGPbBKBeJunevgRJHQJozsGt9iGywFhj4ELC9OzlW4Etw23XWAeeBbCJtGiHUu5Xzwf+4p3jnwcGRxnOwvy+HgKDK99+/0j1Cm0E+w9itvxwAANnAe3AwXa4gcjMY+IWKjbprQahx9JUpifr0p8+fyZl8VK/5YAlHv9hGwkbEKTK5nwMiIAEoa/B/EwA4OTlXMEiZbdASCa+uAYCwreiOsNM2tmjNF+UiWxubbXMenSGCYD4CALc3QNPdZYBxs1b34quRPlUde9j0D3e034Mx/aAdHT4JW1k2bdT2P1L/v74jFMD9Yr09ff5Re/HypVoBfvPtd21rd6/9+Cc/1bOjO8BD+/rL37bj19+L/A/HnLHjUJ2fn2kv92FYh5k/mdV1hzFGlKz0C5NBZplDQNpxBdh/BQHgfGjr7f7usb19eyyndW8XLgoc5ZBlSlksLyCFCByw55JxBRjMURUlFWtrcf7inMzb8hH0ThD9sSbwYwT5ZyTNzk7OhfoZXBzRUcDoF/kIohBY7aKEU0hZAM6i2vVCwpnEeKF/IzDClwN9EgHAgJxDzBg8JHxWZKHqFMIzQs9FBj47lWS4NRJ94cgj47r3CNa8eycUC2cJ2QSBEmsTd5Q4CsSmz7qxpkHQx+9MQnqlFo7RwWJOcCq7crj8FGRMdHuKYEgkLyKwoMD1fKY2pHKcKTna2lIg4CzbYhIcsW1GeRXPePPmrYKaCgp0tGi0VhUKT2XNweXA+NGbDkji/H/08oX+Gwf8819/piz/x5980n7wgx/0pAFkhG/evNbZPzzYly4hAMD+U6JAiZEQB9nyEz3GZ4024OeU2IC64Hfq9nIDYulOvhz7L/3/R//8Xy6dQbdSs7M3IImDA2CY+fGvgMCPS33VGF0lWdLni6NejS1f5DZGbFzZqPBlUTMSuviTddaft3HCxW4H1gGEetmNDOBw9P1uz7EacR8yKngnsCemXwMAK2tkQzmdMxvDzMN/XL9io2g4AKF4WVN/z1HjNNdX2kjVtR3zKxj5Yhj1tRfZRmbiuosYBuWKI8iF5xZvGRgJwytb+6QzGWsWxlFEiAdfw9TQ1luypGEF7l2+x3eoywljK5PRhikr8DNkapotrIGXDxmJgnSncpoafV7LqQH5IcfK+2b5toPp+kQrYTs/NahV+95bHqozyHcJAOhPGq81SMC7KjS5nqnuQMogHwGAeg5dAjDNjMnADTHoDP39DCSxmdYsGcOrXV0DALpUlIEMg6k7aBl0CiKimJv0T+6zx/ihAEDNk6b/0kti3IPea+h31rPl/Ym9HCU0IQNcCpBgRb1iRxio40TA+fzs+DvkO3re1gCay4iGNnDAwAEAjyOmv/pdy2Pdz6nsaeyzQZKj8aiTx8g+V+dcz8rOHYLdplxYz9cAgEft/bJfF5mUDCjxPmU8ksdhTLXzVfCj6iiu7Gf2JU8xK9nsEYAYSIux68yp67cMqPrVsaMREazv6rJbgkf83oEG/95OaHX66h5M98P3lvSFESoF8VMDAB6PuSaC/wBm/d+NAOjvy1o/VqHrJpVBRe29g7crTmtsVDfOHQBwmR2/DTEI3Wo5NHIi0CGjpMZrXB11j6V/Nz/kYJ3v724jrASrot6Z932wDEtZsjAI44Ql+K3owene1H32mRr3aa50UVbTwHv9bN+vYrMYCSQZxPBdW29727P29tvP23/6sz9ur7/6VdtZv2/7W+ttdxtDeCGH7uycVnNksHezVzrtvYAgR1ZM2el0GuQAK9AWBr8RFtRNY8Dd4GDh5D0u2+X5mWQgWmIF7LcGO8MIvc8a/YC7B+ol2uqpTZvu6CD94zwH1BlnZj16pi8i8+Yse8h8BO56dtDcRUDKFQBYiJyKAABzVs1s7zQSzpTvLpwHk2EqOJlkcO7W0jNuW8BrAyKvDCT6WCz24RREbfNDtKtMWDBOA+8hsx5JhrhLdS5nEDHuau3IRsIwjyMdUGqcfli2gSZTkrGIuvqHeB7fVb3vGsz76dQIwQR5XnRO4LlGNBkFCnGfs/0KgGYb18gchgPEd3zGCPiAdoggThDqPXn6RLXsZJsf7qPGWcF12+HK4AY5mEsO5HxtbrbzM1j0ZyoZIABwenye5H0BnXbAwnPkfvHe4Ahv724HUgKnNgMAkbGVIan5X13SVYHa7CjzYK8Wi9u4q+bA5iGOWwT+j9IPAmNzSlyO1KueaZBYe8C+a/O2s/ekrc222+X1XXvy7Hn7+JNPlf3/+ptv29r6hlAANzD/X1AG8tAWlLLMgZxH20x8gXfH79q7d2+FCNjf2WkLkArUr5NcEspxIT3J3a/a6oYDRWZ5sx3u74vY7uzsRPIj1vjlWru+vm3XV7D9ExyhRpuz1+SI6iytr7WLK0gzOWPrbXsn6sYjmhsoDWr+Gd/6Osk8kyhTOw/c/F7Z/vAtuCse29rjUjXnN1fhDEMWx17ZSbatGZ0Y4g50Db38lbt7yYXudXyLDEDaVmassmWyj3zIYbRM9jhYA56JM0v+ho4KDuo5sQry1bYSOlJ3jZA+QQJIkAAnWy1Js1OF0D6paxlflA7QYnBff9uOcDCCn52fnWo+QkDIFok7C8eUZyjAl466AwvSXS6p5QzRzlzJ1eA5oPYeGee9AccHdXXTDg+P9Oy3b99Jx0nfZtkpjr62NTvViKtAnVdGDT7PRnd99NFLkQJSHvzrz/6rdOGz58/1LnSs9OIyuAiYivSxeEQCXQ3xI2sRwR4Clcjshhx61kyBPHhg4Ejgftrb1/q/e3es7P+W0EdRBrD2j/7pny7tZEZNfigSKyCTg0iySzZ8GFwVTvi+ETw1IqqTWo3TMMQGc7+NY8YhJygNvYCYR7Qz/pdtltKINnMkqqMiE8KQjVG7BCCeHcakL4bq8DlaZybsaaAjGHijbZ8uN5yBWjahzNZGJ5RgjoYVOwDAGATFyYvYBzHWxgiGMKLDGB4t0RTYKOUD1TDr+5OXQjXeeLaNdh9Oh/qHIRiZPq2xiV+8xj0AYL6FZB1PYzEu5ziIPdCRsmWDUvvQW4CFA2hj0cakZWc4wEPq0lztyBArGO+fjVzPtTr0fZ0yIwqU0E6FjSe/yWOpgQ7LbchDzL0HnlJWHfzo65yBECto3qO+wxOkTHUKbaiY58MGKT/XOFNua2ZddUGlzWCfx+9CALzHzm64/ujnjhFYjUqtSQqKXQcH1/KAhWOd+sKoEO+F9QiZh0AYxfMtZz6oXjufu95yrzhx9gmqvHMm7PDXAEB19oYuq7ou0DxqSVjY8HXuGCPEKffDAIx9jwvYAYAqN6PUKBYr5G6UG8ReD3b86rx5jxWxTl03dU5k+DFXMhh6frL2ZrDCMHS/W8/X2uRZy0BOZ3LPyH+Vb8urUTpBBhu+bug8dNDoXNLvjYKWqgECO2X9XGXH31jD/FOCyn6e/67nw/Op6yIjP6uIp/qw3jfaO9UNxlv9O4/Pz6xrUcfun3t/jESrd4TlTbII6VieNQe6MFay+1JOfNylXgqtnVqxhvzVOQS5J+fdCLhVFICMptTDrEmUcAXHhc5dIgCUbaxOLlmeRNzV+9t3b5XxcQ+PQLPlwndhDQCZdHPsWWpyzWXsRb+vesY9SxTDiuvnyc8ZenqgAetd3vezn8MIJtRywFX5CPmWMSbbIwqW+O+OaKFVFhnCrfV2+ubL9uf//k/aq7/+VWt35+1od6PtbuNQPbS722jVtX9wIKfx7PyiHR+fqg56d3c/+0O3dqp+4mciCNzYUCNEsWqrhp3a/e3ddnP70C4ur9vmFsR1swwARMbf5186iT7sCVslM4SxB/oAgsGo3Q8jMpzdsC8eHu7a1vZGOzqiXzrM+ndy2siOnZ4CaaalXGTlqcXFqSErLDi70Djh1Kj3NU4KcPO7B0HLea9tMNY8sqlhYzjrG+0ocUxGEACDmHdj1B4dUuIQTjw2hoLXysRGqy13ALi5glgusvdyaCH9E5rBHCexp9Rk48zh8L07Pm43d7d6Bp8Th4FIxmbZAjAcErfWQg7gXLi7pSyGEoggL+t2lG3oZcDrd3Yj8ANpnx0b6TIFXEArhPNPkEEM/ZnZCw6TCLSzH7z/6MmRYNawrt/eXAmxYV3nc8sasXZkiXk/eyQ0xemp1vKjjz5S6cjJu7PU53FuXC4S909ku6M9I2iHfQVMyFheXV3q7oN0kdMYgZvgM7g4J1jEPUmv++206x+EVsMvPVX7Otrb7YhAU3+y7n17a0+Zf1rrUSYw29hq2zv7bWNru11e3bAQCn6pxdr9ou3sHbSDoyN1e4LE7+L0RGU2Hz9/JnnHDuWevLy6VCnFHmSGsPufnoqDgDFf3VwqCAD6hdp+/re2Bgv7o/rJk/Wmph84NuvAXjJ35graASeTd/F8ngEjPk6lylzkh0SZVwT1jNgNYk4CABhTm5uwsgO7p7YeW79pDe5vg8AQWVH2f7FsVxdXbaHgRPafXzz0QKL0HHaKWgpm678s43IAAOdVpQiUiYB2zLbjjE08HLJ39Fb9T5wAM3rLx88sj8jkfDO6VbhcWedSGfeYt7tzkIn2HR+om02dS/bRrSwVaEvbznB/zgHBDfsivv+jDedau8quJP69HGahrIYviZzxeXjKjCLoyT/KQwriGH/u/CI6a5CRx1GHbPO777+LjiTzTUH6HWiU3Ge7dBx+AlyyjTIRw/gJchD447MuJyCjT5cCEAyMFZlC/+HEy+YCIpZnMMo+HKwNGWKtpKsymMk6813WnhKtsBuiTSABEPQ9Oo7gIroY2VGg8R/+4z9ZdqfTLYHsGKXhSRQZJ8BRXxuuumBLaUBcoKvZrLhYQigc6fZFK6csPYnuYMghH22A3jd6q/mBwEb011ksRaoSIq+FfK90wez1GELhQFfnZghOthvp2S1n6FaNsOi3GwEJLqO4dMJIkGBliYSNRwcTuqOp8ovhdNlBHsbICFBY+Edme2Rp66pU43U4HuMT3ZhWlNAR8XBmMQ678WXW2nSGDKmNscX3wkgaGccozxgXdEUAVPinslZdXjLYUNqfWenJuU1LsiMAihEXBlkoO79LMJzsk8zvqwPl9bWRKshxGtB81tkWzTFrkUaWOIJOzkSxlyhT1QKVAJmDDayFjI/S4s4OVV8XEUCGoenv2XGw8a135sVRjdrAXEaENuaYkc2C5EARaU4laBZy1Hd5ZM/Lua+OnGS394gfJSk26Lym3UGybJRUvWXS5yscmpAdf1/KrOx1GCSjZMYBAAcWQraHA7FqwIdMOTjiAE2HiOV6VAfcMpfeRT8HOstd1lchzBpDCYwK2JCXWMhTwqIzSOgxWYcGichw3CwHks+El401Gy0hPVfpjvJOk3ZKljJLZ13j7dC7u4Ne2vO5Jjdl2TqsO8U68BEAMCu7a+28dpaTThQ1OavWR5pn7rXObp5ZMXyz3hlg6M9NslAHp+X8pzNmPeSzEffK0HfdkSvdHzwnVJvPXZCxrQYDrHNHYHAgHvid38nrlPk0HFmkUxg9o4uOUQm8j6Amc6amL8YSclL1v87XCuQ8A82Wi+RvCOSqA6irKDvpN2fxsw7W8ul1kTFYgob8PtoODVnWuEqtv+aQzkm9zz1+owrRP6459hn01sSamow3AsLW1ZKJEpzUfie6owYr6v3meU33cMViKB1G+HlPEmQgLvSz735z9jirnuz5uWdkF3E2yPav3Z607774ZfvrX/15e/XN521rg/uN+ndaoUE0uy6nizZ9b98dt5PTM6rv2+7Bk7a7dyg74eL0rJ0ev1ErwbYkQw68Oxi3t7b32vYOzlHWdytbtlRGN9Y8ywIVkIZ2MO5Dao9xTMh2sp6729taYzJnnGN6p+ME3N5c6z1kMukcQHkCjp6CAAnvNjM2eyp2+Dns1Nx9wcRNzT9OEQRwrs1XDS/13ZndxvAnW2WZQD69B3f3t0qG4JjjSEU3gxs54jjJT588EeQWLgUZwcylNdVCs344trwX1nGhF1SOEBlebL3QCWFzBv9AU0CGAMAJTNzZ/svnkO/uCJrsOncI9QLK7TpiEKBXl9fhNAFtF7FekPv5vmKcJpclqwcJH3PGgH/58iM5kGT6X795rdpcBSfocy/ODezLyJyylwpAbCQsncBNZlr5uc7MnMTCgwIN7Dk/Y7yUKXCX0pUANMCzZ8817ndvqGce5YmsP5BovheokihZYTysL/sHbDscu6grF+Rbd230PWc/YKhnHZh7lBOQAd9RkB8Ge2rfXY4SNENA/yGo3JWMk12nzh5HCScMG+/y+loEePxP6XrujM1NOTygE/jMu7dv2vXVpZx8ZJfxQkoHYkE26xIkx6Xg/3wukhsBC9e5oW56/0CZXNAydBBY3N+2m4vz9nB32/b3dtveAefwQfuIDjs6PJQzBVyfrDjrHYhHSIWljaQDorQFfodA9EruU68ik0a7sW4xx+iShNgG6d5D26DTi4gbKSMKmLcI9sTkP0tESXye9xDAcGbd5XXSexkMZj9oAxgOdATyo3VtwPmxE+S4KggQEPsImmYLYlgatmjzGASfRhGGzxcwfs6BuCAysI8uCOLRaB3ZgwQkd5MUmJ+B8kAXhOwGMZ/tIgIS3Hk+Sxxm624jVowWN0xf91WitRmq7lfsLM6MyoRmcsRpBciif/TxRzoDBOV+/etfd84FOFpAHehOWot1UuKoYbNRPjruFQJ7vJcgx+ADi3ab6EFkER3KHE3Y6uAG46M1K+v49u0bBU2fPo3g38Y8SiKijWc8nzWDaBD9BYEpY6KsAp3MZ6PUaCGZkBzyiT9SG8BgULSDZUfPxrPYKFW7EtaILlpIxdQ7crXdmj/TjcaS+XUmsF/QWRtsAy6MuoieKCNYoKXVyZAaL32QwwgLs0KEJ2lM6YDZACvGTNSbBVTdsHYbCWEIOWPn9/i/MVjif3aCIQ6xMSrhlMGTtcPJRmmjMF0V/dUdOSNqJ9BUzzEMnIRppoFo51FjyAt/xcgpc/VlNjXm4r+jFsnrrjY4xQgOpRB1Ud0A685/toGThsu6pu6EB1OoIEYouMycrBh+qQzCAYxFMITN6+mx28GpMPWYbziyznL5e2yfWZDVFq0Y9V4ny2cnRysM1PxO30nUiB3m4XSFuEm+HuNd/k5dZxnY6QB5La3kezbamYJca4/Lz/EZsLOx8nt5ByHDOpMyoHHuhvdTESM1yOAEd8m7dhGqhnSscjJ15yf8nHpWunGvrEyMqxOk5PfsNMRcggPA61adt1UncuiXDyMABuqoOt7OaqMUWXMHdgRxK9BvA2Tq/sWZizVkzEbtOPDmgI4+MyE9m7KZ+WLloz63Kw79e9wbPlcjKPChAEDXjQrHf7jUinPXM7gj4qN5dcfSAZRAcOrcOhNrWe2OcWZfYx/DgAYGWs+Ux4KB4cBvP08T5Ibl1rpdaKS8yB0AsKx5Pz8UAPCZWAkAlD0M3RUZcOsUfyfiZ7nmkwDAyrzGLNNhXw0Qy6BIbgcFfjKA4+Ahc9U6lCy+xluCRZbful5meJ6Oxfcfuodzz3eUpUlDvOtOl/Jo00fWm//UHVuCGJZ7n1N/pq9VksF5T2K8I3gdAcFwPEd7zWh1tRJIKTqxr38i+Tyv+u4+lwwAVBmour3urc9uDZhqXR3MNqeNYdPOb/XgaO0XHw42MkjgZuhwnbC2ubZoe+v3rV0ft//6n/9d+8V/+jft4e6yrQMrphRRnWbW29ZG9D+/vr1tdw+Ldvj0eds7etbmsy1l+i6Ah1+cttkaRIEYuxiisXbA/3e2cda3ReRkWcE5jvr4uIdxSEEL4Fxh0EaQLcoVcAiDHXvZzk5P9L1nz1+KuZoME04/DgwZ5esb2KtPI9OeAWqWLyD4AbVX8sftT5P4L5JEa+1R5LyBkNrZIgvM+XiQc/T06RM9E6OVOmAcev6bUj+cT4xemMnZL4xWPocD/OL5czngBD0whkEfcK5xnne3d/V7HCZ+H7ZNGE84hjw7MnAbwaifRv58thlkcxD74eglAZ7keH29vXz+vHM4MW+xom/SejFag8lRW/LZkA91EFD9PegN2sOFc4WtvLtHy7hbQXsDfbHVPvnkE0F0kelXr161r776KtvORWcGw8eDKG9LrfjC2Y/gBvvPvwPmHfXXiAKOhbPQODEEOrye4jbY2GyXF1ft5N1pDwAwJmqPOYPss/q4J6cTDoPqrOfzcGYSvQhrP7KIQ88+kO10u0mcD6NQ/F3k8/ziUuRzW5s4jcEHcHcHKzxwdZAtELpBtrcr4rTDw/0OSX/z9l179ep1m4NuUUu8hWqjRWz58KAACpl6BI4AwPPnz4TgiIDRlgIBlAPgbLnUgvXYAlEjNvVoK0gmN7hyWrui28LFeduczdqL50/1nMvrS3EK4NiKQ0KlOchkcGyE/uHs4uQvFXDwWbJuitKD6LQQLfiiRIf7Fsi56tQzkMRe0zGAefEz26f4G0pOZCs7eQTpO3GP67zLJltNTMRdyOujDWkER8KeDtkP+dfNKRRZlgp3Qu5H2d2zrVk7fBIt7iKQF7Y/59O2hwJF+FzZKtbnSFwS2WJYOg60RfoCCgBAELm9pQAQ5wNH3ASKnDccexPfOUFj599rLblwi1h16+AMw2WQvHKFs413wQEA/J41iXaGW9KTX3/9tdA0G+iLtbn2QmdgjTaicAFE+VX4hhFgsc3OXsmGTAcGnWj7H3QW8oQMs2ZG//BdESNmi8Y3b1+3y8tzBbM++eQjlc68fv1aKBjZ3mlXsLY8Ax3kJKju1EQocRchP6yD5OJ//mf/Sj5AXKrpABZWbJMl0CrAF7wDAPE993A1tHUYsDYc4nuD0Xk4UhEls+EhQy0DAPHv4VxXI4+fO4LWs1tp4EaNTRju0wCA3xNRuDCpxPyZBslwfOxqur46sxTKUrn9Qjq5CSGRwZLvJgqq6E226FgNAAyyOhuFnms18rxGeYf18oj3DaMISNQ5OIBj46g+f8UwVJ2+DcGwEOtnw3lZDQDEM13DFNlL/lcNPP9e9eHZws32Z9/rwl4dGYvcj1KywLt1UIzi8AJ1ZRbMrJ3bOsdLZiSctIBPe3zVAbY81ToeByrG2hvGnkz4zlaV7GM426MEou6h5powx670Czxda5Nf0FoXZVQd0JjDQNZ47MIP49hk6UxkfDPJkVm/8b2Ria574RFMHSPLzjirCV0rBn+s56gTtiIK+P8qWR6f5TyOS2G0nVyVSWCRCasq/AZSpmY4n6CM+nqUS857UvVEoCAGoiDOyXD2veZeM++lyc/s+FenIghmSmC06JOxhkP/1XXVuFN+imh3477LQMmU+3z2wFB+seoSyUueAT+jJMTrq3qgNUs4Y32KU6oxpmOsQGAaF0FUthTJzJDHwWOgvrqlBV/VRV1XYSzYAUu4og0VBwBG8GMECf2+D51nv2dlD/N+WwmkdM6FD4QVP3AO67mWQZ+GlQ3hwNGOpXWAbbqHDgDwSV3Qk7ac0/dYf8Y7B1LI78WQB9rI7zFs+DsC9wNNEGscSJHQQ3EGQnvUNkHxAQf+vYYd/ZC8GOOe9F1QWPKT3LAGklf2pJzdftfk2nnv6/P9GemhVFwOqnpcNbAo47WUW1lWusz0Nch+yTXw3vcv1suZad8lCnSn/oufZc3pw0073GxtY3HZ/uP//cftL37+Z222dt82ZhheDyIewzbAKQT2v1ybwf3fdg8O27MXHysQ+u7123ZJjfHDbQQAGsRROERJ8qnsElBxMp3Rhot5kgmKzB7ZNmpV79ve/kH76KOPZcze4lwk2RlZ/4e7e935OMlkiZ4+w6EJmHY4kkCf79rl1UW7vr5MZzOcaDLRAfePsh8cLKPvwsGnPVUQX91eA1cPR5PWgOyRybBoaYVtRIABw5bnRFcAHMk7ZYqV3S/1s2z9gYjztgSbBdWAccyOAOXm8y9evNRZAAqrJEBmp8no8XmcpN09WPubHF3+wATO2u3s7ihzDrkWn2V8e7u7cuA7CWNmzXg2rOFCAKJnxdoe2X+SP9aNSj5k/HpzOzLVoCrIFBva7OQB8oSDQ0BE6IBtnMpAOigom1lU5ikivnu4BsgqRmvACHDDX7ChAIq/Z/j/6t0WwSKCJVeX0aM9nNDo+uD6bpMo2i8IhyRI/xQYz7aN3AnIHnXTOMKUQpCddtBBYwZqrnKMB/3PTPuLR+yAucpacL53dvZ1RugKAGP6wf5e29gMJn/W7JtvvhHJIqz/ewf7fcw4ODhQF+e04LtVxpp1AcHB+EEvPH/xXFwFBAlYZzgfHpdr7dnzF+2nP/29tq0uG3B2RNmVkCbtsZ2fHLfz02M5XfABRBlMtL0LJAl13sEsT9AioNmhQzhLandJECqRql2f6swG0Z3LQU0ECXJUeu3hse0j91s7kvOLswgeOXhMu1D9W+R8wRfA+fHdcndzq+cgw3zOgYaw7SOB6BLbIP+LGKlr+nHc0WG6y5GziNhGUGu+3g6e7rePPvlIZykY+ulocZVjNFp6vL9n4EtNf7cf0CFCfA50H/XqT5491fNFXJjI3AgqP6qOXrpJbQSBxdOyEJ0Y66fAYqItsB/5DO0GjapAdtV1hLahKv+Bl+FBi8AaGMECYV8gjUApzIVw4dnzzdSJ6078hjw4AKB2pfkn9j24NoQueXxsJ8fvlNHHsWft4CLR51ognFgbzht6AzLNJ0+O2osXBI3XFDA8PQtdog4K9L7c5AAAIABJREFUWbaHPEXrxEDf+OfIilAIDXJMAoaz6AIQF/ToM25lEQZW1B/Wiy+MiLgtBa8q7OOV4br+nMV0llARCbU1Gdn2YTpl5ivJ8z5klNuZ4PuVTC+cBNEJdUi12Ta7wZWefxhUwTpb/8T7HGEftZXxmUH6FTDYhWq4LMAOAHAJ2Hk1vLw6KXpHZu2qM2FHrxtnPTszSNSqQRMRpmDYrXumfZtk22yEVWcrsn0J49eahTNkA0wZov+PAEC80zXBo5bamXnXUdce7t246+3cMoBR3lvnr3E7WLOyU2G+Kgnr7FrJ9Gt/MytiJ7YaxjaobVQbQutMHlkCUWyZQTkteq+/o4rqY1+crdiTAt8u++Bx2JG0U1v3pBPPFQfeWTGPuZ8J9H6yytq50bkkZlP716fshkGfkpz/CDkemVFnuT1W/y4ekazQXuceDHLUOIxVE3VXWa1GuhXhtF1dXx+17pnpCnXwrAYAKmFYfceq3Kw6M0YPOGNlOR+s6O8HcWLKcbE6+Dk9ZyhSBhoOSlz6/t5wXtxGKOE+OVA9y10wJrLtc1LAHF3P2PH1ReOzbV1i59BwQ37fuz2Ud3vtdLnrPIbeC7hi4XOxs8ylmPVuPksickL/F54IXuELcKrT6tpUneSfe5zTzLcRXlN3vTqLfl6F/2sPcs6WL78rPj+Ca+/pncKF876cjZCKxqBg3tDDnbY/H9rLHWo7RkHIBzlmnYvPr2GbZEasq6qDrtrh7IRhI2/cwUlyaP2YUG7rE+1xBneGUTpKfFZkIK6/lSBlTG0Ev3xGp8+qdoDRCj5HQToVKLDowrUaqqqy7gCASykqn8A0uMPI6h3Y79+8dy0LVSZ0TlLnB4Q3ZMOZFOnKFbJPHL77tv740F4cbrf787ftT/73/639+i9/3rbmZJta29/dbve3t1GTC2QX0Nj6rB09f9EOj56GQTibteM3b+RoLO6vWnvE8btte7sbbW+fjChBRgxZNZeKrGmSeYK+dl0+tanUSe/uHbRPPvlBOzg8UqZVMNz5TM7R5fmFjEBqZzkZ9O2O3tQRTOdZGKLnF6cyooMvBGRBMNkbnqpscclYRfY7SNPCsSQzHUR5SlBkxx6MWmX0HmHTfq12aTh3AXm/a/eLhRxlG6/YUpyrOAdRj+x7H4b3u5tLBQQINgB/RRxvrm8klXKmEsJOEIB11FwVAAhIOOPlj+uMj4/fKavOfzMOesQjO5Xxm3nKkFYQEBZxWO/Tob6iK0GWAwhKHfYUWULGAxcDTgGZSQUzrq4Sxhy2LOM2Wo01593sh7s0MC7+RwCDn5OdtUOO80/9OWRz/Js/7uHu82ECyDir0XrV8HJ+ZkZ47kkCIRURgRMNeWDs/V2QIt7faY+5R/ksjrDmz97vBIKg16rj1Cp6t659vrkGpr7TCAIs23p7+vRFe/HyY2Vaj9+daH124Tm4Y00JEgGZDuTF02fPFSSBsM3tKFkj2sKp3IVuYQq8hY6nzRo13SAk3rx9077+5hs5T7i1v/cHP2t/+Df/WwVzgsyN0itq7c/bOUiZ22v9j64Lkc2mPWToPoIg5l2Is5wt+dTWj7W9FeKEs8Sa2T4UaZ1QMNHm053XxAcBPF6BpHC89/f22+427Q8X7erisiMw9IZHgliB0GYcDixpzR8f2wVzpLMF7PuU6QgaHqUbEaR/VGtGjUuEssH679JF+QdCuwY5oPSB2s9ttq2dzXb0/LA9efYkZSFKVoKhnrajqmUKBBP7AVotU4b8zHaVUUXylYQsDL+TcbMWtOLjZy4V4Eyy50Eu+SB0gYNTIISQfbVLTTSPdbzKaHCMOfP5fpU8s6dqIwgfBLJ2r7IIB9YYB3OC74NADC0ar6Xf1hqBPWQKP0yy4zss/Rm4J5wIQSYjGAMzP2Uiy3ZyfCzUFUgX1vz88iLulCyF4DNuBUlpFggmdeOYB4kfgSz2FRlgPR0YfnL0VOUTBBQok1CpiEgh455VdxMCmnQB6IaP/1GMxN8VAKgXaDfoTSKYF6ezC2FwDaZ8DkQopMhcVEMwLurMdCymLbcGjMVD7YZ8OjFEYjsRoDNZGWiozpsu+952ZhjtYUTbqAkUgeHkNkJrRpkWdXaa5Py04EqwEW6jrhpBduSqgWVDp85rbEe2HJo49VLY2XfXc6sGk+qLnL0rzvFYb0gi4jNZkp+lDattofR5Z04KRLIGAOoe+oKeIgBqZjEUgXtXDzKukJVVmZCsfTAIMAIA7xmrfk5Kt5VK7Mdw9uq6u1+uHSHDoWwIVifACslMn15nRx1rFiqgVWNONQBg+fXfzpLb8HQQRmMoTPEaS1a++HIPRyQyMZaxeqQ/7CyvBgCqnFp26/xrBjPa7g04as/QmyhmwovgyHVcDEEaVdEjoVMe30MA+P09SJN76vn0Tga5t1U39Sxe73UfN5Adv5op7U5CCXD4+1N947Whx2x9n+XX+x37uqrr6rM+hABwcLA6J9O98567HrqeG4/ZrM7SdbU/fGnDZmdQjlk6xDK2UzdLji27LF3Wn0cJQBgNmmvqkZU1LDXWk6tlJWhcnbcaqJg6hN2ZD0Lk+DPp497XrDiSdUzWUx6PAzvT8UmfpBx0OStonn5nfkAne1h9LNPgYW/HmC2Jci2nZ5W1dwCgnmevl8+D+z3H3RdB2ZV5uSNCKVfrQcWCoHKAvupyBx26Lpi0uXXteV7iHULquTtI7+c4ABDvCDtgyCa3ZwmiFHSE5hyXRteDnSNAxJ0RiNV78/6uZMYaX5akWddWWehrmgEAG65xx0YbRxyEes70b35+d9uOdjba9emb9m//9P9sX37+SwUAfvDRs/bi2VH74re/bSfHJyLuI/u/tbffPvr0R+p7Dqv3o+qRL9rF2bv29vXX7fHhqu3srLedbTI72SrzEagwLUm32v7ugcZB7/K2xNmJbJ4Y2K+B0O+otlykgVn/qZpbyP9uboPMFIb+dYIHKnfOLHN0AKAbwcnJsRzAILnCPgioqWp582zJgJdjkOUH9+FIBBoAJyNKEYCpQjzVloHKY944eacn79r6DMLDgLSrzeAsWKvDoIZDIcjO2B9l05ZkqDHkN9sWLRYXd+3m+lIGiggNyRTKOXiU8y9IvOr/szSFfysj+5CEWNELnHcElPtWWUURu80DTsv/MJjVBo1Me0dcIhNkPnHEo4c7Dp3mmNk3WpTJUdgKkj+McZ5BGQTrauZu3sH3XPoQOjwczDjLklY5xUD6I6AOv0F2JwA5sR2wfdYGDgW+Q8DFjjzj0LzEx5CyvIwMo+0W0AX8nvWhVIE9UaAhmeYJAPBv5nFycio5PDp6or1m3XFc2X8QAARXghMqnD1lqOe0a9tU0OTikuz0Zls8ztonn/yw/eSnvy9OCiD+r777TvPZ3IhyFAWH7lmjIDkLUsNFu04ov/UJXBasJe2heiKiLRUcYuzM883btyoDuF88tvWN7fZ7P/tZ++nv/75Y6ZUxBV2D40UP99PjxP2QtHxQhhoneS57Ikq6wj5x0jHRGBvRWUOs7QvKI657nTZzMKGqnfwwXSLjzLoJhaBgfCAyyN4im5TW2HFWADRbftYAAPKhu3+xUMCP8an93jzOkTjdsq0eiBv2DdSGy9Yg0cOpRj/zLpEPKssxCIQhf9zd32nb+1tt/3CvE/mxD69fv9L30CV2eo3o6/5aZquZtloAwguQaBv8P+ZKxl0BMQXGMlB1/yDkUvhlBI5CHxAgiSBd6ivKiYQOyBbiQvtsRCBEHVTCt2O/cZR5h0ov7gJRQNCB59qGOjs7b2enlJastd2d4BoRAoREoZKoJK2idajuugh99FII1sU+AXtM+Ys6hohME/6SPZGvXl5fib/DQUCXcSo4Cy+KUAl0k1i209OT9v2r19I1oER4qThU5hsNlBVBX1A5oWNuOkk9gSFKQ8TJ949KAKBe/MNoCoPCMGM7CL4wbbTEJbCaPRA7fieVC4UTNRqrhhvv6kZ+Z96NugXXfvrS8fu8QDZknBUJtu5RW+wL22RPdhStMNy/tH+uOy2OREVkVrWWOb+cQEB/HkIp2QGUCQNErpAfyvYo8E0bc553dd5lVBdD005ROBGjvKKve3qB9TsVumiCuenehuMbEcPhZBYG+Mk49P2enBn1rPzcl0n828z2JVuczoXmOTGqo1XJ6GU+dbLruEezqpFxdQmADV4fMu9z3W9bkNVhcwBAhp5bnSQKxGts43c6toBcwTTrTw4yRMtDOOUVHZHSU0pcxrdH6YplxHvT51EQLFEy/TsQOG4bNkF0TM+RL64q2/Uz772/noEMQrhdU8/exr3Y0SSMvcpkDQBU8jPLpLPJfq51gzN+yg4LVgLnxyCtjDkEmVh3WEotVt0T9/+23vpgcAQIn+F2ZZMsPzxPELnC0j91NmMtB6LI69zfl/LfH2++jQLDr+e+BmjctrXKT9WlK2ehBNZ8VlZkNA1CngWslM84ODgCAEFCaAezqvHaqcK6VGMpJT11nNNAUz9jk3Weoj1GcMTnKP6u57iiBCzL7+vUkbmu4/I5s6rzuKzDq+7WWk3kw3sVqa6mGtV+N6Rel7wY3TWR16HXB8fA9Gf1rIp93Qie0pmh6s1Iuo29qOcbyC+QR37mu2BFLlbuvJFV95hMINZLIDIg4zNvB1rrX7o71DMRe2PMB2Uxq0Fgz281CB01qpz1wTeQnD0lANADGKmPpvrP/22DsCIAxhwhBws7yLLt9SUooNr2jVlb3l2377/6TXv73V+3WbtrP/nRx+3u+rL9+3/3b2Xs/fjHP2n7R0/a7uFR294/0JwvT07b6bu3bbYGi/x1++rLz9pau227O/O2XESrPOpNg5drrZHZefrkmeDA5+fA1SEBDDtJkPn7RXv69Hl7/uKl0ABvjk+60a9SgMVjEFBhrM5YL9j4TWYZAXUCALBWY+D2unJN3+SxWZop4mOy83HnG/6OA0OGa293X7Bu6rt3dvaEgODfJs5T5j4DENZbZHWB4uLo8Dz+QJDF7ykZeLiP2n+y3EQZtuZNDlvISGQqFehIuDUOddRFB3qJFm3oRc4tji0BAjsq0Z6M+zzY31Xjf01W+67tyGiPdn/DgQP2S8kBrOCRTWUM9AunQ8D11XX78ssv9T6cE/EZ3NC7fUcZP+5u5sTaCTov/oZwmN1yMYIHlFI4Ixm2Zti74QQBD8bBjOxvIAs0rywFIFOoEghIIHej7aHvShxa5CbWL9jHHeiwLSf4Og7XOqSPAV0mK0lbMc4Ec8XxEZw9USDbm3QPYH2CvC4csaivF+fEw6JdqpUdzt1G++nv/Y328uXH7c3bY/VHJ3sP3Hm5JJNL1j9qwlXq8ZK1i5pw2mLaySNAoIBU1v+DBNjdgWwN/oRtzZnPAK/nfwQAtnYP2g9+/OP28ac/UFBDe3Rx0R5urtvt5UVbOvMN18HaUucOeducRaCkO3uZoUZmZRdkACZKaiC0w6ENojajItCdkMkFTDwCVGSe7UzitCuR+LhsV5eXyvjiX/hel+3zSNkN3QYC9es2lji7BABw7Pnb72SfyHazfgRPkLPrS5AcdC3YkJxL1lQ3D2IjWpJGxxm4BuKe4Cxscvjmj+3gaF8y4TaWlFggO2apl6wKwTP++L5GvtWmjwDbHAcdDpJ5lKWAmkB+WIMWARDOFM/jHLK2BACQdQIAkmuCyuyZ7gY4RbLlYcL/Jdsqxwo9oWeBGMhyxVjHx7a9E8iooydPtDcEHU5Pztu7Nzjnc/G5MOf7RQQj+BOJ4ggW6/7jbk2kkcgWE4EAESyfPTs5bZcXF7mfEaSi64Y7gciWKETt3JmcaXWZuL+T7lBZQrYc5bPiS9nYCLTLBqU1lwq2Bo/VmvR/tElF/88jADB1LFccHkUzipGR2YRudGQbIl+MPcLjjHy2MwgjPi+avEttaPg7NrJ4f0TGoga8eJ4dQlOzFb68ZbyljNkpswGCszTG7CxDZUMfNdbDeIoMhSJmk/7FNoJBAFTngQOqgElGuKZzrMa3D0ENINR1XB2HGYlXzpFIBwU7SQiun1kNVkWjJnWt/pyYPkvWyD+v4+xOjeD2/hNGgAygXqNuNunsXGAkhetRnZVz3a9IsCIAsGLUFtSCf16NwGHEEWAKdl//vhqv1diL4MPIwttp89i1XomYcGbJM/VaTPfG6BBk7X3ZGkYsv1vNUseT9fMPIDS6E5JZi/ee7SBABgCMQBmOaD5fGfbxpzpd/qnXvq5znefvCgBIR2QAoLNyp5NpEkCvf5U9y7qzRhEfGc6YoI4dlRI/73ub+9M79CkAMAhA63NqUGbMNfbf6+Qz4rl7vFVuTKpT5dP/Zi44yT7rXrdpsM9BgBjHCE7EPkdWbBp08Tu8dpZT96qtDtb7uineZGdV8puL4O/VPdbZKKiKgKUvgqWe76aOkCOZCAB/v+qbuv5TR9l74M9IFl1iZCezBAs8715iYJlPXpF6JqvsTrO+dU+rbvA46jzqPViB6Cv3oWUwnXnD+7wH/mzXV5POJnZ0ODP8261jp/p5KovT8dYz0WWzkwGOLjrRJvJ9klXrdDIGNQBQ37uyHgUFUmUr4TQ96CY+4cIhxDN05ovuHWUyIRXWCQ7cBVRxlY+m88CU8rZoA7faPrCWzDjIonmsVhbESSxdF6wT4p6oHWAykDkJAHg/hApYLtsG8oAt8HDbHm4u2tb8UW0AP/ur/9L+zb/+VzKG/97f++/b4ZOn7YFg8/aWjOh2e9fefv9dWz7etZN3r9pvfvOXbXd71vZ2gdLftdvryGbf3QSJ1McffaK6aHqaX1+dt4eHy+w/Hj2nIaWjtODoydP27vi0ff/6ddve2U2IfbBBh6G91TbmwNav29ZmZINMvCW48j3Z2ehqASmgWqqZ2byQ/40yrtCD6DKy/mT8QSLQS50MOQRv+/uH+hkyc3cLU/27dnF52jY3o9UXxi2ZMQIIZv9X7TY9s+9u23ffftNub0FHbIu5m9KKtSXlSxlsE+N/tLE2c304+w9B9jwLNnIjE8MejRIKIwBCp0dZxsP9QvX6rOvhwYHWzWcCpwXSuMtL+s9T+0ywhox7MOxjM+KwffXV1xGoxhlOZwAnnGy0s9qsG4Y8AQAxtmfZBjLz9NkzZfLM0B57MvqAkwARod3dTWQuCVSotR7lHQGd5udxZoMs0I6adEiiBX2X2x60/nYJRbcX03lCLi4ucC4IogTsXe9oBAmizRh/AqodmWTOynye5H0L5AIZ22jrs+329PlLdbkg+89avnzxQi0CLy7OFOAIPTZre/tRL80ZxWGHQJB1px0iTOnLxaI9OcLBwmm7ldyaTE0BnSScDBb6RdvcPWjbu3vt4OiwXQP1B/FwfdXurq/a/fV1w/uh3hpkhDgqkpwPWYBzRWuYSTAHO6RDe3Im2fWzMxafV/JyPbLQQaiIHRg6Gz3Fv3HOhJoB6UO5hWDcD8piy0EGvv9AJ4DIPKvkLu1znoODJ7003wgHlX/TGjPJNRUk0//uhAbiMzwbJ5rvwxUSiIt4lmDuiUIx8eHarLX75W1bn4dyVenO5qbk3vdi6NXgA1KAaVKuzPc4a/zBl5FegstGSZ4mzgLIJfk3SAU6fETihS4ABLajSwFEo5wXHOMg0ov1RG/o2ZQvqd1mnGHKCOz8S07RJfhQGgslO1s6d3ShCF4T0B9LkWZeXjKGQAdQFBblOVEK7XudZ3Kvau6ZFEXmWN/Y17UIsoIQylJXgnc/+b2fKkhHEOzNm7fa4+BlGsSccAEgh6yn9QWywXngvKFLP/7oo3Z7f9devX7dA9eytfGpQaCQ+CXo/kf/4l8uibb4ohaUzpGHJICK6HI4wzYQhsMVdUT9oi9ZDibuljqhOEuLHUWr3F5n3M6GjBiWxOLHeIajMDUuVxwMGyr5edeNELnq2YC8+NW+JEwB26crjn43Qnvf+1ovmgzbgt/FusjAzJrwqcFWnSH/2zAvXTql/V41Sm1YhgMwnIf4jA2rNJjSOI7DZiK8YfzZ4LHx052KicPNz1dQBG4jNa3PzNogomc25IJLYiAeNP7MhnVW+BIAUAYp6+SmhnZ1KD7kYKNk3YKGqJ3ns+JkTAI3DgL489RmctA9TiRRBmmZa103z5O/DR9nyobquu7a3+kyVEi86vp/KABgYbRMVTnshnFe6IZmSuGs1Kqb9C8NXWLH5WwOGRudH0YAYSI7E0bT7hiodCQMLilZt+0qtfD9YJV/xBxY4+Cv8PN8WdQAgAMQDqJIn+TcfWlUFIPXVj8rWW3Pd/U8DWdl6uxUByS6nQwd52fFeY+z4guvBll8hoa+CsSG3xVyGrwiVQ6mMuHzKDhctmLTJbZy7sb4qhPX9XYGBGzIWY4dhPLFrO96rolkYv5at0QB1bVancsINMq5nei0sTfD6RPhTl5RXo84W7FOrn33fnBJ1zl4LzxPO31TR9bf9xg+pCNWdMxEcH2e617GR4ajWnW+96e+t+p9t581Z43n7H3p8y2lQ9P715mQLtMiasq+6kmyJDsqEWpTGdcYYanP7Ifv3joPO+e+O01W1e+sgmAILpbVwKfmUcqwBufCQAg5mB+BJ8pKQt48LyMYwtAud1MGUNAH2n/X5xdOIm/je+ixEhCfosYcAFjR9XnfTuWHtVKdOkzwamf52OZt0fZ3N9rF6Zv28//4H9pf/fIvlE36u3/374pwjCzr1u62oObf/Pa3bf1x0Xa3Ntr333/Vvvzis3a4v9N2tjeS4zUgxZfnl/r8Ry9eyvn55puv1GZwc46RD7EUsN6ZelQDr97a2YnsqKDwMN+HjYWxzThl5N/jIGHgBzEVmSfY40NOsc+CvIwyJ7JOrrnl1+4WggpzJpR3qef9TpCpBUP1Rru7XbTrm3vVdz979kJBABwg2t796ld/2Q4PIS2k5RbZvyDdYyxkyHg2v4fZnTkvHu/l4Ap+TUYXfgNl3iJLBzlb2EmMxR1KkExKCXAGoz5YDg9wd7Fsr2ncyBD2ImskluwWxHw4aAQAQAVY/tTuedmU/b++CeI7nAvKF3BgcI6Pj08kG6wtmU3sYQcmcGL5Q1Y4yNMCScraWafhfHz6wx/KoaEGObgAyIyGwxb3fTC08zfka9hD0dYsSgLMgu4EGM6SSyqkR9WtIciwlYXdDHs77oUgvTQKTk5XEtchI8zt9BTCxTVlG3E2TfzIXBhfMJIHOkJ33QwndFtySQDg5mbRdveO2ubWruT07PxS4/vJDz/VnL744rdamzkw8SROm23MgtxP8HBaqB2pHee333zdbq6u1CpN/BC3BEVgzg/UC+dO63h3p2wrz9vYgoMAZMJMQS+1TsQ/gMme1pgPdibDvlIbNWWsg/vHfGPMz3a3ZGQZgRqz0vP8br8vw3dg/cI/iSSA9G4isVRGk6XEvFeM/tn6rtvJ6jwT+kH3U7FTFABo1HozzrAVhDCYz1Xz7w4IunceYuxRIx8BKIICcScRGBhygQ7QORKXxrIt1kBSgBSiQ8JznZvzsyilkAwkuszEs77PrUdD1WQLxEbZE/Xt6Ksg0mMtCVSwfgQACC7wDn0Gx3gNJ3hDdf3MLfb8QecZHRB3W3AeOFHm9t41CUFgSKVABEgMs1fXkCidQG7WG7wSG5JHkExxPwRfgoIwcGMkaon5ElwRIWHyIUBaqXHJX1gITXJ1cSU55twioz/49Aft8OiwffPNt+37777vtiKJJgIEOPcgYuCk4N8uUZC+PIuSnBcvXijA+P2r79u74+NMYEe3CRA/Qly4Pf3f/yf/Fw39wlhLPzwMejvlWSP+gQBAvSC7UKajY2WqaE3CmtzSxBe7slmZnfiQIcnzQ7jTIExysw9lcnQASqbb0F4bVlwAds4QED6vmrECa7eR57l4TBNbsP+nFGUhBZKRpGxwCYiUum07qMw/LpJADwTRzigjeP99g9Sw/o73B+JgOHGUathIrZ/VZZH1jDWr68umGrjVoZkasFY2mov66SY/QRlDbQ2pPUS5peFmJ9FrESRWqwEYG4SjPur92kutl9AloTTt0E8dPMtelU/NKeXb/a6lkApSQZ8vJRc23qcw0CA3imiiFaxlzmOJNRhlDt2YVq/UVYfGfdW7g5JBqiqL+o42DsUZHBQ2THin5XwEREISwuFeRStM5cnyMBT0qMmtRrkNbn1fQZ6s58UBmZf+3pNSh7EPEQDofB8ZJdXvXatb27KZx0MvzABFlvuM+rvVNm/1HPd5ZSrQzp57xHpudvR9HkLOR8ShrkHIzGoXk/fWKIlK48xHFNxy4YxZRWH4LFvevO9GWdRgoQ21LiuTGnXrGT2roCy85/zczp/bBSHLDoJZVqyH2WczBlfZrmfLclPlqs6l6qrgCvG6xJ0Tc1otdbKDZr3voIXl23vpPe5dC/I+cFCmjsnf8fnz73zuwyiLOsipM65x5xcCxbAafKmBtH7XFf1uQ7GetbonQ9fET6tu9p5r/AX+LjlJJFadb8jv4IKpsqL9zHNX31PXyWPseqroRL1HXB6w2w8EnfcllI3h5QHPjt8NxI/HGjo5gtpkgup4nP2flpO4rRTf6/deGsO6G61bJ8ScPNt3nJ2hvsdS+6vkxDonSbhb9bXKz9RiiVpto2yWbRPDcaO1y7N37b/+5X9uv/yLX7SN2az9nb/937WXH79s+/u7go5++dvP29e/+U072N1pn37ysn391Rftyy8+V92z2t49e6ZaauZHPTaO/5PD/XZ5fta+++4b2Iba5nytbWdmCUfmLEnmyE6TvZWkuiZ1uVQbvSDKu5bTBMkaNfjsS9TMBpw+OEBiz3AK9g/2ZPiTFXTHAIjwyGBicHLn4FjhyLgl2ubmthy++7tFu7qOloM/+tFP5QCijr744ov2688/b/sHB+2Hn34ajukispwE5l99jwH8KBj3nXgJ3injh7F8wHg2t8jPtr29A33u5PitWmXhtkYT7aYVAAAgAElEQVR8IP7G0ReLfNYyU+LEnsL83yBrWwvyaDk+wIJV9xwQWXOdYDTjxLttMJ9VkOPuQQGXaNkWUH/+jWNMMAZ5xrAn89ch3cxJ5QbRxgydiwGP/mMNeC7f+fTTT2XIk9XDAeEzODvILtlDO//UBvMngjfhlNw/3AaE+SjKJyKhFncVzwj9F9ll6SPWSSSC251YWIKSde5KcIBkUH029fj3YT8T+JrNlakNWz8g7PwRvPzqKmqN1ZEJFAb/xtHaaucX1+3q4rrt7h22dSDVLWSHDOnv/+THCo589tln7fbuoa3RFnDvoAGRjrEEcS0Bk6PDI50XuCDYWzL2j8t7OUkPIt4D0h3M/ASdaLHHuh4cHkbbPUgJyQDnXQSPAO37cP55nrihxEJ/o/aDIAYgMURN8HNk1ckgB+UJUpB95vwEdDuINkm2ClKe3TlUBnB331HGst822OMogZG+RrYc+E87ms+pq1Fpc025GQ5snKOwR/nTnb0ks+RzyJ32gyC/mPexUe3MzrS2lhl1lxAPh8vFQsY2tuZtbb5sO3vIzHp0zQDafnamvbeup8a+34OJ9g0I/p2c0RCxNdXV7+2GU+s2wqwNJUHYlOcXF3q2avm3t4T2cJkLcim/IX0r+1TmjWAfCCoQODBnjkg+6U5yF3uvNU0+EPxSlQbNQUdttlMCRzf3bXd7L/lJ6DoRvBSG4EcJVnRdYX1JOkfryWh/SqkBshKIGQIYEE1eKnCJfqDkBYQLSCEY/uGN8f0EMoJAKDJE7T+6G94AkArivFg26Qh09E9+8hOdkVevX0Wb0rRWQAiI1LQ1dWbR3fv3/8kfL6vzabh4ZDZGezkbNdUI86JNDQYbKXaK7HCinMwBYCPuQ9C8qWEUwpPw8oQH2kDweHoWoDOaJ9dAZ+getdI2UEY2zUXcq5BpG0t+14fm6exEGDLDmQtDMhxzQ1xsdPh5jrIyvw8ZqfV9Yb+vMpXz/RXoLhdYqee0Y2iDR4ZkcUSnhqUMTzmVkRWqxlk3BFVykEiEteH8Tx2fajj68DvyNhyXCPA4AOBn+L3VUK4GuwME0cEhLqnqhPj51UnxeLqhl4eCwAHv0V6k0W+kQhik9dmWqZG1lpmRzm8NANixspynRduDM4yxrrHXtEJluyPQMe/DyFY2bLnqUFquDceTfHTOgMGLEc7CqjRXWfdvLB/8d5UFz7e3j7Gjnu3IUHzhc442nquyHN0rxELcs4MlM+4sooNndjpMrVJg1RjIHwoAVAdidaaBk+syXGDn0iUF+dHltrSrq86s5lfQQ3WN/HzWapRouP1asu13UrGxN9XZrOtXAwBVB/d5uPxigtKpc/8ACrqfGweeKqrAsl33fxoAsI5ZcfrypV035xmq+ibWNupO6xwGmiNGWx05r6+fY51QZdfvtCb3Z/3zKtv1fPjnDiJjEUegbdolJksrcr1xrlxDaz1ex+N18e+8pv5M/X3d++ldMx23vwcU1X+me9B1yiS4rHdnkM16ymtd9ajlv8q8A2RdV+edF47HKOXSuuc5G98PuGR9Xr33YseDZXqlNCh+XE5azLjKs8ZdUFb97LiF7ArqLO7pOlc9sJ/HoQZ8HgLaMIL08V0C8JHNAYrc0UyPEIldt8e7q3Zzedq+/eqv2+nJcXv65LD96Eefqtb/15//VXv3+vv2SD/77c12uLfbrq4u2tu3r9rF2Vl7evS0/a2/+TfloLyh3dPJWznr8/VlO373Rmzn1Em3xUIOMg4lQ1IrNrGtx3rAXRB3RdyVGKTMk+yTnWscUWQHox2nxc5z3KPRZx0GamczfXZxlPk8hjR6wOgQHKXbW2qKN9XPfbFYtvPz67a7u98+/eGPBQMnQ/7bL75U+7fDo6P2g08+CUjt8lFlD2Sz6FoQcGkCVQ/q4a6OZ+utffzJR+3lxz9o9wuymtTX37Sz0+P27u0rOYKzdRWutvn6Wjs63G8722Q2IyAQmUHKAh7bArcTYsN05FQrC7FaEnr5XHQSQKDaqZfi3Ec4MOSpCQkAnD8coCBpxvEXu3vC4lk/kymad4P38B3IxlzX6+9VvcK/Mfgx5nkzgQ2TaZJxdPu2R4I7ezsKADBXMqeRbR7txXgnTqbsnxaICRwV1jyCdQutDXcP74xym1nUwSeXxNHBUQQwskWbCRA51wpaJOkhdf8KDsw2RJw4Uw11a5fnV22+sd1mmzvtDoK7xVKEZk+PDhWkooTi5Oyy7Rw8aX/rb/+d9sMf/Vg92X/z+WftAacdgr+DQ5EqHuzvKiB/eXEqJAgoAEoDQI2wLqzP6dmJ/o3Mqb3e9pb01PXlZSSA1ptkSWd7RqnKrYJ8SzK2oDRmG21rd7fdyREnZLHWy3Rsl+reWAsCODn9SVg39GlkY90uks8T9ECGhCbSme3ZWL1HyI7sGlORnpZP634CANLDhv+r0xf3mANUW3IwL6+uwuaN3jV6WwQrIhDkOnmz+XP2XcLikhkCAFs7c3USEf8DidUs9+i2UwYSJcPZ3tklDBBksl9us0nZAWUV/A87QyR519dqayhH9z7lXonMaOm8A1S/EHMKuSvdN8pHY+xRHgRSgLF033QePBWsmfZPhK9xno2WQb8RfDs/u2ztEbQQAY95uzinBAWug+jwQbBCLS4V0LuULEnfZhtKzgbv4rPwAKAfaSdIVh5Z43dn52edi4JxIhcRXAmOA7UKvDhXkAtEwHrqbvaLM06QgIAsRIJqh5p8IRo/7UdVXjJrm3MITedt7X/6Z3+ynBqdcXmO2lp+b6O/OnrdQSnGJ9+14xaLOLKOJpThWXZ+bFB2A2zCVm0DMAynhCaVTCY/Z0Ieoy9so39DIJKcLVvaVMNyGIa/2/n356sRVo0YQyxlpDgjXjIlcgCSF4BLsxpqdg68rtN3ydDJ+sO40yfZnMJMLAhKRrfFiAlMLbNCH9o/BS+qwyCHPmrGvO71fR3umuUVCK1RDNPAgsfdZSsvSc/PMhIs+qutuJxl+ZAzwvOc4QZmpeFXBzkqODuEuBrjdS513oqCQ8CjvsqjVQlj9Vi89kaWeD3rfo2A0oBn837vA/OZZueNDOgBjg/wbWisH2ASDyK7kU3zXKshXuc5jO0MamT0zetcZdoG9HQf64WjMWd3DxlFiaCIbGCclrr+1clwCUB9TzfKSy1bRhLS4A+j259jvJEtHM7i9Hme03RuGguZ21omMKnvrk6aUS3VCbUTUHVXdTTrOIfueN/hrWf/d+kBaye/v8pfff90zVfOd/xypQTB+sfM1j6Lnkc9g/ysBgDqftZ193h8fup/D32mb0t/vOeIFfRZ3QPeX9fXZ8bjmK5df24GPetaVAfQUaj4PsbTCF6l4OU5M5lnlCbozin3kvULf9dx13HVtfBdWfevyqt1cD1DHrfXG0dlKtv8rq6N123osoFc+9D58898p9Y7v7bWs6E51REabyHirLJv1Ee9S/ue9kCfvf0sA9ALfncAYOiNgVbUzzKQ6LWQvkgSN+8RBmudn+/v+rbY18hgkj3jT5wbbI8gwYtWZnE7rK9BCX/T1oHoz2ATP29f/PY3Yvr/2R/8pN1en7U/+zd/2k6PX7ftjXl7+eJZ29/bae/evmmvXn2vLOHHLz9pf/jf/KGM8a+/+rK9fvWtavUX97ft4uxUsHw8KWq4cWR67S7QYojwknSN8WrP1sOw39vZVQYM41CZbrX+yx7tOCxaM7cdjvv16bMngudHzXoxltPecZmnOT1kCNMaj8zqA4kXoLlk4CChgxgwjHvg8/8vYe+9rFmWXPft670p013dY3oGmMEIlKhgyEQwGJL4IqLR+4jmYaQ/qAhJIYgkCBIEB26AwWCm3bSp7vJ1vVf81trr7PxO3aZuR0ddc75z9tk2c+XKleeXiBY+bD/66CNHy66vFW178fy529epuyIyKLKLk3jZtne22+7+YdvafaT74sBdXZy20+M37fLi1H11eS6GBACAqylYz4B3wlg+Ojlqy2srUvxmjHH2FKEVsOvAzdhvPHcA3LSe+l6BqJ3Xp23ki3NE3SIM1ksAbmxMDM84GmFSxjbgszj1AADcKwJqzDVsOQAevgzSDBV0bDWJ38HkgQ+hdEafv6kvDnCCZoTz8a0qHzBiWg8rjv7GPvE6ddlL5hLjoiojODHQn+/u2tbmtnK2lTpyduatcokxdhSXPGaimzyLfhLoDyPkGrgBEI4HkF630lY3KW14pxQKHBhYNAik/faLr9rTb160n/z+323/4H/4h217b0+sgE8//nV7++pFuzg9bocHe+3Rwwft8aMHAovevHmptUYEnzHnf+bOxQXgGEKCsAm2lUbQbq+1V50dAxrx/ivKB6dp5P3TBwBSt1fkYZPtsMLib1fsBewdt/57xP0YN8ZYfdbTUQbTd5xfWSNwC1QScmtLa0Yl264NknqM7KyqIkKvcgHIhDOc/Yy5I4CGz4iB4jmc8zfnw9qqQSjmJ2rzAnhwfLsAqwNh3Q7u6S62X70OSJFI3jlzhdx/qngAQvH8nFej7WF9jRRhRDjZq2iH8tsJNPb0BoAl0hF4FvPOjKSbtrGJoOSyIvU4wLq/ABGfwTj13IN+tlghrDRALVdhkKhoZy8AhtR1zUyk7TjDtIlUFoOZzHkLI1JCkvn/9s1xu760zgkbKms9Tj7XAXxKCFWaHmYAMH/YdxET5Bl51vrahtYTqV3WH1mXkOez58/l4PNeOP9m5JhdwTjw/qx33l9aDIDC+CyqAnPRPvjgA82VTz/9VPMJgIAv7XdHR96/vLAdUP7H//zfOLZcojQ+nBX/nOyVGBU5LMf1cd4W6xTnkIzx4skx6ksm8mCDMubtYgmgPKMavTXnkgnE/9XZlWGcUjSJvlV6t+pzLtIq5wZqNU7mBlv9mfYFSRLa3iPStS957xjZiqxDtykRzLzb3DitbfDfXOonxlkOplovew4A5JDhXpPDPcuPDOND49qFS5IikbZVh9KWmA+2BQBgVqIuc8pRts4kKZUiEnWv710N5Tg43oBcqSDvEEO7325hqnYJpwUDuBrV7tc4zXbwTfvrm2GnEaX/KwBgwcIxR+dror6z0NVS8zt/qw6M1khJAVBfLeTLjrlTAQDNNYlhGQC4z9GcOwU5LDI3FWlD26MzILJ5Z23UzVxreBEfm5aBoxxDxE7XTmrRi+KTi+tK8YTCUBjrcmpD0ZLwjpRx61T/Li22SKEfpUOrkxd2zoLjxz07CFLXwdyJr+BZDLipjT1CXOfFfD/JHsg11XGvn3l3jvouXj9+87r3BkQNu6gOT3UY617XN75pvmSOam6UShyZq/lsnbtTPfuO8FSWTtpX+zh9Wdf5mAeDAZBnjOsyHxZ1Be4DWOoZU+dY9l59ZsaMyNoNZTBtT5pMHTO1SQvTjhFfEfWEdh0SybQv9fOl3iPrtPatwZbFeV/nTl2T3zUmGbd8LmJhdU8IADDOkS4Y1Rs+3ytyxtRnTv3av8nZkLSDd66dAQDui6zNYVnIDghAE8CwO2BTGoZ73vyfwtiZj3V9j3nOf9pX9yqGtILxw86wIVzXJG2RGB+Gds+jliq2g22tH+ttTYJUq+328qRdnR+pVN315UX74refyzn93R/9oF1dHLc//qM/aM+++VLG4YcfPBEIgIgZis1MsYuzq/b48Xvt0aOH7fmzp+3Zs6/b7fVlu76kJvm5ypBhLKO2Dg3ae4sNbflVHQSirjURXAxvorvUFKcmtCmtlBHsBnfP+aZePQ4T0UuAAM546NIo7/PuGJlyhKcAQ5SuK9vLoEhSAdoSOfWosOOEocJOlNO131+/OVEZuZ/+5Hd1T4xUU4jdD6LLrpNv7Hz0MP44t94en7WNrYO2gbAgZQqXiMgS9UfF/07O4dLdtfQUYP/bETQDQM720du2vrXZNrdtZNNm10Mmt9piWT7DbT9hwKM2HrvK/YBzEUZXaNsuU0r0EtsCIcM4+tkjst9w34gv2omyTZJgAp9NGWr+npQBf94aDTgFAmqVx4+zZoYB0UD+RzMAZXbGlPUjR6cHh3A++Zl0yog+xmGFxi5bcFrzBgAAnWgjc4990Gr8zAtXMGDMcM5IU8BZlf0mnYZVMULQpjg5QwCQtIxNpXEsrZkB8MEHH7bf+fGP2gbpEaen7bPPvmy//eqb9t/9/f+x/Vd/779tb45P2tHRW4E9X3z6m/b1bz9pD/Z3DHY8OFR5tJcvnwsAgCYtkbabq+Z3uRTnQ2XUVlmn68rzh0Vzi8Ben9MqI3lnZoh0EHDIlUm13IQPYfcDbsGeuEKg82IS88NhY+xw0AOmZV3SjfQF/cM6YC2hJs8YM55HxydT1Qn6FyDF+86N1p8BAAeXRCWXEr6rL+DgOY2DVAPbGUTUB6DjZyvqjLAeJeyS6hMx1FqNTdpEttv9uVUBGtkX5WM1UgLMlmDck+aS+cu1SSOw3QkbcrkdHB64sofSx/wurDfGm4onSn3oez4RebObbpUCwFzGWXaJSJzuM7N1ejWmhK2lS4Yd2gHOanvxPZ8V04U2IpJJ6Uoc6s1N3Zt2n5ye6FmU1Lu8uFJaz1IXnSStiWtIv8laQhwwARPaT9oJzjpzAs0J+uVEgqFoCJgBwlpif0UThP6Fts8eiOOOHkKCapwTKc0odkpn0+8f7uv5VHLg60c/+pHG4je/+Y3TdJjry9YyYY7YjEEEEfZwa0v/9F/+4WQ7xmjwvzoyFyjQOXxzUNKQxUiD6eExLGmYckoncMF5ZcMJsfjI4tciUbUayTFMMpiotIISswlPOgM9BSDGczYl7ioEU1HrIZKngyhRQD16tOe7jI20N++hQ0Kf7KVUZvXP3zGMJR7irzAk5gZyNWr5HuMjeUa1T6qTH6eAv2fhp68yMWMATffv7dDBJEFD0+HzNcY6zoh1DvjS5hijo/dbjE31ZM/n9UxapKALDOniU3mfakDXqM2CYVfyXE1/Afn2uLHYJ6OtMwEWjfAxvsNJKfoKPYINCyBjO+Yq+Z5+79reRPUz3yqwQV9oI+6RjCiQuu9MQ026QdaN+qQwPSbwJRH1wtrIfKvGfp1H+X4uUJi5MK2ZhfUwKn4sgBV941iY+30WVxV7jVtSM/rFdQxqv2dO1PmceaPPdAEzfR8QorNU9Jku9DfaWRyMvud4jkV/4V1AopYBzBhkjPOu90VTpwXSa6vXfq/7Rt3r8n3WV+b76JMZI6cAlWlTnNms9YUSaN05qs/Pvad1WUpS0jcSGOqGrlkA7wKk3ncH02be/gpqTGNdSrmpb8raHOeMz4Pvmr8Tpbrfq+7/6f/FM+vdvTv73QDyFhkzdXy01xWQsq7TMaf9+Wmf6X32XW3ztYMZlnt6v4jT5Le5b9zynLoP1/VUAeAYYtXgzOd8H4/tlPBWnOnvOutyPk3rcpr4/iZiqfPP12O9jq8J0+NLbS2stilypahUWBbdwSrtrXtwXZ96Vn9Arqnn2Rzoqmt8jLcp4nX8DSDGEbSYltsu6UNFM8lJhc6/2q7ap3/7i/b6xdO2t7sl+ubrVy/b2clx++gHH7Sl2/P2V3/2x+3LLz6Vwf6DH3xfZeEw2A4OHkhV/q9/8Us59oeH++3o+HU7Pztqd7dX7QqV8tMzDSJUWSKm2D/kMFuJ3ukdUboHAMAYTuSNPHZAG+jVNr4velSfnHhE+JblKBJlx1hPWblEoF2yzI65nWIcZ+sGWCQNhw9GAWXacIBd/g11f35vh4CoMuc2Nd6v9A4f/fCH6s+XL18KICA3mLzxq2vnjUO73tjakfOFkc7Z//rNUbu4shI2JQGJ+OP4r9wh4HbUrs9P29LdVdvZhibsvHjKsUXMMOUByc3N/FZVpdC7UVjv53Tei7YCnEeYjbNPddtT6q478Kw1Kbxf38r4397a0jVE4RVw6CmWtqGsv8C/ij52jSoigNCPravg8U07nUN+KQCJf2V39ICAcrbX1+Q0AgAAlkhDoqcepAoAjqPy8wWueM6njCIOMG2D+WGALiku1gGw4B+Rx65Sf+bIrPcYBwVSyUEq90qF2GqraxsSTXyjyOdme/zow3a3tN7enl22o9NziUH+3k9+0j54/FDz8+f/6c/a8dll++//wT9sDx5/0L55/sKpCltr7W/+6k+1zg61xlz+EIFLADJpIy2jdUGlgmOJxdFYBfAp2dlFIu/QtOhgn1kXS9KyyJ4lVkSvRMZcRo8A1G8J3YMrnEDE3C6nahGsE/ZcgTlodEhU0alPchjXcF49F3Aq93Z35SDinMH+YC+xYGLTuqAfmRcGJ0iXtc9D+yRU2VNCAM1g+7iKhlkqONZibkQksLMKGE+uVSoMegpFxDwBBYAw7p15SlnDCmKrsoRQEfy7nurc2Tpilag8qKtPiD3ZWSkurXcgp56gG2X9ri+dhnJ+ei4gQGuBwCl2uMTvKCHa1xPjqlKVrmYBmEm7zAJwGhd9Lbt8zZT+2OQGRwzM5byy6GEEKpeVagAgwz0BCOmDx48ea+zIyW93iGhC3e+6HREi7+KYYanzvowre0wYPIwHuiAwBRjj6N2wPwBgMWdfv30tNg1ghN+vC0DKJ0HUseueSdhyoz18bHbCs2fPxO768Y9/rP776quvLGiqspIGkcQeQhOgAwBimvznAIDQnucGbQzG5HDaoa5UdSOEQli6k8c9IogxOTXkh3RhFh/EPQuwR4z1mx65SRtiyMV4ZcN2hNjPiiJ9Pht1zQoAZIPVRK057d2Jn9k4Cz8uGjPDga8AQG3zfYaVjE4WWBHOi7GS66uR58PFpSYqzTwHRr02EcO5A1sBgLyQNv4aBepRrtr+2i4buQYA+F5CG70En3KU+0aQMYqBS45/dXZksPU0EPot82nMq8F0SL5QxmyMKxQkb47Jb0zuzrttTuTeb5684yClmQNsrnxVAGA4Dkb1Y+jHsObnGMk52HNNNm8OA5ei6XVd+2cyVlM0sUcD1AZEnErJNdxqjXNhIAhyKnnU1ZEeDsoAvNKegHKhAcZAzjvNDepaaisGSP7FSJtK2IRe3oGwjNV8DSTyiYFvmlTW/aK2ggzwniLyjoMxVd0YtOw+utP9dPhMYFZo2YOe7ckw3JGsmazxeX/UdTYZjJ1SOp9z2csyf2pf1PvcBwrUDaf2TdYQ/7LPaf7M9si6nnPvYWzaXcw9mQc24s3gkIJ8F3BKGzMHc4inTwPy5l55v2nfKUwWjaOSd7sD2kFa5eR2A/g+BzpnwrTvlL3K+48BtozFfHzmfVfnQ93Hp7OlACB1n/Eek3QbP3esNacN5H61H7LX1H/TF+P6+xkA990v5+YCADPRoPSUsrd5nKsD7+luI72+/xzgqv1Zxzf7T52fyb6q7U15PvfrbL355sbZ+3mzuKf1v3ctAPo20fxa4jF9ESM18ydigGl35oj6LClKC3uo56bWQjeWA2xP+zPjLZVuAwAZw4Bi3k+X2931ddvfXm/nRy/bH/yf/1t79ezr9v57j9qPfvSRDPznz74RALC/vdY++81fta+/+FxiaIcPDqco0Q++/8P2+vXb9md//gsZbCjeX1+ft/V1qLp37fToSIbySqOs1WZDFA1DE7GyUPQttka6DrRQSvC5rjVRvATReRlFb0+O5SAR+bcRinN61VbXsN/8P5/DYOcdpR7O+bRmY9qOjoM+tJe/4xxyJrhPXUbZa2+c6wjn0afk7wN0oHhPVOxtL7u3oUj7ejs6OW/Xd0vtvSffa9/74Y8UJV5GbX+PyLZV1BFte/PqVTs9et2W0V+4PGtnx6/byh05yRcCABA6PLs4bWcwC8j776LXtRIVjj0Ov2i8zAWJ1DpKyc+c30RlmWu0lb4kSkc5R0Xmcep7FNygqDfB3Z09Oai0lXkQgTRH4h1lpR8l5lW+TA02OyGR/+1eJUACe+hAoF/QnavYAszfMAEsULYp+wPBtOxFqTXuMmJWrY9dNMomoky+0fe6MDCtLM//nBX0EX2DYwOoY7vf/4uxoLrtiIQClGy0jc0dsQAur2/a1vZ+++iHP21rG7vt+Zvj9vLNW40LWhkAADeXV+2v/uqv2+b2fvtv/v7/1JbWNtrTZ8/b9vZm29teb3/9F3/SPv+1AQAAIwuOmgJOKsA6qvBX5+346I2rASzfKvIPs4X3hUa93P0S2dUC9bCpOrDZbSvvAwYAzy+u9J6kNABorK1vtVev3rSvv/paa4CKBNpPerQ844BTytqIRoJKI15eKfpLkBK9BMaY8Sa1ICUhLVTudACBQ0rDMd1f4n4CA6gmSsUPUkyd3iEbIXXue4UBnH75PIAKYY4qgOd1CbAjhXhE23tVg5wNS2JOj+pQOrtXWtuA7cQ66+ex1jmpSV0Xy0Fg1nqTcw0ohfgm15+dnrfzs3PNIYFcgEgIJAIIwBZQpQ3+dVqLQUb0TUhjoUyi8//pg52tLQsVdpuG9inVBZZHZzsAJHAP8uNZP3wBcE5puXonBEZh7FBR5UhjBrOBfYE1f3NNWUinNDnH3gxli196jQjk7Eyb4QsAGF0JFIUBwDwjJYMUGvbWABHnlPOUuKHHvdPe1FbahOYBApXMA/rywaOH0kvB4WcP/eH3f6BoP/NJIEgXYMw5iOggEwb2mNK0/sm/cApAjfz4MPc5PU2AcmhqEsn4co7YiHrGMBrigTEmbLTYTR6GjGt+D3ZmnIHFVIBq8GhD7s4j/26us0FFfM/5StWYlNBBVxhOcF90QtFRRj3OGDD3ORpBr/hbNZY8KM4Zlz2j1x6U7IXdfPaDntPrmFfHLf1V2+H3NUoVAIDrYozEIKnORu5T+z/9Uo37qqycKFel3FcwIIY4TpM3xZF+n/7T2HbRRpWBXBogUMZdE7BvELUyQfohfcy7VgCgGmTVobCSvyPGuaa+f+6bSNxgefT36FRyvV8RvNOqmNgrBgDyuwynjOweJUABtD4/fcfvvElYk6G+Z66pkeqiDi8AACAASURBVAbNq14XVn2R6H8BAEa7nO+lw7sv46mfF6KPYWSMkp9xDqrjNAAPj1Hv1gUgbsHY1/qar/dB7Q4oU/vN41v1LOLEzym+nYFUSoDWZSRHrL9jDJushVyXd1t0RkqO9o3fM85SNvE61+pcWljGiuy61GkFhEagcgAb9f1rf4eGnLVZBS3vm2sZW67P+q/zKU5SBS8CwuqzhQGQfN6xLslp7vtZSVPSvjeh+AaU6J8ASgEmci5ofhR14rpWRE+eQBlT2bQXdANi7nDawUvlhAEWVmD5vn227lt1bPLsab8q8Wh/pjvHfR/IOwYAWCxrawc3ANj8rIzREsM67fiuc6HO1fr92L8WwQI9N4u+n0ID3BzCnfV59wEA9ayp/TY/i/S3hVQKGwljX7UVgSPlz2Y9L6ZNKW2A9d8zM8LbmM7BAD1T0s9IgalrInvgNJ86mFTP09gLzMdqF8znh/e62CbDPhh2weAuZJxlA4mG7Tzi9ZXWdlD/f/1N+6M/+D/amxdP2/7eTvvwww/b2cVFe/r06/a9J4/bk8f77dsvPm4vnn/b9g8eifqL04V684cffr89f/aiff7bL9upHDycKYxFqMhXEgg8P7loa8tQO1fa+uaKDOpUM3GOqHM/aRdiXwyKFM/XEMu7lENrgUZy1k+lsI9zuLXFPSmtRg46zqLZXLE5MIaJXkV9HeYBxjUAA+sxQmAY8XJEJKRn2nH+Lie3n6n8HnG4COUxtpeq+33VllfWlVZBwPX86q59/6PfaT/6yc+kGbC2udW2d/fUP69ePmuX56eqjHB3ddGWbi7bOSJwl6dtdem23V6fK2pG9QCEBKEtqyRbnyvSUphK/5oNaoE2xtQHKtoAEe8inzh28eoKmgqkHyAc5zxi7osjl/QVCbhR072XsFNeM1G9HqW3oJpzg2tkMuBscspxWOhX0YJJOekq6qYLmo0ZuxZHwcKOZrpCt0ZhXKXuOuPj1auXna1h5wocMetJ0fO1FTEtwhYYPgGRZwv6cSSsr7hGOgCAglQ9NUHCa9CocTiYD/rMetva3msHhw/b1c1tW9/Yab/7u3+nrW3tt9cn5+34jBJuVyrB92h/R2yXjz/+tG3tHLTf+f2/2y5vWzs+PWs725sqs/nJr37Rvvz4r9v2+orLOF7DaKEk46Xsp/ceP1LaB+kksD8Atq5vr+S0CfhBwyPMNAAz5nGv5mBs8radUlXj8kK59VuAPz2NBbv28PBROzh8rLX6q1/9Su9JX2s/7ToaitqSV05lBglM+rxIdQmizfQbziZOYapIOLXM6RqJ6NvZNdAn2w0dApWd876cMzQsElezIMjp/Tj6JUoP6s4Q7QqTGwBgq6cwmGHiFIL4bswn9jyBEmgALDeBawAAfCmQ0KsH8Fnvsawn1jwpApsCAeh72RA3d86pX0J7C4X8S1HTWUvYCVRDEJBxa2bKYCDQT2sSuRSz4uKyHezvqxqKS4GadS7avCpe2F5xKsGdAIAEPsRw4RkdTMTOASzls4yJAM7bDiaskoLhAOj5udMu1jfdxviZDoYDwNpHtv/iswfGw/mZ91BARsYVAAhgAgCAdp+enwoASOUEPpPnq0rHBilasE5OBfwePjxsr9+8ac++/UZMow+ffNCBhtPpHMj5SNuO31IlxamvpB8s/eN//q8XAIAc3DHSQx8eh6ojnkEUbDBb2E6UBkWTulp631gTvY2hXI2UmgIQA2zuLFQDnb/FAOV7NiNNM9D57ihXlF5KtD2Smgiv7x9j0mkLGbg5ADAiDTZm5tfp3jlAejRTE64b0On8++rK63072pj+HQZHBPlM0bVhalOuGpIxhKvxXZ2fakhOTnd3eBQB7gadQIZbLxwmYzaR3Mvv0Q25AgDEAIxB5fdw3fRQmWobF+mfNvzT9hic6eNEJuOULjA3ulCIxqRTuGJwJxUgVNjqVFQak9+H5EB3bCLxmX/DyR6q+dUB00LvytBhpGQu5F2MiHu9ZCxyD/eLHaB3nt2jTRGy4n7VuavGuec/4wfSPnK3fI1zPHlXnpdocF3DAUSGo+HIqsp7Fe9BjmBJD5FUUr93dVLG+vZBWx3eakhkLg9AZhEAmKj7MwBgwZAvAEDuU9dHXU9+lcUIqIS9eu1WDjYdsj3iMxmGpbyenaBE0X24SRCnXJPITxgmiw7cYspTlNLF3O33mND54qzP5072ouxjcpR7ZB3j0iUWPeaV5s/nUorTAEBN87IWwGBijdHXWupzq67PMj1GH5T877qGpr2kGB8SYoSA2p2vCl7l+ogiab319ZRzaTDP3mWL5fOLAEDPk+5sFd7X82nmtJbKLBPDKIZ2PwcCTAT9r+sjxk8UuicDqTjQXFP3hfneP3fM6z6Wz+KkZD1ojyhl/WpfTp/thmLaOs63RXBhUVdjjHJmb9a49KrLOyX6HzvCh9bQTskZ5LEc1ULm51rGRPtNT+HJvux+GdFkXdPTWKbztqfhyRiULd9TN/p8T6ljG3SsuBvl75NLTi4qnyPfGwOdUkpEjoliItbl0l3X7VqigA5s3F1ftQOo5jdn7eLoefvtx79oL7/9sh0fv50ARpyvxw8P26MHu/rb+SnO0aoo/zh/RHCg/b58Rc33y7a7vyeQBAAAYTuoukRUT96ctNXl7jhvrakMF842/XJ2eqJSVBjaCFlxX764N9Rj1bW/wvimFvi5hNJw+AEycRopUbi9DRXalGnvHXZe+Gzq2hO1xwClv4k+Jv1A80r09pW2s7UjozvOBPOAXPHsCbQLG4R7su9KyBDq+AURw7V2en7Vbu5W2/XtcvveR7/TfvDjn7SLq7u2vX/Y4HJ//PGvpaOwDwUc6u72Rrs6O2kvnz0VANBucSgulAMOXZlo+8amhb5wYNgv7f/YtuFdFH3sQSR5ISjEK8fddPnQiFnzmxtb7RJarf5Gyb0D5VZT4YD3RuhL/X2NsT8YE5mj9Pf+/q7mGP2MQ8Hf+F6CaIWaTWBLInUrFmzUWuiRfuaqAQOCX7diczD+fOGAECmlkoPPCNvqAAA+G0yhJsKbgAB7CAJ4qQjgtA3b9wY2ELV2tJPoLXYCAIXYtl1NPo7j6cnpJOS2tbXTtrZ32+bWdnt7dNLa8lr72e//vba9+6DdrW60lXWX+Hvz8mVbur5ob16+aE+fPm3bO3tte/9Be310RB6vnKCD3e129OpZO3rxtXQ2iP6ei21w43DO3V07JPVie1P9wlw/OTtup2ddnX0bTYq7BvyDswUwekEqhTQgWM/oQdzaMb+7adu7u22bUm4Sr7ttpB/vbO+1tc3t9vlvv2qffvJ5293d0zoDcFDVConIAYJZXNol+7IXwqyxgCQOIc+hb+k3nEmeEwA1NomU7/uYae2pDKVzyRf8kK5rxbUKPHWGn7M4HSTlTGPbJoqc8xyBOAAAfmY8wxT17j9KTnudcl7eCpjEifY6JkJuAfEB0BNptrgoDiz/cl+uZ687P3U+PM/G2SVHnjXD+8Bu4uvqhnuaLRhGEnOcvmXfIf3pweGhgsEu4eizRZH97pPxTGk/dDYNfzP7BdHznppzDZuJ0pLoLaxJJ0QAZ98PWHsAeQBZsBdYr+iHuE1E7L0mdDbDsri7dUBaTE1rjMDeks6LSlhSpQMNE4LY9gMQqeRf2A9pl3QTDg5cwlWlJK/a1SXssI22tOr8/rdvXmvP+eD9J3rvsLHkC5eKP69fvtIcYnvXWY0IYJz5HLp2qnzAVqeBieydp+fastQQ/ehRI0+kbiyUqFh12GNwTsZgF0urJkZF56fNrgthDePbn4hzH4ODgz5UMxm7Rck1wMCiQT5YDtWYnRvcvv8oHVS/r1H5nsC9wATIvWot+GrMxJiLwR7Hi59zCBh1Xsw/rfeIYTxvp41CI1D1b+kD5dl0BEwbuihSNgaheMW5Tt/U8nFaaKXcW4zJChZwjYSTeg3S2m8yBrvIX9oWgzhjlTG+7/dqUziovR06zLphmf7Lu8dO1c9d1KWHr/oeN5yz0AFr3wWQGIZ6emXkzcu4KRMpzsciCNGX0cQWGeMzvz7zv5u8Xn4zwcW0p66VXDOfs/PPj7iWxzvtxLnJwWCn145v6Ai1D/Ks6mhNDkKp0FCfnXQKnL/aN968xxxM+kjmRwUguC4aCnqPHn2Y93U1OAP6CPDqaK3m2h2IsUvoZM/L53y42ujKHAgaHlG4aSZMdPDBRkl72Pv6RBugyEIEtzjc94g7vjuHujBa78Oxb3qOcGBl761OYvpSBpCEcDqA21MA7MSVMehsnYX11t8EYytjMgfysu7SN3V+pg3KIe5Oq8ZzJpyZ+eB9bNCv/Xn/b2d1gFOLYMwQ42SsvCf09IlOkZ8i1aLaLOrejHJCButitLmEk41iG209HamU3vRzunHW99/Mn6yFuj7LtrGwV1dAuzrsmu9Fa0HOV9nr6z5R7y3IZQLzIuI5SvgNNuB37TXQm7veTd9UaxQ/88fKzL38bvQHesqW52OPXCbi38HjOs+xQ/Lz2NNSScOAp9S4u1K/5kJvjKKJohp490yqgRlVOEPseRtyhleWr9rW5nI7fvOy/fpXv2wXZxftex982H700Y8aomC//vg3+vyT732/HT543G5vV9oFGkQIw7ZbRSG3Vu/a8cun7fjVN+3o1VOJ/R29faV65CothnNGbic1wi/OVMpPTguRy54bv7Jswds9RKOiRg0t/9oU8Wsi+NeIxUILdrksDHAMd+YaomakVXEPjGNqnkMrxoCUYBhK90TfrgEHTtvF5bny44mU7u5si/4KCKK10vuOsYJJoPlFJG5pqdNkXYI1OdMGASyex5ACOODM2Ch25CyApOnQ3c5Q9Z01qXWrjeRaXyEOuSZl+LOL2/bk+x+1j37n9+RwIfVHvvjXX33Zrs7etr2dTUWFJep2cdKeffNVOzt527bWV9v56XG7hhmwdGdwYwcDfkWVEmAQRPgujpf2Gc6+ayjiRCVxxt1nOLhyqGQXmS2IE8ZesLO7p8oE5O9KmGx1TYKLlDJMCqDo0B2E176wisDZVnv88JGMfVTz5XThRF8P5oVEyvr8ZU0B8Lj/rA7OPHf6wATPSc+BmuKhoGt/FFvNVRCYb7STz3GNFNRXrCKvfW7dgmixDSX22yvuoOIvVsSlgRulS3S2R/Y12/k4J9Sbp8QgIMReW9/YVPsRVGMsP/qd/6Jt7Ry2pZXNtn/4uJ2dXWpNvPz22/blbz/VeMKiQbkfsJ21K2X4jY22yvcXx0qNoZ2AJqxGgBnt8zcW9sOZo79OzlDYv5LuGHYvbdwU82VTcwHHnfx4MUAAx9F6IHotTQ0LX7KW4nNQ3pI5+u2zl+3p0xft0aP32pMPPhS48vbotVg0VPcQS7iXXg7QH4AERw32hGxkgds+S0z5H9FjA6dJ++u2DuCUWBMOEsaWdqopIMXVZK/kXI19GlsfCnxKswNSMMa8fypGwJzSOafymwiFOx2BIIMZ4HfaC2gzVHS+CCDSJkW/b0nToTzlcnd0R8UAaWdcsV+4FDjtRQ+AMpiaUwAn62sCMmGoSI9hjZKJVEQwEMYYk0pB6gIONfuaqPLb6CwYuGKfY7x395wCwD5m3RDKdpqpwB7/hpz/Zfa2Pc8n7dlOo2JPw/lnT+P95cyfnwsoY07QT4wFe4Ta0SxamEAFgCljf3ZyJq0HxA5hiwD+GXDxHiMQDtsNAUoqYZyciJ31/vuP1a/oW1DxBOaGxAope3lyLE0XAIDD/YMFRkOYRAha8t6kAKgEbKrf/M//6/8rACDGQyLNiibmcJ+iM1FD7uYEOTfNk9YGWqiao8xQNdyHI7aY9zsO/MUUgQAQk/Eipfoak5ybTD7Yo1I/DN3hBFdHOQZFNZKrkxJnoL6DDQ1HdfP7GGWTMddTAdK6GN+VBZDnpM9qX8tQnjn7tpFGJCXjFaN5bvSmLRnbuTGeNnHbIIxCnmbvNf9cfafeAWV4hvGcvuWebG60Y0qXqGBEEUKsz8r3aVMFF955F00JO0MGAGK4umnVaeyXyBh5x0Ae3G1H9meVMRYdXEe23M9z6jrofBew6gBXHV99P0WxhuBi5ta8j+Mjzt970bEdbcjYVkO6Ohp5bzWj5JFXB9IHTinjKU+rz8HWGQJlj6jrZr7uMkfr7/P9aMtiXnLere4Zc2fJTq4ZPP5/iIwOZ2Ex4l4ZAHH03V8WNqprYVpDKjdT54v3KZ4RxHe8v43ftHtxzxsM6vxec0xr3c5nvibNh/6L6gSNXc/a6BKz6qCQ9wWM00FNz15R56Ce36s11L1CdYHlWPrf0NfyfkGTp7HoQDE/Z5zrvKs79H0AgPZY5VoO4Kf2Wfo5Dn69zlG7rMN3hUszh2QMxmHVWWejZvGr93+qQmQvmCpaeB7Z+Mue4jmbHML081i/AY3sXPPMuk/Pz5epjzvYnDWSMyKfTdv1s0+FvhXfXxFkvu4CopsyXPu9gtyDKVPb5XcbWgNhLtVVpn2sV5jm6syp9IEVpHPWZy+0+xLWj5+yCLovzKtOsaUPAACyhsMIyZgTxZOjqWBuKX/YhfvaLbTVm7a5QVTktH38q79sX3z2ifKPiSr97Kc/a2/evm1ffPVle3ty2n7w0e+2n/7sv2zrG7sy/ikLhjO/unTd3r542j791V+2s7cv2u31advaWGmPHxzIeYHuD00zuatmI961Ny9ftaO3R6Z9Krd6vS2vrsp54+v12zeTkrTyWpdXFGUEBEDZ/cWLl5p/CA0qJ5azr9NuMQyZKxikGLXOxzVdF8eGclNyqnquM+1UDnCPsrrMVlOECUV3ldRaX5NzqDxe5a7jZBBNsyI3ETPlEHdgzsEYon8bU/TapewQozIIi8OCMxDtHXKsAWeW19YlEnjbVtvu/sN2+Pj9trK21c4vryT+R7t3NlaJRZutcHWhGvD8j/o/rAAiZSjCow5/cLCnnF+cEp4PtRihL9pARF9OZdcrgCUhp1ZsDyKQTm1hLvvccFofAIDyedfX2+b2tvqA/ynNCDuVagvMzejtEBEMqIijYl2Bbf2KiCJ9zecADyTYeHfXjhlHxr7n8xItZl7wtSvHYpL17KXTrkWP3j+g1rjF21QuELZHr2DBPKgpB/welgAOjcBtwAByquUAwaIw2zGid0lJrWdgbLTsk97fHPV27fM9OdLHp5Q7fNv2Dx609z/8qF3fIfa4LE2ApeY18PSrr9qnH/9tO9jdUL7/coPdcCOQZWmZ3HCryt9do0nh94f+zc5DmkSip8mdR5Wf/wUAwIxgHq+ttq1NAwTWZjiT84jDSW46aydl4VgI1db2nkppyvX29ui0vXx5LAHPg8MH7c1bGDw4ZJtte8sl6HD46If4SnLYO8NATnx3/lQqcWKNGlSOPWE/xRRzBRPJl1cJyADbvUJNL1nKdTAFcg7GVgmAwXre23fJRp25nGXLBuyw2fmXvPyARswJnPLJ3+ksIZxYfvfmzWvNNQn8qbqLT4vYTrYpvVfnvQAAtOYI3DJX7pYGIHrn6iXs3dgIgJRr69alwBnW/IL50is47O3uWPuBvWR9VWuJPVBnNDomzJ0ls5lkv2AnkYa9stJOzs60piR8uWONAqeNGdBExJP1GD9G7AEJBR6p/xB0ZM7Amtk/OBBj7GXSbFjPu3ualwB7L56/aK9fvpbzDzDAfggoQJ+YZWQwlDnKnGRNAgCQ/8+e/eb1q7axumqwdgV9ELOMtH91DSf6XQBwL/0Jm4J3OkGrA7BQYO5tW/pH/8wpADHoInbxDoVdlDof2imPooknQ3FQ/jO5EtWZO7aLBlwmyIiMZbLEiJqonp3yNDeEYyzmeh1/xbarkz/GWqIwNhJMAQm9XAZLKcMSGkwmrhYf2gETrXtRhGoyrGeq1zKnCqBSjRkZMb0NMeSlgdxpjNlseLfqCPvgcsSg/n5u8I2xHQ76ZMBPUbBhDMZQG3266CxPn+0uSx2DOj4xcJMPVAGAyXntfZKf54BIjObMq3eNbFSfu5p2hwDmAEB9f+0ms/mR9zSVfrAsLIu2+DvlL/Jf9AB6BDTjlnnCQceXIwcjmrr4rOhijP6tjpznkp/njbRULOjztPZX3tPGsNdUBYDq7/2cdwEA3yP7wWDY6L0mA92AYebffeOftgTVzNinf/I+ed/75mx+V9fN1H95vwVKtT6hSxbm6ILolx2bHEZpj5wW1v2yD8PpfwkajjXv3w+gYQ4AVEc+e13eNftn+quORwC+uubme9u7IMAoSzfGmpJkFgzl+pHDN+48jUEio+Wh/Er7SU+P8dodonem/vmrApUL62Ymspbr5++T9393DzezxziZI8WZ+/PnOHV70MHT1/M1N63Le4QIPQd7mlVJN9Gze+TDTu9IFahMgTqH6zlBW5IeEgCjjuEAJuYglXus9s99zwgAsEA5qhOo3GO+vjTG1LDv+5PHczDcKlC24HjrnmXfisBjOds07zsAIFZRaZP278J8IoKk6NhMi6EyCup6MeKhXVmfmxz9/q4Ttb/r0MTAU1oaBihsGenUeA+/ubx2DvHaZXv57PP28z/+1+3kzXNFFXe3t9sPf/hROz45bcen5xKk+8FHP2m/+9PfV/5yW1pt3z5/KXG/dnPRXj37qj3/+vO2tnzT2vW5ygH+4PsfymClDjsGMlRl5cKuG2z88ouv2/PnL7ReMYRxYIjW4CwRtTq7sAHOz8ohvr1rP/nd321rK2vtF7/4Rfvkk08srLW5oWgmDgcnBo7n0fFbGbQYpYAAmQM42kR8MY7tBLo8lxie3eAN3dRlxi4EAOB8YHTuH+zJoCbaTeSK+9M+rkvKgXNqiQw7kilgQ6yES1Okb65dfktCXDsWceuMHtGwAWRRwb7BWdtsaxvbihjj+L94+aZd3zmtYVfsB5dHe/3a9d+h/N9dX7bN9dW2vETFA4SvMJChDXdFfZXEg6J7JYePsZDj0Km87MeKxK4Y2OBn0iwAvFT+7cbGOk5x9o+d3R2xIXCeAI94n88//9wMoa4MDwBAZE81vDcsYsb8DosW45w5srO9K3Cb8yXlz6CFc1OcVeq4059bG5u9lKNXWcQEUW1n3jE3VMLt+qqdnZvxMIERPfrJfegbiZ+te25MJn1nhxK5ZKzZb3FiLPDsqG7O0uy9FaB0P6F8vynHMAAAztmDh4/a+0++384vSV9kvLfb1uZeOzx42D795OP2i7/40/Zgf6s9frCnChg4d7ASVD2CPHGxVKz2L3uc/3rlhqSdRFGed5INstw1O/oZdbBPFQ20MdB5MIsCNgDaBbwHqRQWaxyVoXL2AVSxBwACXF0BcmxJBJJ1h97AuuafwRcAAINMTpthnJJWo3JwOiuGLW8fZVQv4jMJWOhcUSqGx9z6NOPLTBuDzVKi7w53HN/YhKx5GDFJawFU1LU4/p0pZGFFizoaAHA/OM3ZgASgGn1EtJoxYa8ZwRWzP/hM7pk5D7BGnwAO8hzmPm0XI0ApyYi6A9jcibGD4U575fx3m0D+AdoY0On399pGF0vE8X32/Fs5wJTYw6Fm3fGVdkTcmvbAADg6OfY+uG6glPvyXvt7ew1wgTWa1AhVjFhqWpt+N9KgLtujR480z1HlB7jT2u4AwN7unuzLb55+0775+hvNhb29fe0n2TfZgznexFDpiv+0h2oe6JVQAvPo7Zv2YH+/PXz4sF2JYXGlPYP9S30oe9WpAUfHVJaAleExgF0DA8B9fYcI4L+9ywKeDKHi0Nc8EFEwQWU65VEHc6dSx1hJBBkAYO6cVCrj5AD2eRuHpNjzk5ORCOi7BnBXl14w+AcAsGhgj/KEMaYc7RsLq25ccfKrA3efU1Fp5ZMzIaPR6PnCwiwR5vw+RjobQmhdWnCdWjqMZ22v+jFGT5yrvM/cic5Cnztd2RBkqHUwI8bB/DPV4F4EJGyiDQr2eNO5wRgQp35+cur62OW5mW9BJeNE5fq5gd2T+Owk9/4eIFI1aBNdMkU0QzOppmceLg7ZwrWhwU/DiKBLPyADxCRfjn7NfJk7I3qX7kgO2p4fnD7SWPYhr2PA93UdZT5k/KozFKe2jnedK7ajhyFd55qfaSeyzh/l4/a8fm003WFOOzIHK6sm+4UOq1nktbYn75B/s3/UIZnPrYzjWGuLIpzZA0a/DsHQ2i/pYx3COXhFK7duAvvBhJQr4u5W5XNl9k/rtM5dt3s47PVz6ev09xiH+x3DMeahvSeKm0izRfvq+M/3oWkvC3iWvL1u+CpvsJQkmkDeeTm/bmikL+fzoDqu7/bVYv/Vv+tzvSxp3qPO8dEHBnEzzvWMyJjnXefPjyPrz/SI94wYgLtqQ2tySReYWPM5MF9rBmcz9mM/qmNTz5X59lPfJ2uxnlOd/DT/2MLPdQzyWT2f/u1OtNtdgZRpZU33Gu10IICvpLXhVC+8e98bSUPxXleAuYWyiL6XtqECkle2m/tYsMEgOQeBFdjgCD9zPgCAP4O9D1g/GIqAxRJMo4QVKUBX1+1wd7PdXr5qf/0X/7796i//uK0vX7WdzbW2t7vd1qAsX+Moohy+0g4fPlGkcmV1U7nqv/7kUzn2gAhEI28ujtoG3OSbS2kKEJln35DzLmrniiLsW11M7tPPvmgvXxF56umVd0vSGThED4D64FA9lZO60V69fCnH5Kc/+Wk72D9of/PLX7bPP/9UBjFOL//v7WypLsTJ8ZEcD8TcpGLdqdpy8GX3EAV3lM+U49WJOWAQABVxawLx98srO8wY+xijiAziKGHE42Twe65NGbmUunJkH+ffthaGbnRTcL5xiImEoYY9aad0oTSU1tF2IDC4RCnArW2lXLx6/VYOoFIMlpbbgweHAiAAKY7evlZZNwAAcsM31qEXXyqFAjaAHRPe3Y4F4xEAwHpRTmvgDFBagsTAMPKXBQDgHKkCgPSn7MBrLyJyKDq+Rah5Jwxt1OGVM82YkFPcbgyjJAAAIABJREFUhdUQGlPkvwd1uEYACbn/nQ0Sm0hOPervgBX6/1ogms7Vnv7ks9WOIOtAY6/c4X0BAfztROkQ/r3HyvnKUiGXo+uc6bAo9S599b99/bZR5xwlf0AqnBaDVin9bTAuCvTDRjF1XvZRd3DxDXgnop87u/tS0t/Y2BEAsLm5o9z6Tz/5TfvT//Qf26PD3fbB+w/bBoAG1PKb23Zyet7eHh+rZWBWk5I7tdy7GjvMRsbmxcuXipAy1rudqi6mSu/Hw/39CRzjvRH8g8LPNfR/nH+cqwQOGV+uQxsEFYGd3QOlBN32GvGX15dy/IlYM+/EOLs2EMI70zeAOKHvT+d/YRc7wMjcGsEKPqdri/aUxrzXXM0ZCFtDtlnv79hR1Tb035fb5hagl/UGiPYzP2LvaczElDKYQHowe5jn/J2cc/Y1U/JR24eNYEZPAAv+TSWDyTbugU0La7qKCdF29jYi6QYcnI5K/r+qmwhQWWu7e9vWEujaK9jfXI8DTIQeJ5njnP795ptvBGQhrgp7Bv8qgdv4vPQD/SrASCAR6T1OceHaD548sYBmgLCzM429xBo7O0aaHRdmOT958kT3+uyzz+Rb+ZwF7CNNCYbCanv18lV7/u0Lp3ssp0KKg0pJV9N63FhTnwMGqF3X6LCcqHTrB++9JwD0bQcZSAGjGglMAGklLC+L3fTi1Uv3T09vhbF0enKilAEADWkAVANJ5NEiupNJxWKjAclpnGgkyhXtAmdFgKwa+vcZRd6w5vTnURFAOYqdGvqfcwCqU+nrnAKQLyFEhcpdjUK+T93GtCWGipy2PlEzaaoBmj4beb02ZisIYMNr0TbL/atDy+CEdjMZfNrMjLblvSp+EEcr41CN5GwUcTxru9Ka/C5qlXm33DfvN71PEcWq73BfWsPcGk173nHeSr58npt8physGtESXarOKMOsQ7IzU0YQKRHzxTJwErCZ5nYo52UOTj296Jjo+VNxaV8U+9N5rr28Ss8f8+bKgVDYBAuRajMLfGAvghTKUy1OVsYl/ZANK+Nd+7Q6EmM+xCEeEcXhVHi/CYVwOArvpjZMe0SZzxL97OWx6jhlc42BUedm5kbG+773yN4w3x/qM3If55uOnODsV3mX2oYxjzK+Hrvax8ynuu74e0CpRE5MS7/P+ff+U9dpbc+iw9nn0XSxHdD5GqmO03xd2SHsojMTy6RTI3XfRQAhfTLtdZ59CxRBkHiBHR0AiHHiMe01xqtGQy/9lDGr5wXfz8Gv+Xqu71TnbwBU9dkE7I2ypbmPI7uLDIC0YX42zIFQj2FS3TxuNTVIc7SXtBygYsCC0fI5qFWdbLdzpH4sOO+zqHnti7FGFw+Q+Rr/zwEA2YfquKcPfL4Np9v3HXvEOHMMBNbnhgHDNRGYElOpnH9isHWB1AgVTmdPAQCmNbkwuYdQlp47uf6FmRNDWPaH+1elzAwjdMChi5bJJe6/oxSY3hsn8bqt3rV2uL3Wjl79tv37f/Ov2vMvf9UOdlbbw/1tRelx/jkhyEVvK1Azdxv+HzXMEamjdBk5ols42hurbaXdtGtKOeFsipbpCBvOrwy5NfLdiSwjdnfZvv76W1GIBRQtrUhobP/gsO3u7etzRHrZd3B237x+K+MSVgLl6KCCvnzxjaLeMgzJYb4jJxaH90rRX6jg9LH3sQh0OWrEvkb7cAAxcM8vcM4vpnradR3JjiL/d921ueVE9hLOWWeJanNvDPBQngEAwixNpFWCZgJsWtvc3tJcwfEV6a3n4csOXVlplAzUdVvbbWUNccCLdiqRPCYsTu6D9ujRYzkgx2+P2x1ixu22bZIecEe9dYCKM6VqkNtvexD6NuXQrHfAnodzZgaAnZwA1wAAAFmcNeT0p9ShIpcl9RVWRBg1tB2Hn/xksTmWlxU9BPDg/htbpv67BJojtYzH2zdv1EYxIggIdBEzgAPTvR1Ym0pjav8Ns9OOGkABbAwcM8AR/s4cxehnndjhu9Uc4HvqskegDQCAv1nELuKCrnVv0VMcEVeliu0ZmwSHlfcI2EQ7hyPbAzA41VIyhz3s1JC9/YO2v/9QJQJvb50S9/zZt+2zT34jfYfDg922veUcb0AIAKCjY94F1f3dtre/p7YikIkjaODEz6bPAaqgrqO4DthDZDZADWOgVAdF2HHkEHE81veMP/fjOThLEgkG8Li9E8X77dFxW1nbVGWDuwZzkPNi5MYDOEmAkj2pB0ozZwAYXA4uJQb73tZZlgaODa4I8Im2S0kN5hq1c60I/nZBY4CQpPzEPo1NnXspPaTPB+5Fjfio3gMsWQTSWiIGhSw0bFCEtA0DiLGZEvWPv5Qz0xUpXHbOc8KAbNoFNZ4FCQ3+7OTUYBv9LnHlpUZpPGlUUEpwY10sAAT/ACnpH84gpw9Yk4znMt8phQco98GHT3Qq8DvGm/fic8x/3o10FAki9/SGzHsApyfvP2kPDg+0n6pvSJ+SXoaBP35HpJ05w31//OPfERD5m9/8Rs9W+nMHAACR2K8QDT05OlE6zdWlU41iG0aLg3SFja11i8Cq0hwaCVQKQcT1qj1++FAgIwyA9AH9mPnPXk+q0KvXrzVnXWbwThUTIoaP8OIkAsjL6MUV0Rmq5THi2MAcDbPghBZZVzcUStWNzWp0BcGshld1wCsypc1OAEI3JOaO0dz67T8PpyWOopVbJ1XnknOSiZrJJ+NWuUTvivvpvl384z5Henxm5N/GqZkMwK4FMHfSqhHMtYksTukOPaqR/vM7ptb0KIWVgyr9mAUep0UTo+f3xDibjLDQZkv6QO2HXJeNsjpqcUrUL2Vc5s5crltw2gtd1wb2oL+njdVhTJ9ODmgdqy4iFUpoiQ95w+pG6UTLnpTWa93uwhyIv1SiVZ6X3mAjXFf7MOBSxjgb4jQWszx538/l2JyLbAd06ouicVGdqfrM+XjHCEl/j3HgL1WjYDBI3F7nQN0PACxqeuT5UpovKQlEQeI4zOdWxmyMg9+z7gHVSazrJCBCfae5c8zzrGj/bmQ916av5mu4UvXr1lKvS/8HJAgqbbdpkWkw2jYcxLz3aIspc3XPGs9+17HU6N3DGqq/z70XHe2Ro13fLc+t98y+rXt2BWSNUWj8fU0kVQocbPQDemFj/5s/q45d2rzw7gUgy9/HZ+w5B2jRfLB3PoEKfvdRZcKf9c/pl/pv3QP9DmPud39yAvo0R7t3XVM+DNKMnP752pu/p9sUIGQAkvWcnO+7dZ7n+zpm9f0EwM40SOq1Ne0qzkP2ICiR/vgi4FfHaFS08Ogurse+iroHXvdoui5pJCo5VMZ6SgGoE+ade3cNle4RjjznkfLBPUX8lQAWgnwWasy8cOssPhdUbnmZQ4DgwjURjba1stq2Vm/bi6e/an/4//zv7ezVb9uDnTWpjBNJvqAOHcYeDqvA4zXRlW9voCFfi4rOXFpHDXt9DfNfSvxykBtO34XqhgMGq6waIoCUp0Lg6fikvXpFZNVl43BwERF7/Pg9iaVhWKI9AEX44YNHqkKAcvaDBw8lrkb6xDdf/1Y57xirRB2PXr9qF2cncugBAHDIcOxxhAI4D1V+C/Xtbu90ajlaBF04kbx2laizQ2wQvwtqworpVNk4nxGTg0bO969fkzJgsS2iXq5PbiNU1QcAXjm/BYo4CqZqLJ2CnMosOkfFAsABWZaRrqoDUhaHVbDUDg4etvUNBMDIP95xpLgzAM5O3rTn3z5tF+cWzjK44H1ic2tDNONQqHEOtjYRRbPzL7r68bFU/XkPGAGMScTVYgfnzJe2hSi/rmxApI2cXMS+cOjpRwAC1/kmFQQGg50jnse9X74gMriiaKGCIYrIJ5UwKV03imDLIZFTbtG+sBABHkjvYPzff/89lxejOsSF9RlS+pDx5J0BnYg0aj9YMVjA/xJfU+DPAog4/UdHlKxE/d0AhYC3rolgICMiaQaZ0nb62w70qsaIZ6k6wuqqgBcqBKyvb4tVA1CheveUp1yl8sGSSjnSdqoHHJ+Qq0+lgy059fQ5TlwYtCjBk2bCV0AZxgAq+NkFImxvpzG2YB5CaidTvrQ0EDqDl/bxxXVEWHGmGC/Tq0/aKuyFTacDoQmCU4eTxvEh+v9Vd561B5rmH0aQmSQe39jIzEzr7gy7OLaQ+rtg+gEABOQWO4HfR+GezzIOlYWZfRonmz7DEbSw3bWcw4AzMCuYH07ZYZ3cisHCtewN8TOiKSPGYNcosJ3nMbfIpPsM8EipM11smbkuQKr3KawIzjN9DkYK4BV6HddOz+C5iHmS8hSWB2AFlHZAL2unueQn7YZJBcAlttEVoCgMAgtdcm9AWMoCCtTr7dJ67GlXEkbd3RH4JsBCwoZolLAHAjxcy+FHiwX6PwAAwMOXX36ptAP2XVIAmOMWlXTaPCDA0VvWkv0LazsYhIL4oXKJK17X2icBXzprBQbA3jYVNQAJzLZgwmxv0VaLCuL88z+AIwARaWcGSI8EEqBpoBRnUgDiaAYAyKYf5w8jO7SPGLCpW64IeokczAGAOnkrhaZO2BEh7kqTRLZKLu/MTugbz9yZWTA/O3U7B9eg/8cgmqLkS0bZ6lecBiYxk1BTqm/uce6HsTOotnn3CgAkwlQd2RhY1TGqxpMMtCLstOhcDIc0zlQ1ION4MnY+lAeLYP6e+rnk69a/p211/OJkLDhVs8HhmjrO2dhqv+UjmXdB06phO/8+bVvop9SuTaRzCoeNyPtE7e0c08mZl5CXDcbJoe3TIKCGn9UdHgzJAj5Mhv6MocDv5++/MDMXHOA4NffN8Hd/V58/H/v8Lb+vUcfhoA8RSd/dAEDqFvBZA8yLgny1JXGiMncsmvRulDKfmc+5ufMbxsf89/U59W/zOSoTv1R9yOcy77Im69z1PezIZQ7amPF71GfPAYH0W4zh+jl/1v1X13jWksulLgIAYw8YAMB8nqUvq2OYfqgO7vj7u9H/+fvlnpPYYEmLyd9SLjAOpoyAyZntjIWet5v7z53XOchbr5u4Ten3RPK7zMCcnRAAYJ6POfbWGEjD4ZzWac//o9+yR9lz7nmPeY/O9BkCRmFZDMfS8yYpPhY2yv42X+t5vsFtR6bSB/M9rY5z5s99961rq5bdy7Pmc8MPLOy0SdBqsMu4REyKGSBb2zTmZS3rN+bzAlgBCJO1UBh5+baeqfftFbrXLN1kYR8aE7izrZwzOqKhfY1HE6hrSXi37yVv213bRIl97bZ9+cnP25/84b9ql2++bgdba21nfVOAGKX+KLW0tLbUbiU8yJRZaSfHOKG37Y6c49XVtrG20jbJ64c6fw0tFrE5IoUYpohXbSiXFKediP35+anFmG6t5K2yebt77b33nwgAwJGiHOCnn34qVXyc/lCm+VfRx+XWvv32Kzm3jx4cKt3g6NVL0eBRw4bBwHzD8IaWDCjBz9DJVes9NHc55lbL1hrrpeiUVypj2ZVRuEYigIrOWRAs9c5ja+B0WtTqrYALXdtzs5MLzhgIkICqXoRmswPicDLvLWBnQx2nmRElpYG/Obcb+2xTtdhXVhEZXJcSu0Tgri7a6spd++zTX7evv/y8XV+cqT/IE3fap2uJr6zxs5kRADA4eTxHa7U1GdFEa5W/3aPyXitdG6azROUMpCpId6xwZFVbfWtLn42oHk4UIopEDKtAJo4DzgjXYcgrR7cHxHBg7Cxhj7okmwCAHkjgGanSxe8BofgZp5czxyUfzT5I8MHMkg0BFhF4AwwBLMDp4jlivXVqPaAG6v0uO2cHMP3AfQEFIujI31wacNhNUdAH3PK5fKc0GaW7rpFTbUdREWfqsUOBpkqz2u1zFYDg+uauPXjwSEwZMy1ONd94T+wJiVvKabyeBGYfPnrU3nvvsZxCGAAELgzyOPDJGOddVD1ksot9XuAwCSzoFTsYD5gpAADMvRuYC/B/bpwesLGBo7+kMpE4bojrRWeGcXTKr1kVsTf6wdDn52IKX9pjYbqRl89niMTz5fJ1TrfgehgRMBUYi5Q4rnYADql2/M4qUOWDDh5Q3U3zFjr/HRR5a1uoWkGpe28gzpuxA4IGAdKXZgV5L2WfC+uEPjA7swMdCBpejuoDzDuVsqTqheYiWgJoKJBOJPEqAQAqWb7k1JkAAJ6X1g84fHAoMUxAQ34PIMra0ffb1kVh/sQONRPJgnrvPX6kPcPRd2t3sOcpvV2ALqlXt2LtsG7Zt2H7fPuttQfQMBHwJRaY587lxbXmAvd7/fJNW16hCs2dUqwMPMF0Wm/rG1R4QTB0nGsp68jrB7TJfsjaBjQE6GL9sJew7/MF2KiKAVR3ADhO6jb7yz/9l//uzpFI8oZAZSkvYOEIlzPxZKrRZTok9aIxCEOjl8PcEbNM0tSHZXLMDbdsDqGO6MwPnalv/NUAmhuXk3E3K4sWRriYCX2jTnsULegGmxZVd+xyr3rPCcxQfuFi/uYwthYBgEUHabE0WTXMKlCSd8zvdA8W+kyV34t3CMr5nUxF0WbXRQFZPNmAQ8epz6uGVKo9DCN6MaI3d4Zy+MXRTApAjMP7AIB8php604bW6fIxCN8BUXoOet24pjGNiFkpr+ZnBACIYFl3CMQAcG7V2HRHCb5Fc7iDPoiS9FyqvGM13DlMq8NfHfNEjut7835jnF3GKmrcE3DU57Mc8oWyYu+WC6zzO300Sm2+y4JYdCIpqOQoq3+fWvJ1hixG/TLv01aM3DCG6hyqd5iv2+oo+BAYrID87T7gaay5EeFVVKek2tT5mjVf584Y90UmQq6Z0pn6C3C90jlK2cDQtfh99kW3rc++EoGuzx5aGCOKPeaSrvTsralE3TkeBsl4xnz/yzX+yADBKmhS9zmty14+L2VhMm6Zp93N16+F7hcHUXOTyMZ35OBnPty3t2ScYwAnjUMP6jnzdc/VPO/gQ/Q1EnlbcDx7dY+AXulL0wm9H2RPFDgbwUcZ9WUMuvijz4thqIg6LKEpOydOEXAeYd3f06asYe+LI11l3jf3rX2Nzz2aGfm95mY3unK/+Xk5GVmKfo45IfRfe4/fWWOYwe9zrq7huvb8+1rxZbDSput6JRv1Vwfb4vwnNcprY8znOk9V7adUtlj4W0E3OSehWHp+OnedvnBNdPdPj1B0Rpg1f2gDjyCyuL+91H7z1/+u/fl/+L/b7fGzdoAy+MpaW1tZb9esRYTkrk8bRcM5k5eXqDl+A4Gg3S6vtN393XYokb4Lie8RTSQvGDrw+uZOOzx8ILEnojBQgj/79Dft669+azbAyuqkpI8jJqBg/0DXv3r9pj19+o2jlWvk2W60jU2icrsyLtEzQIDw5YtvVW7s8YMH7e76qr1++aKdn55OkSuc/yjORwzOJRJV7FOOofa3W7M7Ma5V255o8Zrp2vRZjHKDYyjf98jhjaPRUbDG+HUE1pVIYFmaVotgmAUJBUpg2Pc0Pi97z8M4qtihfYXZ/hJwY+fCLQCE2GjbO/vte9/7qL3//vfa3Z3Fr2BvIPz367/96/bi2ddie2hu3GHLroktwL3WNlZMs1UKAOkSpjynXB/zl7Zrz+j7PfNLDgN2sXKjLd5mW2oIjeGASThQ4rJdMK9Tunf39zozYEMHB0wDjHanZWyo73M2Rpk+e5eFSb0v+Uyx8rojiB6nUKFd4s2AQbQ4UgoS50x/73ogShW4vFBpSEcdR+WmgJ6AADhMMFvGduHcfyjOACXYS7RLEd/ufE5tl7YV9eCdRgJwhhmHtgDsY/5m34NqCOT9u768bS+mFGUHb9r+/oO2s8Oacw13V5awwGQYEaL/A2ZcXLS9/f323nvvyVnm9wAAfOF40W/4JvQhc8spAAhs+9ynXwAAcA5JJ6AspPcn0hkQ/ttoF5c3AqNYm3IUV4jk43BRdg0gyHZn0tVogzUAekpHrxBjIMlgbYC3+F86S/r1jE0AMt6B9sOGAMDS+XB3q+oitDdidjkj4nf53Tq415kCrAEi/6yfMEoYJ4FKZ6fqb885R/eVcR39oOXh/5lNMIQImRMBELTW+1mcACnsGo37qceSPrTQnvdy1P8lhIf4qNgsjKFz4zf6HiUwXKURT+W7Mo8fPX7U9g/tFDOm7D8uc3gmRhZTaiqJ2ysDAITg+AMYYRQ45We17eyhU7EmrQB2IwAKie0dn4iR9fDhI+39CLPSj7uk/sD4oHoHbLCzCwEA67Bnbu7aq1dvxCYDBNJeSKWPNdLANgUuSEsCgApRTpg211dqPxVGeE+NQxe1BEwGALAY66XawXvSD9wLsFM2XVsSMwnQQjbAP/pn/0bn/oRoapMzajehIgv5pV1gojuiN33wM5liEMdZCg0oxnJFBLOBDGM/tYG7+qWJtt+ZF1uNqOpkyLDolJsYYNUZGE6AjqhCFe+mTYkE6vNdXKg6d9zD9x4Ubhs0M2bCJLLV62kWMOW7jL650z05RdC9irJ76JlMsozf3IGOQVbbVsdgkfuw+P456GJ8VRAofVFjv/N3nw7KPn+qgbwAwhSDU237z4jFpW/Ud90QwYioTmDo2cNIHSjjEFaxwFvo3PHe0r8ODnoTrjlLem6ZH6mIMe/nuUGe+VL7yMbNYkQwfSQ0dcbOmDuGGQMZvx2N90EbkGixPFyi01l3imLLoTHAx98xYirttzpvk1NYhAEBAEJXq/NjPmeyHwxDwDMnFSIqQDV/z/sYFb7GuZJxHmt/1OdVQyXjlL/n/bw+0m/DEa/rZjh6NgrcH6Mc6LjnWEfTAdtZB2lL+nJQmwcDYLKselTWc2as1Lp+LdIzoruTo6loZWXCvKu5onnTI+CpJz9fw5rv9T4VkBNTyRTrufM73Qcns0cY5k7c0A8x/SDGQNZXwMk5QFpphkkJSB+4ekpyJ703a24D4nYwbQDRjnbGuKzrI+vSYzFEHyfmSM/dJTpS3yvrPPM5oE/2J4ay7vvz+ZX5Oe35vc3z9TGtrw4A5Ay/734WijKuEtGxnIsYsp012Q3sOvsG823y1Puf4xCYuljT4LLXkh7SzzybGqJy69peJ96RNm+n9dzKemeco8MTMc4FY1h7sfP8r1RuzMsECrjSHW6uVBteonBTuVPOl1GTHnrx5vp1++SXf9x+/kf/V7s7e9Ue7m635Vu7x9z16vaq3a7ctI1N1+i+uaKANCkkOP8H7fDBQdva2mgvXjyXMj804IePKFm32R6qNvj3ZMwSlX727Kv2zdMv25uXz9rt9YXK+km4aYUyVYj+Wf2bORwjTucP5QavbuRgHPZ0AFIenj37tl2c4yyttD2Jyt22YxT7b67bwweHMpCJ/qS29fPnzyRaqJOHIAOK3+dQvh1lc3qCI5T0JU6PBKR61SPopHEqFQXrNb8l7Nfr2jPGzhvGQbYjK+p8ZwTwd9uFjnBLfG7SKbg2K62ffbIboRtrLvj3OOdyfgXG8H477dHjJ+3997/fVlbWRdmHQo7437Nvv26kAVxBaaeNS6sCdhgj7rW6saKIG18RL7N+gRkxWofdqVcKQrFlDAY5YMY1otv2ABj3EIiC0FYJ2nBfUaM3N+ywIQZ52yzMRX3uXjLQzpLFxuKIcm9936twcC1ryI78ylQSTrT+Lcq/4SRYt6vnCRmonIIKplT7HECY78Ln2qrBDJ5XAwxEcvkfxxVdhOw1oXFbX8n2EuMr0cNLSu/1Kgt6F4JTiGpeW9SNKgVcf814+Pz13CGivSnQhn7ha33d/Qzzg7Wn4F0P5tFOHD+YDlSpUEWGi3M583GQJdzWRenodyLwzEvaz/rgdwgAwvpgTE1d9/6Gk8nYc0/ndaOhstLWEfW7JUp9JyDq/fc/0H2Ojt60Vy+fKz2H+4R5Ys0agww8f2LXwIRBX2DyIRz8oa/41wyPVeVwZ214rrA2rgW+8M440vFZaLuc1z4eMFJyHubeuZcDiIwTaRykO6wbhFl3qgrvjZPLF+0OnT66SAHMYEzTBr7MILfmBM+JCGDOnmrHuJ/ljfdAtNM3HHy5EdUdvQfWMOktpFBJsb/vS2iqaA8R0GhAkv/fe/+9trW9KZo+z4ARk/3IgN6qHPr4uixG5vHB/n7b3twUk4R+UQoQ1QG49uZKrJk9qqGsrLTTE4uhAtwy51++fClHnWvwX0kzUH9cGjTeXN9sy3dL7RSw4+Ja5y/vZSBqua1vIMZpEIdnKvUCVsn6muYpYARAkNZW1wDQGbK0rD2FsQ17n38BvZiDApJ7VR72GwDKpX/0z/7tXQYkuY4x5OPUV6MilOrkoiSCFONq7uDHKK7Ow9w4H8ajjYEYP9qEew5gfleNrZgq9Xq1tf9Xo0DVrFk0jFPsbTGPxht/R7cqY6A4+D4kRgmOLKYYM3EugpjXPpKtUlIP5s5eNt662HW9DuVh9NeIdh2n2sdz4zzX6ffFmZ33UT5XDTy/s1kPcrju+Xx1ImqEt/4+BnvaMjfyq4De3MBOewAAFnJDdbM5pDEgCotSWd2cV/czXdLKfVsiZP1HvWN38jIm/eQzFatEr2v/1fGtY+H79RxiIpCdvp7r52M1kFI7eemnOtbVWfDYJCK3mA+d6ZYohSNjYyw9X/ua6/MzczjPq+tQ79X7MoZ55of6phv883dbMKJma+C+fsv18/dn3ECB0791Dc3H4r71P59XvibR+ZHnnT7InA1TyftkF4/rVMya8vPu5+Lk97UzE3tM6sVCHySiXWpXzgGA9Dn/ep9F5TwVAvxWdQ5WZ3JiAJXxrqyGaR8q4GatnEFkY66NUcdBUeYCACzM7yl9I2J7ycHpeZFlbmT+hS2md1Vpoq7P0UEQ09twNA2KTeuts7gyT6e9eSr5ONI3eo/1NLTsJwGie+oIBmgXCcx+WOfhHADw2ARYWhS/refX/HxbPKvGWGY+JwXAbRliiHp+T80zaInb66/oOzD2mhuiBY8VMtpgI1Tn4CxFxsa675jrU+1Ac5D2dLqcxCXGAAAgAElEQVSqefO0z20MAGCGlFX5M6fn54WqWUQXqIMNsSVomOtnr8mBoJGW4eLrWirw0MAR58OwR0X/8PBhe/TwPdWXh868srLUHh5std9+/Bft5//+D9rV0Yv2/sPDtrm2rkjn0emZIkgPHh+25VXe6Ua6F2fHFzLq3//gfZfBWl9pn3zycfv5z/+0oV7/3pPviwWwvbMnAICh//Xf/rJ9/dVn7frypK0uQR+4glQgIxRnAscBICAAbOjBdN8Vwmu3OEFbbWtnt62srrfzywvXue5gB0bw2spSOz0mPWCp/fAH31deKo4Utamhqf7iL/9CAMDO7rYjdL1+utKTlONvETiJYjHGzZE4pQJ0US4Drj43ks+M0Y2zgBPC+PB5UV4vXUYURySOXfarEaU2iFqDAqkugVOEszxJQd5BlyUibJE3zz9otttt/+CR2Blisip3/bKdn75tN9R/v3Q0mIppG2s4xxbeWl5DpdvPDn16RJxHZQzboX7f7B1QckfFGJdIw1ni81DS2fcUcytBH7M5rO4t6r0YKp1lMEVF7+Qg0we7u9ZncClCNJ1wEgPuGphMwM5RRLMBAADM7B2145PuJPupr2dXb2iKiBJxlO4DAJoCe87jD8NP+gFrFrRMJYRQuQU8d7DHZRId2RabQhHjPs/FnrgZAMDOjgTdwn6LMBvXG4CA5WAKOxF/1hbjTRuur256yg3t7AJ27VZ9Ri13U727/gHOErTvjY12cIDoIQAA5S2plnGttBGiu6QPiPms9AjmidOIqTUv5rOqHvS0L+mCbrQ7sRKYG6RTOAJP9B8NgxUiLIzXDaAXkVxH3AEAXCaTyhLdBhMYW/XIYmsvWzASkKc7k9kvZYusuAyeIubZ4wGqupA4zzt6+7YLc9ohH/u2zyTR54lqb9DPXQD1Elq6U3Es3gnAZXYxdH2xZra3NUe8Js2W5FyWrcQYKV1ksJQDFmV+cAaxTzAGWid4vp2ZyM9JeSGKrbUQoKoIydIX2IFTKcEOorFWaB+g5ctXr9TuRx0AwFHPeiaI7S8z+XD8Hz54IGf5nLSoDqDhSJP6AVAKOAHdnjmatYA+i1M7LuSos74pw3dyCjB12ZbuqCyyIQDy7pq+uZXIrI7HzjIUYarr2bBIoe87CA5bzdp8pGapbbBergcgBAigsrth4ncxRMYiICupAzAIECelpODSP/7nfzgd/XVjjxFXHQC6KBFUOluDPBPrqwZMdV75bDUMF5yp3v0xrKuTkQld2xFQQPeU2vB9EbtFNe5M+CB6IwI3lKqHgV/UuPsGUNtb+4aNyO/m94uzUp2ylHZIH0yrtEcdZbiUKLirHxRq+j1OdhaYSjnMEObpgIpy6Kzva5+mfNPcGcr75n1qm+dGPBtNFRMbm4s/dV+/1GvS73EaJ8epf/Y+R01jIHbnMKbtkA4QYE7nZq54gYyoJWrQJhMuRuYiXDXv2/uczTqv72vrHMyhTwfAkbNvEbjIfLAR9q4GRR2P+r2fZZGmOBxjPTkQMJWc8iAIRe8jZWpbB97mTvz8mQEAwrSoYIX3CqPd6bO5MyNDZBJqHHef92fdDxb791ZI8PyrrqVpLs2cyfkcXdy3EulZng6mxTU7opY21gMyDfG972rzBKAGQJty0/sTZoKkqT6h9nVqf91Xq1ZI+lxRZv4r9PG5c1r7pe4XjFmiWPn8NG5z0LKvpwAX871/vmfUv2fPtKHvK6d5Mjaod1gMSXXSIScV40UR14ji5X51LnSrd+EcsghmxnDxHAn9uHrHcXwn5ljv5/k8y1qwk1vPvmG8j9cc5827fVQ5Vu+CxjTde/Rg8WW/lXBvd8LdD73MQZ+xBgB6CL4A7wtrrF8SAGD87V0xxAAAPEsaQTMAQHgjTwwAemuR2jr2Y9zyXkMIsrKcch30SvYznAHtZQACS1DYj9rN9WlbukNI7K599dVv2zdPn7YPP/x+e/T4/fbi+WsJmkHPP9zbaS+e/rZ98dmv2+3FcXt44LrPb4+P2svXb9umlKQ/tCOM87a03L79+qlU+A8P9trBAVTky/bLX/51++yLL9ra+qaigQ8ePhYIAJ0fw/VXv/zL9ubV07a7tdJ2t1fb0u21gAbGDyOUfgEIkMiUIrVmoZFXzPstr6xJaGx1A+VxqhFctfMLR0dxctm62Q8BAABCvv+977Uf/OAHFrs6P2tffPlF+/KLL51fvbmh55KDjQGuud4dxuT7clYmr1t03w4OxCB2dA7HxrnoOA8I6zH+qjJwhWNGWsHI7Y7jboDKDmqc/ZwHYYvq55UllW8TFVh5vY588XnegS8/Y1UgQLszk43Pnp+dtOUlWG630lvA6MUQR4iL8lsyrFdw6rz+nMJgsb5EEOOYZN7Kge8gAPaEy6a5nDJiemg34NwRcYSOTb5vbE7uxTNQ72asYV+ZqeKxjnBb5jk/P+kifipdp5z/nhPc9QC6wuUknh2HW9TodZcxrOKfSQPQ2d7BAwAECcWRkrKxZlai9lXXq9f76VzgXjhJdlgTUccZVFoUDuqlo69x9Bgv06+HPYtTmGsQXaR8W6LtODX0U/o44rMRUgMAUPk02b1L7YrKClcXioLHQecdoFKz5VE+LirtvCPOP+XToPEfH5EewDy9aZRl5B39vraHwgjxfEgZzAFwKbq9TuoCAB3zkL65E+V7Z5v7KanSzIxrb6ScH4wl84N+UDqEKlLYjjEDM5VpzJDkXXEuaR9zOF+ModieqON3gcKA7dofO8Wf+UW/Mg70SfQAeC/GxSXiXNIRgIS+42dAPZ9jaHaYQg8DhHlP/9F+1lDy63UOTVW57JsZNHAajNmejuwDcBnMBwAwszmptrRLkWtABQk5sua83iOgytxVmhf1F2ACkDJzfa0cd+a4QUuqtiCmtyxWB/2FY46zzZxgv2O9ai1KJwOQ47JtI4y6s61utnCobWSYJPLNGgwW60QAiD04PGy7u3sTsMNLAtjw7+s3r3s6EWArzvum3vfyjP16pS31spVE9CMAKICpUTUGts+NNFt4dzRelJqy4rQHxvTo5EhABGNICpGEPlcA6hCrBdQ1U5YygQBagG2cYVcXF+2Ec+Kf/As0ABI5cEQ1G3E1NIcR08v+RbyihA6qgZ/Pzg2jGGRzAMDPHIb1guE22cbDScp3tQzdooMRY24410GY835B0UI5nDv5PMOHnHOr0k/VoBtR1UVHt17LhHF/DJN4GNXuz+oIhVY6H4u0O3ehXZpEU9RyMWc8ba4OVQwn/q3Rs7lzlr6qgEZ1ItIGAM58dkFRvETT56DIvB+5VwUcahtr5KlufLaqB3Knz8SJmCxrj0k2RaPeIKOOxCqK0dMI6jNxulIqKONS+zAbdOZonatzA56f67wK8BSkV/ef0gCGo6B7+oXGpLmHNaJDo8/NsV6zhj1/x7t5AlYAIHmX1VkM80V5st1Yr42o70sKQAUA5o5m3r9G7+vn8/137R21r+teEqAjAMB9+0W9vo7Ld+1Ji+/odZmIZN3P+sBM1PEBEg0AYL6exr0H1V9trptCxrePue5RFNS1/jsNNu+bFIBpyndHT4Wi7gFYRvR0aA3M1191yuqac3vsxY3+cIm1zLF5P2de1f0t+2cigPP1M7W7zPdcU+e6oo8915u/691KVYD5+MvIKv2td8jGcU/5RgMAi9H6GHEAAP7oMGzTj3WvmM9r91Pu+W6axnyd1X6b9+1cDyaRqakverWRCjBL8XwhJcNMNwN/i4Bc5t90MC/sRGMej73D81/jIETCexfGk5zZCWwI4DHKq9Z3U/52I1JlBeT0QQUA8juMSQwipRuQK3l73Xa319rb19+2r774dTt++21rdxft5ctv2uvXFmra2txtz1+8VgLL4QFCT+vtkrrf5ISvIma24rrRV5ft9PySOkxtl2j+1k579OBhW19daZ9+8nH76reftRUi+Xc2Vr959q2iPfuHD9vm9q5ygin7RBR+Z2ujPf3ys/bs6Sdta+22PTjYFDNhSZRXqgnggCM62FW4xaDAicWgxThHGGpLtcYxJdcpnaWcZIt8MXwewlvX876+ktEHJZSxff7ieXv69GsZjnJAcf4kpmUDcewLbs9IzbJKd2ylVGqKzgwGPuPPOeM8U5+r3IPIWJzxkdfsCKRAj65q7X3Ac8IRco8p/YHxTy4tzrLSBjrgJ/AC5XKi+9DJN6h4sNVurgEkXNf75PioreLYEJHsFHPaZKVxg9Nt+VY5t0RQs+/QBhwEHDW+iOzLDuxnOfuOqxugAm6FfAlBbuL0rYhpoRJkm1sW/BIV2naAAIC9PTtEPUId+7JqE8kJJg96fUOK57SPzyDqhkNgh9z12JXi0scx+gsGGna6EORgg9HHpkkzb7FLBwMHAINIKzoApATwznGI7XDjILuUG85EAAAcaOcdkx9/Lgo4jhZONX3GZ8QI6cABbQ0osLzkvtS8hS1w5YgmjqYE2XpFL1WLgN7e07twvGA5UBJN5fY6XZqcRjuZrmqAU4WT5BSUawF++7t77dWr1+3oDbn+ACFuQ9aAHO2+BgQKbcAqof2uca+524Fd7J+ra6LdOJEEpZyLf/hgX3FsBDlVorPT/Rlj2vL26KinyBDyNQDAe8tOKilVdtpJM7FqO2BdtUWs4TCA1LSLPgYs4F/WkvUtXLbOrCvnnrMucSBJYQog5CPSzC9APdqkMYTNYxRdoIly6bteBs/RHtFtec/PVQEHAc28xwO6uX8Bh7iX9c56MKroJ0lHgPuudsFIQICNns+ufeCmra47Ks55w/tSypDvBSBFb6szyAJKMalwjpNKqGoI0o84d/Rc6QXo/JiBkL1V53bPCEpVAVIvqNDCnsq4Ml44/7wj38PS0tzqApcuA3jVTo9Oxa5aWUfYECFAgzT0exic+GekGzCHYVaxD0gfAeBhxVVDjk+P2+PHj7WvsO8AdCpo2ONiXgNOlUVDYY80M0DTDrQt/S//4o/uZFRNtui7asEx2PxvqalbDLS54xOD7T4Df8FYjJEwRbcWmQLzzy/YIDNa4rtGdxzixShhNdBSt5VJNHdS5oZcjeSOPrHxGwZA2ptrmUjTxO9GVt7f1tGIpNR+iVMY1fBq4C/0SXdmK4iRa2v0qfZbDLaKtC84gP3i9GecwLkxKwBiVoIqz6FZ9fO1L+cOcQznbCK1f+L+1neOk6l+nxwiPzmOdU0dkZpub5g2sKJKDeXG9+4bUaf1x6mJ4cPH0w/pq/xtYTxKnVYdtp0uFuNi6su+diYDH62ILsg3qa+XdIupX2eAQA6j3N9tGYBebbNZjJ5vee68jNjUtzG8Z3Nhvq4R7sn90h91nqR9MYKybub3qb+vf6vzMm1OGxVN6vThfKbOnTou1RG9ry/r5/1399McgPDfapk9z53R751WXQCwsVf4voMxUGPLY4VqLMO7LpHxzPd5Xy04T/2Qnd856y9GTpzFUOW1lkuOa57xzr07ABBQrzIgcm2di+m/uv+M/nAUau7Yuof9+/m4ZOzz/KsOfvGz9sC+H8URjeHtvvMht7Av5WF9XOo7zAEAt7sDHnc+U5aWB+1e+0+PHn3XuTet9+8oc1v3yXHt6KPat+6DnFvzVLTR48w4jAK+BGhNoH3viw4AzAHqMS6m79d57Olt0GXs53YmaXcAAPWDWEaLAED6Uv3ZN3kZrRg8osbaoRTluegMjbnvCDK57+Rpvnn9sp0evWkba609ebzfXj//qv3qlz9vJ0fP2soSRtR5Ozk5UsSGCP3p2UVbWSb3myj3ZltbIcf0UJF1rT5yJtcRAWQPR2XaqQY4D7fXlxLeOz9+0y7P3rTT49eTThDza2OLMmfr7fKK6NZd+9nv/V579GCvHb36tv3qr/6kteujtr9DFAdRLyK6OKLOu6a8G32Goy6Aq0faiFgT5b5dWmlXN/DWlhR9pG9UTcD5Ho6KkQMqh8tz4sHDBwYBnj1T5E4loIz7uNKBNAjsMGUPj+NHW2LD2IFdNXuAevFdTZ/fM05Tea3ORjE44Hz/upZ9v7TR9PDYT1DjcTosBtfp3JQiuzTFG+p2bB0+J5V1DNwtAwB6HpH+8wvl5gIKAYS4XKnXriP2FiW7ujpXOgQOK+2MZpUdVlgXjvhrLK5dJ54+sdCeHTKdsWIkej0SbSTCq9rxq5QkHFFQxBtD5zaoYWd+cig7dV4ATAELiVzjqGVfYZxVtaGDCORoZxxoq1IMiASumhKcfSkpGzjqrFUcKkXOiaJCe6esGBUhLuwM8TW9vwT3XC4NAED37LYUugsvXrwQAMD74QQDgGh/Emuhi4x3O8p9DWWZNb4mqjX/M43jMHqG0i7E5sxAoK/kKC3dtf098rQ3uoL/jVJ0iNKinL65vaF5hPN9cnYysbzENlhZVc3587PLtorY56pZK7GHs08CAPl3LjMaLQPR3DtTkv5AALA1KinAgNlpDx8+FKgkEcCzE43T8dtj5YcrdUF52bBB1nXOW8g0NlkHhzsgFtFAg01mESSo47UKHX1FGgCsMcChvAtnIWAP6/LBg0N9jnnJXOEa2DDcL5T/21trAKC2z/rmHQN4cO+LM9J4XLlADNm2JEAKG3ASMyxlvnme0gUU+e/gHpU39HsccGscsIZYnzmrMw6aX6KF+5AG64DVIs0L2SpUX/Qc5T0BPrkPLAZpa3QdO54DGKUqHDe2GdWG2+t2TCpAgmia6w6YcbZUMU3OGfpDTBCi88wJlQs0O4Ocf1Um6XoNPBOAj3sYFHEKCPi7SkWeeN9if+GzvE/Koyr15sZAG/9RWYXyqoBQpKjgzHO99S2uJnBQ6+LO1U34MoDeK+HBAtjaaof7B2bN0g/YSwAAk+PbAyTDwB4K58MQM7U+hko1mOZOZHXo1Kczo1g/R2iFC0o0NubL3JCqRki9pjqFucbPW0wFiJHLNUJeu+FbnYvcN23+LmMuRkwOsHyu9kkOT7Wv55tXw07O05SduZirm9JNsZCqcTja5s/PndO8n7q15GJzj0RSnNNl9c0KfszfP8b2feP3/wcA5OAfjsf99dOrU522q99L+sN8jNNONiv3jftPtepnJfs0RjHgBbpw76LgL+XVSof33TN+Mmon6uqIrs7nYKJeGSv1dbdw6/glBSD37LtOWMr6sc6T++ZW2jcfr0Ty0h/pz4gazVMADDwMKvXkZMxy0uo8nNZWd5Tru9W+p/9C267OyzR2vU/z+bHPjLeqgNHi351VXD+7OO5GpXOIZi1k7dR+m/9uRFfndeYXc8KdZpJ1O3Jj06YKIPgZcSL99KqIXufS0DFZzOVnzqYP5nvwmCPWgRh7xLwsof4y5RqLyjerZlH3jTzPBl/XIeliWE6BepcBUNfLd/ezozUZs/kcqutvOKOD0cXfRZ3ugJbWktZxT+uZ7R1zAEDPc1csANtj/3bufOXgID6lM6Xbaa7TPcakvkv21fm+PV/LtX/m66A6TnX/rWOfvXs8J+0Ze220AjQfZ2dCZQDUdTCePaoFZF/Kucozs3cn51hzpzMAZGQwzzHwOgNAkdREuToQkjMmYkjQFDmbMLQULeo5oqEGX11eS1RvfXWpvXrxTfvN3/5NO37zoj15fNC+/+RBe/nsi/bx3/5Fuzx7LVBgYx0Kqo1XqPTMGzK0NVWWcEJ22sGDJ21z+7Bdt5W2e/igvf+9H8j5f/biVTs+vpDI083lVXv96oW0BTZW7trXn/2tROY2tzdNL0Vl+eyiXd3Yednd3W8//uijtrWx0s6PXrS/+cv/0G4v3kh4cG0ZJ7iXZoNyq9rSPstxUnBuON0RawJIoL0qOcbvoF2r+oEd8anUmxSjRz1u7vXDH/5Q1OevvvxaaRBTZAvn4850fTRD6jlvOqxrfg9g16kDiGrxRdtdFs0q1RjPGJ1hEEUEbA4A+DyyYzDNaSnbx+lwOTnmE8YvDiWODdFG1jrRNPqJWt0x8iXSpRzou3ZzBcX3TNFAwACcI+afKxJ4CyOijEHN/9s7W3ImuRdGdCKDOju8YU92QJxA/Y2zXTRmaLpXFs5bs8N/fEQKCswMNFLsTLi2OaUHnfaicZY41wg+RSjNzrxp7kT6+J4+YT051xvF9NN2eWEGCI4J9yLq74i1gZWNUnOd59EG/iZNgdubtk4KDs6OnD76dUnO6dmF8+BD3+ZfzgkcQO5j9oVz2HFkaSPiZ4BRtI+I6C5aFStoLbiySxUElO2N6j/50Ld37fjoWEAeudx2cE1PZ60C2Ok86dRmAR+3NxJq29rY8ru4nk07vzxrS8u3bWtnU0wS9C4YT+aAgRZAF97/XOAbKQiAANnXkvoRPYjB3oDubpDcAFQYdLAZANA2J80PMUjOjtvZ2YkASs2r0zNTtJUu4Ui5QK6u+O/nB/Q2O1cM3e6/OFATO23o29APAAAAG1n3gAVSqO/l8ZhfqRKBNoV1Hczm4It3pZ08Auef9QAzJPpmZrs4ck2/Ma+VhiGQrrXTs3OlU7AGuMncX4iIIywZmFVQ2yM8LT2Iy6t2fWmWDO8QgENgNX215Bx2KraY7r/So/zLqtDCl7QjKKfaqNiwbdCv64UwppTdzJxVDj3l/K6vpdUB2CXQqa/L2Fjaj3pRIvqHz7DO2DPoc2wNSrIeHhyqfy3seKG0A+0ZrO3VFc03V6tgP4LhhSCg9SCIoOKYE9FnTUhPAR0B0lp6mUTOFpfxA7C8FIUf/Eksml5GlT5XusjysoQO2R9gNXiPdUU50hoO9g+sAdTT7xYBAHFRFs21DOb47XCo4zTEiYljWY21+vn7nLLksNrINEUktD8dFPc5crXsX2EByFEozfeEGowFfq4AgAy0QnOu7c73iYxVB2nRoJsbv27BvN9kpEkx2puID6IYr4ul/fIKeuZEMV2kgg9DzUq79xnZeQc7QV4o3gRNM6wAQIzV+yJY9zkacQoCAFTjVOPWDbu6qKsj8c713Wmvm0eciEQDK/23Os5un/2QKbLZO2RywKYOGhupPscaTGSg1LXNvEx75s5JnNJRgaCDCl0bI30dw9X8zPFVRQ4X01gWNSXeGdgZ6yZ9lPmZg8TzY0Sj3V7fTUKIiYT2aHPGZmGNGjHpDtpcLLDTl7tDVOdsXSv0n6hcMzXz+5yZ+xxA7pv5Wt81Yx668Lv95Jcd/eL+r/PGc33imEzXj3vF+R994Pk8AFDTNhcBgNoX8/1jopB35/S79jdrPyyCMm7g/bTxxb7ze83XiPt8KNpXem76KvOg9l3uozkkEGC8v2mdQwyu7jPz53tOjva7jcOBnM9Bfr4vR7zOdQTs8nz1j9af37/ez33XrazSjiGid18qwziP+mzqm0xAHwxUn1vZJyoInj219kP6VU3ta6I6+bX/7/t9/p7xrqlp9bN5/wWV/rAqpN2QFIaOsQYJKX2T81JO5gReDfp+9pOs5QoAqC2ASnLYDJgoss5+gNMkZxe6peIjPTrj0mFcjEHlHFyfmdO86WkxYh8s3bal2/P21ecft7/885+3t6+ftScP99v7j3bbm+dft6dffKK/ryOShYODkUQZLdeek4GNvYN8wG3bbHuHH7a7ld12fr3aPvjRT9rv/PTvtOX1rfbNt8/lzD958kSK+29ev2jbW+tt+eai/erP/2N79s2X7YMPnrTDhw/am6PjdnJ60Ta39trG5o4cy631tXZ5etTePP+qffXpL9r60rkAgPUVaxao/2ToenopGohwEyJoV9eKZpM3SoRxeXVdAMBlp+96l/Ber7z7TlVWScTu/B0cHMoBevH8uRxTRdB6Le8LgBRR+E2zzbxKhLaef1KvDyuDE/62yXh3tNwgAH+PyFicvKyD7L88IwCA9o8VHFMisdayIHLLz7aVEPhDtZ93o7SYc9ATJc6ZMLEPlh2VP6fm+MWVgJQl1Wd3tBqnR4JcirgC8BMBdfmsgNW0W2rflLKTc+m0hUTCJ50ADHDyjjtYIjapHN47RcJph5zLLkomQAtHmrx4ia61dnCwvwAAxF7I3hfwPG3DmXIEGh0jp35ErI8+29uDfeLSabHvWH/O07cjyPvhNIvabAhJWgu0DWf55PREzEUiw3FKaA9OX2j8ctKk8A5Ys6l8YgEAaAmskjKz2x49fKS7K22AWuodyMt+CDhC9B2AS/nI7c553lKyX24XOIbXlFvbErAix7tHYfGiYHzA3JEAHU9QzfRrKagLGwMP7vsH7ccJoy2MizQJcL6Vmz/0ilK6kPYzL4a9bAAg+1DWCX0O9X9lebNtbu2qTCf3ePbsm3Z+cTqBWpxL1nCwdeAqCwYAqk3B96xFnEgcUqXOqPrXYK7KaZY2gJ32BLIE1lCaUGvUonjKK+/+Es5ryrL7DCUNyGr6CIV67eIIO3VCn1UKjXWzpOlB/92wXzslCUAcIUXo5zic7O/RZ+BdkkrhEqcGB5Xi01k1tIO1enJ86mooRQizG2SKgmtPAKToNoOPcl7A/ek90KKbMADY7/hiHQvIBHyDeYTjW4SDEcI7PT/rKQOAsE59Mcjg9eHqOd4jpQcA86zvcyrZuruntfD8+XOtH0pO0g/4e/EvGTNEZ89O0ZhwlTo9Y9X9z7gJCJnYWH4xzneU/tFASHqVxDzjz/VKBgEAAAeePHlfgClMpLwL40zKDMwy2GEAUkp5gAFAx9mQgIpmZ2putFSjOIZc/s2GpMb2fKcskPrvPMrMc9dWHIGOcWoDqTvQoOKlvnI1UidDSIPfnfDQKheimaPl1RmdQIuiaL8IAAxjtTqlc8e1GkF2sgZKaCTLpW6kdEkNiBiLoqLZKbMS/HAQ0071XZyAkmu60M5epz5joYOh0HByr+qAMU78nwhLekgiQDfDcfJBPQRJcl3tg0R6FvtuiENm/AO80D9zRz4GQnWW8jlvcq5Pb4CnG9tT1LGyUfoGXfJ23xmvXrJs9HfPHU7+VRbWROse989nMo9l7PcUhLTTEchR2hXNjVkAACAASURBVC8HptfVAIsCAESopTo1cdKqsT9m8eJ8njsJwxHxGIfBMPp8sZTRiICWtoVBgcAKRmhxqCqwpcOpOwbpZ2lSlPfU2PW9xXNgKD7P254x11zuy8FljBx5zhwaax8nYO5U9gOhfz79GtZSPWDiWLi/R7+YJuq5NJWC6t0+1+XI+4zn9Hla2E6L+8eYT3IC+3WJM5uNYSpprfYx1teI6tY9I33jfWA4wPXZwxkcc6i+Xx2POt8GAIAx0tXWA8IWXLIa+hrLoh+RsV3MYHEKgNo89e9YPzx3WlcF+Jqu1r4wi74XUdaoEdfzas4oss81Kn0sXDt1Qi9TmPSNO9OIPSbOC0w7KwBQ99wR3XmXbZNzLf9m/677yFgbYx/x+C8CQpm3415DDDJAI8ZGBQCM6IyBzPMX9vR+DsXhWmQARDtAqnXqtaltqgXtiJ6AGulq4GCxN2GMEZ1bahvrq+346HX78ovPlfeOYaWax3u7E7Ucxfs3r1/LiNvfO5RY38rdWfv0179sf/anf9KePf2ibazdtSePDtry3WU7O3rVbi/PpYzvco8Y3i4zRQQYQ5kI0pLKkK213YMP2sXdZju5XG0f/ey/bt/78c/a5s6DtkTdZtW9JloKxf5aVNTr8+P29NNftW+++rw9evRAOeCv375tb94et9X17fbBB9+XYXd9cdZOXj9vL55+3i6PvmkH28tt+fa0XZ6TB8yaum6b0PKXqWENJdXAGMYmas+X55cNxgMpANe3S+1uZbVt7uyKbHZ1DqvBKROs+0RZGQNSBIhAEXnCiTDt28arhOfUH15NVRk8oO0cuBVNvFNkY+fYmcLuczSRa0YZWlNf+QqIG0eaNuOM4JDxO2j4FiY0dZX/47yRb4uT4P3AonqmzHvzkLiVIn7dmev0ZtOBKSXnygBEL09Pzvr4/3+cvVuTZOl1HbYzKzPrXtW3acwMBgQIDkWAIIIkyBCDkvlgS6EnRch+8ZNJhv17TDLsP6IHvzhkhUM077QISiAIkjMYYC490/fuuldmVmWlY6211/n2OV1DKVyIQdfl5Dnf+a57r7322rLN8DxGq/ckskZHl30mobbTszP+Hk4/HF3+m+rw6E+U02K0neWixTjlvg5QZbxBAACODddyRjcVsYezJHo95mGzgSWu558pbpapHI7moT3Ol1cZPzlaiI4CUOD4rpGKo+guBhiRebwb1hTujc+TCs0yosEUC5dWhKPIaC3HQPnfikZqtyTbIpmj+D0o0GAjvHr5qtOTQH8+fPiQc4yK97R9tS/4rJqQ/j+L49fHpDajPRhHRUSRlw1wCQJ9u0z9QFskOId3hZOGSKj6bnUjFgucS2w3AAJY1nJToo6LORweRVWxHwnYuGbeOMa6OfpwNkUhx3+ulEIbJisS2HZGpBwq88zrXt7ExQUc/BHTeBaLSzqtrE6wAN1bVR0wfymCeIWqGWibzvlaCQV9i/uiLzAuWPtSygfjxL6awBKu1VWj2GPXcKoE9hXS+JP1gXH1F51l/g3pD1oDcP6xjimMzSobcjoJiOHZWOtZ9llpIKggMYnXR8cEAJRDLyFTn1cSjVzRAUd/cP1PlRrg8w0AJ/5Dm2Rv6jO4hzRRQF/fUjoLbVKATwioAuRUGgT6EIFQ97GdfQmXgkGglB1WAkubFO93cXlBpx1fGBPeM1k5eB4YMiwru1IknfYmUmcgygfNjNwTUPITZxOARfQlzjcAg5iP2Nsx1549ex4X59jHJgQAyMzY3eaz4fyDtYT33j9AGcs9/h4MBVZY2QQzRsAMq74kUKEyuK3al3RfDglckqkAMG53V+kAsGehIRERl+cX8eTJkxj97h/82doCLXigJ+LQsOg7KLc7xzVSNzROvSlWo4b5LM6p7PIn08HL1EAbIT2nM1WP2SZLC9tAtENQDEofQPjXtKrqbNhoqkaWnqfJ7xq4ddJW0KPmuNg5xN+xEdP5TzRZ/dui/dVY7ByodOB5gCQFyMqt1UDE92xh6b+6uPn3dJqGEdRuF0gKfIsUu9P60era983RSaZDAVuakd+vS+7fN0p639i0k2iD2dfbAegMUrxvOtKcXymQ5jIqAj8syiXDuO8ADSsrNEpV1yeOkqWDY6eo7zjaCZNx7TVTwRfdr0bL+gwOv5Pf3e+ssYI6rHIP/dUcewEoPkjtdHmMXBcV7WqGodxLO8G9dyUluKU3DO/HXM/sU7TB64f3h1Hdy1VLwz+999Zn2U95+HfOU2Hy1HXh2vSY4XrXbjF37+39xaJv1VlphoaNsQZqeV3omha51/MVFVW7pURrUMr9Uue429DrkwFgaTpbl3SLcUijmG0xa6lX/pQjIuCrCDyyjUUwk41NB7gCANq7U7DGYAwv7tzsHgPEEd7h/uGf615ukpZmt74aQNAXkHUqTpu7HofcAylC1Sj9t7Eh6rzQktI9PN4wSPx8/77OhbpuPS+qg+37c1xLF+ma9n4duFEiFIrKtOfzM2XrbGvcAIEcA7eJaH8aJfWd6vd1/7Hh6sozdLRYcqkxfeq7e682gEbnBoJl5Qzi2r7F+W9nYrJoONWKsGSCIairjnUDCiONxxSUw97TfaUeoNTgW311CO4hP//ls89idyticXkSn33yUbx++TzuHN5jCO/uvfvx7nvvxmxrGk+fPo5Hn30aF2cX8ZW33olv//z7MVldxt/98K/jg3/4uzh6/SImGzdx/+5BbM6gDTCPgCOQawjvBCeA6tswslEqLRDZg6G7HXfuvRMXy3HMYzMe/sy34p1vfDu2D9+O8XSH4L2GHkKBcAg3Y3F5Fqcvv4iLk1dxtbig6ByMX+T+x3ga9+6/Jcf0ahGXxy/is49+FAeb69ie3MTZ8fO4vDiJ0RhA/Di2GaEaUTQMxiaAZRhtiIbifJufQwX+hqrRG5vbMaEI4EZcQ9WeeejNCKQ413yeEUyJ+CH/GMakzw18huuaddt1Db5EV5X6ttcLgDSn1aA9Pue0HJPavZIj75r1zE2eKBqu+yq6hWdacA1ADyit6KP79++R7o/zHQ6/jFfR40Gdtj1Ug0xsN+jLSYnHvorIH6L+POtCDg6ee3oCR33F6BccKjrGsH8mqgGPe8FRxXPgoAicWHRODfK6t7Z3pAGQ6wdONc/rBCRg8KM/nTfNmuwhaq5p0NiDScHWxid7hgrsEKKDAjsiys3J65wiOqyqJw5HH9+TDTBJnZp0cgBMyW4CTb9pALifoSOANsOxhNYGtis8G7nQcBqUFx4E3nAf27NgoIA1gJ8B1hgkws9w7HAOYY4h5x59CSACaScEa+CwuNxqRr6pWk+NhE1qBxxBwIz56lOCf9APwDjhGgoCJvuAKRJU30f0HKlFALYWdPrHSbm2U4w1gfsgEop2Yf9CWzF+iJBiknvsML8JtJDlonQBVZsAiCMxUjxLwnkCCfB+Ag5u4vT0Ii4uUhl/DecclTpSB2B+EZcX53Ra8R7ShBBwQWd/e5vrHPMJ94bDCNE37FGX80WcXwq8wPsqZx5OoNYVhTdpo0lnxX4J1znXGhgoajPXFOcFSvnJtsGzyLbaktjfDVk22Lt1Tnn8qS9CFrPOGkb5sW9uzOL0VNR3rC+KLaI8Y1Zq0OfXLC2J9BTm4edcUMk8MGUSIMuACM+r1HbyWUhtAryri9ZklQpl/aGSiDVIxDit5zLeg1UBsoQh/iadDOzVKKV6roh92sxYmhSUHUUcHuzHu+++Q9AXqSfoP4AQWl/a7/Av9jLch0ADxTOlcQGwEGMNnQQIT2Ic6VdmeUSAC/gMwC72VSglAO1lqs7FpUQJkx2lc1XCiN5T7edg3orJgVKdAhlxH4qJQm+CNo7AegAAYOyMfuf3/5QMgKHz1YzFZqBV48LGTXWwhka4jRcbAtWRtIFFCttABZ/PLqkIfpYPpGo0ymjrR8+5WPuhpg5FrRGlocPWd2BLZCU3/F6d5WwzF2Qp9WSnHgNmBoAdcA/U0Jn0Qhv20xAAqIZ4c4obBdZ/r2CNF/Dw2TrdWw6uF5pYwq0/673qWHfGXWEb+PlvjlfnwRUnpBkY+JzbWYGZ+mzPJVH3Wk4z2ipxFH2p/1sO7G2gRM+hcVSvi1o5NaM8o7u7Ihmeh3a03DY7ezaeq1NZmSJeB/6c5wzaRSM6aWDubx3oTcyntqE6MzLwRSfqHBbFCJPnWynxCRDRC+5Hpbu5lWiowcA6Nrw/qauaf5rjmXKTuWrNUEylaQIAigZyv7klQswxtAObuaKem/bIqtM2VMH3UFWA5LZ9C9dZyMfRrLZ+LJgmwR6zKOp+1s3HgTZEHUs9IxFaTpo32QoUqOSGViYZL9QH6v0MAPTexzWEewACe6zN067Mu+nx7VmOCndMhJyotznO+QJd/rvHY7gvdfvAAEzTuxhsIpTeMaa4B5S9pI5jXW9O8/H54dyfuvd086Ws6dq7ba9rlOccnnrsZd+L+trds6tJn5HugR7OEADwXiSKdQMuvOehD+s+195V13ru6fAW80D5vYoggLrrL6/b4TnQAQAJSEpASZRvGVu6Q9uXGjCm9uRcLOrU4lzC8KQZ2Ak7AdAysObyYzR2EzBqjJlgXvzi7FX85+//SVzNX8f1/DguTuFMz2Nzuh3XqzVppr/8q78cWzuz+OgnH8QXjx7F5cU87uzfi5/92tdivLqMTz/+cbx48Tyur+exXkP0DdEmGYuKgmk/XMyXyv29UYoBKM6InuE9ptPtmG7uxcViHYvYip377xEE+Oo3vxs7+/e7PQkRPdxrOt2M5fw8jl9+Eavlebx69jg+/+yT2JxtxeGde7G5s8cygBR8W6/i6Nmj+PTHP4qt8XVsbtzE9fIyTo5fxuXiOO4c7sY2nOUUDYO6NYTMWMaKNGEo+y9jfTOK6dZ2zLZ34QHFEjn4S9Ca5bSpXXIsGOElPVTnBpw35UrLNpL2QOoNpMo9lr6MSoAioFHrs567FHgsODadgDXExCRopXJdylsXi7OlMDFNIPPSrSsABxaAEZwyiJTBEUfbEJGFo4HoLfZmRIcNenvf9ZmIkms6N1VucGu2xXem0B/mZYrGKd8chjrEIM+pVA9gA8+As4X2AgCAs6hIplgRtpugHg+VfBj2cPQxhxR1VFk3/of3WaN292b2g5xIBwK2ENkn/f6iBWfoFMqJAK0aedWer7IjNK4OIillEYGvZBFk6gadmqwRrpJuABSQVtFKusExQNQSX4is4gt6CVTwv7jMd5dqOcYC/6oSgiL/1EdIYTPtWQoycN/IFBSsNzwXlQ7obHNfL2c9VeklIggQAMDC82fPCPIAAIBY2717qMyxGYiqEiSYIkqNvHkB4khZQUoAwB4qvwPMQGR/Avq7xDN9bgLwOTk+icVyznZt7+5oTp2fywHOXHFUpEAEWGKYWfmLddVFV/ee6pQ/zDE4avgXOfCogIAutRgeWSnbyNtekNXjqC36CiKceEcAPZhvGG/aMaX8IBxzOM0AAJYAsM5QshCgha6DA2mgR3aMzgFH/3VeQDhPqS5KEVqmAJ72fnwe/WHbm3n5YF0nsNWCwTofcD0i2tgCtB4RkQdrQD4Q1qBSLHTOW2+B12b6CfcjPCfBQTAz0DanhwBkEKid9iXYSYjCIzUkFfnbOYX1If0L3BdzG2OlVAs5+QBVDA44LYDrluUTFVE/ORMwavubcyE1NR7cv0dKPVIACMCRJX0dWMuI3stuEjNSaVNgQsknocglUx/AJFnH0dExARKOTOqN3Tk85DpzqtEmQOm1wDSMy/Ym9Fbkp7EsYKa0ANzDGsb9OH/IUpoSRHV1DgaXWBoXe5+ruYg1C8YB1vbot3/vjwkAVMOj7yD1AQBvwDY2hoaif8b9DCrIGZGhY4NYaMuKm/TQsVRwt6krV4O3GSQ5KTMSXA08yu0VAKAztgYGYTUa3Yludxd5UzHP7qu+gya5arj6czwwkE+VlLzqoPkmfl//bAPQjp3HooseugR4ecnuvukoeALXf7nRZ0qGD7LeeBWhj/KGPVHC2q+13d0ivEX12n+rc0H30WK57Z6aIy3P3POsRkA5XkX1nT/TCG2OraiNrbRNm4O3CwNi/jECOojcDR1Ij5GjGF16B3PwdJg6Yu+f25yyIXQ7Xb3NbyH/3pzrPBiCC+zN7LNefw4iitp8M9pQ0kwMUogCqJf33PHcYhQHG36JMPbmbDrrTYk8o6YFANCN5XiyTy2iVpyJ4f7D4mu5sXZ9U961rtVqkNZ9q76L2+z+8tyy+FLtb/WDDiDXLrZB5s+5731t3Ud8jZ/fPTu/6e1leTDXz3ebDWnmQuG7Nd1bOc55Ew28rS99191T8M+taw+/dX6gS1zVfQL3sOGt+zVFd66rQXv67yHP0ffDpTbKOhHKLF1lA8uMgeHY+b6tCWby9MXp/N7NQHjzXBv+re2xiKD0mUm69v8/AGDgrNI761z3OvN88typ56EBAHc1I2oJ+uA6UYDbvuI+7q1T6nxoCmgNNtFU7gOVAZBnmdvpiI+r1WhfbKVFmUeaqW7YQ51mYkOVz2KuqXIpEUm5vprH1tYs7uxvxtGzT+M//Pv/I86On8ZodRnj9VVM6OBIoG66uRVf+5mvRWzcxLNnTxhlByV+Mp7Fg7v3Ao9+8vjzuJyfM0KP+yNfEtEiruuMOCMqRdXkzIWG8Q5jiXmaqN09gfr5RiyuR7FYzyK278Q3v/29+PYv/2aMprv8Gx6glES8yyTOTl7Hk88/ihHKDD77Ir549CkNtq9+9T0CAHAa4ewgveHF48/i808+it3NUdw9gOpzxOePfhqvXn4RW7NxTCGix/4D3XcZN+vrzHtFvj4Ep7J8K4zujWmMSPMOihLC4KUDnkJxGDsYkDDwHHzwfk96LaOBiP5qbvtsMzhHkIn57NoHmaua7DppbMiWo7MRUq/G7xD0sGPufFWfv7RDzDbLfUFR8TUjylQiB+UahjRFthShU367DHp8ybFVPji+hxHsdYR3gSq335VOfgicViRXkTrWYL8CYDGJ2BgRfEDeMN4DebygM9PZyf4kCMzvLbSmtuAzmAw0+vNshSMIY177nUQFHS0+AMCRAnydw5N5wgJ7JZRpGjzeEfNVaR1ZSSEBANJ56Sy5/Kn2clXFEQBAQcZMyTBlGPfmVpBptkiJgCI+HAmxY67p2OI/3AO/MzPOoo2uzIE+gqOEfiOQmcA9xhLRcQAhdM7hGaeeC5wxzDtGT1GJYXHF6hQEXcZj0p9RNhOwItIKMOwARjBeLDmcaV9w9Hd3drm3yPFaUlwRv/d5LebHCYEE2BSin09I0ScIE9DZSG0QijgK7OczSFXKkpUlQOXINkACzEOMDYAfpCognQHrAsAcU3hGsL9VacLBBjizD+4/iK985W2CBYjCco3SjxCA5/mNMaJmSUQcHZ8w0m4hS1yvXHYxXWyLKK23Kdkr1ctVi264F+Ez1hAA21I+DKL2AgvwTnByDR76/HX6C67X2sV6BwDXKP8aXwkMgtJO4btk/mAd2IYXy0IlKQVOyHnGygKTA3NbzjQ0QVTRger1LjOb7wWARSkCYjLgcwLwtAaWC5QFFLtT6QHQnQCtfyvgbOPzF/MLAVUAWhdzzlmcVVDev3PngOX3IFCJOQYggADAJkpzguWxw7XptALsuRhXvAjTE8E+QHWSdXRlMtFHmNMYQwjzYb5aPwFjjTmBPQhraH93l3ug0gxdlQppT0r/OD496XxNMl6SPYAZQdstoP+RgEiWNqws4dH/9L/+0XporFa7bugU1L9Vg3j4GRsl6lhH028DAIaR1jRXq2Vfbq72lEhK7maqY9y+Kp20HXD9CMzQYbDD2ovYZxki33novBuhtYFrg7e2sRpoNlKHfW5ApP7d7WE7EwRwm4naJbBihLlzFEqEvDlzfWNY9mCjy3sDqYaj36n37kOzv9NvUP9Xo7a+ow7wBgD4Paqxe5uDVQ1abx61X6gUC1XgjCZrM2vCLrqn3sCObDdLaJhmmcaMktb2454GILypVgBAY93yxd8Espp6MEEG0+AKONVysJsORnWk8H2N/nt+uK/toHVjVGj1PQejOPh1nFwGsK6FtooAZrW0it56T/oiNndHSLXOpfiNLznqim53AEBRYvZatsHGn3MdO+2gjv/QQeJ7dDnffY2F2/a02h/qR7M9msOsd9dYOX/V/dFz3jsnu6Hvde0Mndjb1P65AlPoSmst12iGZDG2HaVvED1mW0h/t1BhH1jjeAKcKoyYgv90Q4zW08lMsBD93T2zAADuF8INqaPh8XC/2FntjWeCvsN9oQMTmGsoA8J6L8N15C2nMb86gnKyBvqsndv2vOF4eB3x2VSpb7nyPi/0fi3HTs5MirXR/GkgjdcU2CtaS3mOJfBV9233W21TA0daRZdh/3o/drsc4TXQ4H73+/uZ+Ndih/xs2QtAOuzN7yGbzvMugWYKiOaACGgX1Rt1wzPsK5VoJeLGmJHJiN0tROsu44tHP40Xzx/Hg/uH8Y2vfSVePv44/ug//J9xcfo8tqcR0xGq3GM8wKZGlHZCJ2e0AWMKCu9XpHHPJlDdPyCV9+mzJ7FczjvKOGiV2D9gCOK9d7Z3aZTR8buGY71JY1HOkIA+jCbK6y2u1zFfjWO2dz9+5Z/+VrzzM78Qz15fxMUc9OBZHBzeizt378dstkUA4PHnH8X84nWcvHoeJ0cvY7axEe+99zXmLe/sot67xKRePP0ijl4+jTsHu/HwwT1Gy8FcePTphywnuLG+iQPQfkHvXs7j6hqOl8pe7Wxtx972Do1GUEXnoCYz13mDkUA4tYj423mwFgCiiwACxBhp1YC6CgwlfdCRK1J0IViG0l0FbHduv8VxtX5gkItNoOoF2ou0fyAK1kS9OlC8nIOKjq/jzt1DGrekdzMquxlbO9sEAmCM++ywUe90BUZ6M5LJtYCzPMtt4T4wdFGGD+cToqfnZ+cSwELO8QIlBWcx294kxRfPRHtgfCNVAl/oV+xF3pcM/mAcMHfocBBcGEuHYHubRj7u4f5GO/Ac0qxBzWUet6Pu5xQDJNsiVcAxT2ebW5mTPQuU1wMjQiCGbN+2fmXDkc6c8yxjJF10GIAAIoPSb5h01H04wRgr9AWecXmp/HDn1rc9sAUaMI/EVMAcEdOSNGXkUdMJEggBxXXkQbOGPAEn5OMLvAEgY9AQgmUA8549e5YMEtD/DwgAoG1w3NV/qH+OcnsQvkMEGnbCBvsTGhm0hVFpwfT+BMTQNowh+yZp8izPdr3kmCo9V0BXFxBJ55l7/VogD88mlO6j8J4AKGtZoE0AfC4ulP9uEUjt1QCOlAIsRsmE5RGhxI53orOYTBxp64j+rZxxONAXcZ06S9i7ANS4Cgau5TqzbUuAULR0n8PKl1eVB7Ec8T7aG8UQkpaE1O9bkMbnLN7b0XTOjWQKsb492UQIjgJYm7EPGWmn+N6IwA5FF6GzkBR/pd3oZBTIISFLg2EcEz1cdHzmuivdgqBTRr+l4i8gAwAL+hX9JkBKlV4qCAJ7RU65+gxzButx7wB59muW3FNZTQAWSHOR5sDdO4cEqtGPAACACGE9UR8h02zAHnIwxMAI+wzjwUoOEwIAFFHMOQR9C7SXcy8DiAAKoEsDZsqLFy+5Bz14cD/AQFBJ16zukql12K8wf0/PThNgEVjF9zPzCyaiWQAWWSegIgCVvowBgDejtWnylVzovgHsnLPiLhQHhwdfKT9no9qGlwxsLbLOAOl+eLO0V7uqA1v5Kzl7mctdI1/pZLnN1ahzG4b/2mCy08e/J3WzPt/f24CrEd+e03VLHWs/sxm5TSDHaHk1DP29EcRqrGkTbiWpbgMAbJi6v/385oA3x90UZRuU9bM0Ik1nJurRDiIDPFWNe9jvulej51fjtI6N52F1/Gp/VzE9/F61ZHWwadN1dKPRr6tB3r1/Uuu6yEY+pJuX1XGhkGOro+3DnfcaTIzO8SzCHPWSvhPaF1l0De3qLDii4ncT6CAzDN8zUtNRehvA5bFz3/b6sLwrc6WKk1PHjXsxAQ5txIyHFso7GiExL0chuceq5FdhwtjRdtvFGExGUAIMHm+/e33f/tpvegW8Bhv7LeDG8HfD99c428F+YxQTrGnGj/ulOm/q4zSEB20Y7hcc9+LE++/OX+O70LNuQAb6xGvO492fv0MAb/AehfqvOdsXoHNf+7A08DkEOT2X7LTXNlZnc3ifumd4PN1+3rMCdUXbwPOZfV1KUbaSjwZsnDbQB3aHc2fYjjoXcFgyF9QiowWc69ZaVzrV55L2Aq8t9yP7wqF2XtF0SNyHFRyp7+n5VffY2/bAdh3OVwm/+au/t+hg9RyqTB+2PSEK9W/m9qd1xvdKYAB7K8udUWtH0f/2vhBMgnOuCMYNP6c8VRhZiGiD/D+F4bRGrv/n8fFHfxdPHn8Sd+/uxnvvvBXL8+P4wff/PC7OXsb+7jQ2N0ZUvr9ZybiEUQQ7EykAOztbNALxEFDt4YgdnR7Hi5cvVdN8e7Mre8ac9+PjmE23mFOMYQXN2BFOUJxhhInWrFKtMFYvF1cxmmzGwd2vxDd/4buxe+dhfPH8NE7nEdfrWXzt6+/HN77+PqPfV8vLePTogzg7eRFwRcdrUPKXjCiPxhAWxN4ko/Tk6BVrgkOJ+a2HD0iRPjt5FevleTz6+KN49fxpbE4ncbgPijYcM5R4m8f+3m7swVjdRqRINGw4b4hco91LOP/zOQ15RsmoG6OxNzXdjjXPi4zGyYlWLW98mfrvdC7s63AMOjuhiy7Xud9YPXZGRMWXWCAAAObjU0hOUah67mt9jWJvH8J0ugZ/RwR5Z2+XAIDOHgvQaabTOUhwFEABPuP57ZRMxRtkp8ApQeoHompk0Fyr/CLavHe4H++991XRhbMEF+4HpwMACj5DJgUp93CaI3Z2dunkEvgi2KXIIhw39ClVC0r2FQAAIABJREFUx9NJsS3Jtc6DUKqLcO6Ojo/SERWAgLXF0l4rpD8od5jOFvO/pQukNe4qCBJtQzvoEHE0G/tRDBgZ/GZYYJ7j2RTmYz49nFsIJF7SKYOyPuuyc67obOVZmRRnO78YZ+t80Glarbj24JgwMk0WrBxSeGqqloJ67cqjZzoCSqedqHoAnkGgJCsyEJTl+ac0FpZ1vFLuPDUSAH6D3ZNRd4zZbEuifQa9CGYnw5H7Js9DgZZmJTjK7P3O78u5SQ0JrSnvrXgfR7IpcIeI82JJ51ypM1qXBKSAfLKM7IogDCjq0JLAXMCYzi9U0YEl/DIFAH2A54FVcHZxzvvhvmb0MLUFfTJSv/TamwCAzzSMva6ROCvo8gAY8S5O5TAdHgAuQbOpyk0aMLHzboososlw/rF+sLetoGafivs6Rz1vsIaUjoPUK8zjRK64Xg1KiQEgxrbYbUo/6nyxG4mV0//Js06Al04wYJCoLoDnCFwT06NzcMkmw3qX+B3t/QQINrcVxcf5gjY4+p8YBEVfsZ6YUpbVT+AOKuRj+9GsJ80RqOtzThE8RUUFpfU4kKB2pNBnspfo3APIyuoQGFOsUQAbYA1pXSulg+wMslkklkiWy5lYANhDpKuAcppos6qnsGxgBjNZXYasXqWJMQWgRVaGhnC/GkA19hz5rlElGdXKW5Lj0uqdeuOuhr5sJRlJrYBfix5WR7hv3Mi4ShtL9LAS9a5Oz9CIsgFVDyJOpAJ0dJ+hanE/Ojg04PA5I+yOZBkQ6Cyz8o2NURt/VEQGvSnRr+oAua2m1jWBu3z1jFA5IufHdE5Dr0ZzX13b71v7KjXdeZthO3rX0xhsyI0OOTvcTbzB7W+blCsKtM+6P4bj4jGov2cbUgOguyfFdVvlA8/BLrJZ2un3ku6EcthspLsf6hyvjhC38XQSfB+2hzTqlt9LYwQHdWFD/GPzWBu6ouwGgPxufo7nVWf8kyoqcRVSpv4rAID6Xr3xzTKAnjtdfzvakCWbrIZbgUJrC7j/zQDwYaE8q34KUdfP6bfYMKjru47FcA25L7vxL/oP1REbzuFu7AtQJLFFgEcFBNPs76AdHZZZqqs48O4HAwCex3Xs8L1B0G5vLPewQfxl7a7rpyO75z7lSJxr9db3bVR57Yu6TxOrq3uY2+0+H+6XaH+HIidYZAAAn6n3cgqMnen+HtvQaPdJne/ut9oeOKdoeX2+QADPClUaqCys2pdDQLXOHd+BFMncjvicrgKGrvBn2nv26+T6YHf7HVFv7JIGurR9sDJk3tQG8HX/2JlggL2yVNoa8v7adGwsNvjG+VLmvvUg1HaBAhz/a+016osmlomOm8xUKx15qiSwcC++ienGOLY2RrE4PYrl2et49fRRfP7xh3Fx9iqW85PY2ZnG9tY0xjerePz5J7G4PIqDva2YQQQOkb8VKjzQdCWtFwDA1jaMYzlSyD2HWXR+ecGyZYioI6qDNqqsFKKa89jbhaMPGiVSAM75TrgO9H8a2pdzsghw9ikqOIkHD78Sm9v7sR5N4/J6FMvYiqvYicVqFr/4S78eP/f+txKou47//IP/Ny7Pj+Kte3diZ2sWRy9f0BlCZBD5u5ibEvySiBqe+c5X34m333k3Nsbr2Bqv4qcf/n189MEHsbg8j3uHB1kOb02j8/BgL6aI1iwXcXqCHNIz5dBCqG5+GZfIFUVUKB0oR+ExbqaNex7hXxh9BoV4ZqMCQorUSUxQTibLVzFCl0BtAlueEx1rJ8UEGc1LR5FRqFTqRkwHz7Nz7z3D64rXMfCjaKX+k7gfxhT3xfh43tr5x7NI0UckLBmSfg87SWYnwADGu6INBFDgyCdIff/hAzIA0F8GKdB+5uVeXMTTp0+Zu4svOWdTOvrSJ4gOSBBNXw4qo7goXZf5yGAxoI2gHsNxQduha4Aon9kYErpTxQalqSh6iGtJYU9Vdu9DpPczRQJVNNRvtGfyOrwDhe2uAUZM4uBAgBco35iHjC6T9SSaOcqhQc0fJSN9VuGdKFiYIBEikXgPAh+p4o6uJxAA4buZqNpdxDkrRphJ4rMEQRt8oT/OT8/FtNjYoOOpvlOqhRlOaAfWLvYXC6qR+REQHxXtnnOOJfmaWCGBKPRD6nQR0EIZwWQ/4CAxkOEz0meXP9tFUzPw4eoAuI7gIQUbpZKP/QjMEkRx4YTu7G7F1QosBqRVqLoBKOMG2eCwgi4PZw3vAFFGshYWcwIA2I8wjzQOYiB4jTLo1Z3t7axylB5j5mocNzfQOcHZBrBKLBKBIwK6+DP+jjXInHWlT1VbgPvCjcpbAgQwGAwACYRPAAJy4NUX8P3QdsxrzF+WV7QYJEX0pOiP8xapIuhv1q0Hk4TjphQglq+0zkV+TqCO7IDJDE526mbAJoZzX8tcm9mIvc1s2gRbnLLGsolZAYF0/kyjUTnardjZ3qSWBvoETVE1AqW7OYjEkpGjDZazFKtEPoD0JMSMJTyXovWY+5q3Ag/xN1biyH0Na5Sl+8Cm2dmN3Z1trsuTk2PpWWQUH33llCOdcWc8f7CGuAdkapjW3ioZs+p3zKfR7/z+H/e4ozWKWw2gofGinCUJ/uT04z/NYWtURjpSJcpiw1j7NhwrIY31qxqCXpS3Oe/V2e4Zj0Wdvhqa1SiUAd4WT+8du2hZa1V1THyA+eDAVUNHbdhn/ozbqUEBvaRR9Opn/L52UlimL/vKbRGs2ejlrW9leA7f/ba/d2+YooC1nT0nJA9a5591Rm8XyXN9+dv7zJus/tpX6fe97HRXo7/OQwMAdZ5RDTYNd/eLF7vnR+c8p/Ov60SNql++j51qjxVUoLkhlnwwtjUBgOpcOOfeBnkPSBikATRjrBnrdZ53c6U4cmhv52Ql06Ya9sO15AP9tjUmSncfkOG9cm26n+ra9n2YsZiK+QYkKiMFzv0w/9ntdLcbAPA71TbWudeNX8mJ51gVAMCOpe/huVD7xvnP6pMmpNOcp+b8+/MGALyePB/5nKTReox9Hzv3puN5XtV+rEj3G+us1xEurdbAFMy8Ci50cyb9U7Y97+EImkGL+j4VLBzuVzb26/wR/ZRP1youwn0NFOkdKd11NiiqMd/2scYu8fzz5jx8vjx2HaoGAOqYd/NzEHEcrhG+X2pmsB0ZWXRfenyG+34bQ6evuS+k4mtA3f037CfPBUZNS1UBz5m6r9Z9pc4RzUGJR3HNFYHJus92KUqZfz18pne/PruipUt17J8uHaKCnXDQBfiLuK/axrFexfjmKnanQfG7x598EM8eIcr9eUzHNzGbjGhYwcBCbeTl4jLiBsJ/Y6YMXKM2PZT0Y0xWwQT1o6cbWQpJ1HKID4JlgPxNzAXWtietEU6uoiDI0wfVtiu9BUGoyYTRUBiVjoxzPLKc4/7eQbz77leVMgBl76t1XMVmXN5sxWh2N773678VX//6+3LMrubxV3/1F3F5eRp3Dw9oYJ+dHitfFLW6l6BMz6gFsIta0Ryqcdx9cD/uP3gLbxfj1YIpAC+ePqWWwfLyPFZXCzr+D996QFYANAHOjo/j+OhVXF6cknUB5hCehVyJjQSivU5EN0bUqQVwHMWEYWnNAOKCoyZihwZSiA79mNE4zD85Qa4N7jrZCu7AMdEZJUNK+0Pu+zhGkmkn51hluhx15f4FGvkK1GpFwUnrz4j/bEt0ZQAAtq18XuI6vWOrfoAxV/Q3gQw4OSOV8JMNBaX/U845leHaiPtv3Y933n2X76iUhGZLwAlzfrqi/imYlroX1BzISj1w2sEYQPv29vYl/pgRWkQWaYelgr+ZHIo4LrtKDIgCWjjNgrqImDN6mpF93gcAUOZ/s9+gcE5VfJVjtFOBfgRIhJ8PDg9jZ3eHecyYA6pmsBELiEheqSQj3hFzFeOCMwKOHhT2HTnlGZ+MQ5+BBgAw/BCsVPZTVkZKEUkzjOzQY85ILf6K4CLP5NRccH11XOvxVfR7zn5iDjyCixTNRFkzTmL1ddE68t4rwUSB+HAo0UBFUc3Ik01d/QjPMZRUkzCewC3MNebBb252EVS8C0AA7jOTKecW3g19jSoA6xEYDyj5Bx4U0jUk9kiALqPBsIXo3CcQh3nkMoFwoF2lDfNaYJ76wUJy9Qz3nGP/Zf8jpQiRXxw1qgJgsEj7Js8g6IHhHZFulel4tjE5bq5OluwZHMEbG9AhGcUVgEWUGk3GhujuYo2hX9BOgmvu87RMAE4x5SQdeKSTAgDQnoM9f0JgQeLrKksopouGmpWyAH5R18DCelmhK9mTPmsxz9B3cLwp3si1Br0RtQvrC6kqWB+4LyoWIPKPc4rCiFcAYRYEZfF7zCvMG4F7QT0KADk4e8yyIjjPUoZ6NuYJgQ2mwWo+uZwgBuf8oumHMM1tNouHD96iBgH2Rqztl69esKIFflb1E4m6kg22XPI/M5JcXUGpN2Kaq4xg00Mb/e4f/Mm6Rpb7CL9Mqc5o79EjLfLXmV6dMdM3wMFWa/RsO6SatMHcwaFh48VWncFqQNcJX6NznbNUqOpD56c+v1HLRDX1YeJ8XRnYb9JL3T6DJabJ+JCq/dUZk6Xv3E5elxQsTvpUL/VmZIfDqrncqDIPpj2j5eS634dGvY3IaoDf1kZXBajtGwIsFcipDoKf0fpL/XmbkzKMvNe2eAOr4+2/a6Nqiul+lgEAvL8/bwaAaWocM1rWzSjSODZPy3OlzhEfWkS8U7GXGweQcUYPvySaV3Lx3Q/VEaiO4tBx8pzxu9iwcr+1+8gBGlbRqM/zmDcHt70vvtNG1tgHdhCkodEcz+pUNWez1T5W3yln2uNBxeI0Vtzmbi5aJyAPnGp41RbW9rO9pSICngnUvBkjfQaTALZWds1zoL+fCY328ysAakPIG7rXo9c//yXa3IT6al/W+e/36O+NLUJfnT+9kGhfHp8hS8mOazdnk82ivtD/1ffE937PIQBQ21TnqPu720N7DnVSgZnT23Lw+7PrzbVVzxO0w9Ekr107Bf09uAmPeYR9ZlWowe/rf/2sbr4O09ko5qYokecKD81c0xUAqACjzwm9Xb+fIajnOX7bPK5zCM+0AzE8pzwf69yuZ0m3J6bjzTZVbZwO2M6DP6nfLANYKor4XXPK0DHWnqj1D6OouyapJXT4fZ5ltBiRcxr+MCSXl7G8PIrtjVVcnb2I//SX/0+8fPJJTEbXsbM5ZRQFStig9V7OEd2FFbOMm+slHVoY9lcoeTeexGxrSwECAAebcPqaQjf6Q46gjFhFdxUtk+o7DG2lSrg/Ee0BfRvvJ5E80ZFjrIjX3cM7cffO3ThDvi0cxsVVvDyZx+lyGncffiN+87/5V/He136WhuKzF8/ihz/8G9ovABXwbERA4fwhkvvq1WvOBURVUc7wwYMHTGlYQ5AKYmTzecxG69jdnsXi8iI++vDv4/njL2J9cxVv3btLEICGJzQBIFS1RqQV74aI6HE8f/qElQO24QBOUeteEUTNP+0DNJhz7aOdjv5qP1IuNfqN0SCsBTpxYF8oQmRjUgJUytf1/KkMFc9515U3SGedDOePY62JPhwSZLuC4KEo0nLSXZ1CUTSwH3GNnUEa8UnDNqjhd8b74V1wf/wOTjmi0sgrVx7xhFH3x48fM1KIcb//4H688847oioDNEpHR59XDjrGUrTiCaNt+D3mlNqB+QnnREwK/IfIJ5w8rXVEebV/0TlP4U7MHzyDZxiM95yzjKBmuTnZhor86ixJzZHcx2DbgAGBKCGcBAsmarxzvBI8uXP3Duc96ProAyqAjwH0SKwM74J2o0+cr4x3h8q+0zrIqKB4pOwssT4knIZxxTwk7Z8ljDfINvC6c343xgD3gJMMgTbgbkgFgEPPd8yyhrbBqHGBMQWow31rHBPkj08mAidusuIDzvqMYMPBs71jjSPaa6nwj7bAloPD6XPVY00bPEEOrGnRpxtDEH93mUC8B1lFNxE7e3ucX1jzqBKBMoqwf1CnnpFjsKE4j5VmQYHI1F3AfMV4CAQQGIMvAjZLVevAdttYFwJbMYfhzNlmq+c95jHLiGJfgEp+Uuax98Lp5HzO9E76YVjbABdSwBx9Y6YEgB2eCEzZhjN8zXYxFWEyI0tL4JDWAX4PwAZ9w7k4FpPF/a8zBgKA2nN8tip9TCCWS2O2cxBggvQnZHMLvGAZRJTzSwYO3wv3TEY1nzsCWIJ5KibR3Tt3WB4Sz0Fg7zLz/jHOAARw793d7djaxPpWeVa0FWsZbABE450CYI0SgNEs40nWzxXZDPhCBQCyGHOdUzh1NE7AZMVymTgvVut1nJ6pnCJ0IsAo4NzLlCJVAbmKs/MzrmGn4pBhkEwK2jKZygQBTQOaeAeU6SUDIJ1/g3mj3/49iAD2DTUZNS3Xy5tiNRxtsFQnpRormoyjzLcQWvxm5CkowDA00HyY+N+hQ2zDFH83/b7+rhpo3gi8OOqh1UXGkJ+UnVAdM076IgTVfm4d1mozC8hAf/hgGoIT/ryNfTrqiANkBNaOYHXU/V7+LA5L9ZdMX33bd3zq/YefH/7N4+gDBpEQ9/sQdOE8IMVHB5ejm0OD17bhUEDL76UNVQYXRV3yA/U+3aZQ/mYAoBr4zrnTvWTImxplGi77inVSRWmtjlA10r3Z9EGqRNszF7kbh3Sah9d6Dfi+6ldteHYO/behQT8EAuyAGu13yR2vR9NyreTc+rc9rzqrntt1nXpd1jXj/jWFzGwN36t30JAmqmoTqsmuMn/ceFnjuB1cHJvsC89ZzLe6vxBZHkRFuzEqIoHd74oqdZ0/dd3X33tNOsKgQ9WVI8xgaWyMIWg2vG+XEXZLqkk7vNTa4fgM557p+i0fEQJqcng8V9x/Nmz4t1xLLLeUhuJwTQ7nXH328N78W+qxdASZ8n52/oBmd8BGRtTq+hjud3VNuD8a4NKqxMDCtIhrm+uNqVNBgAp09PeFQepJPrzOXc7RZDJoL86qKQk01Xvb+MJtqgPtn23IWzNG879FjjqDNH/ntYR7eV/ory+DHu0edQ/xe0D13H3IuVDKr5me2LU92zTU/Oj6bZT6Imnw4qxRfqLagPdxdBXGYtKEUvAIKvbruJqfxsXJizg/ehIHWxEbq7P4yz/9v+P4xeM43NtupZxukCuNPUPCY3B6X796QWFLgAMAABBdAt2aEZoxalbDoQeVeyEgN8vYgbqM3yFSKEE/NA1Udn7Df5mbnJRk1sYegU55EqvrNQXnILRPfYDNrdiebbEUFsbm7HIer84WcT3eja/93C/FP/3N/zbu3n8Yn332aRyfnMbzl6/j4PAuKf3z5XXsHaB82iZzgk9PZNDBsHcEGk4v8v9Bcce4zBBtQjrCeB0/+fCD+MmHfxcP7h7GHQhU3axifnEW11fI6cS5toopmahXsZifx+sXz+P49cuYWa2eFGE51wI4pG4NBxjPdz67RdxoECddVoa3xtRgmB1rCk6NMF4yan3u2zGs0Vo6T7xHy1mVEW6GgM5TA30wwCVkp7JqeA4iXPgMHFZGUSnUqD3atqCFAA3Q17P1gvXoRaHd3tqJu3fvduACdCAAANAx2dhg33z961+nsQ1HE/fBMzCXzDLAnAIbwDXgbdzD+Wc0OO1lt4GOAFS+zZBN5qY0T9Z0KtD++j6g7r56fUQ1eTMBBJSY3al5zTnD2vHQw0jxu6nKpIFNR6cmQSA8yxFN9IHK0l3x3dAPUtWXSJkBlppOSScNTib+y/QO7AcELrPyB4YVAABGdxf16+k0I0VAjiyArm7PLcFE6i0AcEHVg81Nrgc5SvmsYl+Jzp5CtUzTUXoEc86v19QVgJiiKleICaRUEjnzsPt4TlHTSDbIFdpHzYlmn3ifBAiMaw4PDqgEjzE287b6O7h+cYkqD4jGbsXiSiwQ6mdQeBFBvXFcQwSRpRCVtgT9EthJUPVHqpLXm8ArsRJb0M+lIBvbznsa03OyT9sZrsi20xsZ8UdKS6bTgG2zjdx3UMRF1+B/cHzBOsD5wTMJ1S2g4QGAdUNaF/gPmynTVOZL9vX2zl4nuid/TOwb7C0AQ/C1tQnAVXpSAGDBxAAIQKYXQcu0vzIQg7mjc6cvKormcq/JtE0xnBBhV0DOICNAP2qPJGClftK98D4AnFhCEn5MYO5AOBDvqqoK8oHgL4DBtREH+3sEAaT+P6Mmi8GT5RLgVGp+QIcgK/RgLMFs2CQYFQT48IVxRelNp2LdOTygs4++f318xPPu7bff5u+gYfP61WsBZRmQw5gY3EX7cT0AEAMjGKOz01POQ4F52ncP9/e5H+K53HcMFCsFYEjZtImVm3ah03Mg86Z2foaGnf8u+k3Loxw6IPgcFkf96j47cJps+A6NVR94Q+PP96yGlw1S/CvjzInIvSZ06KGvtzFdHVX9zUJQjTbWHW6dHkITvqnv7/cBAFDvWw8yH7RyDKuT3+oC0uhLVe76ftUBGDpGQ+fA49gmfz99oDNMU/+5IZGtzNebxrfabMfS76Vny0CRUSmH0fOqXu9+qfNLEe8WdcOGxn5N594U7zaiObd5gMnZtKNdwaA6X6pTz3FK578CWO7rOna1D+qcqXPXzlx9z/ru/n1//Fp/+VoeyL28XOd6387Y+cfa6/et76LNUpGzChD6+X0wI8thJqXUwA/zUSPLzJSyf3pHzg7+vQO+sHnm/uJ+qHOA3ycDpOvfUgWg9rP6p4FZdc8yWOT1VcekM1YGqRr6veaSrxF6bSCuv4feth8N+9frqvf7brLr0KJzdEtbPM/ddms06HBo66O2e7ie6pzHdR04I3iuo05a48KToe6pNuztOCTW1gEDtz2Tz0phPdGQW1k6tr2AbXVP6601NqaWOOzv4XXPMEtnuA9m0norhUgBI5TcERvLe83QQeccyAcwz8+AVbbHc7eeH26PwQP8LIdaqUXuU++PLQdfjmydv9o3cx9MYb4OpEvad9UU8VrgfDNFu9MtsS5L9uZA7BUMPRuoaDPzO5OpxlzrsFDSJFbLs/j4w7+N8+MnMV1f8r+4Po2PP/wRae77u6J4ywBBRAZln0Z0aEBffvXiBSPe29s7pP+v1zCEZyp1NgE9HRReUXaZBbqGMyUxQCk4y4FLS78DAKh0PUGdaCjpizGg6N0ZrwGVEs9AxATG5S5UmxNYPJ/P4/h8HquNnXj/W78Sv/rr/zwW1zfxox/9bZyez2NjukdhwPe/9e1YI/K1XMWr168pfMVo4XRKZ0tibnO2E8AqSjzhP0QDIfQ3Ht3Exx99EJ9/8pN4eP9ObM8mcXl2GpcXZwRHDg5gtMJbuYqN0Som45s4PzmO1y+fE6zwHCWtmsrZM0aK8E6gi8JARNTVUW7l6sIA1kzW50WnHu6VcC4xb7ua72WP9jw2kOVccDiBBmW4HminNACev8NmQSFZ0Nah4SBHVGUFpf69s6e67QI6BdJ0RuxK5b9c2s6pDegDPG86Ud17OOTet9H/L1++zHx95MYfMOJGpyLXhOdGd8aQHgzRLOXE44v56jtoGzErRv3ImKDzmaJfNPjhkKp8mcoZtjPJ0WeL/b1+fcSa8o6iSkRSQrc10EXV86xg4faAsoz5jfxgjzHOAqW5rOjIom8J1GcZN0QdcXxOZ1td6Tk6tRmBhgMBkI5ARCfSBtFlOaiI9ON98F7YzwEAYK7gXTH2uBft4SwP6ROyOxux9hgRTeX3FB71nuqzhTZblv9z2grBgtWaGgBQnL+4vKAj5/lMkCIBAInTCQAgqwRnagoYs4RhFY/OdBqBR9sEjyAyp31aYpTer7lmrlecY4h0gMIN7Q88A2Mr3+aGnyfjIGvEI0UEpfNevzri3mAwTGtQ5T4dBPEZ0lUIyjmK59EiSftH50cFCeQcYx2SOo/AF6oe3FwlvV2gBlIDGKQhnX1JZ5qgGsVXcU4nMA4qPoUXxbRChB++y4ipGjNG+bUXiHEFAPTZs+cSltwUiIv3ZO76VIEWjBvWlM/1CqwLcEnfKf0FvI8F/myLYS1gX+LazzQjpmMke5s2fvoteA5+vwmAIHUsCCgi2JEpBbzvCOwCpbIBCIDTP6X2DNjsKrWJfgUIBwCATLkEXnFfvAf6CKAQnHOMC1g97J/0iZm2gv5IcUHqkyyWBJBdzhDimBZcNHPIqbkGblz6En9H/y7JPHvF/nClAQKdEBNcR1cZx4GbW1IAFP3XoDTqizfQ6th8mUHpF2Vflhyt4WdpCGRdR09039MGjp0uO26dMzoAIarDMGxXNZiqEZlhhDfLw9m4G0T1/Gwbc5XuXg3O6txx0iXlsjqQnTF6S3k/O6ZGG4Uwi1FhQ90RdB5ARZyuvl+NQH2ZQ1KNO1X1KQZhGpppaytf1rlAqQxvJ9RGcOuHPmhhI1TzqDmVNeWkjmF1ynxPfrYHAAC5BI1IzmQHWxU2R+fUJABgg6U6MfX+1RDnnAOVLp3JPojRZ13Ue/gZwznRd5r1155TUzzt5qw0Kv7wGRh7jcfwL2/eu83ZdrGfgfnmcfU6x78WdrJTWe/h8bTB7QPI42lHzqUm39wrmgvFa8smPVxntZ94H6oKa8MbVgEY7gOe9x3IULQihr+r7/5mexsN3XNKc7Tf1/UedfyH3+Ozt/W721ud1eqYV2dxOB7t2Q10bDPjzUnifva/dY+1kJNFKkk5TA0Mj0fbixJ0KM5Ex/AoGgH+XAUvlCcn2jnfnarJ+qqOdH3X/tqoqSrNeenaWJZG7VOObzp5LBOV6SIwunGd8xKHzj/bWFhJno9qe6PGex+pe4HPIc07jZErqLT5VtldjeXlKL8joBUAaOcqrMe+A1fnsddsAwEySbvrI6X0NGFDOWlsReY9M2Jr2j/Ah5gop39rFEcvPou//ss/jJOXj2JrvIjrS5S3W8Ty4jRGpE9ucf9GnwJIgEM6HiuXGwYqanbjd3CamVJAtWTk1kJVXGcTjD3li2+mqBNLcvk5AAAgAElEQVTU+EWh5bmZecBosvNQYYzhMwYAcB+8BxwbRmuRPx1SRQbgtr+7T+YNHaXlIo7PL2O6tR/feP/b8dbbX4tXr0/ip5/8NE7PlzGe3Ilvfed78Z1f/bXY2r8Tr07O4+NPPmMfoRQaom8UZWK+pij4csxRcx0pfZm6HNdxevwiLo5fxeHuJqshXMO4ZIR8FZszqFzP4+Z6HtubG3Gws8W0gKePP4+zkxO13fmx4zGNfETS0Z+O0KvflR5h57+/nwiYrXsY/i6j1vXEcx90ul3aBAazsLYP9yFkqHx7ROO5tgpQ6+nG/F2AMSul00m4SrXl8VwYx2AAKO0RFGJRfdGHNmBVbg70dynZ4zrMHyhgU82cTJAGluN71byXArvPPY773j7nIhw1XIMvOhwp6ov8bhr21JUQOA7Dfv/gMEUmIQCW4ryoVAElbqSEIFpPLQM4xde8x/zygu9AgUsCNAKxUI4PEW58WUQSZxwp7EU0TNE9zR38jTXD9/fi/PK8KwnJ6ChE5eaXnItwVNFPjL7bWUYueaqSK88YgoCnvMa57hBiM3WYkdkce+r7pC2H/nYKACKlFqDkuE0EGLRS3WnHwuC8kVOGl7ESPbWF0m+QI5xnT2pUYG/GsUHF941ZLOYQ3ESVANWR13kmpicjnV2VMBnbFJXD3gsdjwKe4ZkAHwmuMJ0pqzMgWk0KeCt96DUCujmriSyWjOjD+UU1AtiliKrD+Z9tYk5JgHI6BYUcjKXrePr0GdkYHQBObQOlOYjen0xEazThnEwWgc83zA2dp9pXHYHGOurOmUxBQP46Ve23AcSibxA8g8MvtncvB5+59aDby67GHgYnX87tIkAxx9kF9gjWA599rZKN6GSsFTCOlDIBUEgC3gTESGOKDgBwX1YfwvpcWvfae/CfGT/4l6lbyXLBfMUcJchgUUDbZmZK5DmGa6xpoL5XwEPoOAJfcMwBbIuZhFSALTAXyHAAc2UugdbDAwo8snRrMhCYepA+yvbuTopESiTdbB6XS+T+Q+V/nANiMJNJkuCZA5YMuLL8n4TIBaZIbwdA1maKZgLEvDy/iOfPn3PdY/3a99zb3SVYhDno4AvGjCKAjjbYkNDi00KyYYTf+WbN+G/K0tVA06tqzGTkyKnsRceZh0MeX6MIdTXl32QZ3ObAeuLYb7LRVY2voUE9NOyB/A+v92eGxpMjMUMnox2YfcDE93Ue3q0OJKO4jtqlku4bdexdrseRsvYcj8Ub75UHsw/KeqgPjWlvJjS+CwCA33vsrJwvw9PGmARJat50a4ej+v2qAPp7e2eVleoLitU2d7apv+nlNku8ySilP9dAChkvNtq9odbxrfPD/SCjPiN7RWl1OE/6RntfALP2d31evQeuGQIn/fdVX+lAa2PuMfEh14Co9mm3zZ+t66fez2Nc29Edvl0JzBblrvdt7+K2aeX3GQBZfmcQxTZk45QTz68KklQHs44N96k84KwB0PaC/tqwoVbXbJtKjenidxn2k+6r+V73MVzX0Y0zGjmcS3Ush/uQAYDhXlP34Do2dvja3tvSAv6x56oNdqm/BCnKhlagQSV3dH1Lc2qlIP1ubwB/XVqS5kKHNFdQLtewwSMBAGJYSFSuMS2Gc7XO57bv91MkenMlG3rbOjcA0GkApKNAgKkAa/UdOCfzwXZ60FqejTC4k6qMdjoC1pgmAhdsmLVoa6vUoLYrWlD3Up/JTr8iWMOJ2dgTig404GQ4pz13OKaZKgIDUHMu9W46ZlsyuDLv2MGAm3TWOFdoL41id3May8tX8cGP/mP8/d/8WcxPnsVkPY/11TkdWdDcYZzAMJOQrewB5iGnoBXuxsgSQYExcyd1LohODm0FGkArOO3T2N3b4cvC6Lw4V/6s1JyVR46+d1RWQnVBw1fU6yb+2u2hqAKACNLGpHME0V/I+YZOwWx7Lw7u3I/rG0T65qT7nl3exCoO4p9853vx3V//jdi58yCOL5bx9MVL9i+cfuTfwhGEgyaHCobyVbx+/SpevnwVp2eXVGC/Wp7H+voylhfHMbpexOZ4HTPqo6BdoN7DiLyKKSoHzMaxv70Z66sFGQBHiBTNUYdcZcvk7O3E0dHrQP1w9meW6vK+4+jycJ45oOCzqe2HOrM5d8tejkhhDXBgjA8PFG2CYjWE5OBCtPQksV7wGTikcHgccQZFHc9Q3XvVnKd4WiqUw7DGtXDanAOreuICBkCVxfdwyNAP+J7rhcupsRHrurAgHhwClIY0AEAHOStG4BmwVZ88eco5u72zS8E2pAXAYYTAHuYYUko4XyGCBir/aER2B8AqgBqMzG8oheXiDI6fQA2wWGCnYL66AgD2RNUuV2k10dLFTMIvrZcAoAVzHW0H2HBMlfBFl6duMAVMB1yDLzmjUhyHHoVE7GbsNzzTjBXT6Knwnmmf3nMJHGWUFvoDcDAAdlGsLYEBRHHhVMJJgbOCudJAd8Xq4ZSQ5YZ2gfoNdo+V0R2ASqV9nENgzGAewNkHA2AynsZyIfE4vk+Xaqy5SsfVUX8Cl3L0Op2XUuUH10MIkYBSMmk6NXXWpRf4CScQX2RBZMrBxXyeaSdynMVuuUmwQSXmqDcyheL9JM7OLuLlC5U/tJgygA2CTcmQYvm6pfLkDc5jXiBoaiYH1hn2LKX1IOVDLBSldAAETVX7Eaj40tlARJtA7k1S7TMWU0XG0Q6lIWh+4XUoYJdaF6Slx4hrobOFmAaoeQwwxEwdiR4q6q+KEDrvsAdpvuv8r+uyAwBcMSD3HjrvWV4S+yv6Fe9sYNyaJd6nME5qfxH8NQvOKXo8t3EPzFVF/7cg9DcWC3Z/dyd2AV6z2gEq1OQZBC0ZajWljsdiwf0WDjlYRWCWoZ/BCtGXmLLYH8BCQLejH7GWoOXBfWW1CjCB8IW5RwA21wPTasgi0l5M/Y2rJUtnYs5i74U9jDbgPPAezn1sC8KHAip6ul9DAKDv5DckDgNUHdkWmW+1KG0UsoFpd9ro8Oc9MDb0SZHID9rgsQPXnxB949UHkydT/yDrU2HY9cVxbI6iHAmj4MNDrxlgCvpUwxTX2pDxe6sNTRCrOVKa/JUB4HcEBcdfWggNBPD7+/dGkPw+Rjtvc158jfulvoufV50dDVcz+us7cfPpaPqiFvn9PbFr26rh2v6u7/S3ZkzUnHHPlWrk1z5mf+Y99M6pNjvYPGxwO8Lavaejkb10imxhdbCdGlJEw7xJAYGrgpFr5sK++VWFNercG47D0OHs5ljXTy09Ak/BO5khAuqg3rU6C/qeB1yWe+mcysKSqC1GH38ZAODNZjiPujnHG3XcCyLzTRSvOTOcL3nYeU44BYBOUWEbVYfL/V4PCH7ewKFR8g757zMzOhZNARfr2qhgUV3f/r4KVrqfZITJMFM/tN6sDvxtYz105KsxrTXYwM86Rl4Tra+H7JHbP5errqy7N5kr9b07R7mU26MhlfR4HneDPcvt7O5jxlJWJ6n9jT6kUFgHDCMaYwMA7v+bwMZt/aB+TiMvI4TD69Ae5aresj6TAaCplE65wb6k9Is+2IwTv4edb9xfufACAJjXmOWxvFY7wy11GjT+DfDV5HkTAPD60jPdhqajw3mbKUB+O5dNrGt1uMd31+YBTfouwLRRA2IzFCLQvhNlE/Ueea2gP9IZhyjR8XHsbW7E9eIofvAf/yg+/uCvY7y6iMnoKiaMXE9F86U4lJw/RLThJEDEC2kABgFgvMDxUiRkk84IDH1FRxr9k+JPm6LlXi3sNI3pAGk/lIFM+jKNTBlNVFze2aEdw0gOKK/pICh6NOJzbfhSzGquSD322sl0k5G+xRJRnmksbqYxmj2I97/za/FL3/uN2L5zP04XqzifQ3RLtFsYjBhjRHZ8LgkEWNJJvLkR8HF9fR7rq8s4O3oa50cvYny9iOlIZafmi3Pmd29tgXY9itl4HTuzSSwvzuLFs8fx7MmTTgARhuCdw0MaycfHohgjomwHwftTPUea/dDExjzX7XD63K5rl+drOhvenyCQBcMcVFQwEAyW2WnyfgzFdOX8B51qfCHajzGQs6S690wZcZFo5pvLYMZnpQPQtDbQzwR0rDOTZwIcRSwz0341FxCVF+ujskzRPkfzMF9pWGc9bURs4dDC6XfqDoGIGRx8KHBDuRusg3FcXiCf+4pADN4DYwwDniyYkZ6L9+oE5VagzcMJQT6naoi7ygDaaSFAredW9QI/4R5w7vGnly9fCIhI8V30FdrgqgS27005ZuQY7J6snY52IiqNz1lnAd87DcCivrQxWP5PNckBAGC+4x3hYGKP4DiCnZrUftCVnZttqwERbL6RaEkq89zTClKGsgTOtI+g7wDMwUwDAwA6Hqb3GwCwTV9F8tBmtAcOtNfBMOCwMWqVWQwmeQ1QKA+RfUSbM0UFfU+m0CJBFewj3L8y1z3TIAVyARzC/FrFxTn6+aIpsmO8AJCkP6ISgSMyHF3ylTYaVeVbzjsAWIBdjsLTwcsUDdvZ2BcB1gAsoqjdZEKQDdFrsjxzfNjRaXeayo4cc+zTKOWH9rc9TOcSvpSeondDu6mEf6VzUX2d1RvM/k1mCgAA2ejyj94MkKavQNAgRQ1Z0aNpfeE9sM4wrgbybWOlYdyxN+Agc/6X4DZYOfhdJ66OSgnTjdjckkgiUjgO9nZjB6yQBL0wt7e47jXH5YfIgkVaGfYm6Lxw3UJMEWVM8x1xJhGEIStiHZcXYjNB72Rre4fXAwDAZ3FPsOLEXkMq01S6FVnKEe9+uZjzWaD420/DHACLx3sl7gVdHZzD1AepYum1DKANKhvbNsS9uTuC74HS7/t1jGV8yIRwxLX7fMm/xkVmADBykQa6DCYZbdVhbodUYww0dc43jcbq1Nsg8qK3oUo1yiLK5EPP71+d2v73ncnbRa6a0dW0AejYFHSr0jdtCCoK1WouO+pB2kfSlbVpKxoyNNYtljU0fpuh12c43Ga8d++bUZb6WTo9WMClbF7tx+ZgeUsfOqPt962NfQaAHdi+0duis7138aHOvhHa3MZLDkGXZ5p01do3navKgzRDZsXp4sGGKFXJWbfjR/pqHh42NOUk9MGpjF/2HMOhI1tBAbevzVnTLJuiuA35arixFuxAH8LjS6JQpi7Uec10p5JqUNfdcM4YXKspAN39c25qXiiez/nJhzX6maswdOuj8z8dqU/huoFj2QA+R4fVum6OdGWnGiW7rg2/c7dSS9Sq9r2Bj+Hcs8EL1N/P9T0NAMAA0R6lp1Tnv8652q/eE/KmHTWWzy855PWZ7fPu176gZNu3Wx8Nx9IUuuHYD9/NnzO1E+3yGifgkcBHNZp742J0PatBdPcrwo52CtTHVGbqMQDebPttvdnSiDotlwF4wrbnc4d34JnkFJpkXJG6VyjkMsbFgKhrqfVHO3cMADhdyH2ivaMJeXm+aR5keaVOw8XaLtKv8DM5r1Ltv4JjdS/XBCxcj3KetuuadoDoeSngRVaDcjcbm0v0Xp6x1AEAGABDfB1HR69I7765XsSTzz8lAHD/cDM++fBv4rMf/zA2x9exCZ09ODik/oIdISYW5g1E7a4QEZ0vYn4pSjWe7ygty7ZNN+L07FyR7TRoLWoEgwgGGuYRcu0xjWAc4f4y0CHqpDJUMLikhgx6r2oqw4CUA6T64xyrzJsHSHBFRWzsSzLWIVa1t7sTW5tbVGo+O4fDuhmr8U5Mdt+Ob/3Kb8TPf/d7Mdm9E5fXEVd5pjNnNPcsOLxwtNAenVtBIaqblcrRbmysYryex/z0ZVwev4it0U1srPEOiDSfx3wJ2vg5qwA8uHMQ9w/34+jFs/i7H/4gXr183hnPKlMGp0glrVCTnPM6tYZEyZXTIgEu5YR7LToAUfdS04mtIu09jHM0jUk6jJMJUw9wJs8vkpXBtASVLcSXI9eIOuvctpDdlE4To8apXO8x5RlLQbVU+4YQXgpcgWaNe5LumlFzAElUEadIaep6JM0dxrHp7WgzxsNrUtFSsUfQNge88DOi/XCM4Sgjool+s8FtgFRskgmpzTDsJUrWGClYQwf7MuQx/8lyALhwfUUHEusPbACMFdplJ5yOREakbYtYyR3jDAcfEX58gVnCHGCWAxTwA+fBZ5b732MPQBdzHf0EsI1VGTIgYMCuOyOZA17SemNN3QY4l3SuGJYUIICoJQEAjHv2pZX+u/0dNj40HeYL7kWInE63VGLPPgOV51NJXtHoG5UxRGQc/1tTIlDl4AAIJYhLG65oCuF+nPMo55ygEfoH1yDFYXjGGvwxewBjZ9sLcw59hHUGIEnUeaWgUONjAgBAKRoUsTTQdI09HXvUDfctljZsxoPyxbsylPKhLFKL9tGG7Epnyj+4XqCUntTxLZbpNuP5Tt+BZYaxQpsxLmAdMYVjQzoVjiDTnk7WlYMjaCcZI52mkoKUaLqBMJ4fULdfIBcfZ56celVcaAxW+XcjzjWMoewLnQ3VZ2v2MvzulcaXwo4NxEADLs7PCE7g8+rzFjAj+JNgA+5tAAD7g4BolRYUYHzFcdtiegQYaNJxwD4NbQunT4wckc8ABNYZ1qJZR2Y3Ya5gXhCIxl5B0ELg4nRjSkAO5xco+0wNgbjg/j7n99NnovBjHJFCBRYPrkeKj3ZcpeeC6TNfzGN3by/29yDGKKYGegAgoDVx0CcAAJDWZgYA06Mwn37n9/+EEJuN12asNBEtL8Yvc1pqVMqGD6N7pb542ieiQOYgCQBIWKjSzZN+6QnhiVjboQUxjJwMHLESqaoHmjcYTCoDAG8aiH0KZjVymwNsBfOmUO2FYWPGba/3b/2YCjIJAMiIK3TMQoWtAEDPiC/q4rcZ98Pnu0+HTpAdHukANApuy63v56LXhdaciHSqB/TV6iDpWmzqdkRv+0w/BaT23ZAB4PrVPqQ69M/K6Gncq2v70fT8qUtVoUGSeTbV0ObGl/lZ3gQNAKg/myNQnyPARq3Xxvcm1anNJUeThXrqq42D+6BukkRWuVk3Fo7XCJMjijZE51Dfwn7AZ9x/br9+l2WHBmk6vbXQAX5t3rI9XJvK2ZWhl+/ncUd0OPO62Lai5l/7qc5p9wHvlUDCbX/v5sst+hrDPUSARfZ2AX2UeiHjtM1vzaE2x4TQ38YA6K2hFBZy33ZjPmAvGACo+53HxlEAulVFIbnNLQMqnkctylEdwIL9dOu8ttV9p3XV0sC6d84oLg55970dVfctrzVDIkVge2Oaa1F9++UAQJ2Lwzbq2TLq/E7u1946z8EZOsu8NgEA0ltxqKYB1uaUz7A+yNjN5bx3t/cwmtIEYT3vncbj9ey2IKJFWjzqWadiuPMdh2Ose6nkq9/Te1H3bgUA8JxtY1QFMfMeLHskWit3ko5pIFqjuhjR+jUjz3A+UYf+pz/9cRwfv6Io3dnR85isl/HgYCeOnj2KV08+jfHNMrZmAE1WjI7C2Vsy2qN9/2qxjHMACFDHR73ndNTgWJnaDWfh/AL1vy86R8zOKfYllGnCtdcsJ6rIFIy4BfOskTMpqiUMVxilGCOIb0Hl3/PadGDVI1/RWEcawXJ1FVek/MJhB8q3jjt7inCCXnl2DrHBWYw2D+Pg4Tfje//8X8TDr78f1+PNWI4m/BzHHIwJA2JwDOFsQESRdbVHKld1DScIAMUiJqNlxNVZrBdnsQOq+MVpHB+9IvX4+Ytn8ez509jemsbPff1rcXd/Nz7/5Kfxtz/4T6oSMFNtcQsc0uBlxEjvj4gcnru5LeV6O/6gGDviTXMsDXfPcbwJjG6qV69Q/kuVADrn2EBVOuVQyHZeOuYeATjJfCh6mBFDO7j4o2uro+SfmAIqS4fn2lFFtA00WQE30jvAlyN4cMSQagG2BuYX+gLrq9lj2sscWPFcgiPiPR1RQOveWGyMzn86dmg7845HctCxIAEo4V9E7zEPITyIvyG6KwBAVGwLfmHeumSfRAuv43KxYGQP8x8VLeBMWTRyeLa7socrJsDJgQOC98dzDOzAMXE02Hu6o7rVtoHzD4VypR8s5axYX8fAqEVaGeVtTh+c/Pv37sqRhAPHdAtFmjGGLHWIKDNLdSIi3nf0FCSEGOiCEVzkzoOB47PC5yD3ObLJpKYubY8Uv0aF0JEAAAVodOhjTBGNNhtE8+CG0XOMs/ZQBbZQjo+/S1vKLAkDS3ZaDZQBzDK4g/2CqQvZj3gXzvsNsSGQjoO5T5r6tUT+8B/WIypVYO9hW3BmZsolqzNQ2DoDqQarM2BJnyXP5hXKBK6lZ4D/eYx9JmEPkA0WTM3B/oA9Fek5BihwDQElsG1gk6CPspIAzkbqWqTWmIKYrhSy7kQIVfYS+h1X1GQx8MboOlhWZOtoX0TbDJp47xaIJl2kBjSI5Yf+1n4AMA1Abu5h0OpIAADPgfMuVqnsZgmBuiqCmId4DthJ0sDQ2lkl/V9VR7bJNsP4ARtmOgAYFgDy0BamnlwHmL8E6DanZN+QYVOE5bFnAFwmAA1gMXXgwKTBeSegTwKfmBt4t509pQA8evQ5mWe452IOUc851/fBwX5azLLNsVdCo6ZjrTl1EYKlXUlcgZpgicAqozZA6o7QXvvt3/vjdTWcusMxjcwu2lWs3Oo8ejPpjG5ZHrdHVwcbCj8zAACaodbXDrCROXRUqpM0NMxuayc3hqRtkkqSSuc95yInO/eSQepA34FoKPbQGDYA0BnUA5Vt9lsu9OpQoee0AbYyjLp3P/rvd60MgNpWP7f1V4uoVyaC6StdOzNl3yiwZlzmTMrm7jnS2qQbaFCdITkvKnNlY77Ok2Ygt99Wh244nnmTFgVm0yRg503bfWmjuz7jtv5xiRBtwopgt4iI2sW+SDpi7Tu9V3Pch06fPt10GzwWNu6ro4LvXWrGzk1vTQ1+6Ay0tZTivYGyDQlkVADA/d9nADSnsTm1uU13ZcxktNc52u0X2SY7cpyzmZOMA8pOTf1sR93P3EZ8RGBhP8fe/d4oZ7ewLPIQrAyFuo75zsWoreAX25Rlh+qc45aUtGev9WoMD+evgYu6zlsb2v4hpkQB1rJTNZ/ywOK22Rdxc18DJXc/+j18P4NL9e++p42o1r72BoycD/Z1zdgGQFHkM4ErRr6h25RllRy1lWEtR9LGtACAFCWKtj5xmNv5tgBgmjl6P+qQtLH2Wrh9bXkU2570xmdvAQDcpxTDgTFJJWDn13JFd+PQFYoZVA+p55772KlBiqglLbADvxpgYgPHYkXV6PE+Vteu30nj7vNB59gb6yPnVZ27uXq1G+X80npHtTyld6zTkda6w5xERQ4AAavY2ZrGzfVlPH/8WTx7+mn89Cf/QCBgf3czLk9fM3d9G+foFeraw+mFUrjEtibTWcyXS5bMQySJkarVDQGAKXJ6mQupsx6GFPMecx5dpFge2sySgaDFUglaCsywTSCq5XxeOhIUtaJiIB0DGHrIR8XeBGo8wYaM8EoMDBHFC5ZmovEHpxPAH/MlMafHsQOV9FEwGgPDFSkAYMRuH7wdd979+fitf/Xfx96Dd+L48jqWKOtLCreiobD26RDAgUY0miCIVOHxL+jLa1SyWc0pmDiNeaznJ7G6OIpHH/84Xr96TiP0+YvncXZ2Eu999Z14952vxGoxj598+A/UAKCBmgAAxhTACd4TtcgR3QRoARAA18DItBq8bRDR1xHV1HntOeU5LCq+znHnrNpBZrmwzMHFfGauadb5psENte/lgv2Bz8DhdrlG6zEo139GR4lpGCyhpnQROaUQpJvRwKdOxOUlnXsZ6ar/jnkDcAfrAyCFQTW8D65F20GLxboQ/V+K8IigYUwN6BP0TjADawRrzP3T2WZZuQjOEeYvUh4wVwDubM10b9RAdzoL3g9OP5wNiIthauBv5+dn3PsJQjDAoJxrtBHvCW0Lj4fz8cUWAUV5Rlo+c4nLOYhoP5Tr0daj4yO+N+4lBfqBYHTaJjBD6cBmGoOOISjGi2nhKC/sDIwp0lrQRqxDlEhDZBL7/eX5uUqnZR479hGAbK7/zr28VhTL93TEmikC6ejJHtI+SnsswXKmK3ANqypD3EhzAWPJc8jVoOxQ5th2LJasSqSqOQIV4IR3X1nOVk48GC17uWcqn572JMEN1aoHyAHQkWZXLxCT1Uqo9C5wDn2sPSXBDDJFpHliBxGpo3pvVa3i3p//0c7N6jQKsKxjC/vftVIQ0NcWfvP7YG6qTDDmikA19AX2vMv5RadCT1/ItgeYUys5usz9n4hhQJZIsqmkvTEh2Gb7D/1pZX/u1yvNVXzNtmZsLxxc2eQtAOiUD9xHQIltCVfKQZR9i2UsWS4UzjZKtJ6exOIymUYsjbnd+RsGfFSuD2BRY5pyTyHwAhcMlHyp8QOcA9AIQAB7LsolYl4zjQ0ABgAkAAeJ4uC+EDTEmuOzMyiB9wNTTPsszoolz1mmI8JeJ5MBlW9UYhPjSqAzhdWfPX9OIAXvCVAG8x8ABEtldsL5MspdpQe/x9hj39d68XpWhQ6MI/oVbSZYOptxLAkA2Pi3s1QjmnLihJzYCffvuKBvjbDogdXh8kSuhpxzflqERNPWBiYaKwR1GN3qR0atYskDqwhM9Zzy0s7q4OFgMWLYXZ+UTDu2NUpoI0r/ehLbgG+Gq/qqGbNcvCXCYqfCfVSdQkdibNBX0KMzze1MlCix+rZFuavzz/bkhz0GXepB9x59ergNcjNE2makcZKxX3Nsm5NTDXG/B/6tgEFnON8SgZVTIdrg0HF333mTe2OedZ9ptdd7zkk3n4QSCvm9vdyf57od1+pEtvnVynjV+VGZMU6f8dyrc9MGeuuzxshpJ1NeNchlb+khhR5fqPJ2VPj+t7ARDCx16zIf6L1Afdvo1rU93g/sIFbGQ2/t9QCgtiZ0ze3lCz2m1ZEZ9r0d9Tr+vkYTR1UjdA8hW+7/OvfquvH7aczUm30AACAASURBVM9ra6net84/rOm6p9V1rfZ1OQ/dPK5ro7IMKvBX14z7cghg+BrPLb/f8DqPpdcf1jOdUDv7zLE0H6Y5/3D/pDmrCKuNOUXesdfqQOM6pXr/TWzOtvPeAv0kwIY671J5BrpOii9BO5RH0nN5fzqeaXymoeC9x++qPadTjOgmZju7BgBCYf4M9yFRyJWvLcOu7GslPYzvmtfgXX0e2ji1I14dJ+U9Kqrh5zpVoVE08xDPKGrd69oeXddLYxB5jOvZ4Ln7Zfuj93uvKfUl2gBUJ9lKXCbI2kWE4zqmG+PY25rEenEaf/NXfxIf//gHsV6esSb9BgTq5pexmF+EqJGjmCLSS8YQFKIR/b9hxBbRLotCyYBKVlSqfzBCdXhIQwoOHinWaTxatRz9zDJ+MzhKcBTl+MpJUx1op5NgbilqDVXzMz5FedASBhOFO2I8kbNFh3EdzMPc2tlG0F/PwRpA1HGOtIXruGJlgFWcza9i99678dbP/FL8i3/9P0bM9uMEAAAE1ZjvP6IjCkOPcybndxd8QC7zEsJlqi89vrmOg61x7E6u4+mnH8Tzzz+Mzz/+IM5OXrICgEsZPnz4kO1++eIZDeANqVQwekwbY2OD/QcVe/QnficAYCEq+Ex5oJ5roIXCIVekXaK+MvZbJI6UbpdvpBp1nkXYGUArRV/CYco0RRitm5mfD/sQji/trMyRRXsA5jC3PgXVAL6AolyrPFCtfynQiOOWDgIWKvPjEwjCAYX0AYAP2G8pnpfpH+r/G/YH5gGMXgFIMPZnjN5KI0IOm9XExUyRU4kv5exjviCK3UoJ727vKKqYYm0C/JG7e8ZxQF+89dZbgXrfdPaXC4JfcP4x7hKtTBYUI6NilFGfAu+R5xbo9Y76Qw8Cz2RENKPWVATPyhN4HuYZyh3CkcO1mB+Y5y9evGBfMFKczuQEa4i0dOhdKJ/beyGccoIHNxJEI6U6SwsC1MCYQQ0d73lOMUtU0hh3LACB7AJUC1WrK52GNsFx4RmA3GpWghBTBO+Duel5bQAU8wa3BKAoZgtKizbxYQjtYeyoFXBxoZSErGThyDk/T1p7Y5Hh2WIEQFAT+g9bBFNwf+f+Y6tEu5B/jXOMLI5UcOeZirlI0UiVUzQLAzRt3PPV66PUigBjY8RotO0Xs1LIAMBcA6MsAQ23k6AXnHWkd2CdMZc82E84a7HH4V0J6K1W1GYgmMZSm1l2DmyJ0SjOz09Zxg4OMBk9hYWN9YD3c8pQF8i70dqTzZEpOUijyfSb0xNUoQAlX4FBnjETpS5gD7A2i+ayUgYwP3xW0gZIoUWsDzMIcJbcuXNImr8AjRtW0ljRIRfTjDoIRZNJ92pBDux1aPPZCd5bnxtvrOPgcDd2dgAoA/RC23F2ibmDihBKGwMInsGCDNxir8K7Ia0EFHyARZgbJ6en3HPpO+Q5hPdA+8ScErCI8wFik/R1Mk2EzIgEVLFmMZ4A1GxHuIoO/BFWwuHfBJCRwUHmiGwOacsIOMfvCd6sUQViW2AMQBCkAAwdqGqgftnfbJTavO0+kzvH0GlrRlDJay71nocOox1ilXpIYbNiKPkQsjHma4x29IzsjhTSEFAZQaKyVSOzGVE8IpvxNqAc6/2LsVxD39leXOOBo9DUAABoznpf/b86T53Ba+S0OOs0KDPfME3XPNhb3nQzjH1o+w2z/Rni6sbT4V7T+GkQNjFIoZEFvUsnrrMKCv1/6Lxxk3fOZVci8jaqcrZ10Kdf5ugNI8B+bhvLNyOvMpJzBAxW5XysDp3Hz6I6ndObVS1sbNd/3Zc2sghMlQii2+cDo1KEh+vAjkddP8P1aSdgaPjXnzl9O1CupSMMy5DJKWyOr9eJU0Pqu7EvStTX9HQPW3Vc1RceVzNCrB+Ss7fMPR6AJW/cDo/7zv2idJJh6bO8f8nn9lrrs19oZqSRZ3V2rfvh/lX70t9z/yAA1nK2a//IaG57Dv5WmSp4EjfvkvNYwb8KHnje1bnp7+s9vW/W9Wiww/NRzxVY6gil3ECBPdpEtLsxUlL60dEmHTLKTWeu+AZy+fShJ0+e8L3grEw2ZnE5R4QFeeDIW4PxqdrBMNpobJJlkPnAOZ+8Nry2tY+1Wrre12p+oddIt8Nl6kXdTz1/uK9ifyaQ0QeY0QkuFcXDOZ1+fMbfC7BQhKq1teUxQp8DY9kHANKwczoQq2C1OeixH+Zhe5yH66GNZwOe67i7P4ZrtvYBqwBwsJWDTwYGoRwYFavYRA3hzY04ffEo/vDf/dt49fSjuH84g5sVyAoABfWMZcNAu251p/XeqvJT566+X1OtmGuD+aKK5NowgZAS1g4cVvzNhoyjwzSMIazHKJSiJ6aUw3hW5EnOhI1hOadSQDf4BcN3NAZAMacyN1bAxmTGXOQR8kGh5nywzzzN06OTgD15sVjG8dlFzK9vYvvO2/H1b/9G/Na//DexXM/ifL6KCZxQ5AtfS8wQqRXMs75RaTQ6arRjNPevWaJqHdP1TcxiGcvTZ/EPP/iL+OwnP2A6wHi9iMmYhYDpKCGqj9E+uzij8zBhGpiii4wMb26y/BYcPShRwyiVMynxKYhyMQ81I63I1Tcg4KidbSKMX5dfn4r6ioLm+Y9vxogmAkDJmu8oDLkhxgDeC99TpGxT1ReQ+wynDHm7NO6TwYd27+wigie7BON7MUcpPjGQuMemAC7KaOF6OPCYH4pUT2mEMwoJOj7JF6Lmg46P6D+ik55rcCjgvJLtkXuwQQ+CGUiFKPaKmQB4X7BaPKcxR7EtYY7K4VHqAQAv9C0isPfu3UsqsnQZ4Lig66CXAGAAex/6kCVIU+9JJdVmsbWzI4eTAMYp/2NQDLTyJVJopBsAsMf2pqoZQOhtHk+ePe1EAtFO6AOgZB5sUcwFALwsq7dac0xcRq4Tex2L8m/IFc49IqI+EjDOd+/eicP9fb4X9CjAEIBoGpw1sBto+wDsddAo6fFSkg+OJffRWNOhxfrGuWO9BtvA3ttc0YJ9dgW2EfZanSmMVk9A2VY5Rwv2wVnjPpHVJdBn1BOYK/2AQonb23SkwfTBuYY95PDwDh9r+wOtvLhE3jYqmNR0QGlN4F1ZRYDr/ZogAMGELTldJwShtP5oL2XZWZ1nTVjYZ5BtBpGJkIrabGM8Cw4imCAALTDfDaAYyIJ2iZzrFSPomPe+B95hfnnGPVQ2AgIk1jxS/2N8zWDA+sM1s4n6WdcLKMTgIt3q7AQCkkinE/CJ8w2gI5x/p/DgvIeQJiLS6A/s2WbgYJ0DkLfeCH4mbX1zFm+99YBMAghAiilwhbC20r2430OV3wEf680I3JMoKwIWEacnp3KS16vY3QPIs08mGPRWZpvoYLBWNC8B8DG9YQ1AF6yIDDJzGNYxX4KNpLMK/UTG2ZkqICjqL+FBfFHEMgOmDB6Q6aB+VhlbVAOAECoARe2P2Dtxf+pZoLLM9hbXFKj/2L/AEsCeDGce80uAoCaJmUuev9gP8DczlrD+Rr/7B3/asx6GDoijGkPjqhpZnQHb2Y7NgK73Gzou2PhqOY7bDJWGPFuoJu3TNNqGDpJzzqrhpVCXjLxqIOv8co3J/n3VVh3SfPcWyCsUeG8MfYp7NdhapK0vCNjur0OjbjK3OXidEVuAiAoA6H3d728Kp1VHVhTEfN8OxBiajrnRJHDbOQYJAPjTalczoH2X+g6c7ANhHaODWOh1DKtBXR0X3LceBM2oTGpPcRaHc3UIbrhtXDC5YXAOe/4Wmmz3HOTxmWbWpZBI4MdtHo6b+8J9XyO19TPuWztXtb11TdQ5UtefnVWvwzoGncOY7lpzMtL5GpTnMwDge4qy3Z8b1aGqYolGiQ0qDIGJdp+up7sdw05JfS/PCx8yHZiW0Vgaf5kDXtuUM7dL6fC97Yzj7173tc8sRqP5097ZzqbnoOcXjFUYYOge59F6zuK+VlHGxm7H0SJMem6NDjeQymvDRkHn7BZns45IA0MaEDGcH/Xn+s52fgUOyZn38zj3O2nCBG7zRkxpSEB2a2sSk/F13Fwt49Xz5/Hxxx8zmvPwK2/H9s5BbG7txdbmXlxd38TRyStRvbf3OkE0phmY+pgAQFVqbgCtnKXeHjOcnKVj7OTXvurWQwIA1jipfcKdPy3c2xx870PeGzwv/LP/zvVAan0DsHv72EgAGuaRx1p/b+fBELypc0HzuF+Vob9S+4KsbkfrA0I8WSc7AQA2QNlpSGbfBk1/dB2f/MP34w///b+Nm+XL+MoDRLPADtiIm+t1HB8dk1KKcSJdklF5RTIQIXFeqvon5yjXxA2p914TeDcYM4r0i3aKr85wQZ4q68Y3KiM+UyNt1BvI0lIAFOzA4l6OjGO9snQW80NFvVTq0kZsIODA/AUwEg5if3cvVihrdQxK93XMF9fx8ugsLparOHj4Xvzzf/k/xM/94q/F+WIdCxAQQMmlcbfk/al6zsU1pvMhoEsCyTAosY6QPbG1EbE4fRnPH30Yn330w/j0J38T49V57G0jEh2M7sCo5h4FIzLBrZsr5byjD2CwQgwOkd/Hjx93td+rzYO+9V7k+Wqnr6v0kXMSxr8F5OwAU9gwARjMEeS3WmwKBrbZdIxUjqFQjtxi5GgLMIOBCqcNjqyYQ2IcYFxR2hGGPpxkiO5Z4I9lABnZakKCcOC6eQaa92TcGAAQ0INDu7wiFR9RRjiLaBs1N/I+UDjfBK0YtHw7HS4XljaNnVPPM8wVjINL9CGqh7ZJA0DRUax7AAAAjgSGwEHVWkX/IZf3mz/7jXj48C06WAC8UGEAzqhSGyY08uF4uDQhxhfA6ueff87nYB+k4U+V+DFBBsx39KlFydDfj588obAfytvt7QIg0f6OtXl0csxnYq82Y0J7sbRM2OfEiFdkD3JdTjaYSw6lf6wd/A1O5r07d8hoeP7sCfcCAABg0JABQGV81H/XegZgQ7Al1zmcVjrLZIYpn5/MIVZOaIKMPpe9X5BejTSAjP4LAJjR6UK/47l0nm5WdNiRUmQByP19MDKaSJ2j/4jcsipFAkhmEimCOyNAilKLALEEuLkW/RWj7HTKspyiWTVi0KEdAA/QhqKLtGrCrAYACDbkGSTASjwf2agNdMbPnJ/YR5O9o7mm8wR7C1gauA5rygCAhY3pXF+B7aAzx3uDzgel9Zl9o5Qm+USTsQIb1Abw2Y1yrGeXBNs4BpNp6klIEBGOKwA7AmU3ajci4OcAIJNhJ3tIoKHXu0E59OtX3/sq59TzFy+SRTiKJdOBwPaCcKw0QNB/Bug5R1G2D5VjsG6hkH9yqtW9XsWDt+7Eu+88ZOT//PwktrYR+ccZhXWEsrGzBDgA6kJBXzYfmC7WMoOuigPVTN3B/En2qVNim3+ms532Z/bzEqKMZ+d8ZwBOAOTI+Mo5hzVBOy3To7A3YC5jb7bmC3L+z1FaFNVUtpGGJf0UPwvfY87iC2K2PKNQqvR//t/+fG3jpzowNiTsgNe/1e+rwZu2Q4ueZfRraJR4E7JjfpvjNHyeETgbu7c5dZ70tfoAjX8YWOkg/pcAgH5bbVyJCjt8Jq41eqzNX0hPdfiQ4+Gvaqj7dzb2/LmhE+cB7JyQIsiWD+siiOqzfvTSh7ydIJZZSaed9KIuKtsMVbfNm5A2FK6YzEfqWt/dS5uzo6m+V0NO8bduM+uBBg08sTPtTf+/BACY0loZAJ439d8KHAzHF69Fo7QXha3IboJGpdyQ701ke5Aa083t8iCCQIPorzdbXe80B32ozjOPWzcmt5SzqwBAD/gq9HpFdxtNbng/jx1TaLprGYspTBd9qjr2yqVrIoeYgjSOBtfpkyksVlgiwyi337+ucwMA7ov2Nx1ab/Z5OtMZYfXnvBbqfKjrzeOptah70HjJvMzhczim6YCqjTJWfF07hAReVuq32zLcP72O2vRpAnQVWPFzPLfqz56ft82jSlP3msxZpzGjKIvXsqIyQguBzGc0l5UvED2/oijZdOMmri5fx/nxq/j800/i80ePYjyFqM1h7B3cj1/8zq/EwcGDePX6JJ6/fM6D+t79hzGbKd8bhxOj5Yz86Wnc73spVmpDQo1d93Qq7onY1HcX7ttHr3pnFxG3NgO533VoXL51VtLw7+var2eS50p/jjo9pB8F9/rhPMlyXf58nWOaey3FZAioaY0N2Att4nTj6F/Vs0DPgU3hFL88u2R6MmVjtFrHJqjwN/P40ff/ML7/Z/9XTDfOY28Xo59aDrEhajWjeWsaWjCc5DAqCoLoLOwIK/IzuubqO6jlnfXB0T5HoOpZAGMI90TEFH1C+vTNDR1cfBaGDVWT4SmTiioD20aZnNgpHS04AIySATy8htCfdBXg/CO6O0I7kSKwvom9/V1GNheXi7iaX8XZ6WUsr27i6PQi1hvT+O6v/bP4Z//dv47du2/H5RXU/8dxDZVvRMrQHqb6ywibsCY0eBVeWxKU2kXu+nQcV/PTeP7FT+PpZx/G/PRpfPHp38fl2cs42N2M7U3kdcJ5QJR5JLrr5jarCFxB7CkVuhENxLuBAfDs2bMO/FBEvyh2Z56/1zmMVhr2SSEVbVkUUzigGBeyMDIiaDo+xsAlybR3NGE1pWWuSaHVvqhtBG3G3ECpK4wrHEOlckgZm7ntFLeadxV3tM5UTcNzxWeAzzuKDBLARIqHHPITUn1htGfYNEMV3jNZTnJb74jcX4NPfF7abQahDDbDYIIjwwoTKXbWB5ZVlheOEAAAgKTON4ZuBcoAvvvuO/GzP/sN9g1KJcLp5BpCJDdp6RLn1LkqR2TKMYDKP/oP9wHDA7+D4jcBlGTMGFDBmCDCChAE6wHrRawZOQdnF+d0PBpzrwW9+E5dRSQBAHgPnAH7ewATBNbwXEiVcVjJEK3EumcKSDpBypffiGlG+l06zYwVU6eRK821QpAPInlNSBEOowBCidCZ9SYwzee1K6tAZ0H7JvoFnwObRFFWpZ4gWkxeDQA4gkLSiJCDKnASIAAAHjtUtO9HEWfnSO+QM8W2UhcEbIQltUlwvYFOlX9r5TWtDI92cHyzzCzaYYeaNknPDmyMTabalegEzxv0R1epRn4KxVQhLLctZw99DpAM7V1eiXmBvoETLMZNi+abVSkGEGjzmPMA+TFvUMVFAJvOE+mGoK8uz6HPMY/xSOklZH9QrwL71Uy/YxRdVSOw/wIUVdqLAb5kAzDY4RK7Y4KxX/3qu9xvAGoxVQj7dZb6hbmmszKtGaRykAJ/ReAQ83V7c5PieFhDU+47G3H3zl5885s/Q9X/k5Mjlahlio3tOKUpuBA68+zHY7LecG+sAQKRCVJStyRZLzJWaipgo1cK5EB5zauYQ2R0DtBgTAAX+zv3xmR9A7jA2kYlFIwl0qbQD1byR6QfbCPsA5i7LpFKxleCIehfrEOMF8++FfQMrmL0v/zvf9EDAIbGYzVWfGB4060O0NDh4qszSlRCaQPj5L8GAKhGiw336vBUA5pGWlqQNuxp5JZ8Thttdmpl2N3exkbhFABQjbPO4GapKNMYW/lCGWcul/FmOTf115vGaXVI8AwbgZ0B2jmLMiqV121npZ9f7c/3jOIEADqHr7Sh9lkXBcuNyP2EBed54I2YBmMXSe6rpnMjBTjSq+1qCmEeMsVBxrWVpj10cPzs/ri18aubY73Wc6a1naOZ79LPn6/Xeso6d8x/qw5Xv01tktsZ8Lyx0WLn30hlAzC+bB62eTKcH7WtBrfq3PLfO+OslEWra8v37TMA3EX9dv1jAACRRYrXNLEy9cibQEIbq/77dW0u9dj7jlW7vupstPVpsE7eHTbBocNc97XOiHQ9+A6gyDVmBfZSzsbtoZJ3HlR4vhktdrR7+1AyF9rMMwVcPVT3i/4+3NhLlR0wnN/1WXWvUru0RzlCYGGn6mAajDQFXffIKHJW7jA1DwbWdANG9zLOjp7Es0c/jquL4zg/ehVPnz6hhNzuwd14+M7X4/1/8p24Xm3Ep48eU/EaRLWf/4Vfire+8i7zoBkRgQHjNKcUhePezdzWpJN7D04giWNaNBjq2u+O2nTo6/nkvrEmBq9NEVCv3spMq+vY3/cAgWw3+pRt7kRJ7XgMyzY2p13XCpQdgtze+9z2NwGABkoP973aPv/N9697CIW9QAHdyAooa1D/RzFeb8R4FbE73ojZeh4//uGfxff//N/F1eJ5bAMVGGWO+HgqxXOqoqPUUh8AwKpXaSXV72Z+KNXS5ZS67rYNfBhtos2KggmjBb+DUQMjCM4Fc8hXK/6Ma0xxF2ujsR7YX1SN3mH/np8hagda7yHHieWtFtAaQH1xCNRdU6kfzvoWnJz9PdKCoW5+dXkVL1+8isUCQoST2D28Gz//7e/G197/TizX0zi9XMZNTGJn/zD29w5iMkbUHvXgT+P07DQu8d7jSdy59yAp16uYjEaxO92I9dU8Pv7oR/HFZx/G2evHsRHzuDx9TlbN1gxO7ZrO0NHxSSyXYEdsxdbWrjQ40jn2WQIjHUAH/qOxmgrs0lJytN0MDTicKPEF+nCpSQ/1etSqxuczcu+8VDv2npvXK6VUmOlSaas4BHA9HCM71GgPnAhS8mGAJhghpwyRNESNV1k+TqtR60rl5SgWWATi3G62i7XpYY+JZXB0hDxcpynJFsO8ceSWLIXpRuwfHDDaBmcc+5s1EDCvMIeUo641i2g5NB5wL+T5M4c5tZ50ngLQlCYFmBlok/YMUf53d7azNKA0IjCfcS0jzbNNMgf4nIko4tbAEnsQImsLRrMx999//30K8D158pjOrdlAdR/BnMY8t+NL4bakCyMoBsFIalHQUUgmBKuS+OyEc9bE+CheGWuCAF95+JBMAAI8LOm3pB4IfoaTROZGbqgUONzYUKnBJXLvBSBiPLEe4YST2YPxQ6WBAgCg/+2Ei03X0v4A7GG83e9w1Fz9gYEk6B/MBBKaSaQ9VylaaB+1IK6uCJwR/EqgAUyCXeZ/K53CzBnOZ4wpSlPCkV2LVWNgo0bh0RZF11FqTucD/tP5i7xtzWfNTdtOfVYA2ij6OHq+72uQKg7WRCrOE6ShyvwmbW6Mj8AF7HMSugYAgPFWmo76srVJ/c8+AmOFoNsG+5DirecXnUNsxiT1OMYTlkudz1FxROMOsIP9vykau3RQ5PRizMjWBt3dApVMPxADgKyGG/UX9oR79+7Ggwf3Wff+9dGRbCWX5MvykJ1Nlor7Ai3/P8LevEuyK7vuOzFn5FyZVYUCUAAxNEA02SJbnEVb4h9e+hq2Renz2JaoL+K1tGwvS6Qpiuxmk+yJaHaj0RirMNaQ85wRmV6/ve9578bLhJ1YhcyMjHjvvnvPPfcM++zjs4QAAGcTvClPnzwRMmJ9bSXW16bx+muvxNr6SpyeHsfpOaUdLbIO/5UuEUqsqlxlrEAj1/GeYl0M2c/2khL5oqOYb8P+s0zVyAzNuXgMzNditNxASB1kSiVt4qq5jJVlt/lkLlXCVnywbI1I5p9rENxIO5IxEVCVrmy6WzlhxtxyXgvR8Kf/AQRAzeK+aOynIZFGeToZ/J4OTRqiXSNEgylZljSs6u/Z9uq2v+VrtVGb96z/llm2NOoES216zPpZsp4zFWN7v8pRqAaRz+yXSm1OJwCQb+8Sq/G6o3tV3XxxomunozZIEwpcP1c+z20BgHaoxmp21yY/m1mUFmJuGEl7b0ftb5vrzL7V6+/3OeiQ1zABS5v59+ttIMKyWpjqC7S1kRMN35BQvhIin6iKVEz5fLUstLJ3MyKaz1/LVb2m9fP79dYgX5DPstGEHims9pKnJA2rxl7fM8ddOwt14AD5SHiOUSM35bB2WOv75RzUz1P3Kc/gST6TZK6QvGXATqtYQf9rWUygh8fL1NyU4wXnorNvUj/USBTPR4uEqecn5y1fuy3g0w04NnuvwNZq/eWxtfNpBajeaZbehVZ/XsvFoOCiLOT7cz7reZfD3JAIeb5sJDhDUUNt897eDS1iIg8/rttmNdo9Ucu+x1m0UsWkW48p5yrntV7b2wIACUNrrlF4Spo15sBWDWjJGCsKPVft4tKYLPFx/PLdv4vHH/xjTHqXcX1xKgMVJ2o8XYu7Dx7G+ub92Nk9UgCgNxjHeHktfu8P/mW8/OqbcXxK6zZqJw1rlt1Zauel+4aZAU/0iL9nqULVSKWRRI29ypJ09WojP+VY1xyXDiC1c1zrgu7+buanvMl16IYBZwDAQSCvuJ2DFu3UXZd6j2RJQL1Pa/3RHWN97tbv4/N5z+5+92cwwkzo1OurAarguQoyXQ1icBUxRS4vj+L557+Mv/vr/yOefvVBLI0x3q9iSW3zlmQUUoMqVvTSGzt1XGaAuJ9qv2EeLgEA3ZeM9og2VEuaO4y2zEBj9PMzziyOAk4PvydpXdax59wazu863ETjcY4B98UBIROK4alsCgRUOD4xiNV1WpkN4+jkPC6uIiYrq7F5925s37srZ4cM+/H+Qew8e64ezq+8+mvx0sOX4+xyHp88/lqEgPPeUAiA1fWteOONN+Mu5GH969jbexofffRB7B8cxXR5NV5+9TVlbnE+Rz3QFVex8/Xn8U/v/jB2nn0Ws/P9WJ32YzKi/zSZzKs4PXFNKXDt01Pmj/IFsoyG42OoywClNzmoADlZZv1PnU8mU3X2y5CCOUjAPKa+9pwXdCCZUzF/O0gDhDb1MllE5NNBbEPA7Xg6Q4xMyWFTLasdD2WeCirMjg5ke24951pzczHZwR/JKVcdLv24CxyW6/C3RHVIrosu5z1i7yfTSU23WpSamA8EgIjiSnlCBkqWlgr586Cn9TCSxDBckA8Y2geH+7r/ynIywbtuXk6/WPMNwQfZ0aI/zU7vzhomWuULCDP/mEv0o1GOto9BKABtJgBgZ90OFE6f+oVXQXtYz+nhzhy/8+134sGDF+LJk6+Fisl946Cu7wAAIABJREFUkLW//M7YGCM/IwN8qf2c6qonctLIPhLAyWCDA/gm7mtIxkrJGk4JkGWe5dWHD1XyQ4bVdcgEPJhr6190CcF3BVGWXI7DvdADqssWMd8glkHojAyRz8B0cgAkdwXrbvRH60zpbBeHhsl2eU6hQNTvHBb6udq0JUrIBJB22ECeCJWkNmxwH5i0z46xGe+RmenSsoIuZFcNd3dASp0xCKoRBGDtCuFodtXKNcgz3R0ASsu/PN9KosR+TSYPF1vhNfZzIcLMtsrIC186m8uZbXJGI6qaIEQJwtmp9zlHWWf6Fap2KntH+7QgFVWuAqeP1o/AqjkimFeX9UAcCcfBhZx/kZASuqTtKvqQoGDZn54n65bGWZ454ERAzTZrloa5pEWOahln8kzgBFMmgqyZYX8mVn4jXqzrfE773FMLwxl7kdZ75q7g58ODfQXitjbXY2V5Ene378TSdCx5pW0qMprryEaEO6TuUoW8C26vEgzfN/UvwY5EDRHEsjy5ZIKvRIHqGQnOlTNR81XsViVDSnklc0bwQoHTcj32pkggS5kcZ+Zx4R3QPim2p3WIAy8OIFknEijIUobev/n331eorzYiamM1f87F47uUV0JUOhDL2mhJoymDADecsOIAdg2t2tiqDZj8fO2AdAMAaulUso+NoVeMuzoAkAZXOgzfZOCl0Z3uS/cZVPdWkZDVhl49j838VfBnGWWVs9zN8KTRloe4fi8nSvO3AiHKZ62NzO6z5efrtU7Ib/fzeZ/68GnXKYMALWTW18zgURtE8jxz0BmeVxuvGQDK8VhZ+i7peCnSV3ZPd/2a7GQZWDqRtTx1X6t/b7Opixm4/LzGgFFU4ECtc7sI0+/er/58ylX9PPV1UmGVp16AkPuAWyRJrOfP61tDxLNvfUuKlzXOKaO3ydjC+DX5Jh+ut3auwY1gRGfuc3x5qHn87ZrW81Ffs3bEu7oo56DeB1ynDXy0zlXOZ72/vY6uHs91SNnJ2rx6/9c6LA/KdJjq/aD1mdlYqvda03KoYoBXWKJySrk/8i6oZ9k3CoCR1ev0kk+d08p/Hcxo24XepntzbDo0KsdIQcrSzkb2miaghR56Lzo8eHJ8IkeIA5TWOOcXp/H0ydfRuzqPu+vj+MkP/jKePPpFLA/ncXV+YsKfleW4JDgSwxgvUe/fi92D4zij5nGyGt/9/X8Vb73zz+PyahxnZFVLL2RlnhrkVKKJLEM2YIqANiU5Gngtwg2sv57v/LkrW9Roa35LFqSrY/LC3bOnOYPKG1zvaeh57pFEgWQQOe9dr2fKXcpPLUe5njmGeu8uPnArW7edkV25aOdCrrjrcwcEUmfKuigLhzl3HTFRAOA4Lg+/jB//4M/j0w9+ErOLA3UAWN9YE6xXWeQSACCzgtGRBhHs1xj3vIesL46G5ki17zi4DgAIrljIFg1ZtyFLZhPjW45CIURjnttAZ6tbsu94Xk9zOxjE6tq6DEQCFTiHwH9FJNYfxnR1PSbTVXFV9MdTqA1j3h/F8sZmbN29q2zl8ydfxwziNpi0exEPHtyLO1ub8ejRo/jhD3+iIML69r04n/diNFmLt99+JzbX1+Ps5CC++OKT+PyzRyK6Ara/tr4pZnFqTfvzeRzv7MWzrz6Pp18/jn7vPAa9y1hfXYqliZ1/ymxg6/bckEGFPRq4LHNEAMdZupwPoK3IsFiuq2AnnzVBneVdjNAVuq8JXhVb0Dqs9PsuCQ0RaYHwKIz+1OmPRkawcK+E8uI4ySFWRt5rlQRp7f7ruT7/wgEbj8uwZLKN6Gtq83HGGSuOj1uYOYsofVaCptkGl+cxwaCzoKjb09NzQcQFkVZ23h0LFGgguBjXsb65oQAUa808mDWerieG2XJPyAuRRQcVzNCPoa7M8xx0gqH1/I6c6TkL+hU9S/afawIdV6BmMo6N9fXYXHenBjm8kKIdHMq5wLGipEVdKSgBEBM9dbzHDrAOh/H6G6+rddmzZ0+1v2p9kaUZ2a0lmdu5rvZBgcLr2YqsiHytQSwYPZOOeXOGM86Lc8nAvbt3TQCbWQPQAdd0A0EersQ9kHBoAgDsSwj0jo4ONX50g86kggbK9noZFGcOUyek44Qjk84McmwuBttBgqOXgFI689Rn874k/+QA4VoKBAyGGg+kbZJBtZUcxNLEEH6XEkecnV7IwbI+p20oaAsnhQiQrG2sa514b6Ju9vf3hFTibfk5+03oviSQJVhEi0zzRGTHELUzLaWN+VwZ5AJlwEaRk1nQwBpLKbeukwvteZE2igOGQns1tojLJFJnIEMJ++esFemnnHOjHJib7a1ttbtkHp49faYADMSAnBmcA6cnJlYUBw4lItnVgf3NWmcL6BK4wPFWSRj8BgUxrABjCeaihwjSoQt8xlZ8XED8r69dPqS9Spbc7RVdtsg3M+6PRwNl/bnP6upybG9t6hwD8o+MeC+cq8SD+0snUeymdqTmpkGZ8B1doU4mJfCQAR86yDAW5ktIG1ogisjeNgrXTN14enIquUo/Q6ScRbdlUBSS0ETC6R4K8nCGgc4yESM+797entYDtIC6qzAHZ2fSHcsrLpVjPRg75QuMHYLB3v/8v0EC2BpQ6SDVhnwT/S39xutoyA2GsCq72BhPdaalhmSm4dmxZmojJjOltfFUO+FdJ0lMlYVVMp3HJBvMyW2Mt8IgnhnDdJLq+2c2nzYNrZPQGuAo5vwcY6wNyNrolKIrG7Vx4orBnTU3GS1U9Kocumm4i/m4EzxQlLK03qnnpJ3OtubaZvNirbucx5Jx6657IgC+yehM5MOiYe0gQD1/juaVlmOdAIAUYiFhTMM5a2/yGRw987xmcKNr/LbrYse8md/yxlqW67WygVQz4rf3kFwpQtDeLWWtdUgd/KkP3rx+firnp95D+TztmmVZxWKW/DbD/+ZnXXfJV85RI8cNn39yDLQMoTkndcCoqbFuAgA3A4Pd+atZ2Os9ms567t/uHOVz5Ptyr6bc5/tzzvm9zpDzOwot5ave223goi5Xcb21x9vKSdbOKR9arWXOTxrM9fVbeaIGrc5Yl6xOBfVvDtqF8oEM6th2yWsnBNOQxkV2+a4TZ9nIEoW2PVw9z/lzOqRdPaU+74UHJHWDER8lUs18zWbx7OnXjdF35866oI6PPv04ZudH8WBrOd776ffj4MknsbYEIgDI2jR6o0GcwfQe/Tg9EzuaINIH55dxfj2Ot77zB/Hbv/cnMVzajtOzJKKzQV6jNRL+n6gKd6NYJF29TbbcHeVmaVD9mhyogbOc9d7O37vBz3Soav2TcLzcR90AUX4mUSpeg8XSsLxfGyi7qetqvfJNZ+His3mUi/q5Ohk0N8z3sKAAgHU5kyd5xJQma9iLWBldx9Xp83j3H/5bfPjzv4/j/SfRu7qIyZJb8qXhhiY0JBioqLPLd7a2hMDDMTs6PHJQqcAfE7paz3fWL9rhGypoYEPatdDeo+15kHsxnQXkdwxDfKnrpcUZmVVq/Mn406byzp2tWFlZlUN+Pr+Knf3D2L77ohApp/N+zHqjuPPCg5gs27l6+uUXMbq6jOvZaZwd7cXayiRWV6fxxeeP44Nf/oooQyxt3Il5bxQvvvRGvPPt74gR/bNHH8XTJ5/FyfGBnE6CANPlNbe7m53F2clx9C+v4vToIM5O92N5CeeD9l5yY2SYU1s8UxYLaPpY9bWnoGbO3IZTNJ3FjmG+qetET7pVmh3e7JCQ2UHmMA1c6133J1dWU06tA26yV8qXORuczcWZdWb+TAG5LIHCgXFfenduwFHFOcwAQCISvOd68fTpM5GAQejHs3J9Z1Zdaz1dcdZYdbxkjGXNG2mgwCyOUMl2ZoYYB6Spo6d94+xK2UrUCgY32VzmR3B8GPxxAEY2yjHqGTd/e/PNN+LhKy/rfjhkkCp+8vGncgyRHcbAnNF/HblKhm9sHUjGnJm2rnKQy2R0GehgbQgE3d26I4f/4PBAJSgOOA9M6lbKJpFfJMLlAuc6x0BovPzwJc3J06dPmk4ZSXJHJtLnCoNIPQdhpgkjM/mR2d/aHsjMocoei13hMiU9UAne9eVsIKdAqwn8oS/IuKbOplaZ4IIylWrRZv4OZBInaXVtzTqq6Cn0hBAJp6cLqDzWxg6Ms/s1b5bQYiJaLeWypSMG64icj5dAPbR2KfwexGUYE898dGxUEg6VA/CeW6M7DMmfXRixQklMBgC0Z+D5GA1i++49IaFAmyxNXZZEnfne/k70++zjgYJN9tYYqW1i1/wnh1Ib3MrgKfvESJvMIkOM6BIRyhZ4PgI0iT4R8rlq5ZfOZtP5RN16jFRMH4N1TaJLl15ZVtXRp2eiSduFJudhr27d2VIAAFk6gV/CLARy3o8Oj+P42OtHgCX9FgICPEsGXzQVCpD5jM69nedVBgC4jhEAd7RGNUcMhJSgHngNHg+Cevx8enKsvQ7/gYg2Bz2hqC4vQK6ANKPrwzS2t++ovApEC1841CLxO6FLR+tHsB6SyQwKFESrnqdnG5T38DlY+dc31hVwykCOyWgL8qQkN3jv7s6uAhOyz/gnvpxJg4CAJ2F7e0u/JzJGPDYznndVtiMIPshknz9/pkBFtgr1/BnNAsJGaCv4EkA6wU9y4iCiEAA3IbStMdwYojXRV9Y8NS1aWgdjQZEUgoZMDNdOqm5aEABd57U2orqR/jyQamN2wenTw3g8dQAgFVlrkJmFO6Nz+f6uA5njtJKqn9PGFQGAdGbqseU85GvdUgg9s72Hhkiwm6FrnLOKxHDRcXMJQEZ3a8PQBHltfY+udSPg4h7CqVDrMWf1VgoNz5FOrMZe1b15LVKV1+ZxMyPFGL2Zqar5FxL6WstDrmE9tlwjjaf0Zc31S6M356IOGqSzueC0XxdW5g4bPpZL3qd+f23opzHfvWeOOeerlovaKM/r1oZ/14iv98I3GfNJMpOOJPcAbZG8C925y/EsXq/NzOWa1M53zm+OpwnIFEXZvWbK8m2ZunoOcmz1+tXOdv3edGTb15K4ynLVfi7116ITaAnNIIuNhjS23I/Z0LMaKZD37O5nj0FNjku2Cfiilew36ah0XqxTbtZvp4HD59VeL6FwFRxMfysC0/IfLHZdSblLOcz54nOZQbMB7fErECCCH/rusqHmOjQn4776kH/0wXtxdLAb0yVYqVfk5D1/+ix2n38d4ziLna8+ieuLvdhYHkUPGN35WVyTIJHRSFaJ3tHXMRgvx9nVIC77y/HqO78b3/7t/z4mKy/E8akRAHIyilHgrIHZi9FjWfsr0j/xOpTuIQXyV8uf5KDAWLtnS70+QiYV6GX3bOrK5Y2zq9wwA0cpf3kude/rt9dIhbYsIPVSlk6lQ9XVP7WeyfskmZ4MiOLY1Tqv3j+17HgeWPliABaCL7JgQM2vS7YAErtJ/yqGs5N4/sVH8eiXP41f/fyHcX68K4e1N8Co6IvUiecgq4AxhAHMeLa27+r1NKzs4Fg3JbtxGlC833XgwCrtpBIAwJBqsnaFrd0Za6NamvKL0tbXDodrymEeJ6mEMT8cTmJ7+15sbt5RzT+Z272Dg9jZO4iHr74Z61v34/1PPo/+dDX+4L/7lzFdXZVhdbj3LC4Od+Pw+Zex++SzGMRFTEa9OD85joPdfdX2j9c2Yn3rQbzw8utx7/5Lcobef+9n8fnjD2LQ915jnGsr62o5dnKyH5dk/zh/BKU9VMYfBmqeaXm6IgPOzgA6ybXpgz7OyTxOT9A1th0SFsx8AbVPorfUh3o990MDNTbBVn3+YhCKJV860Cg/nQEyfEvWVIGYiZw+O5J2atM2wkHgy3wPkBbaBsmAg//eEwx9f+9A31kn2NUJjHAf2NQhDQMBwDPjNKLymLfs7Z7OGvem3KB1EMlC4shjWLsEhxIAAgPohETqkH3f2t5ye8aSaXRf93OR5UE49uJLD3yuzK8UhPr440/kALmFHPDea2XXQD4A3YdzQBn2I2f5k81c3BjKApoTwXvySsRmd7e3Y39vN548fVqCMLRMY36d7RQ0uDiKKrcYeP4ZI8Y+zgx7hPcSdDs8PtJ8mogOpMGSEBBCAhTEQpKBJWIpkzaZbWe9cDLIbmcwFlQGzgrwZxxh5ETIC9aFrOd0iVSkEB+qLe+FoNRnhcCTN7J23DP5HtBZ0rNZpht8xhwgqcPSieV9WvPyDIzRNfXYOi4LsG3iloqqjVcgzOUhfMnp74WCNjj0ctA0R+YY4B44UQxIpR0qWwGqnZ2mDM0GwSC9AxGdut28GMsr62p3u7G+pZKAzz9/HLP5eYxGBG6o8XZAYtgfxfUcZENbnpW6nPlPfgYHOoxqaPW5HXJeZw6BhEsnaL45Y0tdd0EIGIpu8jdxABQ+hEyAeL48r5nBtt1m9I/3IvOYiQ7bGfAirExX3IEheQyU/T+P3Z29wmNBCYHbfKp3fSGhYx3MT0CZxmWRrySibcsxte8oJxFhJfO6Fpub5m7J4LC4AsR0T1BuWUEoEDIH+3vSi+zhu9tbQgEI3XMB9J01pd3eSN04CADgVCdxNXs5z8m0AdhftIbk97RDVM5BuVMps+J8I0jA3wlsubWngzWpj9P24nV1pDk+kW7NUhyC1ebCcbAb0kIF2IsO5fOM5eDwUDoAdAsBYYIgPAN7MxOmjA85JzAC+gaUizgwSvkJO0IJ2P/pf/2bBZ+jdUqqzGZCyTpwY0FQmrqL1rjJiTNJgzMsvFY7UjaCXQOeGyDfU7+vNuzqv9efqd8j0pWqLp6/3cYB4DFmuwgboLcZ+znO1qxPFvSWhC+NvxScNNxyXBqDMMftK3pGPX+pt6oCLLyrceZca7EwdwuOnkhP2nZ0rVPXQpMb5+U2xIXKo9vMcDP3hUwpo3Y5ppz3Bt7WrF8xJyoHqN5INn5va1lVz+xNskQHaBYRAI1xXWAIuUFy/er5qWWjfk7LZOsA1A5kPaLbHIO8ZhuJriHZbeCpNsRrec01ap2FnLtWFlKG0uFedFzqEeZnF8mvXAuXfcg7EOkOHD0j9hpPJbTd/XpbAMUs2ovjyX1aO6D1Xkh90H3t/2vfaw8VJ6feX+nAdfdgbrbu2MyamSQ7fRmHyHgqaQcAjJSp75ljzmdr9pTqcA0NrNELtS5Y+Lm0mKl1WT1ffjYHAPI564BI/TmMAynxqm4/nzfX6rYAGK8ZmZFZKtdRcggSVe9dz2IyjNi6sxzv/+JH8aO//+s4OdqNlaWxnH8OvYP9o9h9/iSuZ0cRl8exPLpWyzIONBE8CRtqvUeGhvhjn7rl4XJcTzbj4dv/PH79t/44RisPFABQPa+yS7SxIbtgsjdn61atA5gXDn0RMJkUC4j0okHjoEY3iFTLXLN2BS6a69MNMN3cpzfRRTUCbiFA2hHuG3JY9OFigC/3kmXPBmBbAlTLYF6+CQCgw7N9Uglm1mtfn7++uJ0QDIyLs9N49vXXavu3trIWa+sbMZoux7HI4WYx6l/HEnD0k/34+Bc/jvd+8oM4O3oa88vjGAww0mzkyFjv92WkYCRD7nVna1v7FucEmCKOCIYpzMaZvVVv9NKjOCHXjM2Q54Qru58yz2Tna67sV9aCOrDgABfPSsZRPbLJSh2dYObG5uaWIPjKxtAqbDiUMbWztx/rm3dVAvDh4y9j7e79+Ff/w7+O7fv34+TkKB59/Kv45L1342jn61gdX8faFEKs8zgD5QB/xWAcSxtbsbJ5L/rj9VhbvxPbW3fis08/Ernf1exURijPu7G+qVKao0MIxy5kH9HPGgIqnGnrHGqP3dOeAIXKXwaFIyTQ6fSAdw16wsEz45+cQO08FZkqDpRh664LZ/9bZ9kOyvrRLLEADcBcUmbgLKP1pjJaSe6nrL3hy0kKlgEZB7J8D74MjybLdi4Y+smxa+G1rjjJ6BZIy/pmV4dczQ6P5Yu/4aioRRb31Jh6ImpMGDl7hq4NdExwIoiWXaV/t7Lo1O/PBSmG/O98dq6AQ+pw5gL9swLKYTwSlFi18dFXZwW3hXObM8awsXlHAQC6Gnz55VdyipKDwDkRJ2Lk1JduB4IHz2jNN1W7vEQ08J1uAOh/E3g5s5j7XkEFygLk4DtQVqOhcCoIAGS5BX+HAJMxc865fCFbBxoOjAy6vKrtn879cC4J4Eo/ldIM1VTPZ3L4V+l7rlr5uflYIJMTdwTjc9b97PzMMOTpVHOZwfVEgqSOJtgguR/Ay2FdwJcd/hYtpX7s5Xzk7w6O+exiz1g/wDXidn84/0YC8ewXsqORK3wW9BByhCyTtVWQ8tRkmDhJ5k0oDricdVrmMXczoUhEyIhjfX0Vv/baG/HCCw/j/IKsN7wNK3ExOw9cn4vzo/j4k1/F2dmx5RV7+5r7GznYZNgbIkCf595v7XnjPdQiGRivEAjMUamvBzWCbCvQUKDm7Bnu4VKDvloBIkN5BmYpJPOTPCAu/SlIgKHLjNxpwDYJ6wDkX4Su17QanAoBcLh/qKy2WPN5eJ1JLm8BlZWBBuaYAIDWv5RA1/YKr/uf7QjuT5CPIJPOhbk5AJaXptpfqu+fMO9wbFgnMv57d7e1T3CMcf45yyZjoxsGQwc4QGqJjwS0IogpWuP1uJ5r+1VSVEgfG9/qyqUbKhcC9SRkiDulsEYgCWR7F0i/S9r8lbrRyJWrIksmQjSXhLsK4LhzNpyfu9wEOeU+e/t7pSSOfQlHyljXERqr2AwumTICAFmcUN5UEEtuFwkx7tR+9//4v/z1jRKA2unJ2tVsDcZD1M5pZh4aI7c4F2mQs9C18VXbRVkD3jiV5Y+1I5BGUBozrdPUOsV5Tb2nCgDkmOouACn4XswkOGshpV0nRIZTp364Ndp6InKojbv6WRYMyPrBmyzezfZzC3NVnP+FOetkqsXi3O/2o19k4m+uuRAAKE5b5WzUDh5bM42INKrsbJRsY8kOeGw3HcDO45YAkCO06di0RmndvcCfzHVo4E0LGd6CnqjuXcvFTWfwJvLAa4OCcglHfqbraHcd8EYJlM+X0TYBrtqJ6AYAch3y9dahTVK+RTm86TSU2f5GaHOpZarKGtL4qmFzi/JkA6XevznO7l7IAErttBAFVwxfvXhvOki1LqnXtVQtNPPWOmVl7YXMsFx0ndqubGVmtT7Uvknn1BB3jAYMURRo9gxvShaq7gG3BSZyDCJ66pQO5PqmAVM/t/v4mpSJr5TvlF8/g1sb5Wu1HDXrtNCZoG7dV5AcJTBby1Dub8MKbfh77ByI47g8n6kkYNSfx8pSxPJ4Fv/007+JH//9X0b/+lRZTw58eEOw2U5EPHMQw/48piNqum0o6D4YjzIMgdhdqttQfzSN/tJa9Kdbceelt+Phm78V2y99S9Bp+vmSPcIgxsCkvvqjjz6K119/I7bv3o2j49MYU0c6mZpbQCLLHOIgtBmEujSpdnpr2WwDhCXYUgV/cy3rAMJtOr2Z17bepFnT7vnVPR/a39tyAMtrjU5ppfxW3Ub5WCGqsvNbjMZKFnPv39Aj5Ryg5n8yuY4vHn8SH7//qxj1BrE8WYn7L7wU9196GOPlFTlhGPV90C1nh/Hhz34Uzz//KNamEadHz+LR4w/USzozsum0c8/t7W05WfyNDMXz5ztuwzemxh2oo2tZMdjI0DT1keXRGT+f4304PRhsfB6dk0ZuGjIi1SukdUkuh3FENnB37yCmU57rRfWoJjNChhUI+MkpDMqnMRhO4vjsMp7uH8T9V16J3/0Xf6QSgL3d5/HR++/Fs88fxaQ3i63VSWywOeYXcUQf9ZPzWFpej+HqZhxfRJxe9uPVV1+LV195GE+/fBwf/epncXl+HNfzixgPhyIkzO4AcpAbAi5DQW34ohcwKnuCl5O1zHZmcnpmduAvL61HEjVB9j91YBqBKfdMac6vP2u0UmYU08AkSEEmEXZ42VIysAnsWB8nZDgdZva4DPohBH0mmdMaFeZ+9F3yCzDfzDsOAuUgZMrTpqDe187Ykok/wzXkOJw4w2TL+SK4lEGDtC3hdEgjm78RbGLdgSHxHhn1pU1httciAAA09oTs7AzEAUSUECXa+JaDV5xRcSf0B7Gzs+v2cMWG0VrJjHCrsP39A+vSvhnmcca0LwuaUCSHk7GeDYNdcOaSAZyuLOv5CJLBN5DPpDO3QXxZX3MdB1PsyEluiiPFPDAuHGllI1fXNOZjQbOBu+PEmyib57YN3Lb2zXNTugNUFl0qmgARJR6QIk6FfM1giuDhhQwSlBiOGBOO859ON9clqIDceC+XunO1PsQ5myuTjVPbQtEdZDGfheU3z0fmQU79tVFm1pFGA7H2/E5WmPdDmkhmmDGRDcUhSjRBoiUYA10AsAncJ124BNuIPThMzuNgH4SH6/NZE+aPIMlbb387Xn75taARCpwWBB9BrwxHvTg7PYhfvPezuDg/VvD88vwy5jMO+ILYKkEy5sd7v0Y6ONiZeiETNYy9CYaWbgryk7SubcCY1xRQK+gjflepw9CBpQwUZULA9p1LrPiHnLGe2aUGX0NnW/EZlEADQTZeUtBrb2dPqB69Xur+3Zmlp6w4+7/lgnHgUESRxa+QLVTZfGmj8Aw4+Q70023ChKV0olCWXPqC1piTgNwTGcXJ59zyvM7jWvJMgIpgkcKSev30BFlh/+LQUzLk+UbnJJ8As0FZkgKjkBeKjZ+gih3tDExpPxc0dAY20mZOvWzby0EmZMtBNYhE50LcMAcEpEAoSR/s7ul+JEEgtIQPBx4RAp6WFQfdNVeFaJJnkZ2oM9FoOPwc3g9JKjZaJlVu5QBojFv1mLQ8LBqoxSjPPs3pFFo16uNdJ6xrBPmydoBrA6v+ub7ObQGABcM6naISAMhn0AIQfq+UaOuYZ+Szrb1uza6KtKsxmG5mqJN0sL2mn78+ePk9lXj3fQv57ypzw8bJGrCch9u+c91kAc2/18bugsO6EFDmQOEAAAAgAElEQVQoWaZSF5BGq5zSUitdz3muZ70+2aeynrNvHGvFNZA1sN3P+fdF3oLcQDeeqWRyc9lvk5tajm9zpuUglDryety1E1Ab8/W65kHke7Tt4tLJap3RRXmo90XrSHst0gFYzArezPbX89Y6M35VUdqm5UhhiS21c9359pwuog6SrjSdp1oG8tlyrvSM5T/PQpu1vm2+c/7S+c/oc65tOiyCvynT1ZawNJ+tHK7b5D3fl8+a12jWsbS9yWdJuCYK3/WmJRvRaWOU69kdh67fmVg9x7Wd+zr6q7WnzdpCUCORRy2Pgz/vq+ZBX9+iPVT8aqIguk4rf0tUQhqKtWxL3gqD9/UVML9ejIAX9q9iaXgRpwdfxI9+8J/j8Uf/GCtLUJ3RDaAfVzOIrzze2Yy2fpcAJcVHMqClmrIxZA370YcMSqzZWJnjiBEogJUYrb4Qd19+K15+49uxff/F2Hn2LM7PTmN1eUktpD768MP46quv49u/8ZsxGE1i7/A47j94OTa27olL4AKmbzoSzKmJrXhHMq5ZFEPXea73nw35lkQx56aW75z3+m+1ruBcqWU9901XNnPNarmUAaDMjoNnLf9Ji3jK8S8EFosM2RBLx6wQr5WzOIO3eb9mjDXx7vVFLE+v4yc//H787If/EMu0lxstxdb2/Xj19bfi3osvxXSVdnMRl6cncX4EAuDd6F0cxr3NpTjcfxLvv/9unJ0eKbvNPaktZMw4H2Y2d9ZOBjR9iueGUQIhtnxSS+0sbzJ059zVmSsgyOyFNBZ1fTFj28jLIHSuk7hdBnAIHIlYbXllLba378ZM8FtqQFeVubo4P7XxN7uKw2NIKq9i+8H9ePn112SUPX36dew+fxpLvevYpCb9+jIG17MY0JqP9ods1cEkZv1p7B6dx8r6dnzrrV+PUe86nn39Wew9/SJ61zD3m0CKGvnxGIeCzNOF+mA7U1T6aStpjM0C9FPFOQH/UBLgidxJZIY2VCEfE2v5bN6gKDzfwO/tTKReaAMALWFl6gUMQv7OOvIa6BtllVSa05PDl/Xr3NdZfwz2K2XJsKpx4JOYNRFR5pQwCSABAvVfvwoZogR3kvSLe05AGJGxUzeKKxndyMXyynLT8x4HOYNdGOzsgESfMFbmR+SCBHlU++9W1DhG8COw1gSfCABMppO4mF/E2eW5ssU4gw4ArDbZSmXngeDPriRHqW9ltM9gDSez7Iwy40Ht4CTYyYZsbFWIKfUtHw5iZXVZ3wl6Af3HmaFzA8Y613Qm1jB5svdkGO10tQmZdMgNtTcUnk3K+KmVJgMpwsLLS10DOSU4cXEGmqCv8SXKQ0zvBdlR6z2fm0yfy1S5J44/TpcQp+E2hrxvST3nydQ7WEiWGdtV98gy1GITO2PtzL7l0p0/Eu6NP5COaTq6hrC7hKG2Q3UWhxn/7ZjbYWZdmBvOdGQYNBL3oh89zlUGqpin7KWOLFLCoczy8kpcXsDHwPnLnnDQigCBghPFv2GcZG1fefW1WFvbiqvrflyjd4aWpeGoH7u7T+Ppky9VBoDcEVyjXR4tBsUjMaM9qH0N/pZOXW3vMle2Gbwm02Vng6ULTq1vtXZVS5x8fwaKsvSFQBfncq6/gw72f6xP3daYSyogJmfazneimBkna0F5Ccz/JA7QAceHtKKjf/2gdI9w9yXmiHEQeOFZmGvQFgroNCikEsSvAtgKkKp8BgSOfU4FvUrQZEL3GF0bXYkj3lOJosj9+gQikXd3InGkzp1ugGFYP3m/oj8JAnNGGRXsMptMEOvsHVi3gOBALjOIiuzVSRz2Nv4mek/cZxWChfexVppz6Qgjo1JutS8o8ZkWIkGCmUfH0r/oA4J84tAoQUOvu8sQpDsobSl7kgAB11KgFnxO6dICGgpOFPSSztJ/+2c/aGyDrvFiqWpr6mtnKN+rA6TUNdWBAj7adU5q5zedh2wT0h7ctxOV1Z+tx9F1lupS9OaaJYNfKzgbVhn5XMw0do2mdIhvG0Per+vw1L93DcuEarRmi++Ym1H1d00v6aoUI02dGnJd1kfKsGSyUmHkxq6NvxqyqsOsRPTSKdG8VAGAWmhr+cj75bW7RvCioescbdY1Z8Y2n7k20tOYa7NhiyUKjfNUt6fLlgVlDur5vjEHOTCfHgpApXFdr2/KSirifN5aMVcxp2IYlDZK1TrlWtQy2w2spE+bGdmcj9pRrO9fy2cqkfx7l2gy18zP2HZUyHnO52yu3ykPqB3oOriRspptZbS6Cj60QYD6mZsxlxr8fOaU2XRYbLTCvmoDIQ2Fetny53pt0jCQTFckfDcCAJVjyPuy3tDGqw/GHFMS0uW1c93y+rUs5Pzx3Q48/WxtNOcc14etZK2kq5t5FYCp29GghYHnc7fr4Hsl9LYrv7yf50k9fDOA4wCADqXZdQx7g5hj9M9PY2ttEIfPH8U/fO//jGdffxir9H6/OlcbNDL65+eszTB6Q9adQ9HZ//m8HJRBT/iBcig2TKiZ7MXp5TxOZ72YrNyN+w/fjFff+g31Rv/oww/i5PBARiaf2Xn+XJmclx6+GifnlxGDpfjN3/7d2Nx+ELPrQZzSOUCBXYyMCvFUmLdzrurDOfVNu6/aDHx9/tymPxbURmWkoE9rGavXoD7/5EhVhm8av96f2SIpUTRtKyidr4UMTOMi81+MwXRuGFsay3W4sNZ9ljfru0a3EQAYz+LnP/27ePeH34/JoB/Da7Ifq7G5dS/WqJUfmYl/BoT0ahY7X38R494s1leGcX66H199+TjiehbL02U5pdRKypEcUat+IeOPW6rGlHVMHV0CniZ1altX5d+RaxtwLfw9dSnXT7btNGw9T57j5MThZ6DgOLMmQ1pz7+3xpEAsYWU/lqOGY47RhMNygWEIY7uIxCImsMLjJJENR3+V9ne8/3zWi8urYZxcgvGfxmtvvK2xffDez+Jo72ksjyLGgwj5ynx+5KAgsHFQD9TYuozKkOAkNHOtM7I90B5NpnBeO9w/ULCMZ2paGp6fywBsW73Bgr1YNpVynUFBrxNQXcgbXbufwUyRTZW2lmTfQObwXHw29TLOIwSFrnXFAZ02cmi9bZQRX+bycLBS5GYzs6ljkCobRnYOg37ZLfhYy7v37xW2fgd5cMCyzpYxgPQA4p+cEcgAxrRg7qX1XwacMIyZN8YPfB0nnwDAdf86Ti/oZmAnBWdHDNsleyhDH+j8GdB0k6SpPvwC5BuoJrOx8zzIFvfGeXSWz4Z71v8DR15bX5W9jCH//NlTtc7LzLbPHsPuySoKWl30S57jPHcSdfq8tY4HYg26gACKEQx91d8z5wTlcG4puVAXjpLZdgb2ZgmVdZhD+ypRDTvlgv6vrtgBLllwxrm2Ai8MpJCncmizXSPXoW87V2MvqpRCHQ8sQ05UFIKz0t++1sOLupRz0brL6BIjX+AwIci3v7vfrI91fpL9GpECsoTgCIgIdKCIIgspmmWJ0hITFuLYKhtMP/vriPHIv8txPTvX2S4HD70xXSqcImNx3fAPjx42eDuKBDgv4uT4UE4sQXKCPnhkIAguLs8bVn4c69wj6dcYaZM2AQSn1K6vS6YIqCZhnZV68deKbuVz6qpRWhQybw6kljZ7KqeyfYAQZ6cB6SkFUKZthwcfGhrLvMDkaZHYv+43nStU+mIMoEs3CicLjm22uMtSJeZaAZShg7q1b5EyACJQSITSCliktCIoLISkBKiunPmH3G84BNo+iq07ZM9duqTOKeKukDQXp5/nTZJlnGRagBIITt6IRE14b+RapK3lTh/HDW9AlrT4rCqliYUkkufKNpwZOJUOIdhTgv+NzVhKVAhMCSFTuFsIyjIO9rNaFPJs6lQyjKWxdQSdORQ8lE7sKdjFd4hnWVuCgUIGUF40XVGQS/rm3/3Hv9M+6zobeRiYlKlFAKQhlAuW32ujqeuApqHsTd9+6eArKIJ649cOWRpRqQxyLI0RUxtjlUNbO5V1TW9ex/dIqLmfMQ2m+hl1v+IQ3zaG2oHOMdXf6wDFwus1dLQ4XbkGjDejpN2xdH9XK69i9aWR2XVMmhkvSIZ6reoARrYjyyBBGp/19W516uqARMeBXJizoh4y45WCX6+Vx5qw70USt4VxC9RhZVPPqzZhBX+u71+JnmW633OtW8WxcGPtq3Wq3+e1yne3Wf7u/uiO7bbf21ssomG6e7J2bPM6mRHLsaU81vvm/+/56oM2o9u5zxb+Vu21WlZRrHaanbmv92gd7PCce33zPTm2DAB4/UqktLQMu003dcfXHpKLAYD6YPmmvcS9TZhTiFFSHlR72x7AGWzxs7YM2bkW+SyNgV0hAHJ83WdxH20HTuqv5hDsEAD6udtAk3sTL3KE1NfRgV1B7OpxZ2ZOTM7DccwuzuOzTz6MpcE83nr9hXj62fvxk7//izjY+SyWxyAAXO+JYUS2gyyl6vxLCx8cPDGUC4LmLAwZI4IGvPH45Cz2Do7UP33jzgvx8mtvxQuvvCGj6Vfvvxezi7OY0mJMqAFnZYejpTi7jHjljV+P3//jP4nVjftxNu/HxSxCSEoXVbY6oDqveDEDmCnHjdyW/VsToDa7udbNHd12Q1dlW9yyBvV5WAe1+JwzqM7YZ+bf65Ekjh4BBlgTDK4ClM7Wef/4eQjcGEHQBGorRF0TACjvt33YBrv7cRmjq5N4/OHP4p9+/L3oz85ijHFFxhP49GgsMkdl0DD4MWpOT2NpNIjpdBCDHuRqh8oA0g6J7A8109wjIbacJc42tUgj7YVSggJDNnsvob5GAxgN4bkuSMGmPZKvnWRMXMv1vmM5w8xn1lRzDdVVk0UR9Hja9GzHERCRFgz785lqTHkOOWenJ3Jc+DccjWNjbT2uZpdxfHgUE1jq1ZP5Um0E571x/Nob70R/sh6T5Y24+8IDdQf4h+//VZwd7sbG0iiGfZjo6alOqc1Q/BUgETwv9JjGIbIT6UCAs7KgA/g5uxjIOez1xXJ9fHSoeW7roo0gwJHH4MQ5SPlPZAXvz4AJ13WWeUnttmTEyjmh5VVbh837yTDh+IHaELxf7a2yNRhoArfdYyyZQRM7uWD0hqMii3YC/R6ug0NKdnoymghqjr4gA39ZavJfeunF2NzalNH+7NkzEeXJ6C11884KD0vQw3JQfNfiwDlTubayKn3y/NlzOeXra2smMlwax+X1LC7ktHounKG23Onn3kBjhFcgu84Aped30INDINZkTUtZBg5ivY7NudzvyfnHqWK+QACwjiYTazlp9HwTB6NTV2cgJgnfCLQlhFukdUFWeBmXxoRpdzblJMpRvnL9Og7OASiA85lQOAQqdNaWwFStn/JMwvl3q0TDqJEDggDslyZoNhjECq0Kp2OhaXgulTqUrKRamxVHm84E3CeD0u7AYx4sByYXy+KyJt11/Hak+Mp6ddAvIM5Yj4P9Q/U3t8w70SHUBdnY+aUQHw8fPlTmk4DB7h5EcZYZnKPUi+wxyWgpGnGbbHMFsbbZoYB5Zn1wxEge0FGEMhi6DPSHYwUFkA9KLnDgGBtBO2YTzpWjwwMFrkVmW9ryITf1+d5NNAglNR42eo49nt0OdK6ULgCpP+QEl6Czr2tuDWf5EwXiYIrKXEr7VSNMXAfPWje8PgSx6TxSWg6OhxMlDuh6wdkvHpDSbrNJUhQbShwQBW1gqL9JIRMR6fG1qMcMsii54DqjEgwYCJVgUAw2iev5NzZWY2WFAB5BArpomGODMbU61W0NnfnPYIBTkzj/PINKQpYJ+BDYPCmBwLRXmRN3PwBRAzKI+UwUSSYTM/BzIfQT5Ype18YOawh2CVI4uJnvkY1QEuomaLfdwBTg/IuPQPB+czEsL4FyQV+740om4QkGIn9GiLAHzAGCPLtlImUuV20AoOv81pn025yANJbSSbThskjo182MyFmtFlr3LDUieT0ppU4GrzZa8n21M7joZBoWmcqT97UKpr1LGhftZqkg/2lmZbawIAjSqarvXZP71ePIn78pAGDntS0VWCgF8Co2GyLntp7z5l4dhEaO7db5qQIAzd+bOuBiHFYLkYohjdZc69rZyr/V6/fNPydcthh3pQama1S3sPTkaLDRWsuF+9QLo9bcruvs1TJ927xkRqyW2zRWarm+9bOW5CZ6ms9QO3j5uVpu8rVaVhJqlN/r99Tv6x4ItVw0Y9SLrSzfNge1HHX3beNidEpzFsdbORKS1aw7dwCgfm83QOF1a5V9zn3KVLsW5TqFC6ArUznfN7KcnWDlbfNdy2zC75yxqogzUU2FAKl2nLr6KTNctY7M66QT1JWDhflXmdVix4l8tloW2+eoy7HaeaxloQ668LkMXKQx0FwL40OQ1QvVS+49fxI/++k/xPp0EN/+1svx6a/ejXd/+NdxdXEQk+E86GREWyMMnfyHUWbYJTBMWuHAtnspAiTgoKtk2iZAKO2IUYsJtPnO5r3YfuGlGK9tKkt7eLAXIwxvSH5wGlRHOIqr3jAu5oN4+Po78a13vhsxXo3R8qag1udk3eRxVLqyQgDwnBmM7sqP96mDKTl3t8l4V7+lYdPs95KRynvlmZfylI48f++iqdpAaI6/LQXqnjWp76rYhMc9t26sx5OIvBodlJn/+lmBsm+M+/HFxz+PH37//46T/a9ia40WdRgUF2Vu7eipBpz9cUVGDKOHQM08Ls/O9DtjwBglU4osZCaemt50/lP+NM8FxYAj5rZTNlZs9NvoIdvFPGLwJxkgv7tP+7Bx+JgrnH8yn/xMpi6ZopkDDE1KETDU3Zs825CtKoAEG/8Q4id63OO4XLuGmgAA3Bg4OBjXwDHlyI6GQZ/1s8urGE3X4vf/xZ/E5t2H0R/SdWAYn3z4fvzD9/5rnB48jzvLSyJRxLbG4QQKML8mI2PI73yGwziLywuPE10g5vKhnS5n7YCj2hEBqcDcUXbhulXXVTeQ8REEg0eqV1bGSYR1DjylLKaM2iF3MEPzDcwUKHshBENWxNkwIcPmOnucAZx6X8O6PHkEcJAhXVSmbIhDsUg2huEJe7gd0hNlDumiQA2xof/OWIrcM65V9799d0tr9vTp08J+vdS0g3Q9fnHYSnBDQTc5yAQqyDCODHe9nAlVhFG9trpqgrilcfTH/bgQqVga8taXkh/mdTSRg0PtNugK5hFHEDknuzZQ0AiHw73C+RtBgyRyM3zdwdDVNdonIrcm3lMZTCGPtf6EB2PUZP5zr9bnCY6U1kWEfg7UsI7INutIH3P4BHBk+Dtj5h+8BJY3CMwu4mDvQH+HDZ31yz2rkGoJ1ggKPugJWaCaaGx19i3PM3CGGNSJg2sEdkBLwHzvrLMCF8V2VsmIHDcH5dzm0CUuaTOlTGUwPsdkXepx88XrjB0HaCIHiLaYrs3PKld3x/A64mQSwHrw4IEcHxBBBAFwitzK0UGqPG+FlFQWeyjZFIjlGrkAteLOFkapOMstlAd6DFJGnOzxUqxvbEWPjh3n81iZrmq+zFg/i+Ojg3j29Ks4Oz1WAAD7ycif9jzi50R1CamhIH5oX+XZ0vARFH8pSwB8FjmIpT1bnOckC8yafu6RbQUTNeXzxcEY7W2tVbYCRH25xM+lz/2YQUbKWUEShXKVKgHEONGToD7E7VGg87Kheq6pBzGScp7nVWa8tU9K5wyy/4wHTgK4FPR81OarVHMey8vjWF9fjqsrsuBnIgPEpllf32haR7Y+mUtakEN0kDotzB0MUnvK1dU4Oz+RrZKBhjy/x+OCBjl0oBs9Auw/bcQ84ySjJVCayVz2agax2EfMQSIUM8+QpPqcS7I1CAAUJCl6F8RItgzMQAoIH419utR0JWBM6KfjEzqSGBnFvSnzRDfwT/6EEQAJMWmdqaxZrw2G1lFLB8PvTyOrMYLLpmZB7bQUh6HU9KZTLMVWEdOlIVM7zV3juTa0a6O9WdziONfX0KFQ7l0bgn6epAdoazlbo9AOQfayrJ27hevUv3RKtutxdJ1DZq+Zuyow0mUhrz+XP+f3DCLUPABWJDZ+8/DQ/BTt2DoYNsTa2tMWIpp17Rk9q43MNCRy7VNGcq26c5y/W84WnXkMjlrW8lp1ljjXNg1oq6gC+01H7Rboeho6OR83HPkCia0NonYvLBLj3PZsXFd1PhWJWG3w52cyI5zOQ72n2nltHbt0OmrnPee6K0/1uHSthFz7OGmcv1omEtGCcuUgzq+673O93vV6Lo69cGeULLBq0Ut/164zJZlrkty38xp0nzcBqcmNVj9rBkMywNDdW80zVTWwXTlo5WgRAZSlEihoXb8YMa3+ax1Ot+BqAyK5dtIbBcmQ37t71++xkm/2c4UusKPUBlY99+3v+fn8bMsz4t2jmklMDmU4yoGScHL0Mkbz+XmsTEaxtroUjz95P/7+e38Z15eH8fCFzdh7+ll8/flHMRnA0E+mEtIjEwmxmF7jVsY4YGBcV30fbQSXSlaNfu5HHKgnynqACFhdXVfP5OvhJPYPD1WzR/aftjzUOCPHZHhmVxjoPTlYG/ceRozX48Er34rX3/pncUI7NJwm1dZRblDPY5GAhm+hJUeUM2TVV6F4/P7ufqrXLPc5a5a6CCNyoWykOOOpe/le7/9aPnI9a7lKAzz3T+7Dum1kPUbWsA0WOLrG4S/dhOGm1tPGdkk7lCwBVu3geh7T3nUc73wRP/r+f46vHv8yNleGEXMc+VOtFYY9HAuC76oenP7inCV9ZbVOj46Kseg+1wl/5plxiNRjupqTRn8o2Ab5pvseM592lJyhch2wgyYYNzCK87MIoUpveJxc1fsOhuo4QFYfxwCiONUUl+44yRqPk8l1uRaG3uadOzLyyMSOxLw/EdRdAS0xtc9iRHZa/bhBpeDQ0PpwKMdm3hvEnbsvxoOHr8dk+U70hw5mfP3l4/jJ338v5qeHsbE8iWEPIj0AA0orx5VaY5Za7MtzGdMKAIgMzUZl9OxoJ9LBpJc9Zcvdgo+2U5C6OfsuAr0lILs9EckdHhyoFhyHkrVKGXHtviGlyBYwZDORt50cEkqccq2uDdTallZ2jJO1E0S4tLtK5AYBAK6Z+iYNXO6HLJCx4otgD8b38QH8EWPVNTMe1peaf8535FgOM+iLk5Nmn+FoMS84bzhpKT/Mj+qiZRDPGqItgkMEACghACy0ukIdOE7bKAZLo5jD6SC0lg3ydBzVNm5OsAXDfSa9ZQPeekYkYApUDh0cUz07QRx0I86SnRycUXEMUHKAzp1DvjlWIEL3LcEv1o0v1k0Z9olJFXPPsIZ61pJBZF6yRSbXIVCiTP10qcm0S2YmkG4CFbaeRI55JpNrgtyxLElnlPIWO47zOFPv9Gncv3/fQb/SYlUtb0tCTyUIY2SNTDmOOcEkBwCynbQSWiUzn91rUCO1jWoni17o7ijRBqyc/Wdvp+5zoBDCtFUhSfibAmEFycf+yP1Dhr0laCtM9kLxXGm9Us65p4JPBMVZWGUHjNAi242e4QwTeuXkWNdcglNAKBCje2jlJt6OKwg857GyvB4ba5tCSK3y3tEgjo/2FQD4/IvP5BQzR/KVShbedpyz94neSWI3ZIK553lTHhb8qRKYsyPqEgt1TCmynfIo+wkEbNn7GbDKDgA2PBzM4xzhnEmbRmsj8pNeXJ7zd9udXpuWCJjnUgCXYMkAUkYCYC3SMs827Qn08hnEmHPpN+ZCZUNl7MSekKuN9VWXCZZABfoOEmB4VZZXJgqMUtZFsIqgT7aNZL6wddEtBIp5PhMSHpnYj3WYzzVG2gMKoSOeFnOYaG11NlkHQB7IuAnIZBlgux4u3yLxzMRI3/b7Ch65G4PPZ4hF7f+l7e92iUqAau5IiDgQpAAfQcILE2v6n8srNW8q0aEV4lT+Kvc/IaAuwlcjyeTXJq9FOc97/+4//kCeYev41CD9Reh/RpLSYEkDMJVUGvALsPhOv2seKI13CX6nzVHtYOR1c9N3jaKuQ5d/776/0aIFitZCYt3z2oZfQjGLl9KkWgrBVEUEaMFt6za5XjqRtQPGwqWS5B51oKQx7LITQYGkK3pcoOk5znr8C6RtxentZpbS0cx7tAZiyYiVC8oYLRDket4L9eMN43hxHK0T13WObzilVSbOh6s3XEYna8fPaN4W0pvXykOeZ8pIYc6n189OWa5FvtbIZAWpW5Ar6vcKGUctT2mo57wUIWlkNx0Dr5GjsrXc1Q5pLZcaZ3HiyDT5AGxbt8g5WWitV8Gbq+fM563XxAuWgroI900jvGhOO4isf6lXr2Wm3R9ZS7cIMc9sIrKecMFWttsRtTKum+UULsCQs21VOlephwgMpnLUfBRW/FxX/qbaycKoz1wurFUZhhS7ymQSUpyojdwEVrg3vxaz8qkju0EAZxrcYzdlsw7SpLLPoOLCHiq/pIx25U86pRypOS8+aCuuCYwq5EeMvI6K4yyQweiRdiRjdX4qtmn3oHZtJ0RFzH3/6jrWp+OYDufx7g//Jn70t38Rg/lRbCzTDpDsJA4KWVPqST1PGC1iCy/GbRqq6DqMetWhhWs0lQlSpN9QSw5U1zC6JdhwNFEGBhgyDhqfE6yxkPNgbFySJBlNY7pxL/pLW/HglXfi17/zhzFcWouD0yMZbIO+WdMN3cXppp+z63JBItACyFlhIL5ASku9ZsW9YgO0MB13y7IqJ7bZ52U/poOfn20CMlUA1obKIp+D1l0Qv9I2qNTGNmtdzqDuOZd7oLj0TUmAMqLFiGQegW8SUFFvY5wUjEEgk1z36jJm56eC8S8NruKrT38ZH//ip3Gy80Wc7H0Vo/5lTCfsMe5iRnAghZPJiuaPQA8waGCtrClOidbqcmaDQ1wgQCYngkm6BtFtknwG2Cg1KZUdLxxMskiC5V643hpH3QbipexxtXW6Rs4O4ghG+NlVrK6sSqZwDMlIYvho/au2gHnemHPAbeYcknMAACAASURBVNYwBFVHe3wsp8Ot1wwtRbaztMKdYgZi+JbdG/14/VvfUuvAGC7FydksTs9n8XxnT9m8/vU8jg/3YnZ2JOLM3hX9snGyabs4dEaf4GLDxF5QWyrnwYmaqZTC0Pq+nBqCFuh3scNTejAHknyqcgX0DS2xVGt+7ew6NarK6hW2aMVsJGuQtJH9cZ/qdH4a51Kw9zYoyXxtbW25bVQ5l+UkFn3CfFEiklwqbWtS2xqu8/V4k7hRARYZ/OdxcnSidc86eIz2O3c25WxmJwDGiX7HVnSHhyh17s600ymBzwPtR/aePX3WBACQHQxjjH8yv3zheAt5MoHDxARfDuQ6O2Y97nGLn6DU9nu+kNuRXmcsx6d0kBgpM4r2dTbajirrZllif1DKAVrAxrtKVkQ8a9nnnpQ5pJ2Yzm8iM5gzZdSVOfTZR/b46Pi4caLZM1rfZdcFZzCe8YIUoaQKmUDngiRBh1NfDRwdx50P8D2D2soAX/lsIwDA2mQmm33D59mPQv6Q+dezuI+8gic6tE30rXIXrSE2v/+xv+rgd5LPoTNYB/5u2L0DMJmltq2NQ4i8ex1Ym+wWwnNkiYT2D63wChKI67LvFTC5wJF3K8rVlTUhXZg35IlOIcr2l1ax2hPlNGZvggrhV9jt6VohPQ7hqUqQOO9oV+c2bBtrG5q3pTHzPo7Dg/14/vSp9i4K1kGSFv2VJSHoaZxezlUHu1ryxJQHB0MdLFUZFSVNVxDitdB3kmw41eg4Xws+DieuklfB+t3nHzLEP2QDNNDp8bG+IwfZypNrzkExXRhx4wy4SRMX7Xq3Z4VMkj3Avm7PZwc53IKY7g2nstUIxHIv9BvJC1XJXV/FC/fvxtbWHcmo+AAIMs0uSqBnJF4P0Gt0duE8yjIU9j3XVYBoYkSQAhNqCVoCGyUZjExzHeYPnYZsK7hZkjnCayIjKlE0f0ui0XymuZytQV6AECFwRtDz7FyfU3CQvVeY+dW5oSK4zJKbJGRl3AQtkS0QPgRU1DVArSCNdBIaAm6cMfPLWWX5Be1mNJ0h/064Wt8oWPNv/+xv7XI1mRK3RsqvPBhshOQf8nuyn7e9OhtnzBctSbxFhy4NZN3zFtO7NuS7zmWOs2uIdz+TTldePn9PxepxyqxvIlcyoUsUS38sf0v4paMzbe1363S6jkZOVNbiJCFfcUprJ7AeW7bdMBcCAQlvRATrmwMAi1wKteNZO0j1nKQzlmNuVrJCRtQy4BKExd6w3evl3Had0XrNmsBIMWbrDHkduVyUG1+5/mw6qLzeddjz0OS+WV9Wy0l3Tupx19fL8TRzVGXXdI3SmaF+vlyjeg7y3rnO9XrrfWUAWTOUz+mobZutkbNWIoLdIE7jsCNnecUqAEBkUG1hClO/x2/5zoygnJIK9l6vRzrk9Z6XY5J7IhEmpa9od5/d2NZNAGCx5WK2bbsRQCllApaXAo+r6uQdECIbkmRT10YTddoGphqS/Hf5Ipra8bY0qf58I5NNz8IMYlSQ817bSisdtzTo8vOlKElTorY45SthY7cFAHKvcTi4ZUzJ/FdBII1VPW3cgxkYs9/XU5YRh49MpoI0vKcYGsgdLfXOT89ihBEzGcTsZDf++s//U/zq3b+NF7eXY2OV7BckaM4wHxwdyonLCL6ciRJQENlbgSHjfFAza4jocnOwm9V75H63InEbx8bGppyZ0/PCWL28JKVMRor1pc8098GYOptdxWR1K2aDtXjh4Tvxe3/0r2NpbSv2IONRAAASIBudLqu3YcIBT6T96ppM3Ey1xmQN5/OWFLNe8/pcSR2U+3dBRisBz73ZleHUEzpDqwBA6mJ9rrAv894cRx0AzGvWf691uWC5BbYrdFUhYBJr8hXsxwXBMiDT6aCH5GBOcOdMGUBq1OPsKPa+ehSP3383Pn7vx3F9sR+ry2Qn6W3ts1KOzggHiTr0c0HiuTeZMfVSxjlT9kxhBmUe5USpDheHz+3+yM7zXCbcMoMxzyym6BGZXUOSM/OsecSALM4FDgrBBAJNbHpkLeuE3VLMHDp2eNsWuQ4iGMGSwamz7BlOeywFC92OjDnOrLag30Co5xhxlzEaT+O7v/M7sbl1P54824tPHn2uvYaBt7u7E6sr07h/bzsuTo/iyZeP4ux4X20AcZAwWsUMP53qmQl+8R3ZtezZgaCntrK7peTh4sLZMVjdgdHznp2dnTi/NORaddigLQpJIPWi7DehFzQfnod6Hi3C7gnN86bThHhYr7pOdnt7qyGW4/MXQOBlyJpMC0NYcOSZydSQASE/CrlayjX3YY7lDM7nNvjh+ShOA/qE+cGp5J9bidnxx3k0ZNgts5xNHMd5CSoSOFpfW1dWfkftJjGKXbZCVoyvg8MDjYkMn0hfccb7aszarHW2g034NGPjOkaWUHbhTDNrhbwTFJIjW/hvqBUnAMAXtcrq0lTg2MD3kS3OYcZvJne/l3Fllhe5s6PgYFmjcx3ed0925pEMfWm152vwXgJMBDjNDcW4QLH4CIUY8FLPgVwghzNI+kovdVBbF8qcGx3Av9V18yUwL3yhbwgsgrIgwEFQAJ2vUgQ5kCRDst0caIpZ0+qN+njG4Wpuzm6iiw7A8z6hCoQCITjstmWJqsikUc6VA718vqwDSLCCIDCkvrTDKyXGIngsjhloIfYCddwEGHiOtZW1xu9hzkUeSm27UFQufVDnDcYNKgnGdQKfIB8obSgky5LT0rGAiCVjIuCEXtM5RBkB3UPQccDQCY6UTkxK7qGvC49Bll3pTC/BQduHhYQwn7F0aTBS0QEnnxuFkFlB8LZrh/dti/rW+cY1im1nvTvU+T5nfxGMLQghB/HGQnodHh7H7IxgnhNZPictm+2ZCsoL5BWO6rkQX1wb7hXmBieYtRWBZkEqOhDj7hC6N8GeYT/ubm/JEWbuGJu4DK7nbvEYIch/osdyj+L8EwxlPCIZXZpIZtmHClaWbiroO80LqLRyPjB/ZPpJYLC+2E1Zq4/O4/U8q31WmCNA+7UpvSyeVoM2tk2vQEsJ5MpWr8ifdZ9SZiPUgQInE62PzkZsuuJvkjiRfdg47dZVfF7rUHQTMsqz+nnNwSDt/6f/4ftNAKAxTCtoZO24JlS8zZilMevv9XuN0FgMAEgFder77Wi3n63sKg+wycQvZjTz9a7RVX+mdry6hn0a68AbPQBvGH+1NZnAloy48Di94OVdzWtmsZRT4iaTzdg5ABYQAhVZlAUBQ70NqIjZubRHrMffro2hkznzufG6DmjOQzqX3bnMOb/NcfXgsy1Z22IrP7MoE4vM9935r534NGK7Bu5NufF8d99XO6hpBOe85IbPua6N8nxvfj7HmHN3GwIg/5bXaa4heWhlth57V47rutuuXOcYMnvow6vOPmaP9hbiWz+HnqUoXSEQikQkAgXDJ8stMtqbxFoKZGXgqzDPtw5/CzFvAiHJCFyy7TlWzVFN7lUc8NuetSt/dUAj3597ud6r7c+LKIQcL1HyXIN8b+0gZcCiDmourt/N7H865LWcZDlCjSTIbZKGS36uDgA0+oQVqkoJ2v3s9a31XL13Rb5WZ/wXWoqix71P1YavQP4UQcbZK1wiQPhAH5MNPqM91MVlbGxuSWauLk9jdakfp/tP4q/+y3+Kzz54Nx5sLcd4ANETB4mdpuMTR+dhm9b6qzUN7XNOBLnm0CazgpGOY4hRla2KIFwicwbMF2WajNu0YgNKeHRMcOEiVgpfAAcYQ8do4QvCtOPzi7geTGO4fDfefOd34ru/+ycxXtmKvbPLuASmee3sE44+GWuVq6r9l4nTLG9XhmHrd7JPHIRtCUy9f9N4cgDK62PotPVSItdq2at1aXcP3Kb78j153bxWvTdSzvPztb7wecN4srWkDWsFkxXwuhJvA19zWlSpJATo+UUMg8xAP2ZArfvXMSFTfXEUTx/9Kn70t38ZTz//KJYnEctLZOZBAqWMGrqOrdQwss+pu4fQzDXXLovqx8ryqp03QZcNNxXUuDC+5/mX+wZ5IeiTOlwM9fq6LmRLZmdO5mqhXS4dPGB/OwhhJm/Vs6sTR5sJwilGLjFIM+OcNdraf8WByTrrdIolC4KaD+PsfKYgyLd/85/FaDKNTx9/Hju7B+ovzow/33kuJ+ze1p3Y330WT754FHF1oTkmAMB92Scrq+41D6SToIh7xzsAQNYGwja1smNOCqEaYxU7/HRZe5jWmUBQxYlAoECIKLdiZOxknnC4lAUS+Z4dBxxfZ/kIxJndP+uqpXuK48xcMrY2AGDYKe30cBSTLAwjPOHZOMCZCWuyZ+VsM2zfNfHIrjK7ZO8Hrr9fX1stjokh8tkXO2HSjJE5JmjiTOUozoCFqxUW5RdjyaS5Gtj7JpskAMD7D48OZbST4VOmX7Ap7JsWVZjZO5U8qCsAHQtmqjEnW+zOAz5zkDehrbLsDcI92kzChq72zN6bgiwrE220C8+TWWiCYolSY06YHxwWd1Yop0e5n1s+G2Ktz2QLtfK+7KihrgRljtGxdL8gw722tiFd+uTJ03j+fEdBBrKpnKHogsl4WNjEz5r2b+jkBw9e0B0oURBh7MhcEOw/ngP9b10wKnwgJeurblZGZTFWwZFLAIf9BL+Czq6CujEyxOUocu5LGRv7wO3x7FganWP9zp7UGTFzKzoCKswzMiVZZs5ov0jACAQG/ePX1vQ6c8B1hUDpD7S+3EOBJQI+tAUtbPVqf0vWe0Y2fSSEmuaYvUfApcgDe437kfkn6MYXOoiNyHfOXORJ18IO45l6obUwP06bSMzAkWSmahnrgIl1PhvSCA9n/vFnsvwGWZa9onm0/ZRBGqE7Cm+F5klEvnZOM/DKuggJQ8CqtB5Mh5J9AI/EyaGDeLknTKLoABTP6UD/mkuWTo5Uw28nnUSAiVnzvDsjOKz9ajLOk+OjUp7MGo1U404gYFQQY9LPl87Sc73kk8lzmOcDkZjoJK5pXgDrXnSBZrAk0QojRYNgcRlK6XyAbFJHz7wXzAbXVyvT0kXBunSpdHBzQOS4lIoQfOJZmyQj5zS6+tStVjPxl+UERtUREIWXBX3ppLBtGAcRcz+obKV0FOA66I/kMwBtJg6e5CsTISdIkJJg/Tf//ntNEj4XsTWWq4GVjLmNbBvNuUmbWt06+2YsnY3eEuHqGjNywjNr2ai7xR9qp6028NMw+CbHVwqiwDbziiwU18vJluNXnO9sjVJUrhVMpcBk+FUIgLyv5qwYYLp2QQA0jmH1ON3ghza7LLRESCgA1aC48xnqGcnoXV1zk8+JQLTZoNapuM0wzbms1yTvl+vSMoy3CI98rlSuGZ2uP1v/nPfOddS1K4h7rkUzn554z3+nJVodAMj7Zwbe9Tltz+PacM/5q9csn5t71EZ1XrfdC20ngoU1L7Igw7EKYC3MT9V+MsdQO6d8NiP9Us4VY6vRJ21grPs5yWPG2Arcz8ZBmb/CJN7IYdVto51/5xPa9ywST+rZMgBXMsH53qzPLamFhex7+56WELC+R3er1+/P+axlpF4Tfm4c7U5bw1o/1Eo1WVVzDutAQ/c+9fX5OfWF1zi1Q2lzI/1mEqxaVlMxt/uuJb/MAyefUwGbgoRKmav1lXRWMfrqeSv4JCl2G5u8r9T9c3An+6w0/SymGHdnp/HRhx/KcN3evhcba6uxtjKO9eVBfPX4w/iL/+t/jyeffRAv3VuPyRBDlmwqRgVOuJ06r4Xr0hKKjfFPloOMP1/Ul8pIUq3ztWDWBAD4O0zQmeHhvWQT9/Z2lWnZuEMd96qhaqVNlAjSgL9C0nM9jM17r8Z3vvvH8ebb343x6nbsHM/i2d6R+AQ42M8vTwWDNGEVZhsEdTn/1rfWb15DkBF5nrV7tw1s13ok6+BlqN7SPaSW49t0YMpWV4fWgb/6PSkP3cDYghwXNnYHKfpGfnCuCF57HSNsTxifr3oKALCY9LAf9ebidJgreTCP04OdiPPjOD94Gj//yQ/i+ZefxjAuY4lGDz0TQKKXleFV1wwzenMvOYrnZO3dg5t9wt/JnMtgavrR28DX8/ad4eH37AKggIZkzEHnlDFsCGQGR1eGZYFrsy9M/kVAIln1LWfJFM81ZUQV6KugraUOlXtgxCXawPJJNs/rzzrbeGTXuusFaJToDWP77v04PbuIXcj29PpczgJroOx17zq+/PxxXJ4excp0LHJLNDalCsvIuJIsVzG7JLNPDTWw14GZxC9ncrZ4Lgy4rIc2XN+JCsaFoUe2CuNYbPDwOpSgcJ4l6v9M1qdk3jkgMIJdZ+2yDeYmCcUUjCo93rk+AYDNzQ09U84LwSXuo3IalSua1I1SDxybrKs2SZ/RAHnOZ5ab+8DeTmcF4Lqs10svPpAzTpBIBm+xGwmCQK4oXR0uXfAxZ2I2OVsloIDuST3NWBS0LOsNXJ41XV5ZUUabPu1iQVVf8PacZ14SJZItv0Al2bF3AsByg/2IzeXWgGRFsSMJ5kjHyCinbIPsswPAaYMm0oB55QtHIu0BjPf6vEwdxJzr3FDtcdte1tln700ygt4jBWUznghpNZ2uxNIS5RXbsba2HgeHRzoLvvjic8kNrdRWplO1q2PN72yux/IKzPZDlWR4bGciYOMf90DHgvaixSDjdxmN67M5N+higbM3VOu5geQQlAwBHAIAEOyxNkb2GC3A2rpOGvky+7/IMSl7UDeZYhdez8XMb13j182KfyruGWru06GlhAUZSjSFkGgiFrUcIX8Eovm82m2ODKPGMc/+8HAo8D63UkQfuo4b8hrONCN2vV83t+5ojs0xADKibx4J4OwZAJjN9bn1O3f0nSD5s2fPCxqItXWwjXlXTTzlNKUenblnjXQOhANhZrc3XN7lESZixL1J+WGdPa8+uzMAIPsB30HrZki7eEgINMzcIYVuPhoD6Ibs5nF1HQfP97T3WTey5d47UyMcLi9jc2NDLfooFUO2yP4rsEDnkUnJxpdgllvrzaQjkTFKi9AFyBndTdCpZP7ReXnuqCymaIMMcmQ5RJ5HDmQaaYMu4x86izav9nE8zwqO1MjvEswwCsUIrOS0SH0KN4nJKc21kWe5kGeU15QAQSY9BP1Hvvomsd3b3XXJQKnJT3tUvmlm+UvbS7X/K/LWILizNWMpteI+Lsm50HiYY4JSTZCSAE8JDMl36gYAvME8pXUWREaFnHnXR/mAdtS6GwCwYPpVExJknf1iHa4N3xYS63suOlR2ahez//m7359jXXRk8j2tEW7hlpFRRxK/IQCgwESTmS8OegkKuHbJytgKuW1x1GRgKwcRQ6U28tpAgh2IbwoAdB2CFPSsxUuIfjKIun1NqWcrNX+KFlUoirJbFhyWOjCRB0+OkTX24ZjohwLHLlEr1xWXkVWHaB6o6YgpW9xx/nO906AtC13mtIXE1tdqblZkpQ4AdINF+beuwc01aseujaYuolhyXLkp81nq+cw1qg2IHGNDttdBseT9vVYZyV3s2ZwBgEQn5FylzGkuq70quJ8cwWpPqA64hbfnXm0OhNKHN2FN9bWbZygyns9pI6zA60qdfv25boYy58UOSnFWKxQQ90mHfuHZqtKEfF3jLxHZBZmphKIrdykD9V5aQFqUQ69ev9r4yjXPcbIPHOizXnIbm7bNi/VkycpXukZMswXy7ecpHCIEcnCui9Ohey+gjbzfMrDYlX/FC528bObXJEQYv0AWTfa2uboUR/s78Td/9d9UJ72+sREvv/xivP3mK9Gbn8V7P/tx/N33/p84O3gW2xvTWBozLmcLmUNFy0umKw9Mk5A540o9a+pWs5m3SBmyBRxyyTyb/A6q9T47j4PDfY13bX1N/xQFLwYshg2OwjXzPZioDeDbv/G78dqbvxnj5e34YvckfvnBo7h7/3689fbb4mxSizYcYbL8VQBA8y6HuIXKZwCg1hHlRGmcgjSmM1PfBADERFxglreUnqRc18HPWs6+aT98k76r92Tzs7KAbmvkAICzZCIPwhhk/TGuaTOHsQOh0HgY50d78fjRR3FwchijUT+uLs9iY2USG9NB7Hz9WZzsP4uT/edxcrAbe8+fKgBA9gU0iYz/gTNpyfSOsbW/dxC7u/vFCbY8ZO2kM/e2AzAuuQbID2QgnfvUcQ5kGU3X1qXa4bFzVILbBaaPI5BOD+8hiAQiRaUppdc993ZbsLbMivnPNUpItmqecVqopxWc3cS1Zrgni8mZTU0lpExz9XNnli/I6MGnsY6BuSmY9Ecf/Cr61zN1F7g8B0EzVz09aAE6DLg23Mz3sEsjs9yHTCbZSe4NEabLAtxSKrNrOCbKLk9p6TR2DbeyO3ZmrEe4pLkGVJssaHAvNtY3nJXmtVJ+oWywaomNmMF4T4eKwBpObBZskoEj6GCY/1zGfOpHnAH4Cs5OKU0AcmuEQa5PJhX4HQj2ydGxgjeM+/XXfk2yYefmKs5Vjz5vUBA8E+OVA6nSIPPvkOXmfchfZop1xgmdZr0ockC1xIqYlDGtrE7juoeedEkC70tkBEGjhKFjxDtAUmroB8gGMH0z0adeJEDAucA/Pa90JsGyoVjQmb88H3kWrg+6Ajl7/vx5E1CrA37Ma+oDs6PbLsqAimrjG4I3t2fkS2iJRn4cWAIBsL62GXfv3decwTnw6Scf6+zYYC8P+vHpJx/FwcFePHzl5Xjw4H4JRDjpx1qD0lhdWZHcgyZjbo6PzDnB3PGcyTXjOQ0F1ayDrhUAwPEiRAn5IwEABUhUk+/WaxnoEsJDNdgEt+xgOVjYlugIhVH0SnIRKNhSzlDmGPZ/ro/cCIUCSk0cGegCk78R1CSYkWzpOPKUP+zu7GmtmS/KTI4PnV1NxOWY1pEiqjS0+s7WVrzwYuk2cHDoEg14OY4hxz01WWSB7rM3ltdWi5N2Gbt7+woiitiy+D2MlTGTZGRf2Fdwpw61oRuOFbBzEA4UAG07OY9p22lER5ZUtbZDll14zJor/WsDAOxxoQQuL2J5OnUXCBx1zjkR243UOhhuocuz89jZ2VVpCXMk7gsCCYNh3NncFGrk8HBfAQDGxh6XzTLsq0tQ2hjoPfYNAQB0hglaHQyclI4ZOOmsf645xK/IRAaPQHkpYDwmSOByNK6bRLA4/3TjYE70r/CsOLhmOypLb83Ab0QamXpzdhUbtinBuZCuE5JEpSuUIVIqQNDVcpj2Na+zlgSHhDI5PVMZF/MqtNEouz04HU3QMZEALitg3iGhRZc70Je+SQYL0AsKVBSdnz4iQS3OK+RRZUHww7DGlACkMb2YYbWRumjQZ/2uD/IkpegGAGTsp2FaanRrByaVWglxaaFqgz43b21Mt5+pywWaOEijGPM++f7auU0npHZGG3Zl1URUmZ8SALCB0AYAMiqXhp8DRpnBb1nYU2mnwZFkJw2BWhr5lQPRZmO9IVPJtw5nQ89X9rJhrF7wYhT1CgRI0KACWS3jr+f1psHbgX4XJ8YCZuMt4TCtQ5Z9tj2c7jXr+e4GAGonuna4PJeFrLDA07tGc20Id++R669NWJyIb3LuMgiQ89d9hvqgrY35XNPagMxnWJiDqsNF7bjVe6Fek1pB+/W2DWLtQDefacokChyu6HHXG5erFdlsW81lRLgEcgr5SL3/igosEeY2aFcbIyX80Dh9ORepmGsjplFSVeCldvYX1r9CfuSYGnmrkCHdz+Tc5Vp3jah6bWunXj2cqx7j+b68p/WcHfrUhc2h2QQvvE71czIO5CShxjIIG+RLzmmLGKrlNpVnPr++e1EWMlW8mAafAwDA+JLhPiHg1zEdRqyMruOj938Rf/UXfy4I3WgyiRdeuBvvvP16nJ/sx4e//Kf4/NMPo39FL3gcDTuQfJHF5RBFlARx69GGyr1niVwr8l0CfMwVAQZ0Reof5oEDLGt/lXkcDQUdJQOI8UKkmsxctgOTM1IgtBhreO6T6VpMphvxrV//rXjzre/E/sks3vv4i/jsq+exun4n3vmN78TLr/5aDGk7SDYOQtXAWHTdu3SQyquYR+sYFUrUAdwqAJ3zn85BBo4yE9AgIkrry5S9ek+nrHV1UOqWOjhQy0D+vasfunqTNbLcWU87AGBhYflorahzRA0lyHLQ/WEWXz36KH78w7+Ny9mJ+ifT5/7+9ka88uK96M3PYxDzmJ+fxOeffBgff/CrmF+cCyJMyQRGJkYbmUEb+5b946NTZQOTmV6ZqUL+loYJ48cIUmCn9EEXGaBYxEuduqm3tKfS4a3PUxNcGXkAAiAhwewH7jMl81HkjfeJSKsidnO20UR06gawuam/I4/0oDe80nWVlgE75hjn1wGRFJlRZwkxkDEuJ9MV7SmyXziYfPZgbzfOTo7j4vREnQYQLe7HnvF6sGbufGDmcQdxMNJwrPgyJB0j1OeZakFxjtUybhjbd7Y8FyIJNAIAR0OoBnVMcP9tRAKjlNeZfxw+oSRE4FXmstSdk23DgMdBxAh3zbwRAHKSVW5g3dYYywOjMbROca3x49izn0UgqERJ2o+uZQXloHZ6hcTs9ddfV40vxrxJQ91SkrFnIkiwatWn91WWpDKJAnOl9ME2qXkGrLOdnBF/QGkxmXuODDclQ/QRTx2FrKTu9373ergu3wgPEYSdof8IcsBhUQINxt0IxZlnRZZcgLpoS2ivBTEHMUHWnbVE9liX3CfWTe1zSzc0ddYOathR9lkvZ62Q0QreXAJGBJBASED8hymLDIP+evnlh7rv7s6OdPnayrL4Qj799GOR1G1tb8bW1qYy+t4rJuYkcHRnc0MBALKXRqzQVcBlJ8kBkO0cTURQEDUivZzr2SlRw7kiUEfwjc+aTNJZZAUzheqhbtnzy7yzf+QQFxg8z8C6OMBzovlQsKXYf9T7849nSL4EAgHojgxaq8WoYPm2PdXKEeK11TUFn+ED0L4eT+L0+NQIlFKSktb62QAAIABJREFU4AAA3DbeVw9efDEevPSiZHBv/0AyjiPHmcg8a01Vg11q8OnnDkpjczNG46U4PjlTlp31UiC8BDv39/fi+OhQGX7rJmfw6cpizwUEAqU5pzEWISZEd8np0HYMsH1jn4Y5tX3iMz5t3HSy2eP8y4C/g6kud7hGj9MOmG4Yp+grEwUSABDyu5SHbKytS252d55r/AQrNzfW7cTTHWNpJKRIIrG0fkD9i/42kS0tM8cKUBEIYb1YP2QBdAvv5R4Hhw64EBBDpsiyE8QUMTHtTJeWGp4A5IPSDZVga47Nb5FBAP7OfBB0A9lDwDb1sSD3yBeBnVO3YmVKu/4EJVggaJRAKaVPyAhBYp4TNAlEtmpBOl0yiWuSxUPweXikAAjjtg51KQcTIl6CErRRKUxVCiu7RMlFc5sg1cgvAThxmICKG5kEtPenf+YSAEGXStSpdSip1aiz9zYIMwLvg7FtY8DfMiqhBylZqboEoDZgXFvnjZ7Cl0ZQGvT1+2sjvhXkNuN5myORi5Kfrd+jn29BADQQstLGoYHda8IXa8C7rdPcK7mpqmgy/ylQ+XyNYQcFTUFI+G9tRj2d5sU5aKFqItzoF2hclicoOxuCUuZ6srkwAaxYWyfCh8civD8N1uxHmbLQXaNcnzwwu2tTz3cdhKkdzTTqFtatYdu+HfnRzbgx3q6xXDtsGUSpx5djcLZjkaOhkcPiCHQdOz6ziOZYrCG+IaM5UR0+i1xTtWprSkuQm0RY+IOObmad62IrMxk4+VkpAd29gY6pICADAEkIUzJaJslJSPci6kaR4Gz7IoFpkTn5OHUAIOU0jZ6cn/q5Fua8ONR+bRF1kTokP5ss+g3R4S2Bpnzvom5Z5Axoxl3mI2UyWxOlDOb33KfOdjpKnlmV3DcZHMw9U+swHc5VrVrOZysOnnOMgVpfaE4K2WTOmb6XpU094vdptkqgyE4K0PbC/xRUiS5P+rE66cX5wZP4/n/9L/GLd38SW3fWpTRpSbS2Oo3RsBcnh7txerQv6P+gR4YBJ+LSxH0XF3LsmLpsoUPUH8GYllZWGFDKhysCbeMkod0ZBMHIRUYyK0jWC0NShvDqqmo0kwCVA51nzpZHPNvK6kZs3Lkfv/7t34r7D16Jjx99Ge998ElczPtx1Z/Em29/J37rd/8wlpY34lh97B2kbs8S/6SAc9OvOA2imzKen8vATh0UMmnrLei3WxpKpI6SnoJ4rHylnkqZl8xVwYRab3bltzyJjJY8XxWo1XP5Hvw0oQZA9beWY3TE5dlxfPXow/j5T/8uTg+fxuoyDjUcEhEb6yvK9q9Ol/Tvi0efxpePP5WjSyu72Qz4rtsu4ay5PZGzp4wdg3l3d09GtCC8xXBP1J1kvjjgGOwY8DDjY/y051MblEn4fjo71L/jBCNHENHhdNbBWQwkDBvdr0DblTWpslt1Ccr21h0FACD8AoZL1gbnE8NJJFgKIjuogpGP40/rMdpB8YXBzXtefOll1VrzHjJhOOTcB5LVvd2dBsqqHtzqH07WjtIM15YaNu95lMKlbEN1stQzs4YYv6Udo7onXQpCff/+C2arxvmhPntIi0CcojNxbuCg2fl3Wyoceubr/t17yrSRkXUrQPMn8CxkD5GTr776SgY1zitGeWaaCQDYWE5ko41ftagqZGE449Tc8yXSQ+aiQOV5jfuBcphdOIOLHfX66681hGEX6jpiYrAMuHEPOWKF0I0AwM7OXpOIysBj2jS83zBg34Pnrm2DAcGxYcR0eVJQKM4u53vTOTKxpJnYZXPBsl1IDwky8pp0Hu1KCCyq3V4iGJl3d2CxAU8pieHW6pzRx+E0ZDcDYPye656vCX3bIUbOIJD3P/XJbklbB9sojcp6dFBAdO8A1QkHjB036rIncf/eXfVP/+Kzx4Jrr61TLmC4NGPLGnMRNaocw/NKZpwArZjWC8KGZ4VcFGcvmdI1P2oROdeaEgAAAYAzRIaZoA9OLkHl1KsZEGvaKg6HDqDJqXJ7xfRPWDOeRa3iNje0h3gts8nMFc4gwQecXdaQ+7KvaZmpgMmc/eWAjoKPdOuIngIACiz1+nLacMpwG8RZgrMKmaPOu3Fs370r5ADXFZGg5gUHkQ4Lbp3IdVTadnkRl5TYDfpx9+792Nq+p443F5eU09A9ZRzrm5ua58ePH8XB/q4h4KrHupLuiysn+gjOEgQ4PaYzCroBx94EFZmUsQy2iSWfIWSoHQBUu8BSRsw6m8TSCUVKHtABOKrSJyJ6VdQyZoUnQegbJY0ddGN+14TOoRZ/3+1WR0OVEwjFwSSqHMCylDpeXBI6D5ycQTcsQ366TGnBRQlM2jFeW98oLUEp6TgRS770xMQIJ5AJBAC4Du9XaUMhWZyuuAsHhITci+d1YMQJ7LT9mJuUswwmi7AQpNSctp7mA8ly3vRH0Ht2xEsHD+z5EkRBV7DPNU8r0yZZYvvEXC3iazq/UAkGY5efqACQkRicVVxf9mc589MGE/cLAfIL60/pXwVGabM4LgTL/TYAwGRljU1GKzIjnQ5xZiTze9vfehG6nwdyCVA0ENnbDHQiugwwnQeJZAU7zglprKbyQ2uwLzJ45+fzc90AQDeTinJ25XTrDLeZ+GQWL7yl4g9oHdPaOWicnU4AoHH065KAdIBKnXeSONUGpgy48r563vI+uXmT2dx7OQMp3ohpQDoafKWsW5ZxpJDm2tbXdWSpOCilrr5en5xbPpNZvq6BmtfLQ7de03TKu5nXPDTZ8PnsKUt2hhxhz/vnWqajlPfI587M3eKclZnLfusVB0BeN6+TrfO6189x6v5VCUcto40j2aTi2z3SrudNByKh/22AINmYDetMZzPvJWVQweWRgQWHOEtBSu1o60C2GeV83swm186q1qFVAK2B6lVoxpN7mFfrWumuQ51r046xnbV85kXEAAdvC6Wor1fLXL6e16j3TKuP2kBHoxdKWVPtbNfryHPV0O9a5rqy3e6plkE8g3BtSLDO4pMFgbirJdq0Y08nkJY/wce0NFQDpdXzqiauOLDa72T7gM+X7OngOtaW+nF1uhvPPv8gfvyDv4qD51/F0oSWcGQj3doLqP/lGczEZzEechfqK4EiWg8AN6Y+kXsSWRfCRC3JMAggPwuxImfAg7l1ts1tgzIonDV+zCeO42Fh5R6OaE22XHgLgBSbVEyMyAVtgFGN43X3/kvx+ptvxWiyHJ8++iyePd+N6E9i3p/Gt3/rD+M3vvtH0R+vxtllxNnFzIR4pTTGZFOWcnVKKAGoBce+CZj5YM39UsuQZCuhgGWdLM/l+lUQoJYXrVfpwW4jpA3+2Ugr9yzIp9zb3fG1+kgnVZOFFQJAEDU7ICICvDaLOI4pY4Hpu391GUfPvozPPvyn+OzDf4z5xZEMCxxyjDWyPoKWj4ZxsLsTl2dnNjqvZ3F2DoN4xPKKifTIAmVmFMnJtl3oapAhdlpahFyemTyDMnJRoJMjmKHdkz4zTtketQ0etC0T00kjwpBnU6pa1jnPkDR4M0jCtZBhnH4MSmSYjB5BC4x4SuYUMM+gvGCf9FiH8M0ESjj6glRi9NFr+fIiXnvjjVheWY2jY5zSXTlFGLp8XQgG7EA/AS/VrRIooxSFvtLK1JhAEcMXQxRSNhwNjHx3O3DgGcIyM++b/X/7zt3Szoo+9W4XxRqSTcVhVwtD9eK+lIOIIa6AxQsPmsAHmfbW8JyprSJjAAGAA4Phj+EsIjvGN3LbyixFtC4lK3WhOVE7z15PnyUQAMw3UQDMbQZwPnv8eVzNWqTea7/2alMCwLUUEMz2viXjKZ4EkFWjsZAmGPc8I+OizppMJLKXughnxFwTDgIw1jyfVJ+/PFLNuDPXJlR0xtsBTGSbwKXPXWemtab0nRcBHfdyF4yjwxPp8ulS66TKBilZW/FP4NiUskwFfq89vjxL2FOsu8sKroxmgf8CB690ZsizLdn3MzPooLzPZZ/DBKtwtsbmp6C+fTgWXwqy9vzZc62XHLXVZTmYO8+eav+zv7P0g+vjmLPGOP/8Hdh+zsnu7m7s7DzX/EHUZtRKX7wHyBzPwTzgjKgVmlo54nDh2HgPMmYcxFwr278EY+BwKPwYpR+6zxcCvDis1E874Mf655kDqoxxMxaCBjhnyDM12ynHIiG8NpkppSvul26ODa6jEufCmyKHHjTAkWHqalOrPTGIKQgGoXVGsUQwQwgds8SrLZ56zBu2z88EfhQMuL6KC6D76nywJBTbeLIiwlYCAHCFrMIlUAIA6I6lyUjzjw4gcAGTvBj+B7R0Rgb3xLavgEAppUv7guBzlivm2cbz8TxZ7sT6iiugF7FEhlwIM5xGSvjgYRkpYKF9ySpeQQrqIGwSbyqpUfw4kFi5Xsnojxx5nUAotSSIaR/IGRf56chkkz1D+hUoml1Kr2TpIXs/27cmpJ/ndelyqMxICMIw8kycFKq5H8bSlECyy3QIWBEIU1AGstWCcBK3R/GfGIeC1yLvO1UQF3sLWWaNWPPab5kmF00JbrgjSAZ/TAS5tr4qUlI+n7Jv/9slPM7WuxxJpfclAEAQKxN16sxQntcJaBKDzv6z7zlnxMOiJJZbFVK+IR3+p3/2N9e5kW3s28i0weOsV+0Qp7K3AN2eBWkN6HLwVxwAOUEyatV7soUQ1oZ/HkjN+7Levlzc722df15OIy2N+xTy2qC/4aRV/TB5noQf2aBzn+aCqLiR8cGATAM/x5sIgNohqZ2RfB6Nl8htFXGy0mud3xxrfr4JMjQOmbMuMlJVSmBjUOtZjEkpgVLGoAVPh6fMf7uGi7XYLYa8jSjXRquMmAJRvG1+8/lr51QZqKpfeu2Y5/vTQUzCmzwYPb/8r+UGuG19v8mYr+WpdpDVg7PTmaGWOTsLmZVvs3fN9ej7XCBuuW+8nyqkyDcIoI2JlrsiD+8qZrDghNRzlPeXMi0fSHb/RsZKn1ftOYlyy8PAfVGiZIFrmXTf20Vm+lp+E0qdY8x+pDmefPZmfjqBr9qp8o391E3xTbUWdlicIU+np51KfyL3fL1X8h4Z+a5lIp8l91nDpJzsux24f85N6q2cm9yr9f1Ttlv9aQPEe70OATSjdda8Q2aIXmD/peOjMTtt7UO9IckD9VGMPhHu9WIwpPb5UpH71ekg+rOj+OU//iC++vjnsffkcYz7ZOod1MCw5NAiK0iNMkYEkHEFBSBZoj5OdZi0N4OUbK76YZwQ3iNntsh5Y1BUsp/ZK2VrCxFPvSYyKCe0FTKs8P8l7L2XI82SLD+HCAS0SllZsqtaT+8ILmlG48tw14bk83DXhuRb8D/O2qwZd0f0iG09PdVV1V0qS6SW0EBEAEH7neP+fTcic4xoq85MIPCJK/y6Hz9+XDRotbjx+UNWEyaAlNwHQ4EE6+tWUKeWXTWTOHTLq7F17c344Ef/Nt547yexc/2dOJssxuGphXukko7TrRqKvhSjZqS1ue18tuum03BIEK4DFnK91Hovxx0QpoJdzV8Cc0xi2cFaBbN23eu67l0AQssMaH9uKVCDQLo35Q5pV4xT+DyQKCTBdUxjfbAQw+lFPPjyo/jkVz+NZw+/lnaCeipnCz61YiTbSY01bID1tRiNTuPg8JlKBrZ3Npytm5Lx8UiSrQAsIvDY3d3TfPFuzix7TlsWTQFmOJbMu50vZ6Gr1rK1Te4D7gCtHNYCSQSii/riFkY4rG5dZo2EYgXwd5yhGzduuFZfzvW3cXZxoUAE5w5KqttdZXIC5w7196SXS+BwSGurSwFfvMedt95UsMUjPHr8JB4/fqx5rmwpc4GqtUEP13Ju7+7HcAM2DiUQq6IcmxrMWW6wgAD35fODmIzd1o3/G6wQiCJ+txa7W9sKLMYXFwq+trc2TIcl0MfvEtMg269NrwS68XXj2nUBIaeZhSqmBc6yne1VOc5kTaUErqDQ4oquD7ad4B1VrsM5tLQgsAIfQ4EswmBnZxb/ZI/nGgAQYC3c/fKrGF+UntRS3Lh5PXa2t7SurFfgQF52VaVN1Y1jILvpgPJcwAv3IIhD4Z4xK7oyJ0vV+1aGsRhdPPPGFiwJn9cFRvF3noF5JSjkWVWLK80rs0K86dirCQCMEJE7iqUFU8f5XQNadGCgxhdRTNs5ukxobbJfk/5MsOs1R3nBeTx98lR/qk58fT3IvFIiVecga5NACJYGe0b2TQlBB3k8I7XGZEhVl0z3j6upRAARsGSfPrj/QONIkEb2/+WLZ3GGpgWigOtrsb3jrgxV/y9huRR+RDRwqIDpMgAAyFbazlrkTWU9q4gFJnsxQsyYgyNYIcwnPebZi34/fpf3YH9IBJCgDwCRQHup72nfgjeo/aubQyZxWF8wKviM14xV2wtQBMhhPau8NkuXFhfcO10BGHRuwLYg+0+AhO4HoncW5QNgAAAQULS8ohIVHBcCdc5B1VYjOJolNUUENuWfYXVmGdDCHW6mcXpxqk4WtNJb20AgdDeGqxuxtrklwHs4XIuDw8N4+vSJ5mUwoDUrTIRjtehjzasFMFo9k1GcnR6p/Stq+8puKwNccRKabP35ItuaYL3OCAnPObPPx3a3N8Uq4AyB8VW2TIFp9pxfvJoGrVSZN67B2DtI7n1m72F3gdGOURyCFgx21AmC0uiwporZFTyHwNhLWvOtdsFzvwfcVljAqEqjzJDi+mJ7XFCe5f/4GWtF+wPm4jraJC4lYR6wd+xPmFNiu2U5mu11kwxN4Nr7ekXaRATZvK5LtSwcyxfvxz6vhJpEINNfqI4TN67vi2GFnRQTKLVK3GXJmfo649TlI8/zahWIH6Rxzzav+Mpq95c24JiWzNkBBj9T4yPdogRx/t1/+DuXAJSo31w9Y/XirODSRrmEj6pufFYIrhybQiKLitIGWt3fu0B0tt1ZOVTlsNfn26CvDeTq8+WYt/fqnyftdjrjPFffnznFfppMadf+OzP1EurKgonumk0GUffObGUbRM0/S72TclEdJb90E2ZrrucD2t5ZnH2rmp/6bkcJaaho3bUy2sot2l1oJjDu1oQXWAXytRirxq4NdF83zu012yCqgtnKOncBXpexfpUqWzFUOddtsDl/726MG3p9u5bq83IaG4e7XUf8vVgA7fXae1kQz9+prJT3Ug92OACYpdn7/ctZL4e/eyr7F82ztyBEPYvX29w66CNpX8OF4tnaqS+14VCQ+rTQ82IZOPDEkOnd54T48mrdgao1Ppcxbde65rQBUObn37+fnTlew5TIQSgz0gVFfuP+xWuv1RqqQPxfG7PWRkjSMNfAa9dnBnxld1qQstZfzdP8Gqz76OfNOPTPJZiuAwBqXhUAN+Civs81kinQ2Ra7xbotmR3+BR2NQ2x9bRB7W8N4+NXH8V//8v+Ok2dfx+bKNIZLzgJDW+RgJIjWezDfl0a+OQg5rHkOAADWijJrsSBV3x6Z76amO9icPcVRcU13raMCAOrd69DmEMaRIjNkPQFqH6HVTXQQO9Nmdhq1vjhEOFlQp4+PDuP44GVsbO3F+t7t2L7xXuy/8f24/c6PYrh1PUaXCzpQCz2fERDKI0v2K1lF7Z6ruaw1Ufon3Q7N5dcC2v3vux1Yzb+Xa98953Ugb41Lu4bK7iqgb4DPWueat2yhpQyz1plBxTrg8XOVIc/WbszxxspirC9O4sHnH8ZHv/zbOHr+MNY21jQPJ0nLB/RBrIrzbHtzK1aWcapexOnpy9jZ2Yj9a9v5Wi45wYGjdR2ODY471FUcGObPh5yZAKpJTJvBOlHQo77QpsRW5r2AdZypyub6e05KmJZJYJqK69mJx8X1V8pg0+/Ze4UMFo6hQU8c4729Pa3lg5cHCkzk/GamnPmh/ZkdRpTAAaLIWvocJBAEADAJZ0EO1o2bN0QZpgTi23v34+mzZ50KvESscDZTmBNAi6z63v712LtxOxaXoRq7lPJy7HE4uziVU3h4eExpdkynSwqY2JMXF7RSvIzr13Zje2Mjzk9O4vT4KKnc17RvHj993LVpJAgiWCboqQwYtbk4pxcIcSb9nPfEcVatrGjZVkaXsjq1u3u7+lNCrDnezEnV1pNJr7OPxWHw4FIlAPU5PltdAZ4+IeA0DZav/Wt7sbOzPQMESfxKYtJk7FZNpx05syrRRLKF2V4Lx5eMH2ClwGOxbRyws454z7LZ5ccOhgjkOfPPz1wuYiHl+n3uj3OOHfTZUuxMAA/AGv5EwR6wclmK5QU6GLAhS7kmm3jK/qKWfmPDte8JJvCcxTSDNXEAI0VtH133vrntEimDLX5e3pEa89o3iC+6B7y7ZhiEg168orEiWIe9cuPGTY0LgAWB7OHBy3j+7Gmcn51IB4C55foEJrRUBVBiPFizZEm5/uoagIZbSyKQBlOls68o0k+hHbttJ4Aac4BNOb8gwHYb1qL4kynlfoyLsvFjsy+o0WeeYX85QLLuhbtPkCV38kL2QewM+9/F5mAezy5o3ci825/qGH0JAEChF81fbBszWMReEhg41X4G+AP0gwEAyAlAVoAmgTBAh7vxLAqkAaypfcDYaP0C0APECZAexHBAi053Sjg8pnZ9HMsra2K2bW7txu61G2IBADJyTldnDNf605bSOgTYaEAkgv+Lc57vVGytmidEdmt/MW/yS3MslH4UldxrXuVBlxMp8A+kvD9QieBqar8AODh7bwCFzDTqsoeZkceeVFs/7E0B4NozC7b9fOE/1BlWrfHKd2b9AlICarK+qiVp7TvNdwKDgAc+c/uOZ9ga/IRHjx6J8SEAaZnOLtYhKjALAMBaAwasDDiz/L3eVQ4hENMAgIAnypwuKJmq8s5lae6ojIp1k4KKBXLz+6zFKq3iHR0XmIrPGUXpDfuE9a1ODsku4JlU6gSYmp1aAEUr6a2EieLSZDRk5xEAaSUNUsBJdj9Z65TPwaKg/IA1pX3x7//jTyUCaGeFjdQ7bZV9cFaj7y/Z15IkatRkm2cdmcqxzGa/Wgem/XtlttprzAdt84FY6+T37/Fqb/qq9W+DqtInqRo/17X0tGzFbYqwnFn3f12E5e/M1TArc52OQt2rDSzkCxabQbcyYttl6TMQqoCjZRi0DmbrRHlMZse4GhhUXPVKMJQ1kRbEms1wV8BajqoPRDMM+B7PKmpbw8po/17POe9Q1zt1znXTIaK+Z2fXo1zjV4i9/93TbGtc24C4v05P4S3D066leo+ZzHNmMyvAqvVfIEd9v12zXlezFNcaJyGhSTtsGRUVRNqRqAx8sT/6DHzNS7uO5t/VvUt7oMJall7DRcOyorrVoetLyOZ0KpqqDF86NYw/Bq7qUetdiuVQtM+a2xYAaMGgbk11ge8szb2C7t4o9qUdtZYq8C3Qra7ZrgdnKHrwsF+HDbMi6drtuuztiAPovpypBwTmx7pdF7WPqY2r+cmTvhvjdk/UOLWf1fyrrKUHMxT0ZTDXOqsED0L7c89pbXKnBAVwlGilp4xHXKque3V5Er/75d/Ff/vrv4yVq+O4vj2MRSl245RacIg6XDtQ2eZpdajAoFptUTakNaH+1+4H7HWdiuFN9wLmv+hyJdRWe5QDsoK/csIs/mQKLIEIBx5OvrJGTd3sVAJors8U0k/JweRC2f+L09MYUpO9thOT5c3YuPZuvPHuj+Pmmx/EYHVbdFco2WTLrl27FtevX1egO75E0G0qCqV6JTcAVLvvymbN20h34HC7Pf1uAsFeYz4Y2vm34JvF2GpetYa61fLqX3p7SavZV7uwdPZM6SXbZwEAiVzLGVbmBSE1ZzgBAFYpDRlM4+XDL+PjX/1DHL18HNvbZGUv4+DwpbKqclqYMwEwC8o2XZxTYzuN7Z312Np0a7fpJQ6hWxrRf515ltOOGr1qrk2b1rqGAZDZKJ612BllJ8u5ac82iTqlmGYxYipjVJkWjWexoHjXKztXAABlDiuwAxzj8ziKqJmzrgU+TCZ6b5x+Aq71bHvFO9Z9FEir1GW5a8+n7JqU6DcUFKAjwHrjOqKcJj2eOk+yfhZrIpt/JcbAcI06UYIagiXGDIG4izg9P1G99PExFHoCYwAG773nL57EyelBTCcXMTo5jMuLMwX9O9ubce3anqjUZAzr7GHN4Qiyt2A9yH4mwIjNYK6tun2qfSL67XKfSSP4IBi8eeumgi8JDiYri1XL73M+yKHO7gC8I5lhnqHo/3byyVbax1T7uEP3PmdOAQBQxWcqNQZnp11mDyeeem7WGWAkAEyVTLjXNWVL0GjNVqr6+Dpr+b7BqAwYMysJhxkAQH3iM6gmoGaNlPBWBa88p9Z2x0xgLKD+sjcYxyzjQLdnUsLMoUAVUAXasUCWowOBnQpWUMFfGcoGOggA+JzorC7fAIbMtRvX5Yu2NpR5pEYfW0zwdnh0qGvgnwOk7O9fSwVy9p7bQW5ubqsLANcmuL0cX0qJHJE2bMgA3YtkClmdfzHOzk9lK9lPBIWu8adGPfUP1N7vTGCG2DwScaRDwpIykQKTBf5RRoMZgjINYKmTV2NRwoXoSHDWEVwy/tR+855Hh8cCO/g738eeeiyutEYolXCQmBpYqb/DOiKrzK2YXwVgCSBgt5YWXL4BOwAAoM45AAC+T3aXcePs4WdigjS6PQShXE9imtOpKPswXHgn7lW2o+IC7FElh+RH04JV9nYSF2Ps4zSu33wjrt+8rTajFag5NrrUGBOkm42xHJesadG9ec+jODs9FkPA9ewAswjzUSLQC6wKMChNDEo1YFmqFeWRrg14sLqCRsIwtjfXBQBMLhAyPNe1xQJKgJ91+vzZM41LBd/oLMgPaEtWtae9ryrrj4YLAECJQBZQQ6kA7CP2kJkSPdO8QGCuo5aTjcg8n1OJ4uJS3L9/Px4+fKSzp3QCujhpYSr2itsJmjVi/xZgs9arQYVqoWc/xgkF5lnJDUCd1IgQUJAZdgXnYhbCzzTDAAAgAElEQVT7gMdPae0O31TXgJVB7O/t6kwAvCt2oNcM5wclGC6vUj0/zJhc1wT4dW7qfE0RWeZD52F2yuBenEU8D/pNaHaguwLICJi18Od/8Q8CABzUJP28U2stxNPZcU9Er0wqxFqB4KwwXh+EFUOgd27mA9EKMMpBqMDgdUFdG9y1TkIbWJZz1f6+Ysqkx9dhU8GAa+Ut8qP/dLB54goV8n0NgPg6fYBlFKanfMuhy1i8dfZbR7L7fAq7+HOpMzDniHZOXssLV0bFrqNb8LwGYMlvtVTKClz7rBYG6NUMaE10G2C32eBy3uTgZnDVOrs1T/MBbL1L+xyV8anvOVfdi9fpiJips835SRXvMg4z8920m+O56+DnOgVcFABQdTmihTWdDwqMqqC2rt+OQ9dBYo6yW5/pQIau1KUHNdrP1DtUbRT/bu9fe6Kepd0jpjVnJj6pbcXsqGfWO+ubVgvFCZbwzWgc129ABYXqZwfBa9GiUcpwaVx6iqTmuQFnStme71dgXntr9rOzWh21N/7/AADpxGS5UVEv6wD1OFnFurUNLWBQ+7O1EbUu/Zw29K1Y3Mz4voa5MfPzvHW3/ucYQQXgtTu0Byy82jWFrZ5Cw7zonIV0cNv9IHS8FKhVUzxR5nx5eRqbq0uxMDmKX/zdX8UffvtPsb08iu21ZYigLgVZAN32Qcv7sCbYJ3JUU0iM7AYHKjT9XnvDtYyiVcuJJfBxH+BaAzwj1yjk27Wcdv59L7fxIqggoMD5JTNEgLK1tSEAhACfoQe1RimcA1Y1rRJuuoqL0VmML85jypqlbdLaZlzEMAabN2P72tvx3vf+Tdx56/1YWVmLL7/8Kg6PTuKtt96JW3fuaG2fjqizncZgaWUGAGjtdM3zzHquQHMOAEhz3J2jbRvE5H+Ykl0AACy6xs61a3LelvpcmhXYrc/U8+KKeIf3QrVV8iAa9KXBWwQeFybnAgDQhvjwl38fp4fPYndvWxkk+oITpCiLtrAQhwdHYlqQYdrcWI2d7bWgDH16lfWOEqGyerEA9cxunJ67n7d7efcgG2tK2dvcu86W9D9nn1R2v4BmZfu6DgG2B6YLQ9l1pkjiVYAKBBtJWcfBc7kKPktPjWbdap0ru2igUIHweKJsMoEmduPo+FhjwRdBBqCos+VQqlNlmQwdAaOymqYc46Qhbra9tSNHsxw6xPPkaBIUobFBZkcllwuxubUTg+WhShFwlC/G5zFStpdyi+vx7ns/jN2960F28fz8NI6On8fdzz+JTz/8TSzSRWNlOaCTAgIQ8Dx58jg7d5imzznPO8N84AvtAvleKXqnjgBFPyVISmiKwAgGAHWqt9+4pTVE9rF+XnpRzKHEHAcrauXJ+iFgwy4ok9fZ0V4EEgYAomqVVyH4v3XrpjNiF2cCI8qWsPeZF8YfwUb+7baJi7IROueT7gvzwGJXXntiDWS7OIFSSRnWXNCGcYX5SkYEZ+PRocYGIIj3wkby+0UvLgCA4BUGAJl1/gSk9BkNMFYtulB0R4vBGUhsNCr0KsFaWVGWm6CDIMqt9ChvQMTZWe56/939XV1Da2wy1twqk6zSAlPt2ROAmzwzwRiAjJT09SwGL2CdAAwAojx69Fi928VWkOjqVJlfGZvsOU5Ar1IwlMrp4a7yDgMANQ48E5R0/qxuB4hUcg26atT4Y8MRuKM9KyYBdhlBuOniLqXEV+/O+QU0J1z7zTpifLD/BDKsA+aZ9+ZZAFFYYxIHJKjLWu86mwSNZtAkW5K97BdjScG3+9g7KMJeVgcTHo215PIqi1diawCOJdY4WFG21SArHQjWJWhbYGWVnTCP7A1ARwNK6D5YAFBrZnFZmeTTs5Hn6NoNlecAfFRtOM8o25YADyyCg5cv9G8xLcYW//T8ueTA47MqxkGNDzbSzFeXo1S7arfhQwR0NTY3EPBbjSHlRoj0jc4FAotdBVCfop68C75k7ZdKIFWMo1ItlRq4FEnreSVb650CKCxr7/F55pP3oMsEIBh7ouwG46luQ1kCxvdLO6JKPCrzDmgCqAXAxTzu7u3PfJYyiGpfzp4hyGYfOdC+MNsyhUotrOw1YLC3bx2r5Ajr4IJWgOdmbSZgIZ9bgJ3L2gBUe0akfWzs0xrjuIDwI0y3XjPJcbYFN/li7Xu9DaQhYhFA2wgEJTv5Dz2i4zJ9JhNU+DxmAKyLrcS5qUpTNAA679nuSR7mvbp6/bwP0hzIyKgkMlKfqXoHOyizAMB8QFxOTBvYtAEaPy/noXWQ2ueZ/3sZpc6Ry57llSmcBwBU55g1PokRZM0GB0ULbLj/uZ6jq7Nk3HsAQO+hjdcLsc0GG32mXRsEtDWdI7luSWHS5k1QxkhSn03y300J5asAgDbY1iw21OXaRHyfZ5wJdBuqdzeHPNNcdr9+VnOieelAktls1/yc1LuUUaj3e9086lkzM1rPa8PVC0VWhq0NznsHYxaQ4d4ccHXvYgN0AAC0qESE23erAL02bbtH2nVsS9u/f4EjtVdqM7bvWnNV9Hf/28/dZrdr7tvxq3XdrYmksGOk6l76TIeaOkuMAy9UmPZOTx7Hwwf3RX29fvNW3L7zpoyDt3+KzzV16bWX9eNaFwmG2bmoILpfW3qXBp1t36HmvwVT2jXarXEzpzsAqD5fQbHGDeHLRmdgfpzruqV/0O4tz1Ghyz3K3K7PGu/5+a+xyDRGt76KEVR2q2PwNPupbJD6i5cuQ8fC6pkQtVcl3jLuVXK1fwuIzNZKZJewJxwkcXUROxuDWInz+OVP/yo+/tVPY2d4GdursEDsqFwtQke9UO0wTpOdXNPlPa7OgJFhqv3BO3HQyUGWqi40010FODjrcmg3LHxW1NvabwUm8Xs4WnIYNtb0zHIMR2PRLjc2cebJhqCEvSwHmexatfuSsvSYXtKIqY1iirr98koMt3fi/GopJovrsbK2F9/74Z/EH/3kz/SuH330+3j58iS2dq7FW+99N27eeTOAjTi4XZ/ZMwBqvitD0q/LuYx+nm1V/IYgUP9lbZZu7YhhU62XLPIoZ7fAztdoWZSN9lrsAYB5oID7ao9kN4jqUqM9lPXvOAGoS2tPohkxPov15cuYHD+LX/3sb+PoxZNYX1uJ89NjUYEJlhl3ai8fPX6kYINsxO7OZmyuE/2PRDVVvShq3gMLCknVXA7alUoJau69F6hpJGvYlxfxbgaJsg5cgfXUmThRcXsWT+2j9rxz4DJWfShOuVt5mQFQzhPBg8pb6FeftG5ne8nSUuvvIBEGirL/G5taw9TlPn/xwmssa0t5JpxMAhf2rroCJHWc9ULtN1l9CZvhaI3JzCKs6EzWquqK2cum6wrklZjEUmxt7Wodu550GpOrSYwE7i0LAHj7ne/H2vq2AvbhGj2hx/Hxv/wqfveLf4rpmPZsq3HzxjVl7QgCnj17KicY8K5SUewnnGYB6uoT7XVYjnPZJQEuCdq5hza16EPV6APY4TyqgWaC6xWUqqZ+0wKL7FO1+URTACprsuGK0YF9AAA4OkK0z/MMAHD79i39Lplg09vHCsQZV3UtOLPIouxLJqU4u/h97BC2pWjXBBc605O9KCbEBe33BrG/v6/7XE6tb0BvcMaGLOiLF8/1bq4vv9I4MocCMqpWnzKp8VWcn0Kx5h7sU2f2tEdTnFKB7VIJji5Y+Vxtudz2a2d7W4Jwz54+1XPLL5mY3dV2UYFaTt90noP5KIYD76d66QwYij1V3+NeeiYqfxcNTJGlhv4PAKDxAAjDVuAnBSVi1enIWXPmVYGiKWfKvAIudMzHbM2mbDwClgP0CByMs195Y54BwA7WGe1CVfO+zj4cKvDldyUyl+VAChzVTcbjjhFkDdF6tBhqAq+hUs+AIGSeMwuaa5sx06jTTm5lYFBbgAHBE4Ju58qKVpBlX8FnmAFVAjmABbfBxd5QW0+5iZhVyYLTXBBsU5LSgTVuR8mXlewtSMje6EROqadHCHHBrS0BBtFv4BnYL8X6gOWBzcK2baE7EAtqxcgXa1iCeqk9wfjpPE/giRrx8uPMGnXLxi6huxBiIjAP6+ursifoQ9Eh6GoyUpvYFcpjVIro8hrJgKbafIG0rY/W+sI1/g5KS0jT9PQqCWJMeIc3bt/S2nryGIDKXVY4V7CrBR6X70/AXtl7l91YjE8ifcnYqVKYel/uwbSyj9hrXMvlS2ZMMAbEZW5na5FW1mFpbFULPp7HyTLHGPKDM+DW3NYeyHOH8fKZSAcMAwIwOii7JDkAE6mANebUHR8c5LNmfPYAGl8JRCwfX21US8SeMyVFoPGtWEsVw3BOU/Ij0LYYSiUC2Dq4zkv1KtTl9JcT3wen0LkQV0o3SC0d2prqzh3XX2pxtPcqZ34msCyhiLne2vNOOM+hwywDAH4+AwCoxZ6pGHXItACAbEJHw3ZWv3sOXbtx6poazhqfQlnquewEmcJeAev881XgoNKCBuDwM7qGqR2rCiRqDgph1pinQW7Bgu5ZMlirQLTuWxvHjqV7Wda8tCBCLa4u0JwTytM9E7Wta9efrZNa96m5asGH+fnsxkY1yV5T9flS8fXvmAFRPysnfT5Qbue8PlPocs0LWEqbeS/Hv96hC4jagLoDaHiSWbX2di32wWe/jtoxttp738ar3rcNhrsd1JRpdEF4OraevwrO/Tx8xiAHLZZwUMaxPkS5+iK+/PzT+PLLL1T/vb17PT743vdVF1gHVyGdPcWo3QeZtU7qfbV8mV9fxaxoGR71LrXH5kGB9ucqYWCNIeyTSGetpXa+cYrm7UqNcY1BrZl5++Xx9rv1+6QvHWnnsn7eBiWah9eU0JjonXfN/Twvlldz1iG0iY63gV8BitLlTwCMq2Jj2nd0VsuiQlAv43IUu5sDCQD+4m//U3z24c9iZ+Uyhov0VB6LtnZxtSCK4SARZNVeZo0aa1ICNCsrCtKllZLlMTgk6peOUM6iqa1FTyMzg/Nfrbc4rCt7wTM6S+ugz47ritTnQeo5NnDsBkPamJE9PlPwgqK214JFoZivs7NjAQAS2boYx8bmdqxub8XJ6DLOJ9Rkbsc77303fvCDH+udfv6LX8XT58exvnU9vvvDP42f/On/EIO19ThFHEglFLO2prW/8+uiW3u5JQoAaLv/FUDb2R9LvfZMrbL1gLFzmjvtuunXmksA2vXYrelU+wcA0LM05S5a12LI4NZD82Q/jWPpahRri+N48ejr+Oef/108+PYLfR9Hb2lhGrckkLcjh/2rb76R4wPTgwzg0gLK29OYjM6kbm+BRmeXcPI9PjAOTDMtrRjVzePIQ6tMQcjuDGLd0R6JTOY0nKFIAKC1Far9H1d9Js6pyzdKUEuZLbWUo24S1oBV8xkXBSMT94ImkMSmKBjFScvSBOYQOrnqWKltpr1e1r/z7KxrHK/KCLKnd/f3pBdA+QOOJo47jhb1uwRYZLWYN/YK+5ZnAMACqOALZ3I8IUhEC8G0duzHWIGTcrKxvr4bW9u3ggou8IKdva3Y2h7G00ffxreffRKP730j0cBbN65L/AuAgWBBAVICxGVnuCcOd7VCdOZ43CnRMy4KPBMAYNzMoJvG3r6DL7LFBF5V524F7PNAlA2GAf8x9mVTygHFiTWYRCnPajx7+jyePHF3Ea5Pic7+/p6CQOwLDAxnld3Kjswqc/bkyVOXEiCQlYwS1+7a8Re11bRPx6hVs68g50Lv8Pbbb8cmmeSx+4ZLA2DRNGiAB8aFMSLAqFIGZ2sR+aPOeEXZ89NTAFcAFW2+DgBwOzQL0OGwy8HH/qXB0LPTkWJ9TW0XAQFoY0fQQR0v/y67RMDNsw7QS0l6NGOulnc7OxojxkslPtrv1mCRP5lq9upUMLGfQPALeEXgK50BxDXxEQCHpZ6P6nqKYIq15OCb62J/ZQuGpu0LeLvkWqcG4KidVsnDMEvZLETJPVm8R8en8fTp8zg/H0nkbn2dzhmAz9bmkB5RlsSWbS5xT9YBTBTuUcAagY/ODco3unIDZ77Ll9NZ69yG1hJjZl0YK6ZLm+DULRGVZU/wpmrHVb6QOip7u3sK3qgvB5QHtHP9f7Zjy3KlRQHpnHUA7MwHDIpVuewGcNAwgbnjdonKbiO4O+q1KiqAFgCTgCXjxDsDyLhzgcVPCfZKTBc6uUGDkF6BWclT2UnE7rge9scdgKw2rw4T/C/bCxPGUEa+ThmInJzL2NnclD4Aon/c0/ocTk5UnCJfJIWpGX/72SnWrCDH51gxJFiHZR/YewA0t27elM+BtkC11mPtFO2+2JpuxeluD8XOLrahgUsYjWaMFAuJz6kbB11nsMEZRxiY62M+zi+VwYZr/OUTU+JYiv5ZBlQCi/Z/AYz6JJn3frH+Mt5izagbBy0Woe6jg+O9xDMInLBHqrHjHCsdlJqnYhExrqxXJThLwD4ZpWU7VhJorOejxN9lRmbmLPz5X7gLQDncXsg2aDWplYmq4LkPGB2DItIhx7XpH+4bVgDXZ8Q7z7golLQlmqu9bj9TToKvNxtIKahU3Zwz8/y8yw5KLKNXAJ0PEmeC1ERuee9amA5YjXLrdxMA8O9lhieD+HLMXHPZi+bV77YBiq+VrLeOFlcZ4I5/0Tl7rwtqVVeJGcgWdLX423d6Xeu0NvjvnK8MLOcD1wphWgCgnQvdq6l3eF3QWvPYBittUK4jc6YnfD+/ZJZqzssQek6yz3Vm7V51ipssddM3t/1crWcjdt5s9fztXNX92oB79p28DtrvtXPQ/n1+7frlEDdy3Vo7z+1ab+9da7wdM2WRuvVf2ePM9nGYUqu9MFVPeGq5To8P45OPPozPPvtDnF2M4jvf/XH80b/509i/tq/sU9XogmSWAe/2TrJUah3omef6ntfYtloB7fi0+7AFLl63z3X9BAA6Kn0D9um6Wd5TY9OOcwEANQ/tn7nsXwEH+/Huu028bv3WOxkFz6xPY7j6PvFlzj0n7dx1WYamFWUHTFVZkZdnVxJixpW/ZEoWna2XyjMgASgxGgDDpRgdPYlf/f1fxb3PfhurcRoLkzO1u1laGcbROQrao0DFF6EgRPWKis2BVAFCAWQGBEzd43AluFBgQMuZ1APBseKwdeBnh5exEbUw/13vZ8fU4kDQUR3g02ZoKUYTqIxnqplF/M91t7Q/QkWbjM1xjMan6t8LAEBGa2VjPc7HlDTRpm0ntnf24s0334zJ5Sg++vj3cT6K2L32Trz5nZ/Eux/8JDb3bsTK2kYi6b2tadchf6+gdn5dVaCtjIgEeWpO+vOzu5bsvdkmns6eeVJAZ7uGXrUbfclX+3yOb1ySo2rEBGp6+Mn3IagWAMDfxxexPB3H2uIknj+8G7/52V/HV59/FFfUiqLMvLwY1/b3lCHl9x48fqL1hZhYxKXuQ30oXSNG1GirTtHzrExbno/FhMGpriBEjkwCAD07wIrFcojUcstnmymXZFHI9LqeWk69AmiLejnzP5AzqnsTZKkFIKCAxSwlGJXUYH4OAEAAx3yyfssBFnOC98iACVAAVgDvQ1BKEMZaOBUV2W3ayPJJnG04UN05DIDdnT2xqaA2qwf1kYNYEzQon7noqLQ43GN+tkiwRqaGDKiD2umCe6ZfTSmZoLXfIM4vJrJ3m1trcf3GdmyuDeL0xdP48De/iqdPH4sBsLtNJwGyV+whtATsILotlteqMuowI7Kd2ryoouZJ5Tp2XqWmPpmorpyxowQA0TeCbmekEW87FXvn5o2b6hbgYLRnL/IMJcTnFl/DePH8pep065wFAKD1HPdjzsv5d7YcfRALE6plI+Ua2SIPJ1yfzS4TskspfMvekDr3xGAUn+Ud3nrrLQE3MADEkkiQ6OT0WP3oBViqPMnU8wJ1GTPGjy9KqEYXrEnEw65UwtHZjKSLKwt45UAIMFVJo2yZpiDt6jK2t7ZFqS7dHXwfOgAYWKWWflkAwLKAEbQGLOzGWlFZhEApB0LaI1cOqvBfGS/evxT1oeAroB0ZoNMRqsRVdn8RC4B+5S4vYC6qTaRLHp2ZrL7pUP65J2vCdh+xSYMETnJRguAaegzQyclZvHx5qJIvAC/+E+gxNgugWqXWOaHxhIKfjAzWDmsNIIj3g+FDZl3tZqdej0w+fxa7SD5JijsCTJil5nObfUHG9OiQUieX/Fhs0C05VedNVp0s8KXBKHxrxEOVyR2syk5WZpoAUb6IBEtTJybb4fIcVuX3uItVkt1KGB+VvrFPxgScbsXbBYJk+JPlVF4yNmg8cnnHAsK+KjHp7RbvoFKGMayoKwX/O1tbgoMRfFTwTPmTuhksxHKyhWihaF/gSu0hORPwOgAAAAQAABzou9ylSrbUfjW1NQBvinnDONmXxL6XkKrjJO7t5IhbTfIO29kWj3XNfcqPKJ/UgbmTINKOGCHMZyYL65wxNPvoVIyX2q8+nwxQkPFXSc+C9Q8cqGcArj1acw6zyH6xRZbZX2nXFLb57BHbCBAlE3FVYtAq92vfULZUor7SuuCZDbZp3Wb3Je1vgUZm19VawncQ0JVnLWu11pTWcwomV5y0glZHA3ZxVlcySfb5f/k/SgOgz4Kp7kGiU332rTZkHfJ1mGD4eCFRl5ua9nJSqwa9DXDqhXxAuDVFGxjWZ+3UO6Nuh7f/XO8IzbaFKwo1RqlUgl2nns7XnLOuIKRzYskamKJYG68PErPeOGuk/Tw4DQ1lV7TLOapo4xh1wUXf1jzfuwJAqy53k10tpypa6ZgRrh/VmCX1s3UaK/jvDUWqfQqkmQ1YWkNVhmnmnfL95gGU3iEuIKAXE6y5rzlr/+0DsmeJdBTp5kPuj9sbz3IufVjZcFTgOR98FchRY101WFrPmeFs1cmrN2o7fv3a8kO112zvV0BZuy4rEK3AvF237Rh6QRt5bdd7BWH12Qoa+bMF5GpMGL/6fu4SUZL4PE6wMk3Ty1gBaIvLOHzxLD7+3W/jy8//IGf73Q9+FH/0x38We/vX5HACdMIKMeLvufKzFB132glf6hAoEbScv+55u8zTq/og9S7lCM0GxT0YU/X/LQjSAjSir4JgJ1raMwX8rPPz0s7rvwYA9POVB0wF+MkiKjvVzUWXwZ1FQto2cQoQO4ZG0c0NJBaCXAFOXZ/nUOBbeiNNpwK36fPhh0qzHa0UI4TuORnF+iDi4uhJ/Pof/nN8++lvY3V6EtPxmYRvVqipRIQJlePDIzk9cqBSC8BUYTtKRc8mK1dItDN+F12P8lLHJuAisOD3a3z4HQ5jEOcSIuqAkAWcDwsr1b52XSRACZlKMstZU5uAnwOOs5hckuWA7XAlurWcF5y5INPsTOrNmzfi8nIU9+7dj+nCSmzvvxkbu2/H7o13Yv/m23Ht1luxPNwQI6KEcnDWpQtR9oiAtNrBZDDkM8tsL5zH1wEAWmu5JKzXm0zsYpsIL28Ogjp1ms4fZXuKmValCjNggRAw9qFb4M2s+aR5iqao8cMUjGM6Po/1Za+Pn/3tX8anH/06riYXsb2xpg4RvBdUeOi55wQK6lPNXJDJxsmYxvjiVNl2laek4nPZrG6PLi7IWSz7AWhC0MzzW2/E5z9jzmcq42IlaT5jZ9r1ju5BD5hJdtvdARZjiFJ2riFl/inpSgCAZ5ZDlC3e2C3Vmsn3c+bSJWKLEpaD0g+bBoePTBq2aW/fwnRq00SwIoE2lzuhAI7DTvcDGAA3bt4Ua+X5M4QnD+0cU39BXTFOonFfBU1nABCLi3Hj1u1YX9tSSQ6tL6HRD9eGEslDHTxiEJSmjsbO9AIO7O1vxbtvvxHjk+P47JOP4smTR3LW93a3xdSozD4gBJoCJcYo+vDWlhxgvipIYs6Knk9tKgE+64rxJxBm3wHwQZVHY0A919Mfw34wJwSjN2/eVAa4VLQruJe9QEE7y4ywbehL8I6sT+zE9evXRC1nPHkebDvzZOaPqcJ8DlCp2mgRoDEn1TpO78Szq47btGGcaAV2ZwhAWvCPNpD0AZ9MUcZf130YW4QHAQAscurWZaoTJrMLIJniZzBBCKIXFwZxcnyuay8tGsTifXD0VVqRZZKsRe6HHbADfqVnIsjDDtA5gLryagXI2lKXBoErZ7KJxYL02jPdHNYFNGkB/QpcLKBqjQH7sqYyk/Wkbt81zaMLC/Pxxf4ppqB6oiwAAFjBHHaE2n2S3Fq2kChjwp+Mo8XmXH5RVGz+rfIulVcu5jy67R+gySllALRopROAEqupjSGGAfscQMx0acaKZ9E6yDaJ0jqgPSznzOVEgA4gUXuGFjCllm4ZZIsSnZlb9jNBNzEO60p7LXUGWF8bYiesq9c7df7YphOV81CqYPAMFsPZKd1Bsr3aokX/2G/27+yHsL6kmJ/MhrIdPiOqW0VqkVAzPjFDTiCamFS2g5zJJERqbJywpIWj1xnv0wGmCUpwPlW2F7bJ7va2/EHEArk24Ch/ckItreT6poRjgbp3zmzKxrCroW4wtABFHLbYobwD70viQcKEavdpwV+1/Uz6fgEAM6zSAoPpPJDdJeT3SJDYIBdjVd0xDFhOgtZ27BPmnfvKHomphRaEAaUS1GQvonFVSbYqA8BuA+rqbMxEcVf3T2JCdH2EYUurhc9dKVGicwpQh24G6kpi3QiV2lGPnzFDlXgUsMUaRaxSZw/tdqXQv2DRxdTUGNGKF2NPq0J936wRlZUb1dQXQAFrV7BdxpjqVDKmrM0AK88ohtQyWX/EI60BVqxd+Qo9AFBZrMqGOLAth6JqGiuQqsnRwzUBukCR/EZLoa/vdc58OjpGSpqcxVwmoZyH2jTlZJR/JgchM6AVqNX3aiKKiWCqSGYqkp0gdFHf88bqnNwUcaigocTC+vtWxNNn5Lx4Z1W9eaY2aOmct672uN59Vjegfc8KCvpxBUnqqSLtWHR+a8OYmAVUzD/t5qFDpP3+3dN0czgbwFVgpfs0DmcFvAUUVUmoezcAACAASURBVOBYc1LjWGuq/v26NZKX7gxAP59ZI5+CS3yOw66eqcCfGgPu3QFW6Yy3z6P7ZBu/ds20a7VfQ309as2NmYuvKoi3Dno3Dg3TpdZDH6QWiNT3a23ntAJbOUVqBdJnnAtA0bhXvZ/m0YABDjNXl+M+ncSDr7+Mu5/9Pl48fShBnvWda/HdH/wk3v/g+7E8WI0LWk3x+cFyr3mRJReipCbLxyHNNJalYt9mwPsgpB+n2WxQzb2DxL7sRmPdAQ292GgdhjVH7d6ommAHlUaYW1HSnlPTU6g9v17pbcCt6zbMJzk9lXFv9owDvhSjTGE739+Htk+AMsz9OxZ1TZn7BPouJxUemo1SB5XWFf+bghiTFc35VCsfgEe3yjNQ4yxLCeTE5TiWF8axfHUSv/3Zf4lPfvMPsXR+FMvTSaxXfSJO19KSaHam3iEk5Uwfj4Zzx310OKZycQmxlQ0tRxbKLQe+qMXZCgw7yn9cAwCAQKPE1xieEg2EDmlgLjOUKUykPtLpXNYBU3uZgBFlau2FCf2ut4IQa2mwEqvr61nbv6h6UdY/CtUAJKOrpVha2Yn1zZuxsX0rrt9+P2689f3Y2X8jRnQakK4JmSNowRzSXJWA0C2ArqQckIwaUSSXY3rlNnhksWfPODub9T3l/XPd1dnZOkO1p/uzwudwD/CZPVKf60Az1Yn72lYznu2mUWvcYDiCTgD70EivYnz0NH790/8Un370y1haJBuBI0uwh1OKSvKmadbKPEHRZRVC9xzFIloCyogTKHo9c5Y6G+J3VxAqUa2ISYG+ZLelXZOg9EIK91WfbGlPkEGnv7IzYXIeybZvAkoM4uj4ULRhiTdB3c6gCgcbZ1V/Zus9sfJEQR74+9Cuc20z1uigiAlANgYHUq3HrOqtGn/qMjPzXLRj7At7gWchWC2nb2tnR8wJxvrp46dxcnQsoSdYCgRfBFwrwzWtVQCGI8CRwUr86Mc/kc369ptv4+z0VIEfmSGei77j2LBqm6Y63XCGVfWhV5fx+OG9GI3OpOPAf9Tu8t7HRydxdHLiQCdpzYyDKKew0VWuaPur0iBl2xy4qkyn005wEEYWGgo2WXKcVGUcEcBTCcGZxhX6fwWh3v99DSsOKuu0yuoQAKTLAb/PO2u/LruTSC4qPRvObOlMlO3A6ddZrjOeQMNMOJ6nMums3QoOqwc8FOb9vf3Y3tqSzaQbCNR6tUJbDK053oUgBttEdlHBO6wFQDDuRyCn4AwMfymeP32hwBYRQL5XbBbbeNO/+U8AgtrYLcu2wCzoOlmIPltlsgh2rUkTgW4UjDXMEzKiFcwTnHJ5KciPL5TJ7ajEqXtVDAB+h7GijEKZZoBegKwRyYGslBDbziwang8ghn1sdmS1EkXQkBItsxPI1DLnErTM4JdrE1ihI4INFYMsfR86JmAvXrygRzvAir0IApSqX1dAtMbvex0QhBEku/MAdenVBtBnLfvF9e+lcg/F3kBTKajzLjwTXxVYVkcAQLnSwDC77CxOT6xLIfE8mBlJ/7/gWcS8pWabNpcncfjiVGeA17nbuxlQNADFu1uM0WLUtQYEjmRb09b2V7kNIBrXKZHU8lsVdGYveoMK9tl1bigIdRkKoFl13KB9IaDJ5sa6GDasaUpB1faXBBJAWxJrmet1xP9Sa0f16QT3S3QFACAGdKEbQQoN5trgOStGUzs7+RFZHtDEVu35JGZF9qxnrNy2NUWC1cHA61ZnW5ZWYGsB/7g2e5v3Bnzk/tJ7WUCk1OeG9Th8hvrs9dpU28YsBWBNCIBOW4gtwRfBPgP4nJ6dqzSW8gyBO7B20jlXO0pp1gBWODn5qm9u37cE/sRGyHUmEIo9hk2UlozSbAn42AYgGlk6U0k475ia9l199rr8yb4U61OAL3+m2KXAi+wQoHeuLm4AAOUEV0auHJQ+WDIFsf1cF4ymI9s5+xW55J9t8FoBjxZKIlwK4rKnbAWlFUwWRbaCsDbAbx2hWcdrLsOdbXd6Bz3ptBUA5GxWoFYBVYn7+fl6566CFztWPeWj3r9Y8V2A3YxDXauyY31i6dUSifr9NuDuxpyD7zW1x93QmxvqbENRHxyr6qsFaeapytWurK5Va6F9b1+kZxW0m7p9R4/5a1oyzozJLPhTDmvVDdX7e36SadLW3SMCl1TFeo42sOwCvKakYGZMGgCg7lVrq/1cXaf9XlcK0o5xk8Gr+XKQWtQ5Aze118RGyGcrkcl5tkrPaslWMA0jpA1gjTjn5VibxXqg7Ql0ouWIl08exFef/T4efHNXma433nk/rt98U61nVoYbcSEWgHsXYyQ17ikwIkfUkElXyziQiJr3h9+pBHj6AKgPgmaNg7//KgBQ+2N27XidtNcSSp01i91+y4xxzVNlOWZ/z86DgpaGjeKJ6VkPs3T7LNzOV1DAZ123jopWAEBVfNc6dM3PrNBctSXNpausng6AxezIos8vBS3waJtUjB+ReBZ74KtsowIl6GigwtBalyaxtjSKx19/FL/6h/83Hn35aawtLQgh1x6nRnplWeg5dFPRHSuQypZJOkTzoJDjmq2E2v0OPU61eJkhVFZNvagzY9ug+c5CDToF53JwmAeLVlksC+cHZ1Z1pInOqzZU69lCbDjEcjoWQs45a1LtnSSSM5UqNA4qGQxaQbFuT87Inq7GYHU3pgtrsbJ+I97/0f8Y3/nBn8RguBkX1MZdkXUaK4ji3RBhQ+mXG+H2Ly2jewMwU91I3LrtVQCgn+9ae7YrpXhvW1br75Wzoems0x3WjZ3pzpvefM5urtb2C+C2E4fDIgo9Px8fxxf//I/xhw9/rpIKwA/Wl1ouLhEArMRwYOcZ0b/j4xdS/x8M2Nt21BBCg/p+bX9fAe/Tp888dwisMVfZqgumhxhmyRJkEcsxS1p/gTu8F/RjgoJqHcnG4LMSk6NDBXWyKCurn7brlzF8UF1pVcV/OK443qIOr6w4eyZgwIGEM5nWGlBNZLHDVAvuLKkcTzECbLNFy80MD88poAAnPR3IVZxLasPpWY6YVyzEkN7TVwQBG6oXvtJaGsDbiTMCs+WV+MEPfywn8tNPP5U6v5IQ7APAirU12QWACgLoAjcVhEwmcUwP7jPmbiIAZ2sD4GZFATFZTRTOEVvjfRg31xMDGpqujW0RmIFegsT6LDhF0CnNgkt3/WA/w0wAADg+tQAnWWvVIaemgwMt0+N5Zq5rsBKaLswJ7tePGwyJM/YkAcsqHT6KgVEZVfsOPgec/ePZCNAZd2WKM+Ax0EMww/MCUjl7CM2frD11/YCdZEGvX0MrYajMJRk3jl+6NdCFhGBASvKXEwGj2MbdnW2Vm5BBVtAC44aU6BTBvoijg+M4PqYsCuCAwNFiZfYnvOfVISFLqwjOuKn0CiSCeaVOJyqpyBpjnmdrZ0tjTls5BX3U7I+cAGBcWI8wFqTST992ul4IzPC5xhzVejX43GcLOeMR4uO8q/aqaAAAMlgozwCDtSoMNgtw7USHUYvfUEAucTI0BrLTAvNoKSx8ATLX7t7CeUbm/969B2JNsB+qZaiTc86Gax0kACDbquCSdcteL+E6lyE4YHKJkHUP6GfPmDgg5D2q7r3YbLa5ZgNV7RalaAK0Li8loEmQDKOFPQHYCBOAmBdMWH9eTePF88O4OHEJiNe6SzSKEcc+qHOM76tF48DrQGB/6li0fivPjQ9VpaE8q6/dt4t2GQggLKyiFJPLTcf5zzxgkxmL8cVYa5+xRTiQ9Y/IroJJIG2p4GeLxGR4iOk1yDIPaQ+4awB2GSCwGAXFpMV2+rnN4OjOMpWfABj4+zU/fK7KcWqfoq+htqkpTMg1igFiPQPPD7+rTHeJcmaSgpWgjhrTaRwduAuImXu2N/ZPKRsiSUCpDmUT1onxc3MWYbfwUVZU90+LZMRgYdrAAlFLRsomuu4c6N8M4vT4RM/jLgU9xb78S2llpJifx8y+MmDO6srAgKPKhMxeMwPRXVtIbliewHak2reKnZOxleLQ7EADQEFJJeW8+PfYIuw/7wcQWP5GsYkaDQAfeKViWmiOAwzTGbsgv6XRN6qOFVy2nyunfSZTm4I49lj62sG6ZwEADg5mBa9aL6cNsl8XKNdBVH+2YEQX4CddugUn2nqvepbWUfP1/GzJouoe63UAgA4xihM7+ldfe9Vnhvrgpt7rdUFn/w4EIHJ7e5ZGHzl2AEA9axvoV59KOaRZt1OL9XUAQDvOut4cKFIBagXObQDdOap5kNfPuI4d4KwzfCWo7eue26C7aq1qPVZ/7QqEvN6ynEXKt7MiffNrZr6EYh7MmA9e24BbzlijAVBjXQZQv0sNXBp13nd+rOp9+nU9C4iUUe0D2mrVl4Fi1vS4VtvlMp5X71tlAcjODpZifTiI0dlhfPX5p3H3808lqvSTP/3vY7C6Ecsrq3JGaReGMrUyHdlTuzKLAgQYeGVejDIW34V7VrbOc9Eb3rIB7Z/9uugPDI1fPX9nV3p2Qc1NjZXpwwZXal4tyNOzcsqe1f7u578HFGbWBO/fdDUoKrieN/eX7KR6xhoC8rUN8CiDn5JvBVrJ8WoqBHytnOdC5VTv4ODehj7ti2rpDMI4y4Dv2NTnElMlxdnrzEJvw6XL2FpF4ehp/Oxv/ip+94t/jCG0+pVVPx/2aHEhTpKeXwBAO05Q1GpsK3hX3VzuKd7PDjktjbLP7Cb1ykb/LbzTrOzc48psnjqAvxAtd0GovA5PCRpZILAAgFpLEnKTs3fplkIaxqLgq7JeyD0ZONGcyZZcmdFAEILmRSwOJRJ4dj6N0XQt3v7en8WP/+R/io2dm3Excd0f87ixSb3xlToQqMK+6vgXs1tLKiBrrzdnWNmhV+xMBwz2AEC7nssu9uDXrJZMu8bba7dlMgXCtXZIz5d1scrMJ+VXFMPFaVw8vx8f/fPP4979r2M6ncTqGrR5ui9sWdn8cqqAmr7zx0cv4nJCv2PCV7LtqBQvx83rNzXXCN6hLs76NaDDnOAcAhKdK1MoACS1Clwq0tuNeq/eRrr9ksYpGXv6nWRTME+8j2pPVY7BfFGffqbsJYGE+qyjLp6ZLAEJXds0MmxeSwInOm2eRNnEKjGgVLa77Fyd29ovaicHo8YldprD9JdQF2f9wKYIFKWvFmN7/1osDoZxej6Krc3tuHXztkTF7t692wQxZwqa3nvvXT37o0ePpEavWm2CwYvzOD48jNHZeextb8fq2nKcnx3HYGmqTgA8AwH26QnifK5TBgCghZs6H0wBP5y5ray0GAUKtN35gHES2JZK3ARTEoekJZjqlwey/+x/7AABmloyJjui9n61YS4hS848Pg9YhIgegQVUdmWNB0umtmftq4ChzGwS/FoV3awSbER1gKG2dbAEcGJ6e1eWRF/6qyutTbLFtBi7eeOG5kxrkpKi8cg07SFZPuyRTb3uNbqILQlgDruuTbS2A2xkn5yf0tEBGvKZOhqQDa6SBfsOBsUJAABHEbrk513t9Mhr8OToxPs0uxbBRqEMBAo+GhRVVuVa+pDo5Mkpjv5ZpxbOvErgTCUgbu3KvW2zHQBQMyxbo/KzqVTQ3Yt9Xef92cmp9gvZWNfUu00nv8O4a59kyZ2E99ImU3bFXua+dQ4q4Fp1jfOWWr0txuHhcdy//1B2lfp/Z1vJWqbqeQbI7j5g/61qwV0KIC8iqfwWSTPYYdAZG1L0bwJCykoAI6sdm9u9+XcMQDo4ZY1UoEgJCPNOyQt7UNR/ukyMJnFO28fJVUymEcdHZ3F+MhYIWgwA0fHTXlTQy9xx5jFX1Q6y7AdZfPnB2Y7YQoY+P4tNaJV8+xkVFLNOsHcSVxQT1noGlTR9484drTNYRd9+/Y3mhI4TnInYZew3pQDoxggAWHHZH+tHGfwrykYW1abOrVVd586el7CvADjETs1I6GM2+yMV5APOl39QrMCKNQwumjkgPzdBW9fD94BrBfzFHCrGlkCRdPUQssReqcPCwVHah9WufZ/jDPRP1mJjy+AWQn/lyziOssgn/gMMGbRGmHcF/AlAAvaWU8P7rK+uyq6w9quFMu9ScYPbyEK970tdFA8iprmxru+fHh+ncGeu7yyNk1YKLCqeSQCQZWGZh9oLdR/FIuoqN9UeO0JXCQB6SGelLYEa7H+B3dJDAbi6pA3gT+WJ9oHObA27ByiduMpUNsFa0cDrGtXmoQIlHYbl7Fars3TQ655t8F0Tz5+9cE3vRLbP2mYI22v1TmybnfNK6SiFaVwqQ+hJcUuPNkhtF3b7FPX5yhR07yAosy2DsFhfbWiuZyP6r2ka+Pv1bhWM9EFPobhG3KgbawEDXbc+XIFwdTNoApguWE8AQEZEbYlmBfH+tWu3wX4Fc22wPO8A1zuVseDfRsv6Nilt8GHaozPQraPsdWX0VH9v6OflOOr1K7CaXTqzjAgdhEaD26Bvdj/MimHWz/x+FsvsN+GcyFt2oSiGS81pH/z20dHrvteOVQ9MtNl2q7+TfRRCDrqYDrUYFNUlIzsBDFHMn5zFs0cP4t43d6V4/cd/ZgCAntME/2PeR3XPzjDBbxYAsMB9/R+6EdSeKUPdKX8XgFiCnP36riloDWO/PprSiib474MYz43tQeo/NCVGpbLaL/mqsu12jH6/naPai3xvHlRwKXVfHtDu03YpFQCAw+w1aqPuei8f3X7u1E94DQBQc95f19CB9kHah3Kq+IwcIgUZBgn0RU/liR1Mr/uIy8lFDGIcG4NJTM+exIe/+Lv48Bf/GJcXp7G5vqmDFsU3U4zdWqgO4W4PpvBglURVQM8hV5lPOTWJxnOwqGsA9M/lEugB9TdVmt/n8yUYpLZKWSOovZc0UWV7FaRYdNDJXevMVHZOB3/W4fPsZINlV2Vbp9IEINshez9yRmtluBznyrgOYmUVNfFpnE2WYuPau/HBD/+7uH7r3Tg+v4yDo1M5pugHQGeeTFweBhFDgX4ClhzKjJk1KHohzpqndm7b86Qcv1r/LUDZfq4yvX3A2e+n7txLGn1lAmaYXQ1DS0BxdpgpRXyM6OZwEMOrcXx7l64gn8UV4oBQf5eXY2+HjP5pPHn8KI6PDyOmACFj2YGDg+fx8sVzrdG333wrbly7rgALmjUZSTIaFs2bCCwgMB2PzgXGwEBwpYydZsDGWuNtAsDj6P3e2dzsTlE9pWEPuFDGCtcKXkeuo+cezPv1a9e6UhIcWfYHmbOyyZzfyuyrf3iVLzkgsLiWS6tcU+3gQQ5yCkoVACCWQJZgFKsLh8u11gCqgKsLsTBYjfe++4MYbmyJsrm9sam6zQcPHihjT7s3FMfJKO/s7sa7774rmvXjx4/i8aOHsseIucJCGaEAfX4e16/tEc7F/Xtfx+X4PNaoNVf/+lP1p+c9cGhZuwAACtBUiGCNpTYrBbjgwMXvq+D05FT7ljm9ceN6B2qLxYmIqALLM9kglS8ok9f3rG/PZVNszZwQAHACxZ4Mm+0aex9xuyofcFcpt2pW5vOC+lj74LWHbH8BAAwoWfSMMjb3zIYtRF03++D2rZsKqItJBCvhLNscco7S4pRxUQBa2RzR611zjH3m8w7YluL4EPV76uwnqgmPqVth9uKhztxxNsAwoJyE8S42A+PHcUPWkrO0Mr3KdjIXywayeF+egS4TjAd2++j4SKwKgTpJIQY8ValP1nAXAEBQ49pos0hwSrGVAFS1tgnm0RMgkAIQcNLKCYxitxVTx9pe7jJisKVnMsrGSVDNJUWQD0g2cP9nz16IzbK4sGy0O2hdO1a5QJUOMF5r6323Dij5gNGsW1P9bRN0biQY0JWHXbq0goCVd7h166aC3upmoc4gQ+8PizBmSUr2fXfgahE8AVzUoHN+LbGOoIBfCggYw9q4uIzTY7RwzCLyunRKRArvjR9fTCHthXx+2axWQyzP9ooPsC28b7Wj5NkscDmVpoDPU4P0TAbgEqUlg+EwfvSjH0uP4/PPvoh//s1vtE8JOCWOOnAwSWu/q0vYYJR2mDEFCGDGB2cqLA+6fpgBIP0gOhXQNYEOKsXKSr+s3Y81HnyGLhqAMqK0ZxmXfFuVF9oPUQZ9dUVlWGaD2Afj94thqPM82QaaF8TtUmUfMJpVwdxzr/XVdbGRbLuqJGMp1jZWtS5UapCAlkrMUuvH8aAzMbb/LkWjHEx19Km/xLNYc8BdFgr0qfO//CbpxiQQ19mtZJ/ALAKA4SyV/UzmY1dKOp1aUymBF0AA2ZLUN+FzXNtxq5NyYq9laR4tJRlG/CEAAP4utlHqf8iP+Hf/4W+7lONsENIDAV2wo0nrnWN9PidKjkpbi9+UxpfDrcEp8bq59nMVENbGrsln0OvvRujICjj4rd9xUJiZoAwWfLglnaJR364A3L9rpJQ5ZzDaAON1gf98oFuih96BGXin41xBf6GKhebNB87ts7cB8HwA3b9P/548o1DvuS8Znvm+4y1o03y+mAGvCzY7tct0wtpsaG3QNrjyAp9dN/XzFgAoA1cMgBknr3vuWXHH9hV172KkJCAwf+82iJsP6Opamos5EcUyyBV0toFRCziVsS8RsFfu3wUFs8Fnew3eu+7T/v7M8zXBaBu4+tnZUHa0dDjyd9EXS73Zq9LU14VYGy7H4nQS56dH8fjhfSGX3/v+j2O4th6HJyeipZKlEkUVp1XOOcrayheo1ZTRd4IfgCeopE2KNx+8xrsC7Jrfdk9166RaxMzV49d+4XPteqmAydd2jWF7PzNyelCh5q8F+trxLWeirkFO8ZV9Xuu/6UsufCnr9AsAsGOd6ghdxjdN5FwJSnWf4Fna5y/7UOPT2Yt0qmTkm6AIdYCODivjGbEo0cfLuDx7Hs/u/T7ufvLruPf5J3F29DJ2tncMIgwW3UIG6mna2LK9dc+i+NX9ONRcn0k2ycE812iDWBwInHiJAF1ZcVs1rxMc5L6nsc8OB2NFwa62mCUmWCh3CVTJdmftnlF5gg+DEGrpw8wvLqnWdXVlLWnhI9HsAACo1zbAsBKTy4UYx0osre7Hzbe+FzfvfBAvjs7jm/tPYmFxEGRQ3n33O7G1vZ8lAGSeEWKzw1XK957vHpRrnb6yqd35INs2X8bi/VPnQL8ecl9VX/GG0l82RPPUsFVK26XuW+BpteSkxrdYE/xsjSCPkoDzE4nIoSQvMaWVoYCiY5SUjw8DvGh7iyANiuI0vvjis3hw/4HUy//ohz+Wg0rg9OLl83j48L4cyjdu34yT44N49uRhHB48j4vz41iECr1skTFncWHGkUFKxlazrhkHghbXLJv1xP4iOOQdnMlwSyWCACjaOMUAADAADDAsxu7OTqew7HID06xZfCWQxFhUe6cCAcRMkKBayClt64xZ22RX7aA7e6c65hRds3NLIMrvq+O2gn+EKDd3b8R3vvcjga5kh148IRtK73po7QAmSzG5nMbaxna8950PZJv5un/vfjx/+kQih7dvXos3bt6QcOPBs8e0doiDl88EAEyvxrE6NJVZdfwLS6735tpZhpbwZAfUOeg0q4hVZyqq2WpyGFO5nL0NAEBgqCwczrgo6Z5P9jnOdQF+jINqsTNAcMmF/83zkWEjeMIPI/MPA8CxqbWYGHez2Mw2Y4wY9wIHdNZ1AMGSzz/15CZgpYzIQATtBKHz825k/wEASkhOdeYE0SsDraeTM+q/QwG1ukgsOQONs7+zu6NyD67Fn4Aro3Pq6HkfhPAAmEy173UIsrUdmfiVgTLh7N8KVHhmnhUAgLVZDCvZWALUBdf282/eh73GniDg4dl5XuYOQEgg9JJ7wmMe1REg1cIJTHlGrwMDAKxPZQHL51JQPFK+DtAJwUeu7Z7qpti3yQyDA9VhApYb4F52o7mku4Kp7mSXYWRBTab1o3QM6OiS4Ad7DvtMqQDXJPsMAwENBMYKAIA5KBZc6QXwbs6MJuuRLP3FeRy8fKl3QlNif29X+5/PIvhZZ3WdaRI8Xd/QudAHmt4L5a9IfHI4VOYfMdURZS9ohFygcXIVZ6cX2ckmND+MQbXGK90fUa7z7KpYw5nu6jTmYBc2BPakhDcNhFNO5bkk8865yTNx7gHo1F7BBrnryDT++E/+NN5///348vMv4+c/+7n0HVTDDxCFYK5E5BDvuxAjgDNb9lWCiXRnsE1wu0uYLRal40wmgDQrIwGrtNtuaUjrTJcFClgauGUitg5fgHVQ+1/aDuxrsuTSHrDtcILDcQ7jUL6G2X+ZIClwJZnVCo4RNT6mPbCFIYmN2GcWblxVmQ9BtpijU9uOKgFziSZglDuFLC/DZMIXplPBWDZUJYHCBuwjitFAWWS+f8UOBlDNjHBnEgBj2z7OIIGBlPjQ3nTVXS34z8wL7GEKeOM/bWzq+mKKSGMi2RgqyQSkQL8Bu5lla5n1Z63S5ps2kST6eB8x1tE6kn5D6qn9z//730wLeS/Hwc61Mxzl0HiTZVYr61llONK7YRN3me3MeLf0z84JStGCLuBsHOB6jnJEW+eYRVMBu5CYzAxLvCUd8z4YrSx2gQC9MFnr5CpQ6MS1XgUAeJ+ayNZJ65z0qmdM8T9l37RRJ1aJ1n+zwhDtO73O+Z8PoMtQtQBCG3SXGGA9Uz3nvCPa/nzmvqUL0GSM6sA2OJJj18xTG5y0AX4964yD2pSLzM+TN0zPOKg14nf410s/DABkh4j8XBfAzWkOvC747wIu52lnnO82wJyf83Zu/Kyz3Qjq824Z2df71hhVLde8s18gQDuuNUfz4EiNl75PcFyAk1pi8jwI+fSZLIEM00s5hZR4vXz+OJ4/fRQvnj6W4X3vne/oMD46O4ud/WuxtXc9FpdXAz8BOpGChwQAlNFLAID+qDgSZJPn1167vjrnItfPK4BQijfxO20gWYFSC5K066o6exQ1rubUjBzPDt+rsa7v9fupVluvv8HP2E/1HAUyX+N24wAAIABJREFUtuuy+y3V0MEASQG23O+m5/cB4TwDoN6hAIByqMq+tuwW7Y+kozojaaGf7h2y7Qv2Rg4D1EHa6S0jjjaNw2ffxu//+e/j4Zcfx+nzR3ElBsCGdBPGQSZjFFNpBvTX9CFrGmKrSF1rtJx715CZkl/2gjkTVXXq4IPvU0fJl533UvZ1cGGdEp8bUnxP4RK1autECF17Wug3U4sYVzEhuC4ifyo7IHDASVa/ZV8fkUqyUASv1PYzP2r3xtodrEUsb8VgbS82927Fwek4nj4/EgC2vrEde9duxe7ezbh2407s3bgt4IBsgNZqAhedFmvTMaPN6rR723PfM2U6e9EE9/3ecXa1BYS6M7QA7QTRZcKTUeX93lMydaYW20qq+qkcnMyeK7VydFDzh99/EifHR3Hnzp3Y3d614sfVWN1DTk5extnZoZTmnz97GkeHJ/HWW2/Hjeu3XI+6BPX2OJ49fSQhup3NtTg+eB6ffvyh7M3F2XHEdKJAhYkRPVk9yanHN0hZ71rBjgUIq32dA3o5b2J75NpLBo7qfal1BByAEZI1y6wbO/MI2UHbzppP6ObpU0iUMAPmWofyTxKYWFu3Y2qWj2vkHRSZUqpscLa1dNqYsivq1WmJthJLy8M4u4A2PIhrt98WALC0shYvX76ITz78dUxUm09mkjrzgcRYr9+8E2+/935MAGIXltz3HOf/chQbch5X4+jFk3h478t4+fRRHB2+UGuv4Qr+kJW/DWxYO6cYJdkIqKNS9+wVM+FKBpixIfNEsGY7CrV9RUEVv1M0YN5T6teiYJPFXVfAWoGsgrTsCqJsWHYk4NlgPDBG7Ef9jmqjbbzJulqY1FlQ1kHZEIvdOdAsfYL6THV04vP1DASQh4cHsiNoVdABAHvB95zJRA9lIBCxdBIIQPmvbFzV75+e01/8QoHAxfkoJiPOSMADxMhguZhGXErbzjhbeA/bQ4DEl8ZvchkrorUvqgSggibehX3srDEK6QT9zhbzfVTNtze3NS8IMiqA097AoJKNJ5jMFnzq2MJ+MNNAfeMFXFvfwb6+qfYuPzCwQ6BGAM5zM06MfT1DzWlR/dmnZjRgK4r+7baEYA20j2TdkI09ODgIMpMC5PWOqMez5vGV3dWGR9nctGAdz6U2h1kH7nM+zyu6R2QW3WAT5RjnnSI85R5Fn0coDhZIzSfzwjsCYpbQn88nbIHPNtgjvD82n70JM2xKcC9wkDKMsxidX6kEgKy4dDsEbFx1wJhb2JrlMBrTucTrQeeo2ESm+9daFQihEipr8tTcFOAGYMP3eGbWPmuIvVIdCwj6CFZ/8IMfxPvvfxCffvpZ/O5ffhcr6InAziOYlM8Gq87/IWzrMx82CWf2VmxtWwSY7zNuk5E1VxTP4Iuoi5CTHQXssU4lCpkiotqTi4vSIOC9qv1o59OlTgdrS6D/utln1RmLdcYa4ndL14GSh7InYqbQopCOGQT3aSPwg/gczyf7dTWVloZ1KEJthqvMqdTxffZYnNV1BS4nBATGP+Y9VT6DcJ9KG5PtyxmdrO5qnSz7lUkPziLGTKW42apTHXX40NWV5gRmRrUcPTx8Kf+s9hpAH1+A8rAv0GaRb5XnjfVcXKbA87KtENFFt+j45EzvojO0Wutm96cOdP/3//HvOgBAGZYGMazF1wYhrjGpqNGOkA/Lqnwtx3tOgK4ymQ0AUJ56wQizYIMdwxZVsdG3c6qMQAorMKuvBiG9SF0FAvOBq41QUXhfFS1jPFoAoJyzzqkrGlSTpS3UUOSmZBVUcKI5L4pvoq4VLMw/40yg12TW6/rlPOK8zz9X97OGBdAGMTVW+rMrz3g1e8/veBM2Qcd8pnaOMl3vUVS2Fqzogqe21VXWrveBWh+8tg5vG8gXANBTdWyMWoPZvu/rrqN3z+x/C1RV/XgFf7X+6vp1D4953+qru19T7lJjUb9rQ9CrdM+PxzwA0P685lT0uubQLnVnO/YkRYuBYQCFexPAb6yvxsGLJ/Hx734Tjx98G4cvn8EVj/2dPVGEVtbW47s//KPYv3knYmkYlK7CArCTDG/HAmwEdyDcovyJh22H/tXAukdx2/dq51FzngHn/LvXemiv29mh7n5mAdT61/5KBkB9r917HsNZUcqi0teewIFpQaDW9rXrSH3g1YLNoKjYCDgwTSBTjnOtk3pHgzcFEBVDxKUt2c2tEfsS0qAxFu6Vbee8Dp0xK3BQzjX0sMWIjbWlePn46/jwF38dj+5+EqODp9IAwBE4PjmO8dT1YMuLeain/kuBuByQHKIE8HJg6LWb6sZ2thxM1vpgjbhOOzP6EzuuIPF82eG13ZbjWarkKg8IAQDSlwhnUQisdFijWJwiV96zEWvrazqEeS6e6fTsRIemMhjDFZVFufJsMYbqL0/W34OL2KJGjKB4sBZLg82YTJfjcmE5Rpdo3NMLHmrhciwur8dguBt33vlevPP+D2Nze9/oORmaJTNTBMngmKvW3mBit8eVzaqSmF7MrLW/ZXsqi6B1XzTEBlSYt49aoylmZRaAuzrIZjf31JpLm62zPUU9qxafn+OYkIX+6u5XcirfefttO8Zk7jaG8fTJg/j884/iyaP78d67b8fW5payiSsra3F0AqtiMXZ2NoIKpIXpKJYWLuPoxdM4ePooPv3dv8TLJ49icnGWdF2bDQIt6JUV7Cjzl1kuzz9q/K4F7Rz+zFJLA+JqEoiWyVEbj7VmYLeQuRXDAOX0U7KjbmcFIIDjBb259o7GQ4KXsOiyRIXAuavHdSKETHSphldgxrrjS6U3WfIjpzpBf8S4CLxWhuuxtLwahyejuBgvxPU33om3v/O9GK5vxdNnT+K3v/55XE1GqoN/440344033orBcD0WB6uxvLIeWzvXxMriWIHKfELQenoUy3EZzx+j3/Df4vD5Y9ln2BXU/7POCZrYTnRfUDJHFFdT7BVoqZ3VOKhntw20LS22SOkCqMRHIILV2Qnk2GsCJNRH3CUcVYMtWuzqMIXcnJxRNnvi+n2VAKgefSQGAOr5PJ/qjxXk0nYNwA674LNSAKNU5unHbQaBzjZqWclYZwcYs6PcZ5vPVHAIAEBdN+9MWQ8sBvbIkyePlV1Whn3g7Ct2j/Wwt7/rOvjM2Olsod99lhth+smEnp2gl0BmDVuFaKq70ZS4GetDgbLU0h1oVcmLxiYTGIgAitFCq8j0Z3VOLGIPLc5IsMJ7I/BGSzZl+PV8pT+DDQWQYZ59FpmtgtCizxeCdDrP+Px2KYVtuAO7Arb2dnfV0YJrUN7D+GFzGBsFx0n/5tkIstCJsF5KMZrc2m88uXAmfn9PJUKHR0cKpFxK5ZZkYprJLiOWSHZ0JdbWLWioYFFUcbfRtABe7T2XPBZTjeDfGg7OclvU0gCgW4eati7Ah0w32gcpWmmbaZ/F55zPIUAhRAABAFbXNrQOAdUomXzx4ihOjwkwM1EqW2obW/PsunLrahj8WpA9IXbxPanjT0AgWQg8A/3b24SIMu4J2BRAyn04h/k3ICXHxgnCkuNJ3Lp1O27fvh0P7j+Mr+7eld0DbOKEUKtUdG7Wyehz9tpWctayXlUnv7negRDsdbR6JDooETsIBKmdoD3jVr48x3wdfFsmKKBHmevqYGZGOCV81SmjsuvF8pbOhLq1sG7OxdbADtmP4Pw1MCxB2CE0dzRrKFVzRl/rJ+M4xXIw3rLVXgX92EaDY2Tg7SMSTJMggSUDOMi8G3CwkLG00vDDG2FNM448Phax5PcNqlRJkYCOVVoVjiT4ynkFS4VnZ1+dn58KKKrzEBsn2wvDTQCAr+kvMyTsz2QSgBJHEiACIWmfa4YdtgNhQJde2peUf/rnf/H36gKgi7SBWaJsbdatDVK74KLpk51P1dHz67qdE99lJj0pcmDI0mRgNB/ktc57GalC6hWgqc+hW3/V8/tw74Os9pnbzJ6v7fRap0TZ0I3rmdtgoB0jHTpZtyoHoxgJ1aqp2azl+PsQcQuZchQLcLExbunzNZqz358HAAhYZgL6nMP2nvX3+cyUAlOrSM0EcO2Y1XvNB2J1TzsA6VTnpqyDojZfOzftGtHv6fDqWRw15239Z12nAl8sne/pvtIlJFXPXe/Zjmk/mv06592liFqt3l7DPGiBjFdBgXyOyqDOaV3U/ds/a9+0c10gSe21elY556/oRcyCHcyd6q0ShCKDbSOU35cgxWVQ9nX389/H3c8/jsUYK2t08OJ5rCwO4tbtO3Hnnffij/7k38ZgfTs4xydTVevqUFHdXdYUlsBbOSo4kLU35+0I7/E6AKl9PyK19jPza68dp1pz5XCb+jgLqLQAQO23WTvUlyz4+70YoOa30Y7g3zX/3b3TvlAbrMNdyCp9eFWB3dXm9/e0hkqV7Hf7KAEAOeOJPutzl9gIyV519oWApERkOHirxY6Cbsv5ztTG0eJna2MlTl4+iI9/8/fx4IuP4+DhN7GxvBgLl5fKkEySAudMmSmGtb5xnPg7f3LY8lVCX7UmlZHoHBgyfqDMFsjj+4xJIf78ftErFSyoJi9rxBJEcKslOxXql6vWSTAJAADIHLutnBT+EXdL547nJ3uNA0lwY4qfHfKlhWW1BVOd6BJcYgM1WGDZtSXUqXecoUUgh12zPIiz0ZVAsOXhTgzWr8f2/ltx+53vx96123KcRXVVSQzCRVaN10rK860DDas7Ru5N7+/eXtch7pzx/Lrsz7Q6K8rpqX+zsAQ4lRisRChxcJxVcr1s3wqVz/f2JFt7pSAfy0hnEfTzVaiigFvUBB/Ft19/Hg8f3o3J6CzeefNNOc1kvY5PR3F0No69/f3Y39uO5UVASFoznsWzh/fi8b2v48FXX8bBsyek5Ts9B8Yf54rnU31zAumlWl4AgMeKJZ6snK5ci/WFMzPSWiJAxWklaFEwp3fm2U9SZNYtEnHQGC/Xp9rRL6YLmbtiohQFlTVZmbrWSW/9EgJSu2LlhhQDyI4kAADrbDShS8V67N96Kza292N5uB6PnzyJLz7/Q7bn2hYb6+atO3F2Po7Dk/OYTJfixu0349mLA4krbhKsXI1jdHYSl6PTePD153H/S0p7XojhNVheFACAUzimZRWBn4Is1qrPWajWKlvINne0tiSLxP6VrW3YKPbRpg7YVFO9IVG1AgCqhteZyL6WHJtBYEiAozpq0dlHmnMnRZzNhw7OtRknZ7xcIgPAR60846xAIFld1a6L9/BaxRa6PhmHXWtFVPmhOoOoa8kCmdrjODo8cEnIrls1YkcePnqgjDE2w2e0bRd2j88BCrCueC61vqNmWKwKsrmjOD+7EAV8POKcAGhEhLCy/waWHCA7q+syCz+ng18Z+wQzKoHhYITPqRXqqgNZMV9yHrGrMLkMAHgtU57Hf5QA0KUD30YZcbLnk0sJFuJswVJg75oS7PNPbI8UqiPbiz/OGImurXKFY9VxqzQihSErC80zAhCggYAivWxvsTM1qpSBbcTu3k48e/5crBeXYbljg2uTzehZXCRTO5QA61Dr2Rl4/qPWmnWlPvDH7Gsn50qoVr6G2A5k4h0UOvi3f6EysiXo/msqbeDd0Ttg/hkfhCcZV2lICIgpbYwQ6COfSvUpBO5TAQBHh2dxdIANsp0AxKuuOTwPa9zsJpdKFHCi58q1YMq9dSGKRc3nYcNo32Q7TulaaOG46NJnjLwEgeF0imAPoE8BAIDw297efjx58jQeP3wkQASbTs05rWA5T7e2NmJjfRCj8bnOUNapkwpum0rHD8YEO4k4JPfnOSvjLUp6dn6oeWJc+Z1aTxXIV1xW88I7VFmgbYcDa2f3DSoos6+OEohHWmMGIIakQiXTrAFAFh4VfoBaB8mcGR5XMzLst0wU/Ivlkt0V2BOsW94Ne0mQDEOG3cg5Wgwo5p7nAJgE5C0hUtiGBsVcnlC+rNsomk3D8wng4B3zPWvv8++dbcoiSlsGJqTLBHgmdZOB8QHrALBEwK79JO0bMTCtAcCzOfvvNrYKrxFFTf0Cvmf2vPc8e2+h2gBWkFbBSJspa4PJ9vCrwKx+XsFNH8T1FPiSy29/n6fDCGBw2iCwfwY7QX5Jo0vcq2pJFbgqu2OaYE10G3BWAFuOfAUF3ecbiv58sFG/2z5zBQJMgP/LTFCrHN70RK6grhZsGaQKCitjqA2SKsIV6LbBR//5nmKs73UKDulOvgYAqICrDTDL4a/71viXg1hj2Ok/NiyHFkhpA6Yap3JQ54GY+UBY9xB9zYj+7L1ngY8uaMwHqnGsLBL/rgzlzLjN11635SLa5j545wGOQrLrZ/y8fb9aR2XgO0Ak1T7b69Wz1+8UYGJnyIdUG/h2Y98IMvbX6+e/MrD9mnRtPg6xnKE0EtSKXo3O4vToWVwcP4vR2UF88YeP4sWzp7G+tiUdgO/9+I/j1p334vB8HKejK2VBp6JKZ3iSfbr97Fl/r1oqs3QKBKh3LGALhL8LWJqB6N4n900bYLdAQs1ljb/moFPrziKeBAA1jk0XgNrj7TrErrXrzQJNPVJcDIr63Tq4ytbpvaCB6bDiwE+6daePYDCtXyt2iDwnXuual2w/qax3NQUAdNHw+hqVVZf2wvTSYkaji/jm668VDOzu7sZgbV31qHUAq2QHGu3VKBYmJ3Hviw/jV//4X+P5N3djG6cKwIj+1pcjz50oitUmx4AH72Yn3v2L632wu6IDdpl8H24cdqbgehwvRq71tyggTpUPKg5l71MHqJqXdGpEW9fz5MFN7a1YBw4UcUTFBMAphh6Z/cGZA+rnEJsjc7RI72nOhSmHNAJ0OG/OegIQxKLnS8J+k2lsrm/r4ETZHAbHMuUFg2GMLhdjZWM/VrZux/L6jbjx5vclFBhBDeRF4MKZ9WHHUBn8pvSkm/9GgNXnyyxga+5Ab+t6u9KXrdV+eMVOlK3P3++o/00JX2t7KjPV7bXsolHUdtHQB0PVUp9TWnFyGF98/vu4980XMb44jL0dqMf0JcazwBFeEGB47dr12N3ZiIuzo3h4/6s4fvksxpQDPHoQx4cvtGZBZDbX1+SoEZg/e/pEtEzWMAOHE1rtkHBi+E9BOa3KcowEZlwRcLMmp8paEYQR6CH6qNpVqOMDKMloQ5wp8Pf6dNBb9fuqdU4RWdbSYNmMEtlhQKKmfr0trygtAJ3RS4um/motwiIw0ld7kaBhZbgmAOB8dKVWk5u718lzxtnFpbpS4Lx/5/0PlNmiIwDO57f3HsbB8WncuHUn9m/ejrtffaMuAO+8/VZc39+Jy9G5tBW+/vyTeHT30xifHYnhBb0XEEACV6XMn1TY6jdPZk810cp2ocS+HMNVs2S0ZiuzlkyRCtZxhBlfaOEEzNgB7qEuEWovZR+NvVo1yVK+p+UiStcwBkpwLcf2xfOXyhwzz9zflG8L+wIAqGRgjNM+UfeSocTwvF8YYwKshWQflAAmn+eZyZhhLxGoZM19/dVd2Q+y/wjS4Tg9fPhANoZrOkPnMSCbStCKPVAryQymFYxl0gdAAAr48eG5WgEuDwjSWWOu/2coCwBgXQGUW1wuSxdzY46VlRuLtWRf133Iy54CQlTQXSCMMpnZrcT6IwYjXcuNXTW7sRgAotmr5d4gnj9/GaMLaPcOltQeVAwYg7S8I/54S9dmHthLPr/6smAJwmZwxj4AZFDwRBthuhUka4KxXIWBeMB8u96b64gFQIIBoUDpPizGzu5G7OyiWu4WodWyVK0KV1bN+Dp1G0h9VQyR7em4Pr/HO1mIlNKM0yxPWZPQXLHSKEcgsOWLThlVnqEzP+nvvoep4awxxP+gVzO/h0dncfjiXCCQ1nxSw8unq9p1LuEk4WWn58C5X2CThe9oM2iRP+a5rsVnDEiYueBz1EkZlR9eLQi8ABSnVd3Z+XmcouMixsJ6HB4cxvHRsSwo7D8yzld0+bi6it2dzVhfW5btVTcMumLkGeu9SzeITT2nyiOSrSHtDwlDOite+krl1xbzot5FWgDZEYh4RcwQzeOpGDjlE5X2j4F/d/oocAR7I3BKOiMbLtvIEoBq28kcVPLCSQOXIhlk4oy5EPOs2hSr7AJmVGpiMKeUqcimJ7tQHSos6NZ1TCkWrtaNup44yy4AOUtVir2Cb8LYC1Bi71THKJhBC+4EQJvK6r5gYMFtUWU30j6waTiX1ZVDwKwZXLwnc43NolRBAIRAHNrlcgZeZNt3Q0fVHrHaLi/8b//XP03LWZn9M6n9TWa7dcwrYGmdl3Ka22CmDtVX+uVlQFnB/QwAkNnzujYLS45piuyMqGlSBifpvE0JQJd9yax0BfHzIEa9qw7r9Nzaz1QQ1gZy5TjV+1Xg0Ad/SfNMBLecZzvzr2oV+Fl7lfNSB626+zZgb5+tHAyNTxqoVg2/nZN6hu5aSf0oZ7J9l26u8nDCSDngms1OtYcwAdN88NY+d41jOaKvzAOOdIPU9uuqp9LOBOcNAKBny7rMMpQ11r5flaq83sl2CUAjz54P6fv1rIh65loz9U7tfukDvtkuGu3vVCDVAgBtYDu/1rhPBas1fi1l3dT7qim2YwEAwLlaLBOMDNnKlYVJXF4cxvnR0/jkX34ZX3/+ex3eaxs78da734sbd96NjZ3rsTjciMXhuoJ/aexq+k2rLEti0Mqte6onao1RvQ/72mho36ay3qFdE8Kx5xhI7b/ruu2aqsPTAEivNir7k+uj5nB+zoqS19uqWQCgxCXrPeafrQgCPrQs+CRqXlNOMvv8zmIWdb/sEw6ond2kYmlQKoj0GrJTjrGnb+9VDAeLcf+br+IPH38kJfCbN2/F3o1bsbm1I0ojDgT1ia7Fn8bywiju3/04fvnT/xLf/uHjGE6vYpWMtQLgkTLhAGgix3fiqQaOOCBUV5h2ugC2lgng1oFJHe5AFLQFnDEsJfGabzuIDhjKRkHT5XsWXGNNuQOAMvWXtCA7yeyK++cSMFlcis8NFejjnC4sXamFHSufa+EYKZtz6UC6q4nNdYmTTbCLGDr3Go2twqsggzZAOPVru7G0dSM29t+ON979SezffC+urgZmMGSvXhgArwMAZuydMptmm+VwdjazANx5u+i93dutds903y+GTd6s1pKz0a+2QC07XbafXyMD7EezzVsMsxlwPEbnJ/HtN1/GxdlBxCWAwEGsDpakXL+0QCZkEEtDsnVDrc3jgxfx5ed/iIMXT1WGgsgU9FKczg2Cx/3dGCxEPLp/Lz79+CM5w9duXDe1+gIth9MMSBA7Q7HalEqrTrsEZWVlWfTg8dh0X7Axsr1VM+txZE85yyXV6xRRM2Og6j9t953d815mXHAwCT7ZA9T+cr1yxlV7ib4GtenUWwq4MIOMe8qxZK2xdsVQdJaFNXg1pTxlI5aGG3F6Tq05at3r8cOf/EncefNtZWehnx4eHMdnX9xV7f93v//D2Lt+I7744ksFuz/8wfc0jjAxAGfu3f00vv79h3FxdKDAX5lmnMLs/65goQGYHaD7P4AKMvkE/+ybOuKZ+0oOAKxQb45qO0JejOPbb78t0IBgDirq0iJgCyUk0PuTTZfsE/bSzNhlogeaNL/DdWmfx/iRbaTzhujaOM3SWhjFKdTjpSXR3gFJSniZZ0TD5oTghvsRzBKoKHCgztkgwPvvvSe1888++zROT46zu8euAvKHjx4qCHFmzlRjvlQbvrMdg+FA2f5sxJ2+BqxD9+DmnH1474k6GUC3DcqHKAcQQ9G19QShympmQC5bl6A4AQoq3gQ21FRXMkGiiBnwVXtU+0WACll/HBYSA+x1aQECn/ZnKPkDCCjFe6n0LyyLuv7oEdo/tGw0AND6E+VXajyhaqOynsEe44I9d52zE3bsg9XhqtgBgDklLgYQUjXQHs9NMRmev3jet1nEPqSo3fo6/c4d+G9ururZYWbqfE8AlSCrAEGE3TiH9LxZJqzkoFgAgArFpujBeHeCKcFsl1Gq/l6+ugVBWWfSAMnES3d9CRteaa9rlqS2DhB8Fc+fHsfpiYPVGrMqGzbDyKCPS0nMdMGGlD/js4m5saaJtHXSDvGzGf894xTpZWhurgRwC7CnjnwwyDKLY9HWOR8lRMoYWbHI45ndE7Y211QCcHllkN3nhxMSRS/n2ctn0bNCj5eYp/e6WADJHiy7wfOwPvQuqPvTzk4ZbF8Xj435I6NfHYgKPCzdAfsgZr/wVcF1ew4quB9amNLdQayazxd7ir3NmlkdUjJogNZaSuwVC1bic3n+PV4AyrCtKJ2qlug8C4kS+2RmhhT13m1qzUJmrMy4KVCtfI+E+atMV2WDEQPtoYHbjArQqPWiOgTtL5UlsE5VmuqON6xv7DxjyD0BkLCPtpkWZzTDxO9bYresBcYE34BuM1qD/+v/+Y8CANqg3YNsp7AWQOuAtwFfOXJtIDPj/FQ2rHUwm4Cyakf6AHnWGa17abHNBYpdVr0RmqvFOu/413PK6WnqxU0H7IOQNgjTDwoZLydrTtSu/bwWSC3zZCTUtU1vmy1VqH/X82gMm7Z2MwBAMg76wCVrwZO+L4OWdPH29+QE5O9WGF+1RO1Y1Fi2zygDmPWQrYMqw9SNw6tK9l2Q04xZrYmZd9LGNrqp4CW7O/h5+3r5+l2N5XyWLce1jE/7nH6OPhvbzrPXlbPZs1+zAXy7vsv4tHMwP//z66ed23aPlNP9un3TggntevYzt2vVGXDewygsz24UHsqhjAPo69I0Lk5exv27v49nD+7Gy6f3IsZkZK6U5bxcWI1bb74Xb7zzQWzsXo8pjj31TOkAKGhRtYYpoj4kkqakEpRecK8y9rx3MTpmA5l+D8i2FKW+YWa09qPsUq3hmgMFjEnra+evavm8DmYV/X2t/nu2b7MAABmtWkPtXNacVNcMr4s8VjUpSc/rsbJ8LAdWDFkd5vrd1L6ooK2LDAvByBp/ze3lSP294/I/+ryGAAAgAElEQVQi/uXXP4tvv/4iFumxPBzGrTfeies3b4uGzSFGmyKrTW+oE8CzB1/G3/zn/yc+++1vYkgfXGV4tfP1P7Jywh3m7FWP2vcsrAJ1Wnqeqal9K0/2cJepX4ECu9qxe0zNd5ajAmGytbo36zWhWJ8Fvi4BW1EDTVd1/SbOGv2rAQAIfKjxH66B9CcAQaPmpJALvZfAlOv8cF6gwK5DdTf+HxcjKI5Q+mmnsxxXBNCrW7G8dT3W99+Ka3e+H/u33o/N7VtxdbUUl5mh0OdLDHfOlLTrvgd3mxKkxp61dstr7fUCtjNnVQMA6HcKCJ9hFMzavxYEkG1yckNf3sc4iBBOQBFxkMexFKM4P34en//hd7G2shy3rl9Xr2WouNR241MOl5fi4vQ0Ht2/r0zL9s5OLK0MYri5li2mVmJ7Yy2WL8fx+N438fE//0Ygyu7+vkQcVYNKVn7R6v8rrNNlamNdY3x0eCz6pqjBqtd2m6qr8aTLEpWwU1Eut7c25URWQK6fZ092xltBpPqom2rL2iBrRv9vfk77OMbLTiiCayfOEA+9pmXjcGhhF0ycQZM4k4JDZ8TpI01wOFxdi9X1LQn8nV0QsIUEVxEFRIwSavZ4wg5YjpcHJ7F77UZ88N3vCxh48dwU/7ffuhPPnjyKhw++1diNTg7iy49+ExfHB86qZQeECsTlhKdzTuChgI5AJEEKxlPt1zZ6kTnsLJR++WWLDryZ5ydPnmgc3n33HV3n+Ytnol+bYkuZgLOyFoYzO0K97LNUR8ypVH0vO4KCORk3nhNmAeUFYm5cnMsuqa6c1p3sdei8A2fFKliBpXJ8eKT7odJeYLSU06HcLi3Hztamam0fPriv8bl1i/aeu3F8ehzf3run+1HSQkBVDEIyjFvbWwpa3R7yMhakneB6cmerUQBfEQDw/NmBygAEvrsYt7dvKYjY6sNUZysCE0AM6M0AALZ7fYZdWdh1rzUDrSnWh07KisukCN6ckQRwwmbAqnVZAMGFVOkFKAzi7HwU9769r7VWIolV9tD6y3XGlm/CvxlTZ17dWUF+XLj1MME/IIBKDWC9KCtqAUnOAoIy7OTh0WEyFXz+cc/R+XlsbKzG3t5O7O1vx+oqgopoPZi5pRKcThPBfiEALMCMdGQywC6WmNZHZkqdgPBc8XPu6eCV8ycV7HNNSkw8g9by2TogTCKXgHaIyCaLixKOyYIYAEdHZ10JTAW/ZWc7H7NU61OvgeesM5D1opK6DLar+9b/R9h7LVl2JVlifrWMuKFTIgUKolCoaVSz2d3kcGhG8Ux+BmeaPzTd/8AnztO0GacVS6C6gIJGIhNIrUKrqyVtreV+zr43s4YBg2VmxI0jtvDtvnz5cn1Gz8mzxBkYADy5FmcLljHgMwjoALhBYwEBbJT1Yj2RYc2W1TMrUixaXS4ajSoBgOlMiv28ZpzF3os+Eqhx7ug6ijVU7pH77TpFxMgO+4qfI5Bl5wZnj5LuPp5IoX+lXE1jD3HVJhlitKFuS3F1zB/AUHwOXTkCMECZCn4GsAlr/uTkxA4ODrgeyYbw9sW5ZpSYjQHW4XPwJyZjiINessRjqTQ6STIT8GaHkqil11rmPE48MHf/F11RmChB0A7QxHWioF8DgBo6O+hUAzBPfpX8FATynHe8M36P7Vrxb2kQYY9TR2AsAAigJZ6XLCW8V4hq+59wK6XVAVCkzJIRPjE0AFKHO3d6lx2HlShpiYqVOi+rn8uMSUohT2rOpSDsqtCZE5J7UmkwFNdKgyoetqlafQIuRPC0GojEv2ODvel8LVPC05bysbFjQ0SAEsH/akAXTn+eZclHaPWzafCdOnpemJchcWkGJ2vx5M4gD1/PxoWTkgY0DOCyGvpYuLkQTDxd/G6KQMb45zXY2vC5sXszeFo9WFbXChxNzgPFOfL2jmkXinRc0pIH3ted1xSsStfM2wLs9B2zzEeWbUv6V0Z2NtFmyMclxPiWAYPVOcznfzUyXO5MkT7T6pilwEOwGrI5dQaD2nOKpsS6T0fHkSCHKNezhz/Yj99/aYPzA9taq1qtBOZF2UqNDbZDe/f9j23vxm2bF6s2mMwIAKTlHwiMudYIOcC8uIPLwDYHEDNQLhE7irXMPcKseSIQ6I5NzFOAU2+zKSl4FMG7Aqt8LNULXgJDucOUtpTMGQlatznFnddMAIDUEQpbkop4cqydQJKL8S1HgcGgWGUARJtQGGbaMyEE+dh4Vhbzh1Y99UrRiouR/f7X/2Cvnz+0cf+CmSu0C2s227a1vUMmwHgyt2a7bbt7OwzeDl48sk//5b/Y68cPrQF6fRm1sYj60Pt85j2YlYUPMDRqx8OW4M9whpayAWRf5KUNqmPTHqZqdl2CYPh3UDZxHbYVQzs2L//ioUfyg8YO94DTTTVmLyUQEwZrVrofOICRncSBTaGdijGbSTvCIB+hmWeA5JP7OyL7iAMVDACURCD7V2SmOmjhCDRKoMUiWFuUrLp+xYrNPdu78aG9//O/sHpzwwY9UJeR2VPLTXXg0POngX84UPE9BITp/v7/YwD8KfvJveQZovRMwv0jc6E9tKo5kIM9vLaPTThvSgBpn6P9Z6U0t8JsZJPBqb148pPVywWrlgr2+OEjOz48pKM+GQ+RRrLJcGSjwcjWISC2t2czZLyQ3dtYtzHKQoZdWwz7dr7/yg5fPLU1tH2q1qzbB+0S9bIL1l1jXGtVMAvQU77OUg3QdfEF2nqvdylNBzjELpDE2k/WdipAY8/6ne2Mlq8MEtSTkTkNyuWUpR/4otDVeKxMcwv11VK6z+avqFpysA8ReMGpxWxPwTSoipKNn3F/ILtOkEkCgqp5VgazUAJNEw703GrNdZuXGzYYQ6yvYJV629rrO1att+3GO3dte3vPhoOhdaHC3ru06Xhor18+M2h8NOpVuzjet5cP79moJ1vAYA7dMKJFFUohuB9nLJvBz0PgDNMO1kWpUqTieiiTYxxJBYcDSnE+gBMDMgDwbugtDjCBlH5n00QXAAR7Wue5UC0c02hjpoBQ1GF84R4AFwIAQNYd1wQAAPYFWB8ATih0y84PAmvh0GPdErQZKcMaNbAAYyBcutXpMOA5PzmxS6iQDwdUCt/e3iQAcNG9sEePHtIGrq+Bcu60eq/RBYiK7CLWI4JNUv/LasOF62KPAHzsX47s+OgMeroErCgi7q1kdd45k4vZe2XQpZiP0pUKmROkxc8FfKW+WgAAIR4Y44rxhEgnQYupuhgAgMbQg+nEDhikEisrHd0lBsORvX51QGYFxS1J/ZfNoo33hF/uoSrg0piLEYbrxReV+efGIJQsLHaKQHAkNXf65Z5xxbkJAM1phGIPSuOQ9hcsFAABsOEs8SmqbjrOIgJIBONUE66zqUDgDQAws/neHx3AT5xZ8ezwEyh66b3fMx8xzl+2x9B1w4dAcEp/xsUKUUNNv4L1+mazycK6F2MyKiLbHb4QM7i1qo8fziwqpGYAFtd/AOGuo4XyNmTxw8cMUdcQzcO7sDWu+9xYK1GDD4AMdg2MJgTImR+EEguW+JHP6fr2aukHvZBKBUEj5k7+EvYDW+o6C2DVt0drPSV5vEbdW/tqrUm3IDq3RPJRgavOZSZtnCEFllmcmfyMg7K4PloCoqwB6ycvu8o7AuCzKBmKzDlLPxZz7m2sU3QeePXqlZfiSGQxgJRIxoY/KT0iHYTYm9gn9IVcp4j+mZ+1LNfBPgb70P1Z/E7ElLBVAMKYCJkAsJYPpDjVBdXBROB6xflasA2wjdBJYzoh6AGWz/n5Ba8B8GxMnRS0AsTcI/uPIF/7h6UZXioRcTHGTV1ptJ7wPFgTYX/xM9g3xibQAIgNnQf/uQmIjZKjVal5yDN/qdOjTywH8UFVp1OeAADcuEnrtnTByZlaVu0OB4uBtxuuePGYpHBcM6c9YTLQQXpDmTkPzuL+6VisjksaePI5nBqTBptBrUodwrcFdulovm385VFqNONwSJ8RT07neAUAiPdcvX7UqoZx5nHli4WOd8LU+JOBKO6WAS352MU1w5isBsOrz8Kx84x2bH6oO8eY4XvpgROfj+toHnT/NNBeGp+VDhFvOtQxrm/2f88OiTcAgKRswymn8c5xmOb7JoLT5X2T7Rf/djr3AWjFtVZ+Mxuf+HkafIQKqQKxmVUrJdbm7r94wsARJQCN8sIWY2ReyraotNib+r0PP2ars0W5bkPvd0salK8HlHrAcIYhC0objpQ0ANF7uMhnwgyItZuCU/F7WWDvWbU4FGL/xlhGQJ/vs4i+tRzx/aV2pCE0tySwltPvwk7Fgcs1lHTVSJ8vBQDy9am+qnxnZwC8jVESJQD4PToUzJJFsC/1eHhSYlaoo4q6JGm8UcJRK5s1qwv74ZvP7OnD7ziX5YLodXhuodwtmy/K1myt2fpGRxTuxw/s9OCVzYdDq2KfO5UMhw0ygBJsUjY0zZhwLDMBpbzDRtgLjYfop3gn1eohU5LXMIYwoBgqynDh99jJxZ1gjDEO1AjQOZTuILBu0sXFCPJQ3VpOIZwr1InjcGOGoCjaK36Od2JdspevqE1O1P6DEomzQ1kRuCZsn6VaFKfeKoMBFkB3NLVSa9PGhbZtX/vAfvWX/zO1ACDUps43AgDifIvzINZIjGmsf+Y3EjA8BQBin2vP5aBWakvS8c868Kw47ikEFay5FDR2A8JxCGc6DwT0fFh1ZIpMEdwPrDQf2qh3YsPumT1//NCePnpELQk4kINej4EMQBHQf/eu3rCN3V0bI+uwmNv1mzftsntul+g8MurZ8avnNr48s93tLRuNp+p3TjVnP0ug4l1vWau1Rq0B+ADqOrGwbvfCzs5PTELSAACMVG+KVU3h/KreF3XHUFeO1lZq26jSEwa7LjY1mqg1JWpnMUYIeEkF9lpOZgtdKA10cziaEG1CkAkGDQJs1A/D08Saoy0zZMRFz7x69QqdMAkxKaskkNNsMjebFevWHc6tUG3Z5s4N271+x9Y6e7Z35abVak2bDIf24Ifv7Ydvv7Jxv2slm9n2JrodFG3/5RM7O3xh42GXtaXMlibrBs+CvRUii6IYawwExI0YeDUaoOgqS6rWe6JWwyklLRaB4+t9Pj8cbGV3QTWVlkZkaSV0JicX746/R10u7hngYLRGQwAJcAHflzjbmrfDGjKQIROkhpa0ahOqFo3hE4jiis+sra1b30ED3BtK/1f2dm06GtmLJ0+sd3FBhgqothsb69bZWLfTs1P78eGPvCbWDgAd2Np4F2xoAABqG1qwchVdQRRIkUKM95vMbTyY2+nxuU0nyNQKABAeIUCGNhBU9kqZLAewS5DxB6CCsUPmH2tFpWcSCY1zKQAA2syF5g5AE0CVrU0o9ON7YM3IDgdtG2sgNCDYQrCKbKVZfzCyk+NTV94XjTwAcK4Hbx0Jm4FgNOwIzyHYeNb85+3BwRTpXQK8096JnvX8/chaB0upVLBev2+TyYggbpShIPWDjip4h3K5SAFAAGzSGjAyB4JSj3Fh3bYHUzxPMTYecMl6qH1qnJ0MVgnAKQCLuvTYAwhGGUTTlkd2X2sV65N7qChQEusQ+xg2DmsYQN5ogM9JZwC0c4wzzkL8j/V8dn4moMrV3PE8eAdlZMeOhwioxl4N1g73UdDNfSwBBJDFg/cF0OdBK89QL8sAkw5rmraG2X7vUEPwAmtU2kINBKZoDV1ChlmtbXl2LrTXMqFcB1vkawocRmlQ+ExgsAQbQJn/5QQag1AHJ3GBANC0xgGi+XmTlENHKQXmC0kEZNHlIxYFiHZ7slUoBWTplViH2GtoOYnxRXmBhCslOkrWUMJ0D90bBNtxbfgSEspzXQNnCJBG7zpl6DjEUrCMBSPRTnzxjPUkXNhX/MkSCAbv8lMBULELFOxjqcBEBOYf47ixucnPn19c0r6BbQZmGW6C/YHyHpSEAvNTGYL8RTwPGXRoE+oiifge7DfONpRbKUbKE+acgX//t59m/kLqyIczkv+5TGGPz646PHkgk7ghWeGjNiyDJYcwAl3RAsv7F8d9Y0HFdbNgwVdk9OEO4Z5ACiNYiIkJxykN0sMp40AkgeKbQeKqsJeUt4MGT2PjCz8fFznNQsvyBRJ/T4OL/F2XSwTwGQX3kRvLnzN79hCKS7JB6f1yB0/fxfizjCSh/AYAEE4/FlsakMbcBF05exrPMKX3S9kVsWni999cUzmlP+7H9k4uPIbPk7qVcFS53pIyiwAA0iAxXcfxDOl6TZ8jZwC8SRdP5yXNXHPNBvXAkfd0La067Hr+5ZrebI2Rd6s7xXtSwsd7rK6uDdH8/ahj4KYMNuu6PGDEoQ4jpho61H0tWAYAEODw5WM7O3xlvYsTtnZBuzO0pLr+zh3bvnrDSrWmWblmrfVNayDD6rVe8ZBB8VSNY+4kpOOrv6fvlHa3WGZCpPaDv+GiPjGeabCU7unUmPPZOA95aUo+BxzZbHxTTQLdwztzBEjISDD/XroP+HcvOdH1Re3nHbJ2fHmGVzbFy6nI0MjXcwAAeRCnA1oHr5wRKA6DNleHY2ATa9UL1j15Yfe//dy+++pTW0y6ttYEvUwUMSvgIEGLoTodlV73guBPFa2kkF2AMwDK/GRivaFUfXkoIyPv5UN4xhRoocNE1B5ocp7VUWYGIIH6fIeoDA6rEJZioDABeq21LTQ8z+Dg2hTyYumTOwJwBt2W4dqkoqNTMeuLC6ICwya4GJda/qn3NdaA7EVRLamQ0WEHAGRguLgY2JAtg9ZNFNaBcz23IvtQ4zCXQBF/WihYD1mKctMmxTXbuv6BffKX/4vdfu9jm1rRLnt9b2nkkxyAl/8ufp/nUUrJTzqOaKHl52ScQSkAkNrv1b0Q9MgUtF21FwEAZPObAWX6JCAQrAEKiQXjiUMlBkC1uLDp8Nx6Z/t2cfzKzg5f2rPHP1rv/MyqYHygFh9dJdhmCKBIwdY3tq3d2YS6F7xK293b4xoY9i/sZB/dAZ6YTQYUsqRoKRx2BgARYAHMqbLN4Hg0s0ajZZsbW6xZPzk5ssGgR8YGxTFnM0MNMcQE4bxeXl5w/QkgUitJZLsYULBtkjuDLqLE/ebBKkw6RKFUuytVe4FkcgABACCwQiAHlfgJVaUnTgeFUjyotMo09XtgFIxISSVV2ym1tCHMxqFFmtlwVrLuaGGF6rrdef+X9s7Pfmm1JmzvhpVLVSst5vbNF5/b73/9j1acjW17o4XUo/Uuz2w+HdpsAvClKxZMUupH+29mnc2O79MQGBOQoozl1AXXcgHPCIBhMWFTACwC2Hjx4iV/BzR9vAOzjE7NjRpfjFN0+0h9uTQgjO9zX4AZNJ4yG4ZAO7uOM1PEnhBgiDXCCvek7SqcdzA2Nre27fjs1E7PzhgwIDPYajStd35ux/v7tphOaENZb8ta83U7Oz+1x0+f8Bin5gggQc90K7mxYNA/AEjSRGYadlV1uNkZiBhrUrDjwzPWYkMDIBgAOs+lLwJwpb2+ZteuXSXY8PLlS3v27JkCqoXTdin8mpcsBpMFZQhse1YAwDRixhsK/bs7OwymZ7OJg5vRxUVlgWBX9LpqX4c1OWH3lzGDJ7ErS7RdsrxQCkdnA3WzIh3cu0KkJVwYJwAloiNDa2hm56cXLOPAWopMbZzdEhkUUxA16tB2QKlPuSJ1dzApIBBK4Upmx41sFKj0S/AOlGlof+WsAwELCvq4z70dLMebrdym1C/Bu2E94f6gmuP66gKSi4XLjxNjUDbI2yEyEzzhGOJPrCUAfgAJGEiho0ZRxWP4E8yfo6NjAjudzobtXbnKcgncD5R8/Oz07Jz7JhNHFJeAdiCAWLwDg1kwOJwZG91HmAjwmnt8Tjo3qaCk9rT8Pvkg6hUvBgPmWR2cwJSrWh0aAVSmlz3SvJe4H3B/2Kuwe+7h+JgIQAzmtcT6PB3tnS3i90JcUiK87l/7dfEcVTDt2IJPGgkCqWVr8R4AVbBOkBVXkgN18jO7vLgkoymAyCjpUPtRtU8MAUas89DUwH3EQsiZlsEwAfBLUCfrKCL/FkykrO0kSs+maNWncicI1KK0BvMagogUOgXo50yAGFeAbYwBHMTieECsEv6Ol2/D71NtvspnKHyJNRwdJBD0E8ChG0phaAB1AtRUwoTdDBujshcJIIINAdtI1k9Ve0JjbVb4D3/3e2oAvM2JiKAkdTzCwVj9ndj0bzjuQfdlays5ghkDIKlZjEWbZirkfOfOe9w7nitVXk4BAE2IMpP0ZdLyg4Qer+stMxVWA8UUcFgdBwZqCQMg7pUFd0lLwtXniPGLzGK8U3oNbuIEAFgNRsJhfNucxDO8kUWlA5KOpDuC6bj4O0Vwlo1jzKUf0HweZ2isBoCr6+DNO4YDKic5gg4YHjmry+UEESiJfOBAiQMjETDEeMUYLj9DXtLyRtCZBt9vWTNZ0O2Ch7FXOLZZ7febGg94DgUnypbGHGfP7wHYKnWYYxnUvGTg9D6pqF4S8OI+dNpUA0gQxZDRwqFdtrOTQ3sCga7jfTt49ZS00SbapqB1EdpsVWtWa69bf7Kw8bxoO3s37J0779r2zo4Qa1CPmO2V6BnEjiQw5W1YllqI+pHhlLoYvzeCaX+3dL8wGPGgKBgpqW1J13M+j6F6rFFbGt9ljnOGUOdrw4Uu/VmQ+Yx5W3quAAmX8IscAEgZAOm+1HLSIY/vBwCqzIsQdVE7RXHkOFNoAIGsermC5gwAYK1etPnwxL7+/Nf24/d/tIr1rWxdA2sSlLTFAvMB4ZiFnZ5eOM0UFECzOrODcGzUw3jg1OcF2B6uyp/uo2w/OvVSGXixAmJNS4BRQZWCUamsx/fwfQqjeVAPZyZq8TAqoQTMa7qtgxCfMouicoMBgHECus3MBdRu6ZxKI4Dz6P3YMX5q04fsCjKzUD0QOIRlS/ScAAAynGqhxH656D5QLdFJZjZoMvPxgjbAxOalhlll0zavvWcffvJv7faH/8bKrbYNx9AogCCgTiluZ55zK4yyWFuwsYkYLO2UC96ma1a2NO+eka7D+Fx6xq2u09gXqf0ToOi6Av48fE6XQeHKC/EsPz+LAEYWE+udHdiTB9/Ywx++sknv1ObjvtlszHpSBHGk4M4XNoLTPAWYUrV6A1T6davXmhRvW2+1rN89t2dPf7KzkwODT4+ADEKMzLiwpEhOLuefGdEya6vRqQR9rbFeTs+OKWAJ0UYKnpEWHDWQC+9j7h0anIYLlWWxl6TqjnsgkMdzF9gvXfY2SicCAAgfIsATAKaYZPQ0R8YaQnICH+WnTKewuapTVk2vzjU43OxAQREuZ5xRWbxgk1nFJtaw1uY1+/mv/tp2rr9vo3nZJvMyBdZqJbNH97+zz379jzYfXthmu2797qkd7r+02XRIJsB8NlGfbmSqfX2xFrRYtM3tzQyAw17E98W6FKOL7e447lqzkQwIIBYOJGr1AQBgnPDuWFcpsyVsBX6Oawd7Qtk/AXSpLxE6HOxKQYE6MagoVuVsxjj2yiy1QHa0ZnWIkhqUunu8P2wJuixAt6GH4HI4ILWV9bnTqXVBox0OrAiQkn4PsnEV29xCqdTYXh+8VukAsoMA0lHrjowgGFq4K+wWy6zACinSNivT6t1L5kWbDhd2dnxhgwEYESJZw27LFinTjTFe66xn2UlQkwECkAmFEibQ7JFVdlHZAO/Ziq0DmnOVARnAVZztG50N29ne5r+hXYKsLjPDzupAYI3gHIJmtAFew86OCixNQRYd9wMgLB8FYJb0IsRogo3FuR9dXJDlJwAArQUGgGrjB9ZPAAAY4hDlxX3xWayNSk36AQim+v0uYW6W4aAeejpWdpR5KbAI8syuAknXPfB9o7NGavjsEAOtCSrM6134fQRPnvVFJhitB9EpJ0oYUtuJZa/9T+6M0+AFZAEAwFyg5SJYJTiWRyg5cfuO4BXPAy2K01OAQCN2RMFnox0x3v/Z8xe2f3jIMYfuAxmBBkCiZvPpgkJ9AdSK0p2UVHoHnADRCID4c+LvBDwmk4xiH/o8CDixluUH6ozOAknviNOoVW2t3RRgNBYTCmue5aPuf/L3Pbk5Hqm+nTbNwRQJPyq0xe9HcImSB4KJ1DpSkMvr+6eZnUbnhLJAmWAn6SxToA6QkXoSLnBMLQmIs6J1p3cbAfAJJgpsLVvtuW+Qx1PymUPklYE7fZpoD6lzFiwigAAwlgLCZQv7YLYNxFIiw8XtGTuUOMswuiCQYs+ECNqB5tegzUjY1Wp7D59OJQAsqmXSDntP4Bz2LOw/2S/0hzDHc4Jl6JYRAEChOOf4EGxxpjKZU3jWqoQ+wTYCcIUyNDFX1KWE58C//9vfLcLhCoch2kKF0V4NylMHN3VIUkc9AsKgJ+eTn1PZw9FOg94w/HGtAADi+2mGP80waxFq5oKeEc8dzxIHXIjFxGJ7mwMlwQotgiXnbCXACKeKNWFJ+694Xm2g3CEM46N9sJwtjEUbmZj43QgG47njc3liXNdRPLlMT08BhrjnKr00qD3h8PBAxuOlLdqS984FABE75gyHeOd0vON7q39yfj2YD6NFZ4HqxDkAEMFGPFO+sXXFCPjexvyIdaVPvqlpkTrIsQZWnW39O8hlApUyR5mqnAC08qAzDOfq/OdMgxwoINOCB7CCPz1mGmEui0JyHSUiQfFvBlAziXER6WVtnpxg+Cro5f3d11/Y4esXVkDrpxLqeKHm3bSNdpu1SmeXF9bqQA+gZM9eHtm0ULOf/+ITu3X3XQm5FUR9VLmOWoDJsIYIoZy8sBkx5nGArAJd+f7OS3I0Sw7YJUBPOufpXsrXG4KXvI991M7pWaK+Kz69vBdDwC6C81yJX+8SdaexN2Dg5dx5Oz/XPwh1ynRP4o55T2TViOcAhhSO4azlKxltFReGBHWhCCdNgo5gd0DHoVKEWsPQnv30rR2+ekuBhKAAACAASURBVGTj7r4dPP/OqqWJbaxvsK59OIDS68S6XbU3oiAfevNmPZShsF2yRVEURAhHg70UaH1kEGKcw7lH9jUEZgIowO7Dz0NlXSi+KMD6PdDa1FMZDi6dtyzL662F/CCCTQGCjwMcWdfIwCqokdAf9gYZBFHvHG2i3Nl034E146DysV9wBSAEHATfH84wwQDAgaOaBZ65UrQeD/o5KZ+NSpUOINdvuWGF2oat7d62a3d/abu33rfm1q411zoEC9g60o1RgFfBosL6yVYeDnZXnA8GCDJ6q1/hhIdzmq3/hF4ZY6wzJ79HBLP4HWlULIPgaW0n1rpq/hHwoAuD6zlEtgkBT2HGzP/3X31q33/5eytOelYvLWwxQTZyQqYAggdQLKYIAFHPukDAhn7NHa5JdKVE54mL8xObTgdWLKBsY0wAADWlyABHP2fuMxdRw9oXtVpKzlgTozG0F9TWEbaHUuwoHyDFV88fPe3xcsrAN1xNXGsM46UM9pQObzCmCEKRVhkZRgXwQRtGkIh9gvICOmZ+X9JtvboWWaFM5K2h/u1UjS+DLaE+23hvlv0UUBpQsUW5bZ292/bLv/h31t6+Yf1JwSaLEsdm2L2wn77/2h59/6XVi1NrVhY2GV7YydFrOztFXT6CMfU0BzU3GHM8U2HjN9b5DMzumd4b7xOsHQEiAgNinamUQNRo2E9Qm5HFxFoD8IE/Q1gNAQDuhWBU39cZDh8M2Xk59gDKVBqkMxnjqzIDMTil7UEFbwcXIjOHfQwQYL2zSZ0TjOPh0TE1IfB+jD+wX5tNpsVYyoH1CCAOQS3a16EWF5kylldN1W6wXLSDw0OCPnpf+TukmLveCNkBAMlRyz3H2tP8kXYOivaiRAZA73LAwJAlR0W1VcUXxgDBewftWlFCwPZ60FTo2+vXryXgRiE7KYmzTaqPJ+aLTAb2rDf2d0d5C+w5SxnWO153j4BD7RaV7ZYYGoKMAJ2xn1DGQRV7UvUhsKkSAGXSsfdlJxBUw2ajbCXAWvxOCgDQ12IbVdk+aApgDsMXZl6EthoZWc0proUxhB1HBhXrBG1BYYFDGZ9B2RxAhGrFcQ2tZ3UbAjiMoBHvi2dgF5CFMsOwYrDbjAmYDJG/B/FKrHnMZQo+x/mE68c5rTHAmSW2DIJLAGAIpHkP7mUHqdw/mbKOX3XfeN5Ws8XMMEpb2LGhWCR49vrgkOduq7nGewDQQZcTzDd+N0pvQkck4o7ILAtIBKAi/xGfb9SbFKwDDV+kFe1FPC9Az6x9JFvFQY8AQXVfZ6ktbG2taVsAALFvBn3acQL5sKPuJonBrH+ArRP0d8yD9jbWzrKujMBm+QBc9wkAkLESHKxkQsl9AALBbKcs4buUtYbvod0h9mfoCWH94tpIYKiETGUjaXzjapNKWiUlrQEASIdhQVuF66tcRNpOnFdvzSimg+j7Md94TyQIqGXk+h0SVDaCQfgdPK+6Jcm+cDyZMEDpS9GqZWlFYE65F6cqa4KgI+ceIAOBOYCEYgCgZBFAAM5BnX3qgkIgzEXrsbbwb+xbMFNUmoIyOc1ZgEeF/+M//pYsaiE30ZPdW2N4cBeBrQ66nNaO34l2CJmTktId3ZlXph7ORo4E505P7qCkAUTcMxzRoNIHgpMfVqrhiMNfFKFc9ItGypGRULSn4ucKZX4pcFnJZmozJm7aUl25t/5Lgv8AFmRY5JylAU9cKYKd9Gd8rpUsNH/fN36Mh8ZKmbMwFlK0jDFWJjOQ+nRT5EqYGnvSh7Vv9Kw+b/gzC8Bl1WUIXOhLtbt5u0heK2ESpEBASgmP4D/eIcYjgqw0GxOBcYA6q2BNOo9vHeMAM5I5jbnWWK/MzQook39WYxTvROYHMo+uaZH9LFsmSgtmrUQSHYH4rFvOvB5clkG1aKQk5vVFcV9RmjEXcvBdn8SABMJIIPjHoVJijXOB7eKePvnJPv/XX9tk3LedrS21U7KyAQG+cWXHzk8P7fz8xLZ2tknf/fHJSzvpTu32z35h79x9z9rr69a9BIUItFU4lgjugNzC7RViG6BQOrYxNyFEFusj3j/mK3s3XyTBECI97k8AaLHHtd6lIL+613T9HABQMLSUwvf2TKqVY32jK9UrkNKhAkCKBFQ6p3mLJ9TIMlOWsCDC+Y13h8PAvtBBC3dmEp4Vxhx5JYIQXuuM4InP7B1BCEAQYFIwNhteWGHat1pxao/uf2F//PTvbT5CH/CmddprNh5O7PQYdYcTOhgaW9hs0Mqk7i1UWa24sIYCPdb4hX6DssVBCUa7qrD/EXzG2EvpWxlOtT3KW7QKLIF4kURnlN2Ao4KAIDKmCJBKotmWijYao4wAGT4BAnBYssxCsaje4kU4nnimcdaLV7axSPo11uPO7i7fvwfK+ASZJgScqilX5pvoGwGFmc2t24ODrTpwgCIIWrjOCiWrrW9Zc/OalVp7Niq07KM//+/t1p33SX+PFpnRElX54DyLL9AOQoPo0FBndkVlPuqDvVwGEKbYdSGy7h45+BfrWueewNI0sM/L5uD0yGZxbBwhITDDsxy222msUwU3dNbijAeouBjbdHBuD777g33+u3+y4fmRdRoVm6F0AwJ4Xt9ertbMihV2EEEnCjBYbty4ybl59fKFnR4dkG5aKmDOsfbUHhBK6syWe9lTZIyZRaExBEUa4l3K3DBwhegeu3fAIfe2SOiP7LWwETTAjiDrV3fHCEOADDF+V4CSslME+jwIim4RpNNSB0CUaGTmMH5Yx7hG9O7GukVmLTIrUZKFdSwHPHq/496q2VRgAYetZZNZ1QqVdau2du32h39m29fvWLHestmiaKfHp/bs4WN7fP+e2bBrzfLcGuWJTYbndn66b2dnRw7IQiMBehmipAbIiIw66OvKzKoTBvZMOPHct+i3HkkTVwxHgIjvRX0+6m4RRAU7AO8P4AB7CJlv7U2sJ2WjUKaD94tACvOFL/T8xlLFM0KJHo67WBKag3DwsSVYDoDMN2to66T5twAoLOYM6o5PTtTCFOy1UsU6G5sZRbvbvSQzpFFBgfPYZpOhZ5qhVaJ+78PxiDXC8s1UmkU7RWE8+T31JjL/ypgh0yogSKCIQ/8UgkPAB9FRBHsEFJ3RiOtwLKoSY4SvjPuT+TTo85ymGCp81GCqzcWMwrOgnrm93uZehQ3DmmULOIAsoK2ja0VNWU8AvLgvO1e4AC/uj3UaHYJQgw/wAeMJHQHsDwbS2H84Z0taR5HtxFgoUMD3tPcigGHpGMZkhMwk9iFq7cV6CAsGsAO2GsEl1j7EybAAGLjbwtqNulV4NkSZq9oLAyiIsybWcojE1Vnao84IsOnQigj7Ft05SLeeq9Uc2lXKLkRrRYCwuSCbyjkU2MNGAkCCvYH4KPwk6iTMAVjNsjIe+ToI4AEeKK7BGiJ7BIDhaMwAkOrtpTLZAa+goTEDxXstax8shpwSF5HMJJjsPqsSLCqBwV4Gk0jjsmBJAsoPuhc97iuyM71tMPYb6uajtSXGib4bOmx4u07cAmPZ6UB3Qz4O1gL/97UQvr+AGIkTAgSI54NNBGsuMuDY2+G7pUll6YsIFOO1on4+6+6QdxKLZ8B1ItCPeC3E4iPGQQBNoMvLHgjeejIu/EOxK5f/j+dnLBM6D0w+SmcIdgifydtaqryLGXP6hzovMCYA/kTXVwDO4xxsOC8dwHUUu+j9A5ii3gg0L1oNMnTxRXFktx0649GIByCpJ7cAGoS2CNrhcj3A/5FgKT4vX1U+F/zZy4sLvqM0omQj2LYY3V4A8IIBkAMAOFQVdAQYEE47BjFlAoQTH5SfmNz0z4iFFPDljmUeIzn6m7SyS4O4qM3LB1HIa2R7dXCBPqTgjIbIaU3xmTToiN7osaDe9k5Zpjkye3FNj5GD8s9DIssw5oFhHgBpsa8GrNm7J6FIPHcE2KsAQFwjNwx+3UKeoVTAkZZyLGc6I0sUC0v+oDKZcrRUi857RbSeaAHw9zy4j9ZCIRQTGyzGOp4zffe4ZPb+WWbqTYAk1TyIdRaZyPh3XCfd3OnaefszLDMu8Bk4KRHQ8JpvAX9Wxz/mngcLNlNmsKOiDkPq4moBAPHaOVMgu5dTD5FAciK7DiQ4NonGAjMlHmx7qt9BJTgoEJdC2yaJycMhQUBZRUueUsHuf/+lff3F76xREx2RWZtp0WqVqm2tNezy9NB6vTMe0HvXb9rEKnZ4MWYf9A9/+Svb2Nyi+BYyKKjVxcFDuiOfM1/RsW7TfR9/j+A8ZQJkgM/KmHM+wiYkNdJhW94EmZYBgCVbFLq32QLMM12cEtDCycRwej5C8gxUkLIyPiMDo3dmVp/1f3lrKLI4HITQ2tN+RE0YHeoAQ1PxPKDXVHTFugHqrEBRW1BOBR6fDA8DjdWsXJhavWzWrhVt//kD+8Ov/7O9fvGQ9WQ3r12znY2OnR4d2/NnzxiY4lABhRfZh2AtwFFA1hUBLgOZBECNz8jZl1OMlYnMEpXBHTyNDArsbNT4EYjxbB6emc4N0XG0HGpynOHEssbQe4ZTjM8zZcgWCPzzoDajIYp1ETY9nkF6CVOqsJNaOcdz9m00HDEQWVtf5/OfXZzzQAalDo4yMqUYG64x0PDKJZZFgEaMAUcLOo0dmAgTK1Yq1trYttr6rp2PylZu7dm/+1//d7v2zrt0bpHJA9iCPYsxYqCJulavd5QgGFqyoWcvMmF4HwDTavwQTCiZnxzQIosg0xOQSnW+trVH4vMpCCAAyQXFFqCtKuOrrgHedcVbh/L+PPNzGirWBzNeABTHfSvM+nZ5/MK+/uw3dvD0RyvPxzbuXtpi5g4L6iAReFZqtgAwWCzb9s6u3blz1y4uzu3+D/es7FokqF2fjFFDORJNFxkVmCvQUNlGDgG1MipRQxzZF55X7lBpj86sXBEDS+MgMDKYKazprsDJ7TBzDHV5ZuSdLYAbR19r1v+zuFKMrACcQuQjMqXYq9SyaDTdsZPDrqywnGOtTyVKkD0PgSpkQwl8zWd00Ov1NavUOtYbFqw/rVhr86ptXbtlm1euESh6+fylffvFN9Y9ObHtds2qNrZR78DGg1MbDy9tMoH4Gg4V9aFWJxjPTvtz1hrRt100+9h3sa/RDo9gJLJOVdCytR/V2k9AHL7k/Oa2UzTsuU1G+j6zUYW5Wv+hnZa3TQP1u91qUpvh7PSEAAr2CQAAMYp0MOJ5KMbHsh2NnbLxRdti8N/mOkYt68kZhOxm1myvUWMCQdXG5jbLUFAecH56Zv3epc1GoP9PzOYTKxegfF5V4Fsq2tn5BWtjERhh/6P2tpLRmkWR5Th4CReCOezz8IvpN6HmfCx9FGX/pScSY0Z75XR6vCVF3lwolUGf6xuQberigTiHZFPBoGgRwEHGfDzFHhajgH4Lqc8jAvwA0kIMVgwuqYMj40+mBgN5dG4YEMjBZ6kr4H3LmSQC8OfMhvBh8QyRIc+OzwVsm4JlAK39LoJ7qawr+yn7hXkF+wb7ThlngemtdpNrnx1eppiXgrKq0OSYq40kfkegi4AQfAmYEcCAwBXPiHOE54LbWex1/JvPtwDrAQCxbFS8SwTaGM8lPyWCbYDT46nV602uO7x3sHpwHfweRdnQZhHskLIy4Wyxx2QQRAmnNh6OM5V/aC9cdnsSiGTfVWhroMOJMrSRheaaA9Oh5GB5llmHD6EAE+wIjC3tM9hXownXpfa1GJ/YbxhjBoRgTXnQT1ATgKSX8wEowJ4gAOeMMaxLgFVp+/Pwj+nPeLtKjDMYcyFuyHMpCXAjVsTn8OwAgvA8EdRHqRLWXMwx7pMBvZ58DkCKYCa7tyRifjQdKKNR9xEwdcgCoM5ZlHTlunKKd5TMFWtJvhf3preJxEsECCjgCMCH2JIR9ON8pY9tYE7IBkfry4xFEsKUSzppEqjkfvOyxTZEL8ns0LohC8LPH4LPeB/3B/EgEd/SFtSrLAvA3wlsUydknHW2IcOH4rMQdAVQWKUPK4Ac5+EIGgC/W+CiccBFQBhBj5yXnN6eBtYavOV2Zm8GvS4A5os5DRYj2GI37YRqH/X84fRhgiIATIN2Ga7lBYQNxM8AOUnKAaLXdRwu8ZwpqEG33anpWaDpgVz6Xh4ORFW3x3I5DTOctFhcYWhWwYCInUIQMQtak0xz3PeN38XYu2J4/F7WgoTvkWesc8dST04nKGMUeIY0BQBWwIlsLbhzwBoheo7ubiXRfTqPfwr8yL6f1HvHGuO7JF0P8LycZ3essnnxQU0BgDTwi7+nGeS4bxxwq/PDdebtvPJndzaJT1YYq2iZg8+HYBjnyj+n9xDFO55Rvk6C8OKf5DCi9kp1h6LhYgjEAEifMXt+Qa0cAexPZZDVQ5SCSfTZUF9Vtv7FmX375b/aq6f37NpeBwQ3e/78BYh3tru1Y2tQHD0+sPGkz17Hm7tXmO28GBWs0tq0Dz7+xHb3rtpw0GOZAVgFOORAzQ0RQM6dP0/sjex09b/EPov1kdqUJZvgezCbC1+XMe9xGC3/vveQX2mxpkMp7bcbx1QCxHg/YhhmATnBHtJ+FsgnBo7mXoszcDKMufaC11DzErgovi+RJyL5To9FYIhaVNLSQS+D0j1p05h/Pavm3pWL/SDToYFnnFu1NLdmtWSj7rHd//YP9uO9r6xcmNuf/eJDu3llx86OD+3hg/t2eLDPLJcU1D3YRIDrSt8o/QgAN+YnFHMj+I9An33aQR32g1nZAaw31eiz1Q0PX2WR4diwPnE8Ybs+BAJR16caYQUdkWWg8jMCM2aVFUDhnjqEndrpIEA42KJvq8UZAAAc6BdnEIHD9xCIqAUbgoJgPvCghmOLdkaefcL3kPlBNknBW5HtIIdw+BczW+tsWLOzZdNS3Q4v59QC+B/+p//Nrt9+j79HgKXgrZFcwR/ARF7TjnWguYUjQzC24GU/qMVIhD1FTXRKowu2aq3nAEDYgSzXFh0k/CzO1qkrEuOg53w66y1sE94t1dvAPeAkICBBFhWU9Z3tDSvOhjbtn7GF6MnLR/bdHz+186NXzK7iC4J9A/TILlass7Vr127cohAW9s6D+w/s8uLcdrc3rNc9t5PDfRuPVL9P2MuzzhgbZR5rBM0iMxZ2HO8kW67ATImAKVtZScAwgOSMqMZNiowJanIR9GM9YfNCWI3AHpzdkfYhnEesGWQfEaQHYAk6eTitYXvoiEIXJelsIV9UVF4EaTFH2AcI4OikVSrcF7j35tYmg/zpvGyX/ZmN5g22ZN3Yu2F719/hmgMA8NVnX1j39NjWqiUrL0Y2HZ6YzcG+QAstz7752kNZSwTuuD+BiqYU1UETjdISPKPGcGoAAASwIBCWEn623kxZ1BBPC1BEPqCEZiEiKW2PqpeCwG5hDUHorcmxR4b61cvndnR0QPaG+rSrzjfmUSCh1NPD1mO8oIoNej8+C0E1ZLCxntGKDWAaWp6udTbJDoAdhc3BegNjaTLs28XJkU1GfYLfUD6H04xz6+KyS6VwjA2eab3TIQiAsYAdwXMxQPAECbK6o6HWe+YTU9sFtFwAl/KFVgEAlim4ngfWV6jR88wjm0zBP34ZQUXoh8CGwiYis4cAGrYO9fH0MShgCds6sjI6XhBMErOATJCEmgzAIQTOAADEfGKfK8gWK4yZfTCBXbMI+03Mrlz4VawHBZ94DoixXZ5fcv4BAkRpVgTIKGGo1sTg4jsUzHb3tm1vb5dr7+L8jF1YmMVF0MOOBiojWY0jqEME1hrKMFxThu3q5CiotMFp2KhPR9AUgTXGCu8XLNIAFzIfwoWA8YDcFwy0oH/QEgsTSRVS9SH6KVAYvhqeiSxAL2MJ74Ljj/NkKHaCeJJF2jV0YsCUAySDvcW1ANYwuPZ6enZnYldgIgZco9GyMUBlengVaKhUM6YSzxWWRKzYoIHaNOK9CRL4+QrgKE3g6GySICQB0USZX8lFOD5iBeJzaJcH3Zf4nBixObua+9jZy5hTfI0GsP1gHyjoJfMCjFJnHspvkKJ/sMEwPlhj8CFiXfCe7u9RRDTxE1hy5SwD7WeUnahcRKKKEszDub3E/EEyyMFHJl2Csh8lwA6qS2NIAAKSKAQ5AAYhwCYbRntGwJMYRFEWFolwXrtYIAMD8xDABs4bMuIcUIJ2gsJsB7Y9Fsfvim3j4JCfaewAQQ0wxUyk+7vgZ7jSqR5C4W/+7neLQP4UaKWtSPJAMhz61aBcaF+u8p0GWTLkcraD+pA58n5BojIhbJasRgbxnoFOg7g4mOM64SCkQV1K8k0D0lS1Pwu2k3aCnLxVijAzNfkV8yBM7xUJSgXVOjzfFvguj4tAkxC2C2G3YACkQW1kSdP35dDFIyXgTBZoeiCDj4WznBoOGgHfJIrdxQDI6ld9bnIHU2FdbCq2KXM6r7KiASzk6yCeN52vWENLgXcS4GnzuOZCMuYZaujIc8x1XC8FcdJ1uhrgvwmiaM641iiW4gCQC8HhWgGqUJctaV+ZrqX0vWL+8/Wl62brPhACn8JY2wygvWSAQRHFpN5sgZm9QzBSuACxh4QqwgmCkMiioL7Go+65vXxy30qzc7uxt25PHt233/72t8AN7daNW7ZWa1AToFRaWG/UR+8jq3W2rNjYtPbWVbty4451Nrd5OMPxoAQNnXWp5mot+rP6/k2ZADH/sTaXgD6f41VgJva0D1o2djHOKYigNSuhtxRIiGuyrnJJaT3PoioQSphNsRc8E6v5l4hjOP9C+T27TwBSyuVkEmTP4OtmDnuigwqCi2BQnJ8e2WjQs7W1BrNac2SNyRSA+I7o+ryHv6yolQiMXVGeQdvEaqWCVYozG/VO7ezolVUKM7t5Zct6Z4f29Kd7dna8b69ePLfjowMHz3Boqz5bDA7VOaKlDFHmzIbnf1cQIeQ+MilhswKpVqBbsI3NjjsGmgcduAJgQFdEsI9aNDjdEUDEPNP5B1XZuwrAScecMgidQQUerayi/ROcqxHRcjgyrKlmVqxIQSoF43IA2PsZh2Fin5RBLktwy78Pp0BOtgTBuFdn6PF8ybndu3rNmp1NuxyZnQzM2lu37ObP/o29/9En1oIOALN3Aci5oBo1M8R+QF2fSht1YKtuz7OqJhppvua9pRdE0WCbfO0SlMjsiG+7zNh5C0nPkMnWBKlLCsUqStDaonPiWToBlHOK8eEzYEm8fvXaHj95SAry7Vs3bL1Zs3HvzGo2tsHpa/vP/+n/stdPH7AlHS6KGm2w/sEA2L1y3d5970Mrlit27949KufvbG+x3OX44LVdXpwRWEDGmPoXTnkMmrLWG7ITyqAxOPcspgLQ+B8U3JJtdNYIpjFDDfqmU4Tp/IC6PJlag3XrKF2TY4n2UVHqAAAAY1KtiwnTH6pGNmwJA0mn7EdWGuuFatFTUIXz+k2MewRjcSbhWgrKlEnH3xHkbm5tMHN/fHpp/XHRKs0da21ctb0bd21r9wpp7c+ePrOH9x8QAJj1L620GFph3rNSYWK1irM/vH0cLQ2F2SSEiEAYwWbQrsNUY8IYuDiAgfeNgJfgtJ+BcGZjL4QjngfsAl/ou5nqkcHCwSCDhDCeIHOFzgxbtr29bb3epe2/fmHd7jkzlCH+CAAmNAkwthT18/FkQFerMWOPKCWCOexlPi+F61BSU7PO5qY127IxAsBntongs1KyZ49+omBirVpysEhZPVwH74N1QnHRRpP3w/MAZMB1YEuCyQWqO6nYSQs0dCAReOesMe7snKlEXwCfcLuCTKiCVddCmAnokgAhWFn6U/6N1jIYHNxkRWej+e8yiIWCfqloa+02xw3vw4wyAVYJ+XFMmRkHmKO65AB4cJ8IQMX68KDHRcWCZg4AFdelsBzm2gUHwQAY9DFGsisAmwRygSkxIwOgVheAgT0KkPjK1V3aFYAEoCdDxgMPh/WEz5CV475pBO2RvQdYQRAveqCTWQCXRYEXAAB8lsEy5UHE5Il5Dn2M8PfIMPHkJ+rf8SgMCEtlG5HxMaQ9jH0VATTbzznogPlC0EsOk5ffclyRYR5i77voYkklMWAD4AzGuiWo4CwqZvNZZgJhUTEN8T2cV2A8oNQU98DfMU8YYwAxCIrx/RCmVMs4AaWxzkLQEPOO9RSaPSyr8NIr+fMCUpjVJyNEPkeUgCiRESXWoJvPMwBAJQhFa9TBsNNa4nnjJZQMgqEvMZ2yDI9zBJYdxgcBMLUARJ2PzkJ4pwikg7UiwFCMDvplSVt32Vydufh8rFOsXzAYMS9Yg2QZuWAp3ilAAfolXg4U7x1+e6bRkZVZA7CbkX3BxAjewZk2tBGexAWgHSAE7YeXpGbP6qWTeBf4YRx/gmXya3DGEXhDuZvHYEpy562jUbJA8WTEcPAbXMNEcZPsMzxKJvn9+XV/dAH4W2gApOrOyoBkAUw2wJE1y2nmciaWGQAxYKvB1lJgnThkS85+kv3jdTKHR3/LAjUXmZLXlNcfO5tMBs6vlQIDS+J1GZ3NFV11qfxrJaBIfpL9NSaZRj6r9cgDynjmN0EB1XEzkCAFfTnoXQUA0ntzXJ2+HwBJCmbk45nrIOB7qdBcAAAKbDxD6uJYq0EU2wZGYOxjlpUokEqUd1tYncu3BWTptfTc+XPGwRdsj3jvAACC+psG4ulYxeeXgZB89N4KADgtVoGqstvp+qcgYRL4Z/eQfc6z+2+AYMoo8538P1+uy4GqF/ET0fRayAAFYs+k75vd35kpRBa93R/HE5nGQhkhBtHJWmlu4+6hrZfHVi0M7MvPPrXf/e43pEuur23a9vqWXbt61Zqtqp1cnNlgMrPta7fs2t0PrdHZs3IDgklCmQkmMROt+7BNHdejAAC+Q7I28azB3sgCcl9P6b6MfZKu83RNvzlvApqych0+Q24j0uuxyt7LecLxifvo36IfU5TLv9L9CqOdAg74exhgjj32jzNWAkyKrBYux3A4+wAAIABJREFUB4ojxI422i17/eKZff6H39nJ4Wu7fnXXbt+9Y3s3blup1mAGtdeX6i2dOUetUYtYb7QJ2LBnOh1vAERzq0BIp7igKFtpMbbKYmQ/3vuj/fHTfyYQsJgObDjoUvke4lQVBnklm6BmlY4n5lI0s3D2c2RRaxsHmHqH+/g6IBLOI2jI7bWm7ezscCwDcFTWBYE2nNAGHZvzc7SM6iYlXKp9hJMaji7bSXmGAqJbyFIjYApaHq5PVd7JlE5Esew6BVZgxiVofZhD1Laiby9AFLxf0A5FQxaFWQCPlI8BMrAu3FlgF2jdZAvbu3bdWp0t609LdtJfWKG+ZRt7t+3jT/7abt5+l+BNUH9AY8XBjfKEg4MDBhZr7Y4tZnDwRf0n/b/oYokFOK95DaTqocVoCUcq1jNVRxKQSokB1cAHPTZw08jY4M+yBwCR3UsBADiBcDggiIjyCNTkfvnFH+3p00f27rt37cbNaywvWUyG1iwvbHC2b//49/+3Hb74iSwUgS1osVAmmFWpNW1tfZOgyPHxCYUY4bQeH+yTRYSyArw/wDA888wzKLgGMroqQZQOjspRVIPM7ORsSho/xgfOIZyjVh2ZTLdNBTl4oL+yvtYzovJTsFchhISWbgKYMG5QoebaLxZYP42AOMoJsIaHA7XLjGAhghLWyTobAXOFZ8R1EDSB0hwgV9yb2UOvr8a1AEqg20dvNLXRtGyVxo51tpD9v8MWrDh3jo+OrH9+QcHFi6NXNh6c2Wx8afNp3+psSaVsrzLSkbiJfTCS00hmWaipy25SdM0VxC+6l7R6cnAllMXA3kVOsfdwj2CI4mfKaIlyTEo2BOiQ0UI2coZAc2Zr69u2vrbBn52dn9j52SHbFUL/AdozqNfG+kVbOoIwsAOo+wc7yfVXouVnOOZiLi0IDrEuvg+tj7k1mi2r1ZsEY/FzPPO7d+9Yq1G3p48BALxitwS0PgMIxICy4rR1Z9xFAATbwrZxVJQHSIoad6yfSMLlpazyjRJ2bCKepjEUaMcOAtHlBHXKIbmEPvIQ0GMnBLHGGLg6iwh2pN6U8BtEMrGGseYzBgzaGyKjSWFVbwPn2UZm0iEUB6q/M2pwXokGjhIsJe5iPnHNqLuP4CnaiQG0BXiLdRtdARCoIcCNTDWV/RsNihzKf0E7soa3KBQbamMTnRAgggd9iR7LpcrsdIPsP3QGBJQpjyAEU4waBXM4DxD4RkYFOgpgnjTbLQEe7kfDbkasACYwlfVdByAFAagL4AAAzlX1excAMByPrXvZk5CfM8JwDcwJyhio/QF/yF0PAhgEXlzo1zUSFGCK1YQ2qQBhAJtFTf0IYqqcb2gHqJ482HoYW5xFyBA363VSxdk6tbCg8J/0oISGBKgJv0EMJonoZevCAUE8f+ghKA5QEgf7BsE45yJh+Eayj0BVliz0BAfFDPW+mDcCABBcdQCA/q77e5GFx9zynp7sgIgeGHwAJcLO0C9zO4Nr4PN5QJ/rQ8SZHudjsF8C4MT3BYqpbR/LfVzXIvzLAHWjhAZbMMpE4vfFdNKcRUKLZ54VrHvZJWDI+I9aFgLc6SdSd0JnQZR6sNTUxzzObsUr0noKwAP7h0CNz5FYAiWCTQI+pCGE3+Xzkr2DkjhoRcDPy8u2xBIGcKI9T/sdfi0AgNzB9lAlag09o0dhgax++c0+16njnjrrEbhwU/iu1Uur3pw/9/qTmMQ8E6WsSDiUDC4cjKDz74FnVsMbQZpnsiMITDN4S4FBVmcc1jjvx67P5b0ihTjmhj57R/e2Quk5DVzjM2EM0zGik+kUfDmOiTK8fzCen5soDUCjb/lbOgikAUwE1gHu5DWSeQmAnteF5qIO24OleP7YKBEERWaD96Loiw63eM54huXfXw7y5XBEjlPzHO+bMiniWrHpxKr34M9/X0ZuaXQT6Cj/vq6f/zuCP5xg+b1d3CdEEZk1ykUks3eLOfK5iHeNMYqNHWMXdH4fMqGjSd07P+cUc20Pz+o7OBL18NnTe+Za7AsgkaDmqyoAdcaoJ0fbJICLZRtZZTGw+rxrLx59b3/8w2/s+bMn6q88Xdh6e9M+/OBD29haYy/li17f7nzwsX34b/7SRosK2wJC3IvtmFDDjQOMj5c7nBkDIDL6IbyS7Nd49nQf/9fXjH4j3QfpLGd2IquGCCG0GD8XYCQVP+1OkLN5NF8r90k6OsBxylX8nclEAEBBGgNIUkME3vDdfD6gql4pmrUaFStC/Xhwad9+9Uf75ovP2A5tZ7Njt+7csfd+/ktrdTbt8OTMDo4OGUAA1e9eXlivC8Gmlu1dvWmttS2bFdCXekLydHSemOEALRrVwYuznv343Wf223/+ezt+9djWm0DV0aZOIJSQac07wBs6gMjgZ2tPe0SHmWiYcNKAYKct2hB442eo44YiLWid0JYI5xIjqqyLBObg36AWGgdlfCb2OQ6v1lqbgRscQFAsGcx672BkquG0YGyx14mmk10gijPZC6Avs+WRaPsMhkpFu+xe2sXlBc8YovwUdBLjLPq100FyR4mCaA4I4KDtdS/pVG7u7Fql0bbhvGLnw4Kt796yux9+QpHMtc4ug10drqjzlaDh4dG+ffvd97azs2cfvP+RlYuo95RaNgPW+UhtsgoYS72bnFTPJpHOv2q/CDW7bywRUp4vWYmcCwe5rdO613ym5zfmktmRKDdAgAvBvFrVxv2u/fY3/2LHR/vM1iGAu7w8p2DXO1d37fjVE/vX3/yDFaZda0KAjKJzcHyKNpzMbDSZ28CzXBsbm1QsPz46tJPDQ2ZkERLBmZnN5ezDQceaAN12e2dP2f/hmHZX4BOEzdTRAm33sN7Qix5jfHp0aNOxxAgJCFTlJIWTm7PflOnEmQvnHWsNDjIcdmS0sJ6hy4CAEoEWAmTMhYKcAccb4FA4j3gWnflywMNGYawQIIUNiLM/zuBw7uiMsud22ebFqo1nUH3ete0rd2xt84otiiWCEaCDrjeaVrGZvXzyo50dvbD+xbEVDeJvFQI3FPhyAbMAAlB2gzZ3zG5SH0brKnwOisjN59LLgDgmWsCC7u2sGLF7lOjB98OxjtUYWTjR9tVqCir1YC3M5lBrb9mNG3esXg9Kfd/OTg/s7OzA5sgEo24d2VowLrr9jIKOsSO7wktaEFDii8/j5S3YZxhvjD+c6uyZPGuK9bO+tm5XQDOfTuzy4pQiW6h1RukJfoeOubcRkx3zVnwEEKTgjkANGXncD6wUjO1oqAAt8188+KH+A54HNbUs3ZJ2SlDjMRcAFrBRWX5B9W5R/nEvlABQGA2lHAkAIHEvBKRiquGaCPYJWXutO7KpsFkh5McgCkBBoj4OsDRsAX5O8basI4ACQlwbthV/Rru1yLzj2QEC4GdYDwHCYowCEMPzRK03qekM6nDeSKwTLLG19TbbMIJVw5aG1EFAOZZYdFjPYAuI2Yx/T2h/IqjE2YD3lA2dEazrbKyRSYduLOEnpsApgH2cF/hZjEmAHVG+CRE0XFcsgAIZFFB/x9nFkigG+Trf2XEBuhpepsCxpQ1DX3ixYrLkxXxOpX6sY6yj88su9xw0BqJ8EmA3bB3MCb6vMgBka5ExB8AgJthmp2OdtRYZHzrzZNOG46HK5rw9ImxGnKOh25GfLeqoEIFw7B3qqLnmDd499hzWkQTxilwzWKsEWor6PCeWZ6l63Ic+S9i7KKmgYC/YJyjdcQYlwHDtIzH16Gs484rsJOiL+HoM1olU/kFrn6i7EH7Xz8DU98hLnOQvhB3OWAMePwqo8FatpPAHQ0dJH/hh1FBwodMoo5NjKr8S+wL7XuOPYF/sOu5VF0IVYOeMSw/CY2+F7xUCjYyVOR7y5wV0Q+QT7Cj5XVy3dA4WHNPo2kCmHLsuRGwVCTgxCyLO5Pomy6MkBsBy9tPpJ+5URE/KNBu/FOQ79THNhoaBjI0QgU9mrRMAwFP1S45+GvCmAEB2PQcm9DMZw5hcIthJEBsAQAxKHuxJuIfPlkYWtD0CKWIz832zGuBc2R+zpEM2WoO9WQIQwZxqpJfBEyE5q23K8gAmDaL57v6gUX+evksWbL4FqIiAM58Pr2vm8+dK83lGadnxTOcz5kOb3KlC/lzpvIUYhu65DACsggNL6yR7/rzfeD4P0ZoxAKCYi5RCm4M3zO4m7RFTqq3Wg7q/6nnkWMfzMrh254P73YckfdaUsk8aVoBUIeyXdEWI9bcqhpntJW56122gyJzfNSmxyWYl2AahYI1sK9antxIB6koVZdjlSc+OXz6ykxcP7cfvvrCTo5dsPYL3u7joWqPZsY8++tg2N9fs8OjIzi67due9n9utn31sB6c9O+mOGPxs7e4y04L1EoFkBMcs8FlddwkTIMC6pfWRdMdY2X5v/DNd5xwVP2TjANfsLDMAYm7wbJHp1f1zxooAsASAiln2NUu7SFpsbiEy4IgILDH4LPvGwJO1ncgaITsD/amuPf7pO3v98rG9fPrQhr0L9pivlct29ep1u/HOHas2mvbs1Wt7uf/a2mttZk373Uvr90bWam/YtRt3befKLWtv7tlwZjbhffUuqC2H2FWzCrTq0r778nf2r7/+f6x/8tLWWlUrFaYUwGILGgT9LkhX9g4BCIRifPG+tJcQ4HLl7h4ydN42LJBrMnG4N8bWbjfZV5uHHYXCtCeR2cJXrYra/BEFt8J5jmBMtDnV9uFwo6rzeMitSHqi13qyhVnSY5wUQF/jpEZ6xpLBo4vywF53e10bDPtc6wzeYKvpVLnKOOpg2XNewXsEc3CqsZ+kVQDl5nUrlOs2L7estX3d3v35r+ydn/3C6q0tm8ywvnT+wEmvNwBETO3bb7+xr7/+2vauXLe/+qt/a63WpvX7EECUVsR0NqIjhzZ5QbHGuEnt2te4OwIpWBjrn3bDFf65D6JcKFha8qETiuScmXiAgijnYT3tdGavD44ZpF/Z3rB6yez49TP79Df/ZAf7L1TXPZlYq92ya1evsY7/4f3v7NGDb227g04JqLGvUH0e2a0BaNILKGmPuT5Z/10uEwCYol7Zex5DR4QUco699hGy/3t7V6QnMBgxM4zAlvXpfnYia9hsN+yDD95nkP786WPrnR3bGJ0YkIlmMCpV9FScGO9AmiZaq3XazEyOJyPSN8kkAXUcfdbhcLLPcl7Diew0vpBhk5CVMihRAgAHPoD/CFSitWhkaOJ3GLh6mzcGgGBrlRtWa27b9u5du3HrQ2t2dqxUqdv55Rk1V9abDRtcnNrj+98SBDg5eGEQt2/VEYh52yzvCMP2bujC4OwhsSOlMinaby4QGIEgHHiAKcqGal9HtijO/QgM+cwuCogzhsFZHQABmDZDQyeIcrlha51tu37jjpgcbJ1YtIP957b/+rmNhz1mMGu+H4d9lVjgC3YP7a8EHgJ0keo5kwzeGzyy1FnShfbG+7i7mjtZVJUyQVQAJdtbGwxGB/0eBc5g36LUkHo2VOjX/GJboWf2+RnUs+FfOoW2iBarI5YFKGtYZcAn+rdq/+FYRxAKnQmIT+JFwFqJNonI0uFLjKaCwb7ijFJHGR1j8jEWXuKEGAssHtDv0a5QdHk8Qyj/IwCNQCdKntKWd8EaEqtBgJtqmBWQhbhaBIwBdMW6VvCnLGfYKtxPehbKdJJ2zTItnZWkL3sLOJho2ETsIcwDgJnIGHPvo9wErV5jnOhLiTGFuQQwpEQTmGt6bnUAGFmzpY4GCp5n0nfxEgU8B+aDNgRMKKeGM2PqcUKM9wjXRbcRsoyQpYcGA5hEAmgFdCphAACHz+PnpciHihnSQBTjBT8MABKeAS37oAGAMyh8IjCBFISAiTWlqjz2DWwz/RbWcBdtvd22jfU2GXvAg8CioZAiniERzY0SqbB5cXbAhuL9RZFXNwp8sVTIAQAp3UtXDb+HPUdtB4DhvR73BdYQbAw0OALEyM6elURg+MyIBQCCURA4OstlvjHOZM0d7UypaM1Gk88WZV1xfYFN2q8EdJCR9xIF/H7EegFopd8Lrab4DAPwEnRh1EIx9EcQx8a+wP6FxgIAMDI3XHRefgQYXVOCIhJ6FlNE9kkMNoIVBCpC0yJsq5KKBMyohaASJ9yXSQS2LBVrO/SPYGeZCMlYxTIWOMOYUMb7eBkWngHPynHIurR5S2wXWsSzUygYGgBEnbxVVGyaMP50tpVuymg1fwoASAPNMB5yVJYzxMHwIT2NdK880xfOvbIWGsSlgNHRonAIUwAg3djxe+mEh/MkRCipwfeQIwvuyA4MVeHsh2q/lrT2w5iQargCAMQ4ZGGj1yylzlsEQ/81AMDvnDMAvEY829RJhjW73ls0AeJ5so3q2aUs2PUAnffzTZzXnubzoKBfY6dxAK0yLwFJnyFYAVEikr57/vwexCT0+bhGKGFGwBX3Fv1TTpeeJRd5W3ouzxjk96WV5XPH2tQ5KwBAY+QHMNd7oI15j9z0WeId+BwUo/FxcCcp1mwYo2ysPSsXa54Ipo+5QIJchA6HPf93h4Br2t8hDaYzkMxVeEtFBKFjG/cvGPS/fvaTDc6P7PLkwKrFha21G3zmbm9g1Xrbdvb2WJOLmuv+aGxbO9fsys13rT8u2FlvYotyzda3tq3d2WBHgM0t9GMGHUojqjWcf2Xz6+s1BU3i4It1lP5s6SLJngynKrUFnMcQYHTPKbVLHFOiqIGwh1bJMgAQrBLZIdki3UfOA4LmbK5jbzlDCGYNhxpRbLAukLUmMWZitfLcmnWz+/c+s8//9V/s8hxjP2f2C50jkLHY29mzdnudlPxXR4d2enFutSb6p7dsOhoTACiVm7a+edV2r921O+9/bKXGuk2k0ENaP87+BerqijMrzof2+MHX9t2Xv2e7QLAChr0zG3QvrN+9oICjxISkA8AxLHu9XgjsEQCI7gaiNiMTE+AW5i8oflTQrwBscke9VMiEenRAQ2xMgjvo2x2BBJ2QilNZ554VYwsqZH7HDEh40M/Rv1i91DNnK0HvSekn40uAg8Sa1LILjhzrhmmfOKleugIVawhkyqFD9kd087z2VmCaziQ4gNM53K6K1de37d1f/LnduPtzG88rNpxADAjOzcyuXr1i9ToCT2W77j+4Zz/++JNtbOzaX/93/6Ntbl61/nBGBgdFghbqiQ0ImKJVblsJALgDRiAAbljY5IQ1xD3hbIa0hEwmTAEREX9q7GCdTq0Bh9xmdnT42o4O9xm0HZ92GRB//P5t6zTLNrw4si8++6399OB7V3Yv2t7VK/bOrdu8xoPvv7XL82Nr1TGGaMGEns0IapD5rVGVHQAA5iMC4NGgT7AAE0QBJtTuMiNXZdYYzwofBGruHO8ZKMJDzs+Va1dZW4nSkVevXlJU7L3336PmxKjftYvjAzvaf03bhYAjAt1oG4Y1DuCAXSDqNdva3qTzi8xZr9vl/gZlH+sFAEBGz3YHCi2m8IXfRaBEVgCFyEoubAaqtQKgXCxP9PgUuAnHUPtHnx9PFzaYlezm7Z/b1esfWHNtz+almm3vXbHxFIECRP/69uzhfXt07xs7fPnU+udHtgZNDAbzqPOXyJwCwhaDDWVsL9hTnT3T5zNqbOD5op0VQTwHuSU8i6ALwJf7ZK5Fwv3vQl9Yc/y7l+0wY18pS2QTwXAVzIqidTZ27NqN2xRSgyEFkARA6fDgpQ16FzabjBm8YoUyMwiF7enU2mtr1CzAPBAAcK0CONH4HrP3CN4QHKBUCH4AIVjYQom3xV5hFttzJti9tFWYJ4A7fjbw7PEoBUGkxm5oJyendnGO0giBxzzh0JN7giAlWn7VGHyodlutcfHQQTmGeN/Vq1d5+fOLc2YtxTxJtEGgM9BHEF5Syzaw90J4jE49vRfaCjw7AC7aO+4jCNDJtkbwhGvj77AHUefM7Cm7uaCUJqdP4z1CHLXdanFtY20GQJAGyxRe9LEPejRpzZ59xLtHoI79gv2GIFlifso4g/WE7D/WgrLF4Yepxpn2luKGAM/VI51MGnR7aKrjhjRdZrw+zgqdD1WD2CCFbj3LH2C09j70HGZkckVWVmcgBOvKXH+kubPn+8yGuK6Lt6kFpMYaGimZ/1FQoI99xvK0kkBHrHWMkwJI7xbioBIATbDgGHAXsf8FmFOEEmKd9Sbt5uUlxHYlDIx5jLMXpR5bG+vUsYDyJMQfWS6XlZR4K1NvCyuQB2wJB+1c9yt+B2AbvqQJIR8aQS4V49l9AyAZ6srnPI/wXmIAcLZ4blJzw+MkJUt01qa2BecAWEb0B4J+7ymVSD6q7l/7guVRsA147rmDfwnVHXOA+cRc4nMA/GE78JXdNzknVTogHy4vBZAPgy8wvDAHLFVDKdNCuiT4fGdtPfN1CEaQaaguJmCVgM0BwFraILCzauvJrko+7mGPoiwAz473JVjFzL7WFaMTHzuBFRK2DeACdhYipnn5qTophb0ACIdNBDvM9e5lE/CRMQeh1QGtG8Q2bGsJW/E3f/fpIjLmb+bCfVATACBQlcxZdw2AUOIMmkG81KqoXoRhaVuzqBPJA+ec6p2WCMQ9U0d/CRyIEG+FEh4BXwSDGVAR9PrVyEPR2ZLjpQlyuq9/Hn44Nv5qRj5/PoEnEWTE/bNrZcFTkoV8C7WfYAXryXKwJN4hBTgiy5w6HhHc0tnPRApddtYpOBF04jMMzCL48u4MgdBHnXAEZIKrV8CdpSApB3BSJza/n2g08VxvC7AVKOqBQnAyNq++pxWVbyKh53n2PwJ8ZfkjcA40NwV6wmkOUAqfV3Ct8Q9lTfWO9Rp/INtE70X7iQ0eSHhWc+ZObigIhxGL0owQqlNNrRSa4XDzIKRadq5Qy7pCOCRJfbranOE5QDe/sO7pvj17eM/uf/NHG3bPKBqH4HM+GUv0D5mJ4cgKKBVAqxNTVgvI88b2Fbtx6z1blJs2Lzas2urY2ArWXN+w9voGFb6LLiRHo+9ecwoARkAdwGGs+RzIyaly6X5Y3YrpnomfZXMdop1Z66HlfSSGjuqyYh/k47y8ZuKgwz2YdaLzCIVizTX2QNSh8WCNum3ENaClzhe2AUdk0LNR/9zWWyVr1ub2j//lP9m97z63WgXlFnUG6zg8EHg0ag2rIUguV+zg9MT6o6E126DBKqtK57DUMCu17N0Pf2Uf/dlfWm1t20ZowRgOL5zG2dwatbLNRj0bdE9JE64Upmzv+PLpT/b4px9scHnONoKg/GNdNalCXLACHE9nY8gR0kGMg4QOjwN+1EjwQDQAOASwBD18jeLzCCap5A1CggsaRRChgBrlKQId6Gy6sBb2C2mhaEcXdGWs2bp6R2PMqRWA9kduy3DwjyDU5f2JQwAMn2X23g/U6CxA2n8RlO9cJRpZDjivWCvcky4ChKABX3jtYqlqk0XJNndv2Ee/+iurtrbsuweP7ejkgmKYGxsb9qtP/swa9YodH71mpwYonr/a37d2e8s++fO/tp29WzaZlWwMxgCovt6XuWTzTAU4nIJoyxgAQKz3VbsO04t5IZgTZ7RzYajxAAo3AoVSwY72X9l03LdWrWzPHz+0nx7cY3By1h1SSO8X779j6w2z2eDUfvzhawpIUn263iDot7O7x0z+awThaMmEbCQzvOp2sbbWsXqjxVDr/PKSgA+cb6g+I+MLsADACMaVKtp0VAsEDcASQRg3nQJ8gtONsoy5ra137Pad2wwKT06O7fHjR6T83r2L7PKcTJvzo3178ewJnTawLxBkUWwtzmj2s3cAoFFjqQqCM9bJev91+CjoxgHHH6Uj4egTbKY9Fs0Vzh/s7GA48K4nLuZLNeu8NC1q41N/Qyrfemfsj1azbYVyzabFmtXbu7a+edMG46LtXn3HWp2Ovdx/Yf3ehU0GXbv/7Vd2fvjKZoNLa5QW1gTLwYXnID9BcKsA8K1NpxyBBgATMfSUUUKdLYLf8N/iHGRLzlCc9p7m0jsAwKGgm35BUpOLsQBrh+UOc4gO9qUazmQIAv62Xblyw9prHc8Ml+3li6fsBDCfjQmAqrXVghldrgcCBQIppGQ9YfYxQBUAAFHLHYKg0DApOvtTgYEYJQRjIPTInt3okCNHmt9ztfs4h5g9XQCERBAmrZLDwyM69wAwibPRx5WWjLKUrtrttpfQIjstoK/7lIFGo9Ww3d1dBskoRZJgpCi88YXroayAbpSz6MLvRACN/1HygnIZaZ1AxwSK8GA4qP0cbDCeOc3eZ8kGM84TxkHBv9gHEURhf+J9AECSBYD6Yhc5hO3Ixt4ZJeFHg+mANQP7gZKZmDfMoajwAiXwquzU4Z0okN8AABCaBeHH6WyRHaTNYz05RDzVvQbrEfdgkMjWr9CB6XONwDYQ7PAAMjoUhH+lLhxDAa0sGVOZBUA4tvCjsr/OOugAoMwIdgD2J4AfAJUci5AJKijQx9jh2bCWIXgIQAZ2D2OgMgqxR/AO0L9BBl1idmjRJ/CJ1R1kmdTtstu3bhe6FmBRqdRSZWJqV4usP2w1xglrH2sb48/9TX0MrQc2jMF+YAmLbA7jhFK0gXXdDg9GnZDtyScJIeIrugGQ1UBxTQCF8AlwfW8160FnBP+6n/YgziCcw+gUgInNWCn0nZEw0X6JchTcM4AnDM/UGQFkcPjPIuHL+v8yWD0CXBr0E4I9k7O0AfayrIilEfn/tGlMUiiBEeKjAAAY74Qd8dJXfLazvm7Xr9/guYF53t8/8LMKiRDonyi419jI98R44H/MI+wl9kiUQ+IdwcrDO4XWBRZTtLeUiGMwixcsA6AmgNtmzH9ogtB/QUmdA9ewZ1gD2GPQ4un3BoweUdKBPY61j/kt/If/+LuseDYNXFNHPOhS4fSmAfTSoDvdOgJW/mwlGNfCz4Nr5zy9vQTAbeVqjXka9KcGVaGgU/j9BeJZ4sCLQAB/BuU9N8me/XMKdjhcS/eI+nBXfKWDqD6OAAAgAElEQVTzm2TdY2z0jDkA8LbAhs+UlACkDl46rvxcCMS9JRsUE50+Zxpwh4O/DACkT5QHTvHdqDuXgIwQtjAM6ToBSpU6qOGcR9SegjW5UxZlDjq03wYAhPMUB0k2ngndVd9TpkvjldPDM2g/Y5fk7xsZM4IqUY/vnyM4kfxdB2uI3Dm4EMAR202OsxnEOONQheNIOqP37GU9JWu2pFcgZFU+e6B4MBagVuH+oj2qxZk2vMAPvC9FaYDme6YTtfhQwYWDhFrHSmluR6+e2MPvP7eH976y/tmB1cqgVTUovIQHmKPtD5VjSzaaztjPlSVd5ZKhvenG9q69c+cDa6xt2/r2devsXLNpsczABdlQ9LBlvZPrI+Tzulw2wzykZ1jT9RzrPOY49mZ6nfh8OONLqzUQUwcAFEwsG5psv/v6wD0lbvNm21JcGzV/tAlwZNVZiDXLAFUeP3poR0eHtrW1RZoyjCgE9YLyjjp80JtBy3304J49eXjPWrWFbaxV7Nuvfm/Hh8+t1ShbvYYsz4z9k7EWauWKNWvobVth9h8AQL0JwbsyD6ARBMLGBau3tkk7v3HnQ7Nqm4J0Gzu7XEtnp2d2dHhIpXWgydAbAAMBtP9R78Ke/HTPDl4+NZtNrLiY2MGrl8wAA02G84RR0wEMpwdOndgwsedj/DnXvu7TmlGAGXBsSflk3WlFrCinaqZOZ/R4xjVZxweqWibSiIN37DR61buxVtZVuvFMypSApqtMGZ3t/oAlChBQ4h5yJzxASwQmqKeG8BvmD1lS/G6/C0rjJWlzUTMosFGq4LGeMMajycLK9bbd+dlHZGF0RzP7/Ktvbf/whEErMn1/9d/+hW1trNmDH76116+e26DfpdPUWtu0O+9+ZDtX7li9vWON9W2bGoAAgbDQiUANO8HbBOjluUXwKRenTPdNnK1F7w5R9DZLWMekIsIRm89trdWwi9Nj++qPf7DB5amt1St2+Oq5nRy9lpgi9vvmmt282rHiom/z4bmdnx4w04h1CXYK9D+QHcW6Rc0hsmEMFgolK5XrbDvaRrYErCArMOA5Pj7m9ZHtjYweW2Ca2hxirnG2QLwNZRBwLKXurlMcpSEAVsAAQGYY4MP+/muWm1y5sifaee/Sjvdf2cnRoYuMdRhgBECLMWTGHtTWmQIwZpdKyp7RacUCQXDumS6wDXDWwulEACLWAta0WGdBP8U14lyVj6G2nQLHctA/1hTsjtpxgvIMdft1q7c7Ni3UbGoNm1vL6u0tu3X3fZss5vbg4X07Oz2y/ZfP7fLZY7MZwEAjAFBHBt71LCYIxJw9gjliPb63/cLzkkJaBjtDteSZ78SsuTLpAMhwzkbpo/a8Mof0l5KMGq6J+2AvslYXbfegs4Ea7866qMzTubVbHdva3uV4w1F98fyJnRwf0mHF2mGbTWh5YD04ABEaABh79b2XmrdslHQN8GwMukQLsgLKZhJGIPacggNnbrkyOKnYsI+uOQX7I4ADLRpV0wynGedrBGuYJwDdCnxCKE31s8wms12br6EsSab9CgAAei44lwMAyJIByXiOAQAoBy4bQDYi5hTnM9glOKnhouMZRAcHbRhBO9YW16kLTGJMWPrnQSeeUzRgZfzweezpoPGrW8SE11LdNQBQBZPhNxMMdpZBBtpGn3L4hGAmsBxFwU+wfgAC4AuUf9CXYeuw53CmIigLXxLPrvIsge3cO57AQfkNKen+XqT2s4UuAAaVm+FQitIWrs1gMiT1+PTJZgA0lEFVi/BcjA7vh3MAwDOy1dAWQPBKEdv4n+tA2V18Ds/NYNeThWDtwWe+uDjn8+LfmDeWs7g+Be6pQA+tOSGER8oaQdxoEThGKcPcrNcf8h5RnoHyCIzRWqupVpp+RimIjZI9sNGUXeaXl2fnJZBilIW9ikx0JKWki6H2kMEUwniobFBtDIMBoCQeHbDMTvBcx3rE3DiTiPoGZN+4zkio9y/Uoi5AtQBsCLS6pgC/lwjkKpiU35pn8LVGCOInbYLD9sH+wO5H8B97hnsU4BF/lgNo1GbhuZDfJ2z4jevX7Wd33+XPUdL4/PlLOzu7IAMQ4wM/Az/D/NLPLAJ4U5tEAHF4FvybugFDtCAE+0UJzvBtsL5xtoXt1ftizwvcZoKCAq4T2h/8m3vXdUAw5biPOqJIfBAAANhFtIsAIcE4qqDz0dgKf/O3ny6i9ji9KUui3fmIBRL1s2mgmtXHhiBaBEdB6/4TAEDq/Kfq/BFAZo5/ct3IcMeExL/fCGWTe0YgkAap+SG4nPHOghTf1Ph3ZNgzanZyMwnTKKCLBRkIewSscuz4ttnhmwZDMLge07+VccDFGHXK6YsmZROr75h+LHUa80Brld2wDADE57KWX3CEVgAAjSfDhSxjkjpEWPwM/rJa76SzhFPuA5lMA8AAA2J96PfzCWUv9KQ9nqpLAsKJzyWfTxB3Ip0OGmT3jFaT8UxO/WfA6HS6fL2IKhx06PFwaCcH+3Z2euKHmzKMQTsChQlf7IPeXnMBIGRcFzbmwQcxJFBi837DYXxRl0tnZS4H6+jwgJS93b0rDEJB3wVdrLOxKZXvYsGajapNR127/81n9sMXv7ULBJ7VAgXnGq02jRRapaE1F0S/gCQDaR5CbR3IIx2Pou1dv2kffPSJ3bj9nlVam1Zpdqw7XtgUfabxP3sfe3u9pCwl1vUS6BM6DMmiTH8e+/Jt4BVtwVvaama/EwJn3sosbhHOCwEer0Bi9iABKFP7Ew60BOLgiBSsUlpYrQqq/sC++uIze/DDD7a3t2c//+gXbG9VqqiVzGwyAgWA2f1KcWG//+0/21ef/97q5bl1WlUbDS5sMRsRaZb6ucRukBnCwwEEoOAclGrhILljjTWGg2U0Wti8WLeda+9aa/OKFSpNu/bOHbtx8xYPtZ9++slevXxlN9+5aVd29yR2VjBrQ3hoPLDu2bFdnh1bvWJWWszs8cP79uzxIwIbOIBEkdQ6xXpF4MixStT+GQRwLwhRZq0w6K5OI8WBAxomQAAh3lI8x+ET14lARDYhWrnB2QVrXLWjyOrgGaDijoylp8ayFoBBs8a4kYUBx2k6pVqzsjFyrvAMAQAgkBgMh1TGFQDQpLUY9PpStgZoxr7oOkTF1tL/wbKZzAq2sXWFgo1Xbty2s8uBffbFl/bi9b7VqnXb2ty0/+bPf2XvXL9q3371uX379ZcUHAMwh+4NW7s3bXvvtu3dfM9uv/cLK1RbNpxqPZYA7HE8pL3gJ4XXKC/rwWSAp5s3ii6R3o+8mAAusZZAVzRrNRsGhgFo+5/+v//EkiCsye75iY36FzYc9rkG1tYb1lmrWHGBTBmUvdVhAdnJyVSK8LSxXvLDXm8AHhEgletWKFXYQ51tQQtFOzk5sYPDQ14nahmxR6S3ogyefAvsM9nMGGuCpdzXCsjQA357Z0vlSdAAaMqhIzUSvcTPTmw8BjXcg132S1c7MK5bB4pwUkVZAJ+BUAXxCAIAGD/WMsOZgh4A6oypAO81ma4XEucGHC2sOQH+ooBStM3rnsVCywPuCCIB8sI5w5qrNdfJsJpZw4aTsu1evW0377xr591Le/biiZ2cHtmPP9wzG/asXJxbBZR+6IuAGQYHGs4lW8uJtaTAFyyFodODXTm6AtYNhO+c3eDaEWzz5fRatiNDYOvPHHWkkVFPz3LcQ6BZmcEUGQA2I1CDmmbYLQABa+1129zY5M/RBhCimtDXQPYJJVOgXw/HqmHFs8tZrzIIgxPMWnvep8TgHwFr0LjpV3kABVsZZUkMiDC2rh+AecRcQGg0xESxFuCEY03hvRBkMQgsVwjMgOoMDQCub2bxlP3EZzEeYiKY1ZFlgws/RRtYLH35IXTYnQmlkhEAWwKpQ8QQa5MZbmcXSKQVoJoSADPQ/sH0qCkrDgAANHquR2+jFnMSjCeMCUCUAEnBDFAJg9hY2lMI9tU2L7LjABSYsaUoZsFazRafJYIm3IclK5Mxz60McEALQtj9Ro32NIIdgWcq4+C+cE0OgQJIjigYCiBXwIgCHQSz8nsEbuAZI4OKMg3YSrYC5H4VOBIuHrVrHByiPXX/k1oFC2XjZ2zvN8jKAkizn0zIvGu2mvSBsF6pB0JRSOwtAQYwu9SXAOCBMxJnIlsiTxWUl8WakRBpjYFwtMsEmIQstTSUZO9mAFZgQ8g4EOsJf0IHAFoBmL/YF7oORAVr9CUoBMh6/BCFhAWTKCltEphrBCwF4imuona8zhieoWqjqIBaGXWxTyG8ipa6A671CtYH14y6PzEOJHCva7HMCGcuRHxRvuBlhBgjijZi/RBElV0Wa8IBX9dEwfMEhZ/+WyZ8npeQ69mjtl3MTJZLBAvd3wvzobKWmo91zswNEAv3AmsD51KsMawf7ikAbXhOH4tgG2xvbdnO9rbO2/mc/jfATszX6emZnZ0L/AlBYuxtjAsYSxCqZMLN2TSwb/SJnKHFmIFscgFcUVodCVD4RJh7vDNgdCZeyO6T6B/jBthMt6OYT4wD7ofyEwAATORTsFSMJiaw/s+/+/1CB3ze6zkE68J506EntWUtnmXHJBZUWkMbTrjHvpn7T+c9BPaS0C4LVFNBI59Q0lJ9gfDM9oWX1216BtjvkpYdKKvnz+0/TwEA/jypq86CCH9H3EvBvSiiIe4g32EZAIh3iOfDZ+QEyHMKQCUPemJM38zAx3PQKXXU+m1gxlLQnQS7MSfZ3CTjkDom6c/j7+l98GR8Bj+g0uvKQc+DbTlDSYbVabVZjWoWqOeaD2ngF+OVAjtpsKhWGWlJhdp3BYAlp+tPX1trJ1gDXmaSzZEyHaFoH45jrFeWALjYHg4BIL3IPF2endmg1+OhBooQBaRmM1JWQzkXLdJqdbVH2drZtnqj6ca9xKz94eGhnZ+DNgvhIfWWfu/du+yXiz7uL1++sFevXvDwvXb1ul27doObGE4WasgbYBs0GzYZD+z1i0f24zef2+nLR9auzG2tXrLOessorjSd2cH+kR0dHJCGidIFHP4Q+RpNx3bWvSAAsLa5bddv3rXrBAC2rNbeIlV1MsfYq598xYVNCBwkAiyra4v/TroCLK+f5ZYrmZGIfRwOdGJvYo3wz6B8eQlAtneXWjLKXkU7m1iLDN5hR9xpw7pgj1Zk/ErGgBlt9E6PX9q97760xw9/ZPBx/fpNa7U7Vq6KQn95dmrFggCARq1oP/7wjb14+tDqlYI1KiVba9V50FMBn4rbajUHh5soLkU4gdwrCxG0S1IgZwvr9cY2K1StsbZr5UbHyvWWXb952zY3t0hDe/LoEemq6xsbtr7esdOzcwY1t2+9A7U3uzw/seJ8YmutGpkgp8cHbMkGJwKBwsnxkZRww3Fw2yxEPg9g4pAl+OYWU0H+iM4c1irWPkAqXBfvxOwHATU5xTl5Skg+z51Fkc8N0azT0xNSl6HUDmcdDgUOrWhbpsNV9G44GuEsIzONFoDhyMDpFbsAFGPoCky5xpFRZk9sZLWgsdBXAIwDGnoKohA77c7rWrF2pnP0U1+3nb3rtr61y+z9o8eP7fjszK5evWbt9pp9+N77dvPaVXtw7zv7/A+f2sX5CYOAImjeVrbm+lX76JO/sg8//gs770+sP0HbtApZOdiDOugTsRgINyYbYjn413nBOlq2sMS5JJozWUXTKZ2FRq3C0o9f/9M/kEZeKy1sa71pw/6FHR++tukEWQhkq0BPRA95ZJkUqEMkcjKG8whArKLuCU4RH/SGtpgjO1m3dmfLqsjik1qt2senT5/a8fGRnFV2VkB2WaCPMmeqfaXj772uRVkEc0EsnQDs8BkGaMwIw3n0QMWZUaol1vrS9SeZvkSc3ZERi3pKlpJxq/vZT+FtMC7wDnAA5eCp3akyshQto/MqQScECqxdZ3ZYwloB/AYwrlIA0a8ZmAKgqorxQzZloWxWalq7A/FDrK8btrGzRwBg//CV7R+8tv2XL60KxsKwZ4OLMyvNJlj8tphAJXyCrp6kn4cDLQdXDLJg3JCVQwAgOn/4me5ZawlCOuPB7SqBPAeUwjEP55lMG6ehCwgEy2LIfbTeWZPGxUwAWme9wyz7xfn/R9ibNkmWHld6HhmZseRaudTaVV3VK7qBxiJuEIekxmSmDxoz/Q/N6A9ppL+gDzLNjIwakhqSoA05BIYA0Wg0eq+ufct9z4jIDNlzjnvErSRoyray6sqMjLj3ve/ry/Hjx3f0bBDVAoSj7YN++xcvnk00FFRdpboFKyHXu9T6sSXVm2tg15oS+LEalVXAJfsFO8Hz4Xd4D65La5BBPfsTYJ1nUZU5DPPKyhUlTWgAeFSbJ3wIrBI7pMY8e5oIWi6IA7K2gIylUI+/peqnVqScNIIYoFoIUiy4AICKv3k/wAy1pzBWr9eNWY3atB4ASbKqnGpRm440E9Pm3FXQqhiX/a0EietwccLVd/d8n2p9JloLeo2nKFSyUjmAmCWnJ4pB8FVKmhf6ce3mde193gcwiPfc3NzUs6nWAOyTW+kMYgBSkHyppWACCBvwUJVT4J5tRVHtSXRhVGCb8BGTNpvshW+CRRUj6Jxq/aHaW98CX4H2h0Yv5tQH7nH5yrJ8BGef50RRhudOckdVniRW4FMCANhmxbvQ3FOzQs9LjBsn+dUCwX0wblRVaiXMBj11fikSCfRUaUu+fP/gSNRy4jU+s6aL5HH1CDhA3pwEwXWQzHPt7EHFqjke1KNnq1UJGzedZsbvyF7mGfBoO4Nx7CcSWmIMJ6ewQgwUSHsoR7UW+wK/bxtndk4lpOqLT7DX43j9c0Az7KJj92TWZrxXtqzADUAb+/5Z5RtVqFHiqyTb/r5iT/6fZB0WbrFXuC+SYc6fQTBiXzRRYMHQ0lmAiW21WhWly+FzVcwE1mJxfsGAd4tnMx/7B4fx619/KpHHmqCBrScmUYyXcZ1aS5IZo5hLcREaQDAou5NRfgC1bmVz6wLXXP7SjGCz1mBKYH9Ya96bWMlAizU/Ki+y7TyVyKXsdbZd6JzAAKgHrzmcOVO40MWqbDsWeX0OcSVnlfg2AYCq0mpcQQbwk2SvAQDoXRsj/vwxU1VjofgJADQZAAqAEimsCvEksVaWcSmdmOq9TGlwSZG5rPI9SVKyOUIHKpG+Jigi1FfIb6q3NyYHNBPbom83k+MpCGAeUzPRbV55AQDVZlDJeVU3JmDGpVn1E0Al3+zy615PrM0IaL6m1roSYAE6GcFPE333eNS9NAGAqspX+8Zk/zRu7nLyf3l9XgNvqqUin63WIed310Y3/lFiKK+3FtTHGryaXoSq+UJ3ff8SP0kDWjRoEgZEWDCYHD6qCy9fvoitV69kiEGtr21clcHB8VHp4OcYeA7j0vLyRETl+o0b8cYbt5PqjxDPQTx69DB2dvZk/Dm4OMj333sn1lZX4vHjR/H82RMlR8xphU2wcmVN1Fn6bvvzizrYI4mKHceLJw/iyf0vYml2HN979268cWNNVeyXmy/jydMn6m+kb1qjiwajuHH1mgTMBhejOGUEG9UWxsS1e9GZX4ne0kbcfvuDWL1+O47P6A3nebc1v1fBFD29CQDU3mwm4nWWKp25nNRUpe6f7L9qq0kB0cmZzDfXZxUA8No0h9xpEzBsKuhn8K6qYGlXCKrUL4ewTjtmQNk7M9Fpj+Llk2/iy89+EU8ffRUnR7tKaFozc9HrL8byyoZQ9p3tlwJe2u2LWFnqx9npgRKsOfYJFNbZOTlR5sVaKKk/mc2t85LjYaBuEzAqmDoGsXXV4WLcjtZcP9odQJ6V2Lh+M27evCXq+7fffhuPHj5wIoXgVqsdB0dHApveefvtOD0+imePH0Wvg97AbHTUS3IezArGmSKAc3i4L4XmWt+pE53ONK7zoGdUwo9ZXeF7fL6vHQDg0EJOqmQ5iHNlwUCApwfZvjsAnFUCTeV0e2db1RcCS65PvcEEJCkYyDVSPZTtSyEgj9cZKqHH0VncxsJFDnZCVQgqk2ura3L8BGzDM1cqqkol6nKyFwhS+UzRnJnhjNDdOVWMvvqa251ObG1viTmzce2mkoYP3/8gNtbW46vPfhO/+PnPYmvruapjgHMHJ4NozS3Fj37/j+Peux/Ft09exu7hScRMJ65eu5n2IJOyBAEkzKb9PQXep1YrGU8k/cgTqsqGivSpAMPWxSjuvXlbeh8Pvv4y/uov/ixePH0UaytLcfP6elwMT+Ppk0fqx+52ScRJMADyGE2IuBhJuzysEjlOGuM/E/mXWrXig3Er1jduRG9hcdJ/DY0fAICgSlTfHFnlEC91HxqiTex/V89dUeb5KWmqoDAFkSoQNvObZLyqhVTBqFDabjOaEuBIYHEK7pUfKQCiaJV2F6Zdy7/mvPYKQNWPnr3nJZ5lAMpsKdFik27rPlxPmjCjxhVN3tOVUd+j2iZKlO08ojd/Je7cfT863dWImW602rNxfHoa+0f4AycqqNlvv3weR3s7Mdcax/D0JGg7cuJeytGuBFXFm/F8JSLlcXLVGpEVTVFUrVJdsYSr/qbQK1BMAG8S31UlUdXCDDRbZu7gG7u9OdkBxYxZKVzoL6RuwpGF0eY6sbiwGO2ZOTFFSMRVqUNQslGkoMzlQNZVa+6LJKOepXw1LQ4ay9pQZYdFlRR2Vdtk6wAmlsUqYv8A/NHSxbMjYCcpLoG8XpfKNMlCVYANSEmoj4pbJtmcCqpwhwe0xbgXHBtTATvgHxVrM6LOLWJIYpmUYNlUEpdhjoTLEjN7Uiwu2vYEINqGtWcBdAxIKeHMSQI8Jz/zqWhiM35xy4rbD1nPLjR4AJoUTmVNeV6V7JBUAAAUI6BsDq9nHCfJg3qHW624dv1qrF9bM2iTtpdWnZcvXqraTcLO+xzs42PczqiK6Nyse+ZJVtoGorlHVTn7XVVg3QbJyFoAlhNrwCAIm+PvzOZxEY714hpIygSg25lN2J6I/dG6hM/kWdnlV3sQz2421tfX1LbBfoFhQOzG+SbmUqJKQpUVVNHEaVUgJ6D1LKeacN6xeSR8XB//XyyhmnvPddH7rjOW0w5UxFNc0lZVGR0AU7jt21gHikj2qWhGjOP05HjS/EqijDCp2ylo9Ulh7GTsKZZQ1dcTDMyWcTJqcVTv1ZpzXxVletWhuouxoFYIV/E1SjjjMnxkVbWrVQrQBhBPOaC0qtwGUDajROnY8rBsKuYoJuJruSPPN9eA8yDAIdsvnBu6qFf7pWID2JrsvxK69NqNxACRHZ5MgBpr8pB0LRJ0MthgkWD+uEXGTF2eG0zC0ppYXFiOw6Oj+OKLL1Xw89jIaRtAnXeDbgksl8CwWl5glZg5hv2THsWM2xMsfunzMXmf9KfYUTY6flkgdE5NwT7ZRlI48X2yh2AB1BQmnWGxjmfQAPj78TSxtvJgM8msh6M31cHKxptGIF4ieFXgLTSlqNITRflmZptqpkosG3TxcgK6pqoANtTELye27tieZLn+n+lI8Ana6pqTX2uGP30e6fsblenXE3dXBfmekaapiIrWpQo2jQkJCpsaFHX+Xch0/az582Yi/tsSYn7nMgPg8nvqNZnw1N+X16mWqPls67MvJ1/1mnr2ev/sVNP3JhThiczuJIHI9CuT6ikOc/k+/7l7rXupz25eQ36In2/2yNZ+8fv7T/VnuSJodsv0qwm4WGCjBIksrm6aTBkSCZDQf0yvUPYgIqB3sI+q+ZmEOfiCjgMMZAM1jOOjowwIrfDLNYEQYrBI4pX4xoUSMMACjD+zsAlA+BliL/SzPnv6JJ48eSQjwDxZ6NIY4oXF5di4ej1m53rx7PmLePr8scTHNtaWY352Jvr8//J89ObGsb35LL598GU8fvJIwZqRVVcv1pZWVL2dRZyn14kRzmWAEFsvzqMbw1Y3bt59P5Y3bka7uxDtTj9m2x3Uf+yg1cNpw9Z8ds09OQkga6JBg6ny2/brhP51ufKf5/byXi7gp/ZY0VjLEBZjST+Xuq5pcpqDjtIqFLbheczSa4gibK8dZ0db8enHfxdf/PqncbT/IjrtC1GqxwS2M51ozy3I8J6eHCiRYvLC+toKPKGsdg1iYX4+6PHc3txWQInjINg1pdOtQ1awZ5brWE6YJ7O7u6MRYKoizMzFuDUXM535uHr9Vty797Yc2MP79+Pb+/djd3tbI9RgZdPPDToPG4DAdmdrSxRpTX0kUZxtS/zP1UHoaKeq/JHtvQ7EFKLu81BVMzma7IetqmBRhaez16dggkcBmnpZPbmVGNX4NJ6HbT19vmgAhNSup1Txmovra5YtzqC62dJDIA2lWPO21UNO1dN0UmxECUkp+FF/vO/NNsPJLPvBSdVQo7cUTBH4t7sxHOCcL9TrvnJlJfYP9uIYBeHufFy5shF//Id/HEsLS/E3f/1X8dlvPokYD2P5ylJ0+jBnItrd5fjeD38/llZvxjcPn8XW7mFctDpx++678cF3vz/Zk9qjyZoxnSktb8O+13lSANkaxzzj+s5O4tGDb+Lpw/tienzvg/ek+/D88cP4xc9+Go8f3JcI6JUV0x7pnwcPYnIB9O3huVX7CcK5b1X0UMCmNWJ0rrWVH08gHTtHcNztLgiM5AdUrAg0ALwUrNXoXM3UTiFb6Z5UddnL70kaVmImOVHQNqlie0Y4e4gzW9RJ9ZIzk7tnBe6E4JU8qBqWfcoEQeUDTJU2U0SAAUk/LU2qwI211ARHBQDoTORnet96P+n6xyQypsX69YizsV/M+ONxKanKMZMkn9CAS/RWquwjPnM23rj9NnMG4vAItgpz3NmcYwWw/O9XX3wZmy+fC+xBRgF9CY2gEyg/pcVyHVZrdyJCO02xEwSqAWhwTpLGjR3Fdleg69jI/+a9lLxk76jtQ2NiDe0GAMACbAgmPWrQa8B0DoAVK4WrAMK155qThOJ/Nl9txu7OjoBVbDBftnkG77Q01vcAACAASURBVKjcVzBe1eqKVXkGfD6AYH0P/wzTpAlgSAuD3umlJe1tvna2t2RjnTRSiYa6PZSOyJQhZvCt1qJUvFlD/DfXxT6FDcMzNU2YRNg9+TAA2M+uznp+ffnIit9YT886Z581KxNjCVXqDM25dcy1F6jd/uM54P4qG1yxdCU4xT6wvXT/v8CRZDUUQ0KiYFRuE0SAPq33zdZPMdaoxqdaO8kS73P7zq3ozhtospB4KO6BYl9tBTy3vd3dCfujWGDWijHNmufWm2ecH+cfO0LLhH0SsRPXiWaLKuYgk5w36YnYjxIfS1xPCSI6RY7Tqfor8Tofx/bWVuzt7Op7sFJ4HTolgEGs88bGuoBnQBpsH2uBD6W4QvVUUse8V8b9CAZyBntzXbWCVDUdJqimNahtwuw+7aEC+tVmYR0BKaJk3NSeA5wBMBhp3WFdiYlCzHgxFgBQQIvO+cmx3sesAAvocq4V8zbAtIqvpH2QrVfWKLFuCZ8PAFB2smyIEsQEAWUXVCTjd2Y1DQNbj5GDnVCsE17B2u2jCUKLKWNTNSbdo285z7zP0SFTJbhWzoxFEqvvvWITfWa2/7Jf2Z+KMcT08plSq0m25/B6nnVV965fv64zL+ZlAs7aFAkWcCaqqq6WTIlpuve+QEcBZqmpgb8BGOLnJOacLbEiU6Og2GAG18x+nLDGU7+oxsuW6Cl2z1MAQiM/WSvEaK1L0s6JSs5VC+RS9R/B1G5XExAEQGE/ZgxaqIUt4+RqN8Mns4freZb/Va7zb/7tT5sZ9D9V7cs3uwwAVBAiukhzZF7apTJGlZ9Pfr8IHwkAOBn2WZ4koiV6lwZOSWD+/+WkdQIyVGk3k/96XTMBrPEv/xwA8NuSaH0vbbMTiql6OAGD6YQ2RmoRqBGD+b1KNuqgl7MtpzUJ5n5LAl9r0pyE0Ezgq+I+8QQNIKC+V9dc/778+5Vg13o1k//J55tXbydV1iCTXf2zuUca6+P1/qftDc11dp3L226SwDUYFf9/AICrZDZkpZpZDrEqCK+DD0U5koURwOMAxdda4Ew9F14NxfHw4EBVeFTcoQ7hNIRiE5iSSELzhA2goNG0MF4n0CgDBIze1vaOgjQor6jjMuKHXsR+b0GBRRliDA5VvefPn0o9GcN44+YtGcy9/QMF3ddvvCF68s7uTuzvb8f8PKNiVqT4PwP1qHUR2y+exC//8b/E8+f3g+JVH4eNoz4+1Qg5KJSa57zQ1z6mX5q55xtXbylBaXWWoru8EWetbqzfuB1Lq4wABACY9pJN6HBZIZqc/UbCPtnnlRQ09sVre2+ycZu7OgG73wIAaO+8PpxjQlH3ZzpKmNiWZP3wbwMADhAZ4IcuAmvXGh3Hk29/HR//w09i58VX0W2fRb/b0vOE+nx6dhGnwoXQCQDpN/WPvnqcxMtXLxQcmhGCw8NxXMRC3/OMqRAUo4cgw+I6Y/Wtsb92tjajNWZ0V18tGTEzF53+Yty8dTuurl+N7c3N+Parr8Q0qZ7CU2YIaxzVnBgAONT9vV3tcQm6JeUaur1FY0LI9WBwqiCqgsaiLarHPtuuihJoxoLp2fW55cxEkUt6NPfIGfTYIAdS7PcKjovKzZ6e2M3su1MQN8vv40CriuO/ccauXHlsEMmMqfPuS6QtgAqPrlusCFsnieLMmTkw0ZQgKZ/MFT5XMqv2HwA8KVwzrsm9rx1o/EP67oaiia6tXYnTwXGcIlIVc9IH+PHv/2FcDM/jz//jn6m6vrzCPPQF9fAysWFheT3uvfthHJ1F3H/wTKyA5dXr8eH3/yDeef+7k8RTZ6EBALgSPw32m3adA9xRP2go0f/1L38eJ/vb0ZttxfWNKzFLYn9yHE8ePhAThEB7FtVBjW+cU9vS3Cx09pG0QDj/VCLUtJNTSBAMNe3YrVYuEVzEeCaV0YdQEaErdrWGE8quROo89o/gV2AFwKNYWz6XxXCowPX27TsK2l6+fKkWqooL8H/VBkIQ6J5thB9JNBh/x75AkIukwfenpOH4OIUpvW8AP4umyh7kIkhUrfjtWe7q184xSgris8dWqXEmywJ5EzRjTeTzEwQo1kkFstXaAZOkhJmcWLq3nDPb6fRjNCI4pgruqgL3zlklzv7yy6/i+OjQazBDkn8sXwMQjTI4f5ev5twpcaJixSjBPEeLS+67Zs+aMm7QlnNSwJqBOBc6qtgBIF0j4tCdsXCfwUsBwGL7mMoqMTeN5kNcl1aUqaimE7ZU0ady3+7E/t5+oKMjlgjVSqn3u4JbAIq+325P9lXZAE2waYjDCTCU9oUTriq68F48K2wxQDc/Yy2h/7PvmEIhCrGotN4HZmg4TjC1uESA3SJSbUiABtjD0sji/kptHECDdeMaq5e+kkF/z2us456tJuUHZR9hbGlqAeeFaqqLC06AnZE53nTMaXDK19kEAGoyigCTGn167t8t+wm9uwAA9bgT01ANpfqdlOWK8bgXAADW8+at62pBOT1DRwYxRquLk5hScaciai0NV93rDAPSKUYQo4tqNCMgSZx7lBMyojRAq0psVusP9w9kw2zWPa6WpByBV6nl52jOEwTz2jllp9uNwekgtjY3pVPQ6/TEcODE0HoJqIFNWVyc16hMTVrgTEhssS/g/ohZ66wtVXnays5HEuzFxqwsLKqVUsnoaCiQCSCBZ+l41F+m7Vuzxj8zyM5rvOYpqgkYCTDI9Am1AB6pim79gOm4ZVhY1qOy5ksJOmpNsuhV4JXtgcXuOCPFwPO0FIN0jqMcJ1XSjL2wPbVQsDQldK5Nu8dfAnaocMHao+lxdpJiwoSIxFYeU6pkWDb4VNR4zpTPGWLSF9KXqLafigt4Rvw/AEtNAxLIl3Gm1pH46sh2XeuTOdr6+voENG7mZLAJrNRvAKTiD02BKWHHBMLYU8VsVHEiNfE4rxLQ1XQEJgsw4rOnqSGAKRJ13tnNFkO3U1TbAXZKz+HCeg7sO3fPZX++9GfcQqlpUDm9wTY6tNcAxQAAaGfZl1ZJx1NIpJnSFdtCdiWFerGVstsCiBlRSeOgC+LSAChKdFWmJr3qjWB8kpwpYXJAxgO9DAAogczN9Fqy3OBd1+/bIP4zCSKVgkvodJNOrveohz6NiqYl5zp4DaQ0T+JE1dbt6+5ofS3xfY1UMKUSNRMb2SAho8MJUj2tTE2BAjlJ9bS5l78qapUEV5LyOviQTIXmKMK8n0pQy+EXCPB6Aj81FLX5/f7T6yoj5EM/Tb5tCCZ2ywnxpdn2qtqlMIwqJ4kA13MvwyNl5QRvfH1+4+n7G9ipj/O+K9Epg3n1Xvx+GahiI2j2bgII5QxF505RM4xes/rrZ5wiJvpBAwBIscW63jLaVT199fxZbL16afp8e0Y92Ah79BdBy3NtGeeBBgBoOSgywQsoK6VZCXcMlHRhgOSoAQigXxPs0XenvjBTpk2NnYmtbcT/DkUB3LhKm8GyKFizbWiToO8g3qDGJxrzdXywHyOElQiA93fjycOv48H9z6PXvYi1tSUBDhIGOTqVY+RzQDRX167IsePwEJh74/ZbMThvR3dpI+avXIu9s3FcfeNu9BaW1JsOXb6Al8t7sQKRChqaCbgDvaThp7pzOZ+q/Gu8WYKKBvDKRkxnojcdlkd3JUigNU/atIKkqUhlPnI9C+1//ksNg36nH3NU5S8GcbD9ND7+h7+OLz75++i0jmJ9uRury33N5d7Z3ouj47M4H9t5rawsxpWVZVUeLbhyGPup8joNAKv32ftgdXU1aXgXCsqrBQuq2fDsVJV7aM0CmLqMl7mI0bglUS3os1svXwX7Ef0AAUYIf+HYoGES3OWIPSVgjcoaZwQHBdME542j19gj9QG615pgiLVH44KfM7KoVGZ1hpUMVtJdrUuugLry5mdLwKDKydh7m/fGyYO2Y/OLwqk9NE4RPIIuRt1AKc2e77KdfDagG6CLRJ0yKOQz2G/qLSRgT1DAbWNMDiC4mo7fkj0eui8S6i/7RtXFU1fiqLwpmUCwkQArexRbtGIEZ9aVueHoVMHNTGchlpZW48rKmpzx/a/vu4LUjuj05qK/QJ/8cqxfvRFLK+vx6MnLeMX4wIt2XH/j7fgX//3/FNduvqnRefUlQDn9nwSXEiCaWmX/n9X1occNY+v54/j0l/8QxzubMTo5iNkxUx/OZQsO9/dEw2UtpXeQysGIF/LcSOz2D49jftEUWgJymAWjs5M4PT5UcivBQVT+mS5Bha51Hj3Ujgfj6M6ZrlhJI+eAvcOX/E/T7+Q4VCkK0IOrKvQ4llZW4/vf/4HOxheffxb3v/lqAqYreOp0lMBd3VgXcwEwdnf7lQAAtriq0Iw56pr2SAVG4zYnwa+DZP6N0Kb23fm5xkjJ/7MvcgRUMUaKWu6EzYEj18K5lJ9Q+5t7tgGAS1uggktVI+n/FQPGM7NL1VyK5Kqq0zdNcEkv+rLODGeHL4I5VKY3N7f1b+1HFbkMdqsCrmQa8CBb2JKxwzPmvNHOwvXBPAJcw06I1VagaMZqE6ACwCarljzTjY2rkwQcyv7BoSnj2CyfkxLOzFFWBKD0L5McN0C2AgCscdPVGERYJS+fP89Ro4DTFmIzEG/mUIGJUJEJXrkmvtfspTf7iPOZU2fOk+UgtpKTXQL51dUrWgPeG58K0CTxNVqVZBNc9a+iUY1uLOpysSCoftZ6AXaUzau4xj38Xo/yheyDKVXfKvuaCa+CgWNZF4nMJkD9X9PE2q04G5zIhpFcSusC4ECVT3yOxzROKcNmUvAztUapMOHrVcLVsmCbmC1Js+dsFWhinYqOk9PzcyegYluajaGEfjTyRJwb12LcOo/Do32L38FMnJ8PKPewgNACKMBNPrmKg2nIdL7g4F2cK2lGo2GifaBqsUFDni/XC3OD9rVJD3RnNrp9M1uUgEpr50itClTBAdzZa8Rs9P1zXbBPNL50dKFrdHKqEobWnFYAbJAKrTkCkv0x1+0JbDgZnIn5dQIIzZqijZUibNyHk8Z5fb6eA0wk9bCDfTo29XNzSwvAtCdG9XIPQHkfCQTgefH8ON8AMaxlFbVqagRtX7XH9cxS5K/sXsUWfr415tZjeDkHSh4zZ2P/49ttH1x1l+Bqe0Y6F0yLMvWf+Iq2AE8YqfF2rDM2p8BBgameGSi9G2LL3Z09+XBYi0oJNErWrN3SIuKzC8Rkvy8RZ6eC/v7enkAM/k0sg63ezqJaVf/5XdhTVYHn/dxy0YqTY4MFdc0uJNgmKnGG6Z1TSfiMfq+vOJ2qvAtAY4FbBgbt39x6YSaSCnsLZv6UH7SAcuU9U9007m15iZYpig4XApYManANxURzXEVcxP5RjMYzC4+WPDo4EiDg6RRzEqhkXT1e2ToAxDX4Y3wLLCdNKcjW+okGQD2Aok8JVUwkdRKYOHSeOHYLsLl3rtCpChJ5WRkVvSYTfQUFaZid1CXFPkfOFJIpsYdLFb/LAVAZiEky23hBJcplqCvB1udXpTL7RzSEJdHTSj5qE5YxLYSpgrNaCTnLVBwuBKkJFDhJ8ngtUwO9E/x5RU+3ZbQDyIpmJuxNsMRBwOtrbZpMJjQZKBaC7eC62dtfrQLV828kWUFm43Xu103xwlzTQtt8jZlk5b0UP0MOuFGR19ondbCqPQVEFPCBodOemwEVNdLt0DarJEnV9diXCVXESpui9jjw8rrV/dborAJ2DIj493N8iUBkB7b+yuQyKa7aWzGOeQLMuIjNJw9jd2tTgQ20LKqyjGK7evOmFIYtLgJaHUrgoJdhuEi2NPZItCUbcQJRUfGoRmB4xuexkOOSUIXF6HBLGCYStIMjEgbPvO33F+LatZsxN8tM0ewPGpA0voxHD76O50++jdb5IOYJIM4HsbP5PAZnh7GxviIxwKPjo3iFYxbtiorpmXqjQeAtmHIR3/3oh/HWOx/Ewcl5zHRXYmH1RkR3Ic4DKXmPESnjomBiAvhNgSSzVryYzdF7OvPqA/eeK9CMZ1NqsqIiZg+cg1GfE1PYrHQ7tUPZv9tg0BQAMBnxOAH0pshWGdqRgulx9Ds9qeT3Zodx/4tfxn/92z+LJ/c/jfWlbty6ekU0epwtzp8gmMoca7i4AAV8RWu3s7Njdfq0L7VGsq1jK0/zPSqdBKSiKiflzMAglZNTMUJI3JUMQw2TozFU1m7NxvHhcRwdHGj/eia0jT7VPaZLmJpmhN1zk+2kyi6w9whUVDk4Q3fCtGa+t7KyonugAktizDlrKiubgmqbwb0UZQ5RQdvurGyeumLAZzMPm7NxcopaOHTurBS2ET1yb7Apc2YLSOyHOcSi5dHjNlJwqN5hlJZTVI3AjEoewbCFkhYmyrcGkAyAsH4S71m08BSOsOw5jhLQRsG47JBF4NKoOtmQwCBgz8okENH8ZSqeOT8coUcc8vERAfI4huN2MKFjdX1NvbKdTjsODg/j5aud2DugokRrzQfxB3/yP8a1W29pCgQBkiZ6JNgJlbVomgWINQFgHroqg+PzONx5GV98/PPYfvowhke7MXM+0BSIwdCK8Kg6J06pdibsHsmAElj6bIfnYo4sX1kRwEHLyOHeTmy/eqZJAhYs4uBGnA6ZGsIM427Mxmws9Kw8jh/UZx1D8YRZ4oOnan0KPiEeRRAJeAaAgqAi40Wv374XP/5v/0iVri8/+018+vE/SgtjdW1dk09YCwKw9SvL0th4RU/8/k4szNNXb7FHnrPmnmuihMdDStm+YWt4ZowKYz01B51qVAaIXL8ppaaRexKFCxEOEs/0fQC/YiGQoPG8qk9T1cM8Fxhx2auWhSadQFaV2RVbCYBpPdAPmIshI6VSB4bvf/3VN0pUFPi3YcZYxMqVJF/nNFGywJuAsEyCy2+qzxT9i5zQUTbKoHhN5pheG1U9EiHODffOOWVqBgwxiQCWFofmxfu95V9T/FMVwmzVszCZbS+q1dXqQTD/4vkLU32ZYjPfdwsKgIkYDO6Ph9Wzu0vLHUCGK6G6ZxKYWYuE4lMMTEynP/B7UsDOGd6LS4uyqTxXEkUqwPRbK0kiEUlmCq93dd52rp6pz577qwXK0obBFIvsqa8qncagJcim/ZPJeDFL7Mt8NnQvGbd5SoZrcxrdOEvV2eKpuMCymwLR0SzJhBebatvUE8tF2kOaamIAXC1PtL5locuf7wIDgCfrXb3qYgnkDHmNk9RoM9tl9XMn9VuTX64sBccYGwPwyucwQQBgkLP16NEj2VMlJw3xWBXdlHSyR2BUMoLPmi/4K85wnePa67TEoYWBbo166PNZ97Otw21crpjTDw9oYACvpf1DdVrncLar5JrWPAOWYzEY2Hu0XC4s9uXPfSYu1H+ufuocR4ktgC7O3tQ0CET2shDpGGZW76UJMDViWvbBwLfjXgB2prCcCoxk8oTAf62hxSW1NCleyO/QssIXZ6fyC/aObFjGHLS8ZelwAtIVKF/36gJb9rjrSJrGrr0Oc4e9nb64+twrmYUtQauh9BB48HaSSqZZo2Lmlf3TpKM8l2xi9iI+ErYZybsEBWM2q9KO/8QSzPOjOKVTAIntkAEvM9jEvmKMtfy3dSncIls20cK+1tlw3lRtMRI2zDZI7r1YOryncgUVFYg5EPuDZXA0mbDE81ask2xf1gNfyJFWzARIDPuToh9CpMfoPzHlBH/C9TBFxBX+AqzRfbGQHz7ILBsKzKUtI3YMwEUfEBCbeBZnJ2eBI2YNSPwtlD/rcd4J+NUYSwAc1p4HonHjTDGBoVRjAA0AWMWxEvdJRW6SnNo4OTmssUNWoS0AQAlijmWoMRwTGvglqr+NnQ3Ta0FzCv80nZQeSpN+36Abaxs2ZqvW6+oQN38vd60fcvZCTRgAqW5dAVg5mmlibrBj8ln1ZrUeE6dRbQIpkNeYAFBrUddUFOW6B9+nD1bd/+s/y57ZAkcalXFVW9QXlM9D2gUOhJ1Ivd5uoc9Skub1L8pSVdZfW/+JQue00spv13vWiCcBCo11qTF9SfTPJDwJKCSHo3SCQTJvNXI/N01jF/JsgQ+rydc1axYvByT7mxV8FKXntWkEDcq/FrI0zGvPlCiZk0rR+RMdRTRtoTMTF2dHcf/zX8fLp49lmEm0WrPdWFhZ1dimq9eviwpF8vbowQOp9nPNJHo3r9+UE7UzyNmzaWAwHMcYVShC0J4HZ3GCwm0qLqifWSOFSAQ925vjtbKyGmur12Jvdy+++vJz9f8y+51xb8+fPNC4L1TsZ6j2q0d9GDdvwB5YSOGlLRkX7xfGB84LuVfP9sxM/Oh3/kB05dNzoo6l6C2tx/lMNwbnVL1y/ncGPZyH2mO1F7RvhLVkwNQQ8tNnignjYBH6l4MkEjALaYl6mMIvNbJoAgYKGKz9k/ZjKi+v92oyAKZ2IXdOAgVlv9A80O/ETPRmI7rtQTz6+lfxjz/9f+PhV5/ExtJ8rNCqQdVT45nO5cDo09XkgPZMzCc6jZPgq0BU94dZ2IX1wDngLN+8e1eOHEeCCFYBaKbaE1i4wk0fMGdXat7ZD4nBp4cO+hf0U1EHM9jj+ZFoTVD61C7hs+tZV2AqgSkSpbNjK3jPMQLLoyq5j+2dLf2OZ2FPRU51Srz8E0drerfHsHGjJDGjoUf88SzXN9YVzB4c7ul8b1zdUGLBPaAsrSAsKWoW5bIGAMEsf/R8mH2e6t7poXVumGLAzwgY+Tl2we/lyqRVfF3JYM1N37WNYb1IykkSqlKLDXF/X9pSBPAGoOYeI8j6EHThbBc1AssaIFAToWWenmHQurFx/c1Yv3ZDn7u7ux2bqO6LLdaJw5NhnEcn3nz3o/iD/+5fxfzSepzQn57MCiwo90SlQ+yqpIyWXypfWMEewnCDw5349rNP4uWDr+Jsf1ssAFT+Yfxw3o7oGU1Fafwek0uqvcB7JmJlbT2u37yhYB9bNDg90lhREm1m0jPWj4RBmh/ZWjEPRTyr2TyPmqk88edz7Tg6PhbzScHHLG1RIh+KUnt0Oox2fzFWb7wZP/jh78Y60y22XsXf/eQv49WLZ3H33ltx7cbNOITOPzsTK4v9ePn8saZb0M1ADzyJBFM12M8kkBWwiYWVNpfnbdpqK2bVtmUxNcAjAykWTZqOSUo/lNT/Ypixx6kuAVSIFjrjw1AK09OEOkVosxBShQ0d6wLYKYQogaaiQx86dNILVZAW561g/dVXX0mIyywCkmKqc1MAXzTPTIZMM7UuQVW1DGakACF7W2DkVOiPfS769EyJohnkYK9Do+WLZAUQos5oJcJak9TXcIW34oipJgy/X9cOWEmiw785b9tb27GzvWsGz1w7SNBtl2ZyHBtAObOvrT9QQTzXgXAXVkkjW5X42HcraM+KIYWmF8+ei46Lbbt6dUOJGWDMydlJPHv2TIlgOyeAGKh2fFfxMNfv/uMSz6O/lzWcBDkTllndP/fAn6ZwoVsuGtTS+vWM45TUCUDJqRL0hHfnNGLPqnVup3EsGCoq8GUdl6GSf2wNwIaKEbNUdq1vga3265sAuH0/rQb1vryUZwrTAttIYqH+6QRy2FtMMCLJqt89H1svxbH0uaqTxXyBMUIyPhVW9ki3ySg8VduGen71O1gWfGTtA7cNWLyWlh+ejfrA89qwv8WwKVYbPeicsS6ijXMWACRZEhtw3I64mInhGWcNkMd/rqwCfPbUIlVic2pvq5F6qefBExTDTuMIj0XJJnZib4odQesllfNkGbF+gGaaOKP2AuuIUAzge4CRANecjYqFADg0HYXCUbZrwHhijUpXgmfPZ3IWDO67tbCq18U+KVCrKtayP9XqpSkynhpjwM76XuwT7ouz5NaGkc6jKtMSqkMDwH6ppp8UCFY+qsAPANJKzHlfFPNVQNNIyp4SWL7v1gv32QPIEyewp/Hp+HbuxwWqaTLPb8I6KGbNBLBLGygAjHG7yZywz3f1vkC9Amkn11sAQLb6VPsjDAC3GJmBZWYKWibZ4jhnMcS9g32tU43jXF5e1KSBiwtAOc43+8423DalWsFcZACgBqQ9E+PDk2fc1lECmgBb6FgsS8uiNwvYdhJ7+/sqQNU0G7M9YVOSP7n4SAsjALxAjjFi5l1EAP+LovVCRqqPSxWS7L8qq1MU7SYA4F6DqViKHH8G1RMxrkzemxX9ShKqKt5Muitxn5jYxliv+l4F9tNE2n01FRw1ndE/BwCQaAl9z4deQixVZan38LVOWQwKyPIeZZB/i9CfDbX7lF6j3l9iNTQBgOn9Fs1vKsjo95sq7te/p/Mymz30EJPMNKjkzOsy7fOZuq8pAKDnm1SVy+s7AXEmfdWmyxmNdPJsGhtjpFJgqxzQpMo+pXJ7Tar/EvcNGmta0oSqrRFUOD0bGpIvrUFWGUHB6VUVVADSnP1KTU0KI3pTx1cAQAWo+WgnvaMGANyjxji489PDONp9Fbuvniowhc4lhHEGpK2rueD05mOsqEp98quPJeoHcvjR9z4SCKAkcDCMre3tODw6lpAYBgLjL+cIDgrN6uhQ/boo6eJ8SI6WVlCJvht37t7TPoM2WQHUz3/+D/H5b34dG6sr8fa9OxKju//lZ/Hi2aO4GDEntBWzM6DdJ+qTs4E1BQrDQqB/88YN0YIIkg6PeN1C/Oj3fhxvwgA4PY/zdj9meksSoWt35mN2loDEIJMYHimk1qS/GmU2xZf1rXNZe6qcFz8kSJsCdQ62CNxBdXGMKPtW4KTwqeVAb8r6mD7feqaubtaIITuAOmfNAJ0zDANAVaPhKPpzM9GfG8bx7tP4+L/+ZfzjT/8meq2LWKGnj8oZzpB2C+hVGei4D8/OH2dslW8HZ2U/VN1O+wF9mIp4oesg+/TRcu1FtcfZqGokGrx7OkGKoXpBXZSoy9GJKkcLfYAEquVu37DgTplgV0WKoVQ0/aoAaOLA6aGCNCpIot9GqHpK8FYVtxJ4KnbPpJWHJC41NBSA26UJvwAAIABJREFUiD5MUDoUAICwJfdhdWAkzGAZzKmyyPdw9KqihCus7BnOhRLQ0VBVDwviuCeX36n+26L3ETCUwB9/e3TTlDmAOGcJ23lMU40putCeJzmdjmmbE82zKQYESZX9wzUxRrASIvYiAABURs18RuTzgOrTOHrzy/Hdj34U6xvXpB3y61//Kl5tvvBznF+OcbsbN2+/Ez/8vT+K1Rv3YnBBxVZDZb3Xk10hACDB2wpQpj5iZiJC252bidnzQbx6dD8efPFp7L16Gke7m9FunavHcGd3S6CO1raL0NQwDvb2c9QWuhGz0VMb0EYsr1wxffGU4Jaa0DB2tl7E5qtnotoDIlZFX+eTFpbsg6/gqgArTzIYBz25tBlo34xJsPClKBTMxMngIlrdxbh6++34PgDA2moc7e/Gf/p//kNsv3oRN2/ejI1rV8VgWF4iMe5qJKcAgFkCVTNnRImXcNK8cGBYNNiRGglsEIt11nw66yzkFA7Zi2Q18f3K01QAaLQW2WeZTVJgHX6L700rSPY1nH0FmRNw0sClkt2s2jO5Atuh9okRvbenFvGUTgejZvfj1auXsiskzvh0El+3AHg2PckY1PmyHVX1LUZNnR3Wht/BpmBrqieVvV+BqIX2qIg70agWJvYOP3MVsUSOU/sgA+VKmuve6+8KRN0jS+XJ4IXapQ4O4/jo5DUAgGBfP0/VfK6ZXmyqpPyMfzt5OhLwY50OpjS5HYHPwb7wN77ywf1vRREGzLh67aq2IIwEmHVPnz5VIlgAwHQsWaOdLBXyq+JoEUVYewYlrUBulknZ+7W1VVWR8bWm3jJqjAJHis8m64tnw9eknUCVdyc5VPxg5aklSTR5F0H0ehKYGTNN2HzsCbM2PeFAa5ZjNR3fepSngHVG/aWuhZmpUN9pazLzwlVaTyQi0RCDpgUIylSPfqzTEqKWM4RrAcSHaotiQfTe9D7l/ue+pYwuGrl9AQWUSr7M87QYm8DabMMsQVn3x89pLRmXDABgQMJFRtnElhMpMRfariYzTcbVUhgx1vrAb0ro8XQUowEANf34PruAK8vLiETCchirXUZTcgDixVg2S0eJo0ZqIrRm0HqeaQea9nAxOSNKeFXJ9XlhPUnQuG90Brgnn7UTxU9Uw2FNsA9lpwC7FNXahvC6zZevdC6kK9SwL7JRnAO135nVyVcVIWTzEHFNBgLrwbUZIFDp1cK5ij/QfjDDD8DINuVcwoi0DmX514yoUaNtTxNGAKzrmZSYtve7Po9JH+1ZFU/ElDs5U+Gi2+3r78qV8C2sjYpBsFMEhLllawrMT1upAQAMbri6zzmzkDbPz6A6a1QALK99Td8ocwbW1npy9hFlv8tWabKRpjY49kUrx+2bqfURMxaQPM02CPRJel0BS+eMWB0NxFRDw0UtdhR1ZttqCzZ4GQYN+vMCAE6YTCCBUN6HyRKeElAtwvfu3otbN2/FeDjWesJm2kKjLIsldc7Zt0dHnBuYKsrMJq0XArz/5//171RQK+NeCzVB8ElQJgmc0k5tsHJA3o1ZcW5U4U0tnwrmTRqAkoLvZICEM+sY+XrTqKazKi87lEoi6u+m4a1Eo8lGqPtQRa3xpc/Q7Rh55XUyxI2KQfP1qR3me8/kfwpoTJFvO8j8rKLYNACMye9OAAQjYPXl66zZw6+Psqt7qdcqGW4wIwog8HvkNU0+55KAYX3fWVW+ZZb26l+XnuHr7QR2ePV8XGEZZT9f9doX3XP62slzr32kd9CAqEmwK4XuoLeTsWwkhTgPRlQahUSJlSZbDA4BlgEA01Pr+UzBkun61vP2R7oKVbzYCevCzRoW2Bmdxebzx7G3+Sy6M+can8VcLBn8MZXvVvQXrsTyyqoQagT7vvn6yzg82FNg/N0PP4y333pHH8f4va+/uR+7+/tx89Yb6ucngAYoAImjBWBvZyc+/eTjePTwfgwGJw5o+vOxtnE9fu/3/9BUWE0T2I0vvvxN/OrjX8To9Djeffte3Lt7J3a2X8Xnn34SL54/UfWv3+toBJyFiUx5U1VXKszuRb/Bew5H8e2DR3F6NlSf8vvf/UG89Z3vx/EI1ZF+nI1RGe3F/NKKAAKtO5UnKbx6bInZn07MS5hTIGLOuZ+em4behvJ5Ow0ZeKm6jqQkDGUJ5dvF5eW87gabRrR2G+kmwCNgLud3V7WIf/uP2QJlL2S/knqqZz86j157HPOdUXTiOH75s/8UP/mL/zvao0Es03uumcQnoihC0+72qTQauS6lYvqJbUfdv4pBx/EaoXarC0wRKgFcq8EuKGGmrxEIADAdHR/KCQF44Sg8E5aRSVQvCPJOVNHAEfV4PqcIe+F8oJYlqa8Sjwb92dfkCpuvkzDGQRZAC9fHGcMBU3VEzbkErkoAtGi2edAUVNkJduQQuXcc7+kJCLZnaDtwIjlDDNBUZlf1GD1nDQJeRxUEEIIAEOdH1QP03Ei2AxJdYz5P+yD3WJffEIVR9EwCg6HOqsW/PBedz+SaWS8SA6rfxXoTMwBGS9LA2eM820L7DTC4L5a9Q1CjCiUo+/lF7B9BuWefzcUPfvg78fbb78Tz58/j449/aZ2Fbi96i1fizr3346Mf/Thu3X0vTs9bcXTqhKKAzQmgnuwtVx2cOCno1T4uQT2zhzpxHqf72/H8wTex9exhvHz6UADA8mJfonFQZ1UtGrjvWFMTztiv6D+YQUFAUIEsiRVTLWZiFAf7W3F6sh8L81Yt5nyyB2GHUFmt8XoFnCjgh25J5QhwS8r/COwN4+QY9WcLVcIoOhliY5biznvfi+9+/0cK2jefP42//as/j8PdLQXmBFFcM//PlA3Gop6eHGlkJyAJyQFf3Ec9a+jCEqjjN1IF2oAzcz8SDRc66bFcBiGLWzQVICtWmQNq760pkG51+/L3Tf/Ma5Top9iebGMCAAIc2fvJcqKCCCgyGKTtyACWYNitDJx1K33zbwXueb0k/4A2Bs1c1WRvAx6wVyuhtstDwMxgI9dmerUTWT0vzYs246YAg2ksltMbUiCx2VtcwnwlHlZFJN6Ha+L8kriol5nEniBZlUX3qdtXI3roJF8sKNo3qLICSne70typ6qeT6mMxUsQClOo5LTlu0/GevIiD/YP49v4DAUGMBYOJpGdAK8XFyCDnqVW00QDwtRi8qap/AY4GOEikmCRhBoCSr9fiJ3+PPag+8qz0AjRyz9U2oSS2VMuzJVZJithHsLjONPFnZZUxerAbDABofymZte9TYkUrl8a4WimcdQUsIqawHaMNCiCq7akFJydJn3aLFc+c4sBytjdxXdh+rlkxVQoY89k8n9X1da0t9yP9h7Zb8jQNYoBgqIs27C+Sf95LLR0SnEOZfxoLksh7TOh0bKtmxQMWXFDxRyx5Lm7ffiMWF/oCAHj2nGtXqBlZ7IRXAB4MmSHx0b7W0f6irXiEJBOGzcHeoSY3uPLstgqCfoBpVf5n06eLOWB9EHyfk8mRWWTo8qSY22Lf7U+mv/tcVftItf7t7u1N2v/w/7wem+m2C+sccJ4QkSsAwECKnzHP7dWLl3pfnaMExAUo9Bkr7GlcPJdirrgwZwYm126hVRcTqmpvwgkFhQPtLdo3SMnQTuH3F+fnJ+0yALhOpj0SkK2o9qLUuuD11UZSxY6KM9ijshGZ6AqA3qc1J2JjbUM6Q2qHTLBAk+gYUZq6AI4dTeVv5n2yeRo/aXAN8Ad7ofgsgW4J/mWsWkCAmWpuKZZGVxaO6zw3z6dYFmqDcXGZFiYXEswAwOYAbPIcAcWsu2KWAmCPRndKI41YzlNbKu9lvYhzAQpYM9ZhcWlJ/vLgmLNqhggjTPlM9h/JPvv57t27cWX5Suxs7Uprg/tEkwzfS3xQYDwxKcAyawPITNzlmA57MwsA8Lev8ZIqqasESoF0JfJp7CoQmVTcUxCs0N3qS/fB9IEXOur8bDI1wE5xWrWvoL0JHEwTOf/ua4FQUvf4vQr06zO1aUqj4FLyn5cxSXtLhbUefBMEaQIHuu+iNyuI8CzX6hupKo0CBDlpf1LzPZrMAf/s9Qp1AQAlFlLX0nwurwEBl4GWRuXRweL0Gn4bWJJc7bxOrfBknZvgQnPtp0ADyPuUlVDPpu6rnKmfZ7NNwz2l+qZUob0P9PupydIeAwHAsASUAd3H0KM+3YoLVVNBYunnggLq9oDSmfA11X03Vf9Nh6uWk2mzQoNSntclJPL4MI72tqJ1fhad1nmMzo40WosqLok51fCzgZNcAumd7c24//UXcbi/q97jt+7di7t33pThfvToscb1oSjLQeWgE7zBEKDnf743Hy+ePo3PP/s0trdexMX4TDOA2+1OLC2vx3c++GHceuOO7uvps0fx9z/9m9jdfhHrK0uxsXpFxv3J40exvfVKSCO0Nhwl4ImWQswOV58wjvSxUQ184wYz5U8FANDff/XG7bh97914463vRG9lI9r95TgejuNkFNHpUiVArCZFwUB9YUzk3OsmAFBnkiRKhb8J4FJ73niNEfaRgDfT2RDygZY+0Lx71oqgvVBZ25Gpnkbz/DRtgJwqrBEC/gn98tLI0bI+gBZUTRj11xlFa7gb/+Unfxo/+89/GfOzregSYGYPMPu10+tHt+9RSa0WjpMK3kUGWO6HxJleu35Nr3GCC83a45xYJ1P1rDJe4CuOhCAKESPbiXF0ehaxKxDW63SmRI6gZqY1KyEzrVkFsEn3ZM0ZL1SBQfUnCmwR6BCxvLKoxIprKPFMBLJ4Py7BtHv3pU8cvICbqpJ5T5HYu6KF8xnG0SHJimmXehZUqSX+6HNKFUnKvmP3YjPShgDZI4WonjC7lsDEPcbspyYAoFOcdqWCdCegpf/hPUIwXElhaR1AQaTCRaJE4o7jraRM2hgZVAJI8GyL0eE1yj/ZykKgfjYYUQeOo5OhtEEYzfnuu9+Ju3fuxldffRmPHz8Rv6nV7sSNO+/E7/3hv4x33v9+0C1wKiV4qP7ulbVgsgM6wLEpUF3CuwYu5Q/UHExQMZbiP8J/5ydHsY0g4Mc/j/2dV7G2uhxX11Z1xr788kupYVNtYq3pRTwfAU4xD91zhQn+2Fvsy2UqkLNU9o4iWtiLtuauI8Q1onIfMxI5dGuS+6bVrpUtgexxAl2CEoAWKhGwjZhUAf1zcD4Tx6O5GM304/Z734t7735HfuHJg2/iy1//IgZHAKmALAZhsGUArVaCpoI3TCVx9rireQi9YQuZgMHPUciXaJrOk9cY4TCNXIKyewY10zRMgXIaz+qEQsCSaPeeSOGA1smbwSQC1Rxdlw7HZ61aSGhx82cXcFb6J3p+Ah+y4IHSdx9BKCpXrmjxOwIBjo/0N8+mxBUlBtVzPzsBdu1fQBmSoJcv6W8/1HmqeEFJQVYAK9YqhpZAIU3uONJ9+Sx7/xUIKLG8FI4rJg1rAdDJfZN4cQabTB1eX+1F+DmeRWlEsOZca8UTnFMAAOwf1TTZklP6uXtK7K1bkgJqgKQDRq321CdMDEG1HFvG53GtPNsXz5/nqDcEDdejN8/UlXO1AMiejXwNgzPToOteq0palVSvDSCaE706g+V/KulT4C+2kK+XyhyJMNczpfzWBAAXGqzl4jYlknmSCKrMS8sLAkOpUFdRSD3n7CcxzehN76TwmycQ4E8536yBEq2DQwEAJMxcewFIvF9RqgFdSe5NW4c9cyg6sZkxtrvQ6Rl/ynXBYuQauv2OtAkAxgFQBLBTHWVe/FxXOkj80UjW1Imgsly+RiPsKkLNc2Sgdjqnnjjqxo3rKmZQSVWFG7ueEydoicHvWZfCuhGV/CihzPwDxoTAgd0DAQAGdz1lwRoWs6k/YZ0OgAkxLXQGmdTkEXCra2taE5g0fAmcnzU9XZohOR6SO2PduB7YS0XV19lIe1bxitpbNI2pb7ueDACDeQY9GIPI75YGAJ+tgsI8qvMu8lQf/MQOq/INo43RchbLFZMw9xofxBkAHFabm9ptbBd5b5gs7B2AR/r5NbkiWzgwfCS1Nfq07qXyvPKTfKa0jHgfjRYkZ4BlyPlG4G9F/fIFCvI8bH8NKFSuWflcM58qCr7y07CY7fbOjoCK0sCwvgoVKhepi3VTuaFKjzpTPIPUfUiArooK7AO5W1ppZr1PsDnW8fJ+BrSzDTAgjM8C7Cm6P78vYc8sXvFa7CXXgb1gTfR8Gf06HsfhyZHYBLCAADTF/k2WKddwBdC3Ny99i81XW7JpgJz4L/ZBsZIoMtKSube7H/v7h2K+OP8xkWYCAGiR8quZOF/+fs0lroSwHkgFKgIFGvT4SuYnCWwjiZcTZxZZAgVT2oovxAllCuc1EtvXE01nepeD//r9ZvLdvObpRjIDQElCUnb+OQBAFcMUiau1Mh7ga5hcV9LoK+GevjbnDTeSZtPoa+2nWEzNMa5rab7H5EH5QycATRPJqWtx4mUQop7l5US93q/Ah+bPmy0GzXucBhVZ/s3etOa6VOAz7Vn03uAwiEoDEs+6T7r7c+ugInw6iAFU8F1G7w1ift5ILcgrO2a2048bt96QiIjGSuV71D1U8DJlN/gpScBMFzkVSBQOUSBSjnVUxYpg6PwsVhZ6MRvDuBiexMnhvgJn9tvm5lYc7h8raLl187roPVTlX714GrMzrbi6vhZLiwuioVJtmI4OOU+KEwrhK0qqe7P9ePXyRWy9fBEzbRJFAmWFnbG0tB693mqsb1xXH+PO7qv4h5//5xgODqNPoAZNi77Is1MZJ16DQ6D6iPo39ye6MlWBkSl/6uOlj2tgRXfWkAplZ34pZnuL0VveiLvvfRTvfPhD9f8fnZ5Lib4E+aqiyr8NfFnt22cRcq8duVY6Z7E70LMD0JnXi8264ZkItZ814s2ow/X1DbVLKMFo7OMmnufnPT1/sgMK5D0Op0C5zKd9PSV6yZ4RChwxg0L6+CyWexex++rb+Ju/+Hfx1W9+GYskn1LPdQV5hjnXJN6gvjKiJPuIpiHIc6KqE2P/cE4wGCqhpYojQbus6k8ZE6mpMtFNMfJP71zRmrk9qeFrnBqAgpWFQXDH5604PvJ4Lt+7GQB+DvJqDaaOq2U8B81Dn23HrVs35OgJUll37pFgV8mQgtkUeMsKoVTMfYVpT8ppWuHfQT3q6lQTHSyrp1/It9kG3FslWNIhIMA58tSM8gE4Zt4P1Lwq9/ys6KMkBd5fToxxeu5Rds+x+lpVpaFqQ3XbM9q5fiiZBMYStJKyv8XTuF/2GskH1wKIA4Og3r/a5LS2CQTzHAk4xu1O7BwcRae3GDdu3IqV5dU4HwJuwBqZiZlOLxZW1uLdD38Yb7/3UXR6y3F4OowBQYNLyllVrOkanKHUvSmeUo49EltAQJjBMNZoDNjXuoiF7mycHu7H159/Es8emwWwRNIzGsbnv/lMwf2dO2+KUg1jaOvV0xif07pyLuV/VtSjhmCccAXoVwAWnUWMh9Jc6VKpwu7KdnM2p0K0omkqCPL5wy4Q2CByRCCNCBcYjajUo7YAgGt33o+rb74bx8MLtT/tbr6Ik90XMR4ex9IC6seubkplW2J6VKuhcp5FNxkhBFQ837X1KxILPNjby8q5NasrkKQaSRWTa8M2Hu4fKoAXhVwjlwwAEDiT2JIUIZxao5lkt3Kaj+8tGS3JtDENlUSFmfQ+rw68PebLbCnbRqqh/E2ACSNi4+o1sSPUmnJoPRHNKslxb4zMIyh2EOqxaRLmypGYXP/i4pLO1ssXAAAIbNZ0Dp9XWCvW2HDySeBfST3fE8sp2ykqZqgKJe8v+rsqdT4vvKZABuwH9z+heCctl6SihN1Yj6LG+xrMzmItabEhGT08cn80NpWfS3Bu2SP8isKL+CfMCCrDJGHlUEzVtx0hEaWVjD3PvfLesADwf6eDFAKNGa0TlThalmpUXoGmvG+xjjTCTGNGUwgtJygplmgIB7K+zTUpgJfrr6Si3l/slBTv0tivFG0FzKAnHRFACh8kWlovROlIFrCF2DgKKIqhTU9WtTtHnpLwE6OozaRn5lcl/ZWscB2AKxJmzH57zhVg02TvpMYL98V+4/mQ0AHYUDHnWdBnrAo2uviAAHPdeP78RVD9BgAAeBKAK6DJbETsSwn1Tkddu92TJJmfc58I7WID0DLi2RIjyA6o9c7jPi027YS2xtqVKJ0Zi3xWS0Cz2udYQ5g/M7T0uMWOfm0nbayxrSvPlvGBgMacs7X1NdlqGCRi/6lF1SCglOrPXaX1uTDQyBoT+zEdiO8btMvJC8o7nOPwesXoCQBUCwX3R/yhNr3+/MQ/s49La6DYHAYpz1WNxkfznrVGrI8LQNbh4IOOT470eWJvJIOB+0HUzi1v9NGb/s85FZAhUN+MKEAcjwJt2caloGTFumY9wqxgso9BNsBgT8CY1fhrfq+0Bizw7C/WrUAAsakyrzQwauYH/y/BSDFcjsWw1YhQuGt5nWIrZczXzMkUPyAgi89C3VDh6BScq6ILYJGZAu7J53rZf7bnaLfAVsqxjAK/newbmGHtrEekAkgWr7BjFkC29gzXKobm4oJikMMTT2gSYwM2So6nJR4rPZL1tfW4eeOWrv/Jkyeyc2j9uNoPqO8CI4K7B/uHAgGGyTKTUCzARjEAKlGX08mFbibvEySmRATydXKaVeXPB6dA/1Ll24F3BuqT17nyy8FiYZsPuZJ/v/T13vfL19g0vuW0msnuZEc17q0SAf1dAUIG2JcT90K1SoSuEu0CSprXU/dZ99oEILSGr6nyZyidtKhpX3MDTPgt61j3M0l95JCmDAtdb0M4yiuYNPl/8nxNi/V1+xkJxMmvOo6TZ9e4/slrOFx+hwmaXyBCHSLfm42qgsNE5KB8m52NwJyRKRLT06OTOGbMxe5WtFujWFpAOGigUSSD0UV05xfizbffjW5/UcqkuuZJq4WrrNOvSvlN56p7co21BBJTaV4yp15ZKk1dKugXwzg/O45O+0KK22cnR/H8+bP47NNPVVm7trER777zlkQ+fvHzn8bezmYsLfRjkdEd9Dej7J4Ktq5i2SAwAHR2ASXdbrTHs3F8cCia29wc1zDQKDEqpSenozg4GMX62rW4c+dO7B9sx8OHn3OFMYsHw6gOBjG/OB83btwQ/ZDe5gcPHsbDhw8VPN25+6bu6dnT5zI86u9E+4OqJSq/0N/oC0Mgq92N85levPX+9+MHv/sn0V1c00jAE8bTsNb0nEl8iYTMarcaqTMaSZykUONmwKP9mCMea+59AQDcA0E1NHscCtdHgrawuCREVL3RppPoj8+2E79K5utZK0jK6qz1Cab2bIrepeio5C/cR8yE35nz45gZ7sWXn/4sPv7ZT+Jg63nME0ypb9KVnVlGwczgzLzmoi+alK2EksAdcbtyFAAyov0nSg+VE8ErnEEFhhZqMRDaZRpBUpIJMozSnzmpSqEo2WXU1KGkntAy4cRgAmqlsxZtLvtNHXgaAEBhuhImxh4RQFc/vpIeBQem706DeZ8JB1JTXYfqnx8OaXWAUk5ATyU5x5uxMnz2DD2GbYlaVUItO5ABSwEYBRqxDyxKWmyeaf90Kf7zWmiaJXim622najAVo6yKlJJuBYg4SCcrAB2egyxFf40fRMjPAADBFlVL/r8qGrXPbMepAI+l2IsSyckQAbfluHrtpsSb9vcZoTUXV2/eieWNG3Hn7ffj7jsfxlxvOQ4Oz2TH2H8VJPL/TcBdu1zAWib8CYLZztqmy99lEEaAPE/f5AwA6lHs727Fl599Ggd7O3F6dBQvn7+IlZUr8fu//wdKFL/84jfx+MHnEeeMED2IOcACKKqsBd3/GivJWCdOLkEFlbOIDgDYOKvmmow9ZY1VYikGQ6m154guzio9nwAAqK/vHQ7i9LwXP/jxv4zulevxxf2HqnKsLs3H4ebj2H7xOFaW+gr+aTsgODM13X6UtaIKdZoCh/yMqim6BxKHgibO+mU84p75WU06KACAkZAkivghnrEqOikahd10xROtCo9b81cBnQYA+NxKEtmDZh15rJWBJSekPlOIprk6CAAAQ4XPoO+fqRHsSdrF1Jcb2MLDBGLsrUigpB+TSTzVRYHo2RYDMMb+ePVyS4ltsWYkMEVSzGz5ydgyV7913+kUp7Rbt5sUeIFNmPY5TyvlBRRyrc14yPGEGZI8L4/tmk5fUJ9vTghyMgyzzu06zBJXUqcqoxNwVcmynYvPZF149ghD0jbiMY62FyQ9omq357Rv3NPOWszG9ZvX48rqqoJrAYbnaC+4AuqQwYAJa1L99AVKsla208m+Uf++GaDNmEnrTPU3wRCut/aF1yXV4BvFMu1lXpeJBJOFqP6RWGBb0Rhir1zQfpAgrMTxqFRz3ylI63Ym6NCnSojYA5ppPxk7mUwdkmm81/m59BFI0mh/8vkyo0f6CmqJMuuFPcL1CdxqefQglU4o0k66sBqcBZgBc2I+MTGHJBUAwHG1aec8JxL5YqDUB6j6PueWMidZTjQFy2k0K2cGgJJWAXr+YZqdKrawCN8o5vtMAjGwQ/Ir0KANi8gaOoAAEjyWv7UIImALew/gQWAfrS45bpJJIWIHQ9Oe7+v0C6SYs0B1s81F+0YMvmojMisA/8r0JfY8wJ2S4gT/qOKaou9WJCrxPK8CAPgZZ4eEnD1QhTXlS6khMaH+07WRPfo+mwCMaLpMJ9/YpzsGAPDTnhE10cCSk9I5tbE6znJVm3PshDzn1qODcMI5dfUau8Q9cNY4n2qTox0lKe7yv0NaKV0oEGsDtgjaIGlXm4wbmFduI3MbkeOGHJWXtok9iO1kjQTSjKyLwjlGrNsMABL96RmtHLFyGoNiZtYUIJWBo/aYtJeSzeZ8JnOYPLNar64ZPDAcKfawN9jDfLS0NvL3RfzK9o9iiahtUWLFnegvLMhHMW6X9hYYWfgm51MWHNQYv4tx3L17L96886aIhtsIAAAgAElEQVTA+s8++yxebW3KduEPYN5gq1ibbocCAEWZMzEGADvUDgcL9F//278bl/FqBh/NxLWZ/BUDoBJ0B5JTmr8MxaWkdYrp+DFPwAZVMQwA6JBnxW7iZhtU7ob3nbrhrKQ3g7MmAFBGtfl+l9+neriUBGdU1VyHul712Fyiu5eDrCrj5Y3VBFIUNmRyMv2+E5RJn+1kJmnDSTTYFHXtk2eTKGUJ/lVAOHEwCQJMQ5bp+5o96mqjryepMpOEqaHmn9X9uu5aE2snkHibzF3gRvP6SOr8vPFV/nsKLLmHTutCD5sAEk04jdHZMM5w8oOT6M+C1l7E4Ow4Do6O43QwjD6B9o1bMTe/FMMUhOF9FVSk0Wper2GeyYy/NDfuXyOA50CoX90Nohl8QAVrxfD0WNV/AuuV+W4c7u/EJ7/8x3jw7deih79x62bcfuOm0L7Pf/OJmAAbayvBFAEErWgJGJ4dx+nxUXSQrqatgcRxrhMDjH67G63zGSV1Y81tPon2HJRBDEErtndA7lrRQy17dTVOjqmQ7KgflrXqdVA/HwkhvnodGtCs+psfPX6iHrzr12/EW2+/LeP95ZdfxYsXL4SaQou7GJpBQh8glVkCinZ3Psaz/bh55/1494PfidWrd6LdW9anEf6QIJ2PR3LsUE5J1n/z6W9Eafrwgw/jjTduTfq3mmAaQUMxAHR2xN8wF0n9j2dnorsysge1WdosAACE3rJPZVhenzhSe70ZWBUAUIDQa2deEy/yO7kd6Mti2kMnzmLzyRfxt3/9p/H8289jodNi8KFmbZcg1oDAXpvYoiysiHoO1f8ITQtlcVN+MfT0geEM7BywIR51qd5D7VOCCVNW+dsJZ04aAWoZE6BCwfbIP4v1OHmA+n96PEgAwIi4NTIa7TYZmBuMmVFQybOvxLpaLtgb3CN7CEfEvwuVr+CCpIOkWMBRjozkfl0RtWPkfmAAHB0yC/5Uz00BcYegrhuzGWDxexZvc5IxqQAUZTPFU+u9xRZLhhbXqRnAmbiU8652LM9V7kxm6RKwql8UuqM+13Rn/p++ONad6hd7CVtQqsIVGEklPZ+JJ1iYKWDK7YUVyxH5YsTZ8mosL62qnxs9gP7imgQ1N954K27ceTv6S2txPga4cCJBK2p9rthgWcmCuj6xrwWvat/lM56waArcNAVYj4G52r25GJwex+aLZ3H/66+kLwJA9+btO/Hee++L8XP/689jdLobpwevYvP5/Tgf7MfKfCf6rMW555QTgLVmgPx4zgTFBmg1vlW9q8leSNC4fLjb6bItKwHuOvtUWk9PBvHs1W4MYyF+94//h2gvbcSjZy8V/Kwtzcfjr38dB9sv4ur6iuzm5qtXk2SURYAZpITyHHrugZ6v20tCtHDGMgK6AhB5DndW3UuQCrFHkgONf7sQC4V7ZS8UuKBJHSlIx/krmn2B62I6afazq0EFfhQUz55lzxtUN0uLvk72kILwasnqWF2d3tVKaBxLuO8fmjPX2MvxUur7VRJvgE9TRlLsy2rc49h8BePM0z14L9kWJXmvK2GXwKoDU7dzOR504K8KnkZ2tVPPhH0AldXVeIGMyRjCbvDHQoT4ONbcSZKqZgVapDhejRNUwjIciKmztr7q5Dtp5vx+ne8SCpWy+/BM7SgC6dXH3VJSzxc+kmSJfcoeffz4sUAAerxv3X4jVtdW42x4JtYTyd0ExBzQXjBlMKjfPAXBHNNM/1ho1boAYtDl60yv9pjVAjOLndS8D+5ZrSdq03MSxDrBTMAurqxekfYF9H+SKa4dNhLoGeKRMAEEqOeY2Hpvjwok+T3U6MQCbdlrfk5uW5EtBcw/PxdTTW0kc257QU8BFNe5jvdCVeVhURAzwYpRyx9z7s+5RnRGBjHX7sb8/KLELO/ffyAGQH9+QfZ1Wsgj5nDSWHvFcTD0GMzoTHQEkrvNgc9Qop6MAJJ/rstCxGal4PNJvEkAYTfxXGDScAY8fcLCnZx3zhhJaPVlM4YQFtziEr3oAzEaiFtpy1AsOPZ4UYn/5X63zkkrdra3zTJbWlKhRSBVTpLy3gDs62gKystXr5zkzaOF40ReSfgJYA3r6WSVxBttKM4A8RvfxxYJ1ErtDp8l+4KqDqucJaFsf79abAQslL9oMJVI/nlvsQJgzc1aS6fE38UWzFZF51IG82oykwD/EXEDzxyWneMY9h52jmtwwcGCiCVQSsuGbaJ9LyCAfKBE7ww+GMQAgHYbhGyX2isQ7bXuEIDhzZs3BDzQ8vTixUsVUEh6ySOIS6tdpwqUlaMpVkqGwQQ8SV24ilnRb3EbjK9NGgoCfaxbwlexpxAspNDT7TnOwy/251348eg/jzAs4IX3U0FpllYddD+YEIRIJDZwPfqA2MMzTRRj9HSBp7Ta1KSXd999T1oA3OPnn3+u97t775729s9//vN4+vSZ7C+iiMTpBIaAnbSowh5VywgMgGay30wy/ZBMT5kkU47CEyDxZm8mdQUAZBo1rS5nYllVH723KhpF3s7Ca15AM3m+nHhWMs3fFRQ2k/DLtPl66AYtpuP1fF++Ujm97NWr11wGApQmX2pvqM+fJMWNVorLAICu8VK7gJPhZgvAlO1Q63/5mUzv34jVBHCZBFqv02gUsDRYHViDeuY48uaXKf91n9NMySCL98KEpltIsXrBp+BCGXMCTtTTTV+zGI2qmX6xqWIcfuaf816tVpzQzxUzMYdwB7OfAe/Oz+JiwPxX05B29/aj11+K3uJyzHQXAt2teg70wmCca6ThtCoxBQBqdXitVeVN9Upic043SBV5BPQQYYpRdKl6t87j5dMH8emvfhn7u5vwn+LmjWsSqqF6Tw8+fasry4v69/PHDzVPG52qFqOqAgR/IGZAqzMXZzNzMddbiE4bIcB5OR5Gho1jEHNdi9xAhyeZoF8KMSTed3eHgLgVS4vLOsxy9DAKMOSdrgAA+qG4tTffvCvlefr6vv76ayWsolNjBOg3hYwwy+xherVRbF2I7sKVmF/aiDfe/CBu3nkv2r2lGM/2YunKapxCmRJv3wEeQkvffvswtra2ZZDeeuttz8KVA82vpL4aY8tzR5VBBGnofaM4ZNQUwnNF4ex0YwyFVWIrnYl6twPQ0hXw+9eZ1b5OnQADi9O+fxl9Ub1yB2QyBSljLoaxtjgbn/z8b+Kv//z/ijjdFyugzUgXgA4cNgYfIUol2qYK00O9t7uTgUZXvYUYW1BvnGBRz0XT9m/myDwn+RhzA09UEzseB5TCear+pJDahEKcACpBINoNLZgjx2YA8H6uhE1nmdcEABzR8spSIunTPnmCHVPnxwpyCGJ4bq4gmdJbSTpOiKDIVT2SA/eZ+rwbwOXaof4fHYHIU3XrJF2Z4GJG+4tr5f35nEo4CnDA5qpqmnPnC1ioqlSBh6bluQXA45VmhXLXbHSCkqITFuW0EpWqPNKPDnVVIAzXQiKfNGutR7Ih+Bx2jANU0+6lyCv67rlon1hhesuXlldiYfFKHB0N43TYiuuo/f/4T2Lt5r0YzXTjfMxZndH8aCVx0sHxF0k5AICuT2OZDI4oUq8ILjV0JseqfrkA5qw8W/gKUJFRaM/UE9/vdePWjZuidz548CBOjvZioXMRe5sP49svfxHD461Y7rdihurXBQnDRXR78+rVGWKD4TlQ4UjaKv287OvyJQXmijaatHUDAq4Ac+72Dw/BJ0S3PjgexvnsUnz0e38UF92VeLV7KDGynVfP46tP/mu0Rifx9t07ElXFthiguqIA743bb7o6GBaxYmIE4qhUjwFt+cOoQ+yKxv1lK4qCJ7HNDEbCANCYsBzHWvbDgJlpxXyJIUIgm3RXXicBSr6v+ejoOCSnDB+kxNvtKGoTUYsKavAOXtUHXFWpbO3grPNxSqS79JdC06RS66oRfnR5cUnnTu0oCd7LLuXeh+7J/0P5pAJKtahiLrGAANsQmsOnAbZlXyv/b1V430MVBMrfTxLUEwuNVszk9iyz6Eqs021CDvDrvFZizOsI6IuxJAG+7LFFW2dp2SrngDN8DvuoAnTHeBaO1hrOzggEUFthMgDcHoE+z5yAWOzqy5cv5fPQh7hx62YsoXkydqKCmKrU4QcGUtnzlZxJQGwy/thVM4mg0faWrMOaHFCxGr+LDRWbKMVdaw/xN59Z7Ae3nlqUs1rp0CZg7a8oIV3QPqHKLpV6tBaGI1HST4+OPdqT8yUWY4qUZasTn+EWEAuZIjjpz6UFz+0ySlaVMC/FwhItJX1V3/Xs1RaJ72TUImyggUepLi3q9wGlNcElE2JsqZlhAHDL0rN4+uxFPH/xUvFdsYGcEHmUn9c2qcg5JYfWPV4j/cHUFqKlBw0AgQJJxxbIJhDGuQl7BLYBYIBFjt2SByjB5wgAyEQT0EMg75iRg07aNHKx2xFjBMCFc8GoTx8FJ+ASl1QRz73eJHTsK9aVsZkrV66YKZYj87xfffYR6CXJq/YQz7o3I5VrB6DiPkhmRd1nTO7xsb7PntYEl15fz1ITG5Rsw0owsANIKIZGCoHKF6d4ITG+dV+KhZSCxgn0OeH1+xCisIdZc2vmILJq8d1JXiDgyGADjEbANs6+JhE1Cgf2W4IS01152k3p9AiszHHCrFEB77aZjo9Yz4pt+D5rzbqwBpyzjfU1PVvOFQk/60H7CeuO3hbXJF2f1KlhDzSBXPupaXFBQsuVV6rAU1pH1n1RFCdm4rQ1iHWjFYaKPyxca2eO0g65EMReqxhGcVoVK1OUmBVib9FCcf3Gjej0e7G1w/SeQ52faq1A18T2ahjvvvtufOeDD9Ve/Mknn2hizkcffV+A5k9+8hMxcFiHleUrsba6pgk8ACh8j/hAoOW//rclAni5Tt+oFjeMoMaoVYUqjXEZ+dcyyQYLQJWMpF43X6t56yB8Sectal0zSf9t1fjmz5vGtRa2HF7zeqZBypSu6MQhq5I5O36C/uRDaib8lWhMkufizdX2bkw9aIINzQBpmmw2k5YpPb/e8vLn1r28fh84OKOMrlpPwZnL96vkJyv9ct+ZkDU1HQwk+Lm7AjAFS6bB3VT9ttBBAkLT96cOX9cvlBvz4z4nDObzF891UKHpIASFSn6n14sjaFdsyqQOtkAHCXFA+km+Z5m1fRaH+wexvbPL8Yu5/kKsXn8jOn1UlE3vLPS1Dmmtg4KRFKnRWmTFqkQoxYRIloB1GVyBk4L+EBVmFOLbsb/1PD7+h7+Pve0X0R6PYnByrPFUd+7cVtJL1QkDgNE8OtyP48P96KCSOzyJo73tmLmgv8yJQxsAoNWOud58rK6sxfLisnpaHzy4HweHOyAGEgNhdirXtLi4HP1uX8GbqVctod0FXLCmDt1A+qhooQLtgIp9zfd2t3dEKcJo8nsk3HqOmijkfu3eAmqi8zEztxBX1m/FXG8lRq1OdBZW4tqtO5oXznjClvqyQmDDy1fbmoM+T4BKIpsq+KKTJ6pf+9OBgvfuBb3oMxEjBE5OaLMggSbAZfbshcAGAAAqZHPMXZXtydHIBFCT9qBpJpTx6aQtpWkHiuGh7+m6AEGONOXh2pVufPbx38ZP/vzfx+neZsycD2JwdKLAS33kaCeML+RMjk89dg96pse1OQEGVME5V5XOit3acRrXxOs92sYVAFWfEzRUxWHcmgTIAAB1Zi3GN+dRm+eMgxmyhdSLbQorExScVBYDQABMAno8B4JrgisHbp5CAEhRyDsAgGl8fk1T1bv2UF2rtA0Y6wP9UmCAKZ5cC/Tu45PhpN8MVsEqivIZfPJ60wCdPGAXCPirasweFGMi2x9qDSspY7GrZ6/G6YiCnaJi7DOxJGaratFsB5raL9B0ZtLLGYs6xwSGY/fmoYKc88RhdxAYCLBIHRgCWrMILJiEKJTUytfWoz3Xj72DQbTmluMHf/An8dHv/lHMLKzGwQlCkNoKAg4VZGtNDAxDP9c4wBQEsv3NSpyEPV/3XXomhQ1kQC9tD1XmiDmYEDBnkTT1tV7E4nwvtrc2Na40zgdx5/pKtEb78fjbX8Xms6+iNTyImfOhAID2DIkoAEArBjCTEL5Cy4GA5gK6KJTfqdCvqPkZVDZdI+tLUE7QQlWOM0zF6CLm4mJ2Ma7cvBeDmflozfVjbWNdGgC/+Lu/1lSOe2++Efv7e+pl3li/qp5GktoOVQ2NL+sq8X/27Glsb2/pfM2mkjfALVReAn5V3nJyh0C1DPwQPCz2SYGFSoySmVIswjpLBL3N4I2EhH+7Cudkjn1XzJViRFgXoDHbWSO4TIfmNaLGZsKJnSEZw4aoLxw7iUYJlboU5HQvvhNft5B4VBkWATtM8sdZxG+owpcVaT6D8bKiYGMfyg9mSwXXzrNz24yZQGYpAcqRrFs3oFoHWEcAOO6B1/s1sJwagXTuEbMWmsr/jlfUSoVOzSIA5JLW07bVlTb/3FogEzZEryu/ixgcSQFfpuGSPJjlUAKPCPFxpqnyAgCgqs34OJI3+sG5JzEvjhHEtD4Jn1lgzTT2MgBgtuN0ElZNRODeauJBxR22aVOhSFgH/ClGFu0pBQAIHEkAgDYV7LV7i0OigsUAoAUAUMtaOftidbg6a3AZ31KsBD0vxqJiX1P4lZinmCncPwnc2saaq5UpUgvwBCuPxJjvo7fA3yQ47Ef7DauemybdkcAnYDR93fPzS+qFf/r8hfwlD5h74V4tnOfxdrDFWE/2EKCX2hoUl1tAFEOGxg5FFewO5xm7w+87xDSIztqR3AACmF4OOIg/si6M+urVgmQRPAmADs9ibW1ZlVpVdZOabVtpAdwCO/GL7E8BGTlxoUY8cp20USwtL09sSYHEvEY6G/LNbt8hmRPoxZ6VWONAiT6+nr0pgV2p85PUeq9wLdLRoC0tq+HSG0lRSI0CTGYbz1ygdWtmkgQrF8+k02CV7Rh7dspUGeWYa59l/IZZTm4FmdDzs2dePr9NDEpcMSffWdMQeN6ygQ2AmPuzjZrmKwK9UyuEdSi7W/lGk93dZCayFgAynB/rGmXRsuX7NvCCP2cyj9l+avdMocNK/OucmhGTLC8xkizcLJ0IgRgG2XJ3ai3K1tgmweC0KC5sWuUACaJkyWuSc1SOWX5DgCetWMnu7M33VFGh+McZgz2jNsrMo2F+stc5t3fefDP29vfEcsK/vffu+wKjPv74V/H1199oHVavrMXG+obOQ40EVPsI+dq/+d/+bhI5N4rbjo8bXnySDF5iAFTxuvnay/9fFepSD68ETL12VId95CcJpwOdJG00RwnmNV1OrpuBUTnxAg7+uUS63sPV92nfO7/fTPB/G9hQr2neZzNB53eaQcQk8Wn0cBaYYOpYBVGXIZTpM6j7eP2ZuP94eo8F4iQtNJ/fFAwwUl9UrLquSUU0k6lm8Na8/+nVTXvY1PMiFoI3bAXfJMwYaYSl9ra3s0KzH5tbW6qWWUV4Lr73vR/ElbWNOB6cSOFfEwE4vGeD6M211XPfmRnH6PQovr3/leZqI+ZyMZ6J1lw3br/1bly9cUOXJjaKpGV9/1VltMED1Z5WdYqiaNDCx9qfnSCGvlWjt+gTDQEA0FJ/9rd/FYc7L2PMrM7jk7iysizFdxKG/cP9NNpqdov5XjduXr8a25sv4tnjB9FmFvocFb6hqkpj/kRLAACoL8wHAICzAeOYLmLvcC8ODvf1WkTJSHx0jjJQwZ6SKBdVk/fCeKHUyz2TfLEOEk0BUc1ecxuhUNKNoSvkkyQU5w2TgDWeE8NiRlMAWrP96C6uxrWbt+PNe+/Grdt3Y67XVdKyt3eoZAH13yOqRBKF6clZ4gQ861dN92msjb6dHB7E8AxxxQMpdq/Rn0sieWRhnwtUgTuIy0BRtPAe96Xxjymw4yNs0Mr7wNRjEirv3wZzJ+2XzkEyAAAAeu1RXF3pxqOv/jH++s/+fbx8/I2EAWcu6AWnpxTHPSu6N/nbYEil+1SfW322sjn0qWV/IWuvgEZTLAiamKd9kgwAq8cSPOJIpFacI8vcewqTBZEi92CKsaEgnL7asQLAFqMoR36mCgZ4xlnddFWNNcAJm6ZsBWEUeN1frMBu6MSbIMAJh/v/q/LmgNjX4Ofnai7oO2MCAfNYS5wdCbQV9mEkQJ8DDOnIUS+tLCp55LN4bxxy9bY5oDyVHeGzuFberxKf0g8RwJJVWRJcJ2cGkVVxZf2SnaBETLOYreBe/+ZaCToMmlGB83kvUT8SJGlkdLs6O7weiibBEEnUWa6XEi9RUF0dIpjkc/rzixpvd3ASsbxxJ378L/9VvPne9+MUoObUyYBGl2VPK1UtErKd3X1Nl1hcWkmFcSq1rhYLlFVvpysPCgS8qRWg1mgtcQkIfnLsnuiC7BnhDeyXUcx3ZuNwfzu++Pw3MTw5iDeuLnNlsf3yfjx/9FkMDjcFbM6ci/MQve5ixMxs0PrC3veoZIN3HEbaYyqgEYiabXsGbV73pRaj8mhJCZKO2zFsdWOmdyVa86uy5VQxdrdexX/8d/9HjIen8bv/zY9UlXvy5JnokTCgOP8oPrt3lxYkGAKbWp+lJZIPwM1xIJoHCMCy1N6mQtXsm2cNoUQWJbuCaPZokwUwCZLzHNS/SUgqECSJqOKDk50pAOVANp9/ro2otgTXqdjO3iMeItgTYEdldqHv6m7pGCiYda+zQeswi+TCwoXqfRUDx4mHNQF8/1wb/skzwW3/BehlvMI5oqfWonoVw0zn3MM0Y+0no/BSdwe2k+MtiylPAINs5yl2pim3gCDTdsOpnZmKsdXaFnsPe1W94aa6X6i6poQMW3x6JnYG11GBrZ4fDVojJiK81Jkmib5+84ZaAKiaUzk7PrSfZE1IYOlfZw9LvLMxRcp72feoc59tDvxujdXlM92jS0Lpvt0CCE339Wg8/hSg4Wq71fMVs4gheR5LK8vay7Q1oH1ERZYkEMCPc1eK5dgI2Ay2/wZSNJ4sE2SBW4DoOQqtxgxq4gB7csiZWRIAYH9oHQW1ncVYIoucM/RF8BcwBfi+EmZ6wOkhn6VCz5g+pg7AOphVjIbq+B7+HbZTTuTh2fLsSOp5vVuyoEcWQy57potZHGNpPMBeuoASni0fAGF8Veuck8iR4h58klu7ALAAWlPf6eJiIoBH3MMo0avXVmNt7YpHKErDxsBDrRktA2xoEndG5RLLKO6QX0BwDYDBLAqmchRopeQaQCEr29rzOtcw0+z7S2BbDAF8MqDz0oLJXln9BgTgvXie7KGq/hOE1B7TGUqBOlezsQfTFgB8q0GRqQjlFJjyaMAC4ngmpbWivTxh01qzwaCB2zfx0QCGUuOHvZtaEFy+QK1s41PFfcLWNsDGdSoWSF/cjDeauU7ZjgIY5b8BgbLVhuIcXxS0BASJVTPV5gAAYE+wBuwznhH7vNomKo5wO6HHN2NT0EywOKvHJtYobQMhLgaozTDZJOwZWAC0AvA7mtCRbS9iMbayLarBoOYcV/EFvYJ5WCbLy6L+w+6ZFMYB4JkykWNbKZ7whzUh9ihWBDd27er1uH37tgTAP//8CwFsMABWr6zKRwAMc2ZYKwE6/8v/bgCgkv8mCFAOvJlwlwH076Sw26VE83IaO0monVM5cMl+eAx3JWzTB+93cPWjSTGcggL+eVUc6vXTCvRl5kDzmiYJc/bcTN4rb/4yAHD5fioIq8Syfl6BWRMAKNpNcg5fu1f1UOVaXK6YNO/7t32+YUKHAK8n6U02wOXffH2qgntMdTeTqv+UATD93eb7T+/RP/dYC0ZpXMh58XONyUBMZjSIzRfP4/Gjhxo1olmz8xjRuTihb+u8FXfuvCXxo+PTI/WzyXigVouaK8mVVKdnYnvzedz/5ivRstjQI6qg45lYu3FLFetJgtKY62nE0chozb6sZ61rz2SwqjxWKSXTZR95XXFcYhfMRPTQIhgP4vE3n8X9z38Vm0+fxNnxSawmEsd9P3rySMEGCCVsgJs3rsedN27Fk0cP4tGD+wIS+l2P4CKJWFwBNbYCqxRIGVWztyPkHWWEg+NDqe5ibCSENHI1szPrCv4xlVShj1aELUNeB92BhqsyJIrqPRWKDdWLlgwqIMOYa7tqgGMp5XeqoqCSY0bJkGjOdOKi1Y253lKsrF6Pd97/MN55//2Y6/Xj4PBU48/ac70YXbRiACUVFgc3nJiMYBkYRDXCjVhmxAimkzg7YsQiUmqhgJ+1X792NTqI5SBABVWw0ULDs1My2PivdmyxAjwF4HUAwC0vCWAlYDA4O1L//+rCTBxsPoj//Jd/Gl/++pfRkrL6nBgJ/T5CRlbnR7GbCiR7EL2F6m3FAeI4QPNZ7xvXr9l5JI3fCYEDDAfx7jdVm0Am11SbqU7wWhglBHd1/tin0m24AGSgYjEWhbUAvAIAoIxVcAAopp5KaH0S0rF4IXvCIkYWwNF7i+ZnW+CE2f27et+0xyTpIMwEIoyfoYrG60kaSGRxttC7L85JLLzWVDXmF/oCAAhAqyoilkiK3uzvMbt5KJqzE/ZMnpRw2XFocoiE35zAVxLD/hJAogTIAQpfVosnKcu2JXQm2G9qW/D3SBK4fvfguVcRh8poIhB2gnUAHSk+k6jlrG32Fuwagl2AAujI6tc+j0BXc9RaiLc++J344Ef/IvpXrsXe8UDNLiT8PUDv0SB2Nl9GvzcXB4eH8eXX38TC0kp8+NEPotdf0GjB6iG1LzOIxFf5NiVbJClZ3SnQC+CrgDJVT9XeNop2jGKp1xaj6qsvfh0Pvv48LgYHMR4exHi0H4OjLf27S7yMfR1cRKdL1Qvga+wJFkperTfAZ8MwmMDOr7Xb2H7yPMsON30NwTqASLuzFMN2L/qrN+P9735fo4xePH0Yf/Yf/s8YnR3Hh9/5QHbp/rcP9dy4dzMxLChLcuQ/QyWvUvLuoZWRlc9TJ7tFT6efsujznCP2t9TIBZTyq/QAACAASURBVKjY95hG61nOtdblI0z19zMojQbtowQjsQXsVxIo22VTnstvimavShN7wf3aZglkgtCzSCZ+izNVDBBeS58uVG7sTM1414gxmA4XJH7Q/c3KgfrMLRUAYD2Di9jedc8ya6hJIAkElA0oAMCBvoPiem58Rgnh1dg1rU8CUtKMGI6SbeGeXe6lbFGxB8q+VBWuqn7205xLg3dFzWXNdH1KvsyoqvNIooYdUY92TjhxXIrwG2NVB9K84RwDGFy7cT02rm6o0s387KMDEt1U8R9ZmEyVwyMAeMeY033g2Ir1YP+Z7VLTbnwKPPXF4nTVuuBkwVMgiA2wf9Pnnmc6fSLq7QCj9JTTk65k+9zsEsWlJA0wRcYev6iqqMbjGcidxpTTmJi2sqXFJSVwVBRhohn8HaqNjOsSdVlUY0+1UA/3ORNuejpXTLuROB/Cxqn3UuM+fW7oyy/mxnmcnQ5jZ3c3jkg+BdKaOWEmTk9sBuw1FH4xYAaD2D88yDYZt7OxRpxNbIiST76XLQlm3phRIixflFau+1QAAGMdZ2ZoV+OsmqGiOC4TOO4Phub16/8fZW/eJGl6XffdXCqztqx96eptFmAGmCEIgyRIgqRJyhGSrb/sDyJZ/j6iv4RDcigckkMUZQoguGEbDGbpnumlumvfl1wqMx2/c56b+XYDksMV0UBPdS7v+7zPcu+555y7Fjt0cBLrjUJJX3MGY0PipfrYAD/zS+c8lfaSADLegABmwDXFIkuwmdFHw24tvmnmirMLcJz7ON8lZlBh5AEAqupeqyvWzbPfcYK18gWp0X2zF/DZ9mrxWPqMNDiSQOCkHW9ZV7kmxcZo2adErTMLI4p93iaPeJtYjqZ1WpJkFS2ULFgqwp6ozi4C9osvnIyivcdN9xFnDXy/k3B3LvJz9Lnu8x3ZlfdVn+VOuifAa8mbKDSaoWA/CZ38kpV4LQMUMx+QYPB+aelL+0PuNztEKE8oLTztzeFcgIQ+CyWsHQARxszzyO78/J7pJ0maxsKMyPTj8LK10WmCOc4dp2c3H7C+uaHW4Ecnx3F+ea59lTaPmmeFaUjiDziZgE6eFQJFmsiPlhWf8dmYgLMeFuY78m5intFtyQxDQIpm1P7FX/yoAABJzZiCAXpUJTOdJoFTB9QEAKqvy9dP08cMT6eJv83YrKN00PKmDt2fkS7fDkiT4pTfld+TVG5+/zZim9fwm4EMKjHFNK5Mpl8zsSsf8PY9TQCEEvpMNfzTTTeRq8l7SXwqh2UG1OUd+r/qWPP3DDryIJoAE5PhGk/6cVefT1LY8zOn/2ZH7ek1UcnxgswxV7BSaR2W4+rKjg85fZ5dcCaHvNs82S19mc29Po6917vx+uWLuKVtjFo0bcTa+mZ0lldjIOwIB98F6Z77Mr6zuYv6oaPJJHhXlWsQx7SGur0RjU+mRDjnz8zGsNmKHgu5mJlwKFHJ14ZSmRNmHEzNekQTKmZt+fxsOgLt0Cg4g0uCR5IpV8+ZWtxdncbp/ov4/Gd/Fwe7LxSUPXrwMO7fv68K79Ovnui9y0ud2N/bj80NWnXc01gcHx4UfWpdgAhzemvnnuYh1Hw5mvdwfCdAK4f1AI2ieysDMKScxvKEUdygZRMay6aEORL9068mC505xL8l4kogqbY8CjyhBGFg149Wk3ZbJHzugUvyiTMufehhZpDQD+EvjFsxGNbjbjwjJsCj978ZC0trsdhZibmF5bgb40Mwb6d8PCNS4gPvo7T7I+lK9FsBC2ZSbKQEs9dXSiq5350H96O9sCBpCFIAgi47vFLi9KErNH1ClfdqSgDA+0oyDrKnuulhydBRkF4bxWzzLqJ/FtcnL+Jnf//X8ezzX3GCygzNngRQbcfqZ09wRpIGmWIwHEenGOddX13G6cmpWpmRHNGRgXkDhZmgDbMlnIY5CAg+7cBLdeXOlaOW25eh++Iw0uFb89zzfhLq/6zgfzDS/OVzM/mYUIiLvECHAz2T0U/iNg7NnTle3P1T4/fmHuqAFzBJFe9C1WeuZFultdVVBW+iLeqwdrCmdml99gACbwIfV6RFQZbbckMHqgCQbj/qtHjqdLTGYPZkYsIRyuEr53VRrl01zz1RASe006Kztg8NQYABgKQnJ0Cg4KxUXUiW7AxNYGnmhfSUcoA3dZigin2GgxS9LUF77qXS+5P4ttuS31BlkgnSXFv6xy4GiN1xjGZW4vt/8s/iGx9/Pwa1VpzQGoqgqt0UOHp5ehJfP/0i5udaSgg++fSzWFxejR/8yZ/H6saWGCakuIxh3ocryNPqqTMzJ1lJxbfmUr1WJsHigD7PXVqGjmNpNuL24ij+8W//Wq0CY4jj9W0szOEZMIzaqBszBDFoPLU/Ut01EMjcMRBTwH8F5FOdfI6RnZJ1UhR2i8+XcmQU4yr0oqMY19sxbs5HZ+thvP/ht8Wm+tUnP48f/z9/GfXxKD788MNoNFvx2ZdPNLeoBEI5tUyor/7YnhecryzZvuaMTDaRl6jy49ZNjGOv0MrTFTrBK9YrSVu2A04GzdsAQDVZzaQiz8XqunJQ6E4peX1ZvVK1iGtSFTZd+OsK/mjT52qYgStAH+jbPGv2BypvvgbvA7QWSxNbgrqshCpALHsFewvdPtgnkeDxQ0LD9xhsNWBmDNIJO+vZyWzZbwtbJqv/JA1qHddoTCj4afIlKVF+/s1NSYRdkZyOkcE5JdOlhaO8D4q5Gol9Jspchyi6zL0Zn1sJErA/yZxU0qVpHKkK5whM+U6Vfs5EKOa0Ady+t61KIAZrmLhlEi9mldpLope3TIqfTKryLNF9liQlwRuPn/cS7sOMDwPu/KQJotrBXbBvTr2zJt8D7VeGdnexsLioajvPBnNh5oHmEtrmbGsoINodLPI6ue/0s3D8SMHBCbevC3AD1pZpziS6iu0aBnHp0sK8tfSxr32NuEP7DuC35AVO+nJf1UpnT5xh7lreBQhM8nFwdKQ1ZwqzzwI52tNCEKZAkTtx3Zj4cYbYfNHGkTAf3C7QxoRq/6eJ6lZ0vtcpwID/DH/UkaAO1Z/naTBPjJcikWA8u93r2FgnYVq1ORvXcHMtuQPnKkUt4lxATtaQzpDyHLIDgEB8VbttWMhPsp/c4cpxRwIVb8f5Bs1IDC1HTH8u/ls0c2SdAKnl/Lb8BvmfAagEiRkv5BjuqEZMYbq9JXpmuUqiU2Q48phhbhf/nAQMco/iXokBiXnSCBLpifaOebcGtkSjaOLlZ+I2gRmHYPhruUKe3SkL8j7gP07CEySZtpn2XFGNriIhqoKtBiQcH1HY0ZotbF8AKHmlYEpYjAO9v7jlK3ummaQGGZJlJZAAtqnab+JrwrlhM1biNfwiUj7DNSfrJgE98gczFFzYqbLA3B536qGWAAD3xH6J4fXl9VW83tsTqKcYbG5WsUnuETAss4vChAVRWJUCADpLE0aaTBCHZiiJNXdj8JvX8TsBAP/yf//xOA+ARGA85G/SyDOJlFax6gGghLGc95UkNn+jw7FS9VewUn6njackxdXXZ+KbqHSViv0mIluh9lZ03V7s02Q1D/FES/K7jH4bjEgdhALt35CMV0GAaUJdkMdJDWQ6DvnA8rVM0CoA4N97QuSm4IBiymr4dfClot1PiUS58DcBgCkLIJODfMbS5VTaBHJIOgHOEXhTejF57hV9fyLziXCj4Vc/YrVOqcUCdMMYxsvnX8XxwV4sYWaD1vpuKJr4lqr2HaP09YZcnms1NI5yftFhcnp0HEcHhzqEsnsAGxKbCmfvzs6DWN24F1eDiKtuf2JyqAOXALbSccEIfmkfVTZIBaR3buGT4yzgYMTGkA7WgIl+Juqf3Ih4+sufxuHLp9E7P4jaXS92du7Hwwf3NQNePP869vdeKcmHGXF4cKCxwJUYpJhNJA11pEG7G8S9nfs6DM9OT0qrQCqozAF0qtP+q1yDTdiaOggdGAwNfozc+ogfFjjVVDaJaXcJU6D5YXZLY91uSxcMCs4mAUrYAlDRwUGPXkzNcLd2myHR6QFQxtDw6aM8inGjLXPAmblOPIDJsboZ/VEjFpfXY21zO2bnF0RN8ybudS8QoLIf6Dmgf6KNHclprxeXF+eajXQ0mGdTvLmxFwDeAlBalfA42BJVtZiy5erLQ8Ol46zaFACrSBASAGBcF+dnYtQ7jy9/+fdxvPdl9C6PYsjzoh3h6aX3Ky2UkYwZofshdej1h3F8dhUra2tK9glODvYPxHjhGrfFAGjGwcG+XMbfefQ47u1sa0N/pb6tl3rOPMsH9+9rrrx8+UIabR8o9UInKwwO0VpdaZGPQmkHxX0rmL+5sSShAgBQrVhY9IHNOiAxyeqmkOli5Km5UQIKsRpmXbGyY6w3+KQjKnkAtCmmoDqIG6YkGs0fx+0NySJUST+VBABgUhCsKzgBvJJMwdRCaPdav6XN18HBXjEDdKu7DARIOmWYKMfxYrqkYMCAD0FSnh0ZOPFegDRT+F2h4CAkVWZsuA4OaFX8BwO5CwPYAMyRQPB6MWlwpC7rB612dhul8wdJ8qg2E+c3wxg0luPP/tn/Et/+7T+0hKZ3K8ZNbdSPm8vzODk8lCwIJgDf+dWL3eisrMcf/vGfx/1H74pJQIymrigyIUym1/TMcP5vCjecngxkzIBwZVbPBu7BqB/j3kWc7X8dr77+Vbx4+su4uTiO2RYpJXsvLx9Go8Y4mkLJOEOl5bNIeCRdYF6SmCpBGAjg008eH+XsdIeANPQqzA2Sy+LTwDMYjjDja0lWNNNZk/koa+HzX34Sx3svZfD04be+ra4vn/zqc33F6gq9sOnKYAdz9TUusgOCVbXwIkgvhn0AADlvFIgXwz0BwvV6dBbte8HaOTnGQ8CmexrT4pg9PdUdyFarUXxfnrGZeKm6Lx2/fTuqZ+u0GmjQjADSVTwH+WacJVBPe9ZZyaGSFcXTArgi+SbpAJxCKpWme4xrVuy1FnoDyXW2tje1Vo6ODvXM0Nrzc35KMmqjLfaGZPu4Uuukx0Z3mMm1JtVxgkc+l3tnXxBoWHxlRHcv2mYSAstyDCwkI49xFCttItlxgiLdbJEp8bkE2ySgvF7SoFl8TagO2gTU3TkcBzKWua/Lu6CAZyS5lj2NY3GpEzsyAlzSM9/f2yuJutcy52YaKk5it1KMyRhCY1wYSBmvMR4JSibYlDFgMr3YNxmP09OTkjhM2a05R2EASuKwuCC3eM5e5hhz28lIXfu+i1ewVQzoJsjFd1pbD4DkfRUmBNXkTGZsXMdrMMcs4A+u5XMw+Myq07kKMC3AbWEiQ3K3jSkLQzFfqZjCHCRppuosic9oHMenJ9JhS+6IXPHOYDcgsphsfbogODHlJOfa0TTzucgElLTNYPA6UHGEvUfyv5IgqwtAYbRxv2K/9FjDAC+NuLqy43+Cx8RWuLWzF7N1LS7Yqd0g+FiFGf2dNaiChc9ax5DWtAtclDM8HiPICsq5lSw5ilhZrS7FNK8Dj5VintK20wzFwqjSF0Ejd9Kpe5VExyAU88tVdgMUVOszrjMV3e0QDQ6yKFwkyv2A92c3m2T+2NOA0Mtmm5mLGFSDted4kGsh7uS61TGgmBByHug9pdjC86PjAT9qf6znboBe16r4AMawwYQEhRMwIx5Pxk2ygJh8YooXICBBSpvkGrgihpUvCvR9DJJv6fzDHm8/I8Y5W/1qzZaOBoCkbr9osFDmj0hO5mnH7PPL8wM5Bz4YpvanbIPfE1/xu7wudeMpoEIWrr3v1Ythse+FsSDm4X20/eRaaeWHr0cdg1OKdS1ADLN/GCMAALdCNLtLBp/FPJbvXMS/a2ZG98wzzcKgGHf4fYmtU+Sk7A8JAORm5WToTS15HoBVt3Q9PIwkJEp6k5pfTVxzQvGkc0OdAgDuX19FEPLhZ8VymswbJeIzchHlNU+ur2xm+Rm50N5OpH3A2oSnnB4T7XgCAHn4T177a0wIf2saTvijfn0c8oB4GwDIDScBgAww+Zy8T2+0ha4skMILKSmFObaTg6ochFnRzuQ2k/98nz5BZdAp68PXn5WAqX6zCgBUA6mk8PTv7oRe+YA3kqm+6vWIq7OTiJH1a6Ie47h8N46FpdWYX1zWpnK09zIOXr+I2hid2jjmoKCNx7H/ai92X+xqLJjEHIaYY4CMsdn81ne+G4/e+zB6tYW46U9bEfFv0Dw1B0rVj4M3qX2F6enNhOS/jJm6M5Sgkgo8CZ/c2Ysxl9yjh4P41U//Nm5O9uPxRieWF9CxWhdbGw/jcJ9r/irGQ/wLmnF7c6WqtlDQEsBTweYwEBVvMFAFFICAZXB+BgiAwSHbeNGgSstnSpPaKgmrYUO238G4RtXfrYigKjOv0riJuaLDQlTzGX/qcKjgkWfGIXJydCyHWLTHs20cTE2Vc7s6TkA7/vo0bIjmD4hDZZAcrx/tGNVnY3FpLeoz89Gc7cTG9oN4+O43Ym1zU4i0IbWidbTQ0HIHaSbng/CVxL8P+t7tyrGcd8AAgP5/QKudCLX+StO8VjO16ncKaBPkyzZ4PlzS32HaxSQNCDNQZIwW55pxevgifvif/l2cHz2LnfXF2CBAPL+Ivd394phK8tiNemOs6pH7zN7F1e2dgI7793dUSSB533u9Z8du3KaHwzg+OtKBAQBAVZmfvb39ODsjELyN5eVOPH70SAZHz559Hacnx3JXTy0Z1yiaIEi+kn/ZWRYAYJqoSE9GZVHXJ9i0aGNd/Tf674rjBPUuWl8HIbQUK74EMrApjBkFQaM3+mIbfTf1joNNZj+lVzDaz6vLrpIG9nYSBbpiUJ2lmmU6dlPz30awdjamsuAgYawgeXf3hY3sWtD7izGnqNfW308O2byHIvewPtoGS29U/2EpZVuvUiFnL5QEQ51MXAXmGjY3N3Tdr17uiumQNF4SNANA7hqgIJD1Ak0X5Kk5G9d3zWgu7sQP/ux/iu987wfRo20e/37XjYNXz+Nw/1XAFoH5MuyTEJzF+dVtrG3ej+//0Z/GO+99KCaBWQC+V1MjS2DqrUpj6zCKvcwggMDsis8B/81e3Bj34uDll/H5z34YN6e7UYf6f0dLpa5Azyo9VmcQZzuGcoylQGISTypSBM6Ap25dxOY3OUUm50+hcZcqCteTZ7KTgHR2h3K8GIurWxGtRXWAwVfi2dMvon9zEe+9+07cf/AoDk/P4usXL3W/97Y3pUtGLqRq563XBRcpZ31tkLRdspcD2xZrR1VS6YxL+6mZluacjB5LNXhv77X1r0qop22JM37IINbBuKm2rDI+f6IplZET83mudKNxYpHna64zM3pc3c0ATnFNCaiJrUjQCERZl4xLMj4wpkJ2RnIEoJXmWlSPU97CnFGCNbjTPcIAINag6wdrlf2fHyQFvI6qsAE+swNo9wajJmm9ZpnNChAiCOU5sg64n6lRGT4DDm6zwpbxZPW+q/Ga6dulTbCc/X3+MKYGS+hl3ZkYBKKzVYDd9P0BBCe4QFJrUMGaeNhSgm5p81iSYlgW2zvbkiVBtz86OJiMmcxVlZh4jlRB4moRQWuiVPt91tqIjvHhrLe8wgaGXE/StIljnDjcOMETKJ8eToUlo+8fCwBQYgOLBZ0zwFx5j5JiKsMFuEnvifSi0JkPoF6YnRQ6klFmIzX7DFj3bi3x3IINJ2UCWFpAChxtQyvuFGdzs7EUnxaJFfuyzwl3sSEh5n6ReUprPbhT16Y0zwOQ4hqQV7nnuivdgDkURJiHABRcBetTcbGKVsxV/AzooISrv5PQBJqYU2a4sYf31WaVoby9MeDrONotEDlbOVPmF2YVqzKOZp/B9pzSsjVmDVgEperO+wtTgnNA8a5a2Zmh5x8X9pLxIVldvaakWMyxSvs/BihBGooB+jw6mMDQJLHF96G0+4Ppkt4Zlh6gUfdZ7bXi/VDrTf4DaPYB8RaUEEsSOjBwxDXZE6S0cJUPiscAuYb2epl0W+MvRkNpOW5gIlmU7JXFA0Ylr+x2wplivwV15CrdbNK3gu/KuankW4CFQcjMMSbMtgLCTkEBxyT2BQHM8T7O2pU7PmPTNTiSHTuIafRTKtW5n/uZOd8VsEZsoJaP80rqzXDwfSBH4JzMLk5irKjgMtb6cKV/muN6//YeZlAVgNftYvPHOajnD92DOO3R/sMEodDJc4RxSGeiBLBo7Ulln3kOrX95iZjYsV0WNvg7ezIsSxsqI/HwGmW9ScZFYYfz5l/+xd+4Gd9byWuCAJkAZ8uZfHCTxHZS0suNPMGDQhVXdaJCHS9mNj4QS4BeeTB5uDKhjWJOg3sGczpBpp+fA5r3kMl0AgD5XW8DBhP6SsXJWA+xgjRVH1Z+zuQJVgCAfPiaZyVxz+/3907bkSkpmoAVbzIAeP8UHHhzUulzKi38ciwm95XlNs92/28CHZVnrHEvFZupfKFqJvjmPeSzTvAlkTk55RbnW/Uj5tAFweQgx1AWKn2h0ydtEU2Oq1P16N5cxLMvfhb7r77W6+96t6LHzkFV63uTE7JOr1AWRKMumthtrxsPHz2O7fvvxfzao1hY2dKBk9Wd80KL5KBlc9ja2lb1GB0Q45JVGDZXxkHBWIItSk6LD0AyB4ojbP/2OvZfPI2ZUTceb63KE+Dl7rN48uVncXJ8EDM8mzEC4J4raej3Sg9qUZPR4BfXYnR9LGwqfCREW5sbYgBcXpwaUBCw5vZTbpXkTgpcG8lES1TIhqQUfAaJIQHcBAwqiCGbop53UnXrtUnbFgyQDvb3Y3GhI/oRB7gDGZJrB9W33WtJG6Rnas6Iti1zsNnFGIybcTVoxGxnPaLejt5dLdbvPYq1rZ3YuvdA3QKyOq8kgEqKOMq0HxoKceXU6MzPR//6Is6Oaavog6jenInt+/fVHeLw5CRm2rPqjwpiS5sX6IZC1UdUEJoyCFRwb+B7AmaVnX8SJAv3Ku2hEpleWZqL69O9+C//6d/F3vPP5AewTODN2A1xO3dv5JtbdL2WuXA/BrSoCszE+saaEsZLENp+Tygy0gppDa+vdVDSgz0RWSQAuJY3GuN4+PB+rCwtCTwwW+BaAExqgFP7xzOGzthXayP7NXCAZBWANYjDMMFjAiKq5JRANGnSuad7TWY1gqDb7ujqzVtpGaQjUk7n7gzA+rFxUER7xhX9ZguknJ7dIzm2X5xfSzvO4QPoQSWJIMddEKxlZM2JsticUbCTlVUSMAJBQAAegCl+TA0j6+lwPN2Hp4ZlriQ4iEnnc97DXiVjr9J5IWUgSglLdUIdaQrdkgCA31+cnSvYsMYTCUNbz9mMAScoVAVIOPtUo0b1GDUWYuPBB/Hd3/uTWN24H7fosUd3ahv68usnMRx0xXYC8OnfduPk7FzGgRs7j+P3fvCn8ejdD+PiGoCQqgGBfgGWS4Cp6hR7qFqfGUSHLu+OMMXUkOSOQJ1ArFmLheYoTl49iZ/9zf8dp6+/jJnxbbTqo7i8Op/oC6lCMFZU1FJGwQxDb6uKFow5Iaj2RFHgX86rpDNOz8E0KiMQd7DB3HyzwEDAbV+R/rgpLxfGdvfl8zh49SK2tzZiY2s7dvf2i4SiIbbV9uZGDOnjTiXz1vIo0cObZs0odqBTCpTNVkvPD38KvpvAWOyoBt4NK0p2MTA7Pz+TWRz3JkPUCgMgk31+n8FWJq2WqvBdnGsGGtmzCQqRKfDdokw3zDDJpDKTW+jekpe158wYKPRxEnW3a3WSyOcblEAPPWNNt4ArerLDLnNXAILrTKq5HvZS7pEWeIwP65d9LxlBih0KSJJyomTNeM3b8V8VtCbdJJAd2KOFTg6MDcEm/00CzPWlKRVnTnoFvFHIKCxHx0e5fxkkZoxt/mmAm6SIawdcxUdEvcfRyC/haYAXiqthPAP2F2jQmoPFaFAGmUFLMHc7IfEBAAC8YH4AblM1xixLyX+RFxlUcMFJc7vsEfzexl3sBbQ+M+iuVmuzc7FcTGzZ86t0fLM9U7Nu+Zr3DlcOuQfOx4wXuFd1ipHsAXCSBG/qgcFBR1WcPZnPTaDTVfWKmzoyCBKbEtOmLtn6ZcbsSvNoeWXJ462uAwDOfV0P+zIAteRiSoAMeJEoiqGmSrdlDoo5i9EwcQKxBIyfvf19d3Ioun3GUm1BS/zPXGSNMDeVuKhfemqo3SIXdh3X08McbUj7vvmJ2aIBtGk3ACQAPRmuwggwwGWdvc+SjK8w9p3Fa4lkDXnRvFlyiguQJnAO0hGCinKhtvNvyCIzgVZjuCIf4h5s/AadH/8C+rrb/BGvDn6yOpt+Jqwhrh0T0/xs5hNzXEAcvk/DUZD4cQ0uJtEmEyq3/VVsrFlkrxNDTwoQy+ocxbkHyAyIYPactfAZG+S+xVnM3p/gPt8DE1CU97LvCxRgjZZcjPOGH+8RXifqlCOPKbybXGxQIVdmtI7vco9Sm8oZ4is/I42dmNDT1t4JDEhKKHPgLEYM1SmDcSKmkzle8VSw8aPZ6gLzCjite0sWxoSNVloyStIGKwyJJ/ElLanNCJB0cUxsAYBFTM45ic+HvWcyZ8v1nAXsaUHOey5jP2U7WDqDh9DG5qYKlwAAagGr1plIbwE07NPBecU8eP78pZ7povb1VXcHKfG+zyHYjhhyXmpfkt4/PTN4xmqxauZj7V/86x85Pa1owzOhnAaK077tk4VeDn71BS5mdtXENzfODETfSL4L2DD5rF/rXz+lo1evpfoZ+V0ZBOa/VdH6aYDoAJafajKb6LAm50S36MGookS/8R7Kh6e+Jj+b/69+Xlbb3r6W9BtIveSb95PJ+JRX+fb9TVkaFe5l9UsmAIsp/3l9k+Q/n0H5NyFgZRPJw05JW3HsnFYDs1UGgZ3bu1hzTUBrUyp684oyVHpca2Gjh6Tqd3sVzRjF2dFBfP3lz+Pq9Fm0m3cygxv0utGCfoyWUdVuHyIzrVkldaNaSPPY7XV1q3/3dgAAIABJREFU0BI4Nhe24t0PvhP3Hr4fw1ozetCPu/04PjmKp189VfXjo48+UnCJ06aqkqUFHdUG6VxlRFkafJTqtAI5dJBC7XvW7tdGMRrcKMGHUhvDXuzvPouf//Tv4uRgLxbnW2IF4CqP4zb3MVLHAv7Qg7khBsP17WUMh1ANceavR7s1G4sL8zKQU4WmaEdTVySqnqp7bKBuV5Nsjroq4Tau4jAnaElTujwYVLkpCCsVENB3njW6ayigCs7bM6oKJVuC+eKN9lqbHxUkkh8Ff1GP5ZX1qLfmoztuxdr2I/U3390/iaX1rXj07jdjeW1N7RkJtK2nNPVI6mRVMEeq9o+6gxjeXMfd7ZmYIEhClpZXoznXieWNrdg/OhCNEI+FZgOAYjY2NrfVoeDy+jKuLk8CndTSynr0BejSF1lQwETK4TRZJGkX0dRK2k2LCazmZxsRvav4x7/5q/j0p38TzfGtnrVpxpgtdTQHqbbxubXaKLq3BCrofOnXbZ2v2i7OL2jOEcQouITVQNJL5Zg2V50l0bQAow4P9mNpeVEAAH4XL54/0/MX6kAXDbVvc69x3M9xbFZv47KBw/igGm5d21gGdfKKKNpcdQqotOck4KOyy3x3BcfIu4BVASNCFIqW3pQ4B/amOJLMXFK5Lqg1QTYBCp8DVY3vZp+AAspaoxLDOmb+QRf3Xuhqn1tO0RfYEhafNabEmdpa9O5FpqD7KIGRKj/4XYj66eoLv+MzGBsFvGVcHJy4yup9feoBkdtlovCpK9ZejHfGLL2Ynewk4JGGYz7g0bYamOC/oap378Yx11mJrQfvxurGTix21rRmWGtMpn73JmrDgXT2ej71RpzTNWHciMff/Cg+/t4fxvq9x/IRQCNPFVNVJenGSyWMyk/NUihkOTqfBCpT4RnLN6Iv9yuDO3MztVhujeLlZ/8Yv/jRf4jdp7+ImVo/FufbAlQZL9Z+BjZOiKZu7altdgXHz5DEwJK20g6xMCcI86ylL+1plTg2JKHSdRaphWnRrCm6FrRirrMa65vbWmOvX+3G4d4rJR4kJrR9JYXBQJZgZ5lqyfDOkikqJlwPWkmo0KWvfK+P5MJg5tnZaXFjN53dFUqCSeauDb74HYCTASGvheyMwjxh/vu/HSQW+qBbkykBRX/rijtrS8H3AtU3B4mYulK1tp7UFViqO/wbn516etYa13J2eirwMGUucl1X0MY1e78h8ORSDEDY9M9O/TYFswRkqLOyQ3u9GMeVdKG0h6XCbJMxvl/rh+AQzw/JyvAZcaBOFVdaZXUb8f0B7HlNGFzLpFhA98Q01OOYnU5yveVZJADAtl36LPuh4MBeqMiFZg2YQpAM5sX9YIzlNqE2BCVGYd+EqePqto1/5e8h/5GW/o1xpV3bxtaG7ts0eDuRW7tuuYLMZYs3kgGbZHBMK3yiU5PQS0ZoIIN1wvkKe4LxBwRw0coggs3KPF6uOHu/1P5XNNkJoMH+WuzQgcPPkMQjTRAzfqm6/hMncd5T6UX6oM/ObiEFPM1nnRIF9i3Ml9lv1X6xYa2zgVZLslTQaQFSWAKX96JKtdrx2VuJz0yjOe7J3wH9uq+YzTrsrMo61hJjQG38AO9hktChwlR5/pB4Mic4/3jeMJDo+MA85dqYp3ynwIWJ2bHn6N2gGFN3kyEEuGGAlH0UJgnrp7M4b+aAuiT5XGJtMPH9O4NonGmTqjNyUBnB2bSS+UrslmBwdgrg2h1PeY/mOrlXznBc2lnLW9vb/h1yw8sLfYb3LcsAGJ9cX5ylSvoL4OBzrqYOSZmEe98m2ZyTRw1GtXQFITa090124PK8SvApW7JXcx2DKpzrzegKOLS3lYH+0qZxUhwwC0pxY/F2894FeIOm3uuRvVUGyEWmx9xhLSlxLjmLwSzfZ967fRLMXnCCa+bd0nJHYB7Xk+BnFqk5x9i7UrrD5xP/qPscn1OMEiVnLEVZnqnBUYNgnB/2QnCOzNwxSd7SiCygJMBnAMmSjvxMgSJpjKhE234Pyq9Kh5q5xQV7E9DxY46uVxQsfQ6z1zKGPEv24M8//zxOzyyToRUqsTFjfXB4qPiMZ88epjNB7XodGzk3JQ/x+hQ7BQDAd+QbrCaybwIBPuyniSgbF8fymxKAaiJdTdh/PYHN79I3v5GAT3PxX0+Aq59TTerfTrDzPqqAQAbD1QfjjflNz4C3wYUqGJDfkxt10jPf/v7qtb19nb/put8ELjymvwn8mF5bMi3eBAAcSL/ZOWEi6Cgv1WvKBee7f9M1+rO8WRvh0nmk61KCT4W7BBuqzIG2UeWWc2vRuVD1Va/rsQzeTg9fRffiJC6P9+PqZDcacR6tBlVNAo+7ou/CkMr6HUy26K2NzlFJBcEOvXK5x8ZszC5tx8rm43jw7gfSo1/c9OSMz6Z9cHigxby5vSPPAQz0pakVK8LVdHta2FHeSZDNZkjYaNd3fnYUr148gzcQWxur+v+7fteHK5Tel0/jqy8+je7NZXTmWrGyNB/ogan4ERyQqI5GUF3ZRBpxcnYch4d7+JCqvQ3JEc7uHHJsdgRgCjbRODJuJQn34UJg4hY1TqKg2WFA4+QMUyMO1ZWVVW0OIIB8fpoAqr1Z6ScrtP0Ct1y3UWnN2qk4TWsw/iIwUXVqtq32NPINKGM4v7AUS+vbcddYiNWth7G6fi++fPpC47/z6HGsrq9FZ3lFybF6U9+ZDskBxs476N9GYzyKs9d7cbL3Mkbdsxj2rmN1aTk6y+sxiFaMm604ubSj/qOHD8VUaLVoNTgbp5dXcXx2KjbEyuparG7txBizslL1skxCM7fsUCS9UwBAxGXmdH0cM41x1Ae38cuf/Dj+4Ud/Gd2r41hoG8Si4s69zs13lKxSiZibbcbF+bEo/CQRMABUKbsbRmdxSdUJgkv+IAMBAGA9qIPF8nKsLq/o9VQd0cRv39uK68vLePb1V9Hr3Ra6O0GxqxM8s7WVNQU71jjaoEpoOlS3ksgDAFB9tCGWfQNEZy4SAiHv3Ldt4ycsAemxCZpKxUv0xVKt1VovdGfRV6HZyigTpgzrxG0MAQD4mVRI6+gvrxU45cHMZ05d0Zm6zAuj7wo8dEgZUM6knqAvab0ywSsypSoTwNXJkviUAMiUZevreD/fowQpA/cSZOoQLvpiVx68z3El0P5S25fXqHZPmCOWTg3MM8ZFnQ3Yv1qzMd9ZioZaYFoywzNjXQL8IBW6pnMCbR5pxdNeiNOrbtw1ZuMHf/5P49E3fiuGtdm47VG1oOLupB+viNSFSuPPv7E3F78TnaEqqzDfERDhScD+M475mVrMjW/j83/8f+Jv/+O/idvz17EwS4XK1HwFadAcSxcI06VdtZ8wJUoL1QQnk8roYAfKPZRrxwTSUpbKmABhkjAM5UjaRAsuwWJtJnp3jZidX4lvffwddUHYff06njz5Ut4xuPljHElgtLq2Ecur7L+YPXUNKCEpuQOcLf4MAgAMDClRnHOQDpsk9eGZ5NlAabZ0W0jJCBpZWkDZz0ZBYgmctAbY80sbuqojvZNe+184UYZ235G3C/Pk+pqgrCWQ1XEJaa+p0tUWn07q5/T7qSkmAOrt5Pk40bRsUoZsQdJO8gF4Bv0cQ9070dvFvJhpyjQxdfSwJjC2JDlARpBspoyNABmVgBUzPMtpajJglPlUMSDU+KFBxQulZ2ZQxkJZvbf5yzT4TXangTqfO7S5y6Cb/U6+DmUNZ1VN9Fn5buAB01LypZ19SCJI54clJTgkVW5fZ0CBc8u+Ig2xKbhGKmaAAMwPmQw2Scho5wZt3hVIrQl12ykdRQrLpihsJsmm46wM+A0UiL5bOl8k09CkeoMSSGiSHqyqf6HuMs8Ar5T0DHq6R4B6wG3uqd/vmlKNe38BOYi9GQ8zMm3ydQVAX9ga/N5Gk2bhZKwr0zqQS61F5AWwOWwoSHxFcsX7SPbc+g1gy07n3AssC6qTaocGK7C0/E2TtYwlDX64MwCxGywMxxQ2lnRV2KwU5qs6HRSdfZrH+BnaB0D3WZiDOn9UTXbCn+wxvlNgnOYxJrmev4A8nFuZxDVnYGy4up2eNiSlfI7AuFKxpnJPjHRz42TMhtAGu3mtQHV1MgLsBihuat9Ri7zig5KJtNdYKE6DJSc2yr17Oq/TrJK9imvi2fN+gAH7JMzorE2pEc8yW0zSlYifBG4TkIFdkDIuy04LSFhiAt7D2SiwT0w8swMSmMq1oOKS2EhNXZc9YlwcUBEBmUrXrDF+SLIZaLEFivGjnw90/9KCr3gI2c3ezCrWTuZimXfwPF3YKm2NS25j8MIAAOOY96EiUwH5tR7UzcPMLAGnJRfRsyg+N9qHSrtGASpFgsG4CHii4l9aWQMASC5X2GZmnHnPzMTfQIhjkgkjAGZZOV+9h5ZzdwaDPrdxHNdGYox0ljt6JucXlwpEOEvY55g73NPL3V3FYZnEs6cxr49pa9q9Vbw416Z9LJukAR8XLGysyf6HB4pAFUsAqrryNxPPTP6sJ3ci90ZyW8LrauJfTYZ94L3p6P9mhdwb7dsAQYIAb4MS+dn/NaAh/70KPvC7DOC0cZR+73lvv8YAKK//Tcl0NSn3d2V/2Oldv5385+H69j1WxyWv0f8/pTDna34d+Kg69/u7q6/Je9Ihmi0zStqfyfwbz6xQR6vXyt+pkBvpNmLtTY/KI7RGzwcWvA4/Fo+QvpC2lT6r6DJJckiIu9eX8erZl7H3/EncXZ/HYhttale0eQ5ogkU+nyllemFTlVd0TCRXHCLcApsZk3d+cSVWNx9Ha2E1th68E9Fsx/OXr+Pk7EK0/6WlFenVW/OLMW60VJ3rg9hrY665N3ZqmqDXk0BRhcTxfTyIQfcqvv7qs/jis0+U9NPWjaADfdHa2kYszrZi96tPZViFXn5uDmomiLLHiFZeNbmMklz7ID882ItB70aMAh28i7QvgtaJ0Y0pu352Hl8ObtMJTXV3Vbr0k9ZG3lBwxibJJrS2tq7gjvfwB409z43xogrCBsCBx3jf3rj3ujSrMjKx4YgrODZONNrL73oKRpaWV5TwAmgsb9yPk5taPHj3w/jo4+/G4dFpvHq9L/d/OgdsbG3F+sZWzM4tqmsDlHlVEIbQmq6j1RjF2f7L2H/+ZUT/IijELy2gp5qNi9th3A5G0Zxtx/LqSuxs46gPAFGPq+vbOL2yMSBJ/cb2Tqxubhng0QHk6n2VhSLOgdAuyyUy2WSgAWza9VHsvXgSP/nxf46T/efRqgO09NRmzzINj4+DsFpcX59Ft3uje7IBo4NdpAlUxTkkbm6u4vLibNLHmaACFJcKZsqPCOBpXcbBv/f6lap+1tVZcy1aID3BFzgUis6tVJBEDacwU0z6pN+TGZep1kpiil45EXQuE9ox9517oeY0faSLXEQGQHOlMlIxBhK6DR25B7jhSg2VeJlTth1oOpgHFGmIrnau9n536vZBYOXWbVQpXKEmIlAyr6qb2wTyhx8DEf7cTOp4S2rrQMWT4ufDt7AZBETYuZn5q9Z/OCRDKy7af17L57DuJoFMCWoIvjmIed4JPjBvuU7ugetSNYe9TuN8J7ANAGB5ZUXslzuMDG/QJLvl4+wcUqRNfd/B3r5ZUjNzcdOrxWVvHCv3HsX/8M//52h3NuKmi1aPhNMVUa1BmUVm1xWGzs9iVBspeEALLW2mDEx5vOwd7gm9NN+KmcFV/PLv/3P8zV/+m5iJ61hYpAXiXdAhgH3PFVhXe6whtkO7WCEV418DjwZGmGMEvgTiSi4KOKxKZ9FUMn7MDwUrSD8mrJNRDIa1OL0aRGdlK37n9/5AjCGCY3wwdl98rf0Z4IP33n/wUDIlziO3ZgQIu51IETKg4vt4NovzmPvNxTVr8BLGlZ83yQFj5z7Ilo3x79DM8fHANJC2cZob0DXlUj2tKAPIyRSrrFH2cNF66QAhiZkPcJkAtk0jJckiMcjkFa2z1w8JT7a89Ful68fAqbBvXFmqxb1729q3Vd28QwNrV2rWU1fuzncx26JtF+ak1sIqAYF5pNaIZoHRNYHPh52mRKxUAhg/6M4OUuul3aBlDYwVZy+AnmIHrVnALZJsaPl01sBozdW8jC9UNBYoNPUWyrjEDB8AAAf2DpZNLZY0zFu1xpkkS/uaWuHOCkxSj3GqZ9Dul5fj9PQ0Xr16VSqDDr4174oPyG33RokmY4gkyWdiXwCAK/LsMdZ6q+rY9X7h7kGFQZky70n5xGvBsVdaNLjgodhb+5mTThIIrRud2U68nDRMiyvs1ZYNdHWvMDe4B+5fRoAqHnqfkxEebdZK2z5AVs8JjOmcmCWzI1u9VmPjTJjFxClJDmONWSnjggEfprSAWLDkOOtU8CNuKvGH2TD2MiCJBRxVzFihoxuAHWpOkkwbWLMhID/Zqi7POeIdksQ5tTR2TAsA4PNwRhJCDHXlq1AAAD6LcbIzvUFynh+yDliDopOX9rdeu2YAuLWyQXnmHZJT5qc15U7oBAwVVpn2XwEU9v/gNTqXJtVwOnUAwM8Vp/jsNuSqvtZmrxfHxyeKzfgd4FWe18xPzn/AOpI6ftLENBlCMIP4DMXkSPFKtx5ig5QhVSUZ7JeZX3nOufV4/mRiaMZQ6TxQaP45/oplb28nninEb8yRXGOwtpAk6HvK+ZznN/PUW6L3ROYszLc0AVQprpgcUvU2IGbQJpkGjEvuF1lhZ04zX2GI2dfC0oW3AQDmAvcLKMrnYVg+kWDDfqrbz4X3S2ZV9qIEKzXHAZiRdNDSubC2uBckI1P7eOds2ttvOZfqlrmUNtXVvDnHJv0gNM+QE9D5QgaVdPZIqj6MTJudMhe5R9Yrc5a26rBPMCm+uMTYsyt5NNdOvAhogGcL80Edo4pHFJ1QYPzIWwAAICvwrn5UJkeZKJ4waUhXochPqP+T+TRJ9vOh54aQwUvSYUw1mbphvg0SeNNNsOFNfXr1s99O9KubXPXfqlXx/y8A4Dcl8NXPffPvU619/l5XXqFcTBZbBQjJxZXjkvc0Hf9fp51NPt8clELtrwAyVdp/xTvBG5RNu0Qjn+h3itlfQXbzGvJZ6FlRYZYLtX+YRARMfJCqCiSr0urdSb8Psxc6/POvv4jT44O4f/9erK+R8FBZ7wsA2P3q85gZ9WOx3Yz5WSZncTAvtGQ5oc44uFeFu96My1JN9KFsNJgkdHF5MxrthZjr0IKuFkcnZ3F2fhmbm9uxubkTjda8dLgLK5sxarRi1KDqRCXUbXig1pFwNUkE0UbCTB724uQAGuqz2H3xZVxdnGjhk0xT0VteXo+Vlc3o397Eiy9/EdcXx3Innptvu2fuOKLLhohpXpM2X/SUBZXuR/fmSnpd2AVqc4ZhYtvBovRkJZHJhIMKjp1+i5Y/KaqFsjS4Gymx50ABKXzw4IHAhqQf2gjFTs28jk3JFequDjY2Kg5O9QGWzs8mOhyevFbVA7SGA/wKTLeUfnZ1IzZ23o3r4WzsPP4gPvjGB/IpePH8ZXz59IkCiZW1jVjfuhdLKxv6g9GgXMAV2NPisReXR8/j8uhl1AZXURv0ooGXwXU3Lm/uBNrsPHwY77z7nhLn6yso6N04v76NAf2D2/MxDNoRPojF5WVt8gAPDkKdDJKgeT3nDNYsn6xP9SgG9JmpR3Pcj6uTvTg92I2j/RdxdnygNlHo+pEBEDjSzeHmhoqekyBaOlHlZlw4zKFs26G4IQDg4vxUVXyCDSdZVDPQU8MIgMZINZ8xZl1dqMUTVW5e472gUHRl+uQgk7WmBEG90J34qYVQMfXJIFt7S1m3jIHQelHgTONVharsDRkI8HJJb4TGmz2Q+4Ld70kGuvY6KK3KdLBSvStUfFXjxyGzGmtMW7G5uaVEDqADIych+Mh8SoBtkNEBuMCBCe3aAYT3LAecCkgIggoonXpBvj/3eb5TbczU4s9JIcBd0nk9r+9ErbPu12AbA7a6tmqworiRO+Ca9li2OzrJtuVOfFYafS2tLMfSypLW0dX1lcZKgUmzKXAOyjkmife27wdbxNMXxzLS/O3f/+P43T/+87ju0z+6nmxbtffTMxABz7p/QB9VqOoRgyDZG0SMijkiIJC0ljCcTBFd68zHXPTi7/7638ff/Kd/G2srrVhZm4/T4/3oXp7HSFRHUwLTETsra8makOlkccrmC3w21KNLhUWtWuX24UC9hUTDwRLvSb05gT90VRkS3Y3i6rYfF71x3H/8fnzjg48ELPL658++jl9+8vMYQXvGiGxuNrbu7VgnXWjd7KV0C6k3XUlMpoh0j7Waujiwhl6/fqUASWe+9NA2K3NBw/xFEvRHjx5q76TzzLNnzxxcQ2GVY7VBWb7DbIzSJrYYIWfrWeYPf5zMmDklCYmqv24JSNVcuu5GI1ZWlgRwXF3jG4JMwBrRDPDFLLm9VrDG9SEDYh5znrDnsAYZAwJqAUAT0z4zgQioDe5aq49kSFRgAj9kaWJAOdCGyu11XBy++3aNdhWsHZwz7j/tjjDpzcMe4QTaVFu3DczEB3ZNgsgGYBz3VWKQ4ruR78lNTgWbArIodlGrNY+hTERniDVmtH65ZgBtnj3PRgyRUu3ivlJSxN7D91PFZH2rel6qjuwL7Fecm9orekiWDADo2goQNo1ZPSdUsCiAG/efDADYYr6OotsnUdfkMcMpf6qVTY1LcfXP5yZ9s5JaPAx6Bv/pGAGYhpyqVCa5Vvt2uHVdgvcC3Auj6o3iDgmWZFQ2ZRWbpFFTZZH5urSIm3gzFuZnxTJhHgrIauMFZNCDexv0uzrH7DOxqnHPKnWeQ6qiiyFXTOqydSkdoLqek1wb+ypMAJ4z35/xJkm1fTLs2XRxfq73yAehVJATAPB7BgLu6QZgAMD94eWSn+Cd5pINXUnYuW6AtAR5qfqboePnnGegnNkLBV5AEUwWzmGeA+BAkUdZkuYY02vI6woQDRNN1pGA0lIlZv/lR+BPCw+RpTLvkHUZ1OeHa+J7s6DJ7xMMMBPC53aCnWTkjpcNdIuhVOR4GefrLCxygGoCrMQ5iw1FNmS9vaVLAvvn5yYAmkB8MT4MhGqdFokYYyBWRDm/+Xd3sgDctjmdconSHYT9mffnfGItcT3cr0E6+ywBbvK7BNTkjVNaP/M6x4LjiQdDs3isOFawCfgUVJh2QfDa9vrmOcnkWMVHJJj2YiBmlnFj5lo1Fze0H9dqk0IQoIiljgZfuEdV6em6UcyHxayU/MNFOEAV+YyUzisp5wHwwaAY2j+SOM4qJAHI3GAe8V7et7K0HHOz8zKMJvlXu8XCHuM8haWi9fiv/uLH6TE0CTgzakxNxjRJdeDMwOWgCRV8262+JL85SasJ95sAAIvDyX11cKpBZybE1ep2bp7e0NIZ/02df76++r783P+/AEBuAFVA4b/1+VlxZ/F5bKwZdBcF/1QBj9xcqsn/28BGoujVe68G9xnM5L/nOPvw8uTTtZTDjM/XfanyP5V/TD5fC9QHvelxfR2yeUCyIVOVsPbLdOuF+XZcn5/E55/8NF4++zy6N+exc28zVlc60qZS+T7a243+9Xm060O1fWODgEamg1TGYN4woWxNgs96UzomVRNEfy1gVNRVNapR5aMNSOkVT1UWanartRjNVkcmdStbj2J560Gs3bsfA+m1jTSLO4mRx0xTbf76V6dxfvQqDnefxP6rp3HXo01eXxsduvf5hfVYWtmKmXYnzk9P49mXP4/z0wOxHEDvfB8EK7QzMoUUV/ujw9dRxxcAZ+zhXaCGpyrZG/VlcEjvUVPjTFnmRyAHFedSCZYRDZUjVVC9aVKZSUo4h8b6+oaeM8FQBmX8d+rXFmkvJGSyaEdvjHq357IVj9u4AQCQdBMsgf7f3F5qE+UAIQCEFs+41uc34oNv/XZ84933hXx++skn8YtPfqGkhGezdf9xrKzfi/mltXj4+L2oq5rEsxxrbAdXB3F3fRT9y6MY3FxEGz3nxVVc3gxidr4TqxubsXP/oR7T5dVt3PbH0cUdvdmOuaX1mF1cj5X1TQW8VJOUMMt51gGu5nwxdyl1HFdnXDz3nCMoINGYqYkJcPj6eTz5/Bdxc3kWs62mqmbIDwgWdndfxsXFmXT7nc58XF6eaQPmNdtb26rwQNG0XOMubq5tasQYAyBovYhNY4pq7xYfg3NR/aQXhl4pSYrNzPJA9ro0kKH1UbpCQFWVsy/VkaLtz/fw/6IQwpbBqE/VcFgTZgoIbCrAEp/pPcYgoSjcxTAv2QJce9Lt3C6PCporWtpnlOyZdq8qZN/ae74bAID5DGCSBlPaB/kmtfMys4fXu7pq0yC70ycQYQAgAxMALA42dYYoTIcMyEkefDA7QXGlpniVFJBNQUdWHwDaoEwrUV9V0invDdYvbXmU2BZNI+7MpQ+y6J9UNEqlHv0vhysBytXVhZNBuSG3o0GbzRF+CfPxwYcfx9XNMD794kUsrN6LP/jzfxpbD9+P8xuAvlo0pE4ZxQwVE9gL7MeFwkjyZnh8FKPmKO7kms48p/uK/QDwlFAHhUY9Npbn4+b0dfzVv/8/4vXzT2NnexmyVOy+/Dr6eE4MeUawVpgPSe0EeBzqO90ZpCRz0JtJstCxM/egGxfqMhRbtcArvbt5hgKDpOV0JxISYOYrFaOzq9sYt+Zj5/F7sbaxLbYX+8vzZ8/ii199KlCWdQTwur65KekAHgBrK6tKfF+/3o32LI779KtviDZPws0+CABAMEaAZDMks9mY4tmujvXRv2MvitjYgDnVUSvAk2O3fWQ/5ryRe3YFADCDxZ4LWW0jAcB7gV2FvZRjgOSI6zH1uJguFUAWVhNtQmETMVdc+TKQxN4gQ9HLC7Xtw9RzZXVVay+1yCQml+cAhpdK5tfX1sWyIYll/yb5z6oTVWKdLePQvR0dHBm8orNNmdc8Q8Yj3cuZB9dXNhfUPSof6VWpAAAgAElEQVSQN43UDvgkz67kTpIEaaita+eHM1wMgmazIquwHjUTX3tZFv+dYk48SZCl17YsRy28ShVOnR5K8oQJaSZA2nd6PQHdyTyZzM073Ped4FE9AwBgjauiW1zsScxILP1sS8cV+e6UAkoBPpLuy5gyZrlvyjxV19nQXE05AnFGMgVYl2lmmuy6jEu1HxaGCZ/NvrmytlqKLm7dZ8pAyrKcmFgCZgAg40SSRgOxU1B0ErOWxJnA36BtS8Uc4hA0xMzrldUlVbMZawEAN4yLZTUwpLhm9iWAa7FBy7jmOcL+JDaJPGGuy7lTidFHnivEGbDEeF68HgAAkGFjja4VdCEZCHjjWrh+kvQ805xc2u8lwYaMt530jCaVaV1vKfywVwjQbcLIc6cBvkdrr9EURZrrSep55jraE+SMb6aGGAjFO4A1xjVaYmDviWR6JADA/XGv6nJQDk3uLWn3Gf/lWcN8cJcOn83J6HgzP3IuYfZbsqkNsE1bbLrLAmsxmVBOCKdAVBHfTWKmvOdkI7FxsjewbmC+JQsESj3sJwGDRQ6jGLEkuYxnAg4wORQXlXgsvwN2L9/DfjE5vydMRnsnMPf5DrGyCtOPZ5d72ySfKl1z/Nm5t9QUu+ZayK4A2tfKGsj4IXPRzGkFjMkTyMBvdhohziFWuL6lDWsBWbL1X8mJPc/Mkua9btFY2uaWLhqW52ImbRbeLHv8raWTiv+bLe0/PHvaEgPAuB0qbJdh7O6+it3d3Tg5PXZOWbw1lju0y0WO7FbOmOUmqML5zL4BKFH7X/+1GQAlLXVy6ghwwgWYAgDef3JwtMkXx+WclG8n6hqAgnzk59gMorQ9kRHXbwYAJtlypbJdTYATYasuiLcT55wYvC8HvwoA5DUZTHhTP5+JefWAqn5e9buqY5L8JhtklrSj0CM9vv59dVx9D1M/heo4Vr+zOib5ParsV3T/k2spm0weWNK+W1/g6qFktwYAbM5V+kannn801oZ1cHBY3Fl7CnwxrGOTA/Gl6kxANI/J03gQn/3iH+LzT34So/6FjPJmZ0HyqH4STDERr6INmjbsx1iHIVU0a2US+TIAYG2QDY9YzLXYuXdfOloAifOzC2uaSCRHdi8nAdR7h+PodFZiYXE1enfNuLwdR2fzYdx/94O49877Maw3407mleOo3Y1iFprkXDtuzo/iyac/jYOXT2I8OI/a3U0M+1Qw67G8uhbzndWYW9yIje3H0ZpdVmXp+Vefxv7+iwlayDW1occvrylwxGyuXhvF692v4vzkQC25WmwCoufeRXfYdxA2MyPTqNQU5TyhjQp/eDa4HEORhRJl3bI1+4wTwUIm9hxkHDKmHxrFZHz9vCw54HckXK9evlLiSdVSyZtck9l0TefmMCSo7fVv4lpaRNx0SUZaUZuZi5hZit/+7u/G1vpG7D5/Hq9ePte4DFjzjVZ88PF/F5sP3olBzMS9B+/IiwEDPGiFg9uLiO5J3J69jpO9ZzHqXsXq4oKq4OcX1+oL3p4lMCHIa8fcwnKMG7NxDUW62XbHgXuP9ZnaYKluy0CvrvaNiQSz5SpI0bKzI+yU61SYRgo+7zhx49WLJ/EClkp9FNsbq6pGaEx6/Xi991pVbHT7S0sL0e9excsXz+L89EyHPr2K6SVM33v+sEcBADHWbOAcoASXdqivqwqraublpQwDM4Coat2rVDEC8uz1TdWPQIcfDkaAj3TgzYCTagnzgIRC1PViKFn4RaokS4NWtICAfgIJ0/iqwkphPqSuXkZvCkowlfEex3xmDrGOpRcuxjdUNgm6uUaSHdObjYYr2S0JPgGzAj68AhT4G1E3Cu+Wa2nYx/eJetw1FTH1p6ltJfBMymMGMWJLlEqI2A8y33LQQSDB53OwSueIWVvf90gAy/WmMRNrUZ0nGu4xrLFQ72dfB87SrHuM6EwfxOG+E93+OAajmVhc2hDt/eyyHwen1/Hbv/uD+M7v/1GMGrNx0zPlfI5rYs6OnVTDVKHjCkkba5q2cFQNeBF+A1Frx3hINwDmMeaBQwFat9dncbz3PF49+SSeP/lFdGbHsba6ELf92zg52o+bs1P5ERBYMPdEzywgqzSd6TBeOjqISl4AABbS7Ex7IqPAUFBBVqmETZJJzYMiDYmaKsn0tr/A/LA+E63FJTGr5uYX4/a6KwO885NjAXesl29969tx78EDA50EraNR7O+9jqPD/Wi2arGxDl12rA4aBGz3H+zIX4V1+vLlS4Fl7AVqk0dVsBiXac6OqZoadNJ8KwZ2Wj8FCGMOCMworzEAW1oS43GCaSt7dB2H8Gasb6wA48bh4b6SJ5mt3VwLYFhYxLBqJLAObT5zJc3CSEDRBvO6nZ2dIsWwlp91y77JM3EHgJnYe/1aCRHeGlA+8R8hYGSViMFBCym5j9shnZ39+Og4jg6PSzuwmehDO4X9UYAJ/i56fGEaUKw2cwOndsA0dwWodoWyv0Zxsi8ygmwZ7fjCkoJMlFPeoNgwnNgk4FeaM5fxtS6Z90mfXNo8Ku6jlSGg5kTz6xiSpI2zL/cqubgXAJD/V1K9slKkDjWdF44ZbLDK2ZrXyVhyPZlwuH/21FDLCZt9H7gH9jkWEc+LRFZSuuKS7pgMImQCR9ZEy6+jUOqpyCfFn+fAPKD1MdeDX4yq3iRPnOklkWD8XJFH0ug5WY1FuZaqpjvJB/btcBIrX6DOgmIpAACSAww4Ya0w5534uHUhtGc53St2xDDRyTNggN38zXLI72Q/cIU3pV/Tgh3VeWK1KwFN9gCACs29b21smIqP95FkoWY6np3AqLPpqwCOOxdC8hnyPDRf8ZCq0QUAQ1LHkor7a2bUKd6tIzMD1DVbkPlBMWp7a0vXa0mFtfNmvriPe96PWHKGyifyQPYRxoQxEvCl+3Liyhw/OTmNs/NzjRNzFPaEztDy39l3PkEt1qELOdNCmZPV7B5hozwDapZpT6n+05zHlXHnbwkOVOeKtPHFdC/znpz3vE4sWcn96MAEU8tzjcSV9Z+sYtc4DaopzlT7OTOmYHCoFV4xHRUAS6ekLkCpE3xAxYwH+HeeW8qlqrmPwUqAdZ/DmS+5LbFjv8xPBfCU3MA5TnogWXYo/4ZC/c/PcWHDib1jy2QMW1rF7zHsO8fPpwHd3zI3zizFNtr30/TYwWcyG5PBmfMQNpPW+9JSzC0A4l7G/sGB5h+MUjE8G424J78Is1W0NuWpUJf8CRBA7ViLH4jkUe25WF5atS9OkWiI7YP5a4xciHsTAJik/+4xXiowbwIA3mAckHlzTHnAG8lpoS5mYv1GIq5KdFZx0ZC/qUupggm/6e/T78nqdZXe+6YWXnBGhZHgRVCVFLxpmJeTvwo0VK8hPys/423gIBNsAQ4V2jGvJ4jT+9Nx/i0wxfn6m6Z+eb1vj+1kNesoLj+V9oO6jgJqTK416aRlefhePBZedN5I9ffibPzixUuBAPywIa+vrmoSQuOW2UhrTsnVSmchejfn8Xf/5T/Gy6efxtJsLUYDDHmGsbA4F42ZdizQPxv0lA0LIz0OTzZXGQ71dXCmWQ3IqBeI6UywLnd2HriP+rge+/sHCqqaM+ixL9WiJhFXFvT62masb+7Ebb8eg2jH/Xe/FZsP34/20mpc4jyftPD+MDiGL8+P4uj18zg7eBE3Z/tRG17FfKsWcy02oFvIrUp417cfx+P3vx2N9mJc3dzEMZTx06PSq7YWV+eXMqBZmJuPAUnQoBsLczPR717Eq5dfxfXFmXrPUrVRAqENFKpaQ9UtmaRlCyqeE1VMdJADU+XcJqcnxgABAu3vWINoMXnm/Hvqs33omk1A0ENQqfEvVDw+Z/fFS71nZW1ZvgueTaD2pn9K380m24TG5PaIom3XqbI3ot6cjZ17D6I+GsXR/p4OCub32eVNXPWG8Ts/+LP45sffi17MxGxnVfMAfaqSuWEvBhfHcbr/PE72vo7mqBud2UacHh/GxeVVyNymxoFbj8WltVhd34lacyGG9dmotxfl+9BZowUkFaabGNz1dBg1oHWDnJbgVRRvmC7FcZq/lT4K1kxDmWRPU6/hWwE1p0ev4vbyVAnYCiZac/TNrkmKgrxBrYBmZ2I8uBGzhQD37OQ4Xu/uCgCYm7UDORUdAwC3SrJk+tg0gsv8vzg7FhXRbcumOk9XF6emPAlaQiE0wo7ppg86gjglyQTLFZkR7xF1rqD3Tt5GXmOaY7VolwrtBACoSLPcM917VibzfE/+jr97flFxdO9iDk4l5uh20xcBF9u2DZeUzJY2X06s2HccnNjsqm/zoAIciy1QgglRaLOncGEwKJko4G6a3fB5Bhtgx1gbmIkI7CH+2/frKh/7DJr/icZYnT/w8DDt0GdCAUnLmcg1cS/yzED3J838SNpVwFA8UBUkATjpza24G89Ee34j6q2luO7XojdsRHthJX7vB/99PHj3m3EzGKqtJ72l8cVujO6iM0uQOYyLq3P1kqY9JvKi84srsQrWtjaj2Z6PqM/HcAgLYBQzeFo06TTQj71XX8Zf/Yd/G8e7X0SnHbHYrsfiwqxAMObl7QUV5JGAwQSabq7daSJBIFHTxVCyhEXBUKOm5JwETN0ZJHm4NvBTsgzmhMCZGVqJLUuXz7gDSh0fHsc53SLGjWjOLsRMey7arXn3nb/txc3VZVyenMQ3Pvww/vTP/0zfz55gecMgnn/1RMDb/EJbyQoSs4ODvVhbXxEzTS3e1Ery1G3A+iTD7p0tkEtzrrRYKwGeArTJWVjmvhI2V8rS+DaBKKYG1Hgmx8pqJ9pzzRiO+zqTWm2qkhH3d7Y1T2gxaJr0mtYHWk0FkUVOk6AEiTvrCi8J5iRJEYnPyempEltkJN/61rf0rF6/fh09gcGWVBDo0VGG+9XzK8lgJrSctbS1FFVYydFt0JaXim6y8PjuTIZ4HUaJnC1zs7iZU81jHHti5BFUK7Yo1V7Hga7GqkPQxNy5+I1g0NaFcWGjLdZnVvKJN/gsr6tiximnbQfS8uopxlssJxIsVSM1H6dO6Tb089jyHUgATBm27wJnJqB2VkLpzGCpitkDuQ8KZEVqo6Tcsiv2DstHPDd8nU6oAOPVwpFqngwYh6VNaPE1KnFd1v90D8U4NRMDSZpKPAaYv4z+XlXDmp4984CPoaqabvDsswC/zOlJEjRxSicxHJiRg9eJsDOzMvh/sZe6XRn8wlwioeFsIMnnzEceacYVFdquxl8t4USHNnCeyRffbcPAmuI5dXQo7AMACns5mImVMa3W4BipnD1lJHMs8jniJ/YkdaooxqIycry61hyZFrOcS/AzBQHoY0/RyQasyGsyhpd8qdC65aGq+5uecawr5gdADXMd40KuT/cnbfZUyqLzWeeXPye7FaRkwZrxAhQKLO5L/88cZW6SNDJm2TqQ7zCj2l4gfL6Ya+X8lgmgOgBVvSfczULJcymWJR1e7JuyX+v8KyBAsq5zvmjwipStKi/wGvH567aLsFo9XsQcWf3PsXceYbmBk29kv84xGH8YAPJRkh+CzxHthbe3YhFM9otJfuS4o3pNuUcIEEHetGA262SPJneR2bPnufbtYlTo27SkOQvT7A2ZkFfzRLes9BxPcCOZidwDf6dlHwAAPwJ3F/COcHFDTF4kbGIAqO3UBEhQ9w7aDS51JgU59iHiXcYZ9iR51/PnLzQPkTnxh8Iraw/PKFiKdAphn+DcxbeGsaQgC7gn76XeQPu2nvvYBUMB26U70H8FAHAKqqpO0btNkKJKJT6r4tIcVRLdarLsAZ+mwRmIKSAvLYFkZFRJyCcL9TdU/Z3mphGSAzMFhSWxfTOxr752akLjz8jKt0GM/O+3gYL8fZW28d8CAHJT8mIzjTYBgtyc2OB8j3ndqS/K378JAFQXaXVsJvdQXLMnz6i0sKoCAPnavPfUk9hwzptUAgD8XYfFEDT9WhUJJry0UiQtxQE06Y8Y3HFvnfnZuLu9jJ/+7X+OvedfRGeuHnfdy+h05mJ1fT3Or25iYWlZFV3pgtVCBpOrQfSLqRgu6dpk8BeYn9Phw8Te26M3elfBz+wclap6nJ5d+DNmamIVgFCPx3d2wo6I7e2d2Ny+H/27etTbnXj4/rftA9Cci/PrXtzpsIXy3Yy7Xi++/PyTOHj9PBbbtRj1LmVO+PDeRrRn6jJiefl6L168PlC7wd/5/T+KmfmluKB1S5dWP7T8mwm2ntPD49h9/kLmWn0ciUf9WF2ej7WVhXj54qt49fKZzHV4BtLrlEo8u/oCFQ0od+jhSH6LtwKvu7x28m/0rxFLix1rzmmN06cKOqPgm4BXLsDogUrrFDac7e1tAQDS8xcNGc9679Vr6YdsPtIulN+mUHknXqCd9ZiVRIB9BE0uhnjQnJk3rWiCOqOvQ0pBy7fhOG76o7jsjeLj3/2j+L0//idRay8GwoebEpjqEGjU4uJoT0aAvaujmG3cxbh/FbsvvlKQ31lalpM6YMPcwmoMxzMxqs/F/Xc+iJXN+7G8vh1jKE6jYRwf7sXZ+Zm6UqxubMX80qo8IQha2W/UsTzLHwTM5ZABGEAby3pkvtGdgL7pM/VBHLx+Fj//hx/H9cV5vP/Ou/Hw4SMFzDyXNpWZYT/2Xn4Vw/6ttOAAAF8/faqgHgAgqycEWQmask6hQZNUEez1e7Qxy5XpJCPZDFkVyKCc/4Ya5gAAHwE0yXZFV5BcevDy//p7OTy1L9IODu160S/a+KkVwxKQZVUu9yu8GrKakPuqkXUftsyN7MnLfCIwpHMFhx3rO03U2F+SmaJkkOp4AZC1t5WEnM8kEMj5rUSv+E/wvdZQEsSarcD3K2EtwXnuk0k/tJma2RKTapGkLa5W8H0EQiQIXCMGlzZvwsNjFJiGpQRAemGCP0ABfDtKwpOBI/eM/Ej74MJCdBbmI9jXBr0YwVCi6t0biT20tfONGM904npQj87qvdi49yg2dx5GDTd1gkX69po/Lj+S5rAXxwe78fTJZ5JPNNtteWS05jvx3e99Pzbv3Y/uIKI/pDJZE+V/Xuaql9G/OYj9V5/HT378l3G0+yTmZ8bRHA+1j7OuGLOz45No1l1NVQWjVtMeAgjAHKWdndtM2axJyfRgoP1C7KCRpRvS2JJkEaCWcw9wUnO4ZqqtOoBgjNbvy1vj7OI6BrVWrG3txNr6lhgAq8urCnK/evIkPvnFz+PDDz+M//Gf//N4vX8QRyfHYtGsrizHwevdePLl5+6m0CKgizg5OYzVtSUZlx0fH0qfy1zh+jjLSJJJdDXHUZIR3BUWS7I7UtKRwCmnhDsIkIQ63vAe7bEw3X4m1jeRjTTj6uYsBne3sbA4G+vrK/He+++IjXB4cOgqvLpjXKlyxjwE7KAqCEDBmkZ2pTErLcS4SpJ/tWscjeK9996Pb3/7265Y0/JNrSVhRozj9safZQ8BJ6dprCW9d28QdAGwkzqAyaEBgGIklnIN3s9cpppGErWwgBs8VFXLw5AGpCEg10kwa83zlCGaXTf8u2m3CcYXE1TAkKOjo9JPvlEq406W3SnEdRLHTbTqg9nlxN/tKlOu4Aq517oLCXm+CawsgApxKokXcczm5qauSXtU6cygOLUAE/wbidrx0UlJaBpihsjBvmmp3CSWLcm0PQqohls2ZMmn407ru13pt89PAZQoBFT2QirVPE8+n/GBIcI+DaAA80+u70hyiv8T75Ujf3GXz0Ql17F10zYNgwJu/xjve85R3C9E/jRUwsesJcBpGyRC758prSsp+CTQCxBgEMTMnnxG/M6tj4cCERI0VtW3sL+yIp6Fw0a9NZGYSvKmw9CtNila8LwBFDROZS/h+yQrUHKs3UbnID+uhg8DaYh8g67xTvAYpe+HZA2Sh7Gn2W/G54ELHjAl0xCXeQ7TinXEmaIzqjCamMs8CxU9ilkcMZzOQgxiSzvbPDdZm7AjeQ56vosLKkCkpEiSiZIfZFeWfKZixZV2hW496SRX9HF1UDAF3+D2tHhggMoAh/KYyXnrwl8m4upgUokNM+ZIt3+uV3KJYvLHmOo1adxdciq39LN5bjJVVVzBc6G0+wMosQknpqyFKSOJWwHUstNJiQESRHG+V5gFMht2zOFxmOrr+e9sz5kmnm4Bac+BZBzx/cwj7RMlRhKglYWP9EkqazIlP/JdaMBku4nDwyPNB3xaeJ5Z9QfcUccDDBLpoFGkIdrbWCezLZ1liqFgm3RvZRqMhIg4nL35yZOnZiiyH8x5XhGHf/TRt2NtbSUuLs8lNWKv1VjX68X8fDmur661f3VvkCLe6JxeVleuunyJ9D7yg//tL36s3UpJfzpDlw2MTcyM8ZKUvlVJd2JpPPztJDOD0PIPOqC0qZeFrEU32SgLIfWtbgFvJ7zTav70s94GHCYE+xSm/jcr6tNNIUPwtxP8vOYcmyl4MGUdZECcVSv+nw0pUancXCbfUdj+qVHJ7zQtaWpQlt9dBTbeGFc1gi5k5kLhz3HVOFeqddMUozw0Pw1Xm1VJNKVLCGmltQ10bFHESB7q9Hi+ke6QYFnt3aCdQkGfnYne9UW8fPqruDrdj/HgKk4OX8fjdx7Fo8fvxN7RiSjdtMjSQdpA630at9eYGNEu7UYu++urK0LR2iDG3W589fTL2N/bExI7v0CVZV5Bcg9HeapdIGt3PTm2q/Vbw1pdgtNWey6u6AMbzVhevxdzi6sRM/MxGNWjdzdWgvlwZ0fJJtUkTN9gAl+cHsTibDMe3tuMznxbwerPP/lF7B8cx/aDR/Hxd39HAfvJxVXcUE2HjnU3koP9aDCIl19/Fcf7r+Py9Chi2I2t9ZXY3FhVgLq3t+vDQbozBy0y7WFTECo6VNBC0kQFCO2SUGhYCEWjzfNBLkAwwwJl88jWXe6hPEXoNTcbNW02BD4En2x6bOjMq32qSL2uqIY6DEp3vF7P1EFR8HDMnWXTdnCGkzeGXVT/1G6H+8CluLiGM97jeluO5h9+9/vx7e9+P4b1Vhyenqt6yfdysGOEOET33r2Kwc1ZLM3X4+zwZXz99HMlxVwzDADaodWbc3F5PYjm3FJ8+NH3orO2HXWqXTKbu4yD/dcaoxp9vZdXY3XrvuZbo9kqm1QBANQ+siFGh6o4pQ0c12WpwDBmGqNY7czE86efxX/89/9nvPz6abz3+HF8/PFH9qbgIGnhS3Edey+fRe/mSmaDzEHGk9/Pz7Wt4y/00DykFFirLdpcKvrlj5FeKgRLqpIXo79kAeQegtEhB7wrBB7/bF8Fij5NvF1J478ngGQxPZMBDWg1DIFr94GvAohSMhdtXCbMWZnjPT5Is3WqAdl0xeU+5Ihf6c1soy2zGew54uA9924+kwQo3dpleDR2lT7vP+ly+XuuVwFTqVxk5a4aUBP48MeyheLSPTYw4j01BACoYlG3jEKVK1Eh0STav4B1BmvJbuQJHpPYoit3YgKVmjFapHtAMTSkmsbuM4KCN25Ea241Hj7+KB5/47eiF+2YRQqwdk9VfxJnkqmsW0Dlb9N3u3cZ//Cjv4rPf/mTaLebksPcjevx6L1vxW997w9ibeN+XN0OoztwcDM/24ja8DIOXv4yjvc+j1btOq5OX8b54YtoEewDpqCbbrbj5PQ8To+ONUfS9JCAzK7LQ1WrN9a3SiXsdlL5ZOwWOosOAEli5fdgbTjSIJyW2XvddcHnJAwXWDrqcAFYINOjeoybC7G+9SDuP3ik7iWYprL/ffnF5/HDH/4XVbv/9J/8k9jd24/TszMlRej1D/dfxZPPPxP4iATg6voizs6OY26+Fe2WDVYB4rhW7omkNa8l546ur/gbKJgUGAv7wW02xapRMGgjVOauKaymRTNuJBnQp6OOI3c9brqw0XoxN08yPys5AkE0STrzkIok3THmpeWEeg+DaxwH+4fulgELS6Zl2dpyqDPAUrCWQNx3331XY00CBHuDicy9nBydxKtXr5VQAQ5qjtOabIZK0bxCI6QjaQJIkEmliOvK84B1lDr+7JSAlw3dbHrqqR4yY5XbPAmEeqLbzMpJSfiMocUelepSMdccKPIe9nXWKQAAY53JAAARAbFYGIX6rw40GOMVmQZ7QzIlc29Iozb1lR/TDg/wrlR9i66YsTVQaYlPSpmg0GfRgzOXz+CHRG335SsDw6Wi6b9PQVCdd8WryL3PUx5botCijZ/GwOadCWwoleekejsaA5gyuEp8pfZwY5sJioVYjJzl1xAG3jTuhQ1VjYX5e46Bum+Uzg22PHLibubOQMAFCbsS+9LmrI/8aTwUkO24G3DGBQF5jxRvFvl5FBBZCZqqofgrMNddOScZ4l7YP3k21f0XNqe76FAxhZnm58EP8ZBYZlTwM3co7vDcm0wfRa+HaWdZa3biQAPN+ZAtHg0a2/E9pRskQaxnnoVZIpaILHWKAZ9aMNPe1R1BBKqXGIzXAhKYPejYmT2Ee1dHJ50HRfahTiNXE1NBPoczhYoueyLMN57tRGNfzqBkEGgfKgBVJvjKHXimtC0toLTnkqvq/Dvz2UCXYwYxJ3Q2eYyZ16yH1OjDJmFMMp/JcXLFGxAec9d6kSYZVEkTzUzOU3ZpUM6SLWJdAf9qkwqrZNqpKAsPOY+di04Lp5kDdbk25LXF3Jf7YMyJbflJWWvGSQalfP5wphrodfKv51iMxyl0ME75O6+hEiOUPWvi6aAuOzYk5XXE0bjv81mAIwn0MZdhr3DDam85AsDyuoBpw7ri+lJGyJgfnxwrBmCP5/s5JwCfdAKpywUsrUY8eLATH338bbPKDg/i6uZKcS+5BHPq/v0Hsb66LgbBxdlFzM91JPnimeMPxjjTXhBAWV0AAACMWE5d/jMxNwDgbDWDSD2QxAMKYT1r1hOgoJLoT35XUJ1qUi/UpdJI4e33V5Pu6fumLQWrCfIUgJiCA056py7509dUq/C/LgHI18w5kuUAACAASURBVGXind/964CEq1SZlFc3qby2/KwpYlyuKkGVMtlNIyrOxG8xIqoAQPU1vr0pAJBJvg/+0s9WbXsK2yBfUNA6HTmqkho9TcAi70efo0oAdGMpg2N01xflXtolqsBDydltzgcNf9iLUf9aRmqff/ZLtb761kcfRRDo6AAlgHI17ezkIHq359HvXsvA6d7WZiwvLcbFyXHcXl3GzcV57O+90mtZwFSe2/OL0e3fxR3BO67MMBZq+AhQPfUf0ZZ0UFF568UtJbI6fZgXYhYdeW0mRjETi52leP8b7+n5UXXShjkc+Du717G+0pEO/OzkML7++ql6iuJkv7a5paD9Cl0Nxl4kqLVGrC2v6M/V+Wm8ev40Lk4PpRHfWF0WZefq8iKOT4/1OBQUKkAdqQLN4gY9Jjjjj1urteKCZIpNecJ84eFBp7Ihm5I+OY+6okRAksman6kPUzYeTEHYsNh0ZUjXasXJ8dGkosf7QDMJSPlDgEoVgOdOi8OFBdq72Ymcyjpzh8P54uxURmIdqlcYNvaG0Zxdinc/+E5887e+F511JzkvX+0psOJgYP5srK8ZuR/dxWxzHKP+pcwjjw52RdJfXVmN0QggC7OqVoxqTSULj9//MK57ozi7uIqjQqljY6dFYXthKYa1Zoybs9FZXlP/cAdXU38NrRjRgGsyGqMahpac19Aaba5di3ZjEJ/+7G/jh3/1H+Jg93msLC3qeuTUCo2/hVv3rYza0KfI4PluINoxhzpyA1V7SkCX+4G+U5VwV5rHJbB1yFiSWjHdU0Pm6pqr4YW2Xihsd6yDom9mUhEIqEoEpV3BrCnYvv/S67ZQ7AEAhNJfXlUo/uhsHQADKvCdWcXhd1WgwHPMiRDzGSqeXXtB1d2S0rpYV4/NKLDuMseA/SXlKMzpbPejay60TCflBkXyOXqel4Cm6P+Sysdrpo7HUPCsPec90rQLAHAFTpX/cr8CPiv0Y513+HUU92bASLOeHHgQWKgSWfoeD3Q9tZilvVwmxlRUuJ5ZNPdgWYvx3je+E9/7/p9EbW4pbu7qArTucOrFY4BgW/PxLsZUSufbMbg8jn/80V/GF5/8vTqmADbS9eSbH/9OfOu3fz/qM0sCAGDCsD4bo9t48qu/iy9/8dfRu9yNd+4vxXpnJsb9a5mQtgqNm5aol1c3cX5yWoznHBi54wg0xnD1f4ZWdj1JX/gRhXN2Ts/V2t+B9mYct2HqtPDsmEHmwr2gVYbG2tPeJ8fw4gRN5Ys2rovL2zEz14mV1XUnKaVN4xeffx4/+clP4hsffBi/9wd/GHtHx9p/2RP73ds4PjrQGbHa6cS9rY24uDiN3VfPpb0HsIS2THKS8+tWsgYnrQliSc8driipv/oAmriN4qSLp+JWesOLJk6FtICgzAUkIrQPxISw20eOFjG7MBMzbT6TuW7tLOvj+tK9rEnwWZsAKAvzndhY25bc6ovPv1Q1yQH0WEEmSTCsDxIUklYSJEyi3n//fZ2F0gcL+Ma7AADtKk5PzrSfOQF0dZH75FkKEOwVkJBuOHQFuLyyOZoo3F6vnGWcI2qTKD8I1jkAJ0F0W10sLs4vJ635FkprTAfOZgBBS+W/7V7ugJpr4j5grpH0IONzOzHr6kkUYQGm5lbVwQK8JN3c8Y+N1uyj4ueW38W8VXJWgM/srJMO2LknZXJz03WLMa7TPhjWUMtH5xxDvDQOdfCUCYTjOcfCqrICjGpvK3FXiW3zeu1Yz/6NztnrgvFIh36S19T18x5pyDEmHdkYkjUkNl7Kwholub01MCezMvneTIt22l9JRIuRJ4wOdPFu5lEkLgHY2ZXZcBuHf7RLAfhqwAv2X7I+k+quBBHKcgFrErzWWSG5IUzPluZBPlcSGO6DpKn6wz7BevA8cR7C+PuZuljFXsv8FuDFHlTmC8+ZsdKcgd2ldsi0TL6L5Y49b9JYNr3Kci7mfGCdZaLN9WX72Iz11SWoxMc2L7aDO+cjZoTqAFCKZ5al2EuFmDXzJt6fHQXyPLPPTV3FAvYcxonPzbaAPG+DkFPDdZ9trpJPYnXNPye3/BgsgsFjnyH+cO+WEjgX0vkJc0lnq1vo8TutG5hJJWZJ1kG2INS6LL4iCebJfLgAUOVxTRgH/h6ifphIZq4IYCyMvhwX/l8FjeJlUfUP0TorTC0+n/MaFgxz0/GDafZZ1c8c0sCHpT965uWe8oxPeQWGgJaomEkgYKQY97H/MF6u+E+NSlNiwXgBqHKNmIDz4IkBVNwqjBrWN+wZ1v7GJp2wFsRUhRUg0MOVdxtsF4NVfS5dLLro+GsxPzs3aQ19795W3NvZNvNj0JdhIGuR9WWZ732xXz799FeSACzMdXS+INkinuc7mR+ABszJ2r/61z+aiBwntJJShnASOa10a6Kz0ZUV7HbaTjaryXsGuxzAOmwLQpCJpSdKof6XRf/GrvAb/qOKblb/OR9cNUnO7082wNuygem/F4f+vJ9JUv62T4BfUAUAqhONSaX7LAGSkWFvHJn4vz0+0//OTgHTz38DeCiD5566U7BiMgb/FQAgT4IEd3IzzfvQ70WNLpq7Cg3K31NoXjjWE8TQR7V7Lbr9zRUmJtDMWzFu0opvVYeMNiyS6e51nBy8Vs97mTI9fCjzI2kwQctAHUGtupcxursR5ZtEFH8BjK8O917F7dV59DBFG/n7s2c4lffb/iCWVtaVQA57tzJua9ag/fRjPKRN0rUqciDjbB9UTTn4FhZpjdFR5UmF8kYz2gug7PgbLMWHH34kzQzBKhWmy7NjJaVXF0dxcX4sBoQOqlojen1cPZsxGDf0eRxksA7effxYyd9nv/q5TLYwAFwRPWjJiOGFWyhCvVMCOMIY8VqLHNnDxfmF2BAEQ9D4L2nbJK2kn5PmE07WSoqaQvGqcyznXRXUyU2P/+ca2DwAANg0zs/OXAnXwQ8l1jouEnyj3hys9CVuKMGgQmCGAa7Sjn6u5bLtgFHVokY7ZtoAAB/Fux98rJZ9GFihWUV3zCGytrwkBsagaCg78624ODuM08NXMdduaEygXY5HaKPm1T2gPbegrgCLK2txcnYVJ6cXkoKQfGxsbse9+4/kzXAzGEe9NRerG/diGTqf3JGdoCXFi8CfH+QmVOdASNtiJUTMtcZxffo6/u6Hfxm//NmP3Z0A5gO1j9FI1TueDfMKqYZNilJiMFarwFtck4tDfdVpdnIAVejs7qmee0z5/9SMlueeyTiBW7qyW6dNn1i7eQMAXN1AaatPAqAEDJ0AO7kTuDTr4Oj64rLsU046oH3z2qTj8/50vM+AK/dvG1beiYbnHtBU/6j+u6pnXZx7l0PFlHN80YVm0KCKQHHwJ8iz1jblXSU5Kz3nJyBpCbhUhS3JTrXVlRlMBiwMgkCjzWBgWgFTcl88EGTwVCiYTv59mCfwgAwotcfZVQWtJwGJu3kYMEETOtuaE/jYpXXaKGJxbStmZpdide1+bO+8Fw/f+WZEe96sgHkAAKpIjD8JQaFL343UJjV65/H0k7+PZ5/9JALPjOEw2osr8f5HvxPvfPDdGDeX47pHa8dxLKBBvz2Of/jh/xV7T/8hOq1+PNjsxObKovZkWAycydC+WXfyzsC4j3k6Yy2r6NZF907CkD281VtbbBb3ICawzACJ11xc4vRNx4MFtWdl/+AZECAJzCJQq43FjGHNse+15hZieWMneqzXBs+IvX5GQOX+67346uvnce/Bw7j/+L04PLsQmwcao0C2m2t1VFldWtAeu7//Kg6P9uQ5o4LtOI29BhMdeFZMWcOAVFwfCa0TSZuZZUWainkGhD7PDTqRvAECaKxGmGvSTq4R3f5NLHRm4/1vvhPLK4sRNbf2ZG4zd16/eqX19s4772hdHJ0cqaI+16ZCg4kTZqyWIklioZab7iZBYoleNCu6axvrSuC6PWQa7LkwLAqTjNZRag3W0D3KOI6kbNl9xUWb5jm12sVzhi4/NjsTvbxWEyuAoNFeCVRN2es5H9gLFuP09DwOMRIsgTughKnEpc1YGopO3P2toSfRQ4rGfmJp394kTuKzoNG6UswZjszgymy5QkPPgpANOVt6Lb/j2vnJln05f3WuFROyZAlwnWYRGGjBQDgr2CoElM4l+nfFXLmXFNp+qf4lQyq1945nDYZqbyvAYLZ6Q5poENdeRWKJlkRDMVklqE1wVWBjqfDyPpJq9rNFGRku61kyhoxTVs1zL80OMpzlcvtWVwCSJ+69qf7gTiJ93WpNSZeFYrSI/p/f+xGOdWYnlV/groBA5oXPVb5Pa6fhLipUfIk1kq3BezL24EzIWCZZJgmsiH1W2F/S7odjHft4EA/4ObBncf0CbuahpjdUhIJdAzMAjyTmRzIuXEV3twT7JAGowEgzqMPzS1ZLskCyxbXMCFXFJ3azF5Yq3F18rIqzvsCImoskkhI6gZdngrowdbV+Bf6X1n1MMHVrKS2pebY5NszpbDcnGUQpAGRPeNds3UGEz2O/YI1JGlE8gvg9ezU3aTNDV/cz4ccvxECuzbMnlPwCAvB+kn+f7f4uSw4sszErwAUDnZnFYK/KNkBK7FZ5+DA55qoCACm1SgaAKvcF9FGcWWQUWTRwbjKNlRK8S/mS4t8CIqUcJHMTg7+lrbIkS5aA5QcmizDnJmOmPQ7QujBteE3KWIhPBTAN7rQ2c+1rzc9QTHHhAgAARgxsaOb2wdHBJK9uNXN+3Lqdby27HtDy0/uXjEO1hpGOzMXCIhLc/5eu926SM82u/G56W1VZ3qDgG2g3huSQ1M5yV8HV7h+K0EfR7lKfR+TqayhCoX+WIofjp7unDRoNj0J5l1WV3il+5z43M4HhVgcCaCDN+z7vY+4999xz0OXKSosKBhoCgYBHXB/XA3up3x0oFqGYd3Xp2mACCXV2pZaJ9wEANkWn5isEmxOV803KqUAOBECF9Qcxb28X+5geVKoacYDy/xGMxoQhOfPt5f3k17/6T5PdSIwjeeY1QcmaBwDmE/UZCPA/ACkSaqr7mLfFSFX4eXQrritey3fOB9jzAEAg3h9e1zyQ4e931DbQwvnknwc8DzSE/d3cWfE/ZADEa4IJMP3c+VaPERWKRN0LUEYLIqptnndLzXzYt5PjfTs73reb60vR7kmca4019XBW60uq1LLACDyoiopeJbTeNwpRtgZ9a9Ar0+tIYX/QvbIn335lZ6enEs8isBt222opGPe7olc7qlZwMa08YloZu3Pvoa2vrdrV+Yl+wT4YdAlm6Sly2ywCKNAnDkCCm8WFJR1+fSltoYA8MbbfHpWNYt0ef/wj29zctVq1pvaEb7/+g10cv9V1ZnHrLmR18BCosagsU7ThGPpwXmAICe3de3eEoP/w7Ik1m+eqCJIkkBiDTovmg8BhgcCKIMO9dBeqLOqC1ORJIFnY/AgNpMebxDwdVKws7+kD3HCkPJLCqNLG849KbAACvuGCDicxI9GhHdEXkqqDnSqQVwSVyI7Z4Kgql/U69ZSNAbcSCosdnHzRXRSrVK5bqbJkm9t3bGl1XfMEH+Gz0xMF/gvVilov6NffOzpRsgQdDrFEKMyMydtXL5U0skGurm1I7JDkR3619DGJ0omgHTSloi0tr9vK+o6NcxXLl+u2vL5tldoCk09JoldvnQLovXJ+7YBGmu0wHvL4D5csN+7a8+/+YL/4x//Hjt49t2J2bDUE/SIxCiEV7Ws5jZkCodSjCr2ZHiw2UxJqAm4Fo3NoPms72BlBb49DVEFLYl9F0h3AAYIuM3CHBMttutiL1dMGIpxFKGZRyt78iEaZqirTPTP58Y4HTo0M1J3Xy8sWpe+UrBOUeJDnh5AC5yQk6R7nWVU+CBCwLuP7YJzQ6ysaa9ITkYAlCUjqgY1qhJ8tiYWUWAfze7u3G/iZEDR9xpZ1zqHpgcdMrE1nDVacqe2A6/Y1mxSj2fcQYqTKm6r1rC32KzHS3rPO8oCTQE300aJXhTn8+X8pwwMiTVBqH1gx9U0jkNkZZWxh45Y9+OTHtrFFYrhh5dKC2FCnV1dyI1la2Uh2ac5oEPVbiu1ZK2bG1r8+sYv9F3Zx8NxazTP5A+fKC7b78HPbuf+Z9ScVgZAAeJX82K5PX9kffvF/W/fsua3WzGrFjJUlnpaTPgfCRcenZzZKYCYikDCpGDONZ989nKPSFPRRWm3cF36ioFKCkjyr5KcMCHfTQkUdaij7G64EpoDUz5CitAagzwOcAAYAfBRqC9YfQpVkX8qqelEulVW9OD2/tCpuLo016w4mVqouSAeGJKPMNU8GdnVxZMdH7+z45NBGIyiU7u/NfKWyxr7PNUdwR5UEejX2eiQLJEROVfcKmicpVKMBADxxVVyQGDkkRV59BliCOk1fZsEmmaFVaiW7c2/X8kXmhAOCfD/2qAAafM6dO3cEGH39zR/t/PzSckbg7u0orhnkSt6aW1R8i3klxgSQrB2COFWKDN0GrGnrmoNo5AB8UeknYGcuoRz/9u1b7feNhgOhnZZXvKmi7mzvCLSOhJuklOD2+PBYgI7KAxnYESSOnKVUthi7S2kDBaXahU09SQEk8vPIY5fZnuZCWQAA/BsAwMnJyXsAAPOK13CP9LwTR7iAnT/PiBtZn6xVT/D8jIxYzEXunAWk31MhgwRMzLNKJbW7eDUyXACU0CFeKpG1JG6XRGQ92Z8xR/xs9Vg54j8lLkkAjMSRHwc7XbeA62C/D/aSKtupTVNAe9IyCcaVJ9vs6wgc9hLYA0uhIh/wWzvbev/5+ZlAAH6F+KGSpQKAfU1AUVRBnQzI+QrY5W0AHh9QxHCdBVG1SWCH7ANoZuAwVE7CxB7Dc6+ceW7pxj7obQCABDxDWDHcN+PJWhHQ3PLWQ+6L4oNrAvjZFXG35kuKFxlbAV5J8E5FCcYwWcbBZOH1fI7U5Qv8KqrAwlgAujOXQinewV485L3VjL0sKsP8HgkwfxbjLLFhGAviSOYK7+M7o33Ei6HO2KJowz27yxLtOd6Xzz5JQspYzICq6EP3ajHfJwZhsNqSg42D9a4nwFgJYIHGPnUAwKnAxYVJ1BkvgDMHNr39JoAVB7a89S3AfTEvCn5vwQAIoEI6RyUEVpcSYOHrRWBQ0PtTG14Apb7mfc+MXnvmfafTliAe8UjEYF7ASqKRqeWDAdQ5rojQ22RIWFWVT7FT7MczECCjNc19zrMAeSbSQkmaBJHUTwWUU9+/Yq+p8KmffbGn+Pt9L2YOCMxNmgUxjnIR0Dx2RozAmrELE/Pcqgig57K2vrlut+/cEvUe8Nc1Z3ADgzw7liiscr2kLcOzW8K5qVC0t2/e2NHhkUB01jXnASCb3APKRVteXbaNjQ3tBy9evLBup2vFQlmOOmgIEG7RtqWWHNH6PbfXvvOnAIDbZLkVYPR5Tre8aaLKkw6V2fdl69JrEwDAA5Pc2gcAgDbIOQAgBj4OjAAAZqjvTOhB2+8H4MQ8KDB9ih/8YT4Zj8/41wCEeFtUU+c/5sMEfj5BDxQ3AI/4jg/vaXaQ/Wl7Qlwj1SC/ttBHSKyEmXVnAgecqho/74MfPk5ThsachoO+R734flCylfkG7HehA4+KFj6zmYno+kf7b6xzcyGLKbqoqSIWq3XLl+qicdYWllX9bSVveQ5oUUoVLGftqnmhnu/t9RXLT4aiyV+cvLPDg7dCU2EPjIY9OQrQew+VHpV0pwOTo2Wsgr9lfcnuPngke8E3L7+34/03+rxcBraJJ3tsHErM6JWEpoqo3MKiNiborLKxyxWsVFuwXLFi1+2h7Lm2tu6IjprPZezJN1/Y4bvnNu7jCGCy8IO2j3CTasdjfGERVoOe7sJNqDcPaCM4OdJmVi6iYkuQ4lVQnmm56igxEXK/1xJjgOBclDBQOtH9PbBh86Nyqi0RmlKiJHKoKLFRr3X44IYFjNP+Q2woEO3ZPJzRBEmAlGDlgt7rzIOwP+J+2aeyuRkdDTo3QSvfywHifWAZ9X12un1bWd201dVtq1RhW7BPkJz1BYjA1Fikj3d5WRTkk4tLW2wsiyGxs0NwSP/vE3v14rmSoNWVDXv48CMFKKdnpwZlU6KmyPqNGfOaGUl/adHylYbVljZsY+eu1ZdWBTBAzRYIlg4QRRhCOXXsWy4vOTQBL8Wc2fJCRRoWX/3+n+3rL34pIcvseGiVRNnjEBXIkipOXIfb4LlasxgwouZSESBwRegSwMRpep6s4jfvVPLwsI/1G32DakdIjA3+Lajo6vubgoZZa93AAHGHER1cABpJ1E3XmXrcIkHmM5W4RSU++t1SxTwok7zOFZKdmksgo30hKX/73mbWGyA4Bi2SBMUrBPTDEehRZdTcTPZhEXgwZ3ktPwBZUJYdUPjTViSv3Djqz9gxDqqqyAawq8cZln8So0saBQRKYdvl90Two6vW9bhiMgmpA2kKaFOlJWzhIqhwQGbO+k/K0gB53p5AEtEb9QVOlRAJE7iYs1y1YZ//9b+3R5//hZWraJtkrZhzauzTl8/Eatm9+1DCpsNRX8HKmCBXrhVZ7Wkne8/t5O0PssvEZUWuj/my3X74md159GMb5WrW7RO45y1nXTt+9Ud7+sU/Wq5zaA1aawfYYA2sXKqKun9+eWHnzUsr1+lHrFieYFHMIheTktp3snv0qo9btTLn6PVnHL1ncubzznNmn6Udpd3uSoyOP6uylASpCPhIokkyqWB60jGyDGrjoiN7tVUKAQSRA/a2kWULFWusbYv1gONItbqgij6tWhdnh3a4/8JarXPrD7BcJGCkOuzJoQNVeHX7muUcoP98e2dL+jKoijPWVP4C0CKxBRigbcT7pH3OMHm88uVJjRS8aQcoZCXIhP1ff9i1Qjln/aGvA2+f872UFgDmE9/PGO+9e2OXly0F9LQCcO8E31ER9VYebFiXZdEqUBsWQqpE8rt6jherYo4RRJIA1WsLSog4d88uzmWNyD5D6wEJGIwMrodruXf3rq6HpEFiWEn7x4XTaFGDCo91IiAhrXtl/X52RpWV+3H6rzPGHFQNqm2Ae3HmhNUhyQrnQfOyqSSf90V/NUkMwCX7BEKUchJJrUaRAGjTwIkm57RhkopgwEUSp9Ye2RkWdU8C1rGQu7wUsONV0SQyigtMtEfJss2FCHU/Wmye6AftehZnuoB0xLV8BmPOMxIokPZO9i7tX9FGK2aBnwdK1KFG813YNqptIYTOXB0ewJ3k6aZ1LWZLo7Fom5sbAgBcKC4nq8snT55ojjeWuTevcnKvzNnLi6vkgAEwAriYt0HfrTG94sq8IqkHSPRzKZTMtZYqZSW5sS9G7O2Va2cRyPq2VLJbt3YS68sp8Iyl2h1VyHChMgETycbVn5m3oCgm0j7rxQkla5NgyLovOW1vAqJT9VFnrizysF8tK7EHWAKwZT4BnMV4CGxIQrCqlA6xQqNdxD8z9gDOglq95iC62AduQci+LRA4aSoQ53vFdaCiDXOS5IyzT65EArv97CAGCOZYfAbgFtVc5jH3z74QhQr2Swf6HZAOXQvWtlpok+Al74EdRHErEnM/u0PF3kEbT94dYGSts7+EbWNU9AERmYMh3Mvn0hLogJvrUwXYFmsu7HqDRcOKYc91AD+v/IJrJCnWukjFYLWSSeNh7toScBZuaWpZSPGKAwcey8eewj3xZ9mB4pCQ4uUAH6M1KLRIfI36OHhO5DFv0Puj1XgKBmqvh4HkLQLTNZ40hBRvJPCC7ywn4T/t/ewpw55V61WDtr+zu6Pn1GrDXD13YLe+aJkx9t7ufiSHpvFQ62N7c1t7M445z57+YPvv3iXwCabxinRwxNrLZmxBlp0uLvv69WutkaWlZRWeAAHGYvs4yBz3zdmrrfTv/v5XCoumSXyiB+jQi0pwSgojoQg17XgQHwIA8qVPPwSg88n6fII6DwC8l0in5H4eRY7EOF4XyOu/ltTPJ+lRLZv//PizAtD0YONzppvbHHod9+lB7zxZa9YXq9sN1kDywYzv9n9635/1w/uJ752+NikOx3f662cgwPSaokVgjjb74f3P3298vv4OIYpUVZb4W6L+s2lpgYMI5/PWbV/Z86ffStSvXsnZUr0spXQ2Ozp8bqj6FOu2vnXbKvWGKjpjBXWe/EktFSuby3Ml9VurDasVc/bk6z/Y0dsX1mm7uj2H2dpqw7Y311TRv7m6lMI6wdrFxaW1Oj3b2N61ndv3bW1zR5Xzb/74W7s82bdSDuurRP0EOaYfFSEqJd8EMV0dnChEH5+e2uXVta5xY3PHbt1+YP0xlnyIu6ExMJCi503zTJ7w15dHVsyMrIJCIKqtoOdQdXoDJcCoZKP2zbKHsgTdHe0BWQNBz56wySX7GJwLkigZ1edeByEbF1QBKKMaR3DJoclGHYinO6A7WqjAIXqfU0Ia1iZ+sPnGGHMn+sP8kH1fvI21yriPDcYGImOzoE6BIwJPeZ4liYCr8cJ+QJiP/mCSHRILghREutAA+MlP/8Ie3H+sBB2hp+bVhQ0HbTFHclm3C2JfIPAejCe2uASCuWWbWxv2du+lffftH5VAA54sL63YrVu7ckG4urq0XMGvVwldFlu1hrV6GetPSjbO1W37zmO7++ATm2Tz1sPuquDVDUZDqDRJOcAmjAoE//IjtWq8ev7C1hqLAgDevnxir599Y+3rU7k4tK+bqk/zrF1kB6XzGcrurItk9SL7IK9KuyUOiY9XwtQqoAPdqcSx/0TrlQdMfuh77yPK6q7IHf14YmlMq5pUnUzBHSwXUfKnYk2OiMurPSXvXhVw9V0OAP7Mc4jDm+uJQMPnCcBJJN14PJsNpDCeRHyyJt9oGCMEo0FvdYFQD54dnPLAKwIsxq95faX7IkDw6kZaA4nZEvtUVEKdBeCoddgnqXKByFmyFOJAjjmu+c8+pu91bQz+aqpSnETBYv5LLT1ZVTlV01lLHqD2CsyeSQAAIABJREFUBc7Ra6pkroWi/NADzGJZoFRnCBgxEWLPsI+sbMvb9+zf/Kf/zTbvPLJ+H72MkdWKRdt/98Z+98VvrFyr2Y9+8le2c/uu9pwe6xbXCuYnicCob8dvn9mrJ1+a9S6tRH8UtqjjjN26/7E9+Pgncji5adPDm7dKfmiHL7+0dz/8zjKtA6vlB9ZrX7tlFhosY/r+bwS815edxj/Ezi3NMa/uuFBZ0GKDNRF2a+H5rIofSWjV7eH4gVJKUnh5eWXNy6ukueBOCwA9zEWAToJYnS/If1DxSBUf9a4quGefG8kacLGxLkHPTLFmzWtcImhF69l188LOTw8sm+1YfYH+USpUPTwUNRfDeYK+dbUidPCabitB+fjxI51H6suVv/iVqnvMtfMz6PgHrngvfQ0PpgEmvMIEPd9p5JGIbm6uW7lasqubSxuM+jbJuIAlLgQkJtw7GgTMSRf5JLZy1wv2z83NLQWBaACElSXfhQ3c2tqKwrCbFsmH7xlXN9daBwBtMABY33wHVlHYnzG2sB9QiQ6gjfslOcKGL9hj+J1TOSIZ4Hn6nuXMmUEfynbHjo/O7OwMZxkStyUxAS4vaPNhHKhueQIejCo2iUigHYChB33G3HEA1PccnkdQomNtcy+sY8CZEO5SQpMKIh4Thqp5RvMp4iw+M/ZeWAmAOOwvfN/Z2ZmeMQwJAuw4V0ME0OnCzoaanpFo3CTgcB6c5L7Cci0AR56L2kQAVlOrWawjtdZhcYdosaq97oyl+6JaTAsRfvVJd8Hjt2TTWilJSwJwCZcjaPe0naCtRCyTzcMCOLdXr15pPuzu3pom1972hM5DWxo3tHEA4PR7I+u2PfGlqCBLZyrdZRIyByUAH0jqaQGk9RHWk9oMYO4kFxZEzZaW6mqZJEFmP7x9e1d7J/NP7Qr1uiju3M88UyPo5pHIzuLZiE+8wIHQMGOvFgIscHsIOVbkcR6ggXzSYWHqLAlxQG9ZkHuLxt4LFvxiTbIncOZQsAgKvGInKfxnxWDDlz1E8gCkQjHe7VBdBDmYD92kwr7UQHugoD1VlPnkOOM2w7PWWteiKEqMF62PACg1ZwC3kuhggAL+Pc5kDbYN18uzE6sFAeppNdrnsIf4iemYnL7UNtrpau/xs9XjBH6JoYC+VLksOzmeHfsj1yBL48QemM+DPKZJTjAJ1ApWmJhMAGFK5D130pkte1H2aM7TGYNH9tLsD4lloH0lgSy+HlILQSqkqLAHy6LiIqTh3BDMAu7dYxu3wAttoGA7BlNHsVZiODIucX++LrwFMvYW1z1ytiHX04GxTO5SKLiVpkT/RoolxHoo5mxrZ0vnDmAAcTZ7BOAPbLfONVojVyryUbxhLty+fVtClBSlDuTSdSkgkz2cOQAAsLFFxR/G2o1YgSHeyzPkczkHZIc4omjpwKJisZg/qc0m83/8w68kAhjUAPXgJKXLeQbALIlMcGgSOZmvMEfiGQCAUuWE+EwRgbk/zGsIfPjvkRBHb9MUUJhLpPXdKen+MMGO18c1ffjaD/99PmGaBw0+TJ7n3xeHGa/RwZMqdYGkzyfiU9hgCqb4wvwQHIjrdLXsGeAQfz89aBMyOj8uMQbz1+/IvCeNcbA5DQ1xHyoyyQcVNFhsgUwqkqoXRJTNzvWlvX7xvQ0617a8WLalWslsjM83fVl92z88tUm2YncefGKrm7su2EbfUY+qlm8yWqC9jl0iOte9MRv27PWz76x1jvK+i3SQFN2+fcsWF6qi4JMs0tPfurqSvRHif2sbt+z2vYeWK1RU3Xj57GvrtS+tlB1Znv5PlhiHdgYAAIogFEwqPH27d/eO3drdtuZV097uQxs9s8ZCwx5/8rmtbOxIXOv44srevjvQhlerlGQNeHl6ZKUcghx5Cb0R2GkzbLWVZIiuRz8cCxQBmBHUfDZy1GllUuPPGRHFVI0WEgdSOOxbu3WtP3OQlYv0Nla06XKoxrNjIwxVcyHIqrpDNQ2KnwcUQeWKDYrfY0N8H0zyDZWEmCrWcIzSLRUAD5iiT43nD6WNX2pdENWTuUvlBxoT3sce/AB8FMpV+9HnP7Hbt++p5xChnOPjA7u4OLZWi4pPQrQJiDW/vC9vbX3LVtZW7Nnz72x//63Va9DTClarLlq9uqA2CN5bZpwVUA3NoKWWanbVNctX1qyyuGUbtz6ytc3bAhZgH4wmQ9HimV/0CtLegXJ4BhEclLvzPXv63Vf2zVd/tAd3dm2xWrLn3zOnzq2xWJEWRfMSoTQqo4hiecWQTd6DbndKCHDU+0CdNgZ91qssvpb0HFK/X7QAxNzwJlBf88ytcQJxVD0Z9L0nOKkiT4Nu6GMjkyd8BEOuHu5UOz179X56gub98PlEfU0aJQFMJa0B5h2BucCJvPv/em+b93myZ0hDAAtBlHS77eQh74FWMBd8PKKaA1tDs0/XQBUSm635yp33k0d7g1d9IkhnLUbLCp/ijAQCYxfRmvlp+1wXgs8zkgiRa2bw3QQA2JrxufLJ7bsisffTkXhHD7y3i7iAIQEKSRPe0t43CN2THyzrspOskrNB1g97gsIePfmZsq3ufmR/+R/+V9vYfWid7shyk4zV8mYvnz+x33/xSyuUK/bnf/m3duvuI9lSohkwICv2C7HJoGv5YduO955b82TP26IyZletrlUWVm1r976tb+5af4gysVkxN7Tm0Q92c/TMro6+t0n/0sYD6IAFGwyhfgIUEXyUrCSQJmODLvuPW5kS3BB8hhNCiCiRFInpo2reWG0EUp5mbpEE5n0NKLnJIlx3pYRXdrN4qSv5h3xMq8iCQBNVcsRYQYXcg0gs6kRzlEXwxCrVmtUXl62y0LCr3tCOTs4ljkR2jnVrNtO3+mLOFhZJAqnuELA5iBYVxIU6QoZFCc6xn3788WN7+PChaKloxSB+5vOhmQSxBrb/7lBMBpJgKuD016vtKlFWo2LN+xgXqq6FUk7JP78QXlM/v4RqS+6/nui3aksoZGUR6KrfVAxL9s0339r+uxOrVj25cBeYssSlEALkF04t8n8ulaxah/aLoGBJQSC0T83yJO4WooUEojBbNCbsPmJvDRVc8gMlP4ogrBdRqssV3TttHSfH53ZwcGy97tBK6Dvky2IdyWqtBEsitYQlOnA4DwUIHZ7xoa8RgTzrSO1NCTAICzOC80hI+OwYa7dgnAmiqW0NAThV+l0kNXpzfa9jzyjrfAtGAdfklp6+d6nqm2KjiMWi6KRzF5ZZahuaaiKlNlFnYSUhvalos0tah34I16G2Iok0ekU8wJoAAACLWEu0iRB4hSCi3lsCXAdookWPI4SEviOwC9YJrQALS3WdPcwP5gW0d84LCTFeow0AIEbCXBWIc3FxbQf7x9a+cQp8sKsIUUj8uV4sPpXEc25C66cFpcg8a6nFi+fGuUCyv762Ym/evFZLB2MLMMHa5Rlyr8QyDvzOWnB9bXrSGawNj3NgP0W1MgHIYokheNgRa8Sp/STZtCV4LVcgbs6BlQA9IBPIsSgBFlE59uS9SIeqv3bg4LDODFVhHQAgodOzwmknFONVPfb70OckcIlr6CUxxoVFALmSmHKupzJ0/YR8iNk6+yxAdMadJHO+9Ypr95YAB/Lm264jHpzmMyhR5fNWLvk4Ox19BgDMgxt6nWxuHfyYP3+5J28HyYstBMuAuSigpt8VyM9rRIufa++J9avWJLEHEhs1MRB8ns+ExiORBgQmHtMZk2xHSU6VM82/fm6eMPZ6NknNn7UGYBN7hOIdCheJtcP/iwFGyxNsIFonUuWfzwp2B6+LuMiFK92RQXtOigOY99xjsDUYYwA39hbaW2ktY88+OT2VwJ/ymUKKmYs5qy5UbW1jTZV74lzWWfPiyo4PEAqnldHn3tr6qu3u7trF+YV99+13yjFgtmBNyRzDspsWmq3tLc1vRBvPzk4Vg2heIqrJvEXnA6e0sTPLYh9jjAVeh2PJ3/1DMAAcBFDwqcR09tBi0k+T1ZTOTJPPuQq3HlJKcpNc2HTR/GvJtCicH1TV43P5XZP0X6m867CbOhfMkukPK+kfvi7u4b3k+4MKfQQQAS6kpom0OTmaGcm5KqLJh5E/Qy8L0amwd9NhFW4EeiO9nv5DuBcLMa5ViXx6QP5dM9bBFJyZ65uNcZpP9OM+AwCIw5S/D6qaGAuJCqLDLAEAwXokWcGqbTzo2c3lmZULGavwKz9RKwBifTfNpr16/VZ9qKizq6d1glVcsm/LFSTQVl9cUnW727625z88sZODPTs5eGul7MRu725r3BinhcWaGAF7b1/JJ355qW4Xp6dKSqjYl6sLtr65be3uwF6+fKHrGA86osuiY0fiqL4cUdRJFqH8t1XBefDgvt29d9ssO7G9/bf23Xffcbba2tqWhKa2b9+1s+a17R0catGI9gv63mnZylJd13NzeW6XF2c2QSgNsUEqJ7mMen1EBRf9L2+9vvfJkwRStVKCBu3bmWzemqHIcCCAgwSD5L+c+oi4X3o4PbHjfZ5ISswHFC8dIvS3B/V5mvwkgGJayfigZUZrPEAhWbmAVva1yfPnOER8jrOeCVzoP0SnwNFz7gs64cQKei4E6y4YnbPtnV1bWlwWikmFmQD1/PxInveIY1GVYqOFmpxTewAVcdc8uLq58GRGooRm/S59cFUlLVARYSI47S9n40zBmr2RjXNV2733ud2+/7nlSsuyHKSOSUX1qoXlSUctIasrK9JayMj+b2zl3Ngmw0v7/rsv7Ivf/c7u7e6oX/rtqx801xfrZQVBBFJXBFNy3MqICs2zY59wQya344xWA/WVyVrTVbFVjBa11BFxJVoAH1p7M1GbRNDywBTkWvvwRAeMgv4QO0oINIAENOnLposTKUFTH6cnEXr+KTB3Cp1XGtRTB70ULYW2C3MGXZPDSxoeSrQrsq5x6l9X+xzJIcwfvZeKgRI1t9Eh0GG+xH4WWgvej++9diTrPPuT49P0Oj/UPUicVX/mAQCCSJJ+D1KSYnfdaeRU3T3QInjxvkKuCzqjDnkO/UQvJ7HhF32ix8fH+nf8dWOP9LYIvx5RFMXUcUaH2KmpTYLqjvZ6NEXor8PGKQ+AyWwAuMhYtli35a279ulf/tyqjXU7v7i2Ch6/k4G9ePatvXz1xBYaK3bn3k+strxl9dUNqy+v2zDjtnDYADKLa/mRNCnevPhWgCjr/Ryhq1ZfLVef/eTPpAivM2PSs8HNkY07R/bm6W+sefLG8ll3cQG7kVUfibgADxpfJnr+Lj7nyuokVMwzAj0lETdosDjNWwFxvqCgp8v8pJpWrmqTcBaMB5EzBwkAKNg+3A/tMTlbqNetXvUKrHquBz1RbZkzABFDWkMSm4bPxVUAltn5dcuuW22vtFQqeh3tQkuNsvr+SYpUdRnOFOABgm/dum3raxuyRaIfnuoKARS90zCDNrc2RfcFAGBzZslhj0eVlNMZjQ0SD66X+yfAcrpwcpVQL37VimXaDsrW6XfFiqHqgo2i5tvlVZqLObu8PFewv76xqgo/qs3MpRfPX2rfZe5SbaQ3H8XoTseTLpLExnLDPvn0E7tz57YH+TnvAX/3bk/vUVJB5Sd0d9ApSGryfAfXz3rwPv+jZAfrCQvPTtUjJZGL3o4zofd4pITx4pyqP0+CyrC7kcAA0x6XKL9U4mDSRCIiFXlVMmc+69oDE0jHumI/9FiT73K9G34CrAwgOwBW7tnnI/ob7t4gtfw0nzzuCb0Q6O7O9OBXfFa0/2i/Scke/6bCQTobFZulKmooyIfnvcdprnEQ1enQc/G+5RTcJQq87l82bP4Mon1PsWqWijoVvNQDnFoT0BrxCnTRWp0bKxRZr5z1LTHIFhZqSigAgDizw689QGKesYvwwVyqWqlAgjixw4MT23u7L4DHAa2JFUqAFLQA5AU6SaMlVf5hBNy9fUcJzskxIH5rqqNAMgMphfYDAADWMf3/sf+HK4wzw6IA5Xv8bL/wvZuxFOto7t9I/OUuZS5M2bxoClBbqC94m0AS5/RWG3QU6LX3xFa2tGUE7lyBPVT4vRLse6yYjKltZTp/0Cthnaho5fOKJBqwmHOVaw/l9wBxpCMj1p9pzUoBXvbOHttwthK7hLOIV6JTYYa9OSX6zkZzQWAXUPe2LJ3XyVo8xkrmSUl3gucopxv0EbQvhp6Os96iKMTfw37xxN7BgnhWESt6nOEtGjCgiAd4NqxtXhtswQB1+AKeBeMb4ID31XsyH1pGAVhE1V4CgzWsSScCANhPY+EQScX1uCtVsilWBdxF+8J+kGfLXqG/S/sCICgxmopEiWGgdqUE5sCE44cWBK5rWqBUHoeI4kBxSgix8hoANlpYnDVAW2TFFpcoTNH6UrSPHz8WuP7VV1/JuYtCUB2rXMX8gEs9a6wsiQlAzz57FratN00YBC66zHm8k1po9t/t2+HBgcByWFrYfp+eHAu4BgyQvkUZ+9aqzq6T4yN9jtp91d6aEQDA9AtdEwfYXACQNS6Q47/+NxgAydIkVdRD1C8m0jwqqk10LiHVQTFXidfGOVflFlU5DbgS2aCXp0q+3jsHAsySbt9ENXGmCdOfJvpR9ZxHxmL7jffH/8+DAzHxBQTol1N0GD1NWhViPIAnoSPwj1YHaBwhkMLiu25e6QGwCFfX1lX5pDdYYyUceazKtFQ/lT3l5SPPsMAEJpl873qmFxzf+KftA9F/Fiq3Dgxw3cleZpokpEqgqrhe3Q0xmmnjh/qU8gou1WhGIDUeWD7H9ZEkDYx0pkiACCDQa9vF0Vvrt5o26LXsh6ff21W7baVKVYk/QnDuuIX1Xt0effJje/zZ5063vDy3/bdvJNwH9ZqD76OPHtjDB/eV9B3u79nLZ0/t6GDPlupVu7OzbZ3W9dRajI2rjlBQr2+XzQu5E1RQQkY0S8IiLmblfW0IuFSt32PeFOz27Tu2tbWpJPTN22e2v7+nTRPKamN5zR4++tgy+YKdnl3Y0fGpgt2tzQ1brFctZyPrt6+tdXFq/ZumKmsEZh361BAbw6Ob8YUVQSAh6ihVRVBHlECTLyobT6IsASBgq4huAQgxyT8gCeuRJCx6JFWVTy0g+E5zsJLguKpr2J048quNO9HYYk5MUdm5derzgIRnokoDc0GCNEXmyEzN2GnBiEY5qsx3eO8lry2rskg7APaMmVzRVte3bH1zSwk7Htf9Ts9urm60xkgm8cfu9fHWxcrr0JpnVJfco1v7UKIh01cntBXobIIK9pK+P+ivUN4y+aJdtPpWKC/Zz372P9vi8rYNJ0XD4qw7Htlp88K60BXzRVtcXLblpYYSf3r6q4WMZUYtuzp/a6+ff2fPf/jeNteXJUD4+vkPVi3R8wqKOvRWBYIAMUvSwTzou5o0CZ8AAa9EKKBMrBftN2kfEM0s2cRERV60P/qzFZgHtYwDj6oBVGgPDiUmhqCmLNIc4SbBIEFBPI0qhvZdgusUQND/KWFG7beO7Eflhe/jAOOeSPA41HVoSxiwJ8SfrZDEhsCFOYD1J8/HQaC89kcP2rxHMkBRzb9ECXZfa7ZRF17koKY6Sg8c81sB9ciDaAdZXcwyAu9gNZCgyFdXvbp9zVcCX83TnDMF+MXcVGLW8z5G76eFiTH7fg5I6MDHJ6dCymlx8YQu9aEqoXDP9bCviauTovHAgybmhgvHOaOF/YZBGQ0m1qFaWl209e3b1tjcsU5/qHaUDECXDe3s+MBGo64tr27YJLNg2cqy3f/Rn9vtR5/bKFeRbWkO7YbsxBZKE+tcn9jR4StrtXAIaVlb4j4ZW1hs2O1HD7Tvso9lJ7Cguta9ObZ3r76y9uWhFTNDK3CODQAIHDgjqOoPunrO0BSVzEAtMFSs6woSRR2+uRHLSqAL/cZUWpMgGmciwEOlWlewRdJLAYF/V/A1ciE9WBIEWvQjYm1YRIyQJHHQt5OTI4GxyysNUbmVAGO/dtXU+DIJFXDhcIEwZRKeDHYcey7JP1RNAA3mP3MiANHGUsO2Nrf1mfv7BwJ1cfCIdiz+vNigf5KKX06VFipf3vPPXBrb0eGxvXv3TnoJnDvc18U5/cDtpFtgCqQAxfidALJ5fa31tNRYFljBfUFf5t/oAeXMY22RLN3eva3vDDXtg8N9e/nypVSdmVtUd4Kd8ejxI/vs88+1BgKYevr0iRKzqO5FmwCVY4AzscWkVeGuDASDsGOkFp7osf4akghPfGhpY520W9CYxzboT+z8jLaOa6nHEyu5FooXikjUFEgXsDd1gESgmfr0GU+P42KdTdPjBKJ6Bd/tA2cVPT9rpjFKYszx3lCj93hy1h7l9FuPmfgu33+dguzsgGBCehWWfSoA7UhsAgCI/dKTfF8bUTSKWE2V3BBkk6q274P+Or8OzlOBruk8c0cVjwW4b9ruvHnQbSa7vbZiL+IUgFX2S/ZKUfJ7ULdhHY6MSjMJOImFXI8GPSUFzCvmYbRSaF6Nzbod5mDbrq9gvnRsNIBBkVG1f31zza062zeaM/AUfY5WtP/jvEGyjTYEa/n27q6Sm4ODfcVAgFCsLarytKFEe6KzMhzQ8aKaJ/8hECe1fGyl5VyT05kUbRiMkRIxtVQNJWIGVZrK5kJtwa3gAACSYw3xCMl9xDzh7MH3Ma+4PgFDKrk5I80FI11IcJok5535JUA7eclHTjJNYlM7hGupOYsS8JvPcnAcUGyga5MivBJ0nol/biT/3nrpQs7sWX6mcM47WzB67udzA65lBqJ53hDMpGixiHPeRToDxABsc6CAaw523Ux/wFsJQjvF9woXzuS63c3Hr1Pns+wjaUtIrgyyuXT2RIgkBiBAYh7fF4k996B4t0grhRdLiK/8bHJha48XkhUxgqhiLzrAzLnAtQMuMU7MvSkrlmvvOi0+1rOPkbdxcY6oBaMIg9XjDdHrzdv94t/VQgRbhDYKWB6clxNipmtV9xeXsL02e/Tokf3ZT//M9vf37R//8f9LbSQhOD3R6yn+EcMA/DKegwHrFp0IwCUHw5mOvn6T5oYEmnlfXSwc6Z6kwg17F3ONzzw6PJQrC73/ilV7sCr601YvgakC/R0oEYNVNt9Fy/znv/+XSVgzRaU5NrpI/KeIUrIOmCXYvjHONnTf9OIhT/8lbco6CD6seE97kv1T5lkC4TKgaDT92/xiDFRxihDNMQLiu+Ke4hCav8f3wAYo9U7qUlKkgDYhASQ4algU3Y2FDo3S0VNEGs5OTqx5ca5rvHv/oW1u3bKbFhuf93XTN54TNVgRqRzCx1nUViFFusLwh8CHn5qzw2QevIgx0r2ksQ00eoqizT8rtRPMhLRmiLxvIBIFkmJ2Uf7obEojYzFC84dG4uoRsrgq5JQAn+2/st71mQ3bl3Zy8s7aPXwsB9aVuBcVp4x5jlKx7d379smP/9yqC4vqw6Mfn2AY8ZqLy6Z99NFD+/jxR1bIZ+zLP/zGvv7id+qNpyd7qQYdsWuVclFIIWgXC1QJJklNNmPbW7esWKDyPxG9/wKxuUJGwd7q2qaNRlQrJxKUwz4H7f+Li0O7vr60m+tre/PqjSrQjx59LKbC4fGJvdt3QOeTTz62WztbdnZ8aG9fPLVR59qs37HMEBrkwAbca/JiTXCnJ4sSissoSXYdAv9/Pae0SXJo9LouAihl6wQAMMfYNBgriSqlxI6NAXSWDUl+txLPmSVAMcf9wHVxs0iMAhyYn2fet+6BABsxCTqBblT+XQ2eXy5qJ02AalUHBckQzxnRsm4fulPVKrUle/DoY7t9566SBYQdj/aPpCpNZeru3Tu2tr4sjImCf7N5Yt98+TuNrVOxXRk4wAnukwBL1UcCaVHcBra4hJf0kk0yeTu9alm5umw//cm/se2dBzYY5eyq3bWTq6adkkhUq7KMLFcW5Mhgw4EVMiNrLJRs3L20ozdP7Nn3X9q7vde2WGcO9e3i9MR7NPGU7pFYUiExtTioWo54K7oCVGkJUHreizatCKCsngSyIpCY34fm90iqkBJzmvrZkwS1VT1gPgSV0PdUQDwcBwAA6Fkda73Sxxh7An2cHvC7eE8EHKo8pYOYA5pnyDjTWqNe5MRMiH5NHcB5D1zCF5pcLOjEBC/8hOq2A0VJUEq2dhzY6B8wP6Nn10GO69a15reCmawnXM5u8eDQ5+hMDIvx4ToiuSFeCHEtDm0CAOa5qpEDF/uTMJ3aVN53feDzCQjZd5hzpSTyFIEjZ44ohjo0k0AgN051G7Go1E/qIA+7dxIdldgh/ZQja7V7VihVbWV9UxaY7W7PXREQ67GxXZzhhjGQSOZgXLJMuWEf/+zf2p3HP7FRHouprAEtwWoqZ/t2+O6FvXz1vTWvztVbKourQkVAYnmh6vaKw4ktLdatsVi1Uf/ari7eWbUwtuywY6eHB4bbw0KtLpAKWmmne6PqBYmDBKPMrT+rlZpTwKUo3VIfuXoZqbKORlL6Z3/DmnOpsaKxQlT1GhE5WiTYEyYOTuzu3rbtrW2N2/XlpfURyqKySPDYbUvTA4yUuSnhusEoKXS3p+sBDQ/lebJJZLydFovWCuPJ+rm6vpKmhVN2XeSKOUCPO+uQ6j+sDzFAShW3r7WJvOoBemAP1OtVVd03NzZtbXVdaumnJ2f21Vd/tPOLM1VGEXECsGo2b6zbdfYOa1Q9oImWynezN7NfwTRgnTHGVOjV157YKsx1AXGlssSeHjx4oH32iy//IBGz+/fv614ODw90v1zb/fv3JCDLv3tCP7YXz59p73H/cG/D4YfqFAlc9MSrF1uCh8744Gzh/ODsB4AoV4oCJJhTSnbHMAVpdxla87Klvv/2DWwhiQWlde89zXGuKTGhiqs16RT9aKOJ6iHXw4+qvXMq+XyOxMn6Xn0DVFDcmUHHw4tOLkqaNHBUoQW4woPbRUpFJ4ZWHv2tWByrYuf75XsAAEmf3Fnt/76PAAAgAElEQVQ8Zg2KeMSZ87TiSPzifJ0B64hweXuVCxU7GDgDLcg4E4NP4IOLufJ+5oy0JEoAV6YWkkyOJKqv5GJre0Pznf5+AY7pPGVN8owRfuQsRlVcrYKTkUAjnrNaU9L5w97OmSk3j76zVhhbkkHuuVQp2i59+wW3jYS4FkAD1xoJomKaXt8aS0u2s7Oj16A7wHoUoC12nAPC7LFoGgBWeEvJLDEP1X/OJ4BcGGuAD1yLfxe6NskRheIGf0ZEtjcQZRo2Ee0MsImYE6KU9wCwYeDUdIa4+wDuBYhQJwtaCcTyaKjuub2l2yN6XDwDdWYaEPHcpWNFIpqsBwMU8iq9ZICnws0kZIq1YDZSnU4914gRivUHuK+WQejr3t7H93DvcrUYw8TpKFGSKOKcPXck0SGAGdfN3wezL4CrAFI8gWXPBNQn6UbLx1tFY4z4fpJCMYgk3OsxpcT7Rp6EKuZL8STzm2tnv5pfCw7mJ5ZLchSJZyFqfsrPghVBwU5rILUbAN51Abm6nrhrDWYpnnnCLwBaGkvEXh4fSEEmuXYEa50xUGKdxB3n120wEKYMIjS62CFwx0tIv3vgORuM2M97510oG3Du9PxEvzdWFm339i37m3/3N4pv//CHP+isubWzq/gLlqGYZqPQ/8jrnGHeU6gk92AvZm6HYwPf69phAdzQblOxWzs4tqxorgK28zwdLMA++8pOT88Vh7au23qWkRfyjAQGA3YvLgrchQnI9+rc/9//z1+4AsCHyfOcDd/8v72fQMyoUPOJ+bTiGAl9EqJwRDYJ2YXI3gcAQGzAWnyBIMwBALFQfdf1RCf+7k+S5Cl666+d//fZ9wTo4Ml00od0zEG/Uv/qxANwqNKgtuVSThZpb17jYX+i6gab0J17D+z23fsSxtOMUfLMZuA0Uj6YpInIh+RGHI00PnFPSham4n4z2f9IIqbV/lTRjb932t4MqebzvMLjNGUHTFISOvd3Uups3SQqzlDK6eUa1Z2qFroUnpX3YCmVUfJ7cfjK3r341q5P39iwf2OjycD7SmA7IDglyikWexmrLqxKILBYWZBi9dLiijXwcr9o2ulZ0+7du2f37t6yQmFsX335G3vyzR+s12laIUv1oS3xva3NTVHApJgJC6DuAoQoSN+5+8DWVjb1wGQvdHZslhnaxuaGGBnd3tCuml0pYxLkIKbT6xEAda15dmqnx6eq0C+vrNqdO/es1ena6zdvtcGA7q02Fu3Fsyf28ocnVs6OrZidWGYIbWlgeFyo6kWSrE3V+4x6yXMdmiT/zoakpCR5BIOoErAhZiUtAPUyOaWRRUuSwkEAGCPBlCrUMmjQiJC1lbSp7w117kR7Y1MPRDgqEX4oh0pz8v5MdDy9Jtm4cS2AIwgMMfeif40DloPg+qqpgzq83ZmeHH05DhhDAZsNsmz3Hjyyjx4/1uaN7d/+3lu7ubpWtRUqU7UKZZFWjqL1uje29/qZnZ8cecWPFoCrRJdVgOi6BwSVrC0oVojmrK6uKYhv9/p21RnIY/3W9ke2tXXPsvmKjbN5u+p27LrXtaW1DVGtxxMXohv3e7IaXKoX7fL4tX37u/9uey+fWBeaJXN7gvKwO2DoHsdQxQBFSLR7uj5Arjh8hUInBkBU/kXPTf2hM8TbA4s4rINNEbZisT8xD1Q1AWxJ1XcFRKlX1nuxSTRdxfi61bGbFhZEVEsd9GLsee4OVnqwHb2vEeh6Tz/UM5gk7hzAXPDAwdXxCTTkM56UrAkSY17EnIpgSEBHer+Cf6zgEgBAUhxBRQQW6DLwOulkJJpi2IrNhOc8eOQ6dE2FvGhvXAMIOs8AVpH3sUpNLiUegJneex2BkPbCRFUmaAN9V4Ui6XPozKIik4BTv/eZgjTBHIFmtGXE8wPUDYpmUCthJ+WLZasvNayHaGR/YGsb67axvmajQd9Ojw+VyJM8jDIly9eWbfvh57a8/cBKdajfDSvw/Lot67Uv7Phoz96+e2XdXksMDFhJNSif7DGDnphCUFQRINzZ3rR6rWSjfsuK2ZH1O1d2vP9WWiqAt5xftFjhIS/RyCHUZ29tUVBemAWIrj8BkA0FtCL2GoDR2fmFdE5CfVnCWbCfAKYGI+3Hjz/+1JaXVzVmiISdnxxbr3NjeePLWGNeuRkQEAsIcnFO9ZwmX3qeKfNZ+xHnJMDbZKSkhySRfngCxpOzE+9Lht5ayEskkB9akOiNPz2h3YQ2por2TPZS1krz6lp7inrxF6oCQBfrC7a4iGODtwIQxJEYVetlW2osKXmiN75YqE6BEmzHgkXjCvp9nU9QiZ1NlVHCTSDL82O+8Mx4XSFXULIPrR9rwmfPftCcv3P3jub73t5bvY69mfFWe0unoz+TYJ2eHevPtNDxvEgQSTS2t7f1XXwP3836p9WB58g8JbFEc8GZc56MkUjLAUaiagSpBbu57tq7vSNrXtxYr8v5wuNwVhbPi0XI82cf0F6XkvaIN9gnOOu4Z7XxySXEk6QARFyxv+DsBAQ3kxgY71F1FnbLNFGb0cXFwEluCHyekkGAwNRvTuIIk4yYSIlaUkdXUiVxMU+Io9AVMSG/x9/Nx1weP83sDV1p/X2nLGfTJhAgFV5cU4ME0sEP/uzgSFEMFjAEWggrVXQL8mIT0k7S5gy7vp46GnD+co/uMOOtDR4neFWWZx4uCrwO4C1YhEF9Fz1Y4mwwbEiycra+saY5xxqj9EMRhff5eHjcDEAndfjELnA9gGsJm6niOxV5dd0EzkSukaSFOQBIwRzhtUp65GpBQaHiXvQC/p3Jxu8UeFSxZf/scs9DtSuhag4LAKEzF7Mca49xrQO0aUruzZ5adgJscVcr2JLMD97HXkXi5W1jU9ZKqixH0VMCgowKrJZU+Y+Ku58FGXc6odKfz6ki64Am4s+u/M86AQDwVhUvqvAsdZ1JHZ/nRk88QBVrmGchLZ/UT+LnOe49nri7RpOzFFhX3uIQOiw+J8XIUMzo5x1jQNWb3wUSqeXUtYX8mryHP2JY1jCxiMcHwchxdyl3dpq1zHBNYsRkwoHDWRURb0RxxEngMyFrjWWaY+zF7Oecl1y/4pjkFuctT87wC1tL/Z3GwMFYZ/0g8uisIwqC7sJA/uLXEroTWuNib4Q+EgLYziLjlzNCEH0FePbWSgQ3AedanWvrDbpizvzFX/65ffrpJ/by5Sv75o9f60z467/+a9vY2JQd5TfffG0XF+eK5RlLHmewQTjnVGDK5mxxaUlsMcVECbyL1hXmAWcTc4txEaMsOTmwd0ugtj/U2F833eKS9cj54HMiL6cAWtJg5XF2q+WCUfsv//BLJyzNCdJFMDqt5M8l4PObpL9nhlK9l8BG/szGnZjs2kDTZ0WVTzS/uZaC+Az9npLVeQbAhwBALNT5BD/AiLBaCTQkAIDp92nmJYX+RBVLXANHcRMAIBry2Dd/lNspftF2cnN1bq9fPBMAAHgkD9TVNWusbCjZzRcqSix9MrovsPqE6RUF9hX1Euu6WdI+n/wHkjxf8Z8HYD4EbaZsjBAIBD2fUtPmEUWnBAuRHPbt5vLC3jz/wa4vvY8QMZTG6qo9+uRTUa9JoAcjF0FCCG+hnLPjvWf223/+f+3q+KWVC2NhHfS7INLGWFEt6LSpHFWsWmvIHrDTRyW/bPXFFf19Lk9Qmbe7d+/ZndtbVipnbG/vuT198pWdn7yzQe/GBv2OLdSrdmtryw4Pj0RDZIHUCe6oGHXojVy3+/ceWb22qMAG1flWuylV+cXGkgK2y8u2FicUNvowO51rVaMG3Y5V1QdMhWtsDx4+UoWZnjMWIEE7ugV/+O0v7fjgrS2Wi5bPjG3UZ2PEno92CXqlBnq/kEVod1JwZwMBneUgcCsmQJVAM2X7h9AOh4JE0OhZzipoce9UeuPx+iyLbsvm1u3SJ5oQ0nxRaJ7T2/xZq58+0cdiLc0DAAEQ+NpW3XbqgU1FjQNbtkM3134QF+kXI2loTX2G1QtLZR50X9T/kt20htbujmx5dVPPk4P94uLMLs6OZKnIfbFZu/4E6sPYLPVt2G9JYwIAgEOMoILrFT1pvs8yBXCN5WVbWl7WuLa7fbvu9JT0l0oNKxQWLFusSdCxvrxik0LBlje2LVeipxmmi1kxa1av5m3Qbdp3X/7Svv/in6x7dSJEVqKT0e6g6lEI+XGtbkuERRh2h06vV7OVRMtULWFTCIbTyKsGrFGeR9AKA4GOvVVofwIyCRr09xI2chVo0e2DVcU1pYM2Opfe7O3bJRoSqcdfOgGpFUS9cQkAcE9k0F+szOiT9l5pBWuptx/bmvBtJxkg+ef5E9MzD+VxO4Jm5gFnfKfv1Um8UEGBq+0LCFQf2qxXljEj+KOyLG1EmPOJkuiHvlPuHAl3pWCf236QcXgyh+jHU3JF4IU45Xu2R0H7n+lmcIleQfFEQPOnjcOI97+HDSDf5WJG0OHdXsgpjAMF1NqL01kZ60yHLBRFaMWIhNKOgEgUrTp9gNGsbWxuirIr6vvRkQ2SiF6WalZl0XrZmpUWN+zBox+LQXZxcmJ7r17YzdWZEv/uoGdbt7bswUcPbGN91WpU1fpdO3r72t69faMAgLGj6q3eV+bVeGBDBFfHPSvmR7LNOzk9UALOM61I7I3AODNlEwHcMD6xZyCiyb2rtYQWnOsbOz07VxDPmBGYSCyytuDtAZOsffzJZ9IBabfaogkj2DcadNVGlZmQmCB45kATOh1TcdNk6RaibVSdEKnj+YqCiT5F50ZBovqVqUohHnh9NS0WMLeZNyTWBFjtG3zv2cewz/I9hXGCMQCbAbYFVGsXmXSbV0RjvW3Fz3zAJhI0xP68hJGTOCkgE/sVlVDmE8EV4xIButpr5Cjh1RzmL5/Bnzmn+B4qcnfu3NFZfHJyrDGh0g91HA0YfjG/IkhnrrLP8Jl8Ptem9gxssAY9nRuskXv37irRBhCHfcD6RziKeci+ALBBgFrMIbRak54A74VS7nor9AqTmI0FAJweX6olgNYIQBTWtITwcAZJiW3sBxRuos2QcYXhwFiy13EfaB9wDqHJAKAPOOHtE2219qlHP1U/VdFMFVbvx/aKabQ1eA+ys4ZE46eaSvIly1Lv65cLyMhp1d4alPSuOKO7Lj4aMWHEWrGPh+VqABzzVdnZ+6K/3e9bCY7asJ0R4KKsrvbP/OI1uudywTLo0GRGibFRFhgAswgmlyvAe4Wd65i1bfjn8vyxY4xrY5zpD+Y9ahGc0wLi3r1v3l1MiCEYN5IKQABnm3ItjCN2oD4uxFrBhgAsZC8UcJeSZ/QDfLAdKHDl9YGYLcQS/AJMYL5xDcxDikowsAAFeA/0ZhJTfy5O/VfMU66IXcTn8Zz6XfbgsZIbQAAAd6eBw6T0fTw+J5iPDlD7fXBcy/JTZzPaOthu+lqK6jbr3ZlEMwq+gGYlhM60m1bZk20jbEimaxRRxEjBN56WOnzjpR/gYLZ/T1Ldlz2eu/c0FhErBQRjDXem4n8khfPnrJhQSSQv5iznMWvHwe5os6ClIiwGk6U0YrESHBxMWRISWpYugMdfEjzl81PM4mKpnLUxDyPuiYKin6V8rhyxkhBsMKKC+aOCSmr19jjXKfJu+epxsuylk8Wyr1XXRxAbAqAgCY5K2JD9h/05l3Kn5BYQThoRn7BuOF8i7okimeZF4m4EGCfBTtla+g8tCQJFpNcE6DHUWuVMpCf6sx99av/Lf/pbrdNf//o3mue3b+3aT37yU7Fk+A70MV68eK64ico9YIDvIWgfQNOn9ZcWC8RJvRXMASlvaeSzVWiEhSfnCLfdVjwD5b+NFSEAet5oeUN8F8c0/k2MzJG7q9UWEI2ljQB9MuZf0lX4u//rNxPvL/ZfM0pHUrKeQzznN0cugAk4TbZTUDQdPe1/vumqsh7WflMaiNPEwjZl/n2zBN0RrtAY8I+c6QAo7px6Yr9f4VfiG33x0Uo/xwKYJdrRryWeoZf8xBQK1MJ7SUlqpZiPzc+oJ1uz1vW5ephPjg7s5qpp9cUF0Tqr9Ybt3Hlgy2tbNhiBYroa9bSnNC0w70kKn1n/vhkYMvv/uOf58Y7xYnzfBwWmCjTpJdET54vUf/y5QEMdtJv2/MnXtv/qudHBzubFxoj4EnRuKPS5QtlKFRII+mX7Nuq37eDtU/vi1//dRq0zW1kkkR+ITq6qECIrAzbbgWzwKmUE4iZ2eXVjdKmidH3ebNvC4qp+NZZXbHODyhcWQKjG71mn1ZQ7QA/aaNZkeXN50VRVxkU6SqpINVvQLRfs0Uef2nJjTVRP+ujol60vVKScTFDR76Fejk3HwN6+fm2t9pWSUpK39fUNW1mFcldQ4ArdEnVq1PkbCzW7PD+xL377S7s4O5ZKPJoIUvUVCgpqScUpI1oqo80i40dId0KNeZ16RZfcfotglipgUcJhrmrPJsnv2O94EuK0J607VVa8f43v8s0TcZKbqdhPzI+gY8cc8UPuX2PKzFEUJ2NVmZSkDAdK0Ng8JGgD+pk27wAQIiio1Bbk+tAbcK1UxRaVDODHje3foE9lHTcHEgn8350pIRR6AHW5a0X0KZJ4W1ABI0mTArnQbqeaclhhO8jr5COuMQJMwiZsaMNMydZ37tnuw0dWXlyxxZUNo0UerYJSPmeVwsRGvWt79+Z7e/LHX9n1yRvLTaD2M95e+WffcB/5gqpdsP5JkkgKWBueUIBwe0CKEwDjxEYR1QfRAtP+GAmVqhHxXFPQwXhwLxwCBGM8Jymxi2JPhdz7YJ2C6KBCWNoxLU4EeF1P17b3lRYVQHlgDaXXWQDMGQ5arnEKBCQwIJJ7/KY5oKCqhfo+h2wcJB5AeLAVc8B74L3yxT1GksU+AAoftHyOPSjXHGonpyc6VKP3PKrzJGnhYeyf73uWggZ81zUuHkRpXiKyk84eJWxJJyHGPILSYBkw9yK5JRhE7Z0kQWJpaq9INo5ZS57OM8quM8QcSOA7fTw94Kc3j7Wsdhkofzw9+p4VSAxtHTbS6qpApLOTU28lIJmrVa1Yb9hJc2DlhQ3787/6G9veum3Hh4f27On3Uv1FWK5QwTHgZ/bR44/U3lSrFCwz6NrzP35h+69fKYmlioTgF4CnVPipjhaztlClv31sT7//0l6/emq1mlPPYZAM+7iVUJUbqI0gqIg6HwRiQsmERoyji/czw4QBwOY78SXXMwfQIwgbj733vZqqvJeXulc0NRDWRDNmOOiIaSNLQZoPku83+2WoSZPYkCx4b31RFQwC08urS6+ep1YM5nm0vAAEUFUmmIINcXZ6pgCJOYQWAffWojoC40Te2mgHVAQOoCnBGri8OFdiTOgAwKD1WMzJ7oy+a1WjVTXK2fUVVdCWEhnGi+9lBrK/MyZYoGrtJRV+ElOSAJJstSnwHWVvFXBArq+E6aNHD8Q6IHBkL4LF4ImMq8Sr3QX9oNA9mAQFmBYp7GcLtntnV4kM7QJcC+rsDx4+sGUJIJ7LFeH8DNpoXwBAtVbWulQ/Nq0/svjDwrCoFoDD/VM7PjpXq4icDSBkqCqXFaAX+0HojsDsYI1yDZwpAjJTcq4x6PUEAHCme2WqojEBlGMeBXCqCm0qBGltJWEv3+f4N9cZUBKIAvqcfSfjxr/79kBfdtDLuW7XmODsVlvXnKI/e4fHSl4Okp0WlcRkRRg0df1boqmqkpmAD5JY3/sdtBTFHwHkrjtPkPjD+gBwb3dv7Oz8RHEXdHzOyCJFlsUFnQsATBq3YkntpqwPB6ZpQwPc8HiVPS00AAR0kpQmIE/JVbjKAHziXmTeb4zuEuC3OwfAiBnJm55iFmcHWjv8EHextgLM8tjA7V9J2130NlnSDke2vr5ut2/dUvL4+vUrgVN8JvsC3+EtMddTUJX7j3YDhp046dYtWKEAczl78/qt9Dig/0N1vjy/TJR2B/Uk5peqmhLMm2MWBwDAc6RgAoOUvYa9gJ8Yp0haZ8/fz12evZ/1zuAIgIk2B4VmzJDkOrCySiECTSqfPaw9XudzH0p7ojUn5hhzmu9DGJXXMD9IxIkTWEsCWFOy7ICki0xyrvKfa/7MHHO4vnkmaABecS4G6495FGcYcYJrAjkwEIASz0OgE4WC0BoQ0D+zdufefe57+567gPheJWaIklAfw2ClhlMQFXgHlLwVJ+H+03xPOVxiAOg5Tfv4HfBhjOTgk9Yq9+QVbwdEo10yzpUoyMzHC+xjPCn2eDHi2LfGqaVrasXYF7sR9gVbPyyAcq1s//bf/dz+5t//3F69emn/9E//pPt9eP+Bqv/BckIXgDYu1ibrFQCA31nXWPyRqANWq+hVchvOGXuKc2dRcQ9nBtcdOi1qS8hkJSJ4fnohMIH8RkwcFV2CKULvf1Zxlxd3ecauHaac5UMAIAZnHnWaVutTRhFJ6ocJ6Sx5jaq6vyGCYf35PeV+R3xmqqn++gAL+HMIEjo66D8zIGLmqzn/Pl1XEjnz7D29cS7B1ndoMjsVwqkAju9rooKIpuRcPTMa1IFVsHbIje38dN8O3r2yca9ll+fHojvzg0o96sx3Hn5i9x99ZrnSgirVUCM1AcMGTBVRJr9/93ySP7va90GW+Pt5IEaJ0Zw14vxrAtBhYjuw4wPBsyWgOz3as7ODl3Z1um8lG6rfnuSDSQK9moS4VKra6tq2LTRWRR1pXhFkndnZyVs7P3xj5ezQqkUm41goNkJJBEjlUk0icOpTFwBC78yZdXpDa/UGdnHdEagAlZJxpvccJNr70fO2srwk8T0SbTxW3Wd8KKENKTYnEKXT69jKyrptbSKmVBb6RU8oojogdaIsYx1D28HSihbKwf6+KieBptHPunPrjm1uodC5Jpok1m/PfvheVStsCw/2Xlvr6lxBPpVamASMJ/3aKLYj1BcCPwAO7juNLkKgrlQuSCpIkNlsCXbb6ocleSDhZNGihE21XZUN9cQ5Ug0aSWUGrQJR+ATgIMwDWuxBrs+n2ebMsyYIC7ZHAEB+oEXvsk99T/pqqtw7TSvQeKfmyZs2MRu02dNDOBpqrGoI7K3s2PbOPauUsSEa2cnJoR0evrFikSREmqQ63Kigi2IGS6TdsmwGcAEE05FkDptI0ER3HA61mYZQD8BP9KNxEJWKHD55m2SrdtUaWaa0aOu3Htj2XQCAVastAeY43atWLljv+tR++O739urZV9ZqHqpPupBDU4HWA/fgFcBE5SNPIA9CTWJUtmql7slVp6vgWxTxCdUQgJ6eqjtcM+MDQ8Krh05n84qCg5IEXtwTf8/BSjDEs0chXXoAAgFk2uUK28lD2QM59hE/MJkTHYTT1M81Q+LV44+AHwFekYq5J6yxr8Y4AzapF1je5g5oXN9caR3SCgJtkTnBOEulVj7WnhB7UOo9m9qnU99vfBeBBwebnrXsE3xOMQ7M19OzU90LgqkK3vQaT3ACrCBIj4p9CO7pu2EkSFTKgzcsdBS0JBUXD+i931bXJhbUHK03BYcEBiDhvF6Kv4BtshDsiKVC8skYik6b6IVEKfPjGXs3ICWJCkBS9DhCqIXS3O52bW1jQ9VsAAAs2BQc8kyKOSvVl+yqm7GFxpY9+uSntoyTygCaeNOa11T/B1ZeXLLHn35iS8swmtpqY+k0T23vydfWv7my5dVGopePRZPFPYPxWG3UrZAjYDq3p0++tMuLY1tpoPKOzRfVctSjCdx7tlhftEZjWc+aJJvkiKSHRN1tOJ0eqh7DTFYJsbQjSLpgZoxGdnWDYBn9uCQRixrPTutGYG4uM9ZeSsGxWKC3c2hd9rVU7fP+ea9oqldZVUu3Z1xdW7W19TUBp0fHx9a8utRralW8yBt61qpgDaDZ15SYQf2/OLvQ3lirIGw4SO0y6LbQFzuyYoHqd0GCTrTc0LN5cnySVKk9yVpq1G1lZUl98qow5WCRXdneW/rz+2IW0JJAEhQAXFDeFfyqT5qKHBR7RFC7U6HCchGnjYWpzSpaA4wbyRiBo2sjuD894yLrMta7eaWSwJXgUGBYzumwjBsWcegnuGp7WRWpxx8/sqVGw54+fWqvX79xUbhL2ENZbzGoAZZDwU3V3xxK3Q3tr+/eHNnemwM52zBn0AGQiCcV29DFSKxCnTtjP19IzgE1UBGPvSKo0KenZwJRJOCVqp/hSOFAOvugJ5ZOrff4hT8HywLw1StlvdSa5eyA6d4rPRC3AON+mbuiikON5vzGiaLH/uGRUwDcATzO17V8/vsZG3tM6DdFVVgMgBTjIZ5L8E1Fn/210yW5wzJs0f7sz34qy6/Do0N7+eq5W+wWqcJ6rEMSzrMTFX9iApd0zid3lqiQOijkSaDPD2IPtxRkfrCvCZQewfYaqj1GCWe97hozsrN1bQXRvQHrqlWp/gO083725rBtdTo/7Su91FbmVG+pj5tpz2KOsteheH52eiq3Ju4PoItNm3UbQLlcSXJQ530vUWtjvqCKJQ4Zd+7cFQhxQfHn8ESMnoP9Qzt4dzClpnPfOjcSnVuJchLx43r50b/DXJl4vzutOrTORZ4zPXNCST6Np+/1rt8gd4S5tuMAAMQ+k3J9xpZXcAHD+cQZh26Fms5eDonkIEYxMATuXIvGz1L2P+IizqI4f2aaXd7uFgUergdmqDMY/NoiDgimYQDytEyErZ+Yb4nN4HusrxfGkft1oMHnOQCOQHTFDyn3UutIshSm9Yy4NMU34argz8ST8wAIFFNqX4BJMrOy1gav7/Q9rpPEB5UZAeZw1k+Ll67wTwwGeAnbzXU1XBeL98PodRq9V/9dB2PWxhB5qkCHocfCkfNxfms+lwreUoaeAMAP7NXR0KoLZastVK1ULdsnnz22Tz//2J4/f2ZffvmlAP6N9XW1VHHPjB0gMOuQ9cT7w66P+f9ub1/9+zw6gWhZmBqwUvK2urqsvZM5wHySu4P26YbGjvkr4foxwreuDgkAACAASURBVOmHas2jZYs5TuzKnCOvYB/hfYwLrauek8BG97M881//26/FAPgwuQwKBX8fiJIeSKLrz5L0GWsg/m6KsKRkPZL++A6ndPlkAm2ZBw7mPz9eH9c3f53+Oq+eTz83gQuO+jLZnHqtn9SP9f496DhJ/+xIsYPFoFGxoJwBIO9h6OjlvGHN+vrFd/b0uy9tMmjbZNiz5sWFvrMAcl6s2sbOfdt98InVl7esVFuy0cQT66D3khCxabq12PvMhg/HIFgZsztNAMucBsA8aOKHpN+X6JuJJaDNJ6HFBBgvnn5jp3vf285qXbT+QaelUJ7FdtNu23XzRmhrtbog6j7Je5uecCq3k55VSzmr5XPWvrq0WrVkjx9/pIWCgn69vmyrK2tWzOetdX1p7ZtzOz7a1+Kmb7mNlVCiZvF9UnvFxoRFXanZw/sPFRgxd+ghDTodNEkOSQ4IDuPhsGe3dm4p8by5wSv2yk7OTlUoJzBh8eMEcP/BYzEErq+uVRmiVaEKJaZYst5wZAtLK/bwo8fWWFnR83j7+pX97re/sl7ryrITqGcdGw/6ChI5jHkNyfp4CI3TVZZVyZdVChX0liimpXJN/bEXl5e6XuhuBcTDxkNr3zRt0G3r/wlklHzQy5WSdiGw9HdBW6N/q4RFT3KmkLq8B4SRkPmG51RgEnl+2ChYKm4954GCKtGiQ3v1MqC1SD69/9kRQ1ekdyAlDp5IaAUAVCvy6t7ZuW8PP/rUVlc2FXC/efPSnr/4XmtlYQH6rVN1USsl+WADUnJMjTSBcEGzU1CT+vICwOBexA4olURzVIsA0YPYOGPrjwo2ydWssXHbtu9/YtnykmVKC7a2sWu5fEnkm5wN7HT/uT395td2cvDMOjenlseqSkkOlSBHfp11hGXOglSvmVfFfNkWFxqquLg1Ws6fZSGnYP2qeakAyulkLuLC5wQgENQu5jPzWnM7m9XzpUqHIAziblLZJ4AY83wQ6XJwZoaiu0AX8w+q+dVN24WS9Kw8+NehnqhkPOd4rwSZ5g5r/h5EmjlAzymKzM3mhYJVlNmxoJIq9BhXCsSnnEUUKs4hyqetOFU2+EwFTcm+yXvUkm0jys4J5HHhJ+YUbS3oaThzABo91WXN1alC7wzcUtsNwYUqVzNnk9mh7vRU5g1jHvROD1I9aIlrlBCOBB4nGhexZLCMkhVQXxUrKnFQyUNAzMEESpS+/qRuzxqKFi+qBCGoSItR6nFfWV/X5wF6XF/deGBIFQgF8FzBhpmy1RbXrbG6Y9ksyQnPsGqFSt2yhYotb27Zyvqa1izCoaVi1loXx3Z98MZshDc4QRW2mc5oIEGrlkq2RGW3g0vNazs6eC0WTLVcUQUlYzkr1+oCGKEMb2/t2NbWtui6CLSS9C81FrWnMecF+pTKCiK4D8A/El8EDqEs85pWp20rq6uax4CktDZ12zda51T9aQWolgsC7th5OgRXKQj1Xlav4sT5RYWf50mvMSAA33eu6mFT87KI1oJswWCLALzRy17Rekc1nOoIVRYemaoeySv87II2BnQ2cBeh5cjtt6hyKugFWBIYidozAko1WbGpsmg529s7sP13J+n7ALE9TlLSmtg97ocOiOkuIeyp2IQxz5wGPNSJ7ImaA39USpnjLYSeAGUWF2xleUX7Bf9/fn6pM5kgUIErNnLJCst9z70Vj/cpUZ3Qc++OA1RUd3Zv2fPnzwUC8HnDntORazVa9Vx1HttR16wp29bWLSuX6rb3+kAAQMYK0okAwBWVGjHUJADqSXnqv01nDvclFkeZRJRA3BkKrF2dk00XTYyf2C8jIYvik59xnswzByLJC4CAgNqZKA62TtlJalXweizrju/E5rCKIGYuKyFI5vN8K6tXlN1+bv4nKsNxTUqI0lyNhFznpGJNEguo7LA+uOasXUtQsyew5Uc/+lzP9NmzZ/IOd7cATxBkwZeKNNB7mbsqLqQ9DKCYFg1PSn2t8AydQeFUcO6fc4hxBBxhzOUKoQKLq6+zlwAIsHcBPkQF3s+/aO2lD9wB0BCa5MxgXmNLCbtFYsUj7112hga9/6sCofb334lRwx7JPASQViWy58kINmePHj227e0tgQLMTe6DOJF4h2oqTh7b27ckYvj0yVN78eylXDXc2tEBXL4b1gqFFF/rDrZH8inrZIEUWc03WgvYw/iO2bPzRDB0AWbMCQfwqN7HvqSzXefWSGc9sR/3iJaIqtLT9l53CaFA5LEX4tru+BCgDdesjGjiPffcF4mtRDmTDk0k9BEHOzBh0kTi+h2gdgCAP0/3UOmreDWcec36kgtEmkvRQhEgdyTufI5rdPi56TFfsO0m+l61FKZ21Nn5m2yPE1M71qKKkUmTSKLjUx0DZ7Y6kOU6TxREmAOsc34FAxRQkT1TFHb29GBqpvsnjmBfdAekmY1jWIBGYSnGC3YYbjoqxGgdjQRoqtBRQjgPXRhYaItiGqJbVK6WBAAUKyX9eWl5wfb23qjVivOdVRO2qIwd72ff5Xm9ev1KrS+MNUwY1vDigrd+YOV6eLgvq+ylxoIsywGCKYACCLE2GG8AAM7l87MzFagaC8t2dHBsJyenDsJNHGDjXnm/4smigxhyw0hzNgrPmf/yD79SqhgPUIlzEnSJimEAAB8mmUELnkdnZyl1Qr/CHislq5GAS2CLSmSik8wn8dPXzL0n2hQ8W5+qA74HAMT7nBLi3tu+mYWVy/s0+/eABwnbeCqk3wUC+PugmpRYpJOBlbJDG/ev7em3X9iz77+ynPWtlDPrqEpdUkDZ6o6svrxptcaWLa7v2p0Hn1q53rB2hwkKOjmxCVoC8j116uR8kv/hOEfQOX+9MV5cayB28ezi/bPEIai5DrwQlNND+/LpN5bpntqjO5t2fvjWXj7/XoEQVCXoUUouUa8Hpc1XLZMvWXc0Ud9mbbFq9+/etnqxbO9ev1SVFzu//YN39vXX39hSY12Ceqj3o5VwcvDGjg/3tJGKMp8FjWVzLKpSIREBfJc70OlzUuRfaazIsovFRXXVe0F9k6bdAncAekl3d3dFYz07u9ACODk7U6JB7w4K6YVixT75+Ee2tLRiV033tqaaI5EmAr0R1fayelfriw2h7k+ffGt//PL3ZqO+1XltPistAgJkqITPnr+U9WO1UrTVlSW5OZDgMiGpXGLP1u4OLEuwhFr9+ZmokHfv3rZyMa/PPT0+sKODt5ZRoucbpLQARDObHd4keuRTvkF60s8zCRtANrQAfUQnL1NFWnI0Nfkfi0KdxAC17hS4kKBSzfPkmoNLPeQJZWacASbUq0svmzx1/eBi02KzpPLHvVYqS/bg4cd25/Z9bZhsZnt7L61cQkGWA47EEEojYlLQkIY6BAiUAuEOJFbzXHZjtAjNkgHez/eiA0CQz5gP5IuM40TWyvVV29j9yHYffGqnVz3rj/N2/6PPrFyu2XWzaRcn+9Y8fWOZ0ZVNBpf2/OnXSiRASkl6pXorGruj84iY0RN9cgJVdigGADSr6P0EDOJSZc2W1Jl5FqIOp37mWNfTvsJEQZcabzajQESJ082N2lEWpCKMqAu9Xd4nzfXxowA0WdrpMB8M7UItL67GCw07AAz9nkDA2L8JNJwVEJVxqswXWk8OACBy2FQlcGWl4UwEKRcDzBHseNAhIKGMKnCyvQKIEVrvVEA/7BG2pDfSNZL9WXs12YN7ryQTjN1ctzX/3J/bxVZZQ1Pf7QCdp8CmWyFNg3x2DIEmbqEYdGrtxwKDndbvmgKuZsz/M27e1uRUXdZgHLgEalSsOEDDQ5p7lCil+hGh+7uKuttROVAWYJtQdxLcXkd+3surq6Jr8n5V8shFqSZyznC/hYplClWzbNlaHSxMi7a+tWsr6ztiCOywl9ZrYhzRWgNwlRv1zDqXAgDOzg/t5vpC58oCh342Z7Vy2ejFujw7tPOzQ+t3b6yCyjPrpTOQhgf1SpJQgkIA283NLVHEofyKwl318eHvoGBCzWXcSB5Fhc1kbH1jQ2wR/I+ZH9DMHcRzjRvU/9mnR0MCLqo20MgRDc3YkL0nMTZI/pljbilWslq9rkRAcyp5yjP2nF0EQQrUJTbp7S2i9g+8xQMwjUp556YtCzFA25WVVZ05e3vv7M3eW6BwK5cWlOiyDyk4117rCRD3DV29WsMbuyTqNt9J8PnixWu7OL+yark+1Qt43z6Z+MGDcgfKxgrECMqCVSPAU/frXtLMS8BEsYlgnajVqGi7t27bxvqGBKP29vYl9ESw59U+QKykvD0XoPNdJNzMQ5h5sACostIGcHZ+Zi9evBBVdACVVhaaKPi76j6sB/9u9oE1eci/eb1vx4dnls+VLZ/FncQrqTDgAwhkfpNYav/GYi7ZfLGHAdh5ddoBacaVQB1A4+L80tuWSq6pwOvirIr9JFg3ACgwPJToJAE/Bd1JL4czP9TJhdOlgJixdetUANhFVU6Zz7QNeKLjwF4k/lFYei9G/EAEUNuSzikHfgIwd0YrIHvfanV0LNatsQylv6s2SeYa1G7m+fHxaWIgjNUj7BTxxIBJVqaRROl8pMiUFO+5VtoLOLeidSaKATMgyvcrBDNXV5a9aJJAKcUAidHEPs8zicov4yJNhq6L1UkDJgnPRTvYyuqy5oq7yEBXXtLYhtI/+0cIoHFdAEEIAbMHA3rDQllaaNjPf/5vxVChWvqLX/xC8V6bJLhaVfUfx5+1tQ0Bec9/eKH5T+uMWzuy5zpA7HaUvud4LIE+z8y+mD2bBJO2SWmYSN/A192sSu3stoipHOzxPn3WUrSgKJlPbDy+Q9pNxCdFPzMBAKK33VslSgIVeU2o/APIKLm1jEDmmOMCS6ouShpMt1lS7/fG+UWREiCLa+VzI+4P1qEvwxDF88IRz0rVY4NV4m1afG+0BAjkTfEBz4Gx4XkFaOR5hwMA/H0ITXJNDlb4j/Km1K4ToDuMQ7FRpQ80O78dl80qHiekoD2JfQA2FEk4e26c2bSYUSgkBmctaFySOwPnMABTVP+DNcq98RPPWKzBfl+i4uxlKiZlHUzjTNJ8KOT03YiPUwTgHMe9CCC6vli3ar1m7S5A0qV+D/BXoFDSNMCVAxFxCla0O/32d78X64S5x1r58Y9/an/11/+T4oxf/uoX9i+/+CcHAJbqEoVdgwUglyIHdOI7yDUBScqlqq2tbCie5kxDt4w9hfvj81342c9Hzkztc9JA8lxLhXhEABn8+eQxkokAAOLf4vd4wKHMGqjYNClNgVqk6cEAeD/h9knivaPvJ+bzSW0cAF51ScFlOAjM+UfPX4OqK1Emmyq6zhTQtVASABHeDyLccghI/I+V4z02YhmAkKr5s2sn+y+sefrOTg9f203z2CrFiUTMOAhkgZIvWqc/snxp0TqjglWXd+xnP/9bW1rbsWsUTAEA3CjPrUOgJSXv2LiH+XuZv/9I9OP5BBIdVb9p8J3Q8qDluHJ3+OJCVeWQHNjFyTtbLAysUcnYH3/3L/b8h29V6WDyS5ADii4Jh+Ul5Le5fccm+ZLtn5yIAvPZZ5/ZUqVmr58/tU7rXLRUBBEPDg6sXPGAi5/W1aXaDXqta/dELWGN5EhrsYCyJkJ3VB+8JYQFfnv3joLzd3t7iRZKtYEDDzqSP0v1T2Umopsh6kLixj2TVKHCj0Uavd+5fNke3H9sW9u7SRSK/lsXEAOZ9Z7Wgvy0d2/f1XX98asv7O3rl2r5mIwGtlSv2fbWlhYWdLRf//b3AgqwtVtuLFoPf2dUN7H3qVTMMnlr98Y2MJqGipYtFGx395bt3tq2zJh+264d77+RBz0sAPeBd6HISB6ngiAk8kn8T170BLp43XehfnpfkILJVB2dp5gH1Y65EvRUT2Q8IQ8AINauaKqANN2O5r37rzs1TIdO8pQn0BKjJJd1e7zhxBqNVQEkqPSzwd/cNK3fQ+QQSqkDHEH3JphVMlmaifDoWsRQcWVYrpHEmhwr+nH9oPFEjiXJezRsmaI1Vrfs1t1HVqwt2/5xU4KA9+59rAofwmuH+69tMriyUh7roAs7OdqTQwFBKwkMnxVe1J7oEmRDHaXSgMCQq+pKLb3olHH156ua560SsUbDBSAOnilNM9HnPVgcK9DRYdl3izms3PgcEj05h2QzqgYooVKlwN+nKtXE7IbqbbInpNoce0EcvhEIBhOAceOXQlRZMHWl9B4+0wStC4u0gnhVku/3inpY7RG8uzCRgOLcjBKvKsMc+yrUfdWTyS4idoX3mQNwNZvX6uWUGncc4onVxXg7XwkadhIgSvt/OBQ4LdC94h2McNEbhE35f/8+n+f8eBUMnQr3nJd4YqKIshcDvshuNLk8EBCzZlSpvLrS7+xTjH04b/AcQfIl3NnuKOBSQJFz0Aywk/5/VWRln+QUSGfgeEWaCvjSyoqNMjk7Ob+2To/dqWyr67ds5+5HliURW19XBRxL2fb1tdGhj01g0RDYa9lV81TWqZlxz9uKQq9m2LdO69rarStr37S092Oh1W0jYJqxbNH3+lBDpzLBPZPgX7dutBbRACAg43ppZeD+ZD3Gc0FEamFBbADvK2Q8oPPC7PAebKCQMhX/EfsVKt7sYQNVHXtjd51RYJgvOLhAy8TamoA+1uFlsykANTzFB1oXWYEWAGJ8h6qc+aJowwTPgE/np+diAZDo4jqztrYu7RjaxGCJ7e0d2njk1lfERLN2KezJ/CxhHdAeABOApyIAot21t2/3JYpXq9Aj7VUkrtvbsdxWNeye1Mu7RKDuibCDV84Qct8h748l+QfwZn4SFErl/bql9bKxtmW9Tt+Ojk4khOZJj1cUSSREsVclPizU0GpoiwW3vbOlZIJ/A5wlmYPqT0W8hS6PQEkXgqPiFvECrJyF2qL2wDev39n5adMqpbrlsrQV4dCT1OwBmpJQl4Bh7ks0Ybfqk16Kqnd9/R1nDHsae+nZOVa8LZ2r3AOBLfGD1pGEGX3fYG3ROsH1U13GvlMxQKL2KkkBQGi5fa6fcS4YF0KnzAPGTeroOEKoHWNWEY2kZd4uMECBeUas7/G+N3nbkReNXJyNlhiSUIAd2hvydvfebVtYQh2eiiaxV0+FEuYuABLje3x8JCaA6M7Bbk3BukCnlFSErhYxlFu2eoLqAL2DnAT+zB8KEucX5zrDKT7oY7FIlJCi62fRpgkIIGFNtbU5EAOTBwBA4LHi84n0Iahec5Yz50jQ2M+kPVKpaN5SsQfYgUWEq0VYybngYF1JJ6/ns589e67187Of/aXWM6DUt99+6yKzuZzakbRmYcoOxqr608YBA4ZYfZ6pANATYm88j/CEVyKvMweBt4xaFEjC0LHQ/efRpHFBRCX1CTzgXpSfJBCQ56r5hhhs6MikswqwkTjUWQIek+CCwJkQQIQnmYgJOwOAeA9gWL33gFBNrwy70G1Za4QxkVtMEhic0u7H7qih+0z0/QAsomUhYjyB4GLZuf0n96e4cTTRsyDu4e/kQ5/OWb6fz+EZsj44MxkLzkP19Rt6Wt5eAgDAnhXVbkCiqW0iYn3JDnS+CKFrhZGZ9Dlcj8OLXqwJtCGIw2AXkYRHvCJgA3HCckWFPhJhxk60duxD1fvvVoE8qxgbB0o9B4qYmr22edm0Wtnb/KQvhF5H0hQSEMC5xT1TxBQrpSMxWJ4b8S+JP5bj0PO9hcUFnLkm1tTDBw9U/Yf9++z5czvGvrVYUpIOAMm8/9v/+B+Vv/zin//RfvXLf1YrNeLYxC+bG+sC7Rj7dWJqWEG9np6L687gjnZL8djh4bHtvzvQM2aeLa8sq4jD56AnwxlOLMLex3jLyhfg+z///S8EAMQmFklkJPnzCeiHIMF8gq/3R/U8ZROh+P9hC4A+Owm9BAAQSX98X6BZsSj1kUFLmgMA/H2JmjK1/fPQ0XsxZ+yG+Xv6//l6E+VGs+tac4MEQIDgPObAnLOyJFWpNJbVsuxo3xvdbke/Snf0ve/Tff0KfoK21b6WLWso1ZzznGQyOc8EQIDs+NY6m0SVypcVGZlFgsD/n/8Me6+99loGAFy1shQfVZzi40pRBwCgJJok7fjWHx9sx9P7f4rVV4+iVmnHyBAIKv2WRzoIRP2tjUTvdCj6lXqsbbdjbOZq/PJv/i5mFq/H7gE2EBUleDWcACl0yj7rQtjwu0CAQYBEkyyBkEJHzbG6AGxKRa48oFx85SGfB+/H+9sxWT+N7t5a3P/sd/H29bPon3ZF55xfvBTjk5PqkaHSgY3aBz/8WcwuLsXbjY04G6oItaU2ufFuJV4/vx87W6gKhwJpNlY2GpLkw73daB/sBvoWiJ1Mjk9KfZnextNTJ4cN/OVHR3XYcBjxrFkoTHTuy/31bJ59/TxRTlcObGPiKjb+3VSmhqJSrUe1RnI8FK2xqRgbo/fVve7Q8/Z2cT0w2ntw2I7d/YO4unRNh+fzZ08l7jhNQtY7ibmZ6bhx/YbmzOPHT+Pxk+fsYDE9Oy07weODvZgYa4n2qns4gd56Fo3xGVXy6k3f39TEmCpx+zsbsbbyIl4/exhDp7aHIrFhTrBeUllZlQs0GY47oj6lyqkpjVipeaNLlJD7S8SZ383KrRMgH+6J+nJQsckybp5jthxUwIbQYekHVE9bUa/VeqM/vdg/pX6H6Kz0HdVHRHuamZ4W1Rivb4n9Qa8qlRKh43gwSy3e1VQLzTlIFAhQ9iQq1BwobJIEMVSQlFgIMGFs0CEYk1Al7hKN0ak4G27Ezn4nWhOzcfnKDfXtU4UEoOp39+LV8/uxu/1WjB4O3RSSgvKrIEcCc16TtBeQDHCwjOAhTm+Zgm8SDwfzsvop8yh78RLAGDyEdCgXIEXVF7UcFf0PDq1TdABA5WEdUWWlMo5Dgj2NCYRJ1rRvFZkhqYqcEpwdmaYtxf7iTV16WrkGvgbXjCrjagFB9dfBK2NLQElvN60NPHf361o0KUEkDhBVT1QVci++RLRK73b2Ear6klWzciinIjvzBKBOiSgV9PK7bgtwe5fUuws7inv3p2TF0c+HZ8P9pUYAVTZADUb2onqC64Q3Q8YRZJ7fRZzK7LeIsdZoLC4uaPwlCKnKpquW6h0/OND6U7V4yN9nTJLZcbBnKjNBCAEwXyRwPAtoeyS7Cp5LD7EqdrIlpE9vLKbmpsRt2tzZj0OAw149puevxNLN96JCxW+8FVMI4Z31Y3drK7bX1uUCUBvqx+z0WIyOYCmLQOthnJ0c402i6j+AAUGkKLcH7BdW7ObaRRMebQqEoirEfs26JuBSS9YJ+86Rhd6KeCeV9AwQ2YvHxseUSMkytncaR4eASfRlUoGHXgwFtSLKP1obJyfom5zISafbP4nuWT969LI2GqoewiLg2m7cuOGEDqpuvxdr6xuxuYmdn1WhSVQ5H47V4jQU7aPjmJudjR//+CcxOzMbRwcH8ezJM9GPpydnxGxoYfE3OSX65eb2dnz++Vfx/PkrrR9XSsyk4gOGoRQ3G0p0WAvYJyY9mOt7u7ImDQXagghaUzeBdc3a4r2ovMMsYsAFIhQGG609SSm2zoVbhRLgoGLEGcR1UQ3D+QamQ7fbj8P9Y8UpBLmsLUTclDBwdkpB3cGjY7VTMThgHRDEst+zJgj8xa5AoO35C71W1cAqLABrdKQWgzzXh6uxvrYVW5t7UTklgW6JccfeS88pz1pyXWWtC9w66xcrs+o5EEDCyB7OGjP42I1dARDWRWHukUzwzBhDM43sAuJqr6uMAjzqI2anFTYa64w9BAo9e6GKI6qYWyfKyeGJKoeiB8tj3KyRVDnPyrWfoSvHyb5MINXzI9sK+KdjR/YQsewI7AQKw6wgeRqJ6RkSBsAf7sltdZtbG0pCf/jBjzSPSX5xOdK+XM4EnYOlncTtcmaB8Xs8L74QPOZz+TljxNmLAwRzaHl5WS4cCXBzpjCWMMrUIojmypDjNO/9VHvLeBeXGO6f/YDKJ68hcYKsiUis2Fb9nsC6ZByqCDZcLfaTe0U3xu01zAviC/ZDrhUdDUR2icuYc0n9FruP51+va0+QLWcPyj1Jda9YnQGQn0W1tJzwFPjZ4DmlWKxY1al1BBHQwyMBitKoqVKxNpNFFf4CXmeslM85afjsQ0ok2bdpy5NOSTUmx8cFaClOChLsYwn/DQrtqWWnFOZyDrEepI1TQAeflWZXuh0D0ANNFFqd3NJBlZzPzvdOYMpV8gSWi2ZBsZRjXXE9buXwOmC8JP43aiZf9snzPswtnjuMDACAPHv5vq65xIm8lv2XhD3j6rTS5R61BkvhIDUHdObAQss28FIY4PXsucxPztHUrQAEzKSdn+GwBeDOc1PM30W8Et0sYkLrLlknyblfai2Vjb2wBlnzhxLDZH9DR4b9UXETrcOI+Barw+6JmY88ewqVLbneDAsg0z5DE5+0kWpRkxBsS+sL8MfnaE0tdjDoxJCkf//oSPoCv/ifEBH8K4Ecf/zD7+Krrz6LS4uzMVKvxtrqW8d/3a72OopqM1PTstOGPUMrNM/x0pUltcChBWbnMq9XAABaugij0Vsij1J+VEAWAQCwUAcBgEyQBxP9bwMAOZAZjAn5TGG/pGgOKP7n6xMsGExmtZUOOA9kIpvfH7wen8sFbR24CBMDirf9+fH9TdGYwff9xmeI6WdqqhkAJkSqz6boAOi9saAC3e2349FXv48nX38SY/W+6P9UONlYqQYyseX1XqkGbLPNvU6MzyzFr/7z/x4Tc0uxc0BiW+wvCAbV/jJ0bmH0Xcn/IP2fa7mgKqXFnwNho9IZjKcGgJkVSUNWwFwCFG2w0Y/RykksP70f714+iOP9rXi3thJDteH44U9+GleuXY/jo268fvM2draP4v3vfxRXb9yOg6O2kl+unx7/9tFePPzqj/ECBsFoPW5du2qf4qOjWHmzLGVlWJAN0GmCj+aY7IW2t7aUHBLEsLFBo1koygAAIABJREFUq/FJStVnRxuQEVgCsVFtoFQSrORsH2rZWkiUyiI2IHmoUBsEGI7hGswCUFlXGdlgsdGKSl+LDLsseizx5MbfGoo3C2hzgwVGhaehPr+J8fG4du1aHB914unTZ3FwcKR2gebEmA5ZKmzXrl5WpYUF3+6eRa9Si5nFpZiSG4STnLmZSfXBvlt5LQBg4+3LGD7rxcT4mAOakrio915CVSgzH4sBkMqdFtxxT2M6DuSGx3NNkGjwuee8H5xj1oegkmw0XdS+4aquI5cbVSy9Z6GXZyKVByuHNI+MQIREgy8EbaDtjbfch8rGQ1ImqmnV1WCJvlkRQ+OS/YeHR1hb4Y/NZm4aGcHCtetLceXKZVHW+ZMV9M7JWbTooxoZjWZrMkaak9FsTUX7JOQOMdqacIA5UosbS5dif/dd/O7ffh0ba6/VvuEKmw9XMQAOoXNZNC+9UtljrHBriqErfuKMWRSvIMuppC/0uThBZE9rjr+cHs77RglaQ5Ri9cednSqQEDUQ5dc2mzptLXZooCriJM0ABAsQAUv+DdAmnYmi+Op1PwiAXigaJ3UekAe3BiX7xXIG6nAGd0n15GDkIEoBRijb7JcSw8T2ExcAVTbMGsp+Rc4F5gK7NmvUQbz9mvnjSoT9uC0AFBa8hFovUNfVf/42ul7aIKSJYESfMTAF3ErMJGqIa2rPLtVW7HsIbAmOswrFvKTdgT+AYABwKKU7MOYzCx28+AGr51CAsXtMLcToxJXAanvH9DuESCV8WIALPk97F+/H+lKvbz/2ZeFGRWJU4nbTsxPR6XVje28vOr2zqFTHY27xWty4c0/K+niEY1NJG9XBzk4cbO8yOOqnH6W3vFGPEdhKvXacnhzFcAVfYGgUTga5XgIlev8t1NQvrJqaAyi1Clm4Ke311B99eKTzKRlkrHf7GNsznt7upIxy/wQlgL9iX2D/mAkTYHe/q/YFrgumy8lpLzrsc9JO8VkluiYVjOlpWQ4CMtBiQPWCBIk5neKtBMcEVjAaoNBeW7oWf/HxxzqLEfLb2d4WzZMkggCKPWmCIKrVUrD01dcP4uuvHigBpDJri0k/50YTFgygm+3AOt3j87YT5ivVfwBBEnP2EIJg5reVpN22hH4C7gIk/LTVqEI8bJs3tdYoSTYlU4lVpaJkiut1XEQFCm/wXmxv7qj632m77QQ6uwS2RLUfEQMD0Jj+ffYxPotg9PLVy+ctB9obqHIN0ZZl1f0Xz57pb9aG9vpy/a6KEtMw7xCn6wh8ODqA7UUBZ1gOCMQ6BO4CRAfE6MRIE/BbqmjqqW0qWRLbqEtC0tGZ7H5dgy8AD4AABlEuvp8xoeLNIUQdm4olLnqJnYHTGrK9s21gtwjlZlXQyWEp+khI15Wwi7nvvYznb0aKwZmc+77GjLccARuMtUOUgEOB4+hPARZW5UTEHDgBQMI+uLQokUyzN9y5fUdsGyjCJKcIeRm0d6wiQdemGUsXrC7WKPs+lV38xQ3c8d5U1+/evSMAyVaPb82UpE2kVPezR13aK10nhNy3WzMaShZS84VNlZiG84e9y7ExCWlVlcWjNpTlSfcmy8bXgA7XyvWzn8J+8j5pdsyFZV1VrBbaIJK9kOMuEI7x5oyrI05dxQRXTDnWvXU92CcN1LhdDMcZ24ryuyoMFZcbXsO64v1gc6lSWth02TOdBTSerGnrpqzbCcn2tQaWSryk1pnhmJ6aiokxQHNAXls4kxi7UGF7WNYB80jMBLWHOalX+wQi2AXgp0DAGCUYaRs4CxGyt/C6c5YN71LWA3tBskDz+jMW5G/2C4ldFrcEWWlDER+BdUXrHww3J/tuAzWrKsXzDA5ZFFLACEUKrus020fdHsV9Zc6SrBUxq0uxkjUnvZ1yRua1JtDPs8gCgoUSKQgYjFdcJX0rhImLhlxpGeP+DKSadZFOQtyL9wwDKwbU3PoKawAGTGplqPpf9ACSXM57Ms9J8gW+YQMO8IFgJm2EMFD5WWEqTYyNB9aNzDvGT3nN6KhAduImHJv4/tWlpfhf/7e/jffevxdPnz2J3//ut7GzsxE/+P578f69u8o5Pvv0T/H86TNVqpsjzZicmNC4tSkskH+h9wTrgZYNBAHVgmkNKtoUuGfuc2d3W8CoLA2J72EBDLE+GogA/lZNuN+VmDMRBzfeweS//KAkzwM/Kcn/YMIu5pGf2Dfe4tvgwrcBgExsv3Ft5/3/fqt8zfm/S8V/EMTI1+T9XNwXb+CKulRDz636LAJI4CMGApYnw5Vo1Suxtvw4Pvntr6N7sI6pSHQ70BDTZst+1CgDHx6fxMlpNW6+98P46S//UzQnF+OwSyQLFWg4Tund49BgE4Nh8B+MdSZx3N9gcjcInORreD+/T6rlGhhIGo5Eq9IakUp4ox6VzkE8+uz3cbDxJkaGT2Pl7euoNxvx449/EXOXLuvA3NrajdevsLKYjsXL16RbAHVbIh0jI7G5sRpfffq7WHn5JK4uzMSPP/xBTI63YnN9PT7/7FNZWlWrVCsQamnEaMNWgTvbeAsf2EILunGxnlIyBqKtPuiioArqycEouuqJepCwmkFFU5ZKZ71o8yyGKjE7NycaPuEn/f/Q+y+UT0+V4CA89251JWocenUCWhZp2oiYxijaV6HrssEi2MEiQmuA65+amQ3Csdcrb6LTPorFhTktPt7nbLgelWozmuPTUqKv1pvacKenJqN9jKvA69haX46DrbcSkeRwloggyW8Rc5InrvqzOlLWzx7pfI6gnqkIn4FRVi1yPVy0hxiBHwxmRHEVSghd39oIw+XwSSaBqhlUrKQo2iqKq+5tFVtgZEQBxuHhrvtRWQvaXBDkMc2TL7UbnFDt5TCwR7NEC2Vnc6GSz2YrQI25JeqjbfJQFF5YnJcCMXNGIlJ4mVZqMQw1v0EFrBozc1di6frtqDWxDeM9bEXTHKnF/PR4LL96HL/57/9v7O9uRGu0ocBWFLSSfKA1kessDyf+lsd5qtXLkgZ1e7OPkvbNoe1KjAMdQIAc7+xpTXXiPKRwiUiaojyuOWgbWGdy3T0xKJRAyJ3B1Qo2fqpAOkyb1iSgXw/rRp5H0hkvEjeDAbkPGDyxMwcCiNL9oBdR//YhaTsiK1ITVPKlRGN0VPfo/ch7o/YbKQUTDKA4b0Eu7ouec+YmFVpVIApLRIKWJD/AqNAl5c0Mu4fnbRaAKnclMRwEAMxg8YHPj1VNLSq6JPtHEp07jfHxlipxBDkEsPxR60jpT+RwpEdVCdOwA13YQa7aurWD90/lddqMzqQVw+06gVAVRBU09ibOuAurTsaIwJd9koooexqBhVlMFj4cH5uO+YW5mJoZi3b3KNY2NwQWtsbn4vK1WzE7v6gEebjK3nAcz588jLNeL8Yao9FqNFV12N/ZiV67LZq9tAEqPYluqhUiaJsi6KkooZZCuAJcJ4HcEwkIX1QSUpxyd39PiVhWU7hegQNqDQGkGlUlhCBZAeaJK7QGqAsIeU6QhojAc0HvYVcAo54NgRjzp6i4S0G8sJEAmwACSC5Qrod9AZ1Z/f1QQFEc396JXamkI8bYU5J//dqSqk4AYtCCWfuwFvgjAGu0JQCARPHV6+V4/vyF9j3WTNrJMfcQO7SPdk0tMuxt6uOtEFRBQca/fEqBNWADe7EqZQJDbQ9G4kYLAWsPzRmvLSqbFuvT2BFwt8ZEW2edXL58Wc/F/u4Rc7ML2ksfP3wcT58+tzUpWjnyfzZ1nzEXKwOtDlp6YHb1DXrduHk9bty8IXCD9YLNJ0kjZxFzYe0dlaa2fp/EhOtPX/CCxSvBheXA3N/fPYz9PRKcduxs70cHjSCCT/aihs+S1GsSrRinFoFEtvOjIiVNjrJ+AZTk0V5Uw7lGnt3FXHJMk4UPnjtJFMUW/pZda/FsF6vg5CR29jiL2DNbrjRK/MzVYQuOUam16Jj2KwEDMFUuLJXNhLNWSgqkObl3fOWY1HEz98z4crBxf8Q67K0cKzAAqPwL0C8MDZ4P78nzwd6YL1S8AUMpIAGkpegmrCRaB0nKqeibJl53pbE+otdljzPPEyDz/ffvFQBt15aZXVPcxZwQvfskDvYP1A4Jtd6sJYvhcT8UXsxmMhhB9Z/zlkR+6fpVxWo4GqgK2aOfeUKAA9do7ZDUCcKacEyWh7ShKPHqnMTz58+LZWEr1t9txOPHTxx7FAFbnovaqoootIHJutZzbagq4U2SN9YwVVmAp0x+0pZRBS61byE2aAFb2YOOGExRTKV17GfJs06wh78T/HELC2LdiK96jzsvthS2ZWu0KXHonIdKLju2qeP8EBO6ODfxTwHmRQRQr+mjjzCh9/C5bC0bV7MtwOxr8jrPa2W9q/WmsCXNLnR7Rya7XkdVsRaSpSnfeMV+oxY77Xa1/9iBoXruupQ5RmpqMMczjuFMVVxUXK6SqcI5lzEo76dWBVPDdQ+sRRJkdMgUG6llxq2NPOdkKXKfAAAwwlL7iffl+bHPGLQyM0iOAMX33sBTSW5LTpUtfdYysBWjijyc1yoCW7NEtqbooMhq0QVVzjVb8JViBLpYOtPRLqsF5yTzUMUgzsdGQ/sI7DfuBT0cni2vw0FNxcs4i/fu3Yu//bu/FaDwz//86/jyy8+iMVKNu3dvxsc//2m8/9578Zv//i/x23/9V7FfBPihFdHpqC0Alg/sl3frG7GxhShnL+Zm58/BY1gMnEPkRGKFFYFyP3uzdBRT/Ze/twjgYGKYWTovyET6OwGCkpQyOplk603z9wYS/28DAOfJeNqvyB7jm4nwYPLLNZ3//FvJ8vn3C8AwCCxkApy/PwgGeA83AKAQ0mUbBU3SgywoPMFlNU5jemwkqqeH8cff/lO8evJFjFSNwFlY49AVqlLtoj+uMToRd77/47j1/o9icuF6VEen4qhLFdv0/wycBwGATNwGx9v/9kHzbaAgkTCRic8tFi1kkvecgX8eWInDtBr1OOscxNef/Htsv30VE6MgkocxPT8fd37wYQxzAEpN9Uy2KwjosRFDywQAuHXnTszMLciv+MmjryP67Xjv1rX48P33KGvGs8cP4usvPlOQgXe1UKsiYoP6qzcIaKmupDmxdVLF4c3CYcErsOl0pKAJ4sZmQz8sCSG9nlBDN9bfqZrHs6NHh02C5IG/p6ZnvFnBHkBlt6jfH+7vKXB00oUdFiwBhFxKBUuaA1kFgM5U7NegAtfqAgAOO13RUzkI2WDYgA7oTaXHDPX56kjMLVyJK0vXFWBz0BG06r5PjqJ7uCURSYIjlJ+Pjw7U35gqval8mvfC4QiYQQCY1SozA/yV6zXXDmOV/aZspKqsSPTOdnoEgswV6HdY9hiBNuLKIWImgn3SOTASQeX6oJ2y2coG7wT9g66ALVsQjUpALxXjeY8M+jjwODjyWed+YXqdP9/Bs4V+ODBJ3qCmE7ySmLk33UKL1dpITM8txOFxN+YWrsbVG3dicnpe7R9KVIYqsbm2Ghtry7H86km8evZIdGnu/xRvgPMqkFHe3M8AMkh4RC9V1dSsAFeCh3QPBDQEoxc9eBb54Tnw2fitO+EiCcNxoIhFQUuRFWlVjBXYE9ub7nNWUq62i54ARipHuf4VUCDwJuVzaI1WXn73bvWi9/XMiVhSmHl26icuVcZM8mXtWKw3E91nrE0BBqmmV82uC7n3KEgsiDwHOCwFtT1QiS+ezSDUzAnGj8Pe7VVFXBF6XhG0tBgQgYTtn6DGOeE3/V9/iotLBqfZUuBggpVbDnDRH7tx0iMRG5Iux8z0hAJVHimJPXOKr2SWUEnii/vkD0EN3twcymrFUa82PaJd+ZVTPafCbxEdRO4AQesSY7Q7B/sXiUW9+MwflaTPLDMCCQndif1lIZ7W6LgqxVMzrTg9O4nllWVZO07PLMbi5aWYUu8fe8NunHSPYmtjNRq1WsxNzwbVBsZ6Z3MrjvELZ0yiL2ALdgvzkAorIC3Ph31bVR71olscStcMkFWswUgsmE8EXq5gObiG8sj8JcFIbQU7gwD6eI3CvlIrkvzPa3beUBWWvkgLgCohR40cEIf5Ay1Y7BsqgesKkJivrAkSYwBQ6yz6fCb4zSCU4HJr3dVD97pWxNSiNY12B+xeOUvGUHxHAKy4ewBw86Z8FlZ0rj6SnLu1g/0AAMBq8WgbcJ+wMCxSJWG0IwLtYVX6SKbMZjKDwUKX3sPZe2WBNjutBIoq8dExSZuDbSwMSfqZzwSI/E1il/ouCwuXBPZ99dXX8Xblnc4prs+soQslccU52pgcK2QiQPL4ox9/pP0T6ujjJ08E6CIKR484NFOSNBJ85id7EqAL1+69iMiI8wnxrpoEpwR2dftiB66t7wgQYK1yHiiZL2uSseSXnbzz1q7EqbJXeqkBZRTsD1T5OCN5JlkNTkaFEgAxUJxskWQRdNerNdnXMaZEb2lLSAyhhK+DQj7tVCQctgZL5gFJN/N/MFZiniUNW3FDscx1sn9RLFOiIKaSFe71rKu00AC2ULGnxQ6WnUEDwD8o1QaFrUnCWuSZY7PHYAGas9/s7x8HnVs3b92QcCMJ2uvXr9wfP0QiaC0Svk88kDEi9mEIiDG+u3u7Oj+Z13yWzv7C5gK0QiQTCjTP+7zqe2xhVn5venpGRRbubWsH14x23Lh1PSYmJ2TD+erVi9jY2hAzD+YK8+vt29VzP3jueWp6Mt5//30B+AIUjqH6W/SRz6CY8uTRY1WgSXISYJuanNaZC1OH+Y7GEBT/6Ylp2ZXC7GF+jbTQ7/B+nKxCEjCKTZmQy95QjBDHI3lWM26sMwnlFZ2FbDURIF7YlPl61gcggOjgxAYNHKFaYpsR1/I6g0TZ4pyK/KaIs0fxXFCTtwaMi1kUPMbHxgUG8R7SEinaQCoSFsHmjMmSki8gorQeJghgBgsV6QtmtBhpJbbOGFtzrRRYDJRYDFOMhulpzZMEvqwFAaAIwOccLbV0EgwZzDfcjue9MNkeZmK4BUQ6JBW0ozifzKLQWVqYrQaCilAfzhm9ngA2fpd5n60cF2PIXlgEAcXGpEUGRkZNAD+FDAnalpjyotWLE9jPiLVEQg37mT1LQA+6JUU/yP9fWq+qwzE+OaUiJADbJvR+CiS0JUlUMnT+ZBFNgqywKYiNK0Nqm/nBBx/EL3/1S8Un//bb38Tq2zdq8VtcnIsffP/9eP+9u/HJH/4Yn/zhE8WZzcaoYmPWFA4i6IrAIoTFhgMA+xltbqwhnuPB0YHA12G1HpnVx3gdARyXHIt7FgOASlHSNgZpMIP/zoQ0Ew0lm4WamQGzgytQZCefSqBV7isAwXma4n+o8l5Igj68Lr7/beAhf3WwOjd4zZn0D35EJr5ZhUtkKhNlq/w7qZYmAUAGm335T0JA1ZqqXI3qkBgAJ4eb8fjL38frZ1/KI36ohifwrjbiUYQx6rXogUphLTNUi4nZSzFz6Ubc+t5P4vrdD2L3CBs9/MsduEsGqCTug8DF4DhnRT8X38XYXCR95V/fYHJcgAVlrAtVyr8fUSMQrPTjzfNHsftuJVojPrznFhdjamEx2ieoKO9F+2BPVaadrS0FwkwwelnpP7ly7aYmN4HN5PhoLM5NSThvc+V1PPr6i1hdfhnt4331tUhICUCh0L81L0owkDQ9HcinZ6Jrzs/NS6iC53fURul6S+Ib9C+OF2VjquUI6Lx5/VIJtJBNiXrQ82gBE3p+GTsCBIlXieoOC8P9sUKLJUziTYSEj6oFf1NldtCAZdqONn4CDvVfjqDY3ZGYGK8BMKFShYUi4o5qlqsMx8zsfCxevqJElZ5O9xKjxt2LVv1M/bvoDKyvreoemBv8EepcqH/kRba7qotuerhv5VHpiJX5MzjPs9p/3kep6oNR0xwjqn0W17NNCKIo20VsK4NsKcGTJJbqkAM1VzwI3DMAoqUCijJWiRnIEG+rssJYA6lJUbckgif4rRMguVLMdakqXqhUphkTSNn1QeJEAFag59qUPYedMIzE0o2bSvgnp+eiJutFEGQHPiDrz548jIf3v4z24a5ECamUqncV0Zl9sx8AdYRMgyIjegNIop43LCVtNaREQtVqPHIRn+mL1eLqgVH7TIxEsSvVrawmCSUuoABp/cTUjAKtDQVPK67K04+vHrU9JWrSBCjgjTysaaUZn7DYnCiVh+rzImnXgVypqP8YmyaqMzxD5r3o0uxjajGwHoQUSGRRZnTfNE5QbayCekoOSFwcmDl4VWBOZZQAX6JSJMAEtAhI1pwgkTCeAqy5Uic7wCH8ukmAXCG1Z609ut1nhwWpARkCdqp5/DHo4ZaLwVYyriMZKNbAoMe1H7OzJFXsHaxb+h1Nb03RNPf1+16y/5IqAYclir+MOfug2ACNEQlPIViIHgo9syRB7lvGimtI+hyq8EhzxKwXDvm9/T2NG0ALQRFrjCQYwECtOwo83UYxM00/Zj3WNt5pf5iano3JqZmYnZ/Xetvb3ZIN7e7OZozUqtobYZjs7+1F+/AoTk9OdJbCGrGrBXsRyD/98qwFbGihgJaqsTRuDFjkqGbVSP3opdLoynBVFEIlyqVVhjnHb05NTuqzaPGxj7grUKxVN9ZZz4H3ZM/iKx0kVJlik0Ds6uRE+zuVUESerl4jicEW7dCCfNiZEUSqxaAENGh27LNubf1HNY2E5aMPfygw87NPP9NaVsXMxR7bIBUfec6IQojT2cQcImClukQLAGJzqYfB3BAboHsixsQBVfCjY32+4wwnIVyjemwBsVu2aiPZps2DOQCjB8AasJp1gWjazZu3RKF+t7YmG7RMaHifyclpjdf62oasQlWxxk2oANOKy86Bf8kAliAdYKarz75166bYGpyT0MLZyxmT4+MDedIzZgjkie4rtfMLoULmktJXMe8MygHsSjzubCjW1qj6bqodTZZqZK2lHZFnmvGaQ0KVmpQdWTDPoCHBuoE4K84n1T2taPMs4zUSES4AABW8aoohUl2W8K+teD3P3I7D8yLwVYIIG6DXK33QCMRlS5cTm4ytBuNMx8EWWNRdDDBZiUf4fxgtYnZIIA22g20AO10nHynOeE4lLj3eCGN6XPD4ntbfJNFrq/sxPTsS7917L2bnKGC4AMT4wPYCSFQVu+MeaPb4hcWFuHPnVszOzsh+j+ctKntZ88wxznxaVl6+eKF5xBk1OTGpM0znYZ9zuauYltjp3r3349IlWEh2KSAWoKq4vrGmz+hiw3z1ikAEwDSuTWe+bFy9h968eVNnCPOBQlKeW6wZzptnz57H7vaOWATsqZyrAACcJbT90IYEMAKwOlJFNX9Ye4kEJceb54U6AWM4Q0j53qJ+VsfPvMLMJO6TmIO1zn4sMUDaQRDzLRRyMVIlwgdt2sCJGGrHZrfpDKYnvtkUI9FFCbf2SDun6OQoXijxBNRxqrLoqrjl4qIdghgFEIC5xNnJZ7Gv8V45/5MhkX8DoOa1+SYN/rnabseIZOIB8HnuJhHb6y8Lh04Oj/Q9JejFHSA/2wUlvz+MNq2topNx0ZpiNlIWXfk+85V7AQDIQh/zin9TNE0AAYDRjCuzrFKXQBT7PLNUlHK8wNxPtkC24QjYE3Do9gaukc8g7kcQlT2HIkACFCr8Fs0A9jyeD+sZAFvATJ82OTPeiEeg70PjJyeESQZ7i6IFuR/zDSYxoDpbHPOa7yl+4frRfwFY4LkPDcXPPv5Z3Hv/Xmxtr8eDh18JuIctNtZqxPVrV6Wh9ezJ01h+vRJ7u/sqTjK2gHG0w/Ih1vhY0/lNQQgwmflPMY/1qpYrCiGzrCuDFeQf2XqpVsv/8//5jVoAsmJ4gSR9MzHNhHSwgp7J+znFv7woEeAEFgQQDARvmZgKMFDN/CKR5Xe+8f/fahv4HwEAg5vzIICQdLJMNPS5BOrndHjTdCpECQVB42dMefXokQzUhuNwZ10igJsrz2Kot68qy+j4lAaUAJu+NBLdztGhEmbs0Sq1ZtRaM3Hjez+OH//FX8VJ1KINba6IomSvyuCYfJNtcYFOG0UfbMswZsLYpnZBWhFlUnix6EnETPsoJRVVdhGlQZSuu78XjVpdQfgI1iLyX25He38rXj7+Otr7O9E9OojNjS31Qpk9U4mla3fi+s3b0YRWj2rmSDWO97bi1eMH8fbV0xipnkqQisBU4AoJColhjwSsFtW6rYd8Ta7q8m8YArgIkDiwkYB2UZVChAPhKoE0UhbuKGGh31OUSPUYscgtjJeVPzZp0V9JdhT4ISBHsop/toUZCXbUIynxMzYDnhWonatVBKdDWBdyeJd7Ub8/dmKoZzeacXxijQL6clD3NZ2rUJ/oiQ8AjMlostnjVT50IleA/b1dOSjg412jR7RmAaKkpXGaGiG3jy2HNz8j4FTQJlX4U40XSKdEv47oKbygjekAK5Yo6UXvHjeruzLOtGtsbW2er8HWmCsbQkVLAMT/W/AGFNn+1ajBo6GFVoZp8SR17gV0UAaQwtuqY1KB98HeBSX5Yl6fnvd1+jC1rkUKGVl0z7Q4Pl8BabWqIHZ+YTHqI00JS+0f2KucOcn77GwjhLKjiret3o507QA1VqK2QwXVNtnlNQmITHPjHpgr0O35HdYIwTnBA1TgBAB4HilGd77nFICR4Eu9ywQgqrx6XixeuapKJ9VKrq8xUlMbCKyZ7e3NaLUIYn0gqgImwa+mnDR0qJydui1Cwlfujyb5n5yalEAbFQn3gqXImCMAJf3FsmtwT+HgY51YTMwVX6n99rF7srgWiLbadQBQS3WQ5+o+Ph9+qrhIW8VsJwEMwyRQPelZaE2w95feNQlUQu2mR3N/X4ctnznIAhBIW9hqCVpwHSelnYrAe2K8FbOAkA20QajA8yxpUwGUgP6Oe0ap+Ku/GZCIKn5Xga00KqoOjkj+eOb4BVP1PEOvoHsqJhQJE8+A+2W9k8SaXj4uZxG1rvQrkW1AAAAgAElEQVSZN1SYSFzMJBJdURRZB2R8Fm8MY2FhYVYVAYlvtlCet8Aa10xrCnoph1gRNUeU2Kn1BkcA1puYVRbbyqBK1R7CZbQr6A/UsxoSwESiIgCaCmaBVXy2VlRNdR9ttVh/uSoFKKSg9djtIQQV8zOzMTUxqYR2a3tTyR/P2poepk+rYlX2WwWDRajuHGQVbXNIQDLVDAAQ3AZ4xswDBWfV2nm1k72Zz4ZmCZhG1Z/rIkiam52RGCBK8qsrb9WOkiAG97lHuxj7vda21H79HGjNkJuH7Sibo2PWjCCxq5EUG0AS+HpwLFtQgC9bdMpPoXQ4ch+udtGXzxiz9vldM0DoDT62/ebZWcxOzwmgpoLKPHr2/HnRGbE2BnuNqKu1utY4wR0q6Ba2K1Rr5nFhFl2sBbdmianVbLovue35nzoFBJzTM26LSSqvkiY1+Ru4YD+Scjn9rlT+e+zP1jvCDeD0tC4AYGsTsVZ6dnHycXLjZ217WVeg7Vog7aDi7w0AkFZsBOv8yUINALD2Jlk0GmhUpU0aIiPSftCsFgPJXt4E2IrdCo2b58Bezd9i6Yhm3NMaFF+zbzus/Mr4cjB+dMX1wmHBCQ7gu10cpLcwBr0eRX36tSkwsJWxz/YFzBo8c5ujKp5VGBbHMdJA7X5S7hVLV6+rffTBg4fx8OFDjf9HH31oV4E4U+Ud0AmQiGIESUme8QC9sD1u3b4p//jXr18KAGAdAm4zHnfv3hXIgMji61ev5eFOokolO+3TiLt4X9gmTAKqwcxf2gA4czsnnVjfWBeLhWu6dv2qQGa+AA2Yn8Qn6djE3Jqft4I5Y7Czta1rSnYRY8vrtze3FHMxDiQyzDGq/6ibd9tdFT9gKxztH6r9hP2UM264UY0DKP646BQ3EwuPen0w1530ubWNe3Ki7rOdz4AhwpzP1jYx9YrorIoScnpxX7z3B7Pr2HtEQT86VDyo81CmLjBd3SaW7UqZCGtuFoYecUmKNAtUx1Hp6FjxSVbYBxNws59coc4EXQlzEfR1fHYBkmcLD8l15j5Z/b3IBRDdM7ibeVEKRZtB4QKB3bkM7mbRSN/XuJfPPdchM5AmgL20yOT6IsbiCwaTzh+JQzsWSIcl55gcGWZhZ9uEWX8Xeg/8vq/xQkTdop9u77lYt7gtHWo/pL0vAYDMdfVMC3CpdT2grcD8Z93t7+3H8tu3oZbNYscNo8waRWdyoFE7EnE4BSKB/AZvJCqoweXUPVVC/tGPfyTQ8MWrp3FwsBNXrlyKZqMmph8iqZxZOFTFKcKo22INm4liEIY2R84iMM3R0TG1v8FY4zlxbsDQhr3ZajXFloapCENneXlF65QzjHVeAICLXvrBYFDh+ndUp1W5lwANNFhX7RI9zQnDpHSvBUhUgZ6Srnm+3ZbKe5ES1+/+WZL7Td2AwQ3aE6IIRJUeVCXPRSCCf1uJ2D09IDznlNFyQHEGKIDinhTQmtbvSWC0DD/lXvswXj+9H5//4V/iYGc1xhpDMTM9qZ74ZrOl4AQ6F4XS/Z3t2Fx/JyT1bKimpH/68q34+a/+JsZnL0e3eLinBSH39B9V/xMpzOcwCNBocYn6VLzSbUl9MboDYEEKo/h9/HlKHqvQzoaid9yWoJ+qU9BY1BZzGjvry7rv/vE+0W9sbUA3OVGPfX1kNBrNibhx665oq0LC6sOxvrocq6+fBXc+NT4SjVrEMZRi9QNRRauq90zWRIFCtxMH1DhV+et6M8L6gqQXdBXl1r0DvEFb6hulp4YNb7hmqxTNM4E1Q0LisIJKWidjiBAhCx1KMur0quTIsonA2b6tSX1n4bAJsi0BAilgV/WyeHyCCqdaP1TMqERzfBKTKNmyQbVVQoPIizzioTaHLAapUI80Wqo8d7HX2l6Lw71tVWd73bYAJCVORZk9K+asJzZ70d6PjtXnytwkIVR1viSqKZjIswDx0zotrAieOQEWX1DXRJvV+0JPc8JLRZFqNIE7r1cF/LxdxVR2NlD18xWxNlk4jXCAOdnzmnflT101xZ7NWiOmsBN8AQAYtbeHLfNZ1HExDEh8aQWx6ixBFoEQn5/VJFfb8W4dEqhD8MB1Q6cUta+IYvI+BGIcKCC0fCabJ5v52dCwWksYF/eWgsK2pMmQ6tDZZuOWByqpOCRYm4GkEKAn12AmP+fgTfGqxv9Y7RY6B7BEM6WM1gVosO9W32qecwi0j+ivXFVVFbaCBWxMq6sVC8R8rtDeCTBJaKiy6MCaGI/eKddnTYw8UAED+N7e7o5Aw/EiUMf8YNwMYFx47vL/EsUr1Tl5eA8V66HSIpKMjRTzS40OEgbtNRI5RO/EiajmA3/61gugwkKAQqJNwsScAljBqinFAHmNzyLv0259cS+ezgxVPSOmpqB/M85NCc7hziFnDeL8YnmZQAZ7B0kMFWyeC0j9+sY7VbBpBSBYp4JrRogVqKkiQn3GGYIAhj/008mZQWt22KyYYSezYqlIS8B0bc0j9YAqDNWYIKhFpRD6H8g/TJq0LWTc1OsoCr37ugkO0DCh95X2C4J49roTKIalT/88uCsaChfioVYqBvAkaRIIpWtKAVkHKGIGqDcWgILkDQDI1fhs5WGdsk7GR1vaOwFhSXBJcNw/DZXZ4mTsyZzBWq+9EwE8zEvZvJWWQQJqEmCevRgi7B0Cydl7TdElWCdZYG8gaR6H5glYB/B6DODHWKGcvV/EAd3CmK0ylWpVIouqUNeguJ4ogHXgSxpooStaxlLZ3sEn1+D2A4B+dGcADghmxXBRqxQAGbGG9z1AAIfijo3sNW+xSc4XABPmRG24HmOjYzEGG2t0VGPDGrDNolviSAYEEOwfCNgQiIvGQKMZdXrPC01d84me+wIQMR6sWfZXgCjmotXOvQ9w/lqc0B7qMJ74UmB/avYP9ydNATn2MCfQNrFKuQQvq83Y2T5QUMl+eHBYaNVF1JP34jPN4KIfnvVoobykbbN+2IMYQwspGnCyWGkp1hTgiDF3/zvCVxH9zomumwSVeDMZldDo+UOFXO1bMJUAbk8AJdyGpL0Iwc1iISdW0vn5RgJjmvYg28LABVV1KP7WIaGlApCWswqmCCAAew73zWv4Y4BzRBVgu+sgZNaPkUZVc/nKlasK4BEZXllZEQAAAEWCTQJL1Zj741kSyBMnSTBx4yharaG4fuN63LlzW2ACa/PNm9d69oDEaks56cadO3e15/H+R4eHWrcMBMm09BC60LxbUtnf2Nw+LxhJrLFY0nLOINTL/kNif+v2DT0v4pftzW2NOfMgiwWcOTASuHbOBCdFdt/hubDOAFI5k4hraN+5dfOWNkoSn3er67o2kiqYWIf7jiFJeEhs+pW+xgNWg4ogFBpLEsi+C/NF8QmaOnL1McgHoADLlPwFMIX1xnlvRyLHGSqslQSWZ8F8VAFJBRO3IoniruSZIqddOLhW9fafnqr9iOSLZyXBvwIAyXGjaFfwfLIAC3Wc9QHoktX0FONTcUo2kQYA+J0UgzQDzu2TmZ+xN2r9Kba1noDFJc0885rrnWtuZMtNxoXKEaRV0zNTs1xziv4q1zLZptjtGshN+1yDDRe5oXJLGA7ttkAXJeolrmH3VUGmxLECbGAflZZV7lVVedHg7Xzk1i2zIC8+54Kh41Y1xzTsd/zJtiyDBB4fwB+eC68Vm3mg2EJsACNi//Aw3rxZjhPtVdiH0io84nYQNCiC86CqeEcClaUt1xGAtbzQF+B8halz8/YNnftv3ryIen1YZ3+jUT8XHyfOkcYTrkO0DRBDVYaky4OoX2o6kQHCoKL/nz2Fx8G9NFt2r1E7apgdxbPc2zuI7S3WmhlRlf/j//4XnVOZ+OdA5kGQIMBAXnk+2FwkN5p2f+eJaCb6ySwYqOJ/8/39sPJBiSpT+m7y4ExAYbAqntfqxMBlIaEyPXZ1bwLymERQBkRyf090vuwpBO2hOp80JdC7Eai6bOagXAQqpVpZqwxHEwT2eD+2Vl/GJ//+61h9+1KBGov0e9/7oQaeAI1ewX0879fX4gBauNKcahxD+Z+Yi4//+j/F1TvvR6dPz6vVkgdbABJ1zrH+9jO5uG/1V/iwTqHCgnr7wE26z4U2w+Dz81gWlI6FLc9o27QxpvSwMTk33r2Ndyuv4nBnI+amxtUGsbO1Hi9fPlff1+KlK3HUhtJiWk5ujM+ePYm1d29icqIRrUY1xhrDcXK4H1tr76J73Fa1XYuFa5c1lCsa9I2TFBEEslGQoGAbBG11fXNdIAB0VpA3EgRZahWlUKpaoNkk3FgNLl29UmjFfVGWoG5Bb5dCZmtU1cC+rHU8Xgr/NKZF1Adhl9JKIMRf6O6QkMDdHaPY0LCh/Z6cRgyPjEq8CxocVNjRBgJCnn8ALbAIJqZnY+ESiDkVylHpFjx98kh2hH0lQrALqlFnM5ICLZWCgt7Ss3oIilnEz0jgxsdjYmrqXBU2q84crrJfLBSrpMxyHyn0kuubtcvaYLNN1oRFgBChuggYqfrmoeMAzpXx6nBdFQDQTKr1VK+5f6Gi+OPKSulCNCkFDAm+CRaopKZ/r+dBiLrkAxs6JXPLga1cM4ogFBu5xKTK4Qsrg40QYISxYy0z/ukZn/RdggwSOJKMI0TpKlWBVwQl0kUo1DZ5I9PDdoylnA/crLJJZI+qPAfGcUfJoQTtZAvIOHKQuYctDxqeFYGIKak+8BEuHJ+c1d6F9gN2ovSQnnSPhQQDqFiAxz2jidJLgEeHnsEVxptnQJJArzHB1/Lym9g72DPjpzxHxpH3IwlzkoYYmwMbeRYX8SYFvUVYKPdmU7F77nMtFUfujwSBcSEgdUBnqj9Bh+wroVRz2BehRzGM1FoxKjYAf+jvdHXD/fYObpnrVPxs65PnQnr8pnAj46uWEO3HY7F4aTYmJrBSJCDrCUwTq6uIIAJesgZQ8cVqcmpySoEsQj7Q7zmkAT1QvOZQV5WCJIGexUMOTQBD92hL8Z7WBtFHe0rchPhrTjrA4PqyuqTz7Rzcqp6ztngm9O1fv76kKiIuBjCBxPBJWjTg5eioBIBIgHjG7GHs2wR6zHsYSqZROjgVg6KIVrF2FOAV2mYCbmQq7G2DtFIHox53tcARfPXcFqAgs/Q0U21H5NGWRE7cNK8LA4D5kWea2YJmojAneI2/BcgIJfQsdrAxAqyn2s36BDhVH6PHUeJo+wc6b+mbRxVZ7Sx1Wxay1jfWN+LF8+f6XVWq0MtotWJsYlwAw+bOduD1A8tLMUaxcWONAY6wRqEic9+IDsrKUboXZozBxFBrWaN5rsLPmua9mbOwm0iS0faARcBewHsQuB0etmNxcToWL82rbYcEBQAAgIn5Jeptjc8lIdlTQpbBOj8DMJCwnpgOs7JGZW49ePhA1wT4xPMBAEA8jmdCEigVa80Fa6ek13zu2exzzA0AFd1rUb5P9oYKJAWAdlsPoGBhIg4Nxfr6ZuzvHsRQhRgMTST2LM7MC5E8gAaLjtlhwzoAtOCwj1kjgH2I55ZuIey7WcUzeMw8rfh9KhbnPO2gfE/v7HyxOgRspNp8Glvqqy+ABhoBsKAQjoWBdmYr2h5zVGAk6u5FPK1GwuRYQG0RMPl6pcdbNqvoQTAnTsTeYW1wDUpu+6Y9X75yWXsK57DOScYXCzHZ0nsfzaQvBf24Vuax5lGxK+a5c69JZVbiLDbCqdY7ZwnUceIk5gPvhR7M29WV8yRVrjqFNcN18P/s92oZAgTvo/sCawVQlOJIEWEtoC3gnvqXlUpYtNr2kk6sZd+HXSdCxRXEBm1RKM2ZoTPNRQpNtL9QIbALBHsDLlI+PwSQ9U7ULnBp4ZKejZ4LWhPHHVGXDey3BcxevbYU6B0gavny5UuBFrSlUFxSgUEAz5niGizRAFGICzgrMwbCLnSsNa73BMBY39j0OS6g2sBbxi4kgsmwMqBFbMPZ4wq4waqK2Dmaw+0SA5VEW8+NAkQRNxbQTmJWmHlckwt6BgZSF4MYh2ed4J70dsoX61jaDcXBh58Rp7Eyia9pIXDqZRDWYrZ292Ae8Jnst/xNHCxQr2gVJNshY04n9rT4DWteW3AbNpnHSgAIMR+V56Lpofuh2HF+/bQ3WC8tgVlCbsWdtFiW1iTG0Yk64otOyt0WdaFVZxYfTizWssqzxwKkF25BzFUVq4oqP2ldno95BuaZZU0PFxiIdzgjyBmh10tvBkHNAZtipQvqTDxzos7uL7HUigApAyAMf7GZJYauhsS0G6Ps1d042NsWK5U2LdjKm1ubEuFkz4aNevXKFbFPADuZf7A92VO4ZgkaAlYxx6p1rQ+u78rVqzE1PaG2W1hAvBfjQ+y7vQ3wrIjWzMD/67/9G6Lu51+uFnmzNf3iAl35MxCg0M8TAMhkPUEDJU7ZZFd+eRAAyAea9JSktGVyyqGYG/h/BAAEdVfzrXRjEmBSBRLkK2J1eVkbCyirqEcEaSxyXld60Emm61AkleSdwbqIEwXBwzHeHI2V50/iaGMlplvD8ej+n+L1q6dxfNJRj+aPPvqZNrz9/V319kHd5dDFPm56cirwh947OI5+tREf/cVfxg//4i/jRBY6CCxRafcYfztBH0z+vw0IDLZTJACg51XGepAl8I03/rP/8WRPwAAAQxsByNHRQayuvIm1ldfRHKnK2q9ZH47Vldfx9MlD2dbhqby5tauK9tXLVxRM8/Xo0cPY3t2MH3xwL876neigEH+4HxurK7G/va1WCyeI9LkbDSYQsIUiYkTuz4V6CQVRlBch4FDzrbLfQRjmLKLdR7CprvYLJsD+7o4sWaDDGfk+UZLDF5s8yQCBIgANwZyQ3LK5EJD4WuyLzAEnkZfCCuE92CxBixmziemZqNZHoz4Kk6EaW7t7XpyMafRV4SexJMA97vSkF4B4iCyXqu7fZc6Iogc6LlvFoUKdhlbkQ4WNiECeQ9IVCSejVKrQQ8iKaNLW2Ky4Rqtbl2pNqeyaeudqC/OEsSIwga7s6kdNnwODwIJD3kA56KGe8/mqtBV7MQJo+VCLZoe3Lqq8F3aUIFTycy8Cev5cHwoIGdITniwAU9hJ5N12QMDqCpCV3lnn/B7/1oGORoIONFevGC8CG54na3+oYu2ATP6U/Et8j82wHftH7Tir1rUfZHKbvW0kwxJbpMpfAMxkSwBQcK9ac+V1BCwE/wSL0kVIlk8BQ3nmtLRwqLnPmNYNaFrjTiCp9p/AAKHKjeAklX8q17YAIpgXjVDP30q1/E2iSlUNpgaJK2PHHF1+u3y+8TOHaGk4p9TSx1f6xEXv58Arz5vXUiXKamCyLEiYeRZGzYtAKqBMofqREDN2BEqiV56SCCAmCOPEKuIOYlxlRUCHwA6Pc9a0fOe7PE/Tz5kb2Ut9ca6kAJer7WJ4KChAP4DPRxx0Mqamx7RvMEyAfGp5KLRkDmzGEk0R5uIC/roz0wpqsLSyzY/vkWAFpshIze0LgxRorpHzA0cGVaiUrNuxwvtwYcCU6qzV7S2Ul8Eir1MFkaRtpK4WAPY8dCDErBh2jyzvCcAF4EzyRSCpfZu+/vaxQCu0FOjv5nOToskcIwhnDfOc0x0iaZQKAwAY5TpSUZWAceB+UJ7ndVSylfh2O6oKuyrqM/fSpQWBKGvv3pm5U0AH7gXqqx08HCADKGlsilgT761zR6JZ9mnnswBYqK7sk7SKgTJ63i6nSnbH4BW989aysLYC+zTj8+rFS1VP+UyYEezhzEnt/7s70cH6lH0O60T6n8cn9Qxg4Ozt7uoMg9mAbZMrbydimnAG+Kykv3hY80oVqMIk8LVTQKByfBbNUdg4sxK5pK2BQIznQEWXiqi0KSoV6a6wVzDmosJHRWvG9E5rjYiFmJZ3tbr6Q7Gk5d5evXoZn33+qe6BxEhzjLaX0Rx/g5tyctG+2RSAwxgy75lrtMdxLwKbS8zFnkD1nP2S73M2E4CS5BmUcIUOMF6JBWKs1ZE42G/H+tpW9E95vgACfV37xBT7HOsWsENmYXr+9Sp7xrgSs/SB51kZHEb8yww37QEK3gEgSZ7NqBk6G4qFuTkFvGR9nJOwGbBOxKYQ0TnuvYuft+jXsAQ4W6hIu+BDct/pwNJxMlIfYQ83u1SsHblpminX7SI02I6paQTgSLbciqgzHQbdIe1nh3H9+nUF5gTcjB9jwD1aTBL9FX62reecbaBZQMt91KJr7tMm8M/2CH2PNhYBerYyzP5t1niCBTxj7t2CuraPU+scYGgf+nZHBRnEjRPYHB+fEhDHfk58Z1DmUGvfLR5ospzFzOxsXL9xTWfS44ePYmtrR8k87BBrFWEvikvEsXqWa/WhWF1b1e9DqWZNqUAQQzpnuT/WA5Z6AtpjOOZxwKg14/XrN/H8xUslNylGvHTjmubv25XlePOadoYTWaUJWyrnjYuIIXtpndcCgf2H5FhCcZz/pf+d58beI1X3s4oAOVeae9orpMtE+yExHWeYYhAzprJaD/Ag4PvwUOuHL8ZCcaWe/ajOaJ6hKv+4w3S7tqLEGanY2qZbTfbop3CtiwEFWBuuaBwFPEjp3fofXAvFMLMXCtAJoEvuU1gYXJfi4yIspzadEiNmjsa9Ma8cq2O/V6674zWl2FTPzyKBckwYccEmAUPuJ51kADAvqvhFi6C46RAzs686/rJAoQoj6AkRh2oPorhgxjOfyZjx+mQsFKxDYy53gcJwyBZOgE3tOcUKVVhKMibKvmdAZUjFRvKQFu4MiNGqfRZHAJjDtjOWtWPRC3DrKDEHheQQW8UxL0wB60LA9iF2BAwV86/XUe8/rX18btoFwmjh92CN3rp5U8+FOQ2oxL2ryIUzBu3mFPv2dtX2yl7CtS5dv6Y98vAIFvC2bUCHhlRYgQEQZ7gkjIrtWvmvf48N4HcAACXpGUzYv52oKvjSpB3sS/9zNf9M4geBgfx3Vv2/mQAb6fFnO2j8dhKc18JkUSAhkSMfqqqe8v3KaexurktUY35uVoH2ERZ97W6MT84IbYfSod7IoszPelFvh0St6lGvDMWXn/x7LD/5Mu5cm4+Nd69iZeVlHB63Y27+Unz4w59GqzUem5tUxl/E2vpqjDZG4vrSUsxOz8SLZy/jzdt3UWmMx8d//Tfxo1/8VRx0mEwsoIsq0J+NbRnTwe8LnPlmR8Q5g2CQPWDq84VabY7fd4EoSdNJyhYAAC0BJ5127GxtxEn7KGYmx2J+ZkpJyetXz+Pxg/vyJ6dSRVJ47+7duHF1SSgsSe36xoYQ359//FP1qrx49igq9Nju78bOxppaLWBMCM1UbzkVOgf1Sh6Ksi7PkcXBocEGgzI0SRMMAZD8bv9M7RTXb96MK5cuxVn/JFZXlkVDp1KWHrkctgynqjmlZ5Cee4LakRH7zfNf0rrZKFmMKZpDwE1wnGInplR2owKDY7gRV6/fjupIM96urpbezn6cdtuici/OL8Tc3HzsHx7H6+WVoiRKcOXKMhsHQbzGg0qmoo0LVVmmPj3FidSe6xNItdsHrXUT3GedG7uDANMoUzRJlbxyAGQivTA3r82G5IHPoZee+QN4QIDioMWACEEO+6QooQQSJQFmrrkyzCZdVWCuqjI0eWkVmMrqXkwq7SDJsDWo8lnMhdfyjEhSQUJVre654ijhmZoZCJmoE+Bm8iSrNW2SJHy9YjPDAWiru0R1ER0kQScw3ds/jO29/ag2bBeZ1TESX5ItBwWg1cemeIupZK9wkm0nU25tynvkvdlcQYCV3JHsSM3eCrrQFmlzYRMnyCfggH7tSBMEPGIEiqz822mtMurLF5WOrBKI8VT6aklY0WlgY8DBgwo3NFP1npe9kXFzpd/vZdtSxDL9nFizAEbpQaw2mtIewtgyfvR+Zq9fNhrx/7KZoRJXGCkkXaL29ly9Zp2YHeSDWkFDsds6OOAQd8WOoB0AwFpDJIvu6RTLUEmGEywzHxxgGDi26nEyAObmp6M11lBgDxtLFb6ifJSWTppbfc9F5j/zjftTQlwblh6AqgD7+0basaAq3uuyPCue07JVAvYp/aTZr8n7iHZcQIeksKt1pmLGU7ZcGOQ23ViCj0MRk1CzsX0sFmSqYFP1V6+l1YbznpTcq3JTlwAX7207NrN90PNgL6N1IHUI1IIguixAgin2Wtcktai5NwlSqVZWBbaqUiTnAlvcpbAWeyxzieCde09gw+CS500KYjJmsKGy2q1AlIRTavMdAT+sM8aNdYHrABVt+iVp3fNaR3ne1EWq9PT+Qx3mZ1epekxNxddffhVPnjzR/fNz2E0uRJzFEQJzWPKNNmN6blZ7HWc05/xXX34h5gDtY7w+g2Ml32NjGm+CSvqrAb/X19bENlMbRapIS/CTNgcSAijygNUdVWqPj45UJUZQDZtPa3qYEUEixOdQ9We8U2OEuS5RMxTHm1jnmhE2PTWt4JCvF8+fie3DPbG+zJRiTzFQytyy9VUBUYsiPxRRgF8CUM6e8/Y2tas4JvJZ0tHazNYgCX6e0r43rsqY16PFPWEAbG3uxcuXb4JtG2CP9UzyNDbR0h5LMEwLhKvgNblg8Pf2zpbmb7IrGFMDgO7n9Xq3yJqSf1gcleEYH5sQ+wlmAKCKz53T2NrYjh1aNYoFLYAD84gCEQXu4zYtPAamSPZ4ZrYchkLLGve/CeotoOb1sre/GUPDvbh993Jcu7aopFJuIhUzWdfW1wQCIOzItUGpv3HjZkxMTsabN2/i2dMneh4kgdzj85cvFZibfYZ1rlto8qzmPRk39vWMPxgT9j72BeYFYAkME9Yh45fWra76mVLO+7OXk7yqos+8g1nDuhIL7ywWFy7H5ORMPHv+QtVEAADOLbWPINwovRUAgNO4dft2/OIXv1BC+etf/3/x6OETjRUggMQgh0kMYY3Rvz8ao2PNOGofqpCDMNnipUsSvyVhJp5L5xwld4dmE1Cdb460Yj4rN/gAACAASURBVH1tU/cH5ZpzD/bBEgDY1EQsv36ldTM2Oi6gdnvDbATJi3PWDKP1BVjkiilAeKrAc87x7LN4xlnMWMLAYfw5q9kneT4ChhSDmFGXqvRi1BR3BcYbQIZ5C5gIAJDAgMF77EANkjO31MpTKO+0T7G2SFKTrZExlBmXKWhozQmegZgYgJOldZLYyJpHtHSYFSaBQwpJzF/OU7GcC52+b5Fd7iXtoJkXarkbYBLr/opoMPs581FaTFTnj9oCnM6F+tRyZ3BKTBDadEqO6PPA7cqOtdsSzVWu0ke/ys4pufeQrwGyU3xI0NFna2m1KAm9ADE5AmXu6ZwiWyXOQYcSw3Ft5KwCpqusxZY+nz1QrUUwbmjt6PdjEmHK1pjs2gGgHBOirYUulgWYdX04XhHX9H2/AJDOcVMLhP2nop581oK0CKq0jAN40/rmWIMvrgvWDC09adfKmCAOiuaP9A1gXlRC62kTlvvhkeIu1uzkNLa5tGOx/xWRbebbccesMkRccShjjQAAfDv55CIKqeMbAimZhH/j78IS0O+URH0QNBhMPr8rkfdN+8Fl5TpRNfeqfxMA8KB6QXCR6d1q9Wh8pqElI9o3FJ3jg3j9/Ekc7u3If701NiHP8P7ZcIxOTEdV/zYdHgBAVFFSaj00I2JDp7149OUn8eXv/zkmRyvR6x7E+tpbJaBXl27Ghx/9XL3wy8uv9YdAfX52Jm7duB6nJ/14cP9RLK+uxcyV6/HX/8vfxY33P4ydQ4JpqlcpgPetrH5AK+HPgIHy0hxL4+L+GqxUJgCQf3/X2OfvMdGNFhZkkQSDuJTAhsSkciYfdTpYXr18Hl99+Xmsvl2J3smxKI03r12N4f5pbLxb0+LlvaDp3fve+wIAnjx+GA02jG5bLIBhVonEP/oCWwii3XNa0SZPwOrgA9XrbcJjHWBUPOjb3kGRm9uu1qMxNh237rwXc1Cfu53Y2d6Mo8N9VX9Jst0DWfqbqYCgwE616RhVUFQ5SWTNGFGvjXplvHFnr6GCPAXLDlqSqnjU6UVjYi4uL92MepM58CY2t9ZVfa4gANZpx91bd9SbDgvkwcNHSi6onkH5VhI+TC/jWRzJkom+PKqVBGFmZsiGsOwkzMtBem9W0bKizvuxhrhO2+cZmU6ENBOpXGf8bG5mRq+lt5QFxeahTbAgxAQLzItEWger+zw/ASGIP6oXlqTYAScJpCu5UMXo+7O9HIdjjiFq6l0lfU6AnOg7OAJISIGY/JmXvIX2CHL4grmga5PK/JA2cpIlrgnwAgApqZy2oaHyQHWsLzbQEOg8z7xroAMLRnk6i8J4qD9cs32ucYZwIPqN5FP2fin6aJ2DpBczl7gmgiKCZg5F29gciuqFngUVbGJ22h0AAKCu6+CArKrkeEjzGHE2HYCwWNSDOCwNDEAARO6geh13bMuXAIXWYqmEMvd4jejOUFLHsEcbUsAFOn/eTxdOKvlZCgBCAU1rMZ4v968K86HF+giSqZhQjc4EnSDOyR1ghJMYI/gc4BbnAtBT1RTAQK0UtFY4YctKNSBKUihTNyXBCAmanUKPb8TlKwsxPT2h4J0+8LV3q+f3qjOlqAlDwYOqyHuSoajKWEVgcUSUc8YoE2xpgaitxEJFCqYAmztdBZ52P/BYJRPHvc2Uolwp5RDn2fMZPPedkrRad8N6Izw/BADZlwCQFdgpcGVt4S5jmjuaBFy/13pFtG1+TqLGGma/l73l6akCfapwVupH4RsAwWBngnJWU7ZbAJOQ15HYOYHHB9mBWrbgsCdrFerzyzkx0IOea4frAIhgnVpDgLaUZQWMyQailYTETJUV9cxboBb6JXNdbTNTU6I5Mof4Sks3+UHjSIB9Y60ely5fkhjn82dP9TlcI5VyknzGXMkkgSy96LCVEJGrDsftm7eUTH/yxz/EowcPz4Ev7ZWllYMqmwKz3klcuXpFwMLK8hutSeYRz4jr4vyissL8Pdg/FsOFxBgtINYL+jOyUVSFLPS7zA2eFwEcTAGYBGKisTdJONLivd5vfLbmXixBQe2v1lOgmieAstmIkx4tGa6A8gzYt3jOjAtABOcz+iGipCOAVtxmVEgogs3M6fTb5nmKcq+9ui8AhgSOoguJtGjjZ8Oxubkbq2/XNRZUw0gsAVC4V8BCVHQB3BDNS0tJ1iE964CQ7FsL8/OahxQUYBHxxRxyVdStZwZ12FebpQpqdwHGChr2wf6RE5lCqyeBxbWHgL/T7cfBIQwDCwHYBBrWlm0UXXsxAKuxHwKAYoVgC3wa45P1uHx1MqanxjR2BvNItirxZuWN1t3S0rUYG59UUs2/aW8keeC1SiyxBOx04ssvv4zXb94UYGdKezrrDRYer/VZaXA97ZAZf/Yc5gHrJinobjXZUNxCWxO/7/3eqvXsITx/HDIODtpx9fJ8XLtyRa0SJOF379yLWq0Rf/zkT6om8tzO40/5VpsVTBECPYGPP/5Y8/LX//hr2VQC3NLPL3V49mWxBRBAo/KNppLbUBDWnJ2bUw++dIxqBtWp6nImAtSz3zKvbDfZLs5JdbWfAXZNTmNd2JR1LvvM9aUbaud5/OBxrL1bK6ANoR796wYAWAdiQihJdc92rimertxbTnpyI7FSutsYeW4+0WGv2fqP8zN77hMAkNZIUagHFHJfuwsh0kOhsi2w1kB8gqNO4A1Ik6Bntd3FHc/h3HMTvLDbiuOyZDUQLxlYzPgEFrSV80lqDADYklXvW4T2ACVwbcm1ovYFWNHFXSVtkHn2rGHWB+NAO4HEP4vYolo1i16T56fFS7X3lpzGhRSLkQt0LKAvZ6xE9EobWcayrM7syVc8fG5NX2yAC1Pd90IcZheTdEHQOA+4dxjU8/iLOTY2rkIabD/YQmLJSC8Eh4VqjE1M6O9D9HYGqv92sjmLbVXYAUSo/FOl7yieEWBcgDr2YuJikn7YRcS2tFnDWKwWDTb2Ps2R4YrOhBs3rjvfKQU73u/pkydaq+hKmG13KrbKHvoSxVFLotwI3MqlzDEr884tE25nou1MLX44nP2X//bnAEAu+nM1/6IaPZjgO15IgakLBsBg8q9pW363zOLzgclJrYC20FouHm4q3xfF+vzl8nd+hgkoFgoydmJNgKFKP6rRj92td/HVn/4Q+7tbQv7mFy7F/KXrMbNwJc5QsKVfo+gYZGWY4JoNjoPiDNGM9mFsrDyP+5/9Jg62VmI4QFvX46xSi2s37sa97/0o+qeVoO8dhWbQ7UsLC3F5cSHevHoTX37+larUt773Qfzlf/7bGJu/HAfHHPCMH4eLhQctDvVNIGAw+c9/JwMgXytbiQEGxvnYDLQVfPt9B59F0nlTSM6BsnuAtVHqgDyNISnMD6uP/s3rVzpoTvtYXXSj0juOg82t6Lc7MVbE2wimL+FvHGfx6uXL6EE3ah/F/s5mkNJSnNAiVfWJnndXzVACp/pkJPhAhymHH3QvwAFofdi2IQZ4ZelmtKYWlHwfHewrga7q+SPC0hUQQACsoJX3RsAH2iLCWkoc69E7K4ryqVZKW0Gh2mSiKupnoflmUi1aEbhBdSxqzTElZPjugro1CTLpByRgr9bj6tVrMTw8Eiurq6LsgGCD+snSiupotRqba+9if3c7GnXsCfGGtXIoi5kgC1cBAlEnIKZ8saBFBaJKIIEXB0Zco6tSXpeDPU8SuikAGgdCUr0JFPK12Y8p5oEq/a6A695JlEbcK8b7oGRs3QhTzO0/a7VxVcGlEQKV2RuQmQeu6BA0d7sXVV5Ri9XXZg0AteMUinS2HUChhgYoVLx8mFoXZCnncaDvl6oW96SKTgkaiboIGNGRYMMG5GP9sIk6YHYF1voCZ7JfIRBgfxGFulAqsxplsTaPP8ACAZDpogYnRbOkN3m4JhSZA1UBfcUtGPTo98+ochluRXhQB3zx8RXwVEQE9TylhWBrVZ4NvwcFjcAKNg6BRUuq5TCLjGjz+mSBAIikVaF0GgBfi7I+95etMCRSzAvGnjFRAqgd1krY2Z8nkbGOqfQEyqPNVhFFu+hBl1o1qtCl959D3Imy27WoAJA8dI6p2NP3D6OMwMwUevmKi0pXxNqkY2BmCcEkc2FsvCk6+qXL8zpc6TVln0rVf0A/fh+UvdfvqopLAClau5xAQi0Jcs/otkX/Y08m0WNcENrjaqCLSivk7ExB6ZbASVD9luYzc9xAqlvXVHUrNptmqbnKztgzXuxz2M25L7ejOaiqctF9YJDMfOi7r7NaVZWb9yX547liwcX7vFtdk5OEFOPlsd2WswhgAb3yjBlglitZtH0YXBDVmufBnUgx21REBV4IhBU7VcYqPeaZo6lNwZmgdh35Wru9wwGtaYeAQgRLzMWVlbeqnrBGtCfVqrK+83ygWuc9hSo4wB6/Ozc/rz2TZ5dFAo+z4w/3/Frpm7lKIMWZAZuFsYL5x/ylosO1jY6Pq0ILGwDLx/fu3JVw5mef/imePn4i0ADggXvgMxkHgAPuHaDsvbt39Z5bmxs6V6ZmsF46kWo69Mpmc0zrf2trV4Ju9BMy9tmeJY2RYgvJPodnO88EZXYqOVS8ZC/aI9k0AJCOG9YYMQuAMWOP456Yp+zrzFvek95oqthO8J24kQhxFpJ037yJcNuQvNzjzG1/opYC6ggcsmiyKsaF4SC18yLOyPcsNkr7RMgCkDV8cHAc71YB4Kmk0ZYyovhKvbwkysxrgfn1mJ6ZEmg3PQtT70gxBWOOPk9r1CrYZibtqUrMPMSujmeRlmKsJbGEijWtYpgijkjCDXOBicL9sE85SKaSR7sJ1Fuq/vSam6Fm6jjbjvyfSlLvJFGU8Ek0RqZjbJzeW4BW9FQoOJnay9hubKxJlZ41yZxGE4FrGW2Oqbr+/e99UMRQz8Swo2jwZvn1OcBFApFsL+Y0QIsBQq9T4gHmJ3ObLwAEquMwYNiHAL94tiQP7AGMVYLABpHOYvk1YMtJ/MXHH8RPPvpIzBeEwZaWros18elnnxtsLIxCtaZUDFgoyaq5HYnCBvPvqy+/1Pxnf6zXzPQSQM/51Mc9pybgR2wxxFn7fm/actkbuEfeh+SfP24BwJ2KFqYjtQOQiHNOo7EAkwOmFvs4e8D01EzcuHYzjg+P44tPvxCQJg0wJaxmwmVswedwziYAkKwy/p9rISFl3TPXoXHr56lfg05Q3aCdaP2Mr0A1CxvzPcAMr03EjM2cySSe/n+S6dwfM0bTmV7awbh3zl4xDQo7gL/NJHDxE/ZasgfM+iTZtANBAgW8TgzmKskeukJm9qgi3yusJcVPrC0n3in2TMyimFf6KdYFUWGsa6ecZLDAaoIpwrphTMUKKMwmxc6aDzC8PHf5wzgzN80s6dqWlbOosOUG40bvu75GuUpIh8TihRwijJn1tZzRwE4xAM4e67a2BFkcF7vACxDG/wO2cn/ELTBeAT4UbxSXOBjitZGG2gVxo1Er40BLBYAba1VADO0nZyTaCMFyNWkpCpDcUVF6fHxUlr9ch/S+RtCnwM65Ws43QGHAWrdq8f7MNYQxObsfPXpkJtn4hPYk7tF6dtadEDOa3KYwGWVh2HQxS0KeRbSb+Ap2lkD+BAAycdClDySUicjkJM2fDyang/n5IACQv3OevA4kpRe/n9U/f+4gyJAaAOdPeOCD9DkmMZjKyEkEDYvEsteO6LXjYHs9Hn/9eay9XVbid/nKtbi8dDsWrt6MUwEAVSWgmpjFT10PJ0WHDvfj9fPHUT09it7haiy/eBD7O2t6WCPNibh67U7cvfehDpSHD+/rwS5eWlAQMTbajAdf348HDx5FszUZ3//Jz+Nnv/qf47TeisM2AAA9nlA5kmvB2hywsxhAzM6fSQnWtcwLWDBom5jDMzjeg8n/4DO7eJ6mNnJ4JtVZz6HQdthTQNWg1NJuIcIqAXD7KA4PtuK0txMvn9yPjdevgw7GiWKFyMYo6jmiRlubsb2xGSft4/PkH+qh7li2Ua42cTiTFHBwK8EuGywbDgJnLM7d/X0pDdPvePP2vWhOzIlmuba2Kt/05gi0QKosoHGu/hMonYCUF5Vo+o2orimJROBRya03GFZW9vEy9019NJeHwyCTbG/EEd3Tqvr7UZgGle122+63ZpPhgZxWYmZmPhrNsTjunMQpAdFIXZ66JKgTrbFo1mvxdvlV7G/j8T0kJoNaAghDRD0dVi8SSCVf6pdtW0wl+6u4h8Hny73kWhwEANIFwCACQMhFcm/qmIMExkbJQsOaGqZuOSFMYIQgE5Rf/V9Vq7/qvkFjS0Cp6l/v1D2tJBRaW+Vwk6+0e2bzAMyKFT17DiDMDDi3jxo4aLSdlD3FojeucirQ4ZrV72t/byWQUhGkwg6F0sKVJAYk0aZJQhF1bz2vl+VWl+A97dgsumcGABUOqnROUpmzEv/CVkxouy1yBJrIRshVAwX3HaP6sE+Gq2eqiJhZ4fUFeGW/8WMFXPlsdV8lY1ewq0OEYBQq2oGAsimComEDRD4MbUWW4ysV8saIEiX+kPSDP2T/H6+DymkwwNeeoAwtGSRXySqRwn0BIHUYFRXcBIsE4h0ZIMh7YF5KWOnUFRfYU/TJou4sSq6o09AaWYquOmbAknsZc15zF3BjhH19UTY66q0760sEa33tnRPwOv7RCC8igLMVnROE2BZi8fKi11ixxqSqxOGLDgAK7ex1VCKlLM38loI9LIW2mVvYCXKoUrkojBkOYVMfzWBSQKjg3RTebAUwqGVnEfYFV56oEli4kr2Jgz6rskqQCz0Q9B9wNSmX1pVwnzlAC1VmXi/HhjjTvsn1EOCwBuWBPYRFotWdGUOJ9mEDWkBDAmEq8Op9HacP1qwIJgpBBWsF6iPzAvFC3iMV0V3dgR3iqr6pshZNlLBdsUciCGQ9vsCPvCjmq1KF2Knol6dK0Knso4yPtopBFX+eKrIEQefaEtbJ4L69j7uSRr89968AiP0fSu/xkVT3b9+5c65NQC8xFmUk6CS3zGcSKweoBK60VBzFz376k7hz+5b+zfqhssz1vHj+Kp4/fylxJSrKCP5BAyWRYd9LEA42BoGvekNrVYmecX3LKyuyVxPjosPaRffFOhPZMpUaLYwDwSFrdmlpSescZXf6PUm8Ll++JKopYLSBGt7zWM9sYWFOAEAC7M4zDAC4v9l/MyeSucLP2At5fmYLmtbPPOHe0FMx6LETK8u2kG2MIPjnxI3nzD0zhiTX7Bu0LfGYFhbnYmpqQi2FFBxgb3lv7dttISox2hgVUMj84H14Lu47trI/r82qInMP4EjCzMy1igGTg6OD2Njc0lyLCtRikiJ0eizY6TYku8WoBY/rFIPOLXacLTCMLl2mdfQkeqdcG0CkBRSZM7RUHBzQxuH5CwthdxfbyHaMjo7Hhx98FB9++COtw+U3b2N19a0q45zlrE80imzrN6T3gr1CiyV7PfdtFfO6mJU3btzQ6//xH/9RIni3bt1SokAbhfch235yffydICXzmh5jwKxf/fKXceP69dhch7FBknASn332ebxZZu+snre+KJlSEthTwpVFB+IRwIhXL1/H0eGxeooZLwGbDVxAjqN7chxjE6MSPcMeEQAAO0rmkdpIWi3tUcQ6gGAktrSRGWxFDwm3gQU5JDx9+ixevgIoAgAflujhRGErTYxNar68ePriXEQx45a0oORclF4RIpapRg8LTUy3hgH+YvHLvQIC7O1y3lngOsFz5qmSS9mlWhPDsRMAQGGDFfZJAmuKJQsA4MKJ2+NE1S86Alo30kbAkcFiyoNgHO9BNZs/CSokuGEQwAxJs1FQh29JnM7nZU9AmhjVYuAxh4tzQBFel5ZSo26thwK4k6Poc7N/v4/+gfWGOFO3JCrXVzuJLQp9HQIqVRW3jolaC4pqP21ZgBzorLDXCXgsjO5kfGdbq6r/EtfkvDSoQYFHL6cFoQuzwppTjm3PtBYl4A1QrZjcn5GuHly7hWN750KtOKyo3UksA+7DDmAAD4ewA9CCkb14XYyuCwtOx20CDtTuYEN2xXflfNWzib4AT/5Y4HsopqfHY2Z2Uvsg185ax7qZ8y+1f2CnAcojgrn6lgJiRwwA78/jcmPjWROnAgBwrWIKnTC/OopX+bmLEm7NJJSYmpqR80jlv/79v39nC0AmmYMAwGAyOZj0D/47E49MMDPwGwQGBkEEFvM3UZqLdoCk5zix+TY4UOwlFLS4bz+RleFKP4b67dh6txwPv/g0drc2YnJ8QgDA2PRiNMZmozk1F0O1phYBkwNhOiFLZSFxjd3jg/jq099HdHdjcrQXG6vPY+XVMwWl9cZEXLlyK+689wOUlOL+/a8UJN25ezsWFuZVOX9w/0E8e/oiRprjceP9D+J7P/pZjE4vRPesGv2ebbGgqicuwlgx4Z2AfbOPP1X/vz3u/yMAIF/7Xc/gYtOhwkBiVOzuiv2EqnoIdMgyyomYK7s+WJT89Y6jcnoQK68ex/Ovv47e4UE0AOdOCP4QpxqJwyNorce2AKTCK0APkIVFYw9PU879jF1pd+XLlCUrrHKoa/GRGElRNaLeQIBvUodtG1/aU3oMh6JeM3uB25LaLhSsQpfkXth0JfKlviwnu/7y0tV4FRQwk2o+14GGq9cKehGKqNhRAjiDzUh9Xg1XUEn6JiamojU2Gadnw1GpjsQUh3prPB4/exaPHz2MUXyaa7ZObB/uRa1yKqYEQYgSPgTcUCItlTTGJpVs3Xs1UB0tVfecP1nFYXw1t/r9c0Voo6PQLoqafwG9fL8GRLKamFR895RfAAsSUDkHsNxjhxgjb8EBxvOkmqyDdI9qvDfKBFGgShEwn9PwChDjzzB9L3UioDPl52f/mdSssReC+SDauhPHpPgpRy6OBaI+D8FE6Kj/H1xB1bVig2hqPweXfadtmUIl0VY76vmSb7sBhRS9gTonQEO9hOTkFt1hXEUbxxZGAjfYJObBbpRYrS3NaswvzJ731PHe0AflLiAXAc819RqW/jo2dVvXXNhrpcAcDCTGjc/kkOAgzMqPEygj9cx9WRiJwgu4Zz/spOoJcClrAvYNtGGSfyxoVKVQJXM4egqWL/r6CS582Bt0yMNHaL0YCdnCNRTNRktsjLdv36nSMzxUV89nYwQVaeYn4leIdboKnmdKBqBKsBuoa7dke8O6SPCDhKXVHNUhSYBCNRG0ngdz+eolAbWix0qJvK8EmKASVgZAAQHNpcUF3aesYXsW4SRBkiCb+qvRZrDNmoENJ3rqKRxgAhDApCgRwUqKdKK8PUxicfmKAEsJwxVGGAkmz4Yvrt9zzOrGomxK16SixDjHGrol+gBKME+sTE6QzT5uj3XYP05I7YbhNiNYAtB9HdxbxZ9z0eJzY9oV1UuM6BSimto7UccH2HJgrL0kKyfD9MEi3mTaPtfJM/N1ev+lV5HrIGFhDNUnOkSAazFFPhOa+sLiolomxN4oTBzvITy3M1Fuk2ZLhZtnqnYkAZmnCgZJkhmTFy9fxMHRccwvLqiHmcSD36UCiZ4Ba+CLzz6Pr7/+2lVjAlTcHorYH8n0Bz/4fty7955ey2cdtknYhpXQ3b//MDY29s2qEbPQ981nZOWL4BcKdvYHA3KMT0zY0m1zS4BDtr7AhOB8ItFWm0qJCRSbdDp2IXr/+wIinj9/JvYKAB+K8FSVtratJk11EMYZz4nYBACMRAF2EZU7A45u8bkowDiIJ9Hkc1ffrSnhTACHwFPtl6LGU8xA3BT2DG4AMMfOVE1On/JMWAAj+BxArGazHrdvXY8bN68JAMOtiX2fs5PxIOCFLj9JuyZV6LOK7nVtbf2c3QRTQu0guMZIx8dgAPs1AKxA7LqdGAAAZDFJz7/sGnGtcVuMfcMdM5zHZFIxx0avq7NwfnE2JqdoH8EqmVY+9F+sYQLlns8yUIK+EOw2KnM8z2rMTM3FT3/6cczNLggo+fff/V5ABtVxtWycdOX17SSJfc1tQOzzrE/mDWuOveMnP/lJvPf+vXj+/Hn80z/9oz6TOQ4LQJVr3IJK1VVCwAWU5I51HrDO+v24fm0pGrWa9H9Y62hVPHjwUPGUdHUKS0fOHGXN8f5ah2rJGFWxDOcN1gnVfyqLqcoOI/ak34nWeFOVztoI7Yg1gdQkmYyTadiwJcKAexH0RKEfazMq6uzh7A+ffPIn3bPs8KpOcPm5rGQBzGChiEXm/Sj3JBI+mDqprZCiasSl5/uKxORgvJi1mHa2jB+nIqBBMiFl61rOR+aMYwgDzecimrhNlGIS6xVwmcmdOjQqWlLkGnBK4XsGAEgyjwXSClyoWdST3xcLpIjYCYSGFaHKN3Grk39b9ZrBQ5zBmaXYWor8jnEZm2zPU2uC6P4NMZj5zAQuUiMhf4dYkD0DMIN5QNJJQSPdlrIVRkzNAgDwbLMIoZY4rGPlXNARtd5MQ8dNaVmoVihak2Q5bj2Z1DZQ0aoIifNz5gI/F1u4VosrS1hqwlxwm0Fq2KRNY8ZFYhlWhgVCALgTr8nBidi4PDv2FNmAqxjoVgqL6e0Xen5hZep6nOpnDsF98R0LjTPGsDtoeTT4Ozc3pT+0Q/GZFDVpj9rZ2xPVn3NgdGxMyf/62vp5CxHjACCWLcrW83HOZEviEFAAEIlmD8/ThUwD5xRZYc3QmlQ0AL6ZbA5WEvNmsqrzHyX++f1M9L8NACQtcvB1mXSJCj7APBgMGj2ImaDl3w6EnJCa3pNIMAJ2rZFqnHUP48n9L+LRV5/F2UlXKvWTM/PRo05dHY0rt+7FcL0ZHazHipo0wUQuJN63ctqNp/c/iyf3P4nm8FGcdndjc33FNgqVZixdux237tyTsucXX3weL1+9jLv37mpjxZf5yeMnsba6EfXmeNTGJmP+2q344c9/Fa3J2ei0UZH09WcC+m0AIMdMh7KE1C4sQM7H+VutA8miyGc4CNrkbwr05AAAIABJREFU7+Rr/IyMFqrCrWqe5wIbAKrqF595QSvne0oqT7FDOovTzkH86bf/Fgeb6zE70VISS0LebR+qGne4txuQkrG3UxVelWQnWllhZ/KS/GuzV8XJfck8E1cXQf24ziElQvJK3kMM0ErcIGytFn3WzWi3EZHh0G6IvYBStXzXpRBP/429zdkYCAgSEBAQlJaYhWHhXht6Bg91CKo6VvolhRTK8mlYopFHeBgrkCg2Mi3siS5HtdaIw+OTaI5PxdLN2zEyNhn3Hz2Ox48fRw8hxWoldjfXot85jOHTk+gc76vdwgmOVZJhGOTBxmZKsuOqAKilUeR8Vn6mFnnjYEpKsF/vft5EOgkUCLgTJBByW/rbUuhG84TKSAHHLuYPypmuCtqycFgCgLbHc+WB6zBaSvXCwiNsyh4j2y9RkdQBoIp/YYYADKpFxH7KFqlx20gGwgKhChpOpRZrReYIz9zzv4CC+n8joPtFeA56KuPGNRE0Q5clSKZKwb0yN5iDXK9tjXwAwYgg0SAhkur+2KgZJGondeKf3KSsrjPuvID/55ARrRBAhsSzORwzCGyWqjBBuujOABpUhgttTn3mVSoNQ9HutvUaBpggjHnC2AOScNjAaDB4cKHdwJj52bo/ThUI0cJQ8O4USV5cKBwwOykwfXJqEjErgJwj0dmSGUPSTKWYxDERe9Yr90Lwy5fXbQpsup/XZwrBKBT4sdjatC8tFbmhqOn79N1KTEkHren/fLnybw90JedD7oWvjVitWiKS42OxvbWtuTQ5MaU+aZ4ZSQYsifnFuZiYHBcziX2aQ5ckjOCHZHNjY10sHpIlqlE4HUDNh55KMA31VEJkVM2ktG9vegeYF/OT55KggMSrimIxQSUVW7y2AUAI3KWNAMuq6r5tQBlBceX8470EneItjaAfbUObm7H6FuE098uLXl7xXsk84nuXL13SXCBxcGtT0V+Q24KZMTCSuDZVDIpLA3usPLpLryP0bePwBqOy71TY8cAZlGCTmBsDoE1WSOzC4TUFqIptqoAo2viKhZMAWCi19aI0L/DZAl2yJtQ5XVF1K/s5uUf2xAQm3GfvfkoU8/n5s2fP4uD4OC7jNX77lgIufgYVGeo51nqff/pZ/MM//EMBVtzzzvUw/1kTMAru3r4ttXIF9bKBCs3Tp0+fx5PHz+PggP3NrW2s4aRzMsYA2Wg1wNRAJK6jcXU7FHskwWjuzdZnIOB377LWUlkH+IUDACAwR8UIGjnPRIJeEkjtxd7+TrGbo3JrrQCu3+109Mp3BchrTxJomA4WWqG6bwAAPhuLNNaGqeEWcWU+ovECY4iBINGF+j8qa7VOvH75plh+IRxrBoB0UIoAIa0K87P0ctPLfqyWP4F4BSQ7OjwSsMAYot7PWJDE01bkvcC+9bQDul2Bdi5rjkDrzzjSLTbYf7ajC+tMXt6sR/b9vqjjWge1qgQa5fJAxVNMLesg6BwdGY7ayGmMT9VjepZklzlmtiKuFHwO16Y5fQjgAnjciiuXl2Jx8UqMj9Hzjh3efvzh959oL+U5IIxIwpeivZx3bvHzelxYnFeFn4CeveOjjz6K2fk50f//9V9/o/XHuKLJoKQYEFB2qmjY2FJZCb3OO7dnaU43RuKkDXty7fx8fLO8LFaentHEuJXOCwDJ+qP1SY4QAmT8s7TWJbGwAKALLOwZiLMO1yoCuq3lVIula1elAeCkbV/0auYLjCq5yYyMxNWrS3H75m2dmYwle++jR48FGnBepxUiADvPD1CjUW9KB8C92m7H4g/3u3BpQdRzz8MhW0ZLJHVLY8R1syc5tjAblueXjElsP1X0IfaSDopFNdl/+H7qwACqaY8T8GfGij6vAKe8NosovIdjzou2TWk1FGee/5+uN22O9Eqy9DwCiEBg35dMLLlwS7KKrKWLLFbPaLpnNJ+m9V80YzKNST+mJZNaP0Ffx2y61Ft1kSzuydw37PuOABCIkD3nXA+AnB7Q0jKZCUS88b73+nU/fs7xzOd0vqlj7S46+zHzNZi4/H2yHMQMo/guOnvkOWJeKnZ4LSdjwXmkQQZ+nhiHV0eC2QYBzIgF1NTzLv5EGYvk01Ac/LOZK6YSI+/wgihsz3xPA6NIdJ1n4a6v7n5p8MpIkvUr1lxLkkZ+hjwjnxufAbBHOZMaEAY/WEtI+YhZNtm0fw2fMe95ygKdO+AzZZNHMTnIU4o3kaYsIbcthr8knwABxEq+B+Ajn0/WuppMVKYvZN2l/a0JCwAilpgSm2ExMA1kZno8ZmYntfaoQ3n2MCMo+iWZ7URXOuezz0CJc74chc35SGPAzAZuCOeKJiU0z0qjyD48rAHOdNYmIELlP/71P3Z4ULkY+d0d4Wt9f26km79fF/LufOjnivaxm611k73U9BfzvhvfoA5fMQHkr3/KFPB7evHdZCPkhxfdWEWAdXa91YjBRj32Nlak/99afS0zQKh3lZ56VPqG49bSW3Hn7QdRHxgumgkj9XaGxCisN3pBomuVePr9l/HZP/yXOD1YjsGGrBNsHlNpxPQ0icRb6lR899238ejxIwWa27dvRb2nV0koZkCtdjXOK70xeftO/PK3/0NMzs6Hpac2A8rPrWO3nPB5r7v3o5jvKDlKE0SXOD+63fnvN1/TCfc1RTwDTrkCv0KhU3f/XF7W3adrg8Zc7MW6LwYbvXF2fBDf/emLqFfa8eH770a9Bwf083j94ll89cU/i9o+PjgQQ2hsz06KczOdfUaY1aQbynFr0FLY/KDBPHixEMqYPrttW9QN0ra/fxBNaPVtm8xMTIyKwn16diygwc3sjjabqOs9Dm5stuxIasxT0VGRAJvShRbQDyLXNPozNqRN3OxcrXsqDThGclca88fvPbW6kr5GPwVpj0ZOMnKuf2gs3vngoxibvh0bu4dyBcZk8mh/Ow6216NWuYrL08M43t+JkSGP1uP9OIxE7Ska/+sEIQuva2DMKPA15TS7T3wWAgJFEl+ZZHJgpWlbrhEnTmYCcG/U6e2O5HMx5zVFL5pRXR6Lh8yGRJp9iH4PpJygdbDP+EIfkh4JaCkAz1I02TLSzffafhhFEKOiV51/Fb+F+gUgUTTpdG/NAADlrOu55YFmYNHsFScrZm0MD4/G2OiEno1HntFxOoj9g91otxkD5K4eXzAAzD6yBpuDEnpVmqEJmJB5JDRtgDoPcuDAJTngEyU1jeSfv8+OsZYYAEfNKLJMTFOLW7oKSraKrALAg/vM56KbLV1zSWK5LopaFY8Ef2bJYzg1OKSiI4vAdDJ2h9ZjMiX34f3olhX6P89WOu5iIgaizv03K8OJFSHCB3g7ztQJd8ctE8ws/HWAFwpgF7wRbRLDGjr3Len/0RFXGFFTa6jzxsEsTV3H1Ei+8P/QYVf+3ywPT0VgnQwMGRA5PqQbfKrXUnGI/IjJB0P9KuC551BwMd3DmT1pqDu72wIG+Lz37t6RpAVDQTTfdFNHR4blAs99phBKAID7mGP2xMZAFiKn5Ov5yHTxKEiJOU+fPomV1XW9hoyISGpLEWaH4F6BlplA+rzLYpQC70odu831Le0fklvWXZfNUal0Z9pzbSS5Wg+Kfe4ccV81+hCtKF0nTWaxjr/esEbQVEmPiOP+AZQlCJC+HGbZOC6ItaVEMbs6ZXaznNRzggPUTLu8c10y3FJyfSW6P+/L5yF5ocODJpLr4Pso4pJ6TJFn3aafvU0Pj0u33RMAspjjs1M8EEdhZFD8T01PxS9/9St1T5EAsB2PDg7js88+k8s/RRTjp5TQllnbMAXeefstvfbY2KjOIY3KqlRjf+8gvvv+h1hdXRfDYX5hXgAu64YChsSdbifTYtCzU7CRoBMfOcs4XwBF+Kyid9b6xApwoWvQmgKH65FGl1G0I8OKl4BBxIAEPSUBqiIBmdT+8Nxu7n9H1806hIqK30x6EgDwca7lGcgzHRy2SSGfUQm3OkhpAmrDXOROir3VHlFLKchhML16icP9iRL+zFkoZNlvMivEvJQ4dX4qdgnXwd7hGkiwk64KXmrX7R4xgrZ3dkpM6BfjivdO5qC9Zq4ny1j77bVn+r+bCMyR5x5T0K4sL+v+MSmD85wzxExHrsex3cAWvj/HAgEmZ4Zjfn5OsSiBZE19OD0TgNlXZza5ixkKsJ3tvVhf39Cz5f9XVlZ1NuFdQjx6s/y60P8BjVjrxTAQp38mPECpvzgXW+XBgwfysfjiiy8Uw2SqODjoMYGa4GKARud2YZ8hreDv2Pea+16puBMriZNZP9xD5AEU5IBvms6UErTicYLMCKadPQ68t7VuJaXwGSygUl4B/H81OpWrOD49LKMoDUIt3V1SocaUnSdPnwk00fi9qMTY2HhMjk/63GpiNLejz5b+RazHZB3J0JSCWwaEDZ2/adzLZ8zuMqMHbXxpmQv3KRmRPsu8r1wcYV5poJT8KHMonh3xBTAZBpDHrVLkXrvbAxrl3iTOJqPKXfVrKZ7MFCn4iqbdIMt1l5uzJAFa52WujXimCeJIWqZ9bimg5ZvZ3DEQwr2whMm+CgKVCssrDX59n2DOEBf5TH5vCnCxttK5X/IkmiQYBFryAPVceU4BhQ1GOP9VnsM6w+i04RGCJ6f4etHgKFR5TTSw2TH5Ew0Nrpdidu7WrJh9e/v72vOcD7DciPuAQmIJY3xIDl7r6cZ+aPOeZsU9MJPS4A3xCoAQ1gQeYANx1fG4UvIyecUc2QsLLzIai+yJ/sHB2Ns/EAOQvS52CQZ6fij6XV4PArcraginV4G8T86bcvQHBNje2tSoeIHTg/0xM4N0aEBxCPACxhq1EEbngABufrg+dZPJEuDcl/hBGLywyTLrg6kE1FDOsZ1Pa60pLnBG+HX4vJX/9H/8YydRmkSj+OY0pcs3ulllJrqRdM6bVP3sPP9L35+F5PXP+4MkBf6nxX8mFbqeH9HirwtaL1wOREa6VFS4nxzuxfMfvovNlVfqqm5trBolHRmPucV7cf+9n+n3S1BlaMhdaow3AvTrRq0nJkb64+Xj7+L3/+X/jZ31ZzEyiEYNWk0ljk9xreyLmdkZHbxv3ryWrnt41LRL+wBAv0R/dhGbh6fRGJuKD//sdzE6dSsAR3E99mcvxXkW4anvL79nfZ60l5vF/U8BgLzveS8TnPmXnou0bypRTH6HCpRwQj6jDEw32QhCX0vx26j1RvP4KNZXAEhqnghQpavbjjcvn8bnf/j7ONnbjlsYE11dxPrymzg/PZbrKAc+AIAWrBgAvUJ+2TzowaDtUryDVKkYUyJRDVGCqlUlwIAsbGpGwqCnQcMns7M2+j/LClxneZNmsZudxOsC2dR6Apg07qULkPcRlDK77T6AAJ3sgM+ma5634vikGU3GbGi+O5piG6lh9HWCAVH0xuzCvZi6fTdqA2PRg0lKbyW2N1Zj+cUTyVaqrbPY3liJ9mVTRYHGW9L5Kuuca1NQQx9GZlRMSZJulIW5i2Cj/RmMuMdQhrlfQkA5/G901PKZZ0LP7TOdrzi2Ssece8+Hf1LPYXQMNBoqkNT5FFJqYO74yK7qBFMF7VIcqIPaNIUyuzU65GTCaSdhAjzPnRXqMYOgsnT+TfOzg7U7dUpiRMU2uCSqYBlJw/tLf395FWPjkzE9NavJBHRkSEYZoXd6dqT1A0ji6Wwu/FNznjpewBC6MXx2I+85YofiX2ilEish4oXxwvdpjGJJSlTgFSBD3U0M6XR/rylk/D2FhCUylmWQVPH5SBAp9hhBqvhdxlDxfVDnADFYsyRkZoCcq1jSniOehgEHOc+KwmvAgoMYpFqTI0ps4tpZiwIXyhz4TJqgysmERomG3akFANxgK6XWXEVkoaLxdzyLlmjSlTI3NyQBQENNkkYotvN4dkkw0fOBaCo7oxPRBWLWw962aSbP4xwH9qaLExWlGofm9QNYCIS0ubUhedCdu0sqCCnSMDeVjnBiLKYnJ9UlYxLJIRplTBYH2DfeF9ax2/jH4JwZChRS3D/9e5mmwWenYwt9n+9F+85868bAoJJ6WBamdAL0XWodcy9vAifZmXGH3503KK+sU+bXc094DiqoGWOFBrTRkKcB70kBSlItHSlrnzFCsCZwxS+gJvvKhpcG/jLpVAdR40gty8mui+55kQ+JlYSzs/w2zGDhPUUbFrWWGO7xiKwZrwt3h+1r0rTBa3+/7hUdRHcRfar5c6HxtGkYEwU819rAYbIcuG5+Hqo7dFUZPKm72JTD9+HRocay3bl7N959710lqE+ePI6VN4yvs3wG1ogKJXTshWHDWEiKrV989GEszs/rc6+ur4mS7m5Rb6yvb6qLP8X415kpAXwUVeQGb731Vly0WgJ+KXLuLN2N/d2DePr0ucAG1itFIvefc5DTeXVlVV129qX2VpEisT+gAlMYYt7IZ5f5J/Gy7FGc1dHXs+ZlWCrGXY8+Q/eM03hPQHAzmyi0HOeQErkIcPwxbZjwlqwQgqRAVRVg1udyVnOtJPl8blN6k2JMwouspk8yJzx6ogX7yHGDrh3Pks8is0jADsbkwiYqYC3PQ4AsUYIivVOVvIx7bh27O18J5lu6WMZJFyCXz7SoOfITAhq4TgBCAHeeO11CzNOgs1vOYJ+B5sVpROUyBoZrMTE1FHO3ZkpRfS6dvwDM6Im5udsxM31LACfXQy5D1591KBZVWfvsjdnZaT239Y01Xbc7pQaJ7QUw7PziAnlTVfePv9s72NfrchYsLdkx/NmzZ7G6vFIKPBdhvB4moDTAiAlcA5+F2ECRTV7EffQ8+aq68JwbgMvIc8gXiJ2cx8QM7oVNYqEtu6MsKvjhsc5TGCDCwcl7BmAKMJ77NCo9HZkokieICTI6LA0yRpnLK6uxiS8B4E3zUvtxdnZO5xHO7MTfZAayF7vmlGXELnsCM1AMfinAKdQAAiQDkXYcsBYmpA357ErvYjuZLpwrotf32pyVtcS+41zkOaUEB8YAa5vCVh1zCngVv9DS8e+xMSVrzgW6Ab1sKGQem80W72nH88zrLRNwoeYcyywG9mW+jhsajsU0R5yHkKvYG8cFr89KyaVKE5V8j9cixtysEQRoy6PA52oCuORvypXLCGk3PoqTvu3LyjnhxgP7jrXFL2IuzwugTU0hTP+QthWzPvniFLYmZ0Uy3IjTk1OT8e6Dd3XOPH/5QiwVyXtgBNWowSzTJNfxPaCA97Wx7u3JMVxAT4/EBSD28/cZVe/DX8OO+NrfZ2eKw5LwYggJUNLo1+QYgMf9g0OD2zJI7JUJ6tjEuN4zQXbOuZvrhfcEpP3g/QcxMz0VW1sb8cd//oNqm9HRoRgaxDTSRTxeF/hanJ2fx8rqWmxv70oCdesWsYTx5ye6jpOcSlGBTXSgnMrAm69DTYNiJMh64e94ngluacpMYQMLALjZRO4W6Whwy6K8Wcy7wMgysejwbzj9/7TQzISXn8skv9tBKu6XiW7d/Nn8M797sbtzmEVcXpu8W52NaI766fFBrC+/ildPf4ir5nGMDNTj9avnusm35udjdn4phsYmojYwLPO2qDBCaCHGxibLqDeSL1gEtRioV+LFD9/GH//hv0r/31cD+SKxjzg582IcnxgVdRPa6DTI0+x0d4OMDo8poW1XarG2exjVgZF476OPNbqu2SRIFFMviTud5eTnzXueyW/+fU4ByH/Xs/gJcHATSMlnlT9//exsCEJHofu++oPBADMzvAaya6dnX4p/K/8iGA6oiYHSwYJQgoZSmPTF8eFuPPr2yzg/3IuRWiUONtdiZ31FkxV6epgtPyB3e4opb+YrdeLYBBw+62trMTw0rG6JNmjzXIt9iK5HhLRnaytrOgTnF2+ra3dyduxOahmZJnMfuk8yu2qo++PXMtVQUg91jekQ0D2go+TReaL5luJDtBppkY2WX4NTvo8GADALQS/UKwCARCc1YvgEXGI+1z+qX7ML9+P9n/9Syffu1kZsLL+My5O9uDjejfU3L+L4YFcgRAIAdOQ4GHlvihR5KpDYlO4G68Rr5Xq38vmsVy4U+7DOjiRPTt9XpneZHu89nR30lKWQGEoT3HJg6coACuLrfQn4FqL/Y1AChc/7tyJ6HkmWDzH8EozG8u9+vWJ+V6gwQsahSnHNdPx1qDHKpy0AgIQ3CxE9Z1G2TI0jwEHd5q1Fu5KbPyZtLgrpSmF0NDo6Lmo4fgDycZCDLMUF4/g4OG3O47hTKNOFYXTzvbP4ud4fFSPD7ItCwzZzwrS/TASSQi9zHI37wnTQaL7337URJQmfi+bilVKBXVMOvUo1pqZmVCgcHtFBbFrjX9Dw7ETwWVgbmZDwjEWdLq64BmtKoV267QCY2YnC+ZhkR2ue0U7FN0XzQSjgCm0unzEdAyUfRfvHGpHGUEwRCiV31aRXPQMQonPNvSfZGhTDiqkA6jDArNBEBU+LAPOS8aX0ubB6zBARF6XErDT0kqQAbWjRhPIMqB8kgwiMzXbUgaEDR/wl2SWJ4N8lC2DcHveaDkibArohGitriuJSFDqdT07UeIYwCkg2SEJ4dqwNzfils46hFxKV3l69184uXdu+GJ+YsHSmsC4oygF3oEOqWNZ4oOI7Ugwds3hGmYNBmZLWdicO9uycbkZCmbZRpBxcE5TKPDvdlfJsar7o7vBsSZbt3O4zV4ZDw8OivGdxmeAQDznZAS6yATDcHWE/ErNMzb6IHYG16L+RzVg+ASiViR/dKgoPYhbFmZlhZypELV/h85hWz3Ud0DVvNlXkE88EisiboCdmpmaUOLHW8XRwB/tKnaTdvR29PgAAe4vuL50Z33No4O54EycpIvgMvOYO0pCBgXgAaDAwoM8K5ZvukEaxdgDyWjE8OhoTsA/6anF0chSHxwcCmN555504PMbQ8CBmZ+ZicnI6NtY25R9w+9Zt3ZOvv/5GgOnM9IwAgTev3yim8P4e4+a1RmHNmQCjAO8ZrpdnYdaJAdDhEczYLEthbcIQQtbCucT5B3i2v7sp4zpJULrmf4OKSawh1u3NvERgrejTzPAG7LOsS+OTS1xHmsHPYjTHa+o8LQW+z9W2mBaMwh0CwCg+IsQbroNznmITgFzjWpGwNC8ESgGMTExOCRgCYG5fdmS2xz3FkAxQjHPDWmaboVpiYiYXBS73451331aRAVWWuJng5/bWVrx59VrAYX8fenk6e9CV5bwSE5MjMXtrKgaHGV1n/wsAiKND2EqMfIQh2onhwdFChfcIQ84tKP8YNVIUSMbUj+EkwJ2LJ4qZZCbyupYMXY+75TVS/gPjifvNHqfbye8wAp49eWl2Ut3NJf4eAIA1nKAs+4tYgGEdTD1P2KiKjYR8anRsXOctppQvX77odt4pqNjTgD2cufIUUf6Ipwxmy25+yJyRAouxto1emVGOjA7G4tK8xp/5LCPuYM55qcIKE1NyGcZoAlKS86HLPtw/0DQTprWok41WmtyFM0OSlZYKzMH+QYEPjI7kGfLvCRKXgTJdQJMzJVlk2SDL85F1QNHFl0EoxlbCoqOYrCp/Yl0nQJNArSQASAfkoO9ins+YUrysqzj7eM3M6zMnEC2+xHbWrb16TOXnS/sfUL6Mz2P/so4FRg+YLcreJ3dRwVe69nmGZiHPz8P8yO4/C9Eyw4r2jICLwvAU8FQo9AY4fI3JuLKxtusDvzef/VLgK7+svW+XQrxHYLPMacu6pLmTXkYASmLpABKcN7Uvlu4uypMHcPboCI8g2BY98g4CBPBn9DWJPVTMonlfWJOAYhpNXEYWAgz5ufleAtrCIIaFIkacWODXjbPCTZc0Gp8a8hxJ8crI8OGRUYFvREjYZawNy35Mxc8mIYxwjGNnZ6ZVJ/7t3/5XAQCMpq9UAB5OtdcnJ6cUzwELN7doRFTi7t17sbR0R3GNhsHR8Uk33+B8AgCQfxHjT3OUJHGhsPrsD+DYnHWLAdKSh//Hv/4Hs75vVA5Kan5CG8/C/2YBmUV9FvQ3i9KbBXxuMtOOrzdA/tzN770uX/ynmwXwzW62khihy9CcrqLOwdc6j7U3L+P54+/jeG8zxocbUWlfymEdZOvdBw9iZHwitnb2RMm+aOEiPRi/+OVvYunOW3rILCi6/JXORWyvLcd3X34emysvo3V2GH11EGkW+lUcnbhzSUcIBJ3Ffe+tezE7N2tH3r19HSCT49MxPjUXW4en0Tc6FR/86rdRqQ3GxTlddBNhir/Tj57Bjwr8G8DAdU/7x2MDf2oG+N88zwLS5GJw0YIgxe+U39+lX+vgv3Ygz39317L8DKG/zSgm6DvoccxHuLhsKqmskmRvrcUAOvHKVWwvv4zt1Vexufo6Dve3de9k2lW0h9xDNgCdEmhfa2vrMT05Jb0kiSPJIYkwBwDXcQil8+hEm3xxaUH3cXN7UwcWDt8EBunCOfhPPeOTpCnn6drFeqA7us7IINQZSwYU0LIw0rQId7Sz4NM9gTWBlr0F8+AyzjEVqjA+BRR0QECECjswHkwnq404Ou/E7NLb8a/+zf8Y41PTsbm2Gs3DnTg72IqVFz/E2utncXGG/tyz0Cm06ARzOHNtzEw+Q9vHPs2RfkVDfhOs4Sk5WF8X2QRHEnUO/8TxvA8Lv6hwJhIVtI+AkfOkOWdnXboqUSsJnlDB7FuAFpkgSAGDF4D0UldmSrBGTKfsKMEmkRQQlQZXfB5NpSij/uTG6nWl7gjastLxk96a0WpClk0F1hipQShY6K8xqTlQAa5OivSa6BApxHqVrMug8JixPyfuIPcY2Ycmy/sZLTWqD3jE/k9JgbrpBVwh4ItCjOYOelmfE2+KRRsM0sEzgg+4wWvrddWpsGZb9DxK0/Jn7jfJnZILUeVI5G3wxrXicI+ZC4cW1HWPzHShneOJeMaZSLBe0wOCZ5Vdaw5xjSuELYJ8pYGXhtFzjLlMjSQ5sNyKtaECtHTiQL2dpDgplcPHPahSAAAgAElEQVT8ZUtJ/00AUrFD9PhePV91ffUMzgUjEk/NSqHovdTf2bTGejePSGvKx4H3VKeakY90HgTaUJz4NUjMkJfk/OMukFl1F5TJCZhUyQAQ7b4SoRzryDlFZ4xpKBhe1WJqcjxGR4djb39bXgKLiwsBrdQSkez800FgPXs0IOPZNDoJqh2gCxKY0pFkzfJLvhnFVND+AUyQsEcDi57Pz30i4Wc9WMdvgyv5fDQGBZpwHaw9SSkKUOkobYYdr826YPoBcY4uOM+G583709mHqs71EbsxMM2ElPd2IuV15bVFS8mgo7SwNa/3a5qraeHQEikUSWqePnseJ6dNdToAfin0ALSJGaxTErSjYzMAWH/selM4z/U9noLiAlEjmI6O9Yz4Xn6JfSFPhyEZiFHI727vqMChu81nlAN569Jj7EZH9P8yt7s4V9KtjtXgkD4X+1OARQE093Z3VYDdu3NHe1BTAFSE1UXbpBBkKwAA8Is1dnx6pFF3d+7e0dkDa21tfUNz1Odmb0snv721E9NT0wK5lpdXNFubrqaMQHmWl37erGnWE3vVRcmIknXAJIECMAKK1tijOqHNW8rDGgBcHx1lhJQ9XfrqvbGzvR5npzCfPCcdPwSeLc9CzI7SoeP9R0fHBDTxb3wG1uXQoFkwPHfOb9bt7MyM7iPJKX+PZEZAsp65pWx0IondDbnVX+cZpnajWbakAFCdJL15cSlpweLSHTVa1DQA0D2hwG+qW7azuy9AkmJtbByTrAFdEy75FKgaK4Yj/vBgLC0taBwvUiASaK6NbjPF48vnLzUdgL1BR594jTYa0HBkjI7cTDQG6spdDg72BT5cXjCBCuf7q1h+sxY9FQoF08SJ4VB1AaIAmt2ddadW3i11fE/6de5Z/oAHUF37NeOtQOM+9lNDzxHQEJAmafG81ssXL2ODUcMa92pKN3GHz6a8u93WvQGYVIF7fBIXSAKY4lCATJgxb7/zrujIyAvIZfmMfLFnzCbjvD0TuE8YgAlLHs5zYiJTerbonK5Sibdjamo8RseGVbDzeQ3aA+wrQun5ADwsLt0Vw4e1joyL8ZDLb97EyRG0e5vE2QPEAAe9Ha6LgpBchBgIK1Tc1jLhC9aa5rpL2ugGEPHmJsjJfdI5Wcb5JUWaz03sAQxmP7hh4nMUk9Y8V7I7T+wWcFaKrpRh8HxU/xRpYYJlyZ7Sniw/mwCAz10D714rzht07888fpl9S/w2dd+5STYSBPxfEUM5N+yNwTVoNGvd02kMXJu9Bo2ePZL5WTbKEsTQ9Ws9MaIZ7wWbtyZDyvmOr4df3CPeN6npZhyaZesRzm68AMISV2zyfS4AgDiLV8/u/o6YLowYxbiZ86K3igzApxtrjHuk/K7XTFW8SlinOQ2AegEwh6I7C2FiOuuOgjo9qlhbaWBJ3gfrFvbRpYAW5+HJwmN9iMEzN6e1lF4SlgOVMYOaaMFY1knFXeIxAODzZ8/0OrALLzRG2WCfzsF2dKeIsE9//vMPNREDds+rV6+VA8n8j0lixT/DTXHLUJRnFOCfnDk9c3i/lE16epglApX/+a//oZOLM18kC/ufFvg3C/3sMmdBn//2U4BAKUhBhpMBkIX9TwGAm0XvzQI2/z5/zw1BAS2OHa/fvox6tR1XFyexs/4m9jZX4vhgW+7qB3vbOoAefPC+CqmNze3Y2t3TrN3xiWkZ+THWj8NmemYqhob6Y2PtdXzzxR9je3Ul6pWOJAGgqiTYLIgT3F2rPXF7blbdbyha6P8BAL76+qt4/fK10OOZqbmYvb0Y24dnMTl/N379u7+MTk9DEoAyYlSjhP57X3mfu/eqFGh5D27+3E+oHD8q7LNDfBNEUcKNiZ0KyX/pGtLTMlNJ/26pc0c/axN4aDEUviGUXg7SKtgIw1dR61zFaF9vnB9uxxYgwNrr2N/diL2dDbEEzpsn2hB0ekDl79+/L9dLfsncqs+jrSjURI8tiYlcfqu96vTAvCCB397d7mqBOET4j+8DkBEdvq8uQxECKAckHREKHjp9+/u7Zb62u8dJK817r87jDf0NCCKdSN3b0i3WHE7Q/QE6iENC9ygiNGKoWo/Laj3OO7W4deed+PjP/yIGRydi5fXrqHXOIy6O49E3n8Xyi8dRYcY5439wam4MxPDouA/xaMcagIE6PmrZd4PSTbDsJqjG9evQK4UaP5aINImm15hfTsUFlLGSlMGqyM4kr2MDGnekoa7xZ49XtN5eSZ3Mw3xw8R8JhuYsa7yK587yxTOgMHCMsMTD11Z14lk6lPxZjv+6SM8rN2vIIyrt9OoiS8V7Ma3DWIouL0U4I92gLtJRoihk71NUUjBQDJGs8plkIjpIF2JUib+THY/jSao53yfApIwpJOCPDLkbTIIPDZppCOqqlYSHdZcHg7pJRfNsBgTP2aPB0vOAQ1ddFDRoyDDK4a6iSx1pryn+nfdlpjeHK++Da3QWYkkNc5fWsgN+jvtIUcSNz64061Xjc4onDMVsjlVLumQhdjiJL663csktB4+mVEhq0KMRTS4MPRlA4BP0tMKGoDC0KeO5KJy8Ro5OJDm027RH75hOe6luq9zze3F6hz7pJBhfBjpkrC3tVzpE57C5kCMYSE4jSxIl6QMvzfgRQEbiU0ZgeioNCb0ZBoAliwu3Y2hoIHZ2N5Vo3bo9VxJZpii4MJeMiQ6LmDoGP9QFLZ4X3EO6tQnCqUArplBiJ5ROSoJKAkNyDnXN0zPcVSlznIvxJYXu/t5h7GzvSp5GMp5dOJ4XBTSJN5R0HNdJkEju+cITgITQvhLH6lKy3ii2Rc8vc67ppvC5WA/IS7h/us8yVLPLsPMFnyemwVaV1NMB5Tk/fPRIDuicwZwTvP44fy5miRSyxAMl4vUcj+W9xvcM9A+oaGA+twzDztBb98tzh+ulG083kX3NmlHXi+KxeaZuInGA66OYo7hi/+KSLECv3dbrLMzPS07B89TopfWNrlEW70diendpSQAAzAHLLPrVwUS3CaOITur9t9+K+cX56O3rjdGx0RgbH42NzU0ZP+JmPj0zp+Ruf2c/Xjx/qT0jLwdMK6E9Q/U8PlXMkjEVfgRizljHyjOjy8ZnJvkk3qJxJj9JBoApuS7+eUYAyGbpeYY6p/jmxhux9oht0mYvLen1Xjx3ksrn5T5CsSchxeyOGIehokG4htY378U95l7KXV4TgKBKR9y+ZZNF4iLsNQAMum0yxRKGbjo20d0AOzIk+8VwT4nV6HQHZCA4qPsp41H01k3M+q5ibX1T40TpKk9MTcSkHLYnBYp+9dVXuk8qNIYGNXaVvXdBMd7TVg4gmi3MhpPT2NrYEgOJfW2TWDMiKEZgyUxMjivX45xYWX4jgDs6THnpi9ZlJdbWNqPW4/G3WSDCTBTToI4vgGN2mrfJ9V8+RD4TeWaM9CMWIw0AlNP6HxqUYSgGennWCwgD3KKjjgFkf3+8efNGM8NNP2dErbuArAvyKSYWsAbEwCvTN7jvaP8BQ+7ev6+1dXB4IJCe6RI5gpCciecMOCUjN9Y743dxRz89NwCpDjsgvj0nmH2OPxMGpxcXLu64Ho2IbZMzmv4N42NoeNTFoBz1K5qM8ObVqzim00lBrC645Qiw0ep67XHlosScdqsjQ01yE4ptADIMnNFEZ/GfrDLikzvkxbC2jILk2rMwVtFE8Y3MQKxEsyqJe9zzlBaphir32cCpz9WsdQQwiNHpPCvP48wnDdIiGXQ3nueW35NABu/RBTWKRMTmy74u9aMKM5McKbv8MImIH1nIs65YTwAYOnNhWJbqmntGnsJ7JdjM96S0j8sHnOLZApjZrJgO9HVOxtry+nYuzD32mWDzapsJ20tGY5Xlao+J5bgaRKc0Y2CUDgMe+xlubmzFxvqOcjfAtYszRnPCkqgIYOMXOStTx/hi/9hcl/zgLFZWVgTUwRjlutxMwn/MuScx72BvX3GU9ZdgMusGeqvjnJ32+eIzEvfZLzxDmpHcR3KSBFB0vzXa0XkJ9Y2ArwuDypw5OWY5Y3syUbj/3A+YavwZjwwxAYvHFe+BFACZguRnZV05duIT5UkJZuM5t0jzyDQQVy79n/7Pf+oIPS7deVMLr8fQebn6K1Gtm8W/E3YnA/nv+f0JBiQAkAvjJpBw8/V/+v03i9wMpCoUu+7CkAAw2sJhvhP1SisqV6dxeritLuq3X30mKnW1YpRKY3/qfaJ8pJnU0OhozM7Nx2WbTVSPhaWFuGw14/HDb+L5k4cBBjzcwGzG3QhQ/SoGGHW7s09PTSkwnYHktNs6GJ48fSIDHFCqvlp/zNxajMtqX8zdeTs++vhfR6UX6pOnADA2POnXN+9F/pnPq+9IMxbVfMU58MYP/Ah46dL4/RzzZxMEyGemTlnR6Gkixg36eL6eZcDXuuRkGniaiKnEACDddrLmm/Mj3DF+th09nXaM9PXG6T4AwIuots+iv68ae1srsfLicbx59UydGDYfnZL5+dtC/bY2t/VZbx6OIISJVJIcM/91anIq+vr7FEzYsAQXus8UNBj/wRJATmAAqiIDHRI/IYdDQ9bfdjqxu8s4G0yxbOBF8ZZBk/fSeKo0R8yNRyeTwhX6LhTgomcV7a/eJ40xBZUOlKuIVrUv6iMTcfe9D+PDX/9WrICtjc3obTfj8mQ3Hn/9Way+ehbVzqWnFxBgGwMaF4Y7KEEkKXFZDCcqmUlBPvOb+1JGOQTvG6YzfB/Pj8OAA47C1CYp7lL4ILL+XLot6as8jopkgiInadKio1E0iaKLLs40bw4IAmSefKwfxxofPAQssyfcKSXRTHYPSRdBV4yAMgJPcUjFtw87JTJFd+xONx3VAY0no1sOvZVDAgCA66d4tLa/ohnn+EmwpuigC6xRh9oGUDnnmuviSxRVuXubapu0WY1Z6mdSgM24SIwoluwj4bE9GutUNJncX7ncliLXxjKm9VP4yGyva7zjTpS8EJhHTQLJaEsh/RS49rggMRUAMtCvbgAJG+8D+s6XDoYyssgIceliqPNP19OoPfeQtUKSx0FtVPmaISR2TF6fIR8lfNmhENgkR213UvMQyo53yjns84CZpnX6nqgR2i/pPGxTQdYS4ECPukuMC0S3hzYYqQDFg8wMAcxqToR8+NmPAZOwNHMSRboU/+yj1pU7Ekpw+ng+OdPeHRFMe+iQ0chamL+lKSN0LEZGhjS6x3o7F2TquDFhhEKM4jI63UJfyZ/GOdnwVPOPm3h8MC6wrfcgpHNvMzY74TLlPV3LSZRuUjLZBAJmOhV1kfd2D+U6zjgugC4nE1B1jyR9wHBs9taMaOnZ1YM6S9HA/WAN8ZXdCBv1eZoEAADAACwBEjTWv/axuiLXJrFmA5gGTKykIBsaGREFG4O8N8srognzXPk+AIDsgtGJ4ZclQJ55zX2ETcNzNrjkSQB8UZwAyiwsLggoQmKwxX1I01Heo8eGrZxRFCLeA5hGUiDANkI3zsjaRvzyF7+IpaVFAZhcB5TLl69ed4tu9gSxZXZ6RvHek0DYXxX5AMBuEANgZDQ++fS38bOf/0wu1cw+h2qO78PrNyvx7XcP5d3x1v23lTgS/1lLgI63Zm8LBJEB1IWTXO4V+4ZfSd3kfXEmZ/9QJKHhtl7c/k38jt47vQF4RvxM+itMTjOOEPnBy+hv1CQXoMCnEIZ9R2HL+7EWiGnosxlXiW4bqQZFpkwNh4ckZZHM4uRYsQlwAVOyeh1jqr6YmhhXtwuQdX9vT9/j7rqvk/XFa3HWQ0mX7KXpvUWLl1jN3gdYaSi+DagoRtp3dd6O1kU7Vtc2BRbIUHN4MEbHh+PWrVmt6W+++Ua5BB10OuAUjbB4rjqtOL040Vi6e3fvSpZB0b+9icSOManOSYj75Hd8Ti567tZczN2+pfX74tkzNRcAAPrqfIa+2Ns7lDfB6YkNCQHMOGOSCcb5mUU/sqIsOIkhadAHC5I48vrNawHU3B+mV8zM4V3Tkl8J18YzI1awFom7rG/GWD59+lR5k88Sm/YmQG5JS7V0c+uK96xdFe7Qzxv9krAgGeG8ByzZ2toUmCIQk3GEsGWvzE6CTXdxcSUDZMYr5lluiRxyDO77oAAA2LI0FYhNAOvEAnkmNQYEQGxt72o/iUWILpx9dnRkZhU05npd0z8kIRLoC6gzINaYfDF6OC+Kp5AKoY7iQpqi5XhG+UhoXGeO8HVip3G4N2THrNt0qPe/WWPuMxWGoPck8SmLXtHzZYxp41blWZK+me3K3/HMssHgPKjk2KrF+H7LNrN24nuSfZBpP9/HtaghQSFdfk6vVUb7JZMJYD1ziuwQq9Yr8j+N08OIszQKeA/lYcp70MRbJib9O0Vob1U/m14K6QvDNZt1Zq6y8wKDw+QTYgldeEIDPmBDrDGYODL5JBafx/llM1ptj8Qll6EgB2Dd3TmI0eGJ6KnU42DvSM+c9QUAxMQKHg7vTx5DHOPM4jMSx3lGvA6yYRglrGPW+NgEZtAV7Sf8M1i7eX5hSkkzk5hD7IHllT4d9gkwcAXLQUawBfTOZ6Z7UPJXzn0D/Mi+Xc9ZKnml85frMVBvoM75tSUfZpEYtBCDtAAsB+wLJKdiThaGbAFbuBabUJpdZTB3qOsH5fe6isr/8n/9oXOzuE4AwA/yx183C/cEAUzFuVEglgopv7dbSP7ESf6/efEbRW5urtyI3BxucFJirH9xh0GJLYVKz1XsbizH8vPvY397JS5OcEh+E9G+lJOznF2hqGI6ha73oqWFRydnaHQsdg+a0by8km7v5OQwDvY2I1oX0VftjXq1VxRyEjcK9n7od+Nj0oCOFYO6rZ1tuVXevX9XD/L16zdxfHisxTo1Ny/jt4GJ2Vi4/34Mj81IAiD9sTxtrNHIr7yfN3/vAgAl0NCwz4X2o+K/BPo0B/zvPRu/l4NW/sqN+6PXk3uIN3K3iPNpYiMeqKkkiXS53ZDW31MOggrzSxP/Wq042t1U8T8x0ojR4b6Iy6N49u1n8ac//qNn4jb6BACQQGD6AepHUBf9DRfsYnBmyYTnSjP6hY0Ig4Eike5AUrtgDvTX+9SF21jfEDLGIczGJgFEZ8br0pE4PcadFKdaGyKBXKepCIFba6bokfPABkzCKMhPjoPgPM4AANTJpntHh4xRhjVJLRhy1qn1x9DkbNx58GHce/cDMU92t7Zif3Ml9jZex8arJwJKatVSgONGWu2Nk+aFDsiu/lrOn+RH7ubelHaoCMsCssyDJ6lNICWdYJUQMDqsHJgcAtmdvNb20omz4SFdZ+mbau7WguRD77yUiaNHyXHvODQ9UsWMiZtr0HZsTkb4ZT0vnTionIzeAx2+LM6lngsunw+ZBxVjPbTJRe9KTOCzukPvEU4uQpClkNBgWoSrtgt0j4eiW1OLBkh4vSb2DkmvOymmRol2rfGEHhfEPeV7OWiRAVAIoK/lXmS8Uhfl4EAHE/eVWMqhRldertckuVWokufqBHMoXVHEFkCFIl9dghvSJ+6pNJPFgwDJCv4CdCBFHesnkXB3mGcmlkLd16zORol73U6/3HtdpPlQPpMchI6PugIysTuTRjcpg+4g+pChyBaTgDVeYgAo9M1YJJoeXViZw7mLnXRC0b7VDfEYSNP+0+XWqHV6CKRZFsAsDABGRpJoAgBQFNAhlfGWTj8DQyQNun9ITuR8zIitcyX2LlTtYyBTNE0QcNIAPT/vPZ9Pjv7BdAOkOFcxPjaiop9nTtJOgqJOgswenfAAACAXIBHrjvHCu4L7UCh4vAfPioKKblYd86Iz67fV7ShSG4GVyGAqAHOmqxLnTs6sTc9nwPeTRDBKEZ1kf2MoBvpNlefeU7A3zzElrKkowogLNoBkNezXXmtXWdeppWQfGZRjRJQTjkxGKKiIiwkOAlLe3N8UDMQIzdKG5g04Nsjkg5YK3zcrqzZXEyDFPbYBJUWHKIuAPnVTXS0XYTa7u0msowSLuCbnBO5sc5YeyyTpSEw+1h8SPNaz5oTr/kOFpunZEnUY8IARbIeH+3oWH3zwfty7c1fXT8cYCZoT04o6SEgAuAauB3lHatb5LHTsD49OBYihUWcc8K3bt2Jjcz3WNzbi+PQ4dvf21XwgadO6L+xFwDz5LAxh6AlNlG4S3doR6ZH9HE+6Bq75PLhvxDMAUIHZI2YhyaCX7unBftePgkRabtxIsyii+vukR11bfSPZE1RVimOS59Q3swfo8kE9ZT398pe/itm5WwLnuTfIpJCUbO3YRwAjPTxUiKF0PwYH+wWeYfbHayGz4LPycxNjMNp6ZCpKbAAMUyf5ylIWmCIkW7dvLwjMAjgCrRkdH7P0hiS51Y7TgxMZ8O3tH6uQZK2d4TFUq8Ti4ryKQyQA3NOcpgJtUbZA6G+v8DKoSkM+NTHlYhYJE+BDpyNWBIAUYxY3tzaV+80vLMh7hfi9vbGh3KJaqcfIMJ+pHocHJ3F6fKb3TOCT6xWwVRptnD88E/ZLyrV4ZuS27D9YkNCG9w/348WLF9qrFCzkOORKMkqbnIzf/OY3mmLB+aDnubYWn3/+WWxu7sXgYL1bGKb8jNeWnKtM+Rkq8kr2TpVcSO7vVxozyGcXmD7YEACAxpnzVSOVZfwY6rbbRb1P9x8PJLqVB4eH+rwAQOPjozE8Ath5Jcqz5WQe6wgzCAYAfhh0NJdX1lSEqTNKbYHrCsbBVy15TbFr5FegfKYe/cP2YWAteG9y7rjjbL19aN/BzHRN48KU+CRz0kszAcViJYctxRXnG7eIM0Tmmvx/yT+URxRKfhbGnPf8O8yIzKGyEaNuM+ddYJhrE+Ts8NtjKI1MPfaV2Jqd/SzeuLaszfLs5TXJtXT+SNrms13FeFlrBoHL/SnndAIAek0o7vIMaNlMUKCRmYLyI2KEZB85n0famr1j40GaPdmMzDWcQEaXBUD+XnIaGReXvIX3GBoZlHfX1PS0Yvnr168VL2FoMa2nCmDUsecAtVR//3Dcnl2Mi+ZVrLxZF+hNTsoep7kCKwr/MOUxNDHOPD6S637w4H2NTH3+7LkAQYAMAALkROwp1htMVfYWsVz7luZIHyM/J9SIcvw+0evJTwfpnEZFMgHpsjuqXc+wYt+TrKPJV2kAaP/hvyEGQEfnlXKVXpgKJ3Eu41k3Y1PGpWYk+Ty5J5MaBDqH2GR4j/EDBmDcENC9F7PbEkqu12P/yAssvVX+Q2b9v/7f/9wxPcY0gSwcsvN8XRxed6G1AEsBmfQOJ3HWgCgxVOHoEX6uF69HAObPZ+KQhe9NgEFoh8wwGK1yqo46D/b2/LyDh5wtOyqu6r0Re9sr8cUffh8768+jr9qKnvZFNE8PlSyngyU0UyPPnvfIQXTn3qIe7svX67HP6BncxmsEH5CuTtQIOW0OMcaDnYty0RgciInpSR3QdAl5+KsrHiVDN4JiAy0ZSU+n0xtjU3Ox9Pb70YxajEzNx+Ld9+KqhXHcZQQNnKKqzwb8T+/5zfvU/bfyYB3Iy8jGNET8CQMgGQY/BQN+Cuj8iALgKFd+GSzIZ55j+CjM6LzxnKro9kT5J8EmvSQpJ5DAEqjF1cV57G9vxkBfJUaHGtFXixjqa8frR1/Gn/7wd+q+kzzfmpvRocj9W1tdE9Ur6SsUH5dooIuzuvXBTpCFovaSMECdG4y9HZK1K3VzWJM4OFtLjfbamlLpTNveEGIxyIyH7rftP1jP/O5OVKJ2RtVUPDN2Q+7P1tjKRBCKkPaRR5WQWCZiLb1bTz0GRidiauFOjExMR2+tP1bevFHXv3m0pykAtUo7BvrdRYcmfdFqx/bungAAvkSZLbotkuUs+LmmZAOouLxywQ7zZWqCWaMDCogkcOqGQmvjUCxrScVHiwPKTrHW+mcx407pxPiYPRjYB+g6a70qRhOh5O/kcI8euIxKIdHTNZa4wd3lz0Y0S7LPgdw89+g3aeF9fZKb6ICj826dE4eIAmox6uPfABxMgWTUiZH6NgZ8VWtbVbAQgGskH57frMK9l6TLRQ2HCddJ54X1lG7qFPUuhpEmWGZAcsb3kfCqoC3dBiUvciXu0WchoUL7mx1T9oYYFkkFrBrA6Grz++wTkOi7aLGFWs4BB2OF2fV8P8k1VFfADmKkAQFAKVgvRwIZMuGUqVbpPGUiqveBnt7TI7NNEig5VZ+eSS/HNST1zyPuwtMZSudDmtpCL+N55Nmh4r/HSRh7MNfk3q4p3qwfTOW0j8q+slNxp9BKrS1P7byKUApV3StT3NmsVy32LswHmCKMysR0jERbaaIOPQ5C6NUCADTFwGuV7gOdPzEhYE8U1/2kQ4oGj65SEgBiRlMdTop/6NxZMPM+XWmHtMtmhji22p04n0FXm6eJFAa0r8okEf4sWiXsEGJIAUcEoAIs9DXU5UUGxTOSE3a7Lc2vKbEAlk7GMUkC3eAaYEMBLNCBq/Vx/2BINbV2eQ0SZ63fUmSzJ7he1g5nLEUjxUqOJJTGtLBV1GEsAKRBEOaRW5tO/GMvAGLQ/ceg7YdHTxTDiJvOAWzeSxI5wPsA8paYrvjbYQ1YM04g4HUNYjrOca9ImtArswb29480Ng/gbnAATwCPJeTaPapK0Vz3gH0P0CxA4IoCox1ThQJP4kYHng+E7p3rwrlfpksAY81m3L9/L8bLpALuP8XexsaWOtbIHmCTcF6trK7KZV7+OJ0Q6wizMoHkXF8BiNLJGRCUuENuQXcXAID4Q27Bc1cRULo66ip2yvjOvj7Feu6JKa52vubP7DdyneHRIlPa2zPttwXr6lQSLpJNS6cAnKta48q9jk/iyZMn2kv/4T/8VUxNTcdXX32tQpPz8+jkUN/79jv3o6+AKetrdNJO5fHDnnn58rn8BjjfKSDJjxinqG5y8fZB6gCjAdZcmvqNjOLkPaqEXMwRJiH0MXlpTgkznXoAgErg9k5sqivvQGdb6xjaNlwAACAASURBVKtK7gL4SmFMB57EG0AMVgZg0MHJQfQ2qmIUwDyAvjsCBR2DRybGXJyLLo90hoYEEg46gWPj4+omoqEn7zs7acboyKQMn/f3j2Nrc1cAAM8rgTqxf5BCFXYi+1mdxrZdyel2ZzcXMJbpFHT8WTeff/GFQADWoxhEhYkCxfne3ftiL7CWORcxTPu7v/s7nfMA1px9FDrs9xzzqKKkNJ3Ij6GHs8anZ2Z1Bm/BLiiTltgfxA+NGKwybWREshRyas43UiNYRxMTU1HrbaiAf/r0mfyaiLG3b8/F7NyMzijuPcaPzl+upL9mrQPEMz6StQCDhyJa8ZMXF022HR05r1ejr2a5BIARrDrAHBgWougjZyyFT9LwiWEwVgAAiEXkhjw7YiwgE28hlpWAVPs7ZV6swh+Nu6ZomNVGnMyGQ8Z14qeA+aLh5nu5X5KEFTq2zqtiWJeAenZ0/X1+X0sAbKqXQH3WYpnnyaSvgPKA92a2GdwmPpNzcO50J+7gtcDUl2JoLe+cMmZQ+bpYDEiay9Sn0lTxBAXydzdQdb4Xo2mBGiWv4wy3IeH16Hh3rZEJyppPn4nXkklph7h3pRF/MKbnbt0SOwjWysbGurwixqfGxdTh83AvWWv4qQ0NjMbO9n4c7B1rjxFTdP5W7W1AzESSw6hVpEp8vf/+B/HJJ5+Ipfnk8WNJgsiBJWHF/6OvT4wBzjqYBmJxquDuCJzAdJzin32Ra8NmtJipwkr06ECxGMs4eTFINXmirn0LYynrK/w7uE7AAwCA/d19PTvyPM47F/wYavqZqpQqf+a5ATbxRRNBZLgyEck5v89V5e8lB6ORwnUQB7jveLjkJIbKf/6bP8oD4Jq+XzLTblf/ep7vTXZAogt0WPzpqfQZLeTiyTfKCBoIR9JoPLKKQ7eYEHTKXPHcWAVZY9P3k2BUq/H8+bN4/MMjBakPPvwwJianu+OEQAkvm0fx5Icv4sWTr6LSOoyBGt4jV9I3TTDqpFLRIcZGpkDhwtjw6M3Ri23v7Mb21q7No8oonU77UgckjpkUDSCLvrdom4pLOTSdPsw0LmJnY0PGbCCqUDrc5apHpdYXfcPjUR8ej839s6gNTsSHv/xtjI/Pxgna4gpzGovBh2es/Yud/Z+a/wlgKYW+zBALIPNj8CC7r9eJdmo0M5ioyC1u8kXO3wVs9KplYxscAtwxLZ353wqAJLk8O5l+gcYWnTzae5570UXJ6AcaS+cqevm8PREDtU7sb2Da+HXs7azH1cVZ1OjMDDSkx1ldXlUSxyals0+HAqAAOhjIJYebdTwU26d6VmgYWafq6IqyZvTV8+6dTOc9kvRFc9V/LIFJDbABLQewpNHZOd8uspr3iZFHKbYd8EwrIzCQfGFCaKovJmMUJ72aK1pjZE3pfOt7z8+iVcz0WPdscl8nDu9HopiSeJM8a6eVQOwDyYdGUsT4uaQy4VaOrpV7QBFEF4OEUqNHYDQI4/BIGfMqjDJ6VJTpfunujZswJlG8Fn9H8m9aXk2JuDpTGJ2VMS85ciaBI1OVLAmAWuWgWeDO4i0BGIk8h99B+blnAHTqQEr3ZARWBwxButDTGfFGF6vRZ3o73X86nSKpS+Nqp3DeP0cXkRBBU+WzpwGYKH7F8I71wxrANZz7kKNx0GASTEkQiXnEaBI69juF19AQkpKKDL0Y+0XiSVGSY7WyyORaSEhYk1Bo1Qkbsk7XtRGIexlPVOuJ4cEh6ycFGEBb7ouJcaO6eQCTrPHvjNmigDYabi2eaYd2lea9VcAVzbxYPpjsnZyJ0krnT93CQqu3ocylOseSjBTwBYAqO+BUUwbNymSNIv+QodMx5kz7uvd0KjF6UsGvaQEGUej0gcJnopGSJXksjIwUI9CmkvSJCfS9J7G2uqF7zjpB3kES6QPQNHPWCR1SaN4uAKFSngcU6HfffVvn0Nb2ZpftkLR51rbcjEtXFe0yYwNJQNEWk3yqK02HBAYSyX12rkTTs0s7YFEWAU5KmWVscISEmFjGz5s14CRUQG120Ks98hMRWNNpd0cA1fsb6mC9fgmd0fPG894RI3SWSQdbFShEJw7mA589gRw+g16XOeckEeW9idlImfg3utL8fihaPfvO3SHirjq9FVNPBaB1rtSdRbsonw3JEABVOxqP9+zZC5tGyVvDSb6S+rq739Yy2kmbZ0gnlnsEuJQNCtMYDZJxv5BzUYjyrGHgHezjawETDfYEwI3nUhsE5+SiCGNahjXv9hDBmMqGXkiaXIjZ72RsfEI/jxcAiSGgJs/z7bffVreJxJB4yvpeXV3TOmTEH5+D50PxgbkwMYC97u5fnzpLsBD5rNIiS5aDzMVTFIgvdHjphgE+YPiEzMEjw9oqTMScaqInbehs5LXxUQAgzPhBzBRVXxN3rHeWpEmMFbpeGPd5agX3Iyce0BXj57h/6P0pUP/qr/4ndb2+/PKrOJV3x5lGdN2evxUff/LrGB0ZjOOT/Xj06KEkJxT9sCv2dnfUvQUsRVaDPAtAIkcN4gFCRxmgXIy8EvN5puxnnQeSAxgw9vSNqicAXbZtAIcUFLnfaVNrZnh0KEbGhsXUQeuPgScNAgp5JcDQm6udWLx7W0ZeayvrYn0gc8Cdm3FdeAIxLnBhYVFGdzR08NvgWin8AUG4n8T7wf4Rdf431skl9wSsaa+0DfhK4gAVnG5VYfRw/7gnnEOD/Q1Pvmi1YnpmOn7zySei+7crlfj62+/i//v7v5dBJoDE/O1b+sU6ZF+yVnl2FNlHx4dy7veIQEz/KP6ZumHPFxn2wihj4g3yMViamvRhc0HWlLTSBaxI6jJnpM+Mut8L/5xT9NwAK4MxO3tL+v+XL1/FysqqzmXW5J07i/od2jeMFAAlYqVN6DzdR2wgeQnZeJO/J2aLnl4KfwOUFwLeBUI0PG6W+0/uwVkGOM4ZRhyWd8E5bDbkWbLaFgMEDwnWD+8LsIR8xGwlU+z5XcUTLu5pjleKWZ6bWUvF36rktqLFS/5lKjdxJJkfzsmqXQAwm3Apt3U+VGJ+6ZZmF91m1EWTX4BZgC/2r5zuAUN0xlVNyS+TgsyE88/ypXxLen+D09kMSWmfGR120k9/pmzS5ijh/Ey6Hs6vwtzKPNRSQUuC9Xc5dpDcWeyXigp6WEF9/eTsLYFEw2PjOmc5l5Ad8Tss7NHxUZ0leBsBZiFr035qhQw6YbpNT85ozPrK8qpeK898YiggADkwMffTTz+NBw8e6D589sfP4vGjR1ofYleUdrt9DHq0F2EnJgAmhkBPNR4/eSLmMM83p9zAAJbheJkOkBMELAUwSE1czXPfk1VgWti3jHMCaRL5FlMuzJotzXjOJUzJaaS1bcxLDJe2ESlvYblEaZLxeWmG0DBIVv5NX55k7rIuAS41UpG1bADA6LS79iX5LEliFhc3i3ojUiQpBHUvsg4AACOqXFH4tUqFKifVQkdwUWManjSPEpNjQuf3V1LPgum4w9g8OY5vv/k6nj97qof5q1//Jm4vMHrB5lkyJDnZi+VX38f5yVZUW0exv7MR1auO5pwOD4/pYf/www9a4CxA6EQUpBRH6PmhNuFoKrqfPjcAwbkCFjcOwKG/H5dKkihrOI1gDWhGJAfp7uZG7G1tRKO3N0aG0IgOS1pwctmJ8041ji8rsX14HqNT8/Hxp38R0zPzcXB0oo4iAECiidyPTKh/9LsKS5f5XbCGR1U8AqxlKlhMfl93viOGfYWFoXrLaF4GHv1YKcT0OskoEMZg8CCTcYEFoHmimfAU4LZbQ+b759m9dKJE5Ra4BF1dLidRITgp8avEUH9vtM724qvP/15+AMMDvVFpNaN5cqSO/M7WtpA/EsZb83T2G7G2uuJuJ2ZBFF79LkD6AFrqfaIWklRDWWMzURCpE1bMO5R8YWIC6ivWgNcjmyGDpRkALsBkgNdyN50NTuCzyy1jUxp6fh4tlGyXir4vTbB4rplQptkMG5PCirV+cHTcDZx+f5t2pHY+0WYSTAUP9N9l7BjXTdLNeub5JFKciB+JOOAD35efX2NbCkUZlgQB1ONdPN4NAID7TJFDwGEPkDDxHiSkkxOTukaNnVK8cAGcwV+PGeMROgc9vToQuM90FgSAyA+h050GkNTidPmHYUOXkKTZnV+YCBSuje58Yh9KNSWxdCqli2fGew2piNFT9i9rV4djAQDooIpBUObj2gDuSoW0jHGgT5UDEvYAhQLbgvsi8xaADQoWujcye0GrZwmGQELApar1jM2zC3VDSD1keKZt4nkGoO2sBdacu8em+HKfKAZvmkTlwcpnEMOBYrMUzMNDgEuYhLnTb+NFGAOmIbqTbE0Zz0dd5tLh4P5RlPCZrGE0nY/wDa1T5nWtlujV+vytMnlgoHSuihGdGBxFq6gJD4X2L1bIBaY/F0oY+LzQTFmbJGF00RSHKIrLgUmxSPdHQGMBB1iXdK9YyxRUfK6hQejXDSH8dIwclzEAaqoTTjGQzBJiF4UqMb1/AD01RXHE2MSoulMkxXQMuc8yQNToI3dOievJGqLI4xcME0mHypxmf96KfSgAKws4ovtd7y0aWhf8Oe9XSRgAgPa05w4btMMbwqPofMCzvhzfSD4wHAUMowCv071vdwSAUJioO3WDvppric9ENwjvAjOfTBNlf3Jf1aGhsFdH2mwNJb/E6LL3iKMHewfupMsBmikKHruEjwL3lITOB1AB6yjIqlCDmQRyqW7b/v6hEjPOT8tV3FmyEeGoCmO+ZLrZaivuEPcE3BVNuymQ0C9d1ACweRqQQRPWl2RETZt+KS6JyeQC4vLiTLKZyclxzUZnT+zv7eq9eOY2AKVLb9POBL61d2HInDjRfO+99wRarG9uqPDHLZ2YqDGoDUsgSMiYc85znJyaFq2bz/Pipbu5PC+c7DlLeJ7EJ/6e98rz+eLS02wA/oaKHAAgkHXG/cT8DlDZE2daku6kwzNnnzpvpXMM2J2fiSfF98tdnbwIwLcAK+pAlskP3HvkD6xHkmgYCpjzwqZcXlmRPn1yipGKCzE03Ijj44N4s/zKWu+hQbEAMFccbDRiZfm15JX9jXqMjhjI4fAwRfkqegt9W14PUKWZKIJ3g2I/Z1QB0BuDes7oeZvHZ5ZJqOBBooXxKhNbKir+z85P5HuB1LPVRg/8Rs+K10PjvrB0S2ykzY3tODw4EpjEde3ub8sQc2FhXowDZDUy9bu80mSJ169eCmwBIKID3jyFBboRZ6cYT17J3+H+vfuKGbwnRSpfd+/eUUxdX9vQNB/OVe7FrbnZGOwf0FrkeTz42c/i9uJiVGu1+OPnf4p/+uMfBQp9/PFv5EciE8qtbdHt1bFsYYwKoOxOP+uZ50i3m/XoQgUPIwAJPEecc1qqBZjn/IYtrCkuxHzyHPbnkEdspvM8+8bg2qUm6dRqDZ0fTGIg7qpILKw3AAPWAl16zC3lU1DtEYuALIczg/xJ5xySUsl0LWsxQ8zNLY9UxsiM7idNCiY4eZ8ZmHSjh+/murjv7D8kv2Ipcyb01opRrHNTxxl3bhMYswwKSZLPWc4hS5ps0Me13fSuoGtrphymtI7zyfQinrPfNbK2sB2J9fyZ814AsoCY4hFQ2HCZeyZDICckAR7x2sRx7pnMM9XQUgh0B15TxdwuVAe/GDHzXGVEXbToNG3EhyrnuIyqi748GWxq1BbZgK/VjRd9VrwbCjvU/izlGSR7sbBkyXgEOOC/Uu/RVAj9uZcmImwFv4dkSIP9muY1NTWhRgNg3Q+PH8nEkWlHNNOQlZJ7MWKdeLG7vR/Lb1a7bvf2rXHDA9YHpqUffviRGlf4rXz91dddDwBR+MuIVdahn4unawGEkNcwlYw8/8XLl3qWxE/yb5hA8iIpHhB407BeJGUCjC9nXPpAZHHGtXGvbMRYV17IWq8UN0L2Hl+WmyIbbiv3ImdXPC+junN6DvGBdIkz7+yM6Qqc7waT7QuQBo5udGJkm4wf5Z7/+W/+UNb5tcZbC6mgUUaCfqxP7xaJdoIrVSfVoovX7uxYUnBAAmkxrcdxgY1RnM2l/P9pFGYNTOcK92s6AMdxuLcTTx8/jK3NdaFdD97/edy5ez966i4yT3BgbZ9H+2I/Lpv78fi7L2TeNzE6FnMzc3F6BtVnT4uJQ5RFpgOyWi36Ls+eJIDJ9fgcw6+ORjHs7e9Kmzg+PolvZwwNj6nwpUAhmBJspXeOqzja247m6VEMohGl61NvRCt64uD0UmPf+oanYnR6IWbm78fCnbejf3A0TjUeinBGEeXRVV2KSZdOw/iWa1DAweHG80ArrkrQmz7vZ35f6gENvNj0KAtNBd0Ec8qDSXBH16FN7O/ngKY4stmbadUcXjzgjY0NBf+BweEYGmJcHfRBzwKWCZoouR11Jni+0qlg7kf39fIkHn7zeXQujuLewkz0tM/ixZOHsb8DMsb85jN1R957790YGBoQk2Nn12wN0aQ7LR0EE2MT1icVmpJ1tS6ouVumTXm8HNdmWqvniqSJlT+7CzTTwQwOGOVkI1m7SsGUKCBBTaOZyoQAvalGr/l9uI+JCicAkMguxdcJDujF3ZYfNYXTRZHRaCf26TKuIkCfyXQqWCpZ4CeIwXvSIZ2apEtqwy9elw0/CSgwNKSEYI1EqMytN3sBVLAqxB4AgK4h99HJw6WYLQQuQATR24svAM8YdkBq+wB6eL0cP8T1smeg/CkWlAIiD8NEqjP5PTw+FjuGe6iiDCo3xf65nWxZ0wRnsQCKtpI1yeMDABCYUaYosEd5nqKhFf0loAOgklyEa4zyhOqNVMjgJfehjUYK81BYQ4yObLsTz7rzum6rcGuIVs3ecOCFBUBcOjw8ic3NHRXYJB5yryU5wn2a+efFfI4EJhkkWcCpM1rMsVywuchUkqM53z6I6aS1r7gn56IjA2iqqECKgvP5GfOvDXZmIWA0ulx7f78M3czmcCKIbppYiN4ZEIAusQCVdkvxDmTeSLmp2fpM6tpd6lnkmlcHpox4RC/NZ9rfIykzoEcSnHvFdHefDxyk6Xzv7hlMhIZcfrkO5An8OwcpcgKSBz0T7QkKdoz6MMo81mHH65I0kmSjf6cbLhNRtMoaq2gTJz4T1wljjc/Gz0pqUrwl9MwKo4L1k6PqiC3sTajOPCOSeF4rEyK6GQncZnxh/ydLg89imiAJixNhkjPog6ypjDd0QfmMFDqcyMRE6OYHe4eexy0JDIZljruAGLrOMrUjDQ9Zy5pQEF7bOqvZT8iomOMtl/yGk9bClgLYwB1dXbki8eJabMbJiK9JvSYgA1RH6RuZ6tEi9tWVmGCIxvhNOpOcxZncaq53v+mzJERpfsj941zhWagTXq8LqDdg4vvPF2uOYo6fnRyf0P1COoY+lJvqZ8WIsNBIUGLE7fm5mJmBsmxTRTrU7gh5tKQp02YLkTvA0MJoFiYG3j687i9+8UsVCUxOANB4+PChWFqMrfVMZjqKjJGyUzoznj/66COtNaYEwWQSKMRUEnUnmUzAOC8zgjwh5UD7U13XwkQgQcTbhutk7CDSCtZgukrDWpKPQs1dLOuJ3dEke3RnyqC1AKiLC1HvoeNyRuZ4OhgAdKTpzlHoQonndTiPyQug0/I8eM3B4X4ZrVZ76GYD8tEg4UwYllTiN7/+le7155/9c+zubGo/Al7yHDVeT0ZkLXWjKWhEl5b3i02FxKg7v+g+Z/6f7i57/LLIJfg7n4kG8kmaZZ431B9vv/uWjAGZa4/Za3YLMUzVGECZ6DU1Q16xvYxbRaN/7/59gQJ4juxs7cThPufpgRiKMrlsEC9rcbh/HBvr21GpOIb+7rd/Hvfvv6V9SKEPi4JY9s6772ifLr9ZjmfPnwnAv7O0EPO3bitOH5azWnR/itmrduzsH8TWzk7cuXMn/vW//lcCVl4+fx5v3ry2k74KKcYkn1ivXiSlNqJ1McDZpLzmithwqjyOmKrRmmV0KwU6z4H1LrabdOumhfOayk3EsHJO5NgP448rrcbc3G0xAfhigoABqEq8fv0qdvds6CxgU32DjtYE5phuoNhQzkC0WcFy0g+bQNP556wWh6sF6Eh31UZs7spy3c1CSw+tWRhiMIEMACB7MHOXz6QzUowtPBEsnSHPSSlanpe8drrmS0pMAVfM8bhmGDR8cY+Uf3U8ApbrAszdPzgozExLrA101rWG3IDwuc5nNEjsPCN9mhKw93V4vjxTrPLfU3Kmol05/DWr0vlmQijiYCvG8RrULex14pEaCspZzRrLek98UJirhRnBy98EALrMvyJtcPPENUyCCW4+RDQG+gQAnF+eiXkDA4u9fda8ELjNlJ1//+//Xdy7f1exY3d/N37/+9/Hdw+/1zNbmF+M4aERAdEAOzWmhOA3sYkB6UGRyNkUVUbPJbYSd9H+E8eQNQJmbuLZUUCXyYmJWFxcVDOEs5d/R+pjCYtlOXzvBqBnvRb37t1TPgq4gHSQ84jzjH2oiUXS4Nuzjr0omZYY7/apUu5eyjcARYFGYqxZLklxzhfyGd7/HLkieV6nHYdH+EsxacDTg8gBlFtWaGZ6DDk7hoZI5tQ842wwiJWoMd3EXn9eAQC+omuNd5aXLjRTHlB0HKVDzEI3spxJs+fZXzvGezUqMGuBXRenGv5QuqxGKbLrzOgmZpRXY7DRE8uvnsXa8ovY2VyJ/d1tHVbTM7fi1u2FGBufEpWHhGJ3e13u/xWKx6ffx8HudiwtLGqkDskHLpAEGRAbkGGKRJAaDigCIpuL5EQBruhmAQCgF/IZBodGo9rTF/OLdxXwdg8OlFzTLuvrqcTVOTNRD2QWNdhvvXGlpx5HZxfRqvRFs12LyVt3460Hv4jZ+XsxNDIRnWqvEFYZMhVtdG4en3upI3WwzALeWbO/hPyVYH/9/AoSWBgdOSc+A5q7xn6mmTx7QV6/hwGgEk1KQStjC5BXKJ/ork6ONEqK5IQOCDN4eSYjoxMxPjHlWa4UaAJX/J48Px0cJbG102knttYYg3cW/dXLaB5uxZPvv4qNtWUFLBJ+kM+fS/oxGV9+/XW8Wl6O8clpBc126yIGQYd7euLo4EAFsTgpSS8uenM+j/Aqdbisk85kO+n9HjFTUVfQ9HDTyX2vPTJGhjEqAsuEgKKA4XOxCcWUKKN1TO0100AIqlDWgvbSlSfYF6fOHCGTjuIqGhizWAz6CCgquspMUtM60fp6j0q7LbO6tkf9MPGCWcwHhzpspAutVAR68bl4vYP9AwNuUOA0asidJFzO08lc+jslCKZm+54bAOC+AZhR0BBICS6KZgXBZ83lPdCc7CM0rKb+KxEthiWJknKNBFaCLwWIRinKZBMX6DMdFDxHJQdlogFB0Og3xYb12tbygxTjDVDGoMkl1+Z3JNl8DpgdwG9M8eBzqoAbGtDhhC7WiQZaOju3JgvGh687mGYcmNkAC4CJDWxnnKChI4MsW6Jj4yIAgExW+Lnu+LjSwb95gEqWwHuUGfBGam0apAKqyixntPqtmBgfVyGWcgDpAUuiII1goQMmE4SDjQScQ8w0S/STzKaFIdWJne1tAxtFjwbTRV3IEcZCoi0vc6zp2EhHiDzAjr92nj8V7ZD/p7Am/YByybrj0HJxIuc+dy6KdCYlNtxffxkMwemX55r3ixFgxC8ACneQGOk6qV8AAy9evNRoH0waAbQAs1gnkoqgGe+hU2TtaxajSq6Kpk9METF90LUPK3bRVeM+klhTJPKL+0C8oJjiOimmDGj73sEC8J+tGdQUgkL1A2Ch061n7ifXNfPRCFN1tgG0YFidOdKju9S56xm/FC5mTdivgQST16PwUOIFSNXvoj89evidc0/dKkaSFQVf0tvZUzBxunImpo+IcWUDVbSH2bFm7Y1PpJcCLvhobc3yQTYHGOYhKXTG+uRQvrm5UZguZgDQ0QG8TV+WTFgoMIlrAADEOifHl4pVgJApIxIDDArz5LTCIdIb5CbZaZHXC+DR2akMyW7dnlXHiQSchceaStkSr5Xdf9aUqKRN8o5ZrZUnT5/pdekq8Z4EGJ4tDv/84iHJA6RMuKAjw+fDPR/JAJ/pxYvnYi6xHgRolmKKhI+Gg0E8dw+JURQ6QwASsCMEgNkfhbjIiLykcxL7YURqvFyZI88NgW6Pzpb52oAK5DtMgtje3CpgtdlDOXVBcS4AkQFU7HR+uG8flGSnKV6wn4oL+/kFyTDA+YXOa1hJ6MthDXz8mz8T1R1zOgCA4SEYHG6eYMSsBgdxII1R5N+BSWu/1tLuHv43h8ULxgAyBoEUYyzS9IVQkSepUssTec6bknguLi7osy+vLMdpE0NMA0hap2EQkCKWe6ciUPu1ogkHd+4sKW6zRlbeMErsUF1DdbKZRtLTiFPG3x0cx/7ekfwI5m8vxKef/E6FI51/dM2PHz/SNb3zjgEA5ANQ9Tmz3rp/L6anJsXGkJEikikmYpw14xD9epFE3L13Lz768OeaAvT1119p+gMNHGLj6DijPKHUExPshcI6TqlN5uF8D7GB/cTPZU5DYc4Zj9k1657xuMQ2M4iQ/OGj4rVKnuRuc5nCVe2N+/feik8//XPJsdgHyBXQ/nNmfPnlF/Hdd9/qPGJcLs+axh3nGMVsdu/F/NJ5kF5kGpKrtSCzYnJ3zmkaUA37G6hBIAd1j5nlc/CZPAGjWaQbnBWWASRji6lTGgVddcw0q9HML89Od7wWeFbYVYBTAoyLz4YYW2WMLNchNmPFjE/ON8koCkNAo2rPcaIfFJOZnyXmsGd43vlemdtnx93ePmY8as0WE1muQ8Z9ouTTrbb8jtgoeUvRpKtGK+Mo3eAInX+M5VS+pYZn2NCvNMCSwU2NlgyAbIL5fthbx3mPpWOa0lBqucyz8vWUW/b1CgRAIt66Oi/gcScur9wg+/DnH8S//bd/GbNz0/H06ZP44ssvakvjogAAIABJREFU9DvrQ279Y+Ma8UhcR6YIcxUJ1cH+ocaBktPz3JF7YCzpPLMiA0OKf+6vvIAkGTn11IaoxN07dwSs0ZTgC+BoeXVVrB3YM8iDBLZqvbbi3QfvxeLSHX1uzF1X15bj22+/UW4DAEDu7xG0mIiWiVKF/ZdxXs8EFqyAM5gZZuGKDVmmAKSEkCkF773/QDnGF198LqPfmelxNeOU93BIkxNIasfz5/zyvfAacR7C9RB3YEiTU/PvNAcr/9v/AwPAc5NvggBy6y60CLlsFopxdv8FAJQ5193583S5RDkjCXfRJ4MiLUh3oTSwgq5dGcmmBJl37pjqI00xcfzqLL758p9iY/k5g6aidXEqtA2jEWZAN/qZtdzQgcY8+ctzHPdb0pGTTg0N4qALra2hhICFDApOl4JCDE2bRqS0vAHpVLjj6pmUBOsjzUDlMOlEX/9w/PLXn8T41IwC897BXqytvI5GD9yAdpwc7guhhL7CZoxqLY7PWtG8qsbE7GIsvvVBjE/fjkovSQPolzXMpqhaa+4N469kYSQjQDhetuPLv9sywG7wSdvPYpWf0+K44fJ/E0TQ8xXtpAA/xfjO5rDmFGG2ZWZKJxqMJ6u2o31+Gge7m/Hs8UOZ+7BGGgNDMTN7O955930BJYzjYRGSuEH3yyDJ62J8CFIlZ+s0Z+tpR+X8MFaefx8brx7HmxePYn93U/RBDzkLaS6X7t6N7354FMvrG/HRn30c8/MLsQP6dnIUR/t7sb21EZVOS/KRNtqrgli6a6zTKnowgkOvXQzQ+Lw896R6gWIyDYDASBGctzzNNVhPbB6SYA4ZgiQJtru3RnllBFKCuoMsXX3TsYU8QsGVMYiyRXU3ElV2dzkNVQp+W6l41jkJGEXGwEB3LBevw3XIKOX4SK87NzerNQyaSCcTAEB68jImqMvoERBkup26+KOjSpDtgO7Rf3wugmU3US0dcI090T6uuFM0Oqq9iykk9xKQINe0CxzmrhvZThqUKH4FEFFReXGhQh9GBc+J7gRSGu4995tuAd8nzwTR5e0cThfJCSUJmRF1kgTAIChdgAOYQckYB3p10XtposIVrrZOAvmso2Mj0ou62DyVxCQNebi37t5zgNmMEcDQQdYGQxiwyfRsl5FXhzqwEwBQMacAb0+JPEATnON3EgQOev6Na0p9I99fqFqeuKDamHvW1P5XB6KnqmcJYCEHbmjahb3Cc+J9WV9G8Q1Uoo+VJrW3rsTWFFB0YsdFD1yKyR7TSylovZWKzl8z5wu6LQ2i30Pd8xZMg34lZe7mo/vODoULYclviq6Z5ImYk+M2uR+8Dp9jZJj7CuhgQEoGoGXtcAawhyamJtXVYq3QjeX98hB2slW6x5j7AfpI0+qCPe/nsQo+Syq4Vr6PfcH+AunnvsmcTeCbDSr5N84mfoaJM9kZEXtCa8uHr2bPi3ZpyrP8HUQJTGqcDkCfB0W2QbGncZFMr+CaOU8llQOEYX3g0XGh70ECpWkOdUbfmclmd2rLR7iPXIskDgCl+AM0+lWoSeZVwAg6/5zLOeoVoAKqOrtKlOxGIxaWljTiD1YPGk2c18fGMOmjO4IEBWDQ0xpIcNL5/9mzZ6J05nxyF3MuwjGiBJjPvZHOxrknPEvZ5pDWeNoM06MI8d4YVuKH7l7Go1ojZtBwLwDzJibHdE6zr9g3sA8sk/GvmwwjgY3SKXuqBUUZjACSzdnZOd1zCiX23sHengAnMzDY20wCoThhFFgogWVd4PWhTmWvadLZXRPDp4DL2qfqzpGb0FEc0B6SUZkSS3e6Bba1uB+erOF4AMvO8c5xhLg+Enfu3Y39A+tpAcROm2diWMgHBrBG46nsJK4iGnftApRq754xC94ALAFAsZ2zaLChGElhmfpy51Vc64X2IywA4nKaA05PI7+AAeQ9DLCkX2U0m2O63bLJUwDe8HcAfLLnBmNeod96fCynJMwdGGd8CUQXg6AjqRHadmLCxtamGBtQ+ynQiPV8DjHTSghQ7LpBA0caIVnV5aVGGAK2kavy+8U5IPOAfscIkBGlAF2LC0uaKMB128TSe46OMFKm7AADSPX3mzHKecs4UM5RzlMAvyPcxQGhmI5zeqafw2yO/chZD3giw8aJsVhaWtD+o3G1traq4jbjPYk+ZwnnFSDUzMy01gT/jukZ8Qd2rTrc5GcC4cl9L7SPbC5p8IifmZudFYWfe08sGh2biL/4N38Zi4t3YnV1Pb755lv5a83MzogRAgPi4cPvdVaODo8IuEGqor1b6gADTchSnftQSGmMK/R8AQ8YGjfEjgJlY3pHyoB8FHr/SgraZUHR4a/Z1b3INtljrC32CXkT8mSaVcQI9i2fyYaHzrMERiq+uHmQ+Xp26QFjkuUpNkIxXksX/jwnEsykOEz6tyRJMp32yMA8hzJPz3xDEj3yRskpfI/EZi2NNTMEfQ9gr1j+Z0CV9+OscWOK870jrwSAGc4AswQ6YuTqPCs5nfLY4jGWDFZew9dZFVvMjEh3ru2H5GI+f+V1ck1qtDQA9TDqvJIkhP3A1A58u5SzjmCseajCf3dvV80YxRiu9QL2X1PrkxxBzRTqkwKAJuOq3a6IGUXdJgkpMtRiOsl6S2d+1g5/lsebfKtaAhrwACFfptHI51hauqO/56zDG4MzGGNAahvuHSaor1691FSUN6+X3bCUMSN51JlNtgu8z0MijsvfRvWJGx86nwAEymSvBDDJsX7285/Hx7/9JPb29+L3v/9bAcjsP54h3mDEBU1hUr3NOoXJyfvDrijM12KYK4C9SIJUw5yeGgBQwm7ZZVmEpM8GANzNcPJpc4EsUj04ngKUQGvzf9zzXdyo41qMykp2pYdJYE6Xcc/69cYl/END7K1ENE/2Y2v1ZXz9p3+Mva3XMTM1HH29EcdypoZpgJs3+sWIw6N9HS4DfbgeshgvZXJAEktCjn5/E61Y88wLWghiKICpu9djbSA3L2ndonxx8NBVJRk+u4yxidn49Se/i1vzS+rEnJ434+WLp3F5chDjI0Oxvbkp8OOjjz6MfmnS6pIABGPfxqZieHw2miBYB8fRpDNGICCJLB3NmwBABoBkBhRIoFsMJ+DivJVndBO8uf6zEsufgAYJMNjqwRIN/0TpPuU3FAAAEIEOKYX19vpKrLx8Gpurr+P4YFsdSArYpTt3Y+nO/ZhfuBMnp+fxZnlVmw9HfpJMFoOcY6Miyru8BAUuSJiEh29svXoUD7/8QxxsvI7eoCA+1+uTPHIAgNK+9c57sba5FTuHx/GrT/885heX4uF338fuzlZcnJ3E/u5WDA3Uo6/XngyYcdSU9PpQEaWVAwcKbhqPUbzosGmrg01Qze4ZQSL1UARUujkELNzI2XiiQ1JcysDGQdbFs4EwNhxBJ1FWZ07pFG4HdUIjG1Xgl4zQbNKkrkRx0WezGj3skZOzTa+M8PG9uEzzWU29qiqxISECUeQwoLNBwOc6Ofhy//H9/FsaolDYkETwPYA2fJ9R7cJGkfGUY4J9A+zjQZJHYsJBQCIo0OrKiXoCB5rhXNy/jX77ftGZyQ6sEnBRMJ2Qpt4YSjdJWfpdqOgpY32IHyRC0PjZz5gAMrKNbgFJEuOpPIvYM5Hp+vBlhJ0D0eue9+Z3F88Deh2AAzrFGA6lmZtkG6JdgspTNBuwYQcNDKDNtVkUSC3zyEUzpCuhTmhbBZQTBoMRSf2zZiyUIPJ3BOec422fAKU5BlfKWqhRqBUZjgpHaRRxuKazBqJtIEraSMbfFRM6SXBkUEUywXhHkup+IewcYO4y2oiM92X9UvizhtAR2/2f+G5zV+swrb3jecpbRPEfqrDne2scWykek3Jp7wFr1ERT7WFNm94vOnitLhMg9iTPgFgHQCefmOIjkkwfigaSdX6RuFIUuRPhz6lkhXiieFCckjWBopiqFV4eDAD+aOM406dJ4rhWEnr+HwZAriEZ5rHOAeeKORT3hELY13KupFwyH1yrU47B/QEsgbZX3luxRjK6YiJUsR7e3hk2OTsnSYUBgmQDx/TjExXDJEBcV3bKOdNYY+yL7OhIjqUpDh6FyBfdPI1HFYvD9EQBUhhQlWSFwgenYvlYtDH6G4ulu3dkOIQGnfOV/TYzi4kYoATjGa3DpCCik4JRGp9TWnlJMzyCNLsl9nYY0BozKGtmnteqcw46vAa2mVZxokLII/7cvaJQ0RqEoYDJGCMiNacZl/bhmJ2dVuFwcLCnGIcciu6ZzbMMXLE2TIh0rsP5x17BX4IJA0gAZcTaZrzYnpkurZbWi9abTLCcK7F+BUR08FswYITfBN/PWhDAVdyhpX0GfAPUEFCGkRcgY6+ekZk5V+piEQYsR+s1MEoRXM6zm6CrEt9CwcVDh9iFXpw1gKRH54wmFaUExx0rjTYrFXHXxKoUZ9wn3i8/A74aYq7cmJqTkiODb8S4ugwBMVytBICEpZgwKCl+01vn5rVLrlVM0FgvO3u7Pqe0t2BEMMu+V6AM1w+bgOvO85Mkje9F3896pQAkYabwoLhgvBjAAO/psZo+I3gmotVDUef+6SwiYT+XDEI09lojTo+bsbW5F+dNcgwbcnJej4yMxezMbJwcnQgQMqiLLMjTh7oFnMg8TKaxHInin/ixuDAf09MzAiWQzbU6IZ8gTDmTRQhtmCaCgMRoy9B0aWlRMRK2wcbmRlc2RsxCjtZo2C0dBsLPfvaBrgufpO+/f2gmFIW+wEDnLNwrx3XnkAIL1RF3Z5yzhntP8TG/sBh/+Rf/TsAMxf/DHx55ekivTQn5fJzFI0PDyl2IJ/jBEHdkBCm2lTuzyVigsOPLlGrXFMQynoVHmLnxkmyrTHPrvZzV9gfhLGGiBABAgpmKE5giIvOFjVatqRB0zm1mJ4AJ+RzPn3vGeZVSTBfbzocsC7PXDp/B/4Z52/X/s3+4fl7TjLPSKFCsupA5Ig++yxa9uG4A3WSPshe4Ft2rAlAZOC9G1TlxhjHX5HyMk6OmKmZ0KuhLXqazqXio4MWmRq/O8evaLNlqhEKu2SwZN0hZE0hBDNC4u2zmtHON9N/RGD2N161GE4ZQi4IfA1QzSs4vz7V2kEaxlnd3d2JtdTn2D3YF/hH/AOq4DzbVBjg3y1A+TDIFdDwiDtsDiDMTE1QX/4DQOqvP3bhRPEJuJTCpLuDD+VFV8eD2/IL27aNHj2TWLRPNwcGYQ6JTqcYOkjCxXqklKjE9O62zjCbzl3/6Sj4XblC4oO7RwrSU2nmuTRLlZyLwy2eXTV0BdgzCOFdrx4P3349Pf/epGo3ffvutro37Qb6BVEGeQAC3veltBpvVNQ/3JadnSWJVZObcD65DOdH//jf/3Em9lYp8+ucFWXJiUhz9S5l4DQC4UqRToOJK9gQ0MG52lEunSGvPGzr9AUzBbsfRsV17mSdeI1mNduxurcSrp9/Fk4d/iu2NVzE7ORJjIwNxfMRcVcyZ6tFbY872lQp4ziqCgxyycWhdXRNVi0UyOj6hjc5DE51bzo92q7RDvI0xeF5JG1FCirMxo0LQnJxdxsTM7fj1bz6NBz/7MKq99Tg+O4knj3+I3e21WJqfjxVYBq1OfPzJ7zTard0BsRuIWv9g1PsHo7fRH5vbu/HyzbLoJKCO7733QIcXiUp2jXQvCxPARYnd/rOTr+KqJIwKWgIArkcs6hnYWMCFWHmW+ff58/qZorv13+VoR3ejlLxRqGi0SjvWll/FD99+Gftbq1GLVgw0eqXjm5q7FQuLS6L9c/9ev17RVAX9fCkOSABB4pXcX17JEInxSgRK9C0APk+//jy+//wfo6d1Em/fW5BZEOgqGxD9KKDO3O2FOEHfU2vEhx//NmZuL8TDHx7r+2roD48PYrC/NypXF7H88nm0oNMVao1mLlesaSL54bNp5mkNCvGFXVBFu6U4vNC6Sid8da4pSuoNjSUi8eWXRiYVKvHuzq4KJ7mwa/O7s8lmTq2XzVLspaACEO1h07p2rctSTHAAZ2CXa3YNGjhBe1BoaB5CvA8HPKZEWeglzZcCXXR9dbmvNCaIPWa3btOueV8YAnQiRKEeH1NngAOWa07zOJINBSndS1zMPZNcHc+ix9WYGBVWZl7QWVJnVLIE7nVD3XzuCQcDtDCZPBU3cB8cdjq3lsg6UBXbgA4EzwKEkGyJNVEKYa7F4xAx9KvF1OS46e1nGO24I55yDhW0FxfqBHl9u/upzjLplF7ThjToRkmq+BleX9ptaeLc4evuWe0Vnilsl2S4GInGWIo1xq5KsFP3A/R5CBaTu4DcJ3eJ7bydUhASfseEpD96soo06ENDSiDkJk93jLUlQ68BJZYknPp/6Yr9//neidxD2VX3EW8Lrr0J+MPh7lm3OVcYLTuHJm7D9tIwkCLjQBICddh5rqVDUdY/AICnFuDE73nl/CwFHJ+TNSm6uFyUoSW6GBNgSHJ+fKTPDuWTgkG0xByRQ3yhY0RHFL0ddHYliDak471yZGWeY1yDwBYVjL7X2WHRnlBB7qQngSkXd9fjNvn+7H4kaEeC4T1r0yPuOQAAXQ60yAnO8TxE5YS+jeO1OhoeWyk2RN2dJjMFLENwLMbHpB2n3Ec03sSikVHFJei2vFaaGPL5DFDZhNCgd84DtpZUk03EfCJOkYB0PLKRxIl7iawKgKvdifW1tdjb2dNZIHPTalVAJDHw+PhcAGZ25NhvxE+SD37RlYdlIfNPeTeQ9BqEZO0nDZ4YxHUQf5CyECNV7Bf2IVRQn3t4FJiSjQO6Ry2ZgUUBg5M75z/r2V0RgJarmJ+/HXNzM3K8Z6ID/ziND0ChR9pRH+DVbB4r4ArdvIIvRDMOcOJH8y2zqFOPBNTYz3xmrBsMxXxfiZO8FvcsDQlzFrZkT0Vjm/RVMaCK34pAfsYQFxNZgEFiFeNsFYNlmAi4wb4yM8przHE0GQ3JOKEQhnGAHwzxAiCPNQ6zI4sb1h/rExYJ50zuFfY1gJ73hMebcp2awiMTVK95r9vSZJFBmV21OVOZEDA7NxVXV7AVAKsGxPDLUWLZ+U0DNWv/LVE5Pj0RcCHjs2Iiy7PG/O/i/+fqTWLj3LYsvc1gNOyCDPadGorSVfOkq9u9TDeV6cwEamh45ok99MQ1tV2oiQf20DMDhg3DgOGCJ54bBRhwFbIyK/O9zNfdq9upoyRK7PueEYxgMML41jqH0jMfhHdFkRF//P85++y99lprty1fG+zv11qnWUAMgzlj93f7gsCYkQ9QwQD/Wd3mh5JXYbIlsyxPNznSHPC28heKdPugmKWH+SG0Ytzjtzc580nkYYLZdBLvHa3D/UMb5UaoW8ge1PtC8282k9EkY+V8v/AQodFyZ/GO/u3w6Fh5IhzR7P8h/XpqYBnQtRQM/4bsdUMRRZznGbJ32A+M5gTcZ6/xfeIi+fCHDx8kxxEDRABsUcxY+18UBJoYgGyLlfDg/mf6t92dbf0uAAX7BpPEz+4/1Od/++69JFi5dvDkDTc+uA8AAOQrrCHYPplxwtrn2jnvxAa4pKvc0u9w7aK5p4lHyHnYx4CRsIJyvpVHzhLXVfRdXsX+3mFiI9lUjf0hALcAu8fGg54YgCQHg0GPz3Qe4O4x6ywzIZUHpQln7nDbYNnAYZLWqhHiPDo3TNhD3p8G2AAVTNe3FCs3dYhBAE35fFE3GE+0NMVI2vZkYqxCLrHkeLdsduppL0x4cqHJezrPoXFj1mYGIJFwK79J3hkGMnyNrH2eveOwm2iOLT4riAnqvAvw4BpLyRDYtSG5AGegJuYk7wneBt8N+Q+0L2P+xg0ZquI19eHDsphZGFQSN5SflYsxUqvZB4RYd9GS0SrxT+cJYGTLIyXxfLhotjWyvQyYVawoBptFZ3CXdUjcIqfl2Y6O1DQli/iawYzVtTU1X4Y0zrajfBEzQEtLzi37S94v1ZGqpOWHB4caHSsvuaT15z1yYZ8biWY9Zp+ElPOmvCHXezLpTc95/sZ8/Om/96fafysrKxpFSNMO9tbO7q79OWRayGfC1wEGiMESzr8sFXMOmadC2GhcR9y/+D9/o0Fn0shkp/hr/fkn5nMJYvPF+wELZUsjyAggNvdwJ80FJ7NZ3S3KG4TkQaYcycFfOo/mRcxOTcbk+GhM1KrRPD+K5aUf4/kPv4+196+i1NuJyfERUfudeAMkuFBGW+ZZxe4g8e87O3sKQnR8KTwUIHrchQap8iYgcSWR4mfKWjT5oNbh2b1SJzJ6inHR6sTw2FR89uBxfPbwkZKu3YP9ePnyuSQEBEZmU/b2VuKLL34ZB4ensbG5KwOX6shojE5MxEC1Gmu4BTOepRtyp/zFLx4rOQKd0biV5Gb8KQBAkFNB/0mR/ykAcD138vr5mFbrosZcgU+L/rzIMtBgPWmeee+HpsREHdorjb3qtluxvPRK5nznx3tR6e3G3Ts34/79z6JIQiSkrVcJ0R9+93vRytBvi6Z61ZEp4PiE516yznDHvXnjppLQo5OD6LbqsfH2Zfz4u19Huacdjx/ei/cflkW5xVSG5YTWh7nA9Yt2lIeqcffx0xibnoufXy3p+S/cmgt8ReonB7G6vBSr794Q4aO324lW0rAqYCZjGgoFuvkVUXs82xlkMDMAWFegpNZfE4Q70U/gqeCoSyJSiqmZGQUnggXGU6B/mHdkSjQJLeMJoQfrmTBzWtpBO3ra0KVzbahGUHX3zEmlu5Du9kDvZd+gHeVnCNBKFPbdGTGamA3wjNSiCycZ4L0z6kkSkpMs1gUAAIefizOPZ8qj4gjqBObrpIyDQOZWlyqeOJwBDYRW0p1qmiaaaZ10fTOlVvcwMTFEH0+daT5npqVLk6lC3Ik7CR8UW4IYST9rFgMYCh6PinKckXMzun2BD50Y6AegoLMJrdZgS04eSIiJWRxsKnAZvVU3UEGsyiZpyADGxnGqZyzSgRKmbLCTTQk/alChWUMpL8TBPgk2Bmz97k51zIY6S90NnlEGLjIdNHdAKBr57OjQ+OIZ41zL57YLss0zOfTdiXZnGskKlFtJH0DN+3zAUYyhFaOo4j5bT2ipgwrK5AqtdQqjBXMdGRb6AZAwKlFAe5mo64BnPDuACgp2JTkqVI022wDNRjYU/4y0pEOdacpct9gN9XPFY8wL6awSG0aGR6UhBaxjrUOXBtxjjQ1VAQcoHG3cCYCrsXs4k8AgU9JSEUBhTw/TmXk/FTDp4HVstzGtHPCTyZGN6+gKUTxbqpNBAPswmNqf94reMwGoiqlJBqFkiqRxcFAAEtQ96LROBh3LJS1ifTcuIuRSbYq69ml/WaAoawLjPY05vSIhYt9fKA5dcSwVioqxpYodh9WdIbtKn4drzbIPYgBAC9RvFVUU+IBZMrVi3JbH4pKsyBMBbxYc4UuMVWvEGVM5MFVM7AiSV34GOdfxkTuwAOlQOEn4uR7uE/cMHx4lu7B4RDcNa9sTQwGg3eaHNiAk5tIFtamdk1M6RVl2Q/LJviDmAbpOTbiwcad1KHa2d+Ldu2UVYbw3hQadHmjPdIlhBOVZy8yvBwDI1PYMABDjBcpojXikKn4tnF2a8NFs6TNYd0y8cw5hRs1VGjnrjpu08sk/RvnSJ9NWFNsrTIBInUeNZzI7wF0372kKOBV07ba6pxRsedQj9/XaIPbqY9GiwkFFh8cueo/QHaTLehGDVY+mpVOtAiEBsKxD4tLY+JiYGipIAMw+AQDyexJz7L2Sxk32eQ/lrqz3KOcPIxXLMTFRw54viqWeGB4elJmdpE5iixgUFWht+EWSLeIN6+mYGMfaTwwhYgemYO0ukj1GJOL1Max9BUBCU4XpE5zV6gwKDABgK+nsxfuEdUfM5zpYv1l6AnMLQJfnTwFCPMXgUNp34TLkmpU4P23GyTEA+qcsHoBUwAKjdtnXgs8DhZ7kPReBgBZMuuI+Aszw3JmYwD3ZwYMF9iWg6NWVzxKNm00eU4mhy7MAZGQtkk+xXjgXANG4b3T5MTn78ssvtUdYt+RVGmt5AP2ffXmlfQC4QSyHrcIfyyGuZGCJ+dmdOwuKE8xSf/36tZkT+I6M1GJsbEIApZhJpbLOMOK31LCc95/40ED/p5GH3CEb+XHvAXnY80h3uYd0O8ntPMaYM4tOtfMo5HnKbf7I/d9UefZG7oByHtuvx8akgCjkCzorewqie1MrsD94L0/v8Khh7dteus2Vjw5pKszMlMqyGTMAnWfze7kLzh7MRWUG5DJTwKw3xgPapJprghFFnMs5IK/Jz/Nss3dRZn5ynXnPGMB2PZTPdOUZibFpA3afBy7eONstbdQ0NuSLqdMuGrrYq+QzbpjlhlSWKeR8T03GNHaRHIEzT4y45MnDa/XBzkTC1EcMIo+29wGMGtbtyGhNv4d56fn5qfYD56PPzTON/56YnBDbTXLaBFgKiA5yIXsvISum4XJ61ojDg2PBThTEOpvQ2KeiFVkSaw6wgvuNuertW7f0jJFHAULRVBsdG4uBoSHtIUa95hoMAID4xBqhWYVUSpK7C5qG9iXIVP5s1mcZpmtjvnTeqzi3P5h+vtd5AOuTz8+9VnOi3YqFhQWxqbkuX+OB1i0siZnZGd1vmqvEC64DIIQzSzlpMofPAHReh/lM6vlv/uWvu7xp7jS4G2GzjEyTzQUpF58RWC6cmwbtlpEoOCxS1IkKnCYHQE/iw/FafDgvVJtIQDXCfff1q+exsboSgwOVmJ2eiJmJWowMlcUC+OHb38TO5ofotBpycR6SrtWJrPRJ6m5B10XrlrRwYYQadFLj3mRiRWewX4uc68y0WdHr+srqeOREXcBEA1o0KDlOukPRNzAcpcpgDI9OqPt/eHysAA1ShWYaDcvh4Wn09VXj8eMvYn//JL599lMcnpxGpX8wHj99Kv369u5evF9ZUQIxPTMbT558rsB0vQhSEcf9VocuLZi8KQ2qGIXj2YiyARKRAAAgAElEQVQ+kuWjfD8hS9rsqfOfXycnnxnBzAiN1ocooanwyu9LYKIrTrCATn2yH29fPY/97Y1oXZzH4p1bsXBnMepobYq9MTc1GW9fv4ofvvs2uYcPRIOued9QzN64FTNzN9XBhbY5Nz0TkxNjevYrH95EdaAUPRdn8e7lzzE63K8xN6/eLMXK6loMDlSjNlJTlw8k/5hZl4VijM/diPJQLY7rrVj87DMBEp3Li/jx2e9i5d0SnJ+o4kzdOI9znvllS10g0GSC7ubWpp4vCRjrRS7HOhTQ7ljfbtp3Kpagdcr4iHVMd4AiaChm5+ZV9NhwzEYt2XQva6Mw8KCANDDGyDgDJioKUlHBs84d+fy8XRiEumjS4V00pUGFZu3irE/UpnzQOOg7kaZowghQnYdGXdRT1jQ/w2FD0sN7WqLgzjA/S/Ah2RQNKbmgqwBNnWqStZzIQ/0HBMjgHokie0vULLq1qUjK182657VA7elICVXPbBeBVcmtvuD53XxOuot8ViUk7SvpsEiGMuuFVUuB6w4IFDC6155U4S7+gJ4jyQKJr4wOGXmFGSCzmcMJJHteLupJKqBnX/KBCmXY/gPWwJFQEy8Bd0gQRmujOqAIuiQcaEHZutBzMYYhISFekHzxHkK2k7uwiwKj7ELXEyWVZARKGgBAphiLfidX/xQHeN4AJjI9NIUMOQTdNb7XajZSkuW55qwr1qa6pYmCWCg4kcBR28WS6cbcD3WMRhmVRkzFZLKuAwmTOICv3OHEL4CiimdqSjeHLABBRdo2MTagLqtL4S4hz03GPA2vaWhrFHAk6jg3c63MPweIIylmzJyXimUarC3OkC5aegx/CiRRQ6IXSu7F66dRfZlNoYS+WPYYu+tY+fFQzgVd9sIRCCAaqAuyvF9yZ4+OET8D88eAiZkx6p4gJWL29cmxXi5/bkkAGImr2ctX15K5PJ6PgA44qXhw0byej02CA1CJaSjdDbqT6nwDCor9kSVApuiyHvjcGIWxLoh97FX2AACSWABaN6HZ3K00jUQFHHTT/r44v7jQsyGp8Fxua3KR8pDyMoLxouH57RrxlLSOxqvNKgH8JTHi3pIckhRRHOj65ErO9w1acw+QL5FDSCLQT0fOwAh7S9M/0mg/1jH7b2piWoVfPuMBBd68eSMa9cLtOzIA1pkzN6dnAkjIe8tkCZADR/y0NtXZUhPEvh0wd0j4tnZ2BASg4wf0ogGAuzcFMsms2TyDipHcX4pq8pGc6FHsfMyhcG/2iCYzB5y8qthOrCZPK7IXggvymum/7XbsbG+rYcD+MrvA69++Gy44DB4YGJDkLems3YVriDIOIELc21hb13WwNhwHG4qLHodnbay8bv6osAHs9ZhVGAqZupoNS3MxlEeQYqra18+9xryNc7MU42PDLgx7nM9xZvCePCR5dyB/KJcE1iKh4bMBQKED5t4Sp5hEQMHJHuOZIlliCodG1DUvo3UBTR32IPvwTECcQQAXNwAM3BvOD/xjuN92gnchS6eP+0+HHdd54glrGqZuIUrRasLA42z1fTPIZzd74j4gRU64+X93UV0osj9kRD0wqDM7A/CYrOLVsH94GGPjEzI1Pas3Yn1jU7GXGJOZGmLc5Q5tyhWzBNAa/ysV1Q8fPlCXFWOzDysrysfxOqEI44xk3daGR8RGevvmrUDQ2gjNg5aeyT/5J3+mEZZcN5MHGKn9ZmlJ62RqejrGJiZicGhY0s6p6VmxIMiH/v7v/05sAa4ZhlpuRLEfARrV9ZakoCxttI1KbTJIocO1k1PR8c2mtj6XzWYzY8pMrUxh53XZG8QLJoEAxtvo1TFfDvgDnqLBawI+UxMQs9lz9gHwmF5AHDUbk0yZ12VvcZ6prpFvhhkAxHfF/QTwu+A2FfvTbj7/bfax5ai22yTHS/KtJIVwl9+vLSAvTTThfcSUTBLMTPF3/DconSd5aJIMTD3G6+r+f2LgqGkAloRyHzHqNUvSgLpkQld4dX06QtvPR+cp4AabNAFu8jUoY2yePTRgnzFlg/tVDxiE5HeMVoapSQ4uwLc6pM+HvJt4wrrl+xT/5MzsB77HWWugG5AVwJ1cFb8kzFF5DoBbjL88j73dg6g3LOUjVweEzU0Ty197o0bOmBpAPDeD1ja65N8xTaVWwAeOtYz/CPfQQKRrWrFVBRJ3xBLhGon9gAN5PHYKCskA3HkX7ws4wznI89E5UPa0CfYEjAnuseRiyCkT41JgbDrrYYWwXgHmaJwBYpF7UQvv7x/KlF0SZRrlicmWGyHOZVJz/7/+l7/uevG4uDdibQ+A3LXIBb1BlOT+DwrdV4lG/UTjXXDv/+qrr2JqckoL/viUA5KuWY8QQh0mUBdBZQhWHWgnPfH6xU/xm3/4O42zGh+txvBQJQbKhTg/2YudrbVoN+vSn/PApiYmtPmhLSEdAAn0QYhRCAUH4xMwLPEcUOvvcJ/3CDOQbTpKdD1IoqGVAmCwqZQYcqOSA+/BAb4BzajWRjUFIAoVdWtBk9FggkwTRBi9NTs7Gyen9ejrH4zFxQextr4Vf/j2h2i2O1Ebn4onX3wZv3j8NM4vmrH09p3G/01MTmk8RU7cckGTi/yPhbu137mrnLux3GMWtedieuMKiRSd1oWsaDqJzZEBgPy6OUBx4NosEKg2/TdmHhA36PZdXcbwYF8U4yrev12Klfdv47J1oQSiWyjEwclZzM7MxvzUeGx8eBevn/+koE93qqdYid6+wVj87FHMMkEBamW7HdXB/rg4P4vv/vCPsbm+HN3LRuCYcFk/jYnxmrrQ71dXY3fvQIUVxi4eG1OWJi7QeY3UIsoDMTwxG9/8yZ/GaK0qT4a/+7f/Js6PD+Pxg3vR19sTH96+ibPjo+gvl+PJ41/ExNSEEgZG8JBYZKQNZBu9jlBROhsJJbVeljno0I9BWTGigs7N3sdRvhojtVG54LN5QekY+UMiwWbngCPpIgiqcE6acyegTrCMwlv7TwDKGzXTwmT21MoauUQ3S0WFtdbJAKdS1j4hgZSBTYU95w4xyKZMP3p6FFDpvBK93Y2zMZzRSeum1bnXZAAfOHlEJdfxqWO3QUD2kacqcP0uBJQG6vsUlsxstibJVFEoVfk9ZYhS8GiznChzTVDESIzZ4wQ3Dl66M1AT80FHV4sE2VpCmAjo0S507Xned9ZgckUwBUQxlo6qpc+SgRbuozrcKhRIfE9FD/UIwY90OEswCqaea1Sa57XLPOkMJ2E7CoPEUjCwDmAAyDgxdQkc7IevpRjuPtev9X1QvgAARAs+h/GQQAIVVolFkMATe7QYBNDYQqgwKjTdLVUhntyx8Ysg+BMLM22UdQewImM9xX93qxnVlxkhHI6NJh3Bhp2nkzP70eGRikyuHdScYozPwmEI0IXG2K7UTioyq4XDU5S6kzMVWWgxKYbQa2KwxVmD4Q3AL88Ll3Gc/A2cJTq7vElMawTIBPwgpltDr3Cm52jAyntXrgXyqfnoR5PXnIBAaXENsrIeAd/y+Eh15Rt4f7iLl3XdAAA8EzTsudAnCeN+IY3gsMlrTMm/zWiux7fSoRbtT0wLXJKTDjRJqPy7ZmkgoUJ3y9kqbwlG2SUKuJkiBiB4Tpr524IyOaA5yLwH18+eJZHmfADQo7jH/TuzIS47V1FGJ9sT1s+KIWBKodxiAA4v6bjgtcPkGxer+E4Awkhyd8H4Rgz2TN1UNyjJhkQXrWDOdRSNZj2mZ6YVs1Tsq3Fu6r8S1j7iS24e2PyJL96DJGq4OiLzQJ4x9x7WBMUDEjMKkfW1DU07wfwsG4hlAID7YedlwF6YbBQWsIM6ZsQ06B43JCkg3gPasx74POQXBmLdsdJ9TwWMNfkOg4CfMD2s9UzsPDvt6tmRD2mkpUwN8QvpVYGSJ7zw+WFuGNy9shEdNGkldaZxUribYeMzhfeS0WrqqlMsKLltt8RUuL1wKyYnJ1RgMe4Tpg7rg8+0vLyse0l8yushNx243uwuTaEEeNKvmdd2ztdZkKZewIgxy5A1fRV9ld4YnxiJkRpyEH7W01WYIS8GZAKL9QwxeTw7UfNGniNiNwLUngkAoPinwM70Vs4D9hv3ibUAMDk0WI2+ymDs7h7E1uZurK1tuJOXgB8BDCXrsdW5lPzL1FjWOUCbO2uXAiMGBgBG8+SSnrhs4sfQlufRwcFRktz4DOS+sSeIgfakYCJHHpFmuYT+DghQ6b+Wu7AnKYyQDOE1cWfxrvLE9yur8ebtO3VMDX5mLw8XYOxPihA73FvGoWIsFXcwNdH+sy9ev1nSfeR+cr9u3pw30HbVjd3tnVj5sCIwGNYOfziD/uqv/kr7Awryq1cvld/wRO7fvy+XdDF606i9yakZGWSyP//2b/82Xr96mZgwNBHsjs5a56yhEAZAYo1PTZplwH6iIAesoLkhyRAswCSblFSDYjKZGrNX2Af5TGTtc985QwAvAQBsoO0Rdyr0aQAgF+sJrX/2D+sdgM9dWcbIniag0kAdv2/QwCOZc4EuaV8C+zITyTmdgeXsLZKbenZ9d9EHG0VyVDnzZ9DPZ0ymrOe1Q36hBkE2EU7/T+7v68tnDIC7ZZdIBNV4TfI71pxkV8yY1/2zMS6/zxnh5qCBKskdAa1y00pnVNav2zQbQFixrceGieR2nHc0SMht5EfT6ciUUuCbQDcDu4Qucjd19TWS8UL7C68WYj/gMM+ZpoKnEVhWIRkarJcW7EZiFM+lX/UGeResHzF6W23VgnwPGQwmpvJSwXCzJ2JstGaJEoy/tn0fVFOl+IDp+L3P7unevP/wQWNeGT9OUqGaoX2pHBaJOaa4eYw8UgByXR+WbvZ5tH1HXlmACrwv941Y7pwwNZYwsabxDkuMCXOJlSiTbwGTluJMTk1qrxNzxSJOABQGhqzTN0uMCF1PRoh4kllSKw+FBORmELLnv/o/ftUVOp+o/dltHm2pAtmgzcPYhEaSrQHhjS/q5/H+7fN49eLHmJ+fjz/7sz9TYGNm4t7BQRwcnUR1pBazszdE66Ho7+l0RSlkZNvUeC0a54fxm3/4d3F6chg9XTSRZ1GIthznLy/q6sZyhFBgMZKFgv3du7eiU+UiSk7mlyxaj/TgRpE8kkRSIJPkYw7CIafFxmsqOcbkxZo/AwCmnrLY9vZ2tXDoAgxWh6NvoCrzQTsr+lDjszLWhI1GEVMbG1VH+O3ySrx4/SYGhmoxODwRU7M34/MvfxmT0/NxfFaP5uWVxiiJ1q8gYZTHB527JxwOGYDJlDp3DBizhYGZtdI5YOkATV0X6V0T7SQHjdxVFmqZ6DAETXwLBEKkzj+bmEUbFFLNehQ6l0FzBxnA3vaWggZdGjbm9t5+fFjfjLmZmaiWC9E4Poijnc14/+6tFmj/0EhcdAvx6PMvY/7WohZhm3XFhIXDvdhcXY5281TsgvrJkYz8QOJZrwfoKy/RFUEd6kY70dRro2MxPj0TpYHBuOgUYn7hs1i890DjIH/+6YfYWF+JidpIPP3Fw2icHsdPz76Ls5PDGB4ail9+87US1JW1FR1iJMnQxHWrZc7XG8VrBNeGfhykKgxBcpOmkAsENDEIYAocHSaeEyZXcle+whDIa4N7lmnmAmlSB4qDz91Jo87SnqUEgkCQ9Xq8N4GFpJTv58TMgd8JuZD/kWFRffOIN0ldekw91CxnGUh5TCBFM7/L+2bJgT+nO2TX6yXNkVaHOo2EAowZGR6+NkkiFoDUZ6AqgwBydpZeFg3ngd8HgCHp2fT++BA08U4g2NvfwNCB6W/Q/TN6z+c/OT1Ppmip41joRnUYrb4RfXTiMjAUEwL95ag6yBS8RuxdiALUqMOAVGJsTF1hAq9eI7oCTdAKe0xor2nZ18aHNrpR8dl1YOUaoWlbRtWr2NGoN3U4QJc3YJEN0uiQ04VgbqwNbdjTdH743PybZ5H365mxdtSB1TQOOl8YaNmE0YCCneZZR1Bh6biZcgkNzmsk/+E5wHaRfGN8TL/nKRKMvWS2roEP1tPo2KgATu5J89JjfjJNDZSa++mZ67t6VoxKqw5XBSJLRgICL/MeJxnXQAtztlUg2E0YajsMLO4hSDb3Th28VkvgBaMrka9NTY4ryRD9DikDdM9k/EXMpgC1ZEGR8/pnPGsdUIM15fn2jvMc0o6z3GeYDNKYJ005BQidGRWkxKBEq3Ynz8W2D9ZLSaVM4fyI0tPdge2SmS0Z/OG+sDco/LPcRsWc6hwXv2apRZoL3BPVYY/DdCfTjuIav8iEDOmxzQgymF3UPZJUSCD1tPZ7ZvtotBdUzQb7xM7QrAl+nv3G3Rqi69KPTpXCqBsd6WWdsPF8jpg339bUYRUg5Aj3H9zTXmOWMqPA1GXomELP/crgTzahOjjcj/PGWdy6fUuxMvtccA/5fJKVJNpzjkc2vzNDiJgD+4AzP8dBEj1iGmwSfhYGwMHegWjMsJ64zSSP3FzWJGedjL5kUNoVu4hOEj42zJcGBBCdsreojiwFI/eJ/cLrVEeQVgxfu8jnwoCfI+kDfGAt5wJQEoAE1BGH6V4R31n3FLI8OxLj3LXnvOKPAIM8HlCGYkwvYYIL6w2fE49cdNfro+Em74HchgSX15m7Mav/575y3nA+kRcR+6GGv3r5SoUi94+1lE0ABYxJPoJRp6UOil0AUGmMYgaL5Tujgt4AQLsNi6s3bt4iDmPARpyFHkzxlmiqiaHE56DzB0gPcNs/aEYpz3R/7yBpgKsCAQSUpylTvI+04gJAijE6Mhos7cMDZn9vxsrqugpfGH9ifiQvDkBH+YQAhskoy+PNyD3I6USvv2ym6TiexGD3cbr4dDz97MxSG7ieyAMzzEZbpnAbgLXxLDkFsRnGZqET6n5zLlGYnsu35lLrEW8lGDTLHz5IX6zxbmnyE8CIQHkxphIjKhW1Aj+RtnCuFp0X3Lt3N4ZHhmXYyZ4A2OOe8W88tw56/3PybeusOZMoKMjrkavSBcWEjLyaL5gWFEmsfRpigJG10fGYmJ4RWMAzW1p6rVGTy+/eqvEm1lGaukDsZ20W5btyoRgPUKHJFeSHp6feP8fHem/AAtataORtmiDWdOeuPM/tGiQvFFXYsV5ch1tCq/2uvU6ctKdAptxnjb1YwzKCrOuzci+ydtrSZcd759D2KZKBberq8/3MIOCd87kvQ1lGC6YR1LoqDGklafNZIj13+n32dGYm5ddmXUrqcS3ttUlilhPYLNWNBO4/XX3OYs61POaU1wJsBUiC1QejUI2RNK/eDUMzCTiDoLh7Wow9n3LhSKCBveemruMEt5n7ATWddYGJHnknIy8ZuyjZa6UkmawaFMornB+QrzFCl8+CsSLnPBJMnhVdcPLEDGBwX5C+2t+gJJBsfHxS8ZumnIwdYSD2wyjsaO9wDbs7O3L9Zyzo/NxsHOzvC+jBl4McKDN0uFePHj2KL7/6Umv27bt38dd//deanIIhoPJupFnDIzE5MyOg7PysrslD5Om8ZmYg6l6msb835m/E3cVFjyw/OVXexDNQ44zzXGaQSKDs6wZIS6yipiDGkMN+/c03sXh3Ufd5fWNDn4t1Sp4yMzOrs+r166VYW91Qbqp7IJ8UmyuLofRJndnzz/6Xf9M1jYSsySN7+CGS353dbXW31e1NekknkiQvfXGwtxV/+M3fxId3S/HlV1/EX/zFX8Tu3r5c4IvQnwJ6RCFu3Lwdg/1DcYG+GR1qqxmba6tR7oWm2Y2NtWUBAJetRjTOj6k2Y2RoQJ28ne0tHbTomaHaM8d5Y2PdtDF0iKJEgIDaHVbjzy7bok9QXjPaSiY5VyEtBTcYHeDlZQMDe/kA2DDByTyUFRY/Jg8EIZAkqN4TUzPSoNOF5GAgEClfI3FFw3eFnmU4hmsjugdHp+dRrU3Gab0dlYHRePjk6/jFk6+itzwgZkABqqzovB/HIuYHo+BCp4iiq+huX2YKZNMU+aoozbUzM9fgkRMfpzawcfNzk2YmHeDusDgBLwZdCLuJc5+RWYCGb65+iO3NtTjcY7TelQ56UYWGh+PGrZtKhvYOj2Ln4JBZB3G0vR5XjdOoRDuO9neNAtbGUPzF/O3FmJ67qee0u70Zu1sb0W6cRX+lN3quoJY2Y39nK85OmGvr8VbQTzXrOpmtdXBfPz+LBw8fxcPHj6N51Yn17f2I0lBMTM9qDAfOnSSXdxcXYmZiLBqnJ/H8h2cCFgb6/H3uGptGaB6FeAGUDk2fqZNowi3JaOve5wTd9xWnaLNlMIiiSxBpxBVAGWuSAyt3M65p+tLCf3QAFn0qUVx5Hz6XdKYpuEOBNfBm1gzfp0PLWud7OUkxYmuDE66TA1KjrQb6NZu7neb24kGQiyb2ep6f665SHg3n1yLhyWyTnMDJ4O96PA/dsv6YGJ8wIp3Hsl1Bg8oUuYaYAHmdcf0EWFHhCu5ScW9IaE7OTt09HHTXK69RnoUSMY1wZIRNV8m49OQqKHzYtTstdX0JgMSGbDjkAupK3WOSH/6dhFdSiLqLI9FGAUPGRrXW1GmQW3MrjevCDOjKTCONwDN9neTOn4nXMMUqI6zZQAl6NM+URI7v+fsYA2IcZjCVuAPVkmKcIH5wdHh9mHO9Yim0DNCwZvCpYK/C3mC9ao6xJluk5JL72A9AQGEqgd41uMT7kejh5s5aoNtBdx9U3swQYnpF3ReuhTgzMWmPB+6ritnkAC1acYota6ursbG+rmJUCXilonuNbIfrJQEAtMiFNC7cmR9CPCCJoChvX1pzyff4HZ6z4h6gRgX98FgsLNy2Jm9/T4U1CY6LgwslUnL2FQPAbAgSSaHvSW8n4I5uTQnwAqSd5MezjlifMBGQhA0OVq8lOkpmE9iitfjJAZoTQxluIhOQ5wcJPJ1W3I6J8cygtgOvgC0AG7TayciR84jvubtyJdmAwBKNdGTygE3DuH8kp3KdZ7oJzuqVirqaHu02nKQ7Tt6ynIG9SxIPoJTNrVgHAhwZWUTByXg/AU3u5PYNDkYV46VirwpiaZrbnejHr6aNfGordvf3BYiWeis6W8cnRqURBjDiNQAA3iy9idOTcwNdJXc3LJPwSMITJnSUChqrpM6v9OkUIN53Lqr6FYfFSEr61ZyES7uK1n+kdj2ZAY01RUyO1wBeJIsU5AYtzciytt7TVEjguOeA+xRGMM/29vbj4gLGkr09eGsYLhMTkyk+IPU5lcSIGKPENY8llAGeiz8SPdZfBm4B8+huUdzSXYUhwZpnz2n6BVT/jqnd1xJHjZnFhZ1RbZ7UoRGy3a60s7wX16WpSEnKw/3KM9yhi/L3u3cXY/HeHTEo0YYTb5mDDXBFXILaTQc4N3gWF+8qNnFekoSy9nlNf7mjXcT1PIHY6s7KL8MMJP5o1FgLNkhZAECpTK4GoHLlAhB2H7mMDMsohuz9InClyhjYIRUPxCx8gK4u8QoZUUNHrLk0EpX4DMjD/uCsrA6NyK+B2IK/k0CrY8bkummSz9p+OvVlXO3tv5PZQiQ73H+NY7xkfjuyKhtnVger9qhpUIh6Vrqou5WKYhd/cjOJNaBznGJKFH5Pl7EUpydqQ1WxZgH+eK/N7S3dZ5iPIyOjMp3k2jnzJKVqXah7jemmijEMiZPJGfeAuC0QPxgl6fcjF2DMGl805/Bo4rqshacLWpdvBS79w9VhzVrnvXj+dPNZmysrq2mCRFFrYmZq2sxbRrkNDCqf7S2WY3R84loKRmF1dHgQL188j+3NTU+pUdKMUe1QzM/NxVXrMvb3dq9li6whutHcMwCSawmKtOk2USZOAG44Tpp9mMHlvDb5TGjBxepNMhh3egyOqLmTcv2cW+tsT5N5WAcG+ZA/kb9ZxvOxgZanoMEkriie28vDTE2vI0u/1P2XAZ9lb7mzS7LGuUpcExsIEC/ldPYwaIqVdA1KpTG6es3cyOvaK0i5kKYjmLLPvfbr2Ycj+7JxTeSJFOHEIrHnKJwTQJKBkXzPWG9ZUpDvD3FD/h6ShrX02cgJtc55Pe6xJnjg9+Mx1Jp0oDhmgEEsrCI+K/672cqOA8Rnzgg63TZDhdhsSRXvwTlmaSQmjLj3T8ZQ1YZ9AACc39QnlvGQX9fVdH775o3iyMMHD2JxYUHrmfMaIJz1wr6VsWZvQZKZ27dvK3/6+fnz+N3vfi/p1J3FRTV1yD8Ahek2IBcAHP/22+/i7dt3aaqEczJYxeQpnK8wkxjhB9jCuQD7hBxFU8TIdQKWwISAUeKDzsqKPy/rCfP0z58+VRON+mVjc1NeHuwRzhKBcUhf9pimsC0mfITZ8ZzV3J/MTMk1Zc9/+t/9X106BFkXwN12goBL6Huhn5iI0OHM1BcQSxb7xdlx/P7X/zqWXv4YN27eEEWOhGR4dDxm5m9Hu1OIcgVDkim9/u7mZpwc7MbIYCU2Vpdjc+19RKcZ0WEcFAcaushLUVeHZfrUipWVD1rAIJU5YCkZSIY7oIN5LATobqaQoSFBV0aCflFvirL1+edPlUju7m7F3t5m9PSQiIUQsssWgRwwzmPiRJER9butQ2pyckZ6LJAekliNpMLxkS4IcxZbdcibogqTOJX6+uOqW4zLTina3XIMVKfi3qOn8dnDp1EZHI4LGf/ZHTXP4vujLn2i4bDQ+Hf0jnxWEiIWlLU6V9EtGNkkSLC42RQyLUlFG4mo0TxrRFm0Nn3sRJHgeAUCjQ7vTIXy+OhwXJyfxh9+94+x+uGdqPoUVXSjeS02HDOgHz56rKB/et6I89PjWH75UxzvbsRAoROF7pUMofoHq9EplOKqhw4qXYye2Nvdjp3NjehcNqKKXnmgLzASPjs7jstLz0fWrOemxzlBdSWh5/DkuX/zy1/Gk6dfxMbWTjx//TZa3d4YqtEZLGpiA90gAKuz48M4PznUertsnIlNAghAgBTtU3GFDhadDBdHeUaoAmiiqbIJdd+k/Za99kIAACAASURBVOPgbqkbKHkJBmQULer6WoLxsXj+6AydqfcEajoINu1LZmA9pnDqoElmSGxkiibR4JNLeT5U8iGU0eW8kTNbgc83WhvRfqmj3ZQ5GXpQaxTpCOdurB1S3e13cWKqlT3g8nhJM0SuRwEmahnrgddxog0dkqR2UGuTgGTNuAMXv8/nyNQ4UegpUug+1ykQEniRTGxIMj17uKmf0c+Hnbhxe2VNcK/ozrfaBEoAAFOIKZxM9bUmG2rh7OyMrpH9Q5Dnv9kjUCCZY53lCxkUI7HncPCcXor4ipIakG1+lvVAkpkp/nhTZHTV2l26abvyIZFuGMd+un1pj+Y1QpE7NjquwI22jPuVuw959rmfs93u0clREJOw695385gk6/4yA4AY4USTtXWizg5rj46o9GyNhqaQcE31C7vxQ5klq+X+UAxzKI2NYQaGSY+nXXhN2DQ0NVXEvOEP181rZpMlOotifuzuKXbA4NK6qNc/kXm0lUSA4kvjKzDAhYDp+FDYm2IBULxMTU7GvlyucZcfUndbbsHoYOjoppFa2TyO/88GY3nMGnsXtpdo0poNbUoma4vPTYEIsp9niouBxLmkSQYfqZ9m3TjJESiQhrRaNlOMCjRHkP5zAK5Mh06+HyQqn3R9bMIKENdSIZA7QSQ57KtPwfdcSNOBkEnkKaZeuyrMrGF1opo7SdxPzveskxebKjFRABdJUDLoye+hySyWK3FB1yXpyjVSUW7qdhmmIDk4OhJdnu4CWmcSF00dGOC/J/UzL1+8krEkzQJPekA24SJFFP/oaFY4a4u9DpDBmvFIxZ6Yxhh4elLrQJrzNOHhmqYKpRfPiv4BdUe4bzwj4qm1mNAm2TcwWnoFnLHv2RPEBu5LptHL8K/T1Rmyvg5llSR0QEAvn597NjlluR+xnqKIGIE3Bd1L9hLXqCI2GYmRWFIgUqCTo3DdGQCAFcQzgc2DsR2vxb6Eop+nhZg94mkO3Dc045npIMdyRsRhtMZnG2V/EeOOk+eGx2DS0DBz6TKePHkcjz9/LEru27dvlIjSWCE+nJ2fx/raWuzunEV1uCRQhQSYnAowh0kQ3Cs+J3FQ4C9MAE2M8RolTlmCYlDLbBb2TV0SvVu35+Kqg9fBWZTKPQJeR0fH3RjY3VVSz04W0yaxm+RzozPE01dIEwf6AJrxRCCx/Wg+SpKLdp7xfBTsd+4sqhBgzwCM0PmmmIMyjOSFwoT1kKUEnO2YeFGYkIcAuuCboCk0yXwVwGmsNipJHuuEGIIsJBts4g2hgieNK0RKm7upAwN9MTc7pTWzs7OlWH775o34/MkT3VMYMd89e6ZRY1wTXU2OZqYgKd9Oo8yIzXkv5II0s/j4PKZQc/Y2ZSr6+eePtT8w7uMecPbyfOnwcwbt7+4r9s/NzAoAePvmnTwCvvjiS7G6fvrpZ7F6uAaeh5uCU3HIGckkJyRHGrN4LgCAQoW4xR5B5U5TgnhKxxUTbA4mpkJNT01JS4kpYI59eHTAypFMqeKuOPcPORP7OoMA5BdumJndlpsKuePO8wXAE1AlTw9LJQFi+KIA5j5mYJ64kUEzyV9SY0QGjGdnkkVkqaQMYdMYXN4ve8FkJkbOe3LcFigG4yyNfrOEsMcGry5x9XeKf86iDBpwvYBfnjxkEILflVwpjd/jZ7hXlpGaMSVGVzqr5I6QjF8zAJ1HIlPjMcZYxX5qDtqB3mNwdZ5ckYcbCMlAtfT+UNCRSzEeO/kT8DuAjZLOiJUIu6xHjB4xglNjQsC8ZJXUh46L3BuD9WYzEp9VcyDt1Hi8rsBRvgCWeF81kYhByaeA2gYmCiNnF+/ek8n36jrT2TCG7hc1H1+hWzdvxQQmp3hR9Lqhwv198fy58h/e98aNG1ovAMKvXr9Wrnfz9o148vSprhuQjIU9NjEpBhva+9/+9nfx8uUr+zx1OCcPZII8mxhW5EI8Y7HnyY2bLeXj8hkj0nevZL6KsR/fAwiXJDlJDwXY3r2rfbC1vR1HJyextbmlc1mjuAfxRIBFErG2uhnb27uSSHD7aJBntqNqCI2/7UbPf/zP/7fuvc/umwaU5n5mMxeo9i9ePI+5+TkZiWAOxQ3npTRnt34cP/3+38W3v/2VzYoojErlePT4aczdWoxyP1TxUZm3Qa1G07/27lWUC+3Y3fwQax/eivaPrJOknQ/K5h+ik1hiduaxDiseNAEsmyCw4VjUOujPz7WJCcJK5LVpQOCgjzIOqxJnJ/W4avfEn/zyT2N6ZjLevVuKDytvolTqUfEpAOCSJMyUSh6skSf1E+X8XquNxdDgcHL/Zc4kAADOqYkW1AadbWhhY1wBBeXknKSlL3rLw3HW6MbIxHz8yX/wFzFzYyHOQWcAG5L2TA8jIYYCHzTWieDn5B/UHsoIyQYL1EUAid6VDs/sDkliC1AhZLfRiOGRERUv6GHk8SC6mWnjorxHIU6PDmJ7YzXOTvZjdKg/6mdH8fMPz6J+diKNFkX18GhNi+jo9ExeB589eBCz8zdUeB8f7gsAONhajQJ6/l4o4n7Pi8uOzBBbV8nkDBMmkj8MRuQ8zZg6gBO7dsuKAMS0p6hDhM6E6V6XAmY+f/pF3Lq9ENs7e7HOAi/1Rf9QLfrQ/PUPRnV4VBvn7dLrKHQvo68YcbC9LiCg1AvVCU2O59vyvuUSdMuP9LCPlK2uklmClgtX6KweeyKqEUk27qqi7rqbmwtp/j13GvhdArdHDtElMkXYB4cdfQk+/H6mCrL/VBDIyTPNGU+zZZ1oGYn++GVTIe4dhxrJD4Uwvhyii4fHqnBIkPRl8IDEXYeWAACDQqxfSVMkU7ajd07s8kxeJU1Jfypta0+vkkAOJwo9roHf03i6BGBkAED3Mhn+cVCAMJMM4F3grmXdWk4xeVoqGEmes6Mro7hIkCgsSI4Lxa6KVOvZoQUb2efaKRwVS5Khqei1uu82dRMro+MD0Ci66bM68E+dlPAsRkZxK4bi5q4XqDYAgDt7HvWl5DRR7S1JgoXkTpAc4ROVPBdoPF+ZtGCHggYsuQLz71mTiDQhP2sOzXMYSRcN01ALvYoDlmWkQzoZTSKjobvPNcP+4FmQNPBZQJ4paLgmCozdvR0daLjhZgdk3bt+2FRDMVLDgNLu+u4idHXI54RAWnOtZ2vmOR8yAwagjYMaUIhCgy+66JKKyIGehNvsJX6Pwxa6Pp+Lzy2H5lNTge/fu+eON3TQ5DmhorCnR/uUeA0gBFAoeiHBNM3iTYSq60k3JAp0hsRISTplPk+mOfP+PK8MWOUOpxMsJ5z8vMDiNMeXz0wXja6eutap8JIPgPTpWUNpBoCZOBXRfklK6fTLSFFmUJhYwXY5FYjNzxr0tlM13TOSIu6li5YEkiV6Kl0VA8T2dsm+ALkrzmtTHHMdPXQbk1s7SRrnRb3ZjEPGL0K7HRkRi44kD7YG1wkAxzmpyUFpelAu6nPiJlNe9NoVzAZ7xGQiPgqoSgwN1hhrHCYAhReFf+6gcU1QgnldzjbihMb8kiDmMa40IlLXTi7aSBYEHp1H/QzPDZgEljfwRcHBPc8MF9gKnIXcZ5mHDQzKQAk2GYAAnST2sbyMklGXutKDjMhriTIPm5BighxE+Qta2UKvJhTwusyMzxMkBPxhfpXAG9GRAdUDr4VjdQ4N3rgrKC8SUYQxCWMmtY35YCyQD8kUcNMd4+x8zrVS+BAfVSBxtomejKZ8Qbnc0fGhGAAAFbwGAADv78kg5B2D1qoWS6LPujNmeQJriTUoFgagrsxRkVNaEpTNXyURSLRiRrbBEJmZnYhm6yzq9eMYqvZLLgJ9lz307u1bm36mWKwRsMmN3U0pOsLAUC6SoOALeNOkFzd6YG4gkRGbqa9f1HX+n58jXtP5Zi0yHQLgiiSceMFra1TgJRRrd2574OanyT0u0AoxNDBkqRtgf/syjg5pWlwFskTWAGfXyelpMt+y8zxxk3OOdXzr1lwsLNwU+3Rre1Ps05s35jS2FkCIHBpQ4d3y+9jb2RcANdBfjePjUyXxGajIGmnOjQwIqRGQPB/ossKEqo1WJav76usvxcz5/vvv44cfftRzxreoNjImj4yN9U1JQT67e09dytWVNeVeCwt3tCfevHkrdpRrBMcg1sLJ0bHiLHpv8v6jk9M4Oat7RGzXYwr7ykVJRB8+uK+z/Nmz72N7d1dU6onxcZlYN/ScAXMAse3XpRxGoJyBVtYa55gZsDmfsYSLs5dry74VapY0ybk475lsYCDqeuY9VPwEAHg/4ZliYz+x9QAdEmOLQpZziZjBSF/unXTkSY/PHjH7wMaPmV0isEG5n/eHfLqSwXouxHnemtPea8lPgjOuWQDeA9zPwvV4XfY+dVgGpHltOsKZUk9BqXOW5om8V/JUAgMBAh6SCanYjWqaWKfOtWcJZAb7MO8jT8qMhuscR/4xpv8b4HRjUcU/MtbrM8v3Pscgcm6eMe+DFIa1Iskb+ntJsBmj50kEyC5pOgJYkB9lLxhyAPaucufUVKg3WsoD1AQuwza6pb1PQ5rcAiNJ2AqwmWAn8oX57dzsbEyM2cj6+fPnAhcopskBBHRD6VdDpCLfo9uLd2QAS5ed8X8Li4vx2f37moD23XfP9POSabda8kaCjUkTilprd2dXuXaWcWvekZj1V8oXYAAAiNxeuK3mCyb55KH8js4Vcnfyz+StR/MMw0Oemz1ozLQknh3sH8fe/qE8EWABaKRp8p5gjcNUFxD1X/6P/3d3cmruj+hPWUMMAPDdd98qocHwA/qCNcOXOoDOD/fix3/8t/Hq+feixVfRXn/1dXz+1S+jtzwUF/in9ILaYABSjNOj3Vj6+Q+xu/ku9rc+RKtxEgOgxXJIpeBhvBhUrnEthI3NNRmiDI9U9cFA4UhepfsplISaE8A5kLOhFlpV6EFsCBzki4WyXGDRKn711Teakb305mWsrL2LwYFS9BUxdIFeSFJqczfAEhYW3UeSRWhiAwPQq5lfzfxw5o/a0VijB8UWAHV1koJDNsghiHRvqT/6h8ai3oxodUtx79EXcf/RF9EplIXo0n12564sKhqvAaWW7sHC7VsKhJhFMGkBmkpGeqamJ0XL391cj59/+lEUPZISNgB0T2tcjS5OTE1JnwUiBlVGAEra7Mgx3rx+EWvvl6Jxuh/9xW606ifS+2Mmhq5kZnYuyv2DcX7Ris3t3dg7PNTB/eDRo5iamo3T48N4++KHONhaj2ieRc9VKwbYvNB1oK41W5pfbQO4ovSynGjnGntkXROdWAoSz4PujXLR2n8obgQfEmleb2J6WsZ7jXorSv0DMTQ+EZcy9CrEzdtQ1uaku3z18ucY7Cvi1RtLz7+Pva21KPZcyQ6DKM7hok44jsDGYK+ZFLkwyONCNLNexYT7fImJKvkFiaKS/TTrXEk1lFE6pWIMEBCtBc6dZg4oSQySA2gu5nPhRFDPbp8kadyf3EnP3cTM+uDanQiYXpxNqRTY6eiJsgnNm3sNu8bztQmwMpBJDql6PcAmJZ+maGVzQn6Wop77n42Q1PWheND80Wxm2Lke7ZO7YVy7/QechKsbJTqkjV6AHBjzwpol4YO5Q6LLH2ujODBsGMeBDo1za2tHMQjN9/DogEA9gl/WcJGUcO3Sx8IiOfeoK1DdTNUkQJMEn56f6L0J+NxjDnub6NiAjKAPxY97QIzjPUiGAKZwq6eQZD2AMmtsVWKX2LTQxbHms8uZ2wVnlnHwe9Ba0f7bbf6jy65NiezToEOew67ZFOWXhJ3nAO3LgAQaX4pnF79QKDlAAFVzt5f1zrokRtjFHv3ilaRLrBkKdDttU8xbG6pubZnDpax9QmLJ+9kM0CCWgJGkdcQEkUKCpIX7zdoD2SexIakSM0mAmd9be0UU/B79nAznOh2dLVnH7kIbL4cxa+wvLFHJf5QQDZot1micq1MAxTbvcyUWKSGVgJa9KQAU3ytLBXJHOct0uBdcQ/blAHBxDHCCyOew0Z2p5kb8DZax50hY+JxiMolCyWi3fq1hFfKcC3Jr7xWVny+SDF6PfSaWSWIVEAt5/zxakbOO8wVAUdToMwAyd5Ryx0lUSXVh8Taw9IizSz4GaUY1yZA6Wmk2NBRFufRDOYTlBD15bFx/FzMDivRZXQASRbGsDJWY29eCeAaIx7rzmrC0gkKLJDyvPYz/sru9J2J09Ho8I+IR90qu3JW++PzzJ2IgAn6zxplNz1qQrELgbWL6JEmRgKXEZkKyYB1tUwwA7sWtmzeVvJM3aN796KjumUwo1TmqimFEsZj3NbKALEMzkFPS2mCdArxzfRlA5r7zfChUoXeyD+gMka+wtwSmFj2mzSZ/EUjbWAvnDZuE8sW16bOgrVBSjSykIO8dABPiFSPwuE/7OztaVxncYX3zmTE/07rnhrktKCr4YHUgMSrs/8D5CshEgovu3101yyK5D4xU5B5pRGnyDsqFoGZap3GbMP4yYJyLKXVvBfbRrStFbxEGIrlTRK1WjfGJsZiZntW9pPgnORegh0t2p/OJLhf5Q59o/1xv6wJ/IgMSTKvg2bHGNjZ3ZBKLZJPzl+vN7t0CJmFjFOks4xzuSTWFgqVNSFkATszCwxPpKsqVoiRQFBIyKWWK0RlShEMB7BTLAwNVFcnkLUhmPaLW0iKxCBgjLN+katxZuBUTk4wNPo7jk4OoVADMR5wT9ZXl80HOg2yFDh5yQ/LX46MzsViJX5JN0bmlKMDklw5tmmKRR+ty3TMzU/HlV5/Hg0f3de/5HUz8oPLT9c+yq8PDkzg6PBFwv3Drtu4x+dPJsf1QYATBFmD/8txhAgB8idV30RSoJoPN/sHY2T+ID6vr+j3WKfHy6GAvBvr64vatm3peb98tCwBAGsf5FhRwp9ZM5wLdDMYR6dPNjLoUhTqfTTaoM2sRho19d5y/Ka+AOh8An4CPH434eH0VnrA9KzZeJf+gtnDTyZ45FOq5C093GSCPGCFJMJ4A7E9R9gGO7B0mYICR2Mnrh9fiWjIbIDv/Gxhx/qPCnzw8TaPgRTgTif3+GQDDxD6VT5dH63IG8e95n8kAMjEf83QpwGjuQ2ZIOMd1c00s5RQWyMWJw5JnJNAxs6vZh0gzs5Hup/lpNnLnXqmRBCOhfSkAwJ145Nke32pELeVkyZiSpgJ5lc1eMRQ0AJHZm4rj5Ep9ZeUinKm8B+s4g6U2MbzUhCbONvktDXo6CiA595f8XAyuS0sd+F2Mjjk7qLfGx8btvyTm0K6ugfOfeMjvZW8WgTj4L1U5I8wG4YwFaHj48KEAAQAE9qd9LNoe+UlDAMAInyEZJnqdKlftRpTJk8Sw5Aw4135G4z83NyP5O+xK4jRnDp8PpijnEf48SFB9VrmGlMEk9x7ZWhRkUMp4epqp9oszUCOJ5pibLD3/4n//191htOqnfKi29YWlkszE6L7/5h9/Fednp7G4uCAN3e7OngIOerj6yWG8+f530bmsC1F89ORJfP7VN9EtlKPe6kah2BdXMncqSO/dONuPty++jQ9LP8T+9nKUCh116EF02cigjiQmLHCKggPmQKMTTMZnJE+Ytqjb31tKgYikrF+oNQ8JSiuLhPfk50CKL+ocsuW4f/+BuqTL79/Gzt5WDA/1R3WAQwX3YQpma7sLMqJpyoGcpFamUGl8oRFqG01lXQ0JDMUBNDqCIaNRZKpFUdKNGKzWotQ3HPsnjeirjsfnX/5p1MZn4xwnZ9A9dFQycCrG2upK/Pa3v9We+cu//EvRR9ZXV+PVyxfq/il5GOgXJRYzveXXr+Ld0msllhxUfEDuEf9NR3xoBCPCEelhSNoGh0CFh7SYAR+21j/Ei5+excnRbhQ6rSj3gOw14jyZtszP34gREvJyf7SuOrG1sxcra6tC2RgDCM2up9uJNy9/jsOdjSjQgaOooN1Ocsec6Z4e3Ut3P9FHZtdW67pJSgE6oMYRMNiYrAs2Kn+k3T45VpHEWMZCkc83GDfv3I35u3fi7KIVl1c9cev2YlTKA0LOfv7xu2i3zqNw1Yj3Sy+iWT+OMiPPND2hR8Y76q6WPMqF4CZ9rqiG7gKYHuiDgQBqmpbRbToOHB7SQyfTJjpeckdOCRn3W0GQxLFc1qHIe5I4qruXOiR5RElGVwV4YAiY3EPdOfNhmK9TgVz6KQd2deA0mcKTACQPUWeoT+s7U8L4ngO5vSu419nEhu9RmPEnf251ddKUAr5nx2R3ivy+dqfVF4niwKDdVROdnWvHFBE2gIyqkvOrQI12WwkGex3zOIpqDAvZz3Sf+WzufJpRwSlCgk5HBOBtuFaN2kQ1hkeG1H2VaU2bJJ25tv3SikORIlEmKN+9e1f3XBIPOb8yUaAp2hX/brTeQIoT7prlUGmuPc+JlFdFCo7UieJrPW6PDGtIxq1VNnBlZoQ11zwDXi/r5aQZPTzWzFtihzVuTsCvtYMJ2JmcGFeMQFNJRxPAkIObZ0HhQIHENefiH8MzjSQ7p+NWV/KbmSwu2Fz8wo4UHbmaARffP7pzgDBZ7sTPsbZA5bNxkjsG1rZzvexjjWk8O1OXQgAG+noleHhTDCgxEJCCGRYFHAUIHRTmradRUT4g7aKsuJYYGwJP2Ft0jTQ2rSmwmASKz2/GBkCFZ7DrB9O8ZgAav6YnnZA05cIo65UptAAluW4SWwNCHpuovdFuq3NFQsL+hbLMuUOiyXWyngSsgebLJNQ6XNY5P8fr0JWmmDabBv6XO5nqmmjtJQPOBBRZxkan1sVn9gZJcladT2IQpTF7uRtAd4Jzic4VyY8miVCEZsO45HXSZDoJ2vPU3aWlx8STAu72Q1VR/SlI8pxjYoa6+xhtyjOEmN2K8bFafP311zE7Mx2N84YSJ8lgjk4loeO+QyvmHnF+OmG3vw2gtTtgEnumTl9JgB0JLVRKGgEaUwXrLXyucA+IbyRYOUdwrmFzRp6lNNmHTpLu3b2rpBNAIe8xMbsE/tLd7tfasHM7Y5iOr/Mh9ospyDaG5O+aI68i28ntdRfyyqMvNS2lCBtnNDFcmE+dzGEZeQdrBVYJIETyabE5mo3/WHMkhXniESAYfg7sVZ75++X3WpMAbTwfngOacZ4zlFXJDhKgQJzTnHgoj7AXKT6g+hbLMT42odekicKHwdUeTw6YELkrD3Ca41mWfZGLCGgummXC/rtO+OlGp44U70dT5uT0ICanRuPGzZmoVjEDRLJwqOdEbFSSXTLIzHOBxcBz4tkAolRKfZIM4WMCo4RmxtDwsExhMeM7PsZLh7HEnoyhIjVJz3xGERcoAJnr7q5pT4/HufV0KS4sV9Me7JL3FQWaME2i2ItmuhHHh/iTnKpQ5DqZYkAhTkylM8leJ8YpZoidwPqga94fY+MjUekrxgl+V+1GjI2NxOjosDqyxEPyatiWY7Xx2N87jI21zTg9rstjo9kAnDAww9rjDMHUr3FxniRZPWIfGKCqxfTsVDx+/DDmbszE0fFBLC+/072sVkcEOm9u7qjIBxCRXwKO4+2Ozgn+Hf08uSSF+K2F21obPB/WA4wc7QXkoPPzMTc3D6FbviDvP6xqPyETAIBfW/2gQj7vT9ZQMZlu8p4UQADbWQvOnube8jnII7h/FMWwdPf39rTPyBX5OQpkchf2WG6aiBWWGMo2kHa+IwaSOsuYXAO2O/8jL1MRn5inuZNOUct7EwtgLshQXCMxYdR5uhlxIAPg/DuNNQMW/rw8J4+Ei8T06RGYyj3QWQRB5xPwVk2mRNQWGzPlETmXYC9rhLNMQd3lz40irTWdex9ZIdRTgFTOKw2SKE1LwgPycL5qGMymccTkUJm9oLqKkcLXeZiLdOXJCdhnn5JrCXyhYaNnXVKux/lMLpBZKja39TPQ+PX0/s4DnMfC4MydfX4elkQ2eP7IXCCvBVg1OJEZB5xHAG74txFPeV4el0tjxSwM6jh7cBXEOODZIK+24aPzM84B1hRnNoU9sVRN00KvDdyRBdtt6trU2ue/8xzYBrwXbAe84qg3BLYmI0h+RnkT19RbiMU7CwIA1jZWlW/dWbyj/AvGN3kO5wjrnnvKz7FYIfexLqibucd49vF3JEpZurazs2cAoOAxmMVrHx78iZyT9vzn/+3/3L258CCqw7Votq7i8PhEN2R8DCr1Wfz67/8m1leXhVRC6yaBEL0VMy6S+k4zpifGRc1+9ORpXLSuYmv3MCoDoM010aQxWSv1duJwZy023z+PrdVXsbXyOpoXIO9QNij4TBtmrBRJDkUBF3jtXp4SXZIzOl9yzj0+0c3N9F02lgsdJ0tGxllbZNEFARhorfYP9pRUcF1V6WXtHEsy1RHt34Vbps9AqQdMIECz+TFpIAjJtKjhEVd0JpG83Li1ID0eCUrfgOcC4/g/Pjkdu4encRXlePCLr+LGrXsQmJUk7u/vygCPjjud/tdLSzE3dyP+7M//XMY2m2tr8e3vfis61cTYqJzryaxPjw5jd2MtmvW67hkdfij5TTZnoRwzc7fixsJi9Fb645TuDfPJu125/hK8drdW46dv/yF2N9fUTcVkqzo4KFMWGXEkwxItVlFW+2JrZzuWlpZ0Hz/77F7cvrOgGa+vX74Qa6BMIIXKQreQsR+sc4rK9qU6rrofqXhhwXJwcw9EXUqz47nXyC6gnsoYqViMw6MjgTPjEzPyFRibnI+5hYUYQy8jPWQxalD7rq7it//4q3j+03dxUT+KuDyPuGpGvyYbtKV5gnVSlGN81r979rYKjjQyzIHClE13ZFxwk6C5O0Qiyp7rKkh9pESCTEPHd8eVa2b8I2sc+iWBAbYGyYJMQjx9MYENHDimIrO+QUUzhUw0KoKvZnfbNMZFXAqc6tB7aoHHrEC7Zaapf46IwY9Cs9X7pqIGRNkUNh8QohbLpI4ucKKRY7qTugwucOyXQECCsaJDVrOZTWkFaeWL8GXFCwAAIABJREFUZJsDkM4O/++RXqaU6eDqwk6ZjNm5OV0376txVUnLxnXnkTY+RCjMi6Z5IQtA61/sCCW2Zs/eIBkA4F7tbO9odjZrDnCOm0CgzmwBvDxGaiPXFPzspA6KnalaHGqim6bAzXpUbIKyTqcRJo8oiIMJ1PGUiEzbZg3LB0I6aptkUQzz38cnR1oP/IzXjIsRd5HM1CBZmZ2e1t7nddTRBMSBls0oQ5lWosUz4HPzxrzWK5pSnjXPl8/MZyDZJplCfywwpg3rqu+Pupok9ozA4fsACGhJucewWChoBaDksV1pfWVTItG1GxcqotmPJJQAMBzS/n3PCWZtSEtMbLHphKd9ABKmsYp8rmy0J3ZTuSwDLtYwxSR7EwM5koC63LMpgCoybNQUFY229Qgo3yPPENZ0it4eg2zJ8Zj1yp4gwWNPQYHOiQ9nE88rd3qzlptrpevD+5jpQ1FIEpGcpDUv2t1tiiH+n0KW8zVrVinMzOb5OIJJaH7SZPKcJNVCvpJoqbnLbUmLwbb8fFUQo9EseTwQbvYudt2pQttuCnq/7qMnZlwJaKVrgncB52AdvbHG+Z5rFjKxQ0anMgX0uFKNX+tGjE2MxOLthfji86cCTtZX16WF3Nlm9CfrmhjUsXndZVvGRrlTBXhDEm5pof0IuJfcH4pdfi57d2giAMyG5CBNpxP6tIB4AJdE4eW+QBEll+C8Jvawd4kz7G8AN843rqnVIqm1dtTPzX4QFP/sSV5TzK02IAqdFAVKd8XaTKkxgyODpmL7FNz9Isbx3wAAXktNrQ/W0fz8nH6PnxGbSnOhASp6PKFjtCapw1n9RCAA+vEbN+ZlOMgl0BlCs69zvx+3bUyxOkmmSGcIMCpRQ/v7NH+7p5ezCgAHUIpzuBQTY5Pq/opBJGCqT/PtCT+Y3NHt5v4Sl91ptVwny8T4pveFaczuoFrywWcWa2ygonGPrct63H94L27fno/BoYrkPe+WlwWIA+ypWOlaVtVsXEr7DouSv2cJAHtNumPAH8Bo8h3Gf2naSNIdk7+lzqMAWRim1wC/QUA9j6bPR5LmPNnALBrOEp+BOJET24ib/jebwHI95JvQ+FWMaa3AnkMyWo7xiXGxTSn+21ecucjNmjJAhKE0PoEGHzZjWU7oxHX8PCYnp2NuZi621rfizes3cXHejF7peDF/dF5ALAGc5tyCjWqndPwrjvTMAf/KfaUYHR+J0bFqbO/gIn6iEYmTE9Oxsc7a2RJ4wZSB4eGaqPg7WztRP61reg2eCTBo+zin8JFK1HIZ8GEYSu5fLMb8/E3JJ7jfGAya/eXJOuyR9fW1JLXMXkqWQuYuNvE/mxKzVpjigQePTJnLJZ1T8tVptwXmH+ztWSqbxtTxfPNkEGIgzwTAmC8D8Xi8+HlnrwpyFGjr+SzmLNCEhfgo+8zaa3fFfYawN7nHyGI09aDGpB6D8GKOJBI/64vnkBs3AijSxBnAWOKLY7iluEjqlMelqWBqKuWx3sljScZ6MDqvxwX6PAOU0melqJdED18ze8BwPjGfPk+Wyjlf/lkBbsVesQoAs3QeJLNqFjrrGADAjaqPE6MkmxNzzICFzy8o/X7GgNqZAUns9T1MnzU1U3hGxB+umXWU/2T2JjFeJoGp+SbpYQLTyUsxp2SNcd105GEqIF9rtlvx/Y/fa8oXzT3lofi9TE4rn6U2I5bDYllbXdNnUHxIMhJkKYBd5BuMdF5bWxcYHGG2J/GGXN7yv4ImA2RgNANzWQ6myQuJiZvBnSz9Y+0h8+6vlDWKE2B2Y3NdQBTmh+RC+HGMjY5pbP3LVy+UO924eVPpEue4Gr3lPgFyjM3knsLY5rFYvnAcMHwyAC8QJE3gUswCALj/T/+z7uL9J/Hw0RPRxHd294XyjclE7Cj+8Nu/j9PjvRhkxu/QYPSWyuraHp6cKeGdnZqIRw8fygCwG72xsr4pBsDC4oOI3pLRCrSZF2dxuL0ardPdON5djdXlF3GwvxOXbagb/ULxhZglrREb30WJNbd0Yjik6L5wQLLX7Kxo4MBU0Y+jQLIRHovTBjwucFhoWV8JMgniREedDU2nVmOPhPa54MJh8uHDR6JffFhZ0YFFQKQTRFFbPz9VADo9oyN1FQ8ePo7bCwuB7o0O+3n9RN0SOp3dnpKkEdXaVAxUJ2SMh8kGhjA441PgE/zQqjEC5s///D/Sa797sxTPfv+7GOgrxTxurt2O3NMxeWs360KyuF+lMoyLiHoTespQ3Ln3MMan56J1FTLrY74xC49DjaRy6eVP8Yd/+Juo9Hbj4S8eyTgDVI0kOI+nUFcuBUdoOHRVX7/Gbb8iXwiKWhL8F89/jsO9fYEqBTY1JwrF6lVLwEardRG7OzhTYvRnLSE0NJtykdyGkGDueXVkWBuN6+BA4L34b4rp+Vt3Y2R8JuYX7sfE7HxcUbgLzUNaUInNjbX4m7/+f2MNj4deXN77o1YdjL5iKdZXVgQCwPwYGqzEBbp4Ek8Cb2J0iN5K17DHnTd1g4sEdHeGfaZY/6+kXaO+HGgI7gRb6YLlzl6MLgcBo34qfTEqaQsdgBN7SUClrp/H2Sn6S4KmfTh0GMhvwN29TO/VfkjJrynlpkI70SKBxwgMNgxGICCD7ghQkNMB5UDgIM2IsFBFEiA6s4k+lzX7FNEUcdncKtPNuB7WCFIUknMKLw5/rxOzhwjK/EzW2xJsSbhNAfdBoIOC4quIzGRGFK88zo7/z94I3Kt8D9jHFC7ZA4RDot6qq+DLHiIcYCQPrC/WFAZDvIZpf5Yb8f5Z123TN0Z8+rDJpkDEAPY83+MQEwCSnhEJhDpUGsdmlJn7qC4TMpEkAclFJ3+/loYkwzeb8pVkagdAkn+PhZapduqOlkvq6oPS42lAEUVxwyEP/ZpnaiTfWjK6cdA/+T32MP/Ps+AeXMtKJBOAMdVRd5EEkmcN+4KDhP8G3GMdqbCU5Kkos71MP83GRVxjZoCwFtWxl4HQkNdw0/Q64qpmz8udmjnwjGOywZMSFMAdbzKBOzxn7rGMH09Nq4VOTdxC0gH9lFg2XBtWJza797IWuG51ZZN0xFR4z0amyPiU9m/KojshdH3U3b5opq6DEynJRsrMa0/gWRoVKXBBlE4bBLrjfylgTO/ZaOpZcu/4w33i/tUb1nqbXZO6PinR4dr4t5wQkfCxVvg7+4DPbXDoI7jBh9WzxYAwSQi4h6xLgFO6G/LRwIMEN2v5kRgcZ/0okVMMgVlFMt8ywE9shJVS6ZexF1+rKx/EsOLshLY8Mj6mRAyDxqmJqTg9Oo7XL1/JgKjdYt3wmoBdlTg5OtE5rg4cfi/SqCOXcgNImkhAsNTpootIA4D4kdkVJHM8c2JGrTYcFw18Ri70O9xLJZZ0n9KcZe6LQNTwBBueDUA+3xP1v0CjAAdzdwRJ/ORzkPwD9CwwelRch1IK/dcdW428SoacWZZgtkpJZnNiZeAB0p/o/tI5wzLqyJWdz0/hrgSeiQHJi0AGl30Y7nbj4pJzuxljY7WYm5/VOjo5PlInmrxnEgd5xkMeGYzs6xuUrwZ0dq7DngUDcXJ2JDAB4+qA5XfVVENnYnxKVNW19RV10kdrk1Eu4ngPlZSOGf4ER7G1tal1DpjB3tT4VgCO3l7ta42xSlIlzoIMAIjR10fsLUVtbDjuP7wb1WEKY6Qj53F4fCRtdZqAqT0bHUbDcZbifYFngjt4aI65v8hMiIms05PzuvJR6WI9PElfWa5Bggyw6kkC0Nr5MstPXdhk/Jzjd5anqPvI2ThoHyY+K/eH58laFguCDjTxLOWNdH4B0OjMI1slzyqVbRBN17/eOFHxPziEzJWJEqN6DsREnUedUIHCellZ/hDLb95Fb7dXo/4APcjzBoaGtBeJ0RStF00MhV1U2/KjN1rtlkAj8hIIi8pFYfUOj8RA32AwoebslKYRM9YBs2BG4gcSkho0zokldDfLukd0U1vyaYKpaxmhxibLM2RUOT57hjhtOrjllZaf0eRzR5+ChwfEM+Sc5b4BfGTZL+secJvmnIBvyUaKyjUAqVjzS69eK/7k5hTPnNjMz1me7FHD8u9K8i4VoMKY08hrGk69pkJzhkiOhtErEq8hm3MSS9VBTiCWR8MWVXgx5Yt/k1Fhn32cdAYIjLdc0fHVmnuZzNYpFB23JQHzRrz2SMpmkWqmZFPYtN5UcKczQVpw5X4eg2hEsuvpCoyPK7jYpqCVdrzkeKgiNxmLSwmXRvpynZJSCUBtK2fKwIViWWLUZaZffh1+3s0KmlIf/SfEuqHw/f+NmM7nFzHLRbmbQZ6y5UZHzksFzJTNPDUQ4gll5NrcG9Yk+QUNndrwiNjB5ABTM1NRGeiL129ex/sP7yWZAqTBwB5gmqYe+5iu/vLyspiJ5EHcJ1hU9+59FouLi5JXwXp7/vxlPPvuh6CTXmTaDeyhskeXyhRcZuVuhuRzm8/D+tN5nHLtDECJtZsNK8vORWmSTk6OyxPlqutGDk12QIe52blYuL2gPbS09FJAh7xZ1Hjj2SO/QI4Iu8q5PveFa2P6zsbGlppUnrTiKWbcW4B+rkU189f/yX/RPTlvxeTUTPziF48V4JZevYjG2UmcHe/F6eGORqWVil7M3UJRRh+VgWp8/c2fRG10QoGHxOHg6FgGXQ8ePYlbd+5Gu2PK7vraahzsbEZPuxE3Jkei0zyNpRfP4s2rFyoeKBg0mzKZEZnq78MLp1IOah4YSQCHGdRUdz9MswUBsc7SFByuM2vsjAZ6g7qj5IUmFPPsXAuewwRkhABPQuICDm3GkAAA/rDQGX/0/Q8/6AGj1xLKprm+zDNHr9yJp198Fd98841Aj8tWPba213R4EoJGxiZU+F9e9UajFbo/g4PoRy/j7PRIulVo/gRSgjzaEu7N+7dv4sWPP6h4ZbHwADNQQdDjcwPG8BwI5rAwhobH4uGTL6LYN6C/M46RYovCTmM8SsX4+cdn8dtf/7u4dXM+vvnlNzp8MrWbBU0HeWt9Ixr1M80XHxzoUzKwvr6qhXR38Y4OMrQq7968DWrx0ZERAR/Nxlmsr76Pxjl04LJGAVGQ5lEloI6i2zcxiqko4LLJ0ZwSmC87TojsswAYUI8olOKzR09j5ta9uHHnQZQHhwPPep4DKNnJ0ZH8DH77m19Hq4nBx5TMZwb7+mOLWcDL76K/jPFjNwb6Ciq8CcZGXM1UUCLHYdj1OlExpvMkFeYK6kYCDQAYqZS2XuaC9gCw1rgQPVBvAZOKfK6q3FHVkZLerBCH+9B0dhR0pVmjo5KcWz8WbE5bTJP9ODaSnzXN047LJI1Qq+iwUfiZJutOKMUIiR5/t8O5124GY3LA5vnzGdh/PiCtTecrF3j8LHvThZaTKRtv+XPhqpqNotDb8tzVSaNjnyjt6iphYoZ3yPCwCnjLDugAuXPFz1AwuAtns70MkBDMdHD30AFxQsHn5TPKjbyfYrGQxmZZo6yELjn5Ox6wd23Kpc5wcmjNnYPsds1n08GlAtLFKd1K0Z9Fvf5IhRcIxDpImjsSB+E5MDrS+M1PD8DtnZ3YwZALSQkIbdLg5g4A95jiPzM6+HwALTI8ShIR4hdrlK4VlDPp9/t9/1gTBtCsW9N9IVm68H6kI40kCFDVif6WKIZ0X/l/JVWiD1ujiRaea8tIP9Rjo/QfRyjJRAnzyvqF9Lp5vXMd2VUb0IH7qzNFBSidNcY6pY5EP8/TTtusIRYOySUFAkWr6HMkEGlOsLTzMhWyyaPZOo77WSPH+mHtW+Po5I7zxyTwj34GnDcq3BNNX90+Ff+W2PBerFFpoIn9dMtVZHr/64Dme8nBH8BYhaMo76aO/3Hh7y5K3pPcu09lD9KVp9FlJNFiMiSndM4qADGBhqJjuxtjWU9J0hJAHRuRojXul/Fg/sp6z+uErliKC+iM5w0xq/BcYQQuDviwo+joLb1+Fa1GI6ZnpmN2fk7XSnEP0LO9sRnnp2fJLwWzrYG4vbCo8+nd23di5BBPOOt0rxj3lcAR7qVdkr2feV3YMdAb+cya314sxvTMlEYOjo6OxCbmtafHWgvcI7Et6FhJAnBm4EvsDM8M55znPvB6zAknmVMHUR4oBSVZFNPS4qobbTZOzitYhzad8yQMrlMd2OSGb+AGEygbW113A5X8O04Tn5iaIEbIybH2ik2jkJuYeSR6eoEeCqADpm1DMZrYDnTl8S0iDlHU8WxbTQPX0D+ht0MXFyV0AL+BgTg+PYy9gx2NPsZwl0ST6SijtVHlVXv7OzbMumTG+0j0V4aVMJOgco3EBgoYjzUl1zDjgg4ie8KGfQbAxTgpcmYjPyKX4/qHY3ZuKuZvTot90LpklKENcgVrEwMoxpls0stZCeN0LKKHIqFfkgTyIopD9i7xjRi7d3AkN2z+TX3JxJLheWVzaN4D7wqAQ84gOWzLV8F6WXt5+Flz39WZ1HNyvsT94SxmnbjbbF2xHNuZ9CGQFED7Sl35yekJTZjqHyjH0DBA61Wcovs/hk3hc5rXAaztdPC0ctHM9BGeKfGHfAWwj6Ic7w1kNTL6kjxuOMYZIamcxFIuPldiNKsA0/NI3WsB53KON5iQO+XkIxgnAsDAVBmGXXWBKSRNGtYgDay6ANtCCSAw+exwlyQTtKk01GI6/3i46HNJtuR8wWveuQtFqRkjds7nC0aBQZ0x5aVHB4daa+irsxcE3x8bren3Vz+sSArAuuM84I98ZXRN+IlwplMIu3DMcT6bhSqHAZQqOc9E0qZOLZKCjiVenHvKgxLrktdmXfE56f4q35FEEwDI6CU5nsaNwwARy88sMNYI10Ucco7B3228x40BuFLOnYxbpf1P7AB5eKX7lYvtfNaqyBe7zIbHzmF4Hf8O94o4CAOA/8+eTJqyldaMYhcAJvGnaf8ggNn8s5ZGMA7TZ6kK2ORxwOvz37nmMrjguCrmY5hxwX/n88zPG+aVWVX8PHuN982ANNdOLUhOJ2BXZzhSygtLmDgHFUvN/GZ0JQwKWF2ANwAATN5hDSzevROPHj0UY5zPuL21HcvL79VghXVEzskaoPag2KbRi0EgsZ+fWVp6Gzvb+zKG3d7aU1GO/xg1FvGVe8860/5I5zufyQ0mmF5p3Wtain9GgAvrg+ev8YeXMTU9HiOjTHbryl/JMkEmr41p3DYNn63tDe0VWAw0E8/OmYyD0T0sSoPp1KX2kqoIBAaEB6wCWOR6yS8FWmlSgKV2Pf/sv/+fus9+ehErK2u6CbWRkdjZXI/tjZXoti9ioAKty7ptDU3r6Y1G8yoGhkfj0eMvotHC8bE37t27F9u7O+qQP/3iy5iem1eRxJzC98vLcbC7Hb3ddty5MRPD/aXY3VqJ5z9+H4cHe+7CD+Lkj3bCRnt8OB7GzRs39XcoHTkJUPKVigXQfGZ78+URXEaNQEjdUeVhZB2xqUAZxZL5H12TNJaMhwmNRM6xqSPCAWvUyhuA8QugbZiDcSMxZYC6VWfU4GU3vvzq6/j6q6/i6HBPf7a31uS6S3o2WB2N3sqQTAFrY7OJTkKQ8Dgf7gUHDcER1JNCqlToidX3y/Hh7VK0L+3ePTY+GaW+gWhhsEQ3PRmDkMxwCrQuO1HqG4zbi5/FVbcgB/5SBZ2OE5eMvP304/ex9PplfPH0ieZbmoLdtDawRCJVjL1tpg9sxyAut/XTWF9bUYDmQL93d1GB7PWrV5rzenN+Lm7MzckAkMkAz777fZyfncQg4z9EI4Ry6447AVhuvpfu/AE2KFgjG+AzQa3SPGUn8RhAFssD8cUv/8O4de9xTMzdiXb0xsHRgRAyzAy5tg/Lb2L53ZI2Ezqazz//QsyAn378KfrLpagNVuJwfyt6Oo1oNevqKgh17aCvQ/bBIUVibwDAOiIOMgcfu3kTGPN8aBvwUbjk4OwRgRjq9cQJ84tPmGluExE6cBQAJAEwas5PT+I0JYEqekHjE2UqB8+MyPI+dt83a0LFO5tZs18p9o3ikghQNFqLbMozCQvmcfyOO+EeG5MLHVHRUvGfk6FsBppZAr5PliXws3KJHxmxVvX8XEwQvgQc4ISKJCcZFgldlnQlAYldDNIsJzKzwjIQ9jYBUoCgTCE9Go/uL/eQWEBX2B0Tm9gxdQOklyDLtXFfub86lFQIwVSo65pwO1bipxnGjBFsJbaLQQ/h6EliQTA1bdyGQ2b/0hFMM38TqAjwlp8Z4BHTC9TRTD9H8X9NP6Tzn0YJ8j7ct4PDwzRFoKAJHjxTa0r3o1wsqqDn3sGGoajh8M0MghpdvAm8JegmQBHFcyCN8klACOuGuJKBURJLCn0SewC3PGLV8hN3iwB46ISg3SW+8pk4YET1zXRfdZ3sd5BBI3Uokk5QrvFHjGCD8ePRYBzO0sRDU00jSkX/T874fka4nSMfqYuCBwVcVOL+ARcJfkgGgaGC6nlZcwuAJ9ZEQrmtLfZBLDZYkr7kQ5qXyr43pvV63nZmnRjs6OgQdhcN8Jk1akYJgZ1uL8VMHt/GfRZ7iSJBjtMws9wlUKKZwIcMpOT9lqUFuXjh9fN9zQAcVOkMBtgnxHRLF782FnQc8j7b2fVoPc5A1i66aX42sxA0eUXyrrIYTPK+Abgo9Mb41HTM37wd/UMe4cq/sY9hAVCEspeuQRxR/Ouxubau9amOQxtDpEGB4sREHMBZY6MjNfkn8GykwRVw6dhHkqzzOLlIwwCwj4ZlEDz88cmJuHfvbszOTCne7+5uX086oNsiAAi5w9mZPjssCOIQBRbnuRoNrZYKH/EOdGZeKmkVq6cFaw0DMU/q4DlhwsTPkc9I55omUdBl9QhS+1W4wWB2jmMC4HBBa0F6f7TDVUYjjyeQKo0RvriIw4PDa9kBYBufuToyFLXREZnkktyTBGIECvhUG8Essyx5o1kgnN8wOrJcytRdCkzMkc/P8WMQV0KSACQF9+950gL/DvNzdZV57YWoFAdltMeUAwoLTcMR5fhChZD3b1ljrliHyCpZfzxb4gbvi2EchQ9ri3tEl2u4NhjN1rneX0aOlX5p7CmkKOI7l3TjqjE9PRsjwxgXY0bKeUI+UNBo6mfPvrMRX7kUF5oUw8SDgoCJbNKb4y3f9703W8raYY8WZJ0QJ4gzvLcp0gUVSBQQ5KSw6nKsoGCempwSQ4lxejvbu+rsygyXeNBXiplZ9sycqP71xqlyHkbxUcRQeDsW9Xq2PGdju5nWDwWNJ80gTaAp8vDBQxU4mEK/X/5go246v1dMHhjVqGWD3bikA0rUBbAKUKKZFQWZJQPCQfNnfXCmcE38DuZ+29t78gKgkCj2YNR9pmaB9cIAiHWtdYBW4pgYSRXLizhv6YCyv0xFhwnnzrctVuz07hG1ljTyPf6XDclyE4LnQnyliUBcAOjI0t6s22eVk8Owr7nnsLmIFRlY5yRSrqQRo+xH+4TouV5P6LHJHvdXJrcVGjQGAMSMyias8gGyAatkOglARXqBAVv2aMLwM3sHZd+aXPxzZsGeFdtTshUDs5xhmtCimGrfDGIP76d8I42ZNovBlBblcQno4O85V+G9OYQkWWA6So/vMfuJWo5uNoBHHkXNuVVPU9LkBk9zgYkeTabzkNvAgrJxrPJvGVma4eqGU1HPMbMjrplkiZWW8yC06lybNOypOZt9lkQ9T4BCvnbdq8S4laxpgHjDvbchs/2pAFUtgSGW63oS2+S0fiYmTZuGTrEggPj+w/tqbCBXQTLInmWkKWchX5xfmlSRRg5KelwsCcgCUL1163bcvEEH/iL+1b/6f2JzY1uMF6RG+NtAG2Ydc3Z86rEgIDSxa/mcAEkGgw0yKm9RzsQZgaH+sGR0MIN8zy6umWlmj3qUKtfK+UUdQc0JywsgQd41yV9BqAP7oM1Z0bQ/SgufHgAtP798tjaaF9Hzz/+H/7X7YW09fvV3v9JF94EkdtpxUT+Jan85Cj1X6v6ysdvdnmi0OnKw76+ORv/QaBydNeLmrYV4/PiRzHWeff+dEBc6BtxoKAiieELvPz2Kcm8h5mcm46p1Ed9/+/s42t9WsZnHTuHAyIeh4NPohdFR0QA3NjZTV+SjAyg3HdOE87ppUO4aWneWAQA6iFk7rI5Pmo+phIkuLUVNm0IC+mRZXQ2M8jCtY9OaQkhS6Q6u9IodB2DG6/Hf6C3W1jelm/ryi69k6vD61QsVzpJOgQTRmegbir6h0bh150Es3nscvZjRFOjEtmJ7azM21te0WWRCNT0VtWoVr9p49fOP8eLHZ9rIZcbbzN6I6uiEGATQO7KjKgcgZn9NDrtOTwyPjgsAuGi19XsyrmDTpCT4xc8/q7vy1VdfirYGRU5dKrqlFLUFdGEbGgc4UCmqu/5m6ZWACCiJCwsL0pssvV7StT198jhu3bghAGF3Zyt+/OFZNC/qUR3CtZTEBDdLgJmiZsJy0BQCDd6ANjebHRNHEoupqckoc6hx6LXQ/NY1UeHrf/8v4rPH38TA2GycX7Tj+x++E8gw1F+J9+/exPrae1HrocLPzM3Fl1/+Uhv4xYtXMTs1KbnD5hoGlDhgo41nXYLwc/DUtR4ANTIAoEQiCIbePGw+AQBoBtSPd0eekz2jtO4o4TLM2MRTzZaW7ivpVFmr3ohEVXdN9NpppnjuDuaDTagw1LtCQR1sdcKyLljmK2xwzwxFJwX6SMIFZVx65zSmUPQ4jVrxHG5rlFwc5eI+v2feTx695dE/+ec4HNgXvB+FIocAr829chGf/QncRaUwy/OvPds6GZ/h2HtpKmnujMhbgC4wY4BS903IaaIjZpCKhANaJw7TI6PDAswMlKB7M8JJJ5IE3fO+3aUm+eDzQBtUILxsiQbP92wWY72oiqjEAMloNVlFZngYMEngUfp+BhdtWgjDw4kSP2tQk24PcgWolQYVODygT/Lz6NqYu0ycoWvLrG6unwRNqBeBAAAgAElEQVSa2MZnwwCQvcahjXEXztLT0xPqBBFHpE1uAZDwfOimewxklopwb0lE6aTx75i5kgjz79a0GkD1OLpBudhvbKwrgaDYk8M9Rk3Q74dH1I0iQWTd5cPeRWpRhl37O/v6zHwmDvIj9hoFXYnukaVArH/PE0bbWVRXh/OGZ4zekuvNryHKPfTdBIIAADhFQt/sdc39Yl2y57jv/x9Vb9YceXZk+XkgsASAwL4jkfueRdZOsshuNjnTspk2ydQm2bzpTc/6atKMHrR0t3Gmm+ymcalirbkiE4lMILEm9h0IACH7nXMdmUpaWRWrgIj/cq9f9+PnHJexWGElOOm2gaUN0pzceD96pCLx3l0QzDthkFn6wHPicwX48V6KZlyshDLekiSQdcC5Q+Eh87Jau/XyYtwAWPhneM6sDxud2WjQWmu6hBiM5YgpG1DxB4M70WkL2OXv832kFCQ1pKx2Oto2ofS4M1hta+t0NTzGKEED3g/vn/OaZLeVeecUO5ypjF4re4NkCUDo7crKhbYUWiKFJCDJd19/E7uMLVOCyxSSnpi6fFXPlASMTh9FzfzcnE2T2CdoTZEhaZyo44gnH7hwSJaSQC4Kt84OGXrev3cn9rY3g2lFkqmQwLcyw57udYvu0T4I64oVjGuj6DH1GGr9mb6T50cjwZN8PKaS9SI5wNaO9gJmt9zTo8dPdA1ITeytkPOtXXwY1ClTQfRO3fEjwXacO7eLfy/xlES+ReOrAKIpQjUJpehmYfsNDg+oCKWQ4mzELwighffQ28M0CPwJyGtOZKgnwELTSYjzLsbSvwaTXZudsZ6OlWN8/OFHWp9bOxuive7uHMT21n7s7x5JC66ztd6tn6VQWlqGrXYu2RQ0d+6X+6JLDiB8/eo17RHWP9INAABRlDUzB4o1pnnsAVOs0aAzCYD3JebN6Xl0d1LY1mJv70iSBnKaWkeX3h1sTwCAjc01nYPnxdwMliZngH1EML/EvNLMoT466+0d+t1kQbEXJYccHNI65NmpuMFr6uhQ+xTGBb5I7lJSMGAA2q89+Pr1XHz91ddiJrL+e3vr0dPbLd8nTYhqhxV6YNAFMzkMEnGQRxbYrCi/hYKMkbM9hpAJ+bzgLLg0ORmffPJJ3LpxU/Ee2jKm3G8WF2JxafGiSDZ9HjAAoILusT1a0j+B0dZDQ2Nx+fJV3ef086dxeLgnMIbYvbtzqK4/neLT40asYA5Y5L0sFt4JQAtGsQAA5G+cO6xjTQY5PIqFxUU9b1P/AdftKcSfZDZpLxdKvZglyZp7b6wxBT2bRzkXjaASm+Xcj2a/GAPyvTDYxKpjlF05p51QeawuMTClhHqv7zUuWGv4PgAAYMqJxCblPB5Ld2YpEazgMp7Z52cICPHPeAISjBXWHPdjppCvm33BuuG8pn5RHlQYGKqlyvQCwERNCijMOoHpRa7sCQCFbVekdllgq4kD80AxEuNJ7pfJAkUuAIBbWBWMayQumJnQqi7zxYhjGjgADQJnSIfTqM/z5zUhQyPqitl0aSLmeZQARbKk8p2zZvhvvEsBvcX82GDa8UXDhHeUhtN5JnJvZoQCamLEfmTzV1jJmJ5212NqylMlaDrxnGgCce8AAfzsT7/4aVy/fj3W1t7Gw4cPFQveeS+4kWMPMCSxNlek0bi5vqHC+caNm/G3/+6/kyfHq9m5+H/+33/SvmV0JlOomI5CDcCe5R3mGvTzSDaeG3Ayj4axketfUlGugWd+Gp1dHtmJ9p9nQT7Id8HkAsoR66IYrML+pr7Ac06+SKUhkM07no8M/U9hFMPwoJmNJMT5Ku+U56X8gfz/f/pf/7fm4dFJPHn8OAZxbWbszOFenB1zyLS6+190gGdRja3942jt6ImB0cloae+M/YMjISUYmsy9no3vvv1aDxSNHskci54AzCZeWlyQDnxsdCRq7e0x/fRR7G4yJsSOkAq6/X2FlmFBFw+Q4Aw9TlpIdTU9a1odEzSADSPviSLyc3aIfKerM+rhxI4/QtM0C75QREvS3zfQrwOaYk0JUUE31TUvztYkLBohhNbs9CS2d3blmIvb8IcffqzO+MyL57GyvBj1eldcvnpFI5Xq/UNR7xuVhh2TRIxbQJu5dwKaOtlnZ9b3Hexpbn1Xa0u8fjkdL6efxPHhYXT3DsTla7dicHwqqu0EcY/8E3tCRU01GnwuFJnO7ovRhh2MIgLoKM+KTgldQN6tuxsgpujorEup19pjY20lXr98EV0dbXF+ehzff/e1PA96e6CkGs1ks0CZpNi8e+d2TE1eEkAAVRRDQ+DOHEdGl5bODUHm8aOHMirq7R2ScQVBEGkBHUISn9GRITEiMFkkRVenPlrj/kc/i0+/+HW094zG1t5B/OGP/yaQpa/eHY8ffi+WAgciSeDo+FjUe/rj0eOnOqiZJd7f2y3QqaV5Eo3D3VhdfBMba8sypMREjefChAkz1wyYANLINR8zGZfMF50jKFKikmu81nsaQToPmGkxhmr/4MIkyCi5aVu8CzQ8MlF6b0ZsJr7JQGCzcpjk3sigKooWUyT4/nMOLRzoKc6ttxfVUIWzTZJYY0n1tT7OYND7FFf+fRatXhv9nhn/vlFgKV7/f6iwmCXu9EJnFRjA/2d8C4Z0G+sa8QfCzgGpArvFRmyi0aO/B9woLrBp0GNggljwzjvALteem05XrN5jJNvXY4dY7pOilcQTmQoBPulpJIjEJn6HbgrFAYcUMUHBttCr+TxRi0txqOCpw96ASQbUZNaoK1J0d35eZV58ob6lIy7/LTuVHB50FdnDN2/dUnBnjZGsYpqJDlKFH+OuZFyJCZaLRjS8N29cVYzBDZrCVkng6UmZ69sihPz9LkImQnwQ3WyBmGfMTsf8yeAC90xMIC7RcWTqB8+SuMhBm8kNk19ybZh2iq8F1FhT7Tl0tjZMz6YQZg0j7aHYAvBL3wXtHfRpom4jgyJBsJ43RwO6IPYscBnQFePF7JzQyeEZ8f4FprW1KXZz6Ntwr4ycYzQk4FVLVfefyWoCJNmFoQijA2HqrA2QWLLQ50WjLFRnjA51zWVahQAkDGoL9Zz9DXBil397OqTRZrJueJdm5tgcz11kr/dMJtU5oyNTjCL9Tv0zJC5ebz6zVAhLK+q1y4+SyJMM8CygQdK1m5ic0He6i+R7UHeErgOdqmqrzAA5O/oHB/X9xHDOiNezs4onFO4UKXgAzLx4Ec+ePL2Yl12v90ZbKxRbRiQe6XrlHdLCTGSPEnPrzR1BkmlJe0rHJM9qnoEZL4w9c2f98uWp+ODB/Yjmacy88BScBH/Gx5hh36o9xLrd3mHaR0NrneSRZBhpoiI8sgPYQKLe2tjP1G8AKE/PAOjijGKPPJu2AS4+Nbxje7K42DA46LGWnI2KzxW6sDZOQ75BYjw8NFjATbqzVbt6Q/VGy7mzq+KZ93L37h1RyOmWk+DTuVtcfCNAnO4e+nY08nR5+T15GjACi5HFKjTdhc0RrIr5wTnBdTXFMMSLgGvf3Fqzg32VogXKPP40HqM6NjYkAIA/24AUkpK5GDLwa7ARbT6jonn26d3CMyEuAK7DZwf4IF43m37WHR1dig0UIZLekfIKwECmxHQlzBF3xU7h3bEvASQp2tR11zgxjE8vK+fUpIuDQzWM6JyPjo7FBx/8SEX7X/7yF7EcUtLGOyam8W5yFKQS9UKpB+C4NHVJuQSsC36eqUwUo8+eTcf3332vd02hAdsQ6j9U/+nnz+S1gMt/TqyAbQXIaSZD1fGWGe8YuQJO9Q+oacaa4x65F8ZW0sG0lAHmWlXafsb5PX7yRA031gV7sre3WwwE9gD5Mn8hmxgdm4if/vSLuHz5isylv/32a/kGYAYJw7Z5Sjw919nLaO23K2v6Xbwl6E6/npsX8wug2Pm1advENf6QJ8PAoCPKGiR+OJa9k/GwX52j+My0eoYJRC74s5vMBCHOZc52GEopHeCdALby3jgjeP6cM4wP9CjilOS4+CUnA7BQgV/GBVJ8sSZFe8ZtvhVjV7Nq0thWbKZivpeje2XsmPuaPFQ+Ho5bXrdyLtE9CbzRBAJLJvk9fKYwTvWUMnviAHRA0bZ/EN9/qhjofM8MAAHS5VrybFJsKaAKazE75mrktJgFAAguthu+YHjXoBGHjaYOf5lmUyQAfJ7kwOQjsKDUaNu5AKCdDznv1Ui9wizgfQkcKACNazEkMO/Y1Xk/mcOaTeD3lN4Fvh2aJQZP9Z6Ry0kWiH+BJ1udFEPOBOw5C5g8wTNYWlzUMxm/NCGmwt4BTZ/W+PFHH+rvMMefPXumRgC/Rx6Y7DifuwY4eDasJYAs4t7du/fjpz/5QrKBf/vXP8TK6ppGnuOpMDv7WpOooOITb3l/2fzh785vXWNyHqcpo3xkyohJPbPgrIEl1xad3R0xPIIBYV05D9NMBJSFZW3kYcQFgHrJhJAAHMFg97kjlgwmmjByNjcFIsH6IZ9MSRg1QOYUMiyGAfDhL34N+KOXQgHHIbG8tCDkF/o1hZ5c+ju64rDRjOX1nRgam4rPfvbXMTA0LEMaF04RD7//NmZnXmgEHFQwElYCMAgpfyiSCULcEF3ena3NOG+gx6kqeVVBxOztwcGol7F+a2/XlMiReLsT4MDDxbPwcZcVfbg4NZvebsdlUx89hos/DjSmsuQiJqHUiKa2qoo0FgOocNKPCNR8v4IWLIMuDJGGFRBx8F5eXLwosEBebt68HXdv34k3b+Zj/s2cTPI+/9nPYvLy1Wjr7I1o645GszV2D0g4TDcmYKl7rBmdLTH36lW8evk8Dne3Ymd9KXbWV6JyeqzFOzJ+KW7d+3H0DLPgO6PexUgib0BrhqCYNjWyD20y7xadFodnGrBlN1SdJ82mZnRKU4U/fgS93Z1if7yamY7pJ4+iu7M93q4wEui1DMbGx0b0feho1tY3RU0miMBc6KNDVvQ/ZHRJN2WDX758WbRDKDkz09OaSjAwMhG37tzTQbmysuwxURQ9JJkzzzVqElweLOzopBlXbjyIX/+Hv4+uocnY2tuPL7/6gwrfoYH+mH/9Onq6uzRDE1M83tfi8nL84Y9/EmXo5198EaMjw2IV7O9ux97WWrx4/E0szb2Ms9OjqHcz/qMAQ3SHRB/nc9w1UXKggtSTJewEShLuTWgDoULxa5yJpoPGHfNFswXe6ai0aYv+Wf+lGKoYqDLF3p1vB3SKFRIsrgc0ExmGp1F0u3PbtEaWbrv3g0cn8fNQsaXRp6gpVLQLdL3IHByAdflma5RARoLEX3bnf+ewy+fyV14nv2e/gDYlVHQDCa7dAotaJNUgCeSakz7NNagr5q814KcE33S3ZEr4EMbI0AU4Qc6yHJxqzQjiuVEASidZuqd6xgKqrBfjHlPfRiDmvtgTCahkcMxYkU737CMf6L7SBAA0qaHM6eXvAk7O3L2lAMjvstMxzJFifFaQbAF/x8fxZoGOznH0lu4kv0sBR9ePPzxHjzrzYaAZvxhwtVZjfAxDVKjKFDQ8I1P5lOSzq0pxLdBByHOZ0NBBN7hLnQc7aONZ4s9NMNXSAQxmjLLLUIxEtNUsEhIsEHBTJCnwbLzHvuHwAmihi5j0S4rwthqmSzhjk7QUw8NCCyWp5Hc2inM96zepk3y2upoUNqWbozF0xeCNjqw6giQOaMxbAC9sOJSSkTwoE3xhKozfNcCoHd1VZBY9NwUh1+jPxRyQTkarur/S8h+dyKWXZ5F+HXR7iaueVUzXBf0tAEBSAG0gl4i9mCKpC2wDuPC+SnCAv+e7cwJYUefL68JGoJarOZkmlvOHz5S+s4yg5P5yYgDsEpJYxg2xZzznGn8WPsuSCCbJNJhp3F2PGoaOMiDrjts3bwrsZSwt4z3HR8cC52SuE8NN9tWL5y9iYWHJdPtqe2xuQvcHWDITI0EMDJhInhqAKQ2YKy4S8L3hXpNRkoyI9EJgEgAd0kuXJmJznW7Mi3LPrfLzAfDjUWXCD6vBXftuJVAA4RR8rPecrEB3W94MhX0hUODkRI7v5AOsXXVhl1cE/gOIkFTuSdvrEWOWeLj4Z/0n0Gl3bcd09iXFHevn6PhAcjn2IXkI14T2lJ+l6Lxx43q0tgNOmDEDOD4//1r7mhwJrTwuz+yxNC3kGde7DXSw1aFL53gqO5tT5DuZ1zg1sYM4o8xOoNsOQeb8FPmd1yPePxRL7H0+HwNiWFP2BbG+mXek+dL9/RcAWcpLbAQHqwiTWjvjcxbwrskrzbw5VXEEsEfNBnOkt3dQ3kV04NCzsvahuJMMy+i1sya3e0AVWARjo2OK8Xu7gASL0orTnPrko0+0H37/+9/HzMzMxfmg91MKNTOyfdCLQVOtxsTkuIwXYWhMP3sqRtnNGze0fqenpyVN4vcp0mFD4tANO+bRk0dxeLivZJ4RtVyvAYATJ/UUduXsoNkAa+XK1asCEsg1KfBzUtPmxobOCACYTz/7TGuC5//b3/42/umf/jGOTg7E0KDY4x5ZY7xvYh7v5OrVq/GLv/orvZs//vlP8eQJs8rPZHqMM3pXR3ecnjh/5pmrobO5LbYM5+wPDx8pdnFWpndUeo3wPiiCKGRhallqawCP2INMVqy6UqSYKUiej8zSo/FYo+QKXLdG74kJAmW+mEqSZxATq/hR2HxQ9GmaGoeWXwg4BjAtEyl4KQAAsEhZ68r1S0xWvkKOpXOuImkNezdjfUoU3x8h6D1tCRlAN/ED2ZKllNTuLvT4Hv45TfcAc+RXI4NZWIke5ygm4RmePaULS54nUM6MMPJE4g3gbcbABIR5p2aGGdj3NBKf+cRyALEEAC6eSzGLvgAyigkgv69GC8+4hfjDaFtqHc+yTy8dMYjKFAjOHgG3mq6Q+e/7AECprUostAebc6ZsIrFOEnQW8lkYigkcCVxHclgmb1HzYcaps7owFdlz/DwAAN/RPzSgZir0f9jMnd1d8WJmRgwArje179SCrA2YPHyv2TJuvLIenScfSl4F6+jFi5l4Nbsa/f3d6v4DZu/vAyKZ3XUGy0Fr1c/g/Tw+wQ/WaP777k4bbqs2PUFegwl+Nfr6e2J8YlQ5FiAE4B1grAxAGQt+YF8ickTnRazpc40K5B7y2fHP7H/J/bp7tY6QLHD+amxmkb8qxwGwuvfp5030SBTBFBjo2wnYIFcEcBUDogB2xvFpxP5JMz746LP4+S9/rWRhbflNvJ6did3trXj9alYdW3SpoMunJ+j4+2JkeFgoIYXL7KvXemgkuGzAOtoyxqDs71mPX9zHSc6SyoVTrhe7Z+hKr1gMvCiE3FmBJuvFltRJB0Ko0e6qgNbYwMUaYhnuYM4GUlarqRPIi6L7RRKSxmDqpJB4g9pgdMc899aqKFmzMzNlggGGZTtx7eoNBXKKWTwR0Azd++BH0d7VE9HWGQOjU9E/NBFHjYgTCsPKO90PL5hrPzrcj+OD3Wg29mP6h69j9tkP0dps6KAZu3Ql7v340+geGIvWdrSH0EOSjmwUDoMSzF3cAXV3hQDO4UwhSXDWfwMI8fQRFf8499fQ/rc04/hgJ15OP4252RdRrTR1P3QN7j+4Z/lDva6FxiiijbV1HW6i+hUq0dDISNy+fVugyqu517G1va25zjZzacTa21Vd4/ClK3H1upNKDiY+k1nn542TONjejMOdjTg52I8mAXxrL/pHpuI//o//KfrHr8T2wVH88Og7rZ8b16+7uI1mdEP3rdq9+Kuvv4pXr1/rnfyH//h30hNKmrK1LQbA0qsn8fLZw2gc70cdnSUF0QHTB46FErtrYnqUgBN15igGVZKUormQkN9LAOWkzWhIHYjyeNXfMxCIAs6BVcxcshDIDrSCczG2UqdWOlxTqpTYSuZgrbuNVdCl0ilzF9FdUHcB6YjQheIvHYBaE3YxVXCyqlqIO+8g9xOHAN/BzyU1OVk27oa/61A6+LlYFapdXKEVvLs6pTEVSsnIPn1XQf41n9WFLmuSuJMdAe7XhXt5hoVdlQWr6eiedsDvID1ij2QhJ+S6OLZzfdy79HbluvNAep9xwXNhD2bBp9myJWgSVIVOF61hmj4SiI0Al7FDovidKvnORAY6HtfHQUSRRkKYRSN/39xiysmeGVNlxBNgoA72GoCmtV384Z0BAkju0I1sAeohs6EZ4cb0EQySOtQlIfFJSiMJljIWEpKSwNDRIFkkcaFwVyKuEW8AUGbAUMRS/PG8iIECi1r4DDOt8DCwfKisOxzVw9NbSHR4ZhR3KuRgMpSJAkrAC8iVJoCg7xRa/CFm8exZ3zwjmVm1I4Ww14Peafln9geJotfMu/nP3BvrijWUdElJBNAkYzaqme+cEQYwE9SCScNa8VzjXJ/7Op88fqsppgLJO51YeaeUJJHnk5M+VNzTZRelPQ0TDYxyvdmVSODB51cpEsoYTL3zMoHE3RHitTsqJER8b1JCSTh5PgbEbMZI7CXZZN/kdQEMwACQ/rt4vyhhaZzFHiZEmFnB2ujsEs137/AwPvzww7h966bi6vTTp+riI6/RmMTOrrh+7ZpMe//lv/1LfPXVX/TMO2vdSvoVM4u/iZKV4mZNoWUfg5ycgNmm7+99LarYJ6ULSp7ChABi3eLCXDx98lgxmjjpbihdHid3vPPllVV1rbvrvQFrhXUk3Tcyw+Lzwfuh08QO5p0QEeW8XoUFReJHl9yjAfEJwrxQnUom8cgnxoms4zsMnxJfi+u5GAWHnLln6roTr+n8Ek0UZzvd3aZJwvfjESApQzEB5Nrerq/G1taGmD/EE6j/+/tHOhfNLiLJZm336Jp595zPXCfri2dI4STWVZl0ofG7OM1FuQemLu0fR5wDLk5Kvidz0eaZnj/Ph8kleCqQA7G2FeuKsS0/Y3M//Iq6nLSfNnQvdLiSVURR7L1hbyIkElyTKK8VCmSpgzWmcX19Sx03nTGF8aZzvt4dbR3eAyTFGBqyN9jvdMF4fxNj46Lz8l0//PCDimueb8qeOHtUuKmTh5+VQX7M4H7x138V/QO9aubAYGNK0TasIhh90JjVXfZevn7thuRbfBbGmzRHkFfCuOAZmzEJqGIwmbOSIhMZBw7lFPwk/0yEQV7wwQcfKNdVk2VtTWv6Jz/5Sdy6jWdDW3z//ffxX/7P/z1W1xblEUEjiEQfNmZ2+og37IfRsRHF2fn5udjY2FIMpuhl2kA3ppFNd4Jh7AAArb3F5d4j5shhiR389xwxyvvMjj70Yk0b2dwqTCvHXtZGGs4m65D7zRxIwDl1RQtTXfw8RXcXo8nxK7vKMjhU8Y9BZIsAUM4DzraUNIrRW7rJ9qtplckla1Ad56b9g3j+xH/MBmHNJeuKjjUxQJ3t4uCf8SdzAp47kkWtt3q3geYCDqgJQ7etAEpiXZKXnSKhtnGkOrFHgFx0hS3P2WcSVZlf7y60G3bo3D2O3GOWdfYWPyIzeNx4Ei1evg8YfnaKAcBzkza+AOyad/++j4CG7Thnkfa+mAlT98EuyuaLG6luJuS5qK55yZHU1S/GtmJQlYlaXL/yrnJG8d38vpiZsIjKZCbuyzp4syzUGL4AjCw/4P2Rf0h61xLaW9SRaWTHGiC2dHR1ys+ppw/J2WW9y+8ffn+xd3h3cu4Xe+yK8kTiIiA268KTlQzaalQy3hctbbG7u6/6KtlsKryZ4sA4wLZ2MclYb/KaKA2ebBDluc1ZQswhNtLY5hmyp5kQxzSU9lo1xsdHxCAid9Ho87aOOD9tyryU6wEQ4fc5vyRZO0QmdyYAIHPabDC5KUfTyBMBkEDzmQJhNAXJwJHi6e0f/UiEHAKoQFAhq9a3YdJlt23+fbvG2EFj/+kXfx1Xb94WxfvZw2/l9s5iZO4uQRHqEjR4EFMo/57R7ZEfdBekPWARMZIAqv4pVPtNOSLyAFSs9vXpGggsHNRJUyb5Es1YBca5gAMOG1N2bOzlB2HjK15kdgTtEOtNRXJgzZLHUQEAkMSyqEnUk2KDOYofHIsagxhXzNwD14zZ3aWJSS3+2Zev4urVazJEBEyg8GzBOKp/ME6jNQ5PI27c/SA++PBzGdrJnf8ceg2J9zuXcIrxzvZqdFRPY2HmcXzzp3+N/a23pqq0d8bVW/djdOpGnJyRmDJnt160plCYTAt9+PBR4DCeG49ggOnFjz54cNGJpDg9LTRSvrMN59q2lni79Ca++eqPsbwwJ+o/IZ7nTWFy5drVGBwajqHRURWSa8sLMf/6lf6ZZ0rRg8b39t078oZY29yKufk3mg6RJo+8b+QM1ba2GJq8FDc41GBpNJsKzLBIWiuVmBgZirbzRhzt7ahjP/3shbwnfvm3fxd9Y1NxcHIqGhzmHyNDw+5CYTpE4dzCyKpX8d33X2t93Ll7N375q19H4wwmAeO6mtHTXYu2U2QAszHz/EnsbW/EGeZEGHGgfbuY5croLCfmrvgtA0in2yzOsgOkzkuhmTbLDFmb8nCoFbqTo4M+zsm9k0cdgqX4z3FQuZ5Z27mud/f33MGptph6fXKsJIFDQNcjpNhutNA4NTqtyF/4Hui2OmBLh1hdCXXSXcQnophMAXR1Sd/PA8LMg0J5KkCSDuF0Py1jyUBvRdMrDm647dpEx1o7njN7kmtMoC+LpUSQeXbucDBaiETa7wMjR547PyfjzAFMWkjmofx6ikFqzkxX9QGXCUYCGXlIZdcuOxkXB2cBAazRK1Q33mlKvhgLVejY/F1yI0ZHATocHSkR4/p8DydioShRLkaMFKowRohRUEGhnwK68I5zwgFAB9ctraSYEHSkSSQ5uHCYxXcCeQPJhl3Q7fdhNoWSlXJoE/M4RNmDLricJGSc5hnzvCQ9Sb+TM783nq2eudysKaZ8CPLHhamRaxJIkh7WEvuSRB/dOaADX0qSeFGoVgxaQFfEPIznhK6Xz6Irxl+A1L09ffosUetE3bbrOMkpyFfzVi0AACAASURBVL/MgvJwwwiuzLDn/il+eWaWhNRtYnVo41PWD+cOa5wEjz3gLv6+qZ4tmJTt6u+jhWKOLA0QSJRv6ItlioeALFgweu/uiLJf/b6czGZHBEBMZkzyFrAHgP+7J9wk0FGIG2Z4lXFSBrrtKkyBJpCl0DENJJgmSqeSTclZKPdyjSNkPFutGIm1iclAIj43N6/YhT9NV71Hf19YWtIYsI8//jge3L8Xs7Mv4/HDh4WFwjxs+8EAspKwfPXlV9JIItsikaHLqSJPGkTTZ5OyKOOlQpUHwOWe+cO7ITHjOfF8WIPsH0uboHJS8JzEwpvX8s7hORH/+vp6JJtRl1MJMBTlg1hb21DuQTefZE7mZZubHiEGCCE9qA0/+Sy+Q4yPIv8hGc8YTqIHpCvt7nFha2FA2XAnhvdH5yXlFY7J0DgxFAxpxVn/JJ0YcsImGx8dLyMvXawDrLCnj06QSGGWehTryCW7apIQaArIGdKOQ5m4kchC+8f0S9OLhoa0Lyh4WY8CR/EEOsMdelVJNE0agLDzc872Lq0FukLMiD88aMSVqSsCGwArdSa0tQpMWt/gWTaitx+K/JTOIH6GvcZ9sm+4P0AM1iBMyZS/8N+JO3LaVwFS0zvJKSkUo0gDNze2Y2eHzpzldnSZZRIoiRdyIPJHJG82Ddb4TkyvCnNOYK1+s0VjwCimof/jSyApaQHAMzYCeCkfOmVaTbsK7X/3t/9e/gtPnjwS6MWVAKi8eP68OLmTFzrW0q3j21jPg4PDuta5udcyUcWvAa8HnjXO//YWsWyTXIpr433zvp4/f664eevmrbh27bqeEesmHcu5dia0sHZ+85t/jFfzz2Ly0rjGlAGS4FZOwu/cl/1jsFeu6g0Ka/Y+gDFGz61oKz19pbVV5tIUNwuLS8WzyCPtsvuck398NrAmPcEB8ITnxrplXfJnfXPDXWTOqotYZNCDOK64JrZcZwF/ji663WqOFCo9x6s0/QkAFD0/54Rc+t9jULEuOMbw7+KPz84cNeuCR6wopn1ocoTXqSSYNDvTB6ewaU29d1NOeZk8x47EOOkf6Fejw0w74pWBtQTcxbwUSATTsxrtrRjGVqNxjG+BGQDEI5+FOjj1rDUuuKWqmuR9zyg3Ydy84DmbAWAZNOy7LNRZpAKXyV3TeO49GaDOn2qCB8XUj3UvefTRxXQHy+YMALB+VA8iIaWYL4U6z9HyC7PjxIzg2srzEiAvlqzzrWw6sX7YH4CAKQO4YHtefI+BfNgtOVqPB01s4VxIWQRxRPu7v1csisHhQQG0rE2YOOx33gWfz7VhgstZxfpjrxFrNAmgTHHQxCc1Lqh5MJEmt+K9uOnHeWYjaEtrXdNy1rAP3sktM7/k7+Q1YqjX8EKq67vxYNo/wCA5oqub0bZ1+b3YUBYpyLmakLARxFA4xSxwQGctz259Y0vXsb/rhpmZXe/kg6wlpFTkoXyW9inAamHLypdEDICPPhRvHJo/C5wkpre/T7MINQ/3ENdXXEZZkBF9A8Nx++49JQYvZ17E8vxsHOztyo1ebsodHfHpp5/GBw8+kMnJ73/3u3gzPycKNy+bi9WYC5IAZr739urgxNWVg1soY2dNaC4FC7Q4JZ2lg5SHCsmwaHTQgJqMfLHZFS/ElMk0WPLICe0xqLVtfnFOPKGjtepeRd8uusucbasEqiBTbEpQLoILlEU6YgREDkioZ29X38ZXX34pKtqDBw/0LCnAmaE6MDQa1Y7O2D8+i77B0bh++3501fs1OrAZrRoRxwge0Bm0YBTjHW2V6Gw9V4f62z//a+xurMhQr6OrHgMjl+K0pTO6eoejp3c0hkcmtLBJgAlyvFikExwALB5c5jHG49n+9PPPtYiEoBLoNN6kLdpbK3FysBfb66vx+Idv4vH330Sl2Yhuuo+ACkLfq1Hv7YspQI6794TGQp9fmH+tQM8zTZf2S1euCPh4+Xo+9g6P9KxEb1nfEChE4MbNeXRqUnQzEmiQStCu6SdPFSF/dO9u9HRUY2VhPpYX5mNpZVmyh6u37kb34KgAgL7efpn9sRag98msrL1daxITxoN9j45EtjE0Oh4Hx2disjRbOuL2zWsxMdQdy/Mz8f03X8b66qJMAjHmOTtp6J6cFLI2rLORtZUo4U4uk8rE2nbxXDS3PPd9MzBIzAjmqdnVfPL3dEI5GiUDFQcKBynIpunATkw5AKwhPlXXVUhjmO5vlLSuPaROnqj+7IGGZzIXF1kd5hT9BXCi28vh5c62AYmUiGTgVlAv2jIX/TgkGwHPpFkxBBCnYlPElBNASSOQE3DwAOAw52Cgg5QdMzEtCvLPAafkQr4A74qYd94J7rQnykoDi72f64vr0ejA86aeobrPZdxhIp8+cf0nDxL+WUlG6ba+/zPvwBkjyCkj0r8v4/tEn9Y8XORJXL/pzICfpkSiVbWhHAkjyZckAA1mvtrFGhCAYgXJFF0bknGPjEKPzMFkgMTuFO6sVYJi9Z3hETRbJQfpb1JuRF0ZFf8eN5eGdhieSiLVdOxM2QLxgeuiQ8qBCm2O9aGu5wFGndwPmkxMcOxBkWCKugpnGOFBCbcplCUhrR5hitHe6YlHiRUQCCYWrCu6a8kAsO7bIwwpXkkooe4BaKWhTgIAPCOo+bnuMrFPWqXXldcU+0TgER1ikPGKO+gk5d7fZl7AeuJ5WzcYKpr4/+h9uRauid81E8TsDwps1h/3yIFMcsK6sgTGcZA4nAATYFjKVng3BqB8TlrmZtka16RZ3+fo6U2ZpXsm+ZpMqWyqloCPuyteexpzprMN1o3XKb/P+YbRGcXhYP9gLLxZiEcPH+vMB1Su0a04b8bSyooSKkb+MV1kfe2tHMx5Bnz2panL8dmnn4oZ9+zZ05h9yYzlfbnaMwWCd8t1aqY4Dt7MgS5jvuTVc4pvghP0lO9hnsXPcm/Q3c0k6tLzE+CBtnxvVxMA6FATjwAAYKkRP5S4M2O6ALB07yl8OWMxRIO6TLcdkEJyvxaDX8pPsgNZkiW60h4B0qLunEcGGsRhDVnvDv3Zo9F8LZaXkOhxPY4NxAFLbzAvZY/gNk2BMDwIXblVBYDOkDKmdWuHyQBHmnZCt31oeODCaBX/CZI7KPJIB5jrTtdHa7nIs9J3hDnXMFWIMRtrXJOnuCB76+ig+OuRERXvHrq9jOE6kRE4Hjt+7ws4EZOGiU43r8Wly1Oxt7+nvSE5B+C52Dp24ub3GINskNq/S/cNcM+ASDWGBuzRQnzaXN/U3G1Mf3d3YazhuwETok3NIP8+I+PsmK28SUy9wiBTkWKwWA2fc3c5+UtA5cmJ11hhN/lZc3hzlrpphO8HDYyf/+LncWlqUk0GAADi75u5+fjuu++U28J64byVKd2xwS00/pljGkx6J6/E5Zv4nHsV3xJyrwQoXLQzStdsVQp9ZJOspb6ePkkaHj9+bIlWRy2ev3gS23urGodJI4vpD0dHNNqOivzFjJOc8qLi5giQDeCauHUWNcZ7e5CwzML2YAqWKQAJvmdBLsC4eAYR3zwNA4kkLvs2AFTugbHdUU7vsfSO98GaBCAhFshAV51Uftc+GVpDxYRTQHfRg3v6SJE9FdmG2SIRbaXLnaCgGIYC6N1QywKT7055FTGSc474ITCGe6CRonv3dSfwkE0dny9d8oeABYAvQoIH7Hc6tACt7C/iO4CO4iwgeitSgUoc7gP8c+YQl51HEE/4AxDA+lHsaQEkY7Svu/48u4tiU35Q7sjz/XTQkQrynfx/jcBDRoWRbjlPYAsmi0D5JPBlkVnq7JD8Bl+hhhiCeq5FSi3voTLXPsFoSRolHXiX7yVwy3oGkHMDqaZ8j6MxG1vJvnacfeeer6aUGGhuFPPeyOtc/LdcSOiSrcnvizHQ0aqGCWdYN5KbAXw3IuYX3qgeyIYPz5j9BDuA73nx4oXo/TCmLl+6rMKc75XpcDGgR3ZydAhAxnvg7ISV2x7HTHgR4cuM3ASH+A41zMq9mN1bpiloXK9lI2oAyQeJqSQdMTBIfIvoqpPfYMy5ExvrW6oxyI01paGwB3ku5B147wHmVStmMOU6dZ3r5iRrjv8JnGuz3EYNBoFNJdf45IufN9GAyZLg7DzqaI2HhoVCYuxh92CQINNa+0AhBgYEDkD9bhbaTK3eE5NXrkWlrV3FIbQrKG6/++d/ji//+Idox5G61qFZwbxkaU8Y7URHCMrk7ramDQit5KAbGhISQxeLYOEuT6deIgsHahSbnA1mja+ptbxEB38n4omYZVBNbQ8LlGSyJt2TZ2KTkLLAkCKoeCjq5BxZAlDA2L/2Wi2uXr8el69ctVanWo3Zmdn485/+KFT97p27QobpMJDE0y3vHxyRLp8Riue8uLaaWAC1rn4xAdApQiG7ctWHZq29JVqbJ/Hm5WPp1NeX5+TGD5jQPzweR+etcenKnRibvBHdPYN6dyQIPDP0eYP9faIO0wV/8eyZTO449O7cvqVFSMdAlKeoyOl2aLAvZp490bSBnS3e67FMIBmvp6KoEjIXZDb07bv346NPPxNQAQOE6QCgWzx3m7o1orPeq1FS61u7MTYxGQ8++ECJ1sL8m1hbXYlWDrGumjocos+gMdUM40rMzrxUQP38k4+jLc70+Wg9OWy4XkZRtnR0RUtrLW7dvCv39DeLb+Lx08cXSOPR/r7cpi9NTohWLoMrit5qe7R19US1vTumLk1Gb2drPHv8Xcw+fxxtLWfR19URJ8hRGphw2JhSFKUwGuxCkQ3mjWVzMKObF27LdGfLjHtAs9Swk0iazu5EXQV/me+tdVccQ/MwY71nIZBdTZ4Z3VbeH8EFUzbJOjBDUqfBdOX9XZIdKG2m+Ht8oI1pAACIyqLNseZLsWqknSBmbbYOpjNmP5syyYFqFLgpNJLvdbFrU7qkSrMv6ULz+Yxz5PDkczXPu3kmeiXa8rwWup9ZFJmm7845nwN6qsS8mHVmx9jSBOh1eH74QBQDZHdX983+JREDsOPfKykuEwh4lnl/Wdxn8W801UE72Q/vgwH2cjBYQPLCxkiNOQHWhaafuwyCLrq9dKw8/iU9CeTsfUjis6ZrFSUQo5eenhgY7H/X7WqHBn+gg9paaZuequiWX0PpqLc01flLWh/XkhpE7pMDW/OzpUnzuEYAXw5tCo/UYorefnxyEUvV+cEv4LRRkpxDrQkXY9adsnb4OwcVhQbfxUGleehsgvMiOygz0zWKiA5FOSz5efaEjMdKp8GMLeK4aZfWN3frWjVaRyOfvE4tz/HzJw5lsspzYgQQCSn/LbsK7Gv+5KHMOmbt8LuW24QKF54FCSt/YHzxPgFo+HzOJSWWrZjvGDA3AOoOFN9BIqhCcBsfmzN1sVnrHtl2JCAk942om8Ug0zRbU2Ez5mQnKgupHKeVYJiozBqZaWNRJ80uVHnWCQBkIsfnTlya0Ggz4gEMttWVVdGwq60dAog3t3djg7nzp2feU62MxqLbTtzpldv4L3/5N/HFF1+oiCYu8f4W5hfiS5gAL2Yta+mDCWF/EN65urClWy6AX+aRVYHTJDxy8D8+Vpxhr5tqYyol78zswA2tNwrCocF3ppXyoyjPDa0uSTZgFIZmrKG79+4LCIDtAJgkCQeSs4ODwpZxIipgtTjpU4QgyfGY4NoFxZniX4VLA7aMiw9pcYvUhxzghLMUXxIMUCm4Kh7nR+GI/rpaaYu+nv7o6uy+6DbKd4hTp3nqEXutlRgaHlKHE/AQL53JiUtxenIW33z9rYzbRkfGNe7JAJRp26x3GavtWBfO3hHo0NKqEX71Oo0TYjwjSJ08UwAiATg88DQRd//NrqRRxBrf2duOW3duxcjYiAAAjXQtE0/8fojBnXbABwA5OxWLhz3CeT06PKJ/5jP5eQxuiY3knLvbsGUasbOLtK0Svf0D0dVdLyZzxwLgenq6JeOjgyd5HX4j5B6cx0XuqXh5MWGjaMELu8esE0f2nM9OgwOAg9/vH+yPmzdvaH/ADCJuYpqMySX6fzFOAAaL4SNFN0AWe9RnCGcOMR1fJbIWS6m4Vxv1Hukcb61V48oVm/2xnyj8iIFMzCDO3Lt3Tz5aGGkDrP3X3/wmlhaXZNoHhZgpkIAtdNLx3ODYdmwh97UsjHVMLOB5pQYfZlYHnlrtFOCY+Z2L+bOPVpjCvLVVUwLYiymjzTM2QUoVuGX8qRl5TIbpvWgMEE8TbCQG9XTXdS/cI/mJfArOXGzyPKgNWJ/JklIDruIiK4F6gbPFXE2z7osrPddGrqH1XkwBcySy4ipyFYopZIElDxKjssh2yPAwC1XxyQMp0kGZ4FVhdjB+e0ig4g5TdLY3ba7ZPBe7L6VUKbfBpJQimRyRs499jlnngUAAmF1ouNP9qCKvKP2sgr0neAAE8Kwz3mXn28wvs5yp3ZCAIIsiBi2vLiuHQGvOWUncgWWUbE01JeTN5Zn0nLGSE4rBhyTVEsMExWFvkgPKELWcrawJ+QZo0pXNrxNgEDuqmLtSG/FHYxbFnDwvBr9mHqhZVECai2kLJf8S8wCPD8Y0NvAMoA6xBIhzyOxtsxPUKCMPYbxwD9MAWrRH59+8UQzkDOVe79y5I+kY9PvpFy9iZWklBvqG4tKlKX0mDDiaD6xLA1Ywic1ecz7kPY4HQMrDaWRmkykNZMmn1KgptD1NwYOpVIxh9f7KGHuA3cGh/mjr8BhjJEOYwPNd8qdjipDiqZ9BvkdLpzBsfeeHlQ27zJkAmKl3O2t4r9QVf53jGKgD2Kl89LNfNM/OvcFIsuq9vTE0PKIbXl9jjI47JEmtGhkZ1gbHoZpiExH5WbMSA6Pj8dnP/ypau+rR3dsfY+MTevnf/eWr+O1/+69xfnIc7S2VWFtd1WJjvJ86S2hpOjpib39XgIHMzNowmOoyreSYwxMaj7U7JFQkYtC5+ONOmheDDBzoThV/gUx0RPthzErR8tuRGJfEvujps7sxm4vf9YFhI4/UMXsBtYspwIgYjBjGJibkjnzSoAhkpvB2LC0sRGdHewxj0NPuLifXNjE5GeOTl+Lk9CxW3q7FwuKy0Nbrt+7H+NSN2NrBDKIjLk1dUedFCVJ7NdZW3sTrF49ib2Mp1pZfx/7OtgAAxgB2943G2NTNGBy9GpVqR5yoAGuz98Dykgr9sZGhePl8Or7+6s9RLUaNHGTcF1ozBbsqSepojAwNxpu52ViYexUDfT3RSycRXdTRoYz5pAmlWGivxejERNy9/4E6BwAGjx99L8TRJlR09hj40yJ5AcyHjz/5LD7+5FMdhCtLSzJ/ZCzk+tpqLLyZk/SjQqetXo+e7p4yI/o4bt24EYf7O/F2ZTFaK3R07CJO3Gw0GYHYGSOD40oAVt4ux84+LvMgdIy7q8aD+x5LyL2SwDWhQbdjHNQtTwZYE42j/Xj03V+i2TiMgd5aHO9sxtryog4WiksVyUTwC+OUYkgnRNBFSFL4DQBYi2YzIVOUpVk/8YSA7EQSZB3rTU0SxQqqX0eHjApZ/yRRfD6dF9FSNe+3Teg+SR5J2cDggNkvhYHANXA9jK9inVO8EKh5N6mdJ8jn+BACuQoqDvOCyCY9Ux2MUwBA04w5cARSqMvFiBGDXzxvitJ3xQqmN2aEUPCLmn5+pkIX6YzBOhvBcJiw/kgcsvOf6CS/w39nnVLIuwvqJMqAhNwYL0xkkiUhPah0u8wpNkDDz3MPvBvuMwMp3dssBrMDyHtJOpVPZMslMmhmoMUgTNpgTFsUN0y5MujiMToUinouFVPaiFcaNSlzyUosryzF1vamnLuJR/xhtCm0X35+ZJR4y/e8o0YD2EinXKnItIfkms4S98Z7yTnqJE48n5Q1QHe2t4k9AwzCMqXBPiTZVeHnuQ+eu1B2UefqAhah+gpAaGlR0iraPuuzAMGWDXQEHUeSY4BkgIAOKOWAqlVPzWC8IJTUHJ8keiBn0InvM/0WBLLJX8SaUN2b6GzFEK/IZ3i+2UVgjairW3Tc6axNn4uE2GvXVHIXKW1K7gGVuSeKUO0hJYR2i/e+NjMnzej4//ZOsE8BhaB9HGwcmOuOe+N+U9vNZ6sTLjG/9xTrxwlpmVBT2ClZJGdHX2M9L0ZDGbBOoET7pfgBaJ2VOfTS3paufxp1cc+sAyiTsO1gZpEQQdenK8JkIM425FsURZzRsO/Ql2MQTKpik8H2+NWvfqUJFhp1VkB4jACfPnkWz5+9EEOCYgL2h/7I9d8aef6i2y9PHpmdEgdO1Fzg3m/cuOE9K+3tu04WH8O5lKZ6xJvshGQuQ3GijhFjOJkGsL0jDeXVa9e0b5m+oVFO1VaNCkRfKsf17i4BAwDoAGo8R//3XYFz0HNJnugIct3ow/kZ1hVJLvvJjADHStYBQC1xENox+1tdYBz8pbdvid46hRPFuqcysPYAezEBXFpelGwAR/rdvR0bwn36SfT29Mbh3kE8/OGx5HHQ6UkcoY268dEmcIS9QtK7s71TdK5t6hyRhCIpqFbRvLeKhsrzYqRgJdrsWC6qereePfdFHjT/Zj42tzdU/Hf31kWf5l1RGNHNZn8wBWhlddkjOTWStuYC77wpajsdbfI7KLoCfyhIND6uIqM05tO/XdvWGd0Fs6EbMz2km8cydwN8pqBlUgBgwTtZp9k83AcJL3+nkKZIYH3kZAjFAAFxloMSqygiyF3k+nN+plGH9Z5ugXb8RR7x/Nm045nMzQSV6Z2l7v59Vhzns2jpMmM9lcEh+xOAkfMJcGd7H+ZnVVM07t9/ILbL2upavHr1WuuGopPknUIAie2jhw9tfCZ5H6zbkzg43BdIQW4s5pa678mCMKvBsqTji1yAPdmOkSv+JMfHwUzwBuwTnp3iEeMq+5Ub0ITjj9mNLt6sQ6cpBHhkgzsKPmRAAMOsX9gK/B0ghnth6sDUpSkZ4rEXmcx01kDChembAU+KJGK8Ypecl200afaegflktyADgOoOKEmDymBtp73AKm5wOJcxOM07fZ95aY8nAwwwsciziF8U/DIPLpPJssNO/KLLDAtgeWVFBnN8Nywa1geMGk+8OJI/hWoIZE10jM/wwcEw8zB2ttCc47RpSTJFpiZ08Zz4H6yIMkKUfJY1xfVnES4QQw0Km/AhFwSEIOasvLWmnYYcMmpJMsr4ac4y5/wunJ3H2FPB43/9bCW6Sdd+PX/Louyf4N+zkaunoGVu5KLe3i0+s9/lTvw3TZwqnjUCH3QfhnY5Ny0TLNNT5N+kzKs03s6VO/CHvUMcVmOn5nMW8Aa2NZNJAGgp/ll7fA+fyXPgLOFZzs7OxuramqdkDI2VcaqWocI4V2OtXlfujKEqOQwAK2a2AAD2OrDEiL2dfhhi6pWJNQIFNFbZeT43yXPizJSPXTtx/jj2DnYlW+vuoRGONxnsrBMZvIpR1Fo8vdpoGLoZqfyqzlSrZqwu2yQ/2cd8r85UpH4VAPUBMay40tevX6vRDVPSLJnzqNz/5PMmRgRKQqCqdhlJ5EY1l5UChzz73AZ8jNjh8GJkG4lvG8XnWTM6+wbj/kefRu/weHT3DYgWyGfOz76Mr/74h1h+MxcNRhnsoJs8U7AC3Qehh1HA4gVUwBlXlHMoPEJRO/SzvEg+j8OFzgxOxiwqDpbsjJAQWALgh5VBKzWGMuIoxT6IEy+Yg0UGMCcnejhJjeGmTaV1wSedE10nAqBoII3YPTgsTv4RnaD7LRU55rax0ItxDkEaigrIJ4Yfa+sbem50QX/6xS/j0rW7MbewGsPDYzF15brYAax8Nuuf/vCvMfP0O3kBHO9tqRuPTuvS5etx5cadGJ+6Fc22njhuNKVf494YfQMA8ODenRgZ6o/nTx/H04ffR3dXR3R2QCcxDYSDFyAFyJiFyIKEEgUkOzk+rjF8dFUwmZifm48D9KwDg9FJN6ZSib5BOo2t8Wb+Vaxx0Jf3Y/SvJSqtFOvNaOvsjp/89Iu4d/+Biv7lxYVYXngTxwcHkg5srK/qOyvq9rYLJeZ5+/10lYPzIDraCzX2/JTqLJrS5nTE+Qnjq07jGCdUCiU0c0cnMT5xOT766BNJMti8UK0JplAJ9w6OokFnHsOg/b3YeLsSY0M90d1eibWl+ZibeaG1qrmz6mRXoqXVnVv+mPZextORsGhmOMWMjbn88wRxqP9G5JPyxr3xjDz1oqFnpa5BOQAJ5JgCcRBCmZe+SiZdHCokmM13HaeONiUp0i2flqkBifZvbOl7ody5U+0xNVy7TFxKYqqAXzqtJPCsVw7RHI9nmpbvKwEOTRsoRQjJ3/vUb1HPQNsLykinCwoXBwLFowqqEvgzQGKAREKn53GO4Uq3jYoKrZniit9L/a++L+cHt+Ckb6q0qHLQ3zoZC+gEk8/k2vMgIPC5U+2EgDeajrrvSzFSNpSBUgguQCPPoWjXoT2SPNHJcrLfqqJWHW9Rr05tAFRm2JI0qTC8oGmdx8bWuuIOscla8xbRTbkntOZjGDhBay7dCq4jk0iuZ21lVe+eDoAO04LGc/025nSXmxioYsTDLQt9EZQdGZQPqwQAsiNtyrzXtw724vTP93A9JIiKG8VFV59aXIpJWCmsPEVlW+wewBAAJTNqnNBZ52jaIcmmC3vTsVXY6vvfuUtrpi4uydJu04FoqrhmgXM+ccAqBsnfwnuU+2AdyseijKqkAJChpToMjGJcFqjmsVs+IF2oe5KMn3lP1Ls9jotr1x7Q3HF39CyPMGjCdShRIllm8oFmSzO7vUfPWV21NmBZTwRQx0CJghNsde31DJzsqaiVhtdu1E6IDRxcgFOFVaSYpcXg5Fkj6aBjnjMtwv4ZmcyTDPDccLOnK0ficbBHsbyrTuDK23W9a5Lf69euRl9PryjRGNUCzEPPxuwVKQGyJBgAjBiE0sseWFlcUf7AGhRwUvZodo24F8mQNB7MEgA8M0ikSWChQPOzyQpy96zQGgAAIABJREFU7PVfPB8SWfII7o1nxpkhNsberq7boMSJvSJgOPbUY5h58U3kLHsqaHkeCwuL+jwSebqtZiRUlNQTLzG+47ykAyhaKsVdFwZ5jXi7tqZk1h1fKOvIXJKi6qkXTpwtBWG/igVycBxLb5ZVRI6PYshoacPb1TWtDzT5mNzt7GxJH4pp48bmmkwE8WNQHG9pjWdPn8fv/+2PKtoYn6eyVBM/rJfX+tGYTkxWmcqBQRgdLuI0euNqjI71R3cPkg6KxaNonFjexBhYOonkVsQ2Gg00GehctTKtp1qJ/sGB0iA5knkdMW7m5QsBI9JXY1BWo/GAjnUopi5d1h5gLRLrxDw6aQg0JLln7T2fnonDw5Po6u7VOGOAJq7NDJwRvXfiiinV3n88c/YdxRfMKop91jkddt4rHdtXr17FxuZGkSEMC5TOziqxnTVEkSdAgo59zRNF+BxkFhvrmwIM7a59qiKO521WFbELJm1OssGYrSYgKUfjUsxPjE+qs4887rtH3wpQofmBYz9AEAUH79/j8A5LZ9haYuKNZp8XFi3PkesnDxifGFMRyyhCrkGeUWXSjkarUvSX7iO5tQCgdoMX5LWdTHnAC0sm2QZyKXZyPGwC/gZCYY7ZFwLWKvuOeESHlX8mDvzmN79RTNUYtPOmACukHwCmgCHqeDcBsZmkAWuQHNrPmmeZRb1ldz4vBEAU8FBjFEsh7HjNmEmksDYBzfchp/wT52jKZYq5rjurBphlKAxrSmO56VaTY5zp39NlFwOzEtGLQe9Av5459yh2RzMk2TMjErmyJUg8e/IrjP9gSu3vYdi5H9tbB8GRJZO+U+SAnhrEWeg4hsSIGob1x3X5LBBQJfZCeQ7sX02ZMfuTa2QMHj8LuMF64Vnyz9w3ZyD7gvzFzRD+VCxTLJI1wE/5NuCJQm3QsOyUczjn2VsiAOhHo8CyOj5f5yEymgICJ1Mt87bMqTJWZ15msA7PDxfsxFXJ4M4MQMpDpc1gDmuA2okin5ikxkiRebKG+W6kHHxWnsN5PiIT4A/7Dfk1z6ezva5YqPVWzlQBb8W0mbOds2F9nWkcsPWooVxbyu+hjLc04xS/KTOIWKPJiBJrpTT/kmFoKv+eckPYTDnthRjlNc5ZQGvTZ3/K4733unTuIk9YXmJyGl4C7xoDeS80XTDl1fm1vqG6Id+VGRURlbsffdJsqTr50CgMtDftOHmSOFmnxoPkEOAwoCsK9Q5aml1y2+IUJIuZ9MPjMTA6KaPAgcFhGb2hsFqafx2zL57F2sqSDNY4FEZGRy4MEUi62DAkFujdhPqVw52kgQNelIwy6u/V61mhGegxSMhcnPiBp67EOmQO8B490HSo5GUIccTsBW+A9zoqICkqpKTBbOieQaXdwbNGrIIr9bEPL7r1gyNQPNH37KszUmP8HAZBFCztaF67lXg6QJK0mC5N0vXjjz+Lzp7heP7yjQ66waHROA0Si7rGDC0vvYndzdVYnJ+Jt4v4KDRjZGRMPgz9Q+MxfvlW1Acn46ziDcr7WlpciP3dHenbe+udMf34h1icf6Xiv01SRiNSbJBN3Hzlut4QUkQiz2ICMYc6DzUUDwEOUpIlU+vQLZdN1ziJdUYUwi64MLuwF0RLW3ts7exFoxnx13/zq/jxjz9Ucffwu2/j6eOHcXp0GHs7HA4EwlCHv7216tmwMlwqbuPFMEo/U7TOxxTbKlzbotKkc0gVV4njs/PYOTiMtlo9fvbzv4kff/ipXIZBMMUwObGjKgABGsO36xvqbnVg0FOr0vOI86O9WHg1E/Ozs1oHDlJoxAqMV6io9oL0WsqAlt13BSVRx+jyvjO/EhJcnFfzEBP1bv9ACacKBKGDdF+sE6JUktQFiilmLNK4mx7K+sX3gUBJEGWtq1tDp2PVM7BrtS4l4ATt1NuZ6mX0Nalc6dzPwSCDLbkZc5h4vnYWROxdArqKxBZ3c03jAuHvU4GgoqUcwAmopdZdbBIkNnWPQwFgY/4v/8xnce8UZ5J7lNFpXKeTe2sQWaOeIe2ONkkGe5//D7qtcWM1RqX4GebB4/rKMgaekd6b3Jitw9PzLjS37FCq8CpmOmIFCAQwkEhSw/UbULALLn+n2LDfiNFnUydNleNeeMZcN8+SMaZ8b84N5+c5qCW36qMDZSZImp66A+MOt+iZSuptdGrQ04h0TlbgelhTOc0hA39S1+TdcvEsWlQ0p5wjXXvRNm7vbEtiJHAI5/0CrMgDQKCHC2JANmn3ZS5oZhWxg8OI5wEAwD4BOGJVmpJq+Qtbi9/jHtkT/IG+LWAo5x9j+AXVtmgnCR6AQzxXgGJr8w1cG9gygKFJEWUEmj0j6Mi2aZoG35VFQJpGeYKGY79lPgbqEhxR4Y1jcwHXsrhWp6RMDeDfYRbF81BHuIBvoiZjYNXaEicluUzGiYytyppJSr/PLzSzBpYMIroL4Z1txjvPP9kpJGsUXhrpB4uu034Y3OtFkkk3TSaP/TpLTw6P4+3K21h8sxT7e8gYWuJIzI5zxRYSKLqGgKY5TYIUBUYc2lsKKwpl4oFYQ63t0YJLeGFDmr6PAznUdiex6vado8I2sMX/N3DHBKFe5QimAHuN5TrjGafxEZ/rn6Hg7dTaJEagq+VaAOt5VnQreVB4z7AfdtXZRDd9rCSP5wPgQMeENQcom8UCe4pYRqLGIyf+UjDSdYLmr+QRELC1RQBDng0kqpmAkmXpvw8bZMI36Nuvvo+uWndcvXxVgBZU/ZkXMwLc0YcCUFGATE5NxPDokLqO/P4nyOPYG0cn8fVX38Q3X3+vuc/d3X0qIBUPy0hLih9NFKi2xh5ncoOmjgtzxt4S/kYnBqKr7mvlOe7vHSv3I05xtwbBXJgg3zk42hfwVmmrRt8gLEoXKSTO3NvJqRlMJMjLS4t6luzHIQyEB0d0n7xnninnFPnSQP9gTE5MxuLicrx4/jJqnexRvp/53sREJDTDcnfnfbx5sxAnh4C478awwVQB9CDOqBPa1WnJTldNOQ8Gozwb/h2gKU0nziTFH9KItraYujx1wXrAxI8CkZgC0Eu+S8c/fYBgceh8LZ03ikY/QzcEGFFMY8MAYIf8ojA9BDTDVPmb77+JP335J3VhAUCY1AJwCgBO8c9fSekHIGY6FqxYuvIUngAQXHuts10gAJJKAAAKPdaOKNCYEhNPz5pitxhCjbg0MSFpLtfWO9AfldbWWKSzrfVsKjogX46dzQlAfJ+04YXhwHrn5/jDc2XPYj75X/7zf5YnQa2GKawNBZnCxLlgWSLxFUO+3YtClc9IjTvXBTNBuUcyozIW0pjT2D13POXPBIjR3ak1mA1ASw3d3WYvZwzhpen3MKatd8e9e3djfHIsmmVE5dLyghgsNhXcVzOG/HdsYjzGJyaU+8CyXH+7phyZ/cV5ja6bd8/3ksuQ9x/uH8bblXVN7Ois9UR7W1eckUI3W2N740BTN1I2otwZBkCCADL2NfjBH2Jk5hLJVJbcq1m8qpQnW2ro5iW5uaWIrE32cmr0nQ8x8hMptUFucrh6abxpf1YYtezmgQBlWBjyjLOcIptiCVQTX0X1Pz5W4yrjtUC0MvVHYHdheHBOsLe2GBWLSS65EaNiybEoK9vbBKwAAMgToDAfN7c2Y3FpSf8OwAfQleY1+wWjUjn7K88r50ypHbk2PErUCN49iGajKrd9/ihf0/dSlGPmOaS1ubi4pD2YDF6K/Lwf4iP7G+CS35dp/a4nluS9670VBuM7RqZrTMBGjRkOeyLg76U4VHWMoYsvUKCAPlwpjQhqRPIuWFXZXMhmVU7vAuBAVsbP0ATl31MfcF4JzIaFce+Tj5q5eTLhNm2NUSzubgAIEKz4OVALiikuVgEeQxFcfmv1aOvqi476gCjp3ACVGWPlsJ0ABBDdu8nseeaDg7xU9WAoGjjwARU00oJ59GX8FJp6oefVqhJZ9C5QOPiLAwWX/uyKuVPpJJjP4yXxOy68XcQk7SVpnaQeGrtUqegw4P6koy5O7HSakkEAwtTCXGUSg7a2uH37ToyMjutF0XV/9XJGnZHGyZEONBYuh7XMz9BFqyDIWbxVdfOj2hn7Rw1pLk/POehOotrRFb/4q1/G7ds34/RkP/7tt7+JR999rS758BAa0p6otHVGR30wxq7ei+HxqUIJOdN1HOzvxuXJseiqtcWzR9/F/OxMnJ0cxCmjeyp0ymxqxSGSye31GzdEpV99uyb3Z0AXDPZssuiEE7pxHpbcx/b2Zmxvo9U8FGCDvED0OwomkhkoXpWW+NGPPxTiTZD5+s9/jrmXMwIj6BKL7o1TbXs12qvFkIYgjwunCqozjwIpIykpYHKeZUdHpyQDMuKuVmJ9Zy82dg6if3gy/vu//09x7cYd6f4Pjg9jc3NdM9KlDa5UY2lhJWZnX0ff4ED093bH3uZqnB5sRUflLFYX5uLl9LTYBxTlMlhp8ZpKo6dMvj3CyiMo2R90qkDvQYuhVyP1kAlXEoaKFpvDgX1FMIKNwXrjmbM+KejQbSmAVHGXd/HIZxLAONFNw3OyI4OiwwO/szI9Q2NGRFWsyWyHJ4ujqdZ/Kc7dqTewJjqXijq7NKdTvymS6ZzvREeFUaHHCSApjs4knAREgEExDcq4r0Ss2duaHw1SD5X2vXFM7BfiDwFKAIAo8gZdLEEo+knAnDJ6SwddtdVOrMWDgNgiqY+AF6PmLhZcoGahlt1V3nEyGpLJkB1YgaJJzU4XW7lOW5uHhpekgj8kzfYS2df7ZuY474PPkhThyCwGnoVpxna35TmL8gWYIw2oXYtt6oKDOQk7Jlw2IkvDxjSf45AHPHrn3WC9qSUSfl/yOkELWHS6ivMUXZjuQO+ToZyBE94d3SJiXsZOAF9c7O0x4QKdQ1LxVMj2u8NO6HwHib8lBRyWSiYBSxQ/TT+kE+zi2oCo2SDuUPlZkrj5e7KwFQiMjhxj2qL9JHgk6EuByvPTelABx7Ol88k7wfzGbA/WFwkbzxh9u9zFJYnwyEoKJe4hO+1pOpnrg+txR57372sy7Q4gxx2sZAVRsPC+6QD6/duASUV7C1Ip//+kiidlkM/JhC+BK55pMhrczfI7y+v0+VbooaWY5vlKiib9q3XcefZpmgUTVEZGor+nN3a3d2P2xctYXX5bxjci72nIJwKAmLWOfA/QDP24ChO0rLx/xiY20F9XRDHkGRBvkBQIVDqhm4NxZM1xTDRrz/Tmc/Xz7KsKjB5ivLXhepaF0pxMCNZmSjx4hiwvGSPJhd6gDXFVXVlARjmVI8dqyMAXAIC1DW1UlGkmcOzgHcLYtAGNatL7UZenTLzoYH/Wo6OzXbIN3hl71wWafSugXpMX0IXkWXNNafIF0MZ7onuN5w6/j+HU7PNXMgnDr+b89DzW1zbFbuSd8SwxhiLG37h1Tf9Mk4TPwGiZPfvqxav4t9/9PjY2tmN0dDzq3X2xt+8xeBSUxAWAfmIcCS1AHJT53R1AstOoYURXPY+xycGodXm8MntmdxsDPliYBqRswEg3visaZ43Y2tmI/cP96OzBT8cUZXkMCARBmtaneLG9ZdNf1ibFLZRaKODsTZ4RQC+AEvt9eHBYifSbuYVYWFiKnt4BzbJmnC6UXQpg3Pm5/63N9ZiZmY1qE0aVTd14vwIXNdrQBnAUFGJmVJiYgJmoJToa/Uz8bXgqRp4LdFzR/ouhcXwUO3s7othaF9weHTUAWcybTf/f4zmWzq1BEp+PrGWuk/+PUSXxhTXnMbUdGht49fq1WFpein/4h3+IxTfL0VP32N082+lmAj5wbTAviKHqpssD5VQAm/6SlIuzkObMkSYPIDOBrcLnsccoZJiIQL7kYTyVuHntagz0QyU+jdGJ8dje24u/fPttbEhe6EaMZGkF6FajTf5HTQG4MhNr977i8yj+GbHG/qNB97vf/lbPdnzU0gT2GKwSxYGOTgEBAo8ZlVemAamYKSZ33LtiavETSo8NsZjKuOkco8w7VZ4CJb+MrM1imb1Gl5xzh/WcDQABkPhg9PTEFz//adx7cFeF5vbOZryYmY5Xr15qrC457+raqtbV5NSlGB4ZDajmxP/NtU3JpwBghoehWnMOYGCJp5n9ZOT6f4r8rB7jY1MxNDCqiQBH+2cx+2IhXky/FLtEOvjC8pKxZbFnTAZEnoOOeNbrmxnNGc6oznOBMjpLNNvNf9KImFySOKCJZoVpZ48C6jyzCyzD7bb55/GxQCQbHpbPK+MDDXLbSyD/8JnZJJGJaWFsJBPzIne86LYb1ACY29870BckAKCmmwiAlnXQMLIkB2PSpiaswcAgJuNTwNjxkbFRxSmY1jQtkHhhKp5sYu6DXCfPlYX5xdjdPJRRsaSF5czlfGKtsXeIhUhvcoS8c7kj5dXkcL09dcniPJYQKQPGtG/1dz2zcq9pcp7MNVP2q7of8uezJj5XxF7YI9RGSLPaJLWAEee6pxhAMtlLZqwGwIgxyejgc6kBiKPkUvgawLBRM6K/X+/HpqbblpF+8PknTSWCOUpA2iGSCrTBNmDiZtEckAhSaPDAWWxCxEkqzppx3tImZ/XzFkYSteigGRoY0Az5gd56bK6vxevXszr4CfrMWyXo9/f0qYtP0cO4GFwt/R6cIFD4sYk4wHm5g0MDKphAcumokgjaPKN0EMosaO7JLpJotWhYlLnjRRfJv5PeK7WwrVWh634wABimTVPQkABpo4EStZuSw4u7feeuUGoWxMLcXLyanZFTv6RL0bT+riRkMgzh3gsKKapuM6J30AaBGNodHZ/F7sFxrG9sy2BwbHws2lor8fzZo1henKPKkBZsbPxyjE5ciZb2evSNXYmRictRIdFqspl24+hgLwb76jK1e/Tdl/Hwu7/E0d6uJASY7yHj4PBLOij3d+fe/ejs7ol99H/oT6DZdmD0hRzkVFRBDsvDA2YnW3e1urIYc69exCKUmiPPH5cco9oqymkHRll0ror2FuRwdXGxAENGEJ1Uc5i1RKVoum1uwm/ZaA8ki6Sd7+A5knCid+QZoRHkcMQbYGHlbaxu7MfI5LX4+//5f4l6/0gcomU+BknfkamhjCjXN+LZ42kFh48+/jjaqs14+M2fYmVhNtqbJ9E8OYodzCpx3S+jSAAASOBl4FdGQ9nox2ZWLoxcBIB8ssZJdtENbQvh9qxsBQDRploUYKDs0TXDtIWEgUQKYEZFVgn0BFIoQARVNjDdNr5TM5dliOkuhnVLTlBYxwoQJFkAdOpUmhYtE5c2MxtIKDwTPjW0/g6SPBJi0bvPz6XjTO2zkr1jA0Og7bBcVMTlbPYL6nnRrx3jmusRJDwf9kE6nycLQFIBOX4PqDsrDV5BmHnnpn9am68kTzRom1OmPpyfIZlIQz3R2qUvtTFNdgXeBxCS+pYdHD7NwIW7vep2w1qSJs/rkSL2AlTgmsp0EeIZBzmJP/4mIyOjWhN8n4rvYrQjDwOSSYzCTt+xFEgONSpTc+ABfjDOQjeLJs3u/u7WG0GnwKKz7cPLiD8yC54NBxM/J0ZH3Y7kQpJLWiG3cU1jML0/mQwq2M+bothzferOMaWg6O94prr+QnHnc1gHBo8Y80fyELErjSf6+VDiTkHOc6Q4zPGVqV2no58sACd0aaRIou3DODsMJJpQUlOLyPtXdyKaOvgAlthjuHTjYYPWVIl5taJnm5RCOdgfH4nZwGGt2d9dXWVsn4001XUpIArfl/dqcMUMuTO0RFyTqLo2XjOLg6kH1YAuqlFrZ3Q6medrcEyJQTF5E6hX1p3AuCKBYM06IU4wwnEx16QTAv+3pMdyf7mn+EwMEAU6aJswCrKYj1Yq7tAAxmEG2dahd7a1wShfatyqPG8ofOjw82wlk9vdEdsLqRLveW+fNQUHDCbTvoAAni1/YVRG0SEAAFPV0gHiO1MuIuCpyItg25mhQ8fDXb1876Jkl0KAdaSCUlp8ZDdmiKhTeI48xRp6kiRpMvHhKEaIsAAwHubfwQBwd977OQ2gJD3E96LLiTDJcWdXxwVVU0BYGTWIbpx7oeDm7NU1aWQoTAbO8g0l9TQ8WJuXLk3G0PCgYj7deNYPtHy6iUwkgC6coCvgHMXM5auX487dmwJPmUnP73/22afS+dL9/92//KsmAPT1DsipOg08p6YoNgbi5cuZWF5ZVgE6OT6pc4GOkDrUsOqaJzE6NiAdKmuUNbMtnTKx4Fwz6uncKwcCnKfgOGWK0Hm00L1S/mh2But/bX1NZ/r+/q7ozqznWg02Zq+SUvJKgEMVrgV8BrAl1+La38y90X1MTExFrdYd828WBABQYDLOl/ix9nY15l/PR3sr3dSm2GqiI8v432uHoo/uJfvcUhnHqveBga7ODuVDFJuLi4u6nitXr1z41gDyIBvgHMWk+ei4oSkF5EzsvY21TXVQM164IDtXk+UnP/mJ1vKXX/1ZMYh/xzpj39y9ezc++uhjsZL+8R/+IX74/mkMDeKQ7xyBNfr++SvWSYn7Am/LNCLyBhXMejfQ2Y8UV2AAsMtYq4wTE6gLM66jSwVLRytyJHTq0LbP4/bdu2L7PHn6NHYATI8ZmXtS6Pse/abuOUCEfBIKCNa00SJ7/cqVK7p+5FQ5Tm1ocDBu3rylGPt8eloO6+T7jHN1LLNcixiXZ5Cm0hTwnZdFDiZ2UAGfJecqhsliRZVuPgAceUYCsMSMNBAlFtOg4r/RiNK5hGdHpSJw+9btm3Hj1nWBYC0t+L9sqbnF762uLsfT6WdaI4Owd7o9dltGfc1KrMr49FB5ixopNAAPka22Kp+hEXD96o0YGx2Paku7mKus792tw5iZfhPffvNIeQNxCE8Lzm3ih9o2BSx10e8/YnupsLTPB2+D+7Y5KdOEDlU0qukjcAtGNR4eliml5w/PUPmM2AJmsgLs8i5Thk18swzWQDzAE3uIuovPe98wWlR3+YS0CYjhisl7aCImS/aCDVX8wrif3VKkJ/Al2YMYzRhSUn+2KwbxvhznkWwtKB7WOm0Uibv/jVs3rf+fnxdrOcFdzC1ZB/YgcgOWvbW8uBp7W4eSvTmHsCeXwZF3U17Yu0h3OAOJoZp0UAU0ILeuCmglFyDesxeoTwEnnJn6DzIMrd8yxUcMIc4mSfDqYp7gp2DPA8CdMn6QcYBiMljiK7lbsxlLy7DlG/aUSnmqJCc0yvskq+eeMt+ACcA7wGyfugemodhBP/r8U7JJ/UfR3IpmlBuUzvnMHU42Pg+CA4kuPAgjWiQOXJs8Q0PhpZ2q68mDGhkeVmeYBUQSjEaQ4g0aGZ0FboAAYaMsayLUQQfNEm3HC50Xx0LTXNEO5p1u6wBj8QolgZYo52XPliaBRncFO0C0k5IcUBxkJ5BFRELD97DA+Fw0EiTQchUvMxXZAC460P4ypcCjqaw1AxEHADiO17Mv1SGnw46mA4O8dNrMwwfKUiY2vJjO7nrUB4ZiYHhM1H+6KSDKmxsbcXzobhJjLlibh4c7ut6xsYkYHpmM0cnr0TMwFiPjl8UGODoNjbejE8DPDfV3RbOxF998+dt48fRhNBunUaPD1YHGhyKdLhszrrtjbHwyanghtNfiNNoE4hycnMkgcWRsrCTOdGfOo3J2Egjvu2vtsbPxNp7+8G08/P4bGfdxoMMUmZq6rIVKYTk39ypmXj6PFn4XVJDxQ910Oj0KBsAk9aDQyAAO6H6TiIj2ctaIeldnDA70691ABSSh6h8cjrsPPojuvkGZ1mztbMWz5zOxs38al67ei1/++n+IodErGhV4IqOcreipQ0k9jenHj+LZ42cx1D8Qn332SZydHMY//t//R6wtzUW9vRK9XTVNASARJNCD9kLR4fuzG87WdqfYwRHqIYmGAIDDIyUedEugNr0rhIwSyltDNLpOdc3cHUBf3FWCa8uFSz7fB/NAAawUF4ABSS8nCBIMOfwp9FVUaqar9dvsDyVbdFZLp9XUMU/cYC2kOR6wMcl0Uq7ZK/tolat28QbAYF9x8FA4UTSxD0DQVfSU8S08D67ZbJdCvyuBSsV0MSgSAo9uvkzroECjsJDWq1DaoL/yfSQ2fBaHuM302hWsSVTccXFnGDoe8Yr3QhHgYtlBWLO+C5XKB6mBT6HWhUrIv+PZ8PlZhPt5mDoHiixdawEElGiK5usOE0UAcZL3Q8JPYpCAgxBXoZv5O6aK8p1eQx6rp/m50sibFmb3dcsIUsOlou6MZN8SB947YBJor4zuiomkRsUxrkr6NDvppqlQziDms/icpBmSiGhmbGE1iGJaq+lZ8RkAwGluyPNXN7wYE4Iyk/zZZNSj/1KXzc8BGHlkEUWBgdUcP6gCjnncRaLlkWhOqJMax/rkZ/gMj/+yFIY/lomYXcE+hIZK50t6WElbjNQbvPG9SCYihgtMCZsmvUPpXYBSIPO+SaL5485qRcyBxjHsBTuQ87uiw7e3yyVarBwALY2nC8V0A3v2XGCPqBcuxpvvw50VGwPyMziCmxrPPbqTzTu80DwrEX0n46CIYt9ZokDyYJdgazV5PmZoCJA5tnTFciB3FsWUA9AvySHvkL0PoMV3ouumaOc9690d2nWd++J7JLkRywLAsH7BBDIF1UyRjC95r3k+89xIlFiLAm2K6Sj/Ph3VRc0vnRCZj2kfO2lzcdVU9wcfAp6XzuzycyTwmJByvWIQYHLLudgJfdmJ/PbWlgxtKaxSL500V3srmGVBrMJ1HGCMd0I3Hx0rMV+j7Zj60ziNV69fKTdhtDIxfnR8RO9vfXPdTZfTZqy/3VDRDVuCji7Pl3XOM2DN3rx1IwaHBgNaMk0K2EA///kX6uh/9dXX8eTJU43/o7DCud8Ghl1xaXJS7I6HP3wvM0c6lEgciElv19fEvGtvq2hCEDTa4ZFhfSddIyQgJ0cUgFX56GjUGZU7pqxHB1qzSACOiV9l7BffhT8XrwV/AAAgAElEQVQBoCVFIPkUjZ3UDrPuoM9nx5zClU6lnmWtU11AckpLThg9Wld3n7n0W9tb2l8k+uSWfMfmxlZUoyZ9tUZjntqEMoFjAAA1myRhsCGzTFJLLCSGDA70RX9fj8CgHPMJSIn/Avp/9ujc/LzeKdOxtrb3ZF43MQk40RVzr+d0riZjSMyls7O4dvVa3Lx5U4Xvl1/+WWtehmzlHCIOYkbJ+/3jH/8gnyVya41DpNgqZ1Ky2zJvFXBYRsvyvYAqGqV5dqrvMn0eJumeqg+zj2jcmNHBmkaGAKCjEXXtrWpUwQDl+bxdW4+5+blYXlkVnTlZWXwPa0PyqqJNVq6ASTA6dBmqmulkLy3LDCncHjz4QDndt99+p7NwchyfgG6tM8aFilkhU7SGiuxkrvGZ6MH5OzFazMpi+pugMwxkg/fIe0q3uKtLcUo+Gj11NZAkCXvPpwMQs63WEQeN4zjijK13xtSVqejp6xYTg2ZZ4/hATURYeLOvZt1oUg3RVIzkGXJ9L17OCDxVPlikgUhr8AODaYac9sb1ayVmA1i4TmqeAzoexONHz8VIhRUAOABIe3zUEINDOcC5ayif/a6JLGmmEMcrAW+0rujp61EBTAeaHJMiXU79YksIQXLuUhiRrkvMECA3pzlJ/KX5kdOkOEs8Ns6flc89fQCQxiZbjbWtBhVjWoNc0rlBTlOTZKXkXWKilvyQOEnThOtJliH7TqyeRkP7nTOda/VYa4plQMjjaOusRktrBGAnY2rJlzFspUZULlZMmYlfnO9qKxa268rSauxs7Qvsdgc/pRY0XwALfQ7z7DhXYXapu07TCykN3gMCOA5UJ8vzQNM2tmSo62fu8578zT4BNgxOljBgAuwG/j3MHeKVzkHl60ix9gUwch3Kbep17QXYa2JvF6Nj/rumPJWfkXF+YUO5oWRpqfLjEq9lznn/44+achPV7M6DCxdDIVAUyQ3cyTEQ4QI6FSxIwKHJkGAToCUXgAalmzUlJNEc01mbsUNyrG4ETomF3tLE0ZExP9YDY6BBRw4KDWAAQVvGcCUomvLcqcSLh2z6tWmCBCO0jCAqPHgM7ZKhwEOiA5FupFxTdlEoMvNzTd9mBmUyIuj2mVIj1KsAAOpkkCQLFDDDYH8XtHtThzsUPzRnGtWma0S3iobRRmUkNtI4DgxF7+CwHOkZC6hijXncu7uxRFf9+FCLA7OV9fW3Wtz37n8Qw6OX4vAUfSZeChPR3tUb+yfNODhiU1Sk4env6Yij3dWYfvRlzM9OR2ulGhNjkzExPhWnoN1Lc3rGjMAYnZiM3b3D2N4/io56f4xfvq4xeYzM62RuK8VnZ3u0kXueHkXz9Cg621ujcbAbr549jOknPwg9p3DDyIaDDxQR5OrZs8ex8OY1/TQlHNJGNuicd8sQBjGUKELn59HXPyh9C4cECP/m2lsF4YG+XhV+aLFwqkWCAQBw88696BkYDfD3V3OvYnbuTTRbOuPjz38Zt+9/HrXuwTg5ZXRIRHsHa2AvdjZWJUF4M/s6rk5djtu3bmjawj//5v+Ko92NGKjXog4CqcKRQs9adz7j4MCTIlxsWAeeBQ7rBDMo1ib3kzptEvBEPVMXmoGX4EqnnTUDVZjDivVPokixx0EKks9aya5arlV3yo50MHEIk3zZ2dvGOqm7zRGaTuo9ypDvIMAgT2F/GQA0ZR/GBqBCdmTRpMH+sZkgZj4EGlMs+VkVY6WosFeAzbishSygYjE40+8XvwAlQhQc0H0bZlVgcuhi2hMJ6EwwFURO0sVFm4M7AQtNdiACFYAORlCOsjO4BAhRxtIkHQt/kaIlTrRVXcYCErI/6ayp+NcUBg5g713AwHfuudanObjaC4LENZPddAEnISXhJlgbTOosM+ONDadbvNeEY0yaHyad1JR6s51IalOypY6hEl5Q/jOtPdZqX69naovCx8FTipnsUguJFtpt/WQWw+mbYnCJTgl0N2urdagXoMAUOkyLoB66+KUlxNnAAQk4SwGQ3dsCgl/ET9ayxzVZG8v302nmn22E5okVJJ8pL+A+lYgUsCPdtt8v/JQkVzBiJVloComXFhztP+urjEXi/nTelbFhZASsL5I53hVJLveIHpK1RSzj8wATWLMJEgC2sMaggvLd+NqMT0zqd9c21gSS4SJO/ATIIR4CHsOaU8xTsmtQh4LKSZ7PHv6wbaCXspbpkMlYsRhwajQSbAxMcMu+5xpsXMrZbVYB3T/OSpvjQkntUTJD0sfn47jOMzb44tZeJkI+M2GKYDTFTGe8GfbdfS+TdZzT+ZqJGaxT9kPGKxUCJHuFXpkgkgEgGyXKmRpgpdCfYXoBtmgaV5mSQoeL9Wnpg2MAbDwzxZx4JkjF2stiyDIsj2WFSUURy+9T9JNgE9+g6VMgABzs7ewKFKX7D4sGynPuNzHTSieZYo0zHlkg9FuSTcAQe3l0ynyJmEDnkGtmCgD3AFVbUh5NR2Giy56KINYVxT8ggPKV4svBuyTxpBhlWggxC3o9OYY+/9m0gIe6imUSUlOqAfvHxye01l7PvZYJ1KWpCY3QY5KAxgw2eVdn6tSzb3HJFpC4SxNiS2sbUIEJJcrxSOZhcjXPZGbIRKRLV69E/9BgSdZpUKCtH9Q6YW4965fnnTPS+QzWIecV72x/dy821tclC8g4rrOm2ir2HFJAfp/r5XeHhof1nskFYCicnzDmk6bAieJRAnmcHcQMzyEvo3eRJgwM6PrMmDmPoYFexXA+n8KB505nk/fEeUQ8QFNMQl3v6YuNze1oNlvio48/07979OiRDO00ErDQmTkjH9x/IM8M7vvZs2cXIHAClZKqaVpJhxh8YkcV+RdrnntkfcAGTHYP+0v7Ae8SfB4KQMS+IZ7Y84D58bitN8S2unXrprw0uD868KurGzE1NRFDg8N63pOXJmTcB/uMe2e6FiPUtrd2LsxJM25whslPhDGvbe3aY6yDRNgFThRmcJ71PO+7t+/q7Hg+/Vxrk2KNcwlDRUAfZGcGc5vy1yIMZTdZ2u5aTbEaarfiiUaoeVSnRukJMfDYRRoIPFOAMnJ5FXacccTQMibZMQrWUjP2T09iaHw0rt+6oakWPT1dUWdfnxzFytJC7O5suRaR2VyL5Cjs14O9Q8XSjq6OWH37VmBGesKQP8AsAagjhg0NDQhkYk8Q/90ggS2GcW9XPH0yE8+eMC2lJWrtgMuuvbhX3mNS4VN+aoO5Rinoz2VQDZgFyEhco/hlLahpWcEjy2cBXX0zz0rULv5ngPfEP/I6Yh9/T0+ZZFsmKK1YXvIlP0PnjQm+ZoHPeUbclUTg4mzx9/IZ/HxS8pm+ku77mQ/JQ4A8uurinDn2nLO+b36/XbHosLEXHZ1MOxmK1nYYkXuK9QaFkFD63KMrLvkZklKZZp/G2tu1WFlc0/mpuqzkpwaZ3rHPxMjhGspkK1h9AJ1IJWhwp7RPfkMnDZ0FTLEB1NUo6HLP3JtlLGbxiUFFx17MRbN5ia3KC8UWaAoASP+AvD72gcbIlnGN9r6zJIj9T1yybN4gS5onsv54+zQ0OCt4VpXbP/qgyQ8QQAl2TrB8MDvon2vBs6EpsFWkgDbu2XgLCowSOSj2xcCCh2zkh06XZ/aSrEMpxNxNBEONN4AqzsgoMwBY4O5uHAoJJoATQBI51SFfnLJZCIm2cq08DIpPOhMkfHNzr12sFf0SCYVMfYoWj+szjcgFRCa1Kj40CscO4p4HihQCHa61oSwuJclQv0EXiyEJtFMKknv37ssxHxT1LfOMG6cakSN/A7pUnTVRehm3WOvEOKQSA4PoV7qjjU111oiX049V9KMt4nmQVKPLunP3gcYsru/sx/5hQ8DB5OVrUWlH+8IBCKo9IFO7g62VeDX9XSzMzSgRmJycilu37qtwm37+TAH8ypWrce36zVhd34yXr+ajVu+Pjz7/WQyNXhILAMO8WleXkGLkHOj0W5rQhs7jFFbC3nq8efU8Xr58LonAxPioRtpwQNFRkYHgns3+SJp4n+4yVTw6pavm8Y3Q7TswqfBBipnhi+lnAgAYZ0ggoCgkqByKSoxR4ogM/9o6umJxdSXebm7H0PiV+OWv/y66+sflqYAZIYyMw8OtePXiaRzubMQeut+NrXhw767Q3hfTj+O7v/whOlqbMdzXjZ+gABMlVBrP0hDFVXSmo2JOBgWqJKdC4JvnAgBIZmWeqeBng6vs7LmYsTGLuqYgnp3WHXteKeBYRRMYZLbInikmjaw9U5OcOPO7BHo6SQR/AqDnfFsnJMTv4Ei0Vn2nEGN7ZGgMXbVF9DSKG0sunLirs1N0sUrWTxrqarIHOSSsf7IZnAMP8gS68tl5NMVZ3f9zd9f5kx1Jzh51ActEAjoDpue36j40C7Voma37b1eiTXHpzqbnc5vG1dD0C5cg0M/s3SH35P1DdzXL4ZMJhed9m4FhBoeLYH4vEy+6f8QBQEQxGdqgP2I8+f9R9aZPcmXJdadnZERG7jtyARJI7AUUam+RbPbMUFRz2OSYvkp/pGzGNGaUaWhSW4vNEdlkL9W1oKqAwpr7vu9rxNjvnOuROVkGAwrIjHjx3r1+3Y8fP8fiMAJuCsMhNQok+id1aABBU+L5GQnvtISK7O/L+WL1+0sxIETVKgUUn4X1BptEI1DqflpMS6wjeaI7OZB9j0BXaHQGp4xQD+n+0vUR1avblkStWTx1mEzpSzBE11rm03k/EhU6xGarWFOAL3eSdQWKs3wOWcVGm54RnSL2POsuAYAEyXJMRglDh3UZNNdaAFY/L4A29BLc7bFNI24aXr+sQ1H5ypx3dhz4f63Hs4tWIk1Hj9gifQHZMHqdJphhd4kjJU10WElI/DMHOkeIY9oz5fr2dvd1X3mG7E3R6wEkKZR6e+PuvbvaK3wuGAAAaazd7LhoHEXifOxBizWyDwEBlAxoJMozhtkFoyDl/tOFZ+1lgkVR45ESrs+dGc63PJvY5+p0IuynBPVQgLUtxbp0300NdddfoAOgZzKbSgJFUivrJlljmQacAIWseWUrafp/dv34PddtdofMKKCDZjG/BNNZStnZM9OvXR0VFbFFfMpjZb43yVJRQqoODSJVZuTxmtxjF5vHnnEs1H9yExYuDADur/IOKLtFcAtwhllP9gsMALqG/AJwzDzhur+4E2IABQMfAuFENjKbArV7Pi/FAaCDYpaUxQFUrN7NukDxHvDL+iztya3W+jBwYmspPj+gK7agiI2x1lmrYh10dsb4+ISKHP6fAp6fT+CPz8tZQXHEHpXGgkbZyMOI9xYRvXv3rmZHGU2gI83+BwCwyn1J3mt03CoaAUMQ7f7jR9E3OKARiG+//UaxEXo7+2F9bU2ChoBydJNtV0WcGBUtXAD2u/exMD+v9YLoMGu83tGpuDM7tyCmIB23ZOtYHIxzGR2Dgzjax0HCiuV8AWpP353WSNzC4oKeHZTiBL85J+lKW+8KkcMOrTfip6ygGTFEG6GzI4aGBxV3nPvVxPhk5OX8vBHPPvpUz+ubr79RIQ6owJdZsc14+vSp1iP7AiDSFqGICLqZpDOnaPrQAKPLyb3xuJj1q/h/6dhojM3goHKJ9nYVnLyGhAOLCKbBCwOzGj8aHJBY5J3bt5WHv379Or7+6mvFZ7QYsOx79PihrBu5PkYd0NYiXohVVgC2LKBUPIqdAeugW9+H77wFMn2epeBeurmQ702OT+rfcKgiVtwg763XlZ8AngBc87osds7z0i/Qa+ZMuHKR88JqlB0a8Y6xw4sieMv3AvAMFovIbTVQDKjb5o7Otq6zWOrCbqz19MSnP/kiHj19rO7r5M1xjYoyMvvm9Y/xw/PnYhNgV871be84tzg+Msuvu69bzwHWDftFVnmAk6Lec/Y3BCSynniO7AtySvZDZyesneHY2tyP2dkFCTpW2+vR1uRsdr7LnqfIlsA0dQZAIc4lDRjMjO9dyimE3AkGADGF3CTFXlPvQYW3EyXl0Fm0s67IwTjX1CyAGVUAs2Q6koMZ/Pc6zAaMxm1KA5W/4998PlDIen2LzVLyVm2Qoj2k3EBjjj470GzhK/PFzJF13WJI2rlEuROe5NyjaiXOEV1ssl+LBle6PQiE7pZew9DwiD44TNnd/T1r112iabYXe7sHir35uXLMREBWoeNzLSOjI2JzMGZCDCdOaXRNIsMnOteogzXGQd5+6BoWAN06amZR2payNKFwaenpVnwjF+deygK6WFfLTRwAoTAREjwnRgncLHslc7gUWlaN2e1mgUeSrPOk/VTyAkAwjXY+fPZhUweZqKhWQc3ZzOzGsLBZ1CT9pk+AthpF44HKwgJaEocEh2yZ95SlWEsFl25nI5jHgIrk7rk7FRLnkNKnuyCiZR6ZemzhAm9ifjF7xWwtCw4LFxKbBBgINmwwrk10rjInxANALTsT6utBmKCgRVbUzZM+mQABCA0PJIN3LhDdYD4feggFiZFdVROV4bHo6x+MClYObZU4kxAd4IeV1Tl4bt6ciOnpu7G7vR8z7+diYGBIhfsexenuZqytzMflBQwIEnco8SfR1d0XN6emY+jGmNT1Vze2pL9w5/6jqHb2xt4Bdn69MTYyGqN93XF5vBu/+ce/j/XlORUOIyM34s7dR1GpdsgmaXNrW3/34OFjdS9evXlPqIkPP/48hscmpQeAxqPUwEVtosOEcKMVWDvaLyOOd2Jp/k3Mz76J7a216Ki2yVv2GNsT6CYdiEUhkHQkpgdzYjwjAhOB+Ay2B7OxdKibIREmkHOEKl7+8H0c7G7H6MiQaVwEJtG46epj+VaJrp5BjVDsHh7F4tpmjExMxRd/9r9GrXMgLsJIek9PV7x/80P8+P230XZxGm3Yi7RX4/GDB3F+dhw/wmCYfxu9XR0x0F2PxsWZ0LQsSER1k9K+KbtZ2CSay9plthS0UcheEZ3M78vCXVRV2XoU+y6sywawxhnRdZLQ0yjTfK26XdBdzRDIrmV6wfIe3F9myAFWeI9MrG1txRzbvkYQTGe34CadJNlYFdq5ZsmVYDJjVxUimRZE6v5S/Oke2sOb60maYQqKaR6qdDNMXU8AwIAe72ELM3faSXI8I121iGhRYNV1CXCz0F7OwqdGgZB43SOL2bDfSeBlsSiaOkhxTYVZ0s8THWXPc42oCpMMc43S+hB92v7rSaVnzIHrZd4ZdgXdT49HNfS85PddhBlb/vOstbqLS9Y1h4KsCukmMW5Bx7F0vCVuVzpqFmh0Qd+agy9gF8h4PlPWA9dqtpYLf+b1NPN+YdoZoAEHFfeFmMcvikLNkBcrIavPO5nkS8VA6apa48BsDD4Hz391ZU33NanzLuRITMphrSQVT3MDFCnCRwJvJN0WcKkgLQaKEgzHcw63BAj4XWt2h+djgIZ76gS+oU6RRmvqHiFQEdPqeFupHKaLXWwaitlZOJD9JL0wY7hp+HTKuqO7Bx/eS435cA+IlyDlfGl+r6PmcYJzEs6a1i9rjIOU7iVgJoUNMYqOIXOlOlNhPZWzhWsSsCEAjk6v6eTQV+1xb7DR1L7yfI4B3LC6G7agZxGT5fN4Ft6CXvyhdU/bPOvJz5GIZEHMmuPewAAAPOK8igblXc49mqGVCZevAScBtBh8tvPVOhsrnq+XGvEO429mRHFPuceOEz67DSqSPBmI0TifVOoNPvBZBPADPJXkBu0En80uhLPTmMko4yfsJTrknMfqIB575Ea5AqMOgA2MBHZjLdot1uLy6opel3E1tIgo2GgQcA107yiqMlklyWMvc3+tr2BQkdfnOim2uC9eUzxrJ8FpUal1iw2ZwGuuxTO1fB7AVYk0HnuMie5/xsnB/gHtUWj2GluKhrRfJibGdA1YIXMesebo9KMtQEdLDgKHsBgr2pPse8YBaE5Q2DqfMtCG3RmYKeA2iSHJMqw8RlVm3s+o0NGsb5v1VgSEdND0qEX/YH989sXnUevqjNWNdZ1Fr1+/Uj73+PFjFbSvfvwx3rx5owSbM9+zzS7eSM5ZEwh18TvLy77lFt7i/fb3YeIYHOeLPcpn0PgZv+/ux+HekQSnBfI1m2IfIji8uLQUP7z4QWuAAtc2sy6sJRTG/kQ0EJX3o0ODh3pOZnuh3o+1G110ro/zc/TGeNQ6OmNhYVmjn8TuudlZvS/AK7GAe8+zRK+Aa+LzEofIRxOc92iaLSmJbZz3/Dyvk4KlAggKcM61cUbnXpJo2uGhQfN6p54xn4timQKFkRNe069LfgHg8kA0aq7jH3/9azE8sJV89tGzGB0ZEUsBNgNgBetObJx21r4BT490dhVrboDULgEAS8tLOgs4S5MhxhqwqKxjAAKXXB/nsvVbLKBGV1eaLsXpQOvj2vw//59uP+roFp0v7gt/T0EN25F4pvGcdjrhdX1mniniyCoydaZZ8Jhm2hli2DQ7YFr09sVHn30ag6NDOj8B2Grt2POdxtb6erz68aXYBIh4UrucnRO7O3CuVkzs7EH4ukMCqso5APJKnJQ7loB2C17rmRc9Mxp6jQZstYE4Pb2M9bVNsaPrtS7ttxyTQXsqxw+JvtY8kA2JPhf9Fdgq1CESyJP4JUDSvu2JBWh67C0tdIl5CSgpXqP3wOiW2G4GAIh5rEfuW9ZnuZ7V7Vce7Lopwd7rzExYUWYAmEGtZku5L+lOQGzmi+evXEDgeBl/KYwx1r5HFznT0JRp19gnAAC5AKCq3APIXdttdUj8p77Efv3zz79Qo5URrW+/fR4bW25MZAOJBnaOZFpXyGecAMPi9MLfwdCFxcW64nq4XmrPy9LsI4cAGPP5aJ0twClGQ2TbWRj0vDes0ARhyK2xUSWH5zwhLhHvdUbirFFGNHi/HLEjTtlq9IqpwOvTTHLtca79K9ZCacADtBg8tBA236c848Gzp02JkpWkmoeQlnktz0MdFhbfSluwlkJ3Ud2VJyrbWXO5nuETqlKSSXWUzplTOrA4T+lo8jqZ4HFRKfgkhWVR7j2f5ySBBLBTBx5BHGQOhVsdxtn9KJ0ldYskQhSxu40n+nGLHsk1+gA/09/lXC2LyIvY88GiqnQ42ZOfaWEK8G/uIrnQ4SkR1IxgRpyeN6KnbzBu3rkb0/cfxsDQiNTwT87ONbvBe2eHae7dbPzh978XLR+q1tbGamxvrsTJ0a6s8bDvM8W4LUah8N++GwMjo4EV3szcfJxcXMbE1HRUOro0AjA0cCNujU3E+GBfnO1vxP/4+/8cq4szem1O+57+kRgcGYsPnn0Uh0csOJIImAjdsbG9E+jZTNycilpnT5xdQFGxuGDSatRVERXyPPq6a3G4uRxvX3wdayuzsb25HKdHu1HnnjQIxggW3lRX5Oj4JAYG+2XhQ+JLt2JzYy2WFuftvNCBCCK+vz0xMT4hWtzcLArJlejBXaDcbzo5KDvLObytFj19ozF+azqW1zdja/8ougdGYvLOvegbGBG6xn7e3FhV9393cy2qbThTVGMIoYy+vtjZWo/Z96/j/OQgBvq6ootuL4mBfP/o5oDEXrTUupkBVVIfPuDkk4v4XANP82K7koI50EtTXKQE3UxSGavhIwyPIqLXq+QnwTXZnpTExOIftt7jS2hpCZjqqrdZ6CeDmhNm/OnPCl0KmjmslULfB7QqYjgcDiSJ6rLW3M1jLZNg7MJY4XMXzY7szhkpNYWKdZyop5M6I5xJX+XaJcBURAGxMOJzUCwQpFkfSusbaUfoveTRKQcp9hhdVD4j60TzzIAQ9Q5RCaF2ZSGXegwEXlHapChvoIQvuRtcuFiRiwl0+mI/yMGj2StEbySeQoKBoJJHEFwANRWoSQpF47o0o8gdnabowkrSNCtviytQ6hQjSi92rslri31y5TTAtXF/Vcy0kZiiJmy7rCzuXDC6gzQ8OCRAjeSeDhwHC7O8gAIUyxT/OYOmZ816kdXVFWUPVpbf1+vZdoMGdXl/OvmAP9wbAwF2EyC+8/0+dBC/tFME35dsBiPUvlYVd1KAT4cWJxbQSblGRMD4OdGwmV+sdUhcEu9o1rYKRRJz9FeKt3m+doInSiLC5xf3LA86FWTquqb3sWvZBCgEepduRP4d75kJEwkmP8u+4J7SWeUsMnW9LW5N3lTnn/NEz+xgP/ZhHqSGQy+uAy7o1OFDaFX70eeHxilgtBTAz3oAno/m/QxeuQtjlkpdH0CjDXSei8MF/8Y1uAB10nV0AL3SBTHvSWGq+cJzXBpg8CHwRVHqc8biUq61Wwwakho1CczCyK6+2AIlBkJVTmrn9USRv+NZmBllt4vUYkgGSt439h33VuBaAeiyCFIyVtwCeEYCdorIKcmXiv3S1bC4rVkI3DP2PbRNBGO3d3alUM579g30GwCUSCHdu5oKE+6dGFMKTk3tpRxtyrxHDYsCcJlJVPImfudZosFSxEo9N287MpgHJKpqcqDknJbE1ZqKOd2j9qro+NxzCix0Ytj3dPjclb5QUUIsenD/QUxOTCq+vXv3Tp8DMIpnDHg3OzOr11XSXdTWc25U6t7tFF0VnbswhSSgyvjM6po67ICLFCQ6U8iXumBO9MTQyFAMjQzH7uFBzC7M67myp4iVH3/8se79N19/rXxv6taUXjt1QSgy2Us6AHUuGkDW/mySxCP4apo04BTPlmdFvCePe/v2jUYAKCZRUu/pQUzQgD3d/VtTt1XIvn8/I0CBe8mZiog18YUvde3Oz6KKCF6h5LK22aduQp0ILOeayH1g4EzdZrSzN7777ofYWN/WnpGIGnlicdjIGJjMIxizrTVcgCNySRJ0WEfYhF7PO/m5ZNMYVPcoQH6xtvlsxHsAXjmqVCpiTXAm8vloRNBUAKgmVvOZAAA+/eQTAYm/+tWv4vnz59qX9+5Zh2BleVljnKapW5yR7iPPgPyBEYcU3LadX4+eISCAnVU85oRDmArWAririITxxMjiMb8LWhsAACAASURBVGNPbiZyPxktkbBhET1Nd4UEx7OpmGC19hvOKSV3Z7/XqnXFLJ0lAPo1Or+wSmlwbZTxHYPJzik8pqjcpV6PW7enY2hslHS1jIrhlkTOWRcTdHlpSesE1uni0orsM1HzJz/kNbp6AY+7FNOlSSbKvWsL6epc2EY5gUPNkQ8OBGyyk5Mz2SICAC4trSoPIv4lAKDPjU12Ac34nQKY2HJ+Zgci2GM0uLgG6igKYp4H60R6DQChRdRdHltGKfWayXgkFxfLROxSQBlinjvMnIt57WLDlboNMJOYxCXmerFdtmtENTMK00DnSjlbrj9Ln2e4ZNmuz7HAgEGuibTM9ZlEdx3QlBHWuoBfjVM1XAwTXzXGXZjs2FPCxiZ2zczOx+LCkmILsVi5UMlNuDYYPD5DzGCl4cfnBkRLFir5ntlA1uGhsL84NdhNzAGM5Z6zN5MVKWBZFoJ+jmL0FLcSnQVi0QFUwySziKnAGgn6WTTQ8yAhkEaizSJSpECy2Qy8bsZ1sTkKc1SscuqD8gwAoqTVcY54+Hq03X50X66cdDjUXVKimAc9BfxVQXyFnDCng6K4WQAu2osdROkitaiiRYnaySUdcGYXzABQoln1zzuJh8phr2AJwkuJ0YdPztjywfhQPAQeBrPi2dlXp6WzXuza7H/JzaP7T2cxEwLfQHfc3LW4UhY3CmSUBKuT7BBmEeEiwZ0Nfh6FYK5DNGiE7S4asXNwFGM3p+Ljz76I3oGRqHX1RGdvf/QNDmthkLgoEYPKtb8fv/vNP8fb1y9U7DYvoeMcx8nRXhwf7ER/t+dfzi4ixm/difGpuxHVDnVCUW0dHL0hoKGrfyjAYPAY7e/sjoFae6zMvI5f/pf/FBur8zEyPCC2wGmjEkM3JuN//9t/Hx2wBvaP5VVPks91cc/5HACNVeaV2umankkMjljN51QBRGes0ozmyV788V//MbY3FuJobyNODjajA9pitEvIB5o+M+Qgu7gaMEowO/NeiSl2hTvbG04s6oiXbOgaQM9Z7NgDwYAQiCRhNDY7IhLiRarz3zc4EdV6X/z4djZuTT+Izr7BQJi7t79PoMfF+XE8/+rLWFmciebFWYyNDsXU5IToO7At1peXYm1lQfoG/QTRGpQbkjsXaCRp/KLrAdIK8yGp+rqei6YQdzZwBrCcWaN4w5eWNUUQ9iHkwg60WMlpr4tgzzmZvkXQgTaGAB4HeAYr03l8iCmAK8E04Mb/g7pyyFIUJG1R1Hglb+52sg8sXMfoTXdhYthukCDB6ythV8La0H4Vzb/M0rJXuNbsVjOywecy8OACnp/3/reSqzBWkqsiopKU1Cw0WUxiIRQ1ejY/wVZovSjXFm+CnWC20qXEt0DTQV2TepZ+9CSRJMAJJibFOIvTtLIUsg3FjkIsAQAOMYhNzBbz9yrgHSMonFkDrH0OnaQ7ZvcPMMWIhgX8rDHQaOmS8Ey4R44xFhbNTqy7TO5OaczIViIK0lA2uVdZRKszeHISgySlt27p3wE1SFRJWiXQV7rCMGdIsjhIeZ46lOUAAYPG9O9MBFgXxLkEIuj+kMBncUMXiNk3nj2dJHXPiwsGB6sOoWsFIs8ui1bNt6Lzgkp1E6FUAxW92IrJqs9gB4UkRZE61cyzljWZ900UYQldOu6qq1y6Zcl8Yd6Z+5EjEz5nrpIKA7bWMdDPlrlIro+1nEU0ier1GT6xJQoDgIfD67K2SbCh1JKYAQbyfeyf3f1dAdMDQwMtkSF1yY5hdCEWhohXr9Y218C9Yb/wbLhfnF98vywNi4CtOkplBja7Ktz37MIkUOTz+VJdYdaKi3+fpXYEEZkp2hqlz1/mQfl31kuLhsu+LqKCfBZ1GktBotGi0oW4Pl4nKnJJOPhzdjVZG4qFxWIxGUHMOXLdWeyYGeHZe3VM6Lg0oFg6MeJ7E5wERJTKf9kTZkW4OFcCW5JW3tM+0bZd5efJI1JYNa0eKXIEfhQFZ+Kp45SvR9ub8bei05D3g+tKgE3dIUCIgH7uMQS0XNhvSZWVTSGuMafudvMUaFhwH/meZ88+1Fp6+fKFknqKf2iiXT1mgdDhI06x/9mX6A1R/H300Ufx8OFDJZ0q6haXtQZOYVSyBogrEk63qCkCuSSI7GtekH3N+qDwZz0jQpldYOVZjKyhS9RRlZDg1t4uw8VFBK5L1/KLX/y17sUf/vClYsKnn3wq1g6AwI8/vtJzQXuI+7KzuxfLyyuKBbAGpEtxeqoZ9O2tbQGLNEsoYBEwBPhYXFxQXKUbd3RAjtBp+8bevlbOCIsI8BJGAwAAz2N2dqbl0a3uv0SJ3MlkTVPEyhJzcCAODva0Tvg5nvFNRMYmb4rh+eY1tm1b0dvbL1FD4hbrjusfHx/Xennx4oXOcse5Xv2bzuhC7yfH4f+JEbkvki3Ac/QYQqeuR1ZyZQ3yPQkCIHJKzqBYUbp/uJ549p0xXsco3IU4V2Bm3L//QM4odPvfvHmt5zM6Mqzvwy9c3dNyRtl9pKo8gb9z0Up84ozpbrHHEjhPDa0ExGDPqdAuuT7FDHkQuWaOwjGyJaC1xHkA6VTB52yCUZPxvRyuVpeXwBxMA8YsC1us03aIjNcCAKysLun7BOpXaeRQmMI8I99C/2AqhhgJuXUzqvWaANv1jXWJeZ8eHUatUtG9IX9FfPrtuxkV3jhQ1Wsek8YWVIUcsfrCDSD2FmtTOmWXHgXUWCBNM6zBGZFF8+aioeYbf0bI8+yEAtzxl9eWs0/pKPO6EvWr1Nz9rhr4EbugbnBD3X/yu3YAczNiADPEKhL/080DOxqZESmNBABQuf/YdU1NhhLfYAf5TLF+WeZUCQDwvlkz0SThrJDuRom9YkSWAlXaCwUYEgMB1mUBvznz88zJMz/dXRzzm2Ik7e87H7X1dpeaAQINcEGAHaiON+KUBq5Ya7gMrK9vapzZYPOxQbvC2jIL8GqMVfVdB6xNM0s0otegqWPgwG40Hs/pLNcBywCmDf/+9u07aWnw/n2MX/J65XxQ86eI29riswBgsJI7agZy6ghinrVEeeXaVXRqiP2cI9JD46yo45xiscQymVm4gwZXEegGKEkNHlh1xCLOZABjAQAsLNNCU3jCnRv3OU1vywSfvxcFtCS5vLGTqWpLYVEFdknKEEnQwy6UV886urvqGVKr8prWiu0eNwAhMC9W0SlKl0ldmVJEJeJzWdAmzfRBK9J8x4VGCHgY0Nl4YQmXFUqVN5eTq1QH5YFmAq7iXjQwOqemWmZHSQivRLI8I271R38GrvOMjuPpWUzeno77j59I3X/n4DhuTExpbqzWQfEEemZK9uXpcTz/+vfx4w9/jGgArFxEG9YqqJ7u70WTAFbriKPTi+joHYjhidsxODqujn13X3+MTkzGjclb0TMwFJfNiixxqo1m9LY34/U3X8Z//7v/FCf7mzE40CPBoqOzRnT1jcT/9u/+WoACPwMVis/HgUkQ43OAspmO1Ran+J13dEZnd0+cnl9KrG9sYsJOABvL8a//81exuTITjdPduDjeja6abSClON3dG9VaXUmCxWqOY3ZmRkU2M54X57aFq1SqsrbgALIIEIkqCx90ndkohOe86eiOwkwYGbsZ7V0DsblzHPtHl/EXP/9FdPYMxA5ODh3tUa005FTw4vtv1P2/PD+Je3fvxAcfPNJ1rGAlsrURGyvLPAmNN5ATSHG7GQXQYZ53R4E40VGTvxzkgOxIkFTwqoi0EidJAUrFCLNwGLOHSKw8r2sUW0ySrk4BYurY0jE/JuGA1mZrPjoXrGOul+BKMEnQjeDEv4HEezTAtGp3JhywHW2snprpK2uaooODPQ8tkmv5gpfZxBzjkbc9oJ1GfExL9PgLM6+mcnr+n6TRna+klSda7ELK6LHGP8oYAN/H/tFBiriZaFMG1dRlFlLreTJ1Q7o6RQPld9ZAJvsUYPx7IslKyq/ZrqhQK36svKcLIgvwpV8030OiIpscWepBSbNXq9dnm7rIYmkgzFOsFLNzLv2FsxxzICbYvYHXz/EOnhOxjYRWKC/sEoDPUih7BAEdBKPzxDq6MhT4/BuBO9Fb1heJL59d1p8FsOEha4a/UOP5nQRAbIBCorY6rOli2DBZlI9Z7gsVFsnsICan2CrrgmQUOi2JHoUCa66vJHMtelpJHMyOMaWWa2bvc49B51nD0DQ18sE5cO6CyaMhdO6hHjrZSDCiRWkrloDJhEkaIQlBjljYzWXv/6cX4M6ErQi596x/JycwC3jWxSv+/Lzl4UvXiz3LvcuZ/JyTz4IaMIl7PNA/aBZYobSiwo0SPSM6FJmsA62xaoc6l3QB6b7T0SUpZP8AAMDiUDFSkm51Z2DQlDXMdbIeAXGYz2btZGc9E7HsYLNGKGLYu/5yQc3esEVULUIiWj6vOZOkGl30KZItwnUnu4lXyQ5NghIabSrAT3Z48neeXyqZZ2eDta38onQ2vB8NDlihOIV3nYcISGp1nMwGyU4W8YeznzXLGkwwi8+jGcfU6ymJJ/P4cm8gL5Gmj9kd+iq3iWfueOYxCSX1Lf9rj8+oeZDU62JPxjVoYpeRB2jGhbFgcMc+29kZ1TyzLJQtbEWnyIwTO1xgd8defD/7XtRTin/HH9NyWbdYCbL2AEFhR7GPn330YYwOjxRAuUNMuz/+4Y/x8sVLxfoenJGgKdNaJIZeXkR3X4/EAYn5AAnEFWIh37C1gZ6Cn486kXQksQRuXMTWznZctkU8fvpEew3WHs/liy++0DOC/k+S/vjRI817p0gdSTlAAeyyH354EV9/8427/L2I3/r+Mbq2voaa+Ul0d9elK8CI5OraivICrpeFu0nBtrertcusL/GMcUmKVUAAOt6ADbBFteeKVsgxLkNlTpmzjHhgG110iHrUESWJ197TuMiQWD4cgbgAMDsMJZnPYJ2dS8VGwBfuwffff6fYybkKCEBHXgJ9pbjmWdEpXNtY12e27kpHGb8zZTh/Ns9RO2ugZ3QskVX2NnHUsdtgbrLhNE4Ew6HaHvfv3dP1cR0ARHfv3ovvvvtOTAC+B40AXldss2Kxp0JP9nBNnVe8Lh3UZAQIKCxAm4C8wtrjz+nygq03P8c4C8URowacF6x3KPA8I14/77HAjWOclAwyqGYoAqW8boLJys/L6BDX6ILRYqo4JA0O9sfFJRacG2L5MW6LAwY/t7i0oHEHnsWHz56JJj46PiYAgLGtH1+9EvMUG2jGl6e5N719cXp+IU0vGnwU3xTiYsDVfc4BlKVuDTFM45slj5EgsEBD10owP2whXdezAGT54YcfYnlxuTQGXKuQF8Lq4N8pfk+ODJbUO7qip6unOMOQhxaNANh1ahqduMGjMQ5GL/at40EOd8HZ0eFmVcXuSdJfoGAvgLZarwVwYuwiwYQUBMw4TqzjEKPpyhfPWj9b9CuU35bmLjGef+dnFedld2vngWTguPEspfCrXEXP1qLAiH2yt8VKLWcOryNtun4KW5oDLp5daLfp+xFuJIbhskY8JwckBt2+fUfPnyYL+gA0nVgXrF/Gw7BF5fMABqLQL2CBuK1xUVwRAGLc2CNZJKbxeV+9eq3YQTwZHhzWKKGE+Mq5pQL+6Ei6cLas9rol9uD4wP2wZpdZuzBCaOQks4bcklEG4kA2cnQNJUcgvpuBEcotaKTo/GkL5QwCGvf2LNR878njpop3qQanCjV+ojxM6DAWyNPhVhaFDkMFGNMfVIwbxi6ekakuzaCMEwwDCiG0OdXK1cE5tagaHxYaEwcGfxYyogTZhz0PnY2QhbtoPMXqiCQIuijeh7n4COA5b2wqpWkpvJaCW3ECoNOcwYMFS5BUQG3a9YD3IZlsJRM5uiBxKLrTVkTFmgGbQ7ryUO2Hxyeiu38wTi8QrbuMgeGxePj4adyeuit/W27W3s6ORO72d1Zja30u9nfXY2V5UT6iXPP+zk60q6hrRKOtGvW+wRienI7HH36iIrzeaRCgjdniCqJCDposqb5qW3z/h9/EL//u/4zK5XF0d9UkRnR4chnt9d744MPP4v7jp9HDAdLdpW7Bix9easHxDNIiimezs38QA0OjMTl1J/YOjiVC+PDRB5rNvzw5jC//9f+NtcW3cXG0Haf7m9HR3oxuujygVmggcDDJyqug9oeHMSA1aha1kyupjivZtc2Tug2FtkWgIKgS6OmKVKG3YDvTPxybB+extn0YDz/4JP7y538TzbaaZr+q7ZexsboY7199HxvL87L/O9eM10hMT99xArO+FifQ3bFEwiO1wzRG3otrhqbW2QN1cUUiQaDLFLMggiTrCtKXFr9UQimryk6tIYIQHXlQRnu1ugtOciURMDYrgZKkSjZF0KpPYm9nt4yrUCw7MeOaCEDsQXdjz1tJKXuXn2UzZ3eN73PSSjHYKaFOABTTNEv3nzl2vq/QpQVoSWjL75FgQB7WHMwEObEWum39x5c72f6lwh9F2WJhxt9lMapOXCbhRfAO1Dzn2XUQIAhzcFhm+3ywmXrbpg6uhbvs5wqNikKPvUzXhb8ToNCinVuElCTeAKST9lxbAgE1w2bhRX3ucPLiOSkDAO46mtlgtoCp2jw/DptULjfQYjBDiDfzwYUhxbPTvLC6nF1aH1wPhXnOQQuRltWfO/2sG75ILkkUiUnQ1Pge4pFmrvkMTc/ge9TAYEUesuqoVqtihViIxmsOsNcAgAVZ3ZE1dY91q/eHPn50rCRa3dPOzjIH2qn3pzjhXnPAJWLPz3HQyx2GgrCg3nq/a6MwsinsgW5clYdsrgHAI7pTFEPptcsz5b0BOnifPNyzCEx3ZJ8ZFA8WK+JeS7gyu65i1xgA4PMwdqOukPapR+BYEIwfcP1c2xAz4vLc9nkmtfwUui00dIurDSqx9Wxrr86B1bVVqVZjIUohyFcmTmgJQK/m2dBthK0k0c9zg0bJsklATGdZAdDUFQcY7agpsYBJlQV0vr7OL3m9b2mPZyLtWUqPBKkY5T9AY7q9UoK27aKK90LN5r0SZOHvMw/IDrt75Wb/5Bmfzzpj3nUmiPQFClsw41SOp7h48JgJX2lNqe9Lt4RSdPBZ0ZfRaERh83lPmmHAa+rzFlp3Mmuk87DvGWo+t8ccDMiahWR2BJ/H8cKx1Hos1pzIZFfXUFwp/FkcM0xDNYU8mydySCrJrABatBwQzqrWdLagGq2xmkKnxoue7jB/N31vWlRx6NUXF1jCWjF/YWFeRaCee9V6SXSbiYlPHn+grjnnzfNvnse//NM/x87WTnTW6ir+5TZQaVNhwzw/c6h0jrkvPANYKhqlKTaUSqjpDHJW19oFbBFD7n/wKD548kT3nKKSIpJcjGfBPuDazEiqKOFGcZ5nQWz5/vsfZLG3trbecujgYeT8LLHHs9KNmByfkCo/gBu+2RTaY2N03E5jfn5OzQNyCOwLcVaAXk0Ok8AgCbc75YDmdqsghnGtjCam3owAglMz2JiNZi9x9rE/GFNk79AB3t6yTgmMABesNTspPLgvhiQFBc+H1yOPpDhIt630Ree58wxsYW1x31xTdklhhM2ioDxTad60tQkU5uzjeyl+uD9cg1ks7pinjRrvPX3ntp4HawnhP0YpZmfn4re//a31qCYnCoWf8whHDDc3AGxgAWA3SWxmdCbfQ935cqY716HTDjPAdoCc21vbm7rfI0PDGlWbvjMtBgCjIIuLS8VdjAILbYAj7QfyfGIwn0O1QPk8ef0JFGZXWZ3xAmbzWRACZH9U2q2g/+Dhvfjwo6dx48aIzns+A+uOn8GxQsrxR4fRxhlVq8X8wnwszC/E0cF+1BF+7O7ROhdYd4FjSIfGDs5PXB9l00WA9NFRqxvOGvJopufJyVvMOGP0wGPFPN/7Dx5KfBP2xcuXL+WKIJG6AmigywHwvry4EjMzc9HeVovGhcVbNep3CsukV+uuvVbR9e/sbmm0g1/zc7Oxvrqm9cH+19hBD7lbsX5t2P6VJhu6UOr2MxKYgJ/De2sMIOsnclpADY39dKX+w9U5leCQ81WD2Pmz2TCihqwBJkqY2U0maqpk6/Hiztso3G0bf1psd9O5BvCOseLubuowCvEiriynIxiNR3LuoOmK9SKvxd8xOvqzn/0vAgDInb/66ivZPXJtXDNaT3TjuT7nbtYGYU0R67Ds5vzmXonxijX54KD2GEKa/A44TV7AOS0GZLEfRNtJoPgl2ituxCTIe4i7ycmxnqueQ8U1h8dl7arA/cQWlVhsFoBHdIjXAmEKYMJhhC4E65dYDANFgqEnMIXR4ruItgcfPmkKzS4iYCq2S3dSaEzTCFse7on02c/+SjxIBcM1RJXvN/WkpAhFR4CZeqH6Qig862dXCjqEnkXkwZkaYRV2fs/Ofyb40OKgtMnb/OxcczUkdep+NFBst6ql6NJtFSEe3PRMxBLUMOWVosUURHUoNVcC1cfXSkLIPYKid30ei4fT2dGlQwFEf219Q0nfjcmbMf3gYRxAN9zYjobMMqEndcWD+4/i6ZMPFSxn3r+Pw4PdqFUuol69iM31pZiZYY7vTEnSKUFRCVM1GpVajEzejsl7j2Nk/JYOo50dkvC2OMOXtNoRQ6OjKoaG+3tjqKsj/vBP/xD/4//5z1ELRh2wVruIIHhdViSS9/Sjj2NyakLd3PfvZiRow/3r7+0vaV2xgUQEsqsvunsH4rzZJtbAjYlb8fjRw5gcG4m5ty9jZeFNrMy9juPdjeip4z2aMy3tcYFiNc4RhwcqOPlsIJgEmXNE+eRXS4D0TJ3mrwvyTiGVXSFTLE2LAsGr9fTF6t5JrG0dxl/8u7+Nn/75X8TpGTPfBxGNk/jum9/Hq+/+GPVKQ8J/lNqa5+np0mwVAIwM0VIAU0Ip7taw9odHRyQgMjc3Hyurq0I6+Xk7AXAYUECgAeDCk8MWFDJpSXwwK3C660zhT0LGvskvVrforKVoB4EngSTRHxke0uuxQVKl3YWIfxGYWLP8mSLRe9QUfHusAwVZuZf7BQU/UVx1suXi4eRX718COmuA4o2EikBGEraxuSWF3qRVW7cDqlspLAtCT0GanUieoejA8lE1Ip1FON/DrRczQWg0bJpLCQUBytmyxqKDWSSJZVO1tQmOC3xOlNo5IPnKsYNErDMYZgdUBXC5Tm6VZtYkmoOokClXQoAlSuokStoIdZL+pkAjvh92kJkWntdXolJilm0Ai41XmTdkPQIC8EWSyMEtwOfkNHq7nZTa390CMnmdXKOp/aYFSzitXlcni78XynvBIVyRJ7lHnCx+xmtwKBCvUDeHWq/nIiYNFEqEkRxv8+fSujABANBy2AUoZ5N88ixZZxZwNKA00Dfgny/Fl7p3xbKrdWYUpxWel+fbXWQSa6vEOekQWEmd5E+UPEYDSgHGfmHtKHmX97SVn7VPC5NLbIMCFrPuhYiXroSYXKUbK+Cl0M25biX6RfcAVknO4IoeCX0bUEiuG6adUzy5OPS94POw/hCvY4/xzOiiLq+sqMgbHB5UMuHP7vWH+nAqRnMPSKAEQBX7Mfao94fF6TisrxfZfD/3Q90OBGJLQpHdb9YJ9moUY7BGeMYkgO6Qe53BvEHcEB1jNDO4JhaG7pWYTBZdNcXfMSJ/z05c0hfdAXSmKODnWl7AzyWLg2ZC5hLcC53VpbHAszZAZr0P/kwcTCaTafeFxQKTQowg/JM9o50d+WQR8P+ZZMPA4BkBoHHtACOs0QQmPPduWjwfN10RfA0UkraYy+KM9cM+MxOKDh3dNYOVBFQSOMBu+dAL1MOxARHRBBYuBPwSB/h5QC+SUBcNPFuPNQAIQRX//Cefq5NzemYgkfeh800xAzuI503uw72FGsp7UlQ8evBQ++Tt6zfx/s07CUJ2tKPb4fluUiztpcJ6yryPe6f5YZg4FRfwBDUx1QA/25o6Qz/+5JN49OSJBIUR3SO2QZnme2FAwIDRXlheVnNnbGxcn4+YT05F9z9ZGOwDfhE/AbWIg+h/rKysySWANYFoHfGXwp2C8oMnj6KnxzZ6jBYcH5+qMMc+kDFGHAT44v4yo21hLcdGi3geCgCYun2rdcayl4jX5IweSfHzAVhgT4yMjul1GVdkbSBerJykrMlHjx7qjAKY4dkQJ93xTDHM45YDjhpqjLIWbQzuX+55g5SIHloMmHXAL4oHOtjJcIIp5ObBWaujmzkwYAnnNCMArBvWPc+SQoVc2FaQjRi7Maq1I62I0uRzF9uOKt1dFg9EsNEAuvcJ35MWpBIlCzfXLK5LtuUuN6/LGcLzBGSHgcP9EQ0eLZIyyqW4Ib9yz4STEypepQZMEavNMzzzoATz86xmjaCODy386YeP4/GTR1o/CGcCNjiWWohzZXVFTgZoAMAESLeKJvEeAAiwtK0ivQByS8Zl6aI3zgsgXJhB3JBsHHCPaITwnnR0YWlgt4hNbKPp4k1jiM1LjQM8evRI1/T1V19pXVLQ8zuFHYANDJbl5dV4/3YmOus9sb66EZsbm9ZWuGxqNOaTTz+R+8/i8kKcn5/G3XvTGoX44fvv4scXL7Q+sC6kkGZvYJ9O7np64iITZlATFpUKcYvz6j4XAWqDIAYIiHfsjRSohqWguqxoPygLFVPcI+Km3R8VtpLZbpnz0UwTW1KCpdZgc5xh/MNuCKw18gIrwVbEJoI55ZHKEJBDU8qFpM8Gr+N2ab4ACEo7USUlr0Gzr1P3FlCS13n77o2ANTeDzVzI0VPWlcUcLejMZ9WYbn+/6hzZLh4e6jzgnAf8MzO+U3bivBbaMvy8mJPHx4UNlIKxjCMg5NgtEIf7JuX/cnaSU/t+Obc0mEyf2dfC+tdZJEDiUg0f9hh5I40C7iOAtEXGPRJC7q/ncPeDR009VDpspeDNF7UXNMWxqcG6AYWqS1KfB79AA1Dyok4o65pMAtL2ASBB1NOCUF6WLto1ZewMLPwsAFcfKQAAIABJREFUyLhnOkmmPffLIlYHQgvM83R8GFmTDPT7/7P7WZBB5sA52EHYCJr8vA/ZQklFVKwIXoBe8m9SYj5DxNDdPAW98nOpNiyKuGgZRtJYsFvbO/Ixffj4SXz06WdSpn8/ByJ3IBo83WIUOVk4zDnbc3o/Ls6OorsONRNFTHxR3cFCALSbRRTtcdlWjf6RiWir98XuEQkJBQ+JMDOGtegbGY3b03fj1tTNuH1rPE73tuPX/+2/xtzr76O7g+4qlmmXKuIbUYvT84ooc4PDfSpONtfdgbg5OSnEaQ+ldHU6o8zw12MfZf+TM4EAiBxiIfjFZx+LZv/9t7/TOMAN2eg1YntjXRR4vDpJGC6alwJHYA2hadBZ6xJ4c9mgSDRSD/qXVNsUoLK1lamTnplBmMRz6I1KVQDAwVnE/YfP4vEHz2LyJpY3HXG4vxkvvvtjLLx7GW3nJ9E4PYm2a11dOnMSOwEJK89anaMyA4/+A7Q1aH8cfHgEc1hjnUQXuK3iPXFxTsfRHr4Eevn7UhyJKWDhuKTEs1ZTHTeLAcQcc86QwAU10fNWpstzjepKF9qnA7ATaV7XoycVIYa8DuwHXgehTPYvxTvJDMW/ZyxN6VK3FBuykpQrSS1AmCi4RY2Xj8CBvIVwXtkDKrZLcca/ZXEioKaduTIHIw4xiS41GzE8NKgE0d00jyeIvUCnhkLOKKC6/2eFlQNiyiE6cXNSe1vv2byUBRXJCz9/69Yt0aV5Dd6PryxO1QlWUWiKs7sFPhzOTw162nbQjKaMKWZ5WAmX+ToScnXIL71WcwSAZ84zAtTJOMU1kQhQVNpdwPOAoMu8L/dAMQbv46K6KxtWZtpLrE1wSCNMhYKMijnvx+snAKCCSzasNbF4+DezGlyQiG3S3h7bW1sqBjU/T0frxA4dFB90rLN7aYFBM0fcrTDAowK3s1MJbXaeSFJ4P9HTitMLCUBSUH2AugjPta5OkUYjvP566PZ2drU8srk3JAEJ/rFfOCwN1uBPXFUHNql01mKAWWTQ0AWM7Wt1hlxjHZh55uvJMyIZBfwuUA7wD3u/IppHsurn67jA60P5I7FgrXGe8JoktxzYfGa6C9hpEauwSUMsTd20YkfIa9iekREomBckotAem+ocdvfYTjOfYQIAOveaTR302AaR3Grs49wdCK6ba1EBDZW4AHNJD+a6AAF0ZkfxdOe+tnncCcX1LGKIxawTEo3s3OT7J4tAAMU1R4BkKHgNFgpnaSZkUZFJZXqE59pIANJ714wbNyLM/hP1XCNX7sbzi7/LGX4+V7I+rq83jVsVPQH2DvGPZ8T30n3ld1l2yXMZluB1BprXcsYnqSgXH2fuC/GB10wbYF4gmUICLlgrdQNdPEslYCXp8mhFTWeLC55j0XTJU9QU4fOJlUmBMBpPn32oJJdYuL1ju7aFOcRzLdgGG4v1wOsQd5KVoD1AbsJzB8iqoyth1gvjSsrrAICb7uS5W2l6KnuAfdfd6fEdzkPtbayM2yvS8/nok4+j1tkZv/3973XW/+IXv4gPPngsYIz1zrObn5+X/Zy0RGSdezW2Rizp7nHhT2yi28oX1pcAFFgbIpb75Zdf6vk/eHBf92B5eUmf+979O1GvV+UwBKDGGkdM7ejIFN+hYQpbPu+51LiV/2G9i6hrEyABZ6VaTN+9I3vEgf4+Jc8721stwN6iooDt5zEyfEMAAPdFFHZU7U987jDaZMX6jiurSbqkWqsG/M1og+Hg4kpncdG0YZ/SmR8Q6LEi4CSZWcQ3YgxnHc8UcJG1RA6ukTvcesTc82w33U1ej9EINBPIH3KUlevhAvKc4owSSHXhEQGDs0xsIgiKsw0z1YC6ZqMAdjg+w2ZkDj11VIT+tRh7vX09KmR5bVgkAug0foTTD7HLekUttxPOfcQ2JfjNHnDhxHkgVpfOU2uLZAHp+iPZxYza1cUAoAA+vziJShVbyKG4NTUprTGKbu45QI60A4q18x4APQzhS86bE7ui4EDAPY427VNYp5tbu3F4dBIYf1SKVR/XT44qoeYO7GHdvOEzqhFRRJrZv3fv3ZFIL00vqcmfU5Sdx8goIwGXMft+RvdPDYJzM9UoUnn2h4fHcgo4OULbYzU21tY1OodryfDQSNy5Oy2gZ2NrQw2LJ08ei6X67TdfxZtXrwoTButFAERyBpyOmKunCVQREC82nIAkjyJd6QW46ULzwDR/N08yRrO+VTQzrlCAo2xGZb6Zrk8uhH2+eR82pPUF6Mpn4TOzJ7KrznoUA+DsXKNOnZ3dgcbP7t6+n2W9IwaHGAEFPKCBmDbU1LP12N4BXF2NatXacRmDyI25z+Ts3F9ASuJqNgPMXrXzXYodCjwbGtDnl0W1xhvOBEgizmdQxMw75bga8/R9TQCdmE1ukEwDubTAkEJTQKOlIfFy7kU6N9mm0fvUTCUcP2B8Izjr84K9AluHM4/9AmjJiAFnDdeW2k98L6/F8xUTHgDAB45ttzIwGXFwBzA7aC4MLN7gBeK5QQMA9ri1LU7xmeRiNBN6RRPUYY7IV4O/x2LJaL8TLHezSHKEBrdXhfbQOdbcXvFa5DWyEDIlsyKEnEM6LVZAX7iJCn74s+7v61ATZUJCgt16SCl6pRuvDn9Z2IV6nEmHrUSMhuugLkiYZoQJmNVa7CBcs7MX9x48imeffBar65sxu7AgqgfXIz9pxCSOjz1rzqFKp/zsJDqgj6PAqdnmU32f1KerFAfQjisxMjYVp81avJ9flAsACvUjgzfi1tS0bPv6BgdjYKg/pm6OxZsX38avf/n30XZ+GqPDA3Gwv6vFcmNiMk5OL2Nn9yRGQbM7a+omEHy55wjFEOEW5mdlgwbVhXkYNuHa5macXVIoSpNZRSaWO8eHe/Hi+VfR3jiLR3enNNawND8Xu3vbUetEQR3rrwQAQOjq0VUzAMPnBPTg2UmASZoT7nbKBqbQtknkRMFELbmgXXuHx7F72oj9Y2hVWCTejT/56Z/rMF9ZmonZdy9jbXEmTvZ3og2hwWKBwTPr62d9VVRsEoxJwnMDI9jEsyEw0N0F2CGp8Sy6QQDEg+yIwVrAisqiZi1hOIrIa7Y1AjCKvReBIcXLQJ4TAHBhaEZEJrpQQqH5cT3ZEeO1TGW08GC6aEAjRemYbu3Nm7d0/zi4CUIEK+8bj1ckas7ekFim9DLdDc8uXSaImi1Uh9L7jut1Qsv8OoqsTqJFnwTJ1Sy9hdrYc6CkAAA5v57dc33eQstWAYYdF4mA1HMtimJ7tWHP/JFAtcHI2VVwIzGlK0JG5s6Y0d9kIGQs0CFU5r+c+BCXfA9Q+fcIiuf7Sc5cKHItAADM3psuTkcOYUZpUJQuLQUsnz8LT+7BldWQFXTZ69B3OdSkU1JAT1mrFrEm/k1xtukECzAmgRVeW4VoV7fWTfrb85wH+60nQLHAPbqi11mMiMOHZ8C9QAymt79fPw+gRaJIoiwWVtE58MHtNcCzNDPL3SBiKP9uIb4r4VaNtJTin7UlQKIo5+fPaq+X55TdcLor2oNFPJHOFLHZ9oU+E9TZKoU89wVwSaMi0rywgB/oua65zayEpG3nmmRNUcA4CadTkfOKVzPZKrgF1hzpXnGtgGM+WCn6neRQEBGD0okjKed0GHk/4gSdWTq40DJZJ4yHseZlJyrhWLy9S0IsqiJOOBRyvVpvPnM8PkdRCmDgpMv6IvjXs2bVaUZUlgRBrAkXuXwf51oW5Zyd2JMRYz1X6OSuCaWV/zjnCwierBD2uhg8pfOfXTfYOdwbMQUKmyaTGyXs5VkJnCqUUv6sv89mQGE95d8L1C2gQTYa/LMGABQbQA8KSCggr91nMWcBscgUUoOjXgsGxnJW2OCfRX2zceFnanEs1hRxTtanJafIMTjum/Mjki53XfjFGmdsSh2b1BTJ0YUyl5sAAGs+mSecNVyHxZl8nwFwE9SlmIRFRnJLUwUGg/KYCt3sXdkfs94AJskroBRzrxKc4fOzHhz3ztV9ujFyQwU2mkiyBLwwGKqEEJAdS8ByPlqkljXXJpcOrfEuM81ojpC79dPtH7sR23t78frNG7Fc/uN//A+Kx19//bUKWNYD+wR2AOAhYrolvPgsVNEApb7eOp+4JtYJuRLz++zl598+1x6/f/+e7sPS0qJ+fnziRnR0+EzTGOYJc987OpNtXTciuj7xCVCBwhomFOcK95rvp1B98PB+3Jue1jnD+ub+0mFFiBB7ZvY8IMCNsQnT/3d2W9Z1axubuid5z0i2zbLySKyefymMHVddHEpclPGaBk0Qx8zp6el4eP+BXgvQhDhN7OY1iP/cWxgLPj8ZdziUNSn732vWrL1kSxHHKAI5GzhPZXfKWFTR+uFc5ozL8TDYhml7qe5/0ccw+8nCa+wviUUX+2AKejEYUWIvIIc0jHoYdevVcyQ/goFLLHfMd11wPQbCQmIfkysns4hmAu/Je1MQG+S40htJoJCciesBQAWwZwb+/IIOOjalHTE8MhC1DhdLvIbHF7wHlUfR5GPUVzHTOktnqMUfHFm7iOaUmEYXsbfPvqholIYuMteKVlGuqxSio6EgJkl7RfcBhp4YogM96szjVsA+ZwS6u9fNMKyvub60CuQ6cC8RM6RBI8Y0fpp1FOr9fTBuRuNg/1CvRdOJAhjmyMOH90WLn5t9L/FLcgE5sZ0CcvL8YE9HNC4oUN1ElVAwNmYcqwJj6R47nhbUyjknoKxihwGt1Efh/S1A6PEQrfUSUxL8JGY67lv3iZiS55uZMoUhDmtAeQDFv/VS0gqXsUj2OcX87enbAevGbDKaaXa90SW312JpaTmWsTKu26aPHFLMdn3CZgwPwcjslQ5ANjfyLOJZEiv0HCttaghSEyiHLowvxsnEuqqhPTGo55cW9DBeWP98vmSncg4APvPF+kPDRUxInBtOGAsw68bMmy79HHp2PD++T2MO5TxV46M4IAgYI18R+9H5yV6pd2HRe9zM+bvf1/lb2/2nH4gBwP2QsEE5IJ0IWpQrFXIljsV/HNgtob8UbLDntWcpnUDyUOi0ZVfJ1FLPqUI3VpLQLNYUFs/WzzF7zQ3Qhz8+FeIDCMCDIWFl45mKZF4HH0QzrU0L/whYYFYLimOx4lECVijJmQio61Z8sHlfHnZastDtlRhDmf9jc/D+Ehcrcxua8W23SEpfP53itZidW4w7d+/HT/7kp7G7fxDf//Ci+Je2BQqMNbwqD/cCI1HN+pQ5DjhIiWgqQ4tGKQ6gvNAdbMbEzemIWlfMLCzFBehXrTOePP4oPnjyUVRqXbG8tqqC5v69qVh4/yr+6de/ip6OWoyPjaowJNAxJgCSiWPAowePo7erK+bn5tTpI9GgoKfI3Vhbjq3NdYnw4a3KwkUMT7aAUseH2jQUPb39sbO1Fbtba1Fvjxge7I3Ls5PY3txQscSMlQCAhqm7BH8cAqKBsB9olYU1siucKHZ6eWsOkWdUOmAEQwofnsvK+mZs7B5GrbMvBkfG49Zt5r0+0WH03fOvYmHubVwc70Xz7DiqJGxY2+gAdnKYM5tsEFPCUgUfqmxITAZbFtC0Taw9ROupKXg3Gl7XSbVPVDppQhQcmWgKaZNYoGcFOfxhWPD/oM8ubLrU5UEYkXtNwkQSf2N0RHQjrjXBqkyMWed0fnM2EFrdydGR1iPFHV9WyiU4NlxY6xC9svIiGXEC7/GItBQ0DRZQr/ialqKegwafc66d71HXsY5Vp9WbKTb4OdFGMxHFyg8hxOKcQfC3p7YRZXVWi2UXh7ltbpih6hTtk5jBvRf9KjzugNAjycy96bvFdeC0JcCYHWkKVq6HWMbB5m46+6ajFEEN0WrZhypoSgLD+5HQc5+5TsAi1gO0Vs4OEnMSZh0yYbq01nWZdyPxojjjgGMv2Y7JQBPxQwBOcR1Iz11bK3WrO0uSz3tB603/bNPVzzWKkkkh87Q3J28Wy0fYIG0uKoqbAgkilFY+P/ajUMxg/TAvSxLNbKe7ISi7W/03iygDGSRW0bJx43XcrTPd2AWHtRXYo0nDdsYQ+l7m6LPD6/uDu8OJlYelxO0xigS1eF89p2Lpx+tI8+EMq6Tl0uW2N7cKRxD0wn6QSrIOP3fEuWf8kiJ7AdXURSoaB7w2z93Iek3fw9riF9dKsqrzML3oCwDAz+WYDddG5guFns9PcmKwpU9jaRzSFOzsBxIa1qSSh5JkubjlufXqZ1LBWWdL0YkgueQ68j65XWthSjpVJAh8XtZ9atik8B7Pz8w3xyo9T+zTuMcIADIKUAApUV0FZpkJwj1X8VsYR+4eXNkMXi/2dZZf6/zzb46xZk7ozC3JpKydSjeP55Ndfr6PZM+gGevLYIPevzB1UvQrXT7UlcJ+7IC4c9GaJRcNN50vii5IC7AoBRfFM/cldUu4Nx4LsMgU3X9Ze5EwFSulbJC4s8ton8eUUgw0O15KigsAnIABn5Ui7CrBZMyCuEm8M9DlhstFGR0Z0FpEbA+A0+DoqVgzsJ7URSr3hufN/brOwOD9WJt0hmzjZoYZ+5o3TtFMjWgI2Abc8BypO30WkBUII+Vrs80ETraF2I5HMGYOD9V9/Ku/+iu9xm/+5Z8FAJAwcxYRz2ZmZ+PomJzNuivca24fhZGKhdIkEvsE96ECWnP2QstmXePFzRLDZtOxyDO6XLNiVWFjUqhxLwEA+MysGcYKOB9lV1ncobBl7u3rjkePH3pOvtGIjXWEBwGtYeqcxuTkrRgaGFZz5+LCo6sUwFwznb71zS2tlTNZNVZE6b4zPa0xADE1FhZaRX+rW82aFq0cETk3Cvg8FO43JyZjYnxcaxcQ4MWL19Hd3aHPn6wq2Dk8+92dXRWDyT7j/bsKQJlg/sBgn94fhgZAAOwhaTyQe6Als711tcdUE1mDIcF0geGlFkBzI92AdG5fmGWmWKGuu+3uZE2IrVI048boqM6ZzY2t2NzY0M8DdsFQIi/hvexgQH4Cw8Trj/jI97Y0OEqNks2JLKAQq7NWSEMz2wCoCAAyAtDVhap6RwwM9opa7ftPw8Xxj71BnGlwDcXukcVJzUFjCPYgQJmaUjCe2trj4BCWDVbS9Xj86HE8fPhIZyefDUty8mwBsyncXKnEJ598rHW+urqivJFngk4Bxf9F40wCdjTBoKDz2QXilnwIUXOePYC4VfNrMTw07KZLe1UF8ru373WmUzySr/A5ZRH68F709XaLBUKHG30BApZ0q86ZeWqPtmY1To85bxEBtBAqz5XRAvYiRTbPR6LLJS7IwazDozRmDRrcNiBvwNaj0uWMKkBw1oT8jOtA29xmjJdDiVj6/l1Nhz13sgEcqP1YD+R09EoAIT/9/LP47PPPY3dnW5+RteCaDhA9YmZ2TqKdsI7ReFB8lZi1YF/VNvwudkuxLUywmOdK3GXcp6e7rrEj4i7PCmtrxkZpRODQgpYAuQQxgV+cT2OjNwqLzHl3NkPInzUSTB5YWDbsF84xuvo0D9Rs7rQtLEAUr5d6U2YkeCQr2Vvag4DIYUYB9ZLcdwp4QhOXBkN+Rn6eM0MigH5wRmWya5JF+3UAQBvIin7aONe7RWmnxcWBFhkB8oyKZjMlMFRVQag8oc0AAA9SXrPQSMp/2cGzHyoJzL6CAzfMIiz2NXfSATKGRZ0R1+xYJMqq2Zz0rrxGH2QxZjeGz8gBR+CyZUhVn8H2HR43SK0BByzPsEigrL0pVAhhjcWl1VhYXIkHDx/HX/78r6Pe1R2v37yNd+/eakM+eng/hgZ64uhwL2bevY7VVSe0oJ7NJh1dHQUqUHEDSOtCNn8z2tXpb2uvxywAALZBvYPx5Mmn8eyjz6NS7YxXb97EwcFOPH5wJ473N+K//de/i5GBQSXhm9tbOqgrWtQu3qdv3xUAszi/KKsMqIRPnj7R3PnpyWGsrizG3s5m9PX1yM5ka8cgQkWFHMUh3cqmEK6OKsGUjhLgUFPFprvJRgHl9iBBHMTnmL8H0CGhMDWOzoSQKQU+g088Uqg/CMOIJRLNGBocisGBAQWHdRSKzy/j0ZNncff+4+js7ouo1GJxaTF+fPld7GytRTUuoqvWHhVGRgo93wWJUWx3jOmuWHBS1yLBPYstIeBB0g4LgAPOnRgObDozKOlbd0J00eIRKuG4YrXmoFfVawhk6UY8pKZOAz9zcOxZPA70hw/uaw1S/JOs8O/QElk7BAwOFiWJFMnnThiZawUU4fOQaNlmx+wK7qFAikIF1z4v6znRW7wouG7PjpvydJW4W+QobTgzMDPzyefh5yROoiIRCp+T56Rsu4iE5sd9dpEFSuvZeRgejZbnMc/d98qqsHxWgh6gSPqpq0A4hRHEvTTQ8fDBg1KsOIBL40EjCKawAx6CkHvuybRXFTwAAhzyzGkPDggtTyaSARLTC5knJLHg/7nvFCJ0owAAnLj6+WYnjddnbZpK1og6tkR9FkVKax1uEDGOZw66zGfhGdKhIxal6Cifj469C7B2PV+6WKDNOcaEMjZ2WawVAjw/I2CigvrvgYAm9hUFOtfd1z8Qm1tbEt4yxRRGBCM1pp77MDYQ7AO+Xc+a9+Yzplq22SR0XKuKK2m1qM7U4aHWAuwNigD7Iqd1rMctSNjSjpHOG2sjX++6kB/XwPgKGYhn9Hh+tjB0YWjghfNDIlpcTxHGk00QIw8wVk4NGGg2rwgq8p62OIM6bzCWTgD3Xyh8sTik6HJn2qCAhYQO1VHAfoxzizELzinQf76XA5dkFNSd8TT+Lg9+nn9SYQWaVKHt9raEonTKFkVm6L3EVz5r0gYp+tKPHhsiEmr+3cKKPr9EoTzzHDx7k+dIYaX1tW9VZPZEIAtDAl4ExFj0WbBm953X5s/ZVVYDoMxJKsqUguFq/7iLpudU2H0C/wsAIE/68vzUuSl/9pifPe8VO46PWu8jYKTYTKbDRYInnJm55qzk7tnpBPxdDPncdgcQGjsUTwuk5phDCkkSN5NGScxgv7F3yDEyudW8v7pM7iQlSJKWX7xfghyZ/Gl9FkFYNUGKEUK6yNCw4OeJO4j+sU4BOj2r7bl1EnSBPMWu2GJhZh3xuXj+GgvodSzwGJGBOvadPyvJfo5pmBXDdRn09NlooJjD2cAunTPlX+iLMNJ3eSkbQIptupTEBZhqxApE+Shgbt+5rWvg7968fSutHJ+VdJQpUurq4Cmua+7bDQLWI8+Cc1Lq3weH+ly3bt1Ul554zGclf4Kl6ALUnx1WJNaCPCd8uavtZhSp2EVQ8JI8AFrxeQAA9A/26l7LgvfsVGcZ+QX3cHN9K3p6+qO3pz+2tnYEApAncY08S+JeggFcO1TuTz79NB49fqxY8g//8A/xww/flxE+29VpzRTxPJ0jFEMl58zZX8402AA/fPd9/O63X8XgkDUsOAclRl0YJAC80nUoXXgxNgrIZ4CEnxvVWbuzt614C9OItc9+0ahTAcrEAiy5J+sg1xF7rTUCXAo/9oFsXxV37NoBuJAgPQCxCprzMzkjYJ+4urwa83PzhX136euW04CZWx7n8tkJ8OY9YxcjAfiFuZVM0OsAQAJ9AkhKc4a8vKe3Hv0D3dHXj82qWajEXeI3uVg2MAA2Lk1A1C8o48cHx2YDFlAZBy0JkVdp0MAmrcXf/s3fxp//7KeF+bWlefs//OEP2i89Xd3at1zTT37yE+Uls3MzEvGs1aBw46SBxlBbjN4Y0bPANcPnSl8k44bzms8vNqLs5Coa09VoBoylw2NpVHG+q4EKLVzA52VMMQ48NanGw/LSkj4zTUPYLMcn51EJ1iQgAEKATTGT0WTg/7nvMMPYhwYA0PVw04czN4FiN0kdU3lf52DkNoCbZrJlvZSCifxbskFZz7YzNCtGoJDyHTeTuXaJ2WoMkPEt2/jhyvHw0aP46c/+PMYnJiTih7Wl686K1P/5PmKHRxks3sq6Yq3lNcGM4ZcbwFbkd5HsBjCAKdaDxCruuzrwxYqbfJDXAgCgBuTnAQTEvsPNpd6pcxjQkWclVmTdI2jEDjWVS9MbIBkAgNhG7sD+E1MY95Ti+CT3HjHHPeoA454wbgHnC7HCyOVYP3xxzhNxAE8AnhkbyDyGz8u9aLvz6EFTiHSZAUuELYt7EmV1WrQQnGix0nTstZKwdhV43JAsypkZkQJrOwmK0SFRbkSfNtVYm7moQCc65JndpIu6oJDCqezCoDjZfsPXU3zBJQ4HclRULAttkc0r1eFrokSJWglBASXZR3G0Et29qIu7a6nisNC3eOAkxySB0K1Ml3XSk2InLNhmVGL/4EgjAGMTt+IXf/N/xMPHH6hw/MOXXwqJ++zTj6K/tysal2fx7s2P8fvf/UtsbW2IPdBR743dvUPRuugcimYO8KD5POb3OmPq9h0dcG9n5uLkvBl9w2MxdGMqPv7sT6O3d1g6B7VqMybHBuJoZy3+y//9f0VPZ7cW5+rauixnOjq9GOgIQO873GfB4llcETtg+u5dJQ+XF2exsb4SO1vr0d9H0Y49Fii4D2meG2jo2Zk1EtAYwEqPwtgMhraCUNLddnEBuEJnmkC1vLTquZ/ia0ySCwTEJuLvDeqgOkwxg7qnbSMt0tapNcj9xnHh408/jzvTD+Ky0SZqEMj7+sZqVLHeujyNJkyECjNrhbZUNAV04KoLaIofhYJHOpjtP9H3gxCygfcoIhlBQScjLqO91qZkhHuY3aYMvEqUJIRjQENgBQKRh0dK0mXFUTbg6cWZin32EhQ/giQJk+g5ShSM6Ml+BAAF9X5EFYufMImX56Q8Sw+DgA6REz/+zrNDXIdRWSd87D+ozQQNJyYu0nlWWWgIlT+3CGfStOVr3V5RQkWxZAo/tGbT87IbrkBbioacz+Izg54CbJF0Md6QVNAE6XBaSACAWEOBy3tAs4L6z8+n6BfFJUFZ2gvqnl11DF0I1XQvmZ0jqRAzTPNdAAAgAElEQVRFXKwgd4l5rkq2Bz0zmeKBdqIhbhjAQszLIJbVyNXZq/rAQCTL4IwLTN4zO90Uvezj4eFBuUxwcKQdH+vAnZkdvReFpLqHRRSR56fZMKiKxNGOmpIEOoLZSczuNMU5z56/53Mk/T4ZADrs5OwAhMZBbtE0rldsDf0Mc+4uJsSyqltAMgGAq9Eq1pHZLRZoqrSKL4oDDn+ukUMQ2yfrWOT8K/TCK6cEPjuFC3POBoegwpqadn0PaFShG2suJ4bch+zA+9A16yvp71wra9KOMka60R/JRBKEnbXDe9JNSHutk7MTdRGIPQJfunv086wTscwASorvLomF7cyGdV10Kohr7HF+nn16Y2xUBz6sFfYK1D89iyIYSUHsotDzi9UOA8sthk6zqTlZ1gwJn4BxugbqrhFmL6UBwH0T22JoqLW/RTuULkKe3ajbG5Dj2sUmYm8L425J9aqwy4JY53UZN8rzMs9mWyF5fIG/y0JfMaswKtQhL2e5rrfYEapwL8U036tuc2EPeM7YhZJmcIs9IHlD/n+ChW5cuEDwz7mL6vExgz0tpkh5/YzVvC8AAIlZKkrLZah0JFk/sDkAoDM30ahGAe4y8U3XqmyIZMLbSrDK+4qCWejGiEplNwghLjEtyohhAgvSboAee3IsDR4pTIs54xEdCmYBZlKptv6LAboerQN+pdiomEtFmA/AUSAFi7WAu5mbUfEQA4lbZuR1SDOAe0vyT37FHgfc5jVX1lbVFX3w8JFeE4s1YjCdspHREY8rbW3qOcBA4lznCz0vjqKnTx/Gs4+fKe4g9Mdss/cZ87n9sgMGgJECP2DwxJjs9O7enda+efvmdXz33fPYRQ8GZp3ABXIHHGtwdOoX4LW7vaM5eRYr8Z91mILQnX0UiH1mRhwfxfjYWNydvqvC78eXrwUed9ToqHlshv1NIZh7g3jqnLkRwwAAn3wSt25PaR/98pe/lAAbLh98v4paYghChBS7l+f6PhwYAIDpigPYcqY9fvgoXr16FV999Y3AQXID7g2AEM9bbA26nBce9dIexu1H548ZbAaCelwUXtKxtE0b3foUHqTAJ36xn4kxaqhRwMglMoW5rd1A4Z9i3BQ6OEV4v5uhw78Tx6CgA26wLxGl5tqhrs+8n9E5zOtSE6hY1FiBO8yyGr6wRlCOHV9nqQiYlCCyc3A9g9YYkvNkAPtGE2V0CiGKqe6od8IO9py+BLulJk9+ZeabHI3a26N3YCAGh4ZjbXU13r15F1ubm3F+yngD7mXV6Orujd6+/tjd3Y+L0/P4+c9/Hn/20z9VTsAafP782/j6q6/1LLFWpLYghjx79iwmJias73VxGm/fvo6FxVnVTEPD/TEx6Wf77t176VL09nV5VLDeKSFqzjvYA+R6rB0xFKMZncWqEY0FznTyY+vJuDnZ3VWPoaF+2dihgUG8Q8ASEcPDI0Bt+AC1ODs517M8p4BEELCL3ITnZz0G1jsLgpDBn3M01yChC0mPvrqBkIC6cqWi1Ub+ZNbomdYk94i9yjmv1ym5v6103XTlF40uMTyKNTDfy/4GAECDBMCN2g0AACtFjcl19cTq6nosLCyVNWGLdjO8XLRL+LToNySAzrlhppn1Z1Rkp0B4EcnnntMgBRxS3VPsmjkXOPOJjxKMBhAh9tDtR3y3fD7A/myMqcFdxs1oKHF+IWYIizMZqdtbjl3kaKpnC1Md9gENScZSk2FMbpVMAc4a8iJiNZ+dNUH+qrMmBWuJGjfvTTeNpPtgKedVaw5Hm0rKx1eoTNrvqbsuaz6jFwQ097DpYpduPQmd/LE9c+PC3yMHilkFbU96FA/D7AOjgbJaEbOEQFuNerEJVCCR1ZQTECncl/nd7GBIYKSg/y3RQtFLjCjy8yx8xCGYWeI+sEAUYIqQoRNqZmcoGA5bgALfm77PBBQKaLrIh4iItNfi3/zpT+Pps48kVvHyx5cqoD94/CjGx0ZioK8nVpcX419/8z9je2stxsbHo9bZG6trm7G9SRGfegx6JAow9Xp7TIyPCRWaX1yNo9Nm9I/eivF7T+KDZ19EVx2F1WbU2xvRPN+PjaX38Y+/+u8KVKPDo7G1y9z0nrqRzM2lSr+8N3m2zN1398Yo9oXMCp6exPnJiRTyu+o1UWygl0vLgE5Fo6nkmc1IYL1osLEoqJ28SWRFKsLWjOB70g6HtbQwvyQqH53X7HhpbrPYAYKQAQAAeMj3M+f3RS1FrR/P2OOo1TtjfMKuCDw2vEIJ3CTHBMBokkCc6Geg77NhQNwZd1DieUn3ho58qkYDUrGU0GCoqTNAck8icFbWGOqMtXp7DA0OtAqCBIUMkBgAYI2xliyqdKiCnACF33F6xR6eWISSeyRxyAIuZdeN31O0yPfQBb8K/LMTHSryUy8FsBT0C5NHc3Wls9Lq2BU0XcW+7MLc2cwiHfAp3zttjgj4KiSKTgLoNIk13WgKG94DZN0Agzc215efhaRABaaC95GCHOAJ181az26zCrQivkcsMSOnQyIr/JK9FsBQ2bt0hvHHJjkGuHDn3fTV7GSTPEIhhe7MwcYByH2BPslz8bqwSrMTiKsYSCFCQqFOOeKPKv65D20WxUnKf6F/p/q8Cxx30ugCj4/dEBBwqdlvAwXElbxWCkn+X110UbV9CDq5Kl0QCS+eqXBTh6FYy1DoZQdEQG6hzPNnAMvsOpEgE6MZdzGa7i4Yzw5aG88oO4hpU+iD4soSTXPMEgb1mnEyWHzZi40Va4fCnqTFwIK1T1q2VmXkg4No/wDleQCYomPAuEqxEjTjIAs6Zp3tEU9ckZIuqrs9FOgGo1hzdnBpK2yE7BicGqAoYlesp6TQ8t6sa2sa1IXer2+gTo0Sc58sfPic7KksiklYud8JQEAzlnXl2ZnGhbifEqisVSXIaqs1K3DLSpS9W1xOeH2SYxL09IrWiViKaG4+AABxEcBWYKLGzjw/bMomoJJFNZkZlChiERrkWV8x5ugA23WD+0XspnioVYgltmhN0D87Od6Xfv4WEjNorgQt5/bL3+WeTMDAJ5fXsP4tnQREMS62iGL0WdwzmxCmkpru6lnLhpMfqN4aC0mNDidg+foC9imumAMu9FmeSc5e+lkXenEZKzBT4tSU19JhcrFvSjIib1lYJ9MkRwT96VBjzmYIOcVVYSIWYfmyw5LBEts8WswpqdsufEyfljVhGVFTwnxhATiYXupm8ayKLoRiLKNJJx4B4XWHR0ZUdLGeuXY+vywj+7GJwrliS6K/ciWAAt3mpDJndemS5rgB5zSOAQJY0OmQ1lG7zs+DwwN5UZPr3Jq6rfdaXFxW1/VP/uTfaP+8fv0qZufmBIJpFAexvGMn4LgU0BmduDkhUb/nz5+LRk2jhzeCxSVHlEIFR3QQoJA49fTpExVUWJy9+vFHuRepqy0R3F3llF6HWKAeu9ssVw/0Q5qy2qU7SOdu+MaI6NnMX1P43p6a0i8q0h++eylxTISWazU7ApitCTPR46PJXlGh09khin3/4IDeH7X+7d1t61nJ8vZCRTZFHH/W/SgAKAKAgBU0cWAdTt++o7OVwoZnKe2pa6Kc5AFi5iF+eABTxjl6Fs68P2vO42enEpyjuJEtGPPXnR1Sj78zRVOpTeA6nUZGBXBHSkcCjRVKu8E5gJlCFH1uQig/LeLKYqZJiO9KCJRCFrCVtHB5aVl+9jQoWMdiMxR3MAAA0bZxVSi24Rl7ErTjvdIiLtlJnJcGdh03eSOEpclxBwZ7oq+/03lpW0NuKxKFVBfbjUTyckC09no9Jm/eipu3pvTvb16/jvnZea1J1tPE5M0Yhs0GE21xOY72DyXK2D/YFwDHjlV2JBu7Mab1jlo/9O27d+/JkpPCff9gN37723+JFz++CUJEd0+75tC5doBz1iwgBGcUsfvGxLjqqrdv34iRenvqVhwfH8Ya4wTKzb0uyV+JfVdW6DArAKywPN0XW8N5u+6ivp+439ZsVxOQRhCkbPIjnH0YSWavquAvtRexKN1wvPbNoHUcLoBwAXYFfDc9bsrZn7UV10wdwHpO8VaNWRXthezMOzcB1HStKPCpMC05zwEAPvzoWdx7cF+CpLADcQJRk6yrN96/ex9v376XVSx/x1riNcxmupDGCow4RpHRh+IaOeM4I4iP1vdyM7NHrFhRlV3H8H2wLACwGAFkJBrb1+JUAutGI4sLi8pVAIdpJijn2d9XrCLGK5eVyx1liIX40SQBkCKuACpR53q2n8aV2ZpqPHdUVfPCbEz2WdZa3vu4KRCTOgXeEu+l3ydbRdfOGvcdvTXZtDWQrQVSZVCoeMMBnwvwTbRKrW5MQUE9NlQsekrHzPPaTsC4YFA9Hp4OQVkL0WkqaEMR4tEcidRp3WlRcV5mOaAwA0JQqKEaywZF3IwvOmsS02NmuSUC5ESYAzFFi8BXhO4roTbDgH+vVtwRJzjyQFjMSc2yOn2Km1lR3J6MBgt0j1CJVeJalUgXgRHkpW9gQJ07/s3MCIQAO7SYYANsb2/G/s52dNXbhWBFO4UOarZWHs35GRWRDSwyGup0Ql/DVeAyOmJgbCo+/rN/G5O370vM42B3O+bfv4qN5bmoXB7HysKMKEKg3qibQt0DGUXFnl98PgI2wfAcMbtoi8HhUSHvIN2gXON0ytrb493bt0LSOZxM1zWlVehvlcOHQ9GdhqlbtzU7p85CpT2WlxZja3NDzAYSGWi0bFglyh1eeyT3ej5FyVZiLPVO3RNody4sU7TLGwGKi/yUayQ7UEddIJBhcMia0nypwMnaZpPBqGDxddDpllBkt7ocqPmTFDATfqF5PmyIuhVEOZT5NwowEi7QYMAEqfNTBJaubVLkCX5sctYvn5Fk2xvP1Eq6mXwaggavR0eSDc7zvVpbPti8ma8UV5OqxB7c3oH6jeKxCyRYKu4oW9CS4OGizTQsj9Y4IWe9Q19n/XNtvIdsq6TS7CJaBVgv3QsrsVI4Cm0saK6R6VVTpjtJSJxQp7Iv7ynUUoJ5iFnawgqqJCgwe16jAaJbmRXE/SAp4jr5HjIE0G95EqOwTKe7hsDTkBSTswOX6LO7fk7q3T0g0TgRra23m0LPrBdAgUxekqKbugSuow1AKiaKtuvYx7M3vc37mhlVjzm488k6FeBRd6xDNXbsxoiVoJumutKF454nwJm0fQkoltlX/XtJblooO91U2Vrtqvjm/YgV6oRCOStJIn+vWFpoef4cZgAQk1Q0aRaSueGzolVgdoiFb0xT474ABsJOoBDD2x4gJu8Tr5t2gvyMOpzy1/Y8dnaCuZ0c+rouCVbB8nKnh8+WlLV8Dj4ord1ALEpNBx2kPX1ab1x7inZSgOu+1/FPNrCb2hxcCx64PCveH3Sd5DaflRPJosR+eCCwAFVxYgMAk4rJ0hXX9aUoku6Vky8llJxjYYs/7h0dXxwAWDe4Vly3F2RNsmYYzYLaCzJPAs5a1/ws+0bJqUWrAB2sBWFLUf6NPUAxQwesaOO1GDesBxeu1mxQwVLYE5zFuWYd/3pFM0T4NMXvcv+q61fup+0Erxg7WXjn2szzNv8+16RZJtYz8D2y3V4yCIhJbj24QFcXq4BwSvyhThaAToDCNVDB3eIrK2K9SIInRX8kwUV3kq6EQvNcl8aMuum2LPNn9ppgLbHXsnOdAJtnWAtro8ygC0QoYyLKKwp7wjlT0zlFodjrbC9jPem5zu9SDi9dNa6F6xXI3YHvtMeD5EIhbQgzeJINJgHIQTOhuO5kBXBP2SfQjLkA1hmvS+IoCmjTe4XPRHzW82oA1DIGh2VvGS0h7uv6iCWeKYdq38b4TFeXR8LOoB2Py5JMOjzfPZfYqIQre50AI/RG7P7TP/0zFaC8Hk4B5APcs63NrVheWol6vcux+8ijgYwTkKfhcvP06dP4+OOPVAB9/913sbK8IpAhbQe5flhe3C/2GXt2cGBQuQFjUZyRBMCxifEYvzkh9e3FhXkBU/fuTguI57yYm5mX1XJ7BTYZILBHhiRKV8Alr3OeJ7TuDiXbqbIv9gnCwbDaBGYY3CWHFAh44SKDAhTWBGuSrjFMFwq7tKvMNZxnOM8a5hHvTWed4g3AhHjEc0tRYTtWNVTQwKDjfL//4IE6mPw9BezUraki2IvGxImYGLMz72NifEL3gaL09es3cj1gXbE3ckRMXcZio805SdGKrgHrPJt4/D5aBChhN8A6ggHJc2V0TUVLjhCV13cuUDQnimuEGnx0buVUZtBTgGARdMsmhmzlzimKmqL/001HC6Cr29a+1hKrxPDIqM7Lzc312NnbUZGPiDb3DMYZOQMAOs0fntn4xKT2CeMrjBWio8J17x7uxu7eruIsfvSAlQD6MBzo/h8fnmjk0G47zifm52djZW07ujqthzHQ71E1RmQ4T9BAk71orSZNCfb1zs5WcVLqi7m59/Hu3RsxVjTzX8YQp6fvChiDnSN6uqj5p8rfiS3k9IzNsn6PDpmVZwygXdfW290rcIZf5ITNy9D3qOlaJ38G2N9TQ1Nr4JogegIAps0XBgANGZi3VY8X8iXHidJJF/v6kNE2cpiiGVCavqwrYjtgJWcezwkmBDoj7Kn3M7N6H5wPHjx8oN/JCQAAiNvkou/fz8bq6prZC2FdIa6ZPco5S24JQ+js5EIuFWK3a+QA0NQ5CvuQNdPf1yM2H3WbAMUj8kcr/fcPDanDTkxl7QDQ8AxYj+St7CeebX9vn9YNFoHkKYimqsGisRc0lI4FUE1P3xELm1z+5cuXsTC3WABEcmnfX+4POT+NBaY1eB1+URsaVEYLAqYIdd+x4rnAgDIaxu/EZwHvY7dvNSUUVgT6CFaiK0EtKjPSmQRQIiYyooKhzDOwEUWvIQEr1F9TjBAVM6riTW3BKNOunYhqrqbMAaqDB9KMcE2n5xWzcOIA9eyrPZkJ9qIttWaHjdrzbyIvFWqKk2wLBl7ZABmFT1Aiv1fiTX296irSnSaYGrlK+yooMqZtit5Ip1MFujURSKhSINA2Ow0Vxyxgrp3ZadlaFfqI5oN7sL4ALbPoiTpOoGuioDiJ1oyKvNQ7hTbZFaAZg6MT8flP/zKmpu8rsf7db/8lvvztb6LW1ojx0aHo5lDc3BCyqwQymLne18GT/rQcaqL2FHrw2PhkYDkGwEIiePvWlK7p3bt3okb1Cnl2VwzkEz0/7oeL9464PI+YujUdjx4/EcocbRexsrIY87Mz0d3ZKVvD7Y3NONhlpv5MLgE82yw6uRY2JkGQ4mJ9fVPP1Ai3RfrM7LBNG11NC9VxCBsA4F6DhmIHSKGLmJ8pmyBidRVWfK9Egqo1IYAUHBxmJBg4E0Db5tDY3tqI3Z2t0t1uxMnZsdBACaahVF8EsnQoMrcDlbd0ewgmHJysH4ANnqso76VE5sDXOEYJBkZK3WXjzyosW5TaQpWliFOBB43PCQYBlgSRe4d6sUYBiiUJReUVNatdNKV8D5I/OkDsIxIoUNFUk84uIIchyZRReDrg2JW4e0FxdXiwr79HCJBcSAqzoks2BDzRqYZFAQBG8djZ3RHj4zfc0ZO3NoGN51qo9VAJYQgFB4nHRiRmQiJXK0ABc1e9fR6NuLB+gWep/O/M6BELuG7WhebZ2gz2cY8O9g6UaAm9LsUS1+F97YIiCxhAIydgl7BdlUTR1Wc94efLgZmFUjIv1GGBQt+G/eGAEGMOHO7DoYQJ95QMKtku4jASAEQZGkueksSrwC4+9Q76vQrkYsdIKZsYXFec4t8NHvnaibN5MCQ7SgkUNkxQeE9O1THjkFPBAkBbxXrSVlzphEHxj+gQRSNgj+ani4gkAjMkShQAFNXeP7t6BhKiwRarCJEZjHWnkhjLmcH+AO3mZ/Oe2yKK5ITRFAsRUQzptVAM58wpYq6g8NDj7BRQLAdLYe7DDu/0cyXSJGmsBLqpdN2z0GLts/cBCUyPc1dZgntlLtDQY9GqKfsxk1aeWd5rnzU+fzJBUlJxfKjCgPvjvWjxI64F8IO9TEfVoFev46bG44rwU9F88AzllRUWIEAh7rXGkMyYIzae6n4RR/keWbPtHyimwp5gn5LQEgNJatfk8Q1YitBSUYO2JpgSB+a7+SJZdvegXsCn0gG/Nlepny/FsGYsWyN5uOBYZExgQMtvudoSkUrwLWN9iu/mmZsjeGZXXRRVfjtG8HrJ9MsCRJ3gMmbAmmZt5jiUnp3owO5wprOB7MgKSwaQW53Kcv5cn49258WsobSmLEulNW6lPcdzKpohyXQ028KdKVG4SX6h0sppxnP8ut+7u86HOpxbcF+UExRQKsd+Utme4jOLQBXwhd3VGkEoM9+sdWkDIGqqUSaDPcQesUT29w2UY5/J+itJvBN5rK6wwduXejrdKN/vRty9f1cdua2dzZibh+Z8qQ4wgqXsd/I21vwXX3yh993a3hL1nbOC+/H+3UwsLiyFMtsyesbnpZPM8yVH47V+9rOfiQb9xy+/VH5ze/qOgJa5uVl9j4vUmhgM3DdeCwYFhSOfkS+uA9o+4BDOHexzCnEJUMMIPDqNvd39ODk+U6NHYo3nTq750r7nnsFIVAOjouaPznuNuyaYDmhtAJ6fwZ2KLwrVswuPrlDQc70S9CSmHVtUUHlV0a7gPrAPLPTZZfvB42MBhPxdjmsBcGg0sMNAMGc1ukYAzXy+gUEXH7w+xR+vqXnti8tYWVlW15vYhAUdz+jbb5/H8vKKmwLlPE11eCzcVPCrwVXXeuL/rVhei+PDI+VzABQ0UjR2BBVbIwDeLRolln2r6wPl8Brxrel37ivFMT+IKxW5Iu8LYFOpuBnVXrXWFFfCuEOljVjWGT295IG16OyybdrB0aHOP84Azi3iLpo4Arw5NwVOR2ssjLXOtSFkyBo1S2NHopK4u5xenolOzr2lgcNnTpG8vZ29WF5eDX4HIOQ5wnjlvpMLMTLb3g7DZ0jvx/NjhJXPz+y/Rn+GhwSec09pnJDTLi0txPr6apycEs/MGAJkEJusUhHApZhrKkUM9A8IxEdEd3FxSesY0ICmFs//4YOHAj0YbZh5NxsHe4fROEccFWo+Y9Rm+h0cHmnsl3EJwAkBoiVmuB5yY5Xn4FFaiwB6ZMsxnzjFOUYsYC/1dAFsF70qxg3KdZvteaR1OTwyLMbQZ599qjP8t7/7nQppbEGfPH0aQ8ODyolevHgptsrw8Gjs7O7H4tKK8nwxiTjHpIWl2RaDdm0VOX2oEVfsv9NRQu4VACgXrgUePmQv1ASgSidIttgAAINiItJETJYejlcAjjR6VldWtL94vgsLi/F+ZkZ7l+dhNi+gRDU2tzYE7j/98EncnZ5WXgUDhZ9BpDFtW7NJIq0uRprDQKLH16jL7AjifKhNo1fUzDkOaVtKmr7OW9pGbk5oG0p0oONq5o+/y6QqvRVzLoLEHLECihQ2AugvP093V6hjm5WHWRQkIIgjkRgmEMCBl/67FN8CAoRimArH4hRKUQ45UDOCMkg4i4jFAxJFYIcy7oVFUG5T11Oig60Zfntsk2SRaHI9ooMUwZG0NsuZWJByHhjUJ1OE3bk0rbjRUqvViII6Mh5v4BoIP3VsHbq79flEk8QShf9XsDmMM0TQCh2OAor1SAGXBQf3nT8LkUorDcYnWrQOxi18r+pdfXHv8UcSCFxcnI/Z929jf3cnBvt7YwCEq6dbAACbj7k5gt3s3KyuG7BGHcT0ceU6sZ7owZIC5exj0lih9SwghOlY/FyHNufRge05EN/q6pal4LMPP4mz02bMzS9FZ9f/R9Z5t7eZJVf+ggBJgGDOUbFbUqfp5HEarz2f3H94vbYn9YQedbfUyqRIijkngMA+v3OqQM4u59E0RYHA+9733gqnTp1iRNt0wa/3VTrl9PiwnJH8HB6Xnc3NcnnGDONaGR4d1r7jsBMk4zhxGDxPEEJQR7WPhIiH1kYiiaDAnh6goATHpHIw1TP6uoZFNQdhJWHnOaKYr1n0XdObuG6Cna0P2wqQpRaugGVSvYZ9fd3y5s0r6SEwuoXWlYsL9oQFbkCHR5vuZxKSSUAYVTLRg0DEpfpe03lg2oIVhh1oERhNz8xGwoXGAMGoKT18Pvd403sdY7eUANjZ5TQTXk8ywP6nmsV/s4KUdHhTYYvUxs3ggHZVleiLKEZoBwxBM0SczSMzM3AX9UqtErQ2eD74ieiWUOut4E+VhNdAK6OvFZADQIzAJGd4t9uXUrylp7FboRri8U8WnWqLoeFQgoDeVWIoUXbsbiPJpDjFh5KmlT3FEDxIbklq2NuI3igq6bjdB9Qb+iHih6KlIrImcUWj0EaCDTSp4qFrYM1QaWVWMMbWDB1PHLFgGNeFUVbPO7anz+wkne+6++Zh1NAGICcZIqQEfwAviEkqMcTpYsgj8ff8XFOlSYaxN3wWiZpsWacjRX850yZq+qaa6vlGRR4nxn3wvhZIrAmM5Bk7oejXdfF9gqRmhLnSyXNMyif7yOvr0VfcbAIAOGX2awbrmSQDLljV3QwQKusaU3N0WGbn5hU4SYAthDlp0TCQawp5AsQKJHBceeYBAM5D7b9/QPZVvcqwKAYHFbQBcOIEcdog3poiMjkZtPaG0HyqjwTJAq2Yzz466nWJSoQAMphfAJ0E7lH9EzU6xJcEcEhszYweM0EQNLXArYR/OPsB/PD+VP8d9OKzoK2aQsu6C8iJ8ZRJd02/4IQmquHyZdZhkf+MPnsxjZpNBfL83v7unuwp66rxYJckJXXNSme9qLwSlMtuIOiJNoiAVY+lwlbhB7d2tnT+LWZa0znCX+eUhfRfeV5J0ngP+TcJhHrvZ8LpaTuAdm4ls5ChfTpfYgUEU0TvGW0uTqCLbD3nUqyCAACSlZC0+Bx9hv9zdSTGFUoA8PbcaE8kSOahErrT054eS+7FbMNiL/OzrOznftd1RZLp2fDu20nme5UAACAASURBVNWUJBU93KbBEwSQuw0GssHYgz3mgvYaRZOEjd2SkWwEJw5uIRGY2I+go8UUs1qUYG6PkROJlqdjRMVOU1AMoGBbSYol/Mdsc8785bn77AGyQ0CSn59RbRQDpkhQ787dO6poH58izucJGFTuuCe3wjHS+VhnjD2hBJZe53EnwKur78v6+023Olz7mWKz+C/3xO9yz/TaT01OlB9//FGxA9Vs/JfbW457opeyPdzPpcehCnRHIyISslSrxwawzrZdZoshInh8dFrevl0VCJDj8HieCbISrwwN0yqEOC8tWrCqPApQ13xlavBXX34h4PPdu3fq84cRQJW23TWIwHviix130ZrhUb/sLYO/zaimNnQ/JHlcrydQjepMcd98JuuhIkCjLsYmRRJVhEOPg/2So02JdQ3AIn63oUJS6sgQ+/m5GQDj/d+o+lrkr3LyBPGb2XwGurAX0KDFBkPPKOw58ZJ0J6JdAWV2A3nXhUZRfj+LFfhvkn6Jt8HQDIG5ifFRVWKPjw6VvFUq7m+mFccCnJxJCka0dg0pBsR3kw+pzQoWbN0s3rGJsRhnZ8BcukYUUFqsHWMMR8TEsNaZWRyAqVRnAVEBAPoGa2VhaVFryPryPKanZ7Snub4Pm1tle2unfNj8IEYBTBgKjLxPh1aFfk/DIOYl4Uecl8kSnDVYCoDBZrWRJ7gVkf+OjY2o+MEfChICW87OpGGzu70TgGifCiWMC+RZrq9vSuCQ7xfmF+UriBvxEWg9Ac6gl0TV+er8qrQu2vov7FhYtozArFT7yzGxX0ym6QuQQflP+C1rxZkxboA0Gdk37aw9ZirxOpPFNJnAk0eIA2hrSsAbwIrKOGeedumNzc3yw9OnGg3561//m/woxQymZhwDOI2Oa0oZIICxBbcDsdewAdDyYTAlW1TMrUqR31MnPmCmicK6j/mF+bK4NK94lxGhnlzgfUvrOHsFLTDEQ/kCkKM4nsLI2D/WgCLq+/UN7Q3itwTSEYQ8PaPluV3u3l3R88DWHO4z5QMR6xONb9Q47hA7xX7Cqr1ou40IgFejKi9oy3HrqO0lukPO6xV7SLie52Phzcrc3SVNAbDTMaKdX9nfkei6qoOqgNYUtBFwktg7IG26LzVUxJ24dNXvY0GdnZ6arRSWSSR6jtDhDHQzzUeNDSNGQPTMJaJI9RZDhKEVzSFaCHRAg+roSqWDR5x1jp7iew5avlZJf/REZ9WCA8d14fjlyIOaznXo69Y14yAtEmRjLRGGWrWMj46JVmsKWLegkiu6CZ9nrZaytb2jzVSrVkTJMoLma3bwZBFABSyq0FGhbCh5VeUAN4Hxq9bL4fFx2dnaUkJMtREj2VRy1S/qPc/1888/l1P46fkzCWJZedZ9vxlQkLCi8I9ybo7R4FlBu+VTQS25J5J/Vcq79DCNSCBnfnG5/Mu//rpctTvlh5+eCXmjz/vqnFaCbhngfq7b5eTosLx59Ur9LdMSv3FyxX5Bo0AoqXpvUT0/EhJm3QGSUIwUwRDJfleJNAGLgkRm//aDbDkRJ5BmJizXDEqK85VBH2oqSWWWr3roOh1VCLOfD/Bmfm5GCR7iKYeHUH2uJBRnGtm1lN3ZD1wzBpCDT6IBqIJRolLq+2eE30QkO0fqmcf5s8ep2BNUM5aNZ0yARWUYahF7HcVjrgFgQoYmRoNA+7KwCkwDhHm8R9gTUoauOPDgj8+P58k7Oen2AAD+TU6I1o+gvwLq4WxQXsXBqQc1RJl41hY6aereDAAcqv2Ba1PlsU0vHmPGADEActxb7QppS8q3JP8AiIACOEsJvaiX0FSodqdV0FhgnTVSqOHJBAkCcC8J1mXrEWcjEwOSEfaMR9iBjAMM9unaQLYJLIbqTY3x0bporJPBkUSp1YtLvzAVRqr5VP3VI3+l0T0KNAicJXJ2Q8HCvrA+oNZQswE4CEzY/wAa6l/OETnM9ZXhrgk4Zb105toeQabRbaLuO5EUWBf6GDhWHAB/2LtQYDnD2OOsMCYAkCyArHh7lFxOpfD0Ad7PQR7BNgGTfUEqLgNiGWBi4sqFnIrFdCqqplgYraHgFvvAc3Wyan0HsV9Qwz1FUKtfFQnQcTQAAADYJ6ylWSat3rSGnh0MUJTryqQQ4FFtXyh5j5pBwFq4UuT2MwIdbAmVSs4ea8CaAcjylWN2PD4IQNBUzKy+Egjga1JZVz5LtFPbadYiQSDuVVXkOkJL9nlOQM264Xsn3pe99gX6fl3d832nLo6qzKHKfttH8owVnIsRgfDmVS+pto92b24G+qJ+T0/rMwl6oKXmjGAAAKqsrI9aqE5hg1iAl0AVYCWDJu6HZ8ozZxIMoD37SFWSlunWKc6VQLaTZVSdzUjRs1Vl3e1e2RMt5ln0NpMouT3Da5nJgJkZrmi56h5MMM3oNnssK/+5Z3i9xhxFDKDnpTnj1miRv0Vk9hYjIYEDtc8INLNmQlZLs/pucU6Pv8rAVxXwWzoKuR/kvzXr3grODiEMLgqo7TdrMv8QtxiY9z3yR61BEedkESWLDlKljnYyEj38nkYixwSjfB9ek/uidw0x/1y94mIg4Q/cc6v7q3Tlz5RA0noi7QKPFmRxuK7Dk2NVvdHEAbSenZ+V3YAVALONUZhcAwAc5zPZMumTBJzWmU+PX74uOzt7SrYRIzN7y/PISU74XZ4Na7K8slQW5ueU8LAG+AgxKKQ67qSfaj/rJdZTJOTsWT87t0251bJPICDnhMCcuHJxYVm929jjd+/WyssXr6Pt9GZEpgAWQDuSxOgxdgUbZkq/Knok43furJR/+dU/a5+idfBhc0OFK9ZWaw34LJZdtPzA/ghmGgktFc4cBcyzwsZSoAIYWVxacbJ5aE0bJw8wNPZ0b+hB8DPOFK/hOWCHM9kGIOHf8aVra6sCRvBH/Ix14rXYdsAQkqff/u73srv8XX7j9ER7G1+G3STBJTfgHAPwsq6M1dPEkZh+QvzDM8U3Zx9499ZYUM4Xzw8mHwA9e04kmQ7tAw3Ft8TGgJZn547LSdSIMYgbaJmleDMzO6UkyboAnhFfG+xXaxbPnPjd4L79CjaR/UTLKbaTEYYCR7pFybXmy4fQmu1DpzTHUez3SDz2GGMBZ2fmegJ63U5F1/nj0x9VgSf5xyZLFFtioN1yeEjvP/olTbUmbu/saG8orop5scSvrDOsERgDKyvLShhh9MJywIdi41/8/EIxJs8CTRoE8dziY+0D/AMUeZggnDmeydaHnbL2fl1xcbM5IvYLsRIsyfW1DTE6+Z3+GgyPqnwsoLpGg95qzVWyr8KHGQB55rIg4dYp23aBwpzNqgtksu+IEgbQlwCAQOHhhtgNi0uLAvpgXDAxgTj7V7/6lfbq+/V1aa1RILl770FpDI1IuJtrZVKJ2h6YBhQtMuxNF8WYNlLTM6b4JpZ1gACKqYYpZM4IeHn9+pX2NC2rCc7B0MBwApwBtql4wNhRVP5DtJzzQNyuiVQ6e2bGE3OpzZzYso0t6IrlwbPDl+CPD/YOpSNBLIuNwb6wN8kRxC68PBPohi3gjMBy4lm7IGFxWOd3HoPJ49Ke0pmplsrdxw+7XohEa2IMQn9VH8IH8mZC0aVQTiW/rRulOsfD1ZgcPjCS5OxFzaohH87mxPjwgDkAGB4oQVn55yJV1eu7qUqzOBihrIDhrDXaKEaOYUQIJLJvT5V/9aD0h/OmDSH7p10R49/yD/fm2aUOKrgW+j+VHEVfEsBGjhVSlVKHyL+DsFSOgdGi0x5AMBwPEOOJo0cRF3SPJ8ChISDd+LAZs84HI4HkYIRLisqPD8OFenj4HhABAMBVHnqEu6IMIVbEhlH/bn+tTI6Pi3oMtXr9/XvdC2NlcJDrHzYtCKFeKpI/V3gI6o5Rf4XeWUf139Vc7l0GpGDIduTQXJneL/VBVC+Hy8VVp0xMzZZf/duvS3N8rHz/w1MlB59+8qkOxvb6Rmmdn5XR4aHS31fKz89/klDf4tycjDlVUu+PLQVpSaNShaLrFgPWm7VARE3BcugGkPC6B7emYLbS532YVXIdrMJ9BO0OxXpVyrpilFABccXHldX52VmJLUKZI3E7Oj4oe3u7Oh8ACqwvSax0JwhMAVDooR8YVPDPc2UsC99rRFiIkmVfNfeN+MjSIiONpsTmULJ+3ZIQEQAA5wOjw/5Uy4CosvT8Ojln/0kIEfGwoImzc3hOoI9ipwQNNwPiBAAwaPxuAgAWJPMZJ3jMyi9BHkkbny1nGddJkkQiSg8pAI2mdggUY2A06G23h0JmoCw6fz8AFir1oTbfZ/X9rJ5LJI++q2sqT5xjazfAGLBAldsCMnDJyiB7kWpGwpbshzR8FgkHSGPMTSmnxxjcThlpjpZaperpIurtN8Kelfuk0VNJEyDK1JIQCIWyqZYiCXMOqEKgue6hEE7wzcXABLKoDBU8j8REl8Kz5QlorXRPlWZxcUHXwp/UZKB/kGdCMMazAmgUxVKzrm1D+TvUVc4OiLOUw4MiznNPBywwIwQspeFQnLyyT3Icj2n0IVaWegyRrLC+sneiDYeuBHooEmdjZKpBF6pSvC5nVic9meosY/IAswh8sakAAAAvJOmivVNVCyYFa0NbVVZ5M2DPqrCSQwmmIcrj1g3Oivq1VdlzUsR5AJSmus9nS/2XYC9o/FD2BGim9ouU4V2VwlHTsuAExK0WShq6XZ1dWiXoMYQKna1bAAt2zLRptXp6HASZfA7Xl21AXDPBjK+dNT1X5dZK6+gwGHC6YeE46OA6sgUIej3UwARwnezZifB7rBt+OsWH2Dv0evJvGtt5yfQcEnVPYCAuEDPj8EjBmANHKzvzLA2AwUgx5VmsG0iigO+xV25XGc1iu6nip1ZKgkkZGGZSi71IEIu1zvtSwhx2LoFy0Rflq9w2lTOkb7MlEsDMfaOFUbXQZ0jtYgJunJSnzczkkPeC6nwbADCw4WqK94YTSlH4/x+bm2C+GAeae+1RxTdr5IJHCmvlM8vrTeaERl+KRuveWH+Oq+Nep2BQxqQl2txcyLHYcf7Jz5XfVzWIaSbeV1noUPAroVO0bvoLU2rgZOkziEvoCUZYS5XciqqVh0cHOmcEr9wnPfXM6CZxpcWH+1hbg7a8rc91UcbtTawbPiPBK9hjFI2ILbA12BUqYAAAvkYLNQtsHXZxh2eQoGwy7gyaZlLt3nsCdKjYnGvWGFuQZwyAkC8SWyXWC8vlzp17pTE4pDbEP/zhj6ro8gC5D7XnwTyVHgwtT4xBnNR7COTodjR/Hf/07bfflLt37qjC/vTpX0WxJzkTSEpra7Q/CDjAfqoNqxuth+gDLAtITu0YihoSKh0dLyt3Hij2IRni96mG8oUtditAU73pFnb1teEvpCNTQVjTY4LxzwJQT08Vl6CzQPwF0ADTbGlpWbbrP//PfwkA5l55HT6N57H54UOwHczSTYZc2lamV4j5Q8KHuKRAGScpHocWo/666KAAoqJfUETploAthQz8dOlK3BkgQOxNtYh6tDAxGq0Aqp0VwF4Xl2AWEjvyOlpO6SdnfyDQSOUUm8OZwCYCAOAfNUZzbFyFGreEMAWMSRYtUb11lrCeNVoWc3LBdZkToD0q9izJ9MjIWNnd2SsvX75S//ji4pLiHrcJUrU/Lu/evnFrQrDI8FcUH6QXgS5TjCgn3qMYlX9XFbrjKVvYeQAK9jHrj74MAEtSwTlr8/OL+hksAwDd2dk5gcLPn/9c1jc+aB+y5xHRo9UBgWh0MLY/bIuZSPGEpNUtt4jWubIscdBbo9EFbuQ49TgPLlI5xkobzv6vifnn9UuWk0FC51mwHWBxpIYQ5w2bImZrp1MefvSR3u+HH38sG5sbygE++vhxGR2bKKeajtCSOCktzawr/p3nzRdxm4Bb7oc4+PJCz50iqtoi0S9Q/jOoQiJTTtSqGow77hEAgNgKYVGuB8CIGI89rXGYxK7SOziRr3Gu7Cl2nEOPFUWfyeK+1uewLyE2Pzo4lo+3JkaMXu6NS78WSIuYKTGIWjROTnU/Km6G2HAWBLHNfAbxtXwNwMCTrz7vktS595HAyvRDFglEl43D392jSh8IVWCjfQTANY2LchLFQuBc3QOD0IlpnCAsvA8VEH4GBZQHgREiSZaapPp1s+LtmeDpzElYXJUHwTHFOcevEKgo4Rel30k+gQuJt/p6Al3PRbAzRfXbFAkJ/Nyqunt0RYzaCWGHVMXO3nMeDmuiSqScuh8yAVRSq1DdlGAMKCP9UDGGDacKeoZx5r5GR4YVTOIIMgl10BcVRkYb0QNEtX0I4TTE9jgg0Jbanm/Le9VAokHn6TueUBLL9WLA3Q9aR5q/nCMAdHWpQ8R4GtgFGA/mfIKqsU5W1PcM+PGxCTlpNiv93jmiUBu6hnEaKkcnl2VydqH8/T//qoxOT5a//PCDmAT/61/+rUxPzJSN1fdl6/1quTg7Kt3WeVl791qtI3Mz02V8ZFhJNM5nb3/XyKL2nwNVnJB7Mz3CA+cNDR+jw0Hj+ZPM09/Doec+kmrL+wyi5C9jRMLnKqSEQoY4nFUxMpTwsU/a12V+YU4O+OjoQI6GM2Hgg8QbJU0fUtYaAABryGEHTVMP4tqaRfFU0fAoPvZagmkwHwhwlpcWndwpeaQCCxX5vRJ8nLh7g6+sQB+jN92KYmES2idIFDhzDqBNU2ZNOCumWDmg4O+pZo0hVSKJsySYkjiYg0HWmEDAYlj+twyseT8ljFB0Bz16DQCPQJC2A5KAHNmpClswEfhsKGpilyhQjeq5xGEaOjO8xtojfaXa3yfFYrfsjJSJScbF+J4TQcY4Z5IjwI8g/tZscQGFGj3qCQ+g8FRyAABoAWA0aaXj+d8YUJe00vbxzgZDxQS4Nef29ByADLresCpcSnAIUi6cFFHpM5hA9b+u4AggievnDIvJEIAltgqnwnuAbps66uoW/0YVlso2TprzDdhioM4BO/OV+cw3r1/JjvLeVPFylGECAGLORMVRkqXReqDqNMl4qNPaOTsxSnpbVjHzvZJNwt8NIGD6+lTBMu2WyrBn0WeftYLBbhHgx7kEJOV93VdNe5T746TQHWMj2Wv8yeTXiteuiOrp9Oa6uyJpgMoTL9we4MqukjWocFeXoYYebWXBeiK445yJUl/xSMZMhFQRxE4yjinAUs45tpLeWJ4blMP9vUM9JwcM7vtV4iqQ5VxnO/U4ACGSvcIa8Ny5d+ufXAkA0LlUYOVEJ9de6xkBl+5VQKDHJ2XwlRX7fMb23W51caJY7VWcWSuUoDUVQpWXvh4AQPBHZZq1dWDss8/Zpd8QW6cqNQl4P9WvHC3q/XM7Oc62HdE7Q+8nBV8z0HEMEAJpIfiXjJ+srLH2ObqNz0jmWtr2TLYzbnBgZxAp/yjRhaYcLMecO81rVQwICmoWBFh7v58eQ4+GrOAxEu/b56ZXxb814jATzWzpsHXxG+Z75+8pIYwxkbmmtnPWfWFPi9ofPa1uefN7ad2VRF0rKXWbFyPMqIjeaCTk8+mBaz1RS7cCSMStito6xQqzAAA9BZxoIhR8KoCdqpJYgDqeiwCKmse8krzQtwvwRWyDjYAdxPmXzYh4CyAI2i22jb1L0odWi2aMF7RArvRvCN2xVtCZORvsXYPFgEBFAS2rCmhOAK4e/KqLVhpRK2ZL0ZQMYi7+nftPAVrOKYkfQKWnD3TLxPhUWVxcVhK3ubFVtrZ2pCmC5svr16+9/yT81y8fzr9hqzljFIbwCST8JGe//OUvy/TUpPw7DADAUIB6jVSsst43wbpjbTSVWNeTMj5GW8WS/n5yetRjYcKsmJicKbXqUIx065SPPvpISTljkBFWVCzHqNOjI8U/+AzWBwCD50HLQQPtnutr/ZzYg2dE3P/o0SPZdJi7AAALC4uiWaMHQNxpVgDtsrRqnopSze8KCyvdHvNQiZ+q9xa5zBYAgCTOX+qPycbGeEbOATEI1577JWMfqq8k/2gBcE/QvNU6KoAKfQdYUujEnItVKb2e8HuwXqXVEBOlaNmAwq32i0i4iGnIDxx3VSXeBujKGaX1hZ8h8iatjGAESlx7wJRv9oILkRTsxsroyHhZXV1TAoqfmJqc0lqLaXyNHT8pb968FvsVtFQ28bqt1pm5udmysDivOA/G7c7utgAAgF/uWXFgiBJzvbQmwLZg3xMrmAnJ1CF8UKM8RpdrsK42Dvbp0uJyaQw0BGS/eP1az+LJJ59KwBux0bOT87K3s1ee/vWpKtEIBgKSoNkBK8jFDo+vcwEX3+7kP+NObIoKEAFc5p5UAZMCb8dTXogD8RE9tleIBsIATW0sgWu0UGu6BeLE4ypssmYvXr5UizPaCQg2Do8QN3YEEP384pWLK9LSMZtS0580ovtaybuKeTBtxdaK3LbfQq88X+wa1X+1WAZAoXuDgQuQAHsnRY0Zo8w4zOaQct1sV1ZrT4jhs9awPYijYacg1kg7kqd28Ix5PxcqAWkIDcwyMntMRXFaS7lWTeix/ohjSHIS59IJtiS4jH0XW0axRqVUvvnnf+hiaFTxlKCbqw/8oV/Y1FxXxF2JsxCggjDAgqCKuleVKiJjN+iBqymoTQE6CXZdtmQkEKxgk/I7JKj8ncMBdRi9AFXoVfU2Zw5DwOea5uS+W82oFe0fiq2Ve7P3QQ4keggzqU4HzkZgUdRPKzpZjDUJESFR6gKlz02dFCGQb5xWBtk4WwAAV3fd/8XNS81XgZWFfTKg4IFZKNFjpIhDMAa9ADOoGTI2qPS2oVfXy/TkpJ++wkr3s+A0cFgH+3tld2c7qsQGALgeFNL5csUJEZtS6gSbUDxPT8vSykp5/ORRj567d7BffoK6D0ob6unV2kBZWb4jA4/aLsZVM82jB7/Vhp7ISLTB8uDRp+XR518UBiL+8PPPYhH88u//qcxMLZQ2jnx3q6y/e1kOdjbKxuqbcnF2WobRHKBV4gz6+7FohjwTngGHmz0HMOBNbNGnVguBMALSjpwoFVOQSQL90fEJAQFZHc7XKfEKlWMOrAz8QN1j/YihSC54Tn19Fqir9anHjCQbNXdX3a04nQCZkiSqGJov7JAOhPHs4sJtJrWakFbuS/R8zgXBtKjWKL+6hYa/YEwJomgB4GBz77nntAe1nzweK5NV0GME6QjgRRFV5QDD4/FPfK4DSvcfJwAgITUpOjt2BJGX4riSxGuP8QnAjYBd1SaN77PQHP2GBJj8neqnaL3XXSVS7H/OKM6H+7Pxt5Al96lq64VpuXYSCBCa+k2FwzNQh8WGgOoGgs/YSp5jUvS5f58nMxPisOpZCJVWD78FOjlOok51KuW6ZWbC1eW12ADtS08NIcjl2WKExaqowsbwHmTfEMjJnoUIqfv8m2rjATE+YUSkJhQMqpqfwIuFX6zCTJuP1dg7EkWyWKGrrVyvGUau1OWINv4d8I3gy5XjqzKKoFskWKkKv7+3q3NuiiCg1E3SmAmFk5WcD+yEDqVgKjFUf0DgeV8CD66R/WYn48ktBBbqMcveczGTqM7hvHhdvxyhe0ehb95USAUoMDI0qiep+uxzbsVo70nTKAkU2LupGcM9OdD0uVYbUCD3yeRyBdNClQSpnAczJcyQ8RQWRIAsJggDSlUjZj9TuZyY9NQMxuVcXUnojooaz31yakKiXQSgmbRzPQQEBHZnZxcCPVgb9+WiFzKsoNEBkSvEpuS5DYB74+8E5AkAiMbO1BKEdgViOJljH2Tfslp8EHkL/Q1+hwA19zvvyX2xjnyW5gxrkoJprto7aHQEFVQJ5RXCu1YjVhCmdakFUBAjBUMRnr1BMKQJFAECDNS8pgkO3QZqklHC2hE03R71xB5jbbBLmdhn8s5+8GhT63HwOs43o1hzLwv8UE99JtL24xlwZvCTUxVuqiCm16t+p3s2UGCwyTZFdulWG6I+X1Ucfz6fkSBU3ncGWrwnr8lnrrF5Of5YE5BuAIkEEm6DWp4WYDAmf55TCIgp8DcujLCvuA8DYh5T6j0jam7oAlD95Pv8o9f05qjDlPS96z1rdgoEovXmgAR+3ZLF/G9X4LEZVOyJgwB5owVY7885w64QP6FezuhBKM+s0bvVVf0+8RcVZIBq1ojzQpJJPAZjTkytU6YhucgBYKtJEAP0PY8FdfYsRgMzOm23nJxR0S/l448fiBnF56VOiWNJxhgfKkk1NdrjSaHmcjagsb96/Vpgg6bWVLALtHHS2kYiflFmpqHST0sMj15eF1UspmUhV0D+kdKvYoUnKpC0sYefPHlc7t5ZUeL9pz/9SfRg1sKgJ2KAjgfZN8R7JIcSd2PWk8Y/T5eZ2UnZZliCiC9z7YP1ZtndRQxvoDx48KB8+eWXur/vvvtO18jPEE/77//+7/J+ba3HzEoaNLagjzY54sWYjIJdY+sjtChbyCgyJlNlIndl/RklLmKiWG/CZ8J+RtN6pGtiQW/OOvYHsNBtnNcW+45xwbABiGVguqr9BtYxmk1MCIleaz4H0FPx8NSE4geP/r1WLz4HBrYn6477J+4g1nBvdVd9+hRcNMkicwkqwnXYmEvaB3zuxvt1tw7FuSIGUs4ToBGgrcQRpbB+qsSdc8N7E8chaomOAH3zgEnsX/YMsQe+XNOLxsYUGxDrsfeId9hDAEfsFwFbMTabNpr5+TmP3dzdFluWNQVMpmDGOrvVKsWLPaWB56CYD3Hsvqr2LuwE/o1iHgHMV199La0Lcq6/fP+9zujHjx6Xr37xlcYBShz78Lisv18vW5vboqIDKlC803ur+Ok2QAHCsr8eU5e5h39u+6mqfYCjKvZetVRkm5udFRiVOlxmdLgCLz0YPU8zLs3YtJAd68j+5pkoz6EgJ7sHSIDYd7c8/eFZefv2ncbH4+MlnHlxrt/hcxHpe7+6pt9nDQXdS2/BrBjAbvYUhWH8rZkbg2J+ksBtbW8bPQ8C2wAAIABJREFUAKGwI1YZYvCDYgnAFqaVl0JQtvRIcDDsNymrCj/s+WszO8gRdS0V56hoa7GHaMlT0RcQHh2AwX4zDGjjFusTJkYIlQbgyetd0Lmx8RSuJNCILBY5/Jf/8Hdd0AcSK4JwglvNZq84eeBhJl1L1bagvGmkGo4OMTJVK1y9Mk3VQQvjmaATEuDq50Kwr3rBAw6VhJ6DgtI0iMiHjQ8KBlnEdMJZlaEiqXFs0XevRD8oJK74OPjXf1HIjqQrKxI3iVDS54yeZ3+1A0snPXypzxEKUQgR4fwk7hfVEFUirt0DraqdxBqyp97JCYFzBkUELKB5BiNAdRAOuxG4gbruQLuqQN6UlKZo6e5BOpUDBCwZGGyomnZ4sFt2trd6a861gUaxpnwuwSb/RfCuysxl7rGU8uTTT8s3334jZ/Tm9Wuhgh+2GJtBEtiQ0xwaGi4fP3qk5/L73/1OSTS0bPYFm5oNfH55XaZmF8rynQelPjxWTi5bZWvvoEzPL5VffPl35eoKXYT+0hiolt3N1XK8u1HWXj0vex82Sp/o24Pl9ORE6FoGc+pJDHEjHJCdQFtifCRrmi8aFGeQ5Kuraxl1HPDM7JyNcQtK/ZbHlg16XBrAFYEaIIGqhCSTAnwQj2RWMJRrhNWozh7J2KrSr9aWjhxzJrVCL0EkcY7BH/eEB6YOTGhtxGrY89gVg079CuDU1hHK3r1qXctq9iCHsDmcJHskmwNWV8Adl2IA0Ryguglq2tK+pJrL9SUAIDq/AIbok7slHqUNQ4KscZ7Qog2E2Ojyd+i9FSV/DqiMfuP8SQAwHjhFPhvHDYqbAk8aSQW7BKAhemWxDxguCdJFtV5UpYor1HweGgS0FUGHgsKXLQC9ebBRqVdyFG0yoh+HinaCAjZ6IMr0VEI97FcbADS2znWlXJxdajyPEtq+jsAGnie9ZoODJGo8n5rUklkPEmMFbM2hXj8+nwE4ADsEh0h1QVWAM8+MZ68QVACaqcLd8PqcHFmgit935S9bkPwzzit2BAcN7UsVywqsEwe/CpBiDXVeovqQoA1tGwTngBFmExi8zQQwHbEEPHPsJpWYUFXv6SAQtMXz4z014SKAonQqqmaHoCrBS1bB3fphBhd7hmAPAEAATWi88H0mUpkoG9BBlf/YlP2gg3KeBSBLhdrUdtk5zZA2gJXVIo3x4xwqNon7ivnsmexoSgfvjaZFoynmBNfAWlG1e7/xXtcB/dIiqAjjWYwRcC5p+yQMiIQxJonPV599y8JcqiLE+vEz7wHGTu2qL5bXE2TzuVndsm4JfZ6cabPX+OJ8WjfHoAL9hEkHbmr0I6/yM879wX+xA67I2Ib0Ks4hkEkUcH5xpZ5rzZ+XVQ02wLXnfvOM0rcnAJDCvWKdqYfdY4BvMzQy0BOLJoAbA06+Ft2X2rpcecm2JAU/YSvZi9njzhnH/2flOlsAsBuZjPfihIhFNI7z1mQPPlOJeoBoStQz0I9/M5hyw4bRtI0AVlzB9t8zyc/1zuQYX5CMAwW/mkJgMTcDOje0/LwX1kOxTrQXuIwagoESQna7A0Ar62N2g/e37h0wVOCR7T3gpKpOVMZDCyaDavaCd4urUfI/ARrVhwZV1LlsU42qaERvJ+anS3Mi2DUUbKzrcVn2d/d1HTDDLLaIMHKrzMzOyg+rF/zYE0S4VmbWE6DzWu6FpJjzznVh42AAYP+OjzyuTUr+9IvXXDTKYgstBxNTk2VnZ0uVda770aOPdVZJaHhWrBuxJIJ1xBi8jvsdGx0RuMvZZroFe4mEmUooYB6JUqPelCr68dFZGR+fLI8ePVFV7enTH1RdJ1lU3IcND/aKWmZoPxLV3sKe2Hc+A70CbDuVd2nBKMFBVd7tXfyd66H6TkIIsIFtZ4b96GizLC0jljqi+IxnQVzDSDcAgLGxyfKv//qv5cmTJ2oJ+8///E99Fv3RDx98VP785z+XZz/9FC1cBgY5B+wnWuE8VcDaJfg+gAvYoTmdhfUE7OcaES1m76Emjxo+Raxk72QCyPul0nuO+0QkTTovEptr6Rqy9UExWTBYFXtE37tAJrV6ueWTn/fXDDBgG9RiJw0hAwC8BnCEvU97CLaDMZS0Ky4uLUucTwyAvj614eInFhaXClosgBmI50HTJ+6hcPl+7b3YGplAkdzxWhgA3DMFGwAGiZSHhgbsSGyIWldOTgWU0ALA99wvZ8LrjUitRRZhP5Lgc53sce7BE0s6ZWZ2Ri0DPBMKUdaVGtOZgYmCP8kWVtsW5y98n6Pg+LyJcYRvbW9JOrG5n3zyqewM/uj16zdld/e43LmzUD55/EkIVVuvhzhx4/2GEml+F6ZG5kTuP28ojs4qM/emsx4AtHU1qLa73VQU/7YRztnpqTIZOln4fE0oqFTKxPiYYkhiL1qMuHeJqQ7YpmZb1OPHj/RM2EMauX1yWnZ298ogYsf9g+XHn55L+FAM6AqsIlghg+X+/Xvy/5yLD2gowUaMKQFZvef6aM1IPQLF4DEBhwIXQCsty8RSGjcfE8rERlELQLPMTE8ppqfFhX1KHpfPhv8e09+PPe6jJ9/xN3uLNSOeJ3RhYk9qZWBvOHQS8mNiksADA5ACAwQmMkXOVj5F3r03XLAWu44iLq+4/8nHXSECKG93QfcQlGgq8aUahhPlK2mUclaiY/JmRrR5s6TRqZIU/cI50s893dCCXWnlPdgQ3jBG3AnEMCqr71Y1moKNR4LLIXAA6+SLm+Pwqm1AFEUr+ksQToG1E3ZaBNR7d6sKk4ejVxVXAGnKM39Ics6iN9ZIpquhGN2kbtr5OahRMhZjdLgODgcHnkDKxq2UsfEJHXDem/fwAw40KSoWGWQdQ6EK0AUoHIAA5zE1MSEKLX3BbGSQRHYMRrN1ea5ZpnweRpwvro31ZHE8n5cAdLhUalWJt7E6v/jqq/KP//SP5XD/QEq6GACxLKTiDXVvRD1mDx48lDNlJiVBMBQkUetFp6JH8LqMjE2UxvBYOTq9LJ2+/rJ092F58tnXZWh4XAABvIWpsZFyfrRXWqf7ZePNi7L66nmpqJcdoOhEffZ8ZbDq5DHUjTUeksq/lUGpqKoKLKTdSQgoOg74zt17Qmh5Hm/fQoV7J5oePdk4ZPYSBoSgh0QAgUacAhV/6GU42cuLM6HNjlN9YFQZrRkQU1KNgyfQDLVy9gp7Bz0GJRrRi5tU1EzE2NNJh8pA18YULQELqPBf7t+O1ECckj0pq1rFE+eH0XDvtqtMCuIDhXRgSiXdGgIYaVHdbqtqd6nkmiJJ1YdzzbUJ5cSIE3xGG03SKoVKhiYIzsp9eVZuzSCR5FxdeNGPnokov4tWAo6XPSURt1YwMgYHlPwP1KlKXZf+AavdWmAI8T4/O7W5oMBPG4hNnPa5E66bGcS8N06Y5B8gq9Y3oESHua/0VYHIaxxdcaUA24e4zvAwVXwmPcBCGfOZuiXehf4I661g97otwR2CMSdOWRFzRS7XG0fG+0nU8tTU90xasmqSiQf7xHoAVF9ImhFLnFDvIOCnATEH+gQQCAlpXE2IPVqxuO9mnN/ZmZlZqqbcUDN1vVRDmGIS47ZUSaDPUAkZdDmDuQk4ZJVTZyiSODvVC00VkBMKxeoc/woyzr8DAAgQiIkmyU5QEhT0YvWIouZ/ciIAgM9hndm7BIOmPXZ7SvHSnVCryc3oRvapx3VZ60MnOIVeY6bw2Pi4zgHvyTNj//CcCVjevHujYEssuDr9gtbMSJVrXueeY8+DPj09l8qytRSsI5KaCUo4oz2B3wMYgAEgkdDwgQp+JRAXAkmlY7G6dlZLYrZyJMX67GADSRk85mRL0RmAN6iM+ayVCCp5o4KCnzP4SfCPP0REC9AK2wHoy1rS0sMUAAf0BiMNkLTUAsDz0vWjdjxgbRX3bBqwyPXOBDcTTq5dVdOg0Jux53Ye+0AzBfi6Ae1dGVUiqNFufr1p3GbNmL1jAM7nx9ol2jfRvpGAhJL3XsVft6Lnn/dowNIxRybIWcHKVgg+P1sQeK10Wog3Is7J609ADJ/ua/3/AYDb8UmCABnT5BnDHkjksORIYivS5zkU+IXQKGwjxSuKzDyKsjmkGCAZYezDnJxEK0a2NxAUr9xdLqMTY2Vr50PZ3tuSGCt/6pqmY3BSSXU/tvQyCjwAY0WV95Gx0V7xZH5hQWeH581aYbcIxDljaf9Yt+NjRlJ6HnqjUStNKo9ti2/iRkhiaJmjSgzIzJoQ5GMTZ8TWYwLSWqh1L0hYmc8RC6gbwKfA/5aKUbD6ECeGBYBgtcTu0EpaXxcYQdwE9Z8K6IfN7fLhw7b0AB4+/Fj2+He//V3Z3d71eER8brQlkVyy307PaVF0EirwOIAxYgsz2Wz7DX7af2E3AItJLLk2Eh7uydO2BlWQQ4CYSUTZIwwTgFnnJyeIrk5pLCL38pvf/KY8e/ZMa//pp5+Wr7/+puxsbwu40PSGdluFET5fLREAqNG+xHVzjbr+Sldx1MrKHZ0r1pQCBwAJgnGMJ8vqOIUTJWVi5RjkU87A/RYmBjTFNCPjSCHQbO2ELan+a7VteGY8fftqgaWaTJ4QAMAMGhN9tGrtux2Q4pzaWwDJGJtovR6eDbpbPN/DY8SlTxQvo1sgnSiE3/qpoI6K0chZ+vGHH8rm+ka5s7JSFucX5Nef//TMYG0wflg72jOVpJMrnKEXZuaWGYK1sri0IGFbnjP5AGLfa+/fq4jG3gUA4FnjZ4kv+JL/PD4qQxKcmy3buzsaWyuQanJC/pyZ8tialZWVMj+/oO+ZukPPv1qN2y23wEnwzowsADXieK6F80D8gG3nGaa9g/mrdsn0+f2DZWJ0PPRo0RKYECuG8dKAQNJpA0SRBhktru6rF7Mi4nniVvwB9gLbJdswMhKtjSd6HvgK9gSi29hNnn8ysLAvVOdZH1jBiO8xJk+j52HvwMyMMZmMzYPpwv2SxxwcHkk3ojkyKnYsYxhpE8miBMAhVXla+V78/Ly8fvlKMdDc7LSACOk6SUOFtsajsrq2puJb+mmPMexIB4I2HHIpgZgR32h/x0hU2j6nJsdVBJJOWCT36Se2t3fK2fmlWPPOMyl8OSfNgg+JPEWs1F5inen55wExqh7BSPIwaV3FWDBiR2Jdx0U3ukDYHUBh+XW1wvWVysPPHnedZCPURYIDImXEWmrdOYookD42Tg9ppyLL+I/BgZ7TJZnIZDeTdm0Q4QTRY5oONgxPJu4727vaaFCjhLCE4caIqCcHZVUCPCU3JE3ubXOvL7RE9wwpaKGHOfr6MhCh2sxnmaZreiX3kiJzBJ1S/c1evFvaANISC2+Z6vMWJ7SoFH8YTejxVQZBpqegwXmkFEghSJIRfCr0da1HOgPRT+krow8ag0LSV1D7Hi7jo6Nlc2OjJziVFHaJkUFfjh70rCxisC1uZGET9V2pQlA0tocA6KPHjyRCRRIL9V8VzsaQ5vSSvOJ0YRms3LkrYwnVGKdEomzarvtPuFtmgnYr1XJ6cVUqtaHyd//wv8qTz78pG1t7ZWNzW0gbYwnbUOnPj8vZwbZaAc6PTRcn2RY1JloWUpQuDReHg/VA8RQQAoeIxgHBL8+MqQa0I5CcYXw//fQz7RcM5KtXLyMpNi0PxJj3BeRYXFoSAMBB4v7wH7w3AACfB9sgaT96HiThEk1yzzHsCdBQJ0bM+75QcIKh5XOyPzmrnQpSo3p0QxU36u557H72JJYkd9IBUEXM5xDWjUApqYZmhdCK8Hzl6E0cO3uUDY6TxDHhxDJYzYoP4kH0xUuEKfZHBqkS64upC9lGk3RKAXKDABRQnQcU0HMPHHIMLe8Bo4N7lFhiy1V/J3NDQsPZZwR6121T1MQ8ajbcfyqmjOn4AJKcPSdEGVTheLxfWHfTiQ1K+rlZTVmtEbWBMjI8pmASUZvTkwv1syH+AA1voAFyzdzmSpmYIJFj1BuaBA5CMlF1b58TKfVdEdhekTyduv0gWn7kxBJ0lE6Ix7vxpd5VVV9v9E34nn2RVcAEJ6GvaQzm/lEILs0o4MDhO8FnDOCYAAACH/UGi5XBWLwbMPCGTmeEnr87sXMiRRBHUOBApiqwMmnKOe6M38nkTpWjW+OksMk8T4GbAcDwjAHjUJZXNT6SJDF76LG9JVzpS3BAnJQ11phEgTVOkUI+E9uvCl7MW2YfisLegkVxMzqO6wX0vKmUxigiAIXmUIzoKqryIOyFMycwQ/gPoR8YJwBg9DC7+gO46Gtxm0hVYngEda3LtvqFDWjbFuhZxu4UxT2EtQAAWEcqiHkvnF2CPN4fps7e/r4+H9/ipJuxkL5+AHUSJY3PHHRFlOpM+mTWkEQrqZZOos3CUL+z9BIALzrqZaayxxkUXTWEt/AVMPeo7nkUkqsISkbV32v7KdBGKvZuzcgvPjP3sveNz77Bu0HZP+3VYAvmfGIVFKIXX7h67Gkl18GG0n3Ec06AU2c9AAC3U3iv5nVkEi3wKTQA0j6oEiKwIQWCY9JMnBEXLtwO4LaJm7PL5xssdf+2r9nnSskdQWAwIfm5hcI8UUDrFyAH32cwnnaBwFV2LVppFFNofOKNoHEG+dwX+4CETXZdWiZ95eT8tMzOz5XHjx/rWVEFpppJ2wnXhq8Q4BOfQwX/7oN7ZWxitOwd7pe9g51ydHIom45wLHZMInGhwUTbiMcUZ6HEkyB4XthHYosEUXgunIO//vWvN6ygGCN6ccHZtd8lIaO4QbWYs7W/dxDTJgAwLQzH+hnM6ErHiCQBNoxHmlp3wyCpfYP+X9RY9INQ0K5pfCC/RwA/OT0pe0AQT7yg9x1m1NxY2ds5UAIxPjZZHj78qOzu7pcffvhRrL8eWKP2MM+Bxz8mbT7H9qV2kQpNA4DR2EYzubyHrffCvcEI4veIs1bX3umcqyWxn6kwMDnxUbCL+hUL8od7Y90+/vhj3SNVYYnL1utK4GkLYO1e/vxC55r1EwjD2UUzCL2sa+vRqFiERtT5mfw7SvFMj+L9oTqT0NHWuEplfP+g16Zr3RMz2jh3qtTmmFvYEeqpr5umHhoQ2UJEEsjz0n6EBYFwZBNw3QUwWBD4emj/0rWqoMjvgoBHOCJgUuT3uH7sNgknDAAAsLOLcyWFWEJ8FX3sAAFoGhBfkYz+9MNPSh65vkcfPSozU9MCTdbereqeFU/HNLDb+U+CgBJsDXG+haWFMjc/Z92VUsRAgF2ytbOtZ0+CnzGSQSAX6c4uzspktLodqy3AUwaw+dk6xmfPzJhZw/lHV0DxfYgWsp9op4FlQZLJGbAuDK1eZoGmXRSLrd0uO3t7prwDDuMfOhXZ2P4+20LHJ8R4nm1sITlXqd224rbBtGu8Xnu8Udd9wdriTJvB11Z1Hr/DdQkoh8F7ean9T0wz0nTRC6CL99nb35FGAowIWkR5ptiXjE0Y286ZwY+y1hQyNdEIJldfVTH52SkjZs10uXv/nl7LHv/LX/5cjtB8QAdtZEQsHf5re08BZl/CggBJmh7UoI3XLWPE0+S+J+dnaikAJCHuBgCQUDqCvuj/yE83NDmMdaYAYr9OngxL70L3o7i7AOCazSj2RpWYAv0B53DsZfJDwK3+wZqe9T6juDWt5kqabYxqxDZTmKC9Nlsh+a/ivxgVy2eKDfPxF590reo/LME09AAkSFBzRUK04wiquWguLivN9Hvh2HgzbVj6WNW3ZZoaiZ+qSJH8ixIXF8JmlENVVaCufiuoX/t7+0J7EZghuWLU0U2QjPCGAzv1h2kmNaiqNykOjaQmAQAekGeVOjjWdcfsX7cLAHh4pA/X4pGGnmtulsNNQKdNjqBOGDkMKIgOm4KKDYeJBDRRF6hgHNZFBDWYIT3kQImKNLQdVZVk5Exvp5fH/TROMKWeLOSzI7T6WCPxQNs9PkUjAaWOfOVAUErcIUZGP21Uv9IpuWpYypUMS7eMjo9ps3FAea4g2BwQjCUHl42HAaHveHZmVs6eaz84xOnw9KzIDno1tzAvgcHt/cNSGxwun37xbRmfWijPX7wpG5sfdFiaA/VyiobDwX6plesy3KiW9tV5aYu+5dYT1inn6PLZ6hk/d78OhxMWxOtXLzUH9ovPSfIH5Cy3d7Y1LgbFzxH1Bd0v9cGG0FsSJtZajoO57ZWuqHZUKJjviZEGEUfgUFW+GjuUqrYDNp47z1kiTiHSRWyhQDMCP/aCZgCf0V9EHzHikG6DybncGDT1Mg8MyOFxeJ1IWSBHkw1oq9Eom45GEXKdrIEpe33qjycY4zrUF37l2dkkKuxh0deissjzykQwK5bZZ4gB8szi81I6JHQoYxtkyEBflTqQ4xCm47+J0qra3mBcWn8ZGWq4pyjE9EzZdZ+5Knq3KOicUZwACSOGGcfUuvJZbg4P6d6g/uP4qAIYkHQFBFAgA2i3ZLjqb/VoayMQGPCZGF2cCUCWR64AiLBFaxpvs7n+QVRTBVP1qkAHqivj4yiwkrBYVRinbqqik0tXbxRR6u+aCCL1WvQA3IqBo+G6eBk9gWZBRAKniQkOS7lmnoNG1Q0N6XMyqeAMYMyxRRhzxrTVagO2j/t72vc8H9YmFaMBF5VApOCXKOEW+MyWpqw+CeCMOffsQYn6hP0RyySSmQxW0z6mk8+qJXdCAMV1J5BKEiBaY/+AAluQ8QQdECfFruPwocJhyxVYiZ7uqno6KoIr6wmkSrqpg5nwZP8noCtrI+qoxP+ieTraHthj/I7avAiK2GGRGCPISSA7E9U7ggyohhpjRgJOj+bZmYBbwCKPxiqi6PIe7GV64MVE67gqzNqkbYbZxDnlayqon7yGRIM1EZOE8bkEvPiqC3yVBfc00UUV/agoiOVmqjxnxT3yJMRuD2A/ZFBo5W23olnPx+9ln8vs9Qvd99Ehc8NhszQ1ik0AcjErBDEseu6tlePnxJq7ZcrpvoWKOMP+LAJDvgg+eR6pW5IMIPnxGtNTbp4jeyyTds6Sg2pX0/l97EjPpvEZBFDBwBM4IwElrzuVxkyuRTNNRgKpaYBMGbzmPhG7Ks4ndlzshV7g62pP79zHuUgglesmprA4sAEqvkxjDqG/0IAwi+hvVfl5XwE8oXMgoCAEO82MdKCtc6f/OWbx78FwMpuIthGxFCX61xFNljYAxmZ98YtfCDCGwYdfRzOC+MPiwFcaicrzJ2AfHR+VSjqjHg+PoXy7V5Q9RDDM75t5QNLfKHfv3RNQzV7kWn7++UU5ODwIsS23q6gdLpIF6T1Jdb2p+/Dasl4uwrBuGk3GxKEdTw2hgglDhc/EVrKsqYnieNS22fbTYJH/wDxy+5o1VxDGMnthcmJcYr/4f9gNXATn3Mr5MLrOpIRODLT6lv7gVhluArLb7lM8YC1IWkk0ksWaLRk9NlZMl8EXLS8v6ZziU1MUlL0tcbedXZ2l222bxwdHpTrI+jG22tVIJ9cWA83iF89IibPWpqt7YF2I5QAUSIYBfSQI/WGr14qhBAYWlIpiFnFl/XoMzLrHqNIOAWOK9Xn95o0q/6yRR8H6HCdYmaOyaamCnSo2EkxLtc6GMGwkfslEYQ0AX7huroOEDnAGPyZh32vHRUy1gh0BwO/iSUv90rQtKy6HnSQWAKwJJ6Cc9cuIyy8CvGeqA3E5IBP7Ax0X2A3E12goTU5Myb7w96zqJgDg5Nnsv2y3Yu15PiR9nJXFxXkxU6Qej72s1cQAAPTFvuOPcyJD5kA8L1roOLuydUxWCNYMLDOek20cz9nTF/gdCqYkkd5fy0p8mbahmAtx5osUQad9ta7X8G+0ueHjVCBV8aNWOkzS6pYy0miWBnsi2BrkTpxJpnrIz1EIRmNGDCxiGKaBGPzkvKvYxTMORjW/7z1lAcHdPdP82evKTcQ0sw+aGBsXw4LfAdAjRqbFB0YosSFTRiRCHSLu+AnuA780NT0t2wsAQCsPBQBiTAButQsMMm1psSwtLylfI45af79WrrChEiIcFIhHS51iuxgbScJMO6dbZBDbcyERLSeAmuOzEzHgR5rsHYD8uvr9iUUBJtnHFoBG6PBv2WIC1sXAwdddyQ+xZ7BxKppdU1ijXebcYoCMeR2ql8npCYG8+wd7UYCHVYt+HsVHBFJprzN44BZbs/3sLz29QtMIYAEAABD40/tMQHl8Aqp0puBbdPVAzkn2c6ZgjveSaBQBX9DssueDXMCUCS8ctD4SXRCSpJVyl2winJbQH+ZPXl6p98tVvaro1fyuAoJeP7FFIOSEA0UVpVGNbzb8LCgJOAuaSSSbIym5ErEJNgAbFgCCB4sRdJ89VVb3KmYAzb1zfwR/Ag4G6xYu6fdMbffVMD7HNGBVNUdGy8ryigQ43Es6oCkKGDzRh0Qjt5Lt/sG+WhvoqRFdELV0VTwd1KOUzzXyufS0gTpLyEu0qYbWQgKLoWDq5NQUOA59CsgBAKQYYQr4cP9Sw+4fEMqPgWejsIEAVbh+ggAJ0Fyexwg8RDOgzI+XO/fulOZos5wTwBWELIbLZauUtfeIn1zIAYzUh8vF6UU52NkrQ/WBMjszUVqXp+WITdy6EqqZyKZnL1uZmWAFR7aytKwxgc9++kGH9ZMnj7Wea6tvVDVDA0AjrWQcCHYrCnAzgBNgIfrfVNDDoNBDIeuKvkyLAc4GB81/u5226GYg0E6gXXX2WtqoSPSDIK19rekK2o/Rg3MdPVg4dgAMernYKwAzpgFveq5sIOIk/jg6DCotDlPTJIYeP4NBRBUWkCSRdvYPjAAMB7Rc+jHZeFSFxyWWNCiD5Wsl6Df7BOfFs+Z7KgjdDmhkCFuJftQnI6+kr2XKKkkGMT/XzR7lvakKKEDsXpfxidHo4fVZtSPANqRugauIHjNm1WcSR4xcpXhmM0Gs1oenWKVaCJgHam87hLNRhV/KrCT+kYRIwAoBOqvgEijxPYFPBn7sBRwlAADBJGNtSNxIvOgL1AomAAAgAElEQVR15Q9iNAig8rzZJ+nUk5qoCo6mJ1gATwkEz7iGejEorVlF2DLOI1+AgqcSWDX1MyuwBt0MNDJr2P3jOz10HoT8qoW4EjoTfC6Bo7UdoAqapYHmRbMsLszL0fBvOeGBdSCRJcjDqeUZ4BqyKqx0RBVeWpdcGcrkCYfGmnMf7BX2QIK6WZlUhaPTFeqOHUmqPtelHutuR0EdLQ8CDOgTHhpS8C9HKCHCS+tOhG1P4TPOvav6XnPOXFZweR5cJ9fmvrgr+RhssiiQYSex/7zGFfwQMAuVfgU8nY5sCwGq52S7TUs0auk+gOSf6w8AAAAeeypHSmWSQQU8wWTol7yvp7Wg8ruv9iZeK58SFR+N4FJvuEUWOacAwOyV1ITIxF1MNQG9rrgKHI6+S8AUqigGXPp1/2aQGPBWa0FMOUmRRGyrmCUHh6oUsbfwGTlNB3FUPovrpl+bZ8z78rwJNFM8SECh5mMb8Ezmg8GWunx9VvX5WQKBrHP6IwGJiDUFSKhAOPRRBCTeouon80QHi7FNQaeXzaAqE3oFBroN6OulyXGHCSHB4pv2At6T1/YS7xDDy4o8zywF8/J98gwlwKDXMtlC7TS0o7k65D5+t7fomrDrarU0UJTJBP/WY1gALGeBIUHGXsGBm3F8w5fWSrRp6Jz4MQQavS6ANNWBmvrwqXixzpxFV8n7JHy1trqmWIJKd06P4Nk2EWHttGWPaL3KaSgCcWgtHGqKZUeyQfJMgopaOXYBloGmZwAWS8CYuG442r0MyOQ+0rOXKPKAhV8lNtuR7+JcMzOdahp+Bvtkgb4brQ9ez/nCpmDjWFOLSZoNKpZLqGKzXuw7AnGSDAm8Nhuu1KLGHowmgTmVPp2N0xOYBAigbZa9vQPFiFSNYTawFlR1eR2FBj5L0wbEKjXTJFtU2AZzc3Pqz2evaBRqVGfZ69hu7JDA46DwZquqC1TQqy3mfLPXXEHEgHe6AKU3qvUJkjKu11Nh2vp84liYXlDbbzNeOduALCpAlKJiAnaTJNqFKwOf2MY/fPedwArsBb/HM0nA7vaZU5yv4gcA9pVaCbFTQ7RPhegtyTa+E1vIBAYVOWo1fb6EO/sq0moYHYYxxj532ylrop73YNGiU4F/dfEmWHsxJpaYECvQwhbEGDUSf8BOKOSwv9gjMLSIwyUAGWN2pTmiMZXWKjEYF+Jz4xNaq3yWEmNuXersMbWoOQKbcaiMT3gMJjaA8/fixc9lZ29XcQfPQ8zamAxDQU6MWiZ8MMbx6Ej7gnV266Sr3hO02zYoGDBXnsk6Z0qaUcOHtfXixUudP9lO2rqiUj07N6eWEPwZ5xTgifN77+F92aX11bWyv7Nbmv2DZRDhTAmR5qjTmgqB2Jc2ca9aW1zY8JInRT70RbBdwd7OYq2KPS20K05lKzhPiHfT365crII2x5iYLOwlQPKnT5+W/f2TMjZeL08+eVLuPbgnPwqIwL2zP4nVWN8EZcjFiB0oxgEGnFDkKhXFxfcfPJC9oQUPn07+dXp0WDrRtgcLDjaAJ7aYzcJzJPZmPyYwoTwQ7a32Ven2dVUMg9nIucFHkp/gjwCF+AxYmlnw5T0o2aeIvdrgVLzoGmgIpgSsBWJW4mXYevIj6NUNN9QCgC+7uDwT2Mvv8KhgQe9sw7A4lYZJu43wNXaRuMBAiwvbbtsXAHDn0YOueroHLbiB+B/tAFwQgUaqP7MRXRlO0Soj/rwmlXazb7NXMQsHLMpdC30Bj24Qgg16CGWsdSUjQ++X+nbPEFOIOYhXGDmP5NLDDqOSM6ITCJASqIJBEjeOptSxeglABgU2vHa4IMGZAGMAeX8SHNBAgRe9cRAOUHAuHuvkXktXxzxyLUXXFGt0EV2zI8CZUA2iZ4d7VNWu4d/he3r7cRBsZqgmJPRsKvrhQdVmZ0gOqlL6Zz4r60jQp76cWr8FICI4zozIwURVNDUxLNzkGK/rlHb3ugyPDruqqXnZHnOUa3Owz2jGM6m+CtGGEiT9BRta98P0iXIFwMC1oPY7NDpUqoMD5fj8suwdHpdr/R6tH90yWBso48Pj5fK8VXa39xUcTk/TW1TK5flp2d/dURCDUQScYa9xfTj/9ffvtW/u3bkro/X82Y9K0EmqqdZfXSKOeOxWhJppV9CCuSf6vJ2UWZQOBHFiclIVXnqK9g+PSqM5LHSTrY/if3OoXs5PT8rF+amSW1f/SVytrO8eWyfVGp0V3+OQABRAHjH27FH6jWCz0NsHtY3KGi0MGAHuhfdj8gXGxcrz1TI3O6W+P743EOTEbHxiQs4vhQyV1PUxJ/dC94KDZp3mZmYEpDjYZC1dJcL4OlD3qDbAMarW21vuY+b5a09IsMqVJlX2VO2BussoGiiAW7coj4jdnAg8JBlNuq9aNqI3ncCC9zVgAjuHYPRQqPjR0UmpVgcE/knFOueg1wd6vYAK7uEZpW5GzJnn7KnPTC0pCC+O6Qiwrly7+uNj/Jl60I8twoPdAWRk/BEJUruTrRee6Y3uQCYVWaVPe8Ya8Vk525hAH3CEdcJIm2Y22guwsJ0wZjjPvBeVI66B32ef81pXOqGD0UtnXRRYONgyDLc1DEZkVyzgcyIQEZtIVQm2A3aXtcgZ9JpcIOS5qZ+plSOqq1x/3k9WZtlDmfznhBdR4IeHHTgGC8V0MidMBCF8SfMkqu0JzIhVIDGpQ60PP2f6BT9XEklrErOO1bpUkwPVnote/pygYuDCAZ8TZU9l4Od8L6ZNTiEIaqvsoa7MlbbbyR02mPFk/DtrRoUBZw7IkX6J/aZ9ger8qQFE7B5BG+eKJMkTNajcIqR181m8ljPlPvuixIe1y1GaemUon7vlwVoLBBkwaHi23GuK33m/uZ0AgM+UawcnuuaxcQEpKajFGeezXfE3oJb6EJxDC+65CoGNpdVudpZk7kICWK7EMJbVgTsAAUH+DQOgIZq3xv1Ga8DVpW2tW3BsF7HvrBfXezsRd+eAQSgD0hUBQwqCQgOA6grJglg0JGaqAkbbQawf1Y9sY8I+C7TMSRYh4JugQq65WyTNFkpQT2cjkr88I/bbOZnCAW2OGO2x/+Ie+Lta1/Cf0VLDfiNhEEAU1XqtQZ/tSwJSThTtYxOISIrmbbBBjIQIxA1OO5DOmAa7qXgKRhGjhBljTNIT0wDkUyMpZc9oDNzWliqS0G2l9q0YwiJUGpHW7ZSj40PZrTZsUClfD5THj5+Ur7/9RoWN3//hOwHygL8PHj7Quv7+93/QCDqBmxLUciJslqaLEWZ3GcRF4Xx8Ykx7mmtQUktLkvSSSAwGytzMrJI09KE8atRtMWmbOZNqgRBIaQHW3hSQiG14P/Y+jK+lxQXZSmIGfFZzdES+kN/nvWZn5rQW+Ivtrd3y8uUbJS1jo+NqAyDZ4r4ZmWzwcUiJJK9xe4SLXzwz7pProeeY5EtVdI0QhGEWoqrXBi48xeoG5OGcco8pqKYWq5hepbMSYsKVPl7jfap9EnPWc+35PZ47v0MLLPtU4rS1mgpRxHoUeNgnnD2Jz8XoUvYvgMe9+/f1bP7jP/63kieJHUrLyHGxnps0cDzxRa2xAeDpDKvfe6A04kzzPUAMNhwVfEa4CVCi/z/o0LyGyQmL8whgOx7Lc6DPi2opU3yScg1TVqCjpjJ1lfh3JNTNlCjyhwGpq9P+d3WOyLbb4dTPjn8MYN9jSoktzUBKRhBrSq6Ar6BdjGq7p/1Yu4gcaqiJMOG1aOFcA5V32KbcK3vm55c/6zM9/cu+m/dlSgHxolh/7WtR5QFbpN1SbyjGZoQgDABa6zi/FAqIsZdivCPP5tWr17bXwURkPfDlJL+ABKwVkygAXWbmpsvf/9PfS3hyd2u7bG9sluO9g7L7YUuMgGxnEngmvSQLZ+ekLWIFCibEzQK4I78SQBOjdgFH2cepa5KFEsA8s4kcb8IowZ998cUX8mEAiU+f/lV2CMG+b3/5rdYMOwfrj7Vnb1FAJibIllqug3GcrOGzZ8/l21hXCpWcXQpE7Ht8KG0qHTRtyMciv8QbYR8oAHDfMAvwZfxdBbCjI7ONYBddCzcvk1NDah3g9QLN0J6RBpxZR6TuKohlazmsX/1xZV4tM7ToxfhEj/ADVERj6rgcHZ8KXCLfHhkfUXsLrQDSY6s5D4f6z+S1g31Gd+6V0uV80uqHGCUsRiZ1eAymQCaN/O4vlY8+f8yl9KpKOTdd87qh84XomeY/Sl35RlhJLQKoXA8b/UiEWQh1zHTM11Ml5aB4HFZXgIBQFua5Q68YtJI+GgJJU+RA5rggAhoODsJOvYpWzOjNqoaRr6DRxbiJ2/Q6U1c9lkLJm9A9twzg9d0/duie3OjlzIqS+3/bSlR6wlRC7ExBxIBxXxgNjCLVaCPPtExYFTu1BdhQS0vLckY4iY2NdSVy0FxQAIWewqFCCROnhsr/qZAtq70DApiOZooqB44+/OwpEoLM7gwRqqRk48gHGoOafap+eM0HNeXOFNqiqg+HkYq2PqPCpvbhJoik97ynzkzFOSrB7UpHz/KC0SGnp6Lp4FiG0G6oVEu9vy5FXRT7m0PuswENLh3EeQ56FUjR9Lug5vMCTkDa0R24f/eervntm1f6PfqA+fXW1bmS6hYtDwTkMED6GRFC5ZNKCQ7SDAeCD6psGMGTs2MlL4NDQ0Ln79xZURWYtoSjg/2yv7dTjg73hTrDwuB3MNZS2IwWlOiEcHAjtLwpoRzGvuDPJyen9LlJjcL4UJ1NIREoyGBtIIYYmHq9Wu7eWZQA3vHxYTk/pwLjHnEYJBa9NMUawMEBKMKTMD9QUXafEsEaRiepiKI0RRKYAUpSmI8PmeF7JPaCaLTMWs5AQ0KLRr8x5CDM9ADyWeMCUmDocD+mmvO5oubJIUAd9vg1751Q5K9CDWypckyPJ7FxMnAIvFWBHbAAHxVt0f6jzyzPIJ9F8MZ5zOkR1gixyivvwxmzYa3KWbOvODck6/RCUgVwIgxySqtCS6CLaV5GtZPB1EtGIhgX+4LkLQAA7i3p/1QYtMY4zeGm9g3VtBtKO5oIZvOMDLOHq6Lgk6Bo4gSsAcRETxmNearWqIEBAiVo+u63Y/wQjJHlpUUBlbS50G6VPeYk15qXjNiQepQ9XxeDl9ViJWISiGvbGShYx3ZZpItgTLT5UIHXXorEh5+lkBDngddnQpJMLZ4Dn5mMr9Njj6QjOeS9aAHAlnNu6hHAi+YcdtngJG1ApgMClPDeBB0ZdPH+JAVJvVXSFyruZnbFyEuxNi4FwtL3q15/CTPt6/4JLKBHZhKaiZoSxRrjlNyCQ4IAWEGizr9xPbSUJGDJ9eO7PJ3GQaUSQvbZLXV4V39NZcXPsOewCTzXnKVN4O9quUcfUr3TqFJs3/iorgUfBlUfJk+2QKhKNDHhoCVamLh3q5I7qeKLa6b6D+WVQOP96nvtO2w97TEGaVAMR7XYiTt7icBbyucc3C7JPOfb7QjZC5o0Z4uEOonHHZpFlWPs7Ket2+PkB1CZ79XSEOBdapmIcXBLxd8jK10c0AiwCDjVIhBjA5Ptor0eYq78LIXooDYnOCpAo8eQcbKetpffcZuWGR783AmnKeb2ZYzIczKegA82IG0vSQGOLc9JAihmC96IWCYg8Tc/CwBA54zrCN/u1isnftgN9ubgUKP0S0+irZ5RzmwqhSOWhU8iUYDeTJ0OII+YCBAcX0VPKf8uMTj8T4URo25T+fyLz8rS8nI5PD4uz54/l3YOYzL5DAJ2kn/2P/acc52K3uxjMTokXHUS4FmfEg9AeSWeZ0wHaIlNx70DmtODruSAUavH9oWcB5LonZ39MjdPP/XN2N9s5VAleXhERSWugWtjDYYByOdQsYeBdC57QK87vjoBdOjhgPYkDvxhygdnBbB2eXlFMSwUau6Vn/NYEfNyrARQ4uvJ5An7T5GMMwl4ky2ryRYQuzPYKtguxaJd25EsfiUIlMCShYTN6uzr449p2QZymA3v86jCW9hBbBzFGj5PY+4CiKQKS1JJkoqfoqVSzNIAtEgan3zyie6fNpJ371ZV4HAfUE6ycaypuiH+HlBOSujBWmJ61BDVVcByRpwhLofK+6gYP2/fvVMs5rc0U2ZifLx8/NGDMjhQ1choXicwIYRsAapImDzmkjMHOxYtMo+mxbep75/+fVpLz87LyfGZrqHWV5N2C0CndBBg2MUZZM0NHlpAjXghp8pwb/hZ7BPg9vrGhn6PiQkUQUbHLO531brU2fCovKIKLa/ThBqxzHguN3bEbV0UQbD3vm6YpBqjfnomP6Z24kW3keC7Xr6k0n8pkUYYsny/vbVd9nb3QgWefeDEXJPE5ud0vvEDPGPAb1p+vvr2KwEIBcbtxWXZeLdWvv/Tn+WfOS/s4wQzxQyNeJSHhY0gBkcLKpmf3Cf3ne0kYlWILeZ2J0ALciV8Bq3M2J4UKOT+YADwd87s2tqqfMZnn31a7j984EkJ5xfKp2Ci7u7tls0PCH5mTG6GEfuZM00ux3li76bOkDR5IsZBa2KQQhV5XbSB4UsSUOC9FhYXtI78nkUN3ZZs/Q7HTpOTw/oMppWokCY9ugCmJZLNKFHYAJ4cQsyXYyWJ0RI8wa8CHPGm+GbWeH/vUCwGGIL8e71Z13QiACcx/GIMqfNLmEIU0S/LxTmAPzplgKKevuDnaOFMzhmxY+WTrz/rEij4H43eud/ZdPYMAHlo3LCnA9gBug+XkW0WNsmEA8PEhhQNSvPbgUrcs5voKAuuz6gizNRUT476FKR66Ko6KIt7mW8MGovATWdAAB7BzUlgSyO/nODzYHjNbUea1XEbV5ks9aCoopt1owpOsRE9nqatKYjO/kTRk6ELowbt/lUFGNE3SKCeFM+k4yM+wuYXQlypyPBJRVxjI6wyD/0jDZqqtA1oMdCuD9RPIhFFBTsGGdS/x2aqZoJzIeE5tT9U7Cgz6HSQE1oKfM4gQRdBGesD3dnJv6uDbPZzzTLFyQAAcKB4Bjiz88szGVqcDMY8EWXoVsxjFXhz6dnpOB1mbHMgmDlLQjPUGCmjoxNlc2Pbc9ClLWXaHHsGIwmC9/jRYx2q3/32t2Xrw6Z6aGmLOD05UpWW9aqSePfZqR4cHpbBoWZZXrmj6QUzs/PqPwQ9xWmB+oF6orAL5ZCECwNCd+Xyykr5xRefqc8MAIBwce3dW7ENSM75PM4I6B8JSaJ3fEPAYqpcszRDVIY+OQwQzzmTR+4Lx8m9EoSwh6jE4MzHUfWUlkalLC5Ml1JBGGhfrAD3SCLMaWOp4Krfwmu0jfAaPoOKd4rLqNIm1NE0Jqthu7qc1FUF8e1rUYSo8tH6wajI5Tt39Bk4ST6H6+YwgeyDSBPsKMmQEA2Mm6Dm16geNqR1kb2unD1TmVGTp8XmxKAL7w/l+twiKAQhDoLoS7vS/oRuze8aYLPiN0F/Jl7cj0AsAZUODNy37c8UPY3+yAGLjkkrYXhYMQaBmPsomULgcWmgqZw7wEzuA+aKKzAAKmbtJIiSdHj10UtYyFVMTyO5AV50Rlqo0rsCxvPr7R2NQWPMjpkh5K1qNVG7Bv1c0PovdP5gSYAEO7gmsL4oJ8eHZhN1YRKMlLt37mgNSGpdkUSV2QmfkvLo2c4KvvYCdl8jZWKKRAq2haCTx7vFCMTeuNKbdgazn6w9kKAse8OJq2nhae9RoCaY4v20L6+vxZbBNmaAlGuY2g38LkFQBqwWbKddzaOUSJbZt5lkW8fCFGs+h/3La3mGqipSORJN2u0JHrl4LIosQVTaSSW62Q5TSC490ot7g9LpqTDWPdjd3tP5EWuM5PoWTZufsXcSIDFbwSKCeRb5nueuPuoLgowDvT4Bby6YYIyzaoX8rpSgZ+dmpGoOnZtnwBnT7/UPqN2IoIzzoT7EEC7inrCpfCaBGD4kKeD0XBMw0UoHYAuYoekAMV2H9bTQkOmDfAEOdjr2GZkwc1/Ydc4bQr4E3NpzVc98N0XTbXQ6s1X32aO3QWAEDTPBD+lrRFXRAEP00Adwlc+IQgHvmRUU1sDe3RmJlMLlGy26xb7B/mEPVJWOykzqnjhxuhEv7FXbA4QQsyESKfaV260aPS2AvwErQu+DccFZVOFeHJdY++L2V+RQPX/MtSi+CHZFikv2WAJS4/YoOhKR2YX5Mr+0WAZhyLRbSq7+9Oc/ScBudna60OIBQKh7kvZLVcUIKpAE5QDuTM8RnRV9l2ql3L93tywszInN9OzFc7XcEV8hcIwNAsxV0UOChC4o4GCz5dLUeooDZpE6eG4JyMpkFVvKWUWPg+CZ34F6js/le3SIAHDx4zANXr95KzYPbD6eQYJpEvaj8NCg1cijyFbfruqZixGjs9ApC3MWSCRBxKczPo/XUjjAP2XgTAwEY4y1oSBBrMs17exsu6d5e1/nj1gHMAXwIMfs8dwA9UgofM5JDvBNPv/8FzvIumm8lwQZ0YbyCE5px4RuBBtCwm5RADPQSKWdUZ4eJcb9aUoOax2iypxb4pCvv/5alVSSb2wC/857IHIoxme1qjGJsD7wCSQH/Iz7wjaSgBJTEkNRfXa87SQ2Y2yuje+pxGMi6JMmFyBORbeJtgCNFaYVsVFXuwf7gmeDdhKtmNyH20EnytQEWgC0CXaUpCV7hzjTNqVKvU/vRaGG50qxiN52XtsYbpaZ+fkyNDxc3rx9V96vrZehwSH569YFld+iJDcZEtkKI5p26D2QWwh87TFTWgL4WD8X+ooKalzv0DBJm0cas4bkFOyNU+nIXGo/E2vye4yDzLNNMccMHAO+tP/hF/liqgQxLIk+DAD21tt3b5XA429gl2DHFFsCHLVR33eVmv1AocyTFRzP2Q67TYzJbogW3r17p0zB5G0Mlc336+WPv/+DrnFUSvpmQdCuh/3M9hFyDAOsHfkaaR0BykjR33GZbDdtxLqXiuIcqtGpZcY54/04X6zznTt3dcay0m4gpmjdyCnUstfp6u8wK2BNb37Y8p6LMYyZw7B+KUbM+xEvs16pIyWmAAxrKum0osc1EzOlGCbrhl3Et7kNyQAAX6w5AtWM6aQ9Ve3f2LwBx+fsEc6vdAo6Fi4l6ec6BQDgy9FcGBnRmXXMBOvQLRIw8cjNAK0Ag7APtH+2ELwdrJXRcdhco2JacnaUM5/DvOA6arJftACg0aOpAMpbaINzmy0LqzHPX/zyF10MsgJmqWpaFde0MaM/TrANABAk03eRQnAEy6J1ajSPRb9SXddVIwfnZEQ3jsxJtdoMQNBESXJlkERR44lQUue9gjqWQROHioPvoMrBPEaaP65ks5hMAbCTzaAhaW68dwIAokOee/FMfXZviu45q2Yxmo7749BQjXQwbzXMrI7fCBeRpIJWWwwqK7NcD5uQz1efBw+Uvrxjxu6hWGpkBoYSh3W4ydxnkOhTbSCq3jg0VYOgn1y1FSylAA/IOvfhsVUk6yA/pnybgo2KPKCOhQahxIOMskGkRHvsXlXofdk/p01dTGsmuKbSzGYXta3l4JLqr/QDamg9uIdTc9u7HRlGjxQcVkDAM4V2iqDO1of9cnWRolmmbnFIuG5Q588++0wGjZm20MRAkDVXF7GMiik1A4xa4+Cgf3B2VhZXVsrX33xbhkfGSr3RFFWJzf8///MbOXgSJ1T/l5YWyuHxgURt6NUnqP/o4X0pzXbaUFAZe7JV1tdW5YChdrFXzbbwuJIEfaCUq9JIYj44KHoSiXKCZ953DutUCYlEme+pbJA6cm+VPlorumVhgeAFRgrJmym8OAr2DsaP/cnz4jNA7GnnQBwHp5mJf04psIO5Uad2EOIzbUYP+gw1/RcAhYo1c3HdZ4ozwaEeqeLEXiBBQJSG4JDqme5NFTEL9JG0jI6Z3eG/38wfV8uKgJqjnugL7SWAdjwji8WkmBVsCAeNNugGJbEnopcF5VAjf26N/rM4HuAUwQCUWFTtmatuIRrRKTnrUY1FBV7UMWkRWHiNihQOjYSV552JXT5DnmM6Jil/q1rqUaS2R06aLQCYiaL76ZO+mmACFThQcJDjesOzjXEAOHDpb9TQJMAxdHsAgHujqWIeizXCvqPy//DBfSUgTBvB/gBsmCkzpqqFmA/0roX4nFhYUp51Qpy0XO7X4oc4HmsdsOdwunxBnU0qJvebYlRpExMYdU9pkPEBJLGnIZCpSikJJmKx3SJnLiCFgJj+7qBzW8jLuhu5/tg/7peKmsYFHphCaZDpRjiU3+GZQ/vDJvI+2EgBTFTuQ2SIQJd2Iq7blV6DZmZK4CydMBjc7qpqCF3P1bc+TZRAUI/fJ9CWiJ4m1NxqlQsGjlkgbkvIveW/W7CRZCHFvqQYrHGTTQUOBFwAAVwbgTz0aSbD7O7s9IKPPN+uKnhcpoU9nTbiz61kDLDM3icQH9behaFh0aiOpmWoz76NTTJohd0jBpDIXEytMGBjvZtMark+UXLF9nAwhKo0+4PzoMJAVDOchDr9JQbBJ2VSYBviFkAFLgEAJAiniTnqszdF32s11JtSgK9MgIBAlxdi+/h9WFq8p5LPqNKzI7lWngfvJ+qv2o7M8MvgN6cQ4H+gS7Mm2Z5CYGdWWNj7oMSarZU6PDcVf/Z3f83gIv/jnv3rN0yBBB9uAwC97zVaakDrySfCAJiemy2LK8tldHxcMQ0AwP/89jdRlKgJ3CHBlmaMAs2mpuHAAMB3kZgQk4xCmyVGqFbKysqyxlm9ePVzefXmlYCF8ckJBcfsY9q58IEG/xzs46sMDEaCG6PaMr5kr3OOErxDoOvhgwdRTewTHZuAn/WHCUBywH0DUDDSDv/HfmFMmMZTXtFC11/mFxZjTFpXdnR/160+/K7jVOJFgK+mRfJm5uTvoGfT3paMiN2dZPuZLcMCq1UUwcVgx7L2FnUFdKZIwP62cGzGnqpIXxtETSDcDI5sUfX+N7sL3tkWAV4AACAASURBVKh7dA0WkuCbeakiXa/u7rOEP4OCjY0CjHnw4L4qvYgi//XpU4P6dZiYU+Xbb74RnZ94XYCwKunt8v33P5a3b96VgyMEEPdtM0Tzpl210RNnNGjP9AGo6TDaPHnFwLvPN77VBaGm/OlxCKBq5GKM6RUbFb/aZxYA/lvA4MmpRvZRCddc975SjinWDA9JuwEAQLYDFqryCtpV3MfMOkkOrgP4aBvJvgEMu//Rw9JlCsZfvtdYx2FaXtBqaXVKf5+nigBU8j6KwdsdtSVzX3/D9qxUyskxoHyM8RWrSdCE8wbaFonjqm6HooiRz3xv3/obaGfcv/9Ayfrz58+8Z8NvKX5QKwJxur+XyCL98nVaZi1yR8yXQo88S2I21pQ9Nz7KWEEDxmIFw/hVAcZgAmBdMhzJ1aiiI7oIEAaTFwbA+7dvNTGC+yd2IGdw22uKlVLMu9azNhN0XECeQXKfQ96bONdMPyvw5xjTbO9LNk8+K/YXgunkC8QeYgLfKmIhTKoYsV5XwZjfpxgFixAbnj45QeURxpiP0NbSEmjFF/bJ1wd4X1XcPIqAtoqqFpYkbgIwwJ7CQmUCgFqGQqQZP0MsR0ES4fxWG6amhUNZe5js2SpqINj70iLfFJ5u2IHya8EQTH+P2xIzXa+DvYnWneNezigAALolI2NodViAntyHHjPGH5LPAQCgYQI4D0LGGjjH7+vpN+DHxQD4+p++6YqWd8sBCWkLZV0JBwQCzUM2Wu6xW9wAgQZjjHjo7nk8i4Te/V+8TsqI4dT4HRY734eHwmxO9V0dHfX6tj2+jv4SxiE42dYNxLgyB4SMRsKxOvjGIGVfnREKVx1uqnceHSjEslg0SjPMI6jhfax67FGDidAJtYkKNcmEAwtfU1ZX/TBt1DHwWfHjgBOAOgil9/tQm5bgWyIRErVy/x2b2P3OqAtDTaJqy8axijHJJoGgnAvUyxrJm6klIET8nAPEwcRQqcIO0AK7I0Ye8Tn0BDFKQmtYcTUI0R3un2eBE6TqD4CR1B3ohASnTsbood2TCj2gERWX5hBjG/uUrNP3kr0p9CViSEjGVE3s6y+D/Y1yuE/VFSMzrsozCS6VBXqfcQCfffqJ9s5v/uu/pNCPkIZ7anierpjSW9aggkNFsVTK3MJCuXPvgZz61MyskLOfnj0v3333R1HFSRpWlhflBF++fiEqFHOSHfgNyCFVCfg7VLvQOCBZNPMi6asGABykAVDxrN37hEDKtRwZBw6jnQkJ68q6kSDkjFwFvZeXmgpAkEXCT+Fqfg4NAFgcnDNXAOhnIphJ8ArDpznJBaXnBVX8cPQaHxbzwjG+WfnLZMVKpmaNiAmglhurJGMQVMGAugm9uX9QwYwoWxofRO/wlShpnBGLlZgB0EvSBTY5EM/qD2ddxifaCngmql6oJ4/PAFw0W0izexv1svFhU88rq6UOLD2vnbOS9Kue1oDG0CAmatV49gavA5FnjaiQALIRiCSV2nvJaK+cW/FYwNkQa8SJcl+Z2GaF2wGs1atdaR8UhV8iKxIgTeo6yKydmCh+clrVmLphyqT6QKNCKoQete3DA7FvoP6PjIyVSpd2kNNydAj4ZuFJidSF6jGgE9cMZVbVj8ur3lQJKduO0kZk2+ygAEEat1NhCwR0tgzeOIEicD5UksR6JtgCwMTn5zxxDoaru54+koE898S+s+ikn73WUfTJhiouFulyL/YF+08tJrCpLKDqf3N/P9eb/ofvsaEAn9wvVQkqcZmc9ZhjMSMeO5gaNiR0EqwN9ducxDEzO6e2gGxXUTBwdannJQZDaFP0QB98h+iCpr4fHyLquiOfx9hX98YaMFeQHr2RrLGrkKa8kzhhF+1bXC0AYAVUTbBB189Z00SOPiX7XNNHH32knvJXL1+UzY1NC+Z2OmI8qR81RHk1albJvxMKVSZ09um3tpo7AYJaTo49Gky2oI01RZPBwle83rOmabEwzVn3AAVajIcYsxh20faR9zCAR5CdoJHbgdpiiyWow9nT+Z+aFPU3GTNOjbwfDPj7PpKNYPCxT+eYNcK+ZuU+E2cF8jBwQpw0ASW1TMSYTletYsQkYHe0A/LZnDeeFXuMZ5xsRLGVLqmCpkI3ibXV//NeJQaqVhuDSvxOJvl5b7DvxDgIQInX83dff1bZkh2d0wZMefWoqFq5itYEbDgtAGNUI0eGRW9f/7BZ3uXYSWn6EKdUWVRVHAmoqbqRQNLeBb0exiGiViTJgO30c6svVn69oqD/i6++FBj2/fffa4QaLUOMMVNxhaKJRL7MemDf63yJhWVaMbEEQCM2CL/88OFDTfoxyHshbYt19f2fCPDLliPsD4k6+xeRNYBT/JtiObUOLLhP+owxnSS03n98mcHq9hbHplVNP8JmQakGVOBz2NMfNv0Z6sEe5By5ag8Ljeun6IHIHvafOIlEx4kLZ8IkmbwX9inPXWxAPHonRlWTLRJlBGss1y7bQgBwzVohCbOiO2dKoIB6tPHbLZ0bWEFffvkLVXPfrb4r3/3xj0oU0SvgiwSSRFdn6Jq553Nlfm6+nJ+3yvY2lVW/H8D56zev1XtNvECslEKg/K6ERgXYwzyk7e72hBz2CozgpmLWEwocMf8cpJB4ldZWYl5s3vTUZLR1tJWMnl1cSOsIpXbmy79fXS2T46Ma2+iRu2ceVxxq5jpLan+wrZHuSRTySNgAqBaXlyQ4/Oe//FXPCFFK+v+h/7fRcBgwRZ79KxCHYqLsjcFnnk2yAdjH7CvZIFp/opim1t6aWVs8UoAJEkf2CM80hemmZ2YFOpGsq7VVYwutZeOWYfTDaF+AEeKx1vws4yB+L5lnPFNyL7dUG6BWhTv+29vvmhJh9hSxOtOOsphFkQIWzaNHjxRLIwS4s/VB8Z7a1lC3V/HP9p3CglodSXTDB9+7f0/vC1gHGE/sQDzOvqHAwl7B3qglRn7KeRo+XwyK8EswaFmv3jkL4JUz5ZzJE1dodeZnsN8AdgpMVRLZYIFyxinC5NhJ9in3rj0ZNkDMz+u27Nvc7IxGIEqTJs6ZBBIbdRUG+DnP/ZCWKQqkqvw3NarShdBzFUWcS3rKDa/rMWNU5HZ7CrY6QcL0EZxFvlfLBALvTXRpMM/WquO/gKlcM6Oz0YjziGKmIQwIrMIPAxZwr7BpKdoqpr6kzT7izGihBNDRfmw7Xq48/PxRtqv3Km6iaEpB0n2X6byoOJlOa3qXnG8IGTkgxfiBLJiKxPc411TTJfhWUEVQF84QFILEg4u3iqsp/aKWhnpyBoEZjJPsYsCddGPczQZgYzl4Ahk0FcvMACfsKYKUfdn0u/N7N2NpXA0neFM/WiD5OKlkIPBeOR5LvRQR5GgvymEzFslsBNFb69ZHYK14yLt7ezKuUJYI0HhCgAp8hl+HESA4CqBF1SEH7PRkYiYyyQA94uAKAAiqbl4PwbGDVkRQPPpPVPVGQ4GBqrN6Fv2iZdP3x+3q4ICKQgmir6Xf4m8SzuiY7oMIHwkah8i0c9BqI1vcv54TeweFXdRZBzxfXNcLQtXBGNAr11fGEEKsDpT3G1vq4Z+YmFJANzkBfbSvvHn1czk7PtJ6EZyzB6EdaXxJXymNWr+ogQMgbyQYY+Nlfmm5jE9Ol/frG+XZzz8LrADZm52ZKotQGQ/2NE0g1b0BblTdq1ON9dQFEmoOOPeYiD6GLQMHJYGKdG0k+fuHrS2NBlFPcrIEYvyGUHdVrAzmWATSAkYSM2wxYeK81OsYV+ha0InsXFVVvu6IMg8CTxWe66AasXJnWVVrVbYiUMXQZFCuSloEbwnGqXIgBKUrOh59cJrxGtU+Ib4BqqlqHBR9B1UYxyFpNKQIoei3QaUFVICqRpsFYBA9aQocOUM1gl3WmZahISW2pz2aMUygplB4+lA1Y/2qFdoCTOWIHlu155uOz+xriZf2kxhan8S9aLQVobuhx6OfkfwraI9RXQLUNIXDCTNOkmoxhh3WDWdHugIJnKn/1FUanrV626GbX12X7a0dJU0pJGfhRlejDUxYmC3VqZMCl+rzPCMCFu7p9NwK7QQj0FjPThmZd662Hz5PKvox7okNODE1qetmC2tsUfSfss+YHEKQmkyQZAAouVUVGyDSom6cYwJxaGbMfOb++AMYxPURKLCOVqzGCdXl7GBsETBQbXT1LzUfLBDF3sB2WueFgLIph8q/aXysRPZA5N37ypq5Ok3frUXLsrXMUxRMm0ZfhPdlmob1G+ynkn4uJkJ/TTRH7t8BjcXj5EwjOYCS6f3uFhQiFIIsUQTnmNzhCpyAVgkMOhjiefKe6H0QaEOXnJlGDd2siKT8TYybnUOys7q2pvfhOpKd4HYFwA76/860/1HCFjiioKJoPBXJOQEVXwuLiwImXr9+pdnu2Af2Vs5Dlj9DsVm0fVeCPC7STBX1C0Z1n3GTageQb6GPuSpQCqCW4BXAhfMvEU9NbICdFBRYAXfhbyXGZwah4ocI+DNxl6mM8gY/03uLVhoU+BgFS4ClIK7j1qoEveTHNB3Cvs5tBAaWFHP0o41zM9I39yHXwueoJ1iBVlRCYlIJAVEKGPJeWcWXIGmwEDjPPGv2vG2CQSnZ8mAJWA/Bdinjowzcb7MXuB8JlOmZG8DIgFFzmRFnDaHZZO4FkcYaBWhChACsWggirolApLRhB6Fxc35WqgP9hfFnmjahlr2WKOCAzlT7uNahkdEyMTnlmdt7e2VjfV1n06C+NUCyEvfkyePyyaefiP2Fvdja2Sr//u//XtY31sWmcDWWEYRZwfbvCqzWdAzaqyzYR480LQHDIw2NK6TNgDNPhVOAL2d7c0v728JhtsfYDO2Da/pp62VubkZVUMSLuW4YjErIz88VszBlhaorcSt9xaw1ST8MCBJ+qn1im8Y0KMS0COStPWI6rtlJBkv5r/VuvA8MVFovg/chI01QClvCOXQ7hSeDbCPQRaKAbkaftVR4L494tYCtWlhjioc/11VL/LRZRkWAHbYNweAnnz4pK8tL5auvviyT4+NqmyTmo1L6xz/+UezHPJvaPyRTg4Nlemq2TE/PCggCHKAIQkvh8+c/lndvX2skL4mc+5fNbsB/k8RRaWSEGbEAwLX63aXM35AflB2AJcAkLvSxAKyCAUmfLwUd/A3nnyqmRuCpcj4gajPvRYGmVkE/oOEJKgKvHIsH3VFrgw4An4vdY09g46XpAItlfFzCeLRlAtYQ38LuE+uPOExjKYciXrLOCLGsW2itGSaGMe1rrZb2MvGBtDe6nQLrhmQRkI+YlAIeUwByMgPvJ/C5S0V5Qn6U50asyN6pDzQU29H+QPEIBgB/t9aZ2cqpxs/eVftx5Am8tyr8/f2ycUxuyfwk252UI2mMO+dnQC2OFPA4D0cnR2LRLCzMaxLC1uZmGSB2DCE81pzYgniO90FrSFX3VksAvFpoqlUxQtAxS8YgdipBWjoisCWABrabbtNzzubiSALTPNNskUyqOi3Vbmcw2JHTJzhrR8QdjEgODRoKj73CcExawUxLUybyVc5g2g8KfDNqO2IKEOAE7GozdjyloaZ9wu8ASibIwpkwg8GTM5yrJXverfEC/YKBl8k/68JeoKKfORwxKJ9LDqYCtto0yJnr3gdtt2orp4z+L7Pzeaborhk44rWaRKLJXdZb4O9it1fdusFnEttY0wJAqFYqM3fnu9wMDyGTFDY7T0KU5ahYSKArHGgm1PzXAQBo56UmCNCXRFAO3YSFyIoTxiCdL4cuBXPU+xTzcG+cdgQeQePkPRIxUUIUD5HNRKXSKLyT7qwWqJc9aPCZFLMoomnkrMcQMtKYjXBeidBkPzqoMkFZgh1ci8XWGqYyxjgMswoq6qn2SEAr4VLFU6+SRraAJh2Xi3OEPVCct5K2A0oqcJ6pTtBGMGjqoftIORgEhDhGnos+l3FYYkjczAwmGE1xIikDa6SV1ziNJA8eg2uaHigWYmquMBtsqAqZJAnhc7NXln8bHhpyX/OVqY+iPSsg8TVkC0Y3Rk4MDBilpmovIa8+JgNUS2MQ1cx6qQ3Wy/lVu3zYPihfff3Lsrxyt6y+e1ue/V+u3vvJriu70jzpvU8AiYSlZxXZUlVJ0x3qGXUrFN3zF+sHRUwbaaSqUlmpDMkiQcIS3qT3buL71tmZqckIBIDMl+/de+4526y99tpffdGOD3fbUGM+KWItwwbnVMlY9zaUvrClubl2dfmqKq+DwyNtcfmaIMDRyVl7+PiRIiEE+4AWUO0nJ0bb7s6WAn9UNqRJkQyBGvoMxkXrVGTvaBnUYRkfvTrjOC5bPOhhmkh7xM6OBhIAwES6C5qlApqAX5EsZnnifJeXNawK+zSCYVA5+pQAYUD+qbCmcpEkNbR9ep5wtrJKpifbjZvXTY75nIzVy1kuGlJVWgFO0g4QdXRpYR0A4LmkrQGqdlRWDc47eFfnCqMLAwAqJAAA+zCiiunrZy/sbu8aAODEoZJSoU3vGckXYBVtKlCUJ0x09/aTYHoO8Eyooe8y2WFb9L1Gx/F3HEsccZKMkzaBKIpzc2lp4NyRDGbMUypuUMwRnEkQ5zns9oNzyPnSQCPaNzUlUFDJXgFyVU0sQK2ASMAOVFc5lyRU3BfIeOhc1X6U6+Q9Mtd+uAu9Dfbxc6kY4wAyuzY9XzqsNpS+bCpEB5kDXL2YAHYEXldXrmUEohWSnTZmxZhKwKEMk4lxBNVG/AwontwDQTQBO+wkvg91rAI3kgcSAVsCxsbca1QzigGAbgb2RUQfO4Qeyd5BG+/UUlHo7hNkNXX1aZ5REr+T9ub1m1AMmdwwSADBe4Z1wj1yXrFjPHNVzLsIWoGT7EP2GFoh7C8APh1ab3XibwJB9i8sJexf+TcCOBID9lfEr1bP91JVAUz+FDeK4jNnhnsmOGAP16hH1g5BJun8jH1VVT1sMYT56LWen1tw/jAJ+5Pv0SJ55bXy3gRXJDhqaah/cWCSibAaZ+otY5kYw0V7D+0dsDgODw04sU9cD2tFZYy1obqVoArfEgZS9H0QGqUvl2r0mUyt2H7LVaG6HmeqCS1BAgRHCSg4gxEsw4XgC9kX0M6PDVhhpgiIMbrLoKSq3f9+NrSB2fno1IBPxcog6SXJJYHn2RV9tVoLuQ9eIjPvUgtQbFz3P2pqZE9yznkG5ScFgXoPPc+MfcjP7FPt7IusVW9psgWqM7w66Ked6EEUYJeJvEymrnNxnPsRmBVozz6omKbamQgPk9AdnI/8K/aMYJNBaObea/N6vEP8xEOoAgrAA4kONsWKZF93xvyubW74hwafM2I7R+3NBjiFscZ7ygI5VjdHIK4nTeylamlIG1aCefYrfeR3797tU2w2DPx/89vfWPlj3xbbgefJenk/2BdGAXcQ0EJG14eCTbB0Zb5NTCLWGb0Z9o/99F1MjwCc5J5zzu9OTiPshwJ3AIArV5dMDNBIyQhnWuTog2aa0Y5njHZCrkFtntOzdvPGTV/HZAH62cOWy/4mScyI21Qa8X2o5xNHUaXm+rAJ7J9qCeR8pGUVFh0MnNhfJjfhT5YXl2xtwT9TlEDgVXHlsXGTYPYKDD8YGCmmBEhVi8tqd9qZGJNG7IwKPHPqsQU/+OyT9l//5q/btatX2+rKij7gH//xH7xvlN+fPP2+/fSnP5UGbew6NW38ubO17X0uLKK1kxhyaYlrGWt/+MO/tocPvzNJZ9/C0qMtXtbTMLaQEd4kVsNtbmFJG+7kqsFB1eoZL1mFKgAn2Bz4IsFp58anPejKleUkQurQBAgjmWetscFMv5It0M8rjDPWwfyBmLq1trsfVkAA9kFZKew/6PqxV0NWizc2Mh5OtjCMzA7iUfThjbhGX98V1YmjKFIQz5YOBPY3+maw+3ZNyAAAaJ9h4KAjskeH28rqipNdTBz7BAyAHhlB7axt7+4I+LPnGEdMgkbRg/F2A4PoVBBzMwkoYwizF2IPYBDAfGHvUYQjbmX/UrUuVhmVa744A0lQ0wrGeUGocGFhTv/+5u1rAf+ArLSiBqjyAgA3ABvGxmSLcCZ5P8AU/sZ30kOPjhUxtqD5+Hin11/ErQqAG8uEXVbF2or54rfDDsZGC2CgKXepZZLzhW0nvgIoA3TnrMu2BWCgPaXrtJV9vABis1cKAMA+IyZoW9jZSZscYxTzUlu+suwakZ9ZQDLezKjbsOYCwvEVNlQEN3lf1oaz4T104U1HUsrMOHRNyXfVXfAgJUYXnGYcofcOI2vEvIF9RytM8jLyHQCtFN7ZQ+XXAEMQXS/me69XhznWWykF8DuDzhymM+ESC5+1gWt3V88IJIvaxsWAjqYqRiU/vZVBPI7PqY2FbldygIjW8AiHJgrgBN2C5NBzoAj2sQf8HsE4BsLPcnZ6DHAh64V88fMCJThMhZhLAeoiKgSNPBiM9XmVovdbidxdmtte1Y88RFS8k/gn+UlQUP3PfIaMBMVGqMJGbA4RDRyANPvep1LXxibFCTjH2/6e0TY/v2h1rKiYrBMUcwNse+ACsgQJI4AZMhAUKOiCE1yvTv4wNB8SFddIjYSoyKu43JqGuHosiyWBDaFyw+8RMHhvzLjeJ6hFZb1oi1mDSuJDSUpAQgCSn4WSBtiTPRHwhWfNz3l/EDlbMBkviYEdSOKL0OPIEOJ9oJYACSdtcJQqI3Sns/aX/8dftdUbt610/etvf9Huff1FmxgbbDOTY21yHGGNJkVaQzs2bC/Z/PRMW1253tX/R9vN23fb+ORU2z84Sj/+27ft0eOH9pOxVlTbeR8cNIl3VfM41NwbPUEYQpIqDg5zWwFH+KqqH06tfg/niTEnYVEddxCghbEhGbd1wapgZFionnwOtD0Mh932A7wWDQdo10NtagoWhiWzBMqKJY74vF6+eulnQ/mDMj8zOykSXWhfjayqs8Q+L9G684SY5M/WiWP3UKjriGHRS4ZjAYy4mNmcClaUhjHiJUiYgDdVORwchgjhH84/hkqxIcEuUNpU/9UyQKxTNsCFendVZgl2sAkB1jKysKrRAha9daHEB1FEpQIE8g6tFOfM+hJUJgjFcYDw6wpTfePZd9VvgouwlXqF03FmYfYk+O7TNHoPcgGB0jupEm2huJ/qNc+dJKbU12M7sRupMAGc8D3WADsDA4A1MvCF5kUlYIvefoSTpnxfzggoOlV2ziNJL88JOhggB043lcc8S4SWEnjnHhlPg+0pEK+cobauJxcAAKk8pdoUFhcskQEdJcE/f6jUlHK+ieDIiGJKUCtJCkkY7NNkeoujVPuMesfPJGlSB2J93ffj/rlnqgpOXxmm+jOvj4Hmy5ej2nql1BaVEUYnrXuP11dWMwbz7RsTqkqkZNWw36jOsi6eufR3A24wQoi1oa8YR5s9xT7u7VgI93TbwBllf4jSq4h/ZgWR9YENQRKkMzWwDIMKG8h6A4wA9Dk+cODMkZXsUe4PW0Jlv2idBvuMmO0tdawjqs60TFxfWRFUwQ5xPwL2CF0ONJlb/Izkn7MSlgf/TyuAwmcAUH0NraIOI1aI9gP0+D4e9LzynzFBqJ/LzOgMu9LVyXON+CRgIAEK1YmO4XWGVny5oAt7sU8gIWGuJD0tRQgzBvzgi7GVvN4xmaen6cfvbT+VsIdWfjFvPQBTmCFqcnQgPiy0APdWGKVvh65fFfcCego0KIZBaRYYrPXgOb4tdszPqIkYBTTQ4rEVcJrKbsCJi8RE+zIUWcIKTmMbIirl+esaBSTIvH+1a1GJA2ysKRAC751tYKXPAsyR4AEAAID1zsGeU3kGiDF68m01C0o7bL3eQjk8NqaQFFXRKoJIF6f/F99BzGNrYSY4EathAxRSPD5urwz+jwzYAczZn8TNJBsyuqhe1djCfp3Y9/jJ8bawPGsyFWZffKzCc9dWBM6Y1kLy+pvf/EabQHXVAFiGRvp0iccIhrELsTGZKsD98F70vsuussJ6YiLNGXi7FsV0zgwJPFV8bMzd23fb9PSsTDuej8yM3uoEu6FYjwWwspSAmPhn7Bdnj2cFA24MPafuw/jsV6/etLX1zYZbIXEhWSOGwOcCGvJVbKb4q+baCIaiz4RQ2NZ2qtjHx+3Dj99vf/5nnwtyfPThh+3evW/a//yf/0M1daYbvX7zpn39zdft2+++bW9evW7zszMWjWCL8VyYCkGlnHYW6OEwJJ98/6g9fvzQItXCfMbAIkiLXggABy0DzBqfnJ5to+NT6vqQgPLsFD7ubT6AlySAAtzSwfGVnNNo99ACkDaOnCsKZLTNxSYk3iXGS5ssNOqw0gAYjF/6fkMXjLMqc6XHHvqMzhTwZ9tM1kmOgI3OSMTOWnLiCSB+WD8CIsNRqQ+gxDi1gK3E5jwXigS2RLczGVnoXcn2m5pot+/elsXFngPgZYIFa0I+wDVubdP+EpFaGLjEWgAArOPc/KJMgVev37QnT773ud+9c8c9Z0uv4MhpW1uH+ZVKc+Vl2Hr0MmihrTYDdctkMEH/n3JM4fx8qttv3wU85/0AkPhDsYnCjTR/kk2EIGfnBKr4AvB++TK+GUCZ+2M9HClXwq4IPPfxidguAGfWdXpyWt9o3Ijw8eBgm5+jT/9QDaqwFYYEkVirMGH6lJmuqcYZAcjjPThvFA9ZP5gmlcNWwaCmBRWTm2uQWcfnk4fJdD9sc7PT7dbtW+c6PI4E5Mz3ohjXVMk7eRDPXmHP4UEZHbTg4suq+Cwb29a0+Cr8CfGBfqvax3uxgnMhsGBLZsZlM8UMZg1MoehzRcQQgxexUVg5tGQDZIT9WKyhYoURi4cZEB0b1sTYD8ZKjxkdEX73hx+cldI1L2TjcBhY+TL8QZASfJdzDpoQ2mecIQniYBufSD91hLhqfjcLEhRGhEZacxKTusBKwpNMp6e/xuaVs60gvVAthfbGJkJn2dzyRrnxSmLTuxThoqKdhEoYpCYHGkFXlgAAIABJREFUPArllSRV20P1OYaWAnW45rWemHBwH1Qq2XRFS7TKOED/RVoIqIoRlEXptuacIwSRPnrWgB7MGPwIRQg6STOOg0vlbj1zNQcGDZxJArhPxucdYbinJs91FzCgNd6L/pDziofV3ND7ceKiRweHbX09yR7Pmi/uv4RwSGo4qEEIz/WHQ4smqRftouXhgjFi8I2wCa0LlLNtYegj4c4iWoQI4MzUrOPn3m1stjZIBWK4LV9ZbT/60V9qiB49utd+/tN/aG9fP21Xl+bb0sKMifvbNRSHd9rYRPqdZicQFZw2yAN4WLl+Q1oxRhvHjcFlbA+JFiyAQal1HO7MDa5AkfUmUYTh4EEZT1CJLgFVQwIbnjXOh5/z2Z6LNmCPWQL5IysUBCRB75hbnFFLVnA0lPT1pN8O4IZlB1UfHWH02nCbmuTskP1HC8IZ813kg6CZBBHnCQUL8RWCSs6aiTiUHys56REtYKmqcgG5qicMUCbCOmG1zAlekYw50rJTtDDGOHX7l1SO773bgEe9dx+HGcHLMdHjGPIugIKOAi1Do9l7IPEESwBEakyEeO364vg5A6H3RjukgqGq6vneGEtWCEFKKgIk8I21YUoDzBTG6mQWOUEmf5Mg8no+jXvmvaVFa5iD6HrmuppyVSIx9hWYFmpaDlchrTN6fxnzlhnB2AD3mqJTjCqME3AN7DVLgMr7Y8xJItk7CYAyJoukGLvGXgvXsBnw8bug4NIScTJQfJ1xnX0MoBNgg1nk6a3lM7AzJL6K6Fj9z4i52N8ws1jX9OwfBYEfR58hbUQ8f+YA81nO4u6IOk4SZkIlCbx3fZU9KeA4tOaL6TDYMQIGgmLYDwRn2EoqHNgd1qWAT64jCXyEFHF86pVMThokco0Eyaw13+P8qf0AQAvy3E0X10IQxx/uibFDlZCxdrnfMEhkcPRAtdg7abEZ0f5inGH8CPSOIKYKcJ5WBiprVig2NlOx8Xqi+8L7VxsFAa3XfhymF7opJPb4F/0UgC8jQJk7TVInFbKzaXrV591b9CLGztWHy0djI+id5TnK8hCspsqeljQWBfFNzjqJPnaZ90F4NS0MO95PgYOKnBJooAvgeU0yTa8hr0v1IzTFEp6tirnJN+dLlkGUzsPao/XitB075vNMsArGCtca5lRo/wGtegtVZ8xVtYXfs0fceyr9iOy1xAE5I1UI4Pcug3v1jLXparp08cb+2Xwv15AKXMUwAQGqOsRo0fQH83qum7ViPWHPFHhh4uoZSLJtQHoUW00wLxPiktYB98bnyUTyfJPUxIZXQaUqaWgqkFij1bOJ/Yn+UxsAeOu2nPeYmcp4PHnc6Bv0qpSMlCWqwRHOBASocYF8j71H8E8LI2ubNYwf5CtgIlo8iV2ws8Qltht1wKQq/9pDJtpMjLaBIdiDEXZm//B6NC7eu3u365ccyoT5xS9+0e4/eNQmJ0edduA8a2POFKnYg9iF6FVEpwngjdGHahANDQkQPPv+6Xn/OraU5xHwHoXvg7a8uNw+++xzq3D3v7uvT9GvdcCH586+ZU+lKj/rmaLQgB0jFoFtEwZJ9JsUTeuaDoiFra+RAHLPGVfIF/HYxZjOLoDZIWsBTCdtwFSE5adCR2+TGTKR/tu//dv28Ucfuk4///nP2vKVK2pzARDzLKkW//pXvxCQv6mNPW2b6xsmBBQjYM7x3G6srgSs3FjTfzGhKD4GBiUCv8PtxfNX7eDwuM3OL7YXr9faN/e+jSgz8dHEeJu0r/3QfVaTqg5J2BS0zlQfPh/wholIiOdZxDhOvIo9sL3HceGAAAEESczqTHumuq6GBS01qra6Rknak2Wd9aSUJHxzY0MghzUHzGLP6/87+6XsGPaJWBmwA8YM986erQkm2CIKdCSttNKhu7Cyer1/HmJ7iDrHFj17+ry9evnK+yomr9N3sB1SzLF/ASf3Dw8VsAZgdirC5qYg2M0bN7xWtDy+/fae1H1jcjiCnbIPexgw6eZNhPQYVfmi61q88RwgDsk5296mlx1bA7MrLQ3cz62bN9uN66sy1BCXBbizJbaLuLL+8YNMz3qXGBEQ8hgNiiX9KPkQZ7LiN5gvsC/wXRT/ADbw4dXqzWQPwDkAPsZqGuN1plWmYgAk0jYU/STi0zqrYXiNtLdrmxbpcnZi7ys/5DXF1jG/6yVy9qYs0GIBTIy1aysr3i+terJXurDwuSaRGjh9JC9Ve6aqDQ+21RsrtrtiHxNzZ9oWppy4qIrp0f2AmThhQbj67gHiaEVXoL23DhMHwgThvr3Ht7SNUyA8cR/wffIA7J0FOcTDeludbOxeoHQTdn/ptY2OKHiO/5BBwnlZef/GWVHDebFo6M5uD4QjDFXIOG8SQxYqJwsCZYqkJhVgKDij0qjp+65gHqeI2EZRYDhwhVzxkHwYLG43lOmByWibVOU7RbjU93uyGnpWqk55AEGQsgDpNSlKRi2GfRMdZLDHx/eK6n8FBzn89BNG4Eq6fK9WVmUCqg9BRXqikkyZJPf+N6kh8/MGDlCUKsHn46CzK9zR+8cIvgjEQ2EOMoiBwkBy/fTXsFHSbz6jgeA5vKPydbCnA1DVn5ndGFevIWgTz4hKTzZCetNTtUf8C+raga0SFWyLtPZAO4q0CXKkanX6iynbQPYC1HTQrfSxZgqBbARpXcz+BdmiRwz2xLD93zhMql8kyd8/fd62tkk8AI/m2v/5n/+LAcjzZ4/ar3/507b25mm7cX25rVxj7FxEv6j6AarwgCc7kuvMYZJtq2CgswgF5rpZaxIiJxQw01saTHp4ykFw36CRKsX3wIv7fre+lqSs9yAKDHUKeZIH2hIC+NB3R9BL4sX7kQQkYU2yZTvHONRdxnoRVAKIgGzTDwfdGOST58MzTALPZ9EDLssCNVX2k2KTCUCnZxLQm5Tu4qgzm1qBuUvjSPgeewJjH9X+BMIgvlxr0R4V/bO6ABq/774igOL9uIbQkUJ1TZ9cKJKqhyMARX9gH59H4o1DYA3Y4wRSrBUVBBwI7ymTiL01kBGABAcX1X8osASGsQPnCSa9/j2ps8pv4kkQgPotyTDVldDA5+agZaOWmh7FAuxYAwIKa73YhLMuNGY/darhpURb4EOStSDXrgEiQmNTfd5xFNt9XopvBsDgekjGipoaWim9/Jn/WkwfVX/ZQzXLnnFsqopDSx0RQMo6ZKyiVamhtJ6g/F+TDQrsscdzeclnx9calHQAC6hq3bnixETq+7rwOu6vhOnOQa2pKSs1nG/2RNHpsZ2VgMduBByLva6e6IDK9V7sBWwEjpkAZx3hQoErxvsttevXV10/QKJC9AkgQu0jAI4iffUQ4mDVsOA5nuEgp6U7y9A4pI0lYkb8v8YGco8AaFxDCXSWGrWoOL5s5MJ2FM08iWDUvCvRDlLf2jasmSPAEuZbz2Vk5stX2msCMM49gSH2HdYA55RnFoCkAsKwJiJIFbCRQKQSeM+A6v6Mh9pxBODG2rpVUs6J4I5jzcKCQb0dsLlYJiQOGUMW4EV6IP7B9qcIDZ6qIkySc9IBvtwzFTF87YBjZ6mA7He6PcKW0QaqSlMB9rINeguhsYN9kTm4xZrDlpVKPskCv8P9FmjmOnXNBH+xU/0rfsAG4yvTepM9V2C+VOxSDwew7WKIVtt7OxC/k3ab2ET25+Uv7BHBUgSxZi6xEtLTSsAoE2h7R1taXwRlxUQpH4Q/OgdoxgIABOxPTCJ418WO+X7ZmrLjYVWEJVhMrwLaCL65zm3GzlGZHDhTDwCQkIAT+ys4NjuveKc95DANhgHUtgziORME7exXXvvFF194DfyMwBvhsmIAaYAdGZm/C4RTuV69m6KMx25XwUTWpOwMAIAxAQAqzQKS9LRPTljFnJmaTqvU2YD9yUzs4XoXlhC6nFQNPmN5kzhnYlHvh7VNZ8I4AnFBmQuHh9L9Hz167L7HJ4dJGQ2SiFye6Ls//OAjq2/37t1LVblrUaQ1I8/MFqHpCAGyVvx+MZU4zwpl9+k4JBq0cfH+6xvbKnSPjkFVr5GgpR2Rtav4jM/CVpeYL3sL0HVsJO1UgAFHh/v2cP/4R38uyE3PP8mfYqBUyycnnA7A/v3TV1+07c2Ntnrtqm0gjJgGKMe2U8082GfEM9oz4wJNtPHxlWrumayI1oa8/jYw3AaHx9r9R9+3r+99l4kFHQBWGwaAdpzxf9P6oBFE33a2bb/EHgEA8P7LjKakZa0LL1u9BbgylL4AAFjzElStM5bnEDo1+w8QoBjHJHskPAAgXBeMLEBwEsrFhSXBRkDg7c1t93YA0n4eT9Kux/2uvWMMNwBE7AL7k88jUaY4xPlCuBDaP2CvM+P3KDq98Kw4FWIrIsoBq8bP2XXsIfwp14qgncA/o2anZ9RvYDxttcDhlxDofPjogblC7GqTYYEfYa/fvXsnI/P2dtvTJ9+rzcFV4wfYA2vrb9ujR/fVeSjdmbI9rMcPP/3UdXz86KFMTnwPtoD2Fds4rDZHM4w1I+dBYwPggdjl1etXMnR5BkzyunPrTntw/3775pt7/h6sxrQBZKIGLFamD8DIA1yk2ESshm0gXtA+WfSMFhmJMiCOTOzepowvOjhKkawEnQtc5XM4z5wF9Yh6zFs98JwX2iVpieA1NUqSPAF7RYxGPBvAoKaaJNfDjyOYOTM/7TNP8SrT7YjREhslvopwO7lmplJxf7wfWwrgmHsAIMim7yOlnY4UAU5ZoX2yUNgpw4JPgIbl94sB4Pv2ljD1SxyJndY8/Bx7lVipimUDsysLZywYzg2jyQVjeNk5HLiMNwmqkwp7qH1xUCAiWRgSFvvap6FPY/DZ0P13TDBmRAMJiDWkXbWRgwb1BqNcFScOC4ehqHYYOzYCNy5dr3rwuqBRXZ8O9FxJOk41lYKIJHHQ+F6xFgg6I/IQ4CAoSmZ/s0E5vARroW6kTYB/hwaZUYNRbsUYR1wlo8mgQs0YiErzO4yABCgrhpUeKIIFaX2dksR6sjHZlKwvBw9kNgIxm258DgBf3EuothjmI5Us+byMEkwVpoQpSEoVElHMNMAIoAXJIgyAw0PGImUqA1+pEgdFQ1mSBKQmCyTp6+O9OgCAkjvsjlBrDoL6T09HJ4BK7jBoKDTQ1hYXrrgmMbYY2bH29Bn9PFShoM9Ot7/8i/9kEH//u6/bN3/6Q9vfXWtXl+fa0uJM29vbDsqbltEIyzD+qSvbW5noDA8ptZ32wj7GIZP8Y1jSUxZV31KVZf1x5EnWUIbNaMvXb9+cVz3Yw5wHDECc/ZAUHHuRSF6t5A1rdHgP9jk99Um+k9BzTnC0zk0dgOY62K5epZ9qSfbM2RlJJgBAzfUlIM6YSwPhXgmjcsR7FDjDc2NPgHTzWQGwSCJDQ2VfZW8l6OB++b5JXdfKqD41exphiOyHqkyiJLIp8BEQQCS+U2zZXKCRzHPFWRKI0VPFemF4i23De0A3ffeO8ZcZlclew6nyHAB27LN2rBWgARQ5EriL5CbVsiCsmUiR6iB7PzPFoNJTEaYKeORegvZWE0xiu8JMCgMnk0ySFGSUUSUzQb0TnPLzuhecBa/hXsdGJ3tPYSrU7I1i3QQAPeyaC0nMAD4IAqBz2lpEi4f95dDiAkjBXgFcYG2mJqdjN7vgWiG+BDZUEKQ3dlEXk95OW8aGEWBZ5bA1iGAEsdEwlOoe8Tx1jwUeFACAH/DZjY7Yrw9Lgc+IDco4MQ5iQISIfFVPspT4M/Qcdjpd8mIUDQEh14WeAEEZ+wq7hIL3tasrVuPoh60EUj2Istsq3IYN4RSLo06lpLVnKEKSXK/Jk9WEKPyWejhJA3ua4IPgitexj3imxbgS0BW4SmAevxLfws8Eyey7Z5oKQoGjbb2vL8k/zxeaJMl5AcawdaALcgZp09Ledt2Cc8ZXV48uAADxJGwcwWsBJ9KCob6enrSN9fX29vUbafqZ3LLgM0iLwYgzommVQfMgOh1jnZILKEPCmOkNJBQEJSSyx4f4P6rW9BrvyRKwp7BTEwFxFU5zSsSkFXt+jz3AWlVscFG5T7JymUXGPVXwzudHS4eRlmkZKXBSQLuzU6qyw94L0y600hollwaAattJMs3vcN+hfNLqdlHAqMT5coWr1NorweDzsUc864CkAdmL7aCuCSyGXgxhPxaAwPum4pfE4SI5RJCXWClJcTEGBNg7gJFWqwvh4QKKaBks+12BuwWUPp0D/Y6zAYShSCiaf0cAcKwtzLM3AlYe7h/K3GFtpP8fpM2HQP7WjZv6Ds7L73//e88IiQ3/J1An8NcOqmfT2vhIGIPsywKZGQWrDoljHFNNYx1gKRCEk+zIIqJCO0QxIVotKS7lb5gFVCHpNV702idlUwAYEbxiO6i6Z1pLWJQ1tYI1ERRCfG9mxnXmDAHSVKU/Pf+J6SopkfEySNKz5HtybpKEBKjjulKBjrgh90VQj49lDYhtIhiaGezoYRETWgRSbHO7PX/xuu3soKnAaOTEj1XgSswVca8CwKpAUXbIqVjdDnG2iSVpWcQ+kXCiL8DnYquLhQlgcnp23Pa2t9rJ0UGbhRlnC9FZW1iaO/eP2naEnmdTHS/tExI/4kAnVhxHoZz6M6TGx89etk0o7opaZzJQRJOHrPriu/TB9Icf7AsA2K7FlB7G2M30qSUUrRTVzEhMpyh0gd4a3ct5qpilzg02sjQsHD/qmPDBrnvVfCacRarW+BFiWUAJwBsSW0ZRE+PzM21UFRyGSOKG2to7xCWjd6U4ZW/TgVEB29Y8ZWTYYt3NWzddO2wWVe23r9FF4IyfaKMFUrtgHWA110rRImcCDexhRSzxtezbhcXFc9YdgALMMQEORPwo3LALT3j+U4IsmVKSSS8ALuxZAHZ84u3bNwUAHj687+z6MD7SOsp9U/3+yY9+3BYW5gWW37x86X2wRtgFChBcA/eLpgjrz1hfPhvwASCDUX3YQ57Re++9J4Dx5R+/bP/629/qE1k7K/UjmdhCYg9wiz/hnMFUgf3GWjvidy1Fi0y2GVPng4Q5doazGICHSV5h+r44Z/9UvMya8FkWK3uBg+RZf3V87NqsXLva89q0ZWPzWTvzxA5uSq3vibRxo374pB2fZeIZfsjJeYOMcEdwd6DrXiQHlRHmNJEk48TQAAAZvZtJIwLviu9HQyw6O7SVBYRPp1zyGkZmOopzoABXZfU7CJ52A+zKaC9o+hlMhZqf13ZTePI1CzeWz6p6U+h7UaioFkQsI/3/Rcv7d8h+r4BDKaGHiLEsLEyK9hmXQRDGBlWtkgDfubwXTlHa1n4cqcFXT6orAOCmfSBdrK+MYiWtRelg4ydI673CfSSNCf4glKFQbXhdVfRxhDIJOrW7FLFrhiSOI0Fv+veqwio40SvO3ozVcARMoApC/Z/s1TZ6mkPzs3feMXOhP2akVxIHnASbMuhWeu5KnRRElUAXJ8znZ9zDkU4WoRaozFHhDe1aIEDl/1C2K/knqLMF4PDYw7S1veu/eU3RGdmo9bxT4cW4IYTVx3ZIVaE9IxXkOpxUArmmmkHNte7s7be5Bcbs0BYw1RaXrtrbgvHc3tlwHUjyrl273na2D9qjR9+3D97/0Pv55usv2svnT9rx0W6bnhppY6NDot2V9NpLw/pDP5eil37KCjZLq8DqM0lvF+GgvaWqvxhdnncFg/U3zo9gmvt5+uK5SQp7SCS7i3cUlTVaA5kbakAxmDXhdSaJvR1EVBDHdEQiDuOCBLe12dnR9t7dm4oZgaOJ9kMX7nOjQ4E3WunBJMg2fZ3praQPMYl0hLXYr0VPlDorPThtKjFsFfQEOScoxAkgOiPd1FmpcQ78KQ0QEo4EpXx2QASCGxxNOX0Ssz0DkFGRaKs+fRJHzREGdOKzeC1VKd5PsSlH0oUBgMYDQYLpPCi3QVa19gRdDYsjCej5utvjhqoulXSSkt1eiWfiRQxnJVCsQwkBpYLsIZYSWMkM91uJTKqm2SvsAxwOPaVoMygS1R18CUXy2ppM4HX2/ldsHfedJIvgPGIwAoTYCKrJTEfo4xah7LI+rGsxAAx4qbJ1pgLBQLGgQkkf0bFWsAoDKGMj09dnuwVgQweB0L1gn5ZoUOw7Fbka1zokqFe9Y6wPX/YoI7jkiMHDjMaaSpIhOHx6GsVkqraOEmMPRWeEn3GuqFyW3Ubg8OqVawbqtKJU4B1lfxgVE1ImFUZkAgPtSQYCVBlzvmruMZ+HwyO5B3QmeILSzBcBAcEJtqr0IKpfnnPFVyqLqcwHFO17/jRjEllPgd65eSv++7sBzmN/miABQVNApFHbdWitAMzF+Ra7J1XzVHXZC1xzrpu2EkBLpkKsn1PBOReCEzXGcmPLKgX+ikCNtaz+58XFBSm/padQow3V+tjejbYI52+MMWYIb+4YUEJ/RqSTqSMJpKCuw5IJc5zkn/1N0mOFlj7dTn23776z+gQgWU+lnZMIWtXslfaq1LAHuK8AsLFVVfUPQBabXSw0xWRt/blICGAPJjG/0OwoMEEQoAsBGgh2FiPP2cSxekRKQ6AnhlyrFf5LPfmxCTUiOFajmEH6+GIrdfpssRnqM+vzy9fUhAHPc+9RJUap/eYZgNEk/TliwsYe/XNh8fF1cBS2CxXyw5NDE/up2YDYtMSpU9IG2lZNfKC9D/2l4+h1CN4MQzsNoMkZY99BQWYd+Xft7/INjPFFdJRz73x2hA2Pj9rUBO1gKSLw7Os5Y6cc3cUecHQaxZyI3YXBE/vsmSARX1hsd9HpoDrXwRSShecvn6uFk8o07JXMqC+gitdW5ZRgv67dhGMCtkx0LjzfMuniG4pJwFpx9i5aoxKkVxuI+kA9Hi4wizVADI77J8lFQZ9kwvHCVCEnpgQAnjx50V69ettGRsdNogvoqXg4a2s00f1aicmGeatwcaf2OnYasAdA24pk9rbsWZiHjK6cpWUMFfH9dnS4104O9kz+F+Zm2uICvd0zEd7dYVRj2IAkYsSw+G5stCD7KCDDcNvdQWsBG7bbTs8G2y76H0NJ/gsAIKGmLQ62J3vKdVOElOkBYUdYM9Q0pD+dpDJTl06MW8OQPVAMkiS0hPqqKBh7E1vNHqTQBQCg/UUw1Paik7a0vKw+RYH3vD6J33Sbm51vQ21Qu1exdxUMa346bOgwpDIBxOfeAUv8tertAM1oXsxMnxctFRzseczxYRJAkljWkoRO8bfTY3VhYDx4/8Rq4xNW/3lPYlP8DP4G+1iFR0Xz1PxhjDMJdZhfJZpLMRD2BWeQ34fNtnxlqe0f7KjtsLcPQBVwnLxCcG1iot1cpX1gUnr76xcvff6spzpCbcAqPSLXpTcG84vYCb9MjoP/Yu8ASMpUXlpqX335ZXvy+Hvb2Lj3igfTUjYi04BzyL85JzVmj3MQQAswKZOwaDlNIQB/GaCDZ8LZ5PmGqTUoOK6O1RFCodmX5jA978N/sUd55jL0Fri2ankA4KXdekBWYoqnAXFL8NzNyJkjvz2lWBewmfhKhk4fgWqh5VJxDfBJIBSNkj4mmCIy68d18PuOk+6FNV4H9b9GGRY5LW1kYUECpsi46Wc/QGVGkhfAqV/qYyOJLart05+vvH/z7LJDLOTRN1K1N5X3oEURiyqqJwsUw3lkUgKVgjaA3T3GUURV3RFck+kFsy8Cim6fjZgHt2elofqfkmDFGPPeUe5Pvxk/uyw2wWE0QHDMRhAhrjWOoOYFE8TRE5tAWxyoO1qqbAgYcXjso1D0Lv/Pw7roKaxGUpCuAkhCb4+QiCPuAAAwdlOZtQ4VyOqO0xD6GDEfTCqVKkUylsdkADXmzL81YO5VR4LIAlzK6bDehdqhbA+9PTNJAwDQC4MRtWJ/zl5g/eiJomp4qHozfZ5OTxDdiohGKf/HIB506uDUOSpd1HmSLJ4HBzZVn4x5Ao1mnenL2d07aDOzS216ZrktLa+22dklESmucXtnvb15/aq9f+dO++EPPvM5/93f/Z1B6cz0ZNvb3Wp7O5s6LcYBDg32Q9cTUwzm7PRM49uhMqdPjL1mdbeDUEXnrqp3VWdTfUmbSQWSrCnPtijKBFH3HzxQtVVkz5mrCVBI+thv9Gqxh3EyVHWcbdyDCtbfxKuDEFY3TqHcsicxkmPt2pXZdvXaouAZSWp65wMEBC3sQnkyVKAjoRQ+prFVPO4oCqnZ91QZNjWcBSIVag1Aw9krRXrWKsAfxgeENIlOKfATKNWILhxpjZHMSKSgy9mHCIydSAPWQIKIK3411gVDc5Y5X+ldj2hkKtUdUIAWNggCTjB2JrJO5bjAQM8hgpEdGMPp+Iw7uGVC0U7btZVrbXFp3sT18IhzGio+b09woSNREC1VbYIc3qvOFevu0ewVboOpXtH3Zz0RVHV6c1MGwMQ41LEx7z9qtfSqJaHH0NY41CQ9qfAQ53It7Ds0I7iWqJQn8OO9AUlYSww8600fZJgQnOEokiuE0L8KbOI5+TOC/a0IiRpUXrqnADuZBEGgAFOAIJnXcy5ynwGVWEudI44UhgPqzMyjPSThT8BTNNz0p0XvohIfq1sdrGHtk2xkRCCfx7XkMwelZjJdogS9uLUCd9N/Pd421qMhUcAYax4nH5aHCYgspMzp5eP5LJJ/QAACgcwVTzWnqMoAt/XcqzJbwUbOY9hj9TMF+WiBG+3JBkJRu7SghAYuiNZFpRTumRw3kSVILcFXqM28B/uAtRyfREk9sg9l/2ktYL3TEjbv/dUkFMV0qVAcRg2e9Wfdq9rP/2EbbFkFSkWUPVY+Fv/HWaWKgJIz4mL4SQAqR2EdEfxEFIutCSuIqR3Ognb/ZowtYFWSfc5xiekChMSGZbpC5s9Xkst6JqnNVAyec/kS/s3PquL+bi2jJ5Mo5hxWbzxBpoKGUIBresglm87rBQBoUejTOM4DOtsJkqjaS9tbDSs5d+JIH6HK9ypDw36RAAAgAElEQVSRDchgZ733Vy0H2v0uZox/yr2fWq2rz7wclFXboFVMhSZj69mU9btVFVf5HAGws7RdATSkdS8jd4dHh9vVlattZfVae/H6ZXv24pl94NgDVPoB/EOTx8b1MYz7CL9FVI8WQ+xWAVI7O/syOguQSRUrbQupWEUt//q1Va/hwaMHinFGNdttYPWXcyao0M4Us4IxB3CZKRSJlYqxqPhor2Di0xTP6wzUWn9sDZo+CO+yX7QnsBoO0vaGHeF76oMcH0vTJmFjD5PEYYMpQpQmVFhtF+zWiOFGvZ0WTde/g7f8m/nb+I3EaozIjOYDs98DJhCPAF4fS6XHr8OgWJxfkk3z6NHT9uDh9wp9VaxV7WxlY4xTO2OzBAgr7sB5AI5k3rgl4D5u+2LUF2AXrESuCVCCdty93e12TJI2eNoWZmfa0txsm5+bbiengHwUJdLCwDUBjta+ZowvCTJ98AAAZ6eD7e3btba+tt8mpkbb4Qmj2FMdr5Ybp8gMc34jWshzzbMM+26clo+RjKaD7UgeTyW3lPMBOLk3Kswkn0yeYL/TwlG2odYKwFIxWhmnOWcwMRV5OztrS1ciaMm9JZ7KmO8UME7b4V4SKWxjkrOw9CwiHiZWqZYvnklsaISxjReJsbtdgd4d2xRACiCp6P/jYxGwrTNOIs0oTCZhUEG2Lc8e+IBT9Z7cb2L6YiJeTEpQb2JsUiYjZ5O4lfMnYHCwbxyAL+SMwcrhWb95yxSp7cZ0rsQ/sF1nbAvSVQ8OmKzvbDLbPq2t/bCoxQH7pnIexVe7wB9gBsDF6o0bnmfWgVbft2/eWLWnkMHZxFYiTOl4OoXyTjxnsnV6kaHySyfc9EQZX8W9VY5SLV+cbXxx5a1VbNnropBW09kHS6j821yv7QIAMG6HQUDsPkohFsZWlPtNqrvwu1O9uv+Pb0hcyD0ztSIAQNhrtcfInbgv/mCvEQfFTuOjiG+o7GPD2Fuzc5kqR+4p26azdquwh5g5Z5BYofwI9+Eeg6nSr6/iFxkG5yMKAVb79BgYSV0wWgYnNuTOpx+cFeUoFbKuSNspTyS2tbjlfIuGE/G3vL6Ut3FQ+we79rmz+bhggmB/h6pmV1sPmg3tnUCdmccd4RpFRCFjADmELHT6LlOlc3E66lMtA3y/ejQutwqQILFwBQwIaPQelFQtSCqGztV2uY6iN5fidCXbSXwGfWhck2igVZE+HaCjs6kwZnSLvW4sdN8YUvZPg3jiJFOpj9PVuTv3MVoCVFC5Z9S/uYZKXEPPTdWVxD9jVRI0kg1LNyMr7gqyaS0BAc6YCe4XJHp7C+oRYESSOQOa3mohoCFTINSvqrYl6CNhIjDqqr1d2BEjxH3ASsBAcLgOj07b6PhsW1pabddW7raFxQjTgJbu7G60d29ft7HBISk4L188a7/85b+0nZ2NNjtNFZE9sWOQxdxi1Au4EJ2GbRoTosMDXX8gz+m09+4SKOV1VYkQGXb/hPLHOju6p9Pl52fnzitD/IzeOYzvs+fPnavMemDg+MJoEbRZkey971mzwc72SAWHPYYzLOE9DOzsDOwAENzDtjA/1a5eoccetkgyTyuvCJb064rw3pGV+aKv01LCvaZHPaO7WHup/hjY1697ch/FT56bFaU+Rq+cfRI9HMe0r08VOdU8giQBgPPrQlOANoALNFTnIJBwMeuWdSGo5vqDwhL8R3hTscCJjMdxZmlNkCBQ1pCGrcHeAiEt5o1IP/ICPQHDJvGzSrBEgU+PBSBn52cTJA9lNGmqwrAWSrcEg9zph72fz0pYr5wTaBgcXLKF5bQDMiaJMUijfWd00vWH8s14GgJXVHOLKgj6XkJshdgWPUunPTOt04+jSnUV4RwCDBIz1shKFIEOoFMHUlSBV62eBDdVdtB3nh2gFNeIDUVdmAQLJ8/PSCb5HIKTIO692tBtjE4EgEdbkDFycbqxv2E2IKqWRDdtGOlxC5DaRXg6cAXdrJwWZ/F8pF7f4wFzAn5EQZvrPDnvNa72rCSDI+3lC5SLmZcdppdJuDRkpiFkwgZ0TAAhqLg1joygiECB8xAbGk0TNhZgQXxRAoJKAHMeu/hWZ9dAM+b3y7cgosXaUsmoRLh6SY86GEBvNfsPUCu2H2X6XYNaXkvg41lDOEpxNpTGw+DYXN/0mVHR5E8C24sWltGu6M8Z49rZK9WewPXXXGOSsZoAU6B6pldAtT3OaMSt7V5RoArP/iaYBZymx5FKPIByqiIhJaH/clElsVrdwc8k0xd9k3w/IHnozZcTYvYT+0rWm2O8AjiZxJ0cGzCyx+u5pBrL2MUpK4vQolkvvo+9redY1aFMRkii5rnuFPQSGU4rY9pQwprpSWAXhczUm8Q5qT6FAg6QmC0UcIh7ylnIH/ovZTX20s1l5oOFC5gtPVDm7FC5TJCadeR3a4JInTX1lvhIfLeaMMMB94aH7admOg7J/+HJUVu5vuL70IPLmeG6Ba4Hh4yLWEN8K88liUa+Kt4rsKLssCyBfr5hm7z33vttZGRc8OjRo4fnwnGovXOv01MRJoM9xGe9ekM73Zo2DP+qPWSPcy4nSc4vWGcE4LCeSMQJxFNNjf/OCMAJ2QmsI1RrYlGnW5TgYW+hAMRPDBYAmhgP+8i/uReqsQX0lYCXQTKC2F3DB4Ppfu6AlpONzvVzOgqrFEJiXYTuGH28uDhvQYR9zcQS9JYePqKNgtaqCP+5Z9L3EPCYZ26rFskgyvGZ8lL7i2vAJePDIiyN1lHYgWXbeJYIQXJvMACuXFmy8j49OaagMljnIKJ7+zsWWrCB0ql7VZaNWFpZtPbRjgXN31hjaFQwIMATLDTGJVdrbQqFxBHEABGxzXUSqzlyT6bHsSOZieXw0YDMUN6poFvI6uNjYTogskg7LHEwTKbag9yvFV+YRb1ACQAgYA8b5STgDWuvpkUvymEf8IcmXIdHtgDYrtA1RHhPNSLIORxLm+lI5Qug5XMNpb1TYDjxGQeTe2cfAX44uWU9/dsUCmwf7SxnbNTWzpYxO8wXioSOC++xTdmKis0B+PhSk2lhTsCE8XzYf9hn7Dvu4c3r1+2rr77Sf+Jvbe25ttyuXrsi6LK1vd7evmUdEe9bFNQnOeeMYGvYX7aPYgcUAI9wK9fLPQdggf01YZLMGbWnXt0cWsCnbWGoggsACK0csnQZ0979hVNyFJ/FJsUnV4zBtbCO9bw5eyT8YRwi4N0LKcbAu2o/VLxWzKkAOWk/9fl28Jt9TptF4n/A+LGGn1aAdJq4AB9xoRWFceUZ2CrRdU0KlFV3rAu7VvzG5/HextF9ahvjvkvsk/wRcK5YadUqXOBzTYBh37KHeM4ycZgw1uU/E6tG+T/XF8RVhoj588Xkr7BoER+nKJyzid1LsfK4Ddz6+H0ZAJe/Lge/fJhqxJ1yV69LD22ofWxK35BZ3PsYCiqxCAEG8SPIq0oYhih08646P0TPXygN5aTtn+BwdpG8crqp9NErHpXPCiTSt5M+fa69gjaqaDzkmgxQIjEiJKLyfcRE71FTaEF0P4hOxPBCwarNm6Qr1wBY4NiSwygVk5BzgESLQF0U7EllQVpkrxyAgBIIn5wda6hCFY4DSG/joPQZAkMDeua+KgQRRW4OuoAAzAKMeQcA6P+7pCORzzVYieIz1Rz6izeYLck1D0ZQjHtM7xrUa9RKUexk1GEqm0GAD7uoUUT17LMSCEgQVMIYUW6n559kfLxdvXarLS6tKvDXBkbsyWK/nJwetKP9vfbs8eP2xOrBi3Z6Sk8RYlPDJv8EOSRUULwIliP8lD7ntE6Mt9GuKO1M594XTjUv7R5oLoTiB/VQJ9qrPaK3XS3YYLIrbsYQ7nvYQekw8DxHEtcElAlgS+QpAn+hzqmuuVdCdBEeg1pH5Z3nTXsMQZFaGVMTbWVlqc3NQv2MqEgFV+xZru88KOx0a5wADACek/Qjg/SzXn0+Ph+H5bzwrviO0WQPpjo7IarOyJ5UdFKBC3JfCu1xiATU7Fly76p8c00R/ArqjWMEfScAZ3+yd6A6RvDuJJoA0rbS6yQ1EyR0aCj000vnm7NAawQVATUz+oxrHIOAzWECskqeMdo8T9X8Z2bOFf5TTRgxCcS5YpNEz0dov4gQohVi+kk7Uh1Aorcg9R6ssoGF6hYIV5VxNz22b2bB/vwHDx46toezRs8q55R1s7LLeaUH2WQ1SroVsKlB0YNumz9OzrrQzYFOk/3m/kIUhsoCz6yP3OEsACqyR1mnm7dupcKhNgiiilSLQZwjcJTkEPXejEKqXv/SlajkJwy32Mga6VgVoVTLUhllLStwElx1XGrOR8RV+4x27RDOKbQ9r7uPYyMASGUxLK3qgS2BrwIWZJAxb/otTAUC6GhXcF9JuJJwonbMs3/3jl7bbdkN3ANrYMCohk2egYyYs2Nfw7MKWHwxS75AuHKqb98w8gh/N3fem0l/NUkVe7OCv/NKU6+M0w+JTaJvmeskOAKwglZZ9ldmiurMTE+JWjDrQnLz7NkzfQGgMOe+KjVW7PqacT4u0yGr8kE1A18bBh5sjQOfEc+B9awqZ1ViDg/SVkGwf3IM4IXCMJWbI6v/qdxGxbjOYgnSVQJcLJKquiUJyChcR492n1EJuWBeZ2+VFlEFg9hggvZqjfPY9YqGfeawBUZi3wDarMx2u67d73aev/lTBQVsevVfU11Km1V8RSX6PIuAE9jEMBsuEnyiid5O0MOn/z8Awtk2aQUw7EllgZhJ7vcdEVU+M36qeuEjAMceDbjsXFgD1CSjCYKpvjqql73MeLLDPVXCr12/1n742WfuI3r5Hz16JOhHUsY1sNcNqlH4pxLZwQ0TdxXSZz0zpXxeoC7rVhR72sdYNoBe9CbwaVQaqTD+/ve/045hBxFD5ncAcrZ3d9vtO3fbrdt3XJvn3z9rjx8/lsEggN7bLQhs8WPoFXCfsBaM6/poy/nFhfPeZM4HiUbZDv25/dCj9iYXYw3bp4ClAX+q3dwPry/QJ3HhmfGGVT4o6x3UihZDmJI8g8SrYXmoWTMGI3LS5AoAAFFh4mB6zm+s3vJMff/0RXv2/LW6RzAwOTsRUuRcZb9azFAPDP+b3vG0xQxIV6bFgrVZW3trq0G19XFd8TURxCMGBRBHCJeY6vatG211ZVktgO3N9ba59q4d7O94JtWl6ZOAAIuwrcRYYTVh79EsIRYeMLmBDQCNmx4Oxz92gbXSZiFuK4o+/hafSIxzcMhIY9YwEw3MGQ72fF4k10MjKW4R8zENCgAA2wQQZGGtT23g/gAIRjqrSGBae54Yj8ps5TWI4UbT6UwmGP7SkdhcP6MyKtZCWHttzfVmlN7MzJztUcQpVIxZ3xu3opFBUsZ7oYshTR3wpmvGABywt2CIbKxtGv/wPuqQdTBHxh5A+smhIM0MAtRosB0y6pkqfcZYxlYGYGF/ff75Z+3PfvTnJtqc3+/u3W+//7ffafvQtXn+7JnilUWrx7cR983OA7DA4DsUAAA4gumxuLDQJrw2WCKMw4TN1fnOZ7B4AirTSgbbwUkMji8c8v5KeJr9z/2w9ivXr+W8v35tDI/eAqKe+oc+ng4AQOH2k9M2Pzcvq5XCQwHxEQFMO6NMyR7HEvOGVZLWF9keVOx7kbWAsirqpDCYsxQmKrHhgiArd7m3s6/9Yj0WlxaMUYixLwMJ7Gn33qVR9DyTQ8Gm6KvJhutMIYu6xwEsiW/YexRSZUbAGGNsvdpITNtKAaeum3XFtlW7cdhxFMTY/yFjZFxlGABhGAx1u5giNfdska98Xm8HqPPjCHqAAr5/9c6NszL+fDNoR5JxFiFqwfsGoxVgFDrFHZHURhmT11JBx3Cg3JiqBh9CbBakBwXE0KToPw2SUjTnKGyzIKFhkaAlYC26QgUOoCKVmGPIeai2DHQkMpTubEAr5X1Od1UnCoWzV6K3GLihzpWrI/BWog0GdCRavVLI9dRa4FBcK2msEaYrAMCA2v70VOhxICRWkxME9iT/zH9Mj6OOwHFiA+ohiOZOBD32mfTZthWAcA8EQMxVNRrABfXWAqhfqtACbHBPVHkU5Blw7vPaWpS36etC1RljzefznNmUPJPMm5z0dwi4CRxF4HpQw0Gh74f35XOcQ+54O8SMhOrb9PSCo/3GJ2ba6elIG59gzNeqa7C1vdF2tzbb8ydP2oPvvm7t7LBNTFAlOm0T46jfn0gvypSBJkrnup4mUbUiPz7pup/CmqjxSCBhwxnhVSgwyYfINGrjp0HKTa47+s5a5sCnv07q08mxbI8jfkbPqX3RqYLaNmEQmvmegilDSZpZkxxoGBHZ0wr+DWVKBtV/HPL11ZV29co80Ew7PABZRbm+q/t2er7JVlfRlxY1EkVvDBHXLxPkgKouiqCpJp1T2fZ2u5hlEtDq/2UcT1XcuO/q8Y+2Bf2+QREzBpNK36mMjWKdKBzFyKJDzmpaCDh/BHt8f0qgZMJnBuh0sB8RSn7GekVsLcmDwbDz6FOt3ztgzBqzSsMi4XMRwWM/0qO8sRbUmLNQVMDqGeM9WHeM9/gktOxpqXX2Gg6cWQGo1iM0JtjHvLZsHQ4nlfa0hJStuNx+ExZOkhnuAYcFAPDm9Zv2+NETg2rVjycnHalTlOywAZL4sAal8sz5spPMoI/eL7QqhlXsx0EiouRrD0ji0p9LjyBKwXxxv/SUQ9/lsxhlwzUSRLCfBAu6oi6jZJwk0Y2R9HHHkEW4kvuEEZA+zqjX8jeOOYyvC9pjUeC4BloIBAA78i3qLniTCjZ/x5dkBi3vT8CqzcOpdmpx+usQ/4pzK8Cl9mgcLMI62U+cOQJVfseKhSyUvba8vNgW5ucUPOI6Mx2lj73pfYEEIcWmAbAGMMDepTUlwFIl0JWIwlAjcOT/BBC8juSo6H+AS5VQxk6d2rbBuqJqTsKPQnKq4rHPzhumCgn4dHqcXtLJADMlcPns2fP29Pun+gIqWYKcI0NdSfj0fMYwbXQCyN1/1x7lDAMoINbEXiqRTpP4Pt4W30yAihuJmj0sNABrGCmcEe4twl/YT0DkCNVhVwMAV2BbsUR9z8p/r0xw37RrFdB/OVhhvQvc5ner2s8alxilyf8lZo6JE5miAXwCRb/TtT7qGhS87EFcMekCAsWGh6LfKyl+eE82R5IAcQ54HmmtyVepvLN/iwGgTejPgOS//s1DU7un2vv62lc8U8Er98y143v4Oww22hHD+iMZpeWqYgAM5zHq8rQD7O+ldWpv1+r/6s1VZ8ETEnz33beCk8RonCPONuv98UcftWvLS+0Pv/9dgO5u16LFcdWzRXLO86p4x5F0o6OeOc4jwTPP7b//3/+9ffqDT9zHG5tr7auvvmx//OMfrOJVj3G1LHzygx+0u++9Z0zx7df32sMHj6SraxcEXBD3pDp7iJJh4iKqz9jHkdhBkjq1Bw4O2pPHT4xReB1nkOcE6wZ7hvhbqrSA8SQxtFhE1BLwLjFonreV/w5O8YxhJ3DfFHYKPKrZ3gV2lT6Pe3w8E7DwOQAA9Ofzu5zb27fuqK0BAPCnr79ta2sUdJhONOTM8AhQJi+xIuwYbDKXCOVim4gv7t653eZmphVq+/7JI2PIjLqdOhctjZjsQJuZm5MVwvMYaKft/fdut+nJ8ba1sSYDgNDx5JCEkFG0GcOKv2UN+X/imtiGsCNo3dx1ik9EQRm/G65pCVoH9LtgkLKO2NfVFYQkN9rW9qas1fiQaPVwz7ZmLSzIDFGh/vhE+j8sn2qzKIYTyTifw88ACjhXJUzKhk/bRNdMcnoH7U/EM2dtfW3N1/JcYZvZ7qSmEWfp2LXAxwLa4p9HR/J7jDrEuGDL4ysOzS9g/qk+D2BucbO3Rp0Rxx+0g70ISxIPEQOxt6utxokYg82zeuPmTe+dqVPf3b8v4MCeVL+hJjiNj7Uf/+TH7f/6L39tTPrs6dP2q1/8qn391Z+0EST0a+/eeX8FUkW4ergNjw61mVmq7AhX45fSrw/AQsxrLNA1q9QbGBzQZ5DfFcMwMW3iNuOjXihV2Ht/3zGFPN8UD6MbAnAHkENhKPEPOSEaI+vaDnwP11Gs8qqeAwyw/hHUu4gvLoNzntUB2jBSXDpnifdnr7/rRU2KtSloxL/a/gtL8ZC9TtGally01CJwX37LiXQ9RuE84CvYByTwnJET563C4ov+URV8E89EsJr95XXQiuTY+TBmKXTJ2O7MEe5nfnFeuyWIYLtKBI+5jiqYKVXVRRCrrZR7T76e9lqFJQVc8NkXLMz41t6uhwVfWL16VmhHLSIbjjdJZT3VMQAANiTf543rd+KQMQMRuMMBkORILbVv+cwEjeDbETYj6V+i/z0UMxKuHAyR3o62ssqhv16M59NhI3hmBSX0SbYh1wn9pxx+5pKPt5evXvfkPPRarr82Sap+VN9Dty7rGyXf9AQWVRyDwvd4aKxFVU25/gpUKzCoMUehF8YQqcja6c0YQ4T7CFZRwB0dRwWHVq4YTh461SSMXnpHSMTTn1QoqDQn+mbGxwQBSJbVNlBYJRWkKKOHxg9SxaEz+Tg6bW/epK/Le7SHBCmUVMgvWAAAPugLJOlVnOJSq0DQdTY1s7cT1Ku03tFgkOv5+eW2sHhVutvx6aBifzdv3PLeHzy83969ft1ODvbhGpn87+9vtKPDnbbMqB8MBjPCt/elOIlo9pF+SShGQivyMIT6qzovInf+iRAMleqAEqFEO2qF9oGuks/aXVSqsp9E27sICz4Yw87fVakUYeOQIaBoRTSfoZNpVGyjiF3zkKn8Y3ANGocHpKqvrq606emxtrP1th0e7J73dde54n1R+pQ94EgSkr8xRWNq/4kI4pS3aXUJ0yDPLOwY0FuqhnEkXXFatDKBTwx7Kg41EoyzkyQt7wHqbF83c3D5jC6OpgCbtOOIBuJ0irEhvXIY9fUgrNCJMy0kYngVZDn3HNXVw4zvoUoPCksvq8r8PIPDiOlwfTBhSGDevH6rHXJETa8uAQAhruaIoXYmiFCipDwHjPv4xJiihUXBxtFxLTVj3cRP4C8ibHxVP1oldSnWJGikgoADYc7v+trGuW4Iz4WAJz3Y7zQt9QxiM5JoGlSfhSLMM+C8snYAAIwfkqLdgVCeh8nANBTAOAj7u+2jv+gBLGYGH4pTIjjnNSSSrCV7PzkO5z2oNu/Fe2OzuWarAXu7BkQGpNrKCLcWcJZKKhTiCzYWz4S+dr4UwuzCeaD0iuyNJXHg93CgPKec6YC9Iu2d0laV0susMNu8BjKGj6oUa8taJjGDwo9g6IQggJWxPg2FvYTtppfOEaFd5yXMgB3P7Z27d7W1gGlpoUlQxB+S6/Tgod6dNcX+EsBhFwRaOw2ctaz9AYWS16KSfHhEX26eFbYSTQD6LuNr988nFkwipMs84m5XQoV87T4IqBJbwNnQRzeujyrdgf2AxSJKMor+BYlTklfOYIQTM3e+qK22tzlWLN/DpuBMBtqQvgKhKyp+0CUBkPXXXewu9zNo9bkCvDo7ZVfdtwgGEjhBTb5UoTfR7YARgU8FR1VNj13LKEDHr9KW1qv0bBbw6ErgrNCfA3R5Lry/tN4OIBf4Vr9TbBDOIFWiStpV0e/XxvUFYAho4O/SVoSvQJvg0gQC1tp6cFedTuU+1GBsJ/uKqr9V/EtshgIcC8AzACTJQdiUHnrpm/spqJwHcPg5gPgjx0LaQwro3PtxSXwATtGAyBkP25LJP1evLrX/+l/+uq1eu9a++vILxQHxl/T5hjEW5WyUtblWWWJe04mtcOxr1g7KMbTVn/zkx+1v/9vftqUri1Jpt3e22j/+4z+0f/mXn3fAJO1MgEg3b96SrUT8dv/efeeVK5QMLR16K9RyGCZM0DlICygAgAUnqtpzMyY7+A6mbwBuYnPxdZmdHYCPewYAQJFdcBvAntFYw2lls+TTweg6N1xs7Q1AhitLy8Y17sP9TJTAbwJQVPW/2gM5t7RfAvSrur+XkcNUOFlPGUxrm+3+g8cC48yZV8xMwbG0MNrtxvlUjxYWSOK2ahW6dmXZos+7N7RCvbPoxnoj+MlZrESYfvo7d++0xSvL7cGD7xSAY9IQYoAHu9tteXGhzSD0t8VYQph6+300Ivaf9kUYCtuObgPwlA16eKSOA3F1ergzOav2cUDAXC8/s1BwdOSY6tXr1217gh0iEAiTE1HCkwAbJIEpcnTQ2P7pQ2MKvng+AW0DruLHFIfs+hX4Auwx61cAgL/YmZmAqxQdw2hOLMteAWSXsQprwio3YqRTEQ/kMyanvacvvvrK361JK/ibStDYG/hKQDguwEIR45AFsmgnAXjddz3ZMxXPA/Rxv4vLS9F3YbLL5mZ7u/ZOm1Vt0haQvN7J9ukPP22fff5Ze7f2rv3m1791zB7dkxMTaa8AkCwWG/dVRbuBodYmp4jpycGYrjEXliSxh4yYiMaltz5AKwDM9taWe6rYkjItOisqbTQRfCY2fP7iefKa3v5lDDo+oZhnja7kPngPaPCsBwBYAIPkGQXCydpRL+kij6qzydlDzFt2ji2zGU1MPGVM0oFamQtOqIFtkUk1idMZbc99HDjVIgk/eWTasjPlQ5erT5B6T/7QmUM4mbUOYNSkNM43NrESce698jXON3uE/cVCCrTizxqFvGGBQ0Wld3acwhCtn4is19kHPD3XAehaUayRmlK9DUY/07U8tGu9ZSnd0xcs//q313Hjw7tOASjnXZTOCA5EhIlDTKDHL7CIJgZdebJmqkOhoIoH7Zpkh6QwixjRrTMRjVRqqWagPJ1gMlUHjEsCkYAARdHg5zUTkhtR6AUqYQchpKb1ngfug8Nas0Hfrq1lERUtS+9mkOt8VesBlV4cm6ADoxX6xua9oLUETaRKmV78PJgLWl4eVl5j72wjIMpr+JKy65gPKrTpESOgnoCWRN0AACAASURBVJgaa3OLMxotrkXAwJ7Mw1TCivp9CdkpJJpKihQ+kjkBDMDiJL+CLL1CDDBCgBDxp1FpnYhoUT3riMH5BAQSLT7bZEQjTkAVJkR9cUAFNZwvnQo5QQqADs+/qCwACzOz8218IuNueG7Q/qguPH/2vD1+9Lid0KNGb+ooRmGvvX37vO1ur7eFubk2NzOX9oOtUJh5f/YUAJO0F4Agry97V2r26IhBREZp0iuYBIa14POLdm6lX1ZIemJMThTSuDgoVAcIeDBYu+z5DjgVXVVGAf2EUKrTtpnKXFdmL7E9KJszs1Ou0fT0hABAvge6DGU64xwNDFUSzT5TCG5zw/dl/BH3zv3VTPQKPgwcO505e4i58alccL44azig+mIP2gcqDZ+JEqHMluaGYjz04faWCalZJmyohGccW1gNMG9I6BBs3NdRiJrat07fGOyIAZ8fe47kIdXvatVIK8nhMT2Ae45/WVica1MzGfdUPWRV2bEFh0kYm1uqyuIA6C+FXupZHAZIZK+kBYMEcH5hri0tJzCCnkrrTRLwQwPUCqRZ66oMAgAUu4L9UpXI6meupJDX0D8HAPDi+QuV+xlZVcHP0sKiRrc0IEqwis9JG0lQdFgqKh9zrkok7eDQvY/dwgsRjBXwSgvF/OKiz4I5v1VBF5AguVa3IQ5L7RMqJAcHggoAAEWxxkpZpWacaFd/5tkQFBBchzK/k57bo2gkpJKbwDpnLu05ZVMJJDOmMzaev2Xr9KS1Rm56dg45d6NtaXHB86OgpQKS6e0XdB5P9SVU3LSJsadGOzOCCkI9H6eDULWYQkwIvYweZB7s9wQqvYvadEBHwB2BBM72sZRPBIy474cPH/VgYUQ7DGgQ4ajQ+TxTPrMzWRuOxuyaBkm84xvYr6wNwAJ+EcCUvUgiiT3AVgFqwQIheeB8q6I/SPUoYHOBwiW2FDCJvu+sC8AxVR+ujWehMJDJz7FAeTQHwgwAXOGaOetZ3wlZVAED6VnsatUEsGewZ4bbxgYq1FtSGqE7Hhzm7Kt/Y3AGDT1sgovqX+jqFdDxHFk3zPLmVqifBiHYzS54SzBfIqvlYzgrAEp1DlNRKdHI9GRzn2kxhD11oUdUz4Hv+z5d84cg+1znRApw1zLAa/e2CJkRjvCM2GEKHrHtMip6ISGDjnoPd6+sKHDXmV/V+19ABHY4eyOgV4EJ56yBLk4sNVQAgclKYVKm+HBgISFtbAn+xsYzgx6hWhN0w8pe0LBP/cAWiatXr6imzjVsbm+5B//Tf/yPbZK9aI/6de3Jz376M9eKz+VvwDD+9lmPhMG1cv26P8f2ELc9efJYIas/+9GfCQAwiYDE9A9f/KHdu/fNua5G7jntlc64Pjlrb169FtAFtOCeeF4IgVL5f/XiVXuDYj77GgE6GZtRLYc2bQK2w2hkQPVFZ49zXdgcGFRcOwCAituAu4ws1iZSOIh4KatV8RzvXYAW9wmlGnsIwwqBQ8fPcjb7KGtsA34InzE9OyNjjdiOqrbidgNNQJL9z56jJfWs4UsBtGALhN1GDHOk/TjusWBGhFFEkXl/FhYEyRTVc8YI81xhtlHZZ3/Q+gTgQzsHNHbO5Mrqdf3qy1fPFQ4dHh5oByjlM78cZilAOaDs2ISCbVQyd3dDicbnxF/MCgAQA9oSsr3jXHKqmgAqVFYTDyRWSktWkibuGfvEGnJt7F8AEmw0fgRAgLY/kv8rV69on0v1ncqxQGEHVi/sfOJkeu5prTgjIdXvM5KPinAYCXW+CliTGdRHLqaHPIUQ3isA92GmCKBzNR7Ff3rF5+cWjJWfPH16DgzlvIY1UoLGaoF5fxE2Jg7CxzI1wVZkqsXHsR3alB6X8pzMd5j+AwW/CxTGTgSEruo4sRigDhoADx4+bF9+8ScBT/IAfAL3wCGpZDjVf0DujAelCELrLfEWDEnYcawFexhbyj2TzJP4W7TVf+8LIurvuW9B1bABWbcSNmRP2ILRC8JplxpIixPaEkMXCTqvYd3YZ7ZxXGLfVIsRr6GFFD9YBd1qi0tLAmc6cVMxpQISdZZpr7IDXkfJP3F1wFw0o1I4Y+xtEvyMIMVnqq2h+4rOBS1WjNckjwqIyHjjCNfzICnUFPjA7isWAGtXrT2cbwuS6r0xoYjcFwZsYlfuKXZ3Sm0T7jUxVqa30H7Ieu338fFh8PFpoZcXe6yKObR1qh8Gm6/7sPKJtQ6ejY///DM1AKTJdUpwZhLmjYv2TrWCXygKsAGUNPWoSWPwUN0+RzUYA9MRXXuU7GPJuDmToamImkmrcKwdLIEcnqJ6YRz5WdFzeZcc2DPRDdGWLuiWilT12AQEAJFLoIb6bfogK1jlXkT/BwYM0tN3HdSORY9gB2M+UgnjQbNOVb3k/qXidQGWEk5JUMMGylQCHkQEhOgDDIVvgBExY8PODJ1bYvxDRlx43z1Qo6JkEtaVpK36m5iX6FaCbERQ6KXSiAAkMA6mBwDcmw+7U4+5JxBJZoJj1Lg/nKHjnKqnrbMfDIIOue/QEguBrUSJ5+gcaYyxeyAAwHl1BuBgfLKNQgdH/G52tv2Hzz939MoXX3zZXj5/qdro7NR0a2eMJXzTXr542jbX3woOLS0si/5LSZVlgIAcwVySEd7UPrOziHaEcolhzbO339Q9F0oYz4rfU6Xb+CjUGA6fffKdlinLRIRuyCCQPQUIxNiiVMqDNpKccf9pmUjTVILDBN0JYiOShjL90tJCerDQfDig1xgHMtRGCZ5VkYWxkF5YHCFJKRVt7jlCbRHHc/17NYTrBHTAiZNsVFWJe83YzWHBEvZ0sTcUb4MF0PsYWTsccwF+1RNZDhTwhGtKRTjOt5LYov+DyG5tgBIPiKhL/d/D2J7K4Bg4C4iUfvYALla/T+nb23MW8LWVq212blpKo3u42w6eF8+HtgJHju3stGdPn+tQCfqoRqXiCBUsIpvsEfYio9cAAdoAavpJSvg5yDGfXfT+AjUB/8qB8p7Vm5Wz3scydYfMnke8ZmhwVIo2IAjzoyM4OmJQVayMTEEJ6pweuzCfTGwVjEo1hX0rgCZdOfqLp6zhTsAXfn8RBz0/L0UQ8a2qqHO9BHu8V51BHYDTVFJhx6tRwSCg4305D8wJvhhfd2oAcO3a1YgckaiRTnTqny6xhMp6EkLSCWLNZ9IG4sz6rs0gar6/L3OFPayNcf0Jko9lLxH8cW4BehTaod2n0/WKiVL7jYoSAZXAJKPpztvUsI3MLJ5ND+4xlG/OSuilBEKuiQDGmJ9t0DAybHDPNSJOito0IMr9+w/aixcvUx3sPX7nQlBdI6DGUlI24NymBeCCnl22u5ILJ3z05F4q9njG3QVMz8hCgEsYIbJvVEcuYTZU3+N7CrSiZxr/R5vBu7ckSSMKQkXMi3FVmcxTwUiBdtxPgS3sV0WkenXEa0G8i7aeYSpK0E9P2quXr+1X5lyTkOA3CwAIdTv71ir6OXPiQpyLAJXEjH20sZ7RTueAZAO0CfPknGbeWRTaaxLfXr2vAKYqgZmowkSW3HMBEtXewd/VQkcFCNvDNeLT03+f4oHgvXs7yb50UdX4cw9V/Sr2RokaC15wbvvNJGYM0MSzLV9ShYD8v8ZJBkgNUBdGAH9StQpAxbpybvi9gK8ntoHV+8ZmDFndInnw7HdNEXyuVb2zs3b1ynK7dfNG++STTwRNv/7mT+3rb75un376SfvwvfeszmKj/vSnP7Uvv/jCNbuyTEJ2ZDL561//uj1//lJ6O/YDcUGuWa2ZrrnAa5lCdEq71TRgNf5xp0+HWkjlnDaV3t7JGrPHd7cTdxF4w5SB1cXCv375RhbUzvae1X8KQ8W4cz1NxA8EvfAtBM23b99xTWEtQDGWgqyyOto8+7JXHLM2ST8449+Y/V56GMSaaUvieXO2uBb2kDHvbmbdp0f4Qi9mbzv2vOI8e4OPqHwfGOPCRpqbndG+PX2GzhEuBpCW5wira9xEkaRe8VriFjUFsFcUBIhbMkGGlgR2KlMGKPvi0yJEedpu3ryhmDL3gAAcexC/SksRzCOAN8biAlDAIKDwwrnh/ujPBsxm7Oe7d+smrNWKxbkCBEAo2GeoOG+qzMR+6k/0s5XK88U4RpM0esBnZsLQ2qevfUhxRPwyDAm+D92evmfe3+k6xFRn8ZHYN9tsOnPQAowtP+kLHyD2Y7V6Es2eDwsutGfPVp/mlbbNDoj2s51Z7NH1SotNADbeb35hUSFAxH0pdNU8+Yrt+B2eK/u1dHkCAJ4IAPCsGbfKBA7HNQ90YLiLXdpWOg6zIhpS56Bj1yTj/WsyStl+gCZiSvw2MQDsI665bCKfA5jD3mUPp/K849nENx4ehYVB/kEMQ0zglAamedGmNzamLgB2LflagHR8erH/ZGLhX3qLM/kTFXHsVQlkphA2EA1p2LP6lRQSeU/2swyALpjKv/ELrAlxDK8hxosezYXAHc8zTJM+kaf7igCi6D+NGWvVOGcS9WrL0J93AJlkHuZQ7yC7GAeMPpsgBzpuFG1HbYPD/8nuGB1Tx4SYzIKIPjfXVPsnbGT68yPYG++SP9rkztJOgTF2XzC/nbYrV5ZtX8IvKd48NeNavX7zNrlQF86OHT21AJHiZNgT7AVbV7oYoIWknjOGkRmRcc6Y1/LRn/1QBkCqLBE1yciuVK8r8ayNVsEZC4QjXJiH2kSgR5WKhBCHll7n9OMFOapeB/UAHMlVc7lD9ecPByTqhkHILtoAOkWlo4vqEhyGFpjKbRzrBUUoh7icYHqILhR+K2ARMICBsAMFKkhRsQzS33imwQO5iRp+kMVCIxNU5gBW4IoxFwAwuex9iQZ/oHxsWpIv+ptH2+T0eBufGrNXOcEeASfrkGpNiSthAAtlTX926D48E0RQeJ0CXI3r3ZVuqgAEjAbAi047CgBwooEvAGB2DkORKolVvj7CLVSd07a3izJ8FJgLqcsBDp2UNeSaRkdDe+MrlPso73KYMBZUIP7iL35i9fnLP37Z1t5ttIX5BatwODRG/m1tromEowQ9NoJgXSg8vO/4eKhL1UuN30NxHoSZtSZwNlCrkYgYhN67J3WQAwpa3fdCnm8QuDJMl/cRb+Z8dZA5JlU4UjF9NXwuqL19cp0RwmY3QFMjIYmmVb2RIdVWr1xZ9JnvHQBo7DuaB0eMUiigD3u6KmMYQT4n/f/V3pADn4PeVYn71ADBpS68FgEsxp4siQzzTFmjCooVEGRMlnofjI5Mb2nWKFVFQb9e/XI+KW0dAkvEXQHlikbt6BTaAzY3fQ/71m2NgPrW2t4OomMkCQEOUsnuSSX099PTdvvu7XZ15YrMCNsBdOh9nE2nhLJHpYaeDZhkEjhi6Ajoir5JwEnix/3zHOYXZgU3HLsoNROblpYl93NPotw/9Lrt7HWF2VTYBAp6Usd9Fq2U94GlgJPf2z2U/k+gQEJVlDBsHgEo1yR7Yzg0w7xfQDxFvjpoxlmpBKDGk6a/OCPlqmoJNXFyejozcnd37RtMoJM2D55LrUdVqYvZEip2F2k8hKK6pyAkVXt+B8Akgl0RzQt4GGpq2b7s8T5CBir0EK0+8/58Y309tqJrUfCe0etIEJ6qQOb0ssd4L0SKZJggzrUXICqIfRSc+VkCpEFfg91gL9F6YqIsyBGBrJVrV9r8/Kwjr9AYwR/xrKDyVssPiStAAjadz0BDAZuzuLTcPv74Y8dm3fv2W0UdCUjLJyloVVVrKq/072M3ZbVlakIxI+o5E/zwGXxB052h4tJH4UZZPkKfilSO9rFezIS2InIm2wW/YBvXflrPMhMd9e0+coxWhJ5Qsx8DXgM65wwU+s+1haFW1WTGOM62/V2CgRqjG0BVXzpMRT1BLIkYyT9/oCXL5OEZxdIlTjgX9ouf5LlldGMCJGwRIA1tKyQGCdiwFzlXRVstkLWCGcVlOwjO79TeDhB6MaWCYJb3I8gJxTgjONGdKCZj6f1gywHs8JtUbyow5OyYQMDQ6aKWpddQgEX66ImPUrVzTLLnmVgg967fUHcgVTW+F2Cvs+cIMHs12/fosVZ8buxvAQLVdsAZ5TPOe1R7IsP105e9vrVpUSTCcZlAEBX1GYExwLbPPvth+8EPf9i+e/Bd+93v/s1z8cHduwLxrCdUeRIwKqsk+vruo6P293//9+3rr79rs7NhZ/HHpk9iFUUhB9rbtTdqD0zMTGjLGZcHyAqAARhNCxL90gBnFUOyj1AgV5BvbKx98uknntNv731n0sWIM4oA7FFsYiZFhSJuikzi3fc7oCZ7COCOa4bFJEixi4+OD9/ZpZ2OxGfKap4aHp3RwXNIbJdYoex+VWH5OWsYADksBPYu49IAQlyPXgDI1JkmLZ/4uMQpnz19IQgxOIhI8pn/BkCmmEAyjK2Nj0r/PxEecRRxmGNw1SogriY4PDF+UEvr9NjEAYFA2hQ4ZxO9ZRA7sa093BRsPzGWRWdpzEILn03yj+3Y3kZsekf2mcyErn7OHnYCiezQ6ARpV/p1UpVEt4rvBYxHt4mW1cTt/C7rCgBAnk4iCgAgSD83a189hYfSoCKhJE6lwKP+SAfmjX8uTchgPcY6Zbs0PRx73Qt1iYXCMvJ5qtsThmSBblTgE/8kfvPZy8YbaJOAHnuHMmbRymIf83ziuwLgYRNlXTmmc1h/EB+YtrCDfdpFA74bY3V2gmsFaOv42iRpsahB2VPQjJgln1UMIHynBajhYSvuCuL1nnyFL2EY+OzC0CX+wEbTEklehgggTBOYqPgd9k8m58x3JvW+vg22CTaA55O4k/brwR7TkPxmHDztNMQigEyIvssMsnc9r8EHcv8weIrJUMVXAXBziEwlCcuuT2WjzRvmahc7FVDvTI0CPNQ56ABCfh7w3ORXRnoKCtUvXzES4pWsb41ajvYN2lrR+4otwKcB5mLP+f5Ym5unvWm2ra1vtMffP5GFM41INWAFDJSudSTLgzGWB2k5QAvEWn0vEnKsXXuB82hh2PIxMuTIUNrlSnxV4d/TM/M1wAzYQOapnSnP75TfqiKFsXK/j/NChTfVx9rryzvY+eF/+GHXAEgSkt7eotBczM6U7uWs76D8PgQVDkEbEMuhYrTtxoJqi9FzpEKvcGQm80WvU5Kk0KiLEkuAr/Acc5Tpu+7jN6zCYA47OGFlfi+0FAyY9ChVkxNEq9ZIoubIutDz+d30J8V48cCjpp5gn/fC2OjQhzPX3oplF/6rhLEOpvSJjtqXwwgFO9T0ekhsAHo8pKiPwEIYl/rNGLjBwbM2PjMhnY09UoKLKkOrwpxgoJST+WwebKixp3HAjiPKfbFKgBkCFjICUpsgKKhKIdeFod9YZ3YmI7DmBAAK6KnZ6o4cQwV2h96T7fMxPBXI83rpqSqbowhL0p+NbjVqrFPfoA+dHqsS/NGHH/heTx49aQNnWWcSYA4S8RQOFpQbFHNnC2Q9QEpoNfTnpFrC9xwrh0I1bBDHvkCbi+EuBgDGvZL/2tO8vmjaCVRjiCu51kiArkHP3Wde5479yvT/FAhSoomOr+z9UzngXYDQ3pv0+lPBpyVmfn5GdfqDIw4xQkqh/hHYY6i4n5ow4exkKbFTbXOL4DvjySroDMgy4iGGupQzmbUhuGZvUOlB7A6Fet6/guxQ5FnvILRWbQSQhjQQtgN0OjNBmQG8itkxqDInzkcfwrqgbeZIpL72vojryETaAM4G3UPx3QGOsBP0sFGtmJicah9++EGbmZuWFu7cedoYRqkwbWXigFVsGEcTbXpy2rUCWS/QL/YIVDozc4OqMu95TLSb4Irv0YphANX7o7Vho2lF8KzjzHvQW88z/ccD0hhxbnwG6yWISTIF0+EogjUAf9DWMLo4YhxjjdEru8G54vPdl1wz4zR5Dla1w1KpGbIAN9gkxTvpV4NOuQgdc8yeu9HxjBUqG+fzGRw04KoERJCu6xpQxeE9iwXD7wJSsL9wmuwZetCTLKYykLGb2NALn+D57gwSkgySUnvs19f9XNbQAHl8vAvQJKCukXzYdvZLVTpZD649a5JACd9SFZfs88G2ubEtak9iSp+mEzgQT+zq2Nevr9hixQQRzg17nZ7XO3duy5zAvnK/aAFU24Xikzu7tia9/8EHJiIPHjxoz5+96Kw4znKCWn2H/UUBOe317KrgAkbYMkGunOlK/jnHV64uW5kAoN3c3DDYZw9FAT46MLbv9JG5CEiRzFRrAXY5LTfY1bQLUFmgBQlnpT1uAWnDYIrQlssJqwugk1FcE9HsAEQzKT3JhA6+8L+ctUwK4HriB9EC0BfspooqO4p77eKrpSMhIN51bNgf6YmM9gn/B8yoCSTed+/Vjpp0Jp8EWK44A5ZXqLR1X3VGFD3tVT81DiYiAOjz6fuWsWKoZUfQLO0U/A7XzTPivJsMeObpAe5BkclNB/bt00xcwT4DaKge0YoUbTHsFS++J5je74HrLkDIc9UrV8WuVDiyxxIF1miP/V5nHg1CzSZ5IuiGORWRSgG//ry296ggn5mo+DoFNyMkjF+lPeYHP/i0ffTxR/qzL7/6sr14/kxBYvYtn6kS+8JixqZNTmoXUCT/7b/+xmoj9qHG1LJH9Pv0p5+dtMOTQ2nGo+MjbfnaFYVYi1LMdcH6e/3qtaM+iVeIG/Rzk6n24e9u3brtfT59+szWMZLA7c0dFf5JpPgddE1m+she1hZgCQozNoJrwr7+5Cc/aZ999pl7/Je/+lV79oLKO3onVOdzjvg3v0PCXMlg1vRCgDTx3YXoK+tYQsfEM/Q237/3bXv88JF2gGfDmuMroFevXr/mngH0wheQSBLAo+NCdZ8JObTHmaztRsOngLFQ6/HLYaPCAEoLQia0KGzLXmTfDTSTf4Dm3Z0tzxyAADbi+cvn2pyaHgI4gN2A/aQoN/uM75yEeQXjh3VPUa5aWwPGyqCx8NcnR1FNJVay1SR5Q0C5MHOI29nfVpdHqTwmNiEeQusngsiMicY2Hwtq8ky+f/LU8yn9WdCV+D0+QkGz3v4E8DalDtZYF0VNAl2gMbam/i9bxxiHRDZiyZ5NW7Iiyu39mj8EVI54WhfBPoiAG8+27FM0a3o8qd7ZgEwcEssJAeoo5aedL+0Rskd6NX1yesrYKq2qSew4uyT3nEfsTgQHqVZTAd7uLQq5X9vXOmuB13/wwQftzu3bttTcv3/f3wnIPNzG1AjA1hC7pJVvdgaB8exxPgtfw5l3bN/YePvoww9tg6lpQcRt3967Z3LKXgtDLwJ3BZ5cALgwP2D3ArJvCyxzvtgXrAO/y74mt8HnlF5EJfAAKrGX8WEFoiYGjS/2e2cIPPdYg1jIWBFdpaxlAIC0AFRrt+1iqPGroZO8kLjA59pZWGGFwSI/sm3n+urNduPm7bawuNzWNjbav/3ud+01AqeA8bRv2MIYVin+iN8mr0mswHVkmoPxaRfJ51zUpJWKwVJwix9U5LJPm2MNAXrZj4IGFPUEnTJVoNY1eUCYPaw3ID/n2xaDHdgfafUTLKc1/YPPf3hGkM8iSXs4H3XQVTQ7emYfCAlur7pU30GUD6NOTsBFkjtDtQP6kaMBgziJigxxIakAYoBw1ukx3EyP/gQBeioGFQhEBfFUCjaVV4JYPjuCbglUy2jyuyQJHLCIymTcVXp6E2DzRdC0ubUZKvklYSvpslJEMsIkGy+Hg8+wz6VTwL0f+tD7tXIdcULRDKhWhaBOUaUfH6faQ1WFICp9+wTcRVOUBnJO5+E6Mx6C7KeuXad7HlTQDw+6lgob28s5kiTTzL2EEcAYxI54Kp4l9WVNxA3nMz05Y1CIs2A9gopzQKEsI8ITxys92nnDFVx2mOxSwkW1pZKDoqBQYeMeCM6vXrmiI8QxgzDa30lAKdVpSuSR3qNSfgaZxgCq9jyQxI6Nnqoi7RJDDUFZfiwK5sFPAMkewOlwSJJwXSD8mdhAyT5oawVTPCNpPyRiiDFSPaBaRIC6F/oi+19DxjgSEjRG8XUhwtAJAXcienbz5qpJP3R/njfbj8o/H8y/PdxWi1LhpcJRwBLBK2sCbQ/HifARz57zFMdMC0Z6M2NMc58AAFwQPXULcwsmZbw+M8BJKAly085gP3EfScneL0pqAIkoCeOgoqAbFLp6j3h9Zs+O+hwRkjk3PgpL0gcXxXvWryqT/M26Egxxr8xIVVCKsUB9rAs/l1mjGvFOetQYr7cQir3UwIO0gmTcUInHgCaHgWH/Ve/rYq1JEOh7w1axhum/SttIORNbjvbTchS6YBJyAjvH+U1wfgIyxG6MeYbCHBjyjLx9sxYbMhAEfm5mti0tLwkmKdQmMhuQivv1Gh0f2vco98K+8txhj9LGYtKO45ycNEm08m3/YxgdlUzXNABRdaYilJYAV2g1KX27AgdHsB7Sj11VHgKFqvgXqq6eRUewC2gykQJY6n273BtUdKvx/UzBJpAK10cHus4Clqnw8zv2iWpnw1Lhq4JMq7moF9nPx3QNdAkivDc+FqAYcILEmmqmkx8GCPRD/8d+ctYI1mGKkPjQR4ezNnhTWDWABRUQqHdcH4kKYoAAO6G3BpygcnDeBz4acUwqsLH9JZJ40XNeYAg2DAYAe9q5xVRHhlGL5syGtcTnV9LH+9G/TOKTcZIoSKfCYNVzlDnT077eqTGwanrVEhCKSoxtG30UEWem9G84v9iNJJSA1SNWw/Gz/B+tDs6AwFNvueP3sR+v37yTgeH0ChKoPq/cecJU4+ypzb4ov8ozLT0PziTVUr5YE/Yq90Cgio4Be9KgJP1U/iztP4BmqUjyxf3qK22dIlDuAn2sgUlMQCHOHWcUUV3BfbVCQpkUwFAQMU4+Vek+yaFrEBXArx3sGgAZN5tRjgUIiXsDUvcRdaxLGAgB6ArgKh2PBPsIo/57RldVVeuM6UtoEeptjHxKVVlzlhjBFwG3ZwBXAwAAIABJREFUaj8w5hF0zujltEeMSpH/6KMP3U/svYcPH7af/eyf29bGO5Nonud7773f7t59r11fveHUlG+++br9/F9+7p5Fq8MRc0eZvsGZIYClkgswf9aObWuZmBw12VxbX9O9rqze1GZ/++399u7tmppF0PZJwjI6GjG4o3b12rW2fOWKfe8vX7xy725t7rStje22tYF4JyBlxhN3Uo3+n6Q4eiXxz6srq+1v/uZvbAcgCfp//+mfBBSGR0fPJwCkTSXJZlpPA9zLmBH4iX0K6EOLz6F7DD/AucLWwBaCKfHguwftl7/8lUAvZxLBuxIkvnv3juv//dPvnYZQc8fZ0xFjZIQlMWEAXRK88pNqlezR/xzNKqqoSYiiIcLnseqyDBbmZXpgi2XhUlgaH9POvFt/p7+wbaXTq1dXr+tvnn7/pD178sT4KmMemWAzZcIGkJ1xf0lciVGr9aGAfIDAEdrghsOINC45TVxicNuTac4cCWMmR0XPCVYk18jbp6ecmC6tgnz+5hZigWkJrqKDZ77nI1yDve8kr539VmfNZJb2to0NY+FqXw4AcGqRCVaMfqUzwfg38aPFwNOTCAoCbk/P+KzevH0XkGyW/0cIzzh/AAbFuP7cuObdO58bAAD3onI78QCxahdBTsJGVX6sDfaCROUMdX/YW/Y6Z4x4GH9QPr5yHvcp46CdPjBg9fjaynXXn9GYxNoUQNjX6E+RiLLe/E3+NT1Di24Kd8ayvdiijxkZaavXV7UbnHsYI+Ruz58/M2aolivbiDsYyZkGTIdJREKbEbwRj+ScYdtt88N/9ylByQ9rckRYuTK+zifB9Io3D6g03kqcl3ZK9LQcARu2awkEhqWYeCJ5VVq8ai/wOVUMNp/shWhZhusb5/5+H/swONTu3H2/3bx9R/v0+MnTdu/b76JPAOuDXLPnzbBxbA/twsPoU7DvjTfPWe9n6qRwZllTcmfWEBvI81aUuvtJzgBrTCEStkmx03iQxSatcX/lHyw+yzokh5gxNiDnjZ7OBavVnOGDzz87k8bbaTNBq0PLqMCaDcHNEuAWLb2MaCHj/B46AFQEqXxCfZLSS99RH0VkfxTVXpQaAR1OTh0pkn6KjMCqzVH9n2WkU+kJSJCKNbNvQ+MECLDqrTJ3hLBcKJVvg0RXos51ZrZprqPQpNBLoIykAlV/OMTVK1y9fRWIRK8g2ggJfKhw0FObsW4FAiSo5VpCYz87y1g4AkIe+GWxq3qIOMbqUQPhdC47yWdXda5qAhveoInqavgyGluScUfS0bvdpwA4nx3RqLUNEXYOJZRtQBUSZYJpZ3MiGDhMIAv9bj8IcfaU1+zGUFwRo59gS+oOtLOODicpSdDK6wyCBRVSbcAAYaCoUEsRBbBgTizBUzfK01PT0hMvDnGSew66gSXARhe4MKExIEwPJl8kbCRM1cNcPZwi/h0QKFYIz6oQRasDUv8zS9dEy0QhGg22ahQVbijKyjUGUWov4k0zk20FNftxaGwIjYFoRzMC9D7V0J4g7xGAUw2IMQ2VCKEbArP0w6Mj4JhBRfsixKkoGgioVNuc4YOuSUCgxxgXJ10ohBIEEoOfxPbA4JLkCQZEAW6pYKZfVjZH7yPm/ngNjonrI0kAeUV9liDsvBWjC+3Q88UZUCGX6mUfeVYtPie2Uoy1Eenc4+5X7oP1fvr8aTQ5UP+n/YKKalewr/NYAECpyBe6yjlwzjyzXEeimB6DnBGkQaqTOPA6ABr3XmeVVPLTyTMGKbwHRpweTdpZCuyLjQA0iJM/PYa2vdO2GUk1wGdPOQ6Q19OzR6CahIZZzSdW/y+qfJ36KYgUgEnwjiRtKKCB1XHHRGVPRhQvB5Nzyx5gLemlhcrOM0/rAC0a9CEybYMe2Cnvl2SY8yeTyqp9hCarl409mqQT4AoKX/YJf9ifspO6Mj7VA4JcaXz0AtI7Ogv9dTxtVNKaA9Rgw9RiOWttY32r24ToePCV6vqIZ8wKS6/A49hCtaO9ZqIh1gSIUsHlyTHngQCZYB1V4ajscg3sF1Wenb8cNgX3AQiNjcEZWl1FOfwtkzkAMqhuRHcAKi72jWvjuXGGqMCprC8lNMFzqe0j+EfglvOZ4MvRpF0cTKFN2DP4WioC0wB88SXQsKku8Exu3LjRGWuwYQIy8JqasuD1dDsQ8avcl20DBxH647WZ5BFAjfVL6wHJ8a4ClpittP5RdQOoT6CWhAT1f8ZevTERsxVnoGsf2GIWELUAAFuIOo09zxLR1dDbi+VUejz8fBdhsc3N7iuS6Mv26+9Z41drikhijcxop3SZ9pzYdJgSERuL7owska5vNCQ7IgAASacVIBkDYfsVAGAsdGnmszECz0/gtALWXCe+uWKITN7JmQlLKFWYArsu9/bXOdJuMHVBt5pu0cQTVBQjolyU40pIwxoZ0YYApLKf+R3OqLGbLUrQc3OeqAYzEpAEARo418To0p/99J/a9ta6yRA2aXn5Srt560776OOPbQf66k9ftt//4d/04+51ac8n7cXzl44P+9GPf9w+/vTDNjQy0N6tvWmvXj6LzlHDhj9rWzu77dbt99rCwpL97+vvAhzQMnYqWyvAFsDM4vJyglWqbjv7+gYBym3EgREwPZGdwB4gGfIcQL3d3unMsjzDG9dvtL/6q/+sIOA339xr//TP/yw4oB6KI30pdqXqbqHgOImAWickM7Bwugp4AVkWWTrLhL2GENsnn3wsdf7J46ftf/+v/+W+KG2rAD6Htj2+//57rjkVxui4RMEc0VzZodqdADClWM6Zo3IX/ZEAAWVLqoqNHyLu4tli76cQ3WavqGPAmQhbYe9gTz/NH3zw559/rhgzn/3lH//Y/vf/+H9M2mBmBHCbNH6FAZXpRtnDXCPXoE/qLWDGuCMU2CIUjN5Q2CTEPzPS+jkL0MM5G2heOVp2FEYkQM7/x9WbNteZZdl5ByDmkeDMzGTOVVmZNbR6sC25LSlk6Qfb/upQKPyhXVGq6JBV3TXlXJmcABAkQcyz43nW3hdsIYJBEri4933Pe84e1l577cvx+jWTXGI/eSYW6mTkBnzFfvUMd8HlOhtWijlf2B4V4wOq8cWa8rydckQFvFo2iS+xDdC2AbQEjxRTzO/yOzJMzVOST7zz7nte07Pnm+phAK7C7gl4k0lU/I29YELCSxl1J9rIMOPCSqH1rgXz2PNUc2F9UYDhnLc2SIMgnIUWRWXfkFd0YaaB4ITh2KpuF0CIEoZYqvP87Icfvh/b21tjfm5mLC3TJoXPC+AOexsh8qbLAx5bPa5KPe8ByCWDcA49FcaRTmdEZ4nWRY8hYtOsK2flxx9+GC9ebPvMYd6RX6A7FrZ3CmatJ8B+6rhFFl3pp5Cot8/i/PaaY6O7yIg9wocS6/B+JM2MiDberAItNj4C85VfVjFVH1PMqzDmIhSPf8OmZqLEjYHPmFtYVHeJ6j/v9fjJs7F/kBG/M1PTY38vvsupBDem1eLAhmxuPo8OCqK9NSKd6+CLmID1hC1PXIKIKmwL7gNfyB/8BeeAPIwzCfuO3IRWL1vIjLVTqO4c8Jq9yQjAnCdtLr9X7ZL9GgHudz/95MqewapqiUJDpXZ3Fa25qKkccA5N06WlVdmD3ZV4UN1ZBc8AAKjCAAAk8QgKwmHvijoH4cXWixJmYJHyfiA6rZrN9ZhwVOJ4YzoiWywKSGHm3IcCKQLoHPhKiKulJvd0rQz6P1YoUumKIw4QEkdnIjybjbhQQnn9XnmPKNoaSKoKGoNH9ahngidJyIHDIYOW05NsFfhGlLu7ettrnipdVCEjqDXvhmn1UvvEiq3Ra9mBIQbFiouVzgimhLLEnPkFRwISdCd5RMQoTohDIPpWlJteX+aYqvha1NcEJaWcW5UR2xtIxgEinOkeA9G9VSC+BGOL1XvDeoEo4lCgwPPZCknWvFPfC0Ch+rutkpcwUtay5nRygIseZJXEUU7ZDwRBVDF0BhqV9BwDRvQhDC05oFOEMY5L+KPaDFSVhTKaZFsaKvtRLQGq/JmDK/Itisr3uR8qemsCYQRE9qDfAPUMZYfXdatEDDtJFrShsAtMkhRYIaCLo4dSSF+lrR+XEQjBMLJ2XFdTjzCAobsCFoWm7NrYPkKrRhI8jA5BDygtVX5Bvskc2AS5PboyaGmJJc6kr5vgTOQVFJvAVTpchOV4PvSG93hAHAnJk+i6CvKIT6bd54ogg/FlUp8j0Lb1YluQA6E6giWNIOMAL+M4cHAKMwKUFL24AZCeYc8+ISBbXsEZBgCw//o042MyYsfhZRpini9iPdG1uKFT5/X8LmsfBgRjfmITEb2JM4LKnLFVKMrSM8g1055CDx3XG5p9mExxfMOg3cqlFfe8pzoTiDcByM3GoXWLU7ddAYSavFZVvKty9E06nq6CpMyFjjYAQQh93Hwu12RwSSvQHiyg2PP0rwYkMTB29FDrtHCeGEMUFgnXyGvZBytLyybQPHfEt9CC4GcAfgSBPG8q7gG18vzZLyoUz8xpw3ttmrljZX029En7GRVPSltVQLpG9cOecPzXIirVB+Pk5FBwUar2HE49lFD7VGviQQsDSaefX1D1OJMjcoapfmHiYHcAkqiIr3p49YuX3oiBkmJ9sQUEbfnKuuHEmxXUgB+zfzm/0KzZs/tHgMWX6p604jvPkiSH66OXmbM8Ee3p6RyAPc69DzifKsq1IF96Rs8MQnkWPBPsG9dk77XCXFNWW6H28yzC7omGDcJjVsCWATUWrYrIGhPwSEUlifRxKV/HB7wdxBmgyVggiMqYp6bPdvXF/twSPAwrKT31HeQ1wNeBY1daAgqfhco8Hz0TEwJFgaMD0owS9xcxiCMrbxhM5qxlL4Z9E2GqtDclGejKu0lHAQDRFEmvKffQ99EAUusPtI/qwKx9OtffxRbPPWByfWbEQNMuQbW2fUWo19c6HJP46fhYO+j4v9PMg09ljvGtSdoEwhfmFdvMHjiU6QJg99v/+ptxdLg3Pnj0fui4V2Pcu3dfTRZaCHZebo+Xr3cm/gqfg88mmP/440/Gf/pP/3F88tOPx+HR3njy+Ifx1dd/Gttb9LmfjL2Dfenrt+/cH0vLq4oIcq60qwBUJxSUEgvSl6+fZTzqKfYXYToAsXnnqAOqsi+6Os11YMMYYceIQ94jfu5ybNy8ZdXy009/4nl//PiJdunHx49tj6Cvu4GtjiXYo6yfiv76uaxb98mS1DRQS0zx6U8+HZ988rHP7g///Mfx5ZdfpkeanufSl2Ef4H+o0COqynryGS93Xo6tzU1bKrzumQiTqiHQI1+nbgh2cO74HV7LtUS3Z3rCtiPWskq8vFKjfwE0GA+NMGuYHo4svAxIhx3427/7O88+fuEv3383/uuvfy0Ywfcs1uC3T9BH2PfzW2+IzyVWwQ6xr0xU9vadDMKakgA6rvcoM9nZb/gqgFB+j9hjnbFzxSTriq0tCcWq5LkQ06DvxZdgQOmCdUtCgyaJlYcJWDpPr/W5rs/ctR4QPycJY/8Di6F/4HtUC1di34BBPdI0MUTs5IudHRnA6L4QY+oDHc9I61TGTFOlhR5ufHMjwAn/Js5h2grv07ExZwTBauL1SlMqnwj4gw9kzWHbtG6TeVAVLgUIi+mo7lrptnEfgDkAxzBSmNDx/PlTmQ8Uk2g9tjXs8mKsrC0bo0JJz7jFFPJs3SuQFfCE322WLsBfGFMRUibXCmCLHgf+8MzzxjrDTMHWsL+//f57ixHsEZ4lxSn9crW38sxShE38CHOSPcQ+RA8E8AXbc3xMck88XGP3FM+dNi439plotaXYoN4P7RsFrrftZv8aa1e+Fy2z+IewAF67DzduMVJ4yr1srod46AFMd6anrIwjRgTvZfw0exlA7v1H7xlPPH78o/fH/ZB3sK78SQE5mgDGUafHnmMYa1xfr0GSf9gTjEM/HMeA1lTwCYTVkAprH9vYvo7P4qv9Bb6N88j9piib6UL9uqk77z26sqpbStft1CIgFNGMrg5GlKEEbd4az2QCZJ82m4e5kBtjfTX9soAAJLsi9I67CxrDjarU+hL1yKAvfI8KfsaO0LNSM5ZrLE8q9OkzTM905hGDdLAILlaxF3igVjIKsU+14Lp3xPu9kT6IiSOoKQRBSqKezRdVZI10oV1d/eJ1UEB5oGwk1ovXSDMVmY4YR5CmVhIngIWunopqG/W+V1XMrRJVMGdfEM8hQSXPBTQuFctU9KxoV08HYlJJbNK+YMCkU4pqK8gWGgC0pERUJjOgJ0aodBZY28yfhkJ1LQqZABxjSeJGgJiqWNaA76dXPCBRzYaGjoko3TzjcGAYXEySBtTju6LYgBNrAgDQFRR6V2hB0dhWj2sCbfKx6+kMjQiyFq2SLbpfSTN/O6axlMw70eZ9OPQ8NwAQnjWbVSGo6RtWv2xBqakTUuEqoeYsI+RmhVxVahKdacGHoPBnmfntHHSCsih0c88E16CN7BU+k6pHo9E+0+oLhtpM8mVwXUJBUuPtnU0iTGKP+iuBFUF+Aj+SX8b7hOZKsIy3NPmnF2+h6blFdSzQKWr/EbYCJOBa6X1LH2ASKQIIxYNqigGGHUfo2gNeIMB0QD/cbpKd6nXmvaA7st+gyZ0gxiXpJlSnjK0EREllkyQQ0A/j29NCuDYCX5Me2mhU2V+eVBjZf7zG8ZTM2b11UyCAfYdjYg14NhhsjC9rS9DD8zcp0KGUjkAxAFiv07MI2vFzHBJnZHl5bczNRskZZwAAgNNcW0E5mef7wjXoCqlVeRDt07OMlFumwpE9TKLM3lpby1orHsSjk94dXRPOmP3JOKUTKiQLAoUkjZwxDHxPGmBd06Y0W/otrcwep0GQQoJt0MPZsPoVoDYsk4yQ4bx0z3omLJx6fdrGSqABxAhuVfKdm1NVn2fO/aR37aro7BnvxHWjPv1m981EVJLrzlxoegsTZLGuXKf7oYBMrp3nr79YWBi379wy2BFwVlk6tHAAtGgwUGUpP3Z+5vrzfrYXkTAyWeQsTCQdMEg71fI91H6pBBDoZTSQz9/KagAvBV9lmsVGskdTnYoCM+sW257EgvXgdwmM6AFF9JLnTgBNwMTnU7HBJrAvOTt8LxT9UDetPFcwAfCmGnuxA/icOPokquwx95KgbKiiVHsT0L8Zb14zvQN6KmM7AdIRS02QxusUlppfENTGRhrEniY5xvdyf63AbaDTIwcrEOF+r8fS1rSAt5JgE0LAsxL7M3EuIFR7W1WhBvgb3ExyG2EqbA3XQVuZ+7JYWP07jueqMZn25cJwqiDIBPw8lZRm7AkYVzteA2qZz54JIxOAdtKyEt/QrVIdcwTYTqDJV4MAXcljvdWTceb7dVwFZZpKI+eumVetE9CgSvYEo7CS3PHeBMUKeB4fqn+UPv4EfN2qCdhLSwxV36++/HIcHeyPd995J0UVxe2WrarpM8eFLYpqOUGLPkYkbk8786tf/dX4/IvP1W6h+r/5/On45puvxvfffZNeWJJHerdvzPk3rQqdvFDdu6o4jWvGXwEwyTg8SesEAoDzc4v1KDP6k73HvahKv7Q8vv3mGyePUAHHf+ILO2aD8fDee4/c5//tv/1/4/d/+MNYXl1Rc6YBgI6bOjAmWEfTpIETEv+wNmJxsSXoNdFKgW9B2PCH73+cAEGdWGG78PMd5HOGCfCbpcJzw04S06AHwh6JUN4NEx72Y/sAWJIkVIKqa2sBj84vHOnInrYNp8YyE48hM7e+hpYDwo4nicGL9Ypdxe6kBeE8ugRbW5PJNzlbYaJ1q1+34ArkUmE9hemwImCw8/LV2EXzZoZ+8lX3GHaTmJjXMMa4mbld5MHPyNDhQNn/VPECCaCVd+xzM3Qj1mflvIqD2IO0BFU8TNwA46bAvGYntB1KPEarSJiU+ClYksTQxlQCiMk1AsIEAEyCnSfPHjio0ZzE0F1JNR7XP2Z0OT5pdw+2A60qG8Yu+APbkGcyjjexCZovGdkNCGARyUljFBzoZw8jkdcTk3Q800B52sLi/2GXonyfVtf4OPZ89DUS8+DL2RfEPplEFvajBZLVxO8k7nyxFj3VRz0phVLJpQrMpbha4tPkRRSASEh5LWK6nBn2NHHxHYQpb92y2PHDDz9GOBag5uLKM9xFFj53YhOrGEJsgJ3B7yAeytpy/1bCjymKwfBa9TyTi8RX0B4dILBZWABSfOWzShOttKgsSBWrKXFrWt06vjw959nNF2B84nNaWAS4QICRUc2n1Z4UEJ81/+jDDwT9nj9/Np49fRIRfFpOFFdOyy/vg5/uZJ/YnfPE97jPt9vOA44HGCV3Q7+IOGQWkKbGG7In+zx0Ptvstp7UJbDnqMuwsic57733P7gi2OXBKIxUY4gImhwzV4GYaChoQx0S6WrVx2lSWGPPIuyx6ix3/p1EN/R3R+QUVZ8HLl3+TfqeujJIhQoUtzczF8p7I/pHUEOvLT+zh7Oo+l0RwoFwsKQiTqeS6kJMaOJvq1nz78yM97OlgsXg+JnVM8J7iE5V33TTVUxwHacG7XbRDUyPaRaZpCztB927GNSfhWeebiYCCCAQcJeqe8Yp9qi50OKtQiBwV8lltwO0EeL3u4XAww+NtoThOHBWVZwv3srDATcIaA18RK4TqDg+RcpqDPnOix0NLw5bZ8lBrcCIoI5gAuqZ96bhTCW8KxzNDMExOYrLWZyZ7w3tkGeDmnuCrCShXSGkryp9QijkklgloG1gxL9LJBC6tXvQKQslyFQzVPO+AD8xjhgyjVD3NJSgCFU8x7UYJEPVn5X+wz4g8A0wkD57KzL0KU1fjfkFAsrMnu8xPux7RiZhHAkEMLQ824jbpe83RnpZJ0wgAdIdAczQ0Uy6zs+kYtIvR3DZe8O50ArABNGTCSM4lQoPVViu9fbtOxpFlbQ1REnqQ+0HYAF0I8kKXYgvRfdqPEkDADx70NhONn1eUw3apS3I8Z/0M5ZAnEa0BAlD5cqEhEY8BVXYS+eMNWLfZfQO/YSCeuwFJla8eqMDxS5EvIyEMY40NK6Aek2v66pdzu2MQoisH8+DM0dwDChjP+LZsUGtz7Voz20YbVtyLE4EPDM7MpV6/mC7sEeLiyi7h2KFXsbpSUT3aK1h3QiaeEapEEL9L+p+0bYMFpfoLWdUFZNUUkHBpuAJSDAJWlgrnhFnztFFBcSw3vyOSWQF/NELeFv0ZsGWDb4fJ5hqJ89QimW39BBcWalNq5aBGoDjPAJBYU4orHd26vNwtKF0x4ybxPlbRaLnc5l2jjh2Em7WopW56feW6bC4FKVoks4aR9nJsnujAFKZMSjPF7Waa2/gF1ZMj+cKAwedBXpTe1xaaNC8VysG8www3was52dj9w0gdBD6IOMIW16qiM3f2koVgWN/oo2RxNM++/J/XB9/WFPOAiKWTfsWrKrzp04DKuUKQJ0qAIatT7/nG1sp+JyoMK/n+SrEeiHIl6p8gmDAFICTZrW1DW1AID3fM9oIroGKFmeQ6wJ85P5gQTQDCQCAigOslgZ28c8EolSj0jIVth5gu8+raO5JjOMruosucUIYY4kTrqvnrrXLd62S3wEi92Elj/7nEjlqv9IASKqugBe04TD+inY2ROVEhifUeWyCAFxVXzIeM72QCp8ehw2nvbcVIP/n2jtYwraz/7vftgGYTh55f8Hdy+sqHWe+k5X2171H/OwCsEm2+rPUUyiWWlN8uSG+F3sXP5azcKFdx/dw9t959x3jFMbH8jpaAElq2QOd+DnrnGrl3t7YQjFfDaF8vnuUdZ+Hvrw09g/3xuk59ohxySlEkET/m//137g3sfpUeC8QNEYIa293fPPN11blmaEOm+Tl6zcqaXOPxEXsO849DECSWAJjEtyXrxBsm9JW6H8HU3LmBf+yfTIWDoYCZwdb9uc//smzR6JPcYcWFfYp99IjBVnnr776emxtvxg3NzZkATjytthk5Lud9Hn/NWlKm9htsWfY08SL+BQSD+Jazg/soLYbrE8YaQHWbUPzbCSGZH/2jG8SWUDb7777xnbYTz751NdwD1xbWK6Aqju+jr1ki1y12N2/d8813drenjDhWFOo3lT/ictgRAWUi+CZNnCKfvCVsP20G5ku4lmc6Hjk/yRfTflnPaK1cOh1IAiJP+b5UrXn+ogRUmBJYQlgB6ANG8a+ksl5gs9N/7yaKjKPSKAjvgfLSmaUtPfEMdnzYUjICKhxg/6eo7szKSSVhMRWsuvUbEjRDAakIAAxLrH5bHQJeoxp5zNdWOgWZIHOarNjDzpyswDXvs9uK0K4kTyF5Pbe/Qdhy7zg2c1PGJHGaWWHuF+STAE8gApBaVoxbrh2mQqV++kk2dbO5cSNigLCIlZwvebCF5vVpN8RuCtWpblXQFL2B7EkdoBEHQCkmQSdKDudC2Yi1wfzlfhH1g6C5IxdnRtrq2u2dACGE/sfHuwLrGT0O/priHwuypggTuJZNssF1nELtrP3sQkt6joBY3raVhV7m8kbHaDDaolIjMB6YUfYxxaGVcvvkavJ59I6E5vOemqHa7IV+zIMgNhr9q65zHRGc7OOsGlItLtFBfuDT6WA/WKbiVRjvPPOg/GOQsQL49Wrlxa4m5nLM2MvUvxy71dFnn/LjHGqWEae5yvXyfMHAJCxSXvCy5fmc2hTEAMay1T1lj3Q/qbH/3H2OqdooUXfvez91LsffzIp/hpAVWUaQ2j/68qyRsL+JVXyk/gn6L6eicoislAmPMuIt0FjAaVIcieKbD9bVLV5Dx48PaitQs9NssHp8w8tOq8LAJCqGQaAYCwiRVG4V92V/iPoxJUQN6OgHzjvkdckaOELBxqUPYqnqQKEAtQBQIqnuYZO2JuuQgIKEo1B5MGxIXokA/fSAiadNLT4GJXgRvcFOmQxhGINTUckWirOfA7eKQlP+meCXC5N1iZCuUhSAAAgAElEQVTvHSfmhnEO7XWvTc+uTGBHsoexpYqEgn8C1lZpJjAiEI8o4Q0pwtLipgMQcC0CKjfYgIxgC92wja598JetaJpqiaIrlfzQ+9f3lbFQ6U9vkMYKN4mOWg6hrVh5LdGUJAfXwVJGJaaPl/Xr5F/0tvqjOkhMEhcl3e4Bd/+0CNxFeu0QdHPCwNyC6CKHjLmf3iOBb9GUcPQAWzMzFwNAl3sPSHNmmwdVZ8SCVFkt8IH9SRLSon3sLYLq7a0XdV9Bk9vpYaQR/0sCCx0wAV32bvYXz9yepcP0QvIaK8Pz8wZprJHBIjK/I6M77UkGhHIMH47zWhCFs5R1BkhiPnPo8Oy5BsdwtjEm6XuyYk5V1KQyxo3vJSEI6JDrJYGNtgiBAU7h+AB0mjMXFgDj3dKKExVyKpQ4C5BkziHrhWO9rsKlMpwAMeKbXEfOc9SRCWYJ9Pzc4wNBgO7JxgHzfEDo+5wmCcx4HBwUzxmwp++D14WBgePAYQA4EkmylCRlGTNmYFLJBjYDSnxofKGTud9Lh4GfO5/+LSFQwEVB1hKHlDKKANRFRnmG9gtISz92hIm6l5p9FDQbh59Em2cWgZhUXcI4CXOqgU5YUTnTRVErAAQxG3UjqveUChMAMSwN0H96P/nienlvtAR4X6r/BFXcK0r77MuAJ9iVmTE3gw0JgAiIxBrzex2wwjAg4Jifjbgef7DxAGk80MzfzvOyOiuDYN6Rmw069XU1CJBxcGilRB8EACDPu/VcmO5ACxagN2050UOBfmcSBnp/mYCyA1JtWQW2npUaw9SADtcgsMf5tzoDxZOkE0bBNYuJ9+AP1wJQAMuGLzV4avwY7QLYG2wB+7ArVq57tRB1pRwhIANK2q3OzibUUqtaMsGwnxFUpeKaWDcisOzjCI1GiDKjIaMMnmpO7HGDhx2MGZirdZKKS/vOjNWMvklXKhTCKx+r+F8XGOq9rZL0VJICYDv+YD3UnEGPoAQ2FVaEjShQltbEDnhiYq5FP91PaKTAlqAaX4KOFjPgIXTrYO2t6/7/qFjzDLmGiJ5FIJfP1E8vRNOENdAGvAVi8P4WELjXC1gM5dNKy6jPkAll9aNnNGomD3Hd7bdpYeK66O//6KMPBcFpH9lhNvcr2oJWx8+/+MKfA+4/ffJEG8E18zpV2ysu4jrfe++98cUXXzge9je/+fXYevFqLCxFuwbb/f4H74+//7d/P77++uvx7fff2X97l3GCH3801lZWpJX/8Q9/SNVyZs4KsbT+mevRog/u3R8r9KXDrCwwisSf5P35JuAXbSDRosBGAbIlyZwfn332M5N74lHEOknAAYoB6TPtIaxI1rBHmXYRJG2cmfCg/XGWvdah+s9jw3tcJD6e/emUIoR8ERs2topvCSs0yW6Sj8Q7AP5hPxJHlNDhCboGs1KziX04N69fvxqvXr4wYf/444/DAHizbwWd88v9oHHQoHafDf6mN5v9QGxiAYv1ZtLNypLiYvO1/9lDFlUq6WFfY4PZfwDL7ukClPSD5bs5E45GK5ZVswY6USNJBEyhL5mKvXbZSjHsugVBOUBp1hktmGZHYa8SQ9IySlX8TIFG1ovYk/1EfIJmjglu+XTsrJX2mujl5A0eXuQzLEKoQVCCpCSwPIe+T67L3neSvmJsAQLETiXJ5l5bo4R76NYE2wtJ/tFuODiU2eDYttIoaU0f7CugKADAxq3bXj8AgCzgVpe3lWUpfh2bQMHVttAwJwAAuI4I+KEZFIV7vrgOzidrTduJQq6OXM/kF1szC6SOJlUEI2H80IbCFCRaH+j957UwzfDN7DV0KvSPzpGHVYz2UNrBXTdysD0YIGe2/QHeAfLbPiDVHhFrNIuS6+XBRK1e3wl4YMt47F1YOMSWMxNNNu4PcKptJn/Pz8FWi31MvLNksm/7+IsdJ+XACmgtNeIcNHzYB712rC2xCp/bYDB/69tK74F977QKJ14lLrZNdDJON7Y4BdA8C+6LFvZnz7bdQ/fu3Rm3afu03TQip92i2cK7PPOAxbEBMEWI6Xje2y+SByTvIbwRjpzktoBPu+hLMV6eNli0w2CZFOO194GAEeyrmghl29tpNOWa/q+P5v3vvvf+VRx39/zHYbOALABUToOk3V1/2bm5lSAkEW71+6CABNsgndCeM7O05x/GURHkscjdD0qfr5Trqny24FUHMF2R4WBFFAUHiGpoJSCO0YloCIYsi1CzSAuo6OCrE8mAAtdtDx2gJMsrhV4ZDUHeug/KH1cAwSYh+QSNDB02kwl4LwW+rFCmd7UdeieezgsuanWS2PR1d3IUEZfQxlk/0DzWjmei8AjGqZDWVBRCKZeCiDo8FO9CkaMAuzgODwnmUIgtw1nrrYhYGUArvzONaA8rs1RWACiskpYCMwE46B8BD4lnHx6u8VAKbpItKyZnZxEEW1k2UBNYb7ACx8N9nVVQCFUXepFzqFPxc2yFIwcTuLXgDMbWalT3/BQ44BvwnEq1OT15XT1RzrBGviTpuSjWQKjAF+P0OEASFTHWiqqslb9K4tNaEWGvuTkO2slYW18yoOFzqJqcHKf/6e79u64BwU0cH/1u0UPgPjiU25vbHmSMQgCsTLowWT1JnzgUZ84ViK0U9gm9H4YIAV8Uhive9vrclyX2ZoCgmnSSoyTEjFpLz2L/XvY31VN6Kmc0fq4de400vapyPA8F5GoerkKBULRFUjMCzspctV9cK2dnEkgqzOntBN0kiAN3EOC7EZV/kmoSRIw7G5SqEXvg6ORYZFU9h7fBoDKY3TNv9bwASenh5+gWwCLhrMQxmsRZ2Uqy3FW43r/YL6oqqf63Ynf0GWLQAWM4j0vpPfMowayJqnF6IkO5oqcXB+NMaoJZBBDVkEiFwlnybwla5sysuCa0ybQaOmcOJ7T9YmdCxyQA4Zl3P31o1yjFh1aqiAz9/gVKCgLYRhbg4Jo+nhYTng/7WzHReSYfHNvj1toJgLvOB8YGnjOqa0+nyTX42RUYYUsJDgHR+KJnzoSNszwVp3RjxCnrWFViTj+zPkn6P8KvqO1nzaUArxFgbfgaxLBSneX3wlLg2QJQKr5TvfEdVCTY5XyHlQRwRdU9tNSwSUyyTrHhGGeeCzOqoY2n159q1evdV+PVzksDNgJ6PjfrmACKs4L6PF9hzyxObEBXgbG1zEyHddHCP53Ed/XdVokVJt8EQCBgEliBEVDaO7KRbHuK4jtfTTWUSTIVxkh8eioi9hKi/3CBcF5UmBfmOAMlHOQI2MMKwjmP6SHkmfG7vYadUE/AetlgAVgSVMd289UVdEEUNTiupFzrr0tP6O0WQ35mWxCTbWr/NPgev9xaRWGaJPgMwKggX7VDUBVPtTxnuMGHJNLRd+leygYXmkEY0CgVugD4ARQI8rrym8A7bZCCZyiUK/JEISN+JkBHGES8thkA3aYTWxmAvZMYbjrtK4DPCQwnAHSNYD67OBlv9nb1KQDFvJZRwNhIPgMhOsZgEm8RwxEcSz8vSrOJnUAIdvhq/P3f//34d//+34+dnRfj//y//o/x+OmPgtC0KhEAP/rgvfHTz346/vvvfjf++fe/l+b70YcfjQ/efzQO6dd9/Hg8f/ZMn2Zf/wWJXWIp2YWLiybBKNazNsQCVqAH4/JejZ2XYQKwJxVlrGk7rBPMUMT97FEmgD84Gi9f7I4f/vI4wmtOgUIHAbHck8kaaHNK6Au/60jLCaX7erJC2+6uwmUEJT6QJ54WgLBZ8pxDGV6ajE0koceW4DOI2fCdAC+cRVTZ2cOwF6I5wpjPp2Nm+mpQzadSx+safGC/RHdpynFg+loLVbSyBmS1MaGAdoBYAP3lxfmxZIXZQCutSvYgp+rJ3hforH50BcWquOU5LYDpbZ/QLNMkDc1QnMpzpT2K6TlOdInIIUkm79nsJ2xLWlxoP0y1Ny0AGdMcRhc9qWOs0wZ1GSFW+/OtyEYfiHjADV6AZDNneywzIGC0gtIC1uLmfB87v2AR69Ikl+UxD7gRdmgnmNirTqT0B+3LqvrPe4eRlYILoEXuL9Vi8hTiN4tHtOPt95SbnO3E6Yllcs9XVuEFhxmfzGShEmvFb789BQV7AvjFOQaAU7SwppFgP7J/AjoFfM2zp92RyQ+P3n+3QJEUPjkrrG2YHej0VLvazNR4s/t6HB8eRjeKz8Cf7R0osge7zb5yiknL8S+2VqD3JtslRR+LHQjCau8yux76P/6UdQTcJ/5pu2qBo9qqOoZoto6s20vGW98fH374ofdIEeTPf/5qfPftd5Nkms/krGEPMmUmdvXm2vokGef/nVtYdrhkNGXiYr7UqSttGQo/feZlalSRJgUuRlof2oLHezYIoX+oST0w7swBDsISTszMa5fVlSOeIwaD5YNPZ781m4OFJU5yQk3ZwXOKY7bOTOvTOeG2BLwlOGu8b1tbROZ5xsScLSSZ+Db51NTqnftXEahLhTSOPEaBQ7S6hgjGlb/MzXcvWahSOfgtUETAGNp25sLHISfJoB+JAI2DmL7xUpi2Lz9q+tIKaxxZq7M3PQmEPv3HOG3QS+gzOewgIl25zOYPmtfV+06WrSZU0pIEJQgXD2+CshYw0MFgI2pvMwo6CHE0XoEObcgAMDAKBi1vzUXuje1mwjYzkxMaRj0oe/38XrQUWtna/lSFh2pE4FtVHj67r91KdwVVJKyZBclYHvqgoVSxUTMqhyS0RVVE6txEof8j1pRKPIJ519TeqJHHyNCfSICDoWZzRyhtTVo6TlBEvZgVvPf8bFRfHcF2mhnZXcloQ+zht80gLRx8FgF/aFDXox4FMIqu7t64iPGJBkPokRwI2AnSnmpcjtUUQAGr0aFNci9npaCKsxVgsi8zfURB2BC5wlFk3maeHf3Mq2N1hercybh9a33cu3/X7zF2BWVbAkRplAZboekTOBOctBCRolyv3/jz7MfM7QTdS4CYBBxjwedvbW1OqgrOQa9khTnDYdYEjY0+waxCKg0Q+X5TUX611YSeWZK8xX85IYNnjmBRqpwBpVhfiqwdACQBSbsLe84qIIrMpegK84CvgBpJVrqS0Im35/BiCLiwNxWCqtmrMyjoLqZXU6ZBMY9kdkxDv8/MVu1gjYYxiFDAD3Q19PlURqE8ok5L1YFrYofFtgFwHJ0ghphxoRFdiTAVwQNVBChz3QPbjor9yb1y3VdXsHlujKmrMCBAXkW3qx+tA23eU8BMmv+pZyvVPSoBsRVN30qQsGjPJ7//8sWOSaAJB8nd+bm0WYIpvm/Vt6h/3L/TBkDpb25oT6n0SsETuY5yfdoKSLyTPPMeBkH2wt+QvUKSzzoDPO0fvImC8/z8ePDgvpoQCnMCchTFP8AQInMZETa3gHp8xrVKsSvWAxUE/v+KcaRvMnVE5oPjPBOEcF+yVYplgJNVDOnqyt5AkmrU+AFU/FM2stkLPF9sVI99bOFEri0V2DhsR9ge0qaRNgXtR9mAtHZcMwCaHho799oxgwRzji+t2dGcV0XpiiUCGPbB+x/a7kMvY09ZsWo8NcajD97V7lONVWCr5lN7pkoQDpFFA8ZKQDnvvA9VOMAHfq9ZVIvLsD7il6m+KO5WgSDrGptB8ACrjGqYeUMSdgW3oJPOeJZgf7En7AsnAHSOMKBX9ni0OkoA1v1Dwhel//ab7O8GNfBhnqEaJBOQp6qO/G4F74HmyQcA+wNQvQ0AJFgOw6D9cpK2iC1l3ULDbh/FuZGNVaxCBR+duhJB4djJVO9jz+Lr+P2Ac9eMhh5JKyuuevsDJiDQlGorNhQWANeeRDK/3wl8V2WFpN+i+TYDCPsrUDaTaQvY81SG0opGEk1A/8Pj78cf/vh73xdQnoSJew9NGd+F8OdNqcBhXmT6zpMnT6SjO/ryKhMTaIP6/PPPZRJ88+034z//5/97vN59HY2NtVXfi57hW7dvaX9+/8c/aoO++NkX4+GD++PPf/jjePb4yQTU4fOOZeykrcvpBIvRtWD0HBR0WRcUUhwhSVKLcN3R2NneSdvKOX74yD340UcfTRJl3vtg72h8980PY2tzp8bcxo43eEMhJJXIzM4WmDH5StCNzaCy30UjYsoIEcfvdqzAaC8roQpMYz8yRYYEY31tY9x/8MB9sLOzLQAgwH3CKLhF15i98dVXX7mHSeB4drDYvvv263FzFQYpAGJo7Cm+XbiGPH9YU4AD/JzYiQIAP9PmE7cpfkYP/PmYonCkIvtCiQIG9A8YgPAya5Pqq+KXAq4BwPXls2kDxM69DZR5FqsA022psTmnY7pGb7MvBWjPTgVATP4LqOB5UgQhRm9WWLcSwbSUrmxL6azaTdoQRA+5DwGLiDxaCS7NJ/ZFYlT0ejIOUo2gbi2soqaxTJ1dEn8SO/6wXtginqexABVux7Flek/H/zJ1qj88MWYSSu4p93IQ7YzlFf0cBQp9bL3mtESuU4VNgh6aeRhstNYAAISpEDZt2h3C1OuYln83RZ29w4hD4vD22+xhrqv/xEaGCQnb0XGRtzJJSqbKuLKNg/MXX5PpST2e9sX25njz+rXvwfO01fDoRLZQCnkl7qoeQyK3+KewlGFWsD7tM8k50uodaj7Ann74KgzkUOXTp96sOZ9DVcCvW9rW9f+2FE8xzvSH8c3X33g9gPG8DgCAM9FxqAU7WA2l3/C2jcUvNKOK9VWsVztFkRVWV1i1mXjWmkhpoWKNaXHg+wEe0+PfIIyFuBI35LlydvC7xLQtBkj1XiHX0gbgPLY/wnTRikfRGxaVSfvMnDGboArn6ZxWC8SulycixY78s9gbtglPR72fN2/iA8rmygBY2rhzlQppu90kUo1ygvJk04BiZKSB1OJShuTwdvWxx5GFWkVAQXDBpr6UYgIAQAWSvs0+lBH8iRMG0e0e7AQW6QfiKwYbut5pxjLRokDPtEJlufagRFn0IPWhVnI/HUg0ZT0oiMfN1zTqblBhAp7RahndUr2OJbZQ8YlBktSi6tVgY7Mh2BiNWIkOTmjyuc4EQanSNv2RoCJCUVQG00/YqvIT8TKr4+gEBPjowIJEwudXj7CZB/ZjzpLYIBTFKI0o7Hbw5oau/kIqHPYhGThFZLATYhJKAhWMQDtUDKeK+6iJriybcHNQSM5wfp2cqnKrk4hafGjEpbRerIL+PyJOOprqdWRfqT1RjkQQpQI/1lFHbX9uM1YQzsuscV7L80vPaZI+DndXvK2s4ADZmyC1zLylJ5p+WEWpQgcDzOFe9g6YH54qKKgnCdLy0vxg1Oj8HFSedeeQY0C7vSMj+xjFCABw4IE1QCHALrBL4biagduKszpW2iyWoYqVmGIL2Fn9X/C+vf6rBDJdbWMLWCkk4WwGizT00zG3MDvu30MwiYomCc+NBI1zoUuH1UK1CXQ6PVBW0WCGlDNqkIHxkLJcnGceejb2gWuLAE2qXxkDmOedqn0CG2l1qP7uZ23Uw6ZKdBFqZbOCqG42LU+boMgl9E5mFEePgfOZamZVMp0eEeolz2KmWAeOAjTGAfGdNYE8PMaBh63TgQ6JL1Uvf9fZuUw5qJaWqiBiJxhhenpKtXzV58FzS59cnrOVW5XFAV+in9GU6p4eQnXy2lEH/eWL80JiaVKNiOB0KbcDtBwfKdCZikKAFhMKwQ/YAKEWh6IaZgVnxLapEkLt6qdCl4wWNfgOlR57n9FxUaF+8+a1FW/sEXsSAABbQDDAWQXJDw0wNMKuMsOaIYAjwDG5k4EAZyeJHcERLSBBuJPkYHvZlwTKOHnWHYbB61evooTtOClAMsSHLrxmAJSsRdhlnAf+MFqH95L6VgrznVizTgTWXC8AhwBoUbNJIFJ1QoQMUI053Ge2odFfTZArGFbJbY9i5Pq12edn6Zs04L831tcyuxwnnD6/qoiMq7G6vmQbiP2yJY4ICBC2UyoiPeuclgOeGyMdWeN7d+9ObHUnllDAuWd9crVuRXQoPY7Yd56p1QYr7zjpojqf5fwnAIUOGp0EgBxeS5UC5k/6N1FwjjAh/w94MlRObt/XVW1+RvCDDUIw1fNU1XBGPcZxJREWaJQmlqSlq5P4Osd5FZugA+W3/xbgteqf3vjQn9OSJt206M3666kAPSQUrbacFpnW5YE1ga5L6Qw0A0ydnWsh2QayBRaqMkxg3noDYQICDl4XGTpI57ilr7mZhknG8Oc8d4UHK6ifFDGYIHH7ljT9hw/vj2+//3p8+903+gvOJa97/eb1+O67b+3hvn//9vjlL3+hPQOEf/jwgbO8oRBTjb5z767PlDGUAE0Aa7CWfvOb3/gegGjcbypcy2NhiWkBl+PJ08eOw0JD4t7d++Pu7Ttj+/nzcfBmz4kW7AmT2ssr+1VPqlWsnwEzqUl4DG4p7JS439379332m883x9YmAnVhVbGHuP4GodU7OToZj394Dk/IfdKjLHtspEl7aQiFBZfkw1G25RPRCgnlmSlEF9UXn2fmE2X06xkCYExjqj58pizMzgqeRFAzejfEPuw9CwwFKJJkqbewuSnQcec24w5XtAM7L7bG2urSuImmwEVGtXIfCksXADABfot5wlU1e8Qxex370jaqsO68BRfsJj7SOH0K1XsKFvFHglHVJgc4yFoIfKYRL0W7osRLe3a0H6LB87Kx+DeALHHNDXQaCtht4cpmKgI48OzSt32kxgYVTtvVsNGIrZ4zPvfS80iyPkVhsEC3ju1lJ8nQm85owNbWMgaakqHaE4haMb/BNvwVDApsMuBA4tHEy+oB+KeECcv/4RfYp81CDgAQEW3ZamfXQtdMl2G/AQDwuudbm5N9b3uW2gRhJnVbsy3DjkamLXDFmGYHAd194qfY/rZrYeymsIVdZd+xf6JeX+23NT4X/4rdy71HtJFnSWEKvwk7dwIIjUwEakZI53vYCVhDB/sIxL6e+DIsNHuPLZKxcrRJTZmr8Hn9vqyv7QMU+6rHPveTFgpGJqvxUXT84xPumTHnue8wSQ68Z+6TFgCV/Bm7WMXdTrA5e7CGAKa5Bu6FHLKFiHuMohFfxbed22CXBVRkeA7bidgHxPXmKs2InzbFjHadU9/S2gg4KTDpGO34Vr7cZyX02Awx42p/lgK0J5A1w04AGJRGjf65zhLMa+w3BeXoDxUjfQoB7JNxRLxTE2TYewIQi9FNS4xwLbqa/ZoCsjF0tclqB2AAvJ0IB+kLAND9eqpJVi82P8vIkBgFgsBQlUML4UOkh8zNKrAUMQrlHwymCdAwuukNxsMlneYhsqgkYbIBLjNzvANaqqfSME+gmkRJkyoXSspSR2vmdWhHXR0omoOJZx5M7ivJTgcIzXxoJ0sVdu1mVFZBuhtM6J5r7tsAuoCBoKkZPyj6VzShRvn7cAVFDkWxAZRsKKjhzNqmarxY9MKIcDSdkYTNkWhFWWTtcLTzJDpsuhp91AGZQk0EN7B9L6asVtI6gRHrjdjVkKiLJ2giaOc9/IPeQiX/UqtrRGT6EREmQggrCCr7gqpyqj/pB5up2cQZ5RUErauoVjSgmRttZmN271h6hdLmITJddPIJ3bQMHtsKhEwRMcXH6A0Ow6EPo8COzAqqimlPCc0rolAgz7BbqIoszi+6pv25roFKoedjc2tzvHz90t5+eqoAsUwsrwj4Sdih4WRWekCrtG6kojSjgAeUnahxZoIFhxKFe5JGK8ALUT22JWBuVsPNHsWYk5B3og99PP1uGS/I5ygyaMKaPjwdVSVonE1eCyuBPiUMnNd2CcUsRqMBFfYXsbdoMPoI9HjhWAr9bEDu/DROkIpjJ/+stZXfaukBVCGxweFhM7wm1qqQSfbX0eFJxBfV/AA8qV4/9wyUOOhLAYIM4k1GArKwLupucBahsNZYTtagz6pVOe8FKuWigRxtAOprTENPTdWu91g7HoARPgPQ8m1GC8+JL/5GIX5//2SsrDDiMu0Y2DFAHc7527oJ3AOBoAlBMZ5yzqhKpaUHu9HOnrNEwCK4QpDBaCzWEGrlaYTf+AyZULApSsfBnlkFYyKaynsqSidSDUiSBD026tSKRdZt1utIf2KSeb5ExO0nTUtY220qZZxbAksCgwkoCcjWAjPun4x4VLCyEixntTOGFDrggBWU0TacNfYe1+KIyQVsIAyDQ4OOXHdAJKsmALe2DEQUsqsS3TJF8sJr6X/nrDUoqG2axdYSEF+Z1DczC8cbEDkAAKKO2M2TE+iMoXCqulyzfTv57ySzqymyyxSizLhLAJC00SUAkuasvQV8hsFAPygjo6BaR4ugq1AwLQRXalwcr+VcEKj2FBjOh1XsavXJPosoEGJbCboSzbQwJb4K2j97ApvUo2FJitsGAwB0kIjqNyBAqNZREtfuOko2vp+9KW3zrcQ1dNxUOdHccJJFFRBsS5m0HczY/oW9oZfTysr8/GQMVlf7DMalNGdUbyo3CUR5X+3i9DUDKXTtBGmCTLbcJKi+OEvFhfXyGRS7gOfTYoGpvJegrrTga+ZgKrYl0FmgOOD4NZvkXzIMJ4m8YCsq4hmxG3uWYAi/RAslz6/ZlYlBREcE4agsI/q3tr7iJAl0JdhzX3/z9finf/rd2Np6MdbXl8a//Xf/2/jZz35qdZOff/jhB2qg/OlPf3LUFeeIPlqS688/+5nr8+Wf/zS+++57P6/ZTvy+uhVUxM5OZM3s76MSTiI15QxwErl5FOCX0hJJIE5wurK2arvTgqrkl+ONEyUOnPh0sH8skPB693zcur1gNZ1nii4OCRF7o+MRnkOfcydb0K53hq5P2noIlqkChvo7PU4Zd3t4YBtSg6AB1lKkwaeyfrAfbAsgBp2ormcvUQEkJoMKDIuC77UoH6P6ePZvA9SdAKiqXhVA7Zs9yZyZxDU899OTo7G0MDs21teMrWQFoX1RVeYwkWoaEmd5LmJv2l5sM3oXgL/2v5+M6RJNJe66xH/UONcWwz0yJ9wAACAASURBVFXbiYqqIsbVPlP6PNldSSD1b6Un1TbIcwE7U10qhMnSrjA1zXkKcM1eYn1Yc+I8GZ227DJV48L7X2V6Afv6JKxIaOXNYMK302/BzwIeZ/IPcX7nBNgFafEwm2wJTgtTMx/bDnYSHNG8pWpzyTVlWkJaBGVuCVqm0JTJKxvuj449WY/YDDQHWpcsE3kglijyNzdnfPf0+TOfb5gVxfyp9uDuHTffoQ1wYV5AjrXf3Ewve7MD2A+JB/L8SRS5J5J2GDQ8H9g57Ff3hLF1CZtWYTNtbRmHLACAVoPxV9iGvk+1fAAW8Zp33n1oMWuHttKD/YwUJ3YnR2FvVkzGCnbMlD3Z7Z8ZFazmFLayYnynO+xzDsPSNHYxWQ4rvCvorDvXybOwDZpRoDA7qkBg0ah0LxqoTs6Toi/aS3y/WyeaOdP7IsWJFHxZAxJ4ziYADPcB+BFNN0DyvbRqF5hM4pypNLlGigoRQ78ew91+xBbO1bemNZzHv6Q1NEx7Ry+XllEDEtgU7Bz20bG75+WbiwFAiyx7Zw9wqUa2U2zzfXrEuWzQxBS8r+ynKuB5nksjgIWaWr51VwZA02kbAOhe6fSJUB0KUJ/FDlVDSh9BUY1OYwEbQeeBUAnuKQAkS1BxRelnQh+RigGaOgOF8mq8fMlsbebOp0pN4MThUnFxH6OCEaKSWCJh9GDh+KpvgofcKH4CskLSKyBt6kcn8BF0qdFIIKdSz1F5XTPAIXkx4FEIK6DE/xgotHAR1ysDoHolBRuscqRfzGDPXurqPZpQCvNzfkYSGar69Ni4FTGUJJUJQOI8TnRUXA/IJhsyVSXoNzWqQ4oRFTKYE1B8r8ab3YzPICBvgKKRRoULoblhFGFukJgUuioiLBou/ldBSK4zLI20jgSxTLDD/+kDkoZJZah6zOJEEph1oHxyxIENm8H2hAJrOvDpoEjGA5Ukg5DQeEXDq1VhkUpVOUiivyRcmcOdID3o3r27d0T0UeiWgnUjyS5JG+j52sqqwRLJGuhmFafGq9evxtHJ0fj444/sqZTVgajlCYl9kHbPSbXPdJLI90g09vYPx+vdN+6hHE6oVBHfwihKFyJxvoJKf+RhJuBQgZlnX5VFK9VXU1ZpMPBXU0VHVDwlFF8cnFQk59QnmZJ5cXGmcyOgYb/gDNrwVm9DziQgmaNVMoqqtR8MOkpNtdcaBgCJDX94doy/4zfYp+xL3g9Hwx/ORBLX6r92QgEJ2IEzhTPqjKRlYRL4cX28T49LAsQwMJVxEgE6khsS4fS4XyPm/Jv7RpyGM6UOhW0AGRFou8tsTYmAylF9xUGGQ+tmD/F3PweR76rY0Sd+ior6wpLX61jGmgDiCSraJH8rukY7S/VfsQ+yp0M3A/CZVEWhEh4eKOzEOCjQayINA1vWzMp3Ag8mD5DQNTOmkyLXbA/2RQIvbCnnK8859DwYLd1iQ3BIcEH12erUTtpKSMIREEJMEWYETC5GG7L2MHawQSSmoaCHpih4IfUQMC7jNLsFgDXeffV67O/tOxt5aWFZ1V5aI6Ra19nm2XF2uG98TAtn9TnDPBFkpYcvCWfrynB+2SPQ4ngN68PPWQdb2AwWSgMBWq1Cd6Fu55mQgN+QNXV0BLgH1RIkPgFy5q0zmoqpA1QG6msqZ7bBroChAA9zsh2aDRMaaWwpyRtn0cBEEJARpAnQmpkmA6dA1KZIYle5H3wV38Ne8X5QwAlKdP7FvEGRPcBSCuuAnexHGEcL81T0MsGie+E7Ke0Kk2Dt/Lz+EJXy2JS8ZyiPaRfjvtLDHhCxQYBMaWBfZBqJ9sWxV1Elxz6SNOJzEU/kHAEQ4Yt5v11mMhctOWP/QltNVSOMKN4/fp3rSQWXdWBP9f8NrqtiFRxvSirq2+LAzQJpZWTjkdKjCZgLwyyaAgIqNRmnGRsBxgu0LUHPBg15b/18j1YWyFmYCCu3ls/Sciidgs8l5sXvsZ8AULhX9jEMl48//Wis3Vzzdcyd/t0//W48ffpyLK9Mj08+/Wj8/OdfyCrc2t7S7sMAw5b+5S/fCwBw3vCXsElgBBD0P/7xcSq22vpMl+lrRhNgd/d4rK4TJ62P5aU1W0gAQJFJcaqPYpkZiUns6bgw9EQYC1oTLXjO6+sb4/xsavz5y2/G7ht0TuLbU+hhukh0h3iTBpHZB+z1xFIEs4gFhupMsvDgwUMpwqixM02DVp2eXMQ1NTicvX015hcB6FJdVvRSn0WrHsUE/MTiuHvvdqbITF2NZ8+ejWfPN69bpqwApyprBfLwQHsNk5DEiWtlHdHjIU4OCBzbeHl+OthNjMwGgIGmTDKy+/qNfi1fU9FEqs8A+EshK9M3Tp1fn7hqVibXjXFZoHfHaDy/UJsDnGGL0ibYzJ0ITFKFB7iQEfBWvM/1ZwzfNVAeYIB4pwVBiR1L44lx0AipARDImEtbroDkIkWXuXFGhfpgbxD/8V7ONB9XgjXsy1TI551kdOfOXdkCsN5I1GL31gNmUAip1iHtpaNic3qjeZTpKuqPkLAZH7GvUxRi83ruCsjDrlN4ERBwykiLSwdgzPnlqYUphb9vOr9j2pxVH+YQ9vXB/QcWCp88CS29dUHwzex1dDt4LyrZnO8UxtKG63rThkt/PT5waWncvnNHm0+Czd5ugeAuknQsnmsNqIO/6nwL+yEgtLrq+zR4QFsZ+0V23/zs2Hz2zNyMOImimeLv9Uxh/ynHaHtYwBWulbVjf5oX1uQpi7OAp6cZQ8t+btZMbDWtmdez6gWJWwOo8o7keylcsI/C+gyrMe3j1+K3shIrD9M2FzO1Y1HOAe8Vux72D1/NMGgBUZ4/AECmxAFEUxCgTTmtyrxvJrYELOO5XQMxjMpczVSMAvYCjJ9n6lFNucJPmM9Uu3PHKLwOGyjANrCjZ4pt2q4xA5PjWABAPwv/qZhxrWcQVvm1eH2S/+RMzfrG/nrEaQFgo6QNIFWHRsf4njTMSuwc91OUeYJDDaj9M0Fg28F18mNAi3o2YmL0kthvPO0GAwzAieJwWPSNm7dFop89e55qelUVQhWhhSC9/9IVSwTEajZaBShFz6cXo4MursHDVH1z3Fcq/+l35VobqUQwCgPcvT8GK2cXGhwOlmq181Arzkv9O0bLZKsqUVSzwjyocXPVR4ZXPDk5sodEcbQKmrraZ9Km8jVUkCjIc1jv3CFp2nCDseG7Qt5q3o2iYbioELXKO89KCvU84hxsHmjH0Hjp3zyeoLVvgyEgUTg36YZTqahgXK0ilaGP+moFLyUO1wkiziRf6Z1L70zGh7HRopCfeaJWa0rwKCJpBN+pfMZoTRedbveaKlMUGQw5ByYjw6ggpqoIxfD99z8oZUyC9mOBm05KWrzn7p1b9ioyaWF7a3Ps7u0CaYoQG1iKss+Z9BEkESxKj56D+nUuu4DqP68HMcWACO7UrFn+z/c7ye3qHI6MJBeBo2hDhAIF/dZk8hI0MEkS/+eAn9iLHiEb6WolVsLhVoiLZ24wfe7YzZ7d6kQHKYARnmK9cQDQv1gT/o3qcEba5akZOIswhg5rj2vNLY8tuB6HRVWafYED5v5A6zGUoW1l/F2EtULN570zN5jqSWhsnD/sikr407NWzQFHSDAa+EP13apdqUSjLaEDUJDrzH0gilpVUc5F6FVJ7ILuRgPCZNpeyNgEnp/gygJUXdpkokhsFaGDnBkqjGeuGb9LUGAgryPKaCorprhCgkcTPHQRMqmkxT+tMnZ7RdGebXUoMFHK/VJ6Hbv6KCURVoeqwAAA54OWCytwBQCYIDtbGLXoCHE2CyrUsPQjYsd6HCn3HhBgGKRwb464vLgw+cdh8b4EYTwLWEcE0++99+7YuLnufmcsFWfD9UWNnkRfND8iaPYSFvUPVJq9QFBEcH7n9m1/b+v5liNGb67dHPfu3FcHY3N7y5/ZN22PYhI7qv8k2VoXbX2mWPT888wsj1AP+4M9EDGd9GGz33CmbHbOEmi5a+W5jYBtqObX00xaPPHZ081xcAgIshRV/FL654zZGqLOFk66qHUIb66sTNTh+9mz5i0IZWBc/Z1cx/bOVrVRhdZp8niFxghAWgIYhdKwDdXmZhUU/zbDdI602rQ2Cc+IdbN1rWatk1C2wj37h8ARQHN5CUXo1QkAkN5DwIZUnXhT3rur59g1fpf92+JCXbFp1oQ0atgKspEC6DbD0LNJi1S1GPpMZXExDSICbiRO2CKuA1uMfd958WLSbiCAXEFfztX19AZtcbMLbG2LD+ozjaZHEtkCqgHC7DmNTWvw8G3aPb/bQEYD19ifBu9MOkplnfgolZ20C+k/y6/xOn6n/Tj/ViQSAKP6aLtVijOAr9GXK5oZhg4gK+roGQO54Ag+pkhwBrLv98bu7sm4d3+lRgKm/ZL3QQcAIG/nxfbY3HpWbBnYg+djfWOjlLUPx4vtLUH1ptHzjB4+eOBnbm4+H19+/WeBhE8//VgfQHFhdmZhzE7PmIxsb76Q0cXZgrUJ+4YgpsE9kjXAvHt374211fWxv386vvzqW1/LPSu6W20hPo/SBKI9gf2OXcI/Y2OIUZo1iN/i+SAUyH5nfz999mzSj5vK3/V8+9jatHixV/1/9V4TH8zOMbKX/TMz3nv0zrh9+6YJ64+Pn6g+Dn5ASwDVUm00zIZq48Euor/DFzaWcwAwThvAzs6ubWi2IiAUtrigar+0cyreTHLZ3TUxThydOfc8E0RUOXcNVPLsjmB/4UMYHesEDKY6nJjIO8VrGb2V+DL2V9pGUzVvYKqTc/ZRKt+ZeZ7++OghEeNXXu0eTmzN3gwQp6ZI6Q0IksmuOZ/EfCYfJD4AEYCcN9LKRouF1cuKnWFv4pNe7CCKdjg++ujj8f6jDwSMf/e7fzKRxjauM4Wg2keIAxPTAxanUt7xPt/HdyexzMhaW24o1BDTVcsmaxqwLRMersXKKeAEPO/ebNdt4sNTvAFopp8bH5HEDIr9LeNShPMYRcl9ybasyTuslwnoVFhZxK28NzEPvpC9r21SRDiaAfxp28CaYjf5mkzWkYGXImMz5ohjifssiBQDoCn3ydmGn4+dUUiU98M/LGeiBCMlzwGU2WvFyur2Zd4nsWhsW3QzEEIPO+xQhmGS0RaeC8AeO4w4cxeu+nUTYBWAt4oHbYO7JSJ7N3/8bAXXe7JZsVhqTDj+CP8r07raI1pTgOuXFVbFGr5vQUVNtewJgXVYzrKuVzyr7cfDmslZ6jgZu48NoOiFXZ7kpDLUPNWT3LGfqWtb8bFMoDoPtFiR98LmtjBWAADTP/TVMorx/9VmAuueMzBqjG59puehWhBYJ5jj+iYYAL3pDbA1gjGO6UWPGAIvlsZnL1Uq1jjXm+urIqcEvzxwab7l+NyAHHAPWcACfD/o6p27twUEGIPCAt+6dWdsPt/ygOPUfdDVDkDfusIHzkME5Qv1pwGACExENb5pfCzzpIeyAns+h9c5KqiTmqkrK1ud/DdCz0N49vT5RKAtPbtBinJoopjawimOLnvLSFKFtd1hJtUAgkWSDowyFQ36O9i0N9fXpNE7n/fGMJljhFWPa+OaU92p0UxuqNB2CZRCgwmaDXggG8IpCzzgubG/x2gwRp9R4QHdzUHtw+azLpE7lY4raAR11lFIQ0slPwgcImQZ7ZhZ1IivJUBPJa7mpRPAl1PqaklTNWUEOIs3iFR+N/RHPoP7w6DZo1oJHY6PPxw2EhsOKk6SQwC6/vNf/FKnwHMDTf3hhx8COjiqElrvuYJ3POu5WZzMvjRGKI0qOsuagD6fOco4TPvH1lDgDt0LupAzVA8zyiaibbnmBkNA7gM8XKOCoRsynjFGsSnyr3Zeiw7PzdJHmPFE9krZ4xNmRAx3RvLpaGoEH6ir/V3ry/aCdtuBaGiJ8gnaWNW8EABAaIzrvHv3tqgrz4/9rKDdXtT23UuqTiMgggp8gop2KIyC4fUkDo6/qekUOftFyaMfsxLlfr5JPoNqd6VYp3p6TePvM2VA4ihIRsBlTBwAAIZUQ2ZgnGkJ7KEeb9KAABdMwAuaHdDhWKaGQX6JkCrUBrp7FSpYHHxQ3Q7aSTJ7pjYAC+8l+l8sDiufnYzUKCo0SrAFCd7ihJuK2U7rbQBgdp5qaoK6CMsEiOFgOwJPQblphfbUtIB+2RVO+8OiYXENah5NNFF6ckqCtFRGZPcUfZqAtdFonJq0WsdPReCR6wDwgm7MviAoaCEZ9qXAXVUB2m9wVrAnBHXYIsVn7EW8MVaXM4Oe2bmvXr5S6PHRw0cyAF7s7AwUoPkd7odqEl8EkYDEnEdZBzViVkAHG+sc4aOJKE+qUBGf7aRL8c6icQYQC+pO+xkBlnPQRfoDXAWknB0vX8FqAfyjcTbVbvZ7a+bAauMyCXomjJgS5uQaetwT9wzdFZvWlE7sK+v95NkTzzm2zaAJsPTqSkCG58Rzs6pFv3rtKYFuWAsXAQoAATJ2May82NAj15JgkXtNRSmAINfy5OlT/XnrjrCXyYS0yyalMP8CFvHVvpVgg3UNWBl71fTKBprozU5FiGpfhEB73fg/+6O/fEZU/2oyQ2z+lM8EmwygsPfmTVoNqvcUAIBk3jaF8rkNMl9rGSVm6WDSli+D6NLkSIjl2mbCQ/a74HeLqVY7APci+8xKcY/JTPwZ4b/u3S9dmcu0ujXwwDm5ZkOkj5zP3Nkm9hlW2Hqvdisl7+05ggFYAlnYB7RoCCwBUKnqv3y1E594TEVXBrU+bn1j3WvgbBDHoQPw/vuPxu9+99/H06dPLC5wT2G1hGFGQQTf5pSfVWjxiamwfezx58+fyZj8n/7nvx0PHtwbj5+QDL+ySnWMftMxTDpYUExcyeg+4LFQxaPVA+MLtsE7Dx66f7e2Xo2t7Z0xXWxNnmeYHKkWsgeYOU4i0qAl9pwvwZQSDG7xrGZn4fP7mfZzE9yOZZ6Aho7tRfCWaVI19nZqys74cXFxMm7MXo2fff7Tcf/BPdcT+u2PPz4eu7t7jmTDl7Kv8K2wA7huR5Wtrdc0AkTx0INZG19/9fX47rvtARbxzsM747133x0rjFKuuDmgPUKEYcekUj01XhdjivZEhF27FYKZ4kclIAsTS1+tGO6JcQzxS9r7wrjR9+KTOEcC5w0CBCzDdnb1thktJOwCjiX8BoDT5yQ5QMbl0QvvxCaQkQK6OcMkTT2ZxJ8Bns4j9jc7Ts5PxtVMJjZlEgmTi1bcF8Tem5vb5gW/+sWv3EP/8A//7/ju2+8FqmHIYBvIO7BVN9dvep6b0dbPWIC9fFXHg7bseiYvxoy2KDEx3+a88JwF5atNGZCHswALmXMru8hc5oYtRE0HpxhpszNx5xyxJsLXYTozDjBnLT7Ys1WgMx/cQLXiiPyctopKSt95993x8J2HY3Nra/z5qz/7eZ3b4EP5vJ7SFrZO7Cv7GpYn38Nm4G9gsfb5wZ8lNs6obar9vI4v1gC2LIwhbMLO9rZxPs8UpmxGBF7ZxtOJd2K7TJswH3TKQQDtvufY/viPtNHFN/TvdtGWdWgR2gavA0YHHIkdvrLw0nFWsya6BY09mxbrMBT6cyJGGz/Gc+jqPfcdLY9di0wUhjLqO6OweQ9YOgCf2fuw7XpsYGx8+8nOl2VtVc4Yf5QWVydtKcad6TSd/3BdXSDA16J3B8tmZhadBNjuc+YHxFQZS0zuGC0egGNjA+xjaUN15V8WRfkhgHX2l3ksAIA9cz0Wwh7x9BdjTbhJEgU23NsAAAuXkX+pvHfPXo+YCfofWrith9MEFQEATELu3R5ra8uOjuDBYNikOhxlxAbtAN6YPcElfGBgAbeB4JBKQuaH96FqJ5oE/Xo+a6OafA9jwFcj+Dc3guDyu63syD3zO1CxgvRgQGMwG+ToZMWKRqEs0qSq/xHQgw2+uDBr7zn73v8vLlhFebnzSsdwZwNKNiIlqOvPjKWVGGwOJslKdAoSlPEwoUJhhERdoUqKlqfVgKAoohRUD0CkZsbrVwfj9S7U44hZUV0OGnc9polZpO6YEjJ3M9HXVHoBOJWufhgkS1nNpAK1ICrobAEsAaMaYZTxf/msRobd5LVOYQykT4xn0kwO7g3nkhGLJXRWQmMkgKKLXUFZWBg/+/yLsbZ+070DTfXZ8+e+F2scpgdOkcoGz4RRXtWyMEXCC3UWhK/6/krJmx7i9LinH5X7xfCp5F0CLFaLuD7ophUMAwKwXuklynxwKswE6qwDbBKCo++++V4QB6fXPbQqe/ZYtJopHH0F1icCNI50s4dpbjx4cHe88+6DtGQUJdWAtUCxJPhJ6KhgsP9AeWnREMBRVX9X0ZBU/KJ8zV1xvwRenTjyHKhO0IIC6AJlN5T2VKBy9pOMYi+6Shi2UGanslcEiaoa83p3LwKMNR9dxWiAvGOUvwkAFwWfeK7QREWZ6UurcYM8h7TApILXiDb3SH+d+7Nofto0gcGAEVzHxUXaIIKkIkaVSomJVyXaBAOCT6Ua3u0N6e+GXr8ohfrVKwCdrkYkiG0woWeSY89Y59Yk2bi9MRHbg5qda4xAKEFkWj4ura519cAKu4lTQEcTjALrdDhn1yBGtFOiRcEzafAvqPd1cNfVT9anQVTOHiJWJJlUBqHU8lkZjZjPxXaqNCsnkj5+nFv1fF9cjOebm4K37gnnrI/0fTLjeH5xAgBA+4T+DvuAt1plzGC1+fR4qb39N1YfUdGmLWBvf8+KMusMMCHyvrJcrLWoUhOctnPFbnCf0akgWJ6yx//tFoBuPRIQckQtldbQ9hq8al0ONExgUCfeih2jhaJphOwj/ATPDdYEoG/TVxPozFoh1NYjgKQg0LnAMusa8DLjv3DY2tCavAOIjM9lLNKt27eliKY3MnaU/UElFBvWFOjsgUywwD4mqY0quhXUGxEf47qj45PqedMoSUbSaxlAgEAr7K9UYXzGTNM4j6/k/wT3BLcBJm4497r346RybkCMqGQCR96PCipJDf4O2nj7LNaCSjAtOp4BKMitRVB03X7eXGtAirT9TACVAp07KL1OOMMQanvWYoad8AiIVJ+l1TTsmv2uJRSouNh1JbHjkf796yr0tPf5YotkMKyzBiriI6uVryby4M95Bgbu0+yNNfcR88gBA1lbbE/TWwkA0TwhyETLBJt/9+4d7SGJ6osX2xnfVUAmACpVdWwm8VCCUkZcHdgmhJ/Ab1Jhfvfdh+Ov//pXtr399re/FSRDk2n35e64PCdOGoMtzDRRMCUqvRRw2HfEdsRy7z58d9za2LDgA4CAfcCeq31RPbbcL3swrSGo2mfkMH9Y1wSXlwbm+HiuF1p1M+yadWIsU0LSOb9Ur1MAUpTyBL2W1l9JGyY+YUyhKXQ1bt+9OT7/4ifj5sZaEt3jk/Htt9/7WU4zKNHJpmBTDWV/Ly4sjbt37hrD3L51x+r+73//h/Hdt0/Gxsbq+Ju/+Vtjv6P9ffutHXt3xajUZe+pe6yxUfR5C34yE34yreZMtgTP2phibm7MWd0OZZk4JSLCYTcl+UCvISqf9HI3WNKgSwsC9llWhb/YshYooE6fRAWefZpnFOEykll64MPKCQhA/MjfsjQcfU0gOT2mGQ/OdAtEeC+OBARuTCE2CPhxMU6OTseb13vj+PBkLC2tjF988Quv9R9/+4+yhPFJ+AhsPlV1YpEH9xBkTEFDe6QuBIBqWnwbxEuMkCkLgLfTpQ/VLOhMhzrxHDT9n8QYlghimeo3VBKqlsTZRYTo8DUlemuvv/pliwLgfD6JOqAa+4Zr1mOQoMveSvzE9U4EQUvYEJvzv/zrfz0+/+Jzfel/+X/+y/jxxx+L2XFDcWCeS/fFU0xsjSTuiYQf/4zPpNCAzcBv8rmpTqd9lfUBVAR4xj8S+9EStLy4YDvA0yePLeA6YrLieyvJJZqtfbIQkckEAGXkGpm3GDYJ308rc1gWFt1moPRfi6+2/TXXKu2pAL9hUmYixKzn3DHCU9firoInpXvThZEABfH7SdAT100S7Zqq4pjQeq3C3cfoFcCYTqEMYc2AksnDePaJfTKxq/NCPsuiV/mE9sUt2thifNhm4h1ZfxQXKD4BcNRkB1qSAerVWCGXmwbAhik6r71EBLCF8WUClA3gXFD40QfWaOyOZ/GEABhMJ/Esw4hYv/fQMYBsGvv9CwAACePwZOYzgWjNyiQwrgA0olDTviknhA/CaZDc9KEDXQNlZZwWfVQmqgvz49ZtRlIwl5MRCvPjvfceZdbnzNx4+uTZ+NOfvhQBlP4+DVLCwyOooCIWITtHA5bASKP9Sca7vza95l09appojJkdE2547s/kRtprRjQomCIDocYbOY4oIyoACgQnTEbSD0SyEoQ7ohE5iH53bNxcG8tL6VPkEMGYACiwQk6iVGrv0PlYL2g6HAr766FqN3IkLT9JYIQoULyk4gdQMzuWVxYjglf0pIvLqbHz4s04PAI5Ax26tDdOB1qJm0nlRYIIqO6gSE3Tx7hI5a45ydfrBkU8PboE4hxmjAc7TrE5Z5PG4RA0qCHAcykUKoBMejX5WQeaXLdJokh4lNQ3bt8qWlqovVDNqPpxLVRFTcwX6dO7b68uPWJQ9DhYTWmGTg0AADLOM7e/r54PPfSIwXGtCukUIwT6MO0QUpqL8aJ6bErxJg89uxbjb4XqrV5vgpJGUzMlY9qAXPrTDYQH34y/fPfDOD+9kGLcqKZGjzJvtVKkOjyVeec1XhKKJTsL47O6ujTWb66aTFAhMJiFmt5inLOzoppBPEloZhQw5Mx5fudm3Peop4LKqqNxnNF4vD/U71TR09MPAwC6EmfVcXuKX6bKHXrmXtHDlz1X7IvWp2C/dw93aGoEwoeZSV7oMYm4fZ60A1xkZi77sMEuhfXmZq2EB3mOI+sko6u/GxsZzdjsmHY8PAvuuxXmBd5KndjqujoFRxn5KKX9bC7XVQAAIABJREFUWqAmrTihGnLW+T2eG0ye3de7BgIAFrw3z0GWCkF7MahMvmtMIM+ZZ0p1gSCq58CHDgfVbHncuplxirTJ0FsrXQ3apZROxrRhG2FKFbJ8I4rLtmOUQ6NfH6ol19k0U54nDAqqUjyDCM6kTx6QSkC3GC5UuQhIESlCKbcRca6ze+q7YpqAKag7fxiRBBWX2rVA8lxGLeLcSORo81icg154brCAReZ6MSiLy5mVDFWtAaOdl9v6o88++6kBDxVJKqJt82UZrFMRj5CnQVk5dc6TAdY0qshovCzIAACwgY0Qsdq3FLZJuG+gl0Iic81sCbMgQnPY7blZxtelv4/1uLmRSgt7UhXfAsM62OLMNI1XEPOQqlIE/KwEEIwBshSQoC28vIyPpULB+Cn2u9NRhu1PPNemLjbdkM/duHUr4NRbfeTcI2vHM7eKYXCOnac/NiO3ZH+Uf6AKg7+3JxvxP2Y329ZC21AJgRVzKdUUquxJFhyZVv2WCcwQymIk2OFEadzzVEKpnPHdV7u+B3sfEEzhqJMAiAaQqr23En96h6OuPdKqV5MzAvRdA169RyMQmUAuBQEU4Hv8Y4DJPrsNhE3A66LWhjGUQgmfa8JTPdkZxRvafQMOvJZnJG2/6KiCiGp0nGm38VXsSwJyknSntJSgbEaKUVGDChyBZdbXBGwhVSR610NLvtDPbNzamPjgPg+9d6kKyta7uNKu8LuAvj/7/LPx4J0H4+mzp+PJs2eDCjPXDJtqZXVpfPDBo/H+IxKJpbH9YnP8/vf/PLZf7NhaeLR/PGam58bpCe1LxCisAVVltC3ouwbYvVTMlN5/zjVK/wp+1Ti6MFbCtOxqLQCAgIysv1T+TUqJk9iTNR0Cn4kNybPoGBDfCngR3aMGkVrjI2c+U3YM2tVron+ZtsK5sb6xPO4/uD1u37k5GEHPc8e+bm69MDBXfJnCQk0dimD1lXuY66B/ncSP4haFq++//V6bACDws599bhV6n7aOly/Hi21s69W4c+u2av0USEyUuJfLMZm9jkgpZxIfxHPPHPpQ2hmtKJAr8yxV5qYwC8YpDgit+lKfKiBVNGnu5e1qJCB7V5m7COb6Idtq739iPWO7EhcVhKY+12st/tMC0JkYNEvLHfopU1dj//RobL3ZHjfmZ/UFZye0up2O0yOmw5yO6SumYi2PjXWKg6eOhmRvcJbUqXn5UvYQ9uLh/Qf6Lhhj+LSeDCagbTtOKsV8mQcUsD4z3X3+OTvNYqUtmJdz3hzFWcxb1qip7Pq5mfmxv7eXFhYYGIgYHh0LALBOJPusFQDF/fsPBABocwbsBxzlNQr7QqMHoK3+/y4wsfa//NWvBADwp//w638Y33zzzSSh5Tw1aMjiaHcdqxe/eXLKtSzI5GP/bm9vjTe20MRmARRhT5r52LoyrLHj9laWx+bzZ2N7c1OtikUFfWlBK7H3+VSdiTnZ2/gEprOxRsTqMvmckBKglHPI73OdxODkBxPGeYGvVuxhHle7ovmKf6InwXukpz8xRM53znA0H2qqhnna0aT40XYg7VmnE6YK50LgofIU9j32BRt8cnpUBfC0ZHWrO9dGjBbNg4Dkk2S//UHZJhJ99h7PjziPvdRgOXuAvdrMAfYNP2PqESAx+wsAABsqCwdDxJmtwjd7LXhoseqq+ioQUXkiz1nwpCapEEtwDTIs3vnoE7PB1gDAeIDqn5IwnTNL8aZBaqMcbByClCAwmRl9985tA9sWZ8hi5IHg0Ki8MiKNhB8wYHUNqgn0GG78eNy+vTE+/PAjqWQ85Mc/Ph1//vNXHhQeYFRGSXBXx53b9xS4A/F+9Wp3vNkneApiHjHABB/8MXm3ogXNJb18vG4N5GZ5se4h6pXt+DtwYCOll5dxbPQvxylxX1TCqDKnGolKfGZ28hoS+9Cs8ueUDUTLw22AhrWIkNivksAHB8YvgjaRnNGHJUPpKlRpErGmvij65azQzGzGuOwyEmr2hkkdlUoMOb1IsIvoz9vcfDkuL3EI8+Pg4FiVZjZ7I7URwaDqXJXHeRA21i2if7yOAKErrPws61Wzu0v8zqpyOZz0rccppWrF2JkgcTHAGeOmKNbZ6USFt+mPKvYWvTpGMpVd+3gQrymUzJ4W6fZQeBF9QjAyIzr4HfrErSLan3Ml2wSHqCjV7A1Ffq6mmD+eIODocN/XMffYMWM4S89V9pIzggVuFibPkKAMUCXV3hxk9iyvRyEdo6ugx9lF5twWrZYqPnPBeU7OjFcNNMrW9hSJnCbJt3JW7RUCULuMAZu1feTOnY1xchZWBwmJAiCVNBCQcDZD9Yr6vgncLAkwrQ2hsXYFnX1hO8DBvvuO19y034kKUxTAsQ2AMx20K/JkFTHihTxTe7mhbq6tSR/t3jpVgZ3GABBSyYEK61BVY8hE9nffyEqgYqzS8un5ODgMukxylXnxNboItJMEpaZFSCtTqG1e2maS+ASE7DkqLazLw4cPw6wZcYSeKavFBJI4jWs2SrNluDe+z/OPqv65rBuSMnrauQ9GvhGINOosFZWZ0LBJFpd8rfuhAAKqCwAG9ve+fuW1ra2u6Fww1Cbne9FYWFqMOBiqyNH+oL89Y4gIHGD/sI5U07V7ZwgnbXnesXmAWp34cD76Pnhv9lU7kjCMoLJGZI49wP6hF5s1tLVpNgwXHmjYEgFyA/zlD4EGa9xUPCcU1ASABtEI9hzFJp370qCOv1nnJHSplPNF7zJ2BmEzPo/2jO0dBAlDOcf+M1ap1dPDBoE9k72i/sSNG4K+3FtocfQ/Jgln37fAKuBj97jGrhNMRehQSu3lxVhfW3GyBIKivD8BEw48vjFnrvsd+R1e08FGJ5ki8aU+T/LTvtWqkfOoqSinOhNW2m5UwAn0AH8KkOL92J8Hh9GDYB8hGNXAfUQZA5wH7Ilda/sKADiZWFBtBx2UJD6ofuuyxQpJKuqU8UYdnMlY4TTBQJqd8Vxyf1wTFclMH7kwQeWesBmAhgr97u2P1y9feX4YK8dFAqrB9OLzAU74mlS7isUiYFHCohENTuyStqO0KhDoska9V4q2oZCltreYL13JMSEsMKBBJBgk/fwcb4m9r17/Xl/2oCOQZTXEb/HFGWI/EwRy/eoYAeIfHGhnf/KTn1ilQ4zryy//rML3BGS3tzjskJ4QYZsMoAdTg+ZmBb357I8/+WR8/MnH3hPrsLW1OdEtat/L2XWNYAcdMJoLsGFGBfDV9dXx45MfZYhgr9jT7z56T9D8g/cf6W+OaCd7sTm+/fab8eOTJ8Z+K0ur4+b6LVX5Q2IhmV9Qu+nVS6ZfRPiOSi/nDcaUTLpqn+Bm8HnaoOrn5T8wEWViOIIUv5ERtgGSo3XTwXeLa6YKnITd81rAnslHsWl4n7AsaXVNa1q0Hc4Vhr1zd33cvQeIwmZOkQARYYJxpmFgn5jFjsZVC+kaDwpq72vjbeNRDBb2CRNvQs3ldxVgI5A/PXPMKawoKvy3N4ilrwSHBDNI/mvCFnEMcUOLLHbvMfuNxIufA9ZGoyR+kCS9AVmfv0muQ3fLNiL6mziv96qU7Wph7fjFueIl2NmsgH4//pYSDyugtMAS/2XCExaTkZq01FH5n6txf8fnp+P10a6jmE2E6XeGBYC47hEixjDHYENEGJJkTwDy8srZ6fwxKRpTtpXgA9HV4GPDuIQyHX0anjV/C36zngCdJ0xWwUaH0cBave3D2A9p8yEfyp7ifQOAhtVGMTIMn+jXEH+zP2CC4UMcfXdyKhvkwYN3BCtpc/72++9qjy5MQNIGerHrDVLyOXfv3R0fffSRse+XX305dl7uTFiKMBDC1pp1nZMrhJ0rA+D40OeC/gfPhHjAHvNiuRIzAhYQK3RsIPA+Pz9u37rl1JBXOzvj1csd4xKKYIcHMCEiUkmsTvsFrCziw4iHhqFpS1gVW1k//ugDSxcGm8zECtYvU1vC0uriruepxBAdD1sTESYxtuKU8U0tqsx1d+tdMzVbXDEty4nRiUlbr4D/CxaXToiMlVmYawiOvpGZHdZoTS0TPGbKDzH38iSX6n3RLXucRWwWbcT8LjEe4C7rz31RzGESBPu4QcsGjmgZIb8j76UADpBKB5PFCHIzxWh53q3dVcyb0iJoJoJsFO1gQKF1J55gg9PKO/X+Tz67agGkrsJJOS1qUQdhCjbQC0RCV31BGFooHBs3NyrAzgg4He4MNI0I02CDoW4iqEJCTN/y/ft3xsUlRutSdAqlTwJ9+sfo//nyy68MCHB0bsbbUNgeCgLwYKECPX26PY4O8RizoWFT0awEoKt36YfOOLPu1yMpefDOQwOPJ0+eTOgbGErQo1QRo2LL70LdSdKb74N08SA1CFQ/mwbpjNWw06ZM4BnBd2KbBABAxroFycEwKkBlX1qhkKK2NVYPYKHQ2gYzVI6tkTeNRBGUcm8rVOCnp8ap4+JA0JhdfT6eP992ljX9VSTHPZ6knWQLChF4ioxN2B1xIBzW9AQDHKSFARYDldOmzkIVAigSKa3qs/0tUJEnar2h3oEY8zkt5sOewxkSDE5Q6qL7JEQNumVlu3p5JiNZJuKTsCRyoABIpM5cpYfc4KAqMmdQehC2JImCXsmIuynGb6UPEOd/eoY69rKJRAKCKN+2wAzOl8SMaiZUf1A0g3hE+1BBXYgxtbqmYYaWFoVt18O+uNB9MZZRaV+aoIiZjXwlzZ2voPAZeUYfP2eE9wNEgtb5wYfvwbHJtIoavWiyXy0w0tdqMoHrKAMizjEU1oxB4x5Zf4wRn8NXlGJXBTTaYHS1kqDPVOiKyhujwthfp1IESa4wojwzgKn+fPsBSU5ghSC+RPJA20yJ9/TzBVxD3wHgDaE4qE4EjbZQqBINEHQRls6IUj/XjgCbzFDvEUeQkTRhV0T9fGt72+QDWyLqXor6Me7eduIW0fiM4Gu6HPYCZ2HwVoJzgCns4df2i6diQbLIOeBMJLm48nyyDxEWlUZYM2/5Oc8C5hUjR4H8cp42JvoMTZlmXxBUKPg4pjK2aj/sku735GxxnaLkJHqDMUCMuloXkW8bL7BayHdEghYF/Vp/g/tkffm+e7D6ypv2HMAqyuTae1pgajIIa9gJlCDLZZw0oAYVG5IeGUCn51Z5pq4ifCmogpjWXkCkMAyoJqQ968UODIBVEyX1OrB31T9oQoMqf7WEdDWgAzb+b7VIECmaC9o02hUQszw6Gt9++53AMmsMhReqHH9SyUmyElFWBBmhSN6rlqD9CdWV19DiFRpmesoFSqrK2X31oXRH6ber0zKhChiKLUwCmbF7EbplXyoYVZUlGHGwCtjb2FTWbL3mpQvqF4DK3gGse/OG8W0HUvV9RldRb54EUAXecu3N6jGZUjsh1Ymm/IftVi0oHWhMEbwmKMGzYU941vwuCRTnEKCFs5F2rwsDI/UoHBVJcnflM6aaJ4OlWoTcH9WXn6oXVHMmcaT9Z2Vtzd/tPt0GXKCthj1QM7+tMIUNAqimcnr1wXYVp1kn7t/q7bSKgo2vgMoEy9FOxyavVN77OTvGr/RXSFJJZPk/trVbBvAHsGE21m+OR++/5z4ksN7aZiRYzjC+Lr28Z65la1SkGHGpir0V/pMTWTM/+9ln4+E77/g6fAK2lPWHvgxYDkOJZ8MaKeR1mX7fg8M9p6Jw3TAQPS+o7y8gmLpWfcT0n6ONseOf0IlzVn/1q78aD+4/NGCFWJ2xl29sLWOkH345oOml8R1rlra3sG4C0oQynoJf/o7GQ4oNTCKB/g0Iubv7etK7C3Ca36/pQAVAWg0n3qj4jDOOTbt/775A7N7+7jg9OxiXgxG5aFOIwY979++M23c2xsICGjWwBjN6tCczCO4xRYVnVJM3eO48B9adNjmZajMzEZFexAeG6tuxHNdxcXomADBD4etyeizM0kp2MV5s7cjwiWAdAHu0YPBF6iqcJWEG/OvJUdg2Y91qGSW5CQOg4okSXmtwlhjCqTW02k2EOmOnbT21cp/4Q0be3r7/lg38FlPq7WIbPvFtjTAAji66Kdwse/hyXFTbJDHOyXkEj2OPoXRHj6GnedHzbCVYIGTB845oLDEUtp37w78tL2btu5DQzAgAM37OXuBnXLvCiKjJHx+OkyNaHwPscZ6JdwJMZjwhsQT/7iIfuU9EC5OQss8zZjf+kM8gtgMMYK167Cv2lv28s0MMElFTwQimRXDvRQEPozCgbwTqYNmifRPwq4tLjkx0og7MQ4QmU5hTPLjEo7VPZee66OcaTNotw1J+mxlNgUefjnbCAmKfn1qp78k6xAqdGPO5+KNHj97XvrGfzGmczoXAYvrcsfkBxKM3oD9Bw4n4LJSR+NYaAZwWybDL2gdyf90KlJaFzLbHZwhoWQGvNjxZbRmh2qOQu/DHuQxrK6PAOWe2HwvOE8dUMa4AYbXZKqnueLwBMAGK8q8tbO7zV1iYFof4bdYsbeppde6WP/zrvmLiiT1V9CdvPiKGOxD4sp0KNj/nQjxtyuS/WQDqtpUocNY+00HwdTKqSrvNaWRLi5Mxz9gl26Xe/8lPrxoZbeMkLbz6duNoYkTcWIuLE1QNB8bmIEjjK31QoZsSrPMBVNxAenD4S0sYk/2xtDyvyv3l1dnYuLmioEwfJoJFqGHffP2tgdTBAUjqmqPXNm6DwF6JvAIA7L3hhpfG6clVGXlGqUEHiZKpCRg0XaoPlQhx0BhJQ3WEhOXbb7+dzHEN3e2WVEgSa1V66UM2COz+4oz0ImCJg7nhZpUcVT3YfP6cY8cImKZsf4AFwIPWyVmdS5+zdBh736Nu7ebk9+ej3m7gpkBS3p9D0S0A3VcJawDkyB4uR8ZdOv6P9oCXO7vSWGemIximh1NdNIY/o2CCtEWAKs+brx5BmF45DNuRNDPHitDHVbQTBIWohGK0gtbXuCQFBGE6hM4jylbCVlTNZAAgrMGYIMdNZo16HXn/VAOve2w0vCUQhtPrICGjOAIAcN/22nC71RIS4ddoHaytUNleHZfjfJxdHuv8l5apjl5qMG3dmO4k5tq46OzK0fI3vXmos+d6rwyg3H/54BKUonpPle/MgDYzn4ui+JYiaOjAOPesXcbyxAFjOAjwrECDYl9EKAZGyU8++0SHLdWpxmoaxJo4RMQpAlxBAO1TK3VfXofAWloD0hfZSC2vxxHybDjXCvzYuxUwhj2P88PYESDirPg5NsH54ooPsdUSvIWCFNEmGSZTDp2UtWEPos84fVDQUq1Gzi963fSTQRvGWXbizO+a9M6BZr7x+qE8a2ztgYoyPHs5fctJIlHR5r4yljDKq6wzeyljaiKA5jMolXB+TwquvewBsgSmFDRNEEJbRuC/6aItw2xZV2yLc03fIFU97CH3hC3l9zqo4oyT7ED/BFFPZTjtVp30tA3IlIf8fP8AtkmNeVL8k/F1++VQM7kjwAgV+dD8sYtpdTgQBb979+64zXjM0zMriQR7fLX+RgcI7Lm0yiRBILAWBIYNIGX/X/bbZR/SNxo9D/YElT8SPgMZaKhTM+Ng79CgkJnh3Au2kSkwMBaYFsO5fPXqpYBcbGSALJ4zLB/YOtwXzA37mbXbCchbNdhAwt5U7HmCLu4/7KkV0fYfHz/1DMqomCHRWxgLPd9eVkgCBYJCRrAhZMtoJAJlz0RR1VPVTKXhbTDMhA2le3qWJ0BFJaVVteyKRydgMtEcjZmefO/z8NAEhj2L0BSJVKovhwadgE2pqp+M5dW0dBAIcWZIuPbe0Nud6Su0pi0upTLCnmDNYavwTPFzikudpCWg7XRazGJ76f+OnkTG82H6wmhIoI/d4v/4/w8++MDE+y/f/8UAU39IS1zpVMgKqekPnM9XL1/KrGlBo04G127enFT7uBcTfais81TT8vldPWLP8gxtp6t+aAJ0rsPXML6wbFqDY/Fr14lnVw55pvoog9pQLg8LFAQYIDYK0JIWG9/jMpWZtvtO+rEfeghsMAGGaiT7OrOz8f/XOimKgJK8nKTdjT7rZpg4suxm2V4SvakhyLK6lvnTPEt8r8Dn1raFCyrSUfhn6s2MYDZB7svXO2N5dWl88fMv1MOhzxiNiTkozvthLZhMAxZAv70sQebLMT788N3xd3/3d/qBlzsv/SxsiPHgIT3xFA8iYsX+yIjRswACpa3UwmcRHk5Qb5GjKn/sTdg/v/zFz/UTX3311aS6HU2eaCHh91hr/DDPKuPIiuI/psajR4/GOw8fjp0XL8eTJ38Zx6d7Y3V9aXz0yYfqUlHp39tLZR+7N3V1pZ/BjxCXET+GLZVYgffnvOBTWHPWjdgQALeLSADG3fbTNt8qJbEELWGMsD27GgdvjsfTH5+Nrefb7ln7sZc5/9Em4PW29qbFPtVM93Eq2NEJSdWE88u+5lpxVE2nJi4xZnW0HK2oNbKvwM2ciVTv+4y2rcL+BHy+FsPuuDi+PsKtJiEFRuT7iSvU10G3ppKdUq4Zx6dJXKicWuFXjA/GAIAr/hb7VEAxoDcMyBsBPvmcbvVJm2PiNUAFGV+w39YiPtuJErbU0bXHTJgBaGkGwLnFH9Y9YALs4+uknn3p5wGYWvRJMcZrq0IXZ6RFcAMMEBdfGsPAZuIMsh/TdhgdHr54FsSN7Zu5DwoBq8vLGfdX05O4BvzHO+/RirM6nvz4xMJBMwb06SXgzLU3U7djal7H3sNGyBw5g+0Xe6lfZXrQAcnhsXkT/sTxv8US0gdVa+zW5nPjPUYdYlPYJwGcaFs8tkjR7VLkk4AIvN7i2MKctod8gq8Wr+We+B3AQ9ardSq4ZwGAGkPP+cNX034kaFIFFWzk9f9TvOnYlM/g+QqmdRtUsfI6prX4VsAh1zWp6lcMi89qEF+mtn7shra0859MTiN+jDaYeUzFeq59FTtpj9x5tRMbpTg7GjwwUS7H6TExbPRUFG/Hr9L7f3xKAjQYey7jBh0NtH+K1WB+JKsixen2WcTe5G2AAHzZAsHRfPTpT0xDuEAumpvDwEILw5HG0Tf1bUZUgQ3eSRkPUJGE+VC1uJjuX2wAACSE8WvLK1RkUSfO+JWz86OxvMTcTWaozo1bG7cVRIPm+Pjxk/H999+7EXCOKFHHsU2LhINoz9zAedE3mjnBBMrdh8o9EUx70KTxL1cvCr2JUdZls2xtbmmwDfwXUBNFHTdU6NC6U2kIoyHUWH6veyJFPWseY4MlHLrVZUbdcD9JLK9A4mqkHoeAzRsGRQJTrieCErw3SSmGa21C12czsRn53KCj9Uygxzq2DUFEsGrAEBwVGgGMlIG+zzxR1iF6BtwP99CHXgS+kMDU3PNZbBg2a4+R2Xvz2s9apYcc8Zfqb+VAOW6tes2TiKZvp2fA0qs0SexrA/J6VbjfpmoWYtWIZlf+Gzns8TRdNZM6rGNkDaggQPlNckQQzH2AgqmkXywHrpdqwvT01bicCvoPAEBSSjXdQGIkKfb3SmBNmly1eNDzRLAzfcV7B4mnSoNx5P3dd1bxcd7pG4dymf68gBzsLQI6vgCdMJqCANIRoSJ2awAO4kTAIaNYqChlBNHG7XX9LsmAfYCO71sskcJU5wjw2hBID1SJO0E8htlgoYI7jBGOiL1hZbrG8E2Q44WAfa1uyrPWMFe/Fu8TkCvJYI/M8jmQKDJTtuZkG+3SykIyUxMbdFkXKBivhDp4dGJAwBkjWOR32Lug/yTRgGswOzg/BCecG85oK75inANsnEmPTuUJmxNWD+vKz9hDqTRldnHfE9dCEgRQwhcsE4EF5sxD71pe8noIKEWkL64EAKC6E/BmkkJoXgTifEY7OUeqViLU902/KM9W9Poo1xaRyQBo2IrW5DAxcQ1LEGsuwY5AXgnvNWCjvXH+dByYtoQAZ3pKNgRUX8CRrc3tAjquHV2DqTB/+CLRZY+yllYe6X2/GZ2YiArFhiTxSRAqoLSyKqsi554K5OzYfflG8IRAj2AJBhZintBlESuiZQUGFecRQTPO1svX9OyHjp8KdykPHyDcEzCWe2S9osKcJJtzSlsJa9A2nDO/urYqOIJPob2CxD+AXbUOUMXGTmFHCBapRiym3eECxeiF6CskWLim5MmyKCZQ71vWhXPFmvFsWRfupQFZPoN/k9TwBYjUQDPr2SyZDrYA2gm08JM8D54jyQZgEq1J7GP98hGsE1ok6DM/Hq9fv/E83r614VkhQOdabKEoFWn80ISmbXUi9qivRzbbgDmU/eRIzvMwtTyvnv8Ae4BMP/npp17L7//59+49niWBjHvKucdhTuF3WKPN588Nftk3tNZ0r/jqWlS5tze3x+5r9gi9urCK6Ie/HuXJvQeSC3g+AWpK6JTPdXxUCZwJJBSInz7+633sa2lvKQBVWjmaR8zz5hkTzMo+pGpPa8a04FD704APl/qHtCmlygnIqOAbbLTLC8EsAvOmqYb5MWdCw/WwtthL/k3ctbKWyqCaQOy3qgRSpSSB4Flid2C2kJRTVVpeXhUYAEQi/sjoyfPxq7/65fhXf/OvTGK//PJLizgw3ahaIojMHnO85HmEYq0W35gdn332mTYE8JDpO4BRCUSjeZKWlCRrrVrdyRrOy9izACTWUgpwCx/bb56EEHDjP/7v/0Hm269//evx+3/+p5wjASfiq8QtbePYezIdK+4CVHrw4IFxyfbWloyi+YXp8cu/+mL81V//SgCAdrp//Mffjp2dFyXQiGbBmoUa4kTaq5ge1K1O2IJ79+9ZoYVeTczKvdmqVpNw+EzWh2vhWbAO6uPg4/AvL1+P50+2TPwP9w7H2QmtDze0qXdu35pU9UFDYPzAmNI+qQGQlsgWkgwTIO06zdrl3PMnfd9R/I/PY9Qm9iHVWQFm4sDyhaynwFmNjeW6J2MImSAgRJBz0uBcMwz67xRmU8AAAEiLQMVqpXPUbXr8Dm2T2E2mwtByQ7yKFkssiqoKAAAgAElEQVQmlJAY0d6aghJ7iWetfy8dIK5VG1XFD04wyWZiWsbmJR9APwqfvjBPZTkMN95DmnSNeQN0IxZ6u6WEz6KdQWBT+53Pb9vR9pHwl7XukZYArvgXiwg9tx27JTg5kzGKtmvkOvge+juP3n1PtjFnUn9fRSH2FOsFVTxj66pd9/BAu8Ce1VeVb8yUqui/mICT/6D9JUAZ/SpiImMVWot3X8vG4v/sQ3NARcmnx/zivG1Lr1+91Iasa4/jA/QDtGgY0yX2xpZz7Xtv0r7WLS3YHnOFYui26DCvx5Y8fcoYz7Ra8DOZVyNj0rGV2DTircSpWTc+h2vsWC5F3Q2/D1NIjaI5XpuxgM2Avgbk0/oV29YtCSmidQzcAL4xTOVBtHJzreZuikPH9/S+EJBdWPD7ram3/WJ77B+m1Sci6MkDsKmKEx8B0NG6+v9z9aZfel7Xld+teUZVYZ5JkCJFjbZbdicfnHzpJP+yu5NP6ZWs1d2WbdmiJFIDSBDzVEAVah6zfr99ThWcV8ICWMP7Ps997j3DPvvsA7vxbOzgt7e2jVEu094HG31r87xFquMD7jGtkykeCl6eHJuzsS9SACmQ4vq9+2cc6q4upRKA8nCoBRzGj1VEUwGJY+ykgw8CWeEC2GDdc8QDYdEIkDDeS0sEz1CyEe4C4SMIxD6k14vqO4g8FTAWCXo+RtWjFNWwUkLMbFLG3L1+vTVePH8dGlnNoJYuUr0g0E7TFzM9zj4SSgj6CIVm6zzZJ1ll1mqS/lTKCAZTEQvoEdpmaDJ8jcPcoiM6oakEMJeWEFDLyDno8jgQE9HJRoqimEoPYSOLCcxT2YJaYoC0sHCuK9AoV0adkKTMpUfdKAfjjcoy1X+SOB48/dQ7VsTpVWoBs0aPWZPQmw+sqKXqEWCBDcJ68lwVm1umrzlzhflvkk2qGwagE6BUQRL5XYNrR/RBs0FU6shAJz21ScR7LI100VrvOP0gcKG+BzQIPShGFlRYtJvn6Xi+CM+EdsrhTu8unwmThGtgf+MUSU5AIXFb3BeiiVPTp2NiKoJ30qEcAZQKnr/3kYPBMIowgoLSA/huc0wNDhlO8lRBMhwGCrLsAY0I0zCgcFa13H1Vqs8eWGi09NFbdYYyuOfsZJ3ALPeo60r1AUeN49k/dH87ymk2rS28SavbN1U4lfCwJ5xjWgJtfJ9RjtJJS7CR564BLcHDNoAx6AmqTZxXYuzzrKBUh+bYTqirrtyvAINzZ+M4MNLs6e698s4mpkxWeH62GyHG4t7uwAT6MH1q89JNrWSejUESEAAABs5Fz3q3HBBcp08t+6lHrCUQuBDBJIAjcI7zB6xL8N3sIdYZ4IVgwXOqcFL6VB0TKUUdsU0qsBnZ4hi0onY3+swEA963WRUyFApowqYiBEZAiPNIwBUGkiwA5nIXnYw9KDWROdtUd6wmnqpSyx6+xBhRR7cqJHJO4+b9qFC28zJJOzryHJAo4PyxtVTveFYAKu0TeNbY8E76m0bZ9p61ckoCehgIijkPOs+8fwcTdevmLe1F0zShP795tWGlMUEiDnk5YklbtGc98RxC+0eEDKCYwA42AGtAhdPZ4bs72mhAFvYmyQaASaq0CcJYwzjg6Co0g4uKAr7GUXBHUC2Xk0jKboiyMWsuSOvoHoCnVEFkyZ2djOXFBec9c63pz0xiTzuPQZvKwBnvJa2aOeGrq7Hx82FjdCsFv5ce4kzTaAZAAryL6TahddOfmKkZMBi4T/YXzyIjHvP5qVRFuJMWOt6HvaP+y1m0VdjTsBrYQwBe2sliBQAqYZ/aDnCeeOZU5ubn8K+MaswEECdTlEggDADel88iiPziyy98zx9+eDQOC4hjaoNUyK2tsJgY11qMsM13AfapFNECCMuNZ8I9szbY36dPnqseDnDBc+tRq6wXe0ldGthgJY4VISeqwgn0SL+djV4aSsY1NRaPa6ey0/FP9F/Te+4ZBYhvdhWsjpoI0GwqQeuaeBLAJudCu160dvyiomwCc9NWk7k2fFVA0VBf8a1RiI6gncBej9y1IMMzpap7ZDKBbcn4wPQT+3mHJO3EV5etMpEE4xcZI3v/0/vjb//uV2N1bXX846//cXz33XcK9hFgQ0klCKUiJ/BWitqwbxD0wz6z3xiDx77h+prWyloJzM7O6tuSJLTQIvsuQDHPiRiQxyAIW22kYS4F5KEf+X/9X/7ecYb/9E//NP6v//O/qHwvMA8gMZX36gQD1hgCqOxprgFwrO05IlvEZcuri+PHX30xfvV3/0Ha/+u3rwQASBa4dkBPep+Jdd+/3xiPnzyR+h87nokfCt2eHI8ffng83r1jUknsDC8AN9pZrl27bkGCNRJ4UVF9YWxubFjwev92axzsjTHH1mKSwskYl5bRjmJcdlhP2Pw5xq5NQPWmon5o3IZdd71lIR2WsDJtsamGA3KxjuwNYjp8l+CsoAtgc4QxYy7PPC+8FEar9+i4rCv+FsVqfKpxZ03IUsuhKqBcU9Ewi4lxWgwW2iXT0kSvdVpKw+DABwL6PX+ZKU4AehwjWUcSZHLNKWJdxItdmLOwhd3UL1OUoVhAQSI+n/OsfeLzbO/MWHKAAd4jAnrxdRYvKi4KMBmGDwC0DC2FTuNvnNxQPo89GKYOsX2KCrRaRDgY9kCxpPQFtE/OnAMAzRxjDwMafXLvvn75z3/+c85eqelHW+lkbG/lvF1Q/Pf06SR6nIe2OWFBTLu2Pe0MPxVAAYDlTMCBdqQUGXfHKyb4HBEX0aseUUH2/DX1BAAWN2T4IHidqW/JkUJzJyYlLck4XPwP+ibY2uSCacPY2Ulrks9+ZcVzyjrClJAtUdNkTFqZoFSFJO6LGKHjxlT9E2+0vUsRK4wO7AP3vq/AdZih7A/2nmtXrXedgzQI0D4weVkJJ5bNATS3IA6Tusbq+YzqnlkXvtdxVBfaLFIX4IRIY7eOsM8pkDApBW2nnW1YvQDF7KMhALC1vTsYd74Og/3wcDx5+uR83/YUMHwtsWnYqce2yDYzhHiV/eHUM/zeytVrZ6DzHRg2msrC8AMJ7lnoEssrx2OC4EzsJEsEMq0WHOMdAT5pSSz0PE4bSioHi+rNGOuXV8a1q2tW8HiQVpAPjuw7+eqrr2qiQBArkFME7zJmiv4XemAJkqmW0IMXijPoHA+BRNuKhdSfCJ003UzKrxXuRRNTDmqUd5kBzei4KDUTFLMBQaMwOKHO5fBGzRGDWlV151/Tb8vhWxmL8yj+c++hhp5ZGZrUeFshqKQXKvz/Pykxdi8l1d6QOGo2Kl9vClpTKDVw9q/MpA2AQBFq4ySCHUwt2FG1NtR/KgmpKPJ8E5wejb0DAo4EKQgLtXgbm4dk9s7tWyacOWTHCqhgRK0CYYwV15m0h7CrWvZ07u/bh0i/LxTBJKcE5EGgFbk6H7OYSl0nn43k9wH6OADlMKlnoKo+QEbWF0Cme+pxthjqiAdNjdevXjqOK705c+pSzM4hqBFAADGgCL/EWXxMBSLp5rlzLaEuTY7trR3nHpP0sS6Hx6lKqtxf4jPsM/vi7IXOvRngVt9t+phSeWqxSZKZsAnSDhLq8annjYdn20FVyii2X9CnCFQuZlC3DkYqERFuZA91Uqrx8WR0m0OeY4rKAVwaAGE9BPqW0GpIAGyl8CwUU84D349YWWbjthHtv0OfD9tAamzN8QbJJVm3Aly9btBi7ac6CABAYkaSE0DyzD5n1pkzhrMKFT3jwXT8R0F8eQ8deo1n6eBcW3PMrNcL49/qvuxp++9Ar0kYt7ftrQvISACfKqh9oUuLVrLpdQVo84xRpTiN2BB7j4QqM+CDsucch7VzfBpEnHUj4AZ1NzHROe6aHLMGOsypaYMBtDdkjKBhMLI/QsNfkNmCg207RRKVqQDTNTN+MX2NO7t+Fu/LSC6CSBxk95G7ZrXnojhfwkeV/AlMFgugdQJsEyql7gZZZGYdHysodOf2HRNqKon87ru3jE2EKZRWH6oktlwhlsg83vfvPaOczfkFZpMvW31wLOdpQBo+p1XtZXGUIr3PsuacG5AU9ZGz14KW+AYcN3vcpArHzNcA6Ep8iH5eqg4Gs8UEaqdOI8LZ6ZHzkhFpwi4/evR9AJsSqCNx4P5prwAQ6MSUaqSVjGpT4ZoE16tVpe1Pg6FWY6u3ke8BEqBnIWOAPuVM9yodCkaXholAkEBA1Pux2UixsWEfWBljKsRKGHMvX77w/d0blzMlh8SJPdPTA9LaQEA8pYBZC/mJI5cauMGT48E427O2ANAKwB5hskWYPPFpzJoGyBNs8r3nAnZCfzw6StsOwoDFeGFdYNr86Y8PnZVM2wNxAUyH3FNNqVjIKFa+kMpQ/B07JVRnMLSwvGSUAFrVNAa/VuwaK/rFCkhyi9bAHoxx7Sf3AXgqwFvtT9h7g+Jqw+L5KqKrAGrEaaHk2/tcVVvsCYEl4l2tP9OB7eUrl21d7NYM4jKYeyZlPvupsf1hd3zY2fEzBG/PAtQSWIbJODvWVq8YG2Ab0GL6yU+/UjtgcXnRIP2bb76RAcBEnYN9RsqRCEZ0WNu4uFRjsNZkqLx5/cbKP7FX5nwneQyjNHaH/8YG8mw6kMb+cq9JtAGG49+4zvxuwC38Ic/ks88+G//z//Qfx4MHn44///lP47/8538Ye0yzcCQpPa8RlsXPLF9acU8DpvA8sCHSkBkVyKx3dHJIEJYXZVHcvXdH8BQQn0SfPUIMvFyUXZ4hk1AAr/A3aBFwhklobGdi6okjiF+7NiQdnNd79++fz6zn/mFH8DfnS+YPSuP7p0xg9s/M1LB9NCjJ2VheXJaxwVqwV5wYpJhqbBqAaIsdY1sRhuV32aOdkLYvl23IRBqZoGFJYZMAZlIko6c5SVQqrWkLVPX9vAW1ae+xiWHKAcKQ9F5ozAjO1/hFbWvFp5xP7L8ifVR15+kFX1Q3wXbC5SXtuesoCM31ROPJoX3822JcmK7NhMXOeq20z8DgW0zrhBMKmKTVExIK4GeXzlKBPiGv6XbNnHFeJvgCBN3uFNtM4QRbrY+mvWiBhCqtkrzOQdcC7nsSAG1pMpUoTjG5jGc3neRTkPajNW4Qq8fy4Zdfv3yVc1Njs7F3AoP7KbI2wMF7hbmLGC7xfqbbtI4Ee7cBAGxaJ87YdZL/BrXwjUwMsIXbCW5Zz6vXro07d++o//Hs6VNDZeIf7t/Y3vGh6S9PH3xU+vVXr176M3fv3gkDU3Fw2ALR1+kWt2YGs1kdM+gEsWrJrQLhOZArKzQV+xbqazCoGc7dEoC9VsNoAoCSlpmwrlSNwuZTaPtIDJP35LM7tuxn1QBDQJeM2/u4UMaDttJ/6ZLX1rGQgBp6CCW4qI1GgaTaihRJnUJ3hPwok9Cw5xaW2Lcwm49OxiItBDOz4/3m1njz9o1g4foa/o+4/ExbfvPmDe+P/O3Nmwg/0tbEQrbWguszd2n1DEMWylAtxGmSuaZSREwhTAAMbCcI3DiGWzRaVCXICr/XvR+giY3OMjJpYiARezKuXbsyfvSjT8bq6pLj2SIYk5mZVKQi9HSR8FIlFNkuYRgRzX3U4jnciKSl75rFjKOhbzHofveSiYITJBbcT8J1aWXNTQvFxhFUY+J8NCAPBHoqhr3RJB5oRh2Wki+U86JNcxoYdUh/Ob0WVCeZBKDIBRUgaVunPrxG8rsXozdJr3kogJmzHAOegKEp6ZlNfzTWLq9rSOn9t288uK8MAIwkI3mkkNSGajAkqCjBTyociABZlT89Fj1EmJHPZNQWn8M4uHv37moI0h6yXyOZsEkXFV6osVxvB/5UaQwk9qLJ4B8UY4spwNpjEINIh3LjwatKTIsAhs4SY5xKcoL/05pnK4W2aMQ4fJwSyQxf59+s2/NnT0XC6CWUEjXJ3mHdCMwQ1sj+tZe/Zo26p523HvSWr4N889nc084WY9cyXSACMQl6Mj0gZjkiROnJ6WDHkYIlIkMwxv3r5BEIRDCw6H3nmgwgtSpPQ5uK6jYGlJFFXDNBM9RIEmuqMOdVWA3YgQGUPY3l+N1n0vcuUHSurWeI9np3Lz/XZzJSgaToMeeJYLWSckAzroOKAuvcFL2mZUXlNYio7AD7EKHrY/DCGFgtER6uj3Wlmg4AkApzKqka/FKIZWwj98vadhU6wllhFnAdJCoAKT1/F6AwL1O4c6XyVL5TvSHxV+yoqJKAAWE0RO1+VnQ3uhKKFu2SeDAWibGLadHp626RM+4bx2cvbIFme4eZGHH1ylUd6fNnz/xcwDLuneCXPUwFlOuFYsrZYrxU+lAzfSLtl2faHsTpUmlL7yv2iiBeqlxVH+0jr3nE0C5J9tpxttK4lQxFctL2RKLUIw67CikghtqygXCSFvZOOzUcPwDz/Xv3tBNU3rDzzuzeo1qVfmT2p6wN9j4tTDUmFLtD9Z8JKYyOpep/cMQ4xkl9kSPx/J2AkewlgGLeIyN1Qk1s5pBJcVHu8Q2t2k0vnaAoFVdAnZkI/8l84cwDMtYoqPN5w7PTg8mt169f02dxzwT4qaCgDRKKI37IxAc64xRARkbrOkO71Lr5PSw3bBT2LV+3AlZq9ms1n7mDU96PFglb1Y4jsEZlrIVGDUxMjSJayBoYwHS7lPY3TAWD8AJJuQfmxPMMsfdcp4Bagd48T67NfTy/NDbevHeUp8Hp6UX/tiQbbM9xBNO4N+wTthc7QHLvRIliVJBkuCerbcEKhq0w+zJhCCRvyCBZTLubwPzG+P7hD4LciGJh/0kw0vIRwUzEwfqV8xDGG75aAGg6bTW2XMk8SyUrwrFN14/OQydSiZNSaZooUSur4sWNbLDIqqkJTOwbZ5SfC2AAS3FeMI/CA58tpX85Y+/Y4z0+1Zae01PPNa2QJAT0/bJXpmcCdJ0NWhlmbO3AzgEWAAiynrvVlmMLzOz8WJyH8TntfvzlL386/u7v/tYrf/0W9s+E7/3P//zP47uH342jQ3qOESkFkKVdDRo4Y2fnjGPYYz3+1Rals/TJ8z4BNhFgi08PSzDMs2ZZcIaJKXgW7N0GybtVsYFHgl0q+L/6D38zPv3kviDVr//xf4yNN2+MJwgYWliWswyb5fbd26F/01O+tyuj6HBv14kM2NgAqGM4795JAKHTr65dsn2D08O5kJauntKbmqARFX/8DSAqY0QZP8p+o2rZDDL2NkAB+5IYksSLz+wWKGyc4/eOSUbHWLs0n5HRtPDBMnVcamjBADCTEzPuGYBi2SW0EzFRp9r0WlyVQ0/18VyHpwRIsZPGIpXMd8LmVIbDI+2RoEkJQWPvFSyuqmY/Q2Ot0jhqYLpH6FrJ93thT3CdTWl3QgrjUTczhq7ZE6w3wAw5BmwLkkqAbgt5tC9Mh/FL/3NX0Wn1dJpOJYA9atppVuWTSFxl7dQ4XwtexYoiPLP9xR2QCnqAvQC2ib/xKan8q30wNWlu8fC777w2fofCBP68k8P8Xgo93aaADQMACLOFIlNypQY//bzKm7r41UwLnrExaLFiuAZMazNkYYV0/3fyr1TpWdMwcwOIRgspPeHNfiLe4NzxfLrljMT1009gs00a+1NEQUdGUHYx49GxwcRTaLQo3F6q9oDUaviUno26J5Wcp2i66Z7EDwiQTwwZlEdlD7hXzkb0RrCHEeA155Mpi6ZYWjobqGk9GlnrJVr+MQugwcYGvAFFUoym+Jn2AzXuiiHSxboGjHqfN8DTuZ/gdbWT2E5V7c8Cl2hdzc9pN3gefK1BCvOBEiY3X5guu2irQ9aOo61Y65gcb17T4gFAQpvb/JiYmjF/hVGyaWUfwUa0X66WIOHk+Pu//3vzN+zVy5fPbWeSyTEPoEq8/tEo+IW19TOTkkJq+Le9Q1QVamQGN5BqT6pm5wCACHluDqpvJxgc/lCB6ZHMIrPwAADjjEBrYty6eX3cunVtTE1B0Y34BNfQo14ULJuIcwFxw3g23T7KpVTTcWhQPzJuSKR/IrOwoVXZh24vcvrEe+ZmKyhisKHGs9l4sHwOBppWhKYgO7rF5A2qD1Q8qCdbRXOjgtPJLv009PDQ33VpXFphRiSifxMKV7CLcXCgO1Q+FQ6hn/Bc0C5U5aBEF/Oou3Js1YJDbCUK+u++6Pn1mzd0PvZuD5JpBCMiAkgfyeEhlWeuMYFyV7WTIFwg9Sjg2y89GQEZ6LZNH8d5YgwJdOlJYxMZnFBVPQxdLwYpNEaMQwQcd0xiMIAYihyG9Hl1BdExKfTtio4W7f+cShRRuDbocVg5UBgq+3tNUkiUPhhMUp0gkU4PXpxPGwv6mjB+0KHyvQPbUVT/L2Swq7o41vS5I9IYw4OhBzChIsV64DQP9o4UpSHIQvBDIztNlb+U8Gu0XShuobb7DKsiBYDVlPpQfOnPi8aEQmc1m5Yzp/giPcxT9EQta2QO9ulrT4UN6k9P8JBCXFUr1pDrZR07MWy0vwUfOasCboWCpvc0/WmioiDvFTjw391vxWdkjRNwJxFMf1VaMdIyg3NojYteCx1fnUt+j4oWAQ7PJ84glGKZPNUrF9HKacdpUXFChRsnxdcIEON406Nt5X1rM0BMqYM34Ma1gqJjIV5IdYMOv+zX7NGvfvvtD9tWKNhPnDn2BIE1VRevsejnVrGRaUXRfhflc6p66X/jvQMYnqZasAAN/sD+rf2jCBXduX17XFq+JBDJ3mD6AXuAOds8y1u3bvt+Tx4/dt9xTVYGz2C4EIBEKIyvydSpFhb2hX27hxmLJmhRAme06ZBsUp0HBG52UdMbWUcqAHFqF+KcGWMTNkNTffmd1prolrK+73tQC9fXDZQJmPlZe2En6MWDpp4U7Yh9dRBAiD3GeQJQtdVieXGsX14dUzMRIoOCr6NnKsZB2ql4ppwhVJZJSgk4AQObutlOOvaKYHpuMGec8wPbYYvxRkcH4+r1q47uAT3nHlK9j+Cl1f2pAHnYhCX0b4pG2JVhrp9149rYt2wyGCL8LraP59/+FsYGe0SRzx1mRD8fz54/DwhVquKCTtUX34wAAjnuZ+MdEwdIJkmYGUkZkDw+L2C8Y4aK1cTa8321VCrptB/5UtoGCBZ4X1gkCO/yYn14bt2awFmwwjm7MJ4/Y8wcveQEdDyb2HmprzWnXNDiFAYY1UzAnCTd2GD2Ks8DX0H1Gb+B7z+ng9bYJq6VChUVN9aZtXzx/OV4/uzVGGdTlIDSyiN9OWOh9NnGB4lROpjGJvHZ3Yp1DnwRuDkqM9duME0vZ8lsyAYwIE9rhSBobd6MoQ0z4OOgjyou/92tdRnzG9CMcwLw01M7uu0MOwlQBwih/y+hKdaNe+fnBR+cgoEPQ0DNJzq2PqQ4IXNjfXWcnh6NzQ+bEfGaJilLYHl6MqEN+eUvfz5+9KPPx7d/+uPYeLcxvvzyS+/v66+/Ht/84RuLLIC+vD9A9fRUaNnWgezBTtDKmnbFtzpvtBGsSetLNIOiWwVV7y6BS5LtFpvs5Ie91IUS2gDwSQ8+/cRiBMnEy+cvxu72hySuqLAj3Ht6IngyOz/jOb51h/nr1y0yPX3yeFCPgbHz4f378c03347TiVQ1SXJYo1RLF4x/OcMASNgJWHc8fZ4ZZ589wjN49zbjcXnxPfZndA6YIX5g0M61ce0G7ejJAJjLVopg5Nz8xLi8fmncuX3DSt4ksQmMwwP+UC0+dToA4n+2chbrUp+LUHSxUk0sCqinlZXnq+821ojwH20RSV7SXkTAR4Jh5Xiea6UCiVhfBHHZXKmupj0DX9SCwPy+cVaxrjz3FdcYX6h6fqTtyIx1dL8CnPE3bW3YGdYmrbAnY5HpL/PoTrzVN9nqir88YALCvnvdxHCS1q/EZ7FjaVGy4i1LeFb/wX5QI8HY8cTWVJ6dlWn1t9L60IWnrqQHqMrPkvx/8uBT34Nn/duvvy47lZaqZkTmHLSOCTFDihb4egBv/jYfKX0A1sTCUQvwEU/X1CmeD3soTMMarVrxlwWyEtOOhkkqyV00xMYmhkILi/h7z/XlPnMmU2jDJXCfSToTV3O2fvGLX/icv/nmD64ZvtCYe4n9kl52zhQg7vcPv1erxRbD+ewH3pvWa9ZLpk3FllyP7QTV8mERDN2tKuqw3cJATzLMnvOZn2T/flw8FEAsEWLPPkD3/l7YoFUQaPa0bKvJaNWpV2eREuCEPQ6zNkB5x0X42wbMuXanTPgs0+IeoDq6VWmrTp7RRTJi4p54hT1pNk63oboejKKcJddOAa4L2ylSTQy0oGD8EMcQOzgGExCmzsIWgoo9crMYiqw9vhwtF9YYlhSsi7BAABBitxKTk/ecjonlK1fPOtHvHkkMNcGOY0WqmtY32fNoDaKciZm+OILxAABJctiAFxXsJJVUxKcmTxUDRCBvZppqTJSoWRTQUv4QYHOhoIBPnz07d5BS9icmnS0rhXZiSmNhpYNqEL3O9OIdnyruR/KZShUBAZv/34/sy4ioqKKywXGsGJ70rKWPnPfqDUbywYHBYAYUyGxG56gfc7ij5n/lStRbsdhQ/6kY84K6xGamSiFFsaYncI3SiycYk5Y+ee6nRSQcz9ciLSB4osYBYi6j+rt6KbOunfu5P3YV5yJwpVoaFdWtTVR596qnNEkbL5KW0LVCsYXCT0Lc/eM9u50qK4aFufKq5av4TgKc3iYMPocriXmCFNaJzyGRA2jlvtr4NjpNX2GLYRkUF70y0w66TSCK7zicppm1kBarhJomhtmxdatr5wFWUNnQPVNhxrBkbX1mR4wBC/Kv6uk8jjrics7npCJZ4llcVwLXmtvNGpGoALAYcAdhJQjhebIOGEQCHKo+rYpskFCVPX6R4Cp9YqHWKdZzfOIM9ZSdmKEb9o39vSbSS6Egrq+P3Z0tgyFeGDn2CffM88o1Q1NKD3AYMAlsGwXtpFBEmmqkyt3pP3ZOPBUBe+1Kh6NobqnakwdyfAAAACAASURBVIgyuiqjvrKfcMIXxjAJBzOUrwpQSP+tUTTcHH39rBN7B6YIDiNJQpgkrE/GUKY/nHvnOTAJRIX8qkwmmbgc6un0lPaHM03vPUmFFbhiCHVbAJVpzsrTZ8+9Rnsty+BDRTTgPz0z2WG/Rb1+V3opexVDuvH2rWAjlTXENqFUpmcxbT7t3On7xIhHGBCK+77zgg9PT8ba+tq4vMaIrVlRdQx/K/BDrWWNbt++o60jKMJhRthyakwyZYQeRpzqSRT5Cf5hJnDGAlwcOD86lfDu75y2Eg9DpxkATV9slgi/y9pbASpqb/8MtoL9GLHN7QoiQplkj3cyQHWibRrrHk2oqr6djPHhA7Tyfc+IAWL1yXM/GaMIWwjNB4A9hE4xJATf2c98PsEy+xNwBXrry5evInJnz3v0bbr3kbWH6htK5NyYtQVgapxOnI3Hz56M3YO98ZOffTXu3LstIEVCLmXS6Rtx+Mzrlo2EzoMjI1Mx4vmFOTMl2IEz594hp21R9UKHgB7eCogI0jnD6AdQxX343cPxhz/8IcJ3l+jHX9Sey76ghaf6CbUh84xdwj5ltBs2ns+FDm9ygYJwMUDYp91b2jO+WSf2NevLWmCX6SfkXgGwqdLwGSYVgJAV/LAX+Py1S6up/m7uDEAyq12y8lI4IEmE3cMDN5E9w35xfrnW9JzyN6Ay75n2E8YBxpY1y8C9VHPQsZs9vxx78OzZi3GwB7i4Mg4R4tx4Z2IRQDXgv0rM1afZ4GBa3TKVpINm7Z/CSSmAtN3Cn4exlrGnAQOikyQ4XUJ/BnW2dYXZ1AARttN+45peQ2JP8Mez5Xx1zNGMuW7l6XYM7gKg7fqNawJS6CIRgAqyCe4QjFJd25Guj6aMwMXSgiA+I273D6LqzXXTQ87emJthjOUN15/3+MvDh8ZPn332wOuC7v7i+YvYjdMJE9Fbt+6M1UuXXXcSGs4b9oxgGLsYNkvUldJWkqoqRaOex851xD9musX5mD9YItCAq3XA2NFqbRhfMnGsqF9TuHL7w9Z4/vSZLaOyM5kWMnnmPmPWPFo+1KYIhr/6yZcWYp4/e6LWxPTkxNjd3nYt0ZL5/IsvFAJtv4d20JvXrx03Z0vCCUnK6VgvHQGeLWABe/bt67cCY7mnRXv+BbN3to3z2Bf4LEYz8jOI22H79ZcTZ2NhaW5cv3FlXLu2PqYnGYOJMN3MmJ+ZGe/eMYEDkPPUfQ5jimenUFjpq6iU/1HPfVdJc24iuMqmlU3E5KKeWqFmDO0mmRDCtXVxwtYbVcJTlKINgbXH1lLtRROH8wHLgufoNIGaMBXfkViJtEpguNoBsWVW8AFFJ2DbzardEQ51AXID9kLA++fPnnvtC4uMZI4WQCY6RMuC2Dz/DuOYNeW56HNliJ2O+aVMLbNFE7bYXoolgCMZP0eLS6jerEEzV9hv2H+ujTidfnx+hsIDLDyeOfuAhExmQfkibcKAwbeqcGkAk72xRcvHPskwRTZsedqQuQaBvdIV2d4lLo394D3NG6pww881GBDx8Yy2Tf6Q+CZnPJpsVvtLyy1MxbSHRhxwSjFh1o44Xh8DALC+5kQPfu5f/uVfZHBZaIKNQYFrdlYWEm04sPkAALATPFfEAIkJeNESDjCB3+iz24LMPe3JfvSlBZnRiV8Tm3M/LlCNE20gkP0ZrYXoNLWgYRc1WUuAesAOnk/rUvEMKUADBJnLTbBeAX6Indhvfq6aDqUXVeKDXAvPgrNt/M/krAIBLHDXCNMLBkm0gQDRsGcNJKjFoobcvq0faTHNGMa2m+zttE8cOt0Hlif7nFY38gH2jdP1mP5U4JBtZPjdgwPteeuWfdjeMn/GZxBP8/mASwG4LkDpCRgAvbG4CYy/vQ2VfPHDqUImSQVBxLjbFwi1lrERe7uinU0pbOXrTjy4UUePzSDgMcblK6vj3t3bY2EeFC8CW9wAD1iU98GnOrw//ulP47vvHroxQ+NGyTRiNyR+ABCQTFQKldI8xgy9q8en9qVB35dqMpnf5TyBwoqyTExK3yHRYIPxcz2eKpXPaAeYmNFO4KztVJebwsU1gUyiLk4yqfrm2ortDWzsfcYz0OtTDwhHwvtyDTxkwAo2cw66pTmv86KShGo8vS/QrWMgxakAWkYSNXqdQIHp4eWHMbL0AB4cQqfDGDDCZoyNtwiXhGbO8w4tKAE0r4WFOZ0rgXbTRNjIrEXGEQbcITGKMUXsYrLm0qcdgcCKNeJPGyPuS7VORnsVkqkIRiGY795vlogF7RIxpNJZp0BAMwoGY8SYsUwbyOgd3ovPYf+h5ovR5L9xwCrVMhOVPVmUsEbtQwFN8KZRKFoUPwv4QZKKoeiglJ9rXQhnmPc4JFgQGFDoWDiCxQAfBsuBeM/pazxvggXWmio1z7HFMhECYo1yTQSKYX9QJdg7YA5t+jg7KL5x7bp9lxx2AssPW+9Cc0chlURn810UPwXG4mAaEGDtXIei4YuIlrBNI+CAS1xLJ4HN1OhxLKnIcOYD+PUYvO75z2zn9CgTzLPnCKrp/8U5YJR4/6aSv93YqL7liP5hCwgsM30Cit7kOcU0lPrQqgg62P/8DM+Ov6NWm6CjFW2bctkO3pEpJwFTWCMqqFTZ+T7VP/abFchlBPmmtS+sNesgwi8jJSAQIjgApdgbemu5b0C3sDNh90RYKNTJ0OywmdwDNsTpB6rqLggSklACgFhZLiSdnlNAL8AKesq4H/uws8Uc4ebYyokRhdeFaCC0qBnnl3sjqOu16KoD+weAi0Ax7ROx8+xjQFC+1oJ5TYfkfljjFmoj+Q8gCkMkyVZPOeD6CACa/h7tC6qJvAfXOD02NjbHq9cZjUhw1AJJt27eVEtF+vQJ+5H3V75H0KODAH0Ctg420yzVhXlR8zdv6eNFHC6z4aEMQ8+9ev3K+PLLLzz3rHWqAGdSgLf3dsbWzta4cfvmePDZJ1ZYX7x8rsAdFW60IHhO3B+fB/BwfHAkYMO9dSWbdTYw8P7p49uOoNFR2pzsbZSltDwuLa+oH3Dz9u3x+9//3qBrd/fAtgcSSvZNVwyanRfbAoUREJxWAcTIFgMu71Dtidq3YFwFxVR9EuCmdQI/4KiymdhynjPgN74btX5sg0rQivUl4cg4zF2vmTVgffd32VdFCaYFoYBbE4uqLNmbCIgDA4DxZ8XMYs0ABm1nYETn+3fn4nectz7DgF2yOASa01uOrgyA4cIcE2kWBQB45vuHaQWh5S1Rdtg/zXJMUBx7etHCgx4JLMWMSO1KdQLLCQO17hllf7cyOnv71L0cOi9rG8AkiQSvjKXLv014Lq1k71rlmvZcwrxwtJ7ihPSyh13DGeS6+Zt4izGi3z/6zrWSLVdJGWcGAGD7Q0ZYKjTm7HrovvhmNDPS03758hWnLQEYAZjyfAF+6CV1OlKBWNg3mG3EWnMzTGVYHteu3rBH9Q/ffCujkLak5aVLgl34oFR5c28BPMJ0cP8YK2WsJOvTRZVu/2Od2GP4Utet+tgt7JSeBecUauvPfvqTwQiyr3/7uzDEEMKpCT6LK0vj/qf3xsbm2/Fm4/X4q7/+xfibv/krgX+mGD3885/GzocPY+LsVB8FkwsGwGoxcdB7IlbCrpP0M6ZxZ4vxuycK1OG/sc34tmfPnlXLTVqYwixKj3cL63HWCOYRNmV92ANdcb195/b44iefj6vX1sfC/NR4v/Fq/NOv/9vY292WebK/dzjU9z2dGNtb+1YCaQtgX7eIWifA7NUGXU2Iqw2LPYXPiXDjxfSexHVMIkErJ88kdP7oMCRGS6VYEKdGdTrlo9TWpcBLBw9TMbPOE4uzx0PLzxkwQVZoMDpNAHWJbULBRvtHIWRUy0+OtT3sc5Kl2TlGDPPz+V1sIvvSileJEbJn9tBTcKpRYhzeexlR3IWAA+Qp+Dz2izEiGksl0E3ix/lvO95gQrOarcjvJ97AXnFu8D34nOQWiQlSxEE4kvF5a4LjrC9gkEVLfVyBGPrtrJk6OggOVy7UBYtmAJAk88yibZBWRa4JrQRsSOdImaQSgXCeof3eBWB2ccj4AB9Uk0IoLHD9vtfhwfjrv/4r49Vv//St60TSuvHuXZgDiviFws9zpQDIe3Ge+dkk72EWkB80UJWpaoltukgMkKe4cLOozkEYrht/xaSigEvsXVuEfWYRaNQPMi6Y6x/JiSI8mDF3FAbDrsLvRisl9pWkm8LfkS2nrJWs6xJAby2eru43U7qBZFktpYv0cbFEe354IOOFPYLQLevKuWJ9dvw6xY6wztUsEAAIEGo+uR9/qoAt0y8qL8R2GOvWBDlbdatoRbsqZ4G928VX260sFEcEs3VkAHQsLvd49Kt37p41ktFVMNG7quzHWRYqQzJaiEfTgz14hQDTBiD6U7O++3d7/uAE8qZnR2P9MnSnm9KeDg/poXrrghk8HB+JMDFaBREK+hFbVCeJUqliz0LNm7QCw3W3sJ7CWscn4/07ehMJ3EDNIojH1xGa4g8PgN55Aifun8PbfTDpP0NcKg9SKuVExqKdC6j59QifQP9mgRX/W2LMw4q9LfbKc/AZX1LVXTYsn4MxwYF3D4v3YO97NAWC5LEx08lpIGIPeIJfk7D9XY3qEtU45npO0wO5N7btCyXwIDiEgsy4wzceqCThQTsNEo+TSZA4eN0g6RMg0RdVg/RFgjyHes9/Z6TbgkFtel4jxKZxKspVKrupEJMsN1LXmhLt3Btl45QbcNYM7rAtgq77mXPpKWN9eM7RrTgdu3s751V/EtrWB0DkjucjAghA1LThqh6mChH2CT+ztLyoYE/Tr3q+qoq/C4vn4kupStLWgVhORuVgHDtwiYjRtM6KOdX0f+Gw+J2P6dE4PYIKXjg1Ke9FnQXJhsrYIjapwk6Ou7epwjDKg3XdM6ix6so4LQT53m94PT271cqSM3GjFaBDqX43nmHG6XVPPAkF6GqYFwl2L0YWZk/ieKDrb1cgmokAPCsd1HwEyHAgOHHuiWsBACAwperCMySg5XcAAPh8aZdFF2xqIesC+hk6HloOBMPrAesImp15myCFfRBDW/N+28BV8M19tGOy0lEigyThOCcBxhodxL+llcJaYjypgm0J3PYFlYLkIlKX0UzprYVNRKUsPektvMWZi2HHnmhbbVPaNdmdRkjNcxhGCUlFqkbZx9hAPov1MtgCHCoAgETBnmEHa5yOdXrkHYOYc4hj4yVSXpWE0DcTJABoUUHmHHOPUjOr+oDIYgC2PEtG/uScxN52oCRo42ihJP8dSEZANftC711JK8Aee8gpCFDjP+yOJ0+eFYsIQcac1RvXr9WzxJExSx76JwKVJOt5PuxHqa0EpCbXJIqsx9TY2Hjvn+6zNHnd3x23b98cn3/xefY4YJdO+nSsrK6M6flpAYCZuWnpw3wGdo1gn+fj+E01TFLlB9Dd+7BroEwyzboAcPVZ4L8JkAwCN3IWAFsYa2fb2h5TcDLu6cFnn48XL16O3/zmN+Plq/djYXHK6qSJhMJO6UPt6gnXQYBFZw8JmjPVj6NzcXzUfYcTnlN7eksIi/3XwQa2aHcfyniqTtjVq9eujC+++JHPE/oga9uAreCrYHh8k6Ozar+nXzhirGGanOnjsL9JfJfdwwT3TrEgOF9ett2OzyYxzHSHTBFqAKqBFAO0ooSzf0iaUYGemqCCs2gn78a7TX17T8DRjxfonkJAekfb18b2BxCQKWiQ2MJQ2c/8PD7XqibjUw1SQ9tkA08r5DdkD1xUsPJ+EZILbb8DeYIxW/VoP6uiCuua+CcsNQJRnnfbHa69q0/vNt9FSX5vz+TVhOIUajZj6ra1Q5w9KptUwRcWSZgAktPCxz7lDzoU3Avr/v2jRwHHrl0bf/M3f+Ne4sz/+h9/Pd68ejOWly+N69duCDRtbn4Yz56+kPmINsDpceIknqHPqEY/xiYi9BY9DfwYcU8DAGGeTVqV0pbQ1shZrGSxE4qPA1r2JAJiP//ZT2VC/etvfmOCwHtR8cKefvLZnfHjn345Nt6/He82N8bnX3w27t+/a6KHr6Rt4IggfKSFxpiFsXxrq9L32VOcS0dmLiyNo4Njq/yAfPjdUJhjF6A+s+c9ixRFoFMfAKAfCUh1IeDS6uq4fv2G94klZO+SRP3tf/zV+MkvvhpT02djYX56bG9tjP/x3/+f8f13fzH+QmMDBicgwN7OoSxOVN/Zd+wPwTDFXxIbZk2znzvIT1IWodRm5jUAw31QUOvRw71PXfslgDXGoaZY4oSO0lmR1aJmURgeJCLu5YopU9BCZLP1fi50hkjoud4A+ElS+HnW1kQG0dB9fHIAMZIl26gmoLmHAQDIToLIyQMUpOrL9Zh0OXUo42GJrynM8KdHmir+N5OWDIC9A2Jo2Z9zxQACyE8RQU2sqqBrH2qEK9/Dn+B4p2cCAPDqmJq4O0AclfPDTFXZralh3H8xEVMsCruL50meY3xRekj9DLlx4gLzD88ToEhaHlDqRyNF8GkuSv2sfds7/z2bBLCnuwGAwDq8ffOmgBYAAM85U9deGq9huwAbHIl4eqr4pRNuqlWba7MIN08rIoWS5H2dJHNtDSZ1Xz/rjT1kf2GjEMLOBIgUnRr0y77Cx+Jf0rqszpYjuAMuNZORIousOxJpbLftqhQI034Ek4kYqmMq/adsbeI22iUv6+cbGOcc69t9ojyqxDxdQOp/9xhO3ofP70ILsTbrjF1iX6lhgbYMmmXa/dLhOB9VHPCINYr/CNtJQJ8Y6YRxr/MWTqIfcJxz01M8qn1fNnxNHsHnBzAJQ0ERTEd/Jlbj1fHwxKc//on3ahW/BNM0aCGgnyOA/IxKuNUjXOvjYTYwYLYuNBSEbs7nMKavFiXnID0HY3rqbFxaWRxr65fGjetXxtHRvmIFSXMDJjiqpAyZBxOKpgJcoYR1giX1vATUNF7FEtDAHASNo3erE12D8FIWDxobFJRA1z6Z6o3KSKX07fK73E9X5htlZa0ihpINsr6+ao+qM3IRk1HoaF/02JFoJwSPF4kHibo6ABXEsglCnQt6xv1AY27EjM0dA50xeqFS73kg6VcHzID21C0AKEYiHONMycPj8frVm/OZpayLYAMB0mkoKFac7GEH5Us/DYcllNZMfE0lhSAbpkYFwqM0IOr585xSGWZtYxyaIqWTODo2KGW/NRjRxiQTCY5Fvmz1IIA8R9qYXJCD2YBBQB8QkosKj8EGBvYkRsV+T54i1PxyVF2V7TYVxn917zQJFdeFgX/06JH7remaHCaSWqvFinwsjdVLy6XkGSEy3ju6ATjlWQMmKJo4MTUnqkokMj83N1ZXopDM13HEJAsm7SUCiLOIsUv/1NXLV6QimkQqUhYF6QYxCBxUQV5e9B7S75qZ7z7PmkV6jgBKn4vSqjoBZdiz5y8mByTQDM2R88IzBJyL2F/2JmeJ5x36FWPBEnSQzNLDzs8wRzliVLPnrT1dMea88bsGjsyOdVRd9kuClsyJ530IUPm6IkjVL9eK0zjWrrJIQUQsC6G9q1fLWM8XmLN13g8dp5K+zKDpU3FQqBVXddcKOroDlTCAvHP6pXPp7I/G7l7o9plPG8YQbQw8W3vnS1SJn4GttLx6OWJ2BTRKmSvUNih1Wi16j1g9rGCbBAzn3nPDYR7RwsK9Y2/7OYHswzThPgDLGgAIZfvQfj3E2Xr9sSU4RhlPs9PueWh+fG4nMu1s+O+M10l1hDOicNalS+cies0iIfBl6sr9+/cNXrGzJC0vX7x2v4QIFaFEqPERPFWVwnFBB4d7+iB6EaG1Oc3FinMYAJSZ5+dRy19wdvnjx0/Pe91JNKD7UUG8fvNaJb0HoShyLhaorsyNo9Mjq9UIgcp+q/YgaKwkATwHbLl6EYvL4/3bd4LlBPlUnAig2HMG6FMzJjVkpwaJNc6K4JrrpS0AZX2oovfu3fOs/OkvfxmPHz9xT5Ck8Tf7nM8DROO9qdRbAZ7m/QEhsfMBuGXmMH+5Zk3zTPcRbKVKrVhc2Ea8N7bu/Vao97SNQOnl56CBprr0ymfOnuMMU72nEugY2mKKRKU/VXcr70eAjLHBe4LjewbgnD0Cy5zbVLC5pyS2mSSC/oDCtmtrMl6wK+wrRfpqtCz3hQ2SzktwuBeGFgae/ncAAIA4QABjCgOoBT+He2uBswABqdp2UMfe6mfegFX3Mmtjy0Zi4411EBqEVtpAaTEFrIJLzz0ei/ZVR9uGuCZTYY61I1YkS2SSeKQDNn3exPC8tpZSt/Ownn/+y5/G69fvHDHMjPRgERGG6hYpntmdu7fGJw/ujc3Nd+P1G8aqzQh0tb4E5xTbS+AP+HT7zt3xv/9v/4cMMxLh//wP/zB+88+/0eZevXrdajv+DM0HBNl2tvfH4X7mVyfpa4JpAszoyMS3ULHqhNtYp3wxwBAFH9TAnz9/JrUfO8J+Y3+w1vgx1gaGl+A7wMX7d9oltCW4V2Kcq9dXx+c/ejCWLi2O91vvPMN3798xyXr54rmFJs7q0jwieykSfdjelQUHC4f9yxhUBKkF+2bmx4zTEja1246ILqBTcBpmUCXBXB/xYASBOegwbdLTDLBy/cYNf5Z9Do38xz/+8fj5L382xuTpePf+ta2xMGRfvXo63qLavb0tWwOR1G3HgQGAQeFHPBUgMX4pDNbEc/6p4k6PG+XcYVsBJvm7WRo8k4DnmbZgAlQMIUFOxqo5rSfjZvljQupY1bBc2ifxWamapkBoIlwgQKL67IyMZp0UrOPzU6Wk0BBWFQAbgCxJlC2oal0B0CShJumH/gyTGfCJ2J+WIxgoXBOJdJgImQSAFhPPlqIO8Z/TcKp1GXDCzyPhZhIFrT9Uy0t4nOcWynoA9AYpOAu72zsKZRphE7sVAJBcAWYWrF1sTfKnFl9MJXnWZxCwIKLh5DhhBO5m8o5FzLQNMTWsk0/jUNmtYZxgJz5sbmWMHr3mgIs13o736Jiutb24V2wV7V03b95Uz8v2TRkNiFmjJ7V/ruV1597d2E10kl68GM8U0YY9HT+t2OGYMrYQADkJ81J2BcmnNP2Ay5wb2y6qEHBNFkE00trOK1ZccSQAAM+b/Uc8DchBrJL4g7MVnwAjxXhtJqr+xgwKEc+obcR5Q1eJOIZ2E+5zc+u9oCiJ//rljB0EFNFvOTUiOayi6pWQd+HRZH42WmSO9S0WrKwT4mzs+i4svDAUGhTlGXtWS2Cyk3DuN2yF98W+TC7A+Uv7GDo0GTfawB6bGXvq2bW4TXEz1xymy36BXCmqqc9XQqAB9GHjZ/rVxIOvfuoJZXMkoQ2a2OI13GgbBKtrJ/QMRQAh1PsI10E3M1GUApaKHR9GkgUAQA/K0eHeWJxnoUNdRfRkYWH2XK09VaGzsVOjKvhcHAHvSVCaTU2F/KScwpTVYsUQapSZyv/OpAz6sbtNdWrSSoVjxEDapZREGZoNDiKehDjoKUGKJqvmGScRCjLThtbvFSLKRkbMZHX9kk6dDcYGUDV6mxnSofhz+KVjlbMIjTrIWRuFOPP05TubvhLGRlRTQczzaqSSgNWNW2IW9n7Stwbh4ixzsBkFiHBKwJ5QU7zfEqFbWmakU+gxJBFd9YC2ySal11pV7BYLrAri/GxEtlgj1e8RkKwKJAeKPdDq+baLCK5EdCSVD5LjVEkwzoIiHroLYY3cZ5IP91iNLwk9ImvViUmShjMDAyuDqi9P6gy4X/50cmgP89HR2PpA3+mZSVB6pxJ4Emg3ktYtBNKvJyPIt7Z2SQAAZxUGRCqoAZNwgqCuiDDy8xnjpgE8f6Z59qEDU209lYaFk8+oyvTO2p6wsOAeQwOAMZXQjLhGHnuowaFgY2iTAO8b2OcMITKGgU+/vf1IJdbViG63bbBvU5GnhSCOu6s1fEa36RCUga4SzPeZ6J/T4VlRxA7k+QZpzZiu2I4EyTz3UKrPzu0A18vPChRZvU6wggHl+vm9TjoR7cPxdzCWEXhBVHlP1ggngE0gyOPz2Ietro+96MCBqoTVf3vtUoUHHe/1laFQVQvuwYBJ5Jvq/7DthkCUqjZgQDNguH/FMK0CDFFt/k31YAbnKVUuiQg2Q2ChKpEmutWTHIAWGlzolY5EtaIYajcAgAnz2elYQzANSmE9Jww+DhhWTNY97wPNlJ9DNTxJ1UFmXC+FNpoAKWAoTpjPZQ/weR0AKmxVrRVYOn6feeYkuKxZtxcQrPEcH3zywHt9+hR9F54x4lhQ9cLkshriCMVFbREAwAFjSs8QsmTE07xU6naIiqseUTk6lPVEFRRgAYo4QXj81pH3eOPmNRMhKNEEp4rU6j2g7Uz43gAM0h5tT4ljhe0BBZcHjT0jsL6yfnkcOsYrPbPuDW0fPaCMuL2ans8zgk2S9cNoikx2jyxA66GJPIEl1S00UWhJwZYQvNJ+whrxwk85I7tEAqnQ7e8B2iX4bwCAn7Vfkn3n2MX3jovjWpIsVBvDGPne5HD0Lgk6AAb2TL0Vg0P0QKYMFrERJE2sRVfRSZTSpx3bjeEK4w6164ytYi9QcWK/mORtbxt8hVGX1gnWmnvj3KFvwr12QMqa86z3d6mSxA7w3zLwdmHiNeMg/yYpBgDwuuh3r8pUfHrOR5T1sc0fjQgr3/Ex7Tc0zTCMtGnnmghh7BBQA7YZA1l1vNALwJYgAGw1SvAlMYd+UHscBhN/+hplzZRuSickPMduzWT0I8D09nZGKZMn4Ltdl7k5tULCnPswPvn0/vjxV1/q01+9ej7+8vBPMj7Qf8Fu3Lt/z33M3vnu4SOf289//svx4y9/4vv91//7v47f/uu/1XjaCdlYzqfe3RfoVHPggMpojUrrylL52Y7DBAAUfA1LoG2/tmFledz/5J7r9PjxD/YVd+zD321nuX+q/2yxJ49/GC+ePfPfl9aWE/zPTI6f/OTH4/MvYXsQsAAAIABJREFUHtgixEhezjF++dtvvxlPnzwZh/sH2kXaeCjMbLx9P45OTm1l+OKLL7zG589eDDQAALbwy7aQnFDNjtia864q+QUg7ntJkYO4DAG9PGPoulRqqbKy19EFgErN2fzZz342bty6MfYOGOf53FY+GLKHB/i7aAhxXdhnWoJmpucVTZU9urN33ib28eebCJiY9BSMVGSx6T0z3Qka/45lwYjBi7aLBv55dlb3FVoNI5AznxnvYfp6zltYuHS4WuGeoKeZAN0e5hpVfiGjrloesTUwZpl8QM8ycQPJrAmNrLSwKWRNHSK+fBLWk+24FBDDTqMCDqMg0zYAGlJUw4/DGmvgkt/D9juloO0Aoo4wdmRzQPOn9SnFLwotvLDFjGDERtP+4SQigb2waosU5PqnQhymHF9v2r/ARBVTuE4EKRmrh0+GifPqzevKc9LewB+ZGhQFZ9DpWgko7PSQfaeQCGLyHGocpnZHZkaeAblXx+W0lty+fUtbH1HHPVvbmuXNXsDv2mqM/hRacAWKtH4E703hhfvEJ2IH2dNcQaYcIaJ5OLY/fNC3OsIctopAHQWhReNBrolCKTE3X+/xipmQs1AT3qqVjbbp/UOfV7Mb2NcyvizccFCZzkGb2YJxWSaQZBqU1wHjg/58merVvnqaNu9m8nhuK9egvSOTp0ql+HySF1MpAkAkyQ/gKaAE4+M9AAP7JwK07pNiyqT1MaBHg3DcO5pWDcA1E0KWDS0wiLeWbpj+AuBfUcdJRW71hRbIA86z98gRZOPKeAgrr6E4GQsC4mdj4uYnD866QivlhsDSynCMWKgSUbOm6tnJeRIO6N6hP2SkEahJ5jVyU6EJEeygnE6/5cGYmQIVOxtXrq6PO3dujoWF9BSDThIkg6Z1/7X0v0J1cFRsLg4agQIPlUBscSEUJ7dAUZCg/Wf8HwJ8VCMmNRTQ3KDiiEJizEq8iYpDgwCOedjZNWixErxFYBrn7/WUAbOCWkkA/6Z/fP1yRJVa6My5rKgy2xaTwIjDwWEx8dz6oHG1TaEq1yb6VYGUeln3wcbXyNXPxSCnBYENzUNmrQgaMUq0AKiVcJpAiESf5eFekqhyCDBa9FzRw4gDO5EyCJuBXv9O/nm2OE8OKG0HTREXTbdKEV2AVDDCBtEZFZuBvRLqePaBwiVnjE7LTPd2QKBwEc1KAofzEf2s/qo+aBH0iPOF2trqy0kSoVilt+ycOk4QJ0MkwVaDU53IME5LdLSCt8p8/f0GN1IJzPgojKfznEkY5nEYRSdU5TUAjgnJHgwExoBdCJxJf1pJb3Mj91wTQEoo0R8M+EnqCCYBMvi5VNFvmZBSASBIaboXwVEQQgxStBoI3HkOXB8I+AWjJXtAo8feQpSnevn4b/ZZgwZxChFfahvB/fG7PdOYde0EOdX2JJgBdRJYsBesiNZc5+6R7iSF926xOd6LhJGX1LmdHe/bYIBqwESSmJ6jzM2qhq1I4JLqtFx3j4AMtSwJEe0DiiL1KJaPAiH3WDFvuneRkUShXcdJiDg7MixjwwIA9Oxwzi3B/4z9uCSg6fmrWbIHUM7TA+57sS8IHAAXUahF92JmxmCDa07bTfaX6sW22YQmRtCF47SvDXbUyFiqGwqFbfr8SaJUBz4NqMTvGlCXzeO8EthiG1h/wK+01JwZSNHWRBJhS44zulPhyhmNFkefd9aCe6Oqye93BSBVozg8fh7qO2wDaN+s3V/+/FBbAGU9fagkb6keg4c4LmiW4Io9DY2NOcxUhCYNQKj2EMzh2VALpuofNXSYUGGAdZsQVfDLV9YzSQC64Oy0Nq51alg0zglnDiGmjJKNcJqBBkq8VtcD4DGW79NPPxmXL69YtaRCYp8kNMcSYbp965ZBI34KWjFJCKKLXHNT8GAR8P1OHmCLoSuDj7q0um7yYC9kVeGePHkiAJCEcWbMTCVI6bYu9mcnlAl+XisiyZqllYDg64rBgCDa3q7VdoJCnid9+B/3arIX6ZPEP7LQ794ylmi7qiZpt1OMyxFuCW4NhLF6rAWMI2apo0o9Mbx2PoMX59XxWjXtJ3s0gDz2gutL9SjAfESrimlQ47YQRtPmsI9I1KCEzhH4AAjB0Eny3ecwfikzn2X9EBz1ORWEC5B6XrUvPQ2C6AaUTW6g76JvAg1W1f7YSHxB2BbR8UgilCA9fiFxhG1E1a8cf5/qUxcmukJOQIU2SYM5j588UTdj2j5WJhMt1mQEaOz0mt+olsy9cfPWzfHVT74aN25iE0/HP//m1+PbP/5eUUD+UFEnqWZPPHr0eGxu7Tgl4N7d+9LPn/zwxL1O3PDs6fP0XU8grLqtf5ueQhQ3oI+Mh2KFWG2qIos93yVgSdWuAQDZgLAXEVi7fXMszM0JPlGl59XFBNYQhgBJSWbUY2sA0mjP3B2r68vj9t1bVvlhMS4uz2szVlaX3W/s/9/97veq9WOj5mcX05aDKPL27lheWR03bt2SgUOgTozD+EOq/gB3AFxqDFicYiRwaOEkLbduZvQnCVSSkCSB0S2Kr2AqEfaOfWcCVW14gqRL8+PKNVoyVsf8XBTRH33/cLx4/jQUaeLEA96HIkfErYkX9TmVRABwJu6NLkhYjwH52ENNrfZ8Vh912wg+w0TO9qYUt3i1sj4soU50+H7ihqrwB/LT9nbRiqvoGDlVa342cWozM4lNuXf2OsUB4k8qyJwh1nVjI1NIFA2nhY3inTomacsglmIfMn2qkzPyFc4PGhP4cCaaYG9oy6HFMDkM7bG7Ne4wEw1g0ID5hb2cJIrPbA2o1tEx+Z6eHtevXtMuC9K+fm3mx/20qn8S+/StR5shk6MSw1IgSMzN/9USOjuVkfbpp5/67Bgv+N2jR+432H1tKwCPee68D+2+sj9r7JxC7V34K622jnUbvG42EutgPIgonIym0goqIUKePXYX8AngjClF7p+kuV4P55FcjGumTx278bvffq3NJDbteJn3VrPsDNZKpqYRsxDHMoaz/apAzBytiinWeI/Es/MRwAuIBOsx+kj4wc41iPEcYSm4GD0fmGxMMgBMamYJwGPYVsey++KjkycIclfrcoNlsEwscKhn1VNdci38MU4u4W6uO3H8hLpRFgtsP09hLMWQJXOYiL9HvL5ZcjyELhqyyrEdR+fjDnuKTcdcxrsUbvqaiwHP+7M2zVYRBHLsb1p1jNXKTnTMLrv86p17AgA5sEGMJHyXge6xWU2DpkelAwCRpxpBEPo4HxqKRqq16aeDpkziN8mc9eN9q/4PHtwfV66sjaMTUPtU5x2hgcsu42USV+0FXHR6204VlYPqzt6AXisSyUmmkgaazsiwKVRCQehR7odGnDmsoI6iY6BfRX0hYIUSw9etcpfibCc6jX4mwUzwZkACyIHyN6jj1IQHA/ok98z9eE+o5NtnnypmAwDcl60GivUNAYAWpOsg5GLcohDi+bqy7lYUrIwgilezlhX8mB2TCpbU2JST9I3EcFJ57/ngmaQwhROX+oUjISmhv2xO+jPGgiDBzaf4xE6U1xXOGiYtQb7SB04S3ca0HX32QA45e4iAokdQsCY9qUGmCTR5HV1Gbinw4qSFzBbOK444meWEKH+zJ1Tvpw+qoFNnUMtAmAn9jN4wlcZTpTcY9ACnYp1ALaNS+jx0z196bw8VlCFZ4me532VnpNJjVsIwiEsu0rs3Od5tvB+vX78VhOkZ9hgEDBTnQXqrYkf0QZ2cCypyvgBzqFgCqBEoNmrK2my937RSkjWO40+vH3sx8z6lgKsiHsZF9nBDG1TFAO7mPTN9r0FCmxp48TefzctEaJtpEhkl1Oygrk457mar1M5t3flIGKsSwdxrwJQGD63ulfF3JnQlmE1XAhHmpXqyiu+pCKrur+NOrznXQZ8rzxsD3JoeCqoU+EBi1wlBG3PFj+pMN6uGQA9HyffSPxnGTVM+STBcUwM67A90fMbQnVlZgibb6835w4FHLCgiNs5Mx7kQQ0H3nQ/bgM+CARAWRCq4VJe7EiZ7QkedKjzPG6dG4A8A8ObNK39esUkSzSn64Tf8EyHWUg92hGdYCrwPdusS+9Jns6/TljJZlX4TfgAJKL0FoBhIThfjRtXkbfcSCV8cZ6rlDaCiowGiTWDJOfjh0Q8G4iwAoJd2ihFCBgBMMICFEEEjQOS9/Z2xvcs42GkF8rCh2CbuYWd7b7x69UbVbPwc9g/7wjqqvDszKUPL95xEIf9E2xaBtow24roRYXr48OFADCxskDmBJ1lc9ezwUVeuXR0/+9lXY219cWx9gI4MYIAAVSZv9DhV2h1u3bytr/j6374eb9+8TbWffn1EyFiTKVTFi2Zb6se0lKytXxa04rMbAEpP4+vawySO2OYeJdRtWjOhtJ6dStu0ouA1TVpVpDKBYB70UQLNsPRoS4gtVDhKgCkJKZNfWEfBI1XD96v9KIltAwCZ1QxAyOixiN6peK8467IVakb9cf2cV/YA+5T3cN8XPbEnybTasr4carFgVQD9BMenVkMBWWFP8Jn4MyokjMFVnLD0WATO6o9JCcBxVTibBWCLY42MCqsxFODuBe6YiDPPhxG8MraMqpp+V3+S3v/osqDZcew1NKMniuknYeyVeBY+ppO1nlhj8aUKFWqIHOxLHce+8j2TNyei0BsaoBAl/PjbKLpD5f/RF1+Mv/qrX5oUff31v46vf/+vY3d/2z0LDRbRX+KQly/fOm6OkYpnZ5NWWBW3XFhUx4Z2Gt5v5dKaAABThmCeoMHwMU02QEeS0oxerva0Gj/a1S/suXETujb37o7VlWWBIapn6R0H1NvxPj/7/DMTs+fPn8pYuXYVNgq+bWesX14Znz6477oz8pCvvX5Lzy9rPqUQGFV9EkY66WZm5sc4mRhH+xHcvXL16rh77577k7UjLnj06Ad7q9lbnE1p444lm3Z2OPsH6jAAgOMxP+BrGA9GS2bOBPsTgFcfVy0oFqRqVKTsmImzcfnK2vjxV1+MO7duGXP99t9+M7795g/GGPhnRcH2oo/F9fE8UAdvMCltsQGnBck/ArxzFlOM83osXmWSEf8mSe6WgIRTJFo5381MDYsj0zRMkgUbz0OxC/aHBbWMCzbhQIDS6UOZQIIvEyCaRWtqtfrgAR4YyRddIXxZev8T68nULGYvvgStD8QoYf0QVwGmsp4BSU+Llj8UEEfTAR/B1AX72UsPp9mH2ONMHpjyM/m6QDf2W7HptJAmJpqMPyKROyVpjGgpZ5nVSIU1o8KxTQAA+DLObQpfM2m9qtGdrQHAevOcAUE5189fvLDFIfTvVG154/ydeIz7JZbtVi7ugbPSoZ0sJYqFsGRrIhd2qu+X+NVE8yhrwqjyvEf5QJlfaYemPcc4a3PL73Mf5C/kSrSjcX4e/uU7tUJ4xlevXKn8iOlsc/43tvJFsb7wi/fv3bVIwx6T4VX6IewX3ruLBd1Ci29PC/epa8J+arFw2FBOGKvR5YAOtFRgjzNZ4MzCLHsrhZ+I/fK3bc4y3iuVqH55gbsa78d3LKyWyHxP71D/pli3HQfLGK3rh+WcPRVGBG0bma7Fnku8wX2G0ZLcrYEWbEsDMU48KFHw2MvsCX2uQvC1LtqSTFbqVkx9HbaXdqrSjRDGKQChQUMBgCTyTXmHN55m9KYk8LdVSuZ1nqaXS4NRTiyBNGyAaSsrmbeYADWiPztusnHGgd8fa6vL49atG1ab9/Y/6Nya4tMCGhhNqvBBBd/aH8PBTAAcVBzFYwLt9FZTCUyFV9qEPUOcjDOR3gisIfSTRVFNscSICAS66uBDrx6niNVlJNp5X9R5bw10rQOvgf5qwApojlTNeVChau0b+DcVn/cxmFXQgVGLGevi9+0/arXGOBkS1gZguD8rCjVXuBWSBVhOj91IMBpE30WbQIPopwoabY8gMzUL5En1DvMV0ISqmAg3IAAjdBSNGlarMdCOuHObZANyAKLamoCD6+RwGqhVf04NTjqvwPaIig4yOdwg7M0C4LnRG814Mqm2pfjcRs0e7Wox0JnOzgzUe9UFgJ6+EOXTOMPoAIRONqNhz71nn3cVWjG0FnUq4MDqaM327Ofe1XaSa4KPtDGgvxBhSPtU7YUl8FuW1cEosufPQyfsigjGHjotAIDzRPdJGjJiR8BoP5Ve7g0AQFVqKIE1PgtFcYybCVa1pLA+YeBE2ZSkjGskwUG8renZTWkLEAWjZ96qPK82HsVEL8CAyvJKxgWhCv0BPYMIPvH8Ywir8lXBdexCAEV+h3FRXYVIQBi6HF9rEKurc7EhaXFhHzWVrRODCL4BEgagVA17bk71X66f+yG4YB3ymWE3dFLSwRB/8+pKaau0dn+WgccJLIYZt3zPmdepVl+rwIMAQGyKY9imph3d9PoVrSNRhKYPPFWUYrMoYnRkdUm09/Q4c4qrKtxigAJPc3OOfyGh74ox10bSe3n9slU9hBBxagRB6D5svEsFxcCT3s4agZcJBIBCaaFwfU7PrMqz/lS/2W+sY6Y3pOWmgR+ZAEy7QHyoxP0MIleWrcqHekYvZRhhvNqmZ99NBczYPxSsQhX7yZOnVhkBadkbTmOpdhHaErKXJ6y24Vveb25I7cX2U8Ml+E0fOa0OO86kP9wP9fLo+KIPHpt1aW1lLF8CmEOsCq2GHYO69VVYWyh3H43NrU2DHZhZe3thbomWmwQwLilTVO7evTeuXbs+rl5bG2Nyb7zZeFl98mnXiNhoWuWgOn724DP90cO//GXsfNgRAKE9AkEyk8aTs4xSLLVzknoqrQHoMms9o/8AiPbOxxthb2BRdVDQPpw9LwBQdGXtOoED7RsLi+PdxqbTLxR/ZGxqtfl06wx2rSt2PDsCOUUXCaDQ+PjwwSTe2cTuhwpGaNuqEb0E+q4d/e+CjXOeHUAiwCiCL84d7B6ulz1LEMy1ChQXU8vWHsUl067h3+e0zAnHwOHD8P3sh5AA0ytMldrku8fwGsSiwl2q/woXps9ZH1gTAIIJJSbqlqq0C4T+zXegrHNdcwpbReXeeAP2GarTJQ4bgDBFEcFFKsgdh0xOjkulAeP0HirEpe5s0FkMLewbbSG2uKBPUWcEIMlq71TsPW1uPLf0zp+4j3/xy78a/+k//ScD4//23//f8dvf/WaMyZMxO4evOPQsAAa9fs1Ek5MxNQngxd/TUs45T5wFQICbN2/JSqEFAOot54y9mypd6wC0pkKKPwb0NXo0yX8SmQY8AGsQwYRlAnsJBlS3XHB+OPuIkeFvAQgA89ZWM+N8Z/fDmJmbGpcvr1m0uHoNYGBhvHzFxI93PhNA4o2NLfR6x9zs4liYI4E8HMf7x4Jh6AWQzGPzoOE2mAzLDltMDzZtHlQtV1YYDQuSTbIYoE8mCC1ltBRsAMrzDDLlBzCgW1eJEaKhFd/G/auDNDMpDVy25eTUeP7sqfoGN2/dUojP1iuLSdjv2CtbzrSXR/9OkyZAfpi5XfWLFtbFnPf419gykkmr2B8VAKucfc6m7URFNkRVEDuJ4GaoZnaV9IC4uUTLKATyrLr6zt/4HQob7M9UV9VRlqVrEeswP4+f4j1hY0SfKToFTK9YXloZ799tjaePnzkJhL1BgkUsLiuYUZE3rukjOLwd47O+LcCcdrZtnx26C60ZJOhngg1InjZm40ySKJ6fbcVhW2G3ibk3YEwVKyKxUIRQYW6E/QL7NOBr+rbTW96AelPPmfBBjoON5BmRsCv81mMPtS0p1rTgaEDQ6ENZiKt+/d1K4Nn/xKsAagE0aCUJsIvvmEEjgUp4FdTYX82uZL0efPaZ9ohz0eOLG3zk7KCV8buvfz9ev3rlfltbzQhMAFzAT84Mn72zzYSX9+ZJt28BHtz3+eIDuwIPYA4gzH0Apm8ygnMg0kdbYxi22H9exCH4Cdgd7G/8CwUM7qXbYGEDfBzXR0cpBepM1cpIZJkJxaqWzSaDjnat5IHY1xrq5bXybG1RrOlKzeJNS2WSdIrCnWfF79FebeqmL+pcgHtppmLbyNZ7Io7leQJ6C+AdJi9otgL3LBDeE5BoMay2+y7osZYUSDkLxo81cYJ90QCiAMDHBtwLd7zQBSjQxt2AvUZgdQDdfYU4OCvYzqUOQqLgjoIgEfqAujUxjsdlKOYrS2NuHtob1bv0FHmwKuDhIINQYkRUVi76LQ9k/cq6SRYJFiOfIsrQ9DKoLVHs5wCx8mwme4mlC0cwQVpJ0eih+HC9rbSdBx1U5mPBHFGcGvHkmhDAHx7Zg0SlFWfFARYpdXzgkegtSDkbQEQQ1E0Dl2AJMIM/IjoVoKSqnz7g9LRnlMeVy1dEnDF0VDWlHpLY9ggSNj0bzWpt5rsaDNu3lWCRzdcMB+4RymQ2TEAHHJyfyaxMDg3K66urJpMi21Jws74kGI4Sc73ayWT+agzvmU6Ne7fPazl6AqGJlcrySQ6NFY2FRfvuUczms3LQU/2yAioaGvo6f0A4Fa6qmaqgfd0W0UqhVM8VkoQOU0htkPJU9Pl51vtj/QpnTZfYIJ+PQQtIRrsBQFieH3uayQQEgk0j9Z4RuVP4bV8D1f3mrLdU7es3DKYFAEAwS9eCZ0ufpcnxTOizfKxVcdXdjzQuUryKOtS0vWYv8Nz4d/fYQvFtKlhrEHC/QacZAxhleat6uwB1EXrk+/wcjsDe/eo568CijQzBCNcVUCBq/p0A8jubW9DIoy0S9N3BnX6ep3Aigifs71xXxnBJgyrgTaaE5zuBjeel2gxYI5Jg+rBzP61cnLPLC4fCNTStVwV+ZmVXotH9t+5j9wg2MM83iV8pmwNKODc9ffupkHalCwOLiNQbBTdJ4gC4WmSzqyeKmGpjs+8ZU0TyTUDnPreKkpFYrdzKujQrgmvEUUKLTaV+U5SbBADAcGcXwAUmzpECMXwWiRV7F6XlgFdhwLCWzJBnzxIo0DbA+6PGzvqw75tpEYYOvWNzXiO/Hwr3qkFoPiP99g3o9NhR9gg9aTC3SAAJNK5euz6ePH4ipTy6H7FzOEuuEaaC53IKIIVq7KQ6Foj5zC3Mjf1DNBTSO8/v03IBAAAgTPCF25F+iaDOfCacIPK3u4vI5t44PGKM6dRYWbpksoQ+BsEmL8AA6c6lZaW01sTUuLTMNItPx89//nOrr/sHH8ajJ9+OZy8eq1Wwtr7q2eW84Qs4w6w19459IPGlhxSwhhFrVBk7sSVZI2HAL7EGbbfpZafyyrPhPMBk6yoWmgwEvs1OYV/SnnRp7ZL2bGePnz0xMeSZAPbxvg+/+16btLqyOq6sXXafkHRh73n+svUKCQSEwv4344R9CkBLQMe1W1kcjB3DB5+p5yCLo0axtj4NlTyTeplpTCrInr59Bwr6ggkO7QFWVxWADGDEXuPnHGmIjoYThzJmUTHRGZhGBTDV9A3F145SreT8cp64zuyvVOqbDtkAdtgBnbx2DST9s+dMxma+UfWfzxzn0yMqUmEfdiDufxc32rio5pD32LPUV5I0R9wsPfI82wY7SYwB8lmHLXQ8Xr/OpIyaCIAv5Xt8zQJNMS9hQOFjqJASoN+5e2/86le/MmH9t9/+Zvz+m9+Oubnpcf+TO+PWnZtWXamSPnnCuEv87OQ4OULfiBojawcAmjjmMgnz0orgCufN3mw/P0UB/oRmfsEqa7AljND4gGbYyYw6PvE80I5DnNisKlkoNaIXP03/POe2q8lHTgU5HfOLxImMbAX03fcxqFtyXO170zNja3PHfTk5MTsWCwA4OjgZd+7eHqvrVMHRFXjsOvCMjF1VHCc5RfxvUYACkIGK6exctI7293fHLDHANOOsdwUAAPcA/TLPm/bMME7TuhKdpvZ92Df8dISdiS33jFOJJ65eYwpJxtexZux7WrqwJYW2nDNJeB68eA7+LQODc5NEWjYJygLGXRlPGy0NxkVGa6mLfUwV6OSlK5XqMcmoShyn6GbFR9hGXrQ2hNKfvnfumfvRL01E3BsqNsmHrX81CQa7j49KYeHAuMaefdrhmLduMhsbcP3aTRkAG282FKVlhLSJNVXbqg5jr65cvZKRvrSZEv84fWnpHACwtZCRrlOAy4tWjLvdCBCQ4C/JVoozrDu+kz0cvZMIdPJsf3jyuDTFeoQ3bXaAHRdtWbYc2yIyjFnZXx3TErz6jCz4xS6xdliiTFZBWLVaELFn2vHysVUg5FnzO+QvS8sr2jro+6y/NqJGi0ZM9UhAq+OshTmAy1SGuUZAFz6jW66NIxwfmklIgjK0uupz8QObrhE2z3xLYcOFsbwIAHBJ391igIqiLoRJEeHOtENxn/ye08MWAhK/fbNhzsIoxQbUeoSj93R8JDABi5v4HpCa82nM4Ai7izyhGVnNzHOt0faZqphe4DfnJC2L0Y8D4OF5c74aJAvTg/g7gG77YmIvftncptjefJ9zltHZAeDNO81fSifCgu6ZwBjvRUzH+2PDZdJbRCfPDOuE9ed9yf/Iw7qA2yMYm7USNuKMQqjnmgm2c1AoTRu6175249YZP9BUhj78GLU+5PydpC1Kk0GegmyDhIsM1ggdgo028C6owWyQXx7KwvzM+bx5EBhYAFadS2W+E7ymuWJYOLA4/aYrgaoqbLYf1VUeSlC3PDCCQscynZ5acelqZKrG2fzNBrDqURRfejguQyeqkSJsePuRa+wRB7grpdwbhjpCWvQgBt3jMFqxNtBPj23oW+mV7moEayrwdtrCiektk74+kZ58e5lWMze4nT36BCj28t5cOxVlDpyB0X56bqEiswYkJAR6OCY2T083WFxAUOeuxpw1ITB1xEcZB96Xw8ohwfHdvHFDo9MVfkAgK1KzcwIS7UDYmPwvzIWMlWowyD6vpeXzhN49Uf3cHQx5PTVCjuA7gV8QsN6LWYf0REPbA7HlIGME2HserkZFZzB+me/cFR0ZClaREmzgdFRWLwUb7JKuAAAgAElEQVT/bmkB9c1nxmjax1hBLMk4jkyRsrlQBPuF8ed6Rd4FWKLOzf7sQwmrgudntbcUg008aiY0++Dq1Wt+BmtDcEQQFGrexVgqCS4KQgKsZT8kgISO1KBFI6sJQFqgD0ZBDFPUZAMAIFjJ+UH/Ab2Ni7m+KthXC0wno0nSU5Xn3kh4mX/bwXv6lkOHE8Bp4bwynjJTaqYxZ4P91cALhpCvkeyyHqla86zC8uGPlYQZ6NMBWoKAp1+YP+l7PtJoNq1egRraPU4Rz6KPPCwB1o8zwjrz37n37AHHDbV4i04jQS4gZYMnBgYTUzJYAkqy/gAI0X/gOYfmDKiGA5k2aII1hKAdrA7OkmwB21ECwgaQRcF+zoAGkAYKHpVTEnWD0LkaE2aFMRRjBR9LYJLqFpU1kkOCbRkwNXWAfc5nsHb9vYjx5NmzF2I7dnw/BfcqYIx2ymUDAai5mT2cyk+zwyKEE5tL1VAdgRKmYjwmiSNOnnFj2CeSJZLNG9cRJ8u5ZP2YAW3ChJ7H7NQ4OaPySd8+ApKMgNvKmCzHRgb81D+pMM0kmoz4BKh9/fKVPoERqeNkWraUVb05lHHTLxg7QHUEESjAzAlZF19+8YWCeSQnqHf/2+9+PTY/bEQPZC6TAzh/N2/e8PNYS6j2BsenZ4qQdfUA9WoV+2siAgEtnwkAQNDDPbCvmBLQNFeeA8+r7SLUd0HHmSn9Ksk/FVHWaOvD+/Hi5QuZUB0ccl8vXrwyeEZVnOLs/MzcWCFoB0iligcQYPUuwc5lxEfV5ZhQf8TJAPaEHg9omOxpQIrdbSZd7I3VtfW0ZmEzJ89q5Nd+prGcTaqnwGezdxi3CLALqN30RUAlbche9tHS4rKfSfsDe6TjEcGSWcAvgt5j/R8AR1oBS/vH1or4DwFb7XjAN4PeSrI51Ulca6xwUULjm1owN72eCrE6KYnpHYwtRHQr8dJ5omvSlVaKZvYJbJbAGYlGEsESvq0Euqu9MBr4w6SQVgiHIYINcI/UWChHjiocGBCWShjPCjCh/Q3ryTXQY8+4PEC0r3785fjRlz+SWcYeffbsuXEC64d2jSMrZ+Z9RjAPABMyagrqfYAYwj4YhgJ4pdMQICUBdOKhLmwkae64MaDHkT7S4gs929LAEwuyzllXQKM9CwraKat1Pfp5jDv36N+/45l78vjRePb8ieuKPQPcXlleNfZ6++a9tpmWBcANbPtnn3021taiTfH9w+/cXxd7Kx6dZOLyOiNRAbZnHJfMOedaPmy+H3RAQXfmGWTk7aqaGs1w4Hxwjp3mUPpWHcvwtxovZdcPaEssKnZGLWdPpfiQV6vsKwQrcDdlFZDqO76MsJB1JXbA7oV9NSlrBxBkZgqQfsk2AgGbCSjePPeweHhP7k3qe4luy/gtlgw+HkA3+UAA8FZLZ78l4Ql4y/uHWTs/3m680f91a020Wdg/ASdsiXRaT+x/co0o8xP/s3b373+q337z+q1JEXufCRYtkspn8v5oXpDkwJyjANTAk0LHkxMDzSeez4z6HfMmqthVfCY+jftG04UKNevXQo6yWc5p2FRvKU6+CfhXfd1d4e31JJ7q5JLRhNLcqy1WQcZiy+KPw3RITCZghH2iYCdjMQVLQc3SDGlAkWSYayPmz0Slea+TCvn27nbYX6WrE2ANYdMUWtCe4ExhO/DzPFd8Pgkoe7DbAD9mgSb+jt2ByUE8a9x2fKR4MOvKGcbn8vwdF2syfeRnWX0H2EXDhALSIeK+BQCoP7Q33jMxqATdAXFb1Jnf6efgKEZjgrTqxS5kBGA+Jy3ttgAWu5TWP76WvU3bWEC4j+N/fcluJrFoA2o6wMUzCUu+GazG3DJ1Myo9xcELxjGxHra7c6IelavdnIwweIOmTr2AGbbKqODYUgFN4sN9hIlhQSEKnjGB+AHuhb/V2arYiv3UoKz5gcAR+y1imq0xNXH17v0zRyGVw/rYAHYlrx0mb84h4m+THAKU6i9mc1v9sSc0Lw2JFPig/aC0Ucy/7Mx1RjsxDQD9AJRPOfxQjlVgfvvGheTwhXocZAQRjMy/jeoxi+6IrZ1daVgEI6BX/OH6CCx7gaVGMkteqjuiFHEm9hIfJUjiTx9Yrpn7FRypqQENkGggCRhaIqOcIF9vdC+GMLO2e1RVfr+UIJ1lCp0Z8YcL2j+oDcCIyNvVVEO6Es6YGud+UgU9SR9rJzWsEWgVdOT1dUaCLUjvI7gKwslmRwxtbdy/e09jgeBVaHJU/XIo7f/d/iC1EVV1gJFOqlqZnnUhEGqxPgPSAoa6bytV/yWBGCpfjXyaOFZyFdQrrQO8J4eMChNVByvrVSlhDXjxvLvfXlp89dsCAEB9bwCix1EqmmF7SFodeh2DVrdAU+g+OGoBlDKQVmPrZxKcJFihNyqUq5kxW2rtOcB5JpkDHI0FRc4KBDoHzbgOhadSwWlKOmtB7zp7kUojfd1SiqjQ70V8sf9IQZyf1UCTFKaSFbDEUY3z8xqQPq/tXLh/9jVnKFULZm+jy5H+K7QFDPovR7iozw7X1tMDzmlIZcxZO+5VqvLSimcLkIrEMMYmzIBz4K0SW9YblJcRah38JSENK6gnDnBGWYckZh1ko7WQ9ovWD+G6qaK2wArOFRSXNUVTIhXvCN2pH0LVsoLNFser2l8Z5Er8M/em9mIEJvs6DPwqkCfQdCb2IRWLeRXpqQTwnNlv6ZFPH6ftDEeHjp+zP9J2AuCL7G8rZdLDI6RkVQow6uTYkVL0DiI+h63MZA6AMBLj0NuwyyTstOnYV1lCkudgb50r9kkH6Th9njn2NgkyAGimr/CMARGkKRdV3TaDWcYfZowQ9uKiyhehHPZ3aLCIux7q3K0ys68FhOktP7Vtollal1aWxief3DXwtjVGsdCCuFSao980M5/d3zO0SnAOoO0GdG39h64s9Hgi9i59xiQvCILNzixnWscJ1TrOf9aYeyapzRxn+q7PxtLCoqJNn3/2wP356IeH49nLR/YTUhUkEAsomLYYgntYD69fva75xdmz+FWuG3of+wU7x+dAy/cczYQyb2VgTHodHVCEdRJWlICgjIFZbQWJ0O7+rutDZWtre3M8fvLIZGC9xjrCbIDxgF18/+7D2Ns5GHPTs2MR/wxwu7c7Nt6+Lsrx3FhcWhaQQB9CcGcvPZgzk1Oe7xcvX1WLwoo0cQAY+qoBAGhvAYhAgJEzIgPpdGK8exvwAX0D2HyIFDoikmk/i4vnwB7ngb0JAMD5+OGHH0xW8V/YBpLcBGXR7iHIQj2a9Utygn5KmHy8eP+ettEFjQaGef9Uai+S1gYsrfgw5x1gi7a4Zdri5saZ1SaE4SK6xs9xvvB39pfybACLDeTSfmDVZiJMNnuIq3rO72I/2Q+yaWrCUhSfk9zhXxljzPPsUYi2WJ0zKKs69dEYsW5dy9+JyTjXCGzeuHnjnI7MeSSR4rNtK5hAxHDZZJHeVSfTFOW7GZLYO9aeKlSDUh3IsldsWay5981s6GQ2QTyMxYCb0ZkJTZy/uV7W2kSyq83VS857az9Oj8aDB/fGzVvX9cWMkXz69LFsAexKBNhgcMG22x8IRjazgc+HVUO1eGvzvQBIt2kJnMiQoxWHxBhNBc7kjHErZ9yzu7M9Jk4i0AvYzPPhnkl6eH9iI/asozAF9VK57cJGJ5MpRAS4tc2qRl/3Wf8YPLfdrESNOR9OAqEtSFYbxZcE+TDV0joFWHEyaB2EfcP5gPWUaUD4DEY7MgoU0TJG32b6B/aokwtZr8dUbyP43AW3FNEqvhJ4b+X/7DOuvycg0HJFgi1YWefEeNVrmiv9AXQlMree33Ws9/S09oHzcPPWbcEcANXQ8U/GH7/9k0lRM3hIcvhMmAAXiu+JHzybqv1HiZ4iCdVw7DX3SHzRyS9s2RfPX1rhxtYAujtmu0B69qhjm7d3TP750wKlYUaFHdMMIm0PiTsi1cXSwBa0aDr6HoISNVbS0YxVXGzmRiaInLom7AHzsgJaZAwIDMzok/k3oocb+Lo6+6rRmxxfTDYByLT94oB2oLR+pSUy7Y8wYQD8eT/uPWMA88x5P4AWqv8k3Pj/+Y4BSiQZW612m6ABE3BS7Tc2XVgc4zTjrPmaQqrTEatN0priEsAQL56D91i5Q48NzDnJWvO+itHbipU2zm45VoelAF1ZFjKHY2+axZoKPfecdhXjX/yWviNFNHVlPs4nsONOlglTRdt1Hjun5ZV93oXSnJOalJl+s/NkPazJnF32DOdG291TMA4O3JMpJIW13oAI1xqgMWvIi89s/yfoNjHUkgljd2YIAGDwuKJGDDrJzQiLQo9q1nfTZU10qHKqNn5kJVY0kx7LmgWqU7BiVPRc+xaCDEFbPTpC9ZGqCEqJzJafPQcAEI4IFTpOkQPKBROIQC/kleppqCSb79M3wuFjA0dBNSJ9HayrHI/qZ1H57OGbmxUdFXUR9cp4hL5vA+a6n64WBpWJiEgrFPMZHFpeoTu1evq0xpWqR1gW3UPPHGco9DVOogXdZqZC41yF4jEhYGFFvqqnVI3SNxSUtEUj2FCsAwEB65XEi95WxPvSNwpCiCgVz9VWNufzBvzBwIvUHR2MF8+hA+4MVNC5FoXniuJrf5QHa3asLC2XqF/0FEw+FeILGoUjVDjuw4cyhqF68bmwB3L9oWeypjjsoNWMBttTxK4DX50lRs4RdgnqcIagxQSYnCPHB9GTvwRNLiOXNPzVo/lx8NyfmT6h9B9fUEunPA8YPu43ImQRhgF0oFc6FMC9cVTtD7x3z5smcgkNLFoQ/Wy6qtvtAk0NavYNz6GTNfqMb9285TORfn9AFTLtCmEkZLQhyS0ADk4sAEvTYzNehXnqHfyJWDaNbw6NgvcKFSbwDrAHNQ7BlT5DXJvVGB0OM8kjREWVCbAOp+n5r9FfBF6cS5B5Eie+B9BEsJ/kM9Vt7pX1xqEHdAsoF9Ax5y/CPd1fmu9bvS7l1ghdoVRMMB3WDdfb41f83VJ61XGVcGUqVHGmOLEW7upJJ065qBaeFl9q7QiFOc+pwklK6d0LQAC9Exo/iC7iOgT+6V/OdIQTnXPPbsYOTTLLWzZMOZiqpAWxp8c5dNYo/Z7p/AlaOV+IeDnXdpPxaVMCKYiRuk8YaYSi+mpNMWjNhaJ8YlcFZSrhaRZAKnkZ6xN6ahIb1t0ky1F3aZ8xyUacqBywiY6TMeYNJGVtTWQChGfgKOfBSm+NeeJ9qbBbZQ+RTCd++Qq092vpf5MCGWCNNWOE3/HJgYkuY6V4hozKAmxRGX0uyssNXABq8UoP6KR94+zXleX1MT+7ZNJKcEoiheaAAc7EhPuSoA6AyXubQOjo8rh/755MgkePvhv7RwiiQVMlEZgft27d1Ca/ff2mqh4ZOUkvcQcdrAd2mKCJShN7DaFAEtcnT59IbdR2lygu/ZYfV1WTMFwImd7/5H6E1FYvje++fzgeP/lBSjiVA+w502k8J6c8Q/QhSLiW9CPXr93QFh/v74/tzc3x+vnT8f13D626IqTVo66o6lt1pgqLyN4e1a/XY3t3b6wzVeB0aBt4Bo7mZL1mpsbCysL5+Duox+jivH39TiCAawBMJcC/qKxF4BZfJbhTFUlao2iZYO9YVZqhOrUbKvMMs9J3xqaJM7aKsbppPfM8VhXaMxUhm/OvERDo7ythaR/RlezuI7VyCROvWtMMAKGIT4Vyzt7I842+if60RmqFdYAtuhADVAC0eqq7mqogZym5c3bw21R00VPAl30AgKOFBiE4+8P33CvYhQAIOaedjMdeJuHnFY2Y0F/b1loIIeBkRvbevi1baiIo+FUJdOlzyIg6q/vzfQCy5U6c23TuH19J4E+Czec1cNPMrQb1jV2s/MXOdBuhtk4x6lQFeU977aU65xxZsWPU3wLXXmPLFOaljetorCxHJJE1ovJNpRkgwJF+UyQF8WtUyWmxIN5otlKDJCQ2AGnpBYrfhQEQjYWjcQybiXh2cUEGou1GFfsQ99DOSPsq/+7e7gCDGbEbJm1TlUPjB1yzsPBRKxVfdw3q2VrIco/DrB0CANxnNHYiEMcaSdev5NZWIMWNoRUnNsy6R0Gffnr2HDFsx0EBgNK+RCyU5HRGseIGxEl8uA7uK3Fkjdiuyje+PyK7sA+TKzQr1Fhi80O0iKrA01Mz1HXifDCFhVh7YnIsr1xKP/0ZzJ+0/fzh99947Vyb4qEzYQbiJwEA8O2pWGdCE/kJewgbQl8/SDD7jGvjHLPuFA9ptdh4+258//0jr4P9zDr1pBv2jgxk1h2/VW0VtulUlZoCJHal973xbsU2XZDC4XFtqrfbQpc4ztHZ09OyEAAS3AOlrUT/t+wIx2OHXdkcETXHqo2gpw3ANNQfFvVfHQDZBaHfd2WanwEAcKQfsUcljxQh2N/Nbm7/qK6WORBA1OxYXlqQrQo4ypp2oaj3uy01PucwfHiOOx+qtWVhvsYxp9jK57OOsD+6bVAGB1+nnajiJMe+1vSxFJphV9Zkh9MwVAH1BQjKBiukKNibWEd76N5NCwB+MlotpfpfYtYW0abwA2E8CRbTZoIGVRUxTarLF6TgmESf+CYAQIpP2FdeHVdWPca9yntwRrA37AvFm2tf8MwBAIwppqbG2iVilExoasaX5610DWS7Vj5rEensdLx89cpJVbSCTazfunPGD4nM1lU0QucvFAWbrzUi2Ci5FPdCLhXPIDk7SXLWCWs7XIxp+tkjkjM3PzNWlhEimxkL8/TLIniE8SAhRQU+dFjQF65PRJ0+k/n5sVKJOgEADlGkXzZC+gKzsFBoI7DUwWADACaSoGEgyvYeZ9GDlibR6CChjS+7pNHLi1ENH4/lS48PL+6fa8Log6QSgGaGdL6fTRBlT/fkRHomcdQ8IPqXmO0bc8X1nGjcQGA1FEwNQHV8hgPy3qpcKtezovUADhkFM3nen8RnIFzFuBvBEdRlUeKUWncy6P1yTNgZyDazaM8UoXF8ys6OLAJ7kalMjVCGYQCwL3g2IqMIIa6tlRBbro/fIxi2172oNzqmOgANCIgCV2JGJZAq45XLl00eeX+CO5MUQKQel4TQFr2ApydJWBZgGUyrCorxt2q8v2cFsvdyJ5F8Fl/DSBowOTYqlckGwmK82XNBVEH4Uf2nesJakEDv7VBdDUJqdc+RTQTKcfC8n45DtDuTDdoh2FtX/XsJeNKpwPUwHkzWTB18HCjJHuwM9oU0uamJsbn1zv0GtZg+qBbNZJ+wzhjkDmr5DIRo+hX2Bol2qv8G9/bUJpDlOt9tbIROCc2R9TygOnAgyg7dFAAgQXZU0llQ7os9GI2DVD96VGRT4rhH3ofqHoFmV0Ds+yw9kVRMogjdL84q+533JljGkbPeVMb4TK6BwIWXBnsW+xG2Ek7D4IP+2uNT70VqWs0CJghugUeUXANQhMLfBt9RktUz5r6hzUi1fBJ5xlxGiAzHRNWaf8sIcYwP9uJifXngUK1hcjhzmqCwVMJFmuu/SfSlL6OovphqLGtCwML6IpLKy2rLMqAZtNAooN+oIHwX1lDpbpCwct3sV4KMfrk/Sh2Yc4cDouLKfmgnzr958b23byI4yIvv2/fuiB0AQJ5pJpx83AID46irg/k8Kl+cvzBi2IOAWsQJiDlhk2CpSOn3s9nDR2N1bXl8+uDTcXx2PJ6/eK4wFACMazyL5sCi+5bnRoWIdSX9U515kp7Gq2N99crYeLvl2C/uQ6E7bGYlG9GIAMChT/my0zv4w1lgvBgtGHMLAR2/++6he/XBg09lGFj5294toDbPMj29oXp+9dWPXbM3r1+Nxfn5cffefZPeV69fjm++/aPMgVRTEQm7YVArmOrM5gJv7Ws/Gz/64keCQpzPP/7xW0EEqjnYAvYwgrtrl9cNGhAAdHzu4tL4/PMfSYPm8/c+fBhvXr0YL589HS9fPLOqw/k+hFY7G60QrpvqEfsK4ScAANgXtGE06MzaasfPTtS3WFxmLG3sCWeO5H97e28sLdDDnsqKTL/ZWZ8zNhUbgkgkVGrO58sXLwQqZZMsLOhjbIkpcU1+F4YBgCNrlNSxjUbsEdeuHSxGlrGFVcZOMHsCUta24wHWEb9A0InNpWImzdMRoCTV0JjRQcir4yX+JrZIzBR2loHvVACrBnSwIVzbuY3xe2EMEdsQ9HNWt7aZgBFlafwZ4ljsH7739t1GAPqK3zp+yT7JxJAkm0mg+Tz1FQoY4X3wFT2JoqtgKsZXfNLVTc9oAbgwSSJ21hOfUvnq6Q4AaNjpx48fG8ifP4O6Tunj+hnilKr6nff+x+b+f1y9WZNd2ZGlt2OeAMSIGZnIiWQVq1RlbOlBD/rxMmtr04NMrWJVNVkki8xMDIkxEPM8yb5vud+IVqTBkIiIe+85++ztw/LlyzmTd4UYuzUpIAcssbmxts50qFB/rXYfHrif8APY3c8ftwcEV+jvMFgaAAOQBPRTkb80mrg0nq9ikdeXAzYSwB4sj/OL01xPFYCAjhcRXYT1g+g1CXYVyti3vZ9ZL0Cxji9zrrNjWnisfZxJWcW5GYV4O9mD192y7dDbAjQJQOyUA31wmC/4OOLPHokMOEjBwCkS6LuokbVYE4vGePXqdaqKc/PqELEfYQF2XgAlmsSHtbPw5shPNA2qu9LzfSuixvNhj1lpR6hPJm3F8RVLs9+wT1RWWfMG/7t9ICyPgABJytJuQuyYvvNZJwGwzhzAVIjTI891py03mi6JyROjU2zEhuD7UMNvAMCpFFLp71k4gQUDM4SEq+PFFKHSKsSz291DxJz2w8VJxZriHM8anxt/mRzEmEfdKVheMINCEycO4bmm3SD6CpwzQA777esMdiDEc+8YuKnrVUcuLYSM7mtWirElMVUJs6a18MrirMLVti+Eus5rugUDYEnW6nR0eBpwIG0JoDAz5hdpgYXpSsEBBuhywNCi3BvTEFMs0OoXhmF6n2+cAHR2cmk7Cs8Nv44PFZiSLc5I5dj0jt/x41yLLDTH5yYRd40pkNQ0M+OKa5LfsBpanFWwqtrAOiEz5qzKf7OzqaAHQCrmhmKOad1UOQDtE1UwbwvKt3YxmlFd1GSfNNtF1rq5YaZdtV3u4lUzkKORAHMte6fbXZMLpx2YTd8aAXxe2iwYh3rPfLL3XINzAoho4h0gdLyf+GL96TM7t0mWTRhLXAt1Wl5AwKEDLJXJDj4a6Y0gBBs2jrxHrzWiwWE1oZiMb8v4NJA6hJmWl6iCo3IdZIiHJspbo9gwVNwA6HdoC7MCABgUKJMkmCweRoSKehKQFpMBoECUIdQ4jLACXiYVQZURAsmBC92D13pgqgoU59x9+jULtdol2Ozda+04BwWgbsfg4LylWW/HQetcarZli/ExSxejikEykDk7iarvPXo8Lsf2DuN5zsfzZ88UY0olLAknX7xvAwAkWhhJgBE2XB44gSd9kkm0emNCcdPoMPe0KEFWInt0I4qb9JvjVGvEl9Vg/l39waqRQxWHZkewWSyNHhuHcWP/MFO37x/KcffAQpEkKe4qIwedz7AH+vrGhJYggrVFDd0ApsYzaTAuzsfO3o6vv78K4p+pEYhfQQOU+sRYsuqNabS0jTnGthXWQVkBHppp0pT4VFWyZzVkSxmNyGfyfoeOvYtgnUGA4ESnVFlPnyuCNgArFVxa+TxmlnHoqRoLZ9WvST9s9gDfVyBxBao7eg4NxBBoD42mqqv37llxoZpHQkifW7NDeA+cZbMnDJJBjx0PGaQ1IEgq8LyX11eU7xb2C7Pnys8k8eZaOyGH4sTZy6iUgE8BhhJoCljZl3vb70Qy1sh6wJJGr9Mrx/U2s4PPcbJGUfA6MGIcG0G8FUBG/M3M2bfaVaZ2DqDDBvxToabzc1HTyfSK0L4T4EWoqdH87mFP5hUGQFdj+rpw2HOzgFiMrcQYg8yD7if5byRYIcNSys81nAo69IhT2l8EO4sBwHoD/PT8Xs/qfPYHr23qIu8FAEBPNecA2hztVySsVouPQJID0nI2YC1kb1GtvVX7J7HhzLGX0Q5g33eCkARidiLy9OHD+/FlO+PyqKRpWyvRZR+ln40qBnuRAI52iZPQ6ZzWkXFpOTMRyGEfoWuwvLwwth5t2h727v0vxeRJrx4+4KuvXoyX3349rm4ux4dPH20ZYh+jWE7A1mBwEjACPYSsaPNhigLspE1HUL1+9ct4/eqNzxP7yDXyx15J+3Djl77++qvx4vlTgw/OBXRjklyo91QU/vDH/+E6s58RNjzYR08Cml4qVdwjP+N5QuuDKUDlkLt+9uyp/qx7ov/2tx8H897bl9ACwGthX9BOlv7ZTBrANtEvyP5pynES3rRyCMYX8Grf5uXVWF9jXNOCM5M3H26qBj1gxXG22VMnR7brsY9mbLGCVhxgEhtFdZsJBgBuN+i4CJ6eqVvCvQqios9QGjb6HEVFr8enD9vj7JQRm/etzLK/qC4pAAtYvL1tkA9YzT5kfyMOyF62KjY3N9bRGDBhRY8g02C6Kgwll/vGRxmIz82XOFny4wuDp/gZwdX5AM/80F7bErHrKgyBY9scAuEHMp8e+Pv0bPdYuI4fmkmZ5BqqaIs+Za8T2GJjwtZK6xvXKcAM+FetYenlztg4EoyPnz6PvYNUSxH2A8hnzxydno4///nPg7MoYFp9yp1kpsKb891xXP8s9jx9pKxFT/KwNe0yNtuqfwGgDoguYDhV1Uw44owngYjjw390WyL+n/dlvdvOTAB246wGs0KjDTielgnttQJ5YTJYPLqpamZNLtrcWB3rG80gS5sY/i+U6Oy546PTsTi/pHA0LQsw6wAp/vDH/xjbO3sWLvwCQCwoh1otuh5RNF8yRrUdANBWQIhRiXPjPqJuCscl7sQ3mHgXEzT7eUp2FnFR1jzAR2Kt/L8ME8XNeqRf1rrZn3wdaXAAACAASURBVJP9WBN0ojF0Nm6mqjqMJbmJmCrxGH4wujFc07Bwwd7j3xSYIkY3L1OCc/znP/8lsQgjWREkvcyoSRmxsBlL7BNbxLqeHpfOi2Fz/Clr3dVnfof93BPBKCbxDCPi2W1gXFtsI7RuQeaKtboI4eSnosxjZ2QwlJCwMcXsvOed8eQNKMVuRouK/ZJYoTSILJ5EkDpjDy88o8QHKf6FMcxeASAJezb7twujHXteXl+PLzsI0XULEAUlWCCL3o9FimLHCUgAgDhmNTFA2uKwgRl32MWeiJNH7V57VO1AvcfYrx1itl6Q8YjJZemVwNqBHTBKOBBfVkwb3hx2NLE3HYM9yYk1avCJ6w31PoJ6vQ+NVW1dIJGeHk+ePXL85hH9+I6mCzMWoBQmRd+jY6zX11yPZjzu7x4MiXy0Sl4FoIFhS6yrPS9QUH8yPSyk4nuJNWzfAIwqoV7OYwvNI2yKb4TezxkOsJ92Io43+a7gUoFtsgEKAGiw2NjsPP34gCdOcwCwrtGagCecJUA1x91We48s7P0Dz1Iz2dToMDknj4juF9ceEDvAZ4CcmnJQz4n90hX8Br31EbU/bJdWt6pFQCPo2TF8s8I6r2d/2yYKEHVezLiN588dA9jUJT+QmZuIDFxdVYIdOlsjuE3ZalRGE1D0ZHqf27GJLJURBwDgcEH5h5bDBiLwQFUV9KhpT7NzeZBRzmWGYfqY6GWhd4HfU+jmwX0PJpV1jFXGsLUwSVXha2Rgemimxtr6egIt6B1SPi4mI2fuggCNoLcRasfma6rqx8+gyLcAH5W8RvbtuyiaKfeAE6A6YbKlcEsqItJiK3BlvUN3ivo/2gjsNsT5oJt+/eKFBrkTAzYM1TmMKcFVnknEJki6WngNDYVWyraCKwV/2mRMavdCknjQu9DiI+B3KtOAjZoxIX3vfAYIYKoviNVtZeRiUZnYB+yLFr2ImvqsgT3PgZuGasiaioAVtYzXcG3unQrEuF8cNQ43CX16pLoyTAJ0doEFoeq7ooHTyJ4zO72SC5PIONsY4Tx7DweCKzfXmU5Q460AKnj/rnhynU1N7ApO2DCpzkPRbuAHx9KJbyN5XTGFdhwUOgaa61AN+zLXooOfnx+PHz7yevhdwK2AXgS4MBDSpwbNUXV0aFf3lyeIN/RkBFkAGgwOpG2j1hwVU95HgKVaUQDv2JO3QnUoHwcwwVJ2QAioYEI+Fx0EnhEGXc0GEkr6CxnH4vijGslXCSCVgyCZ0VbwTzEMYoBD6eRv7EPQ3oyy6uSdKj7XTHUwugLpL51M9CiRPataVwhjrpfjjZtsh6Oy/GUmd0yS3nMEr47tg+N6OM/86fPTlTmCX1WrQfDtV4s9xCH0eZOOTO+/CRPoLO1Lp46W4zlj9Al4dDhVzWlxGpwaZ6MRb6ut83le0UNgtGrGh7onCwBIf2zWkT7Fja2NrNWXL55fBI5cg9IwUOyISqIINRTYjNRi7fhD2w3OpsFF9l1T74I6p8+sK9IkwuxnAmWuoSsZ7JcALewjRBHntVPseVgs9CeSd+EP2GvLS7Q8RdARG7JybzECsSPU23Zi3BvVa5JD12zmJrousE72Mr4PWxsRNMbnkGzeMzAm4YcGTHsCvc2IBn58zyzhiFep4WEPfs4bwYOCrLPT4/mLp4p9YRe5X0Fq7MTSsurhMLFYJ2zY50+fk5hWAsV6STktgBK7xbPl+p88emhlhH1P0o9YFucFWxZALfaa9ePr/goiT2gL7JRtiK4Oop287mP15LNHOC+9bq4rwpcr9xznBlgc+4nwGDTmxbGx+kC/i8I6wDg2bnEloAhr2efVSTSfItp4DiB9kZYE3pfKhn6EUaQwQubnrGTjN+g/Pjw4GRdnBGYE7ocZ5QnDaCHTOwA5cmajjyKNVnCGXtNQKrHNrXDOuvEzq0sztGscubcC4sTHqq5f4wmhLzfoKsOjqZgCoFTDorysvbIiF7+k7UYga4W998AK0IkVeUCDiEpp26vYEJuWivRtm1QqhxQ/0hZTFNOygdKqCaHt9yd4T7DNnkfLZ3tnx73/m7/7O0VAsTvvPn4YP/70U6qtjMe8M6pNscbSHiAGMJ4q3RSuD8CUM9O2kOfRYq/OLq+qOBctsNMq8jXJR981Q/Abpg2f19U63pPk/5bhkAQZm5AkIGvsM6riUADf27ZG7BI2r0edEcSznjIB1R+B5g4jI+c0s+aJBUnWUE+/mIgUbqxtju+++35srG1oxxH8+3//5V/H5y+7aSMqxpWAnf6ZSiMxHu2k87a64n9hVvHZTx8/Nmba3/miP1MkjftHOb4qrdxvn1Pj69Ku6jXhMzt2aLYf+6d9tFMCPPeWgE1CUnigVfA4NnQWRglJcfQYosp/KyyJbQCwB8hcXV8da5trY3F50cIPNiNV7vfjj3/8Y8XSOXP8wY8+ffIkLQ9nF+Pz5+2c4zmEKRPDRWD5Vg094tS3k8DCuEvswb1xv80M5Pd6xBpr3qLazQCQbSJLLgxDwDqYDfjv+PDoZrDuJJ0CndKy+1yxFjX6uxTzu+hlr3TwFQGAjJ68TQyt8LrPalxhtcymgIFdTux2fgmIH9FMfDv2tQsqrQ9W6JIAL4lghKmTA6Q1oQqSRSNSzBE/VCPNWVMr03VuSP97KlprB6U9J7FBa+8oSgclnkp9MVea4YyYK9e8WPHKJDGvBP02z0CXgTYVihjV214FVPRd0N8AAKAQRj4FIMr6PNzaNK8AsCYm5Lpkb9+/JyvV0Zl7R+PihBYCpqNF+8I8UpAvACjXS/wD2IDmEXYO+6utuzNtIfE4bG7OPL4K3ZQej13F3esWWa/2khoJnucTPv5t8S6jxbWNBXq6X0uI0UEDzpi9mQB+YRxOG3/ge7GL+FlbGJ3gAMAXfYiAq2mLYW1vNabCOGh2AvssmkHRHUsuGoCL/+3W7ABw8cN8sdbmRAVMuC/qXEwm4GBvt7766oYLSf9rHIgBey0OvfVdceYCFH+7l1n3IgoTRe/MRedDqPKwsUEhPWMl6BKkEMg4GxPDQMslAQg0KzaAio7ODc6foMXTVpehwPFvxgNSIW+KqT0Wx4xQg2afWag6H/txoG3EsZBQgn7GoJRAh50Pt306LN5dlLaTtnZYLn8JQKj+eolIVQQ8MPCdqLA5MbAE2Bi8UE9rFExTSK5RHk+gmv6fjG3BUDjDuZA3DsPTJ48MGjpRBFT45ZdfBGpgRLDZCJio7HGweS8fvq0C85VYhDnQCCUHhjF6OAmeV48N4TlScel+tKZns/E0FNVmwTolYE+iler4mnuA3jeQMAAC6FTVfqNjQRSrq5w4OJ05YiQa8qLh39xWEqxy2gOfXsemepG0gaiyZ0w4VDc/0XAQfNlWUJMBGrwyyKyElINN9cl+dwLQs4zaEMmvXs4g2unBST9R5oemEuKAsMlZaCfeDJSmkfJ8QWd5Pn1AY6hj6JMYZ7QIPT2er4uLoj5nfVV5voQ+DMUNBHl2rK5FqbU1LWCIRPuiq+4BPTAiDa7kfkr9/yRtM5xTnV/1C7WIHmcpQWTEBDHeAC68R2uB+MxaUR7BKioTqAFPJVBJ/3avV9pu2ii1wWp2kbS0EgztdiMFdqstgjONYeVZklARHENnIogINZH2lfRy8ixsNamZsYI+KiZfuAdFc6Gnua7paWetQJ+TvIYR0YY1Ilw9iYDRckFw799jSsG1Rt9xh4qSpR1gZnZexJfqHeuCEQeQ68C/nbEU6BqbyrmwIlJ7rlkXHCCeud+nqk1LiPTJBC58HzYEa0kFbPfLjj3m0Kih39G7zB6ALsznYpes7iBGdsY0lajL833uvwM1znO34fCsG61mP8haWpg3keh555xVfsekzkp1AMWl5ZVJ4vp5+1MJagLIpF3s4aMnPjd6KqemoSxyT2Ms38PGnvncnMkL9XRk/A0J+Mr95fHoySMTfcYKshbsX5I+RgnxbFAz5zU8i+PDU/vP6bcnESVAmRqQeUMzzexk9g+TPggU2N9oPFBqSPXoyaPHOt+Pn7a1cSSRMAFYDyeqCNzVCKOagKCeBXo3a6tW3g8PoeHtja+/eqGuAIHhf/7nf46fXv3k80cjICyM/dKPyPzhR1uPXE9o1fxNMOQMcc7e6ZmghsAygXYJSwHytQ+nSg9Dhs/g8w+O9mzF29xYGytL6LLABryRAWDrE7owTgUIK4X1pS2Iezykr5FKsUl0FL9pT+G8c2hhZZEQ0aMLXZxxfVT9T08JFCPii/0UHCrqdH9Gj0RN8h/hxPjsCChhA5x0U6MnW0gU5gHrxtpgK/hs9sIkVnDsbAoFYQPWhCMrbVWVLSozVVJ+J0DtpakVSYqFAVsMuW36o6ki3vbBCx7od6liZR61PdjFruMs235TLZZU+RsgU7RO+mlEsJxlfnzi1AZ0TgBVth4+1Idz7l69fau/A4BrGxLQOtUj7AI++NnTp65j21wAeexpg7Gcf2wYWj5cA/eoRkqNropWSs+MjwBb1p7+7Yz2laFim1sC566a2jaI/awxcby/yX+tWYruAVVjb+MvMhb2dkQYYEwKTVlLEn/AKoL9HvWJf7HtAb2KCpJhjDx7+nxsbW7Zd/zXv/5N1sSbt++o84+pmipDjNJq4oDsgGJoAKiSfg5AemKiiBDo8+fPBQP+/fe/d0Tct99+63MgJrONswTLWNeOdZIgFOO02kA6gOe7HS9wb1b5SghWtsX52e3EGoHKsBFoV+ILZlvr0LTPimp8FNaprML2wV5TFQcMQFRvfnZ+/OlPf3ZNOnE8Okz8/s03347/9Xf/Rbu2/XlbwT3FAecXtLc9pjWi2plaE+HOsEpsy8T3lGZOA2TulcmkpDDzegpYFzuiQ5EWoZ5ehe8kiYJaz15iH1nRrGJUt180sBTdnG6xQVw3sWWKnWFrJj8I+MA19Uhy4h72g6N8q4+7zy/r3jE9E7dg6DiNbGB7+vfTF+8+KHa0OQz7wbbDgGHGkcWSZt94L5VkCiwtLXuvalbUFCZsAqAH9yI7o9kJpTzvRCJbHWhJjTaFdgqboK5MbB7PkvOQAlmf7TAVsEkwnLFrJNQUIbsQRmWeNWTizMPHW+P87GQcqh2Cjhix4rI2h3snnt7e/pIWsamIQgIO8J5HB8dj6npO/wxDBZAKn7R3sJe8r4okajP02S8GoGzxC+j90VTieToS/Tr7EhDwZqTgHJ+SWI6k/ZYpEjukWLe5bCffE0hAG4wt4z3CUg2wbwszxLmbq0lLaKZjEAvu1TjFTE2RdiBdPzaVZ8ne5TN392htSwt6t4To57ShtKjRClIstWLrNtgse8Q8O2DSbXEve55nZA5UU9ACrl7ry1NkXh5TT779VgZAO+H+pb5Rgoo4knxI0PeoZvaFBjRIgMChJSHmgFAZJsHTCNnvBWW5qB4rS2OV+a0KOkQYEMQVR0mgm+upGZmKUCya7HGATD6gM1H5v4ben4qtScx5qBTQQNu4kvin7zGickHdgrc7YKqSEsfXlYhGEr1bRIUHlBfd9vBFFf3Cw9Frw7oFfLgNXDoo7Wqw6vI85KsbR1ARpJA80KKAAcHR0NseCgdq1Peqkhf0nID+7Zs3BjgYxQerjC7J5qJXns+nUkDCkUpfjGSLFLIp2cC31fqeJR0KUOiQcbI63FIhpzrSNJWu2uLgOhhYXgGMgJlxON68eesewHk4o/LySmEVAiMqDbeHKZMQem0aWGIDW3UmkLiKkEUYJEGXZSbY33UuRScBB+r7oe14fdWvHfGgJHyTak5NdehklP0TNe5U9DvZ4XNV9pbWdyvcxDU5e/6OOEcCogga8cVnOsKJHvESSuL+ms7X43TCAgjrhefC73CwESbCEAtGXECRpBd5fdx/sBLxpEUCivRjc89cvxS26j9q/QLuBcCIPwHxUl1HwIn97hSKS0anEeSkd7yFbPp5dBXT6mWBc3FUYcU0J80qOSJBMh1Qzg66mcAnCvoZ75T+N9a6n1cHfi38xPe755J7Z1/tIHi4uCi6zH0BCpKYd8WQNePzWGOcED3D2CbWEwCO+5StUP13zBnu/jYpu0VJ77FePH/Hb3GfhbJyXU37wkFTNeIsOo5IUbFUzBBk4nz3eM5mAHRw3oG6zBhpabGzJNwd+CYQjjgkcTPny8kfy0tS+BAJkj3hxJT0lDnO8fJSijkTPAQ0SpASG9rPknPEnsh5DHWM/cvnpd3idLx48dzrcRRT6Wa07UecDoZWmCIAQ2FiCZBWJSb9xEleYRshepdqOeuGsnDEGaE18/5qBMzh+MbY2ACwnR1fdj55FgBkpgZqw6hwJzB8sL46Hj15bD/jX//619KcWKx2gFOT/Jy9qYypAwDoySv2suKIg/Zn9FrGT8E+wB9dXWMbqQDfKmGvra5L59ve3hkHh8f2233//feCZD/++KN+R4r9WnpoiX8d43l+Oh493BovX34lM+fNm1faDwUB5+fHq1c/j7/99KPBzG9/+1v3ApXKjI88l/WwtbFlUMX3ee8e2SkAfoDA4vmkzSx6MREZk9l1HtvTgCvBMewGqjgba6vj7JREl75dRBwDSkaAC02Vc30wIBrg7ifGm50hyDjGzJ3Z9N1WpUI0AeDhkXoGgqA30wIACDYCuqCHgU/hjOYaG8yanSjpA042eynJa/orwyjIfrUocJ+RoLOylDgf2Ba0H1iniJpho/BtgJoJvlmLiBZfJmEvNkC3ouG3+AzXEZs6IYjfqB4OowO7fHx4OPHLgor02xflvStTd7VMGgxI4E3feGKKvi/2YQAARuVdCYqxhuxRAHtYJ1wjgn07e7s+l6aTtkge7wvQhAAk+iKycZjz/WXHgBxQhNeQFBNgUqne29+zUmVCWQkqD1+fXwF520WeVz8DfkebUBTkjC2r6v5NkkGeR57x/zyGMW0FAQAUFSvhwgAQPOvYxvY5kapKzKY2AH747MRnD9uJ/UwlUl9aLBrmjv/w/Q9jeXHZWOsvf/6ze5i1PbtIb3nHt/Gh0aISFFtZpuF3XMI0HLQlbpj8sz6IUn58/9547Fe/+pWJ208//WRS3gBIqpoBRPjTxSXXs5IKhQALfG/gW6DLAlEovgAAET1Om5UFowXG3ubLFqtiN97S5hPPsWbEloyVBuBhXR8+AghcF5ymRTWq//jKC6d58Dx/+/e/Hf/0T/9kkgg4+fbNW88s6+p4OvxWJVhpcwsDhvXjLHXM3LEXPsERuNXuonp/nWNbK2SFpXBjTkJRpsYnhwkZVhT6VenVTosICU1EHcMsIbnhHARIabuSHIWvCByXlsedMaAw09KWRkw6BPf5DPwM90v82gy8VlIP+wm6eYuAx193ocoip4WjAO2MwrXnv86KbcHkL9Wa3OAIP8c3dGyWCnLi2ukCRgQkYDRSpKnkrmNxfo9njs/t+PHw6MAWqIAsESfmzGb/wErInkwuN2Q4u2cBgE8jdOufqys1Z56/eD7WNlbH3u7O2NneFvBAzy3MHRLysKdgjggKM/J5aXk83NoSSOPaZwY5YgQAbb08OxYEcC9No3vFsw2dHpAvfiytYxRa2I8AweqXKegdwT9tmP356aOPnU3bITZbgM2JEzmfginaqhQkPWPVutb7WNDHtpZFW21hp6jRVoVJ1oo93cUUYoA8M1qzegJZ2vD44hoQIIWRTgzZ9qELkJx1ClLJB7L/k3eFPYDNENjviQQFZHQO38WkDGcPo4170T/dRANq6uHXX990BY439YcEcdRMSm0xBjfVRCtjhbi1s+tKlpvTAxmhsBb34KF1Hwk9Sya1a/ed/Yo7oApkxUW0l77tW1orG4iL3kDg7OZ6fLLnP8hwksgkts+ePUsV+Sz9tjg5jDzXZv97zS/lmjuQjYo/gUAo2L0J+DkLa9Bff1KJDKlnMofTjZO+ZdZKEKJUtlv5GyPOdTX40O0KbbRB4t+9e68BRuW0A/CI/0FPp9K2KgodY5beHKowIsuM4rE3JWqp/EllaG0ye5bnxyHp3m4MFka0qYkYexA2R34VCMJ7dDUmVZgk4524K1JSPSwe1upjY0wjTktHWMik+2hMS58EqeYemxmBUFa/vpFrQQ6CzaJROv6sDHMfbtArDgd7hakE6Tc/Fgzg9RgUkEorC0U974Sz78F7LLSdQ9TVTw4wQkJ9XQTkGWkUmg1/upeNnlgSza6wc82NMrPeJIYBAG77xvkcQKnQLEPpcb+RyBcFEFQP5Ld7HjHAoJkPHz+U9o9hA90N7SkVE+m7hVJG3C2VYZ4vlUn+0MNH8qwRkqY+I2jGNSvK45ztBKZWorgGlaKTmAappPo6O5k93Ql+mARRVBXNLMGTFlbh2XWgr8iSyXVQVfY1n4Nj5qx0MpzzgOIzjieJeDtCXm8y7YSIVLh7rjC/47gw1FQNTjJWz0ClRgWy5jznVCti0JsN1D3Gjbw7W/c6ibFBiqq40PRoYYpzl3J+wfVBD+e6ub/MyuV7fDZVZq65nQ7AhOP/pgM+cM3RVgjboIPEvf1dHRdnlP7xtRJgfP/LO6+HxL6dCveFsBv7AQAAPRceDA4MBgBn6+XLl76OKjnJfaPQ7F/2C9/jeVjVFUBN4piqWoAwghYCE4NpqvxWTBdNVDnzJMIZfZiggsCBOeSsMeNFeR4AGyTcT54+8RmfnB1nGswq417ZTwFYvb5ZmAyIPy2O3S8H4/OnHYMhQAgc8+7ujs8BkU5E0rgH9EcAuqA6nx6fyQQIdZTzRZU0wlImIgaPUwIQiIvBQrgZ0MJrlvAUY7JojRvj/JTJJ6eK4D19/sxKPF+sBX8QIVx9sFrJ1PQ4Oj4wiHr8+OH45tuvPZufPn0cO5+3JxWzJHV749HjR1YZ+fe79+9dw8mY2ger2go0RWLnoCk/8Dwjdka/s3ofttRcewZtraG9YyWJIwEtST57nP7px48f2e6wt7s9zs6OxjqgyqOtsNvY79BjZXjRmzknmAYAQGI6TVBeFV1+x+DKc0xLSGwh7TAknIj/sd4wMRYXl6VnJ6nO2e9AlP3C84ltjL8mic1khIhG8mV1oxLKCFzO+OzYW1YtKwYI5R+RMvw1QEAEy/xMJklUcs/7A3A0C4176Cp1mIyoyJPczIzFYi04daWCx9jGJHnEFrdAL3s2yUiS2tupPuqBlMCqiaLq5YzHu9aGkNzY0qIaNEE9WjfL0QVAYZ7izB2x1LSXzI/vvvvWfcS6AAw54m8XRW2muED7T8yz9iAjFbnn/Tqrvf6sMWfEtgSqvJP52fFlrH30ftIuBgjXPrzbKPoZNtjRz5i17yoYaywIUH3/SW9TAdMGlm0U4GmxMgsh8ybnrK2jpAsQgI3E7wIsRQYoFV4nVRxQnKEdC+bc1Xj/cXtcACwWzbf9Js8YfRTYMYAMVBb5nB5rdnSAHs+XGtuXZKc1Tpph2uLE3R7Ve7wTddspuwLZRSGZJRGHZh9x9tE/OjunrWG6Rqp27EUiMTVgquCP0T5iL8HC+ebblzIqSFQBeZnsxDniOWMfXn790mdFoYaFo/DEuYKRCouIdX7+/MV48viJrYhvX7/19/EnjuUssewoqVdBq3QATPLZG8XK5JmbeAAiFjOMuIgiHS1DrH2AnajZWyww1oaVlfGX7GkU2K2am531HoxoK8UY/TEFk2Ic2DZJgUGgJX3h3Bd7lmcbxkxA62bA9qQCElVa6iyq7eJDAorl7KbqS6xNex/2VIo2o/tKJFPbLGBe4+bKvsECOLECG4Yktol9gG1ljWRbOVkqveIApA2i89l8hsVRE+YZ8x1tU8UVah1hn/D/sGsXadcIo4Oz1Mk0z0YRVrRGiuUJmEOMZYxdrETzrAL3W+cNUIFKPtOw7q/eH29ev7I1DsYAGgD8HuAoXx8+MAUjoAPxJQUu2kocU02L+NSsLDzyJl7DM5Op0UXfeq5d5IJlLOhzwuQetGoQ/CVXSAEw95JpBtG8CnjQZ4+1bZavLcXVv3+798rfAEKV6CV/s48cgazeXJi/as+U4CTPpnMC9kn7rzALZoyduTbOUvKbaNjAbMYOtRBjM8DYY2Hd3rfVB7anLIISPxQMq/xzks9Wq2fysivjn+SIOU9pbSxhUYtdM2Nq7enTm06QJg7YBCC0Bzd9CZXw8yRa9BOmh1uDL/JSh2+qxuCVyI6IYG0qx/+t8LCmVQcGYWKMmkIcVnGLqlF9rv15HBZ7VaemrBC1WifXlyQTXYD096Pymj7kKGTzN/TuFtrpBIIDgmGgskMvlxMCGvWppLApFaKJzlYs2o1bO6gZfzRO0u2rf975zEH2rIiBfJWWAYe6rxunjBHEKbOetAx0VZi+ra7woHmQ2dLpGUGBmc1oxqJASFAhAvwkArQ7hEpORUYBi0o2DR7paSxmR4MeGESSCw6+vaHVJtE9fa5XrUv6o4NqhxaUpMwZuJsbbmyocNn8MWAEogam9ElVT6wtCzjkEmVLhSf3ncp86HJd+e9ecAJpqm4bW5tJcOn5FxWkWhXaF4cbqn47H96PPdoUZn3InWSGz2x2S+4/IjfcA5+B0+jRPLcV0pPqCV31eeDU2tDwXgTYOHAVxiezvVNt4Geq7+skEMK8VD2cqQJ87rMnz1wDqqUkQNwfc4gBzlBeTcUkrTv8f4sp8byi5h9ggCAlugGhkWG4cezcu0kR1bGLiM7wjFogKxV7B6VmXacZi8b+zDQAaVY83xrLRJUgzIeqsBXFLQ4zgXxXlfJcEwR3xan7QIOcZ+pCgwJWtK+vxjK9YxPV/fRFc25xBEHUW/iptQSiqwD1zAoM+7eEVmwrOmGqAsJaNZddgUN6zKM0zlpY+a6EkWAEcFPAr5BY2BLuY4WukvxT+eeBCAbMZGQT3+f9euwYa8heZ32lHZb6Nckz56iBrtiYK4M79gCODcCJ9g8EAxHGsVp2c51xkaeM3psSACCZWV9bE/xkcUTjt7cN5gFMbS09wgAAIABJREFU763cN3ih+sc+7X3ZgSfXyHsBvvbYJFqMusJHMHJyeu5ZP784ky2AECXPth0mIIDP54IWiGUBLX5OxZb74TMFPTbWxuEx7TcXjuJD3fr4BNtwMR4+3HSfo6kwdTM3To8vx08/vh07X6iOpfqS9rMrRwf+6ofv3aNU4wEYs4+Z+EKwQL/4moEIM+zfv//kewAowqghIVQ5+vJ0XN9ktB8MLMcX0c5wejX2944ytWBqdswvLSrIJpo+NbQBBD3sTYATk8miJeL3NrfWx5Mnj01Y6Gl8++ptqNgGEqlm3QXYtOnYYvUpMoOc6lrT1UPLpv932srd7heC1bToYEeWFkKHZ6oOkwzYPyQETudYyLg2aM70S56cHI2Z6Zux9XBdgd5UxC5NMEzgqgefvdzVLPqnMworlShcUsDumgZwiRDssfsEPzU1NTuOjk7tbxesZ4xTi8yVPe6k3wS8fDyJd0TUUoDg+9xjKtSZhmD1ZnHO4J7Xsq9TQSWoxS7xqSQbBM4RXqJFzGCxKjR8diuzd0Wxix7q2ZjY5Gw5WaIo3Z3gpmjSc6JTsZOlIHiMzWxRshqvXIJazUpskabuSydh2NnbS+BZ4xFh8HEOaQvgnAX0TuzEOeOsMo0CcUiAmk8fPhmDdD8uz6YFFQllA4QHmOc++lq6wJJ0nP9CFe4v9qvCw8V65G/s18NNpuRcWSHvr467ugLFe3cVUl9cVTpam3pWdz4LIKR6YqvyL1Ayg+9bGkvVmjc3F7YilXqThUo6BW6plKFhgT0bUwq88Z7EXogAsjc71qWNjv2Tdh9ixCiLC/5fJhGF9cWzJ87k351g8Kz0/7rN+GQrl1WF7aojvxMAJcCjFPOKJX19VfL4f85ppj+U7gFtujU9wVYwpoQ8eSwT6uBof0zPTY/1zbXx3Q/fqRMBAPDHP/6HrAeBIJL76enx+OFjzwKMUVtsFpcEmmA1NYjOs/V6SBKrJZQ139zYNGHhGaYw0UrsmXjDPRPjbaytF50doUtaAWjbCEBGIkRs0tNFjAXoha5iEnvOMWxVdOw4knMqc0dGS0QhE8OWkHcxK7pVJMA0Io4wRaJhA7iDj8We2F9PjFP7BkCa12xtbNo+h73Z3dlNy4EKwCXsvDCnzfvAKFTZNAGB8InGQcUW7FimQX979wH30DKo0bbGLaULZGuEMXUKQwpTFgtQtkCNYkyxAseHrZmxCAGt3kLZXI+AzMQhBBKz54gRiCPOjQ+pnqfto6aDWJTJcyBnMy+yNTVTADiPJOYk4YlBVm3lfvv2zbi+vBjrqw/CdDvJ2Fw+J9OP0sZt69VN/AMABO0n4ypizHzR3kSM3yzdjicVJJXRE50Azhyfg98kdm3GqPpMpTnmpADU/ytPg0HI+wZYCWBFrGcLMC10pQGR4nb2sHsOqj52FTC8Ygn2MPfh8y4guPOqZht7tgvATtJ+y0COv4rWh6KQtoaTZ6evP69Lu3PbS4H02hNtv/MZyb0s0FeM7drS4ljFfH6Av8AWmKcTu1bbmQBAH2BviL796vWLoU0lQVSyAAAWgp+1+ItBXfWRdBKXgzY7Zot2gfPDIa2u3xcAQPQBR4oBw5gmkayKLfoAVZGnp1e0uKoQ9HDkhntUT+hlbDAONQE+BzKoWZDBVrlMJSrG3uRLZdxQgNv5sfH56t/lPgm62OgsqAlkMSDi1HIdbDYQQd6P11BN4HrsiSvaEcmIYzdkWlxaoYAywu8QxEknrnFgTWvH4BIsZ6QQImvH4/OnTyZrEf2Dgp0ES4TKai1UnOWovUJXEd29EvnPIbgwkNEwSoW5jj7C4oKBYlce2Sjdf53qZtgOGEX2aBJhKnw5DCCmz7964caGesnBxvDrxPYPczgr0GAT83qef4NNcQJ36YOpovR1hIqaRF9mxPqagQO0f5GtijbQAaANhffqqozvoSJzqq9NyeuEvY0Czz1KsAG47gIATSvjLDRI0loL3Z/eTj7nI2eJdeO90naR/cu/eS4RGAGJZSzK/qRv95uvX/r6MAgO7funMje3FPV/zk/m+paSTSXUTQmi8s3nfvz4YdI3T1AMyMRz4hqYc7u/QxB5OanW+3wxNjVftdV8WQ8MvrTX0lFoUZG0R4ARIKYzp9EHWLidSXsrIJr573d6suqh5QxHV0HhGgOF7IVOaglsoTB++PhBA8fzt5JrRT2AG387a15RnrxfxgZldExXqUy2mON7lOQrYw4vpDRSUUYAif1DkBjBvVQ2w0q5FZYMCMpndvIdMTmBKAE6aOWpOmOP6IXnPr1GhdnSD9kgGuel97yzpW2rSnCrNsdlApr01+1X9WvOxKsTeV5P4ufoMoHOBF7sPVoosBMP1tYM5FhH7EJT/AM+RBSQ89vjAntaA7/XoCHgDbaAFgeuEaV8nDsJZvdNZ1JBbCwTCZqmR7sQdob3ffz0sXt5/4ARcNcDqiLVfIS4AD9hitlKc3A8ZqbpPx3j04fdcX1FQBKwgWPAfnn85NF4+fLrsfNl2/F+OE1GZD559ERwQto4lZazc/te//q3nwwyoUpnsA9jdFb8G2ExRMbUpqH6dDkULtr5sj8uzsOgoS0krI0wa9jHrG9YBTdO46Cqws9p3+E9s6/Tz7798bPrD8jUrBvWHx8DxVf1f86bzwNgmd7SBZ+rQVXNY7c6fsp5/+RccIIAQMcWGCQAhr5MoElSCHiEP1G4VJ86xrLgPEwIw+9iLDweWw+3TBQQ87Otr/yJY+MuL8enz9vxcyUgCsAiKEXwvLvv6EHyiPmFZRlrMCfYO1LLKcIXQKffLWokexiwEr/EXnJ/0vt8R8S16dJWfdB8Kfqp56QERaVBcgZJdHlmBZiE9XRhG5ngML5HEeEUPzoGaABCMAzate2GtC7ErlvpK3vgfOi6B0GACvxsWZyNPWtAr9+//alBoXh+qKr4f3wJa071X10WEignIQB6IvRagaQAfEQbSVrZM2gktf1k8hBJ76ufX7vnt7YeubbYrejxnFtgoYrJc2whQNaOIJn9yF7j87vokaA+cZRnE/2lq6vx4ptvxj/+wz/YsvOHP/xBG2IgfScY7jUNm65U7FkvR51SSQ/AHPYefj1JicwLWJbYzFJvv+c4u4A+VCCJIY8OD6JwfhOtBXtkZZom+Pd5X10pqmhlvaZLGBehLeHkKWwmZzhj+YhjiVG5F+K0FAdCHW4f36NpDdr1JQFMUnW7HS/dhQfjWLVoMnuggaboBYUmDKOG09gz3KkQ91QFAD2A3JX7K44jPTo9Ghc3F2NuYXZsPXroeND7D1bHzvaOwOCf/+Mv49/+5V99No5ekz2K0DZi1iuOtPv86UseVT1fPtxiTMVFq/cfhD02NW1ijK1jn99tH8s5nrLwFjuQlghslmNEp6YcoQpQyn05bpKErJXJiwHgCMxWtbddEKp72ECsHe+dyn1ibO6l4znWmJ/xO9h97B+fyVsTh5vj1Nhj94NFR6r9O8YOvAZ7zp3QZmcLWjEbW1SPz4RBgR1sjZsukjVIqZ0udqLATZ3vjDfHBpUWQPVpX1QRzGcOa5AJA8U8TvJWU1kq3iMBVrdChlMo+laEq7INsyB7KMyFBpQjMBjdsK4sY6PQUPFzZqYV67OAgq7GdEYWU0zCd8PYw7dcj8Qk9P5T0AXUhtnWUxXQN9DH2CaUVg3AXL7QJUJQkv3e2i18n0TVOFbNg4gwxj5xvpO8s74woSkwhAEU4V5FKEtgnD3JvYTRm7Z07rWLgY7/ZELGg/vVRx8gslnd5oDkPIAiNXKWOKABHp7PfBVGO17CVlgUr9aT5JWxPd3OyjUDxJgjE4+gC1Vjwzt/SB6SFtlmFFhIVUQ14pfd3tP9t90KYK4BG61Y2sSR+O83b9+6FgD63d429fibbwzB89CpvmUEg1WDHlFRKJF9nYX0G3HeqeqRmLeD04mWIEj3wBBYU8Gkfxn0VSEzDL5V4Qi+hH47ZX8rN4GaOUlyVyDZzDr5QsR4kK1GTTWdyoiUX3ss0rvWQl7tcGNYU63M4QNBCorb80AxDI28sC7MVQT1IuFpB94HXGQYB1zUQZxho0dtjLoFwIdq4p5RZNwfKKgTAgiellc0cKEFUnGPgJtOpFkQY5TYYZSSEeEBeW5mRuiYQSk5OIu1lhjPnpPMOtGHg3BVKpHpC+Z50H/TypPZJIxRCm20q5ahhSfw7ufGvWI0cQ4YnzY0rC0CISC+VCsbuIgTZCxiKg+s992vVI6DektzL4G4JMypfDPPVeClaD4kh0Hijq2Y3t2fSdwSlPN3J+cdwLHfI+wCYgm9NAIu/Tq+Z6Ih9TQOJKDBreBRq+ZLu5maMshqSmgo9qcCHgRaHbxir/hZev7Ta8bCMA2A98FYYJCgRD959njMLcyo/LuyAjqf+aIROEkCbYBDFd2Z4+cG++zJRry5b4wpv/fl8xcrpCikd9WLvc+Z6T6lgC8d7CU59ZwXnR8DaX93JTAEqiT+h/Qjl1JwzzDNTN+KkLsvq/ZrA1EBWYiEM27vbrLNM2c9AJdYP5ID3lP1aFuWEPK5CABY+0QRoBK14gyJpFalnmfXz7t78DGWnOXsR6jLmcXNeggo1V4N8JIv1qgFDzMpgJYEHmMYOpOk44qWHphMNY/ZykUn9t3bnN5FrqG1TpxTW6yJMHPSY0hiDTDYlECVoY+PvXYAAGxwa0ooBDgzKwAAqIStefr0mUEZCSh2iHtyXwLcoqiuoGjG9nXvaY82CvsHevBty01AlEufEXuvwS6ul8SEZB7hrgCGjDc7sU/xxdcvTIzp5eU+Aa0AM0hiASkU50QM75jqHrTk63G0T3CHsF58Eu93csrcZcThlk0CCE6jZP3M6RgBldOfzR6mr/rDp8+6MgBFghmYaU+fPpKFwO/YqiKV/mYcHZyM/V30Eq7VFuD1VGTYl1TbCBh5PhnLGrsAO4nnSbCOfsPePj3Yn01UnPN8jO0OjbtFoTIybMXnYBXKoP9wHGCb6dN3fnPETKkiRW0YXQQS7j1ZcFBYuWeCJn7XNrfZ2bGtv9nz2XWLCMAibRcBJ2g7Yn1oJzsd//zP/zyePH063r59O9577pgdTosOweSJPbokUiSqnPOu6BGUMiMeAABK8RiMCwzjR05cJVBSXCvJkKFDAFwiklSZGgDBf2gjbN8JeN3tcgBJ9P73/OqwZaispLoNaMEYSOwCwKbU64pp0h1J0BjQHwCz4yGT3omdTxHExEOhz9Y1KUXpmjZCUIsN5fcatG8fwrWoaF2j7qyqo79SyV56/mM7oBHABsH+gM5YjZXVlsqgbCNsLfu5KO8E5ABNnC/7fS8uxg8//DC+ev7CdpSffnw1/tt/+78M+mmR4efEBHzdv8/rpgSgpVwzptD9RQAcZlUDVCkIZW2wvfg1QcyLi/Hi5cvxu9/9zt9lz6A5wKhQzoXU2WIKsiY8jwZ3W38FWu2kCqnmD88lQIBCX9U/HqCb5Bqq9ZTJh+N5SVSY6gI4U9pCPrPSNJDVAGuIccGw7ebmXSNiF/7941//pn0ErLSv+IqiDyBGYrBU5eZtaeR9Scg7Fmywo2PBgEkRYLN1tNTTu9iQ2KMqjfqLmq5Uk7j0McQiVv1vBno1tgM5OnJhfP/9d+Ppsyfj0/bH8WV3e0zPTY3FlUVZgjAxn7+gGHM15mbmx9LCyvh//u//Pv7r//lfx/Hh2ZibxTdkDCZnemFxORNU9jOyFdujX6l2nG4jwob/3a9/43nBZxinqZgfRktX/8NqSLUxGjdp2WFfJb/IlCM+z5iiJlSl4AJ9O73u6u8UY4J7sVpOjFzXZxWVCnKP6q52HK6LPYKtIiYlts/EmuE0F2wMOQMgSOI8gPqhmj22Fltmb/ncfFicAgAVa1QBh3NMfMV18bv4VJ4tPpK/8bnantLU8d6spGfajJM+quoLk1J7peBj2o8zJjsxpxXemlTT9oH9rXbDXBiT+IluBzWGoAWQWE9ANOvUzF6r2KWNE3Z0ElcScf4f3wQQJsPWiQf0jQdoXFIoGcE7JpVcjeeOsV1yKoejub8wujzgZJ4DIqnRVUgSey1I7QQqRGBtawgwhM3rHnqui1iKfUOugqYJibNaJRapAGx2jVHw308eP3adsGF8NUMdP42vSnExbIQu3k6VRkPnCsQwJt5qbtVIxRq7qE9XbJOpuWETJV4EiIrAJHYKe5HiZwkhy+Q5tpBBHJ5CDUUC1nJFX4Y+T/LRJP3+qQo+56MLTbSVqn2hyPRMikOAV6VjIthIvFL7x1Zj22LCLkQ02zagmlwy9fI3f68GQJxTKpVcUCcs/HIjnf3wuDidYKHfJpuOAgm9zc0q9T/9clKpZtLjOjfP69ho+jg/C7oqN2IbgHST9LlQvcdJ7O7tmQwQLLbTZzMG9aHimP4M+vqcnQkaVshWpgKkspykMiXH3gSt1mpyfpXRbGwOHl5Xo6WdLKTiqkE3iZwx0e1AmIPRgAnfw2hgINNvdNvb38mIfagzswqw0MtHEg+lq6l5GH3Wg4APh4QB6v4ptRWgls0jfChjbIJOYiSCdNGugfBUAg5Hk10lqeZAEVhvMC9ddP1yrBhQzY2jY+b2ErDFYLOhk5zFCCXJyOHl+2yutCZkHBOBbvdOOtdXUbSMN/vw/v04OUKkLYbBKhl7pHr0O9EMeJFrxRCbfDsqI8k3n8Oe4rP50wDIx08fRQ+715INxnvevr+f/D8BDv1zPs9eGyltqL9GQTMGIQ6sxyrx+ak4XhtsZ//fju9xDvX1tUlBguXLSYsAtKutzc0SFZzyvuwdPDq2akEizWLfX7nnHkoCOqTkAgCs3F+S5krATnIBqnpVzIwJxd5ANj38/EklqhgXM7PSoMMk+TzOT8/HvWVEARFkOzF5pxIWlkf2eQKZ2/Ek+ZwIE/I+3OM9wCt60rAjZ9CJmSceOrriYQQCRfGV3s4kEJy8M32jxmqgxUinFCAM/t1fVs8CnNmruh/AzMCuWjtUVrVyF0plUH2e6ZF7MDF16TBol0K5brqpbSM19pLPwmmFQhW6norE5bwyjqfbU1plNs4tIBkASca9iNZWxQJBtIhowUQKUs9acI98ZjNWUjEqAGyBBJN+umqZmMyGjagR102Sl4pUgBteT6WGheAZ4AwQNOKeP3/ZNnGlikvCSuByeJBkuYEHbfLyso7YOdalySHt25FuAScMUE3aAj7hBJth1edbtLyU2rkP1OVzL1fqWKxvrI2nz58UAJDXH+xRwTuPMI5U0zBBCDqPj86sxAMClHxG9Uvj+C6LyhkqJNdAovPi+QsDPioT2IbQMhNs0G9NUMZ5onK2uv7As6bCr0HGldQ/xAMBARAAXFvdGDvbu+Mvf/lPA3sq3iQQ3A+2utF9AECFewBk7IdFpJWq2X4CKSYDXNU+aUD6ZoyXL79RVIzgXEbB/t748OFdWBFQLEkEDvZrJGXGgxFEIXLH86a6Ta8u6udox3QL1f7enqMGU0kiML+0RQRRwoWF2XFwuOfYRYB6jhJrCJuC+2DPAB7xOpJR9sunz198NoAQVG2pJOYcX6iVQOJxdER1mBhiKAh4RkIyvyAF0fafShIE3Cpo9xyWT4itnfLe+TvMKVhtGTvJ91q8y77XBSZvlEiUQEFaJphbHgA8s867xxpdQCtmipGh2D3t3guABYGnFOv5//JbXHNXW7jfPrsCWySJZW/xp63L0iBA7HGL1mYGdCdOxDj4MkAAPldxsysENBn1mkSC3v+eYqBdwTYWY00wcAEwMpVA1uPFixfjm5ffjKWFpfHp4/b47//9X2Qdds83n8H+4bx3Za2ZflyrfqASaa4zVFT0VDpxzcKYDJ+n/YCEmj2DnwFc/P2//Ivinzw7YhieKesRoVHYDWEnpa0N5fe09HTLBEk+ZxLGaLcuZg1TRKJybAsIyZWidKme9nNQk8b57AEoA9AH8CHJ/OGHX6nizzX8j3/79/HmzWvBSj6PqrF7b6CjdC/MUdpJSgSROJT7bgZp7F6AnLbJshlkOIRRmXWNP+vYLPvojr5WU3XLF5AMsLeZ+LS0suy1qnWytT7+8te/jLfv3oyNzXVjBADV1TVmrpOgRhdkZsyOf//Xfx+//5ffy7oBIMb2R0EccA62CcBZNB9a40kGRo34xuXBHvz6xVeOwMTW4UPT6hrfw7nFr3DvgjC01lT/O0l7K8lz3nkOtLHwXAB5SYxYFyvG2ENb7pIIBXC/9e1QsOPvEhc2kJLqa3wpP2dfY5tpd1KvA70k/I8VZKYgBeRVFNCzRKEmLN4k1qGkE9OwRsQi+PYuWqk7dIlPwWeumNjb8sYo19mwdk14a5wp+1uQU5sZHyZj0Cp7AAD9EqCGIEqqx9w7511AcsKWZNQl2hRhaPR56dgorQCLJvXqLclQZg0AF/LexCe2QtS4a3whflpxa8G2MwEALmb53rI/A2zl3FIs5Fx+9/23AnHHR/TIIyod1gx7AHub2ALBvrRZZxzeZWJndmYJdPN8uo2Rg0I+RCzKWrO3Afi4jj6/7Jvd7R1BGM7mN9+89Myn7atHTzOlaD96WhUfdWyLX+Ze+H50QyImzzpih3ETTjCxxTZ7T+2JKhwRucJYMgeRWR0hZWxXbELAHvIGih1cPwAA8SuaCXzxb17jRAaZcLPmu/wOz2zCri3WOBo2Ac3RKpoda+ur7lkBjS5sO+0B7YtoqeFXaHHkfo9qIljs7RhTL374tf/XKK5BdfUepNegWwJiMNncHFQR7up3sdKtUMvtHFd1A0aCHJIRqgsEXaC5CgHOp/euVaqtctWunCQeRdejuhARsPSICzCUYmUnpryGJJnFTs9fZh4z8/n2/tLDbz9dXSsHN5S/UD/YXLxXG75eKFDcILiJRRHX4DCwPnGc6entw9eUcB6u89IrQDewqZ58adpn5wZX+4cZJ2WgaG90DhGfy3uxqQlMOEQJiqY1ro70Kzq9CZhq38eZbT87O/YPDjU+CqSY9OQGoLI0EotBBCkERWskNOyFHDYPSFXsFSipGaxJqDIai+dDQpj9U9XLO9Vj11GVWAKsJBJWPioA7OS1K87tJLsvPyNSoibOQcJoQf03WWOkyNHRePfunSh5GBglEnNnhF9XmRsQEKyy6jmv8ZVO5rjBVBS7b8eeoEp6+/4EK+hjRfG+GBe2qUDlPzjQAJDA0hPZVUGeC7Q4EoamoZ2XsJ0o+fXNYD4rCKZAQClKw5hBwXfDGb7z6mgASLHmPE6TbUCZHk1Yc8qdrVvCVFY+oCHNRzGa1+DAz60WInBYInp1PxmNEoGsRpV5rnw5sQARwIsL75VKLffKehzsHwbJvGLsU1pGJiqkLeJkNp4WIUWaakpAUyw7uV7fXA/gV3Terpy0c+dt+qwQJGQayNKkDw/nBajDmXM/T6YjEBymXUBgsPqH7/bdtz5ARIdSgaP6z17jjGUNAkA2qmwSfHoWYUPuX/AtiQXvQrCTvZIJJh0UksCzlnxmnmHWmfvlOVvFLf0RbV/ZoHP0S2p+rnRdKwoAfItjnckg09NjZzuj8KgIQ6c7oJKM5ki1cCnUVP2nzawCsCGQZ20AJwVxFhasHDflU8YQVNeriEdy5rhfK30V2DqeZ5He+FQVeNgG9tcZjcb3nr98ZtV9akRgcfvT9iBeXpxfVqF/fzd0esGJAotWH6yNy4sbwb7TsyPBZwIQ7BUAJr3sZW7G/fsr4+///u/1Qz///JPJYsbmTQsOzS8ujewzAKOrMTNHoBUxW4IPVPUvz6/GxdnVuLd8XzCB/fDzTz9Jt+c5E0hj49+9+2V8/vwpCeUcujRMASjl5qrWQqNsPQTGozKdASZYKoQEoGM8fvJ0fPPNNxPAifd8+/a1owMZP0drBIr92vH5hdrXM6r/e61oGiwuCgJ15R9/QlABk4JggC/sDI+F1gR88+XV2VhcXhhLK/RZpnc5zAlmxid5Vgx1amr89OrV+PTxs3oXrWUCXVemzAU+YXlsrj+0bWNv9zBq3o6ymh2z9O5zVqiUIAxVDDx8C2vHZ8rQu2COcwSNmr6LX+Ma2o/xe+ikOKKtWvHC1KtRWEvL6rSQtEWIkBFiCGeVoLGTEDLbXOFSx9mF4SZAWL2Y9mV3pb5GBrav77MqY0RqbdqEnP5wnooW94gvaIZTJ9NdPW4QWSqpk22gP4ftAEW0izBRRS9wAornEraFLKLGRgms4n+jxs37Av7xTHhe25+J3dKSpLifAqRpn+Qa+eKcd1tit+dxvdraiq08j/awh+3QTLe+T8Cnx4+f+H6MmZO1Vcl/tJfC1AvLJiwzxx4XQ6xZbbSXUlmkfQU7zv5VD4Yksea3Y+c5R96vIyxv2QrpOw8jjlii7aytYQASS2h8rHre2Fvv3v5S+kUks7OeZ/aeI3oRlYWJIRss0076PGMPO1jnnhsIMLGqhD8q67eMD215xdthVIZN0IyQjsPjQxmJujLWNtaTGF1ejnsP7o17q/fGTz//ZPvUsxfPJkkGzxbw5c2bX2xbokv3/bsPMjIe3LvvXvScTSVJ+8xEkwMmzQTQJZEN0LbgFCbE3bCbADtUhqXKMwWpilbEQVCy2VcUOJp9E6HhtIAEHE9BypjRCVpnFsjIF9gjnJUWxDtV4Pcq6hMl4AvlXfCvAIYWeTOZKVaGa1iTGGjX8BphFpbQoHvr+tp4mkQUW43Wi/FNjctTR4Vxhwhmaw/QJMizCWgWIdnkKtHgAuzFH3B2iMf0sfMlukaVzj3ewsVo1sTmA6IXD8m/2S/GJRV7BLSMYr0JZfWwp63lejLSOEJ2idncV9VKSZLLnuGMdbuOAJQgXhi4Vvhh6i0vZ0QwwDG+nakRUPznZ9OjT9wnKwYg8tyCH0komj17uzBCKDYwZSFtoa4FLRL4g81NNb/IH22Hto0OAI84knG3NW2lCgy0MFPx1kZOJ1kGcMiIXvzdjCxWBNG5XotMAAAgAElEQVT5WUQbI9DdGhCsV4M0juAzvk3xSeChRrOSo3ZOKEhY2ioWmArgbN2JZrdom13jafMZgH/ZsMU0ND4tXRbe0wKIhe0AUa1rk+JJAADiSdaH6QA8M96vbUnH1YjqUswFfNh6uKkORhfw2VTJvQOCyuKhVZh1oL0L1mi9L9ckA8BNXTSuTnh5ocqWLlQSR/6fABDqjsEHyUVV1zhdUfIPaoTzxvCCoqrnCY1rXs1/q//3HkB94GdN1YiIRWvMSCEpdMyEbnZGmmFXV0FeUzHjOgtFOQWtivAf5oB+ZxRLgzYG/eJAd88QAWqLbKh0XDTqIFJBkr0X5xrn3yYhzHktxetOQpIwh+bViFY+L6BAKgBBfAkQrG5BJXLs25WVYB64Cr9UORH5ox9ZZD79+4i2mThg6qTggWoHDOjgW0r0zOz4+uuXHjjGjhCo0krR1+IGLjZA1htjn80mlccALffbgEtYFocZxVWVAIwn96tAl4htEpAkaqGzNBLMp1BtQnWY+6Xi3RVqF64OZdN27rIpcMxWjEqcA4R5cXmxKuQHNS7k1H0JKIDxCRIXoY9G+/v5piczlTEDBOhX1e9zXuN+ogsROqisgEIBQ1XMPHv7uq1OkiDlMwnecGK8X1PfJ0JejJ6iWleG3KoXVE+E22p29N4ObI9jz5UBSj0LAAB6dFEmlwGwlFGYGCX3yy60qCTBzrUt2hAAG+eoQRyeh8E/xgBK7AXAQwlf2eeafdUsmga3+ln2ucDoxUklgCag4HMOnAeb4DmtBEEnbb2AssTaodhcCR370MEf06n6GEzWbF7bYGbzOTh6Ked3FLTdW3cEgHCQio+RQLtHUwnj+gyqqqpi4CX9LSwZq8JLGfPY/VTsd4w6Pwdokw64sJA+OJgaVdXNaJYCSa8R2jvN3OLJxIKwbwioCHa6v7gDetqdBLMUlULssHtiiwlRAX3ABMSLKqCpqSAAADjiKL7md9ICsDTRPBAQ1SmQ0MSGJfhntNEtO6MrJ6w7toP955mqUY2wATqZ4ZoJaHsUZAMAsIN4RpnNi9hPkjWCfs5RQJ5ilKDY/ng9avs3Uarf/bI/5mcXx+LcfUf9UXlnH2HXeS02ysSCsX4nR+Pzlw9Wqx0Lq/2BjonAU1hs+DAooICGP/741/Hq9c8R07wfsHN6btYeWmjvPFt8U5wumir0vC+NtQcbXpM28+p6vHn9Znz+9FEgT0HB+SSpTD558/bj4FjTk0xi0Xop9hBaJQuArfbBo4f6PCoYGTWXmdCrVO7nGT8XQEi2xMWZ03KsLqAcfB52TYPLjvOE3j4dejsJr21STDDBPpf+SJ4NLVon48s2DCDok4Bm0AmHDKPle5mpzJ9owuTssdcfPnzkM//TX/48jo9Px+bGQ/c0PYa8JwtI0DY/C8vs0Tg7OR97u1Exh6ED5ZGqK+eDc8QaN2DCGvDsnj97lirZxYXJO/bt/ft3VvCwM4BTAaTVUHdfhQac4JnvYjd5PfuSKQkUK6JyDkB0Ktiq/ymWE4C4gGBRxDMpYk4tAf15B1YAv+nvCbBVYlGAA+xPv1cMSAEv7rOAvcQp2IucURPosmeyjW6ieB5hqFB49VNcV49dq9ZGA0YEde8j9Ev7RgG1I5ODsBOsiyKch1QkAdjOBJbZW2ldywQhYgaDfhOBS20JyWiAmcR0JrKww2qEVQMA2ICwqJK7m8xXFq8mU7Gp2EME/f09wCdFuwrkCJiQMbEyB23T49qgD09JySeJh/nCM2JfR1MpgmXRYiKuSu8+94HNsMW0bOLdpKRbDhYV1lwZjx499rzgR0lEM4oMEJuq5JHPS/FA9gLaH9XH3BNKus2zQfIUGwLANEgdID1sicSbRZuXnZcqcb+u4yHOM8sJUwX/c3/1QeKv6l+emp0en7/QUnSljeM9AblI5g8PGAfLPqdRK+w8Xgu7gXMl42JgY49k8wAuYfutTlPVLqYlSQ6ipcSIiYOIHxNnLtf0AM5fF9bwlXxWqtiIrzI2MDkGn9nThMK2vfZMN8BMUYIPoBKtSB6gYY3049ymCEYRLQWSrHeAR2MUGAdJHHxmHf+QxHLt7BFH0CEmfEjLZSZGcC6z3+IrSf7Z/xQVe8wwr6HNlLiAZ2hy5dhC2nWj/cM160dL/C7MwsTsPJv4ABJMRjsm5uccc4awNbIMi8VgwmkCXEAg+QpM1GY4OMEAm5+CQQCwFDWwH0yJCrBI7tWs6jAouRYYOtH2gLESIfaOjRu89NoVLZwxRgIcd1KALd3z2mp8GsUI2mUA1gFbOl5kLchd8JOwbD5//OS4Xvbf/ZUH4+oSdte+IBv2vYE5ziRC3+xXbcVlNOQAHGiBDSvjPC10FLHUbVoTrMLWJC+rZ9HjMZ32kJ+FsRNwkLXA/6XYlXMry6JAgR4RnLwmZ9b2hWpBInYFxGd/J+4O29Z9UGLuYbdHG6pbyVgjtEXi68K2Yh9b7D2HURfAgM8L8z2aS+aL52mN2NxC1yf7mfOmyPWdSSLaIPY7bFCYJRdhKwG6KVz8zd/99oaDzMU7v76StomBL7p5GyQWlwB3Uu23F43gAWeVZIqkGQoCBy2COYAFQUsItHAajI/AiDc9CNo5FEV+X6fPzZTRIJGC0sS1dRVK6pzvHwSXm8JBYfSD+OC40QSALh714FB6b3t0cIRUMAiYIrQV4TbuoZ1TbyJ+rgpmBRhSxKvnFcPe9JEO8ER6zs5sA+BaQ1sPmuPvzi/6XgTg7QgwBpPEtRSVg+RP1Wzv9DF+/ojBpz8eIaiIjPEe0ntqBBP9vesbm67F+/cf/GPrhmh7ZnAKoJRATffYSa2vfqhOxkFRCY4/vP9QlOhMHMCogsRLj6nUqdF8Eumsd8STrEzOL2qQZS14zbkGfs8+oR6leHPLSGGtDJqc81k0bf6NijYjcvb3KwgGIDqwYhMwI5RGfm4fYwVyGLFmbgCm9PxdwQJUVFUhpyISjQG+RxDMtcbYx5ASdHDtUcO9NNlnH/IM6LPRqBSDJpWO9HQluQ6bhnVQdoyJGe6JhYmAlyJTjIOSBsfUA65nYVzdsNcQH0lfkPv+4tyzkyD9Fqxj73ffItcOYGMSXRUKDOvlaRSS2Q858zyXuJMkyRlRZyJfrJB2Nhn3l35Y9gi/S0XPJLfU8TsI4n6hSPMec84Yp+8vLCH6KZsW7loszPuMEihFPAun3rQu1qR7000CCiyRCVMKyqmuJEA3QKieNK63mQ3OBHcUT5TXuU9BmXomHeRFHCzARK9dV2fY06xUA1YCjI75ye+30A+BQQRcZgzyu7KmE3FEThSk8/kBZLAlPX6U6854M6qIXeGC7QRYuKdd5It9m97Bs0zdKKAwKtih81q1cDxRxmPJBGpqb6HvimfNzeuMepTfly9Rj48afSYyEDBhm/k3PwNo5F5M/hE8HCXQM4PqdujxBu8EPjM3Y26JJAT2Fi0wZ6r1P7i3PsbV7Dg7uZDur1KxVZHY7+5BJ+i4uqENAso0Tw0F+83xj//4D04DkNHjCKQkzh8+vB/cg/ZhecGARvrc9aVVDUAIGBeON7y4VLxubm5xbG08Uidjdwfxv3PFrwAr6M9nogaJMf2lr179PA6O0tO6tfVwbG1yDanWInyH3+T6ObOsj6PIbONJfykJAAkZoEUD1g0kUqHi/g8PAHpOqv+ZPbFlYgStm+SF19o2cX5hcM5zCeW6GV+hzHItAABoEaCZQCsGyb8tejMEQlHk5npRc7e9DmFbE87FGie5NJ48fmri/x9/+rPXf+/eg3FyCvV3dtxbfmCVRz0QxKy4t/v3xo3tQ1T/Uh3C9nON2Enu59mzp6EXjzE2S1cBpWm+B7BCpSdnBMAnAKN+2SQYleoI4XHmCSoDik7LNsq6hvpLMO9kAirpNcJLuiZ03UqQScoFsIqlhK0zwFZ0NC1o/K7X0gyBGsmq6KitKAHF1SOp/n/sU1ehTFY5//bgpsLH+TQWwBcqjpZEAH9DQkJSj91Ir/dz/fDx8WES5GKGcdbwf9xzxi5euQbqBziOd0EwhnPSQFLsWKjbfY3YsU7kY8+7/XPavuAGl/V5To3KtKgOlqkmtm/vyi/nMoFthHHz59r34yTze1Sc2YcwPBoEkEJfQAsUZdaXz3dyyyqMl9CLsSeAlQEAwlboeKaBVmwvGkkN+Jk3jkyxSjvT2USPAN+ceBHwZl7Q2sDdEYFhm6TwkMlY7IVOAvS9BRDxAfg3PtvnWUJn/JwEt4Ubw5pKHz5OwFaDi7R1tAL8MaKgvM919jz23japY8ZER9yXxJ89zjPJ8wjAiQ02hjlLuwvAGL4Bm21MUokxhQfp8TOhmEP9Z9+2yCyMVFlvBRIT03CNCr7Z5lZ6OiXK158vJb32WoMnxAbNniRpsEUIvyujI5NH8GEtSJ4Wj4zHZs+yD4wmquKJHQb8ZE1sE2G0HYUd26KubSfxuqsdxHykpjcQz/E6hU6LycczYk9xjTyX0KtT1Gjwg/NqDkEsu7AYUNIRhLEBxCfcJ4U5GGzYUu6N9eZzOvnn/xtsQ6tBBmKJJTaIgN0Iu6J0SOoMddFDdXvHikYEkD3HM+Fs8P2erCZ714k8OdfGyoIkJYYNaMLPTDSvFMuFKUAyTl8799WTMvhsWtb4ogWW96NwwL4ABNj+9FlWoVXoBWwSjKP9KuxGY4Dnl2p/8joq4tyrbIMNRHHRxtrz+c1OMW46rR74MO4rgESmvHQhsgsrzbLpPMu1nwh5hlFsDNYj79OjEXZY2ameCERshn3CrvdYWfPiLrKUNhfnnX1qsaR0pGSP2EqVlgLiS/YasZZ6a7TCkIPUmMwGANRxOEWfJz6Ttoy0r4SRm5HXsT+sQccbQuUAq7bwRQTQ9urvf/u/SMzGKLb4QiO+vLgT/w46NSTVH5zgO4kclSgCKCr98I1ATjHGoNGMaAm6lJnebCAUvJOsZGQO4kWo2zcK1b0qGEiC3rX19epzYTZq2hBE+FaZp55KbKv9p+IaSoXOSmpQepw70E4lJBVDDmQDH7cUPezF3Uo2/R5ZZBaQzakgBf2cM9Pj0cOHma8+6R0O5XK3DoMJZanue2AqcVL0r9gBLTBmMHOTKgb3lmtOQila+/GjRt45qVegV9EOkLZSlWd6xdiJnz9vW8UzgWMGMo4KcQ2U30vArkEP7l3w4zIq+1DEeNYx6Kce5FaiNhiXapp5ogqaVIVVhKx6kgACpCVVBYUbIzHN4Q6FWBAAWubUtIExSRPzehspd4PPAyydK0zWo8REwi+SEOC4dvZ2DeowHrA/eMYkuToORn6gH2AFNfRIPgd13LQEJFGEBqzKvokAVSTGSR5LWcdBpPc0Dp0D3MEfyT/BK3tTYZjqixaXFZGrgMFEtFgiJMUl6GOVDkRyemZADeaanJ5wiEDbtobx3n0O+7wVdNaG6wnQFBFIgir2WINzBD/sI/Y5/ZFcx6dPYe+wpvT/X0hxxnkWsnlnAkio7alABuC5VTLu+8p4oBiVdsyqdReqmb2VeeARVqHnHVBnwfVzTIwiU5njDLpsf3SJfPE50R9IEMf79GjFiOFEjbmZDenPC5AmC6F0SUjc+H2uh2sIIBO2Q6jHJOJhgvCFPWg7yB4zaAblr16s2I/MJhf4UI047UOF8BTLJPuse/6k2VdrBfeYs57r4f2wATJkVM9PxYTglvPS00C8V3v60utMjyrPiOSoEymUi2VXzSVw5T7PTnH+CbwNvhEpstISh9kAUCjUoa42YOlZUhQwmg8gyAmUz03ICAhYa4BCnWgJI+KsfBYjI/J4D4JVlPaj4cEzSoWfSgE09vXVDYFZhPaogPAZ+KaeZIAds1VrgNYDKl2O+SWUr7fG3/32N+P582dWIQBFqDggQsYUEhM5WgXY0yMIP/4K+vvB4b4ANQENzwEKp8npKaAZAc6cKD+JbSY69EzpsA18n1l72HwWnXQD0DKreGd3f/zy7r32lArZJCk4zzMOI+lG5hf6DIp4VgWckW74QIKe//jjH3wGfK+RfyjJslVOOf/LAol8jiOzGLVUyWoz0aje2XZ2sKfFW127L8AKKEL1n9Uhw8FmEXxagTm7GB8/fxrnl1djFftkELEyNtfW1JD4/b/9+xhT9CRuhUo8sKfT4+qMmKCSVqo2sOkILqtSRb53F5xw6sPqqoAK4DhitexNesj5Hvvu6dMnPn9BuBnaE3atnnn2HGO4Zc8oAb+BbQV57ukzxF5PDcC5zhvHQ0YIjYCIAD52N61MPKf0haaCaVJcWiNh9WWKkeMMq/LfYHMAHmxC1tNAcybjFHPuo7ZtwFg07xYJAyyhOs3v0bITnQ2qSGEz2k62uDh++PX347vvvpXWDXgBy+Xtm9f+jP3CmWO/ZlzflUKak7aUYiZhrzom4WetMZCxjwmArYpVPJgWAv4ggpcZ353sWv0vE2hPuIrUOS+o9NtTW+0oPEvYHJztrrjzYgJm/hB/AI5BN1cIl/GOCxQCADAiJEoSwPquPnigfczziC/kOm5ZFrU/Sqel7XtGDLJT03oVv5VkMmA5SWh+Zs8vUzCoxlWV3OC/5stj51qbwpasmk5ixZdkF7FifXf1cFmlXtDmc51pizgR9CWxnrBQaBOq4k4zzzgzAM0Hx8cTpoi+DUbgCa2M3EOBpySfMjeJNQHeMzJV4d6ppmmzt4sqXmMloZBjE9nHxBq7O18EDbbQjllZGbAVAUJJ5Dte5Sx1HN7xw4RBYmtcdKMsxB0dTwTuAF2xRVbGS9RPoJ424qVlX0esoCq9zynAHDmHyTwMhJrioV1whB0FwJxdCjuXnNPrUNTRvOK5YCOydzNOvItMAGr2/x+HaeXMeKYy7e2Ye0TXK4LjXDNhA5/LfUwAR8GAgBeC8ny+41Snxxc1VSgUEYtlHDQ2R9X5apsklg3DEDsXzSK4HFaBL8JE7rg1xbxmQ1wmlqD4UfGM8VeJdrPfwyaEBYf2C2KI9IkzurqYkI4Djx3EdrUGGvsGUfRHTx5Flf8q/ebGxJfo5RyY9wCOf/ftt8bEfDZ5SHxOCgqsCSxF/Cs6aKxNG46ueDN+GD9K/sL7b24xDjjPjThCJhadnY5Qhx2A5k6Kk5wjY/RqueiCDXaEc91s7C62tAB42+XkptGxcNQ657+YI7dTla7H5XWEXY0nm/010ZrKhLW2Zwq2OnIxgEpo+gDTiXFiYynyHpoXyQivyXABuYupT0GjxwUynnsteiX8jjEcrfpMPTg9SVxOjGyW38yHiEPjZ6eeffOrG5xn9wh3xa4X7i4AEHWWqLdPEhtVc0lCCdCp1FD5PVPsCcoG1YVQJWL46PvrvvHutWRBqVB1gNgGk89gPNOjxw8NOkFIeejcEP8vhQI0T6pW6H4cpgTh6bW1IodBlBkQpUaRwuprhTbM73M4fL/qb1aXA+toP356fu1/rGCNDcRM7f3DfT+XQIW+t66o8V4mKgQN1fuVVSsKWFGxWU/uh/fz0NJXOxEfS5WuaaSqmJNM1Azaz0xIuGBDzfuACQo6YEGQKehfxFUwtqxJJiWQxEYxPUFMz1ynLzk9So7ZewClrOdSguqHDsfnp8oQBU+qBQ4TKWG22h4eDKp0CmxUnx897hh0DANrSttAMxJQw45xS59jHAfgUgS6cPwK/lkRKR2HG+bTr9kf9UtpAKjIuhTtB0CKHDqcWyuwphpjNcSqSPonkwBCQeR5h71ydh5lcpA2DJ5BT6l0NtrHmuIQCCIz2vFLjEbR/9yP5WgaaOK1fvl3aEFUoQjeCXy7Ek3Qa9V1BdAJp5MAiPexF3Y6iRWBLuuPIZTWVOMaedYryzH0nAFmtvNaKwk4USoZiv51gHTbv8i9apTs2/7/za8uo8K1Q0EjYckc0wAJTRtuwSdZHjIswhji993bAlMxnviqzDjuKkXADJxzG+ag/TXD2344nler5CZQZS9YOSmhyrYnBtxFvVW4SqAiAUD0PaoPtfayYMBNpj90T3D/fmX5GTFWaHGCZV8cIGGiIn5tkKAWB1tB6nCmMXRfYgfXqgOzvyZ2KsKXnEfXoWae2xOoWjLCiPReThsAcx8kZARRsEpgKGATqcwyJ/6Xt29LlyCiR91zm4A1FRur0aWizvo3qyd7JCKifC+09aFCL/fs6M0CcLBVGQd5JjAKwNUAnudXRk2EbETDr9DOyFxfrpfEk6CJPUVbCUlCdAcQeUugjHDdzCz2+Uzl669efjVeIgQ0P2sVYhcF8s/bUcWF/QAQN5u2ESwAgC5CWgSRv/zyVvowleOg8tC3+ezDcXoSMBlVe2wti9agbISAZsbDh5vjm2+/1m4A2PFZsbG0CM2Mz5+/SLMFmFQw0DGw2+OMKvQUI/gCiLx6/dqthXgbZ+f58+euH+eeJOnnn370GTx/EZr869evfQ+fS/kPQFmCewAUEt4kdAEdsS+cB2wGzCKCDHo4ZxdQfWc8H2NzZ1RVRziLMCU06xvH/W3v7o77q6tj6/Fj7eMifdKfPo23796Pe/fXxsbmo3F8cm4rB1XIs2NYAVSJrtWjUfME61sB8+w0YGDsXYs72et9sO+zoG0sCSLqxWGfUAniHhx1VBM19vDDjA7cWh9bj2hfiRozySfBPGcHcPbkKKwDEqTTE5TiA7yw7w3qS3kaEJfPdKTeyooVKv7dvhpgxUQQ7R8TC5K22xFRSQhmAohBY2e8FgwAgZ5rxZh8r0ouu7LLvsY+Plhd00+yZqkMY6c0HtpLdR6WlsZ/+d9+534ClCBR/s+//EU/jc0AGEnLZOKhCCIXIK1OBfoqt6Jp3cccABQAMH6G5KT9VQOcYVgxpo5WgZ7gkylHDZxMkgyS8po6AcgCWMjYQNaVRIHzgl/iugngAQcDRsJUJNhH1ftmrCynRRGwLeJvADqwNSIWDMDQLE3owV5jJUAm8gatES9uW0ZQb2xazKj2g+27oZ/f+p7MMQ+zIxouXC+xV+8LnmNsH4WPjCbFXlmEYKqBBdsWokYgN9osFjOqD7tZpCa+RRe3PaBGPKe1cH4cHZ+MDyRHs7MCKbB/wmg7t92MeMpnX2w87YDTu8JigT3hDyugVxSNeGR6CNJS/SfDIo4jdkJsmMLe5vr6WJpfkHVIwoed52243taS4Dx1ganjXpkuJOqTcZhUQKMHAJvWqrfaObdaCABhrA/7nbPRe4q9mueYhNnktgA7xfcQ7qYnv9p3WVPAC8Y/UgzBrswXO7CLjUn+82zS1x+tjDybAHbYJc4UzwBbBDjcUwqIy7Cnxh2e0YtJcSrMnXMLPhh8W7B2dn1eFI+Ii4gdBQlhq9jWE6Fj42NZcGUDjBdzXbCeaAFUZw1IHP9bos0Kw5aOVMCSsCi1i2iSrGWMNoAy9/7s6RNH+Waaz7nTeD59/jiJjWl34XefPn/qhAnj0CtYafvVLglDI+r45EOMqCQp5/ozrYoWnxuLvU6iOb+yCEWxooWd1ZKyMHYZbQjzmsNU+Kto3Ge08F4LvM1K5H6bjZmkOfleFznd9zWir3NY9hbPI4XC+Mpu03XtJ+1mt4KvJO6e/RpRalzboviTuDbin4D37HnWD9vexVHeA99EvM6Z5do6WU8rVFi4+f3kKZyR+IPYZlrY2IubG2mLa6YDexpbRFzBe1FQFVys/NNcAwbL+tOvbnpzN1raAS2H6rbSNa/xwxF1As0CQoGxf3CG5JLqFof33EoK4kKh0Kf6SrB6i5YEjUBML2IXiJbsT2ZIeyOMUtvaGF999UKUtGccgzJ2lbMdami8UbS8pTGToC5IOZHGWL00jYAJbhTC1iJ+nQxH3OZ2XjmLxYPsxIwFRnQOiiBr5Nzl+YXMaK4qLI4l/SPppQ8F/1ZBW9S9kgTWnPfm8/ndRqlyzUERpXCbtNP3e2lFiWoG98AG4lDZ01Pqj4wlaRE6EDgqvWzs/tPU50YRCQDjJHFyLXJS0xxKYKkpeFQSu+LboEYo0jnk0Q9Ijx+GtzBvk04cVQSyIgbXCcDODoZhf8Iw4X2pwlv9rfYSg6dKNAxYZhgFeV+X+u79e59Hi0RJHQfUQfmeg6ZwHf2s5xNU37mhE2E7+sfSb2sv0gLrnso/dCppPIos0hueChQfTJLd+44qpginbTFhjNwVwWlnmCT+ZkzX1AqqItIMVdSt2cOzob1R6XuwSs8OVfbsJfYO98k1OSVCOuu0RpO/SfZBxVEtT6I55f74+IEZrRHScd1JjEoP4i6Vsys8PX6RPd7Bn7NsGxWn516F17TS3FKtQi1k3duAgYBaAayepsm6lHhdesOp0CawahZAqutBdBOcRqBSgAhnWxSq/pnXLs0vz1ZD2UJM1VaQc97VruxO7s/AspKTCIWltSY2L9oISYhJCKlWJNDs98ueTpBFYNCAgf2MpbDMpuLM8vx6BGocdHqYZQw4B5trCiDC84INApjWuiDYGhlVVwHJAIj43Wa98J7Li1TrV8fqg3XZHz/9RA98mCz2uDKmzipkgvRGoVFgJphpQKd9QwLzWzVwElocEMg+43kyunE66vlHx2oA0PtH648Csru7/h57gaeDLXKslurrVNxJpgK8ZMxR5jwH3Mo0lfSbXo6Hj0j2HozpGZKUkQCyBJTYjz0CkR7BYyeb3Nh6dnh8qC9iljFMNIK6169+9r6oMhLARzxsToYQlWL8CNU6mRRFXSUx7l7AtfUH48WLZ7IAwsjI9AgUuLHRiGwR7EGLBDChJYBeY1T/uHdbLubnxs8//+xr/+mf/9kASqaD6H0o0gRvTqWZnxvbX8LuYk9kAk5stn3eACWn5wLr6tywbyuYdZIL0zGYea6w2KqgCQKKp+cBk6goOMauGGgE1VzFp+0dZ3Ovrm+ksnYe9hGA8+LSvXFxycQXWGpfxt7OvhRkwBynamDXqIrDFKk+dxgf8UeoZSdoJjHhb+j/2AD2jcCz7LuFiQaAvpg2LwSkTk/G85HqhHIAACAASURBVK+ej2+//7YEUgG0MiIV38woWtabQI8quu1zY0adCa43FWqAY0Qrp8en7c/acfwn+xsxTYD07uVt0II9ZdAOu8hpDAGZw5pK5ZE9AaiCHeeARtC47GBX+Kii0+LohJNp75H9AwDAubi6jEgceyj2OgwkhN+4RlkLgCQnJ8XOYVoPYw/jZ3gfbBHsu04GktzcTg/BjndBANOZRCwAAJ+V2CTVLm44iU80YKx+WSUPS6uLAU3DFryXnbcsqNUgNJVkzh8MD67XQss9WjZTNSde6P5+hDzX1rABaFFllvZVFW6kw6IpBYhcwEVXnu/6NWPWCaMhAbopeZ3DZjp0ex22vAFn96bjvypGYhQddP4C8/mcVF7DJOh+7Lwee2d0NJk8w4fDXIyQbIq12MSm7lLF5puhBh+ZEHhdUMsV7T0d27s7Vp3RRSGuwuY20Cx9XQ2b+C1FYmWB1rSaGm/YSUEnJ8RkgMmOVZyDwv3ZEavYA84bArO0X1BRB8jhfUnkicOINUKvrvFvtTZdUBRoLuFd7vlWO2EurS+KycYPsS4UfPh3/sTXEuPgM8L0zdSmEFXS0saea/CHPRfB4lD9I752NbY21jNG+I4m2KSKC927/L0xUlWR+XkXf/CfVtCLqdFxYfvvpuXze9oU9Hfo0y4RYYoAADhJxhcEBAEAABYByPC9PI/45NxfRsVxHiigoNXFCHCY20zmwS9TQIG+H40w/VixjZrhyDkMu+lSUT/HaDPCTnu7Pp49f1qTtsIEoOJO+wnnbfvLZ20X9gZBSplN1zcKZSLOydnl8xT7VBMra9StlACVG5tbMgHwc/wNS417i+5IRAW5d2w+NhL/pdgdBdYSJm6fCMhHTqr2iNNXotvSbbCsdxe2ZTc7oi96Nm0DeuobAHfnwQ36RCOlWEE1beK2uJaEH8aZ8WVV9o2rJv34F2N1DWbwpu3JO3sIsEZ7CbvM64mLyB86PnWyS2mYUDQixjTZ1+aGWev43S6CTbS+eB5hqXR7A9fCWnLf5NYIgPKcbV9ZiPjz1NNvf7jBqTTtqYN8fthIiz2L9qq0IFcOqEGhlXQqTSBm0Gih1JGI8/AjRCO9pvpIkkjczi1ntIliYdC+Dw9NAEO9SsIBlY+qDhvr9es30kWcvzifXitES7jprnJgUFvcqw8d70nfS9OzfF0pqXb/MNfEZmBh2fjpvY3B4P67l5Lv8W/unU2Ler+Gv0SWGk2VsrK56SFLH1DPAI4zNYGydyaI0MSBlrqp4IDVt9uxhtnMHPDMHQfYOCsDgaAJTiI0plSfMJKgfKwP6tpsHCcjSAsJso0zFaiwun6S5Koa+hVUqTmvvAfBIo4Bx0sbQtYxVZDQ6COaJI1P51WectxIqeW9SUi4Bq7NvTAVNgYAPWIgPKsE1SBv6dmyP3sm/YImOMdHGlI+YGE+hpCvj58+TTQATCZrNNldp+Deq34YmQE1tik94LlxGBu2sfv5szJZcBYTBdeLVCAjrgaNMz3ZrHtQvBnpxR1MiKpXcixoIFKbZBa1Z5NDaG/XN47Ts3KrWFT6M1WCJyhizBnjSSoZ532TyKVqbBBLXw9q/IzFrCpREsVoX/Ac+NJQkNCYISf57ettgE8ArBKPTgR7r3bbTGiKJBwZBZTknGDjlu7UybXzne2FbSHFaQ1425pmwQiOFL2tHViDkRrdqqAELMhM3XwlkU91Kgk4793JeQdWBqzFwOnA4fb+E7y247/VDqm2AfUGWLe0DoRmGrAngGEos3w++4GWlQRkqTICmNJ32/2doaSFRquYYOl5sL8NGGp0EdfDngPpx0kKrKlkjIAkNLAHJq/sY/YMzx9jj6Fn3CdJD33iAIHYPtbIHleZHddjbW3dZAA6YFchejZ90OYg4w3o8Fqumddxn58+f9J+GLQSxJ6RdB8LPvzqV782oSZZxRGmEgbbIv3IIvkAC6b8pb4PWwuaY7G1ZPCU3YRBwDU9e/5w/NPvfjMWl2b9rFevXskWIHFnz1s1uQCIODT4Y31oo2FGOsJ/BCTYK+wo4AoV7wZ4eR12hdaBL192TQ651/iWqF9zTwChVEBI7ra2NqxQsg0Zx8f9chxgaRGs88wJYrYehtFmRew47V0B3GZMPNlXjx4/ngQ8qZacaXsfbmWEKKJJjCtTzfvBg7G/t+t9AiKm8khwVkDuTESz8LPsC9od2Ce8dvXBvTG/OD/OLs4cK4rdc94zLByCBypLVLdhyjnJYl8AYHEJRt6Jn8sN33uwOi4u0eghYb200o5+AwDt8VFaRahGLN+/Z/K/T3JKAHmTMYYCF1ZbU9Fjbbkv9hv2nuum+oR9I8nAvpgYzs4Y3MAk+/6H7x2BBi2TIoS+GqHUK/QfPtgOAohDjBA6PO1Hc4qlSUldhOEV4PCLtPNLPwvfD4AAAJBJG638nbalTjb4m+tJ4knweTbQcEOvhdgIQDlJYES5kihDL01gGjuOGve1woX68isqdGeOdrT38zR2Ab8jLbVABeIbPp/KDkAQZxWgCRCF5/Tq9Rv/hl3D3/gCRw7PRlyKa+mAtwNg/FIz8RSjrVGtxoV3BIIbHJTaqgbALfDa+zpJVARAAbP5PlMqFPKjb9jJOdiU2VvtHXQELjOSuXu3UQGHZUNSypmdrWQ+I5IXtCAmeRWfNgDcvq2DZK7V+5AJmH70tvu8BlujkKQV+ACOxKgt4KXQVgHhPEvuh/fTr84TjzIOrcdPX5s4xUWFURd/Oi3bj/PToHp7MsE1wN0SJJuMCXPiUwHLxSSxfAa9vyq+gJW0jzRwkHFvYRqSNHVCBm3FhKTYf830sPixmPU8vwR8gF0zrcYCyTO2ZL70ZUwmTagAMWkbzZnljGAn87m37Y+9/k4bqHFptlg4Lpc/aXFhn2Ird/f2taPcS8cHKXLMeB5hManPxT4wFguwj33olp1UtMNUob2JsXZOQniw6u92ntMxWb532+54t+DZsUzOOv6iYnlH/WWCB3aWxC4tApk6xoFhb0DLJiaYJ2+h1ez0ZOzu0Q6wp4/Az9wrgKPF/lonxSEZKsVHEwCQNy130UKBGUMBNqJ9aS1qYVL8Z3Sq7mubbPdGePf8zOIBdoxYw6lts7PG+ujo4CPYh7SLMVHJwtFcpo3JsrwZ483r1/r1rY1Q9mVcaV9jV7MPpsezZ8/Hw0ePPesAfv2csWnGq9cRtuPCuyWd9YMVAAuO9+7qvucXrQ9yngIuMyEt0zj6ufL6MEdSsW/bF8At45gbbLJTq74v49N4LeOCLbBRhFhBw6zGicLysRszug6sB34d28C9cy6wdRubG9o29IH4uwFS7APrm1gFPaUUe9mHDVwQA3XFn4VJ8SNxUbeUyBQp1mwDcG3v8LnkoZy1vV30g84EHFg/xHkVAeSNSQ65yQ6E7xpQD14hK3y/qRIayoU4N0AAjMSD+xnVQNRgXkdCWIn0beWux8ZcehBAOaCBkMA6ZkY1FpIwKFIL0jR5LRUsAj2T5qK2gH6SUAaZY2zQYnrkDo8ngW7TT9pwdMVFNLKUgjPqaE+joi6BooC5h/SYR+meTUNAwCZT9GrnS5DHcuLpRbrQmD158njcM1iJCEeQylR8MgItSRf/vusom7aiQ18A1cagxZDEuQbBxfgiEATqC7039w/1HWOYxMrPkjab3nOMAO/prPdraISpIrbwTRIoKmCZ2xlKfsTlNtahQy4ZfEKRNAArAIGNx5rYjw5SWwk7IBAHVeXR66HyZ1ozklRQGcmeQ5iKniOqFjG+bNoWJ0T5swEZmAqsAuI2JDYZ5TjljHPYAVYRSkQO9kFXANKKkuQPh4zxpRcMyiFBEwkMawHdn+uC/o+FwwApKkV11mkNqULu7uy5d3F6rE96tqO+jS1hTfuzScZ5xqxHJxmKv9X8W0eDXFyalDzaeuhnsK+gCeO8qFieI6x4fi6dug1c6Eo1I5p2k6ILMW6FL3UcHN8UFHHCnLkzxpOKUp970cka+ygQJpVdtzep6twFCriObl3p9g32611nOnm/qnC0ZjTXah/XnR5UnDWfNal8Fr1eJ1zVZZNsRW2gsKeHPE46tFEBlxIJaxVvfrepfh3MtmOPXYpDuPt1ew5JIqK+6pSBAs+ShETl32daeglWv0pdFmdP1ZvrFKjCgRN4F9snqrUJPnE4HVBwrpuuxpkKwJS+7OiqpFWIPUaw8dWLF6L1BLQkTCQ8VA6pwFtJOaL9KdTXgCgJytK/Oj0ePXns3o3gTpJ953+XXSMI4CxiQ/maTLpYue855R4T4NOWkWCZ66M958mTp2WvDhL4WpDKzPOuavLsqBQjDITzxQ6QhKe6WE7WgJgZylHTfvHV4/G//x+/G0sr8+Pk8Hi8ff127Gzv1qzeIeNJxfdxMx4+2jRBbz+Flgb6LNAwCcq47vUSHeKcQFPMGMtQFptp1OAJ62Af7N7uePfLW4PL77//bmxsAKRMaR//9Kc/uZZSWIu2jf2FEfHV1195bj59+By9kwIRreRWtbv3ssHR1aX2l6SO/3/z5o2VF8Agxm45Cu/4ROo+a8m9YyQFlmaoTBNsouMSgIFAkPdLP/LNuES/Z2aMhaV5AQBsTio50ROYCOidXQj69xQJ9oLj9Y6oONNCcGPiD71zbmYBCbKxv5/q84PV1bHy4P44Qp3+CNExT92EZhudkiT/PHeDKSmqqZSx/6Pfkv2H//B3KqnafLjpXHToq+oRTQ8BDkBTKlSCEEuMu0OTYU+WwsLsyri5ztlknbrdDmCfvQogqyDYGJ4p7rUZhtrMBjNLw8SzLwEIoBnK/7B97WYqbUZOQJm0CcU38x748G6t5BoYzWo741WEyGjnYKICz46zpW4K1bvLtFVpP+pMk1j/5te/Ht9//70ABpVF9iIxEj6a+4BpQMLGvm7h0tCeU/E0gbNnuBXIaRdIRU3GUAEAiRcCdjd7oCtpE/y/rivMoYtq/5kWrNIW1XjQCH89UP0a39zBugnpHO0rJOVzspbY71YoC5iwSEXgX3bfqn71vbZNb9osv4vv7cTPxMBqcoA9f15Cq4pVuv8C0PDzgBZQ6JOgdzzZLIkI+J5nFnzNGrfKCghQrNLsEwCs7GenAhS03eupfVbFOwrzsjImYyBTeaRVC7o/8TvPjKQWm8te6v50dXZqclQnpBacBKkzHaefo6M0axwedvzo5GBsPdwYv/n1D9Lmd3d2xvt37wYeFtCfFq9eH/YOkxIYO9lFufiZ22LiXR/Lp3Ld7KvEZbBjooa+ubklq4F9ioB1U5pbwAy78UUAAEHy7D/1ICaTp1KksdoJyxhm6D1ay/KsZeouRiA8iWCLxoXRy/fiHwPWdPGwY2ojIgGHxILGoz3ZYUxLgcc2cfY42xklvGilnznv+AQEPE/Pj8ePP/44Dg8zBYb4faH0B5rRxvlMTB5wkj/YjWZx4g+OjlCOJ17FfnImMxo3zGb0jsbYWF8dDx9tafu5Lyr6xNUwp9iLr1+/Sr4jazMgGJ/huGkE7ypOMr4yFpvRfgRAPxRslGFUsS/fk9Fao75h8JGvdSFmGcHi6Yh5T8aCe34D3vA9PgNBXWObyj15P1i55FxnxyeZCmE8hehxcrTYsFvh9wZmATEyFj0TF/K7aflIB2diSIpKLX6KWKOaA4gsM1aWqWTV5qMIavXuNwAgA8DY/2rcp+hwb8WYCJC9AQDjRSYxFEM2hefEoB2DK6enJg1FvzCyMoY5mlt87gFs6GpPwX4i/Gu832Nwl5dtsyKP7tax3rvbn7fH1NaLr286QeQi+gIaEU51+LoEUKIw3uhEBA7YlIwMyUHb2lwfGxtr9uYQJgSNQ7WQQ9L4ZirEbiBGa52cjffv3ttv6YOwCjtt1dNeiKJUiCQ5C7qMp7T0oC4cEhw8D0Hk8+BoQkFpgYck8alY8v8NZCSJmdOpOKMSJ0DPk73HSX5ToQst2ZFniFoxegsaFYlHzdiMKE2U6EF+uA+CFYKBzIGs9/r/2HrPH8m2K8vvRPpI7ypN+VdV7/E5sltN0xAwGAM1MGhIGgH6YzVfWzNqqNlN9jTJR/tceZve+xB+a+0VESSUQKGqMiMj7j33nG3WXntt9UhldOCAQsy654DISdTM3gTKGIEYUQ4xwncYGKimVtKnAodYkHuwfA+g6JMCSkJxpELFpiQQ5loxllSQeLYWoBn0xQkkKRFHaI1nZxiriKQZ+UrvF0kqlRqMOUkzrSD0xO/vpzLXFcXXAjUaSlZABdUf93KJLlq9zhx0DhCGSobh3BVsRoQIYb00aoaBIoG3AqpnvtITyYGDIqtgGmOkPiRfO6+bm53u99YTdFBJIkkngIOqbARyQfdiGqur7Fwfc5WpAK6vbShx57l4TzEuBpVXjzqkipGKFfeSJIKkHiNHks/RIPBlrApoZxwy+5FAn4RQM29HXLljL6ZNZDh5V9BRVN/oUXC+HHM6sDanDMqq/z2o3DuYG/4KaGenOHBySeqT/PO+7sMzA2AYNWcNZHRU6q2JETVLOy0wcawE+HHIARFizPP5ASNsKwZtSXxGgDQFHnW+aAuhkpaKAGc/IIYDlEFSnHUXDb8EeTj7qfpR0eYzMiLQVM/qk1dVe9DfKQN9eNT2DqgQu9cZxyLGBNXsmqOtvrxqgzAlflytLHzhRDiXqS4RLAf04WesOUH+3Tu3BQyBzrPeEf6cmpyWav3uzp4oynluCdb5bJSw2dOAUQpWxEiynQ1FmLWnus9185n0o2NXSKhw5ABvBLl8ed0cgJPEBDBVxUDim5c6Z9Dgw2pi2UQHH3PlPk6PufesB/aTs4295ayTaH/6+ZN2+95KO784acfQuM+u2snRaTvaP2r7eyTNVgcmMcTOgRehG4CvQjGdJJoeOs4T18rf62trCsoBm58/fyFQGCGo6COQcKtnlZFciI6NGKTDljx8+EDOlr3x/XffiZHAGslZX5ulQ28tlWqE27DtzDGG+US1i0DelRFXTFivUANJnsRCm5pUEEB/Js8SnyItleqxlo8BpJKYW1WrEY8rXRD2EvuG5837n6odYkTqyvOL89ICQNmc6iptEwQham2b6qr6fHh0IkEy3m9ldVVtGYAdz56/bGdnHpl5csI4ItheM5qewBk4O79os3PzmmN+enEu6rLYQDXql33TbzsohorApFKozgg9VVJK4wI7rvYs2evWujNdMTugBeOj8AEUJwB0BhRR2HtjAgC2Puy2sZFum5qYceWlRuyq0lQMHJiPBs0nlTgDBvFaYg2eU18ZuqjHAlOuAcKahGvHJkakEQG7jHUFMMfvYotog6NAwJmzfo+rtNC0qfLRrw07QeX20moB1OM5iPY6MdZajeHzme0IDHr80aP20cOPZGf4Q/xBksF6ssfZY2/VEnmt55RkX+wkgZuDCpQBGgSwaGd0ImcbO6icsg/53vB4N+5Pfon+277dcT95WqwAvNVPX+Px8LOw7bhOKMe8R8ByAABiCdZVINbpiezdhHy9gX21hqp6a3+jv4eEiQMApAgQW8hnoJuShDEAMtdBQhw2W+5d9qhA8iQl7E9AQfkuUe+d8KtNb4LiAAKYTqRclLF+Bb8vRmkBAFLHVy8807KgLVsUluTfAADFlTxX7xuowto7vaZxhsTz2C5+b2Z2zqwSQKOaQGQAnQTWTFzOSfy+YnKAuEaF8Uxsmp/85G/aj3/81yqWoPfxP/71l9JWiSYLsaSnQhmwnZuxkKp9rFkQej4Im15cFpPGKub0/LPGKh4xevfYrUmAxpwPGABiQFURKnaRe+G1FLFCq0ZfykwOF9pC9fbceOLRhTYJwwCmms4rVGjrYaUYOAwSsUYBfsL6zb3Yl3mCEb7K46Yd93Dft1ZWFW9rdCFU9QI6AQA0saczonY0Wq4YH8sZhM0KCkurFM8OEUDeEwC/r38DGHhJ9d2Ck+wR4u3oV/Vu0FkAHL1UTz/+ivNCWyDrDdiF3+J3n7142sYnR9vnX36m5/Xq5UudmfjrVKIzflct3DVJCvCetWCaGdeeBJlYk7PEF58hQdpq0SShZt+TG/DFc9ceqUTdMb91oAQqnV+ogo62GvsHe5AijpJtir+IkKeNurRL1PpWCvg8D+4bdh+f5WlHzjlyXa5wmbHpP8UxrXheoGtNfpFWV7V5s+8kYl5AkUd8T1h/q4oUtDCz/4hbEExVPW2o3TtgH/tP3y/gUbB8Cb9zrSrinDLC8VBAkLS+JsbF2OzvPfR1qsiDncCeayocYEldm+M5Iwv4kk53aVVjAONA7HTtABRoSuRtkBIk2TCVmgszXTpz0xcXZsUACAU7CD6VLvVFl8F35Yk5tqjXXhsAODwyIlqJBkiwUUKq26W0WMJQXBHBBwvB9btC7oOR6qyqStqANT6uqFr8Lg9Rm1EsBQfbAAD8Lm0HThKgNII0DyjS0HZAdTjQOFb1P5Wiv2hHJyShrpbx8NXzB8V3wrQa922P95Hqv0y4AgAMwAEn8hoNQSI/gcEa0KqoFmFUpfAtYUR69l35MZ3EiQz/557YoAIGrkxXI3inR4VNTmC1v7fXV7Wles4XKRtVFYAeAADaOwB65Kip2Fewn8TMWgI9BcMEHDvbu6IxogZNFYPr63Y947PXqznxhXbhm3LQWUNoSGoz4HWM6yq6tCuRnXaw70oSjAOQTfWtjVBROWzff/dtA+WCxp91JxDFYQpJnpsRACAm+agrYawJB4ZJCDu7FmXhfdlnQrILtVM1bWvbRmp+oW1u3C4F9tMSjLIQW+hI/RaQEpnUnhlStYfGRAXj9uamwBsCUF5D0PkBCpyAD1ekoPRYaMijYvrV9urnNP3MKrCogdIXqqSg2k2yt5z8m1US1Jtryh+evelKDhacHAc1rRnGEwbG4iyjNpyEnr+5Ps6ibEdVv5w4d2S8YwRVlSjl6dzTAM11a0kYDHqtRo66FeTPwLSi2Lsib1BJ7I2a4JFgI+faBtYABv+26FB673yfnHMCBhI1AwDHMqB2IgMDiXNjP6rSUn3wpxoL6IBDCU9YCqr62yHg7JOwylFXCwgJD/aP/aZzX+OTCBjTCmFAwAwdWEfcn9al5+sGqMK2cmEJaDz/GKDB4CDPhgTU62iqRnpTZa+K7sp9meXjEUoz07MCOqEiEvAGjI1AYNB5Ep0kIwrModYpKC7xSQJclNSZI3/lkXjZD6ngcPbpRSX5YFTcF19+2oiZdne32+HeYZscnZTq/M6HXbU7cP1PPvm4ffHlF0q+Do9RXaYHkp7/p6Itrqx6egvBJ2wZ7Ar3CADw8sWrfk+tqd83spWsLwtEtR2bLhG4Xk8iRewPAryn3z9ru4iBVgKVFgqeEwrK6+trstv7u9Zt+fTTz/R7v/nqt9p7AI7sA+3DaoNQi4nEZQ9F5aWago9hHdl1mpbC3opGR2UNYsYQSAows36G6eX4TOvSMEFhdmFO++Hy2oE4AACfT6sQasT0oJ6combus0BLxGR3Sm0lL56/lOAhn4XSPEHK/NxiG+2MKYjHN01RoZidEQNgl1Y/wPUSVWRtCdJI5rFfaglQgOg52gAb/K1qB+zCUk1HlAw7oL2CovsI/gMFeIThZrQeJItU/MSmK9YYrWZvXn9oV5cwtubEcOD8BeSP/QFgiM0hiHYcAoX2RG0eBKs8+yR1bm1hJCEj3ghymWnOdZn5wrWasnvTmNTDfdCfz9pq1JeeS1OSf3x02s5OzpXYAgYADMCKcdsMozxpNXPVlP/TW//l519oIhF7knsAvOBniEVyjfhT2HiAX6qsngI2eVQY20VTkYrtNDwdKUF7/MRQRKh7YY04R2qbOTpSQmDg145dhZuiBJBg8noSNhY+WkFi4tW0mgTEGlXGfh1FF2FRfwOIA/JQzQUg5MJ5/jzjtGHxd3xMZn1HdyHP04mwf5e4RwAdvbFcUyWt9GP3AYsK9APWJ9iHwZOiUooAtOyIwYpGgBiH5Uer+CBBaSXIV312KaAvPgNbChhr/2VlfE6tKP41kszUap6xAVf+z3sylpSz9rvf/V4/p61FFcGaLJXYUX6rz5IYTAAi5qJaCGDlot21AICHD++LhUHLz29+9ev29s1rJbiwDSggcA0aJ1xChdggmCqJAyxsPKG9gT/S/l+grRIWMW050/3RoNgQ7B/ngSJKAPoUPVK4E0ONMZwFNAGCioFbY58NLJk5iv1g/2jqwemJWnXcAuPWOyWH1bY4HAsNMxkTp7CGKeKwr7kXnlFey/8X5hb67F3OSiYEAXiYfl8jP28Yc7nvsbDjFAhaO9JEthPtGbWU1HQJfLZaZeiLr/ieOID1+/jjx23t1kr7sPW2/elPv2/XVxfts89/0B4/eqR2XUQ2ratxpqSaGPL7p9+23YOt9ujJI7db7O2KHcF7D6rcNUqukl4AKZ4h72fdqVGxNWAd4WPevX3fnj19asYwhSzGk5+ee/pBxT2D9hvHPtgZxXlqvU6fu0fNp9iF38PeCkQrX8aeWlV7ozWpolGn9oFDT//iPbg3bINjWWsU9YtK9GiJUW27ynMUO/nawISZ04oUa+rXn48DJ6nnzPIeaj8hzg2wpvsFAGbM8qV8q7RgSmMo2iG8Xs9aos5M5jCby+Lk9m2sM+c6hRH8pnQYiMnRNxgdETs+dldxHnlbibxyBwaxnE8mHujM3droCREI0tvvQfeMbg69BPyGxOl8QQSvKBB2NT5IPdRKoKyeTgUd45zAG2MYoQQOJDRyLnYeNc7xSQkUEKSCyKV/l98hyEnS4RYFRhOZvmUajMdCSKxGY+ToP7mRMFqoMw7gnQTzczlPCSChmuqeQ94P1JnPhGZpIQUHHBrZ0GFUlKkqfZEwCW245zXzOBFFocpi5A4xMgst8YfE0gmOyt96TSo8QWWDQCrxNldQ96zZxWoBcMUygA1UD6ttX4hOpdFLJRRipIlNNRD4koNVj+WYDtfKLavxU8WSbWrveQAAIABJREFUgaCPSTN8r9V3itCLen4uz9UusLQ839bXb7X79+4oEKYihDgjKCbVaq9Va93pbrt3715bXlqpfqrWDg9O2svnr9vx0Vmbn1soGosTWJ4V98ozYvOa8jWpZxFhPo1QKho/RgQ0DIoV/2af3L9/t93eXNcYypPjw/b06feadY1jxAjwTEWXY5oEKLzWwv1TFhl0Hzc9UTgWOeOzsz4lUNeoSqhBJoxMEkUSIYMr3ksBrFgjPlf76wgaKqIvRrxJjsx4uBDDhr25ubGhPQalmt/JyDvURmUQ5zw6iWfIecC4mpZuI4gR0ngP2yyhsdwD1KU4sCTzrhDeyHBm/2VfDQI870OnuOl7HChJiwIZCh79VJmfPVRV93mzWnK9kY1xJZq2JyUs2A9WPJkhgEASqFAzcz6CGg9X9OVoimIv51wzqbFyoMZGzRm3ZLYDv8u+IzBmzdkvMpJFu+eiRaOs9h8p+irp81nMZ/O3wBCCjFKUlUORYrRp06KplbAQ3+NsqQIFkktFfdo9bDj1QbLg/aS9JpVkz7Vnj/IVZd/NjXVVltOjRlKBsCbBBBelil8Jj0Z1F6Arow1ts8YrcPO9SECynDLPrI+Gq2cQhf8VOXqE9fh9mDCsLTaB66XXknWBZcD3sRH0pRHsYyd9bQUzqmfdfc/YO74y2ksgMC0wJdAJA+DO3c1GTHxwsNeOdg9bd6LbRm9G1O4A7Zzn/MUPv2w//tlPlBjSz0oA9ObN6/a7334le7/A5JbyCwj0cY+Iu+KLUukNeGLGFEKArjBxziSg2utpz/BHFUH1aruFg59HxI5zD0DJVBu+z+cglEfV9m9+/GPZsl/84pd9AMDsObOhPILMgLXVu6nMM/3FzAjOPe9PICA18esb2Rfpk9AmA+BbQkhJetynfKV9RjUKXwVNEQFIJy/u+yZR0wz0kTFRVVkP9glK9ZwT9jqAGIETNvLiDCBoti3ML+p7AAAK9KemGrPLdw8OFOyraklfa2mGcF20ARD8s+8I2A28WgmemIF9s7G5KVuLejxVK02kqZ5imCgCYxYX1DpINZbxZWnVIbme6sISuGjv3m5Th2pTkzN95XFVQCXMWiO8Rg30S6AOMdkC1/C17u0Fy1JZp7RjYJoxtx2Wy2VbWoGtNaJKH+wE7Z8SfeS5Pn321NN4RsfbzMycAH72/+4OlU/GYlqrhedHS4p60EsZ2hMtoJUb8CfY31jfEBsE0WPo4LQBEGf94fe/V0B77/5d93/u74u5wWQLRouJVXFBjGSQEtASOxNwN2BcbEFiqICQfF+ipoxOK8o8a5hqPDGbKPvTaJLQpmGWEtVYxUOo/NfEqL8s2KhNRTolC2J8MIteVFpYGvjk0tchVnXA7PVQnCRN1jpHVy5Chf1kn2P/BlgnNtXsvM5DZrKXi+rrPiXZjA4Vny3BslLw7vtYsWM9XjgJpcZCVpsUsSdrw60pmZRAtkVyKa3xt3rKqe4LYKfd0tVUzpOTm3GxbFQAu7qSHYYBALDz/XdPZQM8DWkAkCvhKmFIEg5VQ6vlCzCROJWiEAxIMT07vXb79kabmTboufXhvWa5AzDRAtXtzsif8UViypmIODRtSKyHqOrlc+k7xtfJtzA5qctndfq6VEy/4b7NXkEY035IVdwaR21NgDONSwVVUwyg1iHfG/t/GASwrSZuWhRAwOQCMVprPG6o7ikipGgwzASxPXCxI7GS/q62EOwZ/3Xh0ONTDX64fQMWrHQaELElqawYAdYqlXDaSDmHrJ8mf8B+odio8XbLHgO7vycmDzGtYrJi66xvbLSf/e1P2qc/+Lh9+PC2ffWbX5H6tSdPHqsVFl//zTffyA7wDPHR9+/fb6/evGjfPf26dWdos77VP7eKP6JTVgWUtDnC4uLiof2z77FdgAmM/KP14+WLl+23X/1Ovgcw3dotpx6NCIuoWjQAPIgDiPHIYfi+evWZUoafqJac5I9h3MBuTTsGz4L4QhPGqujCHqTgBVhgRlcTkyRtOwYhHGvyb6bBJL7jvKDXcw6Q3TyeL+MfqegTO/A5mhhWI2Av1NJk7Qn5jaGEG9uifIgJMBRurohpBux3rqHPGKhJBSoKUvwTkG9dEfnYM9iZ2Bnne3yPoop84eSECnnse7WFczaIH9GCYY8M6Vlwj9IRAMRHc2p2db0XpfmIVvCCPkW4ZoYb5fYB40uCU2OgriS4pp46SHclQlQ3qP8EQiXKwuqZGnSjhJNDgfFQctCfLuCHE7Ec0CoCAhbGPdWmTFExjRNmk/BvCZF0Cd49go/FsqiPk+1Q4pJsJBnn5yyuxGYmHYD0H46E4NKnd9xeaYyWq7esFyio6ECguSBI9DcqkSBYnFJiqdaI1RW9v9sgEKcyGkUQzAPjGnhoww7XiBUVUitlSgziymyGUOxwnWp/OCNBQOG0GN41t3d+fla0OqpGOE2rhXoDc30EflCEuGZXje2IrDgudTj1/aO+e+fOZlvfWBUQQOuHgqWxSQWu//Zv/9ZevHjXVlfnlLTj4FwthV51qXmfR4en7fvvXrSzE1o1SIBJcjJ6zWi3WRsATk7OxNDoeYoEPVwk7ewDrhHjgkAXe5L1BZRYW1sV+okSKiAA9+X5qAp7ZWxJDi1wBNBhZoH6z2ruL+CFKKcV7A3oREbKQ1FOsq8RPddO3th/QYe5Tr7cQ9qTajeBJPtBr1HvmTUj+GJcH3QnjN+Lly/1d9DmOKkwGTwKkiqUWw6UOFb/IkFq2mQkqgnjoYRGNBWBM1c98aIKVSVewU39CRAg2n3NFs2/DUyZOaMkWknJoF8uwj+pJuucFbUr1+Ugz31aEr/L6LwSmmJNNGpFYw99fo16+1lm7fVch2hk/Dt9nBJtrNFCAQVSRRjQS+3Y+WKv8KxNt3NVwGJ/fr58dsCWvwyqNN6oZsMrMBBQZA0NQCeMsJBmqWqzD5mK4ikTJLap6lkHwEAl1SeSCZwI9gkhsiDCBp6UPSmoBKhb38Cx39Na6V5q5rkZnwYb+X3WlraACK1yyIIOu3ffzB/tyZoVzLoY8bd95vN5BrdurVmo7cyVGs4854oAQcHfhEUqoam5Fcpz2nFaFrfzDHUHVVDgYCPABrjW+/J+nBGqfh5XdK2qt0UyEXu8UUIw1httk6MTAgF4P4HFndZW1lbboyePWw9Ktlq5rIj7/NkzX6PA0Qt9Dnafa6f6LxGqxWX5KJLbJIaaIlJUPq0qOihUw1FG7s70hb00Pm6a/tKeRgxSlSaYA7hg3vLu3q6SVwIaQD90AaCX//IX/6p1MZPCvZCyLYgrVU+8LFmJZ+Za2NcE5FRFTT+2SBN9rqpS1QhH/LKTOKrGgPycQUTdPH/dWgAjjaASgAM/4Aqnxbnev+M5EGDAoLIat+01/t6CRWgB4DoI0GF9oQug8Vijo+1Yujm77fD42IApFPQrB38IjOF/PebM4BPrxb2Q/BPUL6+S5KzJhmH/3719U8DzWFVs3BIDE4Zgn2TFwm2MyWPc1LGEAEfHoGpSfcLf0E+ZcZ8WRtM44AnrT4hxUQJ1rJ0YReqrdTKuZJhzOj7Wxil8cCavmfl90x4+ui/G3PnlmQJB1jRq6+wteqrZ7yT+XBdrt7dLknTSTo7OVJEW4HjueduKS0o13hUz+0iNwcPP9Hoaz0ZSxx4k0GedPrx/p72NTWH9VIE/P2/jEyiJXwiMgh3Xryxr4gQstDAxfEYNQnk6UgoU9tM1+rRsc/yIW/LGFK/p7ALqr63JRqPLIFFKCi9M25lmDQZsMn+O+30jWGdGBsG5A14Ank4F3fyux6F5spB9tZlrAWpjP/neMLMpbSXYAeyOk++Ldnp+psKPwN9iUHoUdgl3RlG/qse8L5/hVk8XXzze0DZdwpcFUHCtGY+sUdaKP9xmR/EBVhhgXGJA9iiAKX3x0qMZgVVK24Gritg33hzGJX6fNWCdQ/23RR/y3RVfZVQy60+iSbIMAHhyCrvSQsggdaw5zKMIFpstOa0ETn6VKriARsfcYnGwt6lg87z1rM2MvLrqNWLT2flF/S72AVsC/T3JnzoGR20HpL2AKOPlpWyy2qSI7Sv+xUfA9rHSP0GwQaUwiEJ7F+tJrCqfX4v4ujWGv/P8SMAjHpdkOD33KtgUU1JJIQCGpqZMig3KdWMrVT2WMPS1GGlJcImZdN1KKlG+X9G9qJ2jZryjdcPz53l8+eUXin13d7bVpw/7QvdYdG6AlE8//aT97Gc/bjMzU2K3cdYkwn56opYfFPf5fNafz2PCDO1JO3vv297BTr+tVfdSE6LE6ijGk9lAtMmZ5SZfXj6IfYBNIcmGAcCkKcVoVxRVj8qOhP3tajl9/Y8eP5a939reEoss+Q52jP0DQBldDj2Xyg0CYvF52JUk8yThvP7k6Fh7lLXk+ZKj8VrHb+QtpRmBRtAZxUaLVVJVBwCAyabWlIpLk5MplhQz14KCsnEdawXwM9kd6ZtZWJDXYPOxgWqRQdNsIuPe7YeV81VMqzYrTQhwa5TyvGohUYGo31rJmaJINCXQL9MXpD1Sooesyez8nJwDwKGYeWrzNmvdbcAdAwAZLcGNhs4TMY1hNJykny8lMV2S326bmSZgsziak3968qEmeiQLGw5jGgRZ4xjGSN5PFIhZ4CgjtgaORMIg42NS0c/8Ry48lX9VT4XeELi7EswD5yEq4Bwan5HkX8BBOQYjK67eSaPgnHnFs6owpEc4CblGvI1abRjqS1BeFpU2BBmmc1foNEO6nKMQpguouzxoAx8EFdAphdjUuCMLUgyc1gBdt8H251lsicBDwVZRmhGBcf+Xx8VIfblUeHl/xlOB4HKPUXPlWrhW9ajNTqtf3aCP6aXn5yRzriB3u5326KOHqizOzTFTEo0CglKvPQYBA8dYDzYXVX8qaVwzoAzr9fbNh3awh1psa8eHKJlj7K1+CyWG56PESEq27pWO4j/XjTGkrQQklGrHu3dvtZnZN2kXgI7L2Ml1AIDry4Y4MhUB08LOjJ6psjWm3hmMJwZWYpVMDKgRR7Sq4IxShcUZq0ofdLvmpKs6Us8Btgn7aXllRQ5A88uL/cL3OSsBe9RSUtVDHBsGRXRxmCbVA8q1qrfn0iASSVj6UGX8rq7sTPctVCX6WAkBsu4IgWQmOIEAyR7/50+CNQAA7YEC9KS7qWTalFa+/gwtHaK5x1E60R30veWeU/HwZ6FyTQ+pqXIZOSikviYmxDCnuk/lIJUSfhbGS5L/vL+vs8awVD8838tYMTmhCgBFeCxhmHwv78f5JdjLc0yFCMeRlhTey8COAQjVLYfuXc5yaPKB+t+6U6Iw8kevB7SM9kZ3utSSr2QjnJw7+OX4+rl7NJxUexkHJvaINRJYE56DBAJLZFWjm5YW+sFXEY0KVHPwxHvkOWUvKNCSGJfBxABe/JzP40+cGv/mWnP+0i/IRSQR4bW0rrCPu5PQ2K/kCBXQd6j0Aa5NCBwGuMwEFdNSTc0ExHLwiq7GmZ4NQV5EQTn3FxcAwleapd4dn2ozk9NtHDpzVS/5rJtOT73hVz1GJTqJtgK89Qro18b+sp4OTA1+YNfYR3wOdgy7pF7zRr+j6YUEyR55aiYYiTa2i+Dq9obHKR2fAELuqxJDMEdyyf939zzN5tNPPmmrGo20Kxv67bffCbzmGSlBI8hGb6AqHfEV+Gcz1JxgGYy1b/XPzBhCFZ5n68pLVfU79nkWACPQMUAHGALTCOCKwII2FILtgHUkFtgSgXETVtO38je6GG6hUYWCPQRV/bonjR+STCcKN+3t+w8SayVQ4SyNdcbaDcCBRPCqp5/JOdXSwD1wDQDlALPqEa+ACXtGtUcMCYmBUn10MC9GD8LCB4dK3ABK37+nckjbAQA2s8endY0C2Puj4VyNkrDxFKAHlfAzzbtO0G874tFxiE71wcGJsTapsbUdadZMz3bbxz940qamxqUA/X7LgTFfYTbRK8w+I/Gn3x9A++2b9+38nCoUlFIESDMC8Eo23FUjqlMUXMQV7bMkI6zKM+IMZZQq60QhxtoVc1VBhD7cVZDOlABiCfaxgPFKmlO5S+HHQGEEkgcaIWEyOvkd2ChVuTFQajtEdHiq3b17V6wX3pNCEEmNRk/OOGbMWcx78Tv8rhgrldhhBzTZgjFZdWbRx5D9rDnfPCfFtEPnQYr9YouU5He9Jmc/WkapxtNiidYT7xWQPTEySw+AR7DO/WOfWF/ra4zLPrhqhzgz8fJM9fpHJ8bgdc60wPSaJKO+4oohrPpNMtuRjyF21h4dYboH+80CelTL2S/EwbYhA4HG+NgAAPrcAgXZx6w5AIA1ihCp5UwAprt/nphKbSW02pKI9FtIZ8VY4HpETz/zGihvKBsmG6Rxhi508dnYCvb9wtJKAbPW2YH+ntFs+Eu+lxxEgFNVbmXTiFXqfonxQB0V06NxMoNYG0wf5x7RFspIasBG+SPOUQHQAKAAVNIAKRYqvx/QSM+0mC5UzIlp2LuK/ZaXda7E0Ni1Pg4gMuAm90ocJqFGihVVsCDm5TWMTyQeBXjG99P6LB9zcd4+evSw/ehHX4qNsbPzQTT916/o1bf4HKAhawLz9cmTR4rRdxD3G3FbIFoNKhRVBRk/w3USo88vMhJ3rx0e7/eB/uQeAXAEQp+fyabj56D73968rf3F82ZPOwkdUw4G+MjYXX7/YI+Wu5p+VO2drLkYqTOz7cnHH7cHD+9LjwQGsbXasBFd0+Q5WxVvJeeSwHppm6gIVDmh9Q1gL1rvAiZz2iC1h6qlzO/r8yrQWWwqKPT078POGmtv331o19dm9SVmVCwMI0/+wKO5DRKjQ+eYQy0vFUc4n/OUFlgeZrWM6oyFGa6Ysvwz98T1BwAAmOc9sc3YGwMAaWGgeFvTz2pdVSwrhopi6xqpKZ0caUNV63ft+zDKOnO3NjUGUA9e/RDp93XA7J6qG9E56B9jUzFGiY0xMTHaprvQEKHtECSNihnATTqB61Q/NLNtHXxg6N3TaeoUKA+JnA5LVbZ5bww0VCScPoBCkMwE72gTZLYxm5q+IoCA9BSRnGHs0kvqxNKGKUm/AgeUaa/dvyPBqBWPskiCwnWrtw26++GhGACmTtcYF+bLS2Wb3pkxKaVa7dZzbKEkAoOaPVGVbCjGpcAdutpQftUP3hK4BYnKjFeSfVNBLtqYBPhmxQwARWNsVZITicaNd0SNZ/wVRgQKLSAEhpJA5d79221paUH3C6WSSgBrTBCu2dITE6roM/tVgkyX7vWNY8eYsDdSEWQNQ6Hmel6/ftOefv+87e8etk5vrF2cE6yMt/FRAhkqMXbQrFdXisvuFXYVl9mwHh0UAcXT81MxFlLNxPlzoNhTGHcMIEUA/iBaA6WU4IcAEurVOYEnI8Ump0pQJzPt6b+DmmWmCM4bh6xeWTliz192hcSzyUF8WSNVEulLvnNHxsXjv24s1NE3PJ4NTSULlgh7CtVUHJOCB4m74Nwd0LLfCHQlbFSiP0rcKokj+adSSKJIssLncp5wupwNkgaeBcgzQTv/lxhZsTpM73WA4vEyrnrhqPsByRA1X3ah1HFV7UkkWwFbqgwGluiBdfARlVOBPLAEaoxWDGuSe1UBCtHlZ6nYuFo5aHlJAGFDXqBCiVMNqjypchIgpJXGfflcX/aX51i7OsnzdNtQjSEbHVOPM/Yi/fdpHzKzyA6KzzQlf6B0nOo9i4TYGDoZBkLGBADIKE9NK8ECgEr13NU1A06EiKwHzibOTxV12B0wR6rFgGflPtPqbZNY3pXYNRmJ6iqtZ+vGaQMWSP2bnm5RytzblrNoG2c9BNYrdGCuKUiyQKsxV7ampj16J8+EtVS7VPZWjfMEwMOuAwBI2PTCI5JYR9m5qquydxMsUH0NAOFnV+tCJW1sVLorY53RNj8zp0SD64CRxnz449MjgQCceYIYRJagziK4RGKBWJJ7IznTgIoGY/FH2fMZLcTrUJRHj0NgBMmQ7JfRdDMYxtriwpIYAdj001OmmlwJwOR84TsBALBtn3z8cfvbn/5MZ+kf/uEfRO+kumd6rwMV3o8qPtV9XiefBZOp1oFAxOCffbDaAyrwDy2R3wsAkMqFqdlmNKkiUvPJCeZ5P+iZVPbClHHlDVHVC+0tjxJDmBDQaUn/9nWPCRygkrd3QAWRZHicUp5G1r7/sKVKF9oB2J3xkXEBAADoseMEVVyf7P+VmSMRihNIUYlRqjrSEhkxKM7zE7PgiorljUSosIe0wiAMOcW5G+/Kto+Q7JbCNs86Pp9HiW+kxVF9zQgaj7jiG/vTR+qqhYGHA3WcpH9uflaTZOYWZtraxq02PTOpUV9/+OPvBTo7gB1XW9a9e/d1rW/eIDB4oBGKUP8vzrF5TOKBQTNgJyiGIhBVzzHtG4KbzYwCCGiu4HEuUnShFUDxhtqGHJfxHFVV7c7oc58+e9agX+NvpMReledMAQgonLas7EHOVFrAhm1zevFtu+U82o0AgK6Ebomz+CL+Y5wl+1IU+SsDlAbhoPyTDIyoDUX9rdfYKuyvh4b28CnFdgFk4/Ns42scYybEFLMqIHN8DO8VBqemK6iVoybLiLbrHm0CamwS60PCLPBa7RjYihoLdm7qLQBnGIwkctgjAXlUVjUm1a2xAR4DOooNi+i2hIphd9jLqprM9A1azortkPhzpHm0rO77eqARxZnh92LT8QHce3ykW4lceHDvNNVJxLEtFCc2hVpYATVpJbJmC0wzixyib9Rt0zOzsq3cS+jeEh+m1a0q6vLhEbkttl1izAlGbxatXiJnRWFWi2YlLcoHVPH2s5F/7U6Z2lzaURRSsH1mDsLWoGXA+l+aIiFQyrkN50X7sjQvzK5lVKmZGhFq5nO5J+1rgNFKsNDaePLkifKib779RmLRmxub2q8k8cS8AAu0hXrspsXreB5cM2eL58jzxQ9RDQcAePbihc4law8zc3llsX3yyZN2+85629p637Y+vDMAfXwkIAAxVs4n1XfanYjvXVByjKN2vQsAOE+YIBfhnkj+zapu7eziWGNKNfmhP0FDfI8+0y9Uf2Jft2YtixUmdu3EmIp+vO+rl6+VBCOcypq+e/vWRT1V0odo96VndGttrT16/EjtDrAUJLh7eqq4hWcGI5aWcNeZOk7qzy/awry139iDmtZzcaG1V6GCeAlWTrXO4RcknFfAZCbM8Dusz/IKEwZmq5Wblqqb9u13T/WZs9OzAoIUT00aiNdEmcN92VpiGFqPda5K+A8bFaYk9oy+f54l+43X8z3OCkwx5bQ959ns2YwThRkEiMX7BAzz2UIzxQVhYhL+5CvADddiMNIxJP4XTQ+fMRf+BQaW9kFnfu12TwF7LbKnR6b33BQa3iZq7FTIZZA1f5KeMVBgv45WACpQSiRK8IGbwMgPo3C8lyuiNV5BvbWzOiC8lt/hsCG2N1E9l6EAGR0uVU3RNtxzxgQBUDaCDN6LeZpsOoKNOKZQiJXAdDxugiTZdBYjPpu3N2XoeU/Qab7PgSFJsCL7lvt41QbgJIANTpJpCviUhNdgRMjAU5UYHfRvup/NjwZap9FWAmzElUoFs4LxVCiTbPBrBO02KKYlLy2v6H65/xfM+j02TdfJDkJaN+3u3U31y8LUODhkJJn7WBYWZ9ujxw80HsvOyAGUnGD1F5GQ4mpFy8KgIGBUCrU4Bp6lKuQlguLKA07EauESrjg5b0cHJ+3dmy0pL490cBAlylS0FRyaUNT5hX5yL+2JsaC3TcEz4lTq+ayKDQcFYIrqHL1d6s9hvdGPoFoy1IPHSLY96IZjMEtm1SPD2rL2GgFY7R5UK/sJaI3gyZnAoEYBngCUYED91NDIluh5NUWN6wMYgU7nL/e0Q2MGSSdBYO0iEsSeIKjz2DKqR5wzxl16Jm0SZtHXrukzPmsH+4dCIN3n557s9D3BkGE/ihVCBbOcP9enCp56PZlXarVmVQtV3bHQWBLCVPtNpxso3KvSJETedxchSH5PCvoI8AwBAHqNgjUnWPrd/ig6V7M5n5lg4PfMeL+wYFxpUILXF1H0/XCg8552ZA4EleTXtSfoIxDL2qh/qwKQsEmcRBhAkeM5R2fBAEXYGgFlxEJRK4krSqyjpo1AC7u61Jg5nL6qjACS2K7qtXebU4lglQCOwUkn5NINqOvLcxCVdMq0eldUSJzdNiDngohb9fLyjLkeHAX/xj7C8KF6AVCL82Q6QGbhqgWoAFInUzWeqYO9d09+goRhFF57k6SsgnPvAY+e4nkLbBqxvaWqJLrklNsjRMOu/Y0dtSCl+6pTMdJ+RRug9gN2GgBDozvVGnEgoGFleVVBJ3YEkT00N95vvWvvP7xXMnusCgz7bFJMMQEblcxrb3c86SIgANV8qpXYf874H//wRwUY2BoxLwhGZ2jvcVuQqjK0aInNZHDCiRC0WNPuA56SJNy7c6c9uH9fQc2vfvUrMbG0vmppWlWgw+xe7AW+IvRCTg57jKCHdWAPAHByjRHAC4AQgaSAdwH0Oc+hNpom675/LlzAA3sdwENAPyC/JzPEN0j5usY8ErC56mDWASecfY4+zB4BNEurKqWFjHgdayuV447V96UIXwwGs4VqxF//7BqgJZhifQSGIV5J+97RsZ5BKs8Ejrwfe4Z149EyJpdN2J2CXeDeT1pzUo0z8DWY1sJIRD0r+sappk2aUs596jmzF+l3VrhpO8j6Tc/NtPmFWekizcxNt4mpMY2gRAPg97//nXyH7c9Mm+7OKsDl2rYRyj3BjnBmVMwUAwDAAtuRz1QyRZ90jZnSqMFKeFTZVmJa7K0RgwGZWhT7SLwDKEzxgAAYgPLV6zfuGZ/uFgDgAod6uqvtJ6BrfJV85FBrZdaHfcH+CmOC62HP+trsF10kYGQpAfNJJafYa+8DfBpngOsXqKx53d6n+GuEhgEUUE1DLX/QAAAgAElEQVTjfeW/qs3NwCTgybj2Fr/DvabClgKJixiu5KmH+KIozzA4o0nTeprbzpftI9MZmtv2qMBq+oCr/dGT8joPhPUEyEj93G0iAMDYU1Hka08J4JQyOsWHtCxaW8q+NTo9HvGcqVAS9SoqtpJqAbbWFvI6mKocoW8xG6p9LCA+dkVAQAd9DFgjjktgV6EFoJi1wbY8RctSYBJxJjaCdcXXZZytE+5RxUV8bvr/iS0YERi7bns00k5DeS/BNeJ39hVrMDydTNdX68ceDRiv88szBgyrsYbEhLDKIsCWiVWK2Su7sVJ7teWlNQ7NlkmYXJVw1jSW5AvJHyiIffTokdbr9ZtX7eWrVyqSsadJ/mk1gokEO4g4ggQ07GUSfbcu+Jngm+fnF/Xs31VfvaaFjI+2jc21dvv2umjjx8cH7ehwX8+F/UYuQuWcPfTkycdtc3ND42gNWNjncp4jjj4oJo5VywH75qrNL2Cv5sTYk84J+5mpYDXFY3CmMq3LwEwS09D/2W8f3n9QaylTILDvtDepXffC+l4BaMNo5Z4pgqi9sSjunLN+j7/E8jzxgn2juGxsQvbDbIsbrbdBA49p14SHAp/4uVrSjk88Qac7rfOU4jPXfGuNSQm31IKFXzg4PG4vX71x69qlQS0xG+dmtO4AAPhaeq0NADhGzBfrwu/wJVClmJFitNG+hB4Mor2jIwL1FfOo7TaTycgnsUeOA7GNZiuY0aDneWkB54yM5rMSP/Nv4iZ+18ygEQGD8h81hI99CTClVmGLAGYO9ogqKEEKUjXQqBCdCkT/GHcCNdaoWHcKRNMgAcEIzo/14GFEzCGJNBctpFGJl8U7XGFgviuj6M7au3fv9X3okvS2kEjw3updVCBqOja0HYEKQlSVUnj8X43TYfwVxjGU1vTtBA20yiXKiUdCn3gI6o25c0e9kOoTff5c7wylk896/+GDAAU2oKupnscpBdNSrU5CKMesygo9Iu4JUwVBqvweV7iyvOTelDGPCsTRpPrarwAVYs9nWZUbMcLjShTdo8t9YmS2PmzrsHEIPT6JtR1p9+/dViWCkXtS8Z8FeBhX4j87Bz2Tqp77zZ1ImMLH2mHMCNRc8XFLB9fqQzqiSuSb12/6Iml+7qbwcHAJdHgWPK83r9617a29dnmOVgLXZ9Eh9YL36Alb6KvBKsDrQsfCeVo5GdVuqPHSUCikX+rny0ttjoS5DhtrPCWKoGmxeuaTk5r7TUV2FBE+takYgMHwHTFqTcwHZjZ7/JqDYbNiAohAa2IPsEYYOhSrqXYypo/Xs59V+VT/tBklCQZIukzftCBXkgEhy6Oj6vdhTSRYNZRw2lFZpbp35TnZPBP1izlStBFRv5n7e2wgrPzvOd6mEflMuzrE+ybZZL0NALgKzHvwb11vtQUYDKzTVkaP9zGIYpSTZ67KMgmjevKsOQFQQahs2mG0FAb9mbyr9l/NQ+f/DvaseBsaoAxrKaPi+ElSclbUW1dskgA4/f+XgeX/3BPOAAq6AndVA02dNkXewR73Nkj4vWZZL6HaVREUql8zoXOGpD9wdSl7BNtEQdnQDOdoIqhiXusKAMXnD7MUYjNzHazvcF++bbfBJc6kqtRFr+Qe2L8AhCS8Aq4uzgVKcZ3YPcalisKeET1QqasK7uDRe8sgn/cbnw+IwN+ACoCinJ8+JVkPL6OlXGEmqNGZgp0zbsEwWC6sI/s4gamE1lC/16hBO1JNPhnxHsP58dnYZJz9s+++UzDO+qKADfDLmdvYZBzWqPolX795LXuOOBbUdETgIvCHXoj6R0sQS7o2zMwtAa0f//gn6s//wx/+0H7+Tz9v62u32r17d0XXp6o7rX51WiTM4mFPKjgSlXGqjY3TWkFKfONEodhhAVoBMbjn+CdRea+v28OHD6UHgoIzf6AKipIo6q99q1vWZm2/1Lp1VuBdMfpq8oaT9pruUdNO4qM9RnMwLk2eFDANdflqa2Ft0E1R0qtgxQkQ9gabLRuuHgJTlHf2oJWeqqKMCjEj7aAgIgho5XLskf2ZfpeKqlgo7jvD/xpIc6DPtXKPatW7dGVDtlQjvc5cYGgGfgSMACJLkBSBUwNMZydnUrun9YwkGyYOYlucPQFNAtp8j9hlZXlVQ+E58tyix+C94t9jzKESTM7P5JjbKHoIt7U2Oz/dFhbn28bmLbVWvHmDFoQpxZpIwMiv86t2sE+19qpdXhBkM+IYn+PqPwdGNrwSWWywRT89UkpgPiN3FyyGxZng2XC9+Bj8G2sSwI71h1aqGduwd6ZnBYQAWhuYmRQoksqqkx/vH32VbkuAEFe0y4aW/e2D59h9+U+MyE2fOs56sn+JjWDlJX7WutNzPol9dgsQ151WGOJLaz8ZNLAisn2YEsTyISpiUV1FIZTEvnrU8Q8pdgmoqljUGhEjWmPZuDAqGO18Xi0m1a/LflR19eRUo9UkJkd70Kzbg9xjS/Btf8G9qa2gRF35HBgW3IMYSZUYqVpbGhgB3NhX0kQiJhu3ACCvpwCg4hlskooPNVK2kmoSzPjTgDdOMgygp0WK9RKwXb3O1gWhEDathIcJIcSLPBf+qEJe4wbFuiJu71qwlp+hR8Lvi4pNAazAfvYlE1ZodeJLGgJVsDg4OrEInOJ598aLHVH3krhTxSm1K0VEF1t0o+SGmG16ikkl3X7Lp5N4/zFbCialWTJq27mikAM715VpquiAvdw7ejPffvutniexvlv//DriDew14BTPnJbON2/fqBUYQIRee+mZ0VagNiG3KIsxQssTOkaIGyqnGtH5U15wc6PYlEKUJrWM9NrkFPoHtFhNCwSw/zCwzPsx2QOx6EePHklXgyTeQun20VwTALuTR8cVZiF4kgq6WXfv39Ea/f4PsJNOimnrBJ9nSazAGlj3asCQM2t7qi2vrGp9SPYBAGBbUTmHyZtWVQEgF2bZcQ34U8RJOWfE9E+fP9O18zNE/eKD+HxAI+w6ICugJWeb+9L3Oh2tgZiv5bcyBpu9wPl2zEuxlTbZgcYa5431v3VrXQwAmJCEUgAAiADyb/YHADyJPCCJW4oB1hDpM1DhaTQu2LDvwxpJDDWh8cPedwAA5DQqNorhBig20wfiHRO4pUsaFQI9zMQ0AOxzT9FOxZVixbC/o/+VwpBtC219YwJzAHKJAcMyFROCPGB6ebWXCqCoItUTMxDosqqqqgOiB9J/AKWAgHNC4+D4Xpw3AU8YAKlmZTMF7XRi4YoVB0azYkFWOyOqZGO/2XigoSRWQmNHUDQ/UjUTR60WgFI9D72KA0bAjQK0VLubD5YFOaxoK2rJzEwhdtPt8GBftHcOFBsdJA+nBsKGEcB5EnDyWWwIFjNGSUlTCTGQ+KsPpFBkrlcJnrQMnAwrEaxqK8ENSSsOhI1AYJONMfw8nMSlCkx1yCOyHHS4X89MCuZmUp2/UeXDrQ0otXaFInanjehOz06p145NvLQCDYiAy3QvU2KrikPCfXgk2ieHV6JPmilrZBmjhYgP45+owJi2M6BI8hpQutWVW3pWCmZ6I63TI9G9aHs7qBBvtQ9bsCzcK+55sF1V5tlj7sfzumHADg73xQAQZa9mtEZpl2q/Xo/wBowV5slXf6uMw0inMYMVQAmH1Su1fyd57o2GrZE/XAuGLU6V6+M1zO3GoEIPX1pYkmNTn58oeGYHkGzwzACx2ON2xh5tA4CWYEhOkzYNifIZBKInuvQ5tN48DyVHF57xifOHvqMxO+UoHZmVGN5QNcTfJaC0CJjRzAHDJ0KACdiEkHPWKqAj0Q4CHGAqnxM2QII/rR80p5p4QICdqjzvK3q/ALAa+1bV/+H3CwDANSrZKAAg7B8FoQVMKGkosRWJ6ZWwC5Qt9ihfToCtddCntIo+SnDtZ5uzln9nLbiGBEy51xjigB66HtHrhhgjFQRjJ0TDKrZFBHs4v0rmZbwdoMguDAUY/RFUxexwv7uBEAN+Bk8dIHqtHOhUknzlWb4k/qojjtASMVo0xDMF2Nh574eIbnr+N07e/YtOMI06+3xw3TwLEmwLW1psEPupcVaIwUZ8SyKbDgi5PwAATXNhNNrEWFtcWlSvIz8m+eBzCa4Z74fd2NvxKD+uJUkc7Bv8EsEX4mboIvzhd78VKDC3sNA+++xzTSXQLPpTCwHt0g9ZQolvGDV7dCLUnqTUwRKBmsfMiT00PqJ/J+n4q7/66/bo0eP229/+tv3mN79un37yAzGO/vmf/1lByxyzpSfpUb6uJLYnESLeEx+GrQWIRW2fs88aRIhHidpQcp7rYQ/COkAtnSketJ2RSNHLzvrOzXiOswLasoOAL6YdG6whUUsSkr0tcTtpriQ4RjTIgYZBtbQKuMfbveB+n1StlILohW6LChWRM0C/NPb5WG0SF+0aJodUnS0GmEAQu0OATEDmQHi0/CbtLh2BGgGQSfr4ONq+ADl4PcARukBiuV1cSMGd60ABX0AhbBT5f6txs09pjQO47YxAdwWwMLjHeyvp63nMWsAu7B0xT5JV1jWMFFdk6OsE8DGTgr0MaEA7z9XNRZvsonI+LX+7trGqwP34BGFiKrD2nzfXjLE9aacn0FGhL1NRprUR4M1sBfY7+zu2zuC3A3jFa4ieToyrxQTfR4XK6vJ+btaFcH+pEtczt/xIoAyASGwIwDYLywkI1Qax7lC+kgCZNp0Wq2vFLfkZdijgbh840Nhm92UrSJaKNwK4TfRaEjjbUwMM0n4RY3LQ0sHPM2UDfRv/zCPflGQOAZRRz1YBoZhSsEacUNqmW1TPQKf/X6By6cTgS7QOlaAQe2CfeT/a9kQ/BkDa31cBiXVnz3JP2FTst9gHFdCTGGJziSn4XFF0K/mXgDOtiQLMB2MDU5QDqMSe8X4aRUpri9pn6es+9WhtAT2TOqO8PwnmsH9O3M33eHbZvxkvCgAg0IGKqcbAjbWFpXmJrMLIYOSiwdcLTwxiRBoihIx6W13RGFizkI5F4yb2DZs0IAAJCowmxYI1ophijkZgahSxY0DOt9ikffHDwaSeKwSbibOK2bC0vNjOr2CZMuZzoq3fopI73o5o/ZL22KnaMWCDEdtTYCGHUPWf6i5icRdut8Te/vSnP20rq8vt/ft37b/9t/9ba+rY36CE2JTSy6J9xpVo1kftz8W8UIJ9ee3Pue5pgkcmXMWOqrUKfwozUPpgk4oHyDm0z+nj36ON9LLNzc+0xcU5FQunJk0fl40/RxjX0xAAw8lT+H+AZIMeiEFbE8KC0l5fgX1Xl+3jH3zc7t2741zn+++KSeiKuwt5HqtJ3OoCK9N1YJmdK4YmDiAOVnH03XsVAjVvXuw670H2E0zVgPyccdonfvSjH+k+ochv7+y0P/3pTxpNio/jfLEO1jsbbQ/uPxCou721pQLxwd6+1h6bRg4RYFbJbYkFAjop/uq3rRIDG0CKrgmfc+/eA/ml779HgwBgij79WTPExF4+sU+adW5BOxggJSxj1txjA70vE2tGo4N1ASDjosLUpPAY/2uCvgFWvqfzWT4ce8nzkv5JTUljDyrPK9FCV/Wr2FdxVwqW0uHBvgZMa9gvT9IQsyt5KgAAm1iGA9halBqMTF2QRgeZysiN83fmm8IEWF5aECNA1WCNaWLRTdejos2i9I2R3tTvS2IENQ12ACMACQZIqNRLXCN1QKoIHFMtAwGiakfVgYdHICEhllIHV8X/ioO0L3or92EajGlFQfI0bu3ObY0KwmFitEJxjZjE4fGRAjw2oqjAlK7KadHbzkPOZuIg4NhEkxeF28E4QRkPCIMXihjmLM4M5J4HLpVbzQ+2iEmqQ7xPqqrusTaF2Mi1k2AOpAU5jpUkgk5yABWk9WgRWGjLywutdXB21+pHBKn9sPVO84lBPEmyCWrv3IXpAJWcNdmrloftUn1GPMgj6Fgj1mzr/Vbb20GIjj4TgwdKHgtVBaWzJgKVXRJy9hgUKwK+6/b8xav2xz99XTPWx1UpdT+xUXYCcVefvS4E9awx+0bVTqo1GuN3bSCFfcA8XFT8mdUtMUYDMQSPGN6JLnTkjoIPjU+qAElkbM1zPdP7wg5I9ZVDpaoXqPHBkdaD5MpUJ+jEpu0BMLhfypVS90saEAsIwFmyIJKVQl2Js8AInwEAIMAMFU+xVEAdnfxjENXfqxElpqCaYjSgIMXJJxGXwGaNAQpSSvLHM8HxZ35txjUpGCs6foLwJOOqBP3/JMZhY/Dz0CxZXxUFq3KkM0pyPMQACEqaQFa/X9ULMRmKBZCqemhgXL96SisB1v3rTwlIRS27BLOCnsoOydgazQ+rgH+btuqvBF/8e/g68n2/j6Nj1MQJvPIMAtgYKLRgJzZJlVMZe9s3p8UGtvoUxQTW1XaVwDoJOE4P1X2SD1gnecZhX1ikyICApxU40fI4VGsL8F5Ggb1ngorzO66sDSaSYKcclA9mHEctn9dl3rd6AcfH5JRBvHlvhID4uZ/tjRy9kq2rc71mcXlB9396huiTqYdUvT/++IlsyFuSdU1luLQ68ik9nvZLJHtUPC7PL9vT77/T/S2trLUvf/hXbWNjU8HGL3/xy/by+VMBoHMzpv7pHqmGyCm6E4szxFlS1QtwrmNRPLe9ddsPfvCpQAVEikjEN9bWZHuYekKw35X9pC/Y7BsJapXY2a3VZVVuEF+FaYA94z6F4rPOag1xYsGzoZJt32Hlayh6VLixtbNiUlVANu9+Ryer3rcA8mIvVS8i9zpc/fPeZWRnki1X8tmbqgKqN5c+bQcyelaVONHjyzc08rOYBB4nhMYMFWaLJW2jdI3olvQWrlXNG5tAd2dS4DRBMftRgKRG1Y60G2wKvlJzmKmcjjiZqs9xi9m5dBOU+KrX3iwY7ongWy0S1RKBjTjcP9DxpLqCdo3EHE/OpJGD6rMZCVYV5z3ULyp7Y7YALAbunyCfazETxuedvwmgYdtp7Xu0B0wK6EEb4uj0uM0vzrb7DzfbrfWVNjZBxWqmHR7ttbdvTVeNHW49YgSe2Wjb3z9S///E2GTj+/hJjQS8cWtXRrXpGUX8r5hpiN/RfinQ/xIxX3w9LC6znaiEkwy4QmUxL00IoY3jmnN/KuBGbSx8oKjWLsjETsQXYJ8DjKv1skYeD4OlSf61LzUX2xRtVTyZJ14985xrgHj7LMeJTrZtzu0f3NqhZF6VvCn1O/NzwDESOe350mKxn3X1PWcklFj5r5qAxBvwO/FPGV1nLZXs9xvFQd4bFoHF/gHMYUC4//29HSX+mU6gZzUkdKf3E6V3RLRffV6xKsQAkUjcpeKRJPIS9yzfoUQGNXP2piZPeA9Cwdf1j5Pwu80r4/gsnuc1iQ0I2BHbLwC5WlkkZJg2OE166bS5hVkLAI6OqN+c+InXU3zwnHLf1xwz5VdXtN6sB9Vz9ueftYCUkDUMQ/rD07IoTRr2nQSIKfJ5+oEYHcU4DUPCgY+1K3jNnTu321/99Y9aZ6zTvvn2T21/d7et3VpVUe1gb6/tbG9rugRVfSrkfCb2dXd7xy0jmk5y0/YPzfzE3v70pz8RsIxO0z/90/+rAiTC0yTrfK5bPwftfuzFFOjYHxYIZozbddvZ3mkXZ7RuTavYYPCJ6SBXYm6QoGHLLBbsEbms28effCIwjxF95xen0llDf2RyAv0GtznwmYcHh9V23O3vc+87X4eLIK6WkwuRN23c3tBr0dxAlPThwwcNPQMA/Dfv3gqwxg+aBexYAv8cABF7QNsB9gJfz1lQofi6p7O4vbWjx6TvFfuDa2FcdtrHeO+NjQ35egoGXNPC4oL0b379618rn+GaiHPYB/u7+/L1D+4/FMMDkODnP/+5/CI6SsMTmsQUJYZS66GTcuW1lYOqcFsTkfAfarNbWGyvXr1p333P2MxeW1661WbnFtrWNnvereGcbwTvyTE6YnYronb8iEjrjUH3xMFmkVZ8iE+uaI9zLer/LMWZaf0OIGJadaK7oXGmMCURRpVosZN5tRqqSONWPNn2KgRwNtPKGW0qFzVpzTTIjg9QOyZj5TVd4Lx15lZXeiTuvlEbYSvMGumPAFsSWh9sC/oxG5TkcYFxHkWpZ8NA6+A9MWrZPDZINd6gkHcSRG7m6dNnujiENJgrykMjkJBy/YlpyyynkJVrKisGANx/ZT0BDhALoDm0Z1b0ZnO4xxSH6MOWCvf65kZbZNyJxIs88iMPMc4MwxARM65TFJ4Jzwt3r00JTo3Su2qgQeIQE5OieijA0Vgyxv/Rj3KiAJGqBuuVwFN94NV/mT43X4ONYQJ6AhmjOt7Y6VnmOjRm5JiDueBZxRqBcSPxP8b2Xd/wLFBInpO6MaM3SKgjTAilEtqX6cSghugMnFZFsMRxRkaENnLtHm3F+DEC5ok+FYbAS6JMo2PlLFeUvLK36E2m8k+SS5/m1tZOe/3mnXpzOZAgjYhP4eWgI7knlLnqHi2Z6pnow0K8RzVeSZS7otYSzCH+J32FCmrZixj/VB4BAtQbXuKMUXdll8XAD9PwzN5wlSyKzCRYPGepT7O/anZvKrI4C9EUGzQqqoQTWlOMfFR3uWaDHKSGDjDYw+wvUHzWWe0Aogley6EITWbfCWgZVYUuSWsqMwlyZJAuPNYt1fQE1gJp9M5uLQhir2upIMkVJPr7qo+yGAJ8Xr96op4j1NhtEHP/EdiL8e1XjaQ34mv29A8HXLE7fJ4ARNmIgdK+AS3rJGg/leDccMVeKPy4BVlyzvlcAwWulqUKw++l5z0GNtfOfhpUi5woi21RgIOrEO7lxwHw3AbBpu0eP+OzAkBasAhjbH0BqkIhY0QwS8rPEuvyKBgAUAUWtIecmXVy5zaI/Z6EJ9UHV1RKMwQcyPGleyn1cO4n1TDugWQv+0CzzAsA0Ui+AmizD+JE83oqIijSUzU4geYNHblGSXJG50uBHeTcbAKrY0Mpx6EdHqPB0WnzS/MKcGAlIZpGQAHSf2ttVcENfzhzJ0cnajNguomTZgRzRjUejaAG8ABbMzk1027fudcePPxIdvn/+e//vX14/bbNznXbyvKi/EYSIPpMJU5XZ8stM4zUmmln527D4lyGRsmacb/YBhJxnvezp08VGNLDCFOH9UFxXsnoFLPOF2Vr0RhAKydgb3wVyU+SAYJUni/vybNfu3VLz4u1o02DJIqgCQBA9lptU97jAjHUrmRfNC5WwKBFys+vmD2FE2bfuYLgpEjj127cd+hnbUBaYD1MqI73rhPC9MJLKsp7XWAioCrgVkcCVQBjqka2EbWaYPddDoG27iSL6QxUpaSdUNNw2EeuYNFjicCaKcgET7ITBSwatDoWC8u2E390qaAKlsTG+nqpLJOAddrx0UlpcIxahEvMKFfzXTnzuF2dFyWat/pz1CVAVzYJQIbChbUrfL/EQSdnx+386rzde3Cn/eSn/1N7/MlDAUBn58ftq9/+uv3ud18ViHDjMVVnsGaW2831aHv37kO7urxp01PY/LE2OU4bDKCIaensAfav4oJKsJx0uILIqEH8PUCTk3+SxZ40BgBCqP5ES4B/Y48I5Hf3iGU8d1w2WeJktMxZ1NOjM/1Hs7DPPJki4Am/F4ZSgm32jexyJcKMZzN43JT8c664HynaF1AaxgnJP37fYBBaFBY9VHXt4lJBOAUXCQaiMXR84pbQamONTU8Szj3l+gKukSgP23edpbK9bG/uQ6Je5dex29gufodzyX4jFuD+ziqG4vxo2k9R+nlmDtpvfAaKMcMeZu0MOtNjb4BYsWMldxmpK5/Z6eg5AfrrnGLfRQU2RZupE7AbeaacCxTbtU+HQPwAVyks9ZPWUumXHVJ7AbG/CxcIeQu46DRpK6lvWcwfAxAS+lNrkBkI2EbHpDB0EVketJLyrP38zewIexFghXu3ng52IuLZsGEj/DoogrlwY92Ex08etR//9G/a8upC297dau/fvm0H+3vtDDZmTX7CDsDoBQBg/8AUUttOxU587sEx6vo7isk//fQHYgLQ+vs9FXFGkc7PG+gsUT18WXw96yTKusb+OdkCABjtjElbhykkAA0k4dg9AfmX1voaQ5RZ1WFr/fDcaGV98uSx7N7uPuNnD6Qlwt8721T3EV6s9plq5SDWl84LOiUId1dx0ICdJ2phq9iLa+vruvadPY9RdCHNk1529nblg/GBLnwBVLjtiuslnkZNnvfCbpL88/X+vcfCelQpQKXHBYpBMIENMVMYZjffoyJO3MIfFu723dvto0cfCVwBYP/mm2/ayvKKpg1Q+OJsSw9kebU/YviXv/ylWg74zBSRpODP/mJPdhBJRazWDNA8r4DWxP9c/+bGbdnwZ8+eK+HnWm9v3pXuCnpqsJMNKjDq3i3GJP+wTdBXw27wWu43/iGxrBgjxSrGHrow45bVpeUlgS3sTxWqr6/70zfk3yd4brDcYW6hO+UcUGOF24hiP/YxdpQWDAGeFQeKMVnnTUChYiS3GwESegKdWwkEAMwuzfRYuAS4Ms4cSHr+ypCrQq0g2OqSETWROM4EB5r5tvMyiqBux6dQoh3AhkqtZFhjekAfqOicmlYxMamxQByyjfVNCWJwsaIp1fi2BN6pBEtrQBvI1SAeIoibRatc+WJho3ANsiNHopn0NlRKeGetrGw0xYrDJF+8hvsM3VbXQr8wjr6qNaYzkig4ifKXKcXp/XaiQ1Jp5WgCDUZWmQEwrQdKkqfgBmA4gVf1F7Ix+FkqlUKAyqnyM/fIOoHigXIf83Pz6pvhwJOAYoip/OM4oaRTEeN5ImSxtU1FpOhdEg00iqWDKvo7G7dJjBFqPPdy5/am6JcWp7Dx1mupVJydt/dv32uOppSzJ/ks7yeSXivS75qKo6rpSNvZ3e8bjPkF+qhQArbgj3rDCghhfdQDKOftuccOWCzkyFpLR+HwSAbRSLPHCmFcuU9NKKBnt8a54EyY12L7BzgAACAASURBVBxBGRx19gCUvdCMgugRwLJ3nL9ibNwzmgAjlSmuxSIpZicIrJLQoycacE5ccTblR9X/YrJYQ+BY10RlLTOHcbwS1yNJo0gj6reDNTn2qnyw/71GFmDjmQAq9JPaviI4QnpjpvQpGHZ/WxI//V0CT2ZAuHKn6kjNsJUyN3fB5xNDFAjGGsXoJvjI33lf7oG1ToUiKGgCs/S5DcACqz0Dm0ddOOeDv61I7DFL7lMe6FZEOdXUzkEApvNY90MAyBf/F7V4qI/T7+Wf85xSSVegeO3n60DTwk4EAiSGCdglhFNCqxmJmP5W/p+Z7zhBB29em1DCScBwslSiSQQBszhLzGEHetKYqAJxwsBwsGe6aUCWrLWrXTU+keCzwA2SBaPYBh40l9qcbycDo6MKGkiC2acSdANp73mEHpUMKiisIUkSIKwnh2BzPWYOQHd5dbF9/sVnCMO3g6NdCX2ura4VnbyriS4SUj0HPLhsu9swv6BII+xmSjfX6L3kpIXvEeysb2wqCKF9C3ou40EJqPhS4NvcE2nKt1kpomZqOgGTaFC+p/LiCjv3KX/AazpuH8NuUxXbR10YxXz8iNg7zLIHYBlrC7OzbWHeYz4lGFTVCd5LICPJY2Mk4qzWlHWk15+/SXDwsTx/AABVTdY3PJ+8GGY8U/d1ekxqKpcEP2q5qLYNg/gGAJQ8Vwsa6+GKr2nBAb+oxntfD86mPkv9wN6XpohanEwOvajTAuzsUU1dr7GrPENAedkhMS5M99VnST/E/foBIp2omZ1GgkMFHTFgscAQZKv9COWVZwktWwmV6LcOlpYXGQm7JhXsABTuYb1Rj330U0hu8BuxWbye84Qv2kT7R1XJG70mcYi1WwDrbqSgD40ZAB+Qv9e5aZt31tuP/vqHbXlloV1en7f9/d324uUzBfIfffRQvoAgzn3/tDego0H1DB0WKt20+GDvzNIwaDIkqlesKtYD5kc/acVvStUecHpc7Yairyqmg0YOFd3Audotj9COYMwdI8pc6dOzq3YInZnJCVXKeO4Cwc48oQL7hdgvX8QhUb622jQq5xYV7tPra7oMrXoAK9g8Yi1+1+O/nPCzJ8L6y5nFvgJ+GdQ0eML5oOKLv3+rFiS3LYUNGuAS1hB+PqBsxPAca2mOgNXwy+ZxJrnutI0F1MZ28UXwn5FyalsYmjev1kOYg0yFKgXvgCI8R1UgK8nnfEjMWkCYizn4LZJC/LGKWQWcqPKviQNugePeBC4obp1Uy2SAbolk4lerjSFAovx3xS4pymGHGJ9ncL4jNiznUHpVOtcGRrHfYRcoaShg3jGBRwdnDxqnN7vHRUHHC3yGWY/WWYJ1rCp/ieKR6IixdtMELKvd99QCxZ5j3umzgVmGpeXl9tGje+3TLx5Lx+rli5ftd1995bxiZlqVUuw/+4aknjUDLCQupfdZtv38oh3DZDs+bouLnPcNtTuwzzkfjFhk1bEHxNTsBXRf2NskgiSbjPHEn1LEUq/9OcVG1tJ+y/FKPR+EFC/OBCws31pp80tzbe+QNrcLxRCmZ3PUEZP1+Gj2Ggk6VfuIo6f6ruIgCR9+RGw9F7AEwEgAG4Fo09Rl42AHT07YX6r9h72EPzrVOeQZzVJUqAIM9sXAnPvl88W14qPYs1DwYVbxRUVe46UvrrSH0QLgOkh0xYxlulWNydRZpsd/bqaYBzOyB3s7e0p63d58oWcFwB5WKswlbCe2OHEXxVjnpV0BVAikwm4VY658BYAevoepHpzFmVlPMyCu4LnxHmnn5nkDRJjZaLBT53iEljAYFx7NLHB8wtO0wg7BfvM7iRs0Ya5yJ9vDjnRheE1E8LHHYhCpiGmQkz2saRwVe/O75GEUTokJWAOu1/vGmmvyFJoiZVZgcnq3rnnKX64XxjjX3Fm6NSsNAKMZU+0WiuqqPKKIaOc4PJKJ7/Ohrk4SiLnSzAWc1pgJEEGMhioGRWPgPbgheij2dnfa6dFRVcJndODoA9rYvCO6jEY7gDaXuEKfAlx0Uh4Ahlgol8RRbiTIAvXGI/NQWz8TAHB8TK9eVR6qWst1mD5r8SPuB1oZRoLgGuOa/mEnBNcFACBgxcM9V18LB1BK8NVbZYc1VuNrvBE4PCTbrrZft9np6RIrMnWH7/kB0X9XlZjmsSRRuw/67KBtIMSmyu41IAjor4011xsUytX8EaF30JUwCASkBI4ET8yiTiWEzYIjZtMPV08JvgjECHBYd6hX0KIy2tCotKn3BN7ff/9MrQETYmawkdnspgWTEOzvYRQR9vJoMhwgyYJo9xLVQOfgSgdVgERf9KiU2Kcm1LqRMULsM4JzDABrxh5UQttfK1eboV7xGo3yqT51mCqIM83SwqLD4WfJdbIGsClAZS2+4SkT7hN1Ms5r5USL/sNzwBDHQWK8+UxXNLy+CYqEkML8qGBdxnCWSRiwFVi/yba4sKj7AGgydTZ96ZT9Si29Dn7UTUUBU6LuSjAIqkdGueec++JcKhFAXbpGcLH2DrL989C+zYBx8hDle95XPXrC7H0tUp8vUU+BHFV5j/NPYqoEudoSRPwrtgFrKAS3WBvDTIAkrqqiaM+7+plKJ7+jcVHVdybnInq9R6KJvVFJi/ShqpKYRF7PqNgNfJaS2qKPJfF3VdRATX7PBtfX7MTZvbUCxkrNOffHa8KkyL1yLbwfCaADFFeFAxyErk/whU0MKClw8+yszc7Ptx69/YCaotp6XXivJHXcSyq3QooFDOGgvQccDPgeYLQQUEioTSKvFnWL0GnWKQg7n0ObF0G7AvgxWonW9NncC/RZbA1JCn3wVzeXEiD9D//p37e//Z//VqKkT59/277+5k8KFgy4jrUP7z4IBKCKgjI6PmGmSw/eVJubpZfT9kvgxqinNDihgyJswBF/wOq6xcYBH/YvSvqmSroyFYfOBBtARkBsAoKAoaoE1p7zOlGBN1OjU3tOySG17hrpQwsStl4itQTEte4CoIfaT2gh4D05p1RKeJ8EzgELuEa1vI16tFOm0GBLAGJPz471HqLLn3lE6cBnGCC2Tao9XCyPtMwZAPHexnerklgzu139HVPlimfMHwuzFi2++NoC7qqvgn+HTi/BMwSWakwitHPmzacVJtoXnhhhsVL5Zca4zkyrVWT11opYJgheKYAqwOTF8xfaZwRC7EknueOq+rNeMDGwFaJKTk5ZHZngVACtgW+KEQZj+UhGTXmUISOqVm8h3ufzDm03gKjAAs73yGj75tvv29b2jv0hSddYp83Oz7SV1SV97+jkUM+HCv3PfvbT9rOf/USgPJoSr1+9a2/fbLVnz14q2Y/PJCjd2toVJZUql3pWh3ry0/EVnYLscbUyXJzL3wM+EVByz2qF6zVVvaBs61xDP6X/mvN+YR9GspJzwXpxn+hlzC8uKFgk6OR1SsrQI2G6SOkQRWBWbBGqUaj014jS+ACCWmkwTcNK7LrFEOHi6qElVtRZLXAyorNQ7jkT7oO/FDuIe3z44IGYcG9ev3YsptG2A/CUf3M/qsQVC1T3V1VBJTVin9jey6/F91XxwQBatfF13LqaEdfci0WoS5eh58lOgwkmg6k1Zuq4vcIAm1tNBM6VCCj/t60yC8WjrC28aPvuuIb1t023QKTuo1q/lIyrTXfQapCY0QwQtwTyOxRG9HpNBBlVcUoCZCVCxmscwzimRI+L94ovoxghxiu2ZwaGiUXL4j+xEUkcA4TAiOF11j+6bCPVnqL7EAPZjAfPkjewK39Cu8UhY+cQcJ4Sg2751mL74svHbW19uX399dftt7/5qi3Oz7X5WUTdTmXrV1eWde2JaxP/YVth0jGFgKkC1mehJcoFQrFaGbHYY7KGYwkVSQrQJu4kpoatxXUDMJ2eXmjEbLsh6Z9oe7v7AgEE0CdeaddtfnGurW2ut9GJTut1DOKpHfniQm1Cord30QgzgMLn4o9UnLxwwQoABD8EKxRgJV2QHHTlI9VaBgCQCjAxJQVM8irEFw0gE5Mixm5hRnI/xvSqmCNRTutyBNiJcB2gIj43LcmyFVNdteohlC3KOdN2SHTFhj3VtfP7+FixOdRO4ThE4B0xY4lBuvp/KZARFofYw8Xq5rPSimjAHhDLbEsU/wEFGf+aKTE+Lx6/SGstMQ+xopkZnCsfMwFjxfSg5S8TW/rguKZaFcioM+bWm2gn8dwUp1dhiPMMACBQh/xuxPpCsGs4I7KZaRVQe5DPnyd4mcHs1kX/LnuUdSJfMoBswWpsFmAGDGrOjPKpigG5p7A68a/sT2nlHR2LEde5/3hdAIApd6ZwpicR1Xs2JYeGTZcKH/93VRPajoVD2EyABThfKHwcVpw//dw8LC6ewwNliiTtRrQSkpw500Qvr0RnINhkJM327q4DW1WYaTVwwgiNm+uVI2KTXlyqUqvrk7qw56YCAHBwGa8j1L/ofalgMOoi6DS/z+KxcKhKstgEGUHEMbtO9Ewd5W82nSoqMsqekMCi64DMmiaqntLWU/8UlGGMKe9LVQqDrgSN4ELr50NmBWQqAANaWzZAKjgJXJ2YZWb1QOClX12u3nMrTYPMXahKxXtL9Of6sq1vbIhaTNCDQ37+3LNIqaAH6OHeqKDze1TJuA9XGN37JkpbzxVxqD44aK4LQSM2ZvoPZcTYnFfXfTEYEv2d3V33vI3VIajqFimIRZMuVWVkLfls1Esz2oifsWZ8ttaM90k7gBT1R+S4VAEvuiQHGnaJeqpw4iWMkeoBhobnzZ7A+HCvMT7ci0eLnPYDhjyXrJcqk9XHKP0H9V8XFYdpARrj1ZVWQa9Gg2FMuCf2FqNNiDz5P8+YypYRafrAbhSkcp/SVii1eoIFJXRFAbLj9exUj1arim+NelQ/L4DY5bX6Y0lE0m/karWriDoDLgMrwcMhpcIuShSGsDgwaaXhd9kzejYKvk2RZx1VDacPtfrhE1SHemx6JHvHwEmSMCW0aGAI2Et/vfu6+Z2Im0h0UxXNETmciJkOgDFPTVBPsxgLOO3R/mQBxVtDYlYJCvuJeQWYnGcl2zWhISBlKjvkO+L/9FwVSvsRTgE7E0aGqgHLiCiZSSIKa+0ZI8zeP/RXZ7oE9k0Oi4R2clK9vJxvnIVEiK6uDNoWaq/xotgWTaDoKThSwl49l3FkrDl99dIvUPUWqrRZVWm7UcuInLODarUjlaJ2KtoGf1xJVyvDFVTfI00b2byz0f63//K/ti//6oeaW/ybr37VfvGLf9H+wtkvL62o6rK9td1evXwjh8oag3wvLXLuFwUQvHz5ysGr5lMTTLq32eP90BkhmXGPONfJ+uJYQdQdjEUQDEYWo3xgOs0qOKG6H/Sf58b676M/U5VH7SWx3xiVZyo1gIromfhEpnyMWotEldgaK8X3+8+9WjWg5ClAKfAsvjg+zvs6/cz2FwHiuD/siqnGpuVS5WI9+D2Dj04iwupwoER12eeEqNdUdhJYTxfgmWOr8Q/YRrHjNMXhRslIRIAFkilJKQ2OYhgYAPBnErjT5wwAIKqkxgdag4HKCJM0xMwoXQDZMAAAJg7NzUqoFgCAGdaIRbnSQzJ/3rY+fDCboFhw6XdPgimQVG18ZtoRUHJf0brgGkWTp93i8lJaRNgWtdrcvavYhRhEwF4x8QDJRP+WfbySjg3+C4BcAD7znbswThAEPBbAzJ76/PNP23/8j/+hPXh4XzRaRCS/+/b79vLl27a9Bf12QboyVP4P9o/ahw/b0gEIPZrqr5NYg/qySxqZZzuJX8S/U/UkMSDG4N7EeqC63buxCO3cvMBRnqWEoqo9DBCAAgrPiHX05AArlqftMUmUr4EAf6KvxaKYoxhjAe8jYpUqGkkOoDfvzecj/AWTyayDwdg82y37LN4XHaGo7+OLEILG1z766CPtR/YBa6PElLbRI6YcmLGhcazV0sXnROgwICtrBINNPqtsP4mPRei8jw2eqWhauj5mKWAXujXb20nCtSfpKH6xzx4AD0Ic+1V4bLKvy3oLKgQVOJ7nHIYh4A1gfZh6OdNqYanxo7Al+RLwhy6QWnGcHKQgES0jxcnE0IoxLdBIsj6hlgML+PHb7APiOwukOommkMKzwMeIFUNlcpbpX7RBVYKsGetuC4z94vUqRtFLLcDYEz141qHImznEyM4jAaISP6y2Vz5r7+BAvz87T5W61xaWZtvjT+639Y2V9vrlq/b82TPte4AMkk6AgPv37gnw5oyKOVh+Xz5DTJ9FiRiy396/f1t992aZwRRCk4Nr+vAeLSyPJ4e2j+9iTxCjYQPtL8faxvptMV9h87x49rId7R/JP1BMFYGjcyNW0+bd221hYbZhPplWw7pbywvdm0HLD37XxVaP4ga0YSO61YUCEjGeVeWdd3jaD/7Z4C1CeZyPmzY9w3NaFKgJvZ01JUVgD/As2I+mla+IfQATgGeusXc1Cp5zJ99abZWTai1yHEYOcHKEPtF+fwRipi2ktZZ4J9OwKDJwP+xR6UMIPBtRqxj2HZsHo1lsA0Q3S1ybPUU8IDvY153qCdCRfhYMTNitXHXNvpOPBYjRmF0zT8hNAFkBPs18d47Ee7x+/VrPIe067F/WgM9WMRXtL03GsR/gHvAhMBdz5jWutsTz8dO8Hr0M1gA/ncKh8oWyMdJ4GLMfVguzWPgWXxZLYMwFKmmwwYA7MfgBMxTGMM8hk0jy/GP3PD6QeHJM9pH77Py7//STnhUKmU9K4mLD4Urkh77xZBPygBKQc2jTB8YG4UCBRGHcuXj1A9LXLAPiESlQ4aAcoWZJn3Z3kjm9OBE2QgU24+NK/l9Lsfm4jSu477pCS1UFBdZzCybJAF1dt3v37onmo2pXja5z1Z9Acsdzn6tvMpUNnDKUeBK6BOck//ShiApT453YYAQQ7vMgmBkgxX2EUgrb/GxQxVxeXlT1mE3Fw2YjEGgSPKUKV+3bfQq51nbMqKt9j0iFrnQV0mMjP+h9IQnEsPPgRbO6poJn1gH3KtHG0nIQTVx9LKZ4YrwsOuJEc3t7p33zzbeeMynlYCvrc8AJEAhcCI7pz7fDpWpu+hj3wnWlksf/5+cW2uLSkiuKQyi75+he2clSwau+KCf49EePWSH48lLK/wRWUtSfcuUtdJcE9mx07V858huPtzBkqb/Zzxjv3X3oRSB/c/3ArkrEbu+oZJpkn88mMWNfcVAtaAZ6bUcIAOCWE88sTrKWvURFnM9MEM5159pZf65DVwY9GMpmqa7znhKrOkaMp6bWijJreq1Ug6Vt4QBkGACw+KKrmryPeuFwJhKnGVQ33JPEiD7G4dDHeC6jREJpQ+f5w2ECpAqi60n5SX107uu0Ht6ADaFrFVvRlaIkz0bQbSwJ3FOZ8PU6gMszEGhVAIACe01+6MjgCdQo0DK0qsG4RvevirlTkzkSBOnGMiqqRnT6O4PKSoxxKulcU8A+a3UAgBg4cEsGKLn3jtkfpgxqJGHRxFizVKF5371CaOVMphGRm+izCkT7goJZYIvHpjHBwQJEAXK4au4PwTUQfZ6F6V2wPtzzTzWXZxgmlgVgekLJcXSxI/hIzdHFjlEZraSAETI8WvZwemtJfkgoPIfcQU+SaV4LsKrRp6xvUd9OT48lkra4PK/k6PMvP28PHz2Q80f4h55LgR/jE+2zT79od2/fFchGWxcz0gElAapI/nF2jPNjSoAqccUAYM1Fh5VIlccaunccn2BfpEp39aw72DTd1TbZzBCum6o6a87zzHmGmsj37DMm+yKeh/sWY+K9NNll2gk9Z1uif6XqGwbKX4JLYp4UGNE/GwpWTEMeHuGmM93XvxiMGeP8uIJrwBT7n6p+QGyzxaw6DUioylrRbunD5vOk6zM7KztFokyC4HYpgymqnmmyhoMQPkuK8UPCa/zbVN6adQ57ST2yHomJn1frEskLZ3jCQaqSJbGqbGIQSwUAYLQeASMtCPgEbAl2lQBGWiA12VvAwISF/ahO6RnJVpriDHOEdcK248c4VzxbKuX4eu53+wMTI0bEYiEI5vNoYxCVsuyNekyrhYt44OWr17ovrpfzzmgwlMcRp2U0JsDJZ59/1v7+7/9eyf/z58/av/zLv7TvvvvO+3j3QJV/fBJ/Y4tpK2C9rG/kinAYKKn2KzbgmXSndebYw8RWJBBQ//Ep+EPumYSIv2OLSURlZwGmNbLV6ug5Q7IdNdHHAbOBqyTJvJdosdXwwc9sC7wnrUtj9g02kwKQ9nEJHlM1Jfj813/9Hwr0sXUCQEtgLYl3bB2/y3MXPb18BN9D4BHGS5gzPgdoK3jsVVodDEi76t1vqaiWVvzXcBOnvMGgp7NfoQwgYRZ+jc0W9bqr/WaAm+kLgNcAZqZBOzkABspUDmsfcF41mksjNB2nEFumTUX2ogBcnn0AAO4hoHB8DX6BxNyVa+9DKWX0J8QMdDpUCKuCgES2i8GrtjAxldx+4xGSaEvAapyWrtR+CU4DjPFFEgIAEPG4xJaOBUwbJ7Zkf3hU8lmNpfSkJ029urlWb7moy+esC77FlVSSvIB23COFnLmFOdko7AH6VvcebLRba8vSgkC0G59zLYHDq7aytNweVEsacX0ALLWPci7GRtvdew909g4P99s3336tNh0nYySfC607icAp0zrcnsfsdxczL5R/cE8S+WUk6sJie/DgodoFONd//P0f22gj9uq0d+/fW88MBfmJsbZ+e6MtLS206S693tZQgI0U8Ic9abvo2MGTVGiDKHX3Swt+A1YCALCnsJOAzor9a2Qf7wejFECFFr0ZxhVOTurcGYAyGGhA5FJsCBJuhPlgMyGIiAArn63RhzMz0lJQy5AY2Ga5YmuIzW6uKDDQCnEp/RH2OPGq2nAQiO10NAGIoquLJFUsQ0xV7IB5+XrYtiqCzTONwtPOPDp2wNY0m9T7h8KZRXT9PsQSyklKZLSfvxX4TIy4uXm7XVX8y/Xw3ppaoJHBb10IBZQogENigLPWKnPb841ypmgeWFwPxjkjPWsiilq7Hd9ylhaXl/Rvi9oOppAEpJM9kp4Do/0mCJJrbLxzHIO+9q+sET5oeWlZAHJsx3CM6DjIbW1am3HaPAH4jwwO/u//5//S4xCmisM32UxRmg4Ki8HlxuMY+tSjSixkhFLdRH13aUkIOsZSarGHXCwqwFcSDwQNhgEw2qgGu2cFZ0T1iXmYb9+9V7UAVAOaPyEV/eRUKkGYqA6xCXF8JGmAANwoD4DkzKPMOwogBwwAJykcLKrIVrF0NQgDhcJk+kksoDEpQyGBFQUxF0WZN1VOtYcKgHBEOB+yIQIkkn/GjxBgQhdyhdD9cXymknrWTurHNd5ENFr6TE2Vo+qdJJePIaFLtcOJmo1D5heHeoIj4j5I1rk+zaoFSCGBkWq8K6yIT1HpYJOwLqDxUPhJDAmkU93MeCQYAvxJbzLVjvFJi05RGZHCb7fbFkFFO9BlGI3kUWEYAQxG+lWkvt1pbXVtpXWEapmmnkCZCj2KsrAnQL7ozyIY5f86YLVmJH4JWNTLV2PwshYYuTBaMBAgdxgyDBKJ0HBALgN76bXjWnAM7BFVx2rko87Hueepsmc4Fxhefb9aAQKSpaotb1lChtExcGJyLnVX6KEYS7edMMvZM9AzwxRD6ITeQYUqblXRd7Xb+wCqdKrfIMA4qBhNrl8UXo28QgwPutOEwB6cgfZTP0jyZ/C7eSYKnhR0ei1ETUu1XKwLP8PQadnnnoBgZkIq5PzfbJxBL2MMoQ23QQAH2a5sasapxvbRDmFgKM+EpU2yroqPBOEIYI3Ks1cV1FWFJ2sl0EHiaZlh7e7lYQAgz899j5UkKymGHuf+dO4bWrGqQRrb5+CB++Q1JFxpucg6sE/MFHJfIXaMkUhhAA2CfFP/SIaH95LAM8AN7EFRZnmOvB8OVH3SmgFLe4CfN2cta98fAZO1kwr+rPYU1Reh+zzv4hUmEBEQQFtTKchiQ0hQIhgr8TC10ZAMuLJApYQpMU8+fqTvbe1uiQJJqxkBG73PODHb8qn2xWdftvv3H4i+jdDVixev2qsXr2wv1StLgmSATsJ1Vc3ECbOfccKsjSo1NRJPYFlNt8jzTZJqHRsnuapIVw9rmGIEPKakOpGUoCc6JVQ8Xca2irzGoXVEb/bYQewOgIz7sE3ldDLFRhNoqSkNjDn88znqOqeVVCXYd6XPiYfAu+rpN6Lvsy0Qoy8GNFAuT0ArGyLhPxIKn0NuwVTgns6NWEDMTz5G5NZBTHFZZOckOlUAgGMFxrZFR8EApOjKNaGAMyLa/7nFpASgF3WZd05rFhUbghSJkLHPJplR35VGC+uICGHsE3aRvYFddGe09x37B20gAnCetyr3FThyXxrbJD+HGJjFvNDEYf3wfQAG+C5VuRB1BLC4sKZHbF7WP9Rc2IoEU6Rc+F0CRHo1CaZPNIZstv3wh1+2v/u7v9P++r/+63+VijXPnevjvQW+qWJlBs/pKW0iZjEZqHKblZPqPuJq6uyk2UUAECQCEZ4dr5GpanesRILX63lW25XWv1oABHLeYCMcaCqIFHW2erWrvTEAj3wu7JHSa1IFkH2pqpzPPuvB56+izj43q3NCjID/xa5RbEBENewwerHNZnFiEHos9l/n+upKcQtnkvPDZ5P4aZxmJcv9BEo+qsT+htg+mZ4kdlixBRPDCcSotTEondaAYgeUtoHYNip+jEvUkGsxUOh+bOsnOdYkKTL+4Kp8QGn7MEDJMQEfAuwkvuwWFAOyI/r9jAvNyLD4fDMMHEtyjgzEef0tG+Hrjo8MmyTvI6YDOkXS/nErhKuPsFxsY/g3mk/4FuwusZzYZQi6UtVG5HjeGkck35ocUO0IqiYvL6l15/2H92LxcH20oUAzJy4224J1c+9yQE6SQHq/0eTImNiLi+s2M9cVS/mKwsnUeFtamWt37m4KICN+J6WaJgAAIABJREFUh11M8M9zubNJu+qKACEAAFW8x8bavfv3DdJVzMP+IyF7/eaVinX2LRNtfW1DDAB8HC0BMNQoTpHIYe+1HkcH6v/ned++c0cJOfuU8dhv37zTRC5iXt6Tdrnt3W0Z6dv37mhyB0Oh1IaCrYUhVq0GnvgyohiQmFTaM7Nz+hxYVbweQHx9bV3MKK7F8ZZnzkssUoW2TPBh711LdNOsPQOZLpIxohRtFQP4gJiAr7AViOl4o/g+1gqmFMA3ABA+nRiZmJiEdITR60xeu7gqAVI0eBAhv9Zz5BmQsHN2mJoFyBB7Q/ve7c3bsueAFsQpgBy2vWNaf3IIMcYZ/wpzuMRCzdK+UMyDDYPBLEZjxYpM6cFOq9WB1uS5+Xbv3n0BAMQ8AAAqXJ+d6TpDsaelx2xZpr3A4J7Xa1l/2gxpU8x5ik82y9XT69RuasKpABgAJOl8VYtiiug+g9WyWONAxZbqAqJcqqVDxR3lks7nON7kzJxNFZb2YJZ6xGyK9ayVbH6NWmcvswYSFu2Mts7f/x//vhe1aTZW0AP+5pejgh+aLc5I/RxVmSLaUTIDPb7UMDGIqOyzWFaSp88OxJN+ZCc9oOwLc6gaghRZ8dyO4EYtAN99970qW9PToHWeVyvFxV6nvXr1Wqq5rCoI8/LKUnv44KGuHZE5djICHqCIO9t7ChZCm0xlhz72UDj4HKoCYTywIV39hqJjdDrGmoPDImOs+H6CNR4OyKOqd9ABR5pG66Fq7eq8k54oOub3qLg5uDXsHISRw+g+OjslnmA/6CyjzvdxAqFZ8f7q+St02+I6UKlMK4l4jYRYxsY0boM+R16HASEIevv2vdZuaoKWjwGCzYHuJ4pFi8MYzi7MlICFhRUxvEJhw5RA+VLibXaCDg6NukOFQg2ccSBhJXCwCabYN6/fvBarAsR1Y2NdgTSgRoLjgCDpV8w6OhFr/V7+BMz8nD539nJfeKhoeqERsz8SaLt65sQJ8Es9NtWjxFoIUJigXwchSvciCQirgMTPtIS3itlhtoD7tKEPLi2aOmcRP1A/qzVT4cIQCV1kggLVrOqLSyVDyubSvAgQ5KBeQIbooE5+EzBI0XWoh9PADnPJT+TMReuUPgLUdvcYpi2C98ROhGIv1Jf9z6x3UQhNfVa1TAAX7QOmMmUP96vIQ6JjOIQ8N/Yk66MJGb1eIfas01SJY3ndkpg44ff98h4DaryToqjq+5wM6Jw6qxWAU4mQ6JFYNdYESTCZ801gl+dMxZLfVSInmiBrbSNrupj3d1B19TjXqEZek4QuCYmQXBgljMIjKRwfiBDyrHjvrKmBDJ+j2GFEungm7EcCa8bn4Bj5XWzVGToanGOqtTX2DzSA/eHzY7ZH9jD9e6me9atWlWzqOaC2DmBU4wRps1I1t/a5AAAlvfTikswct83N9fbg4T0JoY5Njrb7D+6rj/PnP//n9vLFm37PK3sFMcD19Q2pADP29es/fa176zu8ougl4U2vO9dAzyHXLvpgqmc4ValWV3VS9rQYQtoHV7Jb7FUCVAc7/jl7EfYXlGMUnflM7BtAL3tgbWW1bdxCaO7CFRzmclf10GrYsGrsjHlPfo+EUqBsqRULyNNZq6pqjWvk/WO3bIfNNMl+x/epn7dYPwkgecjuxTUgGZ9qwMz9wiQapgWiteKqO9fDGkfRW8+qxlJGwTgK3umDDAAAmNi/LvWR2+bxvsQKgJlovUBBhcUHqE8iBAD0+s0bBVbSn9DZdisCvgVfim4ER5fKWfQCvNbnopxSYcP+szep+qhdsWyOksECg7ApGR1o22+fCwjLtbqaeSNVb1HJpV1wKr2CxEVJpPg97oFAEJCAKpCrsO5DBxhXzNLrtUdPHrdHjx8rEWHc1j/+4z+KXhq7THzBM4lOjoU16ct2cscz03OXxoH7QQmmVbjQs/ZzM7hETOIWOAJGtWcV2GRxSFe35YdrQpFaMlCZFrjkzDG2kueAzRcQgO/MOL6MYAVAqHYk3Q9AA7oDqvQh2jun59gX9ev1tL48CxJJEgb2BToDPKuM0P3L5FXxGCzHqpiRHLHfVGlkH1SfeCp1w0lvADJVu2oUVtgpHhPMb7sKGhAjBZWMtPY59MFWTy9j8gQ00V9tGrzFwVxgASTl8xInU72XfylQrJ8c0JOvfWZwETZffISYl51O29nela2VWGn2Qun+OFa3v6IFwPbck26spWS7kpjebFEnSCRWmuBCCxEAIL39gCvTAEoALtYCIGa8tbqqs0hSxDMKJZ0iDX5R9pMx4FT9VVE2SzbAAX3t27voTV0rQQPYQzMAIJ1rSLxNUiLhv2qrZcyylPr393U+OYfcKzGc32OqTU1PtDt3NjWakVaQFy+et5OjI9lppoBwlkXLrsIQe/nuvbvKP/iiNQCtGp4jdoj1I+7Cdt1aXdPf3Ul0o9wGoULLxLgKmta4uZToOc/us88+071AzX739p0KNtg1QAByCQDBr7/5mu6A9uSTJwISjg722vGRfa76/mdm9HyIJdk/XAt7Cbo6I26xF7JVvV5bW1tvi4vLGlG7s7Nte0nCf3WpyvnS4pInpdV54by9ev1arRQe32r9GfYH8R/xAck/SbnP4JX2AmBJwIKIeu9s7bQ//vEPmlJw795dFa14fzp1ue+xUfYYQq4Ug5f1PthdwCDFyZcwKMyIsFYELXNMbtnQqEmp4+t9bP84xxTJAHRTgCQBF0inVhOzSsS9K9zLrV6nAgOsT0BRjKJfr83NL4gBgP0EZAsTk/VjLUKjT5xLRR7gQpofjDkWuHci3bPkvfaxHrfsVr1RAWUSWYaZXAVgtWSWKDE2Q1NomBBWBQjWg8QfAEAtLRpxbjDT+aMLpYrfa7qENZf2tR/ZawitYmfIvW2/vI4RtbTAZmud//xf/l2PReSGUePnK0E4Bz2U/lRHuTGo+VHF5YNZDFEKR10ZYSFQ0QX1PT5GoREj78MFzYVZnY8ePmxLS9AuSNLf62cPHjyQsWG0xNfffKuElISf8Tj4u87IeDs9uWivXr9t2zt7HlMCArW8pF4fdjAic+o5HmcsDpRhKGLuSRctuBwZ12bnC92cii5qvft9mpBVxUGvrMYsganpGSmSsngENUpWM/6vAkf61QhXuG/Qz43N9T5KxQUGkQkAgIhH+v9F9em61wNjyUjF/4+r92qSPDuy/G5kRmpdqUrL7kZjoAgMMLNDYMz4sm/8xKTxYV52jcNdErKBlqVVZqXWIjJov3P8RASQbWXVlZnxF1f4dT9+/HiCu6hOqod8qH0Dg2QaThBDfu4gx0iZaDASb3FNaFjcyUASyEI7N1WfbC21slZlVU2xagPTl9cZKAwHm3vjzoaUPN2XE0eMFhkGetRFogQsJDhXYihqMwkKCSgxOykRvmQOMQiMDYjs3j7zb+oMgA0bwdlNH9ip82OuYsh4Nhwz/jbV0zX3CYIJ4BjT6C6EBk2bqgSUoaj68LRjAMWGQ8NZBbe1gnroDJ8zcJlbgwjWLOAaohlTUzUiXIejcPfOZltcgL5EHZRpftK5GLfQpGhQXKVn9glouL8SzBL02GkYBe4U/Ny4Xtioop06/p81EUNlMbFJtVoDAOKLLGCcd9cnmgau5yjHL/RiZR4KAEhW0G2EzArhvQ2yuQ3KMKCofsiIjVXfeX7O744GxqLY1boypcvznmfJu3mtUw9tenGeV3V5CXoGIICvESCBEiXWXsRkLIg0FC/CQXJGe1zoeNaLqfFu/wlThvGNDoFKA4rmqdkqgCbrkPkRhTbZ+xJOipPpAMftteKsJ+h3YApl0rXvOPSgyXzm3r37bfXWmgINqV5Xn3XGAbYAB5EzYNQNWjFd7auqno0DlwMyKrL8PvslgJNq7+asosxciPFy5TEW2MIhp7IDO6K0+MMOwgBYXJpXJvDHP/my3bl3p338+KH9H//n/9X2946UuY9N49rYWcpvqOkjSOT+qW/LeHhcm+pWnTV061H2idS1a81rLQLAKnhykBMWm/dBRwKwOLo7uzvt/PR0APYApojJcXWtoI26Un5fzuLERHt4/0Fboh990fIV4J9bvFUMggl3eAiN0N1gqOEsAUKAomszCJxVdPaVL7dSTelOetNXeU/VXxqoHNaGO3NlMUfu4/IUsrwWw9S5Tm242ubSGcV2h8DIQF8y92YEcQ5xjrsUx0AUjgoZdmpxBfyra4wZAMkeG1yzncGxlcLy9ExbWoYViH7Qomz3377+Wpo7ZMlZgwG6DABQFjXV2ph7wxPghGJusPZK2bneZa8RKHCWaW2UXoLbnFoQjnNK5RgFWirQq/UByA5ApA4F7Jn+0Fay/gn2yI7xJ6Ax6515pSsHDhgAgER7bwrIB8yRKGlXPg3vTVBAuynO2tzfJSxDHRNllZQQcEZUGi+1X1NmFQDAWR13eBDQVOr7nJdQ/jnzXfxmBhUBn0CiOq/4iUBKbE0xQHI97Y8C9GRrpedgPZeUuwmE54yrbi7sRZWJKrCzVg9UX36fQGl7e0sOM+cVa03sBwBsyjZoS4goFiUTAFIjZ1zA29icsOskEotPAsuKdMLgfItOgkG87CezlCLA52BZ9f8aRzNdTMX3HhDIWwF1yoO0D+TPdPyu09PyUwIARC/EvrJp/trLA3aCS3iUGSwWXRIOClqKcaXzVR0PoFWjL0JrabQFnEQKsyHnmOyzavcNDEUDAP9r9MvATvUPJ5gSmHqiPc1DEdwQOEoQTzEgLUBNeee6W1v0gD/9u7JQNhmJPgJuSq36N2YTsAYBSbjlNi2n8WX1nDjiHbUPlP7N6opV+m/62h872zvew5TtEryK+YeW1451SQiSxsbE4EW0dazbBEB89uyZQKxvv/laz6ksuLRFaNtmHZfYDeqwuWeYPi9ePJfdfvT4sZhH0L9lN2YXFIjK7x8nc2uFfdY0AbcCUbL2YhL028NHj7Rb8KUYafYcTDZrOfTbm7dv24tXL8WAePzsia51fHTQjgm+0TRYWmq3NwxaYFPI/ofNR1B39+49BaFos2E/Acmx3zAfCCpdBkSQ6+43d+gcUxoyzCZgwvanT2JjkY1eXasOBicnSkIwRmLkdlrbPyS+IlM+N/AJD/YPFKQvLS4r8/38xQ9tdh5Gj1t9kxxjHRFoa63i50vUdsH2d8LdMbg2a5Hkhf0Enxf4UUuLS211ZVVrmQB/AiChhN25BwlexoX9wN42Q4Hs+mzriCLvPca4sWbsuy+2pYUlPRvZfjMqFsTWUGlFtdjEhwpjImCi95QTXGrnHi0tMXivdF4E6FbSpcoF+BzPN9A5ELPNbADvYZ+5rIuUz9vSOgFBUpygnz3JvDqmdbl1YkH7XWa5cm9AVc51mCHEKj6HbYMYbwuAOmmc0qTOf/3f/63PQ7JocRx5MFNJFzRwccjtZEMfbKJSsJgwcqnDiMKo+s+DbhRVhuBGNOc5UwcxNtRR/tOXP1btztXlafv6b1/ppX/1q18KycPx5x4IPdEnHuoPf66uqcOn/n9X/Wt57qmZCV0P6l4ykiwiFiC1/9d8TrQIsouuz4zQhhwufqdnsRIGEkeP9wIhYtMxuW5VcyaUjwNZ4kZ1UDsIcYtEQAXa5BlQOXJt1Pys7ifBqpGaLBaKDu0eojYOajFsLBK3XkFh0wwAi/5YgIKFz0YIGhkKSRYVBh3jlYwMNSMcutI+KOE+7j2aYWIuMShyjgFZzi50sBOMmnoex7nay1V2inWyvGp0j8NCzIeqISP7h3MlxFZBhOltMEVM5+Ogam1i2qquceihT0LPp+0J7+9WfnYo0h84FPEYSOZKKtmFvjFOGOkEkEHcklHjsFR2tVR3mQe1HCnKIIG36/O8+ULLw0CzhlgDjFf6Ehtpc+1PHJFkV3l+tXycN/00IADz8/DBXbSv2+WV6Zehz7J2WWPcg++d0LLj6FSHSsCOMFpwc5PtCyAlR5wSjnIIYgDsTA3p8Kbi46z0GsZdbTuLGhaafgSjEsSOggkaPwkROcBXH1jVaTqIYd4TrJsG7SzU6LUkg1B9Yzl840Qpe1ciUKo7loKxWwHmZ9zL2bo4axaTGjpCpaFQ97QD5ENJz6B+xS6bYOxASyXCIvq4XV9lV1D+vTbNNMFjSoNcxmOQiHXpzKqzt3EER/ca3zPjIXdwXZkF3ZyVj3OcPe3x9b2Zd1PyfX3qKGnnyVp88uSJDttXr1+LGiaqL78LtVRCq84ic1BLNb+CN2jrodi677jZTQIPhTT7fqaWTbs9ZpfMzKHQcwWqRXFVwHTi/sFWkwb9xtHvtt/862/aL//5l3I6f//HP7Q//fHPrd8fE+tFpSmDFqeUJEDR9CFqWzlUcoaJkxZAtH2SmE3RymOXmYt8FgedIM+gnIECs4gcvMLU4gwh04RDr0NY5+CCzgD2ddhhsuP9vmiP0M3pO43yP//mObH1ZAlZ7wJ5ah1kPF1m4MBEon3HpwVslX5JZWzk8Jed5nySAK2EuygPoA7QWeZQ+rLGwp6BBcK8WH/HAGgAfcZLtNrqKBBA0HuVMgErXuP4wypxzaFbPQKCSMmYjgNlQwnMcy/mTWrM6njiAETsIkrqqle5SvOOjqX9wL5iPakEsABLrbnJCe0LNADYlzAnVBqg33NwhY27ueqrQwTrgUCJ/aMsfNly/9u6BcNMqM9e1irfZ60SYAIacD5FFFEiahVEAajhI0XtnvEHyMAfIkggGxpwUsxEvStnulkXajWlMh9rT4QmLvZXgQDe+3aESTxEiE9nsFq5ek9BK5UtuyGpYVuV2m8xRaqWW44r7RTJ9EkkF7q1e8THd1Orz6Kt2y7AnhkHgSqGpXVFYotivxVYqyTrSuA/77i+ud4ePXrogKBnlWvOTJ5j+9N2e/v2jejDCtpLSBFNJ+pxeXexwcpxDksnNiH95xVcVktSZbOuqLuv7gF1XsQWs4ZUKlD2GWdboFX5R6YID8WWHahTi28b7Hv7DwFetJkYC2X7i13hMiJ3OjKleqh1w74Y3bdh2xhUNdTBmavARaJhru8FGMcmSs8EuztlH8m6Q8kG+jk1J1VuJx+4AlK1xK2zYxQgie4Vc22WmduSch8CRzL3tGtkb5C44J0YA2sAHA1q0/F5Ts5P5eeivi8g5cZifzBQ3F0FyvqpKPsE//wtRQQEpGen27Nnz9qzzz5TJv6bb75VrTqigqzFj7RAHXeiiSCXdpkczUvLy+3psyd6zp29T/KXnz15qmD33bu37ejQXXIIhLGjfB4bhE0cZeBRAotvxrV55i+//FKAB+UKZld12quXrxVHhIXpQHBKAAAbgLiD3wPggtpvpvOVymtZX/hnvA8xxA/Pn0t8b3yy21ZWb2ncWDKcO/h17JWFuXn5QADx+H8BsHgeSh84j8jik7BjHEznhuHsdXN0fKh2jrz3MokwAWNocThxiW+tMknKau/c1ZkIs4NrwKpApwRmxrsP78zENPKod6RjB8DMwjz15oDEl216jj3k9QOFX/FJiYkCzLniaGwgqol2A4Du0sqystRqCVktzSn14/efPn6qMcNWSAxybFxsVs4enjM2Pu2MzZ6Zwhhq/8DaShaea1M6wB+Cde8rmA2wOthTHT03vye2RbW55YyLXx22YQB6+0P2dxFN5isJ3Zz3OeMpzeGcVUe3as0Z/5c5k5aNmLwuEbdvy7/N4BLgNI2ItpMDEiAsv1qC09Xim59Jm+z0TGvJ4BZJIrP6zVKwblVAAD3rv/1vP+uLOtFHrd7tGtgkVu5333UWJF841yweDmAOQzZVWg5YCGGYYfYAYKChN6GWOiUWQChSZHgQwTg7OWhvXr8QfQYAAPoKg8m1YQFQky7Rxg5U1047ODpr+wfUcri2tTPWE0qFgdRmIXCltcjkdKFS1FuS4cNJu1Xo3a4cNdf2efEwqbw/tUJMDIIefI6NxwEP1W9Ij/OmcqbYQQUTjMO0vraqQJjsF1kS3jctTxI88TeDn4yDAxL8OddZ45hERVv/rqBagS2q1OX8e+HbATCFr5RzS6Hcwfdk9ai22qbv7bp8/h3aMsZB6DdjfHAoFE/tzBD5qkxD0PEcoBijKdUvmqIihAyHv1BywB+C+9T4kTF30IjGAAiwFZMxMaw7AAGMIk7yweG+spii4wr8oKenWwSyCeRsnxxro9P/HSeSSXHd+41QXzYcX2Q5/tGBEb7Nei6KboIDtApgoLBZABEs3GhwiEOFoADD4d7Vzq5wkKYuuSJHGWMDEdN6J8ZZfd57tNEyzY760/ExnC73o2dNuX4Z8Q8DbdRWYfxALsnpuBQHB9zCg9JSKEfCYJxV2yMsZqdhSCdO2Jn3Zf3DsjEjotphjQS6YTUEUGLcYwiVjSnny9lB05td0uDg2ftjkNwYZN9Zq850jOmwZw3xTpTA2GD55/wRslo9oGUgK4Mfh83P6PZOMcbpb+73HH4ZsHMLFwCAUMgFTl1fDcAL5o+1xx7jd6CsBeHVmJY6vnQQ9Px+VtsIBxjJOIYdkoM0CG7AGNktgYiVZZUT72vmGgEM02c99pgAChuME37/3gMpJFMiZeV/2pJ125iUi01Fw2FwYGYGAXuWOjeh9diHasfGuIX+m3HNO5Il4oCGWcW9GU+0WRgzxhFGgimXATMvVPP5k5/9RFnBl69eKBvCYQVTa9DuKircBCpXnjcyFWHPWI2YjM+issPcg/2KkyDmTBcbDvjgIDBrlrpjHDMDrZ4ft2ayAOc0pTiVrcTBxYHkC8djfg7RWVpG7Zk5U4L3dAdhHR7s7bX79+7KcSbLy5i6Rs816fyOAoAqE+C6adfKs1ih3aCUQWLrA2DnBUyV3oPAryr1GPQPN+yqINSgkrNudqgO9P5Qz8Pis53wvJMd8VnP2jBA4H0HmOWxYT/GSUt5D78jNkAFThaOM51UbIdSeGceeKZk3Vh/nLPMDc4wZ6o6LWjs8TUWBoAtjACYCmJKdJ3xYOCjzB5RqKOD4zY1Pt2ePnkqcJTr4VyyV2hRlwyp6mJVo+/zL1+syQCT2EsBmNcFKt70qtbW2gh8DgdR9NvqQc2aOzo+bbv7bvXFvEk4kLUvtkGVbpQdTPbHa8vZ6AFQr37b0NnHVALDuPNzWDAwISkVTLZM7QbJNFVbp/ggLgtBJ6aSBjBy1AaYUksnKQi8mFucUjGI+v127/49qUgDclG37Dp+SpdsxwK4p7wt9h+fQ21mq/Tx2bOn7Wc/+5mo8YgdPn/+XNnZJ08ea/1/8+237dXrlwOmnIAafDXaNYr94CyxNA2qvaaYAQDhRetSZo3313lQta0lmCafqhT/Y1P5WNgC2L6AvymlIvhlfbk8zYJ8KeXLHKUNGsmZsF2YC76PAODoeajnU2s/zjWyfsO2mtKMUcmay9OYkwF4EdE+7S8JWMkGMj8E5vQ1DyA+zB56zTBGsCkFdqgzizPSYV/6DEsJqpk5vKvnlUCDxJwBYeYOPxZmFeMCi4n1xX28j5oC67DULiT8PdMW51ljnCEu2QEAkJZVqZbfgI10+u3i+qJd3fC89iPu3rvbHj99ojlGGBPf5vGjJ3qWVy/MmOH9CQbJlAPYU0JGth07+u7ta61r4gmCT3X1qfaXxBD4pcw5toF5xUbFJtHSmjHgMzACHj586BZr29ul/9Xa8x9emII+zvjTmtQCoyRLWYe3llGSv25bn7ZU3w+GxFlCRxmYZ/iKyxJoO29v3r2V3UNbB6YM7CrWCGcYz8E7UC7AHIoCr6Da3TiU7NSZ1m3vP3yQXcDWxqbxM7VTv75ss9VST3N0eqb5DSCODZbtaP32+PFjzTssO9YKsQQdVyQxVRsuooPqribxaZiOcwLtYfW18av28eM72TrYGvjDs9MWdQSgla6DwK0rd7m4segoNvXp06fq8KHSgJ091f2z5h8+eNgW5hfah/cfNOcAeIwH6zzvGxCMORAzibIytTW+cZvZsrnyfWEbjE+IQct4w2imdCJ+AIxb69S5QwxrhnOUa1N2Eh84+9wxE2AC1H2LE7K/Rn8viRz2pdoBBnSE9VCi1+wl1gVrHTtJTKBzvof/ZzvHHuT7xM8+N2C0GGxMEoDv28cwqyps9yQv1X2vOiVJdJU4HZY3QMY//fJRf/nWslvh1AA782kl2PyJoAg35eDjgiBHUPgIbLio1HNvMbBkWEGFCJKoXyJziYgGdB4bejYlwdHF2XFbmJ9t//6737anT58ISYPCwwZDC2CPugYy0LTE6U636xtqkRE/KMpvn3qXedWWKbMDBRTVyTOQMZCwGVF4GBQQewwAmxxHD3SebASLkQOc90j7JzaKM0WmxZ6pT6YD99RTiG5cNFIpwIoaNmtxQ7W0MzKfTFSCkxxCarl1eqpsBYKJbMBQ75SJUd2u20BwbTlYU6g4mmKuAKHql0GQ1NbthlpoH3QJwDCgOPZ8D9oK88xi57BkbCTqIvEmH06ge4yf2okoG+j2cqltDsLOZ9XHRAFeX/NrARgcLfeGd/sxo1eMI4GKqO7q/zrVZubdp5TnSdClFnKIw/QtykVdWhROTYEZql2TeWEcguwy/wl4XdI4bDHkAM111HFaAVuKUa93Pdin7Ykz72wyMoMRLXLtpuuRJDqGYF13QmuGP0O01s4zugXKTDWveSO17udpzYuuALKhAIiDE9YdxgqjR4so5lX95a/c+i/tBjEcrPXUt42WBlD7KuehaK8y+lXnGMdY9NEJszzUNrOAghiRQUZrJGsfKn8MMGAO12ZN8fsqM9F6S/bcgJDpTQYjQtvSNSqDzlirZEBdJTz2cdYDBphu//ddOJjTUXE0ZTq8IgcOU4J+r5sqgWC/VJ/jODjsm3Qf4ApcW8ATGTxq8s6tqaA1VFnVMBjizI8CAAH6Mt4OwFKu4fcYBaZG5ydBQr4X1Nh7zetERv/aHSqYB4IGAuaP6pCCqE+njVPeQKauWvYNyluaKZEErnnHAAAgAElEQVTYKQlOaf+7Roz1pMyQAhln911nZ2EdOaSAo9fXqunTOI0g5rFNjLU6oIBko5Uxh8DclT5j/RaExEz5Txse1YxLzMYtKLWGq46Y7zHOZCpkK2EpoIvRs6PFuYS95pDLuGqfV5s318i52wx/tM4q4EWIk8wl9lqACvWtiGRKU8DBkm2q16nbyp1LdGpzY0NZVjJWPD+Or/fonMZqNJOQdaW1WFl9ze2AKWCn31T+SWXO+bmV2K+1T8XukCAQjDyCiWrjV45eWnCyF2FL8HmePXvcwLbbNGJfh+CVGQD+nkEMAY5q4+mexHY0EFB1eQ4RJetCAMDcrFhyvrbHKzaILC91p4A+AKwBICamp9RqFdoiAApBNoAurbmYY6v/0w4YdpwDGc4QCe9d37T7dx5KOIq1iCPLvJld4fIcO0ruPR57JnZW1aiH3SAm1Qi7CFtAdgW/R0y4G7eCxWHmmqxX2GAAAMfKSjnwEp2z6s091z4fceDVh3qkVWICTK6vrK9az660zz77TCAXZ8r//J//b4HmI+yjKi1TrXS/6O8dayfIxtQccq6wp/Gz1PqtqPnsAbK5vAfiyT/60Y8UsPz1r39VNhQ6rc6N0huJXxhmUgJK7zXPM+v9n378pTKxOzuf2l/+8pf2aWdb5zZ+Ib8jUV+E4EoPSWVv0p1xgon7kBSwLbAoZJJSofmz9gyOOsCItpDA5FqfOTcEvKo1s/UlANPZV/zhPDXbwaU2rHO+NO9VNigAr2y23rlrBt0oI8bryxn5dF1wOY3nIuOujKTsl30Q2eHK/vNZMYOwAWUHUjLJWk/7UtYV42jghHegXVoxT9B7SDs26Xz4mtmDOVN9/lq0luus3roltX3+LT+irgMwYsFg69/oM8Wa4/dYq6obL2YEQUlXDFB3ALi6QLfF+lwKAGFboW/Tv26Xvau2tLIk4A/bzs8BADhjOQsQZwPAo47+4/sPssdk2smQ874CSCXoSaeY7XofdK7cfpbxBNTm7BZ7r+rGwy78tP3JLF/acVdnCoJRzgoSgMybhAaveyoHYP1El8A+Xkfxg5JYMFsvL9ru/q6YDQgTkvzDtyO4VeeadEWBuUQNN+uiAEnWNWLU3GtjfUOfIbinQwhJzLTQJmPPe3OuA1BgR1ljTra5GxR+K+AD2gfMF7HFzva2zkPiA84C9hf2CtCD8iQAaOwMACtlToDtsCBm5aPOuWQATR11acAvuG7zc7TmW2+rayvt+uakHR3vq4uI+sqj5k+ZT3dSQbxiBtiN0iLyGhCbjA4z3Yl2/949+TIGwpvYrgB7AB+03mWfhKGc0nTmUQkYte0rgfWpaZU5soZgPMIsYlyw2WIMdCfd4pja914TyOquSS6H5B4S/4bBgk+S9uYFfqmcp1rlZn+zH3S2VzcC+RzSF6ryW3zgEb0OlV0VAzXlqdZxsdgm57X3ZlMJAHEf/oWCfloMF5NNYD/luuraszDi1zu5Ze0Y4gzrB5DspvMUbC3mmLnk3VU28dlP7vRXQM/KABrldOAvg0wGacRAajFV3TEHLhtEyo4zs+3uXXpbopBIT0QGDKOBIqdbngl5PkOswPUmbPLOzVW7e3uz/e53v21Lywvt5csXAgHefXivTXBNZooF0h9v3amZNjk93y6ueu2seqNPI84wPdWWFlz3Tfs0FuPxISglKpLUrUGD9EuzAYYt8kxRwTkxjXskCIraOq3HRJ2xyKECDEUY/ttOvvKA7ivfxTmY0WRJFZgWKjOuUU/gbTQI+r/RPy24ObKf0zIidlQcLJAVH2YiaRnlg3JAUVPGCGrIjAwuP0tZRgIQnk5ojwyX64XjCOPcgeY5SALxh1HQ0WbBMDiwMyouh7syWRYEmmlj3aK5VuuvOFt9qO3KxhSNZW7WNMiDQxvOcWcWMDw8jw9aU6h00PFfOTIoyzKmd+/eaWur9Ew3HZW1BAuAsRBSVkwOZ6kqUOQadajqkKvWcFp/CO10zRIQqKUWTPuaV9Y918CxAQAgeFetlep8nOmNw+FeqScyaDg3EnMRlY7MFirip3J+4iixRzjMsA0nJ4duKVaZe917nBZON0JEP37Ysmp+CTIC0oQCrQxbtXsBRAptUqJsFSgHyLBh8JgwXnLeJfJX7fVG1r5UpxWdDuthFZBSuydHy1k03a9qKx1wOYuvEoBSTpXhL90BOcJVS+yWQbzXsFexxGAG93CZikEhrxU5z1J09zya/jgUHZOz8w/ZIOZLAVYFkwBLyZby/RjzULjo364MbdfIct6XgyWOYUSqzI7hjgEGTSEdpa8OM07D4D8gQPYc6ygASZzXAAABVoaBv+ckDp1BOmei5DgjEnR0JMYSIoA6cKB/VTs2TqcAfQmoGYOMawJWO/2iXmmuAcpw5kUlpPypKLKse4EDdWCmTpt3Uyu5ovZr3jkXKgtL/Z8RdVMq5ZyRGUMtuTQNFPhKt6BbjoOsgj7HvhKwe32jdoE8K1lk1rOCsaox1tqpLidQLVlTOFXWb8BBtwo2axrADt2WtFHis9hLshBhojBPLktqg17XrHf9vAIHHCC63Eg0FNCN4L3Q+cxbnHeBZRWkSrk5mdoS7SOwZuW4zIVyoSiTdwQAXPYAS+0EOhDx1g3DRtcTe6AEOnt9rRWuKwDjzN0XFOAoADEt3kKIdk5gI4iFofPK9fdirKlTiAEEHFAAgDg/3DfZbYM2c3XOmhouNWYCLjJW/GxyStk+QIBci4D1SN0IegKQtHYrW8l4InJ1/+6DtjjvYPnF8+eaX+yu1k6JSOUM8j4DODF7ENvOmakMrzwEU7hZcyofI+tJC1JYXsV6ZJ8wDtEIOiqqLmM8ZHmYJjKqqE8mDYBAQWEBAfazXGLj9XrTNm/fVikP9vn7779XSWJUrfldqbZHB6UEYmUzxoYMKE1KBRiphcbespCou1Zm8OJCIMMvfvELlcCQPfzr376So8i6ZS9RskDwlbNfgHedsQb3aIVr5gPrafXWinwx9iN1/wA41o8YtrtibrFJYUV57ZvFKABapZoIrjl7KPty3SsQCuCdJAa15gQAAMg+1/7eR7WtTrbQgL3FugDsDVg7iSJqbulG5GwUQFQOtum+9p9gp5kBYDCdcUn3IieCTNePjxjgmesR/A/Hoej/6rpQ4AHPVwmLZPjF2qhOM6zNzHvOJfusRfGt0j4BbgAQZN4pfapzf/QcMpAJa3NCwb/Gu/aGutpIoI1xJ4FnIUCuq8CwtDTMitpV6Ys6IqjbBDXLLtk5Oz22oLXaWzLnN2rjTAkAiR1YJ/ce3NPZ8fK1M/2sOUSp8bcojX318pUo25wJUOr5PuuRcwXwkjWGbWaNhfLMv/E7JT63vKSfMU4AtADkvAcAAK3sWPPYO8BGrh8xbHWZEDMAX8GAAs9gRXqXZ2Lrw+Y4Oj5q7z++U1b//sO70nQiMAX4QgPA/np17YLm3e9r3CRQR1KzOk8R9JL9huG19dFBvsFGlwVwDmBjDo+OxKLCP45+kfZFr6eg/sH9+zrDeEeA/bA15F8VVRw/iHcGzDlRMtT16YDr/E2gzj1Z446LsP3oULEeZtriwnJbWllo45O91p3otIO9A/mrtAF0UgRNCTLVlJE4mYyei687JcYKNpwzmD0pezoz0z5tfWpbH7YEAAAi8P68K+/Cutb7PXggphVrk3UqPTq62VA2fXmpOIoSC74+bW1rzKYnpwW07O2gPzDWnjx6Il0vfF18bABpkhP2SezXBqBl3zJX/GG/pj1wfKXYMu2rYnKGLWph3dKUKhZbfE2eD9uXeNs+BftpXLaUJCprOXpqjBvzqfI3ygEQJVQHGOuhOPHrBBPjJp2SGXRKDt2Gs4Bz22wLU3Z+8s9P++qLWdkoi8U6c8hXamSjrG6xONMIuDDICQMFvZ7sv6lRIEb91h0DyaF+t9/2dj8pG5R6XfryUkM5dtNrtzfX27/8y2/a8vJi293d1sLm2n/75uv2+u27dsEmpA3H/FKbmJ6T43PVM43pRq3RbiRMhEFjY5I9pW7dNWIE1AyKHXM5U8qg08O7aiIqo6auThV0kFVJoCelXKkG24Hw9QIGmKKvkjzV19lBBEFS9nqOWhPTUUMVV6YRKg41Mmr/0ddhiYGlrzWTJ3pwKWTyedeTdlq/1MuT5bdSdzlp084ksEBy2LCg+dKhB3CigNG1maMiKwmmHDAiIkfQbyZBssi8A5sN5oe+PwH1hky228ZE54D3Bwhx/YkDcJxDPkuGXY6m1MdRxvWzKNunbLAdJZA4URFxZFRX1ml3bqN6uqR7Ycz4vfQXxYgCuiST6BZvPjQrnLVYmZw71xHJKKkWDeMzV3XgdFFwUKkxGghzuUSGz3p+vBFDJ+P/k3W8ow4Yrn10PReK/juaUyi56Bwwl3IerhEegbYGiON+powLwRAaGIxX1mGAI/Ya7wnbgfkUxWti0g55lemYAWChp2SL83w8qxDBK4IrO3Wpq03w6iCxnKvKrBhpjg4E+w6wwqULWSdCMsm4VVCsGssSWUo9pQLYol3EqWH+MbwWqXIUE5DLYJNpuAmacQojNBbb5XUPs4iyFNqd2BFMgMJhH/Br9L5G0k3BBgAQ4DbhrFAcJym5VkZRwVQxcJw1H1FnLwBAGd7KpDuoTy3dMDDK3CQoFOBXEVwcyqwr3jE/y8HE3zgt/C4OTn7O4Yi6O9lj7Jjp0xgsAyfMNUi9rlllMjwLBzHz6bHx3iG4NOOIujkyEnaMAiZlL8E8gLaNI57ODnHCVfYjwUNBH7IHCuagJ6tVrMeK+0HV4z2UMauDTsyQKTvuKK1zFYIXRNhYaV//7WuxZcieknGh3o8gjf2aMUlbTO5hdhvtNqHvmWrHsG+sr6l1qwME1wC/JwAbnxBFGocXBxTHVkKnlIVU7bfqmiurhgjf2uqqnLO8F4BcxkzOWq0N7ami72LHk1XIWhOtt8C/KMszh6L997CNrV2Uoj020XvENpUgl2A39t/Oou05YCnOBRkGHGPsCRsZlkvOLX5PLBEAgYlxgZTO+puhoMypGEQ9rTHG1SC/1bpDlRTY3IXdY7BY9GMEusbH29EpgLTrsHF41atbhyvihdcCABSg17mo8iaAy+6EBLOgcsJ+wQ/57rvvLM748KGeib3hdli2KbYx3WptZ3FZnnkAAEDJV3mIAQCd0xJgmi7tI7eHJVulGv25hfZha6vt7gEah+Hk8WWuYldkywoAYH54VwdhDk6wv1mnEiycm9MYEhTFZvtMCIOtdEzwz2h9Kax2mG1yltpt2QBsuBfCy1wjyu88LUET1Gd+F1HOgyNK9MqBXlnRWidISiANUCNqbNetS9lftrco4DvJk+y8ztZB6VfH7TMBD8/P28dt+w/xifLuWvPFCOIeAaqxr9i3iGkqo3vqFrfckusQHAjIpOb89HTAxFACq7LuYtcNOtsY4CeTy9/sDSUkKsGSfRJbwD1gSQT8i81Shrn8rfgKdvAdfHN/0/QNZufciY+V+eU+Bmt9BoipgHgcnwPMr/WVcyDJB9aqynZGRBsJONwFwDYpCZGcKQHmuCZBGAClsqRT1HfPC3ChC4j2qkAqs0yw725jbF+W9bG7t2vWnsoZAKFau6xuKItLCwaGAXeh/JPtd+/OdvvunfboySMlTCgVef78hcCCz7/4XGuMevPnP/yg96bVnWOLJkBMMcc4mVsEvs1kefz4kcaajgOwk3hmfEWLxY23Rw8ftrVVd+TC7yd5iXo+c0ctvdoFFvuDZ5YeVyVBWR+AoIsL7knPntj6+FFzTDs5xCtfv33dFpfn289+/hON3bu3b1VOoZ7xEy7/PCJJRCIDIVl8Y5hr43QJcKcC7B9sspXlW/K9X7ygXMZJqLDh+DzfExtJdjVdXewfMIYWVIUxeqke8YA8BLi7+9aFUSnV+Fi7jag15RLQ3Hs9+84TXWX9eX8x7SpxSXLs+PhU2XPQxvFOt80vzraFZQCDnpKu56fnagMoAP7CmjV8Xv4uoFkzo3dlFXH0O3re/Z1dvbv2Ru9GpR4IQcLu4hyPL865wxr40ZdfKvD9uLXlREino2QH6x+Q9vjsVHYCAICfk3BUInusK52r7S1EJsfbvbv3FDOqm9fWJ60tNClUvkrW/wwNCXTR/MVYY5N5H55jUBZfdox7OOltBozOyREQUfpx0jEz4yWlO/hiAsgrSQx4ht1GODmi7aLwX5wZVSlfwDGIS0koodIZc2mbk7NIXViKKaTz7Pxc4JEBTjOZOz//ly/6yjKUgIpEVrqmJGgRVEu1GC/X0lAPhHNw0fZ39/U7q+trpkVenrfzsxNl/zvtus3NUINuUTw2JiISydQI+T4/a5999rT923/517a5saa2URgKXpoWQdTNfPvD87Z/eNLGJqbaBXVvk2QkAAKu2+4n2qTQymmxzc/6kJtRyw7AgGvVTrN4e9SL4aqXMBbvE+qGaRfUbVkcSmqjPdC1KWUUHRyZCu8DfIjix1ETlazLoBrhQg0//aXjsDsrRhAJrQOUyQtYAQRBEw5gMTCcmTaq7LoPsmRTohOFksqkg6ryTKIuwypodi5z0MRpMGLvdogObPpCNQk605NYNanVVxY7nUBglAXC/JMJ94ExrQyJMnK1hng2t77yZoqSMtdQjY1aMqb/aDLJDgiU4aUGT6rEN6oXRjxPIlDn7h6B08bGkFLtOOUKVt1OkMF9YyxlIKrdkanZDgAxtO6HZKfJNbIzFTA6iAxAYCfFtFI+z/2S/XcHDG90xsoZgWs5oGRVuBcGj2ezs3TdUKAFFLKiNAaDmnZqkatVieoyHS/CgKEtWwTY7JQgermiZwY8QoQtDnnCatYWNKoEmHYArHwvB/jatK+wQEydNtrtLJmzRXIsq4wgBkcZ8fEE4q1arwXhNltFjgD7LO3WOp5X3l8q+yMCXapTLIYRQIaUVYWopfWZQZgEHLyX10lq5od1vd7HVoyX8Vc9uKnkAbFyyNsBT5Z/TCCFasJL7ZU1rLWTsonK8CgDidBPjWX67Q4N7zCj5Sy6g2ePZSjJQzFN9qGCmjp4XOc7pHQ72zo06qMOIN+Pc07gk8A8GTGocB1sQhgDiOmcWk8CO6nDvainKkMqFhjZlwQxAtjq8FNNqETqoPiZoguVeAAkgewT1EGl4xzBMa8gJ8451D8OQJUATNt2MO5mCjgbEJG+7GnWFHZOmaqiEGLDQPCvzi/bi+cvRJvEHlHmheIv1+XAY4ycgXE2kT1qZx/F5Ev1vmbdUaK2ubkuBgCZCNGmb3oNYSLuRTYH0TrK03CULq7cPossmYWKXNMa8b4cvrHDPrgdGNhpLwGwYgwBQsiJICM5ohIueqTEy0IRdgaKkg7Ot86Yy9SYR8ZJQAv7Q/RDO/9x+LMHZEcEhpKB6YmC77MbJeEDrVPqU9W66cQOSdag2VbDa0ZlOmecHGxRnR3EpPUe74CDJrtQNFoFR9e2jQGcXOKAfoWjR1pskekz1XhKdlI0yz6q8y77w5bjxMJG5H7QSu2wnVZ2vTLGypq4XRujb2DR5YwEBbJ1ZbP0vQK9FKx1XDIzANapCW5jAgB2dvfKxgDW2G/gK8kErUHo2DXnw0AwtO1h1sb2wkrxmbfYO7WTq2BWc1A6AnFSBazV5wTCq4+8M2RkIqVHJCFBszEdHHuNGChNEGqQLBnm7F2eh6wRn7OKtJ+VawS8Yh3bvzAAwxdBEGuM60FfpttU1ovWU7EtGScCEOy3SwB8TnFeAAAkkSKWEIE7IqHFGMDuhG3EPfmsKf4eExYU1wT4AoxgjgjkYOYpwNOeNxgZOxphP51bCq6o/7ZyeeZXbZbFMPQ4joK+ri+n1CBliQGazRqLaCXjqX2r1mvRk7FIKGBTdEJyBnu8fT4FZBVbMj1I6/yMBkDO8VGwQeexdHsQAUS3AiBnSl0AzDYEtKXsxvoZ3CsAsJN8LqEg0yyAoHGecsa5/BNfTckaElBjLgNlD5P95x0JAmG6kNh5/vKFkh0wkWmZybiJDbT9SeDo+tq6gkHsAO3BaQUttiyB1Pm5AmTEBFlzJKcE9kknwz4foPb9u/cUI0CLZx9jc0wPNzgNHTqgFQAAybhkarkG48K6Yd7IdAMM48vDbGINHJ8et5XV5fbs86ft9PRY7Qjx7QEWbi2viEkmO0E5Rd8gqZIvHTpuQfe+kRggvtvy0rI6uaDlQ7eptKjDppOQ5TnJigPW4ovFP0/AyfMq6z01qVaB+JsAAO/ff5BN5SxlHwsgKZBJGlwlUsf+BKjjusRiAo57TgjS9UeamM3g/cIymgpnimV05p5dShtotDUy5R6Y0NOzE3VKuXP3Tvvsi891Xu1sfVLJH2ASHdyODo7EOJC4XrFhtT+649IsePDwkQCgb7/7TvuNYFy+OXo51eo4DDB+D9uncq3JaXUugFmB6HXAHGJHEqOsDVhuKl0nNjx3u8Hs5+x3xkIiyKW3YdFbl7wFAFBir85Jfk6G3i2eJ2Tf7JMYEGQdYh+c5IVp40TUQFetEl90z3O8MGxZyv4zuAZ7z2XQ8eXZ22jpcA5gL5nPAIHetxbp7fwv/+XLvjIrRSdS3eDKkkSWeMCg+BjiHP5GEt0ijgnj87rZLGIuDOi5gn8YAGPtui3MTreN9VUrTc7Mqv5ia+tTCafRvupu+/yzp+3+vTtteWlBBgfnioHDkfz/fv+H9t3zl+3w+LSdXly1sS6Uok7b3T9sR4dktPuDPu0oAq8socjcbYf7R6J8kP0Xrb3oPKGE46zxjgyWBLNEsetJYRPxBx3kCgJ4HiO9KrEbBB8+GDBu/MGhhapO/Q+JtdQdWm3aLX3kgKvtBzGOAQD16KVGUUiuHWe1SanMkNFgDn9niGKYePa5BfqGmr7JgWIWYwUaMiy0YTLowGLGiLEodWBV1i8UIS9K0+dBJwdsANG/MZLTWrDoM3At9Q5XANOV40wQglHlUOCwAPnTRqm+9zyDMtZVbxxHSBQZnI+i7mNQcMyoy6JFIKDQ4cG+a2PUTi/CbmaBZGFz7qWn+8ApGtClXe7hVhlnVixFXbMEPfgZhie0Rj4fJwUHwKUNpg4KbSugSGUfRQl0kN/TwYbDE4ee8WHtMC6gjIyNKULU/haTxFPn4ABxyo5RdhDRwwOjduxFnKM4K4AWsF3cD9X6AM6sV3lKtTexY2JatJ0VHxC8M5/DmbOzZEqqHbKUt9hhHw2G+RkBsqh/1eJmmNlgAVrEKP2ZfbFqQThQebbzwtZMgC4jWwr5zGWcy8yDM2o4LpXhLFG0zJUO8uozzl6P0GUCH4Mc0DFdFgBrIs4U9C8MJUEwWQ7eTZV65RAOMv6ld+CWd1AeEb4MwIHz4zKaZP88vgS3OPXRDLFTKgVrtfFydtvJ/78HAOL0jWaPsrb5O0CGqZsOzvieMg1QVyfd5QQwgHtQp4fx590VBFerM/Yk91JbRxgFaoE6pcAl+9bngVk2ATPVirOcVgKmqFhjzyQ8BJW3qPHpVa1aOFFVbePybgaNqPsfthz1WWOldGmJSA/ACBnPvzA7LweZ5xBlsgFauxd8shc5yA3+nToDDkvguiekn7FDu4XsP3aW+/D/rAVaRLGv+QzOJdeihCdaFZdoFkjFGdZTns31eQmqBUQOunV4DWbNstaSmb84N6XaQoMp83DwqSBfJRlQNa0JgC4NpjDjFT0Y1YUyXpVxGF3/2qfQG4spwBmgNl4zM1o/sPQY36kZZ+sBOFino/ub6/HMBCjYfN6Vz0Sk0T6DA1icMWwsADrdKpgD2VnWIIBTtXb1nBpcD1NElFcJ2vbktCp7dUXQeTNo/ca4xKYheMWaYNzNyPDZjK0TsEgmed4iZxKg1XOOaX7JBLNO6ZjDWIQ3xrVpm+Vz32edess3ambP27sPH9THnbUm4LX0ZRSc1LqXJYS9p/3qM3Z0P4/SReV8IsZa2eMAOtLowT5XoCkbXGCPkxJ+4gR5vEN6s+OcRkRPRVL6fbezM7gw7CUvn6UECXNvxol1qUyaglUA1Yyfr6UOBdVLPnsaR5jfN0PA/a7xq9S8suyoLN4IoxK7xdww3mEBkaQgAFNAjO4NJQzKlFES5oAZ4CVsKc+FS8gMktqnwqYBhLj98aQAgPfv3+lzvCPPmOvLhg6AZwf3BFu2z/YBGA/WFwAH6w47yZnD8/FZ3lvlo9Umm4x+Agmt90Fb2yonLCHoAGSy/Syo0gsIeJYSAH4u4bcCVVO+a3Fs4/j/eG4LXK9zQ2yNaumaNcBzc7/8m3fO/rJAaMpTffboXKP15FhrZPwXAEkmXdbCGUonKHY0viN/s5+xTdD5P//iMyV2/vSnP4mRuHH7dltYXCxgwf4qdpyuXqz1lBwLiKsyGPY16v3oZnBPAEySMmgXEMSpXODsVMJ03BNb/frVK4PWk13pvjAVgJOsAZe/zOnsBGhQQqs6tsA8ko1EaJrPnLsclLHG1gIA0EaPMYHxybri+TkvOXNZG+rAcWOGBazPDsMpJqWTj8QZEq0jVjgmweS1KSCrQxneop6NUimurzKbCirTdhSRRIJw/GhR/E9OtE7otMD6phXrrdVVgWrzlGH3mwPRq0u1BuSc/u777wUasL4pT14EVIeVI3a14wP5Gs3MAVgauH1vXr1u+3v7g/Z4iIAzp73+tQAA5p7SD1oBE2x/fPdeNs36a0fyPxDwhiGOQYNVoDKEi/N2a3VNjAaCWUSEeS/Vxs/OKNEIAMDzEzcAKLCu+Lp75446xVye44MT1Dv5Q2KYs01J6Yqj0sKX0hsSo9TMJ3EWXysdiJTlh12JnenDqHb7TiVsS2BTe5aS2CQ47VgPWn4z5wAVTsaNKz4gLgnozpwyEFrzZU8lalpgI6VcgAAGR22bzUa40pqUKLAYBBcDMWDOXpLr8pcAAEKLxUATeNG7XgI8oEjlSBHYmbrujDMPoBYUx+5ByEtB855D9ehXTQcAACAASURBVH0CSjLKizft4uyoba7dar/59a9E+e92CdjG2h/+8Mf2w4vnEgUBFVyco/7lXvvFz3/alpcW24d3b5UtZNMiBvjqzdu2s3fQjqAJHp20/YOjdnJ21c6vUeR2vQNo2/wsPYVRX+60k6PTdnzorDd0dfVSh4qpQBmUcsF9H4suy04WvebAipMCDUpVkaAjh6WzqQ6y+VIv7emptrCIcAZIIoIwFj9LzR6T60PChgADAnWRRcZm0sEsR7cMrv628J+oOdVmTbVvqWe+uhIFRNS1anEjJL5QbyP3bSC4JCRzyYKPyi5ge3CCSyQlAEAcVDJqKqMohWkWFAsRdFb0SqmLu7+0BEZoa3VyUhkd03QRayEwYPNwHdXrSDG5a9GloocrE1gHIuOwtLwkWpcDwat2eeW2Ixx2DlZNOQ2bwZsTw+n2TslO5CDH2GJkAUMwUIwr2UJoOVZrNhputN5z7cC/q00ZIZxQdzAeJ6eIBbrkI0ghcwGtUjW26gNsGpQBA7cIS8AboS0CkIAuThJ1lIkSonpxKeQWA8n7kvWU1gCUxPkFHR4cagqmcexL5VzrS8GUg/k4VPxb81Y1/GR3HeBB9fUYhVaZ4DPOQDLOCgSnnT0jo2KbFkVrHDqDauoNm2y29gTaIMkCuqdywLiBE1vBnUpgyjGNvXG2ath9Q07p5TCYUkZPVCrvddUxVo1qssCstwTKyviUYIod3CsZcTNCUJWnRMRZnSiQx/G7rnIA6ssTHNk+DOu6+F0OJuY89H7u4/nwdbEJjLvGWmUxtq25ptDtymJnH+bzAQIUmIwEA5rb6uUtRxhAqeoXGRMCDGriVBIw0jaRQJogiM+EssueRLjLa9lsDII+nk8BKJ0wZmZlg8junZw5wI7KMwej9pJETZ015JqsylEAYOBwqq+9Hc28u9YdTBnW7pT71fOMgE9L84umPF6RceQsMlMrYJDr3lzDHyBOwVN3Qg4iDgfjzh4GfMYpYa/fu3vXKtPv3g0U9Q28ujMJLeoWKMNRF4Iw4s7VAQEnh8CXrNVAOLIAlthB9gb3Db0TW5POCXw/WigK/KoeGsYbwaRK2SQMSAasWjtWwOKWcugcuGwmZwVjl8zmaFCQHuZpe6RgheC9NAA09rWXmWPVx1aAhd1SqyuYVQhh7eIwTpb2gUHv5ZUVXQumksby6Miiume0eJ1p4+VneL07S4tNGJRwNfo4045xVs8P04O9bVVut0VU8CYb62xpRJAow4tt5h1w9giSJG6oDi3OKoelAA2eVlNhG2lPKss6BACing5LBjHLQzQ4AEjKbo+ytbxniuVWGd7sgex/7CHJk9XVW4OstIDLtEatdpAD4eHq+iKwt0oFE1QKQK/g1CVhsPxKA6XKF1Pyw2fYR0kWcA6a4cC7uLd0AuDY5jBXIlTLXDvJMQIADOyDvyednTrfNBb4jpXEyBiY1WDg2r6LAS7eRWfewmJbX1sTUEfrUWjfFrA0e5J1wbv7fBhS6Fl/zEHo+DDnsBm2Y247ScDIewdkHp0fJ3fM5OT7BJXWsPEZxvd4PvY66ygi0uyhgIzYu3TX4dwWyFr6KW5jZvBGgDHPLo2BtAND5NEjgz8A2Bz/W4krJXdIDvj9bU8dbJi04mvHTx36AnW+YE9VUuNMec5qnR9V1iY/UcKAmWcz0nwmV4vEhh5Dp21srrf19VWxARhb2bQbC24KkCZcRPwbwdX1NbXMPj4+bF999Rf52XSw4by0SLg1OtD2wq9nbCkVUPeuKoPlGfBRyf6jP0YMAAhJK0DGGCYXgpR0dcFeUOoEGPDyxUv9HBuuUi2Vpljkm3ty9sNW4DlgEXEfMd7qfGTeAZPUGlCdHcba9NyMBA/5gy38uPVBrCTAK2yTWibCwMXvpdyp2rNJ1UsttwuQP3e5CMEq95MfV+A9NguNBO6PWCGJDJUO44dNT7WNzdsKfh8+ftTOT0/lN/L+O58ovz5zd54aZ8oesImI4zHXAHPM0wPKp/o37fd/+IPYMQFylhYRtV0QNR9dBvzf6E/cvXuv3bt3T8ng9+/ei5HFe3PI09qZ8Ts4Pmjnl3TRmhNI0umOS+vtYG9XzG3pgFAK3e22pcVl6bswLujFAUTA5mTsCNZ5zoDJTgxMav6ka7K8JDCIefv666/lF63eWpVfOzuNThKAu9lNdDwhwRZfgbOCPcJ7yTeofcoY4GOkm1jAcpWYFquNcg/Eyt1GcFyMaBc8GmzIV1UtDUTQseOwKGGm4LMBUHNepnNcADftzREB0JTtoOWAYCX7gDNVQLfsqUvD3UrWjHpsMe/PXoLNiJZT54ufP+xL5RG6turRJrSI+TeHa3r0glIIkSualGkPICg9Iyk92uDNKtO/uICqNNTmy3Z6tK92Z//6L79uDx88UAbqw4et9ubtO6E6n/Z2RPMDOOD3fvGzn7ZnT5+0Vy+fS+ETxJaXoC1fF6GgT7vt22+/a2/evm/HZ1dt9+iyXd64PRqHBBRBFmgPMYobDFe3XV1aCTbCYaJ493C+ncWw8MKkDnKcE/7mZwr2Kthn1aVGzAvfgW/QdJwKRAxZ4FLA77lOljGN48xCUwCKCjYGFgdcfbddJ40BI6PPggEpTQAKlQekGyQHYxI1U4wlmRGey32Cmb9h/+ggxqnJdDDkOhQWujLHVatmg47j6SCdz1JrzuKXen8J9fG3s/xWp8Sws+l4f7JpWai8E0g+yC+HeZwJdR+4vJBzrKxrIfp5bja5FZah887L+RP1pcPGPJFR4j2pxwMZJpMXx1bMicrGh+rNe7I2JKQ0PaN6I6j1vC/jPTXtNiuuJ/c2TT08TgZBACgx6Db/Bkml9kxCe8q0OmCM+iz34l3dB9sOA/eyI+JaV4yi2BPKUDgDPmhjWdRABXWVkVeXgaNjGYA4rdRL4eTx0FGRlSIyVVhVAhDH0Ae2NQsMiBjEcyDmg0514RwFBCqlyaDnL+aAHRrX4fMFAKC2fcXA4PuDLHbRC9UjetCCsSiStR9cHmPKKV/JJuT6Mp7FZEnAosCnMoXMtZy1ahfH55hHOxp9ofOmtZoVoNr3a+9FEGTmAqMu8aOadz2D6Pp925zFBdc+k/kYoV6RNQ8QJNpgCR5GI0TOeUpPqnWlM2fDkgLPzWiQC7vHGRv6zMcZi80JeyHOVwAC7s/PcA7t1Lv2VmMKyFD0bfXJbR2tI+aUtaOscpWHiHauloymBpslRGB3KYcgLBCt41JC59CZqz7e/PzFy5eqM1RG2LkyXZP5SG/tZBI5uNWCcNat2Ay43QgcxAHi397P1YZKAOC10HFYQPpZZ8wOjHplOzOL46gDvMQ643jJmVxa0rxJ3Zrfo1OCsohOo1O+xUFJSz+cxdCnHVBbgyV7GvskWzwJLd02leejRRPZBxwi1l0ougQ9GcPQZwEc+azRe4MaERZKOZEBANdVRu0f0Mb95cd1zulnAGsSWnKWEtsmCr/2trML2VsBlLReSoDS60zCNiW4OSxDSaCZ58NmsyfcbpduELAR3MmFYGh9fc3tuAq8Ugbn7FxZK9f4GzBUTTdAQ3XWCRtJ10exfnpaDDDOVCkk0x5rb1+ZIpxM1iqOK8rZylITPJx47nkftbcUZOIvnok5UqYFodbFxfbFF1+0n/38p1obf/nzn9offv+HQUcaAXpp+Um71CrXibN6cHgkBg17BBZAwL8EZwFzBWYBxqMODcA8kkFmbSHaBb2V79MKLecTSQvWWOx3bDH/jgBpxNucEe0PwHb2hkDxsinRZOEbvL9BDrOOokwe1lXOMgWCYnoOuwoliFTms2r8I6Qnpk6VVmDfR5MfAo1JKBA4l3gX1+d6OPW28di9oR5I9j9zs7G+rufe/bRTGTMH2W79RimM948DT5clZL0b/LXvKhaB2ie6e0z83rAd2JseX+8X20PbWNmpEns2S8EMBJXJVqlf7DTzY80CulakPa/BXFq1eW5SCmmWXVX+CUBUEqaYeGFqIt4ZvzSMTgGqxS4jGAw4Fy0dgkTsUM6RlKE423wxYCbl/M7ZgR2S7S6AOEyAnEsGu90xZFJsQFqOrsgHhkVEAEOGHWCR5ztHb0QK7Yja0TLUJSn4tIAwJLLUw/2CoMqZ9dubt5XxZRyp1ydoYV5Tf41tx96wPngeJzII2g1e0eFAAA9Cp1PEF3Oyk6L+X10r2Ie1jC3CtjgBZl+Vc4YYQTov9K1fdMs+aYxVybBA9AKgaFdK2ef65roCW/Yxew+fU/etMjTU/NX1QHpo1wIRYALPzs8qS+1a7QuxPmNv+D2Cb5JsJMaYc8qdjk+OqjPKWFvb2Gi//d3vdG6JrTo+1l6+eKHnAIhgfhH1FItgaUljvfVxq50dn1Yng8u2trEuMAVg889ffaX3drzndqJ5X4TWVT5X+lIE7MSJ+NYwBJgTtR4V2OUuLnv7u0qYwSybmZ1SogD9CErwEGu8s3lHYBTvZqFOzvdxvbcEjBsaXJQzWfQbDQD27xQgsvaOu3lhB2A3wCBHDwKjTKtGbDFisSRAZ2fn9WwAAK9fv5E/wJixJrm2av8Bl2Ej1N5J0B8Q1NpLto+OMSZVcsH6IdGNWLl1hIbaH7JJ1RHCoJ+ZtbyHYlCxyClJgykF5d9Ao+2w/xbDVWw92zkln2us0WFgjxkwcmch/OHokfF9AwUul1NZ4aMf3Zb7K4XIyqASoMSZTLDIoDBoDAQ35gFdM+zJurw4U+B/5/Z6m5RAx3G7PD8xNWhhvv34x19qAdM2EERHNM2ZGTlMO7u7bW4eQZ5JCQI+eHCvbX18396/eyMxvYcP7rfPP//cgVavtd3d/fbi5av2bmu3ffXd2/bu456ujVATg4lwGq3sZqZAYXxYOitktUT1Y5e6tFWok7mD6pdMKM6kMoUK/J3lDCXNGegxGRAMKxuFw3RlZUl0GSaQPwlscqjgVGOAQJ0MDJTqMLQcKPNLC26jhMiY6rKckYxzw78xKFZbdn09SKUWkyiCPvRMITNFbYji+1Dxu7ovtUQQR+pXJZJ3hRPlLB4Lh/Hhcxhwnhnj6TaKFthis+GoSTyKbDcot/qwDlumsSkDJOEkqhVgCfDJCShHgEMrlEE2DtRUnElRCSeoX0aA8KM2C9cDGcYBSJCZw497B/SIwjBCXlwbIwKVl3cim46IITVBOnBLJ0Bq19Q+i7p3I8POs3DYUXsoJ1a1ngZfqKUCuNCBWPXx3F/0s1JyxVpIbKp6dXPgcQ3uQeDNYZVMA05UMq7Mqdt/Fb25gnCQ2Mwl86j2JgBeluOR8RSroDIACRRNZafFkym3jInatBAUISomkTjTwGWA5ASZDin6WQWnBBi8S2iWcqDK2EnhX4Jzw3IJZ7sNPPj/7aywHxwM21AOGDBFh887DrMXpTperAraVdqwWlyM9wGYTPDvzC91iM62cB9Ee5S9qVp2aWeUo+NndjZF9LJC1wFDOcDy/hmjIfAxzF6FYWB2ikUwTVk3jTmZr9FnlNMpwMd7OKJx/DtU4oyRr2GaeJzcgaNfNiB0TQ4c7AQHKZ/Zp+UPKw46I1mtMEZCDR/pTa5sWj1vHGLGTeAeNWdT0wX+TSmzS8ZBrLEZ2AUdIeaygVX6wBiKKqzxNUUW+5bxcIb9WlmvjJPGm/ZKFSRz0OI8cFZx/sxOzuqgg+IZkTBAVgM0UC3tqMwtUA8H48OgLIi72vAJDCELhoouWelpZWNxeACwACtxBHEQ+Lza8dGKrGwWzuytlRUBJowNjglnJeOdOl8f4J4rfkcgRGUXRBkvICTdUZgflS1UWY9YJGKhFKOm9q2DsHG3BqzAh2wQtipOsjUarG6c7KjAxQIsgn6p3reE+8TGSheVnrswOEBz60CBq5fnAv+ganI95prfk/L17IyeJ2vTlNm+HFBAALLbZN24D2OkfTs5oRI93jMsCoPLi3KucJr5fWdtEQY0WwWnk6COOtvRUg80ccis4wjHRgmA6bgUT1oRy4vtl7/8efvpT/9Jmgf/4//5H+0//uM/FGCmrEH30bs4UzcxYTAZp52sE11oWGMWzDVopfVcQrsBigXOFB09tkaMyokJlUBSMnZ6TqeZ1+VnEIgOdVQiYKvP0iMapxdquxxQO4hkg+xYVmvAYl8xD8PA3fX6fF6gSonlqm5VquKm9tt3MfUUh98+lAO+OKSsF4GmYlVC155pU5Psa/R/0ExwSQv7Rxn6AieBKrQPBExNKMmT1pSyH7U2olMD0GQW5NigHMnJDZdFakzqPE7SJX5r7mUAxPY1JQEekxJDlaCYwXOvW1P0dYaOUN+9j/Mxa+XId5AAXrSMbJtV2tVsv5OJB/Ay+IAIdeqc3WkrQE9src4Y5nOkLVkClJw/tp8l6lxlLbw7a4Q55d6w4qyS784AvDXXgUlxU0r/Hhu3gU5ZhXyD0vRgrBxYmJ1jXRszFEjG4LvzZ35hpl1cWJdJ1PjJCemlqEQDAB52UZUPik3V6bT1NbLwk4op8EX0jP1+21jflI9GAgqNANg/BLiI+eFvCvienmr7B3vtzes3mito7UlyEHiLYVsluGKISAQQv94MVQHHkxNa50na8MwBwA0A4A+ZcREfm+cjmxpbzbqCRg5bhXKi92IwO0lIckcApLqE2ZYyFrJL/Y6ScLTd4yzBjnB+4KdaW2dSSVbGnhhn5daKMv8AHewPrkVcdGvtVvvJT34qjSmv63579/5Ne/Xy5YBJx3kyPU0r3hsBpzsIutPJA1HTmen2Be1AFxbFuIZhIE0euq/UfrUGiTtvUKrHz0+PLZQXnwQfh7hBvh2A7DlioS5HkFB6sWjwpZShnplR+TClEi7v7MnfTMkTpQeMGf4C68OJvfO2/Wmr7e0ftumZeYmxUrKHD26b4j1HshCGJqxwxppnJvufEk0S15Qzc25gt3g+B/Y38g2dnHC3MNYUcU86ZEnD6xK/wD6nTYb9FN4fDQwnDLyWHWtaN0k+f8VpJJtVHlbMJc5YmCKsbZV8156TT0oSjkQENix7sG+NC8ZHcTmtHNGLmyERfqYkPnFx7CF+Af4CZ5x8yDtPVvumCmCEx0WRy5cyyyUopzoyUW6cCWFAlJFAh1lZQzbfVLu9sarAf2f7Q5ufm26ff/ZMwQ3ZNBZJsgAJIHhg6rAwEvjJBFPU0e/vf2r93rVoQg/u31Wwh9M2PUVmbkmo0Pbucfv9X1+2r75x+x/QQibo8ND96xW49w0AsJnY7CwCXp5JB4QgM8YkQPPT71SmmMFhoHByCbhZCDxrDiUWBxPNWHhyCNTp2wwKbXGUUGTiCIk+2e0qi2HWAYvOgfnMnDOObF0dGGVgLe5nqhELTE4zDlopxsq4EtSVuq0outUyDcMVDYfUeecgSqaew9uZC9dt8QDptc47y8DMUetv6jR/2AgYCIwfNTcsPpDb0LbzdwJerh1RrCj0JrAjE5hnjgPP+zB+yjJNTogJAGWMdUpdFn8YUyG/g17PRtdlaBGoEavF9dg+vPx+NgyuRfX8k6VzaUja3sVhwqmh/ACHBuMsEaU6eJKBZaxxeqlNVs/zLuqzbv9FzRrCJgi6mNbrYFcUVPqtKntmyiKBMEbSNB2XD9j5MGCTumZCfDY2bS6dqbCDS22TWrBAwOOa/TIq1WuYOcBBVP/UUofn32SZMOwqhSkUnHUbpF9OSa0P1nwCnwCBKukoQT1lbKALps5wICpoixKWhw9olzEwLtwvbBf3nR9m/wMOaI1XRjigFnNI31jX4XkdRT06tE/WgPqHVztT9pqzJ673x4Gyrzesy+V3cF7UXnPWNaMAYIBf7t86bKkYpylAgOxilcx4fw9rKGOE8/O/ZzkYqBB4h+MpRgrXcsvGBPuZlwCayi5St15BWtZukOcgzqwfPnNSgJScQQEuLhPSOBcbyKi0gSKXTLgEwgFUUVahpFImoYPZ6u22N2SbpgbMjtTmcRCpLrzaKw7q08e7g1ZjXn/uB6xOIQUiyLFS5wwOdmpqz9vmndua952PO9pfKB2rCww9zuugVn23lHzJsJA9m1DQr8ykykeuWo9zgq4PHOLss9lpnUGoX/M87EllalBbLp2FAFv8G9uAIxm7k8BebcwAHyqQTl20aIMFjAjoKbYNaywsNepAGXMHjHS8sRORudWaUjBFVxjOCwfbCv4mDNxKxA0V/aOjgYMWmyVnSMCfHfnsJ+5BUC/galC2ZVaZxZFwXs4t5nR9JT0SdwGw5gQ9qMlQaSzEKKrao3pHQGMUplkLYQeoFAKKbbVL4v+h1Wv9wQ4opghjwXPyfQM8nNdX1P+J+UfGieQCYAPvxnrhTJWzXV0oDBAjILug4GJ5ZbGtrS23dSipnU775ptv9Ic1FOok3SWoQzVjD/AAu02NJomIPbXcxA8Sg6wAAJ3pVaPsYG8o4Oj9W2UxJUBpv2FcAlmMswECVHhdTmUH03vSwo4WfJMd7Zr5EFDBZWXuKhDfLTY7Z0k0iahNJfiR9hAlNqVaPXoOE4jgS0XM0ywyq+ZHj4gXYg8y/7hDcYgTVGlPlygkQAD9ujUORfsn6GDdJXsuEc6paflb7OW0YmMs+VzORekYlF4GDjHvEr0BB6qeF+jPobR7n6Rftm2cwX+fT1DFfQ/32uYrthS77/aYpDrcgUAAiN6lhDerVttsMAdKyv5WmSx2D/CLORRIKeVu2xYHly4B4B7SwxFA5jZ7SsRUVwfbgtIpGBH/tE9gUID1xJimVJI95Lk2uI8fcQGYWntL2UxjCYOMI2M9CqDpuVTGZXAf8ViVT63QhpsAD60smKAumVArQsBFaer0lbBiP8Ligla+MDvbVpaWZFO2P23L1zOAeCU7RpcP5u+bb79rOzu7bX1tY8Cs4lygM8HJ6bFaZgIGwgZyVp7sukEiMbwqSM0ZxlgLJC3fhsBb/mqVO0hUvJIc2DrrOxAAeoCYC6vm2yaFbi2qeOnCuLsTPeVnBkk5jUWBAIopjk8FxFDaRrls7DjxDc/EecpYMO/YJFrgwYjiWYmlKFtCdHppZXnga/C86rimclPr7Mh3Uma9K/Y17CWV8tU4cT6u3EK/AAbdufyEMKn42wkodJOmq/NIR+cnMVnWi87D2VnHC5S+XF3q/ElwLLYRsZFKCmlDuqDW3qw/lVsARlQ8ArgCuMy7A7TK7sEKo1Nax90gtrePWqfb2p2799qzZ08FYpCIMMDuDl2c4zBpYJ6rBEwi6C6NgyVqnSiX+qYdMM/E2gRk4cxi/ngf7D1zwhw5gYrOjJNpEu0rQXR8YDGY1V3P/nvO2HTBiz8nIGjEpvG7Af444xPLpZQ4+jp8jjXIHHBNlwfbRzL936wl5kdgA0LtxBbz84onAa0FRDz7yYM+xoKB7XbJpBm91CYvZ3aQ9anegyxAbijK+LWpGbT6m5kGzZ1ovevz1rm5kqr/w4cPNIBpU0W2n1pBjI36QXaaUG9aLME8IIvO89BJYGlpQQAC7d94qa+//qadHJ+1+/cfqN6F+v/vXn5qf/zqG6GDoG8W9XG7QVEsOkbImTgJX3UnNeksOFPSugIA0uuSgywq1Cy+meqvzUSkxovBVX170WMYOyNlIP8YQPeol+Bd0e0SJLEQpLpaLdi4B84MVCRU71mMBg6iBOn2Oq4Z9UJShkEHHkJfRqlVI1ZiIUI6ayEp0160duZRAVEOUg4YIdh2wlJ7Jkey6F8Y7tDas2gxhtRjMR737j+olhvO4jKP/NxoVwJeFLsXtZhdV+XetTpcqR8rFVxAHowqG1dU+wv32SUDj3KoDwb3n8UxGAbHbuc06uh4EyGmV+JJhaRh4NxH1jXv1NeenzvYlkNN1zQJd+BsUJ4B1XBca5E5wcFMEMb9AwBgwKlPYz5AqRljaDb8PsHJoFZRatA4cNB5qBlym8rjI1gFPamaujzATkmo5tCqqPkHHYWhcXxI/1tnrr3Zr9vlOX2BUVBF2AR6Lo6q6Y5eA5SagNZ6zUNfFejT3FKHYCWO42jtmSeqxJbqd5gLvkDnkxliLCSsWT2xGdME/ZnvBMTKhgtRBlhzbZqcKykJu27KgWj6npv+xJ7V+q12TzJwMB4q0x8kOo52KK9cK45PMvQYaqt+D7PpfM7jZJEsnADmA4Br72B/kAVQ9qOoyyoBqOfVe1a2KxkU3pkv/hb1EvGe6jYw7OttppH2N04Ga1dlWTbU+QpQwXpSVrBoYHFMB9F8fYAgkGeTrVNP4Es5YDwDbeQmEMOrueXdccT5CsOHwAxaWeZSa65AN2VkS2FWDDF0OWZcUqNxqKAUcSGQeRxZAmycPNYzc4Ut3traLhDI6y8ZyDCnHjy4r7MC4JY9Qob+/sMHKj375q/fyJbOFQ0OIMvdOSxqifOAw52gBmogm5wDW4fnxaUORAFSYx2tX1hnEvzCwe85KJNNrVKG2EEh8hKdNGAn1D6I/Y17+sZWpPxjlJKv9V120ErPU8qCcyakDAJ75MAPlL9YRgWOiK1zbs0D9lPKaZTZqrpTOW6VATYgOrQZ0aYIzVHrBEBw3FTqZBB5J4AQzmf2JuAszwTVEWApjp/uC9AoNpG4JcrS49jpPMIhhH03IgRKCynYAwBVUjQed6eKZPxhBHF/MyAo0empHpQyP9hmD+4/EI3/5Oi4/ed//qfGXI4OdGllS2gT5SwVYxyQENoqpY7z81CPDc4C8GHD+cpe5JyhzKjToaOFA3HpxFyTETpsZ5wdnMelip/MFXbH68RMG+3/ornHFrBX5fCzxmDGdPxvA0szUsLm/DBY6mysgKQ6P8QuuLbDaCc8NesWxpWfMNIRaAggBfDvKvAgSGMtyFGddGlXzgtnrx2q844O0q9E746tAejCv0P7hmcQS6Q64uAk87zMq9qz4njL/hgE4BzS2u9agE9gN8wrtakEzDPbLgmKBMH8nsDSKhXjeXkmzlr2CffEjkh88tOOwJQE2AEAMg9cM2d5mGt5lrwjVwhj/QAAIABJREFUPw8A4OMQAb0hA0vdl6qkz064xQeVVNA57m4BrHG1w1OXhLMCHOwL5flSQqZvVnDB3wHp/d4uaQH0UH9w9ki1xNbPx/xzvgzI0AqW4N91+PJHCfwBqErTQIHziKYOv5OzMrYja0gdlAp05wxD/I/4AQkh/sZWKCnGswFu4Rse7LWDY4DiCyV07t7eFADR1AL0pB0dHyrDDRsmPjaUbYKsP/7xT+3b7763z41m0/WVEi0PHj5QOSIlAtSf4/PwJZaHkmIWyM4ZmrGS+DbM5arh1vopwJ69CLDAeuZ7BP77e3s6EwO04ZuKAVqdbLChLv91MAvzE9snUHmkBANAHTvA7/N9OvLQMpAEEiVJ+BvykZXAMmWbfQDoyXr+/PPPVF7Gmv3+++8UO92/f0/AK0C8kiIwCE6OFJNQukBduQLQim3I8G/BxCLhSSnW9IzOC5XgUI4w65bYBNNDIJGkhAVMAckkeFpxh/wGCVTPap8zfmTrbfTMRshckLw7PDrUWMF8Qu8Nf1ydg5Qdp7XuZVtcWFbtPq0HyYiz35wIsa4AHSGOjhGYbG1tY01MZM5n1nYEeZljlyu4VD3aVkkS0WFBIHLHvi0+7ebGukqy8BGeP/9BcQigEnvIHXG87mGhUU4JQ0OaG2W3SRTAHgQAYC7ZsyrXrVI/7EpsqtZSAXLx7wK4ja7HgE62gfYBSArIZogtaA0Tl15Yx0AFmOUjq6Sh9IbCzmB+NZ6/+l9/2rewhtXMkaVU3RlBQfXFNOJ3I/SAAAUHzi0LUMK8FjJ3eXEqEODm5rLNz021L549ac+ePnZdWiHqPCQt5KD9c0AT2NMe8NP2x7Z/sG/FSdXktLa0ON8e3L+nlj4c6Ns72+3Pf/6LamPm5hbaMn1Bx6fb++3j9vr9dtvd2VNAlZ7mPgAtSG4aH3R6+lyD9NgAqpfyNYeQ2zhgrOU01kZSTTE04VILd6ayJ2FC/gTRYmLSH5ZayCHlZVhvZ6M0rG3F0WJRAFxIlRsF0hXqewwAhPKhzF6hwQoM0h+99SViAnAgJLhUeUMx9dnhhe3DfNiXE8eB97WByu8NxcZ4Tqkhz9owJKvFe/KHnwtEOXPGen1zQ+/CwQ+9nk2eryDkqcF1UGdUWRmCc1NueNaMa+jzoWCzqUKlYd1xEKsu/vBQ74fxkaDUIMhHxMjON5nw1K6nJlMMgRLNIzCJyJMyN0IJXUPFAWoho9l2+w79wRGWdA1SDkYMKxuPzD/zDqARQUSMB4uQ+jOMj0AJjJR6Qns+Wr9a+aj2GBVdd8Gwum61FbryYYcxJ2MA0o0DzMEWh553oP5V7T2uerrn9NSM9rLnHyobxs5ClyCAQPYcMJoL1bBaTE7UU8111OlNUxOqKzosLbjcDirlFxFGcns402b5ytjbEbWjk8CJYMs1mc52M9bsH75cLqBVPGAYRL3ZGTej4ikhkMhjZcriSIniTv1aiZaBzBNsOGvvYBxQDfpXAImAnslwaP9IiJLWa+XIlzjYwLGScrsddwNJceYilmRnnGuH/m0AwGrpAUcAbcLCMagQYSbbq4FTKuts/zvoczJCASOy/3hfnhO7GK0La0octWvq3+k2gdMnSuNcW7u1qvdwpxJ+3jRmyjaWKnauzT3ZP6xpZ9GMNCdY4dmYfyu501puSbRrbLyo/CcnaqmEDQwrgjGRinvZCA4sHAXWBqAjdvbBo4faD+xVAIB3b98JyGEOdC71bhTMCcTqwiByqRZ7iqxMAikOB0T8hhmwjuoPpU9RIqyUSAHmyqkP/bnWD9fkzIlNzPy4tasVo/kTcEttS09NXdV5AI2vFNBV4iDb6syo9VgQqLXgrA7/yZTueD0p69xzHSLnVNYRtpCxDzsnWaUwreLMQ+OXQ1WlTMpgUId5TdbFNMSsW9Y/zjP7MZRmmBIbm5v6/DAooWzC7wf9mQB2d2fHYIjsGerEFt5jjE/Ojqu0BlaDVYxN4+yaeVcZdJWODcQWL2TL1lbX289/9nOthe+/+7794fe/13OwfpIJ5rnpb8/98VtYT15bN1qHBCuxMXroalkaUJG1wr6khGxudl42jFIX5hFnmfIxdWWoGt9BaY5o+KlLt0gbjn8Cc9mo6noiCrdEOOwjONP3UEEEiuURNRQQVBnK9JSmBMrBpRkSsUkJkPlMAtwwqFx+ZSoyDEJT9E11V+2ohOQKMJagKy0nzUxw6Y07LLhGmQyrmYn3793V39iXA5TAi7VgO+XOGLRNc6LBATOBQjLPAycaMLU6QnCO806MCc8fBiHzeJsAEkbK6Ymp5aWjgV/C2kWAkmeB6qzMemXXI+JsdkZR2ePED/L+fy9CGyAvpTyMBVM2KroMY1DgTOkpWdPEADznYXwVCTFWFtHsO5/1owBAfBnZFPkCvu4QGDcbR92hyh7xu1geJYLGyVIOSw9kA0rzh/llnqSRwRxUhyjZlBEAIOtG7zrCZNM2UZcrs1cZQ1i7G5tr7d692261CQAAcwERuFr3L169aF9/941sObXmiH7v73xqL188l80l0UM5QWjnZIFh6rB+/tt//7/bV1/9tZHlHY7nmBioDx7e13xT042IJ+tSa426/8p4AuQlaM8ehL1AYjBzE5+GgJMEEIkcvvDrlG1VC9doe/kcmZkzYwxRPZ+vZIbL7mP/8TeKlZEkBOcA63lmelYCzoAX8wsLEl+nXIO6dOrwOVtUXl3aTTwfz5Q+9JTDAk7cuXtb78nzALDifwPoMWcAPGK0KXMOAIVeRUfX59y8OD2Xz8c5KSZX12KCZOlfv3lTyQqfc9ga9iOxgcqgACCLzcN64qzPnsamAMywX8QMFEsP23Ag0ApQHyD/YH9P+xOfn+eAyYofK4B2ZU3zQ7ANiEvZB2vNmkEuFyXgZ01wdkjfYHmpSlXNzoEhqlr+qRkBLjkLYXaRUOB8sc91IwbTk8ePFG/u7e62V69ear5hmLkUAzbwjOJHWjQS98IQp6uC4ywStO6Qg0/JdeULVwJHwETNp1oqqjzU9pbPsNDxy+MfJNnrM3jY+Uy2okrD8Vdy9vD73CMdy5SQLlFN/g5Ik/0jBsCvf/eLPg6O69gtcuJ+hm4zo4OdBdwdlwMnmlfVNjAQZ6fU4R2r9yVlAIAAszOTCv5//OUXDmSKIswD4sTRwuHe/Xvt7t3b7fhov+3t7miTOVtoyhPUf9AYEF02zsetj6IPgsTv0M9x+1M7Or1qN2Mz7eKq3/b3Dkz1LEVJbbZq3yexq+oZm6BKRkDxNA6HA0LXxvqQCf2FPvcx/qKCoiq5ulqLzMI7LCo7HGTELoxOHTk4jXM0GvjqICiqJYc3jAX1o5+bGWRdHERAuZmQAQFtS7CljAJBWNGlHDBZWA5HB2eJ+/kQcbATSrkDRmenpGA6UG93sKLsaiHuyZpx/aBIcfSgsrF4hUyq1Ynp4ckcScji9FQHPAGEhHw2Nv6Onsg1YYMouzQ5KcMmMZHq142xg+ZFxh86PdfjPqrRBZFTvc7fU2x470HNfCkfu8Zbx5Y3cgWovG8OgPw87844WGiDw21Wh1uCCyOyR0X9QqhkXtkb9hFOXA4SAUY4SxJkMu3Oon/OaKVuNJSflaVlOamwYkQRrGBFyrl0WlhaUlYIVFMZmaKaK2i96mkdQSeTOIpqVbttYW5ea0Hilsx316JJrHnWtg4YnkutMqutXLWhcTa9qMeDzgg2RFbJH60Ndh0yVxFiWdmk6A0YCPJcRXsAtBIldbcv9vgxp1r31RNVbXNKDCV1eR43U2ld45f6RPdSjrhKDGMAgNHgm7kP02Zmmh6sps2q5VJlrhFrSt26GAb0Mi5HjEyZHWoDYvlKZoUxT3tAZ4TM5mDfOSDEOYIF4RZhohhLVd3U2jAfQt8LUCDwUgAmCK/pnHYKPX+hxAYwSPaReQYEUJeT/X1nRRGouuq1KwWZvba5sdE21zdch01bIECjUM3qmckWmDVCAHsjIEtAS9XgmoXkemfZoK4zAvwcR2S2Aj/eD4AMqqFaHVUQmkMvLAkoj+wJHAfKjtKOlIOOuu/3b96192/fax1gA3H6KNOxTgd1ntBIl0uA0Y52Ml5dzgjKHmTDh4Ap14mDiw1gLGJPtQ6qNjZZYoLF0UBr1Elnz/EzMq18TsBrlffYsePeFuuJbQpLRxk4Mqisbxx9AQTOVhqoYh0ZcAkIkawcNjfZ/wT8qWtnffP7dhKHpTm8mxhqJXyVder95zXJ2pCD3nG5HswsU/OtHO8gnba1XYksHh0cVtssM9XwM1D7Zk4urs7b/uGu1ge1lKoBLcBeVE05M4jQur0az8z5gEOIPXtw/2H70Y++FIj04ofn+h3pOVTdpkoXqrUhDi2BCZoyBqu9D1M/HZp3znNTsR1c8S7sS+sdtPbm9VuPLQLDBQDodMHOlz9gCri/JwAdQswIAKByGNZfPYPqQDE/0r5ZFquB8jyCAVS8vY6cpJHglETUYLF4TmS7imUkazpghnn95VyLponOeTJEZ2buTE27Bpb6bQknluaDQSADrtCbsUcuw7ENTh0+Y8qcAiAhRgWox7u7ptwgFfuFQIJgI+NjdpHXcs4aBhk9mojQZf0KcCxnmiwxmU+x8s5O3GIOMcZTtznl2egrz1nHmSg6bLUgFtB/aV/OrAs/3+iX1PfLH8o5Mlou4zO3OtpIKb+ApOpzb2/D/iTvRRBgW23bSEDG/d11aEint79m4CglLyl1yPk8nGfvqZTryJstVpIYTiPdCgIAuFTCvczVPQUbf+EyUrHTaENXvmMCkfi/WWPxuVg3BHrsq9kZAse19vjxQ9lrMuPc/+jEFHDuubO7056/eK4zhQAQobR3r1+17a0PElrG50dAWyKC526lSOs3Mq1fffW3tn9w6Ba0CC5W0oAk1ZMnj9vqLQeLH96/l70A9LW2hPVMOPOcvHDJbnxjynt4T2yjSp9GOmmwVwSqVEtTxjfADIkgtAcmprptbX21ra9vVDmImccwEy/QcWHvw0aurL8DNPtNfNFRi+e9d/9+W761IrsEIEAgL82y2sfYBNY8XwpcS2ODtfHk6eMB65QYibIAi1XCDHZ5N89NWRLXhGnAeqUUGVFNwEwSKNgo7PDjJ081Dn/7+utBWR8A6MH+gQCAxXnKuZ38ASDHHiVW4ExRCWm/LzCHeDHrSAlTyvc2NzXfxHz7e7uaa/uOY6LlAwBQakAsRwt3gvUIk7t05kwAF4B4h+SgylHwGafa/NLSgMEtRp1YVKcCb03Jt98skPLwSOuEZ8Gm4TuxJhk34jf2lbQzYLIpgea2juwHzhz8bVgVgACOq6yRIuCFBE8JsvP+iVX0eYn+Abz2VBrD2LEfsYNuW2nGZ/wstbQcEREPg0RlanVGpQws3XuSrOWZ0g5bYsUFErOuYGkJAGCBsFmNGF5LNZML81AYddFAcLCmnCnj9xgwIYbKPJ606Sl6J6+3lWX6DkK5gMZhJWJnyGeE/iK6wAKn5mQN1dDF2XZ26myT0RULLjEpCDFEvIXsG7SYTzv77bsfXrSP25/ah63d1u9Mt+4k6u4WJaS+zyCAgz4dLDdDmjsDiTFgUqjnG+tAPbMhtQNddMOiOmOoHbg5QM7vpd4DJ4hnN8WD+i4U4MlsoVbvNjih1EWYztlGBGecmZMzIjTIizPK8XHoAwAM6JzFJkDYSj1LpdJtkap/BABS35+sR95BWe9e0WVKPZf3SJsnZ/SGjkSMp5zb8TGVK+BkEphzbaOSpl8l2wbVh7oursU6IqAPzUpZZ7UU3BJgwlojk868hWmBMBPvxnzxx5Tang4YwASXoTgjFQQ94IYYHxWo4ATgSON8iFpZVEYMfiiFccSz8bh2wCj/bSAldDJnSI3uq3ymet+CSuaA5h3TGSEdKDh8eAau5WyGn51DimBdWhnK8lisiXWf95ufmxdjg2w8P+eQYQ6gVgqhPb9QsIIxiKSwjFDH3Se4FwAAlDootwAArAOp81aGRFmmcnxiLPVCRX2KYcl+kMEbEchUC8DaSxhk6w1YZ8KOg7NcfB7a6MoS/V7dTshOiA9pDHx6/fqwdzaZL9YB19EhqubaDoKx4MrAjdDxk8XIWo4jLDVqjZMZT2qbV4c9mQG1wqpuAdzf2W+om3YccWgc6KUzwdB91PdLPNF2xnoHMBDILuRQd8bOQi8aGzK9yoJajV5OdyG6ycAICDyPAq+DhjgTcmxq7SjQVR2eAwDGxcKmw+C+AXZeuG0M17i9udkAoVKmAwDFGDB/TDKfB8kPxV+gDgyvugfXULlQ1cKJPVT1iOxp0TGlx1BrG2bWlVtpKSNcDj5rOGVE0cRgD6g+GiClRPgAuRAxgt4L4s7+YT4/bW8LfOEMY2+41Z4FwKLoTVZNdHcymVVmMkqZZSwD2gopl3p6QFU7bwSF7Bs5GhVgmJHh8QwIrYxpaesIeK3zJCCWMrwV8DI/YqOVOGN+JzRDz2WJNgiIcyAYu65sYCm3h4WTzGPsJc+uPdpxTSXzIs2BqgEP8wRbm2wqzpbPr45Ehdj32HvEp5zpoPzL4rZQVGnt9OL58/buzZtBZwk5b7SCIhO/vCz218UVgXSTts8F4OYpvgXdYchGu/uB24LdDLJf+BDQum/fvtPWVjd0XzI2ARnJWMvfqI5FEvdSByML7caxj9YJn2NtpWQjAafO38rUM9cwAWAMQtsVwCeB4UmBqdnT0uYRZb5U6GEPFViZOfT5gLmyY2mnsSmrgy0AQKZjEmO4u7Pbnv/woujHbr8KIE0WTT5DKVFnrTr7bLosNiRgEe/IOmAMci7Kf+tdCohEvR1bdHR8IBsM+IIvYxDYJVkK7Aogsv/ncqnMO6wzMdROTtrpKQKybrfJ2uLMYY4jyCw2mAJdMtMWHIQp6rNBxeQDYGsQcBaoGEYAvs/kpLPMjButwdJhCWYbSYeAPZzXACnsd+YSgygbWUy7UZDB58KwrWCAY37HrB/7HawrgPOIdWms1OquSipV4gbFvoBHAC4xfGiBijNu3aDYdp2tJa4WAIB5S1DBftT5XMw/xnc0MGBdDYU8HZDY7/PzpCQLWj612mL7qZTBzBT2A8FXbJeAq2gcVCIg56hsULULxVefUPlwX6WSgGyr66uier989bJEdS20d3bhsliA4P7Nddvb2W4Lc7MKvEiAEX8gtEzQpqB8elotv7c/7Vgjh65UJCyLnYT9AiR+9OiRzifo9KxH9j6ssJR7jpZChn3nEioLHstWVICPgFrGlfdVO+D6WTLtZK0BAFqnV2ULGwqwWROUlvGuKi1j/stfIwBVsqjv8iGejbOO8du8fcd+SwnYce5qvM7O9G6PHj1Wgg+dE3RK2EecR1tbH1RWR/s/AusPHz+qPj5sHhT2BfYKyMcfSCcdQIFuOzk8blDhrYFw3aZn5tqzzz7X+fPD8+cqfaRLB/709ta2mKKUWjMXvCvlG5yv0kPoGnSCXcAXSV6AHhI7MDAUBFPmurIimw9bmPaRaLeZTe7SKp7n6JCyUMB663jEHwZgiD9+fXPVzi5OBK4rCIepLWDbIoKA/9gjgIvZmTkl0BTLVgIQv44xJaGrUsvzM52H+BARtGUO37152w4O98unsJaYfHs0fqqklutK76i0csTYK5YnPgg2xMk5hB+b5kE6Ip2O9sLG+obGjHUhf3+Q1HJy4fzC4DprdJSxpw5xVe4tn5PyedaemHCU6rs9Kd8jFoBhkt+Xv/vPv/15X+Jz5YRjJwjeuXCoJhiBHCgavKsLOXagh6027J07t9tvfv2rdvfuZjs5PlQvzu0tsrbO7tKDdXnlll6CNjdklxAJXF2Za0tLc9oYTOzpCeJmTVoAQs2m6NlIv/jWdvYO2tfffN8+bO8IfX/7frtt79Dj2UgdizbBkILsrutaLGznQwyj5t6pVnC86VHvOKwzljGuunEGilr7ZAriZAUxJGBl4ccpIzOyusZi7qsFBWPGBOhZhPZaQEJUkBIkxMmR80jd3CU/N4ob+gaLERSPHaK61qIk8/wsHBC2CE1wD2XdoTBVnVhYCHYEnN1kM6tHOrWz5Xgn4E+dJM+U78noq8aO7IqDUw5Xsog4YzwXAbzpgQ5aAAjI7KjlCjWDE6bihsrHZ3jOnV16lJ5WaclCZbasGI/h1aFUqphGrThAxuQMck8CCn4n2TQFPUXBYgwYZxA1vmcKzFzV1ZtqiROlTLBYKtAZ7VxDPwUYw9lyLax7JPN7yXTZ0W9q4QIrgTERUDUiogcdX8h6IYgJZJln1gdGhOswvyq7mEY53oJ3Vt23YiubVYYHqmkpm5Pp4Iu95YNl2FIPdVYOIis146ycO3CUKCbtGWdbRyjupeZxkLmWEvKwn7Kc1RI70riI6WJWjP/YuVAOu4Je2YqqW04Q5CcbKuVz2EG1mkcxvlSWfUhhGO0kxam2A+2aT69fB8ApKVA36EFvYrfuspqzAzXZKl3Xz5iAyQ7T8N8W3vSBHydaGbDKGEALNDgxpF0mK5LxyLUVuBUYQlZMAEBlf/Os2puVGRY7QgDAsDzBWXBrcGTfQSl1iZCf24yHEn2Sw1908bRgq0xdAkoBPqXBcX5JWQOqzFCcESuaHbRFTfmEW7LxOymxqNrWCo7Y6zoMa32LZlgq3nxONdhSAT6vtqDOItpmmRqc1pa8L86CD0Dba/7fmgDWP8FAps6RfT1Bh5H5+bY4Ny8QgAwDWQ2yW3FMsi+4L5RIl1JRm4nmQrcy8q5vTtCXvwNmhSaea4UJQIYiXWISKIgxV9n0OODU+tk2OcixbbI+TWj/ODA+n0xjFeBY1MZRRzx7gfHw/kqvYbgMI1nnESG6OCNaMxUgIsQFdZfPm+FlzQuey+U452JeKGsop8fnBU6dwJ7pqbawOCfAh/0lW3/Ta589eya9kq/+8uf2+tVLOX0GtMyoQtmfWl/AtMtr1//Pzcy3ywucKpznSwEBFma1oCB7T0yOblegMywAKfkvITrYUTbLoGxlQasESvaiyn4UFLD2RLX3fJsd6D+xZ7LHUb4uBgB0XeyM9imA09S0AAAYAGQo1UZVOiMExVcDLRn2TYKmAADZ/2H6OCNpoTSLjI4JHCXTRrbo3dv3FpGjXGmGM8wAsvyB6n4S/Z84uGSwOLMC1iWpENvNGgBM4Ewfn+A8BxhBiZ06515bWFocCN8C0GNKGf+0RxUj5BoWz64CDrJ0koKWcB1r0oAhPtbpCWdnyt2seUTpWyjp3i/WjhAgQt18qeizT8xCcHIiwmzeR5S0uVsQD7i1vS1/00D/rEpW2WtkYVUqcEJWFS0Hn7c46y7r8tkSn0mMilpH2b/Mt9gxEoj18xE8mjk3BP3dlSnJJMBFa8KwVskWmgA3JtDIdtMaHTlHMOjYA/5tanKdnINSsSHAiK23LsBQJJS1BkiTWuHYhgBEPL/PHXfkmSrRaFgujDOJtH/M/IcBECDGAJbPH/Yl448fxNohUQKVHwCA/fj6zWsBHfwufgx/4xMrsUYJ0k1Pdnh2FsBmUTac9UYSUjHBeFf2EAAArQ18eubMbfvobjPXHj162DY36QDWa9tbW8p4sgYNaFhfiL1PAKR1X+eTuh6JIg0IOfRrSTxxjbCSE/B5TTrzrR7qVHKM9ZTp3tjYlNdCa72jQ9fOw0DQ6lApMvR6M6xYd2TxI9DKs1POy7sSU2AbmXUx9QQQrMkX5H0/ftxy+dPamsCjb7/9Wizax4+fqKyCcieSjzovu9ZZ01oo3R51xVE5ktkpBMjYmN09kqK8y1JbW9+U7YVNwHhZnLan0lMBRAV6y1cqMMoxDeKn9n8ZY4DglVvLOtPzLpdVx28g/FLtte/euS17SaB+eUHCi/1K+VtfZQeAE7wHjEzWPCwT1hjg5enZUaMFI5OBNswBia6LS4EWEou/uGp7O25NvLZqsdcAvQHE5ENVdw/2A0AnnSkABtB+wL6JIUCpl1qtO6nNfShZwO7z7gJU5UMYPGTfMC6wN9hfzDcMivgWTmZYOJlYm7NF2fo6iywAaj0lxQ8w5Qalo2bkASqJmXfFGTnsZOB7w7hykjPJ47QfTyza+emvf0SLYiHDDCpB7CEGnxrzubnqcW5l67AE9PfVRTs62G83V9ThXqgNw7//+2/bvbu35TSQ2Y0yJ+jLxNR0W1tbV539Dv0fhbqftY3Vhfbk8X0J8jDIx8dsXrJ9FoWBanN4dNL2Dg7b8elFO7votbHudJuYmmkvXr5pr15/FG2Q4C0BH4ceSAc1RA4GMegWyImhNY3TGga0FXSbQ2d4AB10wPf70iZgoYTeMTqxLJBMTkCB+w/uydjQ6pAFznu6vZTpSKbOmTGAU8Hm4z0ZM1oK8Tsc8NECQFCCOo8IM/F8ybqZoeFOBDmogvZwfTY9C5CDWMZbwY2fQard50U1qcNPgU2p57II46i6rne8ggCDDAr2bm4K/XffZQc/rvvevL2hjQG9PxTCGF82AAsSdHFn59OA/s8mTTYRx4578pxZrEuoBdfBZZquHV5dSwgmjoKzWynpEAJflBtRbUspHAOHkxCxLD7Dwan6+LNzqdQOx9b9YHnnAADcS/V/461tbG7IKUZshWAaA5ParX7PwI3ETaou3oJghSCqtnpSh4TbKNr5ZH2qHKCUz/meBLCOjjRvw6zIWFtbX9deFcW/2vEBACgzIS0PBL0Iesbayem5WmlSC4ZMV57N13PfdjumdvoxXNorZC5qPXGQhhbJZ3iXiFByHYAJ+mK7LtNq5aa/liBR0S1VNsP6LiPHWtEYIcoS5f4KWEJzTcadQIPaLgCb7GnNT7EMnCVxgKRnjVEtqqz3y7UcDq3tysIHfGG8eZYIWcpJlGq291KeJ45QQEBlYEdEVO0eOiBMRkV7uDI7ULZYy7CB1IaqAlSvaTuHALQD5gzts4oBoCCxsto8nxxaDgIOfrEvEHt0UCsqbnU2CbDWhpDlAAAgAElEQVTHWjg9R9DLfaKzvsVCKkBMYmaMpcA/B+Ssb9sphOvIgFpQxm3/okKdMSLItw6Dav+nGT+fJ8o0jXvPMX7RvZB40dKSgiD1O662raJO1jzx+2hm3Lt9p02Od9s0Iq1Hh+0MtPvsVOrUgISUmaTry2DMJfY3UaU6BmYTACbAD/jEPWVLYYRQziT2SVo6Ah7ggFvkh3EKWydKz6rTL0GerJtk5Gwvq1NJKaLjjEL/HNiqyn4okCkmTIKDUbG20Erdfs62OY6GbDPZ5WIKCNA/OxNoubxMydWxFI65xtLyij6Lw8aZBBgXQIP7AojifOJYoFmjbg4T1TEBkPTmRvZwZmrKIkq7nySKhFO/tf1Ba2VtfUXCTawLAaAdwM4VpDxb/waQvteOjxjrBFjOkPMsBBFef27TRAspgHPEhQEBGDeJrvatdYKTG22NZDYDANiGuR1bnHtsjzKt5TQp2zwzpwDOoqXsXWdyEWyk3TDtqNhnFtq0TRVDSbW1ZIX9xfzHXgyBw3RiSDsyt8+VsjP00gkC6NMSN+uLacb+YD3Yv3DwyliYtebARxTWETYWvx/QivcWwLyMkPFUu1KnG1pHEZyc60xDVIzyO9Y8yRxGH9YdAQqaHNgY9iWAm+rsd3b+f67ew0nS7Lrye+WyvDftp3u8xwwogdBqY8ngKlaxlEIb+pO1kkIASIIgML5npqd9V1VXdXlvUvE7557MBGuio3uqsjK/733vXXPuuecqQcAeA/5Q8R8ZdmvIxTk+orWTY5TLEQk+FgAg4Iv1rqSMhYIxJ+CnhBi5n9gbRNnYe6wv1UNiRfAxYlf2FdMjuC+1cw2IInMPasXTRBzvVZBHYljsEXad3xNAV5M7XHG0neb8LC/TBzympIj7jl+bGDMlmITUiXKA8ZoOULRrZtqjXUXhCj8MnZ1xtNLdki6Q59A7zjaozrPP1BXbcLeIZA/59wxc6WzXHuM60Y6yvkFfh8c+xVoc7EvbtjHtM5JtfIYKAgK0rOGTOC8gWWxX9pLYF4o/PcVorDMiUJEWldhLrXf5ZjEoYKEwkeWScbIkou6dlpAgU41UMLLAKuccv0LL7zbjs/HbtL8VxZE2EFTwuX8SX4lm1hx5iXTCPKu2CAB21iq20vG4leDVZjHicdV8LnEc9552zhRx3LLjM6epaSOtTc+WTaxKL/ZEMfbunhIz2mw5J9hc+T5EP9X64efjQt6iesl5PiSDxHTsM/xf4l/HMlft1q3ban96+uxJe/jwO13P7dt32q3btwXWKkY8P9M68hnsBdZEc+7ZX8UMlGjklYujb1SouxbAwlg94iyJsxbooSlaVP2PTpSoxy6SOLM2yovUkmhBefKvtLpKULdGimKXAvRpGtbEmO6XvBD7LY2BzmRbXFyW3d16vd3WX5nlcMJkg8vz9pvf/A/tiy+/EHiwu7etc4ygNfvj+YtX+psiF4k3e2D79bbOK738sY/sR8UuVOaPDq1bUQJ7aysrDeYEe572dhVb0Vq7upZmQ2IcTWcAsFbcUwWKat2OPWH9wjzmWSdWiNAx/po9ie8gr8LvyneXr9DIxRrVrZi8GEhck2Kxk+MqMHtcIbYwrVDsAR9itwzy+wLux12U1o8AAE5P3VvN+APegDdVElO97fwCaBgORzMWz6GmMLbhsI0PMzPRycqHH37geYwalzIq0T562BBzAMWj6siBJjnA8V5fnbc7t5fandtrbWlpQcFIp0MADYXtuB0eHAjxYpFfrb9uu/vHbXh0ss3OL7exzmTbPzhuT5+vt4NDUwRVUSKhQmRoalqfNaionB7bIPyg00eHJKE7Pdol1y2K1zWK/q4SKOCZnBTixkOC6jJIZc8ByGjAVPtCvYH+wut5Hx4ABxvHDdAg0aXqOeG99YAnXQVWkkmAWHN7JUAiFflS/i+aB0bF1Y1RARnp14/hG+9MmBoC8l70TwxjphFgQDBAbIrBarvWsoS/PHvSvYBxOOyFQSq8lE1rZB40T1XXCFKqKhlthST5rCfBJ7/H2siRRqxiYkrGGzqX6Cvj46I4uVfGm5/eGNZCWg9K1uJAU9FxH6EDCisy8xlG6TynN8JbCZajHwCySQDEXuQgqS9dY/uqwn+FE+UwjbW5+RnPX22s8VnPaajP59wTJjJu0RTRBG8W+FJvNsaEw1wVXxIUEj8MlZxua21/b78nYibxu6o0Qh9j73HGZIhrzFmV0S3+p0oFQReoN8ijhamowPbZHqYDZvyRRY6MWqsyXVXn9B2lghUhSfYR1+pKN5VzgNk+xVPvxUjEeg4ENDMErjV3OiwjBThFhw3Q4aS1kktV3oqhUlROJT0o/xZDRmOAKnlL5T33EqSW88Q65/MJ4lm/GEfWkeep6rvAHidRg4H1YKAYA5tELwlXQAGNnquEzufQ/dQBz7AFBhRRji3hrYZYGYm2RwriTNRnC9qNM6qg0BUfi6zxuowDq9xDay4KYNGVuQcUzPcOjtUKQvVfrSM1/1vOgdaA0RGd+1QysS2cPa6Z6+I1cUYBG/qfabodwWbYQxEnEugBC2rMvd8EYZoKUw7qwYMH2nePHj3SfUpJu8YBYeewd1/+6gtpFkwz/md3tz366cd2enSkPcU5Injj+SZBwYdhKwHZbKc436bYZT8lSWQtEyxKoK+U8APKuIpk/0LFh3vEjlE1Z314PXREM4qGBNQIJBIzxJUCq7lb6dmVfiZiuE1EozR5Zkosop1Ryo8DI60yTo9nLruqdhgnM9nL1q7w/fDcwgB579135HMRk4JaSvDnShNjRT32SlkTn1drLht4berkqnpfSeTNAME3EWyo4jfU2tHxgSi9BG0bm6+UtJH/LK8sKOgV6HPRlZL99BQ9yczthuUFy4nEhoSthJTOzxTokezHX1A141qgZ0b3BrEn9X3vIf6E/gp6OxYOC8Cs4J4eUj2fmrLQE1S9FsssCRB7kP5e/EhGy7JnSBygJmNPzWY3cKszr97oqNCzLmYwDQKVSa54zBG26p0Rge+m96cfXlpA2lMG2W0P/UwtfuzxjbZPZppwbtgT+Vx+xleAeM1vnxxvUGktXE9yyfODWeRJGfho9gHJP3uDqicBO8ALewQROa5LIx55vhp7Nq0/r15u6HytrNxoF+dX7acff5FYM8k/yTA+CPCBc5Axt/RkY9ucZKF/ZACX5xANIQkQnx5bE2GUyq0F7vieqm8ocY9STbVeFa/H7sKww4cB8NtXDLXF5XmNsGMd+R4xETEHe1NCbVSOx4lraJO9EsWavWZQkHG7Bdryb/XdO2ZkrWFY8r5QnmEeTk7SEjstEP7psxdu8SrtGVGg1eZUYs3oaEiZPaKCTvaJMeJXBACIcdEXLIwGhtmKZholVg14GwDASfyIAADHbhSprI9B4kPrQoBx9o2vLxMn7CcBAMLuoReLmIgzn/bIJJDEPfGVAjdoPaIVTG17jMn0eGSKiZw/teuodQsx0Om2tf1G4+tI9KbpQa/2CVgDd+/e1bX9+OOP6tFeXVnVM6NPG1unsyOA3TYydj2spgA6+PiAzGHXWHjY42X5o3socAgA4OrqXKDc0tKyR6xpVvuEzsOzJ08tUlys0WjNCBAp/48/IXb88otfyw9/9dVXsuGAGnzBJPYoPVpwoNrTx0775Ezb2YV980zrtrK6praO+DIBS+QwmgRBfO9e/NyD1OeJYYdHRbmHxcTvj09MaX9qOkIxobwWI21+1hR6ACKt41VNBykdINYG4JB1sIA2yTGCfvO6RkZip0Ap/yYKPGDjnOxwmI3c28L8UqPldWN9Q8AORSdyTsZMfv75Z+3TTz9pKytLbXfvjcbI47um5+YErL1EDPIIFvRYe/16W1o0LrjCJnfCzjPF/2uAZ7crMJznQ6y/srSk+AFQUyzM5Fk1gSvFnkwZIp+NGCjvlXY/FxNclErsSftRigoezWzAnrXDTlGsiO+OzpfzyEvlhhlPy3ti351bOh4ifgpLCrYEdjugX7SksvesizTShr747SddHDTGkEMH0gJ1hUBFBl43YePDTRpt9Zi72amJ9qtP32/zM4zJQhHeVOgof//Lv/yx/fM//7FNToAku/INCODZqxyCq7YwB1WTBHCp/c3ffKnqANQgjEgofePjk+345Lx9//CX9tOjZ+349LKtrt1uU9NzmMO2vvG6KtFQCnF4VBXdnxk6ZRzw1IRHYjjZuFaQsAuCL7ptzUCulgc2OwtFcooRUlB0sGcEuYxuDDQPicXHCcdQ8vu8bygnvA+JtulFhxpdpcCv6GgYZtE4ahSajFEJAEY9PpWgOJnMn6RipmcDtb4o3bw3oljcLwHJ4fFRj57uiqATBjZfxvQNVsOSkAft5bNT4RLboqrTvI9E6hZ8DQSCGTElKn/HCDvrwHvwPV1TUZZTMWWz8j4YOWjugD8Rb4kh1gErpgGfZcEiV13ZX1xfDhDPyKI2ZgGkOswzYVtrHmixI4K8J9gGAKC/kGdxceEkUNdc6vMSbob+P0U/nXvVmEdLK4cPIcrj46IJsgdhAkQAht5qzWlVRa+J4cHz5Ll1tI9Iiun1nFZQocBNgpZOLkBClZRXlZw9ymcROHHvDiiHVZXXCBSJ0EDD49zBvEEE0J9tYRbAk9J8oOJX/UehHxGkWAnbQa4S9KIt0kNIopzk3+vvtWbP9ShMmmtvKnlPJf7qus3OoAptyn2vwllV5yTcrI33u9Vqsy919qTbYS0AVz9dcVbfegkS2oYZzAj4Z2d4pntS31dN10iiYAdt0TJ+H+PbEyase+9VsYulELugYHJgVB7vKccD/a20C3KmpLo90DPOsxLbguqomCRDsqkSGFXw5TYnEhuMPy00ogYXM8afK+ukPcB58nWZi9DTThD97LIdlV3WWVGAY5BDrCHWQC0op7KrWU/uO06Ms5d+TPaFrr/u3QmRRSI0A7pYJtGS0WfVHO7B4JDKPWAfa4bzx2beXLvR04/BSRIM/f3f/V1bW1nVKKmXz5+1Rz89bN3LywaCPzM9paBBoKnQcuy99VV0PkKxFcDWBzb/fYVWz76SryRWmYMuP9eGTF1E3b6SArRqtOaMRRxHkd9ijbzXRMfJqJlg1wLEIv4nMTT5XYvQSt5C2aX3CHs1tsBPmF5ibJTHjon1VCySsKH0ewUeBaAhycFPMTsZph1qx9AcVeWB6l82NkCrpwNZCNhVKBKyUYEHJIIk4aoWSbeDPlJExkjwUG1mxC00RAQlz0T1XVxe0GSIdj3Uhq5G2uYrKndn6hEf6o6o+k+1GI0Hty8dC4zn8CD4xHvjS2Ee7B/stL2DvfIbgAqcG0RNR9rUxEwbHR5rh/tM5jny6CrYDYz2617JvmLr+B37c1Oq08YGw8T2y2MxT45PW6cEQ/n33h7Aj2nu0hCpIeoOnN1zHbA7oLmeXw+0rPNR6tH0svJzB8+X0rYACOTLo7fQOSk2hAAFK+sP7tGAPvhSzkmYSj6LpUtQ/3bv/FDrTDCRBDDcIADFl+NTKqCuOPMVjR/aqTgjaIHgj1grAQNFraUdjQRsZGi0ffWXr7U277//Ydve2m1/+P2/SItndoaEgIT6sh0cH4nGTfyCPz7cP1Ti5qrbtKpug/bbvgCNAtoX3CaoTi8Ap5NDJQjsC0AM4hHeW9MwEBVswxqbCcjG3iPmvfvWzba0PK+4SIWBbleBP/fNHnPLAdOBruTbAefEdpLY8qH2j0CCSQuBJckK6IIPZqID/pmlHOtMtdev37Rvvv1eANfczFz5VID7v9YkgG2SeEf+tRLrgJQBALKfOOui9hcQr2c34PsESlSRJW1t0kUpm8/18wz4UjxQ4y1zDQG+XWyrVgRpHjlH4L3QAcDWulho0K0nsFs+Vq1EM4ArMFa8n9UCMzqk/v/d3Tf1PdsbtZlRQaZteHau3bx9SwU51hrwkiQ6Amq0KPLcYNcyXjbCoBIGrpZAbCsxDcmU2cyIkHrMZnSHdG4yrq8+C3/c9wX2sxfnCN5dKz+AVamzWIxJCpicXwm0ifF5WsVD7xPujfgCwc8vvvhSoOK//unfZKvQNUAbYGvrtVgA+FVaBahqo0HCY4VVtbPLhIsmUIR1cvyOJpf1tM5PrdtCBTuxcc4TCbJbTmDDwAICUG3t1fqG2Lms9WDBDE0SxfEn7H+3QWTvqUV4zMw99N24V84LoCZ5Ds+I1q1oMTgO8x4iP1DMPjQi1l+HgiXXdGaxba6XGFlM6qmO1oX9wlSBt966q/edYkIdrAnaktc3lNNhQ2lNAohTi0IVXwHplZBrfLv/8J7EohrfNzWt5Hnr9WYv5pGWVokBavxhnRViKPwJ+13nsqZyZI1zlvpFUzNq0/aIXUnMgZ3K/eaM46tV0B0a6hVpDY56D/H6MM0BcwFbaCEhHky+Bhuff2MLeUb4snwN/c1//Lx7DQqrvuNhHUweGA9WAatGCbivgdc4uXdv5/27t9snH77dZibHRTnjfCHuozaC/YP2+9//oa2vb7adN3tS75eaMeIVGl3A57W2OD8pDYC5uZn2t3/7P7aZWejzr1tnvA7J0HBbW7ulZJ9q/7PnG+37h4/a8clFm5yaUSsAqA+fxyKDEIoWp7m5piMryapRRTgVgjZQXlFgugRw1gQgIOBQ9EQTxse1oXECCJoBfPT6RzLWr0Y0kahFCdPVaI9C428+m98zlWxZzobEFkQaQEKofdRjJbhodWYlgIXyhzab4DrJTCoBRphcBcw8dwRl/DqPj9I8btF6oHlXNUCJQn9U3mDAEoPPppFCapDMogXh/KSQTQvJ1JREXEChMIhUZTj0BOoEbAShrrJdyPDaKbjfmmvKyCqolgq49g9KOMR9YwQZ/D7PjQPjOZs2SF6T6veucXUkLk44SLwRyINyZTSdACCVk4zcChXeol4d9TbhzEzR83gkVwlcWTPVE40HKFMO8gGHSDzZLwAAABn0MLE3CT56Y2aYfrBrZgOGTUEme5eZ5WNQk22Isp+cMNDDbz0ExkOxj/RzqaGSwA5przvwvxbaSaX45OhIQVco4Bh4Ag+U31lnOcBS1ReKWYwDBRM9pfsRXWcAgIBpYgsMgEiiTBV1jj3H/o+BVaJ4bgSatVNQVVUy7dkKKlJBU8pe+wwQA+qaVNelZN8XRgwtl/sXiKORVk74U9UN4OS3dL8lPxOyjQq6ZrkagBgEAPIaVyxQezX4wF6IiGAvKSt7kPtwQuHkEWOd6gv3l33JM0pfoveUK4s5vxh2bCnOPD2aVpNF9G5C+wchIgOzFoPDTosuXfu/X0WyYKGZMOZ4iMJ8auYMz0WsCc3DnVZAw2sJDHb29tpuUYq5F4MppsYzvkiz3QvMGkw8ofcGrDPSbcelQLH2gOelu4eOL/wLVF/srs+o2UFrK2uqIP/hD3/QNAD2P0JpAGab66/aIXT1q4s2rskXU+ptxR5am8LuzgnNtbRrSGTyzUHQwmvY3yeDQA7PXQkIwFHRrvk5WgT4BsBbBWHn1tXo9dtWe5SfG2wC+zbWQHOEK7DQvuAcH5/0xBcFEhQLK0ARdjcgk0AGAk+JY4byV8rzBeThm/jd0JTFsup0NEYNIJ8+7pxbPh9bFto6tshB4LkAAPZZgjdXHgx8EjBSNYYOe/fu7TY5Pd623yCESyA5JU0ffAPK/zNzAOUdCfi1i+H2en27vXj+qm2/3mmX5/TYUz11yxIBDoGuRsHCfhuin3rGSZ8qjl19Jv2mVJ4I+uk5n51eaKPDndauhtrum32JSkF3Zc8zb/yUWd+IyFUsIn9dACvPZRkaLonEJALDZtscVQ+zWRSnYh5CcwcE0Hm3rFNVOhGjKvG3oofHb4QFojiKnJ42qALKDYY7dlB7IO2LsAAL5O63/CRxMvjNfkxsEnFbbI6S2vpKUBn7w/mEuj07z3jE2dYZZyTosfwYvi/9w+yNVLBCVYdZYyDWmj+8J77+7bffbitLK6oe/+XPX6mdY23tpgCAH77/SXRjCkLEWRqTN9TtaU1JxJZq5D4zwS8FntnW2Mfbhp5oL/DsDIB7Isnl9Xk7ONpts3OT7e69m21kjMjJk0H2dumrvWojQ1CYzwQIsRcQPbx9d6Wtri5pvTMmbjD+UkxZI3S5dhVsqj+b5IzEdHqalsebuk7EKbHRYpYxqWSRXuIV+T6YLZ3xmfbq1Wb7+usflOgAUBmUpb3EGjfyIXUCidNirwMA9EFKNl2mwtBmlTnhnnSSKTTp/9Z4xxo/qokEVYWlXYr3jM+PjWe/kOyxdvy8t28KYNB+GmHvWWDVdh1gmQqy9SkoJib2Zl8zFcqTLpjOMt+uum6vBIyZniFJPZWwndoJAF6xOUoKPcEGv3vrzm1R5NmXDx/+0F68XJeYnFp/x8e9n8Yn9Sz4He6HEcrsT+5RTFsmUbSmvAUAQOteRQgxk8p3c5awAewB9bZX8SrtgdyL7OAUMSBJ+Z5iPp49RRzWluSbf9PuenhEngRQ6nwL+3P37j1pCJDHPH36TOf9rfv3G7pq2GYmpwFkQPO/c+ee4ryjQ9ixb9re3raeqUQ7O27hYP9g29n7TEXAVGIze6M/a7y7CwL4NOIm4hoYuxbmleBitRrFbnAv7FVNojph/KaZavFPBgFGBZJqzxLfj5lBylhQif5pokp/vwEQ8DoVBscoepXQ6DkF4MMeW41Y02AjsfVUOzg8aFcXjM6e0TNmdOEikwWOj6QF4EKedRRg14pyX1VzAADZ4rK7XCvPaHlpsd25fUfPCkCc58V+UrxbU/ESq3pq0bh8Ne1nYoaP+Vlzj4mReTayHxfOA5OPuX2PmN36W7FvFD75SjGasyEGpFpBYcibQWDNBTTSALdZJ1j80ypYw4zjOmQXLy97enQUUsi91LqVFp8v/+dPugoWmf1O1XEGFB4hwBpZVhVInid07Sij86K15cX2zlt32vRkRz3/fO/d997VgeHwMSfx5ct1jfDgQLKpJIKAg11eaWtrK+3e3Rttasoz5AkcLi7P2qNHP4sBYKpFa599/qv23nsfNkBxKKv/9udv2h//9c9ywMyxthgP/c+jDUEDjCnjqnAwoGmizFR1noXlIG9tbQlxgmIILY0FjqCQKfqm8KWCRlWEL1fHyumQbFblNPOwY0hTKcnrAwZENMsKsk0VITYZetoR3ILmhXFwhcnoaiqkua7QUrmmJNY91Anj3hOmMa3JY32gnDrRSJ8oB1QJTSV+vUpwJWX9SqWDylCjFASqKu2gk0DQ9DvTykDQGM+j2csLVuOFhe6Z2jYaTsycHOW+eGbqg6EHcsK0u7yWz1E1qHpyLDpY7QBFpWHPsMdk1IepAixoHQnSLRqHKJkTFvYjonhJgNJ7Z3aDkW0okVIvl8iHK87cuz/nWH1gVLjE0Li+UhCafYTT36/gQyrS1XfD/e4WPYfADoPoKrbRYwA4mDi8PskL66mDfuSZ5A/u31cQZFog9DwcFMwZ97hF9AYgxerKHhWI8vuIqIWccVe4FTgWM4PAJV8J+ggkMhkgxiosABKwOAGxGKQP4TXKXgHtJIGO+GSq0ARPCgRVhXPlmHvD6afNRfu7zpjo7zXaK/PUodtl1FIAAPWslzgk18Dzz9rHMCt4zRin0l0wy8kOi9dxPxG04fr5WeFMPZAh66LqykCfthKCqpIErU3S50q0g1Mq1aGJG8RwG4sqM6q4DhnMgRlEG8j+voIyKjXcw+GR6agBZi32lckAThTd7gLybFHUfD7/pr0quhla/yEHXIh4qj3k8kpOdW9/v53UOeXa+XxpkCwuygHirJP8+xmOVtXfz1Tfq3uKLRNjABBI45b6vawEcO+9954Qb9Zc7KbxSTnlH354KFsORfLo4KA9ffK4vXj2tF1dnLf52ek2hQ+r4Iv1GhzvFtCUoJlgQntZI1Fdsc/PAxIFDIiwopLoAlFzxswm6rdkUZnCjgOKaIKC1OcNeMo+l8BZevvUa1mimQIGLq0Nwp6PIBzPXiBxgWTFnHR1EMBmxq0MtHjl2RJwZLQZ6YR81kAQHxBVYw6P+gEBSWdsJ8+BoDk6LohjhToIgwn7xzqikyMWwPlJW1lbbp98+mG7vDpvW9ubbXyCqiKtBTNiCMAEoP9foProeBu+Hm3di6G2s73Xfnn0pO3tHrXpyVlVkKnkM9N6c2tT/hGWISJ407PT+lzYgr/+9eftwdtvabQVNvWPf/zX9uzpi7Y4v9yuKeheDLXu1RBaxW13x8rbFAm4RypACyhF09al8XFmZcGaY29LILfOtRLBsGC6AN+0wiD8RzBLhdgVQwsButARe5bn1kuieur9BMkGma0XkFFyxYYC6En7Wo2l45otUmrWQii97AVslc+m9T9CVU1cEACJ65G9Jea4PG9TMxRhDADwDBcX59q7772jZ4aOw08//VQVpFndK+eKuAnfQcIWAVpaFaHpk9BA3/3u2+/bo0ePxTrjWUps+YLk1PsRMJfKuQSwrq7a9haMBY9R476ln1GJmINZg9usk0HOalMioeqet5Ozg3b7zmr76JP32miH0bf7AqeomJLEsgf2dg7b0eFZmxxnOgi911Ntbt5zvG2fKby45cojBQ91HsMeAchGXMzn+bo9efKLfAIJKf6NBA7AfX5uRkknjAiKX6cnCHjhq8bb4ycv2pOnL9vY6IRACUy0QJxieej5FPOCQlZAAc5YxBzli2qUpIUAr9xqVX3M/H+PHVe+yABjoAVzwtS7XJ8RYCE+EL/CvmbtzIZzcsnPbXscE9m3ukAY1gjXyhfVVLenWDgYu8HrVCSZhYLtyjhsy5XVJYF6L1+9kE3RWNfJyfb+hx+29997Xz7l62++0T6/feeOXvPdd9+K6aLJDhJA7GjvAWIT60coGF/CPuMeXZm/FtODKq8E0jRe0zY6rYBhbCbeZ38k2RXLVyNPHS/IN6gAYvYWa8r3qCrfvLEmsANmzcvxOwkAACAASURBVN7BrtpeAELoJ4/Oh9u/XFnHlgFwp/WaPcxeRNhuampG2iijI75f6WCMDHuqQrdbye+1JvoQk2+8Qoz8RKJ2xBo8R4341WQbQKcx+e5DTVrhQLlNk3sPa033XAwJad6otcWtioBLtFvjJ7BlAOHoMwlM0oSZMdltTQo5A3S1WHU/j7BAJH80TatiYa5T455hdJXYKSAAWiUkt5oUdHjQEEXmC82JLoAV9P7xjgUkh9yaRCgv8bsa/yedg6kpt3XWOGhAK763trqqfAzQmc+FUaLzNwiC1RlgPwMACJABABihBcIaEon/uA/58kxcKwARtgj7ibaI5Fyyz7Qk1uvNKLQAfwoBApYqnnXORU7k1nSuP/fFvgwTOjlT9jOf1yt0fPEfPhYAkHmRUKtEWyk1Qxn7qtqwkUjM46gQ8Lq5stzGO6DPJ1LxXEP8rYRwMOA//vhTe/z4iWboEjRCyeBGP//88/arX33WZmbGBR48f/Hc/YdXF+3Fi+dalDhfwIL7bz1od+6+1UY7E+3Hnx61//5//79tfWOrnQyMsYIeAxWEQNcje5wMarxFjUtS0Hx4qCQTUIIEggMQAABk0DR3U1pEqT8+kfPXfOM67Cy8NmcFeRwWqkpJwBzwui80VfUguUpUSGpIgDQeZ1xiOB4FSBDRR/ejCs/nOYjvzxBNgBFk1vRvG36CRKtdmybIawkulUgUFVJBZddIpO5nQDjKYiW83qiVEu3aiL0AuVQx+T0jWnYCOCKMOlUhUb00h9TrQSJ7fuEeYiGylXy5125c6L96smomumnqRp9DJeMe4+iiK5Agh2dOksSaC2Uuo2+QgZ4o97emDQCoJKJOfo+itMHIUA+dnSriNqIbqlfP/U06sCMku0Y7EbfJdAKMF8ASAk4E/Znpmmd0IpqcjakQ0ZoDP9kxNS1O1QG9kyPTUy9ViV9dXrFTpX9uqGmmKQZZKDiVZQSEalQgCKiDUNaS/UVftwMoG9pTTwwoJ0j/U76S8KfSnap69rccfJ0JA0SwhvzMtBep9NZZsIaE74UFE821ZkWLmthT4TfSjCNWUFa/r6BngE6vcV9S5zYtmT8CkqR86/nhSeCTRHFfOYfZ7yygiyHVp8j56LovnLUBXQ/iqr04UOnrUdq0pn2hNpJ6Ge2iXyuQGhjhJqBQvaoWY5KjwJYhVFmtHRh4VUdKf0IO5/BQAaYojRL8or/NlRKPiQqI4cDRlXkDLaY5Vv95PQPlEWgyFNWY8wPYQVIpJ0/wh8PWjO2Tdlz90SS1JINUvdl7oNTqG0wvdbViKCgr5FsAoWiirnJpdkQBq7L30AtLMPXDDz/U+X3x/IX2F/YBQR/Sjw8++NCje87P2tdf/6U9e/K4XZydCQAYHx1p04y5golU+yliS9y/tQf69g474GTOlFUH1u7J870M9HbDIKiRgUHhk6TE/rBXcfgKhIq+zPtQLUj1IMwst1uM9KoAPAdVCovKb/YI9trCWPGJusa04kDbZyqHwBoSW+9ZlrXX3lS9wOnpzP5nz0t48+JcgX5oqZwfAkpsGdeMyjTPjl7VTL0hMcKWG5i4Im5sB0f7Sibv3rslIJ8WAOjV2EcCfPb72o0bamkhUHv+7EXbfLHZRhu93syPP1V1dnR4XAGuxVsRqjxS0Hx4fNDa8HWbnJ5sK6sr7dPPPm4ffvCuCgmoT6MC/29/+XP78eHPbXZqro2PTgkAmOxMt/PTSwMMe/uqbHHgST4FABSVUn6nem1T1U7yJRC99g3XThzDnhkdI9m2KKqYdcW0yB5KIMjfqjpV5irbo4DbrLS0yrhdpkam1gQjTR9A0BCfGNG1rtkFGvsGHV/n0xM0uPYw5iKOm3PYszX4HnzHiNtI6IMfHuZ8tvbrX/+qffzJR21ra7P98Y//ogok8ZPYeWge9Ow31X+KJI5xUNnn/d9/933RlQHrvv32O1W2YXOQCHevsUkAD04SPLYZKvZl292hvdKCWKwN62tfDyhtkVoKFmZD2tZgh07PjtvpOcWgi3bvrVvt3ffvt+7QpUYasr8V21xe6/133tBmN9ZurN5qiwuwCo8FUhGLsI/RCQEAAICXsGG1wbqq57GbsFz5m0dJtZp4hv/H1yOmyfWT+MHSMnDQVUsL06qOj6/a82cbYrCODAPwY/txxmYBxG+aC2TgNrEZsfGgCKAKNzB0a5IFtlWsp5oYEJA+vtwAQN//YUOwjT12yQBAmMIVvogvgWQFMMWXOn5MGwvx42VPTX1w/1NRFUMNynyBOAIFJjrSnzg+PmxT0wBBC/p/QD+YQtwfz+X+g7fbJ5982lZvrGkEHpOnSPCgfrO/uQ78z5PHT6VlQ6IPmEI+AADDuZbodTFy2VOA6gAHEezDf/JZFq62Unv8VmL6XlBUegicNdqEAm4Q06hoKE2XETE2d9/stMWleVHMabURi2Oo2w6PD9vmxoYnZ1y40GkqfsQ67XegdbM5FL/Ssz+CjgWg+JLWgDPqyvi8AGDaBTiL+Mf5uVm1i7KnlxYXtFdgM0kYcYyJZYjkTstPIbIIe4rYEA21wb2CZk5iB2kaZK+W7pKYgORdYzCIztpptU0CAPBFkYJzxGeyNokdObvO0U60vzQyXmMQDWQTq+dMJO9SsfTaMbyYLRX78R6HJ0fq6QeEd87jeIz4QYLaCvKG2pzapZ2A85ok2GrHlN93vmFQribCEKsWQ4SCWoAigyb4bY9z5XNmGeVdRUKYgPEBZrEgSO02aP6tYvOAXg/XRexIrpU8K23XZtO6QMfzwBdnpK216fr2g+9zDQHs+J3E+gJn0PIhPv/8tx90+cf05KQ2DE46jAAFHAMK+Dx5KiBQqzCSiC2NShn9SgKCH3/8cdvc2hBFkwXhb1gAXITGoCAwIsGEkfbRxx8JAIC68/jxL6oiQf8AoceIssChO1jV9lDV1dt377bZuYX2zTfftl8eP22n5/SbmybJXOD5RVSMoREmmbMKuqgrlUAlsAc15IGHmowjkjAEFclCovls94ddiq8XNF/OnCSmxEFcHfQczyx26M9J0GPIWRuhMxiMsRw294nC13Hw6aq8VeFNnY1CqehqtQnZoEl8eE8ZLlRQC4RJRcDG76pNTXNQLawkZ6O55qHk+jPT80lgCO2tByCQjBXjQPProQ2Vs0lgwbW6twtK1ZWSMY31FbiBII8r2ewfqowEH1xj0CucodD4Myh5OE3TaYI6R9RCSH2NQ3LA617ZIJz8P+JNJGD05ObZ0woAYmdnxvgIDg3Im/uj+bITdW+76G2MGYniLpWTClIYY6fkvwAbAkqCL9OuOcTncjDoEKTyaqNjyg9f/L+MzHVX9DImHeBUuF/TzkzrzxQJEgHe06AB+8LABPQxJW9UVagAsW7ax7z+XMiixfcAmjBuBJPusRXCr0TRzBM+uxd0VPVdglmF3CrJHh/viQdFWZmKkAGovtp1kh4n2TbAAqMAC6Sg7tE+LL3o+2Iw0JtmAEAgFAkkFDCqEJUIOYEk+EWwM/36pk9FEDOClqKdaUSKax75W9SzAYGuBEwJoAiOooSriQVKtHxOOaM51xJeKmHD2Ies32DlNs/ciR2ib3INpdxqMTnT4Nza4vYAV4MyykfJ6onV9r3PANxcOewFyUURS+AWEMAVQAekfCkxVZ91euAtpilwoaaNnAGq1Kg67CwjmIwsUynw2Dqeo0DSXnuH6ZShr2AP5BBLn0B960XH12idAm4UZFRlCXvA/mV2roScOm7Hurl2U9Rs7l3CQMeH7dXL5+1wfx8543Z9ed4mO2MKwAkm8jkBeZLUJ9GnioPP4R68Pv0WAAVgpa3g7+NX+q0MZor0QRZej10G3NP69iZC+Lxo7SvxUWDTtc2RPzASI1+m/y9xt1yP18jVXSVE1d5EwCbfVrPG6ZP1uC2cPMykpjMjG1qjB7MvfF774w+xz4A6iGpRheI8EFgDyFNlgFooKqXEkmybSHY0B3x8VMH7zBw6QAuiYJOY7e/viA1A1QbGEr2ti4tL6g/9/rsf2jf/9nXrXuKzJhtT3S7OYH5Nt/Exs7+wCaOdEVXOtna22vlFt63enG2f/eozqdGfnZqFRTWb+eDQTAlkOyMTbW35RmuXI2IZbG2+aY8fPdFzxk7DVCMQpAJHUBt2Ff6CPkqd9WImpfKZtjKAFva7/NMo7BuSQdsDgWnlSBKAxU6EyYYtwyYDlqZlx6YRsLTqsjxf7HSJ1+JrxaBRANhVEoGPxVdwLqiwUdQI6CpAvuuRVxq7N2AX2UuKB64vBSjgn2nTIIGbnZtqf//3/6mt3Vhpf/jD79v333+nc8Ez02g1plTsW8SY88dz5Q/JKUkWDDWdzXESrB0lLohAqzgzhdI8LY+myvNz4ggXmEYsAClw/VJATBgsmTRD+gqQxHqS9Mj3jVl07vj0UGdnbqHT1m6utOnZiTY8Yv+olo3j47bxakPsgxtrN9vs9JwStIOD3bYwP2cxy+srtVQRZGNvAb7wIeiRiEV4Zp0o7s9xCm0prr5zfAGFpGJedGO1O0wynWFKLSj7eyft+OSq7ezAkmN/GRThdQEQo5ViX9QXGMRGpwUgtluJSrUlyiYXACAwaQBwCisoCUV+5hHBnkve84lVCIof47kE/Hd/uQUZe+9V+5095I+9FgiQhI14X2CpqsGwgQAD3N4IA+DoeL9tbK5rnOjy8qJAvpOzE42m7MW98/MW2ZueLrDWo2EdlxsYQ8T08S9P2p3bt9vdO/d0Ptk/7FvWBjFZAB2um9/lvXQG1QJnodql5WUlsokRWAPOFGco8WfiyICxnD1GsandotiX7Df8GlNp2EOq0M9MiilKuw0MpqNTMwCuxYrxBAgCSQAAT3Ma1rnS+RRF/lr75OyMRNRt0fjB9VeM4NxpS8sr8h+AI1yv4kXGaKvYddZmaFMlP2DSE35/fLwtLi3rTOIndnb3xF5hj09W+58r154igD8mEOD++aL1khiTz2R9OTOK5Um6a1IFthRwzC007pFn/UNVR/8CFtX26y3dgyZyFHNThR+BhjADmMrm1jn8Z+wx9ofX8Np92rpQvScfqbgq7D/iABggPCsBuT3hX18TcX4Y1YPaFVwrsYEmiNRZJF5gfblnFXFr7HHOS4T4NAHh6lKtgLZvtnHoKXGO4huky1DxD69h/0lHrQplvC6AVHwveRVxYlpblS8RF9O+AUune638SiLNVcxIjKf2JGL3Gt889Olv3u2yCIxL4o9QkhplIhQkVV0ZAqp2GOhzVXZRS7xiA19etvc/eL998unH7fnzp+3xkyei2HPoWKT0DUZgig+nR+WjDz8Qeg/FbGcHRethOW8qShhNEDkndAd6PwzCzVs3281bt9wLTcVsxJsXYwDtZ3xyUk6FxcBY85lGkh1YsRBhFmC0+/22pvfgzHvV0hLOirCG3qNogKoM0FNe6GgcL30gSfAS6OdhJ0HnbyEzVe0jofOoKMbiuC8+tCOMahJ0NgcPlQ0fQSeuf1Dcg88CZeMzmGGpILZ69IhLJBYCylS01SQPuTbWWOrpzGklAbswAp9Ehs9jfUG7CZwsjmGEmD8cYjawRuug8jqCUXPPLQdCz+30xLNN580ACCLJ8+aw81k7Qmet/O4KplsFMOK8B5/BqA6MCUGqAQYDNDLoI54bze+r76wmRLAHAAAUxKj4aYOgim2Je6BZQEDkWccYCfdlivJayTjXqr54sTJGFJCxJ9gfSoTKeBEweWxbf9SPHUzmt1tJlQsEUFhaWHTiV9fD4VcVWqM7rKMgMRkS0OsyvFpDV/3YQFJPrnFymkVfrAGDEFTlAap4xu7dTFJu0aAS0hsQshsEYJwg0idOn3X1vlafZBTo07agc1ZAU3nVqnA44XRPMomSq9liRyi5NpIplgZVkGq50b7XaJtqFxBwQzXUz12V0wp0+f0ELAkwA0bEKGqec4maJShSSu6F1Ht5drnPAGBWgvtUBkWPq4SMc5zf7wV0QZX0k34LEffLeWCteLbcGzOY+Tf7IGCBkudCpLkOV/lMSTXKXABeaXlEfdnOwiwgrVfYDeW07dCoHo+6+nvuCnPmmUtNHlZB0fRVoWAPl7ZAAC0SXpJP9lWcovxGCUtp7So46CfX7pdWm1mtSX6mIEFiVQTV3V77Cu9JlYPZ6E6kxksg9aJ1ASU4dyf0eV+0GRSkocWXMFWeGY7T4IUDVD2DC+tW8CzS39vfC7TkoCBtQLYWtJ6jWT0+O/02LewyWiuqHhQQmNE/OG18hvyLkjuPQgtAo3SvKOSaN146CQabXCmG2ZDqgo+upzvoPduQ2g4EAEjQDyFH6zior7kmXPBaJ4ausrEmTG0h0YHKnJ5X1oXEmF5ItTtpYoWDfxiC7BX6Pem/J2An6V9Zo3d+UYJyiHm9Wn/hCp/6YMcVkN+5e1f3ADvw4TffmwZd9GxGxi0vcg0eayrRuRFa/3bb3uFuG+kMtftvv9UevPu2rv/1+nqPgUAA6AkHrU1PzLYbKzcFAOxu7bfN9a12sHdo5VamelDxm5uzsFMFdQZ86a9kZngFnGUHdT7Vv3zdFpeovs3Kjzx7/tJgqvaTdRYiSisbES2aa9PeBSQyTx4/hBiT7K2B/7D/bKdwWLZBAm4voVqPab3zevwOCvP4dwWq5b8AEgFYHKNkHGe/dVF2Vrb2WjO0ea5oL5FIT89MtPfee0dFnq+++ovW85133pFwHz4Gkb6XL1/p+vzZACj0qTpRim3lHlgzzimq3iRwCwuoa6MhNdxevVqXyC+FnbTTaFpRVf5JSk3h9sQcXa9o5W6ZULwyBPiJ371up+enqkCSSKI/gS6EhQ1d0ICdQDLENcNOQPcGhXEqoosLC9JZIRM+OaFSaYASQINnRkWZe+M8ED+5IGKtlcQ9AIHsB2KjxAXYWAEGo7Bc6eV+0chRrq/H2sgYbQeuwkn8DxChWj117kurJUCzz7fFYVOdNM2z4gcBjmYsDTIAeK/EevGbLvIksR8SACCAoRh7TpJsF3iGsrc1kSBxYgoumn6hljOAUOJFknOrlWsfCxxBRHdUNpn1p2+bGBS69MHBTnv67HGbW5htd+7dljioNUWOldShMZO2I43sPCsWZLHZYPQAvCAWS5x17+7ddvvWHQEF7K379x/ozH3zzTfKIRQfV4VYwKlyArdSaWxsKemrwntOG5OV4DOOMevEuSQG5Nqg+ytWKfFb4np8hialnZAAjkgAlbO2emOlzS/Ot5NzwKeDdrS730YYf6pnQNHDrS/WY0N7zM+CL4olTC3DWMzPLSn2ZUoAbCyYDpw1Ws8Qz2PfwIrjefDrmiQ2MtxWlpesr0M//P6B2g4sHDsq0IT+eXyHW/hgu54KSMB+B6yX9pN0R7Db3iNp/ZUgbbXPZoKMfGLR+Dk76KvwHJiQRVsQo97J8cgdEgu5+Gz9MoHZ2I3qmSf+Yc2Vt055Wtg+9g82M5MZugaOM+WJteQzeV5qv93dU2En4D52vxcTSg/AhWC+NEGk2sKUg2jClRkAitHK9ideHCze4nPxB5p2pDZsV+RVBOSsl/iwY2TrwPC5Yq+XzVNqUEWqsIJ5ntb/Ir62xgW2g+ceAIDnNdjCRtyY88zvhhE/9OX/9FGXDcEsTpCi9D7LmajHR1zyQlLdG+02gCHR506PGdtx2j77/LP24O37EqZg4UHkvv76ayVnbEwCHS6UBI+NDeL60UcfyrD8+c9/bi9frWsEhQQpqFRPgQginsID2xW1hAfJ7OH79++3e2/R97fQTk4v2tNnz8U2UFW6y/ghqvYgjzWHtubD56GpZ7iSFjspo7pOuvvU5TAJjM5VAAj6VWJ7osQPjPuRM6hEJA8twVSPXlmBOQ+WTcwFy/AWGgsqn+tRIltMAJJm1o9n5cqfDXbQtcovTFPrOKHA4NHTzcZ3taop6RscJSFAp/rocbAYBgIN2Biu+Fp53AaIPjpTDxUkiyIzLP0IHCSOc0p9RvSvXolGx8HQaKxztwQEOb13764AAL7H+xLEeMPSJrDfHv38sxyjwQsfAu6fShRfME6ofqCcDygQalveP7QkDjbXBh02IAYBslpRUNK8dGuE++RNzaGixYgrGT1VKg0oiFKkec+eo0ngiHMT+4FxVzI6V+oHUiWDAPaccZcWKZToUQUODu5L4Ig1JbCcXxSarLaS6k/nOXJd9CJpTE5Vb6jIM1eWiogF4nyNSQ4V/IMak9gUnVlnS2Ik4z0Dj7FPgICzjupzElmMvsCqgRF4oT9nPSXSV/2TZg9E8d3aAb3kXlWKPk1J56voE2F6cH7i8JRUaqyZ7VBGPrJfhUTLCLM7rfvBuvEFZT+GNgGMkj1Vs72P+JNkM8BggDqBSUXLNaDkCirPnephjHKqCZwtjXGsFpmAUDrjA9WSACmD1QSSUt2fxBldKZYTLLoibVVxchFv4fdpXTIa7/NqdN19srxPNA8UIFYbhu/ZQoCuhPfbBGDcsD/iqHkOY+MTshcwn3SOUOU9cq+/9jMK7SdU/i1ox3uH3QSrI8+ddUfpN71x2Jxcp1D8mslrmm1/zBXr2asC6jkbQDGoca3KFBV/gGmClAkEiMaGJQSI3ROQWnPYtVcJDORsfe4U5NbIu4gC5hmJRcO5rrGN6tMW5dZfvEe0VMJ+4r4kAhfV/BKi1XMS2AuYUPPGaZcQ8OjxRzqDFYhSnYEBoD7NWhuun2vW/cAKqckOqBDrBPiClIQcHiFI5DGLCjo0kcPgFOcvQE0SCGlRzM621bVV6T9opNvr10p4fMbdWqJnXDOdk0yoOry8qMo1bVLLq4ttYZE50mgGHai9b39v121UJMATk2117YbelwR4a50RT6g+D6lKf3J8Jnor/t86IJei/M8tzrbxSXRkrtv4VKcx5mhr+7UEHQmASRwMPKEOPd1mpmZbZ3iinR2ft+ePX6q1gEQMNIEKFfuRz8AeYkfNxErF1eeW9iKeLWA4QSxxCGvwyaefStkdtfr/73d/ULLR89kS0zKThNfSuhB7QcWMzwQIYR96rrVpqNpTI/YJ3Eeo9k7gLLzF+WEtDACYFWcguOtpRavES+ft1ctXFtKrhI73jn2NP9H1jQwJuCZxpjqJn7vuAoJ4EgExB7bno48+1jUcH9LfTIvmSzMu1xjvd95eviT2OlXVyTEegqmMixwAu4YI4gG2zcjc2dnVexIPqi1N/ez+XXwX7Bhddyml828lVKdOqMRGvSKpQljPky4QTaPCiqYFyRbxx/k5oATkIFoGhlQ0oEBCjMHccZ3vZvFrwAwlS2ivMB3n/EytMDxbGBbElClS2Bdd630IrilYjY2Na046Ng2wsqPWEFd232zvtZ9/etpOTqjkcwbpkZ6UUXMsZzE/nr3BUI9IMx25356ZGNZAQDSJLOrMGXR70+Bki7ROQq1226Enz1jLgeQHu6SEsWKOFGH4f/6wz2KnwybQaFj8ECxgjdnD9hwq4WTkHBVXUZwPLLCNjaH1h354bAHfoyp9eLjXXrx6roIL+cPcooUB1zdftRcvnwtsY1+bUcnI7jdt6/Xrqty6oMH5Y18ymQP78t677+sMkoO89977embff/+9chHu04K5Zs6ShGrEKSJwy8s6M2oNqLhLVV6KEDWRgX0owLY1vR5qPXaafRBKOvEYTE4BScOt3bix2l5vb7advTdtYmq8jU2M6fxi/w539sVGISajOsy5xQ+raFETLtzzTUxw1fb2aVcm5kvbzUGJAE8J7JXAqATrRksIkv0HkO5JVrdv3dI5Ieb99ttv25sdJqhQLUa5/0y+A9wxE2EAnVQ0FShlv0ks6v1D9dxgshhJNfUB2ypxaWxb5QqsJ2cbFjN/YD9srm9oGodjM4CmUdHnE7sQ/xPf8RaXF4zovFRux5klt0uybXDQrcewxfARxHnkHIslJmxQz7YnzFCBtnablec6lpfWlFg+JY58fq575uzBJNKdV/uLimml1UR8nphHZ1A5Ab6zQDtYkwNAsZ+VR49i8yjwKt/RXrdQedgn/JtiEGuIT0wOEnuQvCCxK60jYbPws7RFJzaUoDax6d//l//QJfE6OyNp9txeBWG1KBH5gtqD4nm3yxiXyXbn7k3d7GY58PsP3hKKCpWDCiof+Lvf/V4BCWq/ID2gdWMd6D/MEF4VsrrxeqP98vixNl9fXMUbjRtg40CjUHA86erH/QcP2hdffCHnsbO7315vbZey/p4MBAZBSu9XHFYjJLxPjKtUp1X9MeoaYx6RhCQEFerpwBMoCgktSmiQVYIkDCALyqYEgYPe5p5zWhOM8iZggk4TxW4hSbU5hMh2YA+4mhNKih5o9QDhlCNOlEQ3SKXvz7oEoSOTLPNZGGSLeFicKGiXKfOIPnm0DkEVa+Ee9PGq9CNAYYEhKf4qQXEvCggabSNsSBA8fo9ABMeJM0AEkPvhGnHQMAGiAMseARUmmeMAIXzHPWOk6Tnclkgj84JnemsRdWQcO/sHpB2mQCoPEX/LIQxqPchgcFBioRcOpyi3NYKP92HPUfGYhjJViu8OaNI7bMSdQ4oBT/VNVM7qH8PI8If9zh70jHUOemYyO0GWuCBIseaUjiv5Vz9fBaMBXdg7C3MWF2Ffue9YFyH6K/ebXj057XMLgMWI2YC7p9lnoC+yZ1HIfhUsFGMlbWIRGOwJCIBxTAKrM6AKjZNOHIwMY9HEU2kYDESTYHEGac0QIFDVbCWVxT7yaDaLzXjMmcf8+Szl70xkcBBs8NBACPfoKpEra38dOPWrcaqSVaCq966WBwMZVtNXwlvz6fX6SrpxVDjBVAfEUCiWUSo1ogNWcJVry/olmAiQwjWm7Yk9QMADLZFAg6QMerOTT18zz4fgDcfA2UoC5IDf9w9lX3at1rjXj1+OmfPAvvczdOVRyLb6DxHKGe0BnlQHAAFIcDk7BBGArtCqexWBOl8BQbK2Plk16AAAIABJREFUgGmZosAeTm+uhMAI+quVhTPtFiSqMwEk+jPctQ8rKRgmQTw/a2Mj0Do7rTM20shPTVmkimsmjKpQfpoF+rj3lfVyFeK8Nxs44KZA05q/i6NmbzsxKOZXVdGcvDjRy/N1JReNB4ve+myYdcM+lWBcKM4KKqrFDL8EOCX1awNzBnnKEwEGlCCpWQOtXVyhPWNaLq9H8ZznYqFPt2Hw+R6PSy8+bSy2PyS82Z/yT2q/MGDaG5WkdhVoytER8e+GPgxwonFyul8D9Ag14XvwCRnB6D5MM7zU9oAmxsVVOzs+aRNjTvoQgRseMRjB/UuzYLi1uYU5Mf+g0dIzz38keXv7O21malLXtrH1WhU11g57Ozk+3UbbaDs9Om0vn71qp8fMc2aSz4WAFrSCqEJyffg2zlrOPD40k1zUujFqGiYxDaKXn332mfzPT48etf/rv/8/EpiFtaNKvWZj2w5K7RuwRnoy13r+Pouj2pP4U+115WwGO3oaHiNme5khcqWRgDwHtdeNGOhz8mhFkrt37kqjAaHMly9e6Vl7wkS131UlWCBoQFY+d5i4yvRs7RNK1AjDlS4Jv68CkUb+WvsGP8azRDGbYPrhDz8U7d8JtMdJkxiafk8lVvt/aER9+G+2d3U/tCNas8mFEGwCryGOAOAEBOBs2g8SP+5qzJ9aPhRcn7bF5al27/5txYbqK58cb292ttvB0YGukbjGrDWAIbcf4G8FdBLjQimW7ki1f2LXqp9XY7Xm0UaAmbopQAMmA+ea5wIgwUQJbDOTDWZm5hTvIqzGKMThodF2esy+Gmsvnq+3ly832/UVfgXxYevwkAiyH4kTuHeD2lQNxb2t0ZLsJ5haBopUPZW996jRPK8AqDxH2zE5P4NYiucAawHJiRtglVCcuJJonoFBxyic0UG18Ij88j5OaLCngIHDagNz7OGkBbtw6+YNFXNIpGmHYi8CrlD0m52ZUjKK+CTx49nZsRhGPDfGg6IhtrA0356/et5+efyz2kRv3Lqp+HtzY7MYpKZhB/jEB6tl8MwFjnt37+v6f/75ke4rCWVEPjmnaACMwCAcNj1c4prSs9kXjR7/y31xVtWXnXMIK7B6tjVWbdSj/LArnFOAO1qIbqyuac9aBHu2HZ8dt62dTcXYaAFMjI+pzRXxU/Y6DCxyFop2sflh+HGOoeqjncHUnm4XppHZy+RjKhLqfNkXCSwm/lFrJ+15Lpqx/ymcKUa/uGhff/2N/DfPO36AGEuiuMVY0jNX/pP2zGrj0Fg9AH+DRG5h8+Qy7oX7xIewFxMXsV78nPXCVuP3eAb4V84pv4fQrIVnTyXa6sld+HD8mGNAdVpV77+BsuiDDEuHa3zCbU1iCw3bn4Vlp1ga1gbt6KcwB9AduVTRlDdGOwJfxevCAnBh0GOYEe2jCOoiEjkNyTg+Db0ngzY+owgSnsg3+zyaiU3LmAuBZv6xP/DDKXbYj1sfhnXjNfYDl732ABe/DMBR2MwzMmuib+8DdCW+VNyF3atWIRVD/ut/+89dDvg+Y9vO3E8HAuwRXw6A2URs2E4H1OykvfXWrfarLz7Vhb96sa7+fpyTkr7jIx2+o+Oj9sujx21piUr/pxJBefL0eQldeD4jF4OBgEaKYbbTdQ9OhA/4Nw4aZ83DxQChAP3uu++qQsF7Rime5BsAQMJ/567aZ/Sb0M2BoI2AWPRNVRa9SW0oOz0jZ2TWzjvISY+aX3Rz9+IbyWZjcXConkQVm6QkNE8hN51SoJRDRWDwuBfUD6r7BgBIpRinxIbO91MRAhDgGtlA6g8+7ffaKKGdnVarBgbPNHS3QgTJFYVUlYLaOOo9gp5GhRnn6f7eCMCwwTDmjHVC6ZbAGwdKcITjh9rPGlr5E3XwfQMhoGMKOC1SJ1SeSoxYA9NSzGXPPX36tD158kR7j71gTQYfFv4GxeZ5gfTylXn0cYy8F88RpA5Do0kLVRGW06iRh3J4FWATMCMoc3h4rMr/+++/r+vU3FEq76LdugLoVoAT9wKXIKCQZFUYrI4LFYc9uL93IPQfEINgRkhpVWRtnGBPWAxNPVXqfTedWLN5i2KIcdTIOKF/rhbw2ULmQZNVR7fx71XzxTSwM3Cu5yqhqktVvZDBqEooVXy3VtCra/ZH6Hs5A2HwJGDT+SiAJ9ctttrAnOt8nqsafWV802Ulf2xKbo0JdatIRHHc559efTOtHTB5za00rPfVVAN+14mxmQ1Olqn4GYTotaX3KlWp3ubaTKnMuvlzVB0u2+Hn11r0HtKnO8jGiRoy1837x470n72vWWtSzzHPJEkIz4N9RnBy8+ZN2QqCgyTnCRIYs8S+gHauwL4SD7NS+rROA070N895POTxsZ63xEup8qhabrAidH6cC++NQjAgLGtBfyDBPa8h6MG+gcoLMKr+Oq+lGUOuVGO3LCbq6jMtTGZrkehpnyo5RSTIrS65jrTOiPU0MGVBo42mJ9vU+FhDAoFxlJx3Rto60HDPowEDV/ujnM7z4fMFmjpu6SXpat8Zci98WD5cM+c/YwU533zFFyippspSFTQxC3pTSSymiu3LOFYldEwDqPYmKhryEwC06FUAGpWATx9Q8nkmaMZPBLBpJJOAY0ysoPVNABhaClQw+V7po3C9454WwTN3m5JHt8leorOj+cCuPFrJ3gmngIjS93Bw6X3LOgIYMEpOomWALyWyqGeMTsCxn/P09HhvPncAUmzWxelZb0oCCQOnD196Tu/pBPtxSPRufBI0YWwxwSXMMc1xv31Dgdfm1nZ7vbXlkXkERsNjrTPSaaNtpG1tbGtsFhRaek5htswWk07UbhSlS6QqrBj8TrQ40ibEPkAADh8HKPDkydP2w8Of1IdMVVn2puuWEIGfVPBogbs8Lx9b0zCw7bLH1QoGcCVmZSaAjGh8GjZSffSnCIECgvnZCwQJK60EPlHfZx8iprzzZrcXoMbuBnTs+X2e9BAtAE0JCV8BcqU0XSxCgSoDjKnEQtLjuHFT9F0SLe6X69MeJXGu9ryMN+Y9Zqdn2/b2Tvv5x0dKlKAtj9NbLFGrPsjEfTAeeXqSJHJHTDv2Eq0k3ca4Zuiv3TY2PtRu3Fxsa7eo3HqyA3uGlj+KD2L4VRDtqThU6I/ln/kirgVA5MGx5xRT9HRuPDf7xo01xRtUkwnm79y52yanppXov9nZkdAlawqLhbF+UKoBFQED0HdSEeriSpMptrcPCiigOt5t+1RbeQacYVq7r11ldYV+SEKanEODq7yXK94G9K2HAGPUNq7vs2J/BQJUUuh9DQMIgAFwH5vbLEINQ1cADOt8IV0Y9oCYNVK6D2POhQPPOjdFXOB4TVvJWDZ0Pvh9GDNHPIdqVVP//wStpdCvx1Q9vzg/FYOECvLE1ESbXZjVmND9w722tbPdpqYm2oyKTI7n+Q/AhZhU+gdlZ2H8TE3OiEWCxgMV7R9//LE9+uUXJZUpnihOPjgSSAiDWZV2MRk8YWh7542uGxo/vp3pM8Ro9senvXHEHnUH6MFYXlPBTeMe1xjMxTlaZk7MopmZbN0RgMDLdn4JpX64LZGEjo62owOo2Uy2GGlvdt609Y2NXtzGuvIssLfYrmNsaTNzRBMlxP5xe5fiG+VrxJVuD5QGyAnX15XN+uCD91VMYF0ACskXXCzrJ++zc4zf9fj0xKspMqoVomj3tKKJwaYpOqfK4/gZ7w+ACzim0bAVa3J9GUOIn3Y87/F65DbEuOR3MDEoerCvnj9/6QLaFBoL+Bnx6xTj4S8D7Fm3CvAcoKkjJpoU/o0fy0/rGk/MombMMOedmOrZi6eeYsUEHnyiWmi934m93O5jvQ9yGYQbYXta+JoYCwYVsU1NbSqGHvdzcnpsXZeKHS2ojgCt9wnnkVyKICTjAGOvKYSwZmEH8lqKGjxXjYKuSQt8thioBdK4Bcgsdr4AlySw3dMeqtgEjTPixX/8P/+hyy8jWCFUDiVGDkWNexGt8fqyTU5QlWBzXbVPP/ugffTxu95chXhjgKn+8+Cp7HOYfvzxZ1Gj7t190K6uh9uTJ8+E0hGo/PLL47Z/eChVfxaDw+3kgz4NktlDB4gkoig847CrikxADJpIhRUaHu/HF8k4RkzUzBJYCn1qEAAg8DB9xEmTEujqH1a/cSVKQcqTxIhyVyNQFFBW8sHi4qy5RhJQruPN9hvR3Ah2NM5CVf2OAIAkG7wvDzhBvQNfi0qFosrGUqXq8kI0FJyjENg6WCRrbFJ+B1CFqhnryPWx6dV7pb4S9yhGACPgg6jxuq9hBXEEWLyfRpKcGJhhnQkEfPgnJb6HYZ4S6k5gbjVLDCEBJX+4D9A1QACtI/TGamdIkioa3/WVGCP06OCgmVtKVX9leUXJCq8FXBCKNuSRF/T7ZGwdhk0V7PNzXXd0I0zz8Ux1TwxwgM7e1ogQZmjSMlK94s9fvNBraC+hF9aB0qUMUnr93IqFcTyqOcUGVRToniDs475gKkhQATGwIIr0QLKZxUopY+IA0M8ayipJWTZUWg1orZBzqbYM9T2LukYrgqt+OPLsH02/KEp1n3Xiin++EsDZZyE65kqoq7Kn2mPs41wbyUmMSQAyVxqqb3EA0MCQDSa5QX8DRHAN+beBrWGtv85R12CdgtByqMZC3Ecr5kaqGpq4YWQ0gnYJetJuEcFDVWeLoRB6J6BT2BByKTXaU8CGwAQL7rgqCkvExtTn0FRoqLg+Z8VOqDYa94f9tZhiqlh9VkEfnFGLRInSCJAZsEmg7uxpaHvcrxKkojkHlCGI4DWi3hMYDszYld2qB68kf2SkJzAZZWTuxbbJI089S/hMegR8TU5P9Sr9sAmwb9hoVQvVMmCmS4RtbLcshBbqW6rnBkIYl9anvaZCrSCcwB/9EAWYBmgJSAO+8hoh+QJ5hlVNmqGaoikdnkQDBZVeU+wdttXBfQnwlTgR5wt6YAAAsQQKZOQMsA8IZAga03YR4FO2RsI9rgIoeGTsT9nt7HGdvxKidSBe/f2aduH9ZT2AroNNAdEGRAROFnjTt5Xef4MMAPWuyn67f1PzraFPDzNSyiJ1Ml4B3oqG72kcHqmG3cXn4/+w8bKzolcbMGNPCPTUmCi3lmRqCUHI8Kjpm1FQls2tGdeym0WlZd3YN/wRA+DMKu43Vm+0WzdvKV4A4NrYRANoX9eDr6F6LmoxSQttHvSc1zg0GIerq4uijVKBShwAIqJq3GW3XZ9ftWOC7AtXktRmoUk41pThOdEfznMPjT/gTphjqoCXKKuCwzGz2dY3NtvWNlT2IYsJEgco5Kygr4O4adfgXKjd3DwU3QJ4EwSawWIGoP2774FkxeKuHqXmahc/rwkrJUJFIYDnw/rR/4/fYc25FlWKymYHAFD8wuSh7oX0G+IveC3AB4AGr80a8fthlPFazhQVxb2dPbdGVGUa28rvLy4tKJZgz+4d7GkPri6vCoBZf7kuTQP1EFdPjapnBO11vRrnNjWjpHzr9ZYo+AY+LtTnTzFqeLTb5hYm2tw8/tw96NovjMVSYmYQi7MsivXRsc6tYsVTbNxhuzg7EXuD9eK+wuZi6aj+0w7I3nj6/JneixGHGDBirf2DfbEc3CqIX4YVcCZGCAkme52EglHYz59uolGqKufkBBXSpjHWAF0kBcMNdhCMOos7cj8AXXxZlLUSDiU+Zi9QqOMZktDH7hiIL9+q1h+EyiyGiMo+0x4o9p2dnOpeASk4L4x4VY89LYIFANieOmZyFdF2DJ+gqmerKSIlDgijgHFzFOfM3j1v+4dMdTpQHIi9IEHjD/R/kkhAmK2t1zrTxIidyU6bnJ5oF1fnYlWpWikhPI905hmtv1rXbWLjJfB9hejZrPrEAQBWV9ba2toNMUl/fvRIMRy/S9wmDaqTM7Wj0MKCzZPWA+Njp6dld3nO/JwYjvuXIPWpAXmtD4w1tWMikm1/b6YFehHL7fbNWxA7VC1mL3IvV0NXbX5xVhT1AABEPvu7jPGFmXTeNrde9wo0blcYqVaCjvbb3t5B64zTakLy72KlgSLvE5JpAeyZtETA3O22jz/+qH3wwQdaA5LYf/qnfxLLITTwAJamlY/LP2mUtoRKz3oJppi2DRAaxpZ9H3sNOyGwoDWBLewVQDjOn8QDBwB2tSNUPMb3OY8Ig7M/1264BS1t0xsbrAefh64bLbXQ/N1W059uQpuwWcnYEM4E4a6aS0eacgtyBPY7ExJYHzE+ipnNsyPftC24aAvz1hUL8J4ckLUm93izvaXqPAU5nrcYCT3BTdq4+q2YtADg1/oxrwXn8UFhNgOwS6yxxOZZM+4fAJhrSM4SgIH/h/3G2XKs6iITZytFnsR0AmUB94rV6TiI2OBIdlItAP/rf/tP6rbSQ6kRUgrOVaEwOjMyQgWAatFZW12dbe++91abnZ1ohwd7MtiiTyh57LR7b91rt27dFr2LGbBff/Vd63RALibad9//qAo9TgABCtoB2NA8VImnSFV2qid01a94XokBECTR4w8sdGcq1okqMEo4esJxpv4mQYhxd+XfX4NVSVHbODgDask82IiZJAlKAhVasoMrvx8tDIvLS3oQr16ut2fPYDwYXUvylN4rPi/UFB6EKhxzs1rHKI/agbmni7XBydvoMX/XCVuvZ/jiQoADBtAOr1NJAWNeLJKGQcGhso7aSFDYryqoIykaRThvXhuawxcWhUTzDjxvHEScTUulDRQauieBS3p/e738I+4Jw7hjVDW+p4EyO/Dmnrl2mAIEPSTA3Bv9mOypleVlHQRez2cThGF4oQGub27ImHOwQZs5xGKJTJi6lsowyKlQbGlDFP13ZFgGg3uEpSEWQCVXJDcAAEEM01OX4CgAgIwdrAaJABpdzPi7CINRBRAYBWKLqMf5RQ/lc++Rq/FqfZmdK0aDv3d67PWGWQFgZOVcJ2fqBbsgILfIEz93ZdPIpRkiNVauKKRJbBP8GbAy/ZcAIYZGAb6EMDFufSGgGMGcFxKAJK0ODGx8ov4fA5SquANRMxYi6JdEVs4hiX5V9nWmKngNUpxeMiVEhfy7v1Kur4LdAgyKyp7npqCuADMSR5wM1+JRbQ5m+cM983nayxdVvY6gTfX+qeKhKpeZIYNrm2qT2B3VT8z3UlUOODMIkmhflhPNe7M/uD49I8b1LC/rPbALLFWuM6KHEickqSwwRhyG2l8aoagRgSSdnDMHc3HuBmIsimdxmAntWwIOrg09BQFCIyMSWxULAHovgFWjzxul94Ner1oAUgkGFnBisNUVTgFgmlpgZWOTOqwVAQDA8zFIZhBALVy0OhTFnc3i9rTrNkagTEvatBXmqciQGI2VDkVG6QQAsM034CG9E7F4/P+xqTwD1iE2NDOTcbDeI7ad0QaIXcdZOmnuV+Iq1+v5B9bEe8StR6ZoXuu+XSlwCwBrYoFMtw4IQCgNFs5YKH2i4QowMACAXSDgYN1l22gHG5jogaMPwMQ7skdZtwi+otjt8wVDwtUe2XraRGpUk0FHzysuaKHaKQA0fHYAhUnOVbFA0HVnpwTV3BvtZ+mxZ/TrPnjwQHuX1/3w/cP29NlTnVdXXwxEaHb2MSAr9sKtPdBZb95iVCFNAQG7DMISvyBQfEIQf4aqPFRgqiG0f1224xrvy37LufWZ67OoBLh0OqL7cy7UNlZMNK2xqsB77fKqq35vTQpC1LQmZKAVdHbJlAyzSnQ2qoUF0IeEieCPRIhqLvGT7H8JOQrA6fbHCev3GzYPMNRAJIlr4gvWFP0ZgszEJRELzbk08FN95gBxDRDHZyDfx6+lBSB7L/sm9699QuBffsgMno7sIntGlS2dicv24tWLdnJyrnYNdBWE5AOCsHc5T0xbOT2ROBx/FMedockwKkE39sWrl+gOANBeq+efdtTOxGibniHwZzqC9UNIuGD3GOQ6V4yA6B97AgBVOjHdISU4AD+wGBEW1dheANYS6CQBp2cdZgUJyuvtLSW1TDPADmL3ODcAlpwhWIQB3Th30rqatEDx08fP9EwWFyhWjLbjExLKS/19fIr2ED6AmAC/arvneKmeiQTPym6rSk8Cy3QiijYkn2bf6JmrSuo9KJtBi94lydllu3v3Vrt955bEoU2/Hm2X51fS8TJV3+AV55PKoVh2ZQdSOJJGFFoUtIeVkC3goHw8OkYL8+3tt9+uIkITEPPw4Q9OnBqJz2S7c/um9sfRoSe88LzUituqHWWcc3Om+6MqTLWdu2L9mQpDK8DKyqqKRAc1/Yj7vTiziO3M9JxsCsD0i1fWq4jNtEDeiFo0oHKjHRaxRwEbldjhZ6QPoqJNV/sxI6dJ8vCBgCncg0QqK77mugAAjg8PVQRUC+HVeWujTSKHtDcQNxOTU3Tdfr0tW8hEJmIjRvOx/2HB4u8X5mEKdCSYSXw/Pu6xx9ddi9VhwwMAcM3YX+5RrAJYQ51O+81vfqOx6zyjR49+FgDAvmQ90yakZHCI6SQu+GCP+VstztUOxP9H4FItr1Xw0meenzv+rJGgEg9Ua7Qp6r28aYClyjPl93Z2d7Qv3n77QZumfUDtj+Q4xE7W1drbRdMEn0DbFv7ajEfW173xHe0XxQDNrd1Dw0wCW5FILc8RdjHP0ICWzxlgAHE2Z5/1Y4oE32NPAEgHAOF3lLOhASAx3pr4Jbaz8zEV0xT72Y9ooksdzNhPARfoX9T4U3I+REj54hr4w2chBh7f73gQkNaCxdg4/s3Psf9mSHmyQJ4V7+d4s88Alt9l1OmRmX6AWEP/5f/4j2oBYCFNTQShdp9jRs/Mz0+366vTNjR80dbWoOGhNkx/83nrgExWcIej/OSTTyTys7y82l68WG9/+tNXUjvd2T1sv/vdP6uyDJrJH81g72LsqGA5sE4129V/9yUF2XClzvQMJZXqHTPqFQfHg8DBGwi1VUwCIpS6eqErc+ihxHa8fpAKskmISzGU308wK4StKJ0RH3PCadro3MKCjNrmxmtpAbBJOWQ5CDHUACvuY+pT3dnEOEJE7TQfsjY4gRRVaQAAAkAFoBVcJ6HGoeGUoKJFNTWBrqjkBCdFr2SNWQuxAI5Oqk94XNQdhPk4JC9erkt4g+fCvuAzuQdQcSlBD1ONYuJARxW3VNGMXvdZCxljh9HkgIBAstYZaci+w8GKvk1wwkhHDElRW4y6XsiRzy8uaPNuvt5UUMVBXVtd1WMmOMOppN9LQTUJysFhj/rjvhycoWnkB4cH2iuaP356qiBv7eaNHlWZ6wxameBf1Cb6RdV376pBxLIwCvwO1Q0HORYZIz/HKEcXQge76J44/LA4eD44cBwKiCQBCtcc8Q+SLpBDfoeAnOfrthHT+pMM829T5GmxcDKpdpcK8gSGFaU0ugqpbCeYZC0GgQq+n+Q4iWl6zky9trq6K8D+rL+imxawZkZFqvIWjtEZF07Wv0b+N0rzTphdVdZ91d53ouiqfQ8EKCZBKFG8loRFOgBSDPQYGu5NCuMlrpYAwUBgn1kwyFhQYFrIq9D3iOpVQqqguFgbEmgqdgnvF5ZBbJH2iXpxaya9lPQrqC8KWqpusFpwlOyzGHn+X3PLNVrJiv/6bNqeqorrHdGfJS2GAU67gkOemZx66RQECECMCACKXlf19M3MCADwmKsT7SklgqMG/rA7Fp80q8p2pz/aKvcciouE2EM9rG1LwA1Qhl0KYOJ9ayEwOVXsVwFiYptQeb5GTMrtMTh/GDFqLxKDp/RHitkRUEtAS10DZzSVzpxP7tksJgtHKump/e1gpqYJaEyrK606g6LP98Eof993nYouwYJpvGZISAuAi5GrwnYWC6UAs/ie2CKfXe8Z/qbX/9/3bfIafJla4KrfOzbCas1OJmynvU91XqjolwCZqcdMjZnW9WFvAjhxM9IUIQElkBqu6UBVDcO2E3hhj1m358+eK7ABvISaG7CJf9+5e090fPeEntbo4G0FT/3qC/OzbWdDkydBYgzg3Xu329b2VtvZQyjYibbA5bHxNkqPL7VVRLO0t4b1msPjk8a4RJ03tV/ZX8mOqY3GDBV8JuAaoEr2BIsSwJSEHxo3lTmAXrOODEKSJEkTBqZJCShKT0UsjjEF0gAATK1APK/fOuFJOdgmfJSSA8YVK/mvZG+YZ9MVW4upCijZmw5rnR/+zZ4I4y++gftl7+tMAZKMDLXRjvdB7HV8hGnHVz29ouy/gJf8TPOwaz+ql7ymFEn/RD7W4lwkgWJYjHbEdoP9wVrAFF27taY1ZlY4ekKAd7TjIdDH85IWwNBw29ulV5rZ8fgzztRVW1qaa1MzVLiIUZi+wdky04kKF2ft5o0bEmxkbz1/9kz7W22FaPJcXIjJyPPAtkmUbGB8HsWQldVlC/2dHItpwrOF+cE+AOQiceGL84Y+ShKdVJH39/bbzpudtjC/1BYXl9vrrTfaL9cSQ7xSXHx9RVsNwfqoRNEs3ukRzY5h/UfAr5KtM1WRsZnYZfYFyjROwm1QBcezpy9OrJsw3qTbRYWeCjiMmIuz67a3c6DEmYQvMXRATZ5xRJ9tF2AMeooQ4rBKGiHbdt1KNFIaJeQBbi0aUbz3r3/6o1gAgFxzs9Pt7t3bqtYe7O85BhZ2QNJ51cYRo2xX7YR25HEKY5NtbsGq9VwP4AWxFEwMCicUWsRSucDmmW3L/rp9+47uB0o/1+dcArDjVCDOO++8q9jwq6++EsCED5yl/3xuzm2vh0fSQ+DIjZGrXHflb0neeC1aBe+880Ds6IMj664wJQQ7uTi/oIIPAojEb7Q2dIe7Gv9HOwDxMm25gH9PHv/SNl9vqRjKKD/iXGwTumaeEtLEXKGdNIk9LUE8A4qsxFwRsE0rWSbNYKOJg7/88ku1TZPQPnz4sD179rTYvIDm9lfYYpgfnpjmUX4ZuR2/Tkw4W+LgEdKTr6/8K8VStQsiLlkxQlpwxcirAkaum8MLAAAgAElEQVSKQdgG9ga+Yml5UQBM3pPknxYygLWjoxNpuADiRuuputWqtYBk2zASTCG3uzSBCuROPE8AAK4hwAXnLCA1NpRTRjIe5h/7gntQ3jXkVnSeK6wVtWd0Om15ZUV7EzYQiXliuLQOKLZKAaZEBZUTFjDCVAzskdo4zwxCioU4UKjWus/OCODgOpPA8/2lhSXli+RQAZnFkqyWT/ye2gsvXUyIXkJiq6H//L//tpt+ZlFBuDV6m0mGUT2dmWoff/xBe+st5i/PtJnZsXZw8Lptbb9q52fH7fjgUIuBE3vr/v12/8H9hrATNKeXLzfan/70dZuZXWwPf/yl/f53/9yGhpkXCVV7XiMvDo4AFiJQZ1ErGTBNwSGg84iM3JzGJBTlXUlJUUST9LAZjbzYqTmA9yZXRSUKjr2f9YUzQotXZUiiT6a9pYqioLUUmAeTKlAzU9An2iiIEKPbMLI1015ITY1mEzlFUaETADt/j9xzYm86jdFGq0AHACARVJJcQZsquEX95+BiFPp9vEaIcBLcv4Nbgg+ejY03zxkkmI2OCAubmdeDDm6/2RUDQNWqoiC6/cAq2lPTbgEYG2EkyWxv1KNon5otbYoKH5KRhfRCmkkw1tMKUPX++EjJGZtbCH3NVAUEUKXl8ECGV1W5CWs0gNYqAFYCZfQYpxNmiBXCGZEI4m9aDcEwc35zPRrrRCWq2joUHMzO9owi/59gTwIejBOSwj+VedD/GkGyt6fPFUUNUakjo8b0oWrWN8G+KL81fqlmb4feMz7h1g6uk6BH4mOAAEdHWkfWNEkwehu0FPi9aoTUAD3dNL6aTUywqeTQ+z/q1AniUu1SK0ZVtmKgkyTrmursmOmAmiwsigkFsTwfnlnG0emZVOL2V9UiGT1XmQmMUwlVUIEYZyX5tWk8e74o2wYIXPknqNMZr2tSpbgUYRMoeR5qfw1E2y26duyIA2r6tzxRI8GxAzifUfUTV7Lk4MhBI+uV74vmXUBvEjONQxoYVyh7UkBkL1mMENuoxdtw3nYe1SdcFfAEY7k+HEV6vtR2o75rxr0ZABAQAJhbPZM9W1rXkLXICBp+zjNJMq9k+Jwe/XMFeRJ7qz5jdqefmwVHB0GAsDH6ybBtdj/5L8YVPMVaCwGnwa3U71iskwFth6wdPXoApLQfkQiwQa4uz9o0QaLEaT2tgSBTAq+1n/P7fKYUdot1QwKpgPqir/GSJNl0a/f+8T2BGnV2fRb7rS4ZhZl7iqhs7/+Lkuu1c7BKsCiwD5B72O00GhdXgb6SkH9H2+a1Bqb6AAA+jtdJjBHguqcnYRAlDICATbyvnlmN8tN+FgjW1wah6koPt88oLYEkYENqAeDa3e9r3RKxNkYR3XM/amiK+ClsfMT1JAZWgZd8FEEVFZCZGaUugLDYloD9g6ya2AN8IYydbBgKAYDRs3MzbW9/r+3u7+meWQ/5PbRXJqbcNjcKs4TWrK4EvDSWCv0KKjbFgNM9ltBtPp9nImbN9ZVaX6gGh30jv3DJ/PmztrGJYC1ALi1rFEfsi9V7iahysTaUUFUVTarq8nOIKk//FWjOWqQNyq2MTn5gPkBxpcuAEXdUqBFwI0HlevD9fK7GIGvqUlX1irnQBwAqyRwZ0uhGih2qumkP2bZZNNhFFhIJ+fRiFsT2ukfZlXd8AP5QcUViAAAhtfk5PqLnmhiJtgH2D3R4Rjreu3+vN7JLgo4bG6qMRiuDST/c/8w0tPpptQBcXSEahlo3YrIOirk/zrVaxgB+xwxg3r51W8nP86fPlQyQPKqvG1Gv/R35q33EpF+/li3ldwKaaCZ3PUOxQM4v2vabNzofajdEZO3ErAuCelf/rDQPVZprJ8aiMkySx6z1w6MTVQBHR+izBxymz3u8HR6ctL0dWnEtyMmaKzZR0mTmDUJ7nAVrco2B5BQD58oMPMXKntBCbzi6XlMzo+32nZW2srrg6QZn7Pvhtv16rx3tn7bh5ikKAQLjK8UWqTGliSEULw3DwEDUdVzxIvdK7KOJHIeHui7+n6SFGObrb76SyDhgC/nE8tKC2hZYV54BAY6mYSBOODEm0Ixnih2iIsw+p4BEXLq/u6c9xFnUfSp2IA8Ik5F2ZoBy5xRYVT6D2NHx4ojAgbWVNe2X3/3ud9J34GfLqytt7cYNnXnEKtmn5BfoJACae8QnrUwzEiZdWUFbq6MRf2gIkPjSdkD7DHaRZ4XPWlhabBfXl2qFObs4bQvzc+29d95pt2/dbBsbiEO+Ur4yMTktPRdamVZW1zQF7cWz5+0l7amwRIaG1PLMCGsSO3zU1AxngWdPa5ptPvvEBRC3qSEuzbMl9haztNpl2ec6M6NjbVYVafS2XPRi2g+gGO/t1gBaN8ZFTTfg5RaBFMjiM5O7WBnfwGriwRQ8M4aRAgqgHXadZ+3X+fVchxg1p9glgDVsDaxvtyekMEM+Z2DfWQC6JqA2AQA+/PBDjZwH7AEAcEtTJg35DGOLPQrZoHD+5trZN7QB8X3aWMiJHbfYTjI5Bx+E/2V/wtrg/HKPLv6a6QzwTGuW4+t+nz7vlbZp7slj0k97wJtBWGurIX7eb92EcT4nlpHGSVZbgOKditkt+G7xVo0iVyJtVltyx6F/+N9+2+XgKjmo3nk9YKg5VEXHx9pb9261Bw9ut/fef6utrLBJTjhWMsLbm1tSbAcNRZ2fBMXCcq09e/ZSs0+Pjs/bX/7ybXv58nWbnqHHYq6R9ByfnLWd/UMFAJn7aufbR//ZnEnuWSDTVqzIKKSrKnwJgBMEW5CtDwAE3UwwxMLzPRxdKht8j+Agxp/qWip9CmYLKReQUIho0Cp6ZtWv2qNqEsi7OttLFiLMIAVNB1hQidJXzrqDMnNdCnjOzoSq8h6akcn4tqLTJpA3arTjg4/Dbz50qexxaDHSGGI5qVHeB0dVYzFOzoTAMT8TBgAPgg1IEMPhy1jGHFqDEiiEE1RRsTaNEefoCgAJngNQ9aqVEVDydm5gg2vCQTggRXyDcXoAASei2BDcc5+hoa1vrGvjMxKGGaqsGWitnIfo3g6OOEhcA/eu6p+cF1RCgn3W9NxiZjWmUAFgVcm8P9zDQwAlw1lggPZF9UNlZBPTMdJ3CS2N19MTyfUIhUaMkQRyeKxHC9U+LpX4VBFB3rXHeB7Q7xCiLLqzQSELpLDPCQat0GvkNsY6oJKrP6lgWxCO63LCXHoX6qWvhFT9XDxHo+MGzEzNdEW1PwLQFTIbyFSzJZwS5oYb9nXmEkCkGhKhTd4vjATvUbOOrG7815XTnm6BVFwt2Kaqk9g9BiVMu6Ma4Qkcfu5O4PtaAGYl5A9ONC0EqjIOCCImAU/yxjWkauzKtsfC+EyXHoiqIp6ckuDPVUrThQMKxKbE/mgtCpQQs4C1LZVnVYILSOFcBYgy48Gfy7/Vk0cFthLnJI5KcksUUIBAb/yk14L3k8O7ZM66pwSk7w7nGvBDr6tKOpTPAK84s9yb1yXjLf+acZXKQQ98rRnB7DG+p4QDDZkSjmRNM3lC6zRQwcdmiFpMoKr+6It2fXnWZiYA4iwWJ/p/nGuBCBbNNGBEEse18rnYU9ZCjnFgXZPws26D1bwAAGllUBBQo1xji3OfTuZ9jwYVtKM8yqoS87AzCL7tmAG8+uO7okOT3+czcj0BBAWSsRY9MNDBf+xV+lWzn+XvipbJFZr9c6Yg2fvETDpaPljv9H8LhEUjiFFO0iFR2c9wBeOJNNrXKuoBAbhGgqFexaXG1eVZkJDDdjhH6EgqzT5b2EL2ouc/Gwxjn6v6BhhaYkusB2cO+8XVi56Jb6pzgz8BnJmkzVDj5zzhgpYJ1ja0TQdk/iwFXhW0qbpazAj+Vs87PcIB2ZSQe+Qwk4iwP4hVQc09Oj51q0FNTlDbn2ypGZbpcx9pQ9LkIGGC+SewugAmrlHspq7B0mhnSKB5FC0eJuFY/yYsOVX8m9tm0mJBMpFg3banpjgQK1AcGPVIuLyG5489YO14vWxMMSAT9+S5aHJHJaC02YV9ZxFJJk9QBIACbeCKRIQETBT5zoRijeXVpXbn7m1XSqnwj3d07gEASABYg831Te1pgBJaDun5529Ev87PGen7RsF1WvbEuFLP+5KeLf8PKE+CBGVW7ENR3GmDRKjXCY0FD92Oye8QM3EOxCyccNCseGtnR9cDPZ19ReCPLSUu4VkqFpCuAFoBu2pBhK0IoMpceQC7OXqNp+bhNLWrS85sa68337TNdVTgrR8i23t9rbYKwBKKAoeMm+teC3RT4aja4dBGUPtCMT84nbSJXF6ftrWbC+3B27fa5NSYqNDoFFxfjbaj/bN2dkTrL+Kjfb/S8xGVRFLgclXR9iWTWziLATv4nSP66ff2dIYAaqy2Pto2NzcUn1k3Cg0R7hdtMQP/it27ZgAAbkGZx6fC9mBNqZyzJ1188cQNsdJKb4MEZ/fNrp6D7Ib0GLAnnreOPeEPSRSJP8k898zrv/v2u7a7t6frRGwQujgFFsCu1xtb7aWE6PAr7uWmUIatE0Pn6qKtLC9qbxCX8qxoKRDjkHj2CLr5iIpV51cXbYfi0+WFJjrdu3tHAADrACjEOaUgund4rNzo17/+G4FGz54+axvrG22iWn+fPH4i1m7aXVUUk37PlOJniXVfMjFjrx3sU1n3SDtifp4L8S97WwwVtdw5GQWIZo1gmPI6mBNqKS57wHPGPmG7OB+8Z3KfAAEB+2UrZy0kLcp6jZO1T7/W81MCen2lnAAAErAo4rMpNPH8xjsWQ6UF5uqyq9Y29gHXI5uqZ4M+XY3OFHvL8Rh5COPG3QJwLA0A9rCBThcklLMwFnJoWHsXsJr7yfpiQ/CH2ArWFCAcTQitGTpEc0x5wF9aVJA1w44EoEgsrcS9dNS438T/iQGzdvHP0XPwxDVAySkB0VT6xRAYhb0w5ZafKiBwjQJZCnTRhIWauKOzUMUMGF+y28T7//Bf/7bLhcshq2oOKl1zhhFom5lqlxcnbWFxqv32t1+2d9+920bHrtvUNNR/q96+gbJ+dKgLQiUVhPPHnx61w6OzNt6Zbt//8Kg9fPiLhACHhzttbn5RLQA4yr3DQ1GnuFLPVHe/jpI7oTumMHMDfJ+kjI2kwEL0OPr9JA7ZC4xtrDLOyslCBBAUbFe1XUiMesGZvVmJf/XqKQCvkX3py1SQ9u96M3lvro0knDFZCdgwRFrTAgHiNPnbAYeDZfp3RE06teI8RkpJuza4g0io4NwvmwG9hSRgCvQ1gxSBvhp9FqpHUVQsjlF96oxdK0VsJTcILB6f1MHzqCyNuhJdH4VTZh8j4OPEMyKFEgAZhd5OrzQ9R1YA5RCA5Gnkl/pPfNhcufVoKZJEHDDOgUOAIAUbl9WA9oKaN3+Lcj8yovE7UFzUl8uEgQmPa7G+ybXGB5LUSXRkQNUaZ4kR15xbqhJVJXdyZMV7jcYa8Wgb7zGrNWMkoatCZcORc284cq7DCZiVsBEM4bpA+QmOWcD0x7Ou9NeBCEmVVSwXaKW0ujjo5AvASXoSXSd9JP8Cm2ofOuk8K3EpJxKZ6WxaccaMOLhjH7Mf3eNrp56gm++l710/GxqWQGRmk6eyzYEKcJOq4SAIl7XEGQRx5HuuMDHT1Khnqq8BABI8J+D2e1rZOAmyklgF8Q7KeR5Qq2K0+TlrmeR0kAKvytclKD3r6L7+rGUSwVS0c21Uul2BKFXaYkqoClZOLgkUr3GSYGFJUyBHqqprCnzONgG7AZW/nr4QuxQDniQDAEDtItXSlPWArig7UcI5ti+2bWayUMWzzYyz4Tmrt7ISEF9/tRpkNncFXmJ9lSPk/qIMbIdv28Q1EmDo7JQScJKCOOI4sPyti65nGZBAa1HaCPxM2i2o05bOAufdjB5/JZHF+eGo6ZWWRoAo+fThn7XRoW6bmbLNcY+wAUElWjWmyMCOWz/YT5wnWlHkZ8764/ucVBaFtkDUXIurLLaPToxQlff5hlGV8bA9AFqiqmbuOOny2QVwiS6M2wP6gl0kBmpPoG+v7j8VGk0SYZ8CNmU6De1giFUW7deAQ8BX+8+0yqUFbdAmkKAZiOsDVVwl9jn6K7YnBDaAzJeVsDqY1LhPknYqSLMzGtkVABAfRrCSHkpNFSq6fSY7qDrBsyw/FsV5UzMd9Mv2EsxWUIXoGfepxI69GN8OO6vaonrnvuZhA1A4qTFbiOCdiQec5Yg0cd+pgKefNMBO7JV88TGq3QZLBTqWpkAEBi8uOSMXGDFTL2sKhveVq3ihrnJvy4vL2tNcz9Ex4/LcwqL4AZGpi5oMIDAEkUhaHEgwJ9v8ArPGXQwRs0TgKGvjZIWPRKPAzAafAdkBAbFucbQAoHtLUzSQ7dMUFfuT2JsAAD3NFHHxS4Pp0mOzsl+o+ov9d4mA85yTJoHFV0q+DRZ0G5PvlpaX2vTMpJiE7CXigVcvX4lFaWwMltilfj46hl1iOgoig1RZj9qbN9sCHGSvSSRL1BSbEQAcH0fiBJjAelCoYs8yLUDMlgJcSCr5d+7D87SnReMOALCxuakzgZ4Fr+NsKDGdm9F7cnZ4tjAbNQXpysUJEjUlXwTvM9NtanKuXZwPt4P903Z+hhglwoQnYl4SG9NaBZBBYWZ+ftbnTSM/R1VdpsedMQ6yuYjVAjpr2pXHg9Gm2R2+aLfvLLdbd+gpdlsLn9O9Hmvjo9PtcO+4HdCS0L1WK0bGAkvhXS0rjJvziF3+iP5fmiWAzKw51WixfUpYMCwl4kWLwMFEhP3XUc4gEcvry96sczGqUNQ/P7Pw3yjCfx6pBhDHegGgZF0FhqoN15ViksIARqj246uwBZzvm7dvifVhX0TL6mR78fyFNLpgObMflXRNuGX0xs2bEkYl2eR1r9c3e7piYr4CdM5MKnEFAFhbXdG6kX+w72gRhflxenSk2LrXctpgAyFi50KRtCOmWZvrtn/gajsK/4vLq216dk4MAPzvqxevZO8BDRAVRBsAtgNnMK2jgCQk+vxcBTamRRUAYvvb0fqxbtmrqcqLidQsGM4+UrwxhD060J7mfa2r5QRYrTuljh/hun8PEBLbL60s6/2Im2H0JP9hjyhPQGvo7FRrAvUfG5DWIUAyfo99jLijxDSHfH5JsDkXsUkqmNXkGZ6f1GAAkqQBYA23WzdvKkaP7gHrmgIwa6KYuw2pkM1rEpuxxgAAYRZzPxTGaUeC8aRRrMMGmMjbeB3xp6ZfHB1V3GTNNb4nH5aCSdeThQbjueRQ0aMar95/6WB0OmJ6AVgmptSehr8jYN+AeIQ7ObfSpqycniI7eVPicmy5Cj2//btfdXGkUMm4cQQF9ENUd4epSEJ/PGvLyzPtH//xf2m376y2k1P69fbb3Ny0UF021dOnT5Q00cfCgdzdO2wLiyRQC+3J01ft6dNX7c0b+iSYQ8hhG277h6gROoCJo+m1MivLsMPi4TjRsNBMkGkLsRGI2wimOmuaalHgCylicbVBqso5mMilwsD3OExCtGruIt9zzz/jd2rsSSk6q+JYAR2BnPoYT05LEAsnDUrJNVssLElVmAlSGK++PA4bDhRRCF+rx3Zxbzpox8c1isoVMN4jfX+mDVefd08ExlTLTATg/f36TDJwYgqahTPDgIX9oMAHEcGzyxqriCKzWxWk4DozLeEWnA5zOmAC9KpOV9YKwEGbcuvk//9n6z2/3MqSJM+LUAitI6jJFExZumv29O7p/bCzu//6zHyart6eyspKndQRZGgtgMCen5kbgOrTqMNKMgJ4eO8Kv+7m5uamvnpOcOij9QAFD8OKOKFmSGUoTXVUjEfAmbQEJHhXf1HRsCfbxuqa5p0Nl56zsCbEACjhLrfscDCp2u8+iur7qnujUIj7SkCusabGf8o0NgxAAADACG2ayuwheENNI+uQjhhS5mczljAT9WZ3t31lPRS0ix2AMnlTwCAntvQjnKV1hjcGwA5YZShrjr2GHBy5HeA/tvaD4mqnc5xFY2ExszLSksoUXoSZeIYEeg6iDDwpk1L7R0UWFXgMfybWCcisncsAWTixoQ4nUHdbtBEtnPcbHHPZYgLH3EcYAEGXKdcIdUtGE0pYiYYqUJicUDZOfddLQCz3oLEV5dP1r3m2zCNBFfOdDJbE2KosBNsQI21atbUOQlXjegnOAxqECREqakAYrhP7xXenNo5rKCtBGcy5HVK/OnYcUXKtljABfNyz3cCR5rrKEjIPjLco0WV3jPYDdjkoMRDq4IuMg7JeUJoj6NScobcdjSq/7yq2NHOVdTs+v/ldbK4O2tIacNBp2+csEG2tmrMRVbuatcZ/+RzZP5B6So6wN/wXAGCuC3BdooupX6/SERyfBJuj7KXrNRRkid48WUH3SOeF58ucJqDPs6kFXpXMaGxg0VRJFYEUDngEK0HsUz5hhoq1EUzLsz1EARybhNWLsJFYCtJe8b4CfCXrFqo+9yI2jIJnq8XHgTPYkoy+D3n+Ffs9PvbFF661ZrCCF/aHAD6OBk4PHX4AVJkDrVsCLRTC1V+dzNF8JHdqPMi8wiKzGJTObwH8DiylVK2OFj5fyV7lzHZmkWDdIBv2mAwKL6jKvM9rh5I+063Tqi8ZK4ElJdgJAOASLu4J8TVnyuRzVPvbZD2ZQ/5gBwMkxHkNSJw9otaOUzNqC4dtIfFxg/6LtI1GIJz2vQSYRuV//Iw5wbnFqXNpldel7IHO6SmJj0XMkrMX1e9ul/IHHGOD0wKtqVm+dQtI1grjp77iEl32uS8fqcrC9G82HX3oS7zRe6RaZkqfYlQ6GfvMXg3AazDDe5nASoBox8rwxyd0R7hTUPz8s+dtY9PCWr/++mLY9lYCZn0CYuqZocxPqxQKoV+ycWp/ODlt4eKJyXb/3raE17g+reRYXwS1EgakbAfNCal6O+nA8yjYoAxu0GnXl9fqKJAMmlhPEnDrt+Ulg/kEF6wt+QkwThREzImZSYCK3yBWId03YI2wN46PrRGxQqC+rLHGJ8a2ca8Eq/x8fmFevhD3JiX5aUo6DQDAFBzcEXRTZngtDSaYAMwX4ANtlwkYyRqz/l6/fNk+UCbRz1nr7gHYJ7Nl6AbVbbgiM3NNAADCiZzVE52ZNtG6bWIw3U6OzgQAANgQcOOXYDcJjNU5A/912h0uIh4s+6PyFp/pSTwA3uKPG4Q1Q42XldjXNc/MmzsXQbWmE4GKoTQu8kH7t2KOqLxnZUnzI3bF3NyQkQmTQ0AHvpDaAqLuf6k2kwSsAl9qXqBoU/+envU8w9s3b9vrV29kg3g2i3YCiDkjDLADo1fdBnruDc+LDDhshO4ctH8EuGfag/v3FPRTggSohs+ITewBnt9SYnIidsotZUSLC2pxxzmHPgD2E78KO4cuxOLSSvv0sy/V5m9n94My1oAUnDiU2mCvzk5Oh50ZsKXyI+bmtQexEzw7pTbMIb4z48LPEgeMr28+C9DHf/EVdNZQ8lLlMVyDsh4JSZZoOGwqbD3JL9a4AvX/IKzOd9EuFdYKawAAQAldBaWI9rl1MbYCDQD2AmAm+5exxE5gs/B7mE9sGnpkzDOgl7StSrA5CRedV7KFLpFmL6gtaWlUmEV71x4/eqy5TEtlBcjVWtM6N7SXNVOOa+P/hwWAjWEvAwBgn7gm98+DATJRssF4Mu5cn1dEyYlNePHsvFSOAfMaLY8CBTgTxIIsZqjYRGK8uXMZYxjbFWYmJSoASgaBukN7AyuCMhaXwrrzEAAA48krcUXnN3/8ZMBkgBAF4SCzy9ZaQLziDrRpon3x+Uftn//3P7fu7GT79dcf28sXP0uA5+uvvhTKmTZqZOGoH19YXG7Pnn3abvugQNTGvG6//vpGpQGIAiI0RcZDAgljLaNCBQ6CDfrIA0hwRgq7Rmh5cagKia/aEWf17MQMEY4xQbJ/RLBNAeVwwLHBACkoUXs4jHRfWSIGXNk1oUylpj0WzIgKpl7ciFOYNrazsyujCD0n7XjG71vBsgRr7OAlKGdjsfA4AEV5W1qSI0KWHIPBexNAWG3I/47yfHWMGyL5ZHKyuEJdtvPu7ADjprp7CR+61jG/V/bsltaCoE7nej7T4ejUMCcHkMzdXJc2d3bAaK2lgL2HsBF0PZSTXbOdIIrrayMp2KH8AzpLKeWXujY3Bwq7vmYKn8Zfwo/O3uHwgByyOZahFVZXgws5Bs76++ByLaPH2BRuUWs7zYckgbKyhG4hGIqzu0qweS0GxnfzXEFPnaVzRpFaVoTJYByAbnLvAAAYAlDYS9qpFRJnGmrKUoz+cQ/DtR5KewmEyIkFZSykzyAX7Bz/0TwKPDMdWWJORTn2XihF8goYLEDm0hcZGeYPajW9QosFMR6kBTAwncpCoeNZbdVhp3VS6lQLxAjYNXIcR7XfcUYdaJuSy0uBQbF3krHm+twHczsKOMmkGShhjeNYMd/nl7RedGcLBzF+LhlLiT4VbZvDo4AS2wkHPSjxjge3ef4EgWKq1H51HfyogJ2f23AHaBy16sxzZf/mGhwGyT6lPj0dQGIvWIMCZrFRRVEW+l11xWaWuDwjNo/1LdAhDn1l+EPzZ3/6MKHPdBMAoO8vMEMOXt8OXNZF5jHBUGxswATZzjH9h9GYWTMkGejYAT4vGKXKJdTXdqzkYjwTj503IwhBN8DCmba8ACAwIx0AAZHKtHvM04EhJRx2XiOwSIBTKvsKzACU05YwrdUMfgQwHT9L9PwlmqszaMqAdDQIxudBe4M2VtW9Q2NSa57rc87gZKkdWoF62BacnwCDHm/3kzcjzplbAzj0gPa6DljnubPIZ7I8yuyWdoSvb4CJMfWrAFM5Tl6/OCbK9NKi6urKQq0lgBWnC/tK0EY2i3MqrBffs0GytFWT3cBGUaJQ5TzqVlJ2it8P/1SrS0C5MCEMZlnMM/uScxtwFWEqzuec7wHv9J0DOx86eCAAACAASURBVF12ONPuzgxH/sD2Gto0tXI0XV0lPkWLDoAXMUqBL6UjQMBE7S7zenV9KxAythkQh7PbeirOko7vFwT8GHvX8JOpo8VgdSlSdwoLyqrMcQpFb8CiSflli4v0LUcszkwDHH0Flko2TItVCTPw6Pi0qNvFKqvMv+0V68rrJet26MwDxJddHj+zQl/QHKdkjZrSKZ/pbmVIS8ZL1azeu3+vffzJM2VY3+28EwCgFogB2QYEuQ7iAdFRRpeApboEsNc4w2GbTsqfePjwXtve3pIDewyl+hoGI889LSeZ9YLzrdaEZZOid4QvqTO4bBvMSM41ayy5U8D793uaJ+sm2Tch6MOmHBxSlnA+FOXl/YwxBoWEBzRwfCTOIPQE3KoP38YMGdYKde+wFdU3vUPZH12U5hSI3vU77fyMgGmvfdg7FO1Z4rUIPs7PtocP7rUvPv9M90dt+M7Oh3Z6au0Mxurr33zZnjx6rBbb1KJT5jTdnRBjd2MbIHnSOg4Ib3fm2uyMKcQq8+yzdp1ZdY/0W+kRTE2O9DN83Fm4l3HDnzDY6ABSzM1K0LE/mEeBQ3MAGKvSjXJ2lsQdiUXKuDiHzEJ9+Pih9vGbt29Ukvr48aN2cnai/RHwPEFvgjZoMaz1i7OLtrq6Jm0A1jDjf3R8pD1FbENmm98T9P/y86+i1bMecAbV0UbGaaQTQ/AEAIWOCG3oeB6C0+XVpba+udrml+g8M99mqyyEzlTMFYGsOtVI36UjnxEG4+SMtQBYA+gkHB+isXVj5lq3q9r+Bw+ftK9+8zvZEdYhHdPOTs/cGYszXSU+Lo/lfhgXA1+zw1ZkLt9x+00xQYtdNfLBy+TXGR9NNIMp9iFd89+VrVbCqFimfCffZ5BkSR0Z3qklYzoCGDxkHAh8x9mzOUvlIxQgAbPl/Ydd7QdR7hdGLbddRz+vZ2YfwJJgjMIE1xkVVtckZaAE+5xjpv+7JNNgPbEdNgkg8cnjx/ou2LzuCIAYKyVup3pOzjLeSzKUtZaOczrzSmAWHQTOMLW9hwnQv9Uae/bkqc6aI5VPHNon1/p0lwvYZgaiAWcvrBdwN2r97C5JjsGc/IWZ4BJJ5sQAwajtM/OhloRzc2LmcX3Y2D5jBu3s5EyxmzoOqSMQnx2xr+QTffHbjwQAMKGiN6oFC/0e79ryEkgPqOZ8u7e91p5/9lHrdO7a9z/8vR0e7qm+4quvv9ANIpDAIIKEYTxaI2M+3XZ291qng8rqRfuwh7IrP5/SQYmCqRyWKJeWI2bnl8P6ThRN14TcWHldLdQwaqap8aCiFyoDaeo/z8ErwQ4DpcECgalsAM+cgF7OVCn1ch31hSSjW9Q42pCwEFjUETDL4rAjBVXRi597ffECtckrIUfcL5P9H50TI/5WeFdwO+xk4Cwg1zLFx/0noaekNiVGEOfGvTytcJxsF/fAz6GlRADQht1op6mJtAmhTV7o1USppqZbvJBgZkoKpSwio3F8l+kmAABW5J5ucwRbcxbJY+zYFHwvhzKbI0Fd6jsZMxY/awYkWM4NRgcqFnR9xAoxNAsLnrNCzdSTW6J4phJTM8h3O1Cm3s1OndpZYoTIDBXV2OUUSv/ihdrBZxzK2ZSxqm4Aar+kLDYqy2u6JgYjKqbJCjN/OJ+iciGoRU9aACkCmQ4ihG5npKymelObFj4KMqvUpjK4ChA4kNRj1VloPWto5NWaJqqeWuOFtCvzM1T8dwAXumccvNCB01VA3TuK/sv+iHFJ8Bnjb5HQEbAWJ5afC4ArNDaZk2T5DGyMHMn8PQinKcqj6xq0MBCQABBAg4A1AZx/D3jloDAlAHEok9WOmF7sQGiMQcP5OWtAfYSrNsrK2B53njG1aBn/YbvDsVIg7jkAXsRGU97jYLRAwwJ6hnu3AIMAALItHQcDOWgDFLBnuRdsSl6sdR0UUzMOqkq/RHsNJ6GAL4w/12Edc/g4a+zgnmwAEYAcumJwJCBLpjhrKnOemsHMVTJtWQcB3LhPB6mjGvtxcEnBHj2qCdpr34b9knVjsJDsE1krys0MSq/gTCsgwiEqBezKOoluWkwD2x2P2AirMRVb9z1wwCSBpwIJEjTzWeaBNZZgMWtS8zKsNTeoJ/XhEo0b7pX6UmmzlDCT6L8ltsT+ovYzgSm2SZnks/PKjttuOBCz3VKJXK0pMVIKAPzHIM2fCT0846rArILQjG0AAAffAWpto+SUIZ5awrTKfNa64vc4S2Sj1WVGgJizwwKd6VMPYFF7SXtBpU5MeQE1rN8STuN+eZ5kb8V3L3VN1rr2P+e85spiirAGCGDI/IW9kw407qfu7ArPEeA8tZ+mRt7pHIpN5r0E4qb3eh+xLzl/JARXrV9xBLEzUn3X+QFNmVaOgOAuy7EYn68DiExWEadw9/0HjRHK5qwDesFH7BWb785RJdIHvwEGZPlFOIOzZP+X0dqhy4DbpUrkqcp1AE0MKpyq1TLmVaUElEaRQKD3es21/KSquAkDLbZOvMsxBkBs2dBOcG4Ui4uyRHXvwKdRiYHt9+LyQvvk008UNOEXHJ+eqMaWpAuZRdlmWDNiIFy1g/0PDdV8pt4lVjNtbYUkAI6ws1YIwpEF9+8n25vXL9v+/geBIfhLrAvO6pRUxo5BH8aOslZ44atSluBSIMB8tIMGCjLim7EWAC7oBkDXBQSEWeMSYy77gM8FwEfGGgCAMWVN8ZzMJf4bLFkyw1qbzSVth8cHYjfMziy02S6ig3QuGbSjwzNpZ52eYcfcyjotzT7/7NP2+9//TtnHVy9eSmT74IBsf2tLizPtv/7X/6shevbtt9+2H374Qf7XwtKsGLtT05wJ7jKkjhWNWnxEnO17YcEYE9Yz4352ctH2PtA20a0oO9WOktZhgBmM2cHhkYI3wPgkAgCCGGfbfubWdoW1vbYOYxJfmeQd5SP9dov2xc2lylQfPHqgvUH9OddlHdGFxOUt1gDiXiWwVmKe2D++j/XPz7c2N/Wdr1+/1jUoPSBJsLS4rDUHUPbilxeyscuLtNVGrG1QfdHRAbCGFKKQlNP0rl1SoXVEx5nl+bZ9f7NNd+0Hk4iT7VIXCgtfw4SYVxvIea1LGEfHZ6duVToozQjul65T21v6/Zs379rDR0/b048/aeR2UL8HyNnd2WmLJKIQTCWB1ZrWIwsGvQE+y37S+UuAV4AE+z2JHsc/Tn4MmUCl22MgxSyxZL7ZE4BuXBPblDgqJRhmAluQDpsW8DnnbuxpGJgBnZPMS3LzwYMHAuv2D/aU3LNP4SAXG2ZNGf8dMCltiGODchbyfs3FUKDXfkfEeuXPop3amWhrq2uKi4jJoPtjm/mek2OXTwB4M0dhLTNm40Aovj3vx7AamLL/S/tSnoc4GmBHehVXdC84N8OY2GYIuBt0Ja7rV/cO+1n4cWNtWgWYcy6alc8zspZzrqvsu5LArCXsqMB9MYf5u88FOqCoNKxYS/FXVSbxmz99pgJFHkKBwcy0xP9o8be2utwe3N9qa+tkOSfao8f3VHv27t0r1WFxge177sObVhTOBN+0H3/6pb19+77Nzi60tfXt1u9PtJOTC9c2XYCaYOByGJl6FiEgHzwOaDFAoeslSAyy6/oHIzNMsuitZDhB7odK4yPKK5+fn6WHtbPCQr1KKDBCSL4OmQEO0JMhehNa+0KJEBols0q9MyjOOnJd9AAkYDHW2oFF74U6YhJELfk/onQJKiI0BkJK+xMm1xl/I+gEi6BaGGyMlI0uWYdLfQ9Ov9Gmc70fhyObSUGU6ijDfnBfaO6faxD8qpbq4rKdqeZGbrQC9tTXqD999S7ms6aZQnUl0DVVGgMYhy0ZW/7NAYm2AesorXtY3CvLy4XSj5CwOG8RguJZCJJZ9ASxCv4JEoo+42yiAQACEitzWvhEh3CVckhopyhJzCsOKN+Bkyn0rWjgopNVRkFBVAFKyjT173TP7BtaIuGsqUM2nheMFdX2A6yZgv8fAYDUv0fIy793H2A2vBDTAsq4BsZFVOG+a4t18GhdGLW18eR9PdWhCtASimvnXQixsoF23EVRLBX8HBj5Tg5Z0WQriI8CeJgMOhiKnZEe2QYv0r7NSvsa96rtHs/ssqaUxaQferWT8iEyAg4A5kLHNkzvgwpUXk6/+q2OhC8DHip7Voezg81iShBEsoenfDDjCIyXHYl2rDWMgTYdNAYz6HICVK7L+2yvDFywD0yF9TPkxd8TNMexzuGiYAxl+6FAzYgqHRCAOQ+lUvu8HHqcGuZVwV11aTCAN+ke2xz8qu3DOTXbQuUSEue5kBYL6z3PYkfH1HGNc6nAqxygxIO4p6xjP6ftjsapxN4UBFYbsOw9qGpiM1BXruxRX/2QWYf5viDdtoEo0qNBcyOUHodxfW2lra+siJlmsgU/N+UvwRPrgvsKgBMw089oRgL/ZwDAlFd3bbHTND5nPMc4AKBgv8bGzLN06LB9xB6MzpbMv4Euvo/1ZVqjS7aYAxwEzguPTc+Oha7sc2Vo7wUC4MyM1rtq0Ku0hU/EyQrgzfqNCFZALX6W95oNNur0oW4e1QGHnwOYy+FArbm0XrJ+JY427aA52h+cAcxFdAVwTrVGaq9YpMwsCjKx7LWABhHmc6A/oXVizQTcJAcmqm2uM4oglx7mi/MWBs64i/FTc6k1WUywMEyU8SvWAzY5Y6XzEFrn5bky2DwDY+dacgcB0ioqfQnWArX7sk8SkDWzCrE3nHHou4BcOJm0Rj48Pm6//PrClNe1NdlxnoGARWdriTKqVlnlLlbxR4UcoVwU51FRX1lZFBOPZyPoUNeOGzKUZh+wJryuYH6QYJguphG11TMlYIZdcKcVAyVeyxGLHQcAEkR7fMNCG7UUTecoATtiDpBJNJANCEAmWqJucw5UmKtkwgy8ce/nbY9s4DlaRyMF8c31LWXnFYycnRb9eLlqoOfbh/fv2tu3b4ZZMnwd9j104o31DdGQsf34GzwbAAA+D0r+Kh2dGFS9uDUUAAGYQ+Yb+6Sab3UcokTS4ls8H4wYWpNhr1ingAnb97b1GbLPynxX1xFYdugJART1+i45OLsoRufUnFgsLuu7a3sfDtu7Hdoi04q6I9o4fiKt/D7//Hn76ssvVL+OOJzfu9eoxtzeXmn/7//zf7d797fbN998o+elbAHNhHc7b9vFJdli2JpoJiEGyLp38kWt0Cg3AZCVGUNxnz72x+3mijIn7s/aFWRpEZ9kfnd2d8WgYV9KWwc9EvadSh6tjyH2bnWuWlyaF3gFcGPmULfdXNP56VJrkjpwAEEYAIBFjDvMAQFz5ecgTonNFihQpXtiEgEOzJS4dKej4BhmMutArYfhNGMrr28FMnGvy8t0RcA/hYnsZBzghkFf+2+UAaC6r/a50xNtYXmura4vt7PLE63Hw32zDKxPZf8LHYvpicm2vbnVPv30U9muv//wffv15QuxQhWjoP+xsS5gCLtHxr87i7g1SUO0IvpicUD5Z+3AiLWfezsshXj37p11qYh10EirmCYML2xxEhBhVsd/chKqo/hKyYMSYFVwi19YpeCMa5hfBM4qeS7fI7aT0hjrh9lfDdsgNpn7SAJBwA0dQVZX1Z2Da/MMp2J60HUAxrk7z6hstrrnyC6NXTtntGrbCwBQSVZl/Tmr4v8BsjhJfag1TKDO7/D179+/r3+TjKTbAuPIvcJmJv7j79hvYinsoDp8Vek379UZOQdQPqvuDoAzxEWw5pzgLH+gzvvEDqLlk/xE9FSaUi5BjaC5GACAMDX+7nBk4CWAmIGtJb0Pu+zOcU6Qch44+L8U297kZ6O9ATQEBv32nz6Xr4HzpJuo9hVkVtbWltvKCugkwexku3dvoz158kAsgA8fdhsLkEkylRAk1PTEo+MTId1TU922tr7ZFhZX2+nJRTtF4KTHoUlGHANn2pi+v1C8Uc1tCRj0R+rjCp6rXkIHO2In1TZQ/TBFbxzVcMjRSfBSC8oiej7M5aAWVSROdDJkojDh9KpP9nS1MEPkzoqiyR6ImijqqiloQa/YRXy/Wurt77seV8HSKNuG4eXf4xvGoERQMDuXOCXQgLinBJGiNc7MKsuibGehlEZ9LPzhdjbO9nFdNlYWhmt5QHIJBs4Emlgp390HAAvm5xbaxcWVxYVEK2aD2QmAIiqnSFRK95BOz/ocnqwJDgzVcZYQUWpiWKyua0KQ71zzGnRLQaEEZ1zf5vXp+XXdn2lEcvrLIWGccG6UjQaJZWNW/V/UY0ULIlii3EEtXegXPKLVEChzENMLlmCae4baNS7owfUjfiIjejdQ71BKEdhegGdiAvSgubkNoOv/zQDwGpjSuhNCfmNn1QaSIMGINpsd9FqUuzJ86lleFGGuhxG5rgBdFGn2gn1UlzdUFkdCNEL2HZwbtKp2JOopPRIdlAAZAU5lyP6zIFZBdvrOhypatbRR1Q8FWaKSylQbdMthI6egFIsjiqb6Jwk2lpNdgNQwIhPEa1uhsfc//0EwzSAGBrFqWSsIZ7zUnUG0O+tZ4CRLHbVKGRR0Vq16UOAEr/zbYKEBCP7tzPSoNCIZ0IAYOTzHA//s9SE633dfYQGPZDmrlVsCs7SDC0jDWHC/vJf/Dj+rQ8vClwFUMOo6gGAaVf91HTKDu+o3ixr+vDKX4/eVQ0LU2QpwsSFB+nOAWPDSawcbIAeAA7hYESNavlFytduR0OCZ7Aw/o47ZNs6Hqb/TlHT2TYJ5HV2Dftve3Gib62uq/1crqZ7BLc+LA8s4HuO05uhmRMAxmiDQJ1nzBB6xu+Pz5XkfMVLy94BkqoPWGDnTxX1LzLDOGIMlRIcGeUxpdwY8mTL+DXjDfWBbcDx8WIsAOMzaKP4simUyOQR5oUXGAeP+AxbpfhhnZVOsd8DvmAfVOVJfWYAAcxebmjZpEnSddt297UjRKycmTf2HVlysLDPMRmVLAtwVcHg+UUOXw4RmQjntl9eXDrimq6UojmfBHzyb9gTOn0opXC5hB+dGvbGtC5QWUqZcJjursS8MJiwICwKirk/GFWDBIKSBoexlhOSsBcDP7Hi5/WZsNZlOXjovUWcvMWPagalTUYnocW6LPbiwKNbjwdFRGygdRakhrZbJmrtcgkAS5gSsHlFT2UcdlynyvAHAyP4ri9pFH4H17zWghAW06+p4oIxP3YcYlCprsA4I86iSujpnDXK6Xar8o7HuGRnTgDoBO7lv7U+1ukWB3oNNdwDWktq8qV3fggBtqPQBqFkH0bzgZ1DDT0+OWg9dD5WU2IYzzlC3eX76xmMv1isopMb96vJcjjbzoPLASrQwX6hzQwm3H2MNGcabtmvQqy2QbIYIQPD+3qH2G/8GvLCCOzWz2FCLiyVTh24Dc25q7WRbW19tG5sb8hUIPN1X3WUf2PTHTx7Jhzw9OxYQgDgiv5vkfxMedwH61wQml+3klHrkW3U+Wl6mu0Svffrpx+3Bg/vtu+++b+/e7AgwuLp0wEJg/fz5p7KDZL8ZX/be1MxUe/cOAODMTJSlZQEiZ6cX1eYTBXWfmQBRgEmU6HLd97t77a4/0aYnZ1RlxYu1x7NScoD2AaV5CsCmZnT2QMU3y2ZSddsABw6CbJ8BcEkiottCbDHbnWynp27hKXZKtX1mT/EMLoN10iwt0sbBaUoGBBKWVg17jf3HXqCUFtuU2mcAR2r78S1JHor+cmc7C0hFVwyzFTh3YEd4bQPIcq0Z2Dfry219a6Vd3Xiez08v2sX5hc5YWD2bG1sK2u5ue+2jp8/aF59/3pDXBgD49u9/N6sM0DmsV1i0SrYtqFwHxjQinrBKjg7QXblRkMo+S8aZenNARNXWkwzqOVnBGDiWcs1/2Gsq8R1jYhr0tiYNLRN5JQHDzxn71JrnzODnfC/zhB03aGgWFWsg14/P47Vi9pTaZZaGkcRzez3NET/X2q+uZ2rnenw01DbDdhHHiN1UVPewQXkGAxDVzU1gXs5K22VsHIE7THXGXYyJ83N9b4D8x08eq1SbcgaVDh0eSufD3WTc9p3fP378WKDR3ocP+m80XXwPdBfpSKcIbRYAP58TZP59vsaPViIKsV91YOq3k3NKtPDj0iLbvhTjzdn74N79SupeaA0wnmkFyPhvbW2bKV0dWzL+rAfAZeI3JyABCNyenM/pzGNffvnHTwZyIhVKytb5xidpUbMgA4ng38QkPeuhrFhM5OzcQg2LC6Aea8O6dZA6DAMb6N79B22mO99OTjDSKCCCCjY53rTLcRbamRChfEItbMRNYaHG0HWyaf2QrIsdQ6N6cqaKPhH0yweTnXW3wLCTCZruA6ec6OoZKadRytdQAEcbBnEF0Wfnujo4eXFtjDf1bMnKO2NuARJl5EW1d+kBaKypNM6SYQz5uZDyEpWyMwy1z1kyXqFrup7etCcLe7gNBkG/RbMIkI3gh/bhgN81zSx2I9e0DLpSdpgDSq1UOojGnJpSV+2I3KrPdWmmDpVCPa0Iu0abuHcOeJROnbE1DZZFq965JabE9zJ2LFr+xEnlXtAOQCgFtI1x4X64V1FbKyPs4B+6vzcVNS5yGAlkxfZw3TvPifMlw6AepYjNeO614Ku3uYWPDKxgYBBJS62zUPv5hfbg4aMSBDoXAICh5ZX5VbZVbTIriJlfkEordDru74YxpgwGkKvqbsLQUBalBAkVqN06y+6g3A4/7xECqDXpg5cx0VpPxg8wACqsxHDMWFBwT9lBKeErMBtmqd2hgBKKBAdqMUKd4IwDLe41wVfanv1nwQ/OszK96ZFeRoX75DB2IGURFauTWtiR/+oAQf216NlkubjvMFvYY6IPV2A1npFV4F/rPFk+teYs/QEHkAaBwhbQz/i3+nNfK/OcemjZIdm7sTkoaj6f05xU31Sejf3LuuaVLDgHuRgRdc/Mg+xN9aVX3b7AJmtfCF2mvSf7s8CtOD45WNMJBfsXUCKgQ8CagAASeYHBUV0HGCO+g8xMRBNF66SEhzZ6qO8KnT6UwwcNNABIbEbaO8VOcg9BnYXMs/+rHp26fIMZ1VYI5790EljN0bAAUErgppZy1JN3DZqy/rENKYdwNtI1O9gwOeQC21ChX2yrtBiCiYSadI0z88R+HwebbENsF6OTwP2wJjlwtX5VvtIXA8C2e9TeKKBLMsvDoL+YNd6ZBicDWoUSyHkqkLHU2BFVxbYzF6rLK/HPAL5ieFzTkrXaJmkvMgylAVDBrCpuCwTI7xP0JEANYy7PIjvIWVDgnufSjhM2IDX5qcN0pswMDYEqxZTTmdm/FcBpJxOBNda0HRYybQSVALq8l+sR7GsMInLKGJfwFO8BAEjpGf/V+VsaBQERobX7mQ28Bcwh2GW/cwHmaphtKdskwKQ6Ieh8gLWntsIO/i1E6KXGdfO8BI/qJ19tP33mO2udM506W+6Jdc/59Z6a46MjJQiox2RssTs8t66tlo0QwAFnB+1CGhM9kbGlcq+Wbz2BHNgJlRjwfBGJVOZ8UiWZ/HfQrAQOk5JsJQDWCfXz5SyLOYC+RbUpFaAetpTWle2biGoF4uqelc21ynqo8AbZLRYYAFRrrxhPZihQz+0AmXFmj13dUObZ0T7HbNMaDP+AFzYIsWgACM5VCcP1KZcbUV1hLRGAGTS+bXsf3mufkWXDAacGm1pyMoeseRIZvBebwrrFB8BBJnDhWfb29tvBntubcT3our/73W8UnB8eHLd//de/tA97+/atqCvGd5jC9xmo7THjbkC7I4YoARnnEX4H9wRYgC/FGTc3Oz8UniVr/enzT5SN3n3/rtTPbyXsjI8wOzNrgbwb9hFrDHr3bjs6PldNOZnzmZmp9unzj3XP3337XTs6PHW7OgTRBEi7JFPATh//br7KwMjmHytbjtgvZ7yE4G5uNS/T0xNKiLC3WHMASosLlDxMt1cv37WLM1q/uR0l7IElxQSU8doWXAFMEdx3JpUd5dqTaBt0CDLYY9YiigYTAMDq6rKA27m56ba+7r8TELF3+MO4Hh4jImnWnMGpST0Hv5PI3MqK9grrKEBvQHWyy6zto5MjzcfaxnpbXFiS3tXxEV0ZDFbd9Qbt9oYECBpfZl1KXQf/pgMjer49evBI9/HTTz+qPeH8EuydxTa7aJHI1u8oiD4+PS2AZUXMn+7UdNtYWxf4h94DJQB0j+B+8Xtx6wAHSax98eVX7be//V17t/Oh/c//+Zd2c8M+mnF3qV5PLTkVsCrJ6pIG4hLW/FX5moovqgRBdrxKChN4jzP2JCpbbQW5dydLzAZyZyG/OKvCIMAXoLxCPjh6D8V2SptRKdoXmIqN5PrMA8FzQH80PmIzLRbZEcDHezhLsPuv37xur169km8iDQCJmnLGmK2H/8p4wu4ViHjl1rHyfaue3kku26rNzQ2VYnPPiHijvxCwQt2Flsweg8XLuvrll58FoN27t93uP7g/9J8TeO/tfhArDhFE7ARrCn/WbUzJ2rvcAFshgANNuUp+lrfgkm0x3Hrt7S5AHmfxhIBSleOIZeiYbWNtzd2LqnyYn8mHLvADuyzAuRLLToT3xHKBic7aVqKYsvtKePF7mGsC17/4w0cDGzXqWazSSOAcevf0FFQuzC6KlWSXqPE+EwXtk48/aZ89/7pdnF+1v/3tG7W0w8ixUJcR3VjbaHt7B233/V4bDCbb7Bw1WmTWHbToDKm6D5cAuGaIBRSBBjZuMulyKqp2Pxn7CDil/jZ0YQWJIMiiVnhQof8kYxVUhhwAn9X7IzRX2SgWtBBIBIZU31itv4pe+v79B23oUDqdCauamkHTxIxqZQ60EOJIwFTA6RUKXE4W38WmCdqJwWNxR39ADl7PLXuUMVPZftWHVhs5Jle1va3pc9kccTST8SS4Z1xCG2G+xQC4vdH1yV7bUNTYicHAWnCWCNSYFzR+O8b+OcI/ZjVYpVVKvwiWnPqQDtVFVRRaAwAAIABJREFUaJaEvWgneCukzUwSgyIxPiCgWBa3NnHfauaUg4xN4oPI8DQHsXtjWn2XtZX3ykH0gAkAUCDDMxaixjjouWe67cnTZ5p3fvZ+74MOHd6f+WQdCoU7OtZhguMDm4G2HUJ2p2akZnyDcZomewTi7cAsdWDOuBLTGPAwMsfB+o/q/QGIDGyZEswc4hiJ8UJnB2ViYRbQ4YBg1r3dQb5HWVDPjw24gx07ONBCHYQnwPFeoczAAUwApPHgSMNYzISojqtsp0CBAD0KXNN6U73usSER0IM2YGCF8ea7rq4vh06m99JdAYI4RzPuH136HppDAIaqNw9QFRXb7HHRTXFSYVyUk8p9uZ3MqN+7HfVRmz3ZG/r+LiwU7ZhypFFZgNXrDYYlSOS5h0rxBRYkY2GKV7XNKipsgBuBOYXUG103nTjsiNTpBxxyMO3e52lrw88cFNyVqI2BB4NOUJPdQpN1Y0ASOqJbPelgDuhUQoYBYTIHqUEEAGA8RRUXS8PsMdnHUrDN2KhDhC19sXYMSCYrpDVaGVT6FuMI4oxKj4H2gzidyqgaXCNImFX5z4yCT76b+1JStey4xZLMhEkAzh2EQRQAgHtgvzAOIPNaT6WHkHMk9igZj8yXHKRam/w9QrQOUFGnr+4cGtzKMiHkUyCtx6B6shcrh4CIgznlWa4isoM61HipNaoYTgrQCCcZNExgJcYSmdjMZ1FDw2wIiCjAg7OtnAuCdRyxnBUqQQuLpDJ4GUeVeBXzIywD7ZOJTiOTg41RrTeBSKGYKhcqgIq1rjEg+BCrbNR5I9kJ26TaB5XVthPl97NXCYC5DuuMz/Gyvo+BHTJH7AFnKd0ymJ+L6ikqq8sIER3zXNv3Yd+zngJGJ/utTPedhdK4B2rD8XvIHvGHe8aecR6oPK/60DOXE3SCgAVFje81Ge2zNguluUAnQDyCMoJ2AczXqJQ70SEHc3ZGNdRqSDRhkJWECi4U16IVMwGhdVUwShx0ZkRoXQ7/F3zN2gVZhzWy3gNjgqDJXnnNmeqrfYU2A4kM5kP0evs7YgZNdNrJ2bH286Bzp/GFkr62Tjs601VJRnD/XJPghT2NW0Egj61UH/lJB2I48YzJ4cG+WJ58P+UQAAYkWFiPYV5xlvAdAjkLaFOwJE0G6/JwJlNP/6c//UHXpt76v/23/y7No+wlgUANv2SqLa9ADQeIci14Sg3EUihFc57RgKQ7p5Bl5vsInMnisjfef9gRUINwoRiT3XnT8gEVYEZdwwa6bQf7J1rbZJXli89Pt/v3t3WWvnzxCixUwnasQc4kxiSaTDojEDiENdmzFpDAMJUhFvCATzVHL/YbrQq7kex3gK5FlSB8eH/Yzk+vVC5ABhGmI6BLf0D5CMwHBJVtw2AysgbpHoBvyfv5zis6OUzYb+bcZ/1ubkFz57sQYcXmIkQ7OwTE0d+SELOAbWvxpJ98Akt39LCPGVYOv+NeHERRZnGmMaaMgmdHUI/7U9u7i2t1OWgD/Eg2PsmDSZWpaK/0re11f/u+1vTO7jsp/zcSocuzbX7RiaXOXcfdsg5dYsI5wl7YWtvUeae+8gTEs12BMAKgpyZbr3yhpZXl9qc//VNbXVtvL359pe4PxEhWb++LBWA7Qyveuba8styWCT6rRTYsqLB1lNsqvy6+RpJb8U/YwwL50KS57Q91hZQkK70udQyYmJAPwSu+oTP2I3uC3QhjmyA9NfdO/BjcZ+yIY9jTfAeBOzGQ/I3JqbYw5xgFI8DnOTtevX4tcJB9TxzJNawlcSd9FtYC3yFm1gxJDcCAOwNdPVPg7auEQeJESuImFru04JTUxRYgsPlAOh4E/7A9Hjx6OBTG57pD0b6bW4EFnGmA5Iw9rCSYzrBaYCRR1uy9aP+EMyRdNLDt3a5F41l2F9dXbl+rckSXAYQlzj0DFgE2YFOiJRefnDE6OzMzQGDGghkXrF/aSoohp7OSs6/rkoDLK7F8xEzCb/j8989gFepNGCz116RV2xwXw/nloEMUAdrmpZDn65sL1cr8y7/8n21r80E7Ojhu33zzV2Wd1M5lzjVFGL93O7vt5ASKOZPs2iBUc92jPRkS1wUaibZqonsCu48ov5NASbVx86J03Y8dPNO4s+hNGxy1uAjaZKzdE6JsE8ZjQJ2cs61VHOoFX06w6kilPN8TUoVxiVCXEUojMMluElTwe37+7JkDSb4LWkkUgUFxMdq0+WDyQd64Z1BNDiP+fn7qVi5mQzhbA5LN9aCrsBiUHVUFhRF6nETGnIXO77jfOLRykko5no2XQ4F7VfAsdUqrfnIQMR6UCLiV1l1R6EyLBCUNJdJAhOv9+cPr5uZKgTnGimfiIAalV82v2is5GzaPONM0GUO3IFSGArQYA1k1nMw5KKeAqaLDK0NTNGw2ufrfSukaB8mtkURLraxzirw5FIUOStXeTA3oV2f06z050eHPYfDo8WPNqXp3np0pcxpxMcZJdUyVRUMkhv6rckoQPlpYaJt0L1CLxVtRgV0C4Npqr7GRICAHTdRaRW8dO9ASdCTY479WZ6e21Nl0txUjhUWmBYNmFBcjxT4EZU4LvgSm+bdAsylaWf1jGQrXi4NOyQxrO/SjGCI7OWYBpGzASP+ofjOBgRyEAm/IPOSgYExQVA0dzNc+L0oipRY4NmYEyRhKcNGAoAyYgCjThzM2qZXnc2ZVAITVOtYhYlvB+w2UjbKHIrBKvsHq5bYp7APbIAEu11Dh65AR2HIzBA9zUNuBdHFCADgZ21qP2dNxNB0hl2bAWICXQAc7ICCoAj32D/8O24c5dwDvcizWxweJhrpubEidVm21QSDGRy0TLaD/Dwe994b3it6TivR6LoJ+lZNQOiDVdNDqSYEBCjpFZ7WjJbCg+oVzzy5VMSskASnjLeq7HIVz3WMEa2QnEBhlX/BdvVt1qOGA5TvdS/k/6QBQmXdnA5yF9ZxYYIzx4pwRs6Yoq0beRyU3ygRpPXvPaowLKOZ9CTj5XZhpEh+CWVFthDhfeEWEKZQe9kxsdRxXnp+5wyYxbzg9ntu0/uy7XrzKUHAC3f4HdW3vMTl8VS+Ycjk/46itG5lGAuYArso2RFeGscWOAh6Lhj0SIYpjxzxic/ku9qgDZ2vA8N+DQxhvZ7r+Ci2porkDZVyCdN6/YonxfQR+Y+0qY3/MknPm3ywpZyr5Du9hZ1EE2hVzLGUx8iOurtvpGartBoa17hjTyv4DABhoIgPo8ijKSljmANlhfAEmm+7d0/1H/8eLwjXv/J4Mk6izzMvsrPplh8nGWrrBXkAZV/tXg3Sk4HHw4rvgCyASB10TpDrJC52Zc2RyWJ/+ToEbaP8MmtpjuQWq7ZfAYol7mX3AOAoIEC5gu821O+ojb5oZAQHjLAp0lf+E8eA1biAic8UeV3br5lbiWh89+2hYrgAARNCEngIgM4EVDBF8H85hMR442xXs3CgLjLgf/uarly8UOImhMk3ge18Z0o8++kjllN/89X/pezcAEzoDKbpzjbTaMyMRm+LzA3+B/759+1Y2U+WRcwvtz3/+c/vii8+kr/DN374Vtd66Iy7xLPyEao020yVLylhyFlk/QbZsckqtr/FvUDQPc0AMjsvLtrpC/3UHptyP9SUuxLpbW1lpi4vLBeCZFYFDT0LtbgA7Z66hlK5zpGvQE/V45hrgILouewd77fL8XAENpQAE08wbAQJraGmJbCXn6ZWB/RJcI0kjcAZG4l2/LSwutZXltXZ1ddsOD07b9WWvnZ1eSxCwd+NaaJgIjMHsvEEy2GKypZdX7ejgSIE/Pj6Zf9YmpQGwEnnBkgNAePIYsbRFxRG3N7RFtp1jjFizCVpVCjIzLcAkGkwR1mZvJ+OP/Qxgy2f5+fLKkgQE2bMEQ+wnvaeEmSkFIHCfmnRJMPtf/pByMA5OSTYogch5O2kNgOvbi7awNNc6k45ZptAQuO2393t7Yt+QmOGzS7Azrl2yyn6jvZ6FxhkJM6zYC19//Zu2srrWXr183d6+RVGf+ntE5C7FJOAMjR+jfvBdJySw/bu779vhwaE1B9Qpx35BaN45E+JnBAQIsMoiBrTRmQeYU2cfGkn8PXswtin2P4Cr1uv5xfC72dPch7uPFUhbtfbRCOMsiO8IoARThjNf9rUYZ8SR7FOCf7UnVutWusbdmgGgpKmB1pUl9tCiPovPg56EGaCjdt0Bb8W8FOvNTEjOKNbh+vqazigDpXcqJVb79VpL9rWuxciA1YG9/rCz2969eSsbAFuAveBOJiRWbtzSVAkgJz7wxZS4I3FSZw5o8x2xDz5NJZKYa5WcV9kd5QRoLzDmnBdhZTGXR4dH7fIStjpgIPppFjTkhZipxf90OiuRy78J/lnPSuAA9H72u2eDBBpkMkGvgihgYEA9GVT6tWO0GCzoT1Anvv7qq7aysiZkDaOE+InrDCywYMfDNBK+mIXN4NP71ge01eLjzA5bP/D+UsnHycthEQfbKuh2jBKExEGTw1BBVhxu/h0qOBsqlIy0NiMAkjPEhMjJcDtALsM97u3vCaFhPIKucE1KA1hsLFI+z7NTZwL1gn+zMHkPk0nLCMYRtMi19ihAX7aLqq1lzCzO5rpbHbhq8eX+l/z84cOH9T3uKiCqp1TMXQ/umIOD3mJWccgi5CXEvdcXYibnqdQquRbGiJ8FZRI9p9rRca04qaBbcswQ+BO12s5XqLjDLHu1vQAoIqtLYOeF7do6RHMI6OnnzThHBM11w0bREyg4W1CtQnCCND/0AXcf8egCzBfjQeuFTTVWpxQnVe2iKguEQBIiYxgbnG8MnspaltAAoI/qiYTUeIZkLF3fUzVnHdO/oBWJFovY2tKSBFs0dxxqBbqEZhkjGyowJQAclF6zLgEwO8D10BghQAgYGcybe34TFIO0R3HXQUuCEg4cskUEfgmEx/dJ9qSonTiwleVj3Kwbkfr2CTmyfJZ7SRCcTIoO7NIvUIBKMF37PVR0BtuOtVkZqVPzITspEIjx4nuF9AvYIrvHuj+tUhkHXtgNsgvMFfcqQ6Z6U65vajVODwCHQJc60Pic2BElRhSaFY4BDosCGgFbdo55qcZL5QNQ2+k8MkKVFewWFUsU/7HODvyd5w3lkT3CPAi1LXCVfK6zzxwQiMEgWjkqTXIgGmbCSBDQgbYBtACf0Ih5Lp6Je09mjSwK94YNwKGVLgR9j+texAAowTAFC9VpwY6EW6bBkMFuQ11WHZm0Gege4hZHBAS0vsxaZax0fzPWouD33oO+PvccQMRrwkEpa8iMjHMxGrJWzRZymx51DKhaucmai4AAao2koMu07DAVBBBXxjnfwToQIEF7INFHfV+aj2J+CTQRtdyBLc9naq0ZKQGQnIHyeSNQtUQp+Lf1UnAYTaU3iOW5xEFWSRq1/5d2WLi2HSjWNMydW7cYKpVmQK7MYZTnVVbSdaDK/QmQGBichTUBboHTQgvZm1s7P2IKjbEcstfF3Kg+yqJEyga65l2ghg/YKkuyQ2PqiKnhvNJjmD7JrEOByPNubesxt3PNgwAgKNjke6fsc2RNyEUuGxSQH5ud/cx+97wAnhoc53dRwlc9MjRHMn69vrOLVUrC57Cfw65CUi13rSf3hFOIneKsB0CXo3V0qPHjRUDK+MoXUaeYrq7PWQqYzlgznyoDKDA3tofaWuk/VM0tACTX53sIbHguvh8AAL0A1qdsT2X1BFyVXpOeF/+qTWidqD92lRpRG84bba+h0voeCa4mxbix9oFZL1ZQ9/4wk0x7v7KOrEnmSSKyorkiFO3+2thZseboF07HHDn0Bp3xEVFhpzyCsxoxPdq1yiGubjs6r2rdY3Xpqc4epqZf9Gp1PZhpH3/8kYL/dFL49ddf5ccggMXeRxVf3QWqxRbBuECcuW7b2FyT2Br7FN8Mmy8WZL9JSwBK+87OOwVTytYLLDZ9GV8N2vfkdKfd3F60/h1rHhDnRqAw79vavNf++Ic/tvPL8/Zv//YXXYtSB/xI5oSae4OQPtPJcDKe0PqXlpaVdIsAKD/nbEOYdQGgm9IOfJ+Lq3Zve0v79oqOUuVXIA7H+oMuz1nJuUAnAubdSRdKLn2PMzOzokuzjsPYEq+3AirU7+UnTky0/f2jtr931O76JDFoJ4bS/5Syt9T+Mw4EwdL84nyc7SoRRRnK+RmC1ZRB9NvC/JL+UH6C/wZw8PDh/fbs2eM2MYlQJT3trZxPIMn7As5x/qrchL6vSvyYKciYo0VCLMG4cs/2PQbyHeQXX11KXZ/ADLsBOMF6oWUdLDNrh1AyBrW8Kbg0C3HRz4Q/VN3E0poTG8Ufkl/dWZg3CNni8znrvy+RbhIvq+o2APuTEg8SQNYhMFhrIUiXVn3++Rft2bOP1DaczPPhwZEYO/jprFP2FSAi76eeW/pkVdKJjVH5MQk6BMgrc+wz1eduOtvEhmas4q9Ie+bS+mB5EfxjK7l22E+xr/IDydZXeTIgRux8wGTGjXFM14LEGPw+mWzsK/eLz8f8cAYq3qtkLklR7CL3AnORoD9nrxNgtNtuAhookeHsoOycNc+z4/MkgGYOlHgsoWSuEwo+59bTJ49UlkSZLwH2xtam7h/bdnh0UC1cpwVyMhcfPX3a+je37ccffmg///iTbCYxscqcOthdt+TE9sgPKaFhwKCUvrvkgtIb1dKahYd+UNna6PEJ1FxdlY4J44et5Xl0XgFsHR5rbQPkRvOBtetM/+UweaB2ox20NiizNAAKYKuY5PlvYQDYiSFYYaCEmM/NycgxYFDLMOQggPcfPJChAWHDSAq9wenu36nGClo8tLBQiDe3NlQWwMMgDogRxCHnJri2WiEoiHCt0PLSir4nBw+UjiC6fFZIonq5jsTLgm7zHXLeq46OBZUMIgYlgXBQQgbSdGhnErEyabsELZHvw7CCQGJU4nTwc+gpBPjJEoim0utpM7OQEnwycTwPix76Wg42ZVmof2UMqkbE1Dkjqnxurht6p53QZM/iTIGKsgnJ/AdhQrE1iD7vYyxEix8MVK9iJ9QCO3ayXNfMnMQ5MmVlJMIXgIPfs1CdHbbSPkY7wlBGKq12TUDlumfXpfGHoB9ASU7AVIIOaGHWT3C7PKPFNvqjrgQcIM7GLsgIq9acwKvqywkEPb8jSpwCsdTGuA+IGQ0DHzgcIhy2zCVjjgEBvOE5kuVR9qKUOvnv2uqKqMj0+gT5pdaGCwpdhZa4sNg2NzaEykrBc6jQbUpcAkTGRqJ0V2STR7WtZIaGWaPWlE3DwUMLg/u0qq4phnG4k+F0oMK4Vb/wCYNd3BsGMU6I1++c6eCifRks4RWgR0HN1JTWrh12rwf2aJwSOewVGCmIKvCG9cV1VDcq9XbXkIslUWqxyhRP0tIKYSIL/egguHGgAs1SNNgbDFa6FyB66ZpGGfIqzZGwYylfc5h7DEb0YXe/MPPH9sFgAPaK+lkcbwV71d9Y46De0846K5jTnrQwoxF0j1dq440e1zoocEx2peoXY2NTG67xlBNtwTFlS4rJkPp+1fAXmBktByPfruHzd7oUIJ8FPcfxlv0Fza7AKnXTeZ8PCA6sKr2Cqnt3VxQ9Z5/F2JKegbMSDuDMJaV0h3UBCIctYF9yqLNvJXKkNqK2F3JGqi1PMui2JaOsdNYnh2IOa5UPIWp6RacQCy5CrbbQpYMDpiHURyjnFiC1qrrOCjEqzPyIYKoDdD83a2IcALBzZLsZ9lMYANju7IMAA2T4HTybQZfAyQBNX0q/2L6wC0Tn79CPm8CKNqRmC3hsoXnOy+kheNjbN61UAbSYB+wRl47heGvdVzeXUfkFtbpzGhvZ9upfjYAa1xetuoRMA6wL0C09Ht3DrMFrxpJgTtk5NB9gfQz1c1xeQnbUOj4+l5ViLnuRrJzHcqStkPGM3cE/4D0GG0ZtkGLPdBoUM0Z2tnpWj/yAKgdQuYkp/YyTerTTq770ffxZrw8+q73UdUcG7CB7mQCcs4bPRIBWawTQC2et9C6i+QEdN0C71lMxj5yFss3JWs96i0NuIN3it8xLnHoCHM43zlDmFceQOZDAZbEpuK6UurFBCOSdcrZDpR51VYi937p3r21ubim4OLu4KgCg0w6PTsTeNNtAK9DldnSpGGeilcCrgmram0lQkkAQMSuDYmJTkBEtW2o/AfaQRfKob4UBoCz4hVsPp7wjYCbBPGv32bOnErtzi9rW7t/bLiDG2W+CI4Ji+X0AeKWbE1BWGiN9mFmMLZo+96Vcbxtz116+fNV++vHnOgusgXR2ih1jLVO6OSdlcNbpbf9aavxUyMJ+vQMEmBhIyI5rkcH/0x/+1JaWF9sPP/7Q/v73b5UVl94H2ilXFokO+GnAGFAKrYeusv1JdrHG+b27XeDwwxJFiK+pJTe+hYQ3y55mjcL4A2jkDslkM+84+8zrbHdec9+dxj/ti7JvvRYDS/i/AiEpgel0lGxAkZ5ShImJmXZ7RckEQZNbPSICjRDgyuqiSilv0BZYXGzbm9s6i37+6YXaGA7uJtvsDOy+Zdk65hwj8+zpo/bk6UMFS5dX58PyvZsraMnXynqrW4eSgCQTe2ofCD1fCYSwfutcZBKT8XUnJRg0ZxJ+e/r0qZ4Zm8T/fvrxJ809Mcujh4/a06fPdK+UfzCWrJMEf5zJdCDgeRkzulQA8vC1AAuMIYAfQRi6Aow1iaPPPvuibW1uKaP/w/ffqz4H/5rsPddTcmJ6Suzg55993t69223fffed/ZwpJ2ywXVwPex89A/xVA3E+s+xXGBAEfM5Zmmx9WIMJ9nP+xEeRzSvApTZ/nT8WDzTjyuPJd2acDdjaX8XHSEAa8JbzFt8SZh5rHhvA5xWLlH+ji6lznNuRh73NGSSfL/4oZ2ix3ewTuOMN34utkQ5Ed1rADz6pOxE4gSHbLVDY3YuSwNI4FADLPnxw33PJmcqLZIyug95H/DEJ+05JfHiTzmqdiXa4v99+/eVX2SKN6SR2k33r/UF8rBbndHSp2JD9TMmlxLpFL2pKwOGfKEaqdtsCRmHKtkHb2t4WAMDzR9uH58Fmsfa4WVgUYQEqiYKfXQxnn390mKLEyOWrfD82Ht2jzqe//WiQ9i3OsLjVgAfRPZgV8JXA2737GNOttrpGK6Y70RB+/PFHDQTGi6AmAhG5hupSe9SB+0AGZaWPt8GF02GGnxtbX9sY1l8rkJ60423Uw3RKBTx3o9oUJjW0fjv4FtJhczgbbLpjAuHUovM5jIroIvIk3VqPxYoRT1YFyhZOtakrGE/TWCOyxYRB02Dhw4LgvtnMPlPt0NrpccCNMeS/IOI41qHEJDuHAZRg0Yxr4uMQ8/ccJvxddNlSfVdthzaG6+PjNAm1K4oUaJHojiWElGyZ6XMAL8t1eJwqGObnPFMcoTjvQyEgAgBQSeZD4ikO3nEM0hokNS1AxBx6MqiDiEuZPUDmIACKkUDPrWjEhQqO2kzZYcNAExzw/TNQtasFiw6A83MdbHH0w2TAeitbPGjt6OSs7ey+lxHa3ibzMOd2JKdn+pxQ8ipVwNkh8MEZwzlG92AfijVrfcJtvTiYGeu5ma4Oat1j7Z1Kn5XuRdUGD5rbzNGuj+NJmVIEPtxHmsANI6x5uDWV2z3R70R7TfcNjHhQ4cy1g5Oi3VXvWCPCDuK5N5w4HHqyTapZHuuu4aDbbSR5n+rvZCD9WZwagWgcBOWcJyAa0aad9XCJyEABYDKmBIh6HpROZ0frC+fQmaiwGXC8LbTlQwLK5fSwNy2GU2qtRd9yTWnx2as7htsjuowlwQXX4u9SSb3E4Sq1exwcAiu1GXSmi7mWyJmyDV3ZI92jlPXn9QzMT5yTOP7s9+iVsPNlu4qKm4NctDtsAgAA4WOBCgpsCulPGRD3gJ1mYRIwhKnBeklmn72HAwdYiU3iOQLoxHYyHswH8666OpgBsKlg41TJA98vNeipmbaEoNLdQD14DfoRJFgPhb2r9nwS5iL75/MC+2+Vd1PgNL5ajyOmikTGbmCEOfMbUJN6NAN/5ZbgaBTLQsBO6S1g96zJYoZBwOuUH9jRMQCgNVp10Qkq8318S86P7I9kUCJkyXOY7h9bbvBCzhyZIc6LErVN+zRnS0xF5PM3PbcApZ+2AB4EsmDxlLo898UcuQzI+hQA5jCUWL+mLyJYei3HE0optkyKwrRtpW5d9deo8xsIsV4KwESrVqg9ZTG4j+ia8BnsWEBdxo+MSDKcXEPAJQBBlU4wb7w0hqW94HGkdnY0RoynWQ0GzZJJhrmjeSrWgsDI2pNZp1n/Gts6AzR3BZT49yXYNTGlucCWy9mXAJn7IPNfBYqlueI9Zjtm1kGo/3Z0cVj5M0o2FNWXUjWAvQIAOHj1/GNClfwbAEAZqqEuyUgfhGti88PY4V4Yy2igcD8qq8AnUfZzxJpQZvPiwqXa6oiD+BpZsgWLR56faw/SMg9VbrW8qtK+1bW1Nj8PE4/2d4fWDegApJ6266u+QCfGX1kwdAkKALC/gYgUYDZBvh1pA+0+58OwwQ5ozAoEZW9iL5gT7BxAyez8rFh1HyTmZ7A5/owYITc37eHDB+0Pv/9dW1zgPN5TrXT2EcAv9+f5cwcSvpc5zn1xv2rlSGLpjvKkW9Xvc5ZFlOvFry/bL7+8kP3YvodIGZl3i1oLyAOUWSEJRcB13W57V6K8c535+a6SF+wFBRN3rX36yXO136N9HQAAe5rv4/fK6lZ5V5IKsC1ZP9L8ODG7k3tjXeA/Mox0Z8G2060AW0GLO7MsVtqCuhaclqCZgWupaRC8YBizF+UjI6Rt4Dx2jT3L/uaPmLq3dI640zrCj2evr69vqUb+px9fy+bi09g+tra1tSH/n8wsrBbYJU+fPG3zc4vt//u3b9q33/7QZqbn2tzsohh76UwF6HCftuKrtCfstO6cz2W0M6Dj4/d6/3ZCfdWcAAAgAElEQVS0FmAILCzOicHBmIc9EX9OwW3tP6mqFzOVcQAAYD/YrwGo7reXL1/quwh8tre2lH2n7PPFixeyBZyrJP7Y/7xYiwA7WB161YsJfNdvT58+aVv3tpR9/f67H9r+3oHAD8COR48et82Nzbbzbre9fPFCthUbij2mKwVzBWDy6fPn8lv++tdvZJst5DajfWvtBNv7lMLlfEhAznNxltNujs8lARFfhzHkmvH7sCuxx7HJ7HPmWn5otfFN9nw8+68gurrJwOZxIsjnJoFqkhs+E51tx58mWZKkYHQKYh/CqGNv8H6BtGLm9hR7Kd4jrivh9CSUJBRPF4Lygzjfj06OdT8pXeCzxDMRDmct5RwJkwCfLWL30OeZe/Yn7CJKgtnfEd+TrSKGI7acmmzrqy4Z+LD7XglvxjYAwMzstDoBUFrAs1ovyWtQoAoJvvJFSGC1Sfwvl8Mzx+6IcKPOEpyTm1tbVVJhn4PfsUbwxwG1YIAoFi6moliD+F2lO8Sex3YQN6jlbHXVUXcFko/Pf/fxQOJTysA72EwAPQz8MHZCKWjd4Qw9NV0svqODg/bq1etSeDeqyIvBjJMqkZeiNxgJGrXiQ4TBVCTXuW6sG6lVPeT1VTkirtlMUBshO2XpKpMTtJtrJBgJPR2vgWsmkAYAEPopagkHVPXBrQynHNDSAJADRzubaktiI8okUfuNU+wsFm0iMDjUAaIyy0ZinBC/49lRowSFxhjQluX45Mi0vOqLzFihu5DNJKelkDcF1aHoFbWHnyWjgZFR/R9Cch2LmqhmfkxQLpvfVONptZPiRe2YAYBV0RD5HhYYRolFmaBfxrWywp5bI9w4fHGOHeFYLZ3DxEYKJ8u0MYJ/RAQdFBCcOEDhUBuCFNWyEMeV+8q1zX6wQyQNgKmpdobq8eVlo04dAUAhjsVecNbNTh0OlgEFgi1nNlEvfftuR0HQ/fsPVLuPAwTyyndh9KNX4O8Dgb5wz9obavD7CnJA1qE7QeOkFSCjCi2ae2Odub7YHRtMi3cAj0PFweguDs5YkxlUSy8JH80J2YQBQHbFRpLMLCCS1c2T8Rh3lsNI4bkDoIQSzR4Ow4d9zGEEXTJzmzXFfTMG0ZBgLUh4pVrs5TByralf3p+plXYAn/kTAIZBqjpkMRQq6CNgcubYIm2imFf5DT8bHSIG9kA7Y0sEFhUIwZjIjpVzmLKYZPyCQg8DTbIthbYrm1518Rhd9jHUTQ6Qk+MjUVJZta7BtcHm+bLHWc8utXDZijOMULFnhRYbCUd53b3euQc5yx1af7ntmVg7KuVxRs1BsKmcAQySXceZZp4VqOt7UfPHRtPT+tx6GsX6YB59TQfiKEcrQ3RClozyA1o/IfLk+4WRwaySHRQ1Un2BJ9qJ6NSIkjmotQaHAQC+gz2czIGy4DX/qRlm7uMMMK+xRxJcK+q+HOVSZA+IZRFBgwLuQewxlCzeJGAynVcQYrrWz+QAVQsePpOM9XgJThg2CSy5n/H5yZqJCj0BhbN0vn6CQ8qJ0uUiwW8cHcaSIILPENDBoNN2oR3obcAoC5eGlSEnroCr2Am6kvC81p1xUCsxWco0JLDqun/GkLmBqUI9IrbW+w2VcXQhrA3AOcN6wukTO60ce5dDILhqcIc9SQCaIM2OmbPnymqXCnQYXw7+ZAnqXBq1iYp9ECNBPY/t8MVuxT4nO6XMae2XgEOZq2RwvMeswUPgYAcLtkUxBMs04UjzM9a4yz18JuVcw2742j4vDfobrAkomvpY7GgAALfBpaVeCdAW/RyfSOykKiHyGe33ck1rCZgxE+oqv+PfqVUXgKfzp8qQiu0D1d3q99Q2W3dnbWNN5wTjBX0V28U59m5nRzaV++BsB8xjP3/YO2hXgIa0qZ2Za48ffdTu338oJtu///u/KwDE7sXpxcHkPgkCk33VnOsc9ZSL8VWinRIFrPp4xgtAknMUPSA6znCO7O7uDNl9w7OkBHvRAXj08KHEPo8O99ve3gedtxlP+Ygbm+piBAvU32dAwGvF4KHAmhmLEZ+cHCkrzDjDpJN46pXbDT5+8kDgLcw/Ja9UfoOtZr0AKBNYDtrWvaX27KPHcuyxsQaJmpxo7o0sHcHj+/e7AsWc9KKGHoDd52PaouE7kVSCgQZtfn19Q2ctc0hrbXyQmS52gTLEM7WuWySpAOgsKvVyOy3KczKoZJWVZBIgZ5ALY0qQGh0izaNsIowMKP9dZbXZzwKx2XO9Xnvy5Gl7/PipMtv/47//D/kqBLVMtmnJDpawIwKw5hfas6fP2sz0bPvXf/339svPL9vC/AoQYWsDl5iwPzk/YVfAAp2bn1H5BWMJyGGhQJfukNhRWWeHzhEAoDCg0LTwXsueYr7Jrsq/LDYxvjzjCwCT2m/Zmh6ty52cYw8uzi/KZ6dTALYve5ly1ZT1MSeUErAPAQDwxRjjjz7+qG3f29Z6+fnHn9VqjcQbATlBNQEXY0d9PgHy+dmpnoExF9uwY9YPn2fvJmDFJtNZjP3KPbMOANiS1c6ZmRhLYBfdpmpMEgOxzmD0BnRlXY2Dkvyb62MrKCEj8ZVMfljSBoTtEwgYrW4PjFP2LN8bOxmfxv66yzUMJhQIzrwWq8CxyQgAjM9Dtly+WPntLl+32LVjD5fBsabZ93wHIAGAp3zDecp5HXcwd5SfSWuGc0ExphkU0VJyXHqr9n3MB88FGMS6oaNHEkPSXEAzioR0pw0BAAmHn8Jg70mcsHd3q1r8jY01achwVoglqQ5NtplmrblMQ7oBk6O20j49EXR1hxGYcTAA5NMUuxcwgzUs/3N2XntbnQgKlOcaaqVdItFmkVrLyWehz0yBYrBpfv/Pvx2E8s1/uckcjg7ejJRLXIxenVJsbFbnpK1D1YD7wHBvxhxwOfTGAQAHzA6ibYwqKyvapo2kgvPKQpquay2BZNcCAHBQpbVRjEIObQVAoCoKikc1LlwnAIBAjeb2ErrXomib0mEHRg7sNBln16UnQ0tQxoEcATeCZ4wiCCP1aBgD+sIaqW+itQEAUE9InRgOId+bthsEkSzC4QYrdfhs7tRdJ4Awzd8BF4gmhkYO9J1bAfo+TZ1M1tcb1hQUZ+Wa69erhji1PxzSfC6OAG1IFFzVHChDWu2duGYWn42Aa3RkZKRqaTEMDlMOZOgxCNrgoOJY8R4yTg7QHVDwd2WEoDnKOCNouK7xSstCvh+jxaZUxpFApxxHno3vZYxT/8PYEHhTpwWqiqQgLX9YdmRAMCZsrNTkOoCaasur0DNX1HKMjAQZYejPi/PzChIpucDpZ+wAEdAkODs5UUDCKwc0CLzbb0BXgpbvUg2t6XKcU++LGA/jsre/LyBMm3oSAMu0etNX7fAIPaxMGvecOq8gwmECOKD0M4EM47AwnhyK/Anw5zU+aq3CZ6KZEVugYKyy+ynlkUOog8h7jd+PKPcjkS/BP2XMWL0Yw9T7BQFNXTV2g+9PwMa8Ms75LgEM6DGUMTObhoCU7GjYFG47yhoHkMO+8IzJNOqeVY5xpVIfmBcowlIjhcMlAGB/X/WvODDKNJSoGuPHWMo+qpTGIpcKbMjujtU141iwJzLOHiMEzMjdeI/qZ1JtdtCAjWRNKisoMIkaVbfvtENcKHwdkEbgDaTmeiN7aM2IZKYAAHBEoJqq/rmEDS3gM6HMCPuDoI+adOkFJAuQDKS5+G1thXrZRd1/AgCCccZkPDuQloDCOqp0h0ATRzzzEHoevxdb6vzcdevYYAFnBUoCmE00tZRi6Mwc6ihLlvWXcRgP9JW10Hh5nfJZ2RqxOEwrTgeCAAE4+/7d6L1y6EvPJYequuiUWjHrFEeZD4kdcucMF/YZp99smEldIzbeMauBNNe8kwm0bTTDDXvoukvmLGPFehZACnNGGRhnbSXiV7XgplM7+M365++y8QU8KfBV+1YAIzvbyc6nG4VF5ly2IAZCZY7GQciMd8bf+9WCdHHKRwwMtwvM2T6yHRaX5I9BCIOK3Bt23jbE55nEKMcYASmTUtmCADczJ6wPMiql49oBAHR/5axpHAZeZwEgDPoMxDZTkFkuRdqeDgGK0vkIqGPgdpSoyNlqQbUZg28wL7u2bcwNTCixGcYEjlk/CAMj7ooYsDNo9JlGA8BCwgQLuR7jpevc3krcjRrws4vL9m73g9rLcfmHjx6258+/brPdBdW0fv89IngW15INkhYAQm4+j31GG2iVJoBKQsZKDnDyq+QhZVYElTrjF9yTnvsxOyFaPy4Rwi7zbAtiHM6ozG7n3Zt2e3vtdoqccTc3Cmw4u8iKM5/cFxR37tcBhrPUnNmUHYC4HRzsaQ/aFtmuxkfoTFhrRlRxSlBLwAzQ9/AI/6DX5ua77fMvnrcnTx/JnyPIxx4wb2YOXFcbQJIiUIglvWidpwt3HsA+wpzlHlEZJwHEXC8tOqHGWnTgaS0b2vFxjoX2jCAdthWHZVHtk2+V/KBrkVulTfvswf+6vtL3ij0GO6Jo0cyfgs3VZXVkgJVkpgRlGlNaO+xv7hNGK+vz5Ytf2/udXbOCxUSC/dMpQTHAgJW2trre1tY22snxWfvb375v11e9tra61Y6Pz9rlBQCKQTauATsJH5BSFZig55cWoUPNnWuLJk1gUh14UnfPnrPmz4jJyP1h77FZzLlV6wdt+56zpo4h3Ob5otqr2ge+E3OTIO36Fr/UmWp3xHK2m3UPI5ZSFBgdsFYAC9DTobSAcxgA58PuXjs/v2zzcwvt4cNH8utIiB7uH2qNqZ1qH5brir73/PKyBIxtiwlUo9VEhhYwhPGfX1gUUJHe7bbbTmgFyFHiqABXfibb2O+3tbV17WHWpsTTK3bJ3o6vLf8EcPn0RBnnBPOxs/H3BMgyLmNsLtaMYrkxQMZndvRgLLTHvGmvF0OIdZDYTH4+7ORK2kXMkKy/fSmDAQEv8NMBWIh18P11nxVYkwhyu0CvtTAAGH9KBuRLUBpZcSXlSAjWy4+9sZ/BOY/Ph+3CFvPi/vN3rgHTDrATPyR19zyPhG8vziRySRmJAWV3L+Ms1lqozjMMmvxPtM9mYZ6gUeXW5vzQ+h0ul0cDgOciq28fx+04eT9MCAlv9impHkssyeoZEMf2CCjtIcC51NBJAwwgruB6nT//yz+JWCe0snoxj4JM16IbTXDmgZNPG6iQHURxRMMRUjw9VCpk8jF2zkiaDhyAIYelDj7Rwk1LzwLm58pWSZDMBprfieJYtcWp08RiZUMEIRs6CtDDymDxTHGKVS+i3thTWgSq/y/xNQMUbi9mBMjAA4EGnzNNjBYmUOhcj8Zncg88s531gSaWiQP5e/z4kRYGNYYEphxUyXIwLjwbiFycALemSjbUQRjv5/ccDFGDTwsr0eLIhPQNcDDJQc4ynslAxykBHFEv0gre4hyz8H1AzqiWnY2aGhmhYcXyCK2G+1KQWnWPHiejjBJx7OPM4aTiCJBNx4FyrTq0wAivWUxwoDrDlI1w6OEcgMSyTqR7UBkBi+Kc+/4RNSyleVGzu9ND8CBBCAeRxGOgTEnlFITW2dEhAFEAWHzx7XubYm/gkBwfHVT2s9O60Jy6c0LZcegxCBgHHAAoywIloEkL/bfiN8I41GoCAjBfAcEAixhTsglTUzPa9Dh0ZANEta92WG5lB4ppqjAGks+pN3fVznrMjdJmHyTAUFZE+4rx3NbfcUhBgAMSjZfS/MO6LgGaOLZ8n7LKVQqTfZMuBvyePxFmYr8oE0Z5SjnyOsCwkhokRC+r3nmshCFABs8UCqU+R9B+YwRdh7qobOwRZyQ4LGSzih2D/RBNfW6usuZ28EUTLxQZo8tYP7h/XwJTKuEge3vJAT+rujYcScZMwUD1BhcoWqBH9kb2g7Ir1UUkpTN87zCgQQNgTKFdjJEC9jKmyrQUIh8nzuBkdDxMc3aANy3keHwvA0aEYYWzyfhxgKoWDH0E1aONVPlZc3JsEctSFztrPQCgJahTfW9lMjfXNzSW2BI7sX3NZdZU1qGZEz4YfbhOCn0fKvBSIlBAIPOlQKOyBopSy+HRGBSYBUWTf/M+AmCoh+PirwEt7bBQW2dWEX2rtR4RfQrtrtaS14UDzgTfaitajJewSTg7ojmQ7L4ojROTKndyayQDGQDKOA589urCjr7OjLEOHMyDwITqSiD7UN1uvK7cBQT7SmZVczKmeyNHq3+rIJUsMeuVPR+hLTtjIx0SBaYlfGunrNrFEcSMsXt8Pla3CBgtY9oWakM6JnKWTG0cMScBCNq5pu27szkJjEdg1RAIkX0w4MRcJYAOyJAuJgIAig2lcSsgkHUaTSHGz3NZzACBZAW1VJbE51jaNWHX6LbgTDa/M/us7E8pTBOQJzMWkFIMnypZyBpJKyzek0xcAl7+qzXSrMTOi/eI1VMdY8waQmuB1nwDiTMC4gUouBvcVkKGHu5XYpAAEFBvzDqBNp12iBeX1+3g8Fh/zi/uROPe2nzULs6vJUKmgHRpacjOkr9UY5WAOd9r0AIleDLqbhmr1rxjrTE1PmRyq2wiivHYw4D8nH3SpaAvuTJ7lER0BTpAAac7AKCWfMNeT3R29g22HhvF+K6uutuC9UbM4hCtdwVtGQt+hmUiurOEkAlQuu384kT+JQARz/vJJ5/IT3vz9pUAfxIVs/Pd9smnz+TPvX37RlnCZPMYc9YGjj/jAaMJfxpml/xltevtKSAlqCbgVpb/8lw/I9vOvRzsH+geCDp5rnc7760FQElQZ8ICqRf4an3tb2kBQO9XCzRnSgWElrh0AAB0SUY0a/bclOadQICARfXC6iaCroMF1xIkffLJx6Iw//D9d/bnJmEioURO5t+CpQSwdDpAS+fg4Kidn1HDTyDWkZDg7Q2BiAUmSfS4AxQtig1QoZiO/WcMAT4YK4OD7kZC1wGACuYUmwqQlPNWNqlHR6aAMUea0+fPP9U65lmw27BIyJJyZqg+XQKp1ESftN4AMWGX87KGLFLtZAv3RDDOHuVe6T9PJpbPs1aYJwQSaS9OcIdwI74547D3YU/gS3zo5aVF7UfEPYkJ+B3g76NHj8QEJgnD83Nd1gB+VAI1xkR145XACyDKv/EVGK90OfEzeM0YQDAIyM+xY4kxEotZHNTgB/6PmF7FHI7tS+YcYEQlYpSPlggh+z5AbRIzfH+y5275fCeQlrHg2k5mOkHC+wi+Zecp68FPLMBRvqTKiS10rvuZcaktvoaSzdU+G+ZgfFO2QwArNEKiQ2Bg17EajKSNrY2h3Xn96pUC7yX0TQpsNrvNQLj9NXc78pkzIT8RAUD2BuAQawRbhy2vxkGy2SQ40LkyEGP2qEujKCO1NoT130rMGv2O6mDCeiMJgFPDcwDmwYDCPgIWHR8cq7zHjD2f07rXAhks/O5yOUrB6CoikcnjYq//4Z9/z5lhp7AcOBnnSRD+keojk0admQOXCdVbgG4o6CEDQX1sa1pEybAn4+DgZ8QuUP1YMkrVfkfZzKJo2PFCSdHqxtSNMXj8WxtKNfgGDHDkEnzngA2QICpooY8Y2zjMps0SALjvJ5YzzkWeL4tQtL8SULMzD5XddYlQ/aH6jCNnckYpd+hZKVaKzIj8rK0I2Y6YEN8POpdn1piOqdinZodyCSFwlYE3rcbUMIyxaI1q88C4QFGGDkudjCmd48F6HEhtMtoHqd87ipqhb44oPWSPggAmAPFBZ4c74l4Yp8xtxiVBZP6tGurK/k/PsEoI2H1Yz1FKkHr1olNCd4PaZafzzlRrBBNvob+cDJ+LQ3CAAcKgIo4nqs1dgUqeh2SRyfpzrwSElABAg6SuGVGOZPzGM2MqN+gMtDnJJuCIwAKAZksrso7oz2QlqvuCKKN2PpSFk1NsR5T6MO6P8oyozgqZKzEzO5hQvqg96wj9Zb5ZH+NBlNFTA2mwbbIuOVDicCtjoz6rplkH2Mh1JGSFevEWgIqBuaw17wuL7yXzJuebIF/dFpzRVbBbmWpR7Qv1Ta/6sAiyZ4drcNi+q8oeBFpNWOVd6vIOarVuJrwWE4iMHMbqv9vpSFNE7TAFeDjTT9CqbgHU06q7A20ufc/qSV7BXoJlfkUGTQFz1a9TJ83647muYA9QSz3jUhXGz+NjrYKASxmXBDgJ0LEDcgSr/VyYB8OMJz52CdYNr6WFDzvCB00CJh18ZDNK7Zh/5/BNQGXH1m3h+J3muMRlYqdYeG5JM6nDVqryEVdDLBTNBxTKSy+DtYvz42yvnTWuBRWPDg6qtexYHJKfMV7DfVfZddlEQKMBCL0PKYGelXHzYY6wo1lnw7r7cUE5bHYJajFEEqNdZq5hM7ksQaUQ5ZRkzbtWnuykKYAAq1xHeg+iyxkAH7Gcpq1bURkP7pV7E5BTaz2aMnLmVHtumQMCoASLUpMGeBhnYVWgyrnF3qJXtQEt1ryBQrWhLBFLxj7ZxvxMY1/3Al1QQlAA1sxlvydHe3MDRtqM5iIq/XFKAk7JSauALWBT0ZGG65o5sx12gM3GTB1ogEYHXyPmIP9mTOI0qZZTivV2oLLHh8y7YUa/wIGxhIFsGM7RELwYiTsKSMQOFQCYOksfZ8WkUPvVEevNwDl1kmaaOc528OS96Uy/hTmr1ZsCFGfBJYEhzRQzkwAbArbG0ZajVz3KOdPtx5QgVY1LSlNwADPmfH6YJFHbT9sm7pN1nv7TSabgEE7NmB0jALg1gccEZdwrOh9kiVwXStKG4HSy7ex+aLvvaVtGIIIzTW0qbeDMZsLuOfufDhjWv9F5c+f9g38AAA14mfODEkYc0TyHxiNinGqrZ+YE4+fs52YxkgYKgD+839Waof4/4p7QxAFhxTYtod0AmtgwJ0Rgsdhn9JwCZCyqAwDia7a1Xjecs15/bvF607tuR8eHyuozb19++aX2DSxNygfmFwAcyBZbxwqwHJannPXSGZG+sMqDDL5C7xdAArhDyU/PPiSBAEEpIADnh0rNqs85/hoAgIQaz87b0eGJNYOK6QnblHEgSMLvodwQ39JsFycFBJgViNeBmYi+SwWnzKX7lc9LjFF+NXox15Q53LWuKNtepwTN3OeTx48kykjtvBiNg47ai/V6BOez6l0Pq4wwFG2Jk5PzNjM93yY6JF8o12JaEIA169d+jrVRAGbwPfnDWhIANKaHhT1jvPALSJgBHrNXNlXmsuKglYQl7f0K1MV+469R/8/4Ms4AHLTgvkQQcXa2bW9tupvWzIxKQ45OjwTGsLYYT+lfVCzCXlTMISFvSli67biCZPlAJOg6Ll0gDoARcDfA5rd2Rr11gRnuruZAPeAlnyEYe/jogVYmiURnZZ0MZN6d7DJbLQCwQdJqv1xtzQUkjpU4j4OvBlZcvjcEP6qtHZ+jnBA2CGc+9e/4nPEZ+S7R7It1xb/FuiiWtuj1xaaMSHHiGK7h3wNgmjGs0tqx80z/rmQEY40GQGKOAOPKfsN8kP/ZG74nvjp2Tar+6lqEZoL1YATuV9cMg+ROGqXjDM+8ur6qFqOAE2Ju7++3w719AYL6fHWgG/luLOiRSDfsEEqWCPxPz89cDiatsOkqIZ0pnY67YXJQNrHacGIrVtdodWjR1bR1VpyJ+PHNtfW+kt2HEatSVHc5oPxAXZjqDNM+KjY72kDsYZ/D1j0LcEVrXPxirZN/+j/+OMA5YgNwc2wYDlU7yF05iEJphF6hjuusBj9TRo6DoVRecZpEuSjqdg74qFpmIMczAZyyTFocxATzUkoFTR241UwODbWcoZ2GUNEL1TcmkxonLgG+egNf32ghkPHMwlZWRi1ziqZafWOTleX3UPMlMgaNo2rO+U47iXZgaScC3V/Z9yiJl1I+11hbXxXtX9mFnlVpyRqptVX10A1VP06ZDo0xMIZrY0gczENLMl0E8AEESJkOesDPzKouTnXitw4SVT9brbe4X2dlMcxWupZB6rl1FJsg7wnbAuclzAM2cHpMjlOzE+yPGx2NX4mDuHb+UhvP9H8cKQ4BHJfKVBd6J+ecfu+1wA1tFxJc2WqcnlB0oNYgEkTArbp6sTUi4FgiYGUMoMpRA0nmYCCqJIwXEGgUzV2P6qw2zsm0HAccCh8KqGiikI4Bo0btShlOnCv64y4vLstBMohEzbKprtCsVbdE53IZNw5LxuNGDlmCWwEyE1PqWR20V4dy0d2dRRwhs24bNNK0SFCSoDNaCQQsQQTHDwjeR5aItUYm2FkRU089B/1CMg0QsE5wwHF4PM+VtauGDZm37AHRYnnqel96jOf+4shZ9MdK8hkLPpe6cZMDynBXZjjX4Ll0QKp8xVRJlHIZZxBq7pG55k9U/hN48Fn9XQaefsknMrKixBUQJ+ErngPqmqhuCN2h+G0la+4L+xS7lWAzAb7BLzIy1N/ZiReTqAKqZDFUhlQBMd+t+Srnm79z/QSiOVSxhwnYApKEtcV7wpTI+okNEOB3ZfBTgSbBaWU5k8X0d/ZLHKqn0hrGGMcHW8RYu8SC2rMzOQig2wEjoKaarWCHVHYoys06qRwAePy66uXNfKsFFH3WyYrLAXNW0UGk9SRwknESuFc72ABZm2aZFMME6qiCoQoqwy6CisxZIIAGMIbMMA4BtbPVKSRgSoCYACbcQ84WfpeMsM9MZ8zkgFRr1Tj/vndNqecYRX8y3wokrWdCFi515GGhWejOnyV45fpx8vlZmAPcH45mzkZ1K0GVe97CWdjFaKHIzhezazzDg2aA2Syu9ebeJexaIodaMwLva++LlWC9CglK1njn/NLcSJDMf9L1BlonL/ZPWALZ39mX+oxKwHwuJBgWCDYE22x7AnBFBM6OtYN+f75VyRfnbsS0POZyootRoZpjCQWa7hnKKoFuMm3+rhrLPqAqwRRAOGCIKcY8A/+NZkc0LFMLOxrHMpqUNt1B113V2so5GiAlomwAiLBknjx5orIknFSyhQoo53odHwYAACAASURBVMkM3an2nHvkuwAA2A/j9yJA5u6uLS0j1LnYXr152/YPUf+/bleX/da7jWBozT+ObGX+w+AIWyqZO7pE8czHZ9CuXfqDPXerONs56R0oi+ZN4PXFKe31xjMR6NCe7/joSOAhIBa2F3o4wffa6nLbWKM3/aXeo3Eiq1XaSfZFp8YUxn1+kJHH/2K9MddQdPks6v4kgwy0WQR672BPpV74lY8ePZS/SdkAQT9t67jG3v573adBVYucAX5InLhrJpnA9ZlJnUsJhADqBZwpM8ecj0psuA+U48NuIPgiKcEanp2FvQMo6Bp6WGjc/ywaEGTBJchp1qXPCHdkYKjxAfleEg/qRa/ElYNZ1327pBPxNJJ67C3ZUAFJps2zx7Aj2Lo3r17L9lp0zr4H6356hvaXlE4RrNB287ydngAesc9p2Yuvixq7S3qVdJuGHWWGhwL083MFRwKe0lK4kgAkMpLFRygXAGPr3rYSa3yWrlpTJLIK/MBXW11f0zgD6BDIMVb2bS71XI8fPWyfffa83b93T//+4ecf2stXZnQAZuALkX0VyNX1PXEeUWZCIg9QDV8hwetcF72Bdek0/Pjjz9o2MAEom9jf23d3HCWfnDhkXzIP9x88tA2ZctkOvjzaHWY8kSgcCZkm3nFCx1lenU3UkVcQ7eSkxVkTm4U5xT7MmcQ4x97w+7X19fbk6RN99q9//atsi/ygSnLC8ElsiE1KfKZkscbUOiVKTpWvGLFN/F/WE+3/mDvdd5UC6Jwp4JjzJrX6OYe09ksMWt0dhiJ65SuKNWrAHGDT548DYPsw3mecewHAnXhwvMkf9HfUgnV1TQlGfIJ/+8tf2uuXL30WlF+Aj5hzQS2YK168f/9eu3dvS/6gOlOVmDZ7kr3N9QDgxV6pmC8dBrSuJjpif9h+Ud58ppg2JXnpvjOUta6Ej3wIyiNueph/ndf4aJrjStjh5UT3CVt0KRFhJ31Zb/jFzGfnt3/+jfByG/iOnGgWoZ1HG2qcJIsIQDFz8KtDGGNYwjkEtixsLa5r1xBbdd/UXPVorMUZdWhltoTejATveDAtbuqsoYdWqQEGKxntUKq9qLtDESCpZFdNupyyylxoUZWYTRxmObzVqsbawlZMtSF1HYsc1wk7LXGOoipM1h2DzR8WXhacM2nWMoCqh9ADz3txda7Al/okiZ9Azzu2AFvU/o06OcPG/UeJ38/iLL8PZGcTLABFZtoCGb7OhNquKONSFFY5rUW/IfhPrTkLwtlqi3bxvAm44rhQr8bP2Cj8TPWnNS5hBvB8CQKdCY37M2rRYkG6QZuds0om6q4+EF0DnayRDJjaapVQWjn66UmNgwsyzPhyCOpgvL4aZjLt7Hhzaa6LDsR9nXBAceBJNZqMMeixHcesQR/wjLXr6iSI1UU8DZQO0cQzgQCse8pLYAitLK9ofTgQt/In88NYWXSKFjqgcJTSwEIwpUl1yMWAj8AXgIRbeIzqXnN4Dr3XYuEoQ1Brl9+lRAajmyxMAlN1MCg0l3tFs4IXdEQpihZCrcx2da1gX+TwoKwCm4DB9XunHFBVlllZr6pbjX3wHnIWOu2hvM8MPom+Vlnt7EuxRarX9mhMfeAND4xyFBRgKOOBCmqV8Qi0czcPiQ+VbkUC5gAIClirXjKU1AR2ym5x+EBTwy4qu+wMCo4L88HhEEc3h3uCYB1uVYvvwNG15cmcKwAp1pEUW9VP3EGsBEurRCB2ILTgOHvREgi6Oz6mzD1jG6AwrA3RLCuwGgcAELLjOjnEuS+AMtVTYjcAP6ct3gVoNTe3IOEgbBDv4XAU/axomxY9RMXY15DTOuvyCYElajtpNgCHKb2/2dvj9jPBYwLwgBMEGWQQXIPckyNI3+s4WfxeAEuVcWW/cOABAPBZZVOw0dV5A6c35V6sO+6bP2FSxPkxeGoBwgArBnsi4mkQI0GKMh6VTUpjUwmHTmFL5ofPYWDYtX/MAfYqDr19nFGZBxnCZBO5ZwXf14iZjbqQMP84GwRApk67DWHaumVMA1RhJ7FXCyU2KCet33fWuBgQjJn3t+vv/XIJU8DHAF65vrRgSCZUJwisPC/2dIRKuVeDUwYzzXqxsj+vAJ8CUupI8flq/4PvkqiiHMgrr9cuGXWXSogVBABYNd+MZYBsg64EIVcS67q5NcsHcAMAwyDQSK/EgIRbrZnWaSCfLHjan8ZHcdMx3xdrZcjUAlgJiIrzpwSHg2/+m9JBxoLx97q9bNCHUVnH2ScDzbnCc5DlpiVdsmUEZewFbD3X4r34EKwbHOjFJYQ6EZe9bseov1/T/cPCoIwb9w+rSsBbZRlz/9i98edIpxbWIe+hnS0BTPaNkkn4i9X3nHmnLleljzfXOn/wj169ftN2dnZMUZaPIh076+wszbfHjx60p48fq3Tyl59/VqZU/lABgWTnMfckgsLKIsjkOgZs57VvoxQO6IBtJPvNdQ6ODhQocn8ow/MZRAppI8i5j8YIvihjCQDAWS6GIp0T1AHmUsr7Eg6j+8Y05ZJW29Y671jEzYCvz4WAuqxxzlUCQXcgAsxzIOM200va/9r3sBdV7sg4oZjOmeSsNQEJgSdsRjMEYWm4le10dduSw9/vK+PJ8xP4I1hNG2qBRvO06kYEkH3gUgYliCibvLxquzvvxYpaWlx2ffo5pYy0nL3RulqYX2rX1722u4PQ3kWbn1tqS0uIO3erBtvtbtUimlKOWbrR3LW7mxslU7TfBczFb6uyTJWeAUD2pcgPgyHnNkDQVInn6sxbXrKPenkh4V7OXT1HCcmxVr7+6kuBPCSZ0Ih4u/tO88p6hiGGQHdALuu3mM22TmtnAIFiImOP8H/YJ+trlHZcShF+foEE3XR7TbvBs3OtccpoE6Czt6H+J1ln3SqzBKW1VGB5RE29jkpwe8wuKsi9BexFPJSS4P7QfrCe2JO+ZjFnhh2Gyo8qI8uetFbZbXv79u2wOwxJFO4dWxr/I2dTSn6T/bc/5wz8eJInyWBKaEkSWAvMNp+zGN9SLLLy7dRVS4Ko7l7AxnYW3OwmxRgqNSJu0WqRT8L34jNjw9AkiR3GZtnXMcBrFgAt3929KtlyNt3G2rrASwD1fYRHOZtKmwn2CSVh6tw2P+es/dy8SozoCqJk37ntCXuDlzSWxArkzMcGuPUmPiTrlPswc8rsHQX0pfHA6SFtOc6RSiwTk/JcjDVaY4qTofZXVwR3onIpjH5X7VxZG9wXnQ2YY7GpSx8DnafOV3/8csDN+VBFGR8kwQ5qHE0uCHU6X6Agbdq1+6JfS93XiEtEE1jgLC6SPtDVoQ7xe9UuVVCvYEsiMqMewDngce7WN2hDhgE39RsD6YBiVLPP+8VKUIaCbHgJBdVGwunVYrLPolfQLS8UBjWdA9zv2tdkQqivsyFKBi+BKrX2Fi0hsLczJhSr35eBhWINbY/MN99xeU2t8p1qRpaWF4Q8u17WFPThPY61pVKLlqLxM46hgDojYeVwtXLoWF1ebY9AhZKhrUAxyBBjYWfO/WY1X9SOKTvtupUEMzwDRlotDWcQ2tnUGMB4yD2Zpmtkl9Uex56BZvzyx8E4wAroMi06AABgcbhmLR0X5NAVwKTxqOwXa8bidnZW7ZQAEky0Xin2ik2AICKBx/mp3sNmFSopauxAtfcIIaGkD1pO3RrZD1FGK5MllLoon1afNRWI7P/0JON9gZeqwLB/0xMA4APeAXvqRpX9LP0JIZU9f8+N2BmeI4tOVh/lftW9lmHTPhjrVR5gxgCLwYOATVmbQaUztwF0hDAqw+eyGR1C8/Ni64D4kiEI6GDgwe3p2C8RrYojaLDE3+31Q22qRUEdkI7a2XGfBsz+kaLG+wMAKGArvQLP/4gBMALdjG7yCgig+RLgwBqyzcqhkQxgsu2pn0vmWd9dNDi3D6LVFE6Xs5PQw0WXRoCswDGMuJzrYg2kkD3ARJx4z40zwwT3yYLyfQE3EzTpIKz/mU3l1qWxUTy/qF7n58O2XgGqYi9G2aUojZuxEfG27Gc901jgFMqogtkSQMsaY3+rxpysoezArMYY84oNuk37wNtbOebpTS4HvNYn1whYSOCi1ldlI8gGywnszgy1PZLl1pjUeqgocKgRImo/5WQFAABObGyu2z5XLbvKUaQtYZsvZ7v2GGI5WmM42WSwyF5g3+n5WzQ79o7qXct+ZV6TweWajJkDRIJFH+Q4NIy1gBI5uDCmCNBctpP94u8eqQOz/sKUy7nEGnd7T2c5su7T8lHzWMwIuja4O4VtrDQWisaOHoCD0BkFV0L/q/wtc22RUES43C6TvZP3KUCpTK98A7J99fmoGnP2cK2wjjgzsR8E0px7ur7U4l3/mGtGaC5lNNIC4U6I6cdKfwLceY2Grm/AVmeFwkXbfQ1XB7ZG1MKdRWMMkzljXpPFcs1zT0FlggWxGyQ+qrspLYHRnrais4NVZYXUptSgfTKYWhulmM7PkyWTA1tUVIOcDrrDPMt/WQfuWkBZjFkxlMoEEOTO+LtsSndKFGWVWdb4mnlirYidnd12fAy1vLXl5YU2O7coIPrsAqDrpk123CWANc3aFeCrkgn7NAKV6/lC/fUadzkYnQf4+f6H/fbzzz/rc3E6BYRWcolnIJuYIJ0gmrH4+Zdf9Zzab0XVV0vS6cm2ubEmAICgHNV7gmTaTpM4sWAYZ76ZogCMYhIhilvlWQlGBFxUmSGJDKjXBImUV0Rkl8B4fW1V61iU8SsEw8h6I6zXV2AEzdsM1AUp9+Nz0CLw7AKhtX6xW0guAGLjn0yptIJX1kDOe9Hse7QoXFW2EL+K77DQmQFWggm+T+zb83MJ/0mnQ0kb9Q+SRoGurTay+DmckQO1G6VW3xpZLjHEdjJXrAUCeCjrAEPQ0HmWm1uYLD7XmVu1JqQ9HzoktzCB6B5yKZvC59GU6M4utPWN7baxsSUf5+XLN+ptT7nj6ipJhlHNN2tSjLgba1nNkrkFZBxrWz1qY+iWtwHqOUt1Ns9YEJK9yTgQBDlb31W8wTpzRwMnhgguSRTRbhz/53/7L39uW2gxlI4PJagBvZh3/KFx/wCQB+CBdS29BID8GeIhhBYvdc5oLaMFdXEpLQUCUbL/dNYgqNQ+qDIxAeXFDMP2sOfpbPT/k/Wez3FlSZLvSQAJrQECoO6qrtb9+o3N2NvPu///dNfO7vTs7rQgi5rQWgP57Ocefm+yF2VlJIFE5r3nnhPCw8MjbADW1XmEWXISNUaJv16b+Iqnz8/wewgQOtayfU0xlzX4RyAzMaEKb5qUZaX/TKPSZz7Q0j3b1tY39HNaUjijKXikxTt7OiLtFOa4vxQDs48Y8608jjwIkIOCQzEQdUYrLgmzhz3KGWPt1caESGDiS9a/AAD8Ae5c7U3TQ4uoD2ntQNTwovK2FNNIqmuSj3TnnNOlpfL26lo2/dnTZwJamdxg3R/7L3IgM+2G0g8QYK2WNmywQQd8MiPF+Ts6IcQpyhMqxsQ+aUrA5obbj9Se52dgJ2m/JuCNeIJidIHxrD+vw2/SdsnaA1acn9BGbmAl4IriiAniVe9bvgAAAIOwfZk48unL5zb43T//bsTFJPAyQm3aH4Ync7R5aHzP1SJvMle03EuvKvcVKoiLQncV0N16XBmGg371VH0I/NwvTfjr6nUCaQfKRrJBS0jA2GA8DAcvfYVPQVmUppXEmsVAJYjrZCE8ctAUTh0QPUxvAI10U1XHwbEq6jc3nus+P1cK/r04Vja8aPHX1gMIWhhnk2SMdYDeNztXAiLMOH80ggQVPirL3sQWbAtqTmKTPhFV/SeN6PNa0W9V+S1RI9lJVyU5qFC0ZKSq1y2VEs3MfeiTXU8vsHHsBHxAW29MUYJCipGmP4o/DcTcyVFxLWx29UVOQrW+UHKfSjXrlHWQ0S4kDucMSg41D8dqJkE/cvGbwF/xl0EF+rE9Ks50cPZrqrQYlfOzM1UqcQLsk9PzMyHFOASctw7U/WPbPzgSAEAiA9CDOA0MAIMpdnxJvkyvAym0s5mbnW4LzN5GsEkViglVPTQFQM+FANpCLXyeQBa1HBjkcY8S+9xVcfa9VHqLbquAWv1jFXR2hsCv8TPthSyDZsUhJGEJJXkcUOoBPjNtYvxYN56Zvxz08ewVUKOIOmVKYBdsk9wLrHLQT4xMIJazm94rofjFFLDWh5W8x4Nkg1Ge42yD5+RlHEThd3hNKmMObL0HtBZVXdK+p0exAn3WmS+vrZ+tQTO3aIQib6OJ6i9JizVHtHdRnUeYVCCUBe1ETa2WJ4uEGfDInsn+CXjIWcHgeiqAA6okk+O/Q5DDz3hvkN30neV6uZ6cO643oEgq9rEdSe77oLevVMshVPWAnwucKtvF52pdSwzRe5e2K08H0ZqousazMXMGlhiUTxJrnFvWU3Tzbj/bsamfWG0VKNf6vfPlnllX/WTb2eedAI/Pv8Ry6nmrYlTJId8zndx2RD2WUtnv1YkVeKW/XOfOAAJfM0P3DivgrBYMnkOqHTk/AW4S2PCeuV9sLIwikgj2sU1WTXEopoD0E+jTq/UXJV5iAbBWXGXu38+K9fJrEm5y1T3gl3p6q10mv0Pyn8RHlf5q60JcyyP9hm1uFqVwnzHOUkAh35MTJl6HbxFI9WD6fWyO91bvQwMACqTQfTkJkeCgxPN85jxOD10HjyjDNoeKG70bgr20HIyf0/F9UrmbAufYIn0qQD1aRRrp60pKT+m3D7TNcN0+4KFjGPcx85oo58veS4TRmiTZa7FfBgQMeitJYNRiBA3LNvM7AYvYS6HTKvCva46d5WcEq2bSmHU4zggIE5GzI/FO6VAYcE8Vmb5kAuXYFgfLZeMnJpWk0C7I2D9Gy83NL7bBxFBjPQEAPAWn73uW/6rWrPimADy0UeJTuWYxOgcDUa75+eG+2QZch0dN2m+JNow+FD6h/DejJ9kvvP7o5Fh+OzO7tf4ke1MTbXNzXRR89jH7CPuIVsDnT58kwCt7MgJsm24ry4tiRDBlCcV24kYv6ECVW6peAjMERLiYwHM6PHJbwauXLxXzcM37+7vt7PxUNpAg3/3kAAKetMRze/JkS9cNA+Ds4lTFEvWsy9Y36zBMWqgryZNjNscTqaI+f/VS+/MrI4nv0e+wwrfXCgHlGol5eyN7h525vbmSToKZPaXfdc2+4Hem2uLCSluYWxRggbo7e2d5eUUti1IYR0dJFUOPPVxb99iy5VUXfYjxDLJAXX9oK0ur7en2M907YpESrGM6y9Swra4/aXPzVDSn2skxKvbH7fLCWkYRN/a+j9iuJ1zIfmNvBpPVftozbmBFBfgjoVPsjnhaAdU8E4msSo+Js2BFdhIeNY0qRjBDGWAPMN9jGx/VAkBeQdHDrAKr8/PFM2Z8M//2GZ1VywH7h+r47v6e8huS4+ilWZHdooEw50jasCtcEwktY5Z5wALlZ9DmcWsS5wIQgbgUm8+ZEfOntHaw72IzVSyvaxM4Z//CvlYsN2ENtPH8KXZGMYJ8jMHh8bgD+5YE3WN2DYLzWiWbtOnMeMKEfb/tf4rAYXLxM2sSoTLPue7Hd+fz0FQiz4CVYfsPg8UFG31mFXagtPMZPEfYB8QCEsMr7bUUHqXCL79u+TLWkxiFxJx7pgUnxesUDgEc8E3kCQA6mZzlXO7awn4Amusb0lohh4TJA2BFsXJnZ0v7AdsPcEjOo4LkJDpmBnlYL+wCn/3+/Xu3zYjhYIFST8AZqHWLcyafUM93MPIzsJ8gXmXc9IOYBeSkids14nFhoWMb0uJjcN6sXwM+fi+zjtz7z3lnb2EjAUrYe9iBwa/+8OsRF9NtGmbDlxggH8ohduIbldzQReOM3YMFEgLyCd0DAADkefcr48UsEkJfOo4piybaOTSaO4IPKEfuJzQihehGP15LfZKFbgvdH7nqzwYCTXQlnfEopkZIhb768kDXckBsRIzGBs0igVQgpOTfYjkWy/CsXSVA5Ut6ZPC2naPUeGlxL9PxllQl5yBr49x448jYaI40RpHZu16rVD6oBuegBIHX5q7rtLif6TwODlzFlwii6Pw+CKEMAUwIGdT4RgfucuQKjqzcLop0JapsTlXMYHNo5nYTS4H/CXBsiG1UE8BxnVCveU5UmejXw6lF/T/GXgq2JFY15olkiBE0mjUuiuhNUbqc6CepEYhTiYTWd8atD0QrXA/PE8SffecxbYdtYQk14FUlXZfXl1K85MBqPFKBHzh7Kh+g5RhrAvP7AgBY7ziCvvfcowrZs7MzQ43fmRlOtgkMqwIVylUWVOS5JoC1poDp8/T0iKKO4roUe01PBXkPGpqqumh8MAEiYqL+PusSxFgmiEgQriSnqvqm6LvqnIAzyUMS0AS1vA/9//3zpe3GFNkEsNx7hJXYO3xOxg7pmopKncDVSsRO/uPA2a9CR6ttIHtdwbkW2nsLA5ZAk02YypmTVYMU2gNVBVQCNIPQ300Jj17bgEo12Ql/RjslOU/1Lu1JvFnYEhkHmiSSPTfPWpDgUjWkolNK3OzdjAXN+uacBQBIsqUuj1Q3KznMM0w7laqSmu9tB2q74x5a7pnrzdn6x+ca2tg4YOCkw6O1ggCrPapEdnjvaI8EDJIYYO2znHVXcy3e5Paox3Z8cmatBaAw7E5zBcEjQz3uxxU4OzOqeoAsfp4+I/lfwOCj22aSACWRyb52FG9QLYCLbZup5Go/IiErlknavrIeqiDVqCDsZfatxAwBsyqJS8Lfg9y9iKLZM2ap8fsBONlvR8fHYrixl7kfVf4IUDTRgNFa9wK/+yCKJMItJYBKMCay15Noc78ab0nQcmcAICwxVbRL0FK9oVq7UlquMYCuyHA+qfou63NyfgOEs8+x+T0AYB8ccM+JrFELr5mTY94noKNHQ9qf+HvQK60pYAFUxtS5TYnP8Vg6qNUz1d43lKo775nnn7Pbgx5+DjRt4D8yJcI/HwjgD7hBYgHrir3dB1OKbNxPXSCv/Be9tlUZdcDEPrFknZLHEgU0COPEzHGQRckEtNW6CuyunlmuNRTU2ASuwLRqg23Zvzx3zjj/Z1157Th4y/3yDAF6OEfYK17L/6xB+kMlAlmJQIJFMSMfRl2yD/MNBgBn9+jkVLFOeiviMyKUmr7xgA2AdfTPE5gTYCOapd9hzJqCaLeihC2AfxWoWwKVanVi7NVwWjES9mhvf08fj/1g/aBg2zZw3mkBnW9Pn27L/wsEgSq/t68kFACP701MAlwzGmtW1bWT0yNV39hvBpDdvrKx+UTXDuDnZ+AYCDEskl1sL/EbbAKeh2Kd6wsBCrzWAXZGnCXZRCsKEb17gQfEAKrUP/jfnIR3P71XfEWfuFvaMt7yQcDIL375K9nTv/7lPzsQmv2h6Qp3d213b0/XTwuiJjvAzHq4by9ePGtLi/MaKQggc3yMOPJ9m5lmzV4oaT86PG5Hh4cqniwuLOkevnz9ouSdvcLapGqMINrPf/691pTnCwggZszVbVteXNGIOx7g3i7jYfdUNZ+dW2jD2fm2sAi4cNc+fPjUzk4v2vw8sTuxiP2AKswDEuwLVSI5B7wXvfGzk+iWmDksbSxGA5Ymkc7V1FDFmsQQKpwNRgIsADbjE8RyEFjuZyQfWPGI/EPZOuJdCTYWg4YLS+86bQFqX7u60pn74Rc/aILX25/etv/zl/8UUIdoHommetKr1ZlrwL7AkrspTSJYNGJu0F4yZNT1vHQjsKnyvVITBRQ1/b/zvXUeNMZOjBmSeIpsl93oO7PNMuLt/xYKTozFOvjezAhKLJxCjCjlJTY77nvEZAJ0q2KL250QHrfockQbeR+eEXZXhToxdZ3Hyc8UWEk+yLNgggZ7UGJ0BQBon1RxWUl6gTncP9dOAk41m2sitwnY7zPsWIn9QZKmFo0anx4gVf5HrWWOMxB9BwTgcLKXxLK+vlFS7eZl2uFs611w9hhQi08u6z6Ojg8FpGF38GcAABKermkxAGuAHTAANA2pBKDNkqMIS6xtf+m2tDmNpUzbWnwv7pc1oMgd+r8ADQoV14yXdAsin+Bilhkg9qG9fpT8B/dXWjHu0vYI9sGLH16PenE3V6nUB0nCGoEogj0J+jhJk4Oqkoark57HDM0TSiaLh+GjJ2ZiIolq+sudVBE6Jjjj8IQSiEEiacbYsWCmVZ6rwqxEAVqTxKhMa2JxbHQfdMDYnHGSOJWMjXGfVMRYjDzJgZaYTBzxQ6m3uu/flGkvmKv0HuuCcBiHgf5CVw5Bx6GRqWp+SX8UjAcbnhxAqt65dwJF03DNaOA14wCAqi8FvBgRGokWo2pHKYN6vqMDNdEjGz8DpbP4W4JW9Zow0qsEbNy7WcrNao9wwMYhAf2iRwoABsRM7QuqGjmozOEmwJWq7c2lqvqsD2hnKsZs3FRf1KNbar0eI+gNCyAjIKYMQK7Z92hEy0FFKTBTYaopDDwfbCj966DcGGX2H8gW1Cfm07IP2Ts8JwXl6FFc01Nko4HxpcctLQCqnlS13Qk343FcYaN+AQCwsrTQBgR5rAkH7pFqcY3jq4qzk67q4ylwBgMlgUYxUUC0XY2TQSsjTGAmE1SVrqCxNmYOspOEJJB0xcs0YjtWJ9RJOl2FMyCQM6bArMA2jAnPlWeRRIvX67pELzTTRz2pqmjBdDCwVMeir8pVohuQIaAF+9F2w1UwJYYl3MLi877WS7D94c/QdMcTDiPZjHJzoDgj6nNrl6KVWTwsCSTrG4qcEwT3Que+xSLpdBu8ZqoAVpUNJ7BIgjV6bLOsrYSpfE7yPuOJaQKR8bXtKq0Z41VA2jhzIM+RayRQ65+x94crs71TlbidRt94HBt7OkKdrHv0Mfi5A69+womeR/Vtm/nUj40BAMiXASDTt5WoqrpLb+tl29s7bA9U1ZjHK4qaqzlK+Lmm8g/ZN5xd7I8En0g0hgAAIABJREFUbyoB8h7tBQHz755V5kR9vALJ+3tfGcBNAsvzh4XACVUSSgJRjRQ6K13VqJorSqk/TADWkCQrlVonrt+yOwLCJOnkc3JttMalMuF2IZ8X9e9NWDuHAN8gH8+Cqk2BBYgMKSBNC5qTWu0z7h/fU9TeJDMJqsOOcZ8ia2KFeut/uH8xuh/Yd4KxJJemJVsDR325BWp0k3XqfPaVZp8t6K4e5egWCwMEZkBFKAl2G6BX+uVFKX5Mq5jbEaR6TCsN8UQBDVxDri82ILYsZ8qsn94Gcg9Wc6fI4Aq/BNPk/5z050vtgWV7cl8KxtWiFPCGszatxEyJQVW8uDYEo7IPpF1TxQH2tmxVgQsO3vp7yaSfHnQsbaECHQLgpcDBNTrm8H6msKCxZcWg0KSNFDdqpGkHnpeopfYg54X50GIPoifAtBcmMVBVBhS48B4tQC7XHJsQ4SzZ+YE1jTJJKePFnKDZhojdWSKSjtkutIZp72OnRFeIDeNJI+c1yjbtHwh6wVjxHiI0WV2hsLIhW8w9cdYsGEibzlRbWMQfTbWZMaX+jx8/KIGV3YK5AgOtNKkoFGAjA/Irhry9VdLLvbLePlutXV6caxSgdTp8rvkZAbv6tmGQ3t9oL1MwYe/IFhfgeaFJTafqf97ZeSobyT07YUQQeqE9ff5cZ/3vf/ure3TnPE5QExYeHrROXBdtEMQAnz6+Vzz0+9//Vvopn798bG/f/NROTtDxYazqatveeqpxaQjTab65GEj26cT1VNXpm2YfReMHcGSbmfcFInEtx4dHOqP0/VOVhUkCmEk8hU2DTTIFi2ZIHHjfvn7da9dXtwIA4t8dH3vShUbpXV9V8cp6KCsLy54wMEG7ieOX7PHYe84pz9AxDb4P7QSEaAdKHhXvVAyV5Em+DnFDqu6aQGEWAswJEiemSrj9pgcMaNvF719fQpVebN99/51AmD/9+Kf28dMnvQHMUkAA7IuYsE4OfE+6Thc0ecbS0UEATrPgDSKrv1s2lF+blJJ7REgVLxdgBsuAf5vZWKK3jHCen1eBBdA51G/WTEwvAQZ9ZT9xRhLPAAAB02EHSaS6wNQUF8SawzpUHBp2adqVMh0kMQbX7FjHotnO65iQZVYwlHV+Jm2NW/eh85kp4qp9u8SWwzzjjKXIQpuGxc0dO7N4nEU+RxR+CnlhhgtAdQxpdrqp+xbBHYmuL/9CCw3sUlpa1IbBRDHHyeSQPFbeH0CMNiu10dafngRjYViN5gNgW0LQEfFTaz4JRLyiXdjjgQCXACid73gcodab+AP2xQSFkoCDI92TgHUAFlhnt96nABrSL6pWCNbdk5ccv9tnmmUcYIl9t/N0R5oXtHZyfdJlWl5qg5e/+F4AQFAjIR9K+i6FAilJVsWzFzsK8kKwLKM1P9devXrRoaCiQLyDKnTQHh8HagUIZdmVb7LVjG0xisPn8sUG4OJYrIixparJzzC8rrIhoIO6PjNJS/G+FkZBYFVWQBm1CcZonnxOEiQqMPwdwybV2gpguScrV1aFpflggTBpnFypsnLdrB+IVebZsnawFiKA5MTLqLbvm3mkVD54qA6e+TnG3joHPapHomoKooXbWHuuU0n/Y5Ohx9GbpmBwAIefxImDqCqnZnjHYVvchEMHus5nCzGfmmzbW08EZhBw0AcHAi4qcyXhOlTd/HMSLnrMGPmBmjzorme1YghNXXHwmMA1wpDskewtDFUocemvjbFhTZP8asxVUWJB26UeT/8PfYdzTBgw5UWTAlDubyOh+xhLDB2iXAjwgdTeP47kIAkWY/jEfOmq1R6nx8HX9AKCjbnZtoLwEveGY0UgBnE/VcHsCNyn6n48BaEVKBMSOnFwRZvAk3s08svzJ5CmgtZXub5NgMy46Yx6VOVLOCRG+h+TbxspA0IR30rAGATX4iwIRfUzXW1gLVQlQ8lYyTsmajhxVuBYPbip2vEZgGwBIAiMFBzKsPXMEwe3SfQBzExvMwDg+4w9YD1DZfK9W+uC+ySJh06lRObeQbcMfxnABNIEArZvfk5O2Cy8l0DF7QfYqhv9TyAIVRUAAAYAAEDELvM+7Js46TguGeQSY2EdhNgCJLE/qz8RMSfOBxXoJDdiU1Ri4QCxF9IMkCJwo8anJunmrtm3rCGfh8MKyBYbmD2hdR9j16iiqcZpM1TKfVQQYWBXatPlVE5OUak+a5NTBKgz7QzB2KryJOlgVxg0qL5o9fu7apwk2+r0/lwh8WonseBsB8wWs8WsJYPFrrL3QJeCHca1GZ910lTJv/YK+7nAsNh7OnoiOqSkp/yExdP8jM2QMBiYPZSqv1hNNctYgLh6Md0XrrnoxXZyMDiSCB3063x+BwBMMrt3KGBRsF8FeV3vZ409wrZI1XtomidfXCt7QdMoHqG/etQZlS4JHhUoYFvqYCWj3VzFtoaMhfkCajnx5L75LNFpq+KPP/F5A3RnP1i7Qi1laogy3Z9nvry0oLapqytP7gHoRyBYAEXZE8649yyiZr6W2IwkWjlbuYYwBLihgKD2H1SQSc59X27hQJy0nyDiM18MpgLUuB/8Qua/x5ZobJxGQ3pzBqgmyCUgpUpMMoa9Qmk8ia/2Yon+BXizL+J66D01kybX6H1F/6vbxQDbreFgxgOvxV5HUZszxLW4Z/XCLDhG4964VVNPggS1dEM8UcT+iJnwD48Di/+dQGtFj8dtaPRUB1zLWbN9NgAx7rdj6xKfuDXQ1GWCaK7N+8e2BGCW+IzXs6Ya2Yme1Ji9ko6UWHqOg7hnJxEwyThXtANMttWVZcVY0Kh5P9q+qNLPzE62xcU5K9bP8rmPqjRGsA8atYXhHJSvbax7Qka1qaAATmGF1yOKx7ULdCntKcYBoj3A7/3iF7+wgODZWXv//oMq1frMAuB4JmZ7mqmBCBzPc2drWyryrC8V+1TzALBldyWo3c8bl79VvzmFtVW9nnj05uaqff70UWfsN7/5lTQLmHH/l7/8TeDOwvxyW1pCoGxR7YmqCKJNdXFhoeQCiBj3SBxyiECktKnwCx456KZcszaJf1kH+fX7x/Z1d08FJrEYH0dteWWtzS8tt3fvP7bDw2PF+Uw6mpp0bG7AzK1BZlIaOKVgw7UBdqwurQgAwGbEZ+g10j0A7ALoAWCLYDJgzlDJmLXHzAiIRpbtpCvQ+AuKglyM7PP0lEYb8jn7e7t6rj5r6LXMt82NDbES2J9cN/ttH12A/X0BRBfqoV4207SmyjhmccFHk53KnxiMdPtBBK3TtgWISlyvNly18EbTxACCbGuBwMnLWEuKc1wjcTv6DS5smZnF3mPvir5fgG6AppyxFHm6XKs0qtKHnjhDvohUpQCIxImZrCO7W4AqwGhsNGC6J5z1TDszitGCGAkAoNqOzehjwAn742qhA5wJowIGnYpFFRekrVmg3v298iXZHE1sc+Lf99Sbueb2dgQTqxCG6C+CfGpDn2iXpW+gaQoPAWvM9OKz5xfR5CDeYZ3JpS51JgCLpPOkOMNxJaACa8XnUgy9vrySDSM2YZILAGp8Ak5fBbsJt/WhF8K9i7H0MGpHJyfKEbjGtAn4XDBq04wSne2rqwKaBtKb4Jrxf2pZunHsRMvD1vaWiqRiPRQIubSy3Abf/+43o6hI5qZ5U+YTJziVAUc0SUmBg/o4ZIwzo5iganHQSXwJGBhnQk+QJsoglFZCHw6eoUe6utglC1XhCWpBUMP/oqKXXgAbPr3wetj0WdeoMxup0CVdTcvGTdCjIKwCCAWgUHIrcDTqeGOWQI3+4/PteKGhOECCkinHWsEYh8SJhCt1/On5ozYiTiBRUJ9uN7dUfBln4tYAV04c3PIZOKhUDJKUYsxIXBPkOMGogGIaOogTUHaSR0ZZqCUUwYAqiCWpajim6CyjSpVPczpn5GQxbgTwRmtJ6s+daM1ZEwHHlDF8ABmzc4ywYNMRZEC7q/mtbdT11+EYzJaY7ECSceQ1AID2WR2gXL8orDViT5RZnrt6hZsRuwEIMyNzGOnl+1AVTyJI3wqqUGF3FQQDh9jPkZR1JULDqIyqyBOsqG9+0uj19vaWZsBD5xmR0LDnoLlrXBo0L6j0DtRd6SvRqUpEtV8EAGW8lSmvAFddFiTlqQraqoqfgN8JUB+QsfeSAIrGx/z66t9K0mLk3QbBjBj3rcZhsP/7Cg6BM8/PAABfIOf02fG9UE5BLdkzOVf8XZVXRA7HKl+hpUpttZxxAAAhwyU0ynrxfNkLUKp4bq42GwhR60TNbHbFzUDCOMgBotsnT1y/WTo4UQXZeh4elSLKVSdeaJCBs+XkzIAkgRJoMc6fFgAAACq2UAb9uVEIt7FnnXFE6TnjGtlHfCmJqVEy7j+12r36wGvcn4CwqrJJW6B6gbmWJMNKnquaxe+NV6JxOlxXWihMVzcjhc/JvpB9rOpAEijtoeqRBml2MAOoAYjy0E0/yJqRPByfnrfHEU5psl1coxrtNjExsro+Z8bsVT9b9e9yzd43ODjvMy17MbP4q1ldfdW2A5/HmCUAUONMF+k3lKow9xiGQweude9X1U4xchCOso6DntPUlKcmjI2jzXpm3XJWMkmBSppReSdJ+AmBL4sOboiPABovlHz1VPrMDAd4pq1ILUUCAKpqUiM0U83G32A3DHj7fUj82E/RE4htALiSONsYAODf4ab9u67YDqTfoJGp1Zsb2npEOyMiSaKQ/mf21qx6r30WPMq0WEvSMgCcQUPgTr4DHQKCJybfkMCkB1KgZNmktK4FaEninz9ZywAy2g9j+9iBpnv5wxqQeBLaBBJVtc3op2q49Y9zryBNGihmE4maydPUKLfp+t96CNDXSWZ5PQAAFekAAAq2SwCQ80S1l2eTZzUeK3GNAVmcRCOgWi1hNUM6eiGaEb/sntYeIDWIbLDFlXIAAGIG4hCA95x3gX+TJAQuCAAAoNh+cEgCSmsG6vGIRaFq049ttB381k8ESDTN1DYlCYeC+bJJasW8f5AuAPsH+jqUb2yaGYAeh0Zs4WA3wpUOoK295FiJGBFbiz3GR+PXn2xsduP+rBvFxJ+btry8qMouI/j4PYoWJHecKWIDbDkJFz4GCjBCWFTh2I+I+aEATrJJWwP3gB1LOxZ6AghQr6yttj/84Q96/h8+fGx//vOf5b95RoyoA4zI9IWwJklqeL472zt6HXvFzAczVjl8t2XvmSnOMzfr5EoJJ7YyGgucKwAAWh431lfb8+dP5ZcoXGn+/ANFpUWJ793dPbarC7Pi1DaJJsRETdWC4TIzo+eAz7+4chJFbDQYwBxxYgQlGv0FRI9ZA6q5ML4Y6zccAmbPqp3k9uGx/fk//lc7ODjS787M0JZkUMsx8bR8Cc8yLKaT4xP59uWlZdlr7wULUdsmGbDrxvjWOQltm9dIXLvaL/hl+ZOalJUKKL6NlhPen8/nWgAAsEXHR4cCT1QYqjGEtNkIEBeQbmE9njX2gF5sAENpSczPm5nB6M1iwqmdtMQIxZAc2SfAiMtXQGStPW1PtD8LeMcGmIlVkioeo1z+NCAASSqCegEASPSSd2BzBLqNtU/wfgZUnbwCALC2jrEQps4Um769m59xtqUJVK2ZsZdeR/uSxBJijABYwJKaY0SwARSd+elp2UPOEnsaMA0GQABs9qeEK8sfc02sB4AQNny2BDHtp9nf5EGIkrrNm6kjKryIrVtt6sWIZS0CrCjPrD58j7ycaUsrnhiBkN7+Hkx1x7LYKYqi0XliiptHiRIbUWy5VBHwu+++c86m6UiO27gO2r75ovAIS1jaa7UWEVGV7RewASvZ/sr+Dq0mizui0UKuJX9dLXYRg6YoQ7zC8wj1P61V/MnrDvYPu7bq7Z0tTS6g9YFnkSkZTKMYfPfb34zcr5OLmGgnpyemcJVoCx+Svo9Q7YyuMDplU3R9kloM5e7eV49cUn5NpfnOc+c1szEia+5/UFUg/SlF8eGhhQ4XLYBsWIIUDLUVkt1H7cTKiaGC47F+6TjmVBATQATp1j2XCn7XU6Mgw+gP1yiUsWb/EgjQY2hhPhuq0GQSsHANqTaKCjN68LiqleV2cXEmyhgBhCjsVRE2ncjz2HHmSSYwomYXrGoTYOw59OpfxQkPmac6FPJKLyavJ+iUw6/KHIZVPZFFiTRa554d1kxJ9ZTVKZ9sgoCC0AOGXAlZxaHimNgLiL/QX+9eHxLEYVtegq7nBNIVDCO5PJcvX3ddrX0AqUJhFmXYVRkgAwBWmuVZpnrgoMABCQacDetRPlRtTWHm2sREKLoOQSmJEM8gNDLGjUEDNKjAGgHkMILvpg3U+zs0AHB16V70qoxiAFgLDBkgFfdKxYBRTBzky7Pz9kAyTXXnmuCLw3ZUgZGNuaYCDK3MLAZACWty6N1+0Y8CAjEWaNCsKO5EWqiUnnEoyaEkGbgqCrgmBXgspAN7MzkCnnh+rAPotGaEWp9EP0lZQIJ8n8o6v8+eZ420X8aErFStBTipqQV5Znp+dY0xwgnUJST24ISCa6bygjgRXo+AjaQq44cMAJgSnQQ0Pf0BMUB+eUYWq4mQoFfTifadZ7ZKk8C9fwLBaiYz1xdaeqoVJFEAADxv9QniCGv0jKv0/ZSDAABSnb30NBD2GzRHASVCn03rk32oon7GnnF9agOq8ZFJOlkDBTmiYnuaBp8dmleSONmzgdH/VA4NqNr5BWjwdbqdKhWCvN7K20b7XaX3RAuJXyZRrjm92N7bO6rmk+32nl7oe53zDpkvgEXrVAwR51YWtsx7K3kUau8RoNknBlLresamAYQ5wPWL9l22Pr6DPUiAqkpIjWQ1dZKEzhVqvtQXXn7IivqorEM7npKdUSWzzmaqnE64PMM51WmuX/2B6je0CE8AAJwsoAiVPSplZgA4QFBLhejZ1r8h4JwZWsee91By2GndwBBizJQp9hp3WzoI7IdOL6J66/WMS+xKe738YoJPVRKqdURV6EoiBbiU0GYANq41ujyp/gswnDAQIb9WysXcIyaAzzebzIy5uztGHBkAePZ8R3b57s5sK+49LQmqdkKbLpaSzkuxNpKIBoCM/+ZP1sq0fp/JAJrWMCAOMBjuPlezTwj4AiqZ7QFDxGdFydDlpbaKZzMPtTe5X37Ozz5/+dJViAGeYID1IzC9BiTlAdhS8R8PRrX3S99GFfVr95Y7MPf+AyQi0SRxJZBkfVKVTPtcAAAqvcRqnN/YdgP9rkwGYFHb2/VdOz6GAYB+z3ybRl384V5FFNYl4GtsXMAHt6j1ADnPMgBABJVln+7u2uz0rEbbUWHbP9ivRMmtSbwfyTmBM+dQdlXaIw7wOf9pD1EluoBbFT1QWKcoVIkOvoO9NRpAUbcekCcCeLoCn5FCCJR32T80KdTWx3Qg+zXWfnt7uy0vAkTftVMCd1Wde6Ybe4KWTp4HzwVhv7/89a9K0njGMOPQ0+H6iE3CAgsgFBaHE9tbJweqeqscJgCLIkMqpSifk3Rr+hBi2EsLql4DhKAvxf1SkJA9lKYQMZ17pC8urlX9lxekwCSbORLYyLVH68WgzLRslUST5xY1vx6GFfsXf0ZsfHJypGcGe0PK7FMAvTCd5sX++by33968fdfOzy4lBAgwgO5WbG7iaAHnan0aSpxQsRoMJRxIFaEMEISda2CM5+Pxpz4j3ivWfQB4gSGCsZNNEAuwKPlpYxK13AJsPJ+fvX4t7QAU/3kOiinLJgkIREts0UJpxNvoRsnWFJUfuy4/Ki0H1pW9ZD0rfAn2wvGJ2dNhC6ZoovZqWngkUOoCSUZueiJQaVFN9Fpl4wWyeRgNqLoXu4Rr5lrZ87wuk8MSI/FazquLoH1rkgsxntAkf1DTXVxAmFbrDu8hnyD9r2utrGKPAgAcvzjxpdgDMwobS5uLckZsbrUh8j3sVJLsxGusYeyN5ttP0bZrRih99QK6FR/ZPuj6htO6XsaHqk2yptdEW4v7kb8rECBxsYqxC3Oq6pMQwxra391rnz5+1GtZI6bh8Luc40xgIX9TgUxM2WvlSb///e/0O2gARQOBdSI5DxCjnIViAHFovb9Z7TBYrGGVoluKhmYIu3LvSWUeS89as3609Ago0RhAM8V5Ji6e0ArFBAODI8nRactH6JNnJJ2wxwfl6gKLn373/SjUcCffRQeuZD1Gi0PKQ0uPEBdGgrC5tVmCPjiv27Z/sFeUT1MRri5vrJZejtmBeF814PBGkIWFy8ZNJWwcbebnSRTt9CtwpQ+wHLoS36Ku+V4sOmH0hSAaeoT7qhQEZESUhCI8/zYBBa8nWINuxOHG+BoBp4/ECcq4szT67kAuVQUJT1QyyW3zP8gPffMKhFCwLEoHv6dxMycnXVVDff9S+b9T3xV/8vlGymfVw864Fyn6xhGoTcJIlw2QQQAHJg6eCOa0kaY5kiRjczKMjN/hYPA/BkNVnxJb4f4BAEASqTZsbKy2uTkSL4RMTP+T2KGAkYGMJ0l2ejJ5r42NTSNv1cbA/cUYSKugDL3AlVHTfUYhOD09RntJfFz95Rka3TJqy3XQHuBKrPc06O3V1Y0SZubWCgDg+o4OuqCQ+wRd533oKbTh5HAZ8GFqBIGIFMcBehBFOz5rhwfH1XJh5Fu0w1nmnrt65wTBs6qDBwedLUC1Ktv0XTloEwAyNDqafkz2V4JfNr/mn6pPyOJq7k+PnoPR2oBfToB68SPeN3vXIJfBua5qxmilRWaaWvyRJDVVtly7mEM43QrIZWijyF7MgwTxPhcWeRFlq1ofALdIbFXFku6Fk2hYGPybe3DAbICLc5hkLAABQRLfS1tJgnuziVxdENWYqnYJDMZJ573EGQBIUd/gdEf7l2jQWEsR782XggDOWaN1h74qj5gZVhtKrll7uyhiUL51NkoUhvcR6l+ASUCe8akNqXZbo8MVJd93qejWRBM7OVPR/WVaddY5wJ+T6PSwpW3Cv8H1E1xGzZrfIUhm07qX3VoaPEtaaVxBdGKsCgMBgcZU2eaELs+/vbaeFxxxUc4tf2c/JCA0SFZ6FwUEYi9Yh1Qg+HnAEq6FgIRA1wCA908qa0n4CLSVRGtk6kNDcZgqNXtClNJKEvI8Uj3Ino9PCECWfXN8YkVtXh8qPntUAbgCCbf58JlhevB8RQdFuE1q5X2gGPpwWomw01bT9jqnUo9GC3aJagk2N2AhAJaZLswB731Ud3YTVJQqMFUWQGbeN6KTPDfbYYMfAVEFblYLUL+uCrN6/Q09MwAPpgBB0Z5qT56st6mhKd18JWDhMwBx1HYhQMbAfvri89oAawb9w3YxowowiN+VbYuuT40MFHCgaTcG0tUSUUFhgiixwRQAXwu4I4hTIgwjkSBe1+tzy9xziiPsW9aT/UhvOvFGCgCx9bGvsb9FYtH9J84iPoKmqRigWq5YawLO5dUVAw8XxcSsMw2wo9iiNFWs5QOLBYDRbTJO5L3PSUjYg5xXTWM6o2I18tgx6QNcKhnRGqsVw/2/sjGlLh1abUcv1vSfKRUOphHV0rq6nYE/CUKx48cnR9o/rurirwx26TMEAjJFpynuAHAkMWdPf93ble+m1aiN2B8j+QfWGHCeyhU+i6R2dYXWHWu8nJweuw1FelSMBJuS3xdAovNpAIi1olrJukP7p91lc2NTFFqYKUeHR+qzXl1dawvzi9qTx6cnVr6fRATMkwMU52n8qGNaP3NXEQN8LizMCSRCS8AtGi4SUEyBUTKNEv60J8Dwe1w3v8vrzSKdaq9evVTRiKQVzSML2U0IbNEUC7FAznXd+CQJzkkg1Ur0GZ2cazR4hu2lEGLxMUbjMbkAH0tysHewpz85ywgqA2IANhDPE2/OzcxratHbD5/VFibxtkr82VdeA7e9sB/DriRZS1zOHhgC5pJI0/ZR06KS1LjQ5dYe2BvYqIAALjIBfNwICHBu67OsRLKAO2JI7oF9TjKafnRiGgoR7K/oIMn3K8l0n7j2fzE1le9UfKlYTnPV8bVuvU0BSXFbFQczmprfZTwg9wWzg9/P9IDzMwqtY4r4KqCUjkid5TyvLlYoDx9fpMS1AAD2peMKx3/8L3bbmMhvB2DXNCrZ+ooJWAP2DvcDSCwbzMi583PZnLCbKKqo+nxv381zUVGwBLuJdfgc1jgAruK7SvLjT8kN4g8Ut91ZOwGbJb9f98V1BHyWPa49QWuPPz+aNBXnTlA5Nx6kuOTxXiDWzrNt5wkUN1XEu9YzIe8ih4TRkXGkxBSJxQzsMVnHudIPP/xcexumvDSOJCTvuDasOmlbVCwPIMkzcRuI24zkR7rk3UVRbALn2YDRlHr2uTbnPL0+DO0gMDiUJ1ec771HgcETVvg91hzh9SdbT8ROdHGdQrFBzsHa0+cCALThM46h3tSHzX2CpuhE0dNJFc6b/oJQtEHjPAbISRgPEQenfryqFDoJCZ3WfYgJpvL5cZ5JAMZRDiNXDmKtls61uyKeClcSklQFehDBSvLp31df0tjcSnYLFSQ59zLmy0tUKXlY96K0saFFE2GjjKHE6T30NfhQRAAQ58Q4wLU1Ro6gckqyY9ob78H1sSEIFlRBhDpS1BihoLcWv4gYiqnR3iABALTOhQaDBPMaDqNoJkXjduDvRGE4BRUMyrqrRem5IyDd3n4iZofo0xNV3am+PDY8/S1QrwnsBgM2vatVOFrACxlhkKiLC02DgCrHerJmoO04XM8SdqUpwVOSz1S0dRCrVVgBdIQzbOplcNxDbKVTEHr2iujkpcaKcQdRBLWnAkIwvbK23mZm59vJ6Wn7sruryjPVOKq+OGwqwNME6fT+lLK3ZmsrkXm0ngJCdcOZdn5+1Y6PTjpgJlaHn8lQFfMiVFrdRyV+3mfVGz9Ie4bHmhgA8LNzgvDtl5MkglQbvCR7SfzSZx3kOb8dGrwNVT8eLz9X8kQ1taP0mrbpKjVgu5MzvW8UglRqAAAgAElEQVTR9TBESRT4GcEMexm00r3xki1xv7R644yWZ3yOhHGqgqs9CsJfNDVXX42qChktJ8TaGUggmF3SHhoXPXH1CqAPoTMHTEn6x0EArQc6H7rHByVlOC+E/wDBvklaQMarL042BP2IqrZFH2CCoJjeLpJnVS7c1sKXZtWrqv6ooFf0yKLcpnfdIqH+yrPi76pWA9xVC4YBRjpe+5ngdvh9v3n2hBMOPyO/pp94wXsUAUafh5q2xk1V1cTPxa1KVNSsdzEhphG7Eget6yjxxAQgZh3E1mtcgL7yWZlLKCHDYpr5fSqAqrXi/UjewmZJAhfAio2qAC7iRwV6ELjFj2DEgrADAAgkU0X0uj2MUIP3zO6s1/gaqRpSay0mR+19+Z+RZySnBYcA8xuV+qqKxnHnmhMUY3ext25x689jgFpsPuBvAACuw+fMlGpsHmeM67X6MsmzwQjOv/2P/bpA9+rpZ5+zBzk/Q6jZFWRFXM6ArMd35jOxY9GdiSo0n3tbVf3hlJW9lRQpgYTZctPm5hH9g02FZoDPawTleLYwtbS8NR41I4gRfDLt0oAQ1yGQ77Yq3kouDIB391fBc+wa7x/mksRka/wU1x0bBoAFoP2NCF/a+yYnlPTxOYCM0HZJGNFDMYAzVKuLWy6saxL/miJAzr7ZlGYraO8UgwFQOuBYigYKiGfpDzdwbMFMMv9KNyrp1D5tVP6ZmrSkpBwFc94bXyshrXto50zGofJ409DxUP81BYRqf3KRh37qftzXff2dew8ohWCWfLtEOAcNWzec5fki6kVLXhPAlrUmgaTt0fpB+IU5VwkpTLB3oJ4rKHbrCHRbfPH/+c//FDiPj56fW5J2AffAF8k970FAjfbQs50n0lQiJqG3lcCWGPTlq1cSMyaZINnGFmBHEqOIWTU9LWYHSTfzv1eWV9QbbuX+1jbWKW4ty3ayD07PTiwyfHvtaqHaIl3d4zkRFyAGBmPQAtZoUZhpgH0UE6A0RNhH9PlS5bNmhD0A7bRcDyrip6fHWmOo+FDX2c/HR0cCtYiNOEtHh2GIXJea/qR8F7Ed70fBiz2Xwl1ao2yLBu36Blsy23ZqxKP8GC2UCHc+AOh6L3G/p6fn7ezkvF1fMtGKtr9BO7u4aeeXTuLclmH/wusNunmqEM+B649GBeshFXNade7cwkhCz2u51thIWjj4PQpJtk+ufnoyA8m/Y21+LyroYc3hK/VcqKIWMKqJVMQT+izAAmjqCBFyPhD16/Mc2XKNRL6VrVdirLPr/nOdzUdPw9Fs+kq4479J7lhLYoaVVVqZaTs1K1VMIca8nVnPS+yhatmM3ZL/rPbX+A6+JwC7CmXJcZKYJ19LMYC1SBHBsVjfSiobVIKuuX7ONevJc9ezYMzoFEAa7GXa/Sx4yk1r9Kr2iu2GEugZt23zmehdHB4ddusi0LXAxvha7LxzJcdIAq3UWoioqIFE+QIJQ7s6n8ICCS6FCRUB2O0VC6dNXbFWNNwGo7a+sS42GmeDSS7YHq6H2IH2Hz4bjQW0KWBGU3hUC7gY7f1YWPYuIC3vQxEB9kf8q4Ohfqy7bYOZlyybdFAUUxDn3woA5NlxHyT/7HFyIlpN2BcwYwVUVezBOhBfr62ufcMIiJ/m3gHiuJeODYKdnp4WiIitJevONJLB6o4BgPEkQptICXuJ81T/Ow8Kx+RKt4MWnJRE/QrZpS+Hh5sNmsCAyqmDYVf2nCgZAOD1ec84zlTaTAsyDTjBTJAwIXEScXNfnw+6qaABK/i+nahVkdkqLLIpWFaHzc89i7GfNcxi4bQyEk/K/+VgMWwYdAfLnvWsUR1XpvjwearCDAEmbtv6xmrb2dmWiMT+wa5HJEGb1Gg4FPVd5RJboA45DlubvGbJm3VQgZgYCxgxNhjaBKwjP2ud+IOAFVWRM4MyQnJOiNj86g+rIFTK0VMTmuiwubEu8Tu+REVDuXlyop3WfFw2//w8yD0OxhVFkiKcLUGcZgHfPwhdo5cFpJP7ZU4m1QfWHOdpMTgjxVxTqEiioCKaBqIpA2vDlwBYB2FxUQmbAiT1uC126Dn7ABE3nhOAwP7egRBbAr45xteA3l1ctr2DQ93/i2fP28rKUnu4v5XQDmshVdO5aVUdZNxF6R8o8cNokDTc0n5xR5Lpqh/f4zPMsAj9uB/LkbNBIOFAtEAA2jFKwAaHoyKvOOM+hzJmlbTb2boSyxon4E0g7Ip3368+fm5ylvJnek67hLIqbPQIWyivxnOmasC4FarOmZnNmvBsaqoEKCOiR3zm3u6uHLfRy6KkjiyMpVnV1beVvmo7LVegUgnm3+nxZZ+zZiTY2is1mokzlL2TgJ+1iCI6AEDAOidX6X+22BVODyQYR0P1nz1FJVnCUoVk67xU73BHWS76nqm+2IBLUeeoZHHdpuk5QRfwU8m/kXT3lnXJS0UN/J6E3KpFKs8JUIo1Dlqeag67LkmS94gTojxPJyUe32aKtxM7V+nNuGANIpbD+efv3nMGI11ZMQuAGc/p8CBBpc0hAqFcd1gYTnyM+Cu4LbApfsK3iwV2u0vup+vdr8SVV6UFQEBuzTz3+1iwShTOjgHhc5IgKRVc+zj67SspfrQfYIZ3qhY5m2Hg8GfHeJNgYE/LDFDm/Vr0wZrCISGnsd7PBKhKFtT7T/+1K+JiARTQF0A4CTiAiyqrxbpIgmgQyW1E2BHWRX2KisvsTwl4ZRcBiwu0iI/X868EXwBU9fQHvInP5XVcC8/ZdE+LbeKrIhyMQjrJyOSEezD5UlsZI4ce79r0DFoq2FKel/0zv7u0REscM46dTOGLZAvFYjPrQMHqZBUbStOEIBQ/rAIEr9ccbaspJ7HPOc1eSjIhUKoYYTl3EToOWKS1TxuWNI0unQRRPa6xcVwbgIAA6noWDrwNAiSG4Hq6WKN6kPu1xZcRl3DpUIF7ex2fix2hYmyblcKHY6UIckFvx/7Raws4m5YBEieAUXwK6u34Op4nMQV/5z6XV9AZWNFa4qe5bu5LIEbR8hOLsJYWloJp6AoyDDV6abU2JHLqeUdAbk52lCBbvqhh+0jUEKqaFX2dJNfPwgAQcQr+Fqo99HqYCojMkWChs0Ocx/XzeQSy9MMTdz5/uq3CCuyN3b1dxUsAD4y1Q8yY++R7KQIRUBPsKwGp8cc//PBDe/Xyldb0w7v3KhZMT1GYgCHhzw1oryS1gC/um0QA8FijPu8fFOBD2dcMejFKTLXnmllLVexaU98+7KFJ7BnFKzFB7trW1hOJdZE80TIKmMEMcjQCeDAIC0pscnpaceHHT19K0NlAuZKpmqJDkpkzbZDF1Xi+POoPMMFMB2LZtN9p/C/gPvoyJRjKWbwkDmX09K21j66u79rd40SbQYNp4Oq2J1DhV6YllMbvibrM3qkEFLamzoi0wAfyu9olJdQLoBTGDs+JJJlnaGDLFXqfBwAF7EtfvDRzygmqQbYHJXCJxVk3bI2nAkxowgEAwNHhgRi+JteYIUOuQ4JslXlrNiSxBnwwScYMCjFiKndIrGZBZydfq2vrSuiIibgmngWAGuslPyobbi0rAdMljD7esiF/XW1qrGXAxAA8iRWUrBZbEFBN9rByMl6bWEmxdhXVAEtkP6voy/1yjRKbmxi4Nfm2dKSqX55rpH1I1HdR85lSsCA2Cevz6dMnT4OpmgZ7JGv0bcyaEa2uEgBOx1c6jvPeDkCiEdLVksQYT7HtxH4yOGAgykmuxd+J5s0w2trZ6gocif24JtaCz0EEUqxjjdvre/mxw9GnACjivQVOFEjGZ6ZgiT3w5Dem1nEeoqvilua0cbF+aqWdxka7Yo/vwW7TKk374OfPn7UmYpIV03Z7a0tn6+OHj+3w4KATYmVPSBdiyiK+rDHXyn4CqKAFCICR+Bp2kXzs8tYzAQB5IAlcnNM7COQBKrAuugJGxtQ2SW0p0MAQirp0uO8er8lJXcTy0ooOiuctWtHe4g+mPlpAIrRVH15+1yjfpGa38lnpgTDVNpvYiqsxfFxjgAc2Cz1VvI+oKqpCE8AYDZQhLhxCzl8iKNVLVMGHejRnSABBbaz2ysGwPoL717l3O2gHLuOGzgGJ6Zhr60wJoM/stp1fnHYgRah6PrymvLOWvKc1AeinMYvCNGqq0A7IzQpQC5W+r/pAiUgEMXTvlSt048mGg/iRxbr0LIq+xkidmaEUZre2N3s6KUDG/a0cNO+n6uXjXWsD0DkHJUFq+Ww2sTMRHy6cKoghByAHOQJxrKUqWsXiCNrHn+wbrs/jT/rRefyMdSKYVvVR/eDurZWQG6yLaaiJnl2LARsOZ0R5E/lHyvY37fb+QQfjZ69fKeE7Ojpo79/9pOoxFEWMxg4ClzX2Bceiih5iPVccbgyPATEhuRIpszhjRjymyp86fvrAuIYwO0iGVbFRP5mR2m6EUu2xPNNxAKBTIK0qZQfkVTtAV1GtKRhBqXsgwAmkDG+BDNrPVbFywGpAIT3o4wCAgr5q+UA4kDMHPYnE8WB/vx0eHNW4S9NmCUg19hE6VU1LkBhlob8CCyIMV+fRKujVM1dZhmCRYrOExtslfVXhwwgbULpXIJ1gVsi6QAtTvCRQJlrflZIXkn7OhVoBys4ZpbZ+Q1pV1MeqKoIZTaDWgEkEDvxbolgCCUj2eqo/n6+9Ozb2qHP4Vfnuz611JMRA6UYojrGUCoxN0jt+zpVARWSnqNWcURn+SoQV7E3imGijYE2g/Rm85E+Do+6fx7kQ6NIAg82Vw7mjxYpKj210wE/vKZ+J2OvsvYCjitM6Jlf1IgLElGPEHsQXxAl6RE+vKE3CGL2BrEHAAWlwUEEuiqBYaGCFCmA8W9kAgGnMCTbCelAyC4Bc/oBqSPQWVL0uJpr3Uz9nPolo7lstadE1kW6JASFo51RDA7gEZHKiYOHUMC4C6PA5areo56j2CbUUmKmQsyz7VcA3uikB2BM0cm61F6rixr2GhRNWmhNZ73EFpSUalfWi2iphUK1nTT2BmixRLc4b+4jgnpYe+xgq1Pw+SSK+JFREjReFtlsjh5MMECE4AGSPLinYjOimwaYaC1k2LOc09izAX+ICAU2lOJ2e21Sj7K58vyoiQH29oO/6XJU4WG0J1tkHChqZ5FKtDaE+W7DXNoHAjmSOZ0NymAkBbrkwKI7PSELP6yyWSDI+11ZWVztmigG8Es+rli1a6ABE8YPYZ4JInhVryZpiG6W5IkYgdmmk5BPgmNnurCmvpzLJ69eYNESSUToXuvdaWzEBLq+0/uwVFMC3d7ZdfFFcBR0VFgAggJWzEcUKAEDSfnV5LhCAAFb+Garx7bX2EfaAPv2vX3clnjk3S6HgUcKF1xr/3CzitwjDjKkCi21tZVn/pm/+p3dv/UxKU2VpeamAItOa+ayILPN3wDPs8K9//Ws9l3c//dROjo6VEM8MZ7ROhweHZtlR/KLos7KsOOPDxw+KB9G/wjbDwBQrMOBpjYtFH4kCEv/jEx03oae0r/M9v0gM6QlQxDdal9kZ9d2zLuwBenhZWBgTxEGyATUKbm//0HsS31rJIXtJIr6qYFr3gLiSdZKuz/29Egvuj37+zc2tqpTfm2lVBVXWmvMW3SkxbSeG7eLcietgYtgGk9NtOONCEZMUPn0kYYF2vNa2trf1fdgO1v1xghdbxD7hP7WIVQsZ16o2D8Y+FnAOUIHfcWKO9oNH+wl4no4mlBmF7qcvRobG/Vk/Q8wBsTmHYvnyecQVa2uwNYYCAMhbeE/WR3H44pKAMFp/YLz1k0Qo8mAreqaUklsKbsUEENuuRvrRZkVFl99HcA7Ag2cleysQzLGRgL0C6+PrSWDjz+JPUjyzHzWLOP4ncRSblnsmtqHdxfGSNSuwrdYtulRyr+ciINKtRc6NXFDj3OD/YNek1Y1L4tnx2awPe4Rrd5y+IDASu0HLSvKa+Gzef7yQ5bvrY7kAqAaF/BXRc0BNgbjFomL9sKFJ5KxR4/ZsFwtto3RGsS33judhrUdw0uPRw8IZSAOEdZLumMaDHtXocYAcgwAZ786bcj7To6+iCs+Tyr5GOg/E0OMrlf+0B0VzLy3jJ2en2g/cG/sFW0yxmYIqX4o7qqXi6dOn7fWrV+1g/0C9/rQu8cVasO6IS5J7w4jmwUZElmt99uyp1vAYn0Ruurj5VCTrBBjZCP63+4n5AomKUBIP0AE5FCLEP0iGEVGabMcnqA9WT+csveT0EUeI7F7qpBGw4H1BGROY89CCnqeCD4rLgcdJhQ4RJ+/g3gEIgUPoPrwvjge6eRgARkfcL5kqoA4LVUe9hwN8J3JUyExN48FlbqxQ0eo/5TN5mBn7wqJy6HGkfE6qVryXej5n2Tyme+IYFfzWKD+DAIAXVEw8foTXud/TPYKCskSVxtEa2aQXCwfJz3gvklEHUEY/DeZ44kIoLN2pqioh8yctTsbmRdGYQIu122pPtjaU3CsgmTT1CQ0AVcalEI9RNMpt8KTV6BsDGVlT3pnKBGhhZ/zp0Sk6cqq2QdndJ+NgS/170P1r9rwqwJqnaqODs0yy5QPkAApUBAScQBPVWYEo6te+bBw20bZUPZlvHCgJWS7Ma3YnlanzcwdSokUv0Dtzrypxxg6yZBqvBCDjgRJa98nJYZtHYInrLbDLfdJOJLjGJJDaM6pqO8HieiRcVVQ5go6MxTMS/62AVBgGMYhJsIJ865mMTRAQ/aeUXbMPkrzE8TzA46xEM0J0sgXQi1WxckKXEX9CkwkGBgbEpIp8555+nS31ZxfdunpSeQ4kyzwD9eqNCXlpzxYKz3XY6ZRzrVF1XVJaSSYGuN/vvrOAJGYBuMqEweN1+ZkBgAmNvuQ+6KHkewAAHv1nqhaOTYkDyDS9zZX4Zda2KfU+b1J5/4YO6NF0/L6CA40jmhaN1aDioL1//17rFeRZdojZ7UX7H08wQ1GMIwQ9zr6I/evBHQOaPZo+UAUvrAQBuMX0AHGmWnB764kRRq3TWmIxNGwtgCTgFsGwEv6bKwXR3H9ongEexD6ovswkWQlapAVA64pAVVPNU+Xk+1GhpxWk76P2frZNLSX6O1NJ01+ffW3/5T58Hoqr5lSvbKv4mRWTXZWPvVZVo9g5AroriOZ+mf/M9zKn2oFLjQCq6RJa6+oDxvfkvsU6kfKvBR3xQwSnHg9pcMrP1HvULRvubbU/SkUrZ9DVoLtiO8Rv9j237r30VypXrkQQAMt/XKPXgkiUA3gnC54h3wWWMJoGBku4jm6dYIcgDNWNsOLQWqBR/mGG50agjN4MPsh+BPZUKLqAgNKMEGPPfbuAFexPq2ID7JrJwDVaMJbqhUXrEggr+KwkNQWMAEeuuFBF9vx1M1Mq2AXgmaZH3vo1nEVAAYnmTk7J7h+XCN8E6wJ4CR2V8zw5IQV+fAVnKBW8sJVyZjkTxATY0hQzuMYk3Yuw1AA/SssjviygpVoBlHyWuFj5gFR2U4wJA1LJueyxmSNmWzm+UVV1ds7V5+MTVSVJFAU2MdcdwWGN3aW9ykyLaLPEjrCnPIlpJLr7ztOnjrHuiEvu2qN8hAU/3fa4LA2lwYBRX7ft+sptWSSyAd2sBwSb1AkaVPOT0/N2d8+eYZQmAo2uWBGHkiC+ePFMwD0HRLb76LC9e/eT7InXAmqxWYNcq+2FbWFGA/KsYWZSdceu/ce//1ln8unTZ6pOk3giHCxgDWFfzfteEhj07t27dnN3o7iBxJIKcJ/8wZJgHSiesXeZAw/APyPQhbMEMA4LcfPJtvYzQAPPVO0Dk1DFD6TW/eLlM63zwf6ekhHGiQXAdGuCmbWAKsQ6VPwQJPQ5NBtFItRLy50dJRaDBcE+Zw8AeGQ6gYQoq31okURpakoxk6rlS8sqPn35/LXdXFMBnW6DqWn1t3uvedICCuTEO1swAYdTAhtI4nxObfcFoFLoGLn1wef5TmskCnnFdZw1mGdUeqmm4qc8LcG9zBNTtqURmYa+TdzBNTsJtFBdxl0nvzGYACBXWgnXBglYs2gNwIYBCAMAsJCrz7lBCEa4ufKsls1i6VSmrbUgLlHSrRHVZmOcw16qFmFZZiMJXfIvcL5samI1+YbyEeMxHu/H9SiprOqSAUTHcBK8ZF9oAovbBtjD/B7tr2pdKzCap6CzUiCNbQ4FMxLeOwuF1nPiXmn1sQbVQCwC/BaGG9/iCTUWYA2YaVDYLc7jQPN47hcx1FT4NcHhceTx7CoK0PZmACCxQoShTSTMeGmfe/4nl3qytSmfDMMDxkgARO6ReD9Tm1hbWCx8YROg2mMXz05PDCSWKDi2WKOWpRMBQ4QJItbn8GQ1MzyxQ3yP+0bHg++lGI2NTM6oPA+2QvlBnasS0zar3FMVHGtfK8b+/vvv2/LikmxJCqyIIhLfAcbiQzknxJReC9rQZ2RfeB/suhiry1svRnGalqcqOKYSRAmLtSbRNwuUuF9X/WiaFe8RLWy0jFsIbU+9bdUHnUqCF/TM/ajqITUdKLS/BHZcExuJiiLfYxEwUglqhD5lTnOV8mPs+ZPrYfZhxDGUwBXNI8G6+pBEXe5nlOeAYdRBzwAAXOW/b3PzNSOY9SiaCKghBpXNxKYEsWHDjidWEpJA60TBPwrObB7TplFO7Q8MInh3+pxUB3mQPFQl91C+b6Eae9axxx05wItiqkag1fg5Pk99hwWy5D5iZFSpBjgBKZN67nSbnACtWmzbOx7dRH+/E3wzNXB6JE30x6uicwO1ywGZErYb0zftfFzx5SAQLBLs8dBzaHVg6zkq+KoeKs/9tCiGE68HHarrK8+yxaFpesPAzAE+j/2R8UjcD8Z8Z3urvXrx0rQYCdFci5b09zdv2te9A+3X1bUNoe6MAuRZx1FrxAziVDWTViI2GHT1QFPRdcWD52fAxckF1728tCpnzPcACXhuJELa49WPLieuBAPHgMInyQgBLz14FiZjTeLElVQqOCWIMg07axzwLuunhCGJ+lhFOYE+75GAmWfK32OYEUvh/ThzBvnM1ImYTmcrxmjbosVpXJ5R7MxyJbiU8NKjGUAWY5pQUsY6sCbDSX9GaHym2Dmok4BLKcA60TLq7PuL86xe+MyeLTGwJMisuWhoOETNnI7wnemn7PuXL19oHxGoI+7D66CCSbRvrH+a95Hdqn5tMafUVBRRPdDwaKbwkwIOiiUAqMBaUq0DMOVXuZ53799rfSzsacfBNfRJc3/NosvWGC6eGwHKODDkoCKArteG5+2zZiFGBbR65iSYZnCFusp+4BzFdgTYS39nxDtnpq06zGPCplFxxqnwJVtYoBbBTRLaXJuChQiNlU4Av8Oz5l6i9is7VeBLwKzsDZgAgGJiP5UfCFBTWa8nbnAuq986Z9ZcdavPh9JpMJFeXPsVvrBD8ncETkNAG/o47TzxJQGXx229gi9Ao0pKLXaGr0tvq8FLtZFcXUt/gGfuQI4kz8FxfBKsFAvkOUCwzSMAMci4f3Qk25p9TUDL+ynx65SzbTdSvRYwIW0Z30OqXtxzrkVCp5pc0SvA59lwfyQtCUDdg2kQFPvuhIsq8FAaAFNTBGYE+LcCEXnvVLss5NUHP2qdqvZC6JW9eJJHhkpkr0A8gsGw/hI/OIgyQ5F7c8XFYHqAZt+XWWD8kbiAxEfBklo/0PmZVQsAIKRt8ZR1jW6ZoOOzjb1INSdVy6w7/2bNqLbZb1mkli9egz2M8BR2ktewV5TEF6PNILBjkfTfys6rBW1SwafBRbeFBcBye4F9MmeAf6uCvbyseyC5NXvCLYc8Z5Jb9jwANG0CVF2T7AtAGxOO5XeoLEKDF122EZvcejSv1N5JEBhZieI2bEAKFSQ3VMuv5c89WvhOQld8iRk4NaWWheMTRHtvJV54B+282lHmSkeAgJr9QEKVkYzMtU9c6njU+krxKcQB/J11kI2ZGbbFJdP4qcb/9OYnBdgkkR4fGwAhQpD2U+wpxsJp9N+0WyyhkVNwEN2WtinERUucEPADwOP169caH0Yhi3vkrC6urKkgRkLO+q4uw5hFt+FcYDIjNAGdP3/+JJ0D6YyIYQEwNCVwhN+DvUiRhMTuhHaOEmXznqn+bDFafY2ME8RGkyQQg3AGoqFD/7+mSkgfBMae9QJUxLiD1XLS7m4sanxFMgv9eYhoMDoUHtEmZpzG4fXjNg1yej8rQaS9grZMgcT08N/o8wB4iM1cqHOfPnkD0wPIB168eK74wRoJFp9z/HSv9SOOIg7nefOF3TdzrNdC4b0B36i2qlWIdqwS/zMtHyAXW/OoNoCAyD6L5EJLVZMzZV+tPgCqale1aLgLOwVywxwk/8gZqYo/5zIM5sRtZlj6/llL2bRh2q5t32LTUgxFRyFAtmIdaQp4lDrngOtLLzltV9g1rg1wQtdIrAqw9+gWr+Qz2AIVXGqijoAaGFkFACg+L7aoCnrYzjGh5BRAiXnSumH/VqOso4tU08n0+hKapeLPGgDOJQE2xb8Yl2pNs6+Wbwyle6zowL1I1HhEruLR7BSHNYlpclIJOlX63CfrxPN9/bNXUvsnR4PZQnzDOXTrJr9Pq8Cc2nVgsRE7cu4kzCfxQI9KBbTid169eiW/jW13i4fZ6vFbErAV83KiE8AWE6uE7CNkqpiowTxaa8+fPZN4Ke/HuMq//vWv8q+eknBbgoP4X++FaDOkiAUwN1h68lxewofTomu6qAqCNNJrYEqERHckElLV5YFpWyjaJyixqFapZKsi6x5vJ6lG0TjMbEZt2KpKJggIQp/NHHGL9PN57Ik/P4mmDnlVQvg778X7gBDzsBMkZMHVG1mbRuTaCloilMVn89BWVxAXg0aMevujHrapHXbm/AlSC2rE99lsRiupOGfuulWvQbfV9z80gi3Q44aek1k5MlVHbm/a0QmK8ii54vDdz8ImtxIvoi6u/EsQ7cGVY6GQGnnkSQBKOEF9gIUAACAASURBVKti7GSFgJTkJyNUjLRjAGEAXJyfqVpDi8L0ELYCooQePcPYQpy3hSMQh/OYP6mKatap2yvUJ1dVmShfYwgj0Gb6oo2X20Ay1sW/p14YjQe8UyKQPaPWAM0svde+EcooQ50xH2Z+uC8HUUHP/GT9Xr962TZW1/ReKNyy5hykN2/fth9//LGdMNf5ybbGLGIABWTNEvhZxRd9Ct6TVgGCZZ6tx5jMytija+DROK6O4sz42cKcv8f9IsjoMTZGZUVBE7LqYAK0j59RkSEIAQDIaLIIsegXi2Yv5PPWiRJnivfL1zhyHAAgARDrlyCT3/XvWchF9KhCbE3FdACnJLqcsy/BAfP4l2lsBf5g2B8eVTknIAANDhOEII3ESWdNOim9ZkIqpdy3nE2oakUvM6DlIETOSvvM/5btKoeYBGn83wn+Usn3p5e9oNo/Q6XiiQIqV3aZ8tAs8FUaGU6CHXSnrzrBifuzo9Vghet8uZ8O8bMHraOdjrUEPPLrTpRX1ob3j2Mxku12FlcxzDpIchMRNl5HIBp7mMQ+AYLWq5L+JIj9z3ytqVRJOXqeBNhApXQIqppm4MXMIlNoLUKnJLGuE7pq7K6TaI9Yc9BdqtMAgqp0WvndTp3vzQjwyn6PHoiCqrKjZmN4XdyW4fYZrX35Av6esYYOMDyBQedXYl0Gr0VlH5laGDCYZ4KvCRhG8GeG153F8hTgLspGJVjgtakejFeh8/y15tFlGFg8TdV+tSndiDmjSvW0k7ewAQxyW3HfM5ENAOQrKsLsh92DAyVr9mcGX1hPq8M7yOJ1HZOsTg3nlIxdIx81QstrGQBKSWGnbN5XVLiHBJ8dIKD2HTMsuG4BAJMw3aCEEvhZE4C9hs9QtcYmTVU09WoWwJcz7scK8G7RQ0IIJdjQ5WsCiqnDtgXptWcd8M2dWnWJ1nHN4+eEe0uSAdCg2KSqZFT/pU8iFo79lq64WG60aAF0O+C1pkjAhVS1uQ7+ngJE7LHsSPlmPlNiU9l3dy5SpAeYqh9BYAJ6J/qmenOueRa+vthsV8fkD698dgxIOf5SoiGaceIla7OQYDG9RAH3I5T7w7Z3cCB/54o57Rlm2rG/cr1U1bCXagmhva5ARlfCOf8kN01MQuIKigm4bY9adVtWKnnYbN6XffR1lyLKlarbUP8BAGbnEGNebgtL+NZJBbNU92gzI0AnTiWuIjEkmSYOTfWLdYrtCgCAbUfImPoU8Sufe3pMlTmaQ070WSsH6Yz+pGWGxNYVQNhyV1cXig8JxmGoUAEnoXDLyryEhYmRONsvX74UKxUA4P27d+2SqURTM1pnEljO4urKSlcpB5gYzkxpfjrTtbinzfUNrRNrTPxxqcr1pAoYAZvOTk+1RwAlsJXYbPYooDOJAwAHPkWaOmVUxs8H3wIM42dqf1IRCco6UzVctOJ5A4RRHed5sb/YP7AEvvveCunv3r1vewAboxqbWtVt+b8CJm6ubgVccBZh+6Dqnxgjfd0kNGEBoOsEiEKMhigjuQkxPmAV+gjr6widzYrKDXjaV5DxNQY18VlmRqYAg09AGNOtOxo1TnytoGeiDYgvqpUusSrMD87KPoxfkmT2SPkj21BXvPEX6FNENFA+uoSUMX8S0+3E61zgiA0mDk71W+NKq+gVG6wYukA+t0L7DMUuwzJUe2ONJsbfCCC8iQZa07mXrXxAs+hc+4r9oaICjN/SPIN5E4Fbrpv9pvgQSnz0vIgbYfZWbmUA0uwb4h77FBcnlK/xezWlRWLsFeOZveICFK/T9Kxao4C6vDf+H98XmyrQroC7xMKJzSR6J70D74HEsoDxYQvE/mNnAN6wM9h38ju3djuZt+8YisWJur7HEY8E6HO9AAFd6xTxNC0xK8sds9U+wiLVKTaoIFd5G2CPC2BeJ641QAHxS6YNYCt+/v3PxRA6PTltf/vb3wWIUpwJqyZMMWJGwD7skm26dQcG8+s7o2y69EmxUUzfSKJv58vBJEFJYIoCJ4aNh0rwuLGOaItHvOC0CbBM2XB1PL3/ODgWNYF+HmAXOIMuQ9+usS38LtdjlUf36PihlQDQmACUHaDHApH0iXZRVNpUOfnTqDd9QZlIEGVe/0xI0cK8VFwtJmFhEDaFBC+mZyQ2A+0CtJafYXy4F5I5rtcB3XQJnrn6qKrzKijvSLSm5YXltrG+UYrqrX3++lmgAtc9vgaM+aP3yjMiQTVlnToAgIdKT7rpvTV/XIGGK3z8f/8AKgQtb1XOYGmR2fZUqanMUvlHnInnjOAAlWGCs1sFbQRiqj4iugLLpWS9cX4GKJyQxaFzdewZggs5lOoVxzg7ILVYY4LUBG1UA0DySXJTlZMjZv/UfEyPQjLl3qipg0VTpk1BpHq7vrbmxH5muj1//lzrycHl/f/t3/5NisgrK2tK4g1imCLl5Bca5K2Cf66NM4KOAZXhpztPFWDt7e5ZdGTohAThIKreD/cEpe5JA5AhsefnSWyEtkMzVoI1LVqmRjUhslaBG9QsVTgj4FZTN1hP9qdVutMyYzDEKtMRfewrvWK6PDz6eRRgkKpfKLhpkeFZ8/7ukTIAkOQxDpQ/g1bzJ+vkRLNoZsX6wBnEppAoGYG2sFACa/X+lsaHgLqq7qntAhtSbT5Gkt3r5qq+ZyB/k/RCn5bj6kXYErTK6VRvLXvDAY8r2ELJyw5Y/NHgB0KAGNuMSRQwUrRK7V2BXkafs/4Wd/Oz4YcJigk6CPZVhVAi6/GVfHmmsEGZsDSSMHDSUmHI/szEEDNGrMQ77kjkPNJbL+Ed20w+g/UOoMEeaGL3wMTyvrfztphgKiYB47gmz9Z2j6QEEpXcm64dphEVI9upkYIDgQB3Hkk2p8q1KboGNWyvEkgoKSrmiZxdjZ8M04dr0B4uIDhK8erv1xxeT95QcFSjYgOs+dxYtFPBl9ohHKCk8i0fIXFSizdln7vyg3iowb5UMezXQmN3tTzsGq1L7QMCVfsOtwAQcHbj66RT4DGC2Gc/y6qSj/k4r78DHnwTbTTHp+d6Jm63sHZv2BoBBZIkJ4iwWJvByLDC+LfHNPb6O/x+7HMHjIzpLyRuiH9m7UjQxXhThu+ACyCZBNBV4DHwvdhp2bv+PAeNXkOLDMvbFHPKAZ1BBtms2zslp3yfQJt7szgvSU4/fzk9+wmIeOYEx6y7Ygu502IVSnAnLYWmarJ/BWCXqDDJF7+Xs2y9j8fus3PewmZJUJxgLqwc6wwVi01jfg2o80X/aphRObPYEe3xAlGiTK6AeqyFUiOYr53AJ9FRJZAigcaukWwbjFGwrQKGAYDPX77of86xA12LxIl1yHqX3gT7G//Ps5qbYYzwnKqf6om/47OJRx7a5pP1Nj+HDzctnqSF/SG/UhMwdG5qpB1+FoyOmOfk7EK92Kur6xbaVXuNWzPxEfTAEoPRxve8lPLfv3+nMXo529wXn3V06BFsxCDsh9n5mTY3z0guQIWhGHxQ8Y8Pj8wiEVBrgB17hm8GAOBaN+nVn5tt+/u7iv9evnyl6rTYDbaini5z77iCuI+fE4QDEPz07l07O7sQAABuxv7BB5GgQz1WkWU4Jb2oL18/K2lbXV5uOzs7+jnX+vXrF9lNUaurXVK+gilSzT3cnGmovgEN6RfmbOATiOHwy9jJ7MvE4Gi78D0qxRdXV1WVNCMIlXHGALKvdvf2RX9Wn/bkZPvuu+/b//OH/1cJ+Y8//ve2f3DgYlcJoLKuxD1m6FAkmG7rq+sCdADiDg/31c7hhBYf7LZFfA55CcDNs2rZ5LzDrGVSAuwAmBSIWhL3cYbOTj2ijVxDtgm7xD4rP+BpXZVsjR6dpDW3fqidiWcP8F2imClgOYZeU2zy8fMn7QkxgqqVOsVU+XKNDz3TtfN9Cg3p5xYridaZUsIXsFNJNdeB7wQ4MDjpXEfJv0DTe9k6Ylu99o4JV672cs/YFOjevJ5EM21tisXL9yreQnRuaVHXzvVEJJH9Fl+oJLQKbvG/gDZiHGnyTLGZpqfb0oLtRNpnBcoPI5BotmDsHfuUONo2v3yXRuNaUDYtO7x/1xagseQGCnnGFgc12K18KIKAY8xBx6Vmbkp1rrTZxESrNWUvqb1xEhH0lfKvjj+4/jDI2EPcG/6X/DL5oPKXAnzRk6C67sLznc4rZzHArrUV3BLiCSFVEK24DRsnf1ts1cRArBGMBewJ98ReIq958eKF9tb7dx/a/t6+bLCmTIgZfa2WIL4c19rHkwOKHTe3tjXCIIKmsoFykQSxogTV+AP3rtsgCgCo70P1C6KwurKsD0D91AfOwRh/Tz9anFTEakL3CNjg6pgrh2EDcE12ZEZeeBgEQtkUopVDh5eQnatL/C4PJSi5AwkbWicTRtExhPw7gV7YAjhWnIxGGzIm6MEbKL2IPDwMH30lPYXTs0+9bhbcSMWRJImkSlTbxUXdD8r005M2Jur5v7NipCmJt0I2hehVEomBGwzoN3MvohNgOyRillTaPC3ARsEgC0kjaCP0llmp5mI4VpaXzB4Q7W1GPXsjVGtnQd+o1IOa3bfLSyg4d+ohoU2A7xF88mVkvNdiiBHi+46pSIh8jXwWa8Jag5Al4eHZu7rnBIQgxc+35lhXlY9nxY36sFNdJwDrjSJGS0yUeZgYl+oxu+N7artY7NoqUuUImBJBM/YG1/Hb3/5GapnQyHB+qASzH96/e992v+62+bkFoZdG1pmp6fGCi/NLQvvojwMA4NrCBEhFLQksVQDGftDDTYCDM+SsEGQAgkhci15MAsJ6jtnvrsbaaHDtCdJT7TMY46+gxUkogy7zGlcWXSXyGej72I2UO5APAJCEMA6O5wMqyrppHEz1HhE4sW+ZU8z76OcldONgisDdgSj9rzqzdQb5eeyMHIsotlZh9r42YiuKdFHsu6SrRDpdSU6l34CGKrRKCD1PNcZwQq0tBfwo6SjROrErrLZtsKqf79sn/NWWMyYGJycjdBvBUc/XJTC2Y/X7q/ApoUM/wwAABhaddMZGOTCzI/JUBgcQfta2LuwL1gTmkZDtAkKSNAjsEHDr85f9Q3I2M011o3QdCvRR7zVVOgWuUdW1XeIrY+mwqEaja1Qls75rtCVtSq7AO3gB0ONzEdJjXZ3U2WnLjvHvArwCYCSxtm2IoKMFi2Rbi9KZMwUYoTFPAG81YUPjGmmrqQkS2CIWzrRTAAOzDwTcjPVX8zOqpQThBMgBnxTalwCre0V9zrLWYeWE5SCAqqjdbgMwC4TnkfYb3d+k95unMfSK9oBoAco5r/QBsxYkrwSI9Eoz193BGqAHVSBEgarvvwIpqbRXX2TOs3ePE5UEFK569lVqQLOwG3RdnWXxXwigeE48X/40xdKCkqoCS/vAzCE0ZgADOB/YBAFOA+919rRBObNF0kcOO0Kxh+ZYm0HI61kLqlNMdoHBpeS27HcCaZ2jYiQ5GOL1JSY3YzE5q4H7mXJvWkdVi6ztYtAWqiiaCr2GQEQaOZusD/6K3yXJI+5Iu1BiA/nBqqDn+vlZlNplI7HH1e7BM4aeKyXyMUBTQWtN9sC+ECfxv1sTemVwPs922aw0adIUQ88dMK5aqZWgqk+mrc609x8+tq+7u9r39IhzPwokSRYHAFWeAiFgtNgPVA2XF5e1H4gniJewL9E9Yrwo+4CEWLuopiRRWOl1OBgDSB85jEqEy6Bgj9rTZ88Fkn/69LkDznlm0ebhulgDRP8obGC3Pnz4IP/NvXH/rA2gTeISzvPC4mybX5yRyj7VcsVZZxcSrTs/OzVTi1bQun8TQYh3bRcV9COUV1NuOA/sPTER7u+UoBMfcrY17aMSNJI6Yjmua2p6TkwHRAE5A1T1xFwF4Lu7aQdHB5oGAC2fNWa/AHZsbW6Jdsz7q5Wp67l+UCWSREExcE0HIZ5BP4Br5X2IiWAPAODgb3muOsfVM098z9fewb6q/NiVzc0nbXmRUdZUO12QyuQr2Cr0/P/ud79XLvHHf/1T+9OP/90iozW1x6LZaDo46YEdil4S7AmJ0E5NqM2BdTMQRoFxvi2SVCJUeXCkNUJl3hN0RirMYSucoDnnULGy0Z5zpc/ydAJPpBBTl9hkdlaFOhUppTmT8bdmerAXRurDdrWJMZqxw2b2MMllon368sWxyRgAQPyTNZW2wuWlwCKQBM41hbfMcJfQa02bCWvJEzhsj8J8li5JgdI6c2WL0K0KJZ7f4fmxH5xDua2ItZSuj27FvkX5kqa4uZIvPaOx9sjEWcRpblU1fZ09Mo+2WxXFZC9L14q13djYLEbrse17jRmUvx9ZV419wBeJKUwqizRCgXdLuEAi9MRK90OgbxV7SLIB4vlcmBrRg7HeWBVzBci4yp+ilQqkNeYRFrYX+FF0eZ4dvoR2Kq4Tprfagurf2DvHRGZiqh18bk57NjED/6ZlQNNNBk1tX25DudF+BPiLDxK4qFgP8VRfl9sU7d8EyIm01bdwKuYU6G29LQoLPGNyRxgx5DdMBXj75q2ZZyr0uKWM9+R5o3fA+7AveD33OVjYeDri4jWjtIL1JARBPZwce7PIoVWQ4mTV8xRlgEGSNFKrBFu6EVQ13qtGTwVtdH9ZrwoaeoeSj1JuDiKeJIfN6odp5FlJY0TvSszOgIPFHoRSKcH0Mw8yn2RJCtv1wyCNRpxMyTQo40CJKg73Z2rovSr4CogRyKpDG+SG9xoP5LgPfsYasVYEGafQvs+vZJBEidYUAGhIVnrmGtUPpOcC6HGlcUs8WP4dyqenALgC4ETPByhVdiFwzBcf0N9D0MF7DkRP47M1D3NIIm36P0n+BO0dEyguM4XgutEbbvSIfnboYY8eITaAyuzPVdBcMz29Z1wd1TUNemEprlV0oylaDazUm+frRNg9pnq/EnAimU8S5R7ipnm0fDb7BieDk8yoi6ODA4l3cG8c9KCAbHzWH8PGGu7vHwrIMWA1pT69//bf/qsCuX/94x8VkPzzv/yznvmXz1/aj3/6UUKWStREp0LIytVpqP/qdz+jH80qs9NDo5VZBwFPEx6Zg8AUTobgRmCZqk4PMkbqB6pRd1LbpkI8RZDsKiZfEQFUAFJJUpJTfp6AM0CK9mr1xsYg4sD7yn7aREiQ0xLUX3sSbZ87U9RxLAAvvB8KsAQXoP/sPURKgkizF9JbxtmVpoL60U0NUxJVibocWo2VdIWCpNatLtyT97n3FvsqX6yZxBId4db5c4KhQJAATEJ8dsTq3yxgT4kuUyRKICzVoziK2MDx5N/r6qRBiZ6SoaJrc23VoqGKXSqbQneh8hr0EBCjCrqToNgrPe+qhBvIYxyi+89cuS32TI1+Yp2gdOksFnXf6+DgRBXxkZP32CWCc81oR7iwWB/86bm17pl2u48/j7cTwKD/LXZz341dxS5EzA/WAlVMi6Wpj/L+sRu75YSyb+ERtbYAr1xb7i/nkn+7t9ZJokAd7FqJe2nsUdEEc33cvUE+9oDXQqJ67LvqkyRZllBgaRLkmej5V/Lv52uwp0+i04LmRCpfvMbno6fvKXmVjSMAKhA9CVBatRBgHVoHIMG4q/LWyEjVhICfvUBizPlhRjpUYumQ4F815hSlcEYUmYmhakoBH98k97A8JjynmLWLBkVeE3G7DnSNtkRGOooF47VhXZLUE1hQaXS1Z1pB/f3djVgAoiDeMtfdrDOzBCz6yL52IFTtJ9JHMNgV0MitbraHAY+wnwGIWDuDXLAsXClJgJwpJvwM0Ed0TrXZEAzXxAdAR6oy3ShhxvRaYRmKMc/WKv+uDHMffC9xiirL0pLo2RPjwGwAvFREqfqG4ePnbcDH8YBFLMcBXoNXDkcU55RgZsD/+BdeomTuwXZFoFVNSZKaO9V2RMSK7cTfuQe+v1cigVBRGRUoqu35edcO4JFxnppBAsb6kfwvoWgvsM+AqdtCoSDfKfnXGUNTqLN3Q1VwsTVZV57voQCAGfWmI5Sytb3Ttneeamzeh0+fNCUAVXKeo6rZEi10NY3k+Icffu5WvzdvurYz1jj6SAHO0aVYWJxpL189byvLqwJfzk7ONFqLYJk95/HHtOpxrcSeph3je9mzVN/4uac9nGgP00YogOqS8XcXOgecVzPX3C6JPURY8u5hpElEJELpnU4Mw7rAACC2ZC2dANy21y9ft1/98pf6+6dPH51AMT7uytMcoAEn2Ad44CxuPtlQ0ccTAlx959xf38JYMAuKL11fjTzlz0NNIzCbC4Yr+kb0/6PjdXXp9iTsN8wupin84odfKk794x//1P78H/9Le9kiyFNtY3PDbL8CGqIav7a6KqBLgmqXVjK35telAFpmnguEO3O7m9rVRMVGgM7j+QKqsc+JQXjWJGF8cR9uP3RRjmsgCQdoQviXijMMuF40Uhtb9vROGjKPite5B0Acfp9Ygvc9Pi3QnbNabiBVZXwT9yE6eBUgsAWK9wvIJMnlK0B74gHbPNqQXLQMACB/V6NeyV0AdfLsWIMwLWXjxjScNAWh/k08yV6hiBdQivtJbOUirPvPKVIJqFyYr0lu1o0ZL1QEqNfUt+UV7SEXIybUBsr+8ti8ydJUM6uR549fssjkQHGL1lj5FDoYrlw7P0MAGP2k2QL+PMkAcMWxV4RgnRtkpHsq3lrXEjd2vGlwWHmm8kKDvjxEwA6zpa50PQiic4YTtwb4t19x7sPa8Vw1xpMpWJeXYrLwPJJfx0cpFutGdVLMhWVtlgtr55GTHndt8ME6QgAFsM6lKVR7mef67NkznU1s3v7uvq6TfClovSYrKB52zJwCudi5C5vPRqAqMeipGgfZCD1PQU4FuZpvWUkYf3ARICaoTRIsRGnfCbX7p6C6SCwG2l+JAEFRg3aRhIKfx3k7gfFGSf90EoUcdidBDj6SBOnAV+WKBDfIu6tU/soD85+mlMpJl+KyEixtRujGUKF4DdUgGzIF/o89OpcDKORKokJ9X3wCZtaB10Evwdjxb4KKq3OLcbjiYWqbKS4elaZAtPqvSFjjzHNoSApDwQ/ooIDs0c5C1GP1lNAr3doMdMzpSVX7l5cWRGnHKRMMgYiT/A8a60mPHkaA6qMZEKYO4SCsdE0QZUq6AZugtgnAnVQYlUtgL/Dn1gFFevMVrBV4YeCnVy9n/6nvmHvHuc7RY09Fdab6Pm/l9FfXVoXY8buALNAMQe+jTvr185f24cP7tv10WwqaPHMCjR9//Lf25s1bHdpf/+pX7Q9/+EN7+eqV7vPvb96KYvT6Z6/FNvCYm0+iEHMtrkK6an9ycuaZZqNBu76yaCPBO3/y3JK00y7AM8S5E2iqx6yUZK1BYeHBJDcKzCTKhrhS37/ZTViofs6AWDkTPj8ltDKmkJ0AkXXlnBqYcrKfdWfvpULD9/w7TvygHOYZmYVh7QXuD8FFEGDWc+/rrlBPAkoFX9Wby73HKVrApX9/nZ86o5xLV/h8btxnhTNP5VhmXq+O4JXsiATo+tfknviZ6HdF6fRZcVWSP/W7BbpKLE6MHSO1CjRKjCU9/goKa9Z9HHgE3OQgCOYnXH3iHKj9oJR50wrAHtBooTGwzwn4t4I+oQQbdV6sZKjsmPrsb3RGVE0Qg8HBqXvqYM1msolHFtruGfRbXiaA7pNWnU8F0xbVtN5AP+M9gEfnOGnFEGvDoKWS7ao6q7JfNla2FSCupqKExcATkEaGktFS6y/AJmCI14SRTmboBOClqqKRklRH1DNvsJcv7yUL/UFlFsCiwGVGbU88T4FClTyqEl5UWIlYlg9gc/SAk4NJByVO/BM0hpbeByx1/sqPaNwq6wwTTeAQQV/azwRdeVpMaeKop1Qisd5n8YtpcwLsVDICAHAJGD6lhIlg29VTnwsqt921FW08/k9J9IR9ND2dedaFlVfLSrR7ojviQyIbXwwQfVgBHgHIpTxOP/PkRNvf3xPQhu/h+i8vzrVnYQgAwoVGSTDKF76mZ0M4AOwAyQJ1UslHxCsswwDeAdIUJ1RVPPYxPtJA9RjwU0UD9z27fYR95xFU1nrA5+J3CHIjXpvXpdLmEcEOZHP2sicCTuB74hNTceXfKjrURIYIYgKEx6Y7RunHiartpVgY2feAP7w//4YRkqQ++5YzGbzKQJqBS7cGPDZYB1DwAcXZS8R6bpXxmaL6FyBX4NHIAMvW5hPZOsBxqL0I8fIMiSdwjBQTCJpYc7cAmMpv9hHth+gruR+eZJqzK1r+w6NYCC9fveZd2ucvXzU1heQtzDjWABAamwYtd2dnW88uujM8Q48TDt3bQDgB/uzcVPvZd680rpo+2sN9J9AAFlTyM96a84c/QpQQe7O0vKp9EE2XaAxQ9cN+5/cA2LlnbBXPQIUbJuPcP7Srm5t2SvyndjMnHSw08czTpzuKAfcO9hTzUMxCDwRR4ac7O+3Vy5d6H+6BRIPPPD89U9WR1wmIViuJ24WoFNvmTOrvVlSH/vLYTk5POgDawJqHTqniiQbSzY2qsTBttja3BQBcnLHPJwQORM/r++9/rhYFYvrPn79IGyDVfq6PfcM6JNfAvnkM6rT2nc+bRwzqvIl1g6A3o7EXiknVxyZi88mmul/cZ4n3tPAwRRYxNRYX9X4+C94DMDfQfDg+OnYMi0ZJ5QjsYxgEnJ/z0mUC/CEJTuyjQidCqNKHGXa6Z5pIU5pWKTRFFDF+SUlxFQi538QxERrk963JwejKCTFCO3ZPTSpRPkZRpRiBsSkU7MLU4fMEdiwxEm65zjnaVeeKlXlP/LNiPCXC1iqjHYP1Jj5ED8R6TY4zWDuPWhyZ9Zm2SsZOTltkknyPNpfkfNFRY82hnhOrcMYBpjwhygAgPoR1Tk6HLQjQqthTjFqzlNhPrGvyVdvI0q2qwrP9c424VgxQoujRIChxyDx3TbaCUSJmie+XdUNwlBhIOUutqa/RIuXesxYoh8HD+6m/voC1tTjtbwAAIABJREFUFHHjEzx9yCwia8AgtomQpZlBADTYViayAAaaMUex/FF6bYArKdzxPtg89EVg3PJMiQPRITg58uvIATlzvBfXSHsCe0Ssu+XtlyM91Ap+uMEk/yAkqZ7JMZdKrhxaBGmoWkybbpKABqpH0CTRjAlyHx49hmba6BGbm0UjCeOrr2I6AcxXKH/j30tAk6RxHABIgA71iY2fDeLecFf+cm18hnqwOfBKTD1yT++ncWimF3E5BCqhFspAjoEFqdDwc2hVUIuCMqeaQkBplNsGkO+LOnMJg8KUdoL7jAoiOcjoJa7Xqv8W5HE1zEEfTg2HFBqdgoTqsw5NCCNLxR9BP5L7lZXFtrG5porMSP3HOM7Vtr7OvEwCeFdgQt1U4s8IH0ZXXRNQGwBI0mi00r2rXIsDNk8A4CsJWiplPHfoePxbM3ermqB1LcaAf8/ORUihxjU+aD47PTXsJdOWRu1n330n5A1nFfoeAQUtKdw71/y//+N/CwD4ze9+2/7lX/5Z1/Xx0+f2P/7H/2wfP35qv/jhh/Zf/r//ookAGDwMO4kDjo/k8+9/+3t7+/at0ehm7Qg+g8oAAACCN8eHMA6gRZN4V3X43nN0ZWRrvEeCTCWKoDIlsCY0Xc+Sfmo7tn8ccWccjvNKwmV2Rc6Gq9RG87PPYwB7cMjJYBy9GDz1HhjqgGwWt3JSgqHqKraVLMoeUCm+ue7o1C9fvFCQ8OZvbyTExH5OewWvj3gd+yTAXpBuA3VFsyq9CPrTnASZpSOKbnq9kqxptJNHc4lmB/W1FL/ze7FvBJ08tw4xl6KqK69JaNTepCq+6bTZ43KWMvipgPeVcDsl6xP4DIC+mobmM4rTdMLH/uU9AN3EsJKtCQXfzzQJrunHpvDFYYTBEqo41SgC9rQdKYmuAOQbByiaKj6WBNSAHNXoxUXaNPzcFZxX4GfRG2uGmG4pq19tI70IoCZzqKJqNNz98waJAGtEp5T4pxMibEcCYrOCamxpnTlrvTA2ziyTgAA+V4CQ3iNynjUpQ+8/gNnhc8u9UdVhryQJ4mwROBB0AAAEWBIjotgs2fvxD2nD8d4k4Im2RCatMN8exWfGJ3mFujNZf8eus+ewQ2Z6PciJc49UbxQ8FjLPozF1fqQWAQd9BnMM/Bq4kX4CwKzGUnpMmlpixGfv7UnU3wNC85kW/wvMpuHPHWAOQGKwy/oVPr+TpqaXzkHeK/cZ8UDZiAIHTdmf0v1Z1Z7xSAZLsBf4Nuu4wLJwZUL7u9huVNtSfdX6CYh29VRMDGaH1z1EBybXlbOeIgHPOX6Xa0q1SgBAihjqQ2fP2Q4o5hHzhQqeQSeCMxKK2Zk5BVKcJQEOdS6s8D+SwBt7OEJtqfoquZ+zyFjsb4L2js1UNi1FF34OAPyP+4p/K0apOeecP/vcfEaYFAaQxkHTtAt1IsxiQgCkWfQNf7a7t9c+f/7qFggVKwzUsgcXYXnNz2u9NMry9rqtbay31y9fCRzBryPAdnx06H7/wUjJFq0fPH9R4dFCkUApifuFkltVzQpkCQPT53Ki7Tx91pZW19r+AZR3aL/M5z5Rr7ZYDaWBokp7jQB0JdFAi1g7VNzxmfVv9hDx0NbOhgJ8qsZfv+y246Mjrev87ExbUzxk1id+0JRj4qC7trm55fF5NV6S62f9//bXv7ej4+O2umY1fyVKVD8V987oOgRm6n0AAM691ya831aWV9SCuL6xrsT+zds3sr/EN5w12kap1j7bedrRit++faPEn4qoRgDiowu05myR0KEfwGQCMUtLh4b1mp4ddlNyOBOKC6oAw+g3VXOZLHB21laW19rWky0BABQ51Ao22be/CBibmFQS4wKDdSjMmM1446HBnlL5n5XQ9VQHAAAeEBswbtDAjScKsOcQrSYKcK5ALPDQTVth37I+YoQiykzsdnGh/Ywd4zkARugsSW3dDFKEpXk9wGziVgHOJKY3t+0G7YFbKuWugndnr2IVA4lpg/pW18q6acTdCHfDlnDCCD07tjYtmDljGa2n4oOYJLRBur1IccvYFCT5qxonlxgaW5vzk8IqWgAUFjkn7BG37FqvSbEomjPVFoefwr7NzlsUOe2oPpsXLn52BRafDeV1jAW+tZ1QzFdAWUBl9pF0KJYX28nJsRJk7AXrnHgHJNBFAMe1fJZF0Munk0/UFLHENk54DQRk4liEmVMA0zOvluS0vCmaKeBDBazSPILRpNfLJ1kYkvYZXCstJTw336+nNWVyT8+AmxLwBujN2sCW4jmJvVjFrsRzLp5bF4j305khJ7wBrLoRAAATmbOMreXZ8Hncq876FbHfgUCKn73+mdadHJa8iHz7y6cvEkkN8MxzZU3RTcGXyWeuPvtulJE22mBQxejRLQo2i5HAiAvUWK6iaji5oI/X6sZB1PV69Xbdi9pkysRAiRsLyqLIuaGEXBRNFgUD64qkE5hUe+LsLUblReNnAQcCACRhF1JdIzCSFAUskOEoxoArK9UfJ80Dq2Pq5xKLcM8mHxsBp+5zKzFhMXh4CZbomWJzm2bnoJdNzb9536wFhol1p1zGerNWVEx5SFkb06Tdu5hKQA4gm1PJxSAAAIfPyFWSRD5bghBCXUHyEUm6bk+erEuY5+H+pt3fXivRRxfAarj3bZKxTRrP5LEX7sA24qdrQs23EkFXKixwFbFHoXWFxrERMej8meCMajoIId9jjBAIb34WYEQVjEqkNDINNe/LCwpWVSmZEcWc31tcXmqrqNvOzwsAQBSI615ZXm6bG+uixf37v/9PXfsvf/nL9k//9E9WeKaH9vhUiDXr/vzpM13r6dmpEgmqS2vrG/q9f/3jv2q+Lcg7xo0gQaKCoGgTE21v70AVhKvL23Z1QVLtviX+VPVEo3KG7sdRldIJBUE6G0wJe/UWW0GdiuTgmyqHkuCMv+vE+aKv4EpdALvQtv0sfG5yFhIEO7l0tSAVKFO++1FcobOGFqgkttB2DJACeRLD+7u2wPikwUQ7PrTojpk1fW9ZqGOqznZTKmyIndgEAGAPuidMAX4Zb49CdCKa+1IbAWwLtblABb3rxqIloPG6FV25WnboNSMxi+2yUGI9l2JcsD6AR0kmoi+RIEBVSKhY0yC4psRGyV7BhASHEMVyzz+fZQYUNswz7dkX7LnY2wAzBhXc/pMkgvefm3dlVRWRycm2u7un/01fcxLaUf8zH73W2toH3guMJKQyhInSNVVrAu+JAFTmy/J9ggf8ooNZBw6iJ0I5vMR+QJGFeWG9BAXfVNofH4VGq82rxo3Zvri1SdcxzTUMBS5DN8QuyOdUMBp7Z/aLwRECEQUI9MyL0skc5Kr2izFiMEb9vhUwpU0JUCZqzaadT9eeGut7LwpsgBmDqq58U3UTS6fGdXq6iltZkjyqW6waywOsADxAvWU/nTMWriqMa6uuJmvEaIm15qyyL3hvsz48vzkjGtWOBl18MNWuVYWj3/WqE4dldOH/z9Wb/EaaZVl+z2g0zjPpIz3C3SMyMyIjx8pKdVeVAElAQytBy172QhsBWmqjhQRoI0D/m1TKrOqs7szImMNnd7pzno1GE37n3POZVTPg8HDSaPZ973vvDueee66AwhrjF18qzYYR7UQ8MwJK75kk0PwTUIfX4aexvWH4xEYbNBjJJgP4kpBgbx1YG/x1oEXrQQQqAcQ8YYL9r8BJZAhPBhDYVOA4IDrvRayADg7vRcBD0MJ+gGoKwMP1UMnKaMEw+QSs15lKgI5viPBdbKT8b1SqsQWloK1WBhU13GvKn1StYEqI2aCzZZ/O3vJ5xA/sCfBIgMjaJXCOJlHWk2eadiXZikokEiOoJ3hqwpFAirLlxAy0UvCsSKZUzSlgOAwNgWdVbcYO82x4T+IcfCQ+G2o4gSa/S8LGHnr1+nV7+5YAsblQQOJa/nuxRuhxrVTETs9PxWpEGNfK8IivHSnI51Lv3NnWXieRNuNK5RslaFeX5+3q+qJri8RPu2eW0YLMWfearK6tC9iiWDSYQ8h3vh0cHqvK7ESa/XqjvcL6aIReUWxZM54F7Qma6qLzO/Qs9tmZ9vjpR6pKcn+vX75up8en1RsMO2pFrEmAjMQ3JP9cx9b2HdGRlSyozWJetpxefvQTFC8ywWiq1csMNms1aa68JmoNu8ISa8I+/dWvfqWkA/E4UaVnZ3QWYTEy6guRu6ePn8oGE+8w2pj9yb7SGOmaZCQgY3FBhRD0nkgW0XPCxgq4pyd+wX6A648dYM1Oz85UaTw+PTal+GYkIUYE+zCPo6HbHnlGGltcwtOAMvxeinSK+1dXFcuQTPJvsYWxvbMzbWWZvy0uiMVAoPn8DNCAcYWMPPa0Au41CuxKmMQscWdd/J1saI0iFbOuYjSeA5+rMXw3LqQJHLrBX9H+RHHGUx+k4QRwIYr8SCMAAQG4T7HW0uZXEzb4nuL60gjwCEkXvYgLBfoNZsUeIc5MqxX+AHtPDBUbwhnVdaW9TwzkydS1SWHHbLUAK6F089yIkfmbzw0okNxM1P8aX5ufcb5UaARg6FowPXKaZBT9C4BdzpSYOcXqdh42o/0l8ItpYmeANS6qelKVr4PXuSAKo8gxlXvZcQiO58J4ImyWKOIsmhJ3tR4BLeTT1S7jViXeG3uDX+D9w7ZM7pWisnxS5Y68TuzHmnLFp7uljJFqFT+ZAyDfgG9i35GEq1BWcTcxD/kaUwDW1lcbdjEaSXzG/of3useAvta8K6ZD6Q8ld/baeOwmRSzWGlYOtgDwjvPM9yhMAZbSMsO9YX8ROzVAeM/M2uNT2ZOVpRUzPQQImgWhuK1yfIFs3M/m7qdiACToF5KBMmP1tQbp99JMAsyMpBA1T8mgq0fclNsDHKxx0zyAtVLmZTNG7CI0tSR9Rv+YM+9g3sm2UTMHKEaHEqwEKQ+i7r9HStoJtjpqbzcL3RX96SBbqEzfiZkMHf0VU/fBvkmAnEQiiBUCJmxQRp/YsV60N2/fqj8tSQ4/J9mnb5AkytTa6nmvjZlqKwgqYjRUfwMWKIiuedWsad6XJFzBXTMAECVu6MSh6wUJU8VtHhovFc+btnNns21srLab4WW7ub6QIUYckECCxARaXqimqkJKBMT9SNaFIMjmMPdLzM39fklWLExo+nSQYAm0AOxgDCRIgQCNBUYQg0lCkOow989647gIMK+kGHohqqrW62akxITfw1ESvBEoKwApR8Oe29rc0BidZ8+e6bljrBD1g2KFcaP3D2QP5B/0TM5LjA9GuMy1xaVlvT8MANYT54vDoE+QLyUgpQmhKuX1bTs+Ou0MIRoJvI9aIYRe4hhcIeMez7sRge450zitsCCgIZWjYW2dDDmASE+zz9sk+XBwO2lTwZChUcGX2nGK5mYwAFBmIryV9/KZdgXWPcmuvJPgmZprp5eReQINxfTxrHEYEqavGaTLeU0AG2Q69sSJjUVukmxJ6bbGRSp5A2RST7ZZHwlWXF3GwHkCgO5rqs0noIeNtwNQPgOaIIYTB5aJCBjYKLeb+eMxVwFMog6LbeSapWGi3i/3L1vwzhR0o9cAdBbCUaJRlGMh4SsW7xFgcnioAI41dcLoQCAAYgAI/maf43g8hrQv9goosJB80fqdGOFQJ3vG9+51B5giAXRvaL9vCm6owB7LZqCPZ+JpJDWFo+yW1pJnW2wpf87EycheVE8hQUEAMOxFGFViQdB3Pcu5XW2D+flOsCl7ISCPfAEk/wJVJOpElZVnJxSenko7RPsL7wdVAKpCY5o4fX9UA11NMbgV35KRix4XxIKlyqB9WT6JnkXPiQYIRyTKldO0BMhuiWlhkItAQ33h6mXvSSCNPUXACRWXfaBEtGOnOeHkSxXmsRXbw6QhqBDLTVTFXuvPLbSbW3rRzzXVBMCRM0HrkkFYgyF5XurPrn0ikctq7cv+kIjbFWPu3G6WHvzOxlQFTvuUpLJ0LlKZsBieweicNY+AMshEKwAJIK+HgUZ/ODRk1g97jL85uzhT25NYD0Dxt07ASaRJVLT3ewYWYQdoPao1KBWhAJDYIe7R92L2XNZX9nu2xj+K/mmGCz6Oqmwq3Sp8qJWRIDkjpFwRj/aOn1FfegfTuir2f34WAfQSU3FWNfZ1SpMiMQ9/qyoUgdaMZ00hQaKB11KejlBr6P1iZ9L2158VQMe1E6MkycNewNCCbUhLnM+qfQ/VXphxx8fn6t/f3rmj8xkdG/EvKl50YaKEAReWNOse/8weJdGi6k9R4eKSiQnEGVFhd780r7MukUXZ0Lfgi/ZE6WbIbgKC30iRndaWfn+uXVwO2+ERVNhjUfIJrllT2gDZC/TJskeonsnW0zolMKdYANznESzNYVvfdHLK5B4KE/TO0j9PAeT+/TtqW0HzSO2Og4E+9+zsQuODZQeur005r5GnABIelTpUYWJ1bU17m+QJDQMBMTPWTUJXiTXGvgK4mWI8o+ve2t4UCHD33j0zfq6v29dff91evXzZ7t65J0CDZ8j7YsugAbvaSDFnQ7aFVpuLszMzzxDrFqv0zG17Eq+cacMRVU5T28XcmnFCuPd+rx0euUpITInfBRBbWlhugz5nxjojYgYBaM/M6nnARgvAFr9v/YSZrgLvKQ5oRiy1lSVaUPHv0M8HbX//UODO/Pxiu77ibJg9ZhtmFp0Ai3mzOzSSM34JxuKMtVGIicMCYX8TRwFsR3WduexoNmHHKVicnB67qNCj3QcbfWVGDJoF+I0CpTWlZQSod6oYVHa/hIKJb4k5nVRaAwebxt7GLrFP7VM9dYgY2/bc+9x+qwo1AcGjJVYgrfRcZPesB6QRwTcl/qnird8v8YcZR2GNEf95GpQnmrnQyj4CPFktEFPtEhIN5JnMtqVlj5Bj3bGBtMJyL8q1VMicMPkQKY8gOb6HtY/tNEMcliA6AgZQe82+mvUR2FpFBPbCw91dnWNAVfZ52ivUqiCwxLoFnBvZ8moNUFwh1mpiZusxJXdy/ueWpAAaar8Tg7Q1mC9U3HsaGej8VmBA5SQSuyYWm59vWztbFjZcWVEhyEU+2paPBe6pkDOg3cis5+lCqOJRpcr2cRR3NjUN40Ziv9gyJjQsaUQ1GjQnsvUUKwHm+SwD2AavYN7Q1gLAj1/LuXHhxq3UFBvQ6kqc2dt4aACAPzwADA1vYAefUTiToDZVDlNxSS4IylNZMkVRi1sbmYcP9dHKptDknARl46tqUX1H7pW2+FWSbV7PzZlCagedxD+OPA7VdH82OD3iUEf+NY03QMEEUKgRZ2PPlNZGnZrjLcRaNEUHrqmwGlVekBHeWPc4BSVz5+dCTgEAQltxNcxjA9UqqaqrjT0GxKMoDMAsL/lQSkhqYHEgJRnpra0eFjapAl2CoBsLAIb9oPmt3VzR0MTpf+WQogA7aFvbzAelAtprC4z16xUtbKbX5uZNt8RQpsovJBMxnBJgtC6CxwuHmWDxQtPJQkdNRUPBw8hJQyoY3BuAD04e4GOCZmZmuJWuNRe3P9POEWE6OW2zOGuCJpz3+roOAgaCQ0tyBAWdv1kfJbG91n788QcZLAwsn4NIEPeC44DGR89f5sZySO7dvyfj8+LlK/0JfQsQh728ub7R3gH0YHiq4kWwRQ9UvzcQao3jEiWJvqg5KgU40upN7wTjPEdXlP+iagYAYD8R4k8nlKk4GfAx5zhaHJPzklm3ppraMNpQUqVXUkMSLQV6j3ZMkpxzK+CsElFXPjy6jwSX/0//ttpqJLLo/Yjt4LqoBGXcY85Bzr3ua4ryropzzTrnfVXJEoOIkaMWGPLvmGlAsKbkrljMvkejs/qlEs6K/ZlmO7jPDXvrhEDJ7byDTf1+OYRQ5HMOEtAAABB4KPGtHjQ5AvVT1ppO9aCbgjpWUCyAVE7ESulUl3Tv1Z/KeeAZJmiJc+a6tPa1bkJ3VRF2Xz4VFxJimFSICaZqmH49guskskJ/VX0bui9MooM4EIMOsu0S7LEtdPUZZ1F94NjXbrqC7aHbHAz+dsHiVPVNe7Xo6fw8dsp7jfdtbXVlXTRighoCc4sZWojVlc1ivhTzg4BF4jpLi3Ka2MvhlYVh/bwDkk1Ujp2gFwDUM8DlMYETuyRAWn2REZYyy0eJk4ARa3TAatMern1jEUGvkVghBBtVcVAiV4C01rGmJuBT8J2LSoS9P5QQFvsu7R/xcap+lNCeEmwYdiSOVF2Ho3aK7zk9a23sFjBVtipICtCW8bwcHioaZh2ZacR/FlmdrfGWVh3OcwjAAz2f61AbH8BXCURmrBHJpYBBQM5qedM4XIENt6r6cg4UxNdoQFVZ5hcEArF+EhVlAs3tSDYWCnnAZ9s9T5Zhf6IuH5AilbgI8+EfJLhbQErOlCrw1RJDT7sYTQiiFbit+KJ6461bZP8sWv9Mppp4f8afxf6arTPRfIndm66IBrx0tc9ClQAuHTOhROfCtCIg5ICxJ1hTJaoS8JtpOztbSuYEtBXwznMn4VIPM6DY8MYg28BK3harm5N41NLKkqm+VCc5R5q8YmXy9Y1NFS74vmdxj0vUy+BYvqTxgh9H1X3R6uw8Oyj2KNmT/N+MPBZZ4m1ix1irKeMxDcJGaM19sdwDDA/sx8Iidmi2HZ+ct/0DknfOOMURptAAVg3a0rKfNZ+NDgC99ATf7HvOLSwZYgdsIxoCBPlLK9ZjIpYiaOaZkiADVN2/t9PW11Guh2ruswIAwGSftbUNMa8QhrQ+h9dI7NUS08aWPtx9JJ/48tUrfSaaI30KThJtRusHt2MWiRK3qgJToHj0aFf3wHViE188fy7GInHn1sam9u0HRhbO9hULuQ2BEdoGhWAaDa8vrSs1P1B1GJCF73EeoQ5rvjvAZE2fgJLN/qCySMLMurKPnFThLwYa+bi5yYhtTyLhPklu0I3gd0z7tk/kXLjdxLEiZ1SJ09ZmW1tdagtzbo9D3Brwcu/9vvSU+jMkjtjhiG5ah0htC2r9MmOLvQrY6eRdc4GK5eHJPs4d+iriXNRoO67vs88+a5ubWxqn+OrFq/bq9Uuzc9E1ULutK/jYpDG+Q2Cv25gAJTWOtaaMaKJMjQK0z+fZuhBDnJnWYRfPbrq8KnZSwPZ/MbkL0ITrZ+0V55WYrlixane0Fodao4buzZcqS+UvrnRb5C4xHEk98SRAUVhMvAZKOPdCmwhrLEp9ieJlxPkXv/yi/fKXv9RzRFyTHnPuByYRlWZdk/R0DKAwCWvSAuxYApvP2by4PC/G5mybH1RsXMUPFcmIK1trmzVRhfgedlCU71UYEdjhdlne27mFfaQZyY4dMg62K8p0wvRuX42IH8+Itge3kNZEgBmLsrvtxLGBBB5pL6wYaQ7B9CroqXBTxTfWyaN9LSKqYtIFttCgvnxAAQAamwqQuLTU7tzd0bPmnLI/eFbYeXwnwKRAgBm/L/EoIGHAFOzw0eFRMZQncakY2NXCB1o3DQ711h98IgAgyHOqLxk1w+ImiM6NTIISHwYOcDZZeu3tEP27BBbcCAYqBgFEI1RnqDYe0eWgMMhOgl6Ag8z6ZRNbOMMVGwekTuSNKJNQYvAQlDG9JkYg95EqmcQF5YjcE6qPr75Abyp+Ru+ox0Tl3lzZQeF2uUP8Qn3F+LNhCcpZV1OXFvW+bEyBBTcYWSOOAwXPTtoUvFelE9CAZHQi/Gd6rSspHr2oinvNQ++ejcCCSoaKMSARQ41BvGlra4ttc2O1DeZQEF1s85rRWQkcqPDAwTxJQgJSFgmDQ8UtaJIFvW40e9mASM0FrWTNSYRVxIX0lTBYgimMB4eaZ09CYwfqakICK3pICZ4JLDBQBx/25ZzHNQMTwRkOKMn9u/d7+l1GBkXsgmt4/epV+/LLv2h/YBB4Zr/81S+1H+lrQzgH1JrnlYOJ0/3pz34mMbu/fv2VbKr6IefmhM4/uHdfr4eOp2eCAJfQv/k2OwPr4VbotSpwA4+R6ioo1d5i9K7XTujZKmehdolKeA0AGDCKMeMarPcASOIEjOQtiX5onjhpnIF/7r5WoatTFeaAZmfnrroErXdiZpEmvpcEEoegnjuoSjWGTlW2omqz1lQxBF7VFIp8RoJj2RIFE67aq2pevWg5p2I51PVoj1Xiy5rG7ggEqISus0Uz3mcAYGJZlApuaFkBnwwfWOxGwZKmIniNNAWg2gUIyjRKsoQ4uVaoXpw/g2+oLhMoOglWIlB0apILBXOiC0LDtGox62pRMpxlsWNggIjyZnBq0o9vpyEaYlUBzciwYKttk0WlAB3RoWC9EIJLoCEmVI2pkgMUAAIAYHYAoz8B/xCGMovCLQxy/mX/bCt9Y1yHUvgpGqCpn66E85WEOhTD6FtkjxqYMUjMXnHXRa+tbWyojQcHCa0VpzWdBLOnJfJ3cyOVcn5OVQ6BJ/fUeQqA39NBgD5zarxoKq0km2EcGZCwQ5bNKpAMJ8zNap0EXPeUJLHeDsjqmZf4EMFiWgP4uQM6GT0l267CGYAKak8Qjgc1HdHVClW6z89Ey8Zf5nwEACA4535F65wdtOOz83ZRyvhX1waFI57GNQt4ntJV4fnzBz9jhkQxIPC7Ea6rXkWBd/VMO1C/wH32hZMrn2WJlKn38b3OTKoTPEP0eKQqTcXr6kIJO8ysTKYJVRLbxtxwgU/N/s6JnWmoTtDx2WZz8H74B58Hg4AALPgRzgpVK35GgBwgQ0AdPaY1HQP6Nmss5oL6aZ2IRgRS535tTT4K34HvBiw208T+PUD35DM8TSV2NwCnAtM6ZzpL1Roo9k4JmHXvWYyTnGUSNVVqezNd8hEGE58VqqeFZz1iFHDZbATAPo8TjDo39Frui+otr+H7Yu4BZAv06AuQC9uFva3xrrBtxPCwcB9AL74QWjn7QRVBgVXD9mF/T3t9YYFnhGbOiijf/D4sE8YSq5hQMY2UrwuY3dhAgG+5nZ6fKaFgHBtA1/6C4Z89AAAgAElEQVTBcfuwD0uPuGWgKRjsY2K+jJmDFbKzsy2GA3EsoBTJN/fCiDzN+57xnkXvSC0jYr3etu2tzba6uixtmJVl6M0ros2TtEgN/hoa7prAtVcvX8seGbieFwhLOyNsC+wxvnx5dVV2AZtFMkcVnf3NmFT4z9c3gC0jaQuxV9m7iqUAVqvazT7iGvfevWsHHw4Ug/z8s88luIe/Q3+Ie8SXYUMYYUj1n/gbhsH9e3fbysqSAADibgtyDpSE86w5N9Z8GSpu5j0AXhApBnxgvbDL0o/AZvT6Ek1cXl5tcwsLOpeMRwZcWlD7hu1rBCmJh3nOjmcvBVCw/1hfAABaFObnFpX8v379rg1vsJlzEjeFLZH3cXtiX5VV0acX8HXXWuv4LwSa06YVMJ3zRc5gQMNJIfYVf0ILLXHlweGBc4BO3JsxsGgkoBHTb7c9i/75XFt/gBhAfp8conRT7EcKzJGIpcFSzoommVQRSOwZ0bBdbE3OIxC7chbrakWbg6kuZhCzd7GJGiOntuJLk9YFIBnMTwsUeyfCwexhQAx0rtAF4GfkIYBL2H7EtVkn/I8nNbiViuv+7e/+pv3DP/yDkk5YTifHxx2zFgAB28G4RlzeyQnVave8R7SUz1pbX1fRkN93MYnJTB5zzpcYeWLIuCUg9HmECNk78sWMh6+iEcxdAKuJL3dupBg0+VQVT5JjgbjKT1QROn5N/sqPUjkteWZG87K2LuA4hmLfePzxradQVDFDMaaYHKz5svOayhtVhBN70KL2ilvFTBso5cR3EMvwe7RqsD5huyS/xt+hLQAIEH0CbB7Pcmd7W88TUUvaL6zN4xsiTmVvw1gXE7lYwvJBy3efjFN9MHptVXCFKYWsBE0KbSCBnoLCm2ttHotSmQpstUXT/jg0GDT6/wMy8H7qbyQwqYQ/nzehL1vlkosMRUl987Pu8XJlXA1ACsCF6ku9l7FqE7EEvs9G4svomccdsUGOj0yZnASNPoxsAhxoAlWPA5zRoqZXWYdNGgIeU5TKHAYeg/fjjz/q+0FCycm14JXgau2C7pWCMkF0aCtJyBTwTFFMs2H1TRKKYVSCCTBJMpw0OPhlg0HrIjJmbUZteWmuLS/xOgw5QlQ45WU5Bq6XDaV+aAwd1UDNDwcAYE5qiZrgwKVif9YFyTwDUfwLhXMf1Xkd4qmxhG0spIvnTM88yCxgSgQnUx2mn9y9NwQvAyFrGB2pYY5GNe7vjtZds1bPztr+wb7+DR3u3r17uvb//J//rGcBnYfnCPL5s5/9tP3ss5+pV2/v3Z7mZwJGyDCMb4W6f/zx4/b8xQuh2tr3GtF3o7E/zKHF4X733fcCH3bu3BVlDRrh5SXq3dCqEcexETQduJgahfaqYoi44w2UMCPmINlU8ZR8TSWUCQjCrBBdMWiygB2qxJltbwoSjAsl6gmMp5JI9i2fLaXgG49sYr9NErjJGECDQKaVYRA79LKqOAR8ouAqUbB+yHSyN11hTeWUinmcM88I4SLuh1aKLukvyjrnwYq07l/LuZCGw3WEPU1BS6+q+iZrIoCuSVVZJyoBVNgP2Isl+kNXV4oFwZkovQBox4yRFKNoyf10NXM4gb1ENgX+WMFZVMBS0+4SkhsLd6ologIRJ4hGq6GcBmhJ1StJaaiNoanH/sY+C9S5HQtEEoOgGC4WmYIRY5YDP8OJsP8R05zQuweN7cNWC4Aou1Rz2A2a0B/psYyhzgnsoQRXegoEXJ4K6NcEYTbQ4yrptLpv18cuZ0kQw6glhC/dFpORR2np0OjGeu8JBd9CpD2q8LKlBmJk68cJ1jxqS0CK2o48egh7R7KCjRPgUv4ulWIxA7CPBBNF+eZePXkFcU6fMZ2jAtY4w5xBAQQVgPC85eg1wtOVuWlWHfbXrVnxNd6rXIfak9bX9e8A5wTiVFz4DPUGLi+3/UMYE4f1me75TjtCzoR8WomfGXixb58AJGb78RwzF97jmyZTdvh/V7YMKvLHrB/POeYaSRiktl76MAAfEhEF+JC4JD3r5wo0Ga3EvTNRhkkzmpyjxOhSSR/BLucGOnOAIPV7XzrhS/BNAk//rapCJUzqs2dWnJ+Rq5SsA9eZJOwKoSrsinRt3N6kczn1u+wtxS+rK2rPUyK2t2fAQD3WBjcCalph3XvLaw1giBDieXed0qHQ2WXPWyg0exS/IAC8Wldk9+r+0mZggLOJ5i1wp55lCjli16kdxvGG4pCBe7xJ7KhKwrrjy8+mp0pyqlDQniWSNxwq+UvLIveFZoXZLVDk78vvAdhZ/R7F9sUuBiQ2YQ/sbG+0lVVmz/cVe7Dv3VoFzbhC7gh/DZygYZN5LwTQ6KunzeXmttf290/EAiAsIjnE3hJos5/wE9g4ro1nDpOEJAE/zGhaJbC8UetpWg2APlRdkuVQ43cf3m+7uw+aZSwsYnh6eixdoLTeoUGBr2YPzGdCh1h1prHTqgDwz7/5QyKL2J8A3tlBO6hRfWqB7jGJo4mNQdLPOVCP74hWwiPZgXv378p30Ib47McflcB9+uknitXQTaEaixghbBamOh0dUNA4EJhBWwQxMzRugBful7iO5z6Jb6lSOjFgzSU8NttvR8eHSsQMEB13mhck6O3Wo3ktnDmjpMRg+7itrq3qebDP2D/EWanEYh84c4AziNCuLi+0jx7tigr++s279s0337XllbV2PUTxnPjJfp3YH40H4m2SQaq3JEzS0KHwJwM11n5QsUXaF06CDEa6RY5zwz3iz7gnKtAUBAyUubrLMwhLSJX4YhFgnzizbk1xPKHqP0wEjTUFRDWw7zjCl8X5M4BoEUHHa05CsV0qHlbLH/vdYIsF8AIUqihCDlIjzzOKHX9O/kU7Ce+TRDcjCSOgyBqwx69vrpQwbt/Z0ZUcIqRZwt2cGQpsHgl6JZuJr+ZcseeePHncfvrTn7T7D+g3PxcA8H7vrVoCHItRyBy0k+MzsTcQWVSbbxWYeY/1zXVV+IlZXr163UbXBnQBWiTsXQUF2eEa36h1L78TcVX2Guc6RS/xK4mBe7T8uDWb55AxwLHt8vFV3MAu86XYV/o0jolV4J1HZwLmmdsBiYM4gzCSiV/5MHLQc4DBioc89huhQmvH4btcCL3WedLo1Uvbc4HQt9YXoPAU9iuxA3sJkItxugAu0Yzidfv7HzT60y08s/rd3d3dtvvwQTedIcU/zhp7TKOyb1089PpaWFp+Z+nOx4rpQ4MNzTeBfgLCOF1Ve6rCpRm6opNm5uTkZ9rkNSOR9xBKX1WWvLcCPgWMRfnX2LKqRvmMdaCBEKS1VaGi7rOz2MUciHcJVJE88Cwl8FUig7wm4j/ZRK4CoKzPxnLAlGt1NcviDzqqQlENXhCsU/XOpvHGdr8vgYWFgGaVTCLMoqrmnMGDrFsccpKIHFgdvmtTUlIdlUCVHLzF0KZ/V99XlcR0S3rjZnp+uGIz6z+EzVCap8IIHZYKhB0bY/6oQO1s7cg4OUlq7g1ScmKavSYU1ExfKHaeQ4pAyKU2P8kB9+8AUrGu1jbBonpoSvlYCCoOQnoQTuo0y5NxL7UhlfyOfR0EVxik9MhyY5vr63JQBAgcGioXEr84tUgJa55pCqzFN998awM7R6sKjn+rPf3kSfvoo0f6nTdv3sqQiEZN76dGNSKyMTY1agxddVlUMT6H53z3zh31Sn7/nXUBEAokEDo5QQQF5c/1NrweKXBR5QQ6nHrTXLknuJUBKA4QSYqAkxtXdFXB5OnVGD9QedH2ZTScaEc91e3OJVAS9fUCADgDqjjV+bDSqQNCJU2lJs4eT5UwP/dzc6CagNPMjPqsYggkYS7PNqnST9kJnyMSdmwFrS4T0UecNusewUuC71T0YjdkCqqKaaDPABf/T9VFhr9Pz677PHHmXKsd/bTop22LhTINeqwUsJWEgTfz+yPs4/abAAAB/9T3LQfuXnoDOHOegV3OSskViZ0o/25tcHJrh2hA0ShwElHsVoBUVeIRAIIdVclAwA+fL39/SPVSo+5sl7ClJA92WgZhdU2lrN4vwcVUZsejCQCktan75/fiNLGroW9O9/rzWjtDtwPFhnYgixLhGodW4MuEUea+b1gzBMioRbshzn90DyTd54hyuW1Dz0XUbzOcGAF1K7FSOzaEbwCkWDMcrQKiSrAcDFwrQOB58twm4klObEUBBXCk6lNsDlWKK0FjXylBkyCflYm5Z97bQSqibmZ6GURxckbAjY8k4dAaV88oVVKSYPU7R78igo01DSB0TX5O4AsgCc0PcOD+w4d6LocoOyNMqkkF1urgS+rWtf4abViJY3dvdaZUxaoE34C6bXaq1TnbucYAaQBgAACqcG2sd5V0xVN6Dyo8rnBge0ytvhH1mETSwnBUZGwXeX/ECxW01SSI+EKuyRMd2MtQ+A3+3w6rel+tNx49Z7Au+1FVtppmwrMngWMfsW+oXHdVdgFV1Q5UonX8W/oygEaMgju38jK/k5YiV5vck+v55I4LwtbjOuznvJezrgF5NQnGUYX1AGihKZXpVPL4jNBJHX/dKq7psowKZMNmmChjl+bSrSdwZEJI7BEtbbRyHBxZh8S6Fq6SEdCbaeEAXPYS4VDaVWZnBQAIyD8+qZ5gABePy+KerRdDNd50bwoRtB3ODYi3LFiH3bCAKknYhex12BZ8Hn75x2cvJJ63sLjazi6G7fyCdifHRACwuw93lZTAiOA9UcUnUOb31W89mNPUAHr3FxeWlPzzfWbAEz+wP6HFcx6h/cM+AKygTefy8lxAMP5JoPUsLWoWmzWYuKQzQKsfST+J/sHhSZvpoz6/0RYWia1GjWkt2Fx8MokT6twkGQEAVJVeXWu7u4/0PH78/gfFkayxkun+jJJ/JhFpZPPysvYALTnu+Z1tG6trbRYxR5iUbazJAbQSnJ6diAlG8ix9husrJdCsFUAMM8RZc77MgvK0G36HiiTfA2S0kDFCpldK8iRgXMppniZ0q71NoruxxQhgWjZMD+f8vXn9RmcgBTPiT1ioD+7fU+vS23fv2/PnL9vi0ooYHogAEkd5HGVfhSP8Y8AGzgPfC7VfrC9V3x2DmsGEUN2izjD/Jm5V7F0jGWnZJPbiZwJoZvjcK1O8sUVixZplZH/r+IO1ZA/hazjbrJEBgRoPq6Ig+7GA8mK2RGtH7WO3Y4E3ACLYGdaLexGQUuwC1Z2rxSwtawAZ8Y+9YmBRic5nKU6omC8ASAo5TO1Al4PWHyWCF2YgCrQcW9dJAKrsp0UK8UGusjOi8n779W9+KQCaKRXPn30vUNr6OpgPgCTywrEKfAADYUjS386+IIc7PDpSbA4AoPabBQupK36pfAlmowR/K/5zQdV6Vo7RPNKUc8j9qr++WG8GVB0bunAypZMFIFw2VFa3WhjF/NIIz+W2us49D9rV8MptSMrlBqq0cz4JDySUPHRRSqKRmjRkH68x5ADKVaDj+zxfAfxXZvFyBjnL+AzOP1+8D+Atv7e9sy32nIFst8oIRL+8EJtHbILhsN3d2VHBM2w47dPSFNHeklYc37MwY+dniKGW7z4eT4S6yg2poXMyXkwbqxLQBApOXBEWYQzYRIgswUFQ2ATuCTISTAgtKxEHOd2MZyklW6EymlJkJJpgLdRXEL8OXCj6CI7A1UMqM6708dBSUedzU0FLEKrqes1hz3WRHCR40yWMPYKE90mgwGGSGB2j/FRB9cgk9+y5xywj/FKZyPtP7t//R6VWtOcxPdrud+beUyFNwJsKw6TSYQdKkq8D30j+qfb7AI2krsz7Ud1g3i39ghui/RKIsZF4r7vbd/R6Asko2ys4KEE0UCqeczaX1LkLGby5RUnXhksJ6sgHMgaYdQ5lmf9nw2JAFYQtrehe3W/2QcitKye3CtJJtEl8oXQSmBB0PNrdbY8e7iqJ55q5B8T9lFwOh5pvyfdJ4AEJopC+c+eOKjhv35HQj9pPf/YTjf4BMIC6RtsAXxgcnjP7glnDXB+oJUEOTAECb+4hImxGcC0IxlaC1ofD39m+207PLoRwqnVg3uwJ7g0hIM83tTggSG4n6jdOn7H7uVUVrV5tCe5cu61Cvcx6LeJIJeymU+g9LtqVxHPYD57bKqNZ6HUCVAX0BXQF+cw5zfnOmEDeC4OYihrvJ0CgwIfpcz2dSGY/60zRAjNHwGk6qj6/epOS2EMhhGURDQGSNpwASS5nij9OZGw/lFRXYiDKUyUyqVISSJt9UbaA/sFyKKpOVqKiZLmCdr2HxoZ6bnV35hDcKaBM9qmCbhw9ezbAaMAvaQpMC/NVIJ01BgDohGCkNeL+xtidiNmJfVFOkb+xLwTZSrLUo+kRSzxf7pczl4p5/uY8S9uh7DbVFMRlbqWKbGZUgFHWF+el9o/SiIB1ZUq2HZwAYaiL1W6ShCv7wImb2VECQ0KXLI0Bfx7VI/cMZgyZEX0qHQY5RIdT4p+qjkEAMQuggxZrimdAqxB+gP1ycnxqMKqCp+wv7LaTAu8D/EVQ+rRVqe9bbJdbn1FVl10l8r4fdK06Grel6vG8Jx+MPb5KYAKJHO0lRSGkOpcAhp9ztnD0abPJWcn+ZL2txL+q9+K+oNhTceUZf/z4cVvf3NTZoI0pExcCsIMDpBUh583dHJPxoWll8BoXaEEgVS00rJMCwinxvLBFeP2wxAJX193eF5osr+d8EdwIaKT/dHglPyIxzSWE0wDZJ9NhsIMEwApUBHBPWkr8+dHhKTYKVQ0C2AIFVRBQy4CVp6WhIrCAHviVYrB5jGAAIbNyXIVTfFBMAp3lBmhOImjFafZBzl76QQGckmhmFKioysRGQ/tzBfYX5wIb1Kdf4CnvS6sf9+oq0ki0fX6HCmmYT91eqiDSZ9r2zOPEplqXStOCvSx/OxzqfcScoee1bElAecBY1oZKMomMAIRiRLAWmr5RIC0BK/ED4LtnynvEmkV8JzpIAOehDgMAIDi8uclIXooU6BEZmAwAIFHH/qzYb7A88JWcE+6b+IDKMOdqbn65XVwhtNpri8sUXFYk7se0H9Z3/+CDKtxUvznD9McClHFtaKXwB5Yk788Z5RzJB5EQIE4pRuSS7nF7m1aAFcVKvCdtBYrxZg3+YUzZw5rEQLvSAmrv82LkcL2M5lxahm1CXzWJAHvIom0k8pxjkgyKc9K8GA7b48eP29/+7m/b/vv99oc//EG+QeOMN9aViKODRGEJW8zzY4LD7Ny8ntv56UlbGMy1BZ6JRuZ56gWVYa5/ZW1FBTSulwIaYxoVU0/pc5EcYGNI7IgLAOrQUpiMgKMquig78/bNnpIJ7ivtr7QbCGgcDbV/79y9K4YvNh3g8ssvv9R9aizfLQDWXLt3d1tgIKOTAQD29va1jv1ZfFiv0dak9R731F7A2TJ4cSNfp9arGhHqkcEwUS0sF9BYrbpra13BCT/psaatLc4Tlzl+lG8rgcYU7HhOFI44p9hc4jJsCyxTbAI+4cWLly5GiuYN4OuWXvSlUuiTLyqBdOVIxby5OEMM28wJJZIAAFXJ79gLJNQ1mUYNXJxxUdI98kuxS7WCsi7yzfW6gNf2YWNpq2Bz2c9KDGusqtiBYzRXYEU7FnGB0QWCtObwuo1N9jVMn2sxAJSLiTHEOEH8d7/dXI8ELPDcwu5d31hvaxu0z8y049OT9vz5CwEAnCniGE9JcczA/bL2KuYUOyK5ZVdAFvMbcfG+ii8BAMJCnsSJsOzM7lVre02cSu9+GF/RjCOZRtyP+z45O1FCztoRtyIaLXZJtZpRWGSvU3yKUK3boYlr0Inwc1eOVEUQ/DJ7GuYRa3dnZ1t2Kq1YxHNzCAuqyGmhP7RurLPUumlCnFVyEMZKclbZY/xb7XkV50rMUjlyr12VXgprjM0WoxsGgJGUEiaQc1L9XsFOKlUOVCcVDwVCEX+qvsAEkdxoGABcFA8kwXGCaf6dICwBb9AJJTGOUxzs6zBPKmG+MMCBnmgmQce5B4KqBKegdOn39zW5DSCVDBvyyexzAQM1/zzrwe8YvTGlhPtxZZWeHItlca2ZbJC+ngTe01WUfK4fpBMIREt0v6nC1rpLzqQTl3KFNughv6eAYYRyulsYeg1Hzf+bbnlzS28domAg+hdtZW2uPXnySGPxWANVx6DsNAQn6HHzuqVKxcbk+SoZqH7pzISXIFYJ+GgaAYlIiZjwjqpEFb2GwxB0S9WMmm3t/iavXzZyng/0U5wEzxfWhVR9l5baFz//XAJ8Qb9J+PnDaD+MMoEH6/r06VOt11/+8qUoaI8++kg03z//5c9a57/53W+Fjn/77bdyZr///e9l4Kk2cFBYG9oGMPCffvoTff/rr78RWACixuczdgM0EIDCs4mH7eQU+hSKwaDNGFNXDFkDQAOO2ItXL1WNYL9EwMw9Y8LJtXZSrAWlr/mnUfN01QqjyrnMeD3PTE/S0CXw1k3v1N+d7Ex0BVyxreHlJULihHdyVtlHvEaJI5Ww6lFXm8/Yo3+m6dlOjibzl3ldkioJ9JSgD6AE39ceVluObQ/OlWTnyZOnrm4xs6LahVz9tEOwM/WManreeYamqloXI5R8nbHMcBcS3xP6nL5d2YYCDQUURt+gZsC6973sYgELXg/rI2T9+F3aebhWsySc9AZQ4EyxH4PQ5/xyvSSkGGuPHc04Tb8/IIhaempCQuwx/1bPLhR79UQirEMLgPvs0ksaIEJsh+pu4zqlwrxucZmeKtglalegqYE7JmB4DBnXTWAgajrV8xI60l4rcUb7C9O2DFZmjCGq4J5Zr0BF7U5hooBKm/LvznQHi7wudpV9xucLGECgSYCbmSQ8S1ponIisKhng2k+OT6qaaLYAwZ4AIAEWcxa7q17lVDlir7R/avKF9n2xc1h7KzvbdocmGpYEFT8oyab8ur/TdtEzuSO6GDo7lTt8Vc5MAjf+PTmXblcT4FyjN6Umfniof2/v7LS79+92yUwmLnjvuQoQ5Xd9kPrevW+7vSuBWyfU+l5pAxAohbmi4KnWMHswZ2DE+L4ag0vKTLJgcN4TRtBxIbAiGAIQIwmk6hFRQEAA+4h6dqenFpbFp9W1Oji20KJAh9KXYfKDWEVTPlyAHYK3JeKHf2L/EaRhg2FOSeW6Jo9E6JB7F2Bac64FwqNbIJZUzvVESVqAQbGpsBJ5Rg4qYXNZ6Je10yhdChw3iM2VAGUpbEO3x/5j19gznuQwVkUnU21kbwtww744dqi+WVqTCiiJ/cFvBVznZwJxCJiwa1OtYPH3rtS6P1tFDc5rxVseZevnT/JIoPnwwT1pv/A6ElPNdZ/zzHKPprIQpBKVGY9/XFtbbhtU1QawfgAusFu0JRpgwdYRwEOtF8OtqOfSF0CAsPFs5ttoTMsP4z8ZJ72ucaa0cCBaR9WfxAbfToUyYBv7S34Vcbdr1tpJF3aX99/be6dzgSAs+5G/aQOQkj6q+VeXbWt7y5oBxRxJRRjwwH611240selKKvZ77xHnm1c/OzHRxqaDfNrdnj9/ps8FNJud63dshb/7u79rv/j5L9of/vDH9qd//o/Sl/LZWhadn+fz4sULJe6sOTRu4hYAANoKbqj20eO9sy1Bt+vhlVos2StMFeBs8HwAEAA22Be0GLDPzA5w+5HYGwI83FIRdh62B7aHJhgMbxsikewhfge6MgkL68W98Z6PnzxR3HxweCSdAtiW2ETtz5ubdu/uTnvy5CMBKUxzePXyjXQAaKOcHSy0/uycmB8wxNhLACjR6EhcroKUxuldyDekeKbEFiC52lJYe50v+U2KBtYrmptldOUkTsGv+Iwxru6yA9qlGQTVfnSjYhLACPdCkYlCjxiHVRm2LXVRMOzj5B2pREfnKK0K8ovQyi898tu+kj9E6GWz7X1KuNV97thD+RnakFp6zJnE5BgiAIBBW/Jxs66spwB72gk6bA/Wlr0+ac/21LTYMPYDe+nyiiIMsRb+36KCAHgWT7T+FaOwiQ9pPeIaWRM0flZWlxWrHJ2eKA4eXt1oqgSAhrTeSjwSm0vrCM+Vfcqz5zwnVzQoHTF0t68JDGkUfs3+iK9SUa/Y6GgkKBaTkLmBHZ4t7xtGIH4CcT+0EM4vrIfAnsWXYfNp24CxLEbhoK/7397a0R4wtR6G0JX69fmctMhmb3KP+GeJoI5vlZPh5zk3B6Ud57HWzguJjNDwAHQhF+PZyadKt4OWBu81rgu7xnWy3xVTq+gEq7raIJkO1PMIQ5g/vYXtRwrhhFZn0UArRF1wi5Y3kkWzWLwg2yy4euBDl0zTi12S/jjodSA/oWM4yIu4VCiJnZMvCpqdslXpWXBukiqPwARQrHJsCUBcvZ1MGADxxFBqzvJo5FEsNTPS92EHxBc/Z/EIzLoKSomVdW0JGS1VFD+JOZRjVhIgiq/7kdzX6X5Ygr9QRZ3I+95VHZ6t5KBoxxESI3WbrgCyNkr2a1OEroID4oHSAgAAIBCFQ96/bcsrg/bw4VZbXGLGZJP6/+oylXfo0yPR2q/oTzv23HtRR6FP1bXgCGU4qlKmqiDVler/JGmhj88aElRjoWAZiQtQwrMxOGJHYVVTgxbeEzYwCuwqYQQA4LBrNM4x49Fu5Ax/+Ysv1OOW50WSjvP//e//VogsyPbWNuq0C6Il/eM//n/t4uqqffLJJ7qe777/vq2uLbennxgggD3A4f3tb/9GzwrKXRJYkHaeD2I1GB+Ahm+/+VYBJ7/L53369BMBE8fHp+3D/mF7/WZP9D8Q7PkFBKMqwSYQpu0BUaNTV/FEeVZA7oqnmBMgvRivCnBJiK3HkH4zG7cIX3qf/msAIGCBAnS9J4I6Prd6vZKa6psuIRLew0jvZMxkkt9p4CnVwJx/idrUlxLjCjZTXeqeJ4m26N6ojKfy6iRefDEbmc5oqwex1FQDunE2p0fl6Vp5L3qmih3gRNFVaSVdovP6bJF3bIIAACAASURBVBOcOYi22CZMBLOMXGmWCFsBAPyug2n3Sebe7HQmAEDWS1UzTXMwlc6MntC+vZezZwMO8PyVUCOuqQTBwjAar6mxaaYQguDKqZTaehI3jTMqkVUAI/YMOh04WT6fQM+AiPt1M2pUNhshpGV65W8bOyEJua6xhOGUpAFMqFWKStyhrg/HMt1SlQpE9uKEvTDRP5EqcCqsFYiI2ajZ4wRfqIGjsu2KNfdu20Avnu2j99S4nZ/RO2wwmM18UfaWnmZm8UoLgSRrdqDgAYfqWrIBNiqmCTL4NlRmwA3WIAmvwJ2a/a0kploTPPnGVWnWJNVdJ9nu9wUEoIop4bICgQwAuFqrForaX/x+2Bpct66xRt86AfXeyTMPGJbP5ecAOfxcoxG1V6DIu5c32hEBm/O3zoP8sitJqSbH1ptGaUE3B0sGav9Lurl8WwWaaRc6V2+3NTewD4xxZflIDBBW8yi4JFv2HxrTtoLA5oyo0gqApeHhINcjbh1Ucy3uUR16hnTFJ13gL79qiny+h08m4EGcjfuQny8AgEQkSbVsZD0DbB3nic+CAhqAJiC49qSmzHivco9hx3S9tARbfSuXcy3EIdp/VbWnCsi+p43JQmsGt3gfbCC/k8QhcYPjMAesCnAjWlqxV8BP7f2DA71W9o5xtTD7qpqffUzlzIKBJwXeRFHbqvd8AXpjGzn7j3YfKnFjoc6hls9PRsw6abfglOn/2A9YDdDsaf1j/jsJLervAxdboBj1GFNMwjeo3noDaFHMRumdSjAsOyzW7ADqN8yYtTa8vGwf3lONNpBJIkNPLHEpewZf5erbpM0ua41Pfvf+XXv98qVaPEh2eT2sFfp3iWslmkeV7s4dV8xK60QgqHxxtYrWlB9GFFL9f7dHFZ3Rd+gQMAFhSRVh9jiJgZ4NLTILjAi7aHfv3G1///d/31aWV9r/+//8o/r/DVhZiJNzTqwDM5FEjJ8pTii9resLPuesXV9cCADY3DArAu0C1gTgxi2XR6LJq2imyU7xcWbPsO/YKyQ+rCdJvW2SGZZU8p3crjqBqPYhCzk30fOVtM2h9L8tmw5owWhJ7DZAj5gJw2G7s7PVPv30ie4HIPjN2z2JAO7vHwkAmF9Yajc3k5GmrCGfIXC4xPMk0qdxvZ6YBRgY/5tWLBLz9bV13QNnmf1uNu+oLcwtWn+kCoOczaXlFe1vJajayxa2JCcCQCOJZZ0kfvhuTzEdBTAqxNO+K7EvZygFD8cQjrds/y3C6BHHKNDbBnCjEWDlve2bqzUHs1etx8TbiiNLxwahQxVdK5EIoJ7YBQBAABwisrBKh857sMmAZvh9CnJMMkv+Eo0TbLXHDqL7siiGDToOtkdmAKid7/xKAABrCKAiu4dN294WsCTdipNjrRtggUYHFtOa9WBPyacdmXHLPQAOsJ6O8SZC6I6bOYduBXCCbh0I2fXo2VX8a+zUYtS6v4FFT6V3JlDD4tQwZyjCYb8j5EisBrVf/rhir9hhrjujONmHex/2BLQ5z5u02Aqs0ejZRdlOgDrsDZ9JWzGjN1Xg0shj61RZU4AR5BsC0Hm/xMNMFmDtWBv8c3TONFoUHx/tOQbGS1PCeRjXiz3vDTYfjKmK6MFSjauHhWGQWnSHRLmvTcla9T1i/JTMVqUwgYqrA64aJoB3AmvxAVe3TBnTWGolJvZo7iuKGr+1BRSwXA+VBKKWKhXjjpbi0RNxjApYak69aOSM7oGCd34uAwYC6HtwD6qTWffmigo4JQyRwMjOdyLWk0AqfbdSJZ9Sxp5G6J3k+dCn0japEpaGQaqLBRo46MwD86xRB4dmPhhcqCpLIWHMmycB9+sYUTVuq+vz7fPPn7Q7d9fa7ZiNQjUfx4VBGrUTZtqSuBSlDXQzmwaH75E+HlPDM+A+cSapOlp51AGD2jlGDtDYlKynA7tlqXWDLLJpHWC5N9j3GZZJgjzTl2Q0mbV+hjiL+2cfPrivID/VKioNvObR7iONz8Dxg87y82+//a798Y9/VE/evfv3tY8wbPQ+0aNGhYLnTRBw//4DOY/0cnGvJJtcJwDA06ef6Nqf/fhMAR+zlTk8X/z859pfr1+/bd9+90N79fqdxGsQsaFiAVrOtfAaBGuoQnEdTCwA3dRYE3oKBcDRTmA189LpropoKs3Vu18gQVg7OWepyKEnIDHGqlBLBKSoYtrHBNUlWmV2jc8fLRg6dqLBWrCML/eEZYa892GAGydlruYmUSKhChgmoE6JcFWKxVTxs80ZCOVdqGnNys3zNeJrWrGuqyhUASKkyizBO59d9hi/gyPmuq4vmTdL0FuJ2xQLoVNHr15VAkbVoMOAKvAugnW2c5PqdYKCBB+MqGTf8Plm9BgAcCLlql3+YDdShQRA0qiZCmxSQef3sF8kOgTAqrZ3bQZUyi66KSei287Nae8zrYNrY81ETa358wSHEj3UiCb386l1yw323TWn8qf1qHYoB/YWpyQINjujKtV1hm20ZS2c7NTz4gwRYEXAUQBHIe5CowqZBhjUNJgCAFRVq1F7SWr0PoVg8zoBH2opQnulX2PwqIDd1T2ivE0gk75uAivmREdISDatzYhSyr0ul3Ive0dCPDWWLHtb4E0xOVKVpU1J2hNi7pCkUCGxqJ32g+Ykk/z57BRlQnvS+wXn71nJOVdJ8JW04ScZh3dyamXiqZG9vJ7Ann0SVgh7xfOo14tBFuaeNTP446qAExdAXOw6wTX3YiTSwVSuV4rHNated1CgiEaFVqXMdsBgG8+Ec00FlaDSlUeLrQFYe24yujq+ggRFfHSU/kmOMxlBbKgaMWqA31UN1tQU9bBnrFHCtZgJVSpcrXV9rIlH4u811qkYLQLManyUAKby24Dj/MzX4PYj7Bc+ycwUV4/4voEpTyMQqFeaQWKWaBKEp2rI7mrspu17qtK8Hz5JujPFfkrwHvvHvYWdRVyTQN0VNO8l/JdGKGo0rllBslkSObPmihIp1rFPtfOiHR0fVWXcrSqp7lKhpe0OtXaCVrWCyabz7KwDFRV5/BhA99rqinR3AA+OjhAau1AQC/CIsj7aFxI5rbGVjNbDVtB+4Ekbrl7qXhDGZQLO8LadnqPTM99W17Y0Du/y/KwdHx0UMIkSP738tq/ct6jN2h91DkZj9aE7CJ4Xxffo8EAtiUosoPYXfZ77UuvKzVBnnPfSSMqyAXq+THCBHbe46DaGM08sODo+04QCmIHHR54ewhnjGZGYexpDrw1HxEkL7cnjx2p9IwZgchHjjBFovhRbgeTWIBQ2Hd9MIsW+xAcKkESx/+JCzwS2ANMWNMEGvkRNeeEZ4xN93hhPTSsTqvOMI3TyD3uCtXvx4rl+n/58gym2x5w9EmMnt/gt+zhNyNC6w9Arv6+xiowqPGyvXr9pBwe0LrT24MFD2RpAIVpDsGEEtoxYfPX6rdkTfSj3y4qjnMy5CsxXYkmo/9wD9p04RwD8wAwv9o0q2RqNOSN9BbUQ9x1/+HycaWSxRrtqkowBfOwpsSyFGoHQRUHnnJgdwYQDgIMrMXYUq5cdSXzE37YF/ls5TsU9/J3PU7tsCSynx1+YmA64E37ZsnGTv1NsVBpf+I0IinaFiQJNE0MLKJ1ib2PvOYfsH3zvNUXAAgB49gA+gEbYjvjxxCZoZOg8jK61T7744udizDBdgJjYNmwoAAA2BnmGRn7eWtdjY2tTBdL9gwMJN7qYVcUvtVDYF7JSsj2yuy7qZK+pdXlqZC7+RvpoBe7zdPls7AfPkrU02O2vxKvEqVrjsuWI03LOea7KUyVQam0jAIDEsdoPYosWo6JyNmwVv5vYC300x3Jm0MY3GJyymwUMX1tZkS/EZrInAKiID2EOpIDjUdsj2QNaAaSpM/KIXLdbZ2/B0kWjAxtopjrtUbwPe5SYgPXlfPOlIsGv/+t/N+amjg+Puh4wLlKLV3MvtelK7TgbTZWxUovO/OxsmGx2I0N2ignicBQEV3ZiRVPmb6HhxRSo/kOLjoCYM5uYh9z0/45Zq2JWPSOqLup1Rn1TgXclzwJsHHr1jGTcUSFNDihc6dMIrwocUkkIsDGNpnHtEcuJgGLWxhutgIwKloIC5TDaqbc2M3awbCq/55uHvmIBp1A2nfCbwsMYKgMCmogmtgD0EwcdAACo/q+szrVf/Oqn7eHDO+3yiorglQwkAh0c/JMjqGB2CEElBdBweKDdKNB3olChq8U06I/tVKFt7K3nMJaDYWMSAONINZKv39PGTi+jwRpX+jpKFIau6NqmUw+tkHp55bEyVKNGpuflkEroqK4XhP7xk49FgY6B/9Of/qXtfXhf45Y893t1bUVBqWhjCAwWtZ37Fj0OQcLqm4SGubFuFWqMG2u3vbWtthP2CYqgPEP6+t+8fd+ev3gth0/1//T0wjN6+3051oykogcLA8hniTbaRz0e6hZBGc7YwJSSxWKnxDF47ziJtt6CxcaSFDhodgIeJgf3pZ7TKcGvqLoLTQ0iXWr0fAbOIci/hKFKOVz7MwKgFYTaQU364eP0sA185Zx7Zq77eDG+pmWaJjxdVYuoY5Ig/k5irREwHQW2qVoE5qUzc+2eal5D9YZ/MxIlBjIgFTYl1SAH8hYtcuB83dk0JUgaj3Sm+08Fje9JcYMqXgUEou+eT0ZYBiAUo6DYD3pG1ZecZIL1JxCSOnzfmiWpUNLvKP2JmVTzb1wVpSo4HKqSQ3Jrh2zhS0Q6SRgJxviSgE7pGGQsFM81SvSev+yTnWfL5ztAJGhJ65GpaH5ekzGQCoTlXNLSNAlYYlNM06MvtHrhapSTEzRXCNjzBP4OVkzdzO+D4KeC6b0AsGInKhbNTK9tbG4J4KUFiCDizvaOPnP/8MCBP4wC2FnVl0/PnIKyVFQKxGANCWzYY3vv3qqqnupt7HZse0BkfofAlOTfM6ld/Y/Qp0f8GZCLj2HB+H0cffrx+Bl7LdUt7llAxcC+i4qh9kuBL5xr7CksN+wUAAQMpqD7BEx8RloOeA8CA8DegBfcC5WOzKpG0JGEMNVu/LornTdd77rOdE2H0Huem07PV7dWqvbazvI9s78u2/7++3Yt0HVFf9j3BvPNxuOPwbqyJ1RfSoiLvRdBQ1N2zSQD0AkA4EA7e9TsFfeim+pMa4c/y6MCNX6zKzzYjmILXAGy3eH18nXqbXa1jEQHe0HVmnsPIMlnExhqDCrQCoWSVBZRlRbAQitAxRpU3zk7BX4CnCtoK58jlkKNDfX9GwSNXeX6oHLzN983lXu+qw55f3iEYfxC2HtUwfFBsO2UGM0Y7JUAXJ/xxI7d+AKgJJCcJ+mEcYMAodorPeGBZ6r9ecsUgCW1ppCEAebo2V9dtDH7rM+EJv8e9+J2N896F9NTY85gRg1FHQbMZD9IT4nWmovrdsCM+Nn5trxiNe4z1PmH121zC4bHijQpjk+OdBbwA4DusVv8vf/+g/QyOEeAGqr0If5LsUosFwLjjG11sYXnwD4gUcc3JvhWwqiWtzlVvEFDoP9DXQes4HplF04pLjihspCj/YKe1RDQGl0MxmL29TzwkfyM+2MaEs/lm2++lj2n+iztrWp3Iwa1kOVlW6yRm1QJTXGm9YLRbLTmuMWEr64yPdMT8+N6iB7UQBVM4jUqlwAAYlQsGMAGuAFw4Z7f773X67OXNJOcUX70yENNlgaK275YG8Y3AgC8evWhzc/PqGVzi5GvUlD3FBHG/BI70QLAqMcRiWEjoaFH37orok6LHTZh8dD7zpmRXRbgWr36Fc/FXktksYAw1o5ij4o8UrOYtLkIAFhd1VlnDyV/iL9KbsSzdMLmCnXym8TRSTpz7gL+p/DBHhIISeFFiabjfx5aRrO6va50ncaOEQMAJMFLHGXweKxe+g6w0KjiEhUs/QEAALUSD6pVl/NXDAJpe8z0auKFbRw5FfceHRfOPwAAwpSfffazNtMfay3xlR/e71fL4kitNhIXBPCsdkZssM7g4YFbFgWcwOAwI1x+vwqDik0jIFxtgQavr7UfOSsBsvHxjD8lrhST+NoxDEAN9izgFfeZeDmFjBSbrH1wqz3C7wJqiF07i8aEAaLo1OmZVpEjDCiuh/fqchytr8WknduZIZZJVRIRxveJVbmmFhreQ+1Qc2YvEg9IiF2MBcfxgLEwBoSrjEbSQYmIftpjNCkIm1ZAH+vGPtHkE7FKzU7Unvxv/8d/P+aFmUsZ52Jqm1E03Xj1ACY49GIinuKNZ/qv+2cSxPL9KLoGgeb9CNR4TcbzsTAK7qmE1IxZentZDIwy78nfQnZINkkCCkUjcPQG9hg6iRBJSM8BcIKTBE6urLv6LAdadEDuy47QgXhJEHWBbzZKKtYJCE2ZFQWiQ/ny2lxXEJoYgSRRStyVvKffx4k4lEA7fKOfBlZICIUpVWWB1zCGrCngZ/18LyhZg/q2tr6+3B59dL/du7/TTk+ZHw16NtvOzxBRuXULwCXOzyNguirUrdeYg2ahsqqMljI8FWSqUp5nCRpjBgBrDbqOQeD9cLAEDxLEuLLwYEChjO+IgeGZsJGhpwXNldLl+YX2ycMHD7TGMl7FJOEzpPpd/deMvOEPTp9+2P/4pz+1Dwce78dzxbBCW6IFAACAcRpBePlb/YY1DgZH+PHHH6uvCzVTvv/44ydyMIgJIQjI9zA+9CPCxPr6m+/b0dFpW1ndEBKK6jDPVurQYlOMGyqsYY7ouUs1FlV/FGcd1ErgOqheoc/cqyr21duGsIcAqxKNlIps9bfzvno9AXUl+WHaaC9Nqb0LiOre23QnDBCBI9fre6zRYZUEBtRzEuTAOXs7iWR602JPFEgLBCB4dHJD0MI9aUZ6xuCcMfcZGrFRW9ZKtPoCagLe8TPW60pjKl1Rwxax3wh6SPbQjrC6uEVQML4ywKUeq/fqUR2MgCdVWFMu5WxQTFZl1jYogUYE0nyvI7FUpqmCXJteX2BF2qgEnCnxq2pv6aDIpiq4d1IM0k8yf1ejLKlGn5veWAwIbCiAGucJEIDvC32eg7a8aL0JRC0ZzaQRYu7tyyjAPHPONb24cQY4mgn46D3k9gj3o+UrZ1hBR6npmuqW/n8nD96zBBjVt6j2Ewds0S4hkVMFXI7aIqKezOJZ5mGkOZGNvsitKw4AeNgNKllQQM+oMhIAWvFZ1YNqFUDoR6BsidlKObiEonxePG728eOPtX9wom/fuLczNL/YfNsq+xCvzayovjwngl2C/oxrcpucA1cn99XOUEmvphfUFBYLx45UsQsAQDJJ5Z8Ei9/V+MKiH6YaSNsH98oIKSeI1QpW2jRdhbto7yT5AekBJB2U+pml31R2USNj3KbTiX3qGsxq4H4iRmlQ1+vIASKoAQCQMrtmvY/Va31+eqpxXiQ9+C1ml3ttJur/7AEFd7eMckMLJQCDx4eyp2CLODN3IGQg0pVxFQ3m7I+U/KFMvmIKqRKmEhMNH0l7WGvldjXWRMlSsXYSOLI+ASQFShdDqYsN6oCwVm7j6UnkFHFfJXTqs74WCKP4g+oQAW8lE5oBP7eg/SBwBTX3ah0g1oogqYFztxyauuo+dLGfFg38hGHE7xPUerzvrei3jol6iqnYT9pri1TfPGed9pe0Rrjtg3GVTgZI2gAdwuLISD98J3sZAB6qu8ESTzWKCCYjiV1NdCLjtiZG59GHCzhjFWzAdnbiPAm3xMjYz02V5Pf7RwIMANk1/qyEJdUfS1xSbI3DI4QA513N1RhOCy2/fmUFfkD5h7u7uu8Ac6wLCt34KGxBEh+3FfW0lyOO7SLHlRgdqU4CUrx5t6dEFjuAkj3H4fLKrRHYN64R0TvG/mFnAABic4lXtzcRH+P5XSoRffr4iUYs/vM//5NaBfid7EOeN76JRBXft/vgQbt7d0fnjbOGvdfkrD6CZGZ8cH543twf++/0/FT+SJpEYocBIAHo7JcQtBMVRhGynhRnVCRSfmBQTPPKSUyKMcq6EMOyBpy9/QM0AF6Kdcr0padPnui5Hh8dtja2/0Y7gfWDQQFz4uoaQIDWMKr7GRfu5Db3r31/6+TGz2okTZ1QxTV1oxhLGVXK2vLseKapjAIEJ/5lnyQJjC5HYg4+16MmEX8k+b8QyDFd2Apb1zHThPXnWMmxfM6uGGyAkNUu4/beiR6b/BXAqooWZlNzbjU+WlV7U+OVM1TrAO+RWEWFT5i+J05uBV5JsM8jncWOQB++b//O2QcMYh+6aOsWsIw6J96QtkcbSQOBUZSjW+812BRuOSJv4HnM6t8UOAGO1G43N9cQAgQox7+enQ91LmH/uPJfa1OijABxEnWslmOfwxSBq71czhnA0roNPJcAAMT7xBXOn2ryVQEl7PdorLBvQtfn2bPHsNnYb3yB2sDOGQHs56lipMRcm/Z94qEUcGSX+/YBrJ0FaR2rkysZrHH74ahaqAUoL8K02hbYapDrUq1Aaveu4hSsOv44x+VayJ0RT2SPmPWGv2TvsP4U1FI4UFuZJl6YVaE9+vm//W/GoBCp7KSHGGMO2pLRNaIBl7q+k2dmjVt1n4vjAqhmhaoUilWqewle+V1VImpsRqhe9IdQydG4oGpFyExwwAhVFJVEmFIMwsx7cINB+WUQJKjmYACRvBwiHKuC7wrCWDw2FsY+m71LnNSD4QNrSqFpHO4bwmn6YJilA4XSVZEIEOIUdA01DzpBrlDD6qfk/9mEHEAnSVFansxn7pKn6qeUgxNN3+r/rSFsNW6bW2tK/qC/uVo5aItLOHYLeQUZUuXn5laBKpuRgJkEAxo6X6xfkESLtjk5ZN1VoSx2BGile4mYKAAtzYaMZ0PiJTR6cVHVlP4s9zUSkhZ6ZpC7JP1ONgvp5HloTjKtBBeitZHQ/+3vftdWoUWOTMWkFw50cwvknPm5Q9PAMUwY+2cvXrQ//+UvTkCq4ibhi52t9ujRru7/hx9/UFUCQ4ehCdKvBIsZv6Kp9WVAd7Z32kcffaSAk899+25PFH8cHQJgOPv3Hw7l/KlOeBSKqwfsq9DSVS0HxJAy9GUHAPD/pim6F1rPY+S5ykF5fX1KQwy+VCVJQELRojAifCl4VIJjkGSaxRHn5HOcym4lpyU8SLVDVfFSYbdjmggCxuEGUZ12ds4Z/L7Wv7DjIxjm/zFw7H2CRpxKgg/2Q6jr7MPQxulVzLmPDokcO60TGj9D5Y2qigNYgQmqqNeUBo1sA4iBdtw36s4aSiW+qW+e33EvuINFnTE5YDuaoKYJQPh8Xsfpna6sZB0EeJbjCkiTirqom1X9nyTKQwFmXD8BGcaaaj6JLvvMGh3WaNDzVeWP8Uz7WlucGRVOUHbuB1tg0cQzKd/SQyqHXkyniE5I4DO0clU9Dej6y3+H3h2gUgBCVOFLuJDX5jnndbwmAAC2A3tJcosdy31HD0QfKQeL03aFlC+CLFddTA80Qwqqac06VyLhKjCBh0eYWnjWkwQ8bpPPSzBIECsHXMBnfAnPDMVtbD/rxjlP336qCJyJoP1K5ivhPj45U8DLtSP8RUKjsWuM6Kqg1QFr9SYW2ylURa6Nvc86kiADkunMNQd3EZTT1AWYcthHCT8Wk64U7F0h8whJvlyVqznKU6MYWUi9tgA8PU+ti8fmkvDpeVYLD+dBLUsFxGHGCBQ1yaAqMvGV3AN2CxBgdZXgxNVV+oMZ6ygguhKR5bJX1vPoKXgTk+z6up2cHnfTLQwQDuRvzcFxBVnBu0AmFwES7HGO8FPxZ5qmgJ8ZA4zV6D/YLkWnTGXPLXbe92nT4Fry3rK+CQRrvGdsHUmzWAACz7G5ppA6Ya8WyKJnsuf48GuBuA4OFeBzPxXQq/c+ooRSkjYwFBsgG1QMEfZCgjq+zzWHGcAeCCsIv5CiCNe9ugIFe73NzZupAT1Y8cLI9o/96wlAaAxRXTMdnfMgmn9/RmcFH8n5BLTEFmG7AQr0XGbZo2n38zPh993TjT7RorQzWHZ6iI+PTgSKuGJGaxMK12Op67//cKDXAgAomZpBnduMHoFPJUpHImPGBC1752pFZH++ffNGexbWDME2SUnWif1MSyTVxLA9EzOmuEXiFD8lmnT11ur83Da1HJLMHh2fit1AayZ97BpHt0TvuPusJSq2RpuENTGw8cSyiBzzXHjve3fvtt0HD6VV9MOP35s5wBi8M1hpnG3rdOC3eGaIiWls3/C6vX37xj38K8xWZ7Sde7KjJ7QOSw6a/PWFADtADMe/BnxU6R3CMroQEBgAgHiM/coXNtl7yX4pdh3bA8WbdigAntdv3krhf2fnTvvppz/pWCoeIQ6Ad1vaH8M2GtMmPG7nl9cCA1g7Po6CSgoN2AK1UoixYs2MMKyIBclDWEMVA6tIQusb7cPcs3TANOZ6Mk44ST57AXYCsWIEh/NefD57hviS/a4RklVMcQxgZqAr2W51E6hUMaAq/pcWLSeuVHK9MKf2UH6PNTMQPmFhiQFQLQYCo+sZ+X1dRI3N4+/TYpHxGQJ5biyQyBlMNZp7Zx9bYDDj8dDjMEsvYIXjFleubX8dlwPmwq7Z2dkWAMBYS/rXWR+eMcLZJ8fH7a9fftWOD49FXY/9/vTTT5XnffXVV+2rr75p4zGAjfdeWgDZgewxqtvko2FLJB9TMaueq3wwvmTewGfGuub8qqCl1o8qihUgAAuQL9YmIIdYjhVzM6JTOd+QIouZeVwj94FeCOwcYmr2cGIV3k/jm2viEuchwCT2NPkVIGNiJPY/NjRgM2sN83N7C7F2gzF8jrRzShcABpaYYa4I673wbz5/xbotwU/2aSbSiXE8cKtVwPHezqc/H6dCgFtFuENUtVI9xnGz2K7UGgHvHCSLNY/YB335TiDTfwVF1dRtKmeulmQBssFteD0iBVGR5dUVOV09FNCV6oNT4n1t9FLCO9XfwYJkdM10X2oC7gSqAQRyAL2RqLpZkCeoDTq29wAAIABJREFUHIsnlEb9eZP+9iBh2vwV6Cq50YNzksBn4LBV4aTne2lZf4vmdumeUEUDjGOoGdIKJv+VoIX7jdzjBQrl/jI+K+0IaW8YzDFjud8WFjE0JATn7fzyTMk/ToADn01LlV8CUVLp5HmOVWG85rpQTq2JA2EAEGipelnzVMMAoBfT6v8OQDXuY4gAixEnvoRBKZMdN8bCkPzPDmba4jICKRaTMb3F1SqEfNhvNsBMdcDhuMKGAyKo2n34sP32N79RpRZnx6ZGzwHlWw4yfdSM+lMAOr6VMfrq628UBG9ubSng4/NW0JDY2mjrGxt6zgQuHqPooE6AUAlqsa9URWTf9WcFADx48KAtzLmn8OjouL17975doWIuIZWhBABxYCvqv/WIEq2Lxt8ZZIlwHsYeIIb5t6IPlg6AKkT8XgWhUQFPMhWQQMkBs51lmKxYrfNR/azsxfTy4hBTxRRKOYWKemLDRFgl51tVwVJGVSCrNwjFe6KCH2ehZ1+UoyR3SsT4veq/VECpSqv70CU+eYWyNKOaTM/1XvffCiJL5I1zpWBSLQOuxjtnnAT9LAjGVKhr9hprXP2kGjEj9VXPSwc0AqmVOA2zaQ8PFTQY+NHH6b4DWMaeTIMds2lbKkeU6lwYT2EyxGZqbaiOFW0698o1kzABSHG2eO4EjKJGX99oTjdJr8+KR8yAWrudygDAYvWuEtQi4sQ4LD6ftaXqpAokrAtNkiB5nVEvbxIHVcIA64qOOA36CADuBMgmdHaWadLGY9AnyTbrZ7TZopNuXSo2U2m/sJ8nLRkg5dhH09tljySM6MoP9jOAQtc2UGcMEMP0WrOmvK5OpvjgaFNwTUoc2U81ZjZMDdaHNfiw/14AC3Yf0dSwABJsKAEnUBuZNcC+ggoKC0A6AEquqbaUECzViakpHJzVtHZFHNPVAwuWQbfls8y+czJKUJEzJv9U/hRgKMFDnk8SyrQSZQ/m5+6LcYUKO6Q9W21HTiygHxs0JEjWtAiCfMZhlQ/mLLP/YDSxxvGprBlnKTRjbL9736k8eKJLADOuh8+x3XJggr3lGfMawAL2Au+JjViCKVEaAC5MGzBQv+nUdA75cwHODvpYWyVcCpIMbOCDYO5I56dAlOg7cPiTfCaRzjlNsJ29IJtUoJx9oNdJ572KBAEXZPu17mYIaaa4GD8IN1JIKUX5ar1xomwQVb9TLIs8f+6viz1KW0mJaDEb08/MvfM+AjJyr7VeAACqdvctBA2r0KK+tJF57zH6Ch9CjEFSz8fK51RQnSAY32MgctInT+Ab0DZAYmwha5CzD2hGHAFrjlYxqKrYMdnB5YlI3P7BoQCAwZwTn14zY83nmrWyfUnbmrR+Ls5F3wco0DSKRgLDmL/VApytHs/6YK+kji59EvsAYjc/d/Vbyo7ypckzTKGg6ryw2JaWVtrZJSrq1+oNVwI7JB5cah8/elyTKNY1yg8W7PIqLVuzYi1i2/E/xFzECgiTbW5siMGFiB5njYIK18/e9ZhIEjzaFqjuDhQHEV9h99E1kP7DVAuAjj1jpwezioXwM1fXCPZZyyJxMraX2MiA+oySVHQFWBBaLMIyYk3Ya6nMphKvM3PL51h08vsfnqkdEq2mjx591P2OHlOxiwBQj0/OJfTIpAfpPZxdtkvsAWzH0VgTfxKri6kjJp1b0JRQqWBVE02qdVCJ5RANhyUBKpwF1o8YkviDrwB82kOjW7FGKFIkpuXvVIABBnQWSmOHRJ9zmiRL+7mSf585x7uJWZwDOccQuKVYfdbjjWuMb84q10V+AhjM7/HvxMlOWg0G5swLOEIIsoo47AcVlAQ6O3mfbiO2/Z0XmzXFQ/uYakcoP2NwBw0GPg8fjCix26W2dzZUtKXYwGi/3YeP2q9/9Sudqx+++779+MOPAuB2tu8oft7c3NLehtXy8uWbNtPH11iIEcFeWgOIpblucgM+O2N12X+qdGNfy7dO2xKeHQBnQC7pxBStXszptMG6ctvpMPAZ5FwAnKyz/NGcWRHEiABNrGHY7AAarBt2BZYyvxO/gM83Y82ArdmtME0NrNnPezwi/1YbZrErEzext91+TCGRVnuK7Y4P1IpfxSmq//gErs2MtAgyQpzxFIsUr8L6cpzdNCmJkZO93/53//0Y1IZAEqPEpuJFfEER5wBhkEBNeU0crTfEYvv1L37Rfvvb38hJJNB49uzH9s0332gBHjy4r5+xqJrp+vpV2z/YN+2JOZ8cpKtrVTBZPNNyet1cSAlm0etdc+KdmJj6QDCSqi3GJyi9KVVGhkRX0qb2Qk07dCUDxRhwUO9+UY0RSvLT66kq5CDZibgOVIlAkHwnOOY9hlcWKHIVEhEci3hh4Alg+4Uui7qaYKoqq6bwodgbmqeDPh9+9x6KqqMeOqjcKKGTjH5oF5dn+l0qLvxcwfOQih4/h/ZndegYI5BMgo53zNjt2g1M18UxIraXNgt2jBgD1TsC5dZBH0rA1+3yYjJa0c8a5POqzS8M2tLSvPQK5hdxMlbExNhhfIWmrax0yKnAEfVUqQyj1/J+iPtBjcs4KY0InJlpL54/b+/fvpNxf/Lkcdt9tCsHjeLsn//8F1UO+BmUfYSERJFXUOGZzqyT0etJhQYnbDqjn4/AqBHzgVfak8dPdSgdYF23Z89eqCcRpF/qpwAhUilmL04JvyG4MW+FWAkdnZ/LAcEGSfBA0BF2iKh1RYF3kGdmgHuj3W9GH7SS5AsCMo8zETPDMUuNH4Hi1ZPwm6pndb5wEJyVnA/uR8JOVYEPO8dtAwbL7GhuDQCRpim+rUpZ0ZGSYPwrUGAKAFBMJbV1fxbrQPDOmiYACxCjRA6HxsiiqcDViat7xqAwYq+EapJgqd2BmamLSmzZg5oj2ycBoXJbbSYI6gCG8frZvoQheT+U7sMmSkUgAUQCj1QhOFeq2IqGa7sxXaEIRZhnwXs5mS4tjamxa+oXvxkK9cUJYWehi/F5AEOo27OHPfLyTVVOCcYZffWhBKqWGnRZgw5OPKGwIfDEmjgRWFWgDABA0Bo9lYzFYW9kz7l66n2UqkGCw/R5B2TleUwDBlFsr21onZMSLJH91L2liqqdrT/YYs8edm8/6yIwyimO+gFNr7Qyj2bGMxIQ+823BCS4Qspruqptv9BuAl+NarIvgskjkVuCG/ZH14Jy2t5/eF9VavfkOhn0vPUEW+nN5NlQCQMAoOpHIgNtlakTzgFrikAdTAWqGl1lm0ri3VH0pQA/EJMjVX9akOZrjBzPiCCHgCtfrFXOfGyFgJyq8E9fQ6oObpfx1I4k7vKrRaNl7yVpF8AjcTTmDxsYxvCnakEPNRUS7Dn3im2VFoWSCtv7aVBOibeqiO6xZ79ER4FrBaTOWC7rWyAqh67Hps4DbR+cXVFD+wPt5YvzScsQ65I1D2DHeinYLV0FUTyHzGE2O4Ygm+eRah3rKQBjkRGj5xO9m5qxTJVRbLpMGpjqQdbenioScKYyjlh+Bg2NwZwq7tjhEZ8bgUG11EymBOWMpf2i2K5as/yMwDC2RZXFeobsH9aVNjbuFzooPgc/xhlJ1Zs1VMGnB+DEs3Hi595xJ9RqK5Aw5qmAHGIMBZsda9Fskw74mx6TqsDX7aLelwZJ8lonkbfyoegScaZn+/hoi/nyZ3EJTZOeROJIrOk6hGHjOGGkUYA+V66Qq+BU/bckK2YimClAQiuByloHs/34eYRs7WcdJ5qNyH4zkGQBzbAwIhRMYgqbgf15pWdpPRAo7P2ZQdvcZGLQpxarG920f/mXP7Xnz54psWaM55OnT/SeKOzDUODMC6ya7bdD6QWdKPaJsjd7ipiUszbuRkEXq/D8XGMFAQo0RlABf4BZ2y9VMufmawwjk1agNE+KX2kXgDWG7gP7l8+GDQgjiMIc+1iV2eGNFN3RukgMzvMmzhUAMB635y9eSXcBPSUSG/aj2gRgw1QbyukZE1tOBAD0B4yf7bfTC8YYohPAniGZShHFgLD8aQ+GgGfB8z2So+h7OEa3L+DaaOvk87F1JKz8CYDhPWpfziQGFSlqXxnsYRrVSNVfAK6Ai/giPk+5EbHSFEgecXHsWViO2OWwMbDrYtbU+0vvpkTo+Cw+k3sQUFXaWuxNzrl9ugsn3B+JP/uCWCmsJ7FHK5cLmD+ivaeAAHwXz9Esaie5Bv8mRdHYU36fc2NmmPMRQMMnn3zcfvrTn7STs1NN2eJ3mY7F53L9f/3Ll23/w3775Okn7bPPPlfRCzDIdmCmjXuAbYzC3G8HB7TgspY+j5xRs9lcZXcMZqAnRSnstopgFWdKx6PyPQGotLLNDQzGd4KKHmsK4JqWcOnMReyc9y8Kv9gIlfdFTwUACCbeyfGRwDb2k1u8LLRq1h5AoIUFab2woK3ZiQImANyk5mj2fXIw1pn7AfB+cP++/sZ+XSpnsJAu904+IS00FZTc3uF9YVFMFTNr2gHvb0at29rYgxmb3fuf/7f/Y0wAA83ou+++60Z85KKoePL/GKGMluLN7t+/337z61+33/7615XgW0yLjS7tAAWaV+0UEbExdA73KSDQQs8ISRY3inFl07MBoIWYrjLbCbQpME3FSpU/B2tSES00Ow4wox0ECrTbtrTgviQfiHJQNRaB9+UBmHJYI4PUOzjQDEhXeTzOJiI6GGFWf6kCCdEi6WHqKFCDdnVB0mEUivs72D/0+JOFRfU4cR0gW4wa4SFhsFwRcX8YlH2Seww49yXkRr257oOEHsooHaPRo3Z6tt+OjvbVC0WF3H1qFt6i5wrDu//B8+2jospGYWPx2e/eWI/BFSeQcI/7obLuImiv6/sCDeOLZFPqmkOSIKj6ZhbIWdf4MBRDqf4w/5c1gurm/kzTvHnePD+N1qnIxs/Ez4XXgGAiynX/nmeunlKVv0GAxDT/b77+ph18+CDa3N17d9rHjz/WtTEB4K9ffa3AHGobVQMMI0maACFVCxeqD8o9ziCxXMa7d+/02XzGzva2+2gODsXoePrkqag5rC2sDihMPz570ZaWV1X5A62mOkECECGzVItJPkk0+N3jk4kgEA5E/bcSNTEtLcllgiRTg62KnB4r6TZ0YydB26mQ1hg3EpUaX8cZMP3TjjCV1STroQJZiG7SKxg6nwCAEp8SAKCKQwVwhbbb4dvopDKZQMMU6UlQrqAy470wwtfu4Uv/eRISVRP6fTEASDAEDBTo1jlffa4FS3EJMEZINlBARpxJwl0ahQJoYPoTtkXzpgM0lfgen+8WH/fkKfmdEk5M8u51Q+fkRuyFUOqxSXJC6hW12nOClBjg7IWACTgDFJX5THojWT8cCo5V7Tbjseh0sKMAZxl76XPGLHOLOvFZ6vkvwNLpMroUTqZxGtw/zxcAgH3B+ZJmi0YO9tWaEeZHkGwDABMWlMFHtAZchUmwNB3IZ3/kGTohdYKvRJ5AdGzGzYQ1YFul81EAAEECtohnxR/1tIlhwT15qoCqcv3ZtrWzo4CMQPlw/6ADr4PYMyYKkAC/wh7BrimRr2SaIC8AAOud6Qpp92LsaMfKqok0Bq9Ne+W9AKGo4iIAxvUBAKoHWJTAiQIxyYSE7DSP3YALSZTE96qiT5BgVXaLN2F3AARE46/K0TQAAIhldsWElZPKsW2GNQGmv1R7EH3eQDX3YJaD+/p5trMIwVEBlFgi19nUgkUASNDOXtJc9F5TAkAQye+Jllx9/coqKvkTe6A+K9Us+c9bxwY5U/jjMDhScTUjbm7C2qmRop7gQN/2JOhN8m8hLc8BdyOF1yjVLN0rFTapi5uC6uqTxzvK3tDaUDYt/cDEHWGKKLkvLQAlQwIqvdY5T7zGdqD0WtDd0KhQEkum4vTE3Mnaw0wxcGGfnwpf7A/n0uJSxQwoICnPL0k290MbEX/4f/wY8Vvar7guPfeae857UgUEAOCMQ/HFnrpaTiWawPxUlPKM9yPWiPp7RKKlYD0FXnPe5ddrL8QvWC/CNo44hXNDTgCIRs83tGD2AevuhKsvcIBE8VoCYSV2Vkk/z5FAP+KlYoOpZZW9XgmLzpqDcVg2UnK/9GQRVcdLgJLrxy6H4s9zBYSIvkKSSs4oYA4/E+OPPSChspFYrcQFG+vbVVRZU9JBAew//ad/0dqil/DkkyftydOnSk5R///zn/8s1pF9MQxBA6YGpgFm1gysUWqgldAup5J520ZPObiSXePG2H9h9SoWLmMAHIt5INnBttpP2WdyXwgOXl9zjzVdY3QjzQ4VbcpejTW5wQW6tEnZJ+O/B60PtR21/MNj+Vz2PnuGO9Co1NKAgT2F/bweAkjASJlrZxdX7fD4VAwAgJToIk2AhrFEHNlDAJNph2GvYt8Sj7ggaEYxVWjiW+wVOQjPJFphYv/Rp05iPe9cABFG5S3H1oHqWFTFbgNIYd+wBha9LL9QQACJVhTi2TcBL82W6CkGVyECP0IRtYSAea2YFaXjwkNT0aIU3aPjwH7g+hHWs/4K7bney0w44PxzNom38RuAThSK2B+AGbzu/Z5jXq6H6wrrNMUPg1/4aFpZPbJY06Fmxu3RR7vti18yDWDcnr98oXVl33F9PBMYvQCtMMs3N7akU8MfsX9maYVZk0bEjz8+E1MXmy3ArQQkWQefywnASJzVgTvVTunvuRUw+Zx8KixUWAuaYlY6bxEDrDYyfYbAPReLzahrKg5JeHnW1RD5ITEQrB4jkXK1sxl80tote8qYtFSI0y7PLK5awvQq7GAzxFY0mM7a8wzjd8LcBqwltnPB28UbmD28jjVOe2/iabyc1l0scgodnr4mXTv2OTll5XTYPDEX/pf//f8cM3sXmhEXQmWRsWjuOx4LaUg1IuMD2CDMVv/8s58pEGCCAJtn5862kmNVhGZ67fTkuL0RVRv1z7l2/8H9bgRbBNdkDHpN4jRff/11e/nyhYJ+HqKqaNXzGGSbQJT/D+1OffRR5IQpoJFF7mWRIvjGZgkckkQRChnplfNL0JmmazfcGFnuqiP+N9eYMUwk2vyux+Z502iTKukvdeJiH9DbtbS40pZXV6uKBWXfFQhoGFyrRMuoVl6cCaGmPEVC37UkFJWQw0dVAqcARev6hodLnzMHqi9HydrhKKn+cy0cKkCABASgiUKAS2ARUSYhh1eo4PsAEnRmxnH6TGQESgOATWTkjcSB1gf35U8SQaoq3CcoHoAE2qMYkaH2AYcAdJD3TKWV/09grQB9PFZV9KPdR921splZp1RXEfNhSsCnn3yi3n+EngCe/vhP/9xevHipquKdu/faweGRjA7AC2AT10BFiQD0ux++11qaeUHPtY3Tw4cP2qPdXY3fosoO4scfXoNzRLH5q79+1T68P2w7d+610/Nz9ScyxFDVyhoZZnDKCTCJgtdq2FbX17u+TG8/OwcHoW4D0Miocv6hSvO3FU9rPKaCaIvtgPjxJ0aKz1yjtUatNB5tlr64gGcJGHGenClXPkxpEj1WI9tMf0wQaxVwnxH6hvkKYyIIZr6X1wU0cCDo86cZtnUW+T0+LwwgBeViAQCYGH0XwlnJeVgKYuwUDY5knKQWBgCBig21BRad5JgiZeDxyrTjmZ7OS+6N61AwrbF7DuT5LH5HLBrtWTMYbCSM6BPYpJUFpwzrIlVefjfMggRi7He+d3Hhmeeo6rIuqDKbKmb6LyOToM1he9G9sKO4UcDBcwGQ0rhAAYmewc52QjeBe8MhA8RKkAZwk+dco8ui5p6EUQlt2TLZSIkWOgDlS2JPstcGW+xo0WexDkoAADu5CBe5Gu03ccUmjBve0wCUk3v17dOaIyXwayV9g0p+BZQJQEPc5lDU0vsPHrZHjx/rd/7617+qegbglb0t8c3lJQXoPANNDOlEeMxiUSCBkCeVkpr7nTPCfgQA4P0iGqSeYo0qsziu6aUeA0gAO7q1qBmVMe3xqdGu2KMk5FQV5PDRIkgFufrxSZrknHtmY/HFc+ezAirxu7IaxfqZ7lmeAABhDhl4DlCux2lERmBXQJ8AawpWSrwN/0TShO/Z3lj3eDGqP+obnm99WCU1ezpgUM4LQUeCKyUVxb7i45X8lpaQwUkXA/A3uRcFpBVwauZ5BXGhaGNL1cdbPfTywdxTjThjzyRgjk9J0plrJb4AaBYrQIJ9DsgTRKZazjkiAeb8BgQLyDRtU2LvUoULuOL957gGX82XaMUzM+3e/XtVZXdPqUfqeZJRx0NPi1Wx1uTDCaJneu387LwTJEwCwv1wVsPsECMQMKKAnuw9fJKqQ4yIKwFhFRIWF3S/2Jrd3YflhxAppAf9VD5TFODtbScyt078ub+OlVltXWLclgaIrq8qZrzeQGy/DeYQ7hy112/2JFK8vLwqm6DnVyKRsPhkq2EMEQAzBYLJAqVxoAkO6nf36FqxIQUEEaOYKaf4Cq2DediJS8Ko2HvTTBl8Jeyqvb338tdcLzT9CMqyJyQkeXZuUFnAPL6KtNwTkXbu3G137z1QkQR7pVnzV1cSHt7/4HiY9/z5L75od+7e1R6E5fXll1+KpUF8iWaGQNsaIa2WJKa4KKEh9gKI815ifTGzgKd61lPti9gw1sisMLc7UG12nE7RwOAu661EqTejAptBWo+JdatMT/F9gBA+E/0GF24sqC27KME3syBp6+VDmK5E2yTPnGcioE4XriJoOz47b9ZRQXkdwG+xXd/cdgAAzzutTapQK2YaS6RNoF754/hNU6sN0PKZ7Hf+n7HO7FnWSJV79tS52yqwsdw3OQPikNg3JWAzM91YTX1qMfjYJyvLq/K1xJfQ2rNfsft8PiAlhTdsH3uGGBtAX6D9+FYAPZ+tkZXLS4p1ItzGfcaPzkkk0wVBCYOXMj6AHL9/eHxkNitgTRVdYJJobHqvpwICyvaeZAFYNqsi18rSUvvqr1/qOgLQpv3J92oGcpJw1pUYAx9Bu/HDRw/a7qOHek/W4NXrl+30+KR0ZObFcOMLuy4dHwqLEqIGVKJKPdP29vbbd999r7VRm6amX6V11EBhchZsp9gn2I7aa7G5ZtlP2kizDun/x46oRalyHxjRaRnBZgQ4MsmQSQmzHqs871hG91Expa6p50Kb2dkuJHKuAc40NnVjrQ1vrlTUwWby/Mzy9rhAvV+juH6qZ67iZAEeyY3UDjQ/LzYANuLwYF/AA1+0sGWyEdfLtQXM5nMCBmS/whIR+67ElmUH/of/8D+NWRSSI/7mISwuUGU2Kq2qC6Mb9vd1CHiNNg7iIgRsN0NVBDAiQkHmXOEN9e/N61fq1aayjfgaiRrGGWMHBYdqN4cBw/HDD9+LIZAADvRND7dU3DvqmwpLjkolYCWkv2hxdUAV4M8yzmy1KNv059voKImqcWkJeoy6ezRTkJh8z4bE1REtWr0WtIf3Ee2U6pGo/jgatxvwYHGwBKr0gQktHFNl3hPjgr8/2t1t/+bf/FdavxcvnrUPH/ba+fmpnFd6pblVAnfTfa7ahw/vtanYXIz7w6nx/DBIz1+8lKAMxtdjrhA9ouLsWZwYq/SAm8btSoKEW0rIBMFEiV9R6aweNyVZQj2hLWKAbFhpL+DvVBTi6AkY6SOkBQC9AqlpXlmlGyNkKoz/JGAQyFCjrngd+wJjbWDFiW6qHwoeqjXkyeOPhXSKeXJ91b6GGXBwKNYF9Dsq7qzJvfv3NYKG/YsjpSryh3/6o3rycHYo89Lr5r3B3MzVtoZGAet+ed1evnypM4BxOj0+bW9ev2njUU/9TZfDoeiJVzemxSFi5PFAtHOQ9Jh+TjsCCc/6xmYFug7OPRLJiakph0buM5bLQTo0/FZVG9O0MMScCyG/SrCo/no+rNTq+wiRMCHCYw7ZI6mSKYGo/jlrfDhgDkWM5NuGygn7hEpYAADGdur95PDqbNh2TKjvohKXUFMHMNCrPXKbAtQ07yOL+nBuNf5QSbFVe3nPoLA6+9V/JwOnZAqFcgRh5pS4AQbwfSWoVf3zNTj5AhkGLk+wryB9ZDvGc1NQV+h5RvBQucXIrqyudBoMBA6ssVpnFukFXeqcdVgXqhaW1gXvyXMm+MWRk0CKueMZHx3VlOvweXGCgpOmEoGjvR4aCIP9wmu4bs4GyRj3wR5g3wkU0Px407oJKAGPOhZHtRixngRmehYFPgTIDRPAojZLXheNp4FBVcnSFADAz9MPKu0TYNcCUYkH3Ktmxx47zflQhePae1lAC3uvdGcU8BQAAIWQIGj30Udt59499R5+89XXEh4So6jaAUDw5dtqFi6ifur9J3Go9itajvBvftYeCaZKSgXVvFeqLZ6zPuhaeJSkiy6+ILueGeBUvjTJpSjiCs4VJOvE2adVpVgitFHkVWCUsa++JsBh9os0SW5u1MLgxNkVDYHEfE7puGRvJ9n3WS8mxrQSdY1a5DpCjXRl2qw0bDVVEfbM9uaGBN9WEJQFMDs/7YR/KUHiFxIgKYGuStU0S8QBkoWpXEHyGKicMY+wtXDuhI7dBHhj48R00GjUquyT9N94pJ7MXtazQCnZw9KB0N4uf891JBlOAJZEQcm6KsRurwrIEl8uUAr7smCwWICkROTsO9MrHhsYG8VreS8quvjvFCDiM/FzaTNhNQkGVYyp3tAIc3KmsX/RYsK+4wPZv9M6KrbrZumIHVW2WLFOAZoKqFUAmavJPTA4YBEuS5wuVT6ugck5xAPWQHIbIWA89oLr4QFwX04I7Zf4SlWM9cSuT8BmV6h4Dgr650hKFtrV5VAAABTgxUVPbdBZ6REkn2l8LmwezhvHGNCdazKwtCQtKvYpQB++igCc/UsVG2YD4NXaGtVrRDqr9WYE29AtJVxvgF0qt1DyYQ9i1wFZ33+AbXmsf5PMkNy4hcsJtKb7lBDa3Xv3dd20CR4e8DyvlZTTNxwtJJLjx0+edKMKsV8wEKGgw9Sg4hcfLT0k+SYnGZo8JRaANSX4LOKYYNTWAAAgAElEQVQO4pzEn4rdem5xYh3lG26GqmgKGCLBn3FSyX7TPhHjye21rCGikNgBnjG+A82vsFJs1y3SJqC4Kqv2rbRbzosh4xGsBvi4B9bB4Op8G8wAKF20DwdH7VwtXePW6xM3LbZxb1aMD5iVRO7Y/C4ZRQwcf1XPMaNtHbt36UHHMgmgSuHHoNWMruMAX1IJrsZKA+guLlgHQCKmnp7Rgb4l0Bn7BQ2fs4dYLQAAe5HYASAfP41vNxA3UDGJfQUrVXnJzVBFUt4fH4W/cvubAeaOLYGtlt+YtDF7YpR9NvdM3CsbiNimCqSA9Stm+o7co69JQFXIWdtYa588faLnuf/hvSdJVKtU2qRTMNHIugLwbT/8/MgBH328K4BwdX1VLPGvv/7K4yprOoFZry4wkqNQzFAxSrnSldp6YM+eHDvG47pZH4FRxJa3BiDYr2q3mx9U3mmbS/t49iPnPhNW2AQUr/APFBEM0Hm8JiAPrxW4V1MGxMQowUbZZVgxjI+tCVFpUY/vZU3NqGTMqfWKFGPNwfxhEhN7Z0Xni1aATr+g4k+u3fEDNtwFj8TlKaAQS2qKyWik/UJM++E9+eG529ZgItdnc7/YL/K7FGPdKuyYnPXj/LMn2W9hIfT+1//r/x5zsBy4WnQKWhTOOGq5BKC8qT64EjjeRGOyNH7J9IVUdzxKC2de/aFtrEAmiojcKIkUlWuMGGibGAc1VUCVqqIRIrIgOmb1j/FQRRmuRF+BbKmdR2mXXRPa8J2dHd2sUECoZkXrDdKyRx9QjbrifRUslbIiB9JOHBEn6DoTlJvNCMrLhhbdd7avBIv7Ilng//mztk4Su6P3pRKNEwHtQhmVKuHf/9u/a59//pno8m/evGrffPtV23v3pm1urretzQ2LhFT/NawJKGQofyOuw4a7ukLcbqWtrW60k5Oz9uzZc1POVlZrXIir5tyjFTwd8NETTWJLtVRrX5Queo04dKCHrINEoIqFkYCdzYYOAGuK2iybP0FNAmdVYqHZLUNFQd+hKtVFN01FBschXYJKHrPHEpQRHGG0qTQjLEnfPmvPfkS8ZAAtCSrf/8/Ve/1ImmXbfSfSRppKV1m+qqur3cx0j7nCvZCBRpbiJUGBEkAJEKAXvhCEXgToRX+DHvTv6I2SKAggJQrEXGn6cnraVpc36X1mZGSG8Ftrry+iOwc1XZUZGfF95ztnm7XXXls9N575LNG/MyYRLApj4+8Yk0cffND+4i/+Qu0r/P53P3wvo43T5fo/+uhJ+/DDD+XweI4YXQVns7NqA6ACy+tp8Tg6OGxnJ+dtfYVZ1+zHXrskoVEV6arNkSQu31D1ANSdv7MHfvjhRyULN1ZAgIuQo0S+5mBX/656/hvAlgOnriqmQN9U4lTNJa6kgMAZPdRViYuVOroES86dcLqiHSFP93W5P8kV7bynHHXRvtlnDvB/qvQunYaJkWLjZ2oaXALpJNhJstxXjgMekr3IoLOXMFCkwAQ4nCkQXDGJTk50lngfnjXPhGoP/9as92obUa+xKN0WsDJSXD1hpdAbWrEShGLtcF38YU9IH0GUrjk5ANYLMGmMnGLLVqXcqz70UtXmemWkZUNM30s1LAbZNF07bAE9EvUxZTqBHRS9UCkDJFDVAYnGFlCZevHyuZ4TtNHFvsEGSveaBHKBEB3sBiPMAk21BhaccW+39SAMhoYQSk46Oc7U3fesha/HE1E64LR67nL2wwBIqwD35MqVK0piVBQDwD3RDgx4jSsP0wquAQBgMtmBz6ii5qoKXFXeY0rBA2e8v7DYbqytKZmGhUYylD7dBE9qfyFRgm56hc8yQwxfp/5YzQ22YnpXuZy3v1AQNuMZ3SQsAZG4nlD2WFs9U0DKIawJevAMAHB+sve1FvI/JVg1MVEnzyDAd3xUgDfWPcrfFpY1JdJ/v5JQkZIr+U/TqpOElVGoiopV8wPG6XwWmwsb4L7o+bI5Fgbd3FiTH8LO0m98fnbcDkWdvfToOHxxCToKQONZVYtB1jX0dFdxbLd8Jhy0hNqryg86AGoDMIuPypK1I5zk8KzTzgejglglvieK3BFflQjkxKjUVLhynfwcv57Pl8o64GEFjDm/Tt7HOgO8j0QJ6cFWQuCpMdjwALUBAVwgiKhyXueA2oGYW19YG03NYTZ7MZ5YfwFHBSQBhmCvJd5GqwKJy/BKGipUNvkCZDCd13YmeyVgBX42yRDsTp4Bo6bQP2G9NzeZPsJYTYtgEoAKSFUVLrhVJZ0j2wUDRiSQrUbeWpwsIIRApWqrcLLoSphYhCTNPXwLn0Gf/3Hb26Oaif8q8U9YDqdnbZ82EwR1+wtiC+yXUC9JJp/BeCxpF+BfYEfdXFeV8vQEDaTztnkTdXcCauKgApAvYVO6MMH+z3PjOokbaAXge0vLCAZSBHit/UcRYWMNpW6ECz02DRCWPQjdmcT46Y/PxBI8Oj5TMQTwjtY01pn4jWktT558rOQPqjQAAL6OZ4RoqwF0V9fD0GBvWoRQ3cltODR1ewadrsGl1PQp4MgWwI4ZXmuPCKTAz8P4UX8z9tSAM/EhPobv0ZpKAhbgP2wfrp+4XHKgnZaNLFRpZ3jPaRZ7TWbhvbhK0bB73kMwNAE2OHfLi8ttbnpez3t7d19tU5ACJaMyNStBZYCeM+n1uDUy1XyAWWkfVXU2UwC830s5ZiK+CkgTMAcQidhle3vLrUAF+Gv2unr9Dejn/HRVZvmSMwGy2P2bG5sCKYnx2AcCh+bn29b2lkTtPKLbrDlslWMwFyQ0ZQF2qZLGJfk6rdUEIMyzkB+/9JjcxA8ZJc1eDqDM80W1PixFmLz4LgBF/qT9EuHW5WUDZhTqKHSdHB3LdnCGlZtdAHYaEOZLDLlqJrMouls51zbWBBASmxydHKmIy/4gr1BFu/ydwVF2jzU1zrRep6L/93oGIuOrvP8AVqmyOy7jHsX2ViFjVmdJ7YEFXuW/bn8xoJdirVgUSoBrDK/a2gwgLy4sut25WiiVzAO0L/b1HPtqqa6pRyOzm7p4TkwWg/ucsUkAgDZtFdUUilr3Cn+pOPOCXNqaCxiT5NsBbgOe2scg9Ok4iT1wUJOzKI6nmJVCA7aHe42GB+/jEZBh6HodwtbVBIn/8X/6n0egQxwI5rfypi+ev1TVlIAMZ8732dgk9ty8aawjoVcHu7vaPDglbvjWrZsWOxBq4/nW/NcBu+fLdtV0CNNUhOaLWs24GbEI3HfJTUN5IPgHYcNxswlurK5UEGHUOZ2mSTBUmRKS52SB62WRWfigIekH39rZluPm83B2nj1pihLOkYNtCq9p9ankPXz4sN2+fafNI7AmkbEKvvX6VNMRqwHhRLH7pH373fft7dt3qmjy+b/77e/ab774QnQ6ggnoVi9fPW9v37xSIACCRLWcLygkb9+9aweH+52yJBQw1oevlZU1VTN3d/eVHGb+LaCBlHAvTvU5bIAgS65suRfO1d+hBDugtnEwOCCi504ojQqNI8man1OADBsh6PG46svGvhaIgcgNc3/phTH6aNX50IxU3ZEQjJ83VflUXngdaC1Ve7738uUL3Tt9XGxi7h2TgmMiMeIrM8BxhOqTv24CXXiWDx4+bB999LH2A8DPn776k64FI816QftnLTTX9PBI10SSRUULlgDUPQy/gjLYJKNem+m53+0GSSGtIQiBUOlV5WWqvd+yI7h374Gu7Ztvv1cQAyOE/xKIYOygNtJW4BE7TrTwY+6JtTgN34MKZgqs6elOwK6FhCvoL3q+UEQJdjnBsrCWDYmrbTbg7LlJh+NgFCV2j3Pk9fpcgIJQ9yZaANKzmsApCH0oW1xnAk4Hgq4mqCokAOBa9yRgQlVNB2bSIChhpzhXVxFnxPbgbHAm7Ig9shJkF+o/Fk80ZlVXq+WH/u/+vAAFA2E1WrTaf8JW0LOVyIzpx1gBbB7nP+Mz2SsEhNYScGKQqmDOEWfCDsuij7InYiGYLqr55uWoch64J4/jMoCiUUdFTdRYtbXVUs99aSBkdVXGXetC5XJ2Rm1EOLBMfsgIUDEhZJPHwIwAnInRgpqnrjGrYTmh/+A2gMKWuuQScIXFCTCUyrUBAFeYnOCbhi7AB/Eh9amVWGEFL6H94W8AIMOaEYWv2ABuB2HfQNWf0nMniJhhCsgSYIwBQgeIrhhYKXu5S87wKxLgPDhSwEWAhIgjwEGqHgG4bfMNAPA+qqCpAmw6oFhuYjB4/FPG/zH2SrOrBQiwn013VMBXoztdaauqXNH+EqxUFOSgooJZzl7YZ3w+wBEVCQeoTk4Fkqslq/Rsiur9cwBA0zTqmes8UiUvgSfRIwXsOkEliLt962abQ9QViviF/xwf7gtEgeoIC06aFQWguJ0DFsGVej9d1THApgClWooMcvjqDBJB5e6rYpHEnZ/x3rItBVRYLwXqpal8FtoyyEf1MnYxQAvrMq5oOdkOKMBrYQWqkklCXiwk9i9BaAKs+KyAQtwriabFaJ0QpKXBYq1jFodaxkoQMQkxCVcCVtZK4F9/Xj6XpEDgc9ktVWEZ66sZ7aiqm0kgnwsIxOhKfM8S/dr4UrfmmJmAOC19n57moCS3XgfzhX+z5tF3whcQv/GZ2FZorLSQ5UzNz5sZBwvAjDF0FDwaOT47QGbsaYLaJP08L+I57Qko/gLJuELsEm0HjNjdVqsPTNRkHSSOAH9S+FZ10KPjWA+muAhkKi0mEkz8wZ07JCYUC0g4r9vNjVVV5DQ6tbQYAB5Ey15iRB/VSautyw8KFHbrF3uLPQVzlT344YdPlMBSEMAWKZZaXtKe4Pq2tnfal1/+GyVeORNuw/JccHQVbm5uKm7jPmGPQtNWz26v11ZXlrX+PCMqtJyjiPHp+ZweCdjgmfF96ONUhVkjzpBGjSGWOrBCPW2MC4uL1jqS38f10uJnZiuxgRIe4tnqZyZ501qWCKjHQFpwTUC3kiwzD2A2uM/ZoBv7dWPzpkWPpYJvu4mtpRLOey3ML7a5mYW2t3vQ9g+PbDcRBh8iNjxqgyEjXA0CYE8zsjggpgoJNV6ae00MEgaXmWuObxI78Jw4K/gFJUgHh2LTss60nLIvNHqNFoIS9uV1AniKAcx/eebsA4p7vJg9w97Br/DaQ6j9VcUnpyB5k/2vlkHba89358tUc0CccbJrEM3Xrur2pcF0xWsyfxZl7kYfz86203PYgQYi1YY40ZITEJ8JZ+RjnAmKAhrDLbYwPgtR7/PueQVM5nxh54gpiYmjS8HkMdvLvoAljyVuYuKINVRMhdMS9sOlaeR1TUNjYg7i2bpXCl7Eg3OIdXqcIjkbMYGBVNhv9m+TTEvYCykksM8djxnE4tyIPVx5R4BIF4hmtEb4ePsNn32AlPWNdZ1l2ydElWGguRXPZ9G6VfrSyHdGkvJcDEDBnLGulv0K/8ZnkNSn2CRGR/wmky7K54cBktamgGq0O4f+L5F29t2wpuMV8GYNBfIt69kkN9P5KL2iFFfFlvz7/+0/FgNA3ywBhhhWI3qeNSrl05qrK9SaHmT61egTKwfgcT0rOkz0U7CYIFSgIVZY9PxDKLqhkRDjpcKoh4uScM0+ByzAWeiwVB+uHYfRHGjzsAyo4mBY02vGZuDfG+sbFax5/iYLbnGEqp4yT/vCs9UTgKXqxmbUOCIoewoQ3IPKQ6ECCCjCe+GYcAIRVLJxAHUZj6HinnHq9OLz2akWSqF3ekYIPA6h359TQo1mAg9aVFnU0s+cvAulnxrJiGP0cRavXj63yJmmI9Cq4P4ZUEe+R5uBQQCDEBzWD588Vk8JgUUESDh09EPtbO92CSfBEWtg51oJZwWHBKA8Xyhaoeez/loTRFjaVfv004/V9rGzu6X74gAYURzJ2fJ727s7FlcpQ+feOnqBXH0l2ec9+D5oLevKLFHpRhwctOkydA6aTMmUAKIEs1xZZyoAyRtOXAIn3OsJPWkHMgybtzaV/Cv4vTTVH4Po+aUzSiRZO66BdpaLCyorUPEB0XuafQp7gKowdFyMF38HzPj6229VSfj881+39Y2b7bvvfmjvt7bl4KR4DN1ufl7XDD0M0EUCOoVg5hAb9Vwo+rZbBvhiDVlP9QKXkTMQ4sATA5wEP8rg4yCnRp3U+QoFWDYNqqdoSgZnMLiimxXtWfutHGvQWbGETk460CAOuUMqC3RgD6bKOQWIMlEZV9CfBBSgQEmtx0ba8LsHkd9R+4P6jKlsz1qxXQq2TtqxCxl7lSpWQI3QaFUZgDI35fuB9eN789QDPpPrjePGVmZmMo5skvbbOWflWD6TEjcrdgP/jXAW9otzzRnzqLxeCTy5tYZ75CyBaHMOfN99BR78gSnAz3kfJYo1okrzu1VV9xjHam7VawzGuhqXyr166qKhUKJchj8y2s29+zjFJPsCmoo9YGcyOXrLvysGiZ6NZ0sLONTkDYCd8ShAv6eFAgk8kgwKBlMPffnYAreUgBPonJ0JoMZ+w7LiPgCyCWBi36nO4MTd42sgE9tMVU+CPZynKSa1OCFjP7HuBEecO7VwzbodJdVYJ2ye8c4a6syqmmB7Q+VS9odKvCrWTnQALRTAFsii1htAgRKxSpA5eVZJ1gHPA6gEjGIfIRjFdWV0kas2Hv1p8M3j7lQ5KNXhKHdrL6ilwoKDHrXo/S8wTYFvT0mRKNUl6Ksgf3BO1iy/u7AIc48zZ7tbXb3d7GbOrNhdRb9XwFT33fVqqgIPG8XthhptVIwz2wIZWU+dKTDJLQ0+Y0nKs4e8Zqahi2lz6YqNK9gOnl3NcxuFWpCggRbIgu9KmwaxD68VWFOVczN+LrQH1AZZsUSomGHVhPmReCNraptp4TFARSVbUqf3GgI2cw2cC2wvAAjnnriK63UvaY3crQlFEkSWhkyJmFbvM2l1Zlhn+oDa+vQZppdjJ6ggOfGkTXBJMRv3iNL86g2PQ7sauo1I1Nhp4gt8kQVEdbaKEahJARJOtsAYo80ScLInYfhw/kiK2HckIyQ9s7MLbaG/3PYPTtrbd9s1xcJtOVT4+VxpANA2Jd0Rxie6oMMZFzBWAo4CO6+v2o2VJSXS6+srbaFPPIGt5Jxz3t2KAQBAZM814u+zpzhbAnBLuJfPwdbQwsczl07WXL+9e/tevokqLr8jvZ2rq/buPa0M0P0ZY0bVu+j3UzATNtrGzQ1PrxkxFWJeVHTiBe3ba+LkVpVVXxP7ytMzYEzQXnqgtgZaGQAoYa7AZPQYQ8e3EhM+g6Fwqv3BOgHa8RmuIJs5RoyLDSM2opotBlwxDPGvGtVXwqlp7+GMqZd5zu0tJGGq7Jd4Np9DyyU/s4YP1VaPbqR9UsAUjKnruTa6nhL9X7t6ZradA2ScXbSTc66L5NhjIDVda9pnW3uLNrReChnQrz1OOtcQoCmgX9psuCaDYctm+FEg6o3M9EIToxhVonPXaFnsjKupFqgGOCAOQISWXcT9uPJukddMFdEIWxWiDOqzF1DMZ4+QrMJK5noBX1L0TBvnJItOBRIAhHq+Yn/BvikQxAnpSABQ2A4BP8LgCw3d5vNagp5qAyqGj9a0mDrcW5hSOb+KlyX0ij5CX0Dk8SlgnhnBbutzqxfjJ2fokS/A2cJ+ZjD0GVeJwCdjyGH2UkAeXgk8idaVBGx7CGGeazKYQJJiV1oQ2IUUXXNp4wSkZ1+KHbm4KFCNcxFmnKn69nPYQkBXA9YGvQUUzc4KDMLH0napWIlnXDlt1lrtguzJAnHlS0sfQfaWaWmwc6Xjdab87s7d22JecBYzTpQ14VwR12WfiT0x0bYajQsxDaq1V0CChOqZYuORy4m5+ND4JL7nHBH/6lyDP1rP3/xHf3dkhMP92DGGVlR1FZLklkVLcC3HXEGiUKSJ/jvTFifp8laPRCwP+ql7zktUrBgAQY/Vg6reNM+25MEajftpP7HIT7WwolpAMe/odw5yuTkfGvos3GvIIcxnQbdRoDDlCi4bjwVT/6/63wnaTEP94PGHSqhZZObK47xCp97eft/evX/bXr964wkG09Oe7948SziHJ8hoKO18n43EPYaCIkbFwb43Yf2cza4RjKdU0FvbvE2yelfo0tMfvm/ffvOVQJhU8hYX6FN17xyBL0FG9BsIcKHrfPzxR+qHI/jEEQhUmZqWY2ZqARuSz/eIRNN/2CM8Cw5E0Hx+hjCTE8sSjatDQEvDkyeP2+3bm21r+72Sd4IGqpwKvheN7mMMJU53dq6A207uqkbXGTWLseFZ8myEXuL4GTdVGhVywiXIkzFiQgHn5i2EuLunhCHGxpU8jwVcv7mhcZUEPrAKcNb37t7RGtDTxPp88vHH7fat2xLLRK2Xazk+OlHV/pOPP2n37t9TUEFlFwPEHwzm02fPhJR/8cVv2p2799vp2YXGuX3156+teExlesEifdCCRiOriieBx+DG8UiQrOa6ci7Z5ziBfDmgGc9rxzgp4ShKcAxKqk98BkYo4No4OMY9eN+lx1KVC9G+/axjRF3ltXPTeRMFePzzBPG6NukNWGGV16qfjMoDY7FqFnEcu+a3ixLnnvCg7+yhVNbdh06lqC9HxnvKGBM8E+xV0CGARAnbuNcxzsrIfUazWCU27UeVeloNHSchSrErhmqVEu3VLRlyqUUrSxKrRLEqEwRZOH8CrPS/EhzjmOKU+H4qqWPBSaPTQdn5DItceda5KJa0JjHDFrQaRaWqDhCcs6djDzPWyIwG96ABJKj9plhPTsZUE1VyOZn0q8VKfcmmmP/0T/QkDBgQODqpBqF21ZXrEL1fY/0cdDtY4zodsOaLMXoECTx7JXzVuiRbRavDYKCzzPhNkjP67hRog+BXYMD637l9V+03oe5xxsIWon0Cvml0LLg3AyIGYbQ+BRq6eoJT98jJfFlA0r4K8M7J5ZQ0QaC0irtTk0EEemn6gPe+ytg1EYHfy9SJJLg4nDwj6czUiESSWkBDbCg9+bwmLQk5lwawfTZdDR9Tsl2xcC+9hC7lSw0gan1L8EgzhtVCAtBujAlfK+kM9V5TIIBZ475hfek9xzo5uR4l47QMUvHKOkCBrz5F0U3Vajcepxl7lBnOAlrU4sC1lMDXlUXzElxyTwmkeeY8n8QKfjZ1qkuEkayDtQ2jDb+ealQqMiRE7NtUbkJ3D2CaBCMJaCib/FzvPTEFgL2fwJor8bx7s664Pqjg+JGwgbCVAek8A96Cvw4giX0Yh2hKK0AW65z75L6lRVFTjsTW0rlGu8OgiACA5okDPF/sq/Y+KvUrN6RIb/vplk7OAW14axoRN1cArLUZaOHCZxD44v/4PfZqGBcAYVdQ7s+ooJnaPBxZWHVuluRwrr19u93eb+12YBJ7kmLB0o0l9a9SRBFwMj0GinQPNcY0CbyYE7NoQLkfd6HP/nTFm6kAFETMsCnNCVoL6hmzfhlNyb50IO0RawCI/J0EAeCfCUgW8DIFni/32lurQDEnhSRV0m1fpC5f7QbDC86Xx3LxOYA9FE/Q4OC1tHZQrWZfA3CSYCzfWGynp4dtd29b6wxLkvd8+/ZNB7QKhJTwI2AfYDn2yTo00XFBD4CHfoGQNYUU2u6IpaX10GQX2SeKE2rUrjRfBBgyrhSlf1eoKR7xfbN7B7LRKqZRZFMVtjTCZmn1NQvk4mTQpq7Z+3Man8juvMLXUyUfDNsxbVvoI43sb3uMii3WQXxcb9rxiBLGYtcFzEz1NzYoOke8Hj9MayTnwYnXpUdkzlubQkKRGilpvZxJX0VBDdCAZ0KrJ88gCT8FIF5r3+92JUAL/s252tnbla0W+AoYKGDDWktJ+GWvurZLx3NhAtDjzp7Erjh+vxSjw7YIpqd9ewBPnqXXx7EhflIMz4tz5WErgGdV3VflfNGsaewr+41YWiBQNJwALs7TYjRU9w7gEzZBYARtGRLq67VFBORLY+fk6ETPiLa9NZg2tF/s7rXd/UMDu1NMH1srwI2iDILPMLcvNFo9rWVjn+B4K7lpfDMgHNcvenuvJ+YuBT3Og+xlMfhgyHC/EYvM8+U9+Tt7G+BXo2ixh+iV1bMNu4prS3yXFkixUshX1aZrnSN+RgGXZwAjaXVtRSAgNj7sMdg2up4SaNeemrBpyh+Jl4uBAwOA64ANzzOy/SDe8uhD5X9DGCacVxcC8K/ktSpEDF3I6v3uP/l7o27zFnquYL6qB+xgBXpVWcCo4pQUtFEdnmqi7fNFRd5G1XQSB30R0Buo8q9CTs1ep18F544iZW4oSUSMUAI3JZ2qvq9YiVrif01oCkEKC5zqBQtDXws3n3Euvi4n+VZZZ7FnGuNHEJyJAjULr/6ujQ0JtT158pGQTNaEajrsCDYTjkDJkURvmkYYMsKlq7oM2UgW7nMQ5vUIKMC1CKm6eVNgxeHBfgWmnqUcZWKcDg6Fe3vy5MP2wQcP263bm0KW/vn//s/a3/7xD21/b0fXZ1owzIQFzQXd2d5RMsuKR9iLRJeKOigzwYQ2u66xqfqfsSV8g0MS8EXV/krQ2VzSDSAZUcBtirh7u6u6NzVqq6sk7yhiG3E3NcbAEn8ybkSI6tGRUeRQoEqF1n3VrsTYqGXG95RU+i2MQRvHpYUrNbfX1Tto2nfu3Gv7B4ftxYuXouUBBnBIWCuCr/TpM16R/cRUBMAVEn6u+cs//n+6zr/6q79qD+7dl0HhD4bn7du3bWdrR3uSapn0FaAa3ryp9WHvEQisrTOOaVNGD9Vc1vhf/+EP7d37Hc287fetIu4WEwSK3GMqsZLLy0LXUd6G+uqAAoRR1SWYEjUWKmvKvbGOrClnQL3uJQzFf5P8pedXQUv1QScR0JjHSrAFYskGuIrqM+1gR4FFKZLrjJUmBz9zwONqhM5mJY/pm8osVgJJQCsFhNJQMI07gX+q/bxf+uz1YgXxQwWioXGlj50zyRkyZuEAVkmIRN5io7wuGulXrRYB5knx8VQAACAASURBVBJERLHeSZEduoMr27qoHefa7VgchCt4KGCAQBhwiGeWRD/nB+fC98xe8cSB2NsAEknOxG7Abk60ZqgKKvCJOa9ea533jq3h/lOzpHx+LFqG0JgTPsABrYWcInS29Ho6cOg0AArE5X3iTLtgbBLgKQDA1RZQZ9MSqeaJQKBpAP5s23yPAlR1SmKMbgnhzPAaWmoE/JI811g304EZD4foVI0mLOSboJxncP/eA/XkEuRFuIm/swYzvek2vLhUlcLXZnBCyVA9P1gCtnWZQmFmUp6HK/sGvkzRNF2dAFY6AKOmihZBLMmtwINS1eZ3PLvc9o01SgJHYGGn73YpgtVMxADsWVpZdpuXtEPcrpDgRQFvAQBmCDk4ztnW9AclPuwlqmgGb7KnWG9Vj2o8kumS7InmMWrojYw8KnBu1n39vLc9+3gUqStuBgZyjQa79C0zVTRZhb1vED46PQn0NHbUgtCKSTIqlcQtQE/0QZz8W2XZQJkBWQOPpj0HJE1wxX81LWIBAMmUSYKkVIPEqgD4KIFErn9M9x+PzVLAVYCXE4gayaTxdAYndS8TtlbPVVVm7yHstKqCV7S+bbS1dQS8AHEsSCil6otzgXYKcvsLNdbT4rmagV2AEvellq/SMOLfmlVOKwBn/drPRFTnWet82JamwnqlFhACWew936fSB+jK/axIYd9ioALFNAbPQqSOcbx/zxCTRESNCq9GTwJoIETqc3vd80zsuTnW/6o9f/5afcH4wMRzovsuU51ekB7Lu7fv2vQ0a7AuEFRnp6jGju+gMJsBhc5UfwEWz5LikcWFeQEACC27aMDoLuuBxB4lmdB4zxLP5SyzuPETjPC7e4eigUUbiT+5X2Jg+Rvp2rg4kr2GvRRopzYYs/hgEGYCk22l42sEnlXwmJkrDSlmpe+JcbO2vtJOzw7VDkoPN9VO3ht9KOsgWTGf90d4bWlhSbHI7vaO1vSGiipMBQA49h6ZX5gvBqP3mfYT96zpRfPyr2rPiY4KsZgSpZpGdOmilc5kxbrYcJ8fs8BUuVTBZtTOEPc7vWgzUwCq06VF0mtD1nDUE3CKnhKsC2J0tzbVyGSl7S4mwIYwI8YMojzDtAPBSElFvKyOngExtqrIJXzs+HFB+0BAXiWH8cdqPZZw31BMDc4S9orIwm0T1npSjE/yWCCq9cNcPD1A5HHrvXvMi+HHm6itgphaAp8AaU5O8xUwwXG8/aSLcoydpB2M88N0EmuSSCj4xAlnQCex+KaniwHi8cD4logC8758Pvta1PdL9L3edbEiFWq3PDGi1hPV5J8A1SQmaeBLugCrK2KO4YUANAX4HCIWjp+ebYswbVprh+QT5wPFvrxBBAC5Fp41DBsVuqZoFzXQO/aP4zarJPtcG2wY/jhmvFT1n3idz1a8W7onrA/JdybGhTnC3pUvk0+0fXeRxX4yIGGX3067ZTPizVrzyped9zl+0XwQFREsggwIAEsqk7no6fd92FflWXbxuPIxtwBgk2n7kv9vI2mjYBexTWqJq1YVAAuf3RL3rclwKlCNPBa+92/9Z/9APjE0Bx6Cgqyq2JgFwIczGojenr6MDkaLyvMMtG+JoLliJ2dQY1+SsHFQQ2uTY5DK8qgxo3m2b1p25tNyMRptEHpaFLunptrK6kq7e++eDN64CmiEK06S691Yo/fTo5/evXtfCJ+RNjY1GwIkeXdnr11euqLAAeJ3QFx//etfN+j59+4/MP2zkEV+9+Wr10oiQ7lcYsxdG+k9UfbnMwEHOISMCAkFkAOdMYpJ1u/cvq0HjfgLvTPuXbVzSHAd1ApA4xe/+EW7d++OEmIczv/xz//X9v/8q/+z7e2+V4DvdbRgFTMf2RQcPByZK22XCizoy/fYFveysGY8T9YjFDtQt9CukySFNqyEsAJWEg8rpq4WWgZCmQ1vh4aTdkDgwxCAiM/O+/DeCsprRJASudpPUmNddi8v72GaZtM+oHUAYQwFr4XWi/LboNDdbgtLS+3Vqzfth6c/igHAKcZRqDJT/cOhUWO0pLw8um4PH9zX53/33bftkbQDPtL68lkEIGkH8PxbB2g8OxC5L774XOuBgrDE226siPb/1Vdfq/oB64T9hwLqqEdV32wEqx1T4ZkVCMVaaV7t3p7On5JuMXKciMsYTbAAOHvsYbdhIGDE+CHOUvUnFWU2+1Agg/qUiqYYJVI5Vp+pCPapqlWtNhiwVH+TDCVglriKqpvjPaxkosYOJfnmXiLel4qjKxYlaqMgyH8XUs4M4nLCnHc5ZmhSMrjureT+QZ8zkxib4mqu+xbZW2Y/OFkqO6/zrzFkVAtrjGIcgnvmMwoxSLwFZPQ8KptJLz5JYAARAtuu2lcJtc5+sV/UMlFJuKpcNWJPFRXGvlU1O84sDoVnaifhtgC+QIFPTo+dAHC9Ugg2Ei+nmRE2Rd9n/SbBkAQZeq3WykKKBjTdj866g/QH0MneMchhm55KJs82gRd7I0mTpyuMmQQEhKlWhbkkKnP13anqK1GpWYFdXAdOjyBL0xGo4kxNt+OTo45Cq4Dj6FhrRJWO9w0gEDaA2EwHRxKhpATBGhMYszye5OLEFt9mgHRMu879OwgqMFyCRa58q1+VtyVhuLrWiCtNQ6DqPiqAFHZLsa+4r5yfANXGCWrdC2xRQgV1G32YFSuTExDEdvI7XLcmgJRiNPfiKsW47Ubhc02/cBCX5zZmZQjgEJBQk3M0FvC69elH75PAcRagP9qfqyqfqlYYg5X863yX4FsScBIlgQGolMMAKvYWtg3bkUQOO8vm1XvQ01yVzTAVuecEhmx+3sttfAY1o79QXQNdJUz7qMY48nzZS/o3UyhqHVlLrW0l7vw8+ziAdNhe7J8kC2FeZOSewREH4wFX+Ldo61WJT8AfVtP6BuK3azorTvzda0+LSyiuxAED0cvRj2HaB8k5vs1+Vewiib/53NAyx2tEewX8wgbUNBGxrYYkQX0VagR44eNVAZ6TMjr95tfXVJHntA/UM3uOoNiyGJIWgwwLpkBlCQWO1LKjft4LRgFb5EvAmoBAfN9MO9g/aS9fvmlHx6e6Zr4vobIFsxX5Hu+FarwZHz1NF+J7JFisbdpOPL7YzAb+S9KMvoHpzoAlZmS5qIQftB0NIJk9xbmxQJ6n+GAG8GX4XbXF0reuaUam1F8MnIBThMH/c/5UBa4JA6lORq+E3yfZ4vOsvWFwtMx0ayP0s24I8MBm8d43Vhbb8elBOzral9/b3LypZ0ABxXGkKb6ch0cPP1BsTdEB6n32oto+YC1A90d0GyaYqMQByU03FxjM2VOXGQDQtdr80jZk0VqLtXGPaqdRi66LZAAnjGH12hmEJynMhIJ27bYpAakU6NAqkjbSdLvuTQkAUBW6BE4NZprxkpjS62bmpHyy9JKs4cC5oZDj+NdnOy20fA+KP9eNrcgzsiaM2TQqdFK4qTZo/s39K+6RnTB7Dptse+NCnBgURfuPHglAJclaCjWx8QZpzbRVPFe+08m+2YXZm7wX7xuQjelJxK+xfdxTpo0oxlJLqkEl9ZQvL2qvqmAqFrTH6nEP1kZwcZV4KP3uPDf8aRiE9lUuogAcYZMkPDxDi/V8u3vndrtz+5bGnB/s7Ql0dLxlIAgTPxy5As0IbZ45uQqtumnfUitLsbMBsNIO3sWHBUDo7FdhgzVi7fGLiZkAa4iDWbfkjNgO/LFjY5811jngvUCkruXRa+/iSsQzfZ4FrkxXTFKCqA7QLY7te3ZMEJAE28PnsU6ZmILvc7sx+/BCz2Yy1+JexDIrvQC18ywuCjymvcZ7nHGYMIJtd3XOYWEsLErriBjo9NhjKF1gch7U+81//NcjjaFaQnDOYnAStqpeDw6a+rKZj4466eqqkmKCaBITUML07HNT46ruuSgkDuARFYNaZ2TDFLnr9vjDx+2TX3zWUWZENapqiBdujNzzELhhjLVE00ocK85aapvVr5P+pTEib/oRTp7Encrt06dP29/8zf/bRjJAjHLbbPcfPGi3b91qDx896lQmg/gQuJLUk7jRi7aj3vUTje3bev9Oi8o6cn9sOP4wVu6jJ/SrT6kHntn0bNjbt2+pSiyF6tGoPXv2TD+nwgN1metmU4Nk8R6IfbFJQOQ1FUAJ0GV7+v3X7X/7Z/9L295GmMabk4q4HFO1PHDNSdLYXPTqeJasiawcflcHEGc5sUo0gdalRzX5y0mE+yxdhRPaTXWiR6J9S60F6glidq3odu4rRAGTpCGV1FT/DdpYkC7vx17h/nCSfBL3yB8quXxPIo70rCFqWOJSGRWZCjYABr06HIY7d+/pv6/fvG3b27t6dgR4JAE4uyCOErE5P2u3Nm+qdymijKLqLS7qOdCewfViXNxv6YRc1ZQRCRhBvkXz0C2A4icHMT0tBsKbN++kCkxQwDry+6gDz/VX1APHtUgJXfoRTfuDMwC7QUE8wW31phPgq2+9qNsKSMqAxVmwpmEBqK2lWiX4foJYB24Wu2I9+QOQ5zEyBmrExJHjdy+gE21Xi7UzysAlIBZdivNNdVyz3U0zVtJXibwNokEkje+raGcSAAglfXK/5O9cF3uWnkN+HxAo9gIbECFAO3T30iohLhHCzrjWHiSoSWKhvThRKcROWXkZ+phpdgqsB0WvBqiY6L3SuRia1h96f5x7Rr9hS+ycR6KK8xWqcGjFAQ4SkKbCy2vjBEVx1ZQQVw0QAJIzq+kP1gEwJRMnnOcVZoJHSLpfNoGTktuJsW7V3dXtA9Yz2ghcM+mjf9dod2ezi/mAtoKeFeCSqP9OrF3B8H6K6I1aeAq5DwBgajGV8prJiyPkZJWgIgYB+jbrBbWfvQ1YyhlBP8GCmb0ayTpvmqHGdzG2aVsAgMQiGbm3uqLnTEIlv1JBU8AgvkfVRMlxVcnDgNHoweotZAUJXuFH8nwPj0/bgECyBBtFW6wpFOoDLrHLtHN0OgHYWvXvUYE2SEAgwv5EOVzjc2tkVCojXBdUPweKTlid/Geec6bmjCd68H5JUHl+uV8+m7MlKuMV1UCqwlTCFlU54t/Y9/T+BtD12NOfthIIUNSscrPh2M9K7hHbnIcVg8aIq6YkB9yXkjlsefXHkxT47JmZloCd93IS5kpg2EQSlCqA2wDCGNDKWUi1ib1MpS7PM2yKXvX+x56mxSQJf2jC/NvrbUBYK6pqkp+DEghEDmWzS9tAbVbjRMMBKHvbIl3WU2Ls5IkCbGyxBahI+jb1DM5JHAEpSpQy/blKeK48K9tibR4ZyGthDhBcc31QiKlepo+Vz8WuKAilT16aJzBQAOo4w1ZI5zWATzx7/KPnmo/aaT2LnHm11cxOS5gMoTtG4nEOeN43N+mzhdmCuNZZ297aa3v7BLSIdtlHPHnypN29d1f3QoVV53lkvRAqqrv7u7JvGhE2hzCxq2TyQWK0GsCl+s9UIvY5rabcZ3pwMXg81zwn9iC2hKRZ4qO0khFwS6TS4rQRhybe4jnxngFoeG9iZIH3NUXADK95TWfii0qwKcSOqRSUa184trMd5SzDSqLS7lG+6BgsLpF0nbbDw32BbwD5xJS8BzG3q4oAH7324MHDtrG+7iS9WD+ABBo1eTlofc6ztJmmZVdcvb9SayEMMgMAM4rzYVnwDL0HDT5HwwSGEiCAgUD0GC7F5AAMXVxEGNGshME5InMGJWFXqdmsRhyTCJ7JTwCwYOeJq2yLJXCo1toxSKMYopiKHuNov2p+gKu4YY0Z4HJBgTwloDZrI6X1Srb5OTlChGH5DPmqaqecjHP4HXx5hCzJmXh9Es2AcAYRDCawb5SLLC26RaP0aQIqd5XorqjkXvexvXKswnuwfwHABK7pfRyTORcw40k+tqaaKH7iLJZwJ2BYYrmwFhV/VHJr29jTvatYgCbYhBAiz59xgthoPos8AIBBWkNTUwLkiV+5RwqU5Ds8V0AdWn8p0D169FhM3D9//U374x+/1L7ylCK3Wi7Mw8pwO7fYWdX7n1gxdjhFEU1kq3aL2HLnMSX0Wno4BiM8YSOTafS8+F4bdbkw9y/GpJgs4+Y/cpyc3XERrF6C3YfxV3o6jhdKd0YseRet+cN6Yzuxv85hzH5N+wrP0wCA2SoCkaWB4vie6835ob0iRScxGWpqk4sO02LXhblKC4C6cv+9f/hfjeKAf1KRhWYsipdRs/Q2YNxQhmXBEb8jKYMKhSq+1CSV9HCIDtU/Tc8lv6O+m35fFXZXnM/bow8etY8//aSqTA4MEnzKGZYx4r/QHkmuqXCzCKhsZmwU1TOpr1alIYc0VBg2LveWpApDAjXk66+/UX8OASHvwR/R8kDWJ8ZLKLhCwfSMXosjqfjv7e9Jdfr4+FD0fRwT18AGVP9br9fu3bvfHjx4IGOHwYUlwHuR1OM0RbFqTd9/v/VOB0lVclQo19b1u0mSVGUWIutRXjjko8Od9od//S/azvYbAQc8q6s6oE5YZnQIuWb1GDE+ppKxVLTYSEJla8qBkXNTnRNUWsTLSYJQ9xIec/XoWoACAYmqhu1aRgAjA6iB4E7aJJL0cRhCd3alzQE8e4Y9QosC14U6q4CVhb4FHZWY4nw9hgVHh/PD8FDp8HUxvhKRlWtdEw5ofx8Q5FoVdxwQrQEERkxMyIxWftdjhJY9JqhQuzhPmABQ8n/3u9+1Tz/5TH9Xb/PVdTuWAKEVQAGXQOVY/2UFAYft1Zs3QjkFIO3uFUoH0ENSRtIT5NrjjviThF60YPqXajKGKhFUTKo6y4bIc/FzdDCcxJy/TzoVEhUnfQR2fasC19g6BUEdbcx6HZ2iLlV8rlbAyViEK0YwCVHeW4k9tDwMV4nPGVBwIpq9EGp4ktL0cadaxj4JbZJnRHDnJKWo4yg0dyOnPLccUCgVIYcAVcUsXQF/z+Vb9nu0LtwKZTq1e11n5AyishuNCfd1lkp7qYBHSFXgGZW1c4uPxTjbhl6rN7JjF9C+IdroeL6xq5EGZfI7qdYnSEj1Uv2gojJa0E1gTTka0X2vrwUaKngQMB1K4EQbV7WPmF0wblWSHcfWaKpC0GwnLpP98Oz59M2PQQBPZdASlyCiKr/Vb+4gzPPs2dextfr8Ajgyns6OzAFh+rC5R7UHFN0tIGJ8Rvo2OW9JMFkLvr+0aKSdNaWqARUVO8zvErTHjygV66Yf+F4k2teN5SyKfvUhRplazxsknqB1eC0GAEJHMEX4fioPLAyvFd1c4mpO0rTHCTaK5ePEziKMXDcrJCpiMb6iERI2QcC+gLYWAHTlpXP+omL7DKRKoWC5qkX0fvM+VIzx79LuIXC5gu4905YWUazHZvF8sbvWXUgBIQCJwQjvY/VQVn86wQ7/1jioEnVTtbkCTRUISv+ABJXkIc90MLCaNmdIjJ/ZWY9x7KpmppQn4BO9uXQ9nBSPWUYBoVifMUvObRiavlJtNgmsU+GPbc59B9wMiBiB1nE1nN7PZVV51INflFHbB5/L+FSMLL9nIT1PAfJ0ArfsRdhMIwPxo6IYG8TiS8+/JurwnrQCRjQrvh46N0G2mCEF9mInSPTVw62xcMcFriL4R/sQSZ3FffGTXcJ7YbFACjMqJCBCVkKXsDx4f0a1AbjBMAzDDR8MhV/aCxeDtrOz37a2qF4TOhkw4Pru3Lmt6T2ab11tNuwbq/NftIOjA4H3KdQYjPW0KUBA1hBmH6xEzbMX42BKzB76obFfOXNOCNw6gf1W4tbsE1xpRPzM16EE+uJCcdzjR4/EhDk8QvGfhNx2xJoNFp9mv1KAYl9T7VR7XiWkAo9qVBjrz+8JqJiZa4MLroc97RHVbO2paYA0CmqMe7bqPPthEgBgtjhn4OHDR23lhgUkncTSFmtmAtX/5ZVlAQB8DWqEnG1RU7LndrBpAS70+fNfzgtAqp+rtRQMVNOyhG+H2YL434mYAKlMhnqsfVpMzwCFnBmKHyRa0sVAxFQFBu55WsxJ1jzxQj4TO2q/aHssXadKIPk8/K0TYcc8skkVO7DGgMXqp688R0DZBKgqVuXiou6b5028yV4DnHQChr7DQGcs/eCJbVinAPlmNNOumZY2T3YBVJHWStmvFEfii/kdqbXXFBmuIXoK2AjsBfvR9G/nai4U2Vcl74rf5nsUYxUTpDBT7Y3yR5Vg+x5su9UyRmvt+YWAxhQv8BO0DyFm/Pjx4/bh48c6k0zRQktLraaXl+2sRkz6jM4o9j44OhQA8MXnv5Ed+L/+73/Vvvzym7a87D59+S9NAiG+cZWdL94jfjKxLWtCvMPPOI+sXdrC8gzMIKkRpLOw+txyih1jHVMUSx6BvUlcraJWMT5kI0pkWRoBaKxMiEUrBlErLO9tUJh/OD52yypnHSCP9Vd7E4w16UcZGACUgRnG53otzNBjn8i+w9KvMcXsJ1/nlPQV1G4pRh5nEb2V04b+gllI6HhVXIn4Lfb/P//H/3Q0KY7nyDhIR68U6937IbE5RphVxQU6AXTmhw8/EEWaxM1KjtcSXvjD3/xBho7Emxsl2WIGO//FaPM9EhAOUletDw25AABunAeHAAzXwGbASHBj/FcCYnqgcxKu0ciTc/edsShsaG6e5J4Z71wLm+Xli1dte2tbKGQq3UbsPDonI03YGKDBSayEEiuRtqEgAMqhcTI7q88g+eMzxXiocWEYMA59dAy4Z2hZJLRQgzDASdBZIyrVBDeg5gpySHAZs8VmmGKkyn57//bHdnFOpctoKNcj5Xb1LCLst9d293a1Thh6bShUKVm/GmehJM7t21WBwZC4x8aG3ZUN/p7gIokePUh8DgwAqGg4ImZoUkF49+6tNrppw+M+9HH1f6C9sL6+oQ0LMo3xYo8ABgAwRZwFQ20lTM/QDQOEAw9jg/vF2YoGt8/M05EEG7Vfzgdtdq5fQQPPa7Ztb+20Z8+fK/CTmrZaTxAUM34c+rVUfYfDtr21JTrNF59/0X7zm9+Ion9xdtGePv1RlQJACJDlH3/8UeMKdfBB6mrMFq0AVAO2GVlSveQg5W1E8uZgjDU39eq0019Q1erKQnfcI4bYwJxF34LgCiSboHVPJuZCcSdaaeJcNAJF4408l1vGrehQRlYBVKrfucQ5XeV05T8JaQJ+fj90tgAUBLChoMWI2/kUIlsGNeBjpi34rHvqhlWeZxSQhgrrSSQzYmM4gHf/ts+HUdLcg4QHK9mxMU5/NXR3t1Ww9ux/aW5U4i69ihK3GSfyfp0WqtgwsR9iB0hRO8rjNrLjZCz9sabR0wKVdoDD4yNPw6DSXToB/DfBado2RG0jMC1qPvPZJbxTFXVEnPji/HBGUw0XCbkAgLRQpL/aTsvJvwLB0oOIc7RP8M/CCAjjSAHVrHVeOONJegTKVLKTvchDSCKYtookiA5whgr8tVdr9jvnR20DMFjqHqQ4XHbd00Go1h1prjZJVvr9x+fFyWIU5rsqzuVQ9hdg1UG0KZAKyKv3mjURc6TWPCKcukYYW9VeEhaKdhITJDSi51pK1rQCINoXxWwBlAXUOjg2MJM1mAQAZItqfjF2SurhSppqcoGEyfysBZqJNgmroKpgJQDos2l2jttUxvTEPF+DXYzy3VTiSfWGaxWwS3vaNFV39CI8ycc94dgNJ+RpJ8v5zhlWC6FGjbnXFVtGUI9dwyYS3AM0EMyIyio2lINnbD1JZGxYxvY5kK/2xFqfsB5ylrWvJ5Li+HclXjW6qqDATofBa+GWIAfU46rPJEjG3w20ukITcKCrNHW6KwbNeHb8QUg1CT9+n5+JOl7jhj3O1dfAepJca+LPAN+2000g4Pc4cyvsV1G0bf+5Z+97xzIE2tg0V0tL6FECWxZuNPOMShttnG4L1KQH6L28j2i183rePGt6ruVzPIexDQfWNUnQjs/T+E511tTUB7WymT3JMyLBozcdajjMGKrF29t7bWtrR9VfgliSSdYJv6l4anlZtsNicNX3P4RdY5VuBfPFkAsLjftF6d16SgTjgNIOpgPwIwpokNt+BF9OomtdCscUSvaGjKAuuni1qnGmiB9v36IHn9GuJMMwDJeUmFuAzew+knmeAX38tJJ257QSV8Vs0pOixcFUfRLp01PiAfR/3OI2vzAnAGDULtri4lzb3CB2MkCLj+C8sm4CHnrTiq24F+I9tTWUsJ/GiNJGtLoqdhH92xS2oHMDtLL3iKc5o9hxRkMzyo0EkPfj9/g6H1h13rEjQSQxcL9dDGh5pWUFTR8LuiYeV9GtqplpV+E9sOFoJmUsrNhdzJyvCQhiNlRiJF8kBDLnkOdoO0o+EKq89j12quIYebJi5qhaTyxf2mA5P4lrVDQr7Q8AAJI9CpjsdwprAq5LJA48VXFZARKx54jgcQ55n/h1/s7vCaQvFfnETvHBuYZUzokZJxnNZjzMtIUlBAjNsHPhwu2hik3EOrM2gxJIAR/WWBJzVSOo3SoRNhX7Lp+TajKACn80irBABq2z7sMiq59++qmYJoh9H+zv1XjckWw5z9WsOp6Dix2ET4xQ/OVnv9J++uOXf9uePX9hBkABAFSpAZ/QwUi86ALHZCzjNg8x1Gnju+HJDtZA4JmMW9olhicGkHVnvIfMNOeevY9td1y4MjATXYBoW/C9xJz5ndK+NSugwHW13haTNr7dLEnaIOw70iKe4q6KVWojHCruARzwaFe3ZAkws+Kg2Wod26zJnmq8ZeXMWYdDWo3V5mj2lN2LQZ3ef/3f/Q8jHuyY+ma0og/1ooJvLpLklASNQ2AkAjoJ1arldnMTpVJXvkEF+f0kzlwEji/OOMFgaJYk6zg2BUUlWpVqIg+FpJkvjH8OI2AABiuBU2htCpSoSDGzcziUgi0GkOsiYQNxIvnmPZ8/f2HlaWhTWw4ghZYhyKdZ76bZdCge9LeiNko0RqPbTNewaIap7Lw+iB2bPONfMM6ieRX9mdeC0oL8mngOegAAIABJREFUcF88SMR1eDpsMAQ5ouCIBYQ2BS0JhXOcL1Wrq8uzdj08btNTKFzi9Dn0zM20UnDQZAwDTiljWAioCCgkglGVMYwyHy6k8xxxMJDTVLmcICo4K7EwB+OIACK4M62kHQBAgM01xh+K2oEDxnmjWDEePM9UPFgvUYcEHI0kNsPeopJOXy/rhZF2xcIi0/ni2nm2AloWF3XoEfsTGgg9iXaRGY+nmgO5v6DXCOR+oHYHEgeunednp3mmudYEQ+wHIaLTM1asPaO3b67dvn2nPXrwUPcLhfjrr7/VJAAcA88AsIVzwh6IwCBoOTSxHUQOLz2jlLPDGh8eHjeqWjaMV+3i3BXAKKIHuU6bjQM2B3dGQA0IBBUNVdyBZZydj3wMV5yM9mkxAhTMVu//mGY1pojrzFe1KT1TCboCFPF8+XwlywU6GACwIc354Nri4ILKKpivft7QbGMH2HN8ppFtlHMdLAm4qV4rB39Wrud1Vgt2760S0+r5NbWyIuzSU3ByERX6oOCudFvcZkw5TmCRyjbXz/Um2aEaoH5O9dI7+c/PYvuy/jgZklZpdpx6TGfA2FQ42Zui0u3sKBGKOAwBnEAPocnuR1SCpUqxnV5QY0y+VOqLDeKAxxUNiZtRJalRqFybkfuBqIBm9ZhOpnRKCuwOvkxjK9X2qbEOgIDCavFIsB5WiitqRbFXtdG6H6yBna1Pd0ZTufffviYO2CMP/cwAy6RWfHYmZhUVGtaL+zAraVZJJu8tMJhe1rTPAHLqzFlUUbZZ+8YAIDfLdWGb1Gt/MbDgU9H1WG/8ImsXxonOJWAKyRaVTCoPBIfQPheXdG8SU5WeiXVLUlUIqCY/pmqk+/Cjp8Czv3X7lpSaqaLwnGAfEZwboDLV36MWazrFtQNTJ6zV6iJleFesHORYv8H/M1hOAgODS1VQCUpeSviNPyaZuIohQcD6bQWKJQYbW5/+TANZticG5aGTOvkjqVNIwpqxWPWlkVSKdYodWIwJtU1UlixhpPJN4/MFy8kABw8zwWPsZOwQSuDsKf6dANiBe1oBnFjlT9b458+L+/F4wEFH/41+iZ6fKkbuzde9l80QpXXWdoo4iDWDEp/A05M/6FF3yyUsQVcEPaKLr0W0MOYNsmbiy+R9wgDAtnTrWz5WrM/5fgf8YTcZK3cxOJO/FZDfn5fwK6wPsUAk+IVPNN2d/6ILoes/85leXlmRz+1YOQDq0gty8g4LBrYhSf58f1EinojF7e/RJvdWomAOzpmfbS0IwD6SVajA+D8xLJtncisBKXp15runIqgRlNLDICYjnjWbyf3c6CQwScVrL2Bivq8pSFToPZ2iQPlLWCjWbklFl7/rOcHMOD0VSHLnzq22vIxvJwm1DeYMW5diSfuf+ARbvtCnxWNN62CQ4cTXNB3FcO4QTSDi7sO2uLCi4trs3FRbv7nS+gv0aZ9qCghATXxv9jLFOYJ9EoLYK7WAFFOS806yxHWRVHHqaDPhD7GnRDERpKwpWsT9xE+ZkoGd1YSqwfmY8TEkyeAeAC7oC79UdRwwQLGd9qlHqIaBxBjIMQvAAKDABDEHEBT0aLoUKAA+3W/uCWU8o9C/c3YBV3ifVI4F+JfQadhmPiOMlrP9zR8nbLZFnDV8LNfj5Lopj+D7xKfshU63R9RxC+ERyykXmplpJzXdIbadNcfnH58cW5OqdAL4TOcTZioErOc9VNVV9dq20ECFx8wRB6GxxRpY76UmsBQjyNVmV5IBEz0JwYVdMai4/7KBAbml76YiqKeIcWNpzWaNQ6nHb3D+MtqY75/VCG/YNZ6yYJFMA8mJS6aklbW+tqE8Uy03u7SleKwv8THJv2j6Q9hQBjQVw5bAfOfDq50PH+6YyL4h8bH93E8nDrEZojfkfN3tGYBjkxOdAuIY1LEWUXwXa9O1vGn/uG1GOUO16HaOLP6sWnsUXwxtL2VnFxasW6Vn7DZK9uz6xnq7ubmpIq6mr4XuXyl8QGjHk0zxWFbOwfUKPC8h5pNjYg3iNmIJnxkXeEet94/+yX8/GtNugwRZqT2Buhx8zYplk8QJMX8ZcRIOOv1Y0PJxvOrlL4E3Cb2gblsVC/7eIbRoA5yfqb+aC7aT9HgOvjjo9LckSdD7onxbVGIZhyGGqVRfqzqZgJsNDv1JvfZJhhqiLifalKMR1YY5Jb2sAcEuyDhCPKGE2AAYyU4VLGCGR6TZYecA62FUcKJ7rXnYHGAbFgddWltRRQqPkQ6Kx8To/VN4qI8GveIpznDAcwg43JcnrTeC1nOmwGw4pAcOvQaQvHOJ3mB0QMFVIc0mbqN2dHzUQIf4EopPtfxsMvl00Mj1dLO0a86qgjKC+Uv3NNGugGjR/sG++uGZX20WxXXrL0DbsTOfNAJ8LkY6Ksy8D8k3OgJU/x04EczaAHEo2AusX6pNSpiKZgNKTzDMdSG8hyHhwYEq83emADz94ZkOuoxqjY6MAcAZ0nqBo+T5hNZIor+3syfjMD/L3u6755Iqx5WrZlyPDODZmZwEIpIg6Z7FfCoDhyAhAFSCc6j+P/74TMIcTjzcA4sRlLFT0my0lrWxoxyfS37+c+OWRIvf5+/j96kKYaGacXAa7VcBfCpteQ/WP4roWA6QR1eRXAUKHStOh99Tr9hED6xH6JkKnHOfezGoNBb7k/Or5xtEPO8tZecg1VQvbiy7N696281Mobfa82IxwlxfRhmmQc4V6owps9Ca+jorWc96xuYhspPKwNgmugDm9Q2wZZaFe7dciZMDg+betz1MYJ++X15DIAVThd81Q6iqtEMzi0jGeM8XL1/qNWmzEiV8hmD63GPOqkoKAOBkunrmSuMj9881J4jl79qjaQ3o+toNdqbK3yWIYrUguEVwbLp6qiTpf1VQQr96TY0x+6NUztlP1eNmgHJKibUTYfe485VKClUjVyfm2uLykkBdgZbYsRJD4hwyQ5s1XVtfa6tra7ouwCHYQQAECMHmPLDnEMWRYBT7ubk3mi+N5AH8rOpzAiVAGOjw2BamthCIOzjytSv5r3VWICGbNGrX8uS0A/QEAHimuO+B65YtpsoE2FvVh1AtLXCJ3ZvXewswaM37ntdXuw89uQTTqfoKqCmAMLQ/qgseTVmV9FIIDzhlnQ+PA9RItqp6eTayaZIAywTL6+gkAFQHAJg1EJRzyn8zLpa9kf06ua8D/hLcdcke61VBa/y9AhVA7aJuKj6YNyU0/pzA0snwGJzOOCTbWd9zAkj9YsQSq3Um/7atTEJi+maAS64/ibWeW01VIAYJeIw/AUDmmaYgoM/W50f3xMEpdsvXxfPyPQKMibHApIUS7lKiXSBcfC2gqm3ltQBzFKHj2635YbAvlSsAAFopFJuo7WZe8YCEIqvtQtXea5TAZzUi2OJgBLPEJFMG8VW1YnKDiwucc+wt64EvI0lcWvZEJekJFcuJZFpxRPk4/B1n+waCxQtLShBhB3BOkwDg54gZaYtkr7OPqBii0xC/psQfIcJq1yTOo5+Ws0QRxyOFbYv5fQAN7n99bVWAgkd8DcQadPUYmjPTc1yBD9WafYQNT6LE5926c0sg59b79+3ocF86AJ9//st2l+/PIUZ4YnaQplVYQJA4gsQRarPtZl86ITAWz05PJNC8uARTMaJ1CDeetFPU8mf6AmEBGB4/edj6Cwif7rdZ0fFXOvp/wC32In6N88Vz4PlIqLAmSnRtKwLZoA97cgY95dg3FfGwbxM90xRFSCZEsy9/Nk62ACyxWDwf4kUm0zDByqwuzqfEHsPUQGwVoFk6HdbY8WhS4luLzMlPVuEgcaurQN5zEnqtinUAc7U6DZwga9pEFQ88ctf+OraD9aCVKYmUbEXR3uOH+P0kwqwJbb1cIy3EvJ6zGICV3yEG5ROsOD8vwUNVwMUstGD2xs115UvsMwOeLjrw1bEQaC1ApFJz2w2QErN2BbiyHZxNlPilx4E/Li0S62VZC4DrB1yiSk/CSXEuMQiFMrVYlD6I7mneI/TYr2k5in8JkJvqM6BgxnJrRGG1Zjkm5tyjp+EpXfhknhv3wN8Bp6yZYnFbscFOz6y1VOPqhgMzdnPfKbbougus5V7iiwMm5ZkKTB8Bdnk8oK7/nNYrt2qqGNSrCVHnjnuil6NknudSvhFbY7tcNrzaaLkOMWUrL03xyUyMcSu7GEgFRLkVzUxtjf6s/E4FKmlXjMR8AgTABpITpVBPIY6cKb6Ja5b94lwSmxX4mGd8BMsRPRS1DpsBIJFM7PHv/4v/ZgTSxz9YIB4KC5PEm5+xqBh7UzyDqLjngCQagy41woGFIlLhCkrDBelgTlAs7EQ9UzhGOol7ROyUIBRtzZ87ZbSykDAnhJdCobjGBOg8ICVH9To2ZYJe3kP9Y6K0z7T5WQyAH5JnQqLU7CAh78k32ChZ8BgRjSubqE6kGvbzqoGMWqEufI4dgqsg0lnmPWpjdMmJ6PzGHXS/pTI9p9ElNY+9N2rDi9N2ckwfHA950K6G9IwieuaeTZy1+/s8y9UbmgDVic2Yrmz01SNLQJSvlJBk47jHuNQ8K7ByPxEzbwcS6yHxpQLOiEECVZKvo2PE88Z9MBJbKnTV1SEbqPRzoiocelUMC6wO3g8jgEHiC2fvoM5zXEFUuSdpPVD5m3UVolOEvhy2589ftqc//Nj6fXrEzSog4Ek1JYYY9Jl7+e1vfyfD8vWfv27ffvO9hJNYIdFDS+2d6wDJ5wtkn2v8/PPPxQiA1s33jk/ohRsqQXHlwPQi6ICIUUKtCx0TEED7IiN1pC48roKlBSCIcs6ag9ex8qiNktsuJitWORt8n2sliMFRyA3VWYsT4jWqKru3RHvVDtqaGkFbc31BsPPv/K6ob8WYwSglyQ6IRHAqxBYE9mczxGPoqNJYqMozsy34OaWgE5qcHYTnz2NEPbYIZNwq6elnzzm2oTfAlQDNgcekir+TG4yxRSyplnoMY2xQN64QgZxOhwKk2PRBgKesbc4eaxBHBoWURDWJk56VhAW9JgFQAZC43oAu6V/WvUnJ2Toa2CO1Q2k2/HEp3HvMH78fECb7JiJJ3R7p2jPGVX7voVK6VgJgHYrM4A21UCPA5ksksqoY2etJ4iQCVzRcOa5K7kQJz+8APuMYsOOa0DKnqjdAM8EUAADnW6DP1bXsBbaK3+d1vB5WEeAJLB+CNatie48TDJBIYlslwlStTlB/qahPAmu8V6pM6SlWsj9p9yvJS9Ch5B+AogAAjbYq/5f1ZwMpWKGPswINiWSFel50VvZHAAD7Q3KGWhvWi75bAQAG7VMhCXALqClbNUFnVy9wtXw4KDdLhmR2LCpkaroCyiu3AqkFgMRvlnYJRPtYBwv6xt4EBNSc6enpsr+TbAPbqNh+EmHrzdCfPE64eY3sewVnrIFH8XkcWVcRUoKQiRO2D6whNpd7TMDGs8/ZDuCVPSY7WOcj48a6GKKCPe2fQuX5/TAGEgxqagdVoQXbos5XlpixdUocV2gfKjZxZQkwzwWWCyW0MDiwrUn8A6Tj3wBUqbjxRSDL4m2sbeh7KlyUuCJ+S/FUJTCTNp2/81zpSeccaCqKmJpLTVONRCk384PaMIAETD7vB1cesYeZ9+09PT5fJIkE8mq7gfVAm1kJs2X0MnHHwuJyG173FPhrjjWaSDD+mE+NAjxgqgBDA/hqoZiyWFa3PwTcmabPGkbHg2eEYCbJDjY6lVsKTlRCSZr5Pmw9AAD10FIwGNHayZQYMwL5bAkM9i1ExjXBctm8Zc2j1y9e6DOY7/3Jx0/a/fv32tJSv52cHOn3+3NuJcAOvX6NWLNbo1gzwA/0fwAAdnd21Hpz5+4tPWPFE1vYru02NY0II/aP6vxs++jjx+3G6kI7PT3QWbx/966eNWLSL1680P636CRtt06ysJtcr1gos+6DZ78C1LBHaFkV6MEzT0Hr8lJAOr9PJZhnqso8yUONcmavR18EhsD1tSuLgDoUXgKGOiZwgmsAyVVrdk1o0EriayqMCwljNlBiRtggnBf2ACrzJEU8+7QXY8/Yf2agZHym91Fo8OPCJlooY+FaFVcEgo/jf17LZ5liPiufwjPk34nVw4RTGw+ggsYMMu5xRszR9KOzP8WInJ0RACAhaaYn1HSLJJyq3OpMVkxe8XLWSXGa6PQWlONcOiEv3bYC+V18cesLe5AWbZ7XwYE1KMZCcQbfec3yIq3Hy1o/2rg1TluMZwMlSbaJZ9VCOGVFe5JSUdQBn2XTR9Lt4DVUr/351onjZ7yvmZ7OgyTouUtbRRVVGf3H9IAapx4AgLVRPgo7SQbVE4bUNlcx7aQvUs6m8YNTbXWFc09LFQUSMx2xfQAzJNliZNezD5CWWDWFIMeDP9VTMhBh5t1k3mmbb+aCtYO4doMFas0oZqxaqhRX+llas2Sm2JlmHvEaigbJfzjfauehTZd9oiKLGX46m7Wu+BO1C8t/jXNKF6JnWu/X/+HfH+E0WFT6slho0JgsqKrVJYiWXiM7N1P5eJNUh4W2Fd0rFQ0WxEFr5rhbeEaBjByiK3KpjqkqJSG+mgsueqIXnBtU4F2BnCpF1dOSZH2yGm8xocz6Lop+zw/FBmWOKK2juqvKKQVLV/SdrDMSwomAaRWm3rliQkXLPSIBL2Jc0jvN/bjiX/0kVWHI60I5ce+H39eJWASaivPO/FyJKtX4NK4VoY/BRTvc32tXV/QoMR4HXYSe2gMAAgjaNM+XWb4KmpmpOfAM3hrLJ0Od2dZUTucQRbnSyDvYEczg1pgfIcmexSm6U9c3PmqffvqJWAAokXv2qteKOcA4SB41h5+NnEDfSYyNV4RYEBDh57RvxBFi2EjqMUwE+qri1cg09ikOHA0FNjuvuSMNgaO2t78vx3/nzl31FELX/+H75yV85wAGYMGOwfseR8fnf/LJp+3f/bf/Hf3766++aV/+8UujZ71pjYHh71qHXpNR4YvDiYP47LPP5EgYC8n1AQSIGUNldmRBKMaTYYB+fPpM1DrTWn0oAwDIkGm28ljAZBINzTNLsGkk8Ke9vdlnqYIlCA44lxnefD8AQCosSZJFocO5TDAA2NN+Pq6ucQ4TZMYA57ozmjABlME/V5FYD9BQOfwat5NECmoUoKTPNGrCBKwEYqYUmrLGXGtGKRqtVSVajsVAHrbN4zUJeFFxNvIb+wSAxRnkD+85OHf/PvcQdJbP1mg9AqSatZpkEvBLdgjBtzoP/My/79Giee+cbY+Mco+vZiNXW42vyUmQGENlC3j/vHcQbbWtUBWY7yvpIOFRS4vGgC0IFFPQV7oknuPte8xzSf9YqGLZAwFSI7DkPRKKPwi1q5ZcAI4oP5NPwHFBMywNkayjEjwxCIpsXrTDJETeQ65Ad2AuExwKBKF/ntGmnDGQblSUBXTAPjs4MAhY4CD7BFCFZIDvkVxAi+N5pFJEhYG2CGzirc1NsYFePH8uMCGMHp2RojySdHLOraLsSoHOyzUsIANX3b5XP+iMAIBr9puosvTDljhPTQEQ24sAs9geSWQV2BR1P0AWe13BV1XFAA50tq9sP31fnpCQ5D9UefXNF4Aev2bNByfFDqTc5hFAyN83AG1gnPYIWklg4vTa+hoMq/lu9CvnmTVxVdU2i/fkulKxd4DrfaiEW0GY7a2Ic7UZ3PrmymRE2khYqVIGZIdmnoBPLK9q0+EZs05M6nHfr+nG8TmxaQEfsdMJrHMduZKcFZ9L2utcAOGeMsZOEziqVZG2lbAnUn0PY0r2t9ZZ8YCSQPtIx1HQne1XiTfMBNTT6lo0ZDcROV2i+oNWkQUsb27cbLc2b8lGnxwf6dwDSCShSBVV4G1NdGF/RhDT4B5VdkbIWksp7YQCfo03CZRgCkTsAZ8XkWgBZWWnSCqJCXnGMHcUnF4TLyAKSLw41Gx3dHn4/pu3751giSVjwU8p/ROXYgMuS7yrzm9st2NEhHNNbecPQIiS/RJytkjdVdtYX9OaIIBHqyIAALud9lN+n6SA9eD92JMZg6b3rGKDgOAZCmXYAQtZH+4zWtHq/LTHPHh4rz14cF/fky7J6prAyG+++bb97d/+G30OtpvnsLy80nrTtJweS48Ke3Vzc0Migpy1b7/9rm29326rqyjVL7vCOzvV7j+405ZuoLN02Ppzs+32rZva3y9fvpSgNOsGuJPEDRvIH+KvG9yLtDzctnKwf6h1Z6qI2lqLBSS/zrkq6r+mK0jsrhhGRXnnHGBv1COPoN2MdYqwdRJj1EjU0paR6B0xqfV7SJY97tG2gy/+LoaQEr+MFrSeTwDTJOVK4M4u9ExZ01/+8pdtY+OmCirQyWnliOAhoGmU8Vn77CHH3c4/ks/YDKV/28xV9oj2s5i0YTy5VYyzwxoKsO/3VeghWdOfaq827boKb3XeFPsz7aJa0pRIThRySNzUplefy/5wjGN7BCMIR4HNjf3DL8TGcReqLgv493lMrGYaf1O8oLYxiqESuWS6A6CgRd75LApcLlh6SgSfxX2RNFu80mC8WkTJEWDhAgBI/4xi8mlbvrHcPvnkk3bv7l39LnuVPUmF27EzTJezdl5tJp0mmcayTjAkStSW9i0+k+fSFVRKMyL7KT6a96fgC4vHumyLYnrwuj21n8Ns8eQMx4IRlDRrtQMUxIByQagDpGrv8hoxL0dmdyXGDaPM+aD7/4mdkh+qt7+mt4nhPTPdHghEXFRyf3J6oqIKz54vmIBpN1NMQIuGBPZpC2OtzytP8R7l2ThWtdYVPozPCeje++I/+HsjJxA+gPxdgXxEuOoNUv3Xu1SiKnSdeYJVrQwNlfdJNdIO2wdcTr4oefp5KUiTCASBZ3NwDfybhcEgBY2HLpTDN65umnKfwCBOTj+vzZo+4RzsVFH1/upPGtOlCZS5L65Bh4r+cfWw48A8izfGQn1TE9TASSPW9RlXUMP6sq4xcl5r04/5wigbSUy/dlS566rTE1BKkqpy8myuCKJO2/TUqJ2dHrbBxVGbnaIydN7a9aWQ6RvLi+7bVTwx7g8RAlt9K3HgEVmy+JR7ulkfU4U9czkVc+6XpJl+HgAAEGzYGO/fv1NS7vnNRrz4YpwhG9soJKwFI+2si0X0+u3HH5/KQEQxWcnK9ZVEZwjqsz+DIPNz0EMBA8NLJYxU35+/eNHevnursTsk8zjeZ89etOfPXnYJH8+RgAajDrIsbYDjY+1d9CJubd5WgINuAGg8OgkACVw3yL4SZdoTmCFcCvI4XcAK7uHVm9fdYVUFhARyaFbC5q1bCvKZREAQb7ESV6PTt6rHVf3rAgVKrTqHOgl3nEwC1oAAMvDFNEklTM61qmsGpmqubjng7vxXucrAgXvrNRKs6E7+3dBrPWrP44vGZa4YTvXD1Qz3fD6vUmIPkFZnjesnwQ8AQEDiapOv0wHNfDdSRwDT6akSEc4pbSLcp+bg0qKhSQT+nIzrkn7GBAAQR8DtU/kBAOAe8tn811V+B/9CpcsJufpnRFpVD7WFjKsWrL+Vo816kVPQWCp6at2HqvWuZ+LXGNWVnahKSZ539jrPm30uVJ6+LtH1ttRmslSqxsxgxlHQHyy6riinY00TEsnsn0mASUHWBFBAIOvfc5LIM5V9HznpJYG27XVrCN9nj0TZ2EGcgb4AAO5LHCfDAWQj1ERSFhEegl4cNoEio4MIqrFFSzccRJMAaWQTasOTmiblP/yMADutgptgj+cCOLy+utY+ePSobb1737788kslCdmvui/1N5/rGTImkHsk6MtZAwBgT+uei36pcwe4zDpS6aI1hr57JdPFpKqKFOMO9V61bVLViF/VyDsbgnEvLBVoifDNaLSPqyIWoDUAYOVt9o0YNwSzBXIF5JM/ruku8j/qh57uAICcU2j/Ao/0fFHHR7eGRKvfFmoGOImQ7rmUjgNi8bx5/gF3pd4/XW1+pebMtZudVzoAVEtKCDJ+EZ/DHtR856JVOkn8qZhowEhNF9A1lbDkhfshJwNj7XNo7pkw0I3XzPhC27HQKHkvBU81usn0aovjse/2DvarjdD6C0m+ZTOqX9/5f83lli6HW+SoKCfBiQiwRxYSXDuxCAsgrW+Aptgh3pvgcPXGin3QhUXHYuMDfAjwBxwucJL0LnFQWE70+kffgb9HVFiJiyqbC2oPSKEiI6J5JjxjvtwCZR9DpGuRU6Yv0AoHK4H1mW1npxetR7X2bNC2Gc9bLEBPQTCAmmkP0mqSpolHssXvsN8V9FbLnu32nJINgAQHwB6Xxu+/fPFcrwUgQBOJtWeCE3uDnvy0o+CHaR0ipsAWiUVYI0wlkLnY1xg/hIGxfwJk1Ipw3tY3VttHTz7UNR4fHkqHhCr8d99937777rsulmIvr65ttNMzEikqzB6NR4GHVgDO1g8//KAEnd9fWPB4M7QGVlaX2uz8tAo+FHkoZISBwvoE5GevYDvxDfwc3SLGHOM3uXcVSXb3VGkkviKJlkZLCS2S0AHYXV4wweioHZ8wBaIU4Uk6NSnMiaFaR9GwoM+/dE2k4VDJYkAojweG4g3gBaAy49FrHSPPrYrWgnKxiH8HlLaqv4XqAAn0rI6PZWd4ruis0AJgf8x0CQt4q9e9Em/HpC6UJCbPZ4ilF5m0KlqKmVOtzypyVoyja6KFjJau8tm08wEuHR1CZzcwZT9S/fsCPaYVM5rBNgYnVcWv17OoJHe5Tj4LYAEQNFVwg48X0tpiPVRQqzbf+HADsC5oWkzONtl5yIwKWHo/8pCfCCp6fWi5FpOBlgLYOaW/EQDAyXCB4ID+GvXoSQEp4qITQRJLXE4OwOcBzHAu0bThPWBtkN8BDgqwp2AwvNbs+kwgc7wIQGgbzXUBNqowK1X98WhYgfcVowZUss2HDe62AhcIaIP2VAzszCRjMfsjsZv80Yz1MgJup7CLDe3axSsG7MZ2dyOwsYtDj0qUQPvpd8a9AAAgAElEQVR+x4Zjsp587fxcu7mxIX8OwIJQLJ+XwgV7+ejwsBNqFmAkZmhf7VMAl9h2TcAg9pozIEQrCSAP3xf4f+22oN4vf//X6HB0B1AOQ07CAX5UMhUkjlKNr0o5Ac/wukaieVN5Y417HxQsippsgaEIy+kzEBCSsJsDFL7YHDb27t9Lwg8QEEEHOWP1wLl/hooQXzmYAQFYHDZqKhJChDQT0cFSkMQE7U52rKZvI+prMV0xvXVsnlIgpiISsaFOZbxaB0qYLWjS5H0lKSOgYCN6v5Q6rdD2agsQRdbAidfQQbNnV7rSJ5xD1ZKrNjg/bkcHW+16CPWstfmZXltbWXKgxgHhCVQ1mfvCKZiGwwinxU6IS5ukm9ecRMFGk8OThA3nSNUDY/bo0SM5QubyYpBEh2RW5hTG+kJB9S8++0w0JNbi66+/FjWXZ8rB+cUvPpOB+Oqrr9qbN286RkiMHfuG9yCgiEHymC9T2V3RaW11DXXhxfbDj0+FhrP+vO+N5dWaErCvcUSqGsvRzOhA4jg4XDmUmXxAXxp08xXGT6IfcURlZaobrQOAAn2O91MCWYYYMZj3W1t6P9H5QboroUtbi0SRmhkpQtJL8CRBjhPOCMMYCJN4UrFjFOgXlS4BboK/nEU7tPHYvVSQYxwJBPJ+PN8kxzGgBh4w7EP3dRel1QnynFwl142qbVBOASP1XGKoY0QTnCQQFc27AlN+J0CUbYANOu8bR8o5EUhYdCmuj+djkMIAAu8H1ZPgjMQl98K55fU4QiegHsOC8eR543gIHqxJ4aQd4NR0fFc1Q823nfDIlwQnP1+7JLkZj5b7i56FApEK7mPz1AMGyNIlcg56k8hqygnTT1Rxm2lH0G2pvgikcLk2/W3YRgIp7RtV5r2WoipOqPkmSUhgnbPvM2WmEdc5dnqwuJqZUkqsHWRHJ0YaERWoWbNiPNLQfbRWJ+bzqBDF3tmGm+Iu2199uNg5HDcAABV6/r66vu6kttZJQWEpzU9WABLspMc360z7GntwGZbJyqrojlBoE0RkzxgtN/uE50jCpQRHbLRxv6Da2Urngs8iqO4RIM7OtnP6DmsUoFrQEMPTiKYpPTfOdHyPwNVRT9MbcNj7e/tdlUn2oCrjDoSnFJzzfe3Bn4ltZh0cgPpPfIn2pkCZVDNMrc3IuNhUnSfYPZeAW4BVBPoGhfArbIBUJNSqUfsgdkvf6xsspTLH52magSa0EIyZXkswomC/eoDjw9l/AHq8B5VX+2zPvNa+uYJd4cDWfY1mkgRYwcZiLwiKJkFIAUHVOpOqml5Xc88df1jM2ECZ92oShWj5qM+XVrfq803hxMCXk3d/vn28QNKyx2ZRpvJY8VNplKRaaV+H8BkitGZ5mIloSrPPnnUi8O2xR551nsTZLIX4ep0JESPdYqP3kXYHAAApnscQovXgc2wKq1iEc/637S1THPa7xDxU5BRnonVDfHY5ZBwvtGNaDBfa6RntDq0dnpwJHMNmdPpHlIYq5ulaC6qXvrvfKHQjpqwWVp8/AYf0RZcQ2+3bCPMtqw+Zdjueh4oN0uyB9nusc5a2A8diPfkC2lozvYrYl+f18NF9VTTfvHmt+AnNoM2Nm2LIoLQPRf/BvXt62lwXRQv2N+J/6vkuIH9pGS2PvkbfWSTP45exaZyP+blpJSfsK1+Rx2wu31gS+AZTY3YWtsKJNJ/4LECFe/fu6TO69s2pGQEAvNfde3dqTJq1sxAXo/KpBGF+XjaOZ8UOUOKoVsUZnc29XQo2F+6R700psVciNeu+dIDIMOfkR6S+D1vqUtMFuj1BMjPlpER+ihimmFABonN2AqiKKVfnmhgkxQw9K+kwOW5xwmbWgUET90lLW0ez1c8MiJaO0STQHbsfcTifHb9v7EKS2iSGXBcjh3nNbo2sxq4BlGGzOKeJl3iGEWwWS6iYsLHDxJ78kW1IT3nZ5sTbAFsUQSJGx34goQTk4L4E+A7cDh3tFVq5uX5/TYip8nwBxNXa7GlFBmLHYuYIysF60/M/4JwzOWKlA06UW6kNAS2yoYBmqt/u20+8QQGP2CQiu2ZisC4wcTZu3dS1w9joGN5ivwESwvCA2WxwWDElBRU0UCKaXVMWDJTYJ0wCBOzhtHqlsAuYxd4RaCkgzBp0gPPxIckZ87nerz3FJilUJIccx9ouhJmp7fw58axjozP1ft28CTtx2WLAZ26VWl5aav3yldZVYYRlCVJOMBLYI+xnt4Y7Fk7sgB01IFHJfRVmZDMzGUNFZ7+Gs9/77N//69FY1Xms+p4RBh5v4CDdK+x+wU59vIxW+mCShIt6V4sGlcXbb9w/YWPtvt38ThKHcdDm8SFhEIgNAOZWyJzes9DiIGUJJieT6HHV0ZTNScpNRmo5+DT1XqrLBKkFRDgANzihnr1K7t23Dwjg6kIC6NRA5ZTT05yxQFUdcCKPUTBiS1I/bgOISJkDzARtXXsANJIaE3N95cpcG5GgoW6/1c6O99vq8lxbW1loi30qJcN2cYrQnEVB/Fmu5nP4Us2IamoSAhse3xtfCmypbBXSz3dx1DhEkEHe++gEuruFIudUIXIVgxGMv/rlL7XxScypthHM8544ZAAAnOWf/vQnCeUkCWHtaT/goJydM4JmXs4qCRsOUtQ2jVlalooyjvnt+7c6KDh23uPG8ooTpiOPgPQhcF87iO2DRw/1enroeM6MsFlYmFNbA+riOK2n3z9tCGoYTZu2Ebq+bqtr6xIM5Jo74Y0jCxnawZVolQyY189G2ZoL/D/XyT4HHZ8EjbzHoY45AcVIxXGJ6lsVs+6siUZtsKA7w5nvSgJcpUaDEUX97bmPiuedsxiAQEZXc8BNbQrlEyeHAwJQExXv0oYoQa5/L9V7V43jyHStZTXTPgNamusdAzpGlwPEeQ+OFYEzFSCi/hq7VJoaPJ87t27pvKYCZ2CFez0vFN1UXs+kZ3QegYqTPScFDrRD2c9n50wYUBxJgwDQKUFK1i4AQKp7rI+cQwX9VG4AxxCM4rU6M5qiYjucZDXrwV5KxZQ1pyLDrGVMC20AQrcBLWucmvZTtZTIIdV4GdnDShpj2yftVxyaHMu0WQnXpa3gioKDbBghVrn25A7Wi3thn5IIBqTI3hSAUusZ4ULZ0jqLTvrcIsA9uFrhvkwBlsy0hdrMfG8FyXMS9grIxZlK73N69PNMTMVzj54AYEaNAYIA8M5YW4T37mx42W32juxHfZ4+g6CjehEztlD90FJHZ78gXkjyPyMWwIAzaVTdkz7oV8yI1fIbrLmC7RPPNH9w/77O1pvXbyz0CChbKv0CEAskJpHTuavAJ3sulaqcZ91XM+AkFkvNKo4wl/oQ1dZ2bbYD1fZSlqdCMrhAp8Sz1K8uUWon8XT7RyihJJ1UVvkMaKCsFe8RBozZY/RjMzFms5sUYwDBrBfpfBQtmOuRkJrYP6Y045tJzJR8aG/MdL3AElSsUanktzwL1k490XPz6gFlXbguAmUAo0lxzjCp8izYm0kCSCpSjDBoSdBsf8rnBFQL4JmKDXs/yQ9rJ9Zb+ccIYbqp0V/x0SFS2SY7egIMSeulK70uRigBIzYpISkxfirB4DfDBElSzJ6m4qaxpQXAU9UG4EHojySfSjMCaWKG1ExxA3vZ52bc8BwAYFMZDDjgAHok8cvZWeamD9qbt1vyq9PT8xaJuxg2SBU+F6UzAWMNbaP6fcdnFujz+jBGklgD2znw/OwILHPfUgH3WnJmAQBYHyaFUHDgebC3ee4nR0ei1Ge/5XOILxEMJrYIJZpxx6wFAMDW9lbbP9jTdUDxp3rHcwCkATwhnpBQqpgRC6rYvd/a7lix7BXAOsVPbSQwhK4wxufdWIL+z3oMpLdAO6WTMgNcKoIswFrst8UFtBXQejnSenFfFDs462JEVmzHeWTfKWbXmFiD+oBvOD6dkQi6Mh2CWGTaVV8SM/7LdCLYG57MQOJnhocmLCHaXUzOAGQAMdht4veMKXW846Ax4xy5FrFLK75OvMN/OUM8w/SNAzahqs+zgwHHc2Mfc3+KLUrnBP/APRA3sueVIFd8IhC12Io/j7NSXAlTjPdkj7O2jj2sXZK9p71RY+t29na1H4lhA4abQey0CSBNCWflUlyr2DLFKFaVGrvEaG75m2X91z3qA8fpamO0/gd7h/fjfWHbslflZ6dd8AII4vM1eaoYa7kH7ktFSOI+TYQxmB1mb3ygxPhY4xNPEuHeAa4EXCuGoAXWk3JUbKE99sgC62KFd+0Kbn1gMdCccv/6pUBHpsZR0EhV3mxAQMK+gB0Abnwc16gpB1P0xC+UOCT9/Y6BA25go/gKA4i/s18EyDPKXtOWLGSpUYicP8bbw0YpMejERCqwVa7nfGtaBRaDTQUgqADtWJo/g8uLTmuNc+zzMG2w8exUY1TxZdgIt3e5gOSxyWbRweLiZzCrNQaw4lCeB88yGmn25RQQXAzKWWQt0RWRP52dEYijZ3N6Jh+Gj2XdxC789X/6D0dKaisxjXAGBtcVMwdMGmtTM6e5OKuI8hpXLh1ARm3Xj0SjwKqCEmasmAAlhJdEX9We+jLybqfqDZnxRqZJRlQhQWWSZh3SagWIQxCyiaNMtUvAgUW8VNkx/aCjozpICgXfiyunUz3ISZDG4ILpewAA2SAKYOtATYIRvE+QmgT3BGQgXUY+uVcLEU6uh4MOi04Z3SpRCfURY4A9DmWqB41n2Abnh+38ZK8tzLW2sjTfVm8stKvL87a/t6OgU+N8ioaoaqzoP1aXV7BS1Fyu19WLGhlVzwWjyprybDAOHF6cG3QVIbnTpgJzI6H/P3r0sP32t7+V8Xr/7q2SbBxyqtEEdhhONirJP8aMQ4vhT2K9s8soDB9U9QqiNHzMKJUDM1X6fSmAk0DhNGElRLUTJNHI7rSq9O/fbWnzs28JhghGP/70Yx2s77//vu5tWmJ+X3zxhXqgnv/4rP3Lf/Ev1XPmgApmyZWEjEDB+R5JRaqA9DSpnSA6ElRBqvdbCaLaD6AOQtscCK1WJbC5WhM01nvGvbDsE7NeMiHguo1KRCuigap+FRqe3+2qIzXZY3zWPAaJNcXIJwmNA+D7Mp4FAEC3Dl2dpFdjpAr0AJzLeY6qeIxn9n4YBk5KzKjRWCYlclaeTSKq810Axc8BgDiqUP5JTnPNBNd8gahurK11DjTjNrFpJN3Zv4AzfD72yWPKbJD5EsJdtLm0SoQFIFVzqN89C1ISqOBkuusotoDsYDd2roIB9kqUvRGgUZ+qR39qVNUEUs/nxiFp/UrYSNoSh8ft8BgF+ynpdCi4ADiQjoCDZpJbAXgCHEUQtMOvTRBwL/aLYDmMBkxhpigAdEgfRQnajNBpz6O1fXQiONC98J5U2DiTk6CIqimy6Q4I1O+vyrVbrrq9Xm1JYgcR5MzNKYjcPzyQLWSvc1ZIcpZRXVegadaSkuUJsVJu098zkOygvC/WB6N3cP4EL3ylap3zIbtc/flqE6L6fDHo5iELiGMnU0FV60SAG80aJAppF4j/FPhNLyw0PQEbhVplMoA/E3BqIDoyugS0o2y936rxRNiAmniCz2KN4CSVyBDriX/O80xiG0AgAAB7IFMqSKDH/flOMQVYihFm4JT7p7J5eXnR+vOz0pS4vqblwYlh9Sdo7QAAOAvcn+aO13hCA+j26bw3au5cH4Hr8TEjdytok+YC1RNPfjEAZoBW618MC/wDz9R7oK9KBsEhXwaoZjuAxP27ZwJO8ScafQoIOAEWZd+lWh+QKPROqM5ia9HK2DH9HCkk4JTd1R6uWc0FlIUJw3MhsFPvbU23UTtT0ZLTSjSedkP8Y1DVYrhMRXJgiJ/UaMoSsFLLBfu/AAC13NWsc37RlULbWZglnCWx765oX1ss5X5PDaK9g7a49fXVUki3loOFARmx6nYfGFb4fuw2SQHXrfWXLoz9CWu2srbW+vOLov8/e/66HeyfSPiOXvKTU5hINIJ6NKjYaJoYZN+Q5D+aFgYIOWumgbtqZ/sq0BMhrhoHy17xKF76+l3swB97PaHTE0yzpw1uA+phJqkc4xOYSKCxwLXv0DJiHwIAvHr9qu3u7eg50AooDYlqdeSZAUpm0gLvpd5m2gaJSYbD9m7rvZ6dxpvOz7Vz9EEGo9afW2wrN1b1LMVMmJmyXpNsEGCbp5bYRk+3/gL/7bWzc4OufHns7ozo47zu4YOHul98FRV/mACINAsErVgwNp/fNxuDsdtUzg/b+TnjyYg9HevDNqOCit2CwcDrUzWVUPW0qdCZ6sL7cF4DjLqaRe+8q8QGCqL/UroflSywX7PXWT/is6ODQ60jCS5rTItEAH77FkAg2HueAsBn8xwBGFSw6EHZp/DlccWJcznbXLfjHfayEz32jeKurn3AlV35a14/a3bC/qHp3MQBaZlzYY8ik5+L7Kla/AwYugXXIpPcJ9e1/X5LI1gpPJGgUp0mxjXjB/q7tRBYN4owtLhylt+9e6fzQHWcFlQAEl37yNpbnAN+n3XUmHPZesCZIyX3Lm5a8yyMC+JbkmXel8+VOGm1Ljg3GrWZOUCaZZ2D0fBaLSXoYnRF2wJnoM4jbqezygQdBDYxQFMWQJdmxSLj1IftQLoa5CpzarsVkAjrBE0FjRIt5oiEB2lVCmPaZ2BydKwmfiFSOEueZtYz9oRzjs3ivOKrPIHCAP04vqYokx76MTs142kNxvS01zlLnrgw0PtqElXFkQEAFHdq/N+1nh3bj/yK9+GZy2bTqlEsDtoc2UuwOJIXsz6Khap9gDicZ2YmF8+urzVk8hj7TzYf4cVqa1I+LS0rMzZ6X/yd/1Kyep4DXRTBnyjbg3B4w5PghUarRFTq+Q7mY5zVkzAxV1PJbNGqkgArUajARRTiKEFXoJwHwIYMcJDABkfuhJmKCE5t7AzcYuBArkPr1XaXcWkO7KGraC64fsGLJ2Mwcd/8e5zw+xoxAknOEdAzgjMer5bxfBZ7KBCk6BtObAhukvBn5qSDdoshgnBPqAVHNyFASvXgKlGSaJOpdRIXGpGMXJE+ejTg9UXrz9ICsCAtgO13b13FKVCHYI3nwOeZSlXTG6piEaAGAR4QKCe4jKww+o5RIADD6KJuCz2Xn3EYcOkcBrwza4Hj/NWvfqVD+PrVS9FtVQWrRCfPe319Q8+H16WXHyPOfOCXr17XOBlvdI4Kh4DDor0n42ixOPbr51/8qsabnLW3b95pP0iRXZSwQ4nrBGGk5+7+wwdqXeDa2F+MNPz973+vvjkM8Ndf/bn9+auvdO8ocztYR3kVNVY7Tq7DfUDWT4g1SjCS+Zzcn6mFy+3o4EjXY/rsgvvpGI9TBpn3SILlczVRiSrROj6XdU+A3FVEag8mEY8RyflhraAsyjjW52XfJ6DAoQkARP+i2mnY2SDfrkIVUFbgX5KvIKI+w2OWT8A//qsK0uBCAUo3T7feD8ONw3Ela6wwnSq8wIoayZKpHawV+w39iPW1NQVSILKyHZqpPq7Y4YQNWLjtxwngWAtFYFhGEFWff6aTKMERZc9tBlTKqGKoJ3iiFzbUuwAAFlObVoDIezgYI3Ez5TIjE2OLxGio6SM5I6E/qwqBRsfFUDRSkmictNgYUtO2PU+rCxvrJ2yGPJeMJ6vERSyECVFCpmtIDbzoxnwuSU30BDRuquhubtVAVd8VBgMrZjKEzsm66+8j+uIZVWRUPWuVYDR2hn2NLdje2W5v3r5VUKdgGHodAbRG24za+WAcYIfNgr1inQlizOZyks65o3oUoSbb3DH4NOl/pGpcTDAAMI3nq3PFf3nu2BsDAH4fAaua7DIlDZtLjddiFO5ASZPWUL3dVn53X221WF1QIZ0R4wgQUa0yKEVzRit4FAguW9PvFJejAB3fC5AUwCNTdkwt9T7wNaCDUO1/VRXMqDPZ4QJmaJMiMWS8GYKy+CqopwpWCA5rLrz3NgmIxXlPj0+qPctny5/pPRFKegD80HrHrCVX/3nv6MPIRvE8i7mmUY5TrtIDNtinhAZqdgDPAlCFL5hbYiVVqwPXkOrXGLwc988HtAAA4Nypalbth1JQrlgnwE9mdccfAUwpmK6YxP3xAwFJUnmu6Uhi2BRry6wmJx8W7pqRjk9vygAcf+dsaB1OEK6yUn10mAiUARoiAphgnvtMogGIDQAPo46JONCRtdal2UOVHwCAGCGJv9qAaEG8huHi6h8JGAlIAEolD/15VTFFU52alpbO8o1VJfvPnr1qu7uIeDJ7fKodHZ+JxcS6wXDj/vh9trfXCi0qxyehFOussu9oS6nKJuslWm7nK+2HUy3N2RbFus6NQVEAPlftz88M6EtUdb6vQgE+Ca0efAjTAm7fvdXu3LndXr9+1ba23xtQ6i/IjpDQZFqMWl5qnCsFEyVsVc3Gbu3s7uj9NP2G31LGMi0AALV/22rAdsdIXCfvgx2IqLUBHZIy69CwB0gWE1OxHlSCv/j8CzE0OBv7qlKf69lpH057Sg4MRzNyztuPz54pHmF5ZDfFMGKvktDMquXs8Iiee58vGB6KPTpx3fFoWIE0wyvZMYG/nDexFi12l5iSxEix9sQ0IsWm09NKXHlWgDdihVB0WVhod27f0bNkEoAnesHA8Hg3kkmACoCXxB6alFMtOU4CbQPtY31OXYRJu2/YQ7YdER7m7wZPit1YYrdojrja6wJbYhFplggs8BhrbjxxmlpjFxcl/MjZRAhyZ3urbayv65nwetgLCGPnM8f3gx9bamsraxLUAwQAiEOwMiCu40I0KmgbcYsv32PkJr7Eo2Qv2u4e6vtma/HcWQOBSIzhRFSuquhqPYDJUIAie40ecwpB+FfsioA0TaVBjNUFAT4LW0JvOzETIA77VwKFPcaE99va6npNoLtq21s76u0XG7YSf+IsrovwV2PxTk70GQL2u1F7FpRP4p04WIWTap9WVb8moKjaTlJe984aI8idIrNjWYPuPNOwGhUbMw65kvzoyPDZmVaFH9Q45BTwlBMCrLGfEEicd1vKqVt3Nm9uWEOp8kzvrymPYZx1W5DYC8cGZPg+55Hf5RrdCuBWYs4Jtj2ja8UghU0hbR3GZFLEcFtb7/O/849G6qGv/sL01nVBa8aJFQUivWl2nBgHG2hu1OPpxpTdBP9yloXemjXg/sUEK0Hh+G8CgRjoHKQcvASUTrKrOh+UoCgVSV4sPGVqfioluib1ylkYampq1q0JoY5Uwp7AQNVXJQOuMEnBsfpYw5xw0GHGgx/ieFyis0BTO3g4rLXeu6pw/N1VcxIU00WyLtrIHdDAHF0L21Rmqc1/KXSWvioCtl6b7g1bux60uanr1p/j31ft9Gi/DegVO4PijODNnIJn93sZ9FFwGCBGoxKh19nYGQG0kTRS5B5AJ5SIWRxIiI+1VuDeKbwCUAwUIDMeh43IuBsSdyP47o3E0BDIP378Ybt9+45uD4PNazDWqJujGoxRVyA262TLKJgDh8y+tCGbbo+fPJYoDE4AgILJBlFwZbrBD98/tcrwFNd2X4gyKCrtCXyR+P/lX/6lDus333zd9vf2pKCLccZwEai9fPWmvX67I6fIWmCQxFzplEvZW6b942AxYCf0uta8a354sH+k4DWgQJgvSSa4liSqAcpMk3I7i2hmRfFXIDbBAAh1nO9LVb760NhfFppzUKkeoeqzIwgKM4PXqy+Qio9oz6bpqpo+60kdiK+oElPOz0bGBjNUOP6dc+3rdQ+YqqlD2A9905SmpxU4OpB3pSYspNgGzgmGUM9ZtHYonEbFvXZMglgSLZPgRiAhVSkp1pvlwu9mbULTsxaHf0YCLUdRCV3ON/+OYnjWiPfEOSWAj5MNiGNxT1cFOTqst3UKrtwbqXEwEeqxCqyTQfQdDKzaBta1qYexpkUAQg1oV0FR232FTL6AKeNE2YJkrH+HyJemhPYKApNlc9WuRD9/0a+p+AvoGFQQqle61xxHKMRbfce+vrQnuVUFgUBGkJHoOxhKpTmjh0SlL9FEriJMAX6XoC+qtzhZRm5R0UIUC3V3ehNhXgmgieKuKJaAb8wkP5XT/v/JetMnObIru/NF7vue2FFALVzEZs+IPT2fJJNsZvSxrVtjMn2VNPqDxWmzLpIii6wqFApAYsk9M3KLjLHfOfe4e3HSDAYgMzLC/fl7dzn33HN5xgQ4AoDFrKGHddTWqAKTnJdYGYlh9g/3x7+9ZrZvqsgBViGEVAFgfBvr7iTPiX8HstVoVxJ/VP7HUPeOSYrMVsJWsIcyckwVeokaWpRWPedqv7JvdWd2TfkYCBwN9VqUTNf1eU95UkB8KNesIFrj8cz6ordYoAAaMRXY1i9IjI89SHWCHud+5B+VY1dGWBN8qX2x78GCgaaUqmZZlHn5qWqtccDiHnSepduRlFFrX8Xn8kwBAELdN6jXn0+ejymyBJtOhm1fbI8tQOlWLe8Xi8omWZR/r/3Bz0OX1R5Q65W/x98GCs0a9Hmy/o57mHvdnv7MtgG7xH3uIn0j/FeTMmJnXBn6afzDs6LtYnFxru3s0OK20haoWE/vpUWDrWStAcgAPROrUIUDNOe9N4vuLlX+OVeDEpzTomZxTJh8bvGAbcCzyBnnzFA04Dlc31xKBBKfyzXAvmFmOGuh5w5DiHNZbAjOlfuwR+3k9KJ9+HDcLi4Nmt/cwYa5a+fnYyWJvKeB0D4GMqhOpdujcxUUo3lTo4d1ngd6SS6yODHCp/CVfaazVe05SjwpVEhI8aqNLy/a5cWVgHySXWsjTBWzfP7l527TGp+rZ5kzRv8/dnGFaugsvpFZ7+7nhbarOElJkFuH2PPx3ZxhfAMgFjpBV2Ki0FLDWE3TqAEgsE2ZYKDrlXCsQb3On6pYwnQST1eiMvjm7Y+1z6Zte2er/epX/6otyg5yf3dtdjRq5xdMiWCcMs/gWuZfV2YAACAASURBVPHPI8VKl+2f//mfleCT1FEhnt7DEvTnEnchWIi6firtVCnj22XTi4HlM+JzjA32s3CskMIe7JH4x4Bxam8qX5Mk23ahmMOj2fbk8RM9P/Y5Y1tZH67H8bnPKHEf8WL2jfzgQADYOYI1sTjSsEdhm3IdPWPBrQVOjG07pYNUsQ5nOAUP237nNmEL6HXz6NTgv2HluDAIWyTAPvvl0eNHSspIHvkb/6Dxx9Opkn+eq+j3tEBN7wU4cS/aW7NzSuABbbZ3dxV/4yOfPH2qsXvE23/605+0Z3hPWn7cEuVkmiQ0YKxZctZdw/7xrIjRuCcBc4NWcMU08kPlXwC4r67NcCotNZtz2zu9xyKtQJcl3AzQtiAAgNc8f/q8PX/+Qrbp9ARm76kARlhiFOXYK8TQfL1997amhphZphyq76JyQaLOO9csRi3PrnR6VCysVgSedQA63jvj8vi3NQn6sfaZzqLPK4FRxQnV1pn8EIYSzkHArqrwZgio6EobHbGdGBVeY84vttQ6eBaNpZUSIJfqP+eYZ61JR2JBu8jtgpPbVVNEiC/k+jpNhRR7yPWkD3Cp1gr5/6/+3T9NpdypqoyFOXxwHXTmK1VtJVulIimHWkJ8QTpCNTWyX4ltjcGzgTb9WQdKffY/HVvWO/8SdagqewJMP5iMVOgur4IGi3QleEt1r2LQHnBQ2cMABlQ0O3abHfVBSpnb1YYgkV0QhUBDqV3L6dU8LF2ff73Ellz5Ut+mknsjkAmEu0ppJf8CSBSEe6qBPq9EgnDAAQXyTDQ7tISvtK6NIJc/d22RWb2zU00CuCHpvwOVu1UrAIHcyjI97G4rgEGQIDkjydgYbEKWCceTLyr7XCK0nxgwO6SpkL+M0eAWLqFYwY8muJ+bbU+ePlFih3Ium9R7yC0HbOSV5VUZLKvWfpSDZB8isESAwMoGBGBc5c72bjs5JVm8FChj+ldTMMT+IkAFXU2/NjR+q+17jN/X//I7OewXnz1vL168kPH/+uvfyVhyFkhIUfzlGhAQYozQ36odALVlG+F/+fr37Xd/+LP6sE212ewqjqzB1vaODJqphxYEAWGMExSAc+2e3PRycrDV71XVsmEwGcNDJSAOLyhnAv30wzkg8znTea6HKPGmooH7d3ral42lg+t8KTHROCDUxCtALVDCYJWdZJLM/K51IJxMpY3IBrb0Mkhw1NdsA+lxeTMKpEx3IxiFqhnBIJ8JgrFUA0ikOQegrewh1jiBBOdSPY6jqVTMpQZd6L7PtYE4vVf1AnP+qOSYBmmmhXrHouB7557hiPpxXiKuRyIgVkKpBLtHTlPZ3bebqQlVzeL8STuks5MWZlIVTH2sTqQMBtgRZZ1jo7FdXKaE9ESDnbR3BwequHCONJqIvQpoNmumB3urA0gLANBZlME3Awm0mM/T2otR0+tFCAQg0K8WMBK8/qvmyWcUpWIJP7cEaQk4NM6uEgXu0ZVZV9sFkhTVkPXH+bEn3r070PWvb3gMF8GJW5SsSeNpLdbhCGXSe+JWAS3rGY0Cjy/0+qXigS+yaKFBTzn0Aqt0reyLgWK1nlES7YhZFhjHmiGEdXp+0U7Pz619QEsNVZgKsjj/XFvG6EqMl6isJr6Eqq89wNmh/WNAl8+ZT3KhIKuqNznb8RsBqHoA3fcWTR0zUXrBSYk5VYvOzo77WqEaj8dU9efa2saazvYNY2K7EZmZklNTICb29x7XGZq/fQL2AeVsWFlqnZHtYRToncGjamcgIQUQSlzAXmLyTEDHPCPWgKA/CXUEnVIR8bQbtyHIxpVvV8W96J8KeAc9sUoYayyn/XMAAP8toL9A1PizxEHaWxQgKqh25dYtOCQDAkmqTUeMCdoqSvwyoBBngl7v1u7a+jp9zwibGXxTIHd+oWeQdpsE3NjA4yNGY54Z9CbQ5wwsLWtMGv4TX/39q1cKsAFgADCs64Idjd83NZ9nwffpXwUAMOvg1r3/RYFXvIJKeCUvsTVtiv1q7c3bD+3g4LCNZhbaZDor0JzYA6KcQWFa+wClaupMxYowNF2Rq5FWFdCTzEYnJD7He8EtDxFxVdJWVTjsArEOayJm24g1PGpXY3qcrxvXSqXbSdJN293fbS9ePG97D/YEUHCGjo4PFQ/wWQJJZppU6Il/iFmwB7QzPnrw0My2FarR4xLiOxdwwDUhpja/uCgAEGYQlX8S/GgCYcM91cQ+RWNuCwQRS6tGIuLbOCP4JQADwAkYC1T6AcI//+Klfs7P3OtM2yMthrCvHJ8Td1EsOT05aV9//bX8h3QAWHv8pFyD21UBnNFB0sSiEjaOTeI5hmWRdsj4UU9WcJuh4oDJRPtHRYSA0gWCit2hSQUGUcS0uZtoXXe2dmTLT0/O2qePPAezgbEz+DzOO+uJLcDmquhW8U8+JzG5ipU1uQggg73LNRITKGYv5kYSX9nZylfE2KwpPgGXskfjP7BxabllX0snpnrFicJYr+XVZbNM6PtWldnMSvYJDAzrnThh53zK5lbrj69hWQxAquJr6xsq6nHvP/v5z9tvfvMbJdu//e1vxRKQAGK1+4r9pekzbhnUmMcr4k7H+ymQxJ7m/7HjWnPpTLkXnntm/6vlQiMGXYnHbzhPdEFFYGwlr/hrbAl+5uGDx+1f/eJXGnnplhmDewh3Mk5brI+HD/U+b35847HaGnFYIEM9l4BOLvLaHjhfcxxMoTA6DLxXchFfW/Ra0gbet4M6jrZGUdZA5xL2kVgkmYjlsY7O+dQPXqwcFyRqFJtbZGZn9EyZzKGcovIij/cze0V7qIoMBsXtR/uYmxaMDbE/8OFqkzk7K9Fbs+3CBFTMe2ctBeV82MvP/80/TDMvVMHCcF5wiS+A0jlY6mdz2olTLYwwX7UBOHXtkC5dcFUsE7jqwJRYWV9p6SsVHHYuTklRl/y6yqBF6WYqhu7fhGwmuOEKXL3zg0hFxQtHYu8eOVfqSZTct0Y/TpyKVK8VYFvkSmNLCr1nHSIAKOXLooT4ebuSH/AjCRLX4EDXBsmBGZR9V9/7ak1/HxwUU9+KNcCaKKn2GisxKNBB35/eWcQHrzS9bePz03Z1eSpl307dV1QoTzpQwndriiQJnlTUK5nyiCgrVJMU4PARTmLDi15aSrtWvDSdlQ3MZiNhPz0/a7eiCt5rfNbzzz4T8uTxH4tyjFKlVlXIwkw4QAIwFHP5W4qnted4RhiYk9NzVQCZOqA5tidHCvzTa0/lXsjpxw+iCXEPIIdQEc9Pz7tnKSHA2VlNJuCecVy/+93v23fffqdnxGfzvhmh8tnzZ+3v/+7vlEhyOLmX//nHb9qrH96qcsB9cz3pmcIBwmZg/dQicXpm0aWq0AulBDy566c8xIjwGp7NsIc6LRlOyEmUBuJHP5ka4bPDVwfAVVUz+4akOJoBOasx8OwFGy+fHVfI0M2woq2MWO05G8OajZo2GrUDmb5r1WqLVSVJSULSA4Y2kLwv6x5hKfYcgT+JXu88XIklmOF7VL1WV1YVADsoci//uUbguRedcyH1aqkm18hNeuZr3A/OXjOoa40CgNgWBu13iwCgD9ej6xIteqLPFpJdisEBR2WgCU6KFm/k3++Der4qgCW65kDM83z5PsHrcH54AIAk2qkKc30EZfW0tYc/fAI8Q0jOiSZOxs4YGzanqiFfYQQg4qPqdynbA6jgJBJ4qoLxVwCAWhnKxkFVlzUqxFvZRvYe/y5zpZGFaE2ML30u1ctH5dSAsxFyKIqAeRbc4gxGSKijy0e9N2JKSdgqEfOMXQMY8gOaOw4AAHBDgHeuoKib5FKBSgIAM8UsbMn7hF0i3yFQ2H4v9+i1ccKbs51KOgDAMSrftzeiYlr4y/3naeWxSr2DXVMZTbISsFMURO010Qe9J7t7K9ZLroX9bwo+Z8Zz0Q249T32fXAa5onPs8HbmU7MjUoU45x4zrRIkURQoTo5RQ16pFFrfM4t6tNQDBvtDAjcGcDRhIZq8+vaoSpmMPuASu6V9oBax2AGkJjID/XCTpxrnl3WlOekXtCi7/OszF4yE0CPvYJC9yb7+yQVtj0FpGWsKlNVFtySQzLmhNH+OQAA6yJApfaG4PZurG9GY3q/5bWx5T4CVJ+pNnucKMmuNEA4v1XxduJrABN75J7ruba6utxubsdtbva+bW6stpXVpbaxtiYmmmIbRFEH7Ac9Q/WF0g5kSi73BdiK9gI+ibMItfh//vGPsqdU7XmmJPluDXQQiz2yzScGIZ7CRvUgj8RPlzxNQ1VFztiK2wC5Dqp40Tl6/+GoHbz/JM2im5tpOz2jPxkQ1HGMwI9Z7JmZBLKTjKCTLSomZwpP7OeIYFZLRnxdBIjTu+840jYqU49QaocJQUvk+IKJRTeymdiYLj6bTjVRaHVtVbR/AnVAhx9//EGtgtIX4Nmojc2MMvd2e0Qro0V57thb2i3Ux82ZrKRjZ2+3raxCb6d9gbhrWWwKWAA8K9gZwzFhAaoCjPJ8BXp3QmLeLxfnTBW4FqOD5/ny5Yu2tIxfhT581o2y5plypqFfc2+8L0zE1z+89nMb0Y7hVkeSRtpN79BMmrh/XzZL4x3vFJexdtn/+Ef2Qs5pmDNmIfQJjCqYi2ZCRcMFX8g6upBXjCqqmXeT9vTJU1He6REHAOCw89xT9AvjR9clvRmDP0OGAoUiTR0r9mBGuqq3fq6q3qWa7+JfP94Ve6zJN+Xv+n3K2ph96DjG7LS0zmF/Yd0K2FdB0AxkwDWAB9pNSerxLYl5jk8yRtCaAZwnhDo1iebutt3AXi1/wufyGjOZ8Z937eXnL9vf/vpv24P9fRW1+EMlHRtGoUrtY9XKyEQHKssUoswycNEyBacUQc0ec8GWM+lip7UVOI+JpQJw87y5Z9ZfNljtYuUvaSeXyr0p6bMz8+3508/a9vauYmhsFq+nteHw8EjaJY+fPNaeon1XPrebYsDIQO+VsDXU8lf+hwsN44txkFwrtoCKephyfqaOsNICEL/qnxVjpJ599noYqnkf7LmBfLcjGOjxuFftwwI43SrtHBcgUe2F0nCwwLhZdQEi/G/OCz4+hT3WiT88T8ZPEmuyXkwOSitM/JHyOBjfEwNP/FGeAQDApsMAxDkKGeioe6GFDBxcJaFCdiTj2lNVhZRX9SrIWUCAnya/TqJ51zhL95k5EO7GaynrN3LuBUklLCMJXWEz0uKvbDIfQjsPtyEYbdZIszKcXIQFVqikmRro+08ggbP276pXX1wTI2caLyHhFPd1KAiUwKAfNteR5McBX3+vOmD0IWFoqzIphGrWh4UeDl4DIhgKWQIH0GhUYkXJ1mehjEuizkiUG0kDTknYrwi0r9rMyEGHk35RC3S97ndyome6jyvPombVCC6jXFRrMajQNk315PD6HmeqYugDFGXhi/GFDfnktuHs2KAcXtApjAz9QFASqRpwEH+kx1+zRul7ocq0IJSca6NSFKMDxRnj9dVXP9MBQ9hGld6qlpoCdd7evH0j9JR7xCE/evCo+r3d6oDaNoEABlKiGefnOjz0H3G/HCoSBtaFwJa9yQhDBaO1dqCtzDReWFxWsPUv//K1aMoYJtBqAq60IICa50Arwa6WECi4mjpRlYpelMsVjwSiSRgCHqHNIIdUffBBWTt4qLdmP0GydY7KUIqyWwlTjArzfB18mcYUZ4dwS/av6U1MJPAhsdHlEZgKyhnJ3GjsCs8n/bk+E752fWY5QoIEgiqppBdlELskkErAEtdqtJW14gsAwMbSbB6BNnOmQhLwsD9E0V+cl2FVJUGgn629KoKTSQcU2dGZApoKcGwJz4x9AAAkBWJRSO8UyKu6XYlFbJkBBLdapH8wIADXpCkUNT1E61rimapko8heTmfodDt0O/PPqyLpiqYr35dXHrVmgNUijmuan+7qP20unC0xFVQZcQsRDkioOhXk0ilR3UdTAEzjy9n3xAY7RZLWIegRtocC8mJVJSkh4Dg9O9V644hwxunTV4/dsgW1CIxEMS79CWyG+9lsU+NXfJ4MmKaPOiB1l4CViCrrKSC1xkHluXpP9737mEbuV6r0Bf5257ao4vrUqiqyKNmPfD9AF1tM1H8AtVFrK9Do56ig3aoiyD53RdqVFAnfqS3BYJk3gGl8YsyVzxGKX2wQXhKmg6pVA8XiVMb4ee41vjl7m/NG8M+9Ui3mi0qCAJBBy4MrpqaYS5V84pFweg709lclUW1wFAtiH0p0UdXCYnzxbPm3QLPG+UDt3GdIILtGDmZUngO6JHDxqanUS02d/l2o/qoUOon2z0nKXAEhKQN4ig2SzZS2g8cOIj7FmrPPODsZy6j1VYuZK/79JAB8iKvECsKrwvTX9t2sJFfJMvoxukVuIzODil5uiz3R7vZRz52eb+wUifd0ynq3trG+IhE+6KL0d3sE7FiiW1LenkMYjF7fZU+tWFxSMsCzVWJafbYADBYOe6/1d1BpYJ8WA8edUz3bFRgYsLNGVOsBrigKMEMbAAhwZkkVYQJ2PpP+YJIsgn9RTWlpaVwnytRn7ejkQtT/6T172iry8gMFjJgc4wSE+6finBhTIJr6qGNzRg0/mKSEtSZJN5ix7Mp5gTe8Rq2Gc3Ntb2/f1d7z0za+5JnT782oRe9N7lkK5fPz7eISqnwTCPb48UMp7pNcS6wVBhlJxMysKOSAw8QVfCYFDp4J9pZ12C16NrR0wBdAl43NLT0bQA72MBpAG+u0c7jfl9fF/oehxfMNm4rPUExb7TRcswN7j7zjLD589ECFDEZ3wgrg++w5Rh8LAFha7ITy1F5zTdzoFjwqyhmrR34PACBGRrOYskZgV8Ke6ik+mOIMCQ6CzvwJk8kMJjONWGeAQ5gpiXtT7EllFlsgn6txvhQE1tVSdPTpSGeXCQwpsPF/AUkzFqrDThJ/4gdTXFOSXuNXszcUE9R0mgDHElstViMxEnspdn1tZVVnOmBSmH3Y+wCusVnW/vD4bYA81tq6qdZ4wBbybAAApJkC65ViaWniYOfVs00rFXoI6zCAGKnKmXBMbB0g2zr8C8U37v+zzz7TqGr0OLBrVIYlvH1Hi51tA2tDfErF3grxTuaHxRq+l/ZQ6dWoqNKPlnaxyjkX5541IHbm/+x9fsbvR/SQf6vYpPPufIRne3V5rfiRSRNO/g16JP4l5qIVjPgUcMzs7hnFEALEq9ofsCIFisQKbuGaaUsrZpyx1rCfUuRKYUoMdbV39bGvs9S+FSC+n/cLvT+2Xq9VMcc+jPi2G6GKPyiA0xMyPGFKny0Aw0U/6UWU5kribz4z4JLPP8KmFMOs7I/f5t41saGEDnmd7V8f1zKus4td+M0v/90/TYcU2nygkuCOip4ak+OSVHn8bwdg+lcZ5j5QLQpGxlJVANe9S1U1ZNArgQs1JrTZVMqjQs2qqh+/6PU48ghPCWgY9GiSjEfYKzfNa3lACZh4HwW0Qvj7qmknjlSJu1A7AQB2UBKGKNVb6KypFgXd81rM6MEm8OoRHaq3HjO4MGdEhy8nhT7EPgAeUwbmoKCtESxinOhFhXkxaQszTWN7CAwi0gMLAONJjxttAQYMMBhG7DKSQwGV1FJdMSKgwdGo54zKYvfcnKgZvU0vsKuq+Gu1CxRlWrRSqi4Tkn/mfd/L2YGwBllMAoIRItAhEDl4d1BADU6M+bIEGetak3NGGNZYERwm6/iLX/xCaCnCN7wvzgOHeXJyLABAkxnS/zwaKfh59uy5nAa9Y7xWVMFFq0izOFtb2zJgaA7wHGAOEMjw2vfvD7qEDRDg8eNH7X/5X/91297ZU3D1/v2H9tvf/r/tL99+p+siQKPtAISOnyHekUQ2DryrwmbGaIExmgdcTjJI3VD8r6M98axq9nXobcMENECDHayRV8+J9/u7gu9npBFhBUQESZVDlEBVTfnQObUIk5MUawjwJaprAQD0tbMXCRIJCDwCxYFRlJBDd+K8u3IH+g0VqtT3Rd8zYyLIsRKBQjh4L3ow+TkVXf5mvZcW6DNDgRq0eST6P5UQgiFRkWlZqr0qdkKNFcuzGSoAZ/1iU1wVnxMAQKIs9kOxF3BArmT1yeSQAZCkDjqtAD9RiA1k2AlRabFDjPK/RZpMlY998PvXzGuYM7d3Nb7wXo4cQA1gCifAm3G+WBeSF76HAJBaGLDFJdamYKd66WEABHRUcHXvaowBKifRov+X3gSPA+enCu5AXwDDkH3Dz6gm8fNQBLlnzR6HAlqjHd3nuFKAiXsceQ/OoJkZVjIPIGqfk5Y1A8ca2VgBiVRuBbAull8ojZZC13VPpZ6r5KGAqQDhee88I/YN9jLniesgSJPmwDDRrln1UP+v4TiTkNBbLQaQafzcj0EAQCo0WbwneN5O0A0AOFyk+k8iZWom10UgO2QFhV2Sir/Oen3l7Od5hGHE+aSlycHQkT4TESn+JjDXniawntwXXXdByT+Bnmm09xIrlB5MAcPsWSUtpYcQnycfJ7DEv5vAiYkC0Mp5HQmNkmJN4pjVZ0YTh/WKfwwb5PrKUzsUCJYP1zNh3/I8YLPU+KjLahtIIMVaqtWqWo2wC+xNTwFJ4lh9xSWCrCpntU2wRn5+BQYR2JWPCzAxbBXy1BnEOQFMTakXiNKsB0CVFrtFkK7nsGzwE7YZo+oWF2fb2ipq8+iyLLf93X2t+4cP7yQox/pIC4BpJIDnaxtKxnkv0z19Vqju4m85UxkJ64kLtDfNq8qoiUQ1nSXjdXm+nkoA0GoKvcWnbtv40jYK4IE1NxOO+fJW3x+PEbqkne+uffxExR318CXFOT0rlPGry9KZsJidr5ffU+JJq2aBZAH7eU5M+HELQdhpBi3VUlQ+L/Eo78n+ULKkQB9wGd9BBZqqmJlHJFrENgB1EmqdTNrjRw/by5efKQajlYPfof98fH5pBXO1q7mtKMnj8eGR1pozjJ4ABQGKRUxNwuYBNKELAmiA/xVws7qhNg2uGQaAxtBhf6uaHVYgzw72G8rqKuAoobSuipMe++f5RUBTt/3B3uC6ecabm+sCx7GXfA6gOfGe9UysQ7C+vqlr5xppc6Tdl2IHcQuiiQLE5G+qpffuTknaz3/+c8Ve33zzjSrPileU9JbSfAnEkneYpeLxzulj7opnd9ZB0GjQ+QWBSZwjGGowJ4h9uMewdsw0cBzt0csFXtekiJzVaJWkCMHr+bd0e/C1aQOWTe8BAF63W0LVgDueLkZ7pDWysCmZRqJpDDUZQjoq66saoZlx3+w1JYbzFJsstEwRKiBl9iz+XeyapUWdD+ymim5qvbzXHuUcPXr0uD19/lznhbXCFhC3/u7r3/2kXYr1trCdwQUBpMVAY//GlwfkYE3MpnFhUudMNpaCIm2HBqx11oqRZg2OFdmlADTYA2yx2CEVO1FE5PN4ngCk6HBE5NhFW+yjBT7Z93u7FOtuFZ+HHZ14l9fGv4VZIiCjYlXFJjVpCbsYwDe+MECbwaK0XNvH/TTf7TUg+GxPd+iFtD3O1DFT1cKsh6U21AW1AEjvRmAleZonDSl/LGFY7d+0ilShIWCIfF2xcNnr+CD2Dd8Te6O5YJb42nl8P+FA7caz6Dh5esXoq3//fxMz6h55uEHLktQ7xTfakiCjrwj1CtoJkoe/n8DVQYAR9CQXMpSq7HuES4JhP3T3o3KAeJ0Cu+oJSgLajX9RYk7ZxjTlVDe4noyR+SkwYAE+IVMgxBUkObnvq1lKuKqSAb1X71E9IFHQFBqGmnP1uCgI0mJzORzQXjQkzsjVqqqoaYBXUXRJ4qMRUFRDbLjGBKJCLOcLNRuUExSOWOKmLc3et+UFVyE819V9+p7ZbofNtaSqJuRT/f9GqVhnBfMROaz1YLyJhAGLQpcNqKpgqamrT1OGyIbQS2iRJFS5xyDqgAskmAWwyDEzveAWav6+nOLbt2/b8fGpHAEtJRg9sR8Kxce5ReWeII2vzz//XIYJw+KDNWofP35QAHV4dGgUfs195VQJ+Hrx2Yv2s69+ru+BTGNIGKMnwGPemgEYVd4DQ8m1eka11Uw5aBxWjNHW1qauYf/BIzl53u+wqDfckyvfFvkCqSNYlUCK+qGdkCiQLyqOkTprbziY6UeTCeAoKmQPtDiRp/qgeywjksB/uOcDQEFBHjIGXCU0RZjPDUAzPMOqGFQwz/cxHG4JsQ6HnREMhkk3+9hgEr2Wy2JCENjmuUWZmd/3XnDAxO+v0LdegkmZv+vPySg9gxR8j9dRQWDfuu9wRoJXGDeYLKlYS/CSFhH2aU1msECYJ1rgQJmVK8ZRCYblGcQJY70M2th+0Vtpml/P9pEKd1U8U20yCOWkp3s+tLzUa7EX/f30M5r9vMy0CQCSe7YIYRIU6NDQVxkF2CR6pOhlZiT2C06bYFKjqCSg6Z55grsMAky1RSPE/NvSVTDqDx3TVMzsp4CIlo/3vfCceX2uVfZt1E9RMOMEobFeqE37XTRAVwP6+7OQH2uQPl7uMSCAwAT2YIGl/dgeK1und7QDXYviD6jhINMOnddBeVUfNoBKJW/S0ChGSc4k66IKU0atDcBa7kGBIwF6geACpScGZM4vx21rZ7utbazr/hHY8h435VxANFVuZmxn6kQFZ/3Iz6lVjCuBiS0ObVZaFEUNTPLN/QfED+Dn++qBfRT9UZUn6ARY5Zp5TmGrcU1KdG/oy/ee5D1q+mMx/apKL1/tFrswImJrUmXR/4vpIp0WJvg0RrBd6L1IZqh+YGN5JlTM2F9itlwilGrBRSednkEfgF+2C60NMX5ceXeC56TIlUCfG8UeJe4HyOAxecyDxtabGtkBdmE6hCIaUKZARMUztB8tOsDjfblW2cMCqwSYFjOQPnrWiao/LnFhwX3vJNUEkgbJzsWCY6vyWo2qmwLm856z6hmFCs3eefvutRJm1sZVZleIqSZbMduVWlg9+KHv08zgdgAAIABJREFUv/9e702VDsAFPQLGYFEd3thYkyK5E1z7OVecXQxwEYG9ZvvA+pMIagwpmkSNEWtXShix3wG6RY1Wz/GMWAD02yMEmJGYnEfAKJJkEop3797qOQFeIjxHcgyI8PGTgQ7ARBdNsK22/w6gnRwZTHXyx3P0aDarY6sSeeVWRexWG1mAkMTeYDj91vNtfXO9o8oSmMMUfPAATSAcNM/4XFpCq8trJYToSDLj1mxXb9vRp0PRq7HHJGXQ/imMYCPUKqkpQGdKujVW994sSq5PIG5VXFPNU8IGeDNtjWo0bBDdFxN6FEdzz7DPrCuEXBBJP39INtVitrKocw8QxVlj/xDbOKGBVQAo6So6a3xxMW5Hx6dqkyAedTuX41azyPzF73H/7EM2LlVngAWqrjwjaO1DW8Brifdox4xoLc+QmIE/urZT7yVdx7ntNUKJk7sA+cXYLeG5xNcGj/ovxY86y5WAdeypYvCVOKPE4orRFDDVTFmzSrY2NrXePBslwhNPKEhxULPqtQ4WMObMoLm1u7Ot8359dSm6f1cVXpo3M6BG9PVM0DmNcnMb60QAMmcO+4itABiUWOGEFtstxdKPnjzRvwUMXI7VO09sbXCOtkIEu48V20p4s8BvxzRmgXOvYZ7yuwAdPO+cN61Fib8qpyn7KN9fzEyeP8Uz/DF6GVyn2A1VAOJvADaYD2L8qqg3W8Kmbj9xAbbyCflbrpGJIx5lGKAkRZe0XbB+mnpQST7xnWPIyruIv4g5amRw4oTkuwGfUgRIPJH9rTy3wEbsTG9znCs5lnH8q/boAuIlui4tn2oNiDhvFa25Dyf3LpSSW3lUYCbC2HbxusRAGWsZIUMxZmnBLh28VMscC7jND5tEPt+xBX/xf/3nqUY48OYJrPWQS8igKpGpSpn62R+tVK/tcPtKY2iKCRz9Ky7fdYEVgRdjC6p/PFV/Fi2AA4cIGhC9gUE1eQ+SU15jMR96Dl1Rc2+gKysADum7DkrsnhMSzZs2L/qgaVP6eQn1dcETH9TRhQvhR2SKQLqcofujUn13/2MCe1VIqkKa9XGS5SAAI5/xKqqklhHjPdkXNzfQIU1TVPVtjkoHFX8cbmu349M2ujlts/T+61od3ArhrCDX1JVSfS9WghDPClRyraGSBvQAXTXS5H7A9Lp271+tBPRtlvmvZ2tqC32vo7mZtrK2pr5AAAFVmaQsv6r5qS9fft6ePnuuCjnJ+OvXb9r5GckM/UQXpbzMoXGPOF8cSAwVDoJrxvjy7BAE0bzL6b2U/Al8YtD4PWhtGK8vv/iqffnll9on33zz5zZH4riJIaIV4awdVM+Rhfl6lVf2sYPQeVXNghqn2kqQg4N/8uSpRDk4lIACOnAazWSxMhsiI6+hxg2RaO8Pn5Ek5Vw/jsZJpAP4oN0CwkBiixFDAizAoERRuoC/+t5CH4qRkDrtgLqchESgAGERQNJgzJRoSHJ8/RhMjdS85xmlPwlE13R5nhPgCUEG7wP4ERST4DIBPkadikZEgTziymg19xtDb4TVlQqd8a4vzUg9FUSjug6eaY3RGSxRlqwpVWGugzF3tJVwXQg/ci8kywEofK68/+7VZ1d9euoXtK1xVclBMQqwDsicdEQ4JsGnJyi4BSDjwfRZjHTqApToL7hinYoSn+HxeGHTmC0h5kYFnGRngHsED/ybvU07EcG27GbNfufp5n21d0r4j3tVQixE3yKRRYbraP/RUMEEmHb8VwBANwap/wzew8wmz2omyFJLx2CaiylumRhTlRyN6vGIroC7MCgM2kEhdcJJ4jCk6gXMimNlXBfXKtCK+doS2vGMbfZEh6qXMJLXypUtVzpvnOSX6+NnCspFAfd98hr7EdPu1JZxc9ueffa87T98oGeCvomCpRtTN5Wcd6r33usWqMRPFRNA1HoEGXsBogQG8a/RbtFeKD0H/Ll8mRJOA9UJwHldxjk6GPKMZbOLanIO8LTEOt2TL/uDT6uZx97ztA5WUKO5xmYw5IwPWQpKiEtA1iAyACZ2zcGS9lFNd1APpfahpzXgD5zkLciWe7SfWyQi3OezaMV6gw+u8ksgtgvaItZkm5lKsam2nuCS58geMChvtky0V/hsi6C5PUGgnProS/W8WByOh9AKMXiEbXKR0m03JJ1L0pkxAMAf9hUq6x8OPsjGkpRT+adSPR6ft/W1FVUhwy44PTuudivGA6K4b7FDnhl2DDYcAODa6roSqVevftBZwlcB5tJKqBGP87NtZ3e77e/v6rl4Qo+rcPYPNQ2hNB4ccON7WGeqEdhDKvxHotY6UHVFXNoAy4wnm7ZjEt7Ti3Z1dVvivi4oMPf8s8+ea0wWADzPRgDALADukpLkb7/7XonNMiPxpD1ivxDl+VR2tbYFrrJnafXDNuO/LSDLs6AtDM0R2qUAjGEdsp8Qjr1vT58+0RpJh6CqeYA2y0vzbXWNwNzTKtZW1juWBe+vCietCmVDaXWi3eKPf/yTfkYrkOaIS3h11M6Y5nBMPzt7bUH72iCAQUJiP4Dx0LABtz3icUZst7TNEkN7LNm8WIe0k3jiyGJN77hrG5tr0jUYzUSZ3WKbvJ+Ew4oxpphvdk6tHSToxKjYhsvLqtBKkNGf5b5z2y3+CHADkBeAs9K2dkhO9/QagGr+5hmcnZ8Wk+C2vfnxXRerETvBIgC0QVwR0WjOu+OvcRsBPBQ7ylR0fzZrlRg/1WABeZVYqbINkFUxskFU+/WcW2ILJbHFMkyRg58TD6vFEIG+YhO5HXRGQJAAmNJc4T1XVvHTM0r4AbL393ba0hLgJpXuc7EieTb4fQFs+PkqUFitfq59/PSpfTpE42qh7Uu7gx5wbO6CRjpm1Oajx08Ucy4sLUkgFxBO7awfP8n+KfFedNUbBiB+2FMdTBHHfjl2dhth8jjOYVoDUpEX0E8rxTXTmxAV3fG47bEFC3lO6HAxVYv1fP36h2JWVU5WPmltfVUsWU2C0ojV+XZ8xHjuoveX+KeS4ZqMlESW58vvKGcp4dQhA4BzlrHSrJGYzc7gi8HtPZtKee7X7MqwY12Y4jX8ndeY9VmxSYlo8756awk4W0SV50ucJBH1ih8z3SK5Xvd5A6Hn5J5dO0Dlp2mhUK6z6FiVvTgEMsSuHYhRK86q4rvPpUcDitWXYsD/9k//j0Iaif6UCmGCdM6KNnkZU5y7DHuBApX5dYc/Sa5QQQVS/iD3U9rAOYlzXx2osLTra6yBgvwKiPS8mFOOQILm//ZBvYK7ClgjpKDZ1R2TYKqHQTDD5xCECUVUv7wDSkAAjeabtfAOBk49bTUrM3QlU0Sr/6KCKA4FQQWzt/niALga6D57AxBQY93LYQPppC4JtgyXgkTPpw8F3/1RpsFjfHHkoqorkZEeuyoC3O7t5Um7u/jY7q7OLchRPdJGjakMG3MJEp6e3wSCrEmUvkWtqkBFiKFEI/p+GKFZpXrpTWUNA/XV1cgkqW5W1WVmfrbtP9xvT549lQjg6zc/SnWYgNFznZdFuTeIQ4J+277++vft44dDjwKhN47NWtMiEoi4/9CjdUAXozpLv/D2zraeBz1CqsqViGIXmF1dqwXgN7/5Oxk8qiHTu3sh1jiQ7777rr1Gi6D60oYJeBBGnJqTMOYYn+s6OZAYHKvpPtI6YniYZpCKGm0HpuKY5hvRQA40r8ncc7MN3MetQK6Mj/uBjWSmZ1nnRcmGAyHe20mOK04SZNQ+LfG5ClZ5bdDEBKOpUKfSYBq/Ke0eB+Yzrf1OFa1G2kHjsjBarwXiqv6dgnnOgJkQpukb/HPyhKEmmUMgkSAEo8b54/7FtpCh6oV+0m7A9lO7AIGpqI7crytAfCb3JKX6Ut3tqPpzrrBhAPn8XBcoMYkyQSjvgeOjcsG1xXnw71Bm2QMgvfRD2+bZPgQAUEJYVWwcO2csVQOSAdpOkth41JiphqlOmAXlHvskVwpCpPrrWb4e/+bWIH6mqqMSGo/3of9cQdHdxAJXAkMJNhy4YR9TqVUwVEAPASe22sETwISZD739MoPKPXf2qYwIyvlwgt9rnfA+BkJckcmZogomJ1wsJYJXC1z1I2PtlxyQRCgUP+VxWFHqr/YoaHawPSqBDKirdYOaq+oklVn3MOOYqSRSTXOF1BR1xwn+m+dgUUp6mlEJRw/G0yQEVlTFN/2fZgK4X1MJOwwJRoDu77dHT5/qmknAmPfs2di9hofWiX760gYRzf3qWgGOBL+WXA3Q9ZReSEDbAGL4aoELPINO0bieUXpHo8JdwlKyGepHpILjPRW6OAGpOtiL6aG1IaktET9sFnbc1Hm37JA4il5eQY+ZYaWorTVzMi0a5JQASWmcR8Bx74BpFfBJCLPOPwrl+F3tVY2+9Zi/jP/LOeTRRWTQvqUHjlShqRa3AIiuHg+EgovaH6Ak5y6sEz4P22DBL4oXk0okzSqQj++AGusLpc8TxgPJtUES4q3rtrQEgIDCtwUwtQ+g/V7faT1IHDY2aKM6ayfHhwIA9nZ3xXQSyLLoqjdrj98S2+z6RnO0A3yQMKNzgE1FkJZrx4fCALm5JmldVXLIdZDkAgZIi6FYl9YJIqg1i4g96vVDdwItB84Jo/KYKc5kHo8yYx/yHplIwrg7MwCYRe/ghJ/jI7788gv5YXQGYIxxrfycquXCwpLe+93B+3bNnG6hKATbACMG3RJjiXWJTa7KZCqaSTyxk3yxb11RnW8XTEqaXLe19SWBAABSXM8XX3yhezGgjE8jjnUivbRkX8MajKmQHx3rD/eiHut52zO0VdR28e6gPX7ypC0sL4lxJpbiCABpoZ2fXnTUZ+4nLADHrx4bS6Lpve9inTSAqHbS01z70CMdDSJQAMGHA6qpEs39bay2x48ftNl5Yl7rGjmZuhZdnL1j1gcMtwVV5mm/YAxjClWAmIx9xibx/T55tj1nreKLAFhgYVIEwPc4URop+T86po9/2s5PL9vFuT+X5w1jbXuL3v57JbEnR8faq/wejC3tNwnQlXhsxTsqEupMul1AQKj0d6h0WwsHGn2Z9oqZXCB07FTaL4D61SJskMAFEAAArjFJYewmOlbSTqj8yXbPBYHRDHbFrRjbWxv6w34DADj89NHsnuVl6THQ4pzqv/by7Gx7/+FDO3h/3La319rLL77oWnX5PVpd+eIMcL412YPxcUyVKMBE7RtHR7YT6G1Nm0AB7Hw0tszksc/Gt/Ds2BPExxGG5W/FrBVfyr5P7vVck2gT70T0kXMMAMAzIaYGHPBa+jUGmqxTgg2XZtHdpH36+KmNL646UXEn/y52JPbj3ijeiAmCzy4BZeUuFa9yTcSWPAOz207dvlA6Uiw8r02M0IH53cjkYonVc8374ptsy9G9qdHO0joy841cVDHtotu5YFbR5pL40PmywfV+j3kCUxJ/9ldiEBeQ7Stj4/ibfbi7Q87ivYnNTGwNEIW9Jkbt40S3ajlWLBHL8qujv/+P/31q9I6qcS+g18FgXQXclf9sUoKoPJzQmBM4BYUOamJkrip0A1o1QV/0flPJ0EONwm4F0Rm1xcJrtnenmDwtpNdICy5Fwlx1ADUvmE2nOcHXFUxCb3J1W0lzTRYwZcjqlkmYRUWs/kYlLtVnwgFyO2BNR+gEBR0AYFiXFxdFayNTQqiOB6TqRqmF21jet9t7U8K5txzEVJ1wEBhakn9mMeN0bulZuyNwmG2z05s2uj5pl6eH2mxxgko6Zl2ZC702CZ5ZBk7mYDFAe+dwqNd4MK5JSFj1jsioaW5lKcBX0uOWi37MjtEyC69AofvFr37Znn32tJ1dnGt2p9Q8NzaVaHHvjPVCURckki6Ct28PNBOXnM4gi99bgfQcqsZQZmfa1vaWgmAh/wowltuDhw91T1QfHEwzHx2xLYuJpJqHoSFJZ6SIRiDNzKoNAR2Av/zl23ZyduaKTiH/pgtaTZ1D1VWeNRvcff0YS5JXriP9T0bDoRMuCpAADOCL2chxIp4YAJJq4Sb2HddssZWeAqXnql7IXtU2iTHAmK6vPJvv1dVCGwhX/RIIKVkuw+HAxgmCQLVSxnZibYeuYGowCi17lPdzAOQWIY9bNFU+bBz2IWvCPUYJNWI9XQC2sCA6LwEfr1UVnmrBBWtrlDfXliqDEvwCM3A8/FvrUfR1VFXZJ1YUB0jz53tRqag4+AN0AKk1Yr8q4RyePQwSrqfrq64eUzEWSnQxzgN0Xkl6rT/spbSk2Nm5+sprcES8bpuRlLrHc1dUS0gsAEAHpNaooCDgfHYqfw6unbDxHFPplNDqrNtuWBOqzATc2CzOgMVQy9YVOCGgrxI1VyvNOsC+ZQJAaPnWB5sKAJIj7BS7nZDEgcmO0zdcugBCqysxIjjnuXIPZxdnqnCYSbDSzZf3PnXPZz+KVBu1U+JP8O9gy8HyYoHMOUdckwCb6VTnla/4BwOvUIgt/pUqQuxjgqLYRz47I8S4Xiv4EzAa8EiAo4ClqmNUZQiUt7a3tZaASwAABFU8nwBuqWB153eg9o/SutTsq5UkLWcCSKQwXAHufAAuqhQOcpKQen1c4eCZKNHoEns/Z6tvWwVfawCLqMAcEhmBE7XfWWsHGbMKGvHLAac8v7wHBGVXijEBe8BVG3zntK0uz4uaTMAkwU6NSr1W0sP7AwZQJSK5AlS1jSFxW5R+Dgmh4w/7ah9DsxQ4d3yPvRZQIurpnCOuCz/DOSKhsr2zrwjgHGBVfaWVAGCbfLZn2l3Zn+x79gLPNRVc9qb8ua7PtpbkK32hGu01h/1kRB0JTp1REtyFhfbs6eO2tb3e7m7H7eL8RMr1JEhuN5prG1ubXQEGUInkLO0REthj6s8C8cOG7M/btxZlk63doFqNYB1JH4KBJFEI5dGOZKq/2WgAAq6YsY7sDc4OfdiI9F1fwWa5beMrbBJhsOMitURUQs7vqoJ8Cz0d9XizCkjS+ByE40gcVDUVWxC6PyyEmnhz3/QZfg/sjkcqJ1ZzAmDQUi01BSQaGHFxK88owbL2FxXda/QKbtuDhzttcYmYq7WXn79oDx7sqz/ZiZZjtJPjT0qmV1eXtF8p0gAAkOSzJ0gASGIZjyi7PL4S6EKiJoB5aUmFA/wL+wR6/cmRAaWM5oroYdh6Un6nUMA9z6blyNo37BHiDwwglV/+Ft1XCY/3G/ZufH3Z5hdm1OKx/4BRkKu6H+IerpvrAQRgvaCT047JXoomBs+bOI3rpYrMc1YCJ9vtoho2NzGDOtGqhTdTISISp6KBtH/u2tnJRbu9sRaEAQ/iXVohrA6v5Lto59kLrBVnXzE5dvEKtl3FRmK4uZ0qArxh6ijfYAxixYyOCUvvpOIgMwAqSQtjE7ZPgSW5P8dFLrikDTN+gvflHmkpUY/4PMLaUN431fb0+odXFmmkTXWduN4jajV6PON+W1MrDexEYuYHjx6W/THTLRVi7C9tJfj945PT9h6hv9tbMQF4rsdHRwa8aAm6xweaxYGdIvbnGgLsBYT2+e5p/wHDAcsFoBVDzDElLVk3pqULxIGhvOBx2TMjtfNo8kLFmAKvKibnrLC3uR7FejcUnSQY0TGOtJYDoWvFHqXtw8+Ic2LjuW++50JCz+zg+hRHCsB2wu4cy+LbAkhKM4Tv8bN8hRGR5+14t88Rw8zRftbkK7MYMxGHPND34D3v+JmRp86lHDe6uKf/VwzF/xNzeT/3wtmKsTXeuEQZmdQ0mNoVIXELeGaKiplh2vPStXMeOPrX//Bf6m5ttH2o6k+N2CDYS29E0AkOSRYryWWCDTn8GmMzvDDRcGokRKoWVEi6AKsTORqJDsNBzTisVDa4ab5+qr5pZX+gUzYHQYMQ++q7SLLIBs7YiowE0+/oqZoShBHmIObLCZZHiUk0CzXUUhJ3JdaBcFeBFRo/19YYE7O2qjn2JLlKNKhsqL/FlVUEVXCGGKb0frAWUhi9ZjQGir+rMog4a3qJLi5Q/AU9vm8Ls5M2uTxp4/Mj0aVQaofeyu9lNnCmEAgJLR0DV/arR6oOBCimqLS1EXNAbq443EY/+R0ckZysdAS0G7rAUs/LMqdCW5+/eNYWlhbawcf3MhzrmxsS48OZUDn/85//rLXRyLLRnMSEMGhUPy7Uu2PxnySmUnCl8rNED71FFiOuAQOA+0qQQlXKVWQfLCf1c1V5u6veRosdAgjx3BmfQeU0M1LlUEHVa/yGeoird8gBrg0xDpi1MTVvJGTUdEwDZryPfqZDZ6pk6GK8n1sVqqey+hk9j9x0dqF/6gf9qeBmEs8E9lknAXNVbRVDo2vnMMrdAUA1vSI0uuwLOYKJqyquRlvJOmef37c9KA2ITtHcTpiELbodnlHsQBDnS1WT96fKQBDL/zkPdhIedUIFhff3mBOv6dDxDsFCznjuX/fWRhqromra3a36i6O4q96tOfpjnUCYiRRBPeapIqBl3QeuUc5kcVH7iGuAEhoDzfVknc0qsPChVPER5CyKWd4/gBT7VXPtb25VOQWgS2+iRgOqymP7E2aH23j8eXE43j9WkOcsJNFWIKVe7VKtpbeu5urGbgnsRem2TRWgKOHJyFSeRVW9uC7TZK0RIjupZGai1/MVSmUPsJndJadVAk0dA6CYEaoGKXm9VWtQGARiUCzaMbLhbY/uuvF48i/FbmE9+LkmdGi06ZySfz+ftIL5bCWxZ394/J/tn5SiuQZpJ/RMqSSAuU6ojdgVAUUSUOwBDAIX6YcwCqlGjXFdJF0EzFRlAAMAZWgLge0ShWOeA5+Rcx5BO59PXw8/Z8/6vjSIVk491VX74BJHrOvyCKLej4fpodFlzAueTETXVLVn5D3HPfl9LUikGfYFbAWUV3tbtdjYJ9pu+lonnfI6vs6BTgUZhTJKC6KEjrze9Jk7OHZSZjFBJhDg3+lvxoeSRJGMuA2gRgyLiQEd1WBV9Ei0RQCmJLTH2CyrZqediGvKOeK6EZHzPragkoBwtUfwzMzsSz87dp4zECEtnVUCP7H1AlZa2yUgSuyFbIMIgDyvSdva3BAFFgDAtPf37fwMX2jbpMR7NGpPHj1sj59Alb2wYj1TEzTNwtVLYghP8nD/PVVSt8sYiMfmEjJzz9wrgEd8ztbmetveWhNIivge7QDyaTWOj7ODH+O9nDg4kGa/w0AgIT8/H6s6bzfrqTjQ81Uh1d627WA6CayEWyoeI2yP527jJ6BCYxNZX7R1+AzYfUnU+XyABhJGQAaKBDAABKYXw9QgkyeP6EoqXkulL3FAQGQFvxS+xBKhiDDfnj1/1JZXYJxet63tTcVeYRu5D51zwTUgukVVFf9lgT72VZ6d7M3dfbsFFCkNIfydJjvgn1aWlXzxnH549aNoz845DFYN9X5YG1N9+Xi3ZyWmwE4zHo0CBj9Hg0itKWFkVk8y639zdy1GwMLibHv8FIr2IxV8JNJXA7QyDpdngV3D/0avyLEMxTSmIpmlYEaaaewBob327INq8aLaDOOq2FLsIdsbxPMm7fDTSYFvdW6iylVJmOwfo0BrVOdQ0FIDkQcAQOIVtBSU2F4zdrD631X9NWsMsMDMCI+I1UhaXZMrs+Q2w5jC+i59u0D2UAqmAQBIpHne2B7iHvkajVA3M5jzRgyvpPjmWuffejG3Altl/2YAcsbtFvCI6Sxn5/JTaMgE4NzZofLu+JJnMb9grY6T0zMJTLJVUIWXuOunT9ozYuEwCriEaAELwgLljAioLBFabFda4lJxln+jRUBjRW3fo5gfPxm/7zZhj1BMhV62spLYYeWd15l5RiJVRS8JJJtNkpw0uabU/TvlNrf6hDnlQrPZmMOCWH43OmRhgiVedkwc8WaDML63wYSfmuaiIk2C4WkJINO3XxoSFgJybMOeofUwhZ0AYo6vq8BW0bV9GIWDtFw5X7M+kbUkshYqiIkd6wJeAI/EiNw/tkXnuSYBRNMgOUhF8230d//436bDgDpJvPvOeRChHTtYcTBouoURIwf9wwfFm4eu2iWSoHk1qzEiChhBAwlGN4LI6IFVFcrf8zz5vK53LqHbTYQCiuJffZtCsZZNm1RwoxEnJHTuHyaBdVKSh+0Ay8I0noOuZFaiUa4uRRSFvFRIlYIYC4GJGqnXmxqbPlUJU1UFUolTXR8Hdmd3r62urHf3nkoB1fwxSuY3N6r8M2+WIAkRoPElI3cuNA1gfnbaTg/ft/HFqQAAepSj0u1xYjUioxAvbRy1HlQCR1W9KH2hQOWwJPHMeA7NJq8Em3vKeqiiKFqJn6PaHuYcUG5ub7Sjk8P29uCd0MEvv/pKgREiRwQJGExUdnHw0MBw8MwDVVWmaJ7sL6HvaC9cG/wxjdmOgZYRnA17icQbg0KlgwoCfzsBdnWRL/cA+j1xyEYznbBwaHF6Epaa+PMwMNDD1ftU+z2AF/eLI+G5KpGo6kjGOtoZM+/dbSY2aA7u9VVU7hgsC5rZgLl/0vs71+xe/9DCzeIQbXagPpzzmzaP0IyjhcHzjagNFQT3RPcoK58nYySxkkrySCYLGTXCaYVl5YMFftG/z+9pDUrt2+yMpUa/V+h49I6xfqurNW7s0v32XBcgAH8T0BAMAhJhxLRva9FifzrjXWwAVTZvb0Wvf7C/p/14+OmD6HZyRAUOyjGV1gfPieQTGzd0HsNAjntFOIdrVL9bIbR8vqq3OLAaoennm2qwbSOPGsOvZPXqSmDeyrKpq/xfY5HKbgjZLcVx4WilUNohvdnz1ZdrAMDJRmyye/upfpiRoQDp1sGEaGBR3i4KMeMRtX8q4dS4zwIApNKrloNeaCn9zAl62D++fjs9/mj/Dqj40YMBrQ+wkpYBxqxhM7rRUOqJzqi/SfVPe8+TdPA3rBzT5ixyRgC6KpqqKeisNWvpZJ2xQhbyTHDA9Ub40n4BRWu3NggUqopAKlfpXQ2IyGuSDBGAYY9ChcR2sQaAuvQccXNhAAAgAElEQVQuI8xFYIVfQW8ijKIIaQocKPTeuh0RA80oNFc8ZEdKJyYtBwIGM9GmRjMq0SngLsAHr8NWuTq5o7MENRQ7DFVZ00hKpDf3xjpLBDZgQlHr8yzdnmLqfCoOtluAsCSETkQM3Bks5rrV4iHVeeKKiarPiJKJvVdCtBGvBQAAgAsoztpF5Exg4YJpw7ZNNaayqp5Q2TN6K8C2kz6DSAFUDHj0KhdiA3TMKIC1GwF1PHv1Mt/fCyjmPIltI42i0uFQNcntH54Q0I9HdnDvSj8tDzDQnj9/JgCb0XLvDt6IoRJwSo0RE9S9H7SXL56122tG6qEWb6CRcU7Qx2+YzS6/kTFk9jHyZUyn6Kb39Doqua6N9dW2ucEap5ea5bRavMTilqHpboh9QSLCF+tm1grMj3F7f/CpXd9gw2gVmhe1n+o8a6AYhBF0E7R6ELs7bbc3xErQwd0io0qxgB9owSsCANw7jV9wkOxRZTdmG1wDbAjSKLVuFPAdgzrxNRiEPXEVtkbskjbIDtvHBOx2YnLXNrfW2vPnT9rSCoy0c4ECfPHcM20IYIsKLkKAsFbEEKOAMz8v0Jp1wVcffjrUdACz7zxaTZNj0DI4PZN2xO7+nn7+4+u3mmtvpkhpukxcgXZ86fgzQb0BWCd++K+d7R2NewMc+wC9u2bRh54v5hsxdjOof3t3ba2HB4wovmw//vBjx+JMAiHGQWmupBgitlOdFSvI+7rUmlr22kmh90dEVcU0EgvBY2cD6vC7Krocnqmv3wBOgflduYEuIecfYXG5PdMCkAGtNWGjWI3sA2yxCgg1PUpMlMpZErvBXOC15CTci/OEHgDgegO2AxD3U158pvUnembFeCH2oWABuME+BrwMA5HcY3lxQW0Amkg0sWYUTA3b2hR3rJGAbg8txvhrxVTFqMN4MZISdrFBRxg13mMk9QhlEgtzbmF3ELsoF9J4OQN62DuAArfDGHTQOSnB5ZwNnhExML+rCRWlb4HmAWwszqXjQdopfR8u8hpgV75TsWXimsSXtAWkaEFhgmeKuKPsHiBvFf4cXxRwg1+vaTlhtqrSX6OKFcMN2L6JdW24eluc2Nj2zGC+w/E+t83/c92KP/WnWHHSemP8uoUTeX9iERW+qn0W+wADwKw0J/eOUTyxQ76xhA4TA7t9sJ7HYPQxfih5L4CU9X0MKA8BgNhB7kntEkyj0ESMEqKtverbmbbR//4f//tUo/GC3KXKWEF3gohhgp+kX+hN9Y/kUCRQ50aVgJaxkHJj9QZi7HmoIIOg3yxyklX3P/cG2sFL+puNjsQR6QBXhVdVMyGkRm2GATpOmve4kjqve5Ohb/H7Hmdk9FGbrx4IwY8rb1G5d6BDIOaZqKUUXIFHxnOkMpM5lBzsPKioRHPNBIgkrFTEWSMFXggWAVKQFIAaNgJgrpcqLMJRjO7J3E0c0KiNz0/b+emxx+GVqBHxOAcvNMf+Pj3WiUCciwpN0b1ZfUtDDim0SCcDThpTMWOTW2zJY3+4Zz8H9z+RVGBgl1aW2qejT+3g/YGoil988aWSuu+/+0HJN1R8K4UeqsIDms5zIGExjdBOkGSQXmErybvijiETdU39mLcS16EHn+vE6GFEPQ/e+8m/A92ohLeKSnddI2i6PrPqodTIGVC3mRkZU6+VK/ei/Xb9Risy0Bh+riPMFO/pRfVestcjQBSkP/uYpxy02awGV3k9qsh7lGA9FNYkCNn3BMhKjKpiGuTTEzBCZ6oWnzp3amOoEU3qwYRRobPUG0IFZVUdd9XVFS7WIXshehfci3QZ0NtQhd8GivfOflDgJfEz7xX2DmcVcUQcybC/nX9TQWVPeKZpoaOdIFU/Fk8zowvg4swRDH32/Jkc6jff/FGtMYBoEWNx5ZhKvSnMnNsg2nh0klHNs67KMdcSPQkHBH1QKTChetQIEHowtHp5aZGZMI7MFRLYM/NVHfeIzfTWW3QrNthr3wsApu0pwEvALw1LqSTMIwf9vAXeKbCxbVP1BkSd/9cei1igHBNMk7p+2T2et0T1mmx09qfsCNcN8NSNXHIljc8N1RZ7qwQ/dEbAneonjr+gcuTqG3vKCb+U4TWL3K0lofvrQqo9heoYFeIkppdXl2aNIBhWwoy8F0H72uqa1aePLQTkBNVofQATXqsKXlE62aNKEKGvDgIjgQIdmu4KvIR5KiDlHCZIVy9/tUwxYofXEPiH9iuVbzmFUZstqiK36GvqBbW4NoJP9QsCWtFyM2j34fWqjhU7S6BE+Usn3jUGS0anb19gf2BLuf6VpRr7V/7MbQD0Ohvgytnz5CL3ufOFfTOF26Ale8QMFgNxfj5+rvGrfs28bLk1A9wTz16AtWNGlYOaO6jopQkQm+u95+eFHVQvaKaX1Lxlqm1U2QDNta8ENvj1CpTmrEMk4KdGMYrppQquQW4+Tz6N95wYPCGpwIfwM+yxJziU3sqgbdBsq4WqlJod4R5QixLiw7muhw8ftEePHqqaxDz6k7Njr+ndrcQiDRwzGWG1vXjxrC3OE3DSnuNxdUxm4J4uryyQmMTGLRIG/glI1apQlcWARfEL0P73djfb/h492oBAHm/H+2Mb+cNrmXJDQoLGDmdK1S56a0/O28G79+36CqYBdpEEnGe8pP3vpMVCyLR4xMc7+a9Yq4RGYe943BjsRaY90N7hEX9qa2BCkCrQxEQGGWBPwgRI0J8ihMbaVjyjokqnx4JtdLVXLSTSi2EvM0ebXnqu33RlFPLdO+/WEt6b6wG8cfFjpFYMsYKWaOGz5oEKDyenSk7XAQXmzegwhX6+vXn3Tmr4O3u72icHant0kSIj0GTfS2cE+8Ufgw3OQUhaiU80bnh/X4wB2gw1OUJsj/m2hiic7JUGQZsFd3ejeBt/z70Tk2SWeJKLVHFTaOA9DJA5gcKH/CQmr0QoIKbeh3PdjcTsRQH5PvFn4nbaCcYXiDPXSLKq6LtNDYaAp/lwTdyrizRuU1L8xTQAYoPye8o9Rp6lzu9gD+W7NJbVMVvsbHxWKq52MSTTFs3mma1veAwtiTTFuGFCK1+SeKRaVTmDZp2iEwGbZUPxvJJYTo1E4Tj7++XnrCGSazk6/FR6ZI61AJC54kz5cWJI7LSo0YF5NjwTbBcAEH+kgr+yqvdKAcX5GHtxSeAR7QV80UrB92nTxSc4ofa6GpRyQYF7f/bkWXvy+LH2I22S7DlSCYFV1TYx9Edi54mS76lXfQzbj8okF/H0gBK/nbjFT4AQxbBq41KL4/VtjaGOBpJZkUnSsdfsVDHW6qubOiUmVMS1A2A5bgmYkOeQ3zVYlWJBDwCEmg8AwCSVFNQQPofl1/nMGUbbWi8se4drk39RPFyUh0FLgnOxTDCplvJ6Hml9VaxkVEG2OoANezVAQu6B/MxMLLfL+OwNRAD//h//65QL6pC76hFIQJiqfyr5OUR8X8FUUTGHTAAfpigaW+3aNH8q8JWEqsf4vs3M2biGCpnAIbSSBLQK0Dq15F5MLNejnVij+1IdZCProUZcR2KEXlSPZcAJOWDGkYR2bfTVzgKHqyq/aC1UL0i2AAC82BqvomTPgTLVfq4J5+F5mWYudDwrvVPGmhkpk6AP1C6UwxEnnGltZWmuLc6x+eiDw8hBu3LFL6rr2pwTKs/M3T33KLMIvhXqpwCsxjclwEylletl8yZ4sPGvNSsUVpMIqrIR4ynwhkSfnp+Rqe/slyB/VH23dzblaD4efmqHx0fuQ1zfkDP/4Yc3coxffvmVDCFaADii80LNMXoEmgSXpq2uagxWjNn2NoqqSwrEGCHCl4Qxdne13tBbMQZJ/lUZLhSe9VCCWWJv79687VD+oPCmPHr0DI6MajX3TIVGWhKVrDkR5pm7+s9708NO/xN7UGhwJUr8nnrkxB7xvflAup9SVLtK1vhdj7xa6gLO9E6RnHIvaW8g+JCzJIGr4GaI6HqPuhKBLoQEJYXwe5SNz5uBMO9zMxPSFiCEt5TO02+sKle0AUQXtVhkhCN5Nz6XPclewFmRkAPMhGao867kayLaKkI2VNi4NrXA3Ny0s/MLBdqxJX2lNKh9zZovet7O9rZGAe5sb+n6//D7rzUuB0dMgAlIyHpTPUv/dQKFJDV2YGaY8LmM37Gj7XupWM8+uCi6e9HOA4Sm9UbwRFHJNAGg0FjTtNm3blfoGSJee1g0/O1E03srNjEUZlVuZfSd/PeAj1sAwkCRoBzJDsGX2C7zCiwcPDHpwRRp/m+Bu7Lrkx7wyX1ZNwUSnoHWCIvGaYWlo2stZ6Z7qABKSRXAULEdTLe0g1SCKG0Zgt3+fhTElc1ErDDaHkreCapEEXWwm+BeIJeE/8ai3fMsYYTxFfpd/IQnWlSVqtYlNMEkver3LACB5xnQL/26nFePpSRJm9aIwwX5HhI6Kqiu2DuIB4ASEFCOObZVVZiOQmlAjWCBrzhyTxlw1Qz7SMDHF4yeACypnoaRkeQ7AUh8Pi0AYYyYJui50woO8WnssRr5SCKF72BtsXOilY9pcbMIoFqCqrfSwVR0BzIyzP5FQFUjyOZceQKGRTYBTniGTYEzcQOii2lPk69UW5RbFbQvqlIEU4/KNX8jnEfLnETs7u2/uI8wx9JziQ0WrRwb06hAe2wsibPOIyKF855O4EDQlVnOicXhTMPnPhnX5WoZ9tW0+cNPRx1QDChudoR1bHZ2tzQGi31LVZZr53OwsejFkKuwJqzBgwe7bW93S6N/b6/HTgAFuqOsfuXKerUgpOrF2vIMuK6oTzsIhTlXAoJzIyX/O7vorlScUuCY51svSLdHI+KoWu/u6axxlvk8EtezE5Taj9rZOWsI+AEQZ2o+6zS3QBuVk/mjQ+ba02LBGTAbA7EzRNBgbnF9xE9uCVgtRt5FaUxQMRu1m1v6mDlHAIbELlT7nQREj8T6NdWiFy0SKnM15SoML4EyYro5+Tu/ONVZ297ZUgUXFgk+DEV9s1P6Wd3EfHu7OwZEGCFZOjby8UxvWF9vD/YetGfPnmvf8IywAz++edNOz880FYSYBQFAGCVqv4EBKcHPJYGgSWTwmSou1MhfjaqssbsP9h9oPB7aIo5tGHXKyLrSq6lRsmLlVPsJI1ozBtMTQ2gFW1a7l8RAizGkREPnv2fJsr9sxxzfE1PwxbMbAo5ugzHIQ1JkIBAdh2ufxXlAqpHaJCK67GJjL3LMNXNmYC1BeXchBb0FAF3T5sVwrJbW2MVUn5WHFLCaKm+XTyjOMZDpeD994SX6h43b2vR8egqHxW6I72W9sPcCK0s0mvdwZfxCk682NzYF+HHrMCXYawB8tF+wv3gv/Ff0v96+tfYQ+5T1gsUBgOwRpgZFbm7Rq5n5CQDA/ue5k9TTBsIZ5UtFh2rrdaLsP9IFUnvHQltfXTdb4OKiHZ0cdyAv9s/xhn0d6/bys5ft+bNn+v/r168l0kiri9/buYyLgBYZlq7LAmMLV/W+/F72TvYL1C/2hFuezADwmHY/F4q15EfsIbVrCcvuBbGdhxZtnrUcjLlNrK+1+CsAIDlP2rUCSqWwx/1wz2IVVJuBC/kZnW1KG3sgcZly0RpS4STdhVjtmcoPBaVVsU0x/eAsyaeXdk8K6WYMG8DPmqkIV7HGcExhnncK5inc6DwUu8YThu5VmNIZ/vV/+M/iv0XALIFvKhw5TGyIiHykEsWNhCGQ4DMBgIyCglYnCxbiui3aTi1iu1fAl2qTNmglRQEW5Kw1e9jcvijq5roM+rkrRH241bvrSk8pRBcqxKI5mJyKLg9drJulPGNKGZtLGxkjKV2BfpSXgjRtPgxo9fPdGyH2JnAwbUdhloECQqokVCpFwa8eqaqmGOU0FWQB0ID3gmI2Ai1EzI8+EK4jmgiekUkfnAxFjf3DWMZIaW0yqkLIvumBrt4UzaVokAQZTi5L5EmjikDuDYikn1BJRs0TdbXc604wwMFOawX3wjOHYra2vtY+HR2qeoBhzygZxn0QeMEAcMXe82FJ+NQfiyOo5AdjJzRcCsoWbYkxxHHyDRLHIQIvAbcyggaerKZN0Mpzidgc33/745uOlhZxKYI7DLkCJgL7qoSBkGp8ZO0j7bGaJ836glIzyogxKDAy/vKXvyg4TvIUp6m1uHaP7NKS6VorywTxHqPjHnSPUUqiHsOZETmHh58UuKJh0Dmv6iFKkKqgsGhdjCPieodMCIx+gDtRoqkVVOCWJMSCeU5Seb8EmryfAKRFMxb4PruOSmgqK6wBqrfMd2afvXr1vUCbiOkBZonOeHWtZ0KAyRp++PjRjIqi56XKl6qtzpGAuwh/0fe/2Pb3aalBmRyV2En77tu/qK+VfluoWKD4Ss6KWcLz1hjPGo9pA9ujxDwLqtnsLT4vQAfngODXdsKOCvYODi+JuoNtMwSgufNe2B8CXRlgWiEmCGCVQEy1OOhnd1Qb3Ari4MCslTxX/h02gteiF7XJHhOlu1pQ+LnFAMcCAgR2FHXPCZUDBVd+XXHJLGQngga6tI+92QS2KlBk15Q+gQKUanVJUMDfYn9VQME5JMiWUxt5ygtn3AmjbYd6nAuMynqGPcXnwiRTtZvAaN6CX9IkKVbOMtU2Ie1mXRAgO6BaqsTENib35JYfB1kBz7LXFDzU+6o6UmBY+j2n96GE2lFLI2WCX1sU4ECLFRUcbF8qxhphVyNqTc/rUf/MUubabO9oS/NEk2ESn/XiMzg7rE+0K7KPuQft4QrOE/waoPa5vb8zWCdwqCoPoScquCoNEK0L+iewBlZWRGEnsOMzGXdKohQQI8GgNFyqIumfWQwwz3sGkEtiYfg8t+ShnI1olpkpDqIAaATglBYLrK1UveeKJQVwYDB+1B4+2GvbW5tKqhHNE9ghMbli7RW7zNoLno9MFhjKr3xGAQAO1N2XSxIrbSExH91ig/3mPgE3eXaAxdDB2VPvDz7ovVlXEhhAgOtrevAnbXNrXUCxJqUsEDvct8VlV+7fvT3QCDb17M7M6LUP9nfayjIg5q1iBQJ4fAtj9/jcgNoBKcyumGnnZ6juWwcF2jC+0vO3mUZz2VZWAJoRynNiwXkM2MTf+Dy1yNXoTQAg+fsyA2gE/fj6oH06PG1tRBWfNrwFt3MBZGPfSAYuzpXoSpD01jaL6tTS6or8JYCipkkAdk17cVr2gcU6ATFZc54FffgkKItiBHjv8izMwsF+YjMNbIvH2QmWJjlib2vOdkNolP54WiPNghRIvgIg0drpKc/V2ghQr2nbYO1QcWef0OPLmU/rT8aEri6vNgBpAAKSdSqzF2PGEF4ww7o9e/5cn3N6fNp+ePWDnmESNGIXAIAUiqL876TCkzFkNzSlq5+aw+9TNU41lb2Q8XSyo+rztjie7Hb5IV6vhJZYUC1UTnqc2DsRylf+HSCAAkRvq4p9JgDBrAGLYpoNhL/Ar+NPGZe8s70rW/7qe4935F76hMefuLG10eh5D0iuCRfn51p7jYIb0KSTE5BU8yV7PUM7icHtLukc6L0MAehh0oydws7p90sgO76I93UbsRXceT5mW8zIDsA89f6yiCkPymAmvm22PXywL1ADQPXTIar8ZkOh7M/vY2sMsm418auqaMU6YoPWN9Z0hlUkOUNImCt3LB6F/6xR/LBtVv9cODN8xsYakwmWdKaJzVg73s6V5JrAVLPjueatTcYMMvXiSM8S+xvGkZPq6tsv1jXXSNxN3CnwsMZYpgqO7ee6ZQ9kyx0LxPdIbZ+9c3crAABfoPit9hX+I8+Z4gLnOPFwYib5rtLOEcjYsXgNVgSIN3PS7UTSgCmwN/7K4n8T5XPEbpzrFET4XPnnRbfI2s70AEJAKucULrBQuGX/J25x0cRadHqidQiHBfqcPwMAPTt9mHfHjw+BAN6XtXVs5+k4yqt/9m//YcpFZbyZUIjBXONchBI9KvgDtE+CAhWYJslJ4NQF1UUvF00Hw1WBGoZegaOcX2j49HMXmlMKhlK6LhEbFsiGqyqVCXLpH+G6qS5pZFnYAkZ+otIcNEn1zkLeQg9UX1q9n4NoJ/gd5QthLwXn/tMBDyOMcfWDVR9jqNRS9K3RfwqAarZ62AxhBySwnqdqT/98Y970TVuYm7R2f9VmGnTEGwmajRo0Wcb3uApB8JBRa/TmKIiupEZKuAWcsIk43EHZND4R0KPAGaOOTn5kKKsyBWbQz1m2qjsAgBMPi1JJZKYSIqqs3Nfe/l7bf7AvY4IQlpI5tafOiDpIcERSQoLEunNgCGo0r7wq0hwyqxhTubayZ1ovVIWBOjc7pwCC/YvxhJqEMcsYDAwOY964bpJnHCBGieAVA3h2cqrAg/cVlXhtXYYSRVwlSkXf5n5ddbGBC3uCA8z3MYIEixhJAju+B0KamcgJPrkOKk1S/R0TdPF7O42kRWJH0IoFyJhaG6fENfOFMSWYTEvBBFGlAnt0Vrm2tLwUcqt9fVcGf2ND156Kb5gLgHARGnEi5KTEAoVGupP8CxWd+pkReAvJhsZ1j5OL+jbqspcCqJ49e6rg7ODgXfWkGRXFkFP14DDhhHASrP/Be4tGcu55JhnFFMMeG8M5o89TDByE2KofMYkDyT9AmHuJGc1y6X0q8TUAOkTn0v7gGeIxnnxWqP8xxgBagFEYUlehAfZsFwi0YTIomalefQEd83MKhtnL9IvBkpAD0tx1gClo9kb3Y3ujsaHRm9V6Yug7vdMRKarEufZJgBEnsRY0lZ4JYnc1DhAwzuP9ipZaVSWBGATCAvkWlaildz4AQAAvodYFCKrC0kwXT5CRZDWJoEABgkCqLWX/o2vAXg7lPyO6AjgRuEPz1jOpBB3bBtiS/csDlrJ82dkAJwQTBA5ca4TeAJvVdyitktI+KB0OVcqrkmFGmBN/TUbJGDuqMHX9BsjRInB7TQJiAyCeV08wfnWD/XGFWdU5qVtb0MeAgHse8xWKfZJ4vu/51O6vDfgYho7asER57Km5w0B3uGe4xlTCeF7ypyUYp2Cgqg1+Td/nGsV5rpn74Rqwc9gGgl2m3DjIr17ern/ZScBQz4TX2OZP5Y9MT7egKzsJCj8AAH+H84x/gVIN3ZJrPj9FRR26c5MPU0zCRKgZ7M9M29xYbRvrsLYYLwvryuLAplPDEnBlE1V1xpvBlkn8QsVNaw4T4u62ra2Zli4Q6/pK9kZFD/VpAzKZjWA7OiPxLbenMS7wrNt71tpAHXqsa93cXBezjWRXQm+LtmMAdFBrAcnZK9zzHsrte9vSSwDgoCoJQEC1j5Fy7H8zz6haO3BVNQodlMNPmlPOGpJI0Xbgmd/37XJ83mZrVJnujbbBFdOniRNS1BFTTb2p3mc3jDCkj/XqRhXcD++P2sdPpw1scXmZXvcVnR35hXsLNPMcxGa5nbSTU3SMLNS4uOKxwFK3V6815xWdHpgm86qkUxHndgAA7u9HmjpwOcamUDFD48TK6JlMhV3tBIlLb4JnGuYD9+7K5HJbXgQEcvId3RK9lord3Ej6DDADiPG++OLz9utf/1pn6A9/+IPGlnF+EgNnWo6C/BnAsznZebPhLuQrqLxhe198/lIxycf3H9p3332v9bIYsmMv9hm+PEG8gBH5+TlV3d2OiR+x5onjErcdhpWCLQKwC50b36VWQQpbA1V7YgPHfK6sst/V/iCqsiuFil/rjMffK2mXAKr1V5yE2A45XgGsMDitVqhrF4vWVtc1cQcQcXxx0b750zdOJsWIcvzv6RALbXNrw+Lb1X4Ze5bRdBkT2vnP8pFdEjk3r6kYuXa+H6Yn14L4ZZhjqfqKGTcoGmZ9ZbvKJytZE/LuQmfaDrgPPesSolSLJvHYBAFrs6o2Ntba40cPBWC/ev2D1gswioQQJge+Tcn29o5i53yubVRTnAmrkj564uiM/oNthm0Vpb+Ea9lj8nVzc7ZHV4CYS9qDAhnWmSIyI1CFpF5K9hXj5L6p8sv3lH/k+xEQJOYb6mNln3gPOS4kDtre3ZXmAfdKnB57ejuxKKNs8siMWJ0fid/C0PGX4338bVMMxVpkn4Xp7fzqp2LZAc3TapAYyc/HxbP4X7OOvd9zr177YtyRwKg9wcVQxWlKFJ3bpe2PGEctVfU6PoM4OP5bMR05k3Tx3O6R/eqCVM9IyfVm3yZOMLvcbMrhaxQHDSZ9yTd2harZbiS4jjT76Zf//h+nrrzYkeZi4kS6ilJVfLmQLBKBQTXglhPuqyoJ0jWXm4WQ0qNR/RxmLUipPmdkgaqCZUj4OQlhtyEwMoORZRguFksjAGtskRCoUsUNd8O0EA26qut1RcEJr7cY6vMxXgkADUzYIGKElASqKuluA9EyKmCBquhAyZWGGJyMGSzEwMBCUaQV7Andm1eP0Axj0+ZhAUzadDJus6PbtjBPxeu0XV1BMbxSD+Py0mq7n5SxnnEPJZ+ppESULq81iK+osFIaRcTFPfbqI6seKs93D93W65IN48DWPdMcpGHyy92LqqdgYtqODg9lwKiysikfPnrUnn32XO+FgcLxz87R184c1HE7/ARSinMdt1WCtdlZBXUSRSHwpxKBeM10otFgmaWePjkzOdwPioERne78vB0cHOgzqSRzwOSIRiM5Gwzn+IpZp6a+Z0+6vwt01q0BGBYMKGcCB2jKYM2NvzZip+dbgiX8PgAFoALPn0CMSgu/B5MgiCmGj9dwLdwHxvvubqqxQXy2xF+k0mzqLN/z3ozytIOq9PapSn4NzTXPDLiqkrGathHUF+RUI8zWDE5gwHmfGGwqeFfXY62bxRTd8qDKvkRYapRKiekJ4UbhFLouiaPG8HkCgG0J+8YVOcYpkYSzfzzj2X39OpNQeCuw4HoYaUMALHX1ckSg3NgMAg2vhUEXfQaJNS0nW9sS1yPYpNpEAvH08WNTtGrsGN9nfS2cRxLgiolbPkyJizNjz6SanYSWvr4IwzkAuR0Y8rwAACAASURBVBG1it+Xw4W2XJVSnp8BgJoDPp2o+s95u712ok0gvbBEBdu2JTbJRtu9ZzAnEojnWQ0rMlEKzPd8XxYmY91sz0F8OUvWOnHSXm1IChqdDIrhs7ggdWLun9Gd7FkCWTOauJeJevATeFn11kAN96zKfLWUxYcoiBW9jQuwC4uuwf7ergAtEnnOCs+VsxabpCQVx1zUc/achQoZ/WQ13dlKyrg+21J/iFodEHatNhJsDAGxn6eTaa1NMSB4VtxDkuRMa8n6CxSF1VEAGgEwDlugajExAvQpqMB+0jtcOgEaz3iL0zbAYLFZ5nD3YpE9FGAA2l/sc2sy8Cy4PfyIg9GamlA+L/46IIDvpw8i+6TOgQL2Q21N3TW5au8k0OJL/C1NEik2e7Ru+h7D7OM5BTxLEOLqofdjqiJ6XSWo7H9reFSyX3RsmHP0WKvCUbO8qYQDoPFF21faw7SfqxJCnIO94Q+iuewrgf3EHSNX8gIA+Ixx/pflU2VXrhkxZyac2IN37q8E+ONamFgDUBqwC/YHbWvYqoDCBNdUtgMQWgPAEwl4joCigITLy5wXKK4AVU3JKGsBYCzNlzE2tcmmwSpDx4TXcR1Xl2aIYXfYCMREEltdWy318Uxh8ZQM3f+slck1IUWPvmrjsCBvDahJ+A91dDH/3AaXoBXgyxUqB97+GolBcnx81t68+SAQYHYWwHi5WJskW07eWJ+V5ZXWpjPt3cHH9uHDkViUM/M1+WV1RSC4M8aJEhwo9vyu22dgh8xpDODpKWKaAHOU7GF6ujfalxSg3u1JPMPQgrGprAH2DR8HWDQz48IHMUr8ksb6bm0SpbU3b15rOsPKKlXrJ+1v/uZX8hn/43/8tv3w/Su3adBSKtFeM6SwUSToMFUcD/EcPIc8o5c//+ILMZIuzy/a969+qJnrti3YNfUz1/lPZZX1D+BHDEVvuoC6ihf4TI/XjU8by94pfk5VcsYVV42fpco5mLATH+T9XePhiqIc/xJw2778UloUaCEQfxl0clwaYUxuwcKa3q/sW15LMsiUhbOTE2smFP0/cTP2ThpW6BdMOHOmWvt19yXW7H2VuHQIQBp0NAsugGsKm2HPCUQuscfs89jNtIARz2T92V7479g6+dZa+wAAKrSV/hLXpfynmMG+B7fPvnzxQs/39ZsfRW+neMF6AgDw/b39fU2LYN0C+hq0rpFw1cIJoC+7VjGs8wlaY8x4cIV7TvaPNpQx41pheyx68hTizexdYs+Pn2AjeGqN4gj0uEoQmHUY+hYnr25JDrsjuQPnSWLkgxZxPo/x3awJn5VnoXYdK34VkG4PmGfdtYxzJioPgV2j3FBCoRRhSlOgm+hm/58irRi8TKAq4T2S80zEyYQuARoZvTsQ0Q0AoOJaYt9i5tGuFBCIe+A8Jc7B1qQQLIZMscTTTtoxc2pSUtaWeMKAvnNx9npYSwEJlO+W30PXI+xg5US1Fn4/A8F6LhXDZQSziq7E13/zf/zj1MJCQ4pcXwnm8Jni6R6PjBMwg9MMANBwITfV7+DxOQ7a3E5MsuSgRUHCtGbe12blAgMqCCspdEJJWpSZ5xyo6kFwEJPIiorsimWEtVy9tD/gfaFxyzgUeiPHRf9QjSbTghfKGWGRUFnYOOpt7BRZUyGwo0INdlSNnQl0qCzwKhnE2pQxFoty/A7KRM+uZATSO9T/5TmqGnft/g7jetFmZ3Bsrs6KpsfcT0aoMS6P2czqmTQySS8SiRzrni9RAwfTAEgE1KdbyFUMe4dyefErmHP1X3NXy9ElEQTl4hDt7uwo6CdR4O+gfsy9fvzksdgCVCpQEiYQvhqjmr3UmG19eHjSjk/O2qIMfRNFzi0AVAqdBBEAphotOnWNP8teSMsHa4BhwSjws9CS6IHk31QZeA1rmJ/J2LZ7GUEcp5C3AsM4VLwfhw82A0HB+aVn5XKfPFucHGvONVGpAGBgfzLvF4SbRJakMz26r1696lRVef+PHz81im1QvXgOEuYCIV9bq9FfETPBqHuMYWh07F0mRWhaB0AICYJ6ou9l4Jlrz3OUkwZ8m1hXAKAK0CQTOaiusHeg64+vLvW8Hj9+rGAS5WbWiCoSjs/rVuq/UPZ3dtR3TIXJBtdAIo6O58YW494JXt1X7/vhGanCTyJBAl19djh8KvJq2aBCpz5Bt4aEwsf92/Ab7VUldKap4gflcnGeIBGmzLQ92NuXA1ZSxnnTaJYKXKMOjZBQaTLwk6EjJxkQ22HElAmPf2MPxfmoDYAxkoW4c1046VROJGpFAlvsGvXCMhLy7FTUXkZkrm2sttEslSaDHAFPqI4p0KhkTEFOgUERrVFbjqqmBIFO2nR3BdxRnU1yqYCmACu9pkBBi+zYfvBFjx+BLkkICTn3RBDAH75Ej0aUqoAeVZfqvAnc6AIgCzLlnhyU2Nmzh6yxMVVFUlTcEWtgqjJUSfaO2FsDYRsFwKD/UrS1X4rImfvIXekgIUwQIbCzKOR8RqpQbtZzG0Kq7tYIMMCkhK7oh05arbMh9hbgWAms4Vi1fhKHpAXA4xkDAovGWy1VStikeA0A4hG3bGLtMSpy1bbGv3WWAVIGExiSYMu5h6lVfmZ49lwp6vdDR8ssVk/WVPauZi7z+2k/cuDo58U1Q831uQAQ9Wgzt0XUdI0CnQL4JOAwxd4gPfejPuNqp1EFRSxAC4Xart/qeRAMSx9gQmWdZPeuGADeJ1RdzXKK0j6Jv2EfKm34XGwQ502sHgXuBrgibEqyRyKJXYVRJ/rzte1SkgCKD4BzgNwOZrH5Y4PSjOq7hyKPXokrWKoGClii0hr6pyuO0Tu4uCT4NRuLawWo2FhfVaLMvcKm8DX4/VQ923avuZJ/MY+ieo/gLkK8Udu2FpEBxWgPFTVV4JarWZwPV2jd0w74ydqYBWrhP3yLXwMF3wUGAd+6r+pVh24uDaBxe/3j2zYe83rE7GzHUKDm8xIXrKysibnI5ABAA+j7oxrXuL+3p95oYqrzs1P5IWwDew0/yohgq4Z7lKw0dWiDvFdtrfZP6RUpEXbbFl4io2RpgXjx4oXel4AcyjXMSmy7hdEQYpxTrIA9wSZ/OHinFgHWGDv185//TC17v4cB8OmwoyqHDUtCCCiwtrKm5zdG6G7MFINr0etZl83tTQEMYlK2kQohP/zw2n6Gvm8Vmjz5iniF5839cF3EBtwPyRz7D+YZz8XCogbtxEy5zfmy9gnxDewDxq6K0VSAXZKYDmgtJmTstaqbVVwSOKbJDhbtUyKHwPI6NPLFjspMzEgs45zC9H9sHm2PaeHUPZK0VttgcgDsNuAHX6rU43NuidnmpfHEGgGSpS89NtHAd6rHBnJjj4eAeZdoVYIg0KPA0yRQ8Y8BMq0lYho/zzlAPf5BgEaB33lvg+muktsPmXHpNZpoOg0+lnNHew4MONabeIt2Kl5PzMkH8sxS8OF9te5nZ+346MgtfpXgB+jn+qyjEDZWJZM8Q1p3RjMtI7M5x4BFsOrYowCgivHKzxNT4Js8Dcbabfis2IIA0MQ/nX2oiSyJ9ZKQkutoLeZdaPae9ToJAJZYZ89wFNNYI2s9ltgx1EiihW55G7Uz6SU4DuzG5KUAW3parANtWfirs/MznSn2EkAgZ4l9ZF9wWkUhF2MEgFdclLw1AIB0kmo0n3SxKk8NOKa1Lwa5QZE+R0shNTYcdkW0dzAYnK/40STvjgNdtMKn9X6WHBZ2oO0t33fbp5mjnENspdgVJcwc3Tsx7wAM/ub//Kepk2pvHNFfqgqsanYFYUmooyytPFEjMyvTlqCLA8mgdNyAVPB9bOywC30ejm75/wMAU71XKvGhs+XGHMLrtoSS49wjZKaqfKm25n3dI+IHG5RSAMWgZ0WIE0BIUKBKaNRPJNDChiJGIdfk/r0mMQz3Thq9ijiKNpPAB4utee62x9Fo/AXMAj5jctvmZ+7bwsx9m51icOh3odKJAiytEVYzFgUG9E7zPAn/I1bo9geCpi74lJicjYuAmjpkQZaCkHH9WVsHjxZtcm+j57RmBJYRdXpc7WQZI8V9E7TwOTg1UGc+FxVVgieMH+8D9Y9+XIIuggGqJ1dXt21haVnGCXEcDqoFk9wTSiBi5KsEC0uALX07BH5JjDthvGIEYHRCnee5per98uVLXadE/XCICmaNqgUISqLNZ3MPe3u7Wmto/VynDueEQMnURnpOMyceR8W/L87PZFgJPPgen494SkYUSn16NGtwQWOSTqRmDoBAEkFgwHkDUHr+/EXb29vXe9DmIGonY1xgjcB+uLgQPRcEEfGYBfVDGgnWNAf4mTVHGMAOMExGrsb5yaE2swQwsFRgRDO7vGhv9XmHhcJbMZ7EXiPFmCl+elqJp4G3BN49Nc699SRnDvZddRQ1l6RJs4WvBVqsrK7oXIiir3FC7HMCb4so8lz0p8ZsiU008Si5zfV1aQAoObyjgrAkOxHleml1VKJrFofZLaoU1ySOJPkODOyQMMoAJUmSkihBPRWYtbLqRPkGASv6VSfqt2fP4WyMpjcJXDG1AgCAKtHjJw/b/qP9dnZxpmDT12TNkdDiHdSw5qW2Xo6dsysFYVGn3SdtFL2nOOLYqBQp2JKj7RVg46RUQa8efM7R5y9fqkLGM+WeOMcwCY4Pj9xSUIg734+dSZWBz46N5Rn6XLkK4fYdV7F5DeeOn0FLzhq5f57kxvhkAjoFQqIcO6DyLGB/efKB/wgg6MbuGGw2IGk7IOkCXZdBzlyPczecr6vpqdALDKwEn59jo0TVrQkG9gv+XIJvzphpzP38YiW6JcQJ+AoDis9HDA3fyX2K4l56EaKeSr2+BPW6vvUCz4t9xC9qvUufgOt24u7KS9bOPtRQWdhu9l32ogDJ6bvEnnjSimmd/Jx1A3BG0Zz35QwStMZ/B6CwXzSwnrazxAqAJPr8QWzgfYLStX13RDP5G3X69dVVrQugpH5Gm1UJdLo/0wwZ7y18d71HzewWIDAQ+QL49DW4iuhRsUcaS6cRVGK4OYHMfmYPq38cMdDlJe1V9qw1OtiH9NXahsAGSaJJQCz/UKtsJWrPvJf/TLsEit6Lc5oPrnaAdt+OjhhfeyLgkt8j+Zdw02AuNsmhKlaqpgJezLelZTMe6LlH+8BVUZ81vrClnA3WDJCB6ShSEl9EidzaTNJEEUh2rcQzgsmsiwFK20rbNea/L6o1AD9FWx/zyGmJINnF/1Flh3H37uCdzsbKMqy8+/buLS0ObiddWl1U4k9PM7RoPhOgnM9QIj7vscD4RtTzta5FfcW2CUQYsBrZc4DIuzt7bXtnR36R6+b+CfjxExQrzk5hG9201fXVtgq7QrpD/nIBAaD8Ri2CJ8dHNcaW0W2bbWtn2z3/xWolIcCviJk0ZtTrcnu4/1BFDsBxxVAE5oDjizyrJYG+PBt8B++lSQtiSt7ajont4skDABS0Oe7s7ur6DjUV6FpnkthDjLkaXw0rFt8uhpr80VLb3ELzYaadc27vPZUGmyd2IL5c4pNuYwkLkvXH9rFnsAsW3jObUi1XxfbCH7CuLmoBWDoJ4XeUNFYLGmCFgdiMyaVAeOce8qo4yy6J9VkM3dIuARBgL3NG+JyIOweoSztYYt34cqfrYfj67yRV/Du+imSos/OZGjEYJycbShEzAEC11+gcwNIc5Ay5JirbYYPxOc5BzKjiHlTsmJ9TixEto3quTJA4O6nzzAjZiUCjztlRLa6Rw7Aa+AEsAWI+wJRoQ/B5fHbYsgHurJnjCRGOh82uxr7YP06LxTorW0axggeWnAC/xh63n3FORXKNbTW7yrG09aNsfx3TmDIfer4ZbOW/BHINNI5qlCBizuxd9jk+lTMGIEBmzftx/9YM86SusNykKVeiyOw1AA7+AF4BAIi2L9Bxueylmb0AKtF1CoASP+riqNsQifkV0wyEsQNCcV2siwo/8wY34n+TV2ff8bdE5UvENq8jBYngrPenYxB8jYsubiv3M8XXurKeAo5zOqbJwMLBjnufODfPxLGmvFOx/9/+h/80VZI/cVCUTWs0w7QPH8jQxDk5Tr8VHNfc2wTMQZ7sgHz89MGdiq6DHuh/Q9X6jgHApqkqdN6DxQqNLJVoJdZSjfQ8RgVx+r1Q2/rZ4UnaE7AmqI5T1gEtwSP3dPpP+kWFdajqUgKB5Sh4H/Wr8kAmpiVhiDObXcZAYkb8nLUyXZ8NKORL7ALAg5s2g2FmxMz0rrUJyRH0EuiWOARvQIEGcRAgdzXSSlXRqgxkg4QWzkZJYK6At4QgkgCZqZAAkT4wI4aqnN3dF424BwCgnATIEIV8oBdB0IiTCn2QfQUdnnUgIYK+535cDAiV3ts2v7gs5O/k9ETOms0Ryj/Oj8qt18kAgNVre4YDhiFOIXR1J47Vl15VU64JA0Xi+stf/lLBCU4e2rtFrC5UQSS41LOnd1ioqEf0gNjT3wlocHxq0UKqkQIAxn5fGYLJRPdsyqepzhgFEF8S/T/96Y/t22+/VYVV+24B3YE1JUQ8372d3fbo0WMh/N9//0rrRVXgyZNnEk0kKCKAU5CEMy4RwLdv3+q6oFrZwCNAh2GGgojonNfMytI4DCfSMcYEgXwlUcPZ0vOIoj6fRc8jAbkE/24cfAB6sKepXAVsU1C1ynzpdT13qX5jCIt2rcpZGX1Ntah515xNiSGuWEE7bTvqqyoHg6OIiql0KWAOIcZSdgjgQQgpKHXHPrIdICGQ4Fwp5wcIRNATB6GqVzkw7f+Mk6m+ulSUCGykDSBRIRIHekXnq78YsM799rxXX4mlhWhGY0jHiKXdw07Ya1/97Mu2sMRoKGYxO/BzO4UDHpIF2Qt6xdWn3FfqI85JIJnzmn5EVystFIbyNlXJ9HjLbg/6tQkI46jZ+yT/7N+h3ZAuxbiohlcWLeXZJoEeVk4SAGE7eV6ufnqqQl6vgODeAA1JS6q0Ds768Yj8TvYkz1gaDgQLAQFqjGsSXOwuz9g+qE9y+VyCbNEiq0JmAMAKzAmIFSBW1hZqrAMki8MSQAfcpF84olpi0DGeTpX/e4HI+RLYIYV2BIrYWFREYXPdqZrBtf81AJARhPKpg7599lMopmIiVMWLM51Ki89cr+Ghqne1uaXKx7W5x5eeRv7nPRQg1wme2TfcD+cZbQ58nEarct7TW1iMDlESqw1C+1U+O8n1XNGaHdgnAebexaDTJAhXrdn/TMaAHozvvLiE7o/gklXQAVPV6lNVQrddkXx5Gg7PDcFPAjQrt/u9XW1yIMr9Csi4uGxg6tkHvn77GiW3FbOQgGCXAIHd4gczYE6+mLn0nEueC++XlivOH2uIzWf/s3dJolNIMUODZwW7a04sKc4CQob4mAgLowGAPTw/u1BllKCN85gZ3oh4cW+8B2KBgFNMFdB9FIiUvaE1m+LTAZYnGkfG+ruV0WLNArFo5ZPwqME2MQ/KNopRKO0XC3ZZnI/fMbNPia50eWD2oFVz0b79/judPz7+5OSiHR2et0u7+vb85cP21VdfdXEiz+D9wYES0Q1pGqBq31Rtf/furdYF38I5dyXY/dKLFBHGVwbWKjHBn3j2fD3TeajOZxLnJTHnZ1T1aUHk99X+RcI6N9M21tZ0fWenp+3D+wPrQXW1LmuZrG9saj9pFjiz0G+u28XpmQo0+7v7AmfOz+itPlYyA9BAggLzi/g3TArWEZAAFfeIBocxh+/E5z9//lxJhTQ3Tk50T/v7D7Ru333r9SXahvHFfg4FX0UZ2jTbVFpINzWWVgBuic8xSpAEn5gjk1KwO9wHNpX9wuc6QacYNRxVZnCFPUbsmx7u6PYYXLR9DABgQLxXfAd8it9QrAoIUIJu+n6BezkT8QmqqGv8rZMdXkuLI19MfuGMqxWggPEkX12BrGyXz2IVgMJAiLZZBxoYAPhJy3P1xauzrXKGIQguUTqBVRaIDriWFhoARQSSybOOjw71DNiTFNfUJlx95fm/mCSXl20izQsDKbAkuUfek8+xHTWjmn0QZjdnImLqMDjyfedTgIaOBxU7F7hjXS8nnHyWKf8ew43NYa9yPompsA9m9ZkFFRZ2wAjFaNVaBcCdop3brHvGAr+fIpR8J7oR4ysl/zBlYX+FxRchWI8thOnt8ZkBgFyMNVBBPILfElNgxgC34o81T/g6ARQ8O68Cr0EG9/EbzNDeKRaIWbd28gHTWW/ukXNOcfH/Y+vNmuTKsuy84x7hMc8DgASQQ2eTnVXVLZNJbOpZZjSRTzKJMjZf9ETqgQ8kJZn+KtVNtqq6EonMBBADYp49Ilz2rbXXvRclhRkSiQgP93vPPWcPa6+9NveaqVk8S7HNB+MqvefmxIAxUF6xzyit6VX4IY+eWUfHReo+P7Wex1RxSGIwnis2QOMIKf7VHmDzhomgmAadHc7WX/6zv5lJ+bECzCweN50EL8YviETQfjn4EiTJGCo5mxLjCy1fH1i0/CymqEg8tDn3mmQTpKIVp5pgQQahqh0BGWRsRI1I8JGF/HLOsygU3UzkEjwpa26auYUfSEZiwHi4bBo2syEFGz4+O8Gx3rcQNH5fdHlRZQcjGzQn1VUeNo37gCymw3i/cUMRetrmcDD0w0zv2+wJcQkcTo020oxNb0qjZYwVAdmyWBff16gYlMZxMCDShRiJxlmqxulzwfj7HnTHRVtlg5aieLVhBMFNJY11IFHl83GcqbAmGeDvFy9f6vPlUC4vvK7deBdTWQh+6Q1lxQm0GI/DuEAl8ARrHGSBT+V0M9JH/dUGesxScOjKv7n/sE9AvvP/vIbr4b05oCT+P/zwg76navTTVAEBCbkE+qiel6ANDhNalD9vpNmuVPKplKPsDa3+6tyzU2UQccyPT6KiW5HYDhvDyOcyGQGw4cOHX2WgqSoDdpBM8loSLxTrEcnBGP307ieNhAKIATABbf3tb3+rPQiTQIn2ulVZf/3wUQkKFQWUqUFHCY5IcMXseXQQREBJzyuAEdfmiqORafeBGqkmGP3u228UyH0+Pm5/+3//rYInKalTpVtaVl8/vawElQAdpk43OQgMts+sz62FlnqlbYmAgvamPWXmdgEcCtdm8SL6FNGCcHLCXiWoSouKksoaDwmLgC/ow4AAHhGEBkEpipMc1igWnpEq2ZZm6SqgXI9p6v0kALBOI69OYJP8s0cBWxDlJPAXWCQWgFXgxcRY8lrJGSJIRoXn4V7B5Tdv30ob4eb+uh0eHVSLAwG4AQD1PxNcliiXAVpfC9etijijkKoHXw5FQngO2kW5fPCMcCPkps8Ok1yt/zJBr9sL+GKPKFhdZZyXFfxFaxXtk2DwqhM5Gia5sd8BW9MKwPv5d30Nst01bYJkDhsSP8EzCwKepJ41UK++RoRZXErvI1vdxGzgPULDTGU4zpZ1Yi0IkNWrHe5Yie3E5sTOp2IhZ1s9dQ5O0cS4UxAtqFzP1O0AYYqQTMdRCxgt58taGEzme/YTAp4mpoSK9SGdGfdYDwEATbYpwKavzrqfmGvED0gXoALXPAf5lwpK4y8NDDnA4Jlov971wqbxkQE9UrlRtXdCXzv917bp2C7WGgBV2jfFAPAM717Hh0SOf6fn0UbbLBUBTwDeGh2Fb2BtPPoL24IOAAwA+uaJH2jzIVnhjEOld5+8zwX6G/wuP9uJHojOkP09f8zq4v1cIefwoCTfM+IMEPTTJWzXPcqJWeRo7zxqrjoJN0EjSRP7BJstgLoYJqxDRq7yniSwtFn5fPjZKA4o3857A7ZiTwOEqNWigDSuWYmTqnXRsZhv82OCP65x3La2N5Q8ZLqGo1b31/JenlJiq8fz33+x2yYLrp5Bz3ZfrwNVX6PeoIABMxcSc4Q2zZpy79JFIoYsu8e9R2sHv8TvImz44cNhOzxgYlFrOzuT9pvf/dDefP1WDCNiBlePb9vignuUFxBOXVrWtUHZRz9hb99j4Q4+fVK7AKPwtncoPDyLVUhiAighPQZ68UtsmMSC90ky69F81xr1CsBltpk1n3iWPGueGTbbdsrtDBE0xU5KTE1JmAVHnx6mqmgDCOhe5BvuLHC7vqr4Bt0r9/gTb7HIY7UWsp+ZtsBaSW/iCabdSnv95rUKKzAX1GqpZI2k0mLMrAMhklpP1PMe8NWFEAGYCNCRMFflX/biyVoLnCnWDGAhlXzsTkZOB/RWTFU2JAU3qvgd6FuTMRIjp/0nHGDTyGsCBAUdQBOKEEVZ13VWnqB4ukZqw4BQ60rRqWMPxdRY8vhXbBn+aWtrW2twdHiosxm/5aPgZDN2zWehkri0MVUxMRoAxA/kRkJKZWpMV9dZLH8r/a9iFgZ4zmcQX/L/7BX+sH8oNmH/AK6IAQD8Tk8+69wDwJAssj8AmYkbuX9694+ODgVcyU9WAil7W7Yt+ZET06DQZvRUqdiggmw0N+94zOCoQb4hS8+CdzA6EQxGv2hO7BYSXN4TvS217KIVUKNBBT4XAJCEM8mxYpdikLBmiBiGjs+ZAizjOqInFLAWPyrWs2JFo/Sx5QGlFBuhBVTFjwAgYv1V61I36aMmB/DZAAZc1/XVlexOtCO8Dl5DnouA9NJaIbfCNoTGz57KlwvnFsQc+mLJpdf38nr5gE7ENm3rfi+BA+Q7Ypa7ii+WUWkBCZBhQtTjg+6BNRNYSi50baasp7i5XYu8uo8HzAgQg+Av/vu/EdkVRC7Vtb6y4+TVm92UOxn5Qsy0yaqHHXGTbMCgPnK8ZWj85JzIEgCCxqhXDxVvIS1fomhJbLuLrt6ToGeutva019AYvfkHtJNBP0cqAunp4D0kNldVbA5WWgX0sKpnBRfqimAvQmJkaK491cPPQ406dl+VCgDgShuVCespELDDi7puc23aVHen0nF/20YID4oC64Qbyp96RKstgk1gtXX393O/oUHpsAq57dUgc7D5O2JPfBwOw8lQnR+kqQAAIABJREFUL9ASEIBxh060bCRCs2HDua/X1TaquCQL2fS7e3u6LtD5AADpsZ6fhyoHWkk1zKrYJFGn5+ft+POJA90aQaaAsICG9JqK0qKqtfsjuT4j7x4vo/EaUHVL9R+ni9Pn2WQsCtcJos6zR2GWwAlaP7/v5AdqkKv5/I56jGtSAt//5ttv9J6Hx0ft6OCogeHt7+51AoSsFfQlni+JKE4Vpw118M3r1zIkUCIJIAEUGBF3/PlYtN+vXn0lAIDr4DmcnZy1v//737fDT4cW0lpYbG/fvHUf4M2NknnuUf2Lp4wrQjARRsWonZzSv236LltUqKBm8EJfYs3siDAi0EADonBmZUzmoadR+VvVa1kj2jGM9tNzy1ottvW1JSXWVI0IJFkjVcsrgU2lLmqlQV4J5Hx+45jdfy9kmAqpRtZQcTDgFnRb4asouRZ+9GhJKnkWQ5QQHCNYiubMOQgYJIdUwB+vtS1zJdQCOxN9bs6yzlRVBPmenEr1ESf4e5w+C6TBSIf5wrOiDcMAgCnYrANK2CD4+7u7EgHie1c39J65vUj6HRrH6aDc9qlU8As9joNSFbl6x8NWSHuDKxLRdbEtzNmRcjRaHVQ8ANs0geDL4Cg0NiWOVTU1yMVz7ql+CiJKZyX2UI5JIlYRWs2IVIMqAF4BhDwRY9l+Bep/idzpekiMa1SVQNYCXgXQeAar7BCvYY9m6gffA3lPz6CvcVRCpLRI2YfxjPhDn3cCeqvTWzcm5yD3w/c1pQMgqoQeFez57QWwqdJYySa/lxF1mYXNXlW3l64BHRtXqeUXsddpNRu2Pwwq5txLAq0hAKBAvSOcOxQJaJnANGNeFSjJdgMAmNnBawNyhQGYpBmfUXmkAYMpopsePUgvPEmeknlkbGvfGTi2LzUd3jY586w15kx0c1o4oJ4WMCXKJFT/eSu0rwCwEQDdydZs10gwfB/VYFhP93fuUQ1zBOZAAICsQSidrB8AFqwYs8UI1hY9FWTigEv0+gdXExUc17il+Dsl7CNXdAjaldSPRkrGQofVOLaFRdlePlMztrHPBXCz193GZGYIn729zQSZbc8LF+DplieSYrVLFaMgII4qseiXTD2dBZsBABC2ILRisY7UkuLqlIGOvhDBawAACE4pXKTKbwXszPS2oGsowth/sR3EUjAVFv/HWrLPrRPh4FjMjWdXKzkkqHhfXt60X37+0K6vH9s337xuf/bn3+nZsT6AlQS8JPJjARsTAR7LAiMRxwOcxVZP5CfRYzg+OhRbhJZCzZWfPrUbsZVgKqLETwvBnc6sJjQsed491/7T+/ft46cDXSvAOftV05FIiBTP0q9toGt49sQoKaA8I20V81JRZ89TkVVb5K0AANZEY9AWbHMZf6kET9VJAxSfj090TbR8sH7vf/5JiSHPCDFlWirQ4wGA5IvkFjsSUHpJGkFuL6Jyq/5uqpGKRQxSiuFAC0jtKQH9CAOvr5tNV6NgedacCdoLJFZboCtrYOBO0ppmHdWo3sQstBvq51+weG0bwhxOi5VU3sXWK00LxXxOhHi59g8gOHT5BY89cwLvarL8x5pb7jgDnDfWGcbCxw+fpFWTtpbkBEnClGRVa26SyEy+4sNJjvg+fjLgeJL/AHgRLGfdYTHEj+Y6kwcFxCY2Yo2JK8UO2lx3y+zdrQBMjU8ultcSbVAbG4rN8A2AaMTUaoOrXCogRM6bY/p+kkJamxT74nuq9U2PAhCjWLUB7fOcvTaeEMb1Wjx6TaAcX+xXgAjskwqI3RQKV7XNELGfcSW8ZyfE14ZpSruvBDefZwJJ0TfgvgI6y4/CsiyAOQLOHruMHku1dYs6b6CX88aah4USAKDTqKsJGGpTiGq+puHgE3oBvuSr/L7GihYAwL41OOLPTtFEoFUBIXw/bAqxHAoA4PvJaZPD8nzJpVIYZo01eYW1vsMu88x9f2aO19mj0F4MAHyPfDLTn24Bcqy5YGapxxfnc6NpR4o3+s0/+1/Jb+tw9oFgj3C5CpvNbUqhF9kohHvkErAn4PBNmCoBSliFqnL6T6qs4tyXFq3S7cDDhy4VAt43/esyMHqooP79zGIJApUaMteU4Gd44IffS1U5SLz6bWtmvEcVRoiiehaluolbMA0j1XMH9q7IWZymr6LpHqp63U2i1b8JHtwSoQMyfm7zo/s2P3psi4ACIE1UnJ+odvo9LARjZXyvbdTC+96moFWslUaNLS6557gMeq6Vf6N2C7LKk+F+cFoYZg4gz1LU/ycCHOmE6/BhhDyf2nN9LXCCEJv/RsDHI/a8HiRkJ2emuGM8IjzI+4qt8UzvrGlXJK1XCMmVUrdH4Djo4P1BqK1eTMDqyrCcAyCC+mOgf5oBkf4x7hNHgBJ/qNvq+6vRKNIuoF1hZ1sHUwa464Fyvz77I0JoTiDHCkJJvvl8AjPUa9dX1trrr17LOYPi87vsJwwGVSyMJN8nSYHuxWcfHR/psNPvjowba8X1kwzR+8pDkNrveL69+/Gn9v6nX9zL/zhr6+urov7Z2KFqTO+o6d6Mp2TSAmtLbyRGAUSctSLw5RpJQNW2U72ePCNAJN5PFSf6JWuGqUS5qoUl59dnupStlxba4sJYgbmcV31f803vPYrRVTHQZfo1LTJjwMjnivPr8xzqcvU3laIw+9DBpIVOcvYlhEk1bOpgmoRRQYcpInIY7JnoDth4OtGI+FpGLbI/uVb2hCo8pYMCSIldS9Bt8SSjzEap59vNNcj8sQIurpHEXACKRjr14i86K3e36j2lzeObr79uZ2cn7ermsn399RsF64eHB/p81pgEID3OWVcnVK6oxlmr07gCMwV6ATNJMFUZND0w90QyQqDNPUW52cqwZlDkbChkL/Q8Np/ldQCVOcFeT9mnEvVJwsxaJbCI/dWzXwOQs00z0IBmg3v/XTlzoJeqeE81N7CrvaceNwvEce8esWbUXaAATrKAalXFnp+d6FcPaqojYgbc3omij90JACX7XcwhnmF6Tq0DY7+QwIN78bqnv9RUQSXVRSslWSDZ47NgAAR48hQRa8OkTQM7i80XOFO6NLHfChhKcEgXyPNSr35AerfDmXrqwCQBbyeSVPR+7lX79c69n2ExmVliwccEb/jcFAWcVKzr9aaJ2w/5jN97VFON2fOZtvYDVVA+hyok9kbMACkgoynjqrOusVFlZp78kpTXGX1HwgcgoDG+VM1nzzorCKfd33ofOfAdiVEEO0nTIFRld1LktTSDBfFVgkOemSr1SysCG8Q6I2h6MggYX89ZjIgflHn8kXyRxvJ6ncWySo88dPoxjAHTSzMRgDVXZZl2o1tXqj+foIb/qESPFgP6sfE1YU5FxDVtGtm7DlxHaOYpoSDxh2FG+wSPBF/FV2x6qPzcC+vOerCuo7Ep7w5G+30jXYUCAWJXFAdpfOCNKucANdK+2djsbDE21Vo8j21re1N2zC0HiDviD5hbfy9RP7VvTAyQOJaCuUXQSgsVowah1DJJBWEyKNEee3V7e91293bayxd77UqsO2wv54jAn9iF+2P6FECqixvEGXkmVFWlu3N93f7hxx/bp4ODOpNQY23bAQp5FmJJADh9/GiWID6tQFnvY1d/WSP66fVUZjVCVnHvSImp2wsMIAO4WIyMit1IaxF9orAdfv71Z4FL2EcYEsQyAj9LRPfDB0QX3XMtIAaha9GJOUdmj/E9gCnObJd0jMft4vJCgofyT1VJ5r54nUA+jTcl+TAAEHso3aAqXnX2HS0aiUK6iOd2mh789blwi7FFsr3/BehXexUxgHxciQSnLTFnIAxeiwOaLeRx1GtqFxDg+wwQ7CRI5+rzia5LdO1B61TACYEZAnrqs8WSKCX6ykNiQwMAJAaK7bXd9ZpjW7DFbtV1LNDbXgv5aQ9UKxv3wfUCAggAl57EsxiN3N/O3q7sLPsE0IeCj+wwBbBicRnU64WK7W9DES+G2IpHkuJ73KJkW8vzm9ASOQABkqjz7AVqFLsYkEiMlqLfu+BirRRewz7hXvn8+APYW2rtK+Zf9oRitYozsLlrG2tiOHAWmO7COcNGs0+sk1DjmjOZABbOvYtXGsOb0cglusc627dhh8w8UvzBynSTf/ydFIYCjPAMWFPne55YFMZ62qecv81J461vo5l0xZ4UYg0m0CrknM0sUO8kfb9Ae+Jk/o2/SqHT10WsOzMzS/fpWDKFNBULiHkRj5/gH9c6BhDX78lW1qWSfSpxQefufi5i2/zlv/i3qqUqsFDg21f8k2x6Pq8XLUqQSraF9DUpjw8X2ivuij+BuXo21UfpigkoEIeW94UBgCNJ64ESaQ7nwpeBTfrZgjblECpQ1ILa6fqrJgkMKiHeAtUikL9ZwKqmdxQeie14+gCzS3Woii7jz+l1ErhODkeuKQde1YgCALJx8r2spRkAszYZ4zSmbRnHM48q87Q9T+8RBlBw5KV0P1A2TwI7NpmF0dx3LZGUooZKWEuJcm+IeEaeGepgTEhSFP9LA8IVUff1cXaWFqFizrX7KTPrxwrK+Bv0PUkdVKavXr2uSvljOzo+bqdnp3bwRRlz/6WBFD5j+mCREkb8PKjVovp9ATFICqqSR+DF+1AZYTO7QouDLRqk+i9d3eAwREEWB08yLsXQ0UhJOA6cLyemploiRCXKVQFb/J7E7RhteHqqYIbP5zq4pvQ6qRI8GgsAoHLPwccoqSoNU0EJsPsKCYD4LAJHem9czR6r+s+1qJp0eqr34D4lsrey1jY3NtvJyVn7+OFARvH+/qnt7m5JI8A9VPQRuiVEyW1pYqCMPH1khvSaqY1Fg9R86bMzHQWAE64jgUEq3GZ3mPLuKtSN9lGE/TjP7IfVZcY2LbTHKVUKjw7kfIA+Xl65X5CglsCCtX3QqCkbO9YoiWL6k9N6E1TVyTMoqMUbQfMxuPly8mrlWM5AABzoWQEAktSroiXjaQNfgiFufSnWT65Jop/1lSRbFSGcfKGo+n85O/pxHxVwJPnHPmpudSXifYUI0SNX2TbW1kX3heZJv+73338nB3F0fNjpKUQjJI4zzioVDQv8iEwvY652rTK7ZvSYNgZTIs+ZNWcv8icALus8pIaH+h9HlsQ+7RYKMKSU7+CQa+Cz8rou6Ry0UeQeRNlcdILPF2eDpE7tGGKDmXKdfjjZ5IGQmS27bXIAAD+XoXir7TxfoTrKkcqemaLsILCmUdwyThA1ZTt07FUSnqxLxEUVmNYceyUkBfQS/IVxweeyNlQAVcmYkMyudAAAdo/P9t52+5nOoJhx1prRPGeNAZ1YYbiCkgRXStaq+qBqRAEAcuwV7CYxiF/O304WnDDzWtg2AlbK1+XzhpUy9iz7UcJJ62udPgC/p4kfFTcIXLq8FvXaiYwr3NgmA1uwmKhoeXwh8RDV/bTJSGhrziPtSGQBmxHJ29vbkViWBW5p67EQ39npebs4I/lNsFqxRrESBQgqjnNgKjv4MFXliHviOUFFpe1LwBeAJolz+Xiet5ML7qFGhS7OW99kDv+NpooDN1diXZwwi86gokEEB5vplXaABhX9sv36y0exIUlm9vf35DNCd+a5EginnYexb10rQMU6rDH2j/WCTgzA5qTArTKx76GPhr3Hv8VgVquhg1Ltr4oz0koYEJKfw1CieJA51/jECUE1zEgBPR5FDMUee4+wH3YtY78mc5xvEiF65peU0JPMY2vMbIJxpHBZ+kB39zWSbDyvM2FtKNr9LtVPz5hXZglC3yX5Z246kx0+/PpRnwPYcH1DrGP/yFoBymFDqaivrK22z2cnYpKoLQQBQc6G6P/oPixrBCNsgx9//KO0cJTMF7Mr7DDWjUou64DfV1GlRnzu7ux2wrAA4DCIiKUsbAcoTcXOvfM5kzz3g6MDaf3wHHZ2dyTkh23mz/nFhcAvAny3oMaWUMDqAQF2fsbIJZkiWeAZauQbwHAVr/DTaC5Yb+JSmkFObF1Vjb+ObyRm8Rl2bzhfYf4EII6dtYBlRhibpszeDBsvwitp/w27wHFNX2gTMErBrtpcAbnQsIGJZMA1ALIZR4pzGTVZ/oL7DQDgs2Xfo3bSLt7ohWxjQwPoDqn/OS8+77431jigqVuB+1FuosZXtZmYit/hfABkCfAXa4OWPtuKZQDP6ie/vKbt7kr3JEZqgeDcHC1w2Cc+G/tKMu7WC/tJhJXJpRDmPDw8UqFJvkpsPOIU2kA2qsULQetepDTXS0GRNaBFJfkZ96PiDuBuCR4HMPCeKUp75XsCyAa+DNux/3Jfezv+jkT308dP7fDgULYkTDMKYWEE8Hm0CrAWAt3L19uHMVFrU2cEm6NJGbQvVrzJ56jlW37EoBUsI2kDDdiOuU6YOmH/mD2KiLBtKmc9Y5Hl5wvYzbrbZ1ZRajAWMWAhewNAUIys8vcW1PVeEn2fIqcKYI4ZEmtlapFADMbGF6OOhczz0TlGJLHuM2c41ydggmf0m//h38wIbFlHDmUo/ko6SyDKVQ4cXun5V3VFwUbmDEqso5SL61BI5TsjBOfct+pAhPe2ONHqMqh4qjemYbBBTceMGINpOAkkExA5eUifhjEH+y8nD9nATiqgnRtBrKKFRs6MKln3g3G/DwaL+wriKrpX9QIp2a8+OR1UIe12+KkCKcC14lMHgujnmnnptVRf4Rw00Kf2eH/TFudHbXlhTv9uz4xHAYnqK58K1gpVVFVFY+ouu0og1Wyq5ToYjGaRUM6i6FXZODJIdQj5fw6cR6OFsmXkCaeEAwY1n8zTW7IgZBIGg8ZtLRJAIipiIUOCFBwqS8n+gc4PrR3jwxrFiLv7kGfa2vXVrZJ/VoigTArcHKTFRTn30L940wgbhkLJ/TugN3Ka5C/iMdwb6CoAAH9jDEiw+yqyBfzcvxsE2QePAJAAjANMokRg+PLlSz0zKui9WjuiMGO9DxV5jBWGkCCY4J/3QNjJWgOeBU/CD/OFXkD2BqAE+wqDZeQdwb9l/T4GhvFUqIZ/+nSgUUusM9fCWvOlMTLX3gNWzV8SC4Dk//LSPc/s6Z2dXQUu3A/3IPXdgRp+j9oGrXRQQcU6wSRHjcAbUADQi75LJmDc3UBFfJATSbVfhCeJslSioQpnxufYMaVam4Ai6HUSFT4/hpAkhWt2ZQaF/Rv9moGF9Kw6aVKlq9SZoa0p8JlH/K/vg4/TTkU4CuH9yFMnVe4fLw2Lqsry71SEpVMy9Vgsv979cE40mCvrXlvbFtsqrkOI+jzUT9g4d2KG8HOmAdBvmqRDAF3RvrMu6aNTf3mpvmdGt1lIDtZiyyNwmIAF6h5BKP9mXV2VAcF29SLJpfZxKRZLUwRV7FLx54y7CuCk3QwMV61diS3QtMDLJJPZA5wF1kViORKyNCMq1aiAzdmX8RvZN0E6BMipRaevuoetloTPPiRjZkngXYXimnCQBEb6XrXBpJ0iiDufxblxcBbhpYl76EpUTYya+sOecnWC5JIK6baZJdMHfZaxD/cNKPiuvUpwqyA0FMoKulnX+L1uHWt9k3gDenUJHGMNa3JAvpckMO/z5XnPCWQNObc9AJZzYhoh00rWG6PdwhJwMO3rA2hi/7NWCHGtrW1I2EzjPisBUwtd9YGKndKNpDO4p9saY7tJyBHX5bzMBABQ4eZs4BPtf6jeMYXlQUwpriP70EHTo4BYUcFLaAkfoyS8xl6dwMxawUZYiBLbT1sWwSlnRPuukgvYOtq3S5wVxP3WZf/QMEpVJkFamIx8lsfP2vaxJ/BFScxJOg8OjrR+u7s7Ap6T9BiQNrDE+wKsAN5makliGwN1VOPm28qqmQ+x2QENeU5Sqi9qfyr7fJanEkBHhxFkGxDGkILeCB2PRvahT9P28uWLtrWzpdjuToyiK48TK50UnjnaDQDeEcMVSFvsEDEp501tFq1fCuswA3ulePBs4gQxTKViTQLltjMCYNomAKEBANizUOf3X7wUW+4//ae/LbbXWP6BeIZAwwwwi9FxJqk+0g7AVB+ehUCqquwZQJ1Zk2dtTck4/po9DkDA9zRWrxip9NHT+nd/i9jhU1teXNK4t80NFPjNIgLwYM0BAIgDSOCNfUKtdz98mFHnl+eyI0l4ocADAhDTUAz49cMH7e2M5PP4Uf9ZmMBUXNd9uv3T2kfsB0anYYtYwyTAfCZJ0sam44rPx5+VZIVBF9p1KsQBP7nmjM1OUp+20cToFtV2O6oZae5LVmVyIFIZG6VYvXr92adJHAUsVzztQoArtCTKrKtslcbUWZmff7ulBdatAePef5mh4Pfx2RQo+ycsxCRTPE/lAgWupEASP+t7c7zCfcj+AopUEYCf5czz/xYnnPM52vboaKrfYufMuWefxJZngk2AVkKspzHR9PMH2Czfyb1mEkP0TShQsVeVEK+vq/D3668ftOccQ1igmf3Fa/gCWMpkgPgOsaQy/r1aNexb636JQ2+ITQ3CChgq3+Wcy2yDgOkBRXi2X3/ztq3TyoNvpEWMgubNXTs9oRj2IGCWPeNnZftFIUitq9LqgAHKGFlrmvGeTMsgnibOxV5ha2ilUMuBWKLWq9Jaa1+6zz7AUPakW/3cxkBMgH2lUK3mF+Iybz/vi7InAe35W+fu2ftcgEE3ncdrRyxBnEcLFc8ge1oAQLFponEj3LPsluK6tLXPe6SrAEBGf6YQWqwb5UilR9fFB3H3Ebn8zb/432ZcrNTBB0JNCgQrSTciXQq6upq+KyYb2/QZ/+HLCS+z7b3R/ODpCSthMN+VeqwIlITSVXKa/tEk1KHoZ8FdQS0hPRITJVimPUCpSlCrvomaQ2s0j3uyw/FFPkt5P4GvHESN8SN/V5WtFmxYXeFbfkhOTl3R6pVRhbIUXTNAgD/TLQBxrEJ8nqdKouZHT215YdRGz3diBMCCp8LgjerqRaoLSU6gc4eGSdCSagyvJ8ngIIgSW+vaH2rfFSgljkPIkQ6HjbUBAKvUMtrHFRaLRlBtI0BbXVvueklx/kkIuM6zc5Rqz0x3K3RUI5XSIzh9bOdnl5oMsARFCVEs6Ul4FrarpvQOGY0UvbvuwaI2diSquNS4C4R1Arhwb9wrtDnWIFVPvqe2h/ScUZVRZd8GHiDMCd5Nx+qgYkmiwheAi1kXHnmIEeBaMKDq5QKhBUEtISHuAQBhd29XewWnj2gWLQ4EMoiohDLOOQiYxe/zbFTFmCzJ4bM3CXJQNuY9nWRgyEwD9LiTZdEmz84RNHGFid/jd6AIcY9UZ3jmplr7HMQxsqZU7Xl/gjoElkIZxfgRhHNmQIS3t7a0D26uaK2weBDAhNS75dgtptUl+ozNqgpljG1Gt3ANqg7X+KwhfY5nRkCDc0hfE9cdxgWG2qq0vp+sHZ8hBoAoYcuq/KRPP0i1KWR+HXuANVXCXz3e2u+IaWqki9Xi5YTujdYHAND0jzL0sY0O3r2fncRb3Ix155pQKqciRHi7vkH/qkFKWD8wa0w6srPAOfA8cLSpapvCa30AVY6ripsgxEAl/cUGoLrAhL1OoElyI3vn5EBtSXNGsiXIU4kKz0b6CHVOgiRTReV6OiGnbgydq/jdmLgSKMKZujpiynaCjkfArvk5VVX1XEozIQq6JMRhWHEPX45xdMXRFDtTHpPcxFYOaalmyTACaEU+AvFRBTwaAVaiPdqjbkkrF6XPdzLoXn3744BaRXctzRSeY9B/bMJWBVckCgo2mVteDh0whrOoZK80ANgvBPsO4Ko6H9pgBcxyXTq5Khl07XtJNA3MxnPZFvKVPRJgyevlHk2dTfVpmx0m1stwhCAtS8Vo4tymX5z3NfuMPQxYwpz7pjMrqrfYOT4rmTDjSm4mklj4z8kqlElERNfb1haibOiosJ8AHqnmFQgN42M8ktgRlV9Yalx32hy4AMAtWrTwEdg+QAL7IveVq1eTJAQ2WtE10YTRSDj5nqkm08j/FEg8mbDHAH4eVbHf20VwzBMKEvek8OAAda7tv3ih4I8WkIx6Ze10JhvtAUw98NhVXmchUVOaE9PQNqL2itICsLCiwRd8gIoahbn11H1XOHk23INAvE4Q1b2kqYhyVinuSGPoOaM4v4xnnFxOpZtDz65iDdpaNGoU1geaB2E8eJqDx23RWmHbzPMgseQZsMesz1N+oZhEjjscD9g8UQyCDbJUyTltRIzzwyc8tCmJ+/1De/XV6/byxav2xz++a//5P/8XtfywZsQ0Gu81GreNjU3twSTtrJvHhjGq08Uvki4XGMys8/hq+xtNIZla54bWOo68xIBns/b1128Vc93d3ErRndgA8A9QADsJYNiBM08epYwYMloHtCpwzwZzDGTdVFti+oKlR7Cy0nb39nXsBa7d3tYYXxT4fdbE+lqinc1ja8MYoQDAPV1cXlb84ecSX0ZhBv0m9i8CepxZ0do1NSgtuunBr+LYzHvMyYnbc3meirEqCbZulpM4m80waF1w6XRrap0T+/Oz6EAlnwgDywwxbHGTiK3HzjEpxyMQJRTMZKlzT2uyn/PnJ9ZTXLFgATzZ+4GWQYBmgxr2l47d+7wnQHdAVX4n8U2AWq6hSyi1Nm5pdkI4kS4UjFreg9jDRS8njRH3ldbQottw2X8SATTSaHBuAc0vxwEuNMCOwv57rdEi4rlQRGLPsP8VxzDicZm97tYHzrfG3KqNyWw4FWKZCKARkyWe3ruV7joyQtEU9yrIVhuaW4d7hlH2AXZBopjzc9rrXCPrC1gLSCG/PHI8nuvgmjgbsVvDeI575T0ZKcqaMeJVOYmY2GbXAPByjijimY3K+8O6HrQXFhNK8cNA4wffJ6Z6geuAn+Stik00DtotHvGzYb06DnJ8O5xQlFGXuGa1qxVrgvcMeAUTO+yZtCkoL+98u2NG/y6gQhVy1Y7owlTXVlPF9O451vuMfvjn/3bGg/c8YSfiRoacYFPpxZBLKbboJZUTd1X59AMcTJHWAAAgAElEQVSFAaDKf/XYCGMZjM8TTRtjqw1sYCA0o06IpCrdSlAGvaSdgJcCFPf86Y+CGPd5gegM6cTZcKbgGK23wxYDos0rhnKwpYrpiB4/xsKQkKFC7IBouIndC2RGhFoahGL7ez2S6cSq4JCi5GgcQBeI6fdBLx/v21x7aJPRtD1Nr9rD3RnkLdEfA1akimJksUQ8EOdRkPhUY86stq1Ko1RW3TMZFDWGdHiYMZgESxobAbMD7sEQTCnk3cIs0I09ynB9w8JbVgx3com4Esm8+o7p1bu7qwrQTA6Z54IjwqgCANB7S4Ki3lj1V1tozOwPtCNcnRgKgMWAsncwTDg+GWMFia4Gcu8cQK4vAVAvcASttheKTAAsShp7f4EDaFYBf1Mh0VqKYm26M897bcX3z++Ixs/9n5pej+PEefHwSagZ4UNS9+uvv7SrGwRgABXcH4qhIvBCu8HVH+8ZUMn0Cl9eXOlsvnjxsuZCz9UIJMYPOnnV/N4F2iSe2ukpibtn0ZOopTrpJNNIefr4WVsZK+53NlMlil5U7gdqJdd9w+i6GZSsRVU1ACtYD87NeIa+ACwAjz/c2t4qscoeeBISXFOWlcQNkXJ6v+nbXbGQZAKtBNAxqoiVsS8FFNb1avKDxArd/5QeOYNGrvrwZZEoC3KFlqWgTqOrGAezrN+lwsYaocTLPhezomjpcbD8rUCn6Ll3Nw8eBalqY8Ra7LgWl5c7ETESai5Iqu0k79JMwLnN2sbWRoF0bg2B5sz5IQk2MOJ78/vbogg0rR49BVaD8TAJdKiQOtntFWD5GXtYgqAkZjX2VAwvFPuXHUyo97gAHNFiCeKrd5jXEbAoAau+SX4niZSe2aA3XCNfJaboRBSbAWjD71zDsllcEADAF9McBDaLfdaDG7G/CRhTGcduhcLsyoyFh5K0WyjLQKRH8REomC4pka7bOwfRNaM+LUuuHLqKo9/NWFtA5KpSRexIfipTB0sTgWsHEAu7xyKjVBB6tgAArimbsDkMFqmiN+9RbwLmii47PDcKMqpqJZten21igBPDBNKZ25znkUSVdVQlonwbQA4/yzjZ7CHWVnodBZBYrKh0cfS72IxdsYzYI9AubQcNthJ0ApCx3qr+JYBKBSKCj1XBEf1/mQr7WtvZ2WorK1CG8c/WxeEeZZ+r5WoyoYBgRkcEy/h/RLkAfgkmTX+G1l39yAV8qrKJXkpV0dn7qfhw/+wtP3fOF/GKF5u/AT/X11bghHYtLR3oWL2+somMSpVmhAFGkhL2C/uCNYHmyToRYPL7vmbbbJYXSjuvUYWyGAHx31wrrXiqIC0Y/IpOTZIRJ2gGqq1b4BGDBmY9mpLXAK5Ax2+jZ10LNiOAaJICnv3yqkXxBNagM/Rg1ge2kiozfwxkMtGHBMWAIF/4awCAAFFS6R87iLaq9tQVPtmeZyniz08Ym0xrBv4BMeLsW8TI7hsAIoA0IDegE/oOx8cnem4SCavpVsQoVNCxAYdHRx3AGf9PoiDKsfyQfX2ui+cCcI5NJC4EiCduoXXjXO1U4/Zif0/J/jUaE0dHKkyoKtq1ZLq9hL5n9g82kVh1bg4RasYAnum5c52sPawE21PHrAF8ucbNrW2BVCTzYglIB8liuNwz6wD4qDhLSbBBOgISwA/p2BSwzDMBSMBesIZ8H2Ym974sBmIvBCs/Uz40RQPe2+vlVjz2qvZTzTAPwNMlxenZrkIb/onzZftswDNgbvJtxZ41jjzq/GLRTqAxu3AkgKuAB2kKlCYL1xNm0PDauU8p29eI3Y6x0ImI92LnHkVdfdy1BvGpHq/rmMbnqJhIlbdgV/GR1gFxG1UKEMSBMIr4fbNYbciVT5QQIq8lJuW50TLI+/M5jiHQ/Fou7QH7eFlkVYjRM3E+wuQpzgXPXyLRdSbMGoCFM+3GtAbQUMJcIJKn1jgO/9MRt4kj5ZNKI8Rsx76t3FGY/y3QgtY//MiE1uIHTTjgZ9yLBDSl6wTjwpoSKQjFluX9BOIW88W6MZ5QAIgrvYIC1dD64HP5GdfWAQBiV7HQZuMZIDYonkIHbJ0U8uRX096jmN0TZPDjrLmeLeMWSzgZm6/8RWwJF3KcF1hE0+w58jz7XsUR5WeT8D/co7NmvZqwKNIC0P9OsV+1/6wx5LM6TrjYtRD4M9LmP26jv/jn/2ZGEokhYNP4ILnSRYLKBdoI9dT3/nCTpPlwCFUqASe+x00T7ELxTIVGrQalcBsKB4uRtgMcRjZgHFRQoFQxekEOkOG5GjlR41nU+2IhDIMJDvxY+Ah0hP7RVePZ0cVuwFiIoru6pkBMTqsOf+hAoF0CODQhwFTQJBU5gN7sdrBSrM5YBxlPryOfDwWSq11eGEsIcNxu2/P0sl1fHrfHh6u2oBnJqZy5x1AjQApWSECdygeiNULGcaRFTSNhc39KiZ3U72ajq4eH+aLVUyMq/izPpMbudcKDCjfFFpB65+amghL3fC6p8g+tlvVTrxlK82IpePwSzwUn48DmUqAA/X5QY2lNQDgN9JZnpx7GYgBYLdYGRNoT9ZUWBj4b1VSebUYPCYCqCohUbosSZgvp+5PRpd2D51FI3FLpD8jY0re/BrXVyZi/ZqL3kbBA74Q2RwDEWD6CXYsPzTy2ZNFz1b/+5mtd2x/+4fcy4mp9WWWu9J6oklIKLiEQnIKEvWAi3DB2y71MOMrtrR2tIdfN8yV5pSKQeai0ACBKd/z5VGwAHDMgQNbeyUEPAgAQRRBPitRPT0Kl6UVVEsUzeGIv0Z5w2yY4TVRpq1eJ+1iRxoFHHXJPsB1cQRsItFRCZ8fkRCAOlL+TYLK6JKYWvjLLJ8q5JOsYtwAAXVV4oCkgjQiNequA4sFGnT3HXk3y3oMApv6JHjZ9bNcMpy6NCD4HdgFfEYeT+nunxu8WJVS49buo4jJXnISzqseMl6K3kvtgX3JvOAmer/qeNY5tQdRd6wsEDXbQR5DoCl8vtEcSI0da0ZFH2/RaJQmuDfoZKI3TDjgZAEBgYiWPtvt+NpwFJb8lDCbOV30erQABCERzV18vQCVClNeyjbT+2Be4UmP1eCrg1d/IGjApgp/d3GhP0S6jIFBtCWRcJXpaezYAjJhVAEBdpdBTLIKi5x55L1X2SgvB+8ZCpwlYNRoQlLwmIij5Z61VgbQWjfr0NRqulKor+ZUTrpYABY8DgcnsXZIhM5W8p9VWMLIwI3+U7FxdF/XYPZnqy2ymixvIyuhX27OAuX0fYCiscfoBAex/AsrE3rui0jP1EsDpGZZN1Pko1eIA5z4zriTnOnhOfF8jzhRMzsvWhAWA7yYB59+uBM5ZYLCSf4GuNWHIICbq/yt69kxJoa0N8T9EAsGOtC/kqz3RBNuN7+EzWBf2FOvsfel1t500u1ETIGqcJmsg2vlTaVg04gT7FlFWK1BTFUktKzAHWnsitpnHfgOELgoASPDIOeS8Z/oHvxf9GD6fPRSbwudrn4zM5JENEoh8quvWhJ6n5/b5+LQ0BNwHyx5yBcy2AmYE5xY/ZWHZ1bazu+1k4HkmgClfThABohD3rTnsZd+w11eX59JlIknlWXst3S4EsMAfxBlp5QG4tA3mzFI9vFHyD+gVIJ7fY7/BEuCa8e1ihaq9zffC89PeKnouPoeAnWcAO5DkHy2AWSOANhgQ4TXPKXdgz3Wyz0gI3AZlENC+Be0Rg9bEI4j+ScG8bAtCWyQL8k0SzjPDAF/NGU1BgbNARRV7wZ474+clEEk8wPhfRgEffDqQ/5YeTYnO8llUXF+83JfGUSjIoxFVxSZAH/sZhp9ZEM/S02F9AMYM6owVU6ytbwiUOLs46wA5Xsc6AIhRlOD5eVb7ggC6AAve0x5NR8wLSECsTMyL3c7IztXlVe0h6YTUONaAq5pAU3vMgrxz7VI0dlOy/eztR2Kzknzkb2yg9z4Anu1cWIH+/Sim1w4uHYi8J/GVnJtiNwMAxAkkZLreeU+sUI93Jel8dmyiAAAmP1S7r0EA203H7H3LgnXMqie8LqcrfHYARKnPDyrpPAecCsUUPpd/s1ZmSzy3zS236toeOG7nmlV4kK+1OOLl1aWeN1+sr4p7VWgCeFKRQPG2GQIWIXYroCY43cGysu9JW4anXbkXXWzd0gXjM5ID5hnqmQlk/ZIJYWAEKrpZIfbxPeNMEXNizmJh2ybC3HhW9R/2jWwBLSVpN4AxXACA9WPcDpJcSna6YnrWzAAAAp1mPVEM43o4D9gT1leaZNIvcwuAJwJ5Go+mDim+NIPcMY/BZqdMvf6dbApszgVP+5AYseworGimWJldxd50QSLXbR+lM6QiuO2eBbQzOcdAjvbgMyDnVDG8bSUMBseXFspk3TNu0MJ+bmtFG8AtUwaOe3HoPI/kR6O/+h//3cyBgsW/ImjkoI6ZoqapSlW5As30ammjVC+xELDq5adXjy9R9zXiyeqxSdhD49AYgrrIVCNUNS86S+gfeeiZ363RE1WRYUGHSpPpmUsPjIGGuWozcAIuRFB9Z2YB8IBkXIXJ+v85DCT/ChSKElwwSlV5nbjMSrwpThYk2YGveypDPVIAzUEoUCIAwIS56SuLbTI3baPn2zY3um2PD4iwXKo9gI3K4c5MbzYFyB+fYRqLkSOuWRV5+hfv+z4ZaGkkHWYpuPc91YEgSBFMsaOHLk1/v6slIPGuepsapB42PhfaLhXfrW3P2cWolcAShy+Br+e5WyGaNcFZsDEJFNnYzKtfWl5tC/QfFk07rAsnmlb6d6tFKfoWZZMkgJ/hsNc31yWqQpCCqM8vv/ysZ4dDJVHn+kTVvovKu3sCn6ZGGKFZYUQCJJyenui9vvn2a/1ND6AEVIr6w6H1lIHl9v7nX9qHDx+Kzr+kgBBqltFIz/GF4nmlfn3GqCGUdC5jQPKHw+KsOPBYkHHhmhDUO/nsWdNat7n5dnyEkv+tpxjs7rfNrR2xCCQINBpr5NHlxbUc/ubmlu4ZTQaxAEo9nnXUntGYTtOqeZ6skdRIhVYS7FAdX9IZJjjkzGysAoh4DAyvBQDAQLM2orXtmAHAHgnqDyYXZ85n5IvXcR9BNlPljlJtwAFer77a6vfswDglbK5cxyEEMZZ6cVX8CEp5FvyeqXaZXWxhwDix4fskSOFnctpFieY9rBMxJ4BmTEWXdb+2WCLnVHN+q29eQGgxRVIBYF/SXpFef84wasCuTHs0KeCgdQQYH3jnoDiTEUpzwHapDP5g/q0C1VJ+jjBTp7Q8YFDg5WBWcD18dlguel6lds/9qld9OO6mZkkrkazKZEA+7lGAybDFRCCStQ1SeeHa5djlJ+bFKgmwgX2zVgpJk4MxPitaIAAuYV1wfYB2DpANxmZ/Z/8l4cb+oJER5plEokgXMtEG0A1xuKqSWT+C0YeId3mduC/txwIA+Az7kxJUHYwRlDBYtV84GQXEcr+v2l2eYEK5Tx7fqX0i31NOHrZGTVhgLboKQAVrPQiQ6QxfJvcCLgYjDZPIJCDjufLMQ1MdVge8A/x+9sN9IGH/DF3fzECuDdoxUUnajhTgSSHctj8tbNkf3KdacAbv7bnMBNEWR8IGuZpEdYgzZ7FEgEgHXA5yAWBZm8ynxp4qRhD44+SAtRCjZzwY5Yt/rmoJAVNawBQc4cMm80qOaPmSKOEEkTfEpwDAzVphJOBD0fZZD56h2DI1zYhJMGGhiQ5bPfYwgtg366vrYijxRSXWrTeOWRS8XvpezM7spzqE/ajxVHOmv3L9CAGTYKqqKxZLsaE6TRMLNwKQ6NlW4nF3hzjYTKwGKnO0K7AvscWeXuA2wK0thF0JRF04AFTDxuDTuAbtJ7WDbWpf8R5HB4d6H3yxpjQsI8LrSh/+U8F9TZpyrMB4L+jdy2rZ+Xxy1m5uzdZKSyL7hniQz2Kvic0D1b4mTzjRKaE3ro/ksvaApg5oxOqSfMr11Y3GGsp3VD8vtoZ9FZCKZ0gvMe9PMnVbeg4w2+THaq775cVFOz050fuKZaMqo/vN1c8PC0Ail4tqSUCEDB8dvQxAs4jXOmG/6CqgAe/8c8+Ux4AKNOwmYxU1nBazO8YDn2rd6SVnv30+PdE68fv7e/vaH0yxYZ9Ho0NrhW2grY74jznkRV+PDTG1GxYsRQGz2ihEYOfNznXSwzXHN+ca4/9dBCAGiH6ECy2x3070zWhKO1zGtilW0RQLV1Pju9OaFl9CDCCQn/yEPVEV9rQJp+goW6lqsv1HYo+A2LL9pUkQZkIKGtiy5A8GYdynz5rwrHgPmCHSWlCy75YP3mdjc02gJ+eG82QwhrGUK40Cghi8JcJt4VIXBMQY1RjsOdkPrhd9ByY8sOIC2/Dv1RoCsJXK+tIiiap79nUv6MZUYplYKCBx9pyeYWmrkIN0eVGtlc5jtYwl4U2cljX0c7cukvzDyCLGxEq6VgR5xQYiMTbjKfFcWEQd4FBAtnw8SvhiRHpccIR8sSH2zf7ktAeq8o6PhW1IAg0IUABD38TQi44qWS/mLPvILE6L2lvEr2eApEDnwoOnsYTZKz9ZMd7DoxkfYqGrlcB7vwM67H4FUOAHIlat56B79k1JS6XaTYlb1LaNXkLl4ty7NDFKI0d5aMVTnIfRP/lX//tMi65KOXQkB9tcCPTnUDcTTOXQpj1CB0+VvQj3eR5qhHEwglLRVaXFNEe+SK7dIw7abtYBByTIbBxJjIXE6STE4YQwtBT1vFX/r/oMQU8qwbEBcS+ubrpQlj7QMb1RFLrqBUpAQAUIlDPVHIEC1Y+O88yGhLpuSoc+4AsUTYGSpHY911oHovpheD9wpglzbedmbX700NrTdRu3uzYZs3nYnCQTUIdJLB5FueWLpJ4gSTOISxCK67eSOX2cruhrA1ZvXrQAEM7h2hMchjaVMWA98ucekggmKXiqyq3YAu1ZKPTu7l5HL/FMduhk7ttRVbQMlg9gIZCionk0CaABfZJUsllDlEoBBdhPBL8KMCtBwWhg0EDLeS9VUxHzG4+lKPrtt9/osP393/+X9uO7Hw14LCKksqvggYN0X/1FZq/WLPpC5zXjmd7SOxzyaVtbX2l/9Ve/k7ry8fFRw7lTATKVGwbEliqIHz9+UuDbVdo1YtHUdLVIrAHCuP8I0RqMx/n5WRe88GwwJtwfwYFUrqU1cNeuLujnZ9yZAYxQSDUmZWWtra4wzggKuulQqYAAzHDweW5QcqOEbSGkvj1FonWVXFgIzWOeOBf0ewJcIHRF4MtW21hfkxgX60PyF+X2GHucGWto8aFiukwM4OTMcE1RYeV7Nooel2VkXPhrV0HmrCgZHIy15N/Mpe3sUYcyW6SP9UvQDFDFZ4iRUj10AhyfrA6vYKeEneSsS2TGs54RpjRFK+i8plJI9PGuPT6QIFuMkmfNfYPUq1VFPbW2pThzggEpwj9MFSSmUmZxMfeQsU4E8YAAsqFqmcpoLRhKRZkdJKCpRETsjjOdqQY8a9YCZ+cz6CRCzhol/BvT7xzk40xIssr5pVKrmeWupvE62cHqa8Ous36so4FdA7jqK5RStNtnpIFR7VR9xQO1bIQEcaoekYQdg7UU8bWo3QtNp4pcis6svfoGcfg1ukv07XJ03nu2ObE7BjMBf0o1W1NJLPKIneMembfMPqGCop7m8ksaP1oaAHbAMMCYxOH94woJuzZtJlCpnfyx5tLUuIIh4dF0MHoIJBA84kyzxwj64kfkUxCOK/v5/wmoYbhVi0aS9ARaw9cm6DZ4W5WFcqrdKKeqEDi4KjaJXuMqr1qUSMaK5qtnWv2UVGx5DmqxaYxOPSuRNe+TsK1Y81Qn2Nu0XGjd1OrkKqF6fgfiima/GWTQVBsYMzXmCXuZqrljFwv8xa8B1GYPSONDKv2u5mK3stewAQp25/q4Qe0KVNgmEzE0YEHJLtMKOUUsDibPUtvf35GYJ4GbafsV4Ekvx+/L88f38NmIbMmGVZ8vFTzaJ/DRCdTTusE9EfwCcrOuw8qkwJgCxwmieU5uFfL5ZB/jIw3w4HcMdLhQ4JY1TzPCv4/Eznl4uBWosYu434j+6bOyg0xzsf3kuTPxhekMAACOr+ar8m7hW74AYjRJh77/i4t2cXYuVqD3iJOxDmwZz9e5cRLnAkNNMKCCPh6384srTwSo+d4RXXUg6wko+AJP9jFtWAUYVV6vDQ4wE57xrFLBt7aTQbhnAeh8MEmTbIBa3wDUzbpRrFZ2k+SY5XSbo5mDEQPlOVqwFkbtnSr7ZnmFLWkquKc2rXjc8NykXV56pro1bqxJw6QYzqyEfm+u9Sx0PdXuouBfNgMRPGsUJGl1vzGMSLen8SwAAdgTxyemgiMSuLO9o6T44OCwffx0YBo7lWSNmrOOlUQ8By2DiaXdh2wWjUVQAf1h4HnaR4p4/D/7jr3ihLmo6lVtTgtBABJP3DBzKQCALVGJpBawwLXaxxqMTduBlM8zIUci5GY7yU9ULM776d+l/cL/B8jN3gK44fu+Bv+/z12p25cNxXcYOC8/21032kW09tDiMFLcaf/nX1Rhi3ganRNAIc7tAzohCGP341I9dniuE5RjH7Ce1ltaaUsLsB7M8lSxDVuq9g6KhLTeOinMfuAamA4VvSXVJTWWMillD9rEX/jeXcCMwKllbOu/lV85brMPUbGzGIBfgAhFiXdvulXs9/b3da3np+cW9xYY49zNdjBjJvtW7Ngu2jWT95jtYTDe2V4JM9ee6UDtmlCAtcK+EsPwlWK29ksKVXXvyf94rUdLWwOFeCM5U17jdg4DcS4AuK2DL2w0oId/z3aFNinr6rhNJK2rxHo8N+5FuZJ0wSyWbkF74m+0PMxwA/SVMCg50Xyx7Rr7y0AnRYzsfQNa8230T//V/zGjD4ML1kZmJnz1mOMYRPOtClYCYNHsRaOOYmFP1YmBUMJZIwi0cSSi5JmF6tlXzxeVJR+EbLagbwn6uTEjgt5QIPhGTFzJd2XaPUcWGvJhHh6yBEiu0lT/fEb82WepElq/1CXVfB5BeoyF+06fhPZ6jNpTe6y+nVBx7cS8+YKimQVBRdItBgE36J+ezKatTW9ae75t49lda083bW7EuBqoNjOBMFRQ7u6c4HEtVPnZJWwY4Q8SmGEkj5EkqrMWEvPDBzBICwAzkocAQETFnBS48pK157Dzc5L40KZ4z4hcqV+1xuqE9iz9AKGopv6GVsRnuqfIs7elgEuAOB4LREDEByAIYTzAAV6PmI5Q+OmDgpC3b9/q2f7+93/Qc3/9+o1QavYnDAD66rn/3//+/2k/vvtjFxhkRqYqgIwXgo3gdhs9Q3qHRJm7gxpnJO769kpChz/88BfqRz0/OzUdm8Bzbk50P9b846fDdnZGYPfUTj7zGoucSWV4zSOz1Kv5cCeaJPRMepTYV1kTHIXbODwCSyDEzY2CF9YxglqHR8d6/ul5p3/p4oKqkXuQuAZXQEC77QBYcCH4pSIqs12JAJ8rlL9oxux/FHURKyRIBwAg6EXtGiMFDRbEWeJPJEokRc8GpHKGE6inmg/ol/6snFuCmqCdWSv2nHu63O/Is8o+454NHvS9q7FXBv2saG/dBgNXshUy1J4LOwQYsr95HQyQOOPQ0lXZQlhxydWs9MzKXhXlGfYHa3x5ft1OYFjUyDeeG/vLwelIPW5S3Z+fUxBtwcJ5VQTYTzxzKm5R4kYzwvoQUH1Ra3ZCTWBAMsgZcZ+ZRRZTEeHzuOck4AFbUo0EADDF0kwgfq6AVeOejMp73Qm0DGry3nyP9+V5shb8m2eUpCtJmAM8typEPJXEyeJgnucbenaARD6L4BIAANaLqkdj2j5MA1dglp7ICiz4uWjx9xaFVB9+OVqCy9hsO2Db4gjQuTdv0CZWFQ1VDqo//VZK8zUOrHpb7X/cVy8kHSetiSV94Ec1UsD5oGIeG8B90eMrQa5mGq9berZEm6VKR5AXACD0c1elatzjYLZ21iVTYbqgfDCON77n/+9nCVjSKqPAuPxiT7u1vk7OKTaH94oy+eq6gY0A26w1jCUqmR6rZIq5fHNVjEIn5dkAvSho18Rc+1Wypfh7PlvtRhKRJKnw2ZfNwl7SQqNWKqpf9t1DPx3Gm6iaE8aVev/zpZ5/guISctUaca9VfRIrsewkr+c5woaCiQAQOp3ey07vbG/qGjWRoJgnqURaxKvaEXV+oKhfKvm0XTJgwTVwJpUYFtiSs6x2t6LduhJmvR/fbi9aKfaI2CoGsUi6/Zw81UeNhlUN41axcwBvnE/O2axhE+hPhkYLJR+GjZlS0+lze/UK7RlU5LHlk3q9gU2eqQDmamfiygAApJI/9bUgaIuPJzDt2KHyJ4whc8L/XACj4wsACQpEjg+IJ3gmnEHOURgfptOyjq6mU9m0WCIAswEUfLLO3XhO98BaUSnlutk77AXU/bGrJMnYVBJlBCDTQghjQaN6z87McHluOquc/xVG+wawh35d9kyVR8Wr9Jo75gqgRlGHc8Y6bWxu61qcWLl3m9eSgPJFHJcpJGZpuZAh0LoYiwD2ic/Yf8RKACIAiyQFb99+Ld0CxgAffSaGcILIudja3GqfP5+0TweHOqsGAGDm0EJi9qcVzx3vB+iP34nWDs+N9U6BQQmGWp084tv+wYLbSbgT13P/fI/YwSCuWVVhLwlYKiZAwOskacQX2OX4eBJhnqlicCjdNRUnoCgbLvkB64syfOxhkk35jm4yliu0zn+rLOtMQV/yo8W2i4Cn2oPLv3btjexzxfFu7QrY9TQzSC5wrGIe5SklCit2wwAAcIxjUO7li321CZ9+/txOTk9rvKrb2NwK3XSGuGyehdgRt7dtBcZtCS7LnnSf1TM1Y4MCICee8bqWjpn025x79WtazLHyJ0neE3N6D7g3nf8HxHr95o32x+ejz95nT0wZIrcxiBrbLr9RffJcM3/CNlTsClux4iVA08RrqcZHlxRgx6AAACAASURBVMu+gVZqDp4ZlE56e2aDQB8BlW69chEDthcxb2lRyT5G5d/2XGveFR8MaHIPrLPiHextgQb4EImkzhPPWfwxEycUpzS3o3NWyYmSW5BToT/CWiCAm3OG7XfsiVqO8y8BpDUVAwAgvjig2Oi//Zf/QQwAvhTsFjVMKCqib0pKXKFzgE5i34+9i0ppDoQCD/3DvfVagDycCljZ3HqYFQhks6XClEUMikJwZTqfjYc75+uBK0l1NUFmqoKZGBk2RZJyHVg51QIB0DbAcXOfhcyZzWDajTecf1/XWPOqmWwQ8TQZpmIW8PoO4SzKZOAcKRhLIM7VYd3H82Obf75rs4frNpqhSPygKQDtmUDRisd2AiTgjBA0QUWK2qWqTQXdB3zec2hhUdy45461dwJKf6fFWWAADA2wIOx6XmzCJKJJuDoKsUE1Vw9DmxZdlZ5Zo+Zs2ojo4MBFearkKw6B1xMwgNRqfvnSopwTvfTQLnFYqTaS8BweHEiEDsTz22+/1bW/e/dTJ+5EYgPF//XbN2JLvH//k6oXACeiGlVlwGgiPcfMlEdh1FUVDpErrovt6uqiTZkzPcG4mJb96tULjdqjYotCO5VKZri/ff1GC/IPf3wnJWeqwGenZzqocmYFAoiut4Qi9k27vYcmCY3RiRYHe31tU88lI+FUgQ2iSj/18mp78eKVnv+P737SXsDoeczPrL1//7GdnV/qkMdgxthK0FGjHD2L2gBBKEAASYsCAPgOQZGq9pqrS3Cy1rZ3tkR3xZwAANCXCxtgIiXsJ7UukIjFQOrsV69u+nRZCxI61phzREADGBJ0OFTUHugzE8IJuxWxDfI5aA5jhf2tqoGqQvThW8ck1R+j9hH6oaXluWMGJBgYiuDpfMuRkeA56XK/s8HJIYiI833z5k3bXN9sv/78of38/mfZH+YQW9/DGiQKZDDsVMZVDZ/vhOHYt6wFe4HeULXVSDiOObbQiLFTz+3uwZUo1po2AD6Hf3v0WTQBe2AklZY4ZdYyyDQK1aLXVsWEwNaFFbdi2O6adYDxwPnl9wXmVeBipN0+I+OHuHZsKQGYQJyioAngKE0Zgg9AAFcUCiClkoW9RVEbobwRPb1rOn+8zhVRRgy6/1KBcSk7a09LQT8VOlcLYrNdBXFgDdBsspYT8AjOmpnGefcemQ5VdQdCe+XRuj5uVRAXDRCBrke9m6DTLWVeU/YoSZBnoYs0q9f67K8pKORnABnpwQUA4P117ZVY5nkqWKkznBaABF9fBmJ9MOPg3OAV1+tzZAVuseoGga0DLAfkYsbV/s+Z5Dy61920Xft4a6rQzhAGQKjYsbFR4Y9oE++fJCoApH2Wn3vO+yyigVRai0EXf66KtMZo9RMOMt2ERJPvS/yMZLeKBQbJzIhRX3CqlQgddoEsYICBQSf/Fmil8n9/B1WcKsukLS8ttO0tT01xwmngUe0u/L6eU1SbnSCFnhvdHAoj0O01hSfVM7WYlN0ulqSeXypOOht+bx4dfekCjhERvIIxljPm0XoErBxpV5gNrDmOgH2pSErxxMIidHqKQBZdDKCIuj5VZLQYNEWpGXwxyGoKuytcjlfCfHHAQBvLVP6KmIn9g63DtooePbOmjZiR5ZPZI8QUsB4FisA8wla1WaM1j1Y6rpPgeG2VEWa29fhgzhOxBz6ZdjhTgAGK8Ge7+jeJPIk2YCxA/OnZSTEVeVau5GqPPD1KmIwkn72A6B4AAM+WOIe9ARCGPyCu4xxHJ4c9yl6EocgzorBBXOK4tVcGf/3m6y6pJ+kJOH19ea3EX0LEBRq5f9zTj5IcI8oYO81z5xoszrzcCc/t7b9QqyZAIwCAE27aYtEbsobG+cWliwdUNquFlRda74oWDY9PTHVTVcjqC1d7sPrNXb23/XBlnP0RANVFqL5NyfYqox/dL+18wrF9fi/MICVQg8qy7Jp6tF3ocnzhZ246rnMP2zJXsQNiRJsrAIDYBGUnYwO5DkLw2MDQvZOv8DqzLXjGJRpZ+mB8XiarYcso4mALPbkrU0NoMzZYYYB1LKZAAIAUM2EnefTicE0mbWtzva2tLLXrm8vSXeFMJxeyX5d/LPFQx1MUF62LkRjMRVm3E/rZOZ6Ijx+CyYoty8eKKTV2/NXHnmHEfFmEVd5QIBDJv3M9RDFX2vbujvbt4adD53iN1iFXw1N0SMwmEJTYmTamaq/zXjSQ0RVg0Re69QhM9oR8mdT27dPYh9dXl21jdVUFLPa1tbjc/s1awywXy7j0irwnKWbbzmcyGWvCHghI0IMmzi/srmdK/hXD4IMF/noNMNLYIe2LTjOBArCBOrXPdSDZYrt7IGagPemprSyvac0Uh2jUrCdbBQAIuOa8rSb5Fbittfon/8t/nOXhOYGdlwEI5ZsqWDZ8DqxGx6X3NoFcFdBFhyXZLZE7BR3lLLQB+M2MPCKxrs3GZ6Q3hM/2Q/PBxcBYWNBBr4L/6tvkgQiZKdqFV7unMSbZriy3E/1IYhEl7WEQpUpCaC+qVHiMiekZHlAbUZFUTIQe1vglNiiH12PDDCRIbwCQZUQa7/Lz3GzaxtPrNnq6EwAwP37Sn3HDkBpBDs1TlKsSpXASYGCGb5LQ8mVWgpkXQVp9nxYe1OiNFfcbJlgkMFNCX7QUtwKEjufew1QycMZy1qXRQCCYEX4cWKj7IJk4+1CrMS4cDGs2GLU7PTtv52cXOgT01WEExG6A1l8j2WSIqlcKOp168JgbXgr/OEGE944Pj9qf/dn37ds/+64dHh60d+/eKfj2OCSj75n7ze9cnJVQjcYqGtVI7z0qyNMnlN85oPPqz6LicXLyWcaC50aC9urli/bVV181xjMdHh4rEWdOM/NzBcYUQ4R7kKFbXlZA5ZnLTlCkN1B9WtBQ7+7pwfTcUdY3yS0O9Ntvv2srK2vt3U8/tZ9/drJpteXW3r3/0K6vbpVMuLrbr5vn9+K8o/ZdUzNqbzrLYILEvGj/Fmx0TymTAPb3UfaGVeLrpiUDVgr92qLDIrKCOF/ZjQTiAcFSKSaho5WAfQULIlWEVIBZpzhgzpGCbgSKHp+UPKX6HDVv3te9hqimey657EBVhh2E2A6EwsniOvg0As9rNOqIETHzHrvWKc8XEDCkfyZ44HcZ7cbzX1tdbwcfD9v7n94ruFtEpEpVcrOclAjUxBMcCmAYwSLvy1oGPbZSuBWz3T7hJJ0KHcCJxG2kA/Kg+bZUduR8RQfrwdA49NyfA3RXlOS4S9leUxlkw8ZtacF91GEMJMgiMOJ32O98tqr3jE0rYDRBcujBfJ/7TYuKAhrRt3ubYXaAATIFgvwX9gH3PbKKNO0vHinnoIIt6oTQNFM5XYKAqmwYzCyhoYxarf1t4NatGz1QivqwwTInbJUQVfAHABCfYTtrsDqMLv7PVMtSDK6AFVBce4ve32p3UTLVEDy1kJeC4acaL6tzapHBJNWZAkDFJ60jGW3VB0Clilz+dgicibVRDAT3FzqQCwAUIC33l2qOz6MLAPYNDgT53bRwRCCP301vqoQsxwanDIDYHnStSLLfpjRa1M5njmsWM43pHCg2P3mco+jGpbkR5grrCdMIv6TgrxPosl4J2i1uO3Jyab/tGcvcv2yRgqcirFa/JhU+VYwq0Xe7T8+EYL/0dtgsBP1hWo4ml7gqSPWGdQsgie3iHj1qDoAqwon4QPcyh5W0ubEpsB49GJS+eT/b8F6oLOwM2Twx/gCPKlEq1qMqt1RbqyUF24OtJIaiVUYq1QBT0O0rucJsMGFhe2e9ra7Sk06ihu+H1ek1FIA5fewSeu4fEAQggH3RJVpMS7ql8noneiznN6KQlPp4HZo4BNcIm5LExzezzvr/hQihOWHR+L77qRIbbDzthmqduzxX8MvzBER5+fK1zhT7ByCClhKu+eT0TGwUj3qbtI2Nrba+sWkbdXFRbTju5T07P9VkAMD7AAPsS2scGDTr9ugt4MViW1ldE/Wec6E2jqVF7dMV2BVV+AKUB0AgXv7xxx/1nAEdNGp3hRYZx9s8F3R+sJ3sZdgMjEz88OsHJyKVMLhFy/aO/cvkI57T9s5OW1tfa4cHh2IzsC7xafKTE0/Z4X4QLuSs8l5QwflsRMuoDlqUOXbA/f1pu9Le6QRdnYQJgBSr1nF6ij6ODwMel7Bmp/LfU+rZi9EGSfzdFcwKjEtCR2EmiXNsXHqhrVnUK6mrQl1iuQK/io0XW8mZDzBAopRzzt9hHiTpJT7oGAClSzMEVN260LOO9dqaQJDklee8smQfLoZgtedqvOijCxyZTANYpt+jNbkYbfhiCcUV0BnfRRq1t0eRxm2LFM+cDznbUdJXWl7xc9FFSrs0169Yu1TqeS+1yFSlPqB/bKNtOPkGftvgFmfOvsKJtfK8bjqC49nEJjBM+X/sA621xP8UAREq/OX9L9qb7Dn2ZICY7JFeXPBJbX/JQ6z9w8hyxzrOU7xfKFDJNutn5AOL7e2bN8qF+MztjfW2u7MjH33w8ZPWj/sjFgYwAPjEV8GCdnuqWcTxq+wjgX3FEAhjjmsWg7PzrY5hFpYWutGorLv9lEFB2f5MKxK73oLLSv3KpotJKV9p9vdkzmKxAeSk5af2NSZHuCBmoM4Bg1kSPKsCS/6b//nfz4I6JnDMgekcIJUYRBMK4fbhqE1fh10BJtSKoh3XhDzTygfzhE37dnVJB6cq5Qm2U6lIgkry4r4bL4QQmDrAtc2FAhotNI1DgmeVwGejD+8pm9hBsCslfOnf0OYkmOZNqxFIvH8JPlBJdzBhKgzGPoFT2AQKbfn8Ush3MIaO7XMbUd1/nraFuVlbmoeDftUe7y/bE6MAx89tcTLXFkQJiSqq6aZBALl2UyxNI0XB0kEDn1pUnDAvKumZamxZEqt+ViUoKAheKC2zZppK1oJ1kfIwImfVVx3DKGDDUl2q3JNcM1ebnkAcLsEO18qGF3p+AZo9U9DHHqDvDke1sbmpPRCl6NXV9Wp58Kxk0LlUIR00eBQdzuyXX35tv/z8i9D9169fu8quqqqVqv90H1+cXYgGJ/0A9VwBZDlYwsDePdA2QVWEQJixQLQ4QEe6FqjCXsZw7O3uKAFcWlppB5+g1M0r0GLUCuvQJZ0FaiWo7losNMIGVBj1+akAJSN00EM9k5y1YWQL9H4OLCACQkWuCniMFMDDyZmRQCBCV0FQzDZdXkhgieBIDT6z5TWNw2gkY5Q4WBg3UEgOEEEtCfve/o4CEgJv9ygSyHmUiQxVIaGmB9rrxNjzN3s01QsF6wLSTANkjR7oPZXiNWI5Zgj0qK9VsTM+h/dmv2Pg+R5rINqfFPbdf+tWAIL0zLh2ZUiUymobCgiQHk+cDT8PKJEgwYFH5hy7EmCj78ruBvTNjU21AFDdIblOoBhDK1uGcjpMlBLIcu+kq+I8K64HijyK57w32gok+bRhUGEmWET1GfALJ0NQ+/79+wJow+zw+R9WOZJox4EnKEkbhYKvYlPlNaJkD+h8oamSnPD9zM9OAJb74PzwPdZULJKBkCu2mX/zu3KSRR9kkgbXq3XXjGW3IJlSaT2A/FEALJ0Y0/+VhElB3i0C2XvZA925r8CAtVAbtIRscdZWIK8t63ODeBPU17SGlbNU4FP+TkFuKTXHDs5GqX6gMm+g2swTVwScGJmWp3FD0tcpYAK16LLl2AP2KMAxgV/en3vhnHG/oXUqyOsSOdagxPoS9FW/IcB7QJMEUwKGizGhdRrcp5hi1QrmaofBEGwBzyDtcFREsbFKWJ9MS/f4L6oaixJVOz93RZFPIAgjBkhLhpOgTdkGCb5yDdWjz+evra+7t7n2gFoPpw8dXZ795PGsBnpFeZYQ3E3XY8298znYWBJTB/L4dp9f1gXRKa7BbSF936e/Zx/L9SQuSmxi22ZwJdM4eK0Uv0snQVXU0pdIm52BSY+Lwq5yHZcX9L3ey8D4upyE2B67Fc7JO0CW1avNjkEADOHYVQGyYjpUq5Dalxagjd6LkcGeVGyjyk8EyEZtZ3ervX79oi2vAEbTisDkHcbE8d7eC6ly5qwGPIyYcootniLkXmz88+oKUz3CFLWCNoki1x99Iu8HM1IClpEc4b/wrdPpUzs7vdAoQPRuOB8XYjjAHvS97L942dbXNrSOZj7MKZiHxg/L0PpSiMVZRFE+qewTSQi9tAeHB7IFiqdoaYQ1VaLDGsFXExpQLOcMe1TfnKfGjGh5WBMAr8k3JFAlCsnGVp/taKwKJ/t1XdOD9tru3p5sJaDF7fWt1gWNIdYQtiPXInG+i0vbPuKZkWm9EiDe3fHeKF9CAig/pOSeVgsztATAldAez/L80joUxBYCkCUobqAW18Q0JgHHcxZRhCH4pU+o81DtUFYhdxJEHMLe7au2EfwNQ83FD/meaifr7GinCdCLqrrHPy3AHhPoc+n3VaKqFjqzAzsx0xqhLAZDtUD2BbuegaBEVRNHeqbCEAAIUJ1KM89mKHDHNcRGJH7gTCYHMmBjJXaNoGsjt2UwpaBiPjFpeN+KU+K7SHD9fCP4ZnZiTykH6HrQGeaskuxFtDKELuVoAjWcXBKnmZHRV/dT3VYOVIXaTLdJm1GSXQOCNRKQCU2qnHufkUv0hZ20BFQbX4H59qXeP9hAYh6Sf/YwrT1oAIjFPRqrNdNxc9+y3X2jWAr4Su2fOdrFmEJH8ZoW1hoPqLaaErsW4OlWnK9evWqbG1uKFddWlxXTArj9/P69zqlsegHFthFmBGBPqbBzXjSGuVoPwzrjDCf2MUhkAWVea4o5ekOjtra+KvvvYqrBafk0tWj2LBrbWu9PbF/8CC3UPFO1cXC8acevMZnaP9jVmqbA2cfG5BlSkJLvqLHmYgBkIyvYqN56boDFirPkoMUh+8EUpVJiGkZj1OdQYkgdAADCTjWplKV96JqFl/TwerqfDnX1qephlyr/MImHYeANbmVi0Va69n1XdEV7G4iMJBnhgQVRdCJdFf36LAMBkkvLxxetzQ8POrQ2VKH+oqJKibanGHFvAAGPeBRuWiIpiKU8t9HTQxs/P7TJGOG/57Yw99Qe706l+G8AAJEjJ4ahiqqCDw2s+vN93dBP/HwweukzisihrjXziQl8FUiBDPWCXDqsGG6NwIhh6QqKA7rogihvEh+JcEnNAZaQ05NHjoC4wQDQtZW4stDQOc+elQDWzAAAzg06Eu8HvY975Oeayb60bKd4y3gjswfy/ETFqgoVz0FVo2trHSQIFE2qrpO9i8EStbgEYAgOeD0Om31yd2dmydzEtHZeRguAE1X2qUcSMmLRn2HqlMVdEIXCyULF8RgzBHUAO9I/qGdUiQgtDTwjkjoMAJUMAhcJZZbaukRCMJCrq6LtoYD88y+/eIyLBCvHMrx8SUvhrnolM96sEPm+11m1AjvIeScLEpZTL6nbdGix4NmIBi5j/Szdg93dHd2vwT1TYgEHunNKsgPLoBPs66l7fCbrqqSqaKdmZTgQF7DGRI4H9AacLBmkyKhCOxE+N04n1OUE5xG8wvE5EPU6Rs1XjkQVWQd1fCnRu4ceaqMY4RdXy63dkGtgHXg9rRKqOJcyeQJ/GACz2VjPe7lmf2dUD3aGJIZESSIss5kE5gjgSHBevXql7598/qzWFQfYFvaE4orFIRDESUah32N7xqry8DlmSHhuuO6xzkoqBFknOd7nGu1X9C85LwKMctyxjayRgVDbSp6TKI6onUftfpAkB3gI+MBnhoap75UwmPqrVb23mODm+oZZDkK90UdxPx17gz0XtgDXE9X8UM7VplD7sTP+Ap9cHQs7QYFMTQZwsEBybdZIwGRgUye77u/vO8EyXsdArn3VnOjMrnyyq3m9/Y/aCkDiFfTXaMSGjTLl0wQuA1IeQwhzi/GaZkRQbXCQb7A3PjkV6ghbJYnuAIA6LwRv2bdpm8DvhEEQkEDU8cHzk9+u++dZi50ydXsKawIDRMyreUS+PNEF3+1grvQrBI66XYm2EthQ6KIIZBF7z5V2bDvMJYIq9giJV8aJJblmr1kLwRMZuD7On0TTdrb1ubyWM8N+MQXXgG9sBXYcH8rvGGDyLhEjohIQ7k2MBdq3aqpCCgHZDwLVixmSBInvDRmGYUL6/PkaugDfUUPXn0wCzzVzjySNgMkkswC/hApJNHiPjhKq5+NChenTPD7/zfOiDcHjEldlz2gTAjzkWWEX1ZpHjFJgxuOj4zb82f6L3ba7u9WWltmvgDWA/5wFg91J0uzDzCITq6kAhcSBUToPGMLr0g8LU1NidAAE3cgqxhCagce5yX2zJ9Av4pzAeKO/+Obmvk0fOGPzDcFlte6UUJz6oF99pd+Hocf68pykn0NFFGbK80zgAS0FFun1OmNTWX/mfAOSYKfdVmdBNNo+YGzplJfoKX9zvRYPdB8uflTV2UoOsamMNuUZagLP0ZHo34C5+FPOEi2BXDvvl0kYrN3FOToht2o5UA8/tp2eY7WEVAKhFlKuwWcVe8Ye5H6PDo91z9a8gFWDYrxnv2NzdK5LCIx71Hi/x6YiEPfPfWmNaVEiUXwsYGxAnc/c+9gp7c0CNJMABkTnM32ua9ZszT7n50mcFVMMqujYfa6Tn7OH+qlascwpMsw8UlMhdp9DaJ8XEOuWF7PMUkQc5jpiKgtEdNwBaJLxr/aDLvb1eYM/O+w0AwT+8t6w6LfsRvRPKv4GjASExHfzjFI0zN8d66zsk/5dQLBU+qtvPdeT60OoOi0I2F2Da6aEyx8CwJZQa+JAfm4w0jGB4vSyqxhKF9BcrOmKixUDJqYIg8dFJouVYli6Ymj5+zCkxSquFg+tU1W0abfU9d2V8KfEF+e6Nm/51YFuA+Ku/jIj2skrZ9ota26TwE54Ak38NGEIAABfxHmbG9sStCbfgvGEGO+njx/lJ9DF4LyyLvgnbKraQgfFBq1t7WsAzyE7wf7DthLbK1BIsQUAEpp6tBUsCjynzUggTMVCKnAr5jVblbWixVkFwGvYYldmkpFXAtI90xbpsYWK7SPmWOzfIQAgVl3Y52pzH7XRf/ev/69Z0KhsiAQ4rsa4UqOfVaU9hl+BoqoJoflY6E6OqpJ0HXT1/itCc6Cl/rP+8Og9avSZg6X0qXksXwAAHz6z8I3uGWUHDc41sclT5bIDN0o0PKxDZxb1e+2jYgIYXHCVXwIZtbxmQKQf2chuRX+F5BAsFohSgmwyHuJ4oDZ528ZPD20yguY/be3pVsr/T1PE3uj/eFKLgGiMzcGskkwOfxlPOSgKvmZfaWPmM0RFqSBOt1JOSUh+9f/hrEQ9AqllbbrnZHVTrj/JnvqqNAbr3urppeCrgFe3zv3Sn4Jo3a0SUiN2JvjKsM+PBQCk/1zOd2VV7wntjSdomspMVQOckATPSvEySaATNI9qVO92sUIIlNSTumwhv4z6CeKVoFAoXAFMBKmMTnHPHSKHRuABSDK2o42oMLvKxefu7+2VEJIrYQoWZ+N2fn6lfsO93X0lbLAAmGTA54YJwGFmr1KVwdi4+rPgZO/mSsEgP1NQq35I3w/MCoITQAXQCIyAnAfGutpwLqXi7ueJKB2O2yJxBmKiAJtebRlbRntq6sCkbax5rB/rEVDCKvYESWgNWJCuO1/F/FHSUPRZrtl2OX2B3rcKWqptJUFhNEPSF4WmgNqFZGuiNfLl9A0HnaWtUGOm4sgx0BrPWFUOLqQTZBubHcCXQLJKkEWNLRqe+qCr0ugq3qpeS+Km922ztr3ludoE6pwxklW+qAQtTpZUlef7pqFapZf7wXCT8Dgwv2lnjPh5ftL4yDdv3ypoBwT6449/FC2W6+LkeOQWLAymbLjSE2SYoMiBo88UwJl/z19x0Pn/gJo4q9AAA4I6WLKTT/AWB85aJCjRuUO3pUuPHQglMIr/yO927VUktpXMAwDwevY56xTtB12n0G/Qdc80DwNAyuoa92QtD585AzEBm2XLpeWRHv+aeVstDDhdjxKsim0BAAEL2KOmNDb5oEyQSfUz1XbRrJnMwAhCUbGtD+PKvQECJemaUuP+RD6bfeS1wnYVCMHEgSljPm87WwYAwH0qyKi+erFTRC+3gn0YbgY2emplqvs24FbFNuus2G0VNAmQqbPcj/S17WANsEnYAdFAqzrBHkUAL3suga6uYd5Vb6jP9FtS/ecM392SfF53oBz/Jil5sf9Cdo3ElH5kZluL8VDBp+KJQQ8wa8HPEEukJYlEF/vJXjU9u2e+pLeSvcwfz2m2WK4BVu8bLJkYC6XV4ZYFV8gDoITp2MU9FdD5mX/Zw2yhvYhNVgBarMAkOQb3PN4O3+HglwTT/uVPK3uq/AjoN9DEdTFtADAGXRqLbJs5Q7LOc0uyLltTqvFJpgT0V390tCg21jc00m9phckzCIvi/2dtcQkQ48uRVNgB2yAn16lypciCncraDdtODC6RaFrAKnEdCQvnyawBJhVBWTezS+8/JalEGJQ2MJS6aVEkDjLklqr3DgD1EiDKTYHYPm8Bd5XcTBbU+8/vEJ9wTQTsMAAJfrBLiOBxZog99OybR7+6NdH+hX3pxBVaPOxCRij62VkP51rAvunE5+3q4lJ+QYKFsCIn8/KvXss5UZ95P0BAj6ldkw9gXrzsbWngAD6SlIvuuwAjkmk2dxJIJq5inYjRRMd+boqdPIngqfrCAelI6ErETK00tveyJ3JltvW8joRbSbmSC8cPnpBljRfF1GqxgkU4Kvp3tWAVg5Z3DJOP6+59khNZ9iL3njwjwD5nEJZFYiclLIMJAgEODMp5SpezCbcSSLOH1uBB9dVgfc8iiN+yX3SeIbv/2E+p0dSfhg6IAWkVCqqQw70ZGOinBCQWzXng3zxz9oqKF4+PFoSen3QTJoavja/tKvA1gjc2zUyrfjRq8hcDgjONkmbv0sMOk5b1sy+GaQ3T0q13ioPmDN+GMAAAIABJREFU0yphO0ZhMcy/nGviJGt8+HkHLBgWBjqfpiJYD4pLU2oAFth+GSABRMafBLDw2XkW3R4fosSfNu+nAOC2rRbv7fVL/OgMBqowrTYZg6I92OP2M68D9+Bqu/JMtMqWV9v62npbFJvVo5Y5e4DNtPQICGciiMaVX8vfWuvFbWx6fk/eP+Rc3gOOwRI7JA4yi8tgErZaOZhaLYhrmaBjIb8wvwJQsjb4fdmi5WW1MWJTbu/cqjSZLAoAUOGrmNt8vsSBNaWIZz3WJBDOOm0QeRbeW+M2+uu/+T9nQR3ygOP4+PefVsSMgPtL8X1R+GXso+arxfHDVVJdAU2CD9FgKxBJ0CjdgalRIL7XIWRjqr5eWS+yJxBEORh6qg9lL3AAhSwiORENGwbIObCuaDiYz3uoWlDBbQJcHzQjf0mOTQFsbYlqRYERceYOKHo0TFAHCf7zg/r+J9BGn+7b48NVm96dqf9/hLDOiKy++pNK4EdoXY3v8RrjDDhRIHuPjXmSop4INTW1A8QJo83GZFZqjKB0CKr/FoMigKMCcH7XfbbVyjEDOXfFEUfDZu6AGSkHlyrqaL7dP4CuX+t62JQK6Ai4qvRig179axJmsnAFWgAkMEogurmfpkXz8zitGBQ5n46K7YN9d08S775hEmSCCA4NjkyVU5xICUUSiJhyvSLxJ/X0jIzU8ey+/vpt+/qbt1rP4+NDBWBmwSyINhREO5XL+bFH+NzdPojVsLrm+wJ5h9JkIMPvDepnxeepgi3RBjfX9flx7HwWIjAnn4+FFJ+do+ZM1WLU/vFf/CDDhO4B702lhBaA9Y0tVSjzeThtrVsBRDjKIRsBo8M5I8na291u+3vbuh4nm7s6D7RJaP71nZFqG430dtU5NL6k4A7jHZ0IOXtm8xT9UOOe6kxFl8ECU2gPjNvG+qroveyZjDgKeJMA2iwYU5cwwtwP3xPdXMm7qae0TdjeuA1I4I72g/v+VSEfj7sKNb/DIQ7KzedmVB+BG5MfeG57O7s6/6rsiUJFDzPq9qvt5gplXSfguSaui2f5zTffKNkH6EJASnSupUUFf7AAOJu8jqkV9KNpb1RywHVQJQrlD1uTRD82zYl3z2rgDKZ6krPa2YxyqknqO2ANYJBqkEQM3Q6jdalnlrFkmN30SRtYNQMpttK2vxeQi431yBvbC3wJwfdPP/2kfS6KdrUFqOKp5Mj94fwOFWCLNJmZ4bGdZgzYofY92yQathk9awiEnfeIzU6gGMeoKvyD6dYAvdzfEHCMaFv2F33B3GPacBJQSFwoIlhF1fc6W38gFdT0X/J+GknKPinwHNFErUUBAPgwUf+6/eqWBzEjqHyXwGCS1wTmBgDMaCBB7IPF+DUnLn5+FaBWYA+ziNaWsGL08+pRTVLM74nxRmBVoxk5YwQZPA/sIB8ANTQsC+4bcJdneHV5JdviqrsLCMMv7HZUvdNLbrXkZY9HfTB7J1Rj02wN7uR+xAiqdh32GH7PFHT37POV+1GSXDRW9k6SXNZveA5cNbP/T/Dv15jmaxDl3nTUslGJlYasRscQ1vAhIDPYl2TClfcAXdjJBOXQVL969VKK/KKMVvCIHcU28llOrBECRoSwgt8qpvDztOgQuLl4gaGcaZwYlSmOE8kE/2/Q2hWlJGhpn8r9h5ml9oPBmsqWl21Vfzkq/wMhV+wm14nvT7zHOSCGYdoRoMwzge2IpJXkDeAMOvSo3Wsk5IKAVUDJg8PDjkUhPYpbJxP6fMYHr6yKbu+WU7eDCdQXZd32Ad+JHQhIODyL2FRiJey1E1In49yXhTvpwUX74lZg7XfffivNIHRhmPABIEahhUKN944rgG4PYrzvSOLG+3u7BgCurwyAFuUYgJLP5JrYV1QseTboHeFXAEaWl1Z0voirsBsUAfBJ7378SQUJksBMyjIF2MUlhDAZY+tqoluQ3CpsITZrb7GPwvAt+16z6VOpdW+0r9P3WCOzu75wx50G3vrizbCa7ESv2rAKsHeS3p/V7Du+p7NYxcTEF7oHaR6ZDZVYXjornCWNtc5IQAOEiTG4BwNSgGDWq4gmUERlk0zK7pfdGlK+c140yaH0NtT+FWHxoqxzHSr0DDRaZKczaWCQf5h5bE0QviK+6rNnLRLsI79PscMjjHswU3o3AIVVrVZBs/rBBS6Jnd0XY5PnGBD1fQ6ZHQE71VZXItqp0GucdLVnZC16ENX2CJuOLU+VGzOUVhh2nXWxHJOpRYXMqAArsQjCtq6yLNAgfp4pJtj2jLVm/yqPUKwCWOAx9K/fvG6rCJJqYtpTu7m6FguXL8Td3VZFHN+U/MNgVQsuZ2/R41yJ67kuwA4YPdq3GeFXzkzgSj0zxb21/9MCKz8gPTC3PWZN8G2ZeMZ60dYDWM5nYDcBQbGRzL+cn8M++rwKNJZoP753qmt22yT2wuxLFQCqIOfC5nwb/Vf/07+XCGAQ8CCUTojdJ5yD+IWnrn+YYlsCTRFuKvVQV52N1li0tmiKfK/el8/LIbe4UqlcF6ouZW2h9zY+GDjTQuxImbGe5F8bVdTjnpWgIE89mDFCRWuq8YIJVFMpTh9brsvr0KuQs1Zx6Ordqb7JKJwSmPpwlEgUiy5K0HOb0G8092wtAMb/Pd+3x/tzMQBmz9Cp6dMzsi+6XPWsOrAOCMHSUdHg4Ny3u6lBDKqTuUeJH9W4QN+HExuekyofRSfUo5GCuoUo3KeNkzPyRzDH+kjoDwRO9FT3YumzOERPGH33B0P/d7/dnHpl1WtXzI8E9alIQ8PFSeGgtDEbiZmNsFA1RIN0SL0fhCCCHJdBEM2X4PT5UT2qVFtx1BwgEEwn7lDLJ6q08fuiTT94NJmDN2hW0Ofcn/e73/22/fmff6/9gjPm/fgCXddscs2IN3WcZJWq1s01fXyev8n6QCPEEROEksTTzw2AQPUGUAaqIhUCejd/87vftPUtRg89GqyRYvi5qEi//vqrD37tgb/+63/avv3uOxl5aOMEFyD92zt7WiemH7x//7MMmmnCRaVCQ6PmU5OoGA19lDYDM593d7gu98Wyhvz96dOn9vHjRxk7K+D6vFlh3zobSjyZzkEQAc2p5k1LnKQCTAUEZXjkvOdcocwzpZqxSg/Yn8z+Za/EqfG5POuwU7gei+lc2xBL1d2iQ6qCVeJkOryrwe4NdpIuw1wK9qpqVZAdp8N78PkEkewLRGAIzrhXEGKNdhJN3UECAJCZOqVaX61FnDfWk2ugHxUqp2inVIGgHFblgfsB1EFEMFR/9qynAaxKKyOq3rGTcbwJzFhP07atgJw/CZg61lTZwIACVCa4L1VIqwLKNRihd5tI7KB8QAfy9i0CSTxS5fSz6MXkPO6N6pJZDTjpP/zhDxqDiKNTMlAgU6rWskGzmTQvtJ8EHgDuQLMvgSHpZLito0uCJW4D9duj4UDuU4HXxBHGyo1Iap+0Bzhb0ouARVXq+Alc8DmusLkCxO+zNkqk7q3U7ETY/kbCj9V3F+Cb7ytBE6Xv8YspFUk2xMKogBdfIsZMVRZw4BbAo8rLDPMF2TAYCFQ+/f49KK02BxhcxQBQwltgTkAbVXaKydHNYq858hnn6eqgtTpIuqO5kQBYQZ2E9gxYQf8UA0miZ/hjfKTbHrR+Be4q0FOPpQM97ZVJr2EjEInnurRUs8sJ1Ez5t7AwNgdhuMsacWT15bxGlZbZTD/HpoRqb30UppeQHDne0EiueytNyyfODB65Um/QKMCN94RtXnxsKmzuK/d0E/YadpWgkK+wNoaBoPs9LWiIL01lMeB7KjNcf64Dg4uNRnz25csXOkP060dYNgwtnwMDvm6p8v7Iz1VpjIjuLSPJTGEn4TQ4C12c33MLnAHGVD/9nPijs16z57H/3v9uT7OtNjio12vfey/gQxNIs1dCcdX6lBo8bLp72toeedZU/4nX8NMLnlAFaLy5qff5dHjQTk5PBKSoSk1B4Pa6EyrmcW1sbnjCEEWREqLErnNtACWwjnw23OrDxuYzeP5qp3i412dhy7k/zVu/u1frIa/Zf7mvteNZbG1uSGDs7PRU+kT4aJ4Do5f5DI3hUnuE9XiwL/iJ77//XuwWAGcmDuEnJTpG0aWqwR67if3zpCaunXO2vARDz1VTbKRmgI88kpNrODg8FiMnTNiAVgR8aA9cXcA4MBCdsWdi9FYbLcmz/Hz5fuxyxqYKmJ1Y/4m1cKJm35ByaIp5AlZLYDo2Vj5TVGTb0LxHfEhep/ct/2Qba+CbqJqqsvqfI+hC7DEo4hFTsYjY+MSQziPm1GphsUTGXpp9onNf/fdiC9U5SKGT31XcqEJZ5TdVDMs+ki/4k7GJoXgnTpH2S7VN92B5sYsKKPBnOR7XlKCxNSRUKCpWJCxV9kXaGn1NBkS9vrZ3+WKtpVFQ+1yMJrX7GYRMccuJat+qYXti+5pYQ/lD16Nv21KVwQ48jL3M32HFJn/j+Ql0vXbrAr7bQKwZKl8A3NUvn/Xib7UD6c+DAYC6d2jxYaOzHReX0LJZa//oH/8jnWV8P2yJ9+/ee4yp8h1AZttM4gP5XXy+mqOiJ+FiJzeOXQAwl89Qi1Mvnuu8scYFls5RNMA4/xbX74uPERHkfWASfffdd8oR8PefPmHnAAG046WJwpl/UIuDc2pEMs2It8iwik0lgGpQJyC4mYuA91rH//pf/ke1APCwh9U+HRIZQjsQB7gJ7Ip+r8TWKBHIWg6sbr5otRqzUwckQXIWNEFjgkwh3poUkM3n5MU9hEa5FfQWI4DDGfGYboN3VMvMOzdd1r8bNfRUwt0Poo1U4k6iRoMA6rUZO+Jgz+JRPSIpMEBKjwkiTAdj0zpJdBLK5gJ4m8yN2tyMyjtq/01CgNPb03Z/e96mD1C7oSsivGJqvpKtSngjgCK0FuG/qZNunApVB1Nji3VQ9NTQPbg/KJT0teE48mzZ7NCGeFZUGEx3coLP/ZPI8rsJwvW8UIOv2Zck8dD/OUwZMTKeswI6RlVUlJrn7crEgynZ1UeXmb2umCxo7r3FAB1QJylJ0BGRJdOFqNhh3J7b9s5229rebkdHhwqaqPrABmBvgLRSceJ3IpJCJZ7Dl3FrFxdnMup/+Vd/KWVSEm+CBO6dhH5rw/16nIWMO2TmMPsSwStmDZPgcU2s2ebWtowC78Mf7o+EjmAa2v/x0aE+74ff/qCAEefETFeS3n/4w+8FHLCH6AEkWbm9vxeNkWkA33//57qG46NjUSfXVqz+/3d/93eaEMBJp+fQoBlGyhVdt3Okr8vBJyKHixPGrpEwufKKIYryvufyBgCIOI/PTkYuZY48n8Pz1vOFoVOia97D/jK90meb98Z4Li9MBCJ4DrZpavwOQSksCbV1FBNDKKcUqF3lcgXFAThfCjypgFRPYYJ41sJVwx5cdOXRQYmYBCXIp2pwJfMElPTq0/7hPjdTmfl/C3LZ0EpoqSrcXBvryP5T0HdvfQuClNW1VbFEeA7WLnGFQyKT0pWopKjELjkvGH9dk2jEBkP8GQ6mFagKkbYd5ndYF34nIKQegZ5J5uhqtQzwVsKu4ItJHJnHLOCnn3OsfszSY4idFzBZEyucxBsECWAnv6LKOkwkV1sAXN69+1GCV+xTglaeMc7Oc9/Lbj8/teub23b8+bPum9dh+63PYr+j0WdFH9c1CST0+vMa94lP3Xuoa3AbAbYqQjqp6joI8j2oOjZQrI8ImCpWpWkgMLIo9Uoua1xPgCRsv+jxKApXP7LpoO7fC2AQQVcp90YYt+y+wFfphvSBEfYEACCaFgk0+FwlejUvO+chQbbOoSo6/QheBbUa6zkR9R9fxT0awHbCzTlFRT5BuYKYgUI0Nsaskzn1/zvJsq2MAFbsgfxiCYyxn7R/awSS+rZh2KA/srkp5oyV7G9r5BEj2WhJWlWwlVab3GeSbCehD9ontu8wwGwzRNWUgTFbx7o2Bjtkmwiw6jwoiSnALNWuAG6JldL7LJbc3a0AJ3ws18j1BHTU+KUSP6VixzNQ8klCqPZIWANQ8akyAZSZ4Yjds54AOiQT+QhAWyf2rvzHF7MfM6lALMAawxkasQBxAcDYm+Eosl7c1ICWW95EQy/AL+c6ayJbWVRyAGfsJ59pjZJeiwLbp1YSNetatR874djIug0k7wYKeA6t3aPa/fDUpg+c3zv9TfIPs5C8ZcIkla0t2UyAUxgBiGptQLFesK4Mz0LAhc48+hFmMvKcsY2ArdZjMLDsopcBAkwllHvuiWkBhNQAlTAOuE6q7op1ADXwD1+9stbE41T7eXNjXck3r2F0cAoaGBVNPFkqocea5ES10eDCSLHBzS22fNbtF3zF6vqakgKCQsU+JTzIZIPZM0zGqQTUWG8ACpIp+238AbThC4EAYg+p1WfJuk33TEWyVocALYlzm0lHjBl/gn9TH38B3W4BtQ1bXgzgZ0ae7ZCTcq5BvhjmDnGykt5eS0znqJJtXtudw7TjVB7RRRDlGzIBRiyWElBLlTpxsxLgSqAj6E3SnxyAz5ZGD9RrYgDpKfUtWWrt6vIF5zuxNcOxgMM2BbN+DYRxHWE48LcAkGKiavyubNC9qtf56vxn2R7+HVCS1yq+XKNN1kwl1tS958Tf9vk5owE7ALUkIF4joNOuJn+ZaWkd42Cod+AKts5vjVkMwOf2Q7cOOHfy/UnwUmc9wqnOnwwu9OMd8z0zixyzRK+BHMvFQk/2MBu4Z6+ZEeEd0eWTYvHe6HyocDGtSSLP6M4AyK62jXVGYy4ovqelDKFA6PRnZ2iH1GcI7DIDmfiQc5cJAEzPCMiNrSKvCPCZyTNpUSaOSqzleMPggFhfk3nrv6w4RuGLz+PsY0Owo/gPhEJpDeKLc0VOIDDvbtqWl/5fut7sN9IsS/K7JJ37FtyCZDCWzMh9qVJPTVeP9DjSk14ESdMD6VVvAiTMqIHBAPOnSWhgZgB1t4SqBrqzuiorMyMjYw9GcN93uvAzO+buWYCYICKS4XT/vvvdexY7duxMN/IsFYBrX2h/KbGPXgjgPUAwuSzPySPBpQlUbUvKr371l/9HbwxgqHShkAhxVDVvgH5fFXFXoVw9UuDRGz/km8qMxP8/AACH6M3jjZTD5spTVfvlhIxY+cJjCnCQ/ruEzernDspcccjm4Dr5jCBiDvDqGqXT19c3kIprIXwBAOw4PBIrAU3emwcIFc8CVkZgknQneTUV7raNkJwAALBJoWHheIaZCXXcLs95+Gd0uQkc8MQAO2YZE20S0GqPoYDeAgCgUXu0FhAwFMUnSCpUSQXodWAIqGbnGK9VgWIlDDhwBRgT43qWVDEIPLhuAlhVwtRjXDoKBe4q2ZLxpHXjuqYE8CzHVIFXpRc0sjQFMofdlHSPpSExImHEQfON80KNM32WOUT8KfqwkkH3r3E/HBIdpBqJeHh0oGvdfLep5wilnX1DBRZwQb3GVaGwcjIjd2aUDNOLHaqpRANHXPGjagE7IXoBOCqunWDx6PC47e3stZ2dPT0XVzkZZeiAI5Rskn8JDp2f6aADWiBotbi0IOezs7PdNu6tt/X1tfbjj0+U0CECKGXX45O2e4Aw3Fl7+OiD9i/+xX+pZ0iyT7/S6vJKuzy/aN98848ea3JnQXRAgBQqEEqICLyoUqh64zmoNtj0ZKPmOqFWEhtmG+qomHsPeYZ05g8HnGHygQCAEoJ08gCTpa9BoDNTe9lgmUUzuR4F9FTbz723nTxi8BzALCzekTEk6eB6RCG8qUkJCdpZ91IqllOoRJd7kSGvvk21EWgki4Mdo9kO/DlbYfVwbmyEZ5QcE3gt3lnoOTUcO89HLS+lfeB7ipo1I7WcaNIGYwaDJ3kQ/E2RaFXinlFKBEEGt7qaAqDKISJSx1SwPQ2D9wsVHVAq4qzQVy2C6FGKSeAi2OYqMfaz5spXcBVKcz/pJUjwFBcJsU26L5fpH9yPZ1CnGp4kfYASXa0XXKdjAIMDXA+tDpr5LjbOaXvz5rWCYxFNixYIGAQjJPaZ50c/6Nb2jsc1qsI+oh7P9IHbb1QFfrAPu5JY60a4LUr7QED1cM0YJxg2e0WV594Uhf5kAX5OAoEd0JjTo6OeaK19Tc0fFq3UvipBrKoDc3Ny/gEe+Z1rTajwGN0E3uxfq/zWxIqByn6mHbjSDePkqNeTqLUqVWVRHfmvxHaTiCnIlpq0qwMBx+yf3LkjwIqgvyq4JEcCj0qEqk+ltGI1+1RVMsDeakuTnehVyb0eoVkOzp3O+Uv/JBUczh9960mWoFuzdlwrzxCbyTXAUMCWKpEpUN+Ciq3dVLDKfss0CSrxYr2JimktAEA91olzr8BMwkwG1+JfpaNSez1VcFfV+mJfjnfce8xz5zrxnQIaxgzqCgBjT/SKBhaMA5jmcyP0xOEE/PO0Bc4Mei6m9gJiiRY+PtpWlhdlj2jZurzyaMTcLz5JM6WL4eWYh3nZpVatnlEq1QATqOWb9s1Xby+oe6ovCMy/zc66v99VVtNW02bnX3aAynvjw+M/OFfp8ZetFbjiWI3KM5+tFo9ZswwZZcsWGu2M05Herq66bXtrr11dIx7G+XXFC1Vz7Cj93/KlGsFFD7yBE/Ys7AmPHW6izsdfOQE284E9ocJCiVCHrSJguEBFGABnF+cCALhW1ho7kISB50yQnp5exUyM/asYBSAdoDOMGvbv8tKyYiKD/JcC9nmfgwM0YKiCAhKMSXeDEZeAQ9wvnxHGAvtk9S5MkPF2cQ64fd7evYUqDLDBKEz0Iu4oThkfRzPgqu3vHbQ3b8zqW11d8wSbo6P29jU/c5sSGickjL2Reje3qoyb4Qa1vkBSxfvWMwEoCOWf5+25837O7AWq7PGzroAaxI7PNPjiPeq97O/Y48TA2mu9qSbR4jATJVVi7ekai2t7VFXwGuut6V49BoEBinwuBSuYTInbe0LfJi734mjbVf+M3w0AYJq139O+2iLbAah77SU1W564lHPYa/npFVJ/ns8M2iExgUrwlM8XsFDtP2ZJOVbLfguoHQDA+dJgEdcggMEc/5zrja9nr0Q024zKPh2f33SLmltpU0yIhHpsZS+HqbwruZh0fUp0mrMISKr4TaCHP4vnin/Il5lMfQBAMU+BCKenR42JPLRYev+5PRXQ9+7dxTY7M9lury/V8z89yXQtGKSn7RJdEU3nsb2iGIW/v7O4IKCR6yX539relt+BFc1+J2b1Hrbfhn2AvdZ1a/yei8K6h2qv5LpYZ7UD6znCXOqPT8Z+r99b1WuIkzhLmRbDZwM+npyaaQ1L6lwgNizYfos89o49SWsQjIHxMYQPyXE9pSh7JIWKoT/7H/+NsuF+cl0V/RI06K1+/SVJWRxjT2hoILHWISnH4n6zEmCqKovQigIAYihSOcoB/Rl1uKgoeU8FbKUMyWJlwwv9ok80ipw9pdk+JSYOKvehXnXdf8Y5VX9P3X8vkOopofapMRIDGUBTFIxCSSoVXwUAEUGk+qJpAPTjXDeN5ru5aB21AjCmCFDgRj+jHYDj6EqkA9iba6rnp646XgM8eA0MABhxVPBdY4hwLqZ/GgDBiUGHs6q7USc5dsRUQIWLASBq2UBCk+RPf1YFjCoH64fRo/ItyqeCLF/rKKyHSuagpmiEYG98Fir2zDaflvgOKuao3ZPQc1igPCdxzt7jswhS05vDdUucaoLPsbDG3dW7Qke539/85jfq6+M9+T0MTKpwBI5Uu3CgPL+l5YX2+eefKQn//vvvBQTw/lDyoH+TEL18AUWbGb0zcp4kYPTXMXeXg0giLKRNKDY9/RY5Sv89B52gDtomgRvqow8ebGg/8Hn0DNKHSQ+hRgGRgE9OqRkE1G/34EA6C598+nn74ssvFZQpGYHiOIVhu27ffPNNe//una6Z+0MR+O3bTSHcQpwV1FwpsObe+OJZA0jRh8TzoxpooKwp0FQgW31M7LtBcUb2NuwHK5+b0mvE2NVAjI2C40J+XQWoPsiiRrO/x0dGXQUr2qhCUIm60JZAQOIZqaCmSri6Fr3y+WWtLXBkm3Bbc6CNqieYiJPP+Ujw4Z9DL7Sh1gz3keG2uLCgio8Q9qFhgUD6PInuAawc9pB2zk56rHh/ng3OTVXrCeZMm1YczRP+TWJvVZG9UCuLnwvBA60nYazQ4uHE0s6Q91peXtHeTy9aRLniPGM/w3qyIyrBp7IRQoMHKtyDNlj9ihpf6oQzTIIei6QEWzPGVYmi6LceV6f9U20/PK/0q0dUEodM4E6bC+dG4pYADKp+wq5w9ZgvqPaedGEKK1+qGuCAqQwI+PPvJfDjdznrmkkutW/YGK5siyZa987/a6SPRFYddMrW19gmP58hUS6xVQCTVAwytjbOnLMTX5Jr5L0CoHLNaksqQJUgE+Awz0SAabWE5AwkqHT11EFZqmkJypTgACgXXbnHTy+MXGPSCtwGYNKEgwJS7RccN3gevFlC/DtAsis8BoEVsBXY5qSR0VIO7ifH6Re36Bb7E8CK808F0YKefk4aWTTqlq74efYKnxOBKioZvKfEsmpMn/cySRd9rbDUxpQki3FQ1bG0S6RVodfHW0r73COBoJ4vIIDOk9sXVLkehx3lvS5/RhCoarTtCb+XnnXAOIHhNamBe4WSaRDNDCcDjj5fYjZKbKk0UZSwuxeVs6F1U/B8o1ZGwOjLS6rHp212ZlrVKlhR9Huz+6n+U2Gmp5X2hfhwPguwA7A0TACzpiKA5Xt3EJ8Kv9X5uQeuU5VE+QL3aXOffOPrVIUULdbXr8plaQxQjBDNfYrAuERgS2W8nyiPV6uRR1kd7Fvbht+bnbGKOWMj8SMLd5ba+NhUOz25aC9fvlFwPjpGvGHo5owRoExmYYwv6y3mzUi7OKddCKDEo1O5DwkXVxyXveuEDJ9NLEWlL5oj0MRrRF0BrpqrLqYgVVf7HM4t33ykiBYLAAAgAElEQVR+Wj3MgDGwPjczWxW9ox4AzcQhXs86s795vrAX2PMb9+5rv2xtv6szhyI/ol5MfoKJCYBkUIZ1J0599PBhW1tdbTvbe21v91iJDAwA7BvnjrGIxAH4ok7HjBzigZcvX+keHjx4KH+DHseLZy/VpiiRs8kp3S/nNgkRAL/bCV3F1bi6nr0abuen5z3wm/WElaoZ9gUCpPUziZvOfMWeZpn0z0vieLOMuj3hxQBHSmDrLPUo/wNJKf8mRfSfjbI18Kfnn2KfJi7BNFbkL1vYo0gThxQrIf/me+kXIC0C2AeWXWzwONHY1sT+9Inn/W0fDPL6Xq32PgjWBjxQgaYAithM+aSyJ6n8Ax4m3/F1+GxyV6n2D4Lq+XuvsKOWB2vs5JlzD+x3nlPadLLuAQnMJhvRZJe0HmYcNEUYx1r9JDKxV8B2PSvAOwG02JSfC7HyObKfAh/7uVmlOFpT5UcIZk+Mt9Pz49YZG2lLd1d0xlRAkIjzbVteuiNm9dX5qUCA0ZGRtr+3384vrtp1d6RdlWaCAOg21O7fv9+W79Im4OLn7v5ee7+1pfUwc2+kp3HnwqinJWmqAJPH0PfRyECLp3PPALrcL7GKRVspvnkaSWwVfnh9/a7+DVuWyQ8UbvGpOGvYUds7e21z871i0bSS8bxVnJyGNTttYfYzfAt6Mdj1ate47bf0q9D/q3/1b3UCvKH8lQBRRZ1CvZ3wB6UJI6Df6+WeShvQqBc7aHalXw+z6A4WtXNgi+PWARsw1L2AqgCDBGeDaFh/9JjfXwjbgEIvn2UNg5o1XZU/Xhsnzb1FZIWAKQql7lN2QiRBDw6iKBRG+fKlQ14AgPpFNCLOirAKHqrnydRDemERqWjtFKXW6wv97kgXSX/6V7oNPcPb6/N2c3XehjQbNADAqAAAjQvT+AnVjoTcoiLP/fwcoTPV2dVT9xJ67I03W6YKcICEvBVNR2OjapYv75c1DDikZJDAq1QsWQkJ/BSlUgkXa1490tcEx+gPTE/JiZK0gigK4ZM2g4VEUtFkzThkiNCl/zHGiIOFU5P4T80cB6G/uXWgem9jw9Wh66v2xz9+K/EMGAAP7t/Xvni3uanECpT93vp6++yTT/Q5XOtnn32qfQg12SIqiKtYaIjg9+2bt1LiJ8gBAMAIqMJ+cNy23+8oeAEZZA+QQPTEE88tRmS0FoaIK9gEPSsrSxYJwyjdXIsG6H6iayH5B0cnFlcEYKkgaAlV+cUliQPiwCbGxtrq0oJAJWbDYxAwIji6d5vvxQAAtKBdgS8CFxBFxMzYk9rvEg25kCJ3eppJCgi0MWqD9sA0Mws08qws1mQNCOlS1Fgj7IeTcrewYA/YM0oGKnB0dYyWGJ+r7GHRu81k1l48Pz8Vy0MUSAWx6E5YuI19SX+nq+EOWkhgEtzb8Rr1NN3MvZp6TmECjDp4DygwXRMieDYEiST92oOjowqYDg8O9J78P0FTkgTOIvdHYMUzUqCpmcwGUaCVai2TzGm264g0PPpVM579XlFiUXJ2pVj3peRtot2//0Cvf/PmTYECtqNxmKnqsRfCarAIYlWIqwqXyrcrX67sJChgn7OmvSppiSOyDpxLPi/993LiRecOoMJr0tZAkordSUsHTg8AgHUEAGDutFk1zA539Yx9hd2AAYP+SHrK89zkr9RGxJxoPWWPsiuhQwEu1S/otor+CMS+YBvsANgpfY0YwCTWT4COmCUdVRQIKAgmNLWkqixOyH2GrJnivWbhIv9dFZLyb6m8uzJKL7x7iT3i0N86oyVuCKDL88MmhyHHZ7K22FEB5CM1Q7qCYoKMgCO8j85FUXt5PevH50jjodhhN12za8JauUGgakAVX3urRJl6oEeJDU2MwRrw9AvTuA02EYBY1Ah77nY41sV2qB8UYo9hZ4XhQvVCPqqUp9U+V9U3XXe1bnHtXAu/d3luYDyBLcAPfw8NPol27kORkMBBAxDRtOGzDHh4TKjVz109NtvDYFiU5IkXYv8SoPu59+MdgBftVdgEsr9OoDMTmnVV1NXFxgDSQF+nOj8kX0a/Pzbi7OxErTPjjDbEvqOLwFQhWnJqfrsEuFQMsS01GEDV1hpG/R5fJy9ck1uK+qKmAKHpJz48SpJOK9as9r1At5plHbYowb5FOs0+SuLiZ29fIbHhYoQQv7D/GVnmuM5VvJtr63HMzTLScLbt7wGMH8j3cRZ5X2l2aCKStSUIiAEAJM51hs7LiURl8V34eYoAvD6xJmuSlrLsocwOPzwyKCcqOi1A7GeSo7FRxR28hyv7+CRXzIlpNOWgwHOBjVUpTU82cYGEVat/Gl+Lbdzb31dl/6OPP9Hn0r7I9bOuyyuLAuVfvnqhvUKbYIBxCjlMGsBn7u0etPPTq3Z0COBJwcejDJlI5MkMMIY8UYlUietdXFzSeaX4gj97v7mlZ0GLltTfxRIxDVpV5esS8y4gms8AZPC0lK6SnfhX/gwlmfUysNSvODs+gIHBGQW8xTa7MJCk3Vpa1qlLEdBFCQO1Offx3wZ0fL1iYQ6MJHTsQvxRY0t9QHsxQZi9vbyCOCb5iPvmCuj37zhRt79JHsE9pvpunQWzwHrxRWnIpGDh34vwKYCSNTNSUA3Ykc/rgwC2mz39FiXQCCcDXDp5Tgt12rwytSfXarvXr6hz3Y7n3d/P/6cdMjYt6534yACjQUNPiLLGkX5WIynVKqLe9H5OmZjRZ9c5H1/DNbbXuUYfzGCdc25j28WWKLFy2fPSezBv6botLC20VURSOxZE5KzBuob+Pz052m6vLtoZTAFsiHTLrtvpFawmrwvxHnH1/Qf31YamUZnXHgP4dnNT58LMUYMPnH3+bh8+WhO+ptsMCXgxXVibaJD5TNS3Clzjas3mPWlL4v6mpmFe8m9M8zJAjw+QrlGxzShEvHr5xiAzrem8ttNpO7u7sreAAHDIedQwqLCll1fk74wbhk007qksrN+f/+VfdXmj3gNRn03/UGYzO8h0HyFGavBws2lcAXbQlGqCekprIxg9daXR1RW3CQQAyKEfdKZ8puYEB/UqI+Rr9fxJjKn7L6tdoKiQ2WQ+nN70uccYJx1YqGWFPpnaiCiJFWIxvhKf0jxlU2RDT9f7D1TQXXEy1fJcAAAoI+I2qGzftnE9xEkDACfHcvQS85FxvlHyP0JLwO2lJgag8hcAAeVXVC4JAuhBHhmCfomi/E3bP0Ao7ranrplDxDUT1IkyKkq7xc1METS6LAdcExXSe8tjFiW0aMzqh60Wih4Qg7G4KcROAkj0QwMEWE08IAHVC/qs1u+tK5km+SfpVmBQfeJclyoplcQkiODzpcyqKsSMqrLr6+u6LpJ7nLsUXalal2FTL/3aqp41r+HQgJYTIAIK7O/uyYCDnn/0+LHWhb5TVHg5wIzW4d8TmLI3NSpkfLynTYDzI+AhKBrqDrfv//ik/fTTc50ZB9wOINwi42CTfUH1H1Sf6s3MzJSYB6Jynlv0A7BClebbbnv+7EV7+epNu6ByNgFlfEroPOEiB1ciV/JPN21mGiGS6eqXsr6D9DeqD4r967GJ9J16ZGTmfbMXPcaLKqtHA46M+t85Bwbuqte5qL4+T2nzsRAlPYgCAsQmoWqB9gV7zYqkSn5KCVlIZYTJQCBvLCbo82oH68qABb843xOTruqQqLB2BHcYVpDhu6urRWvuK8AS4ISiH8dCQMQ+4pwmYWDvGJG1todAuo6TfWikQli5fhKrkY4MOXtdSG4lbST0rjgTkHtqCir/qoCWiKVU2avdKE5XSTaVx9ER2bgEjD2FeQmekcSVIr7EMUfE5AkbI0wIzaEuZWTT3UdU1YnTDtUduwtQ473gBMK4xM/HpEYIkP2b5C42IYyAtCCIPVR9tjw3/h1Wi9aY5FXq9p7JDsOFv0P/PyA4l233PnM7zlxvpjDAgCquFWAKDKhZw0ruAHSkU2BRS1WtK5kJrTR7KVRp1sUgRX9iDABA2oI8L5u2Jk+WUBhTjjqBa/yh18gK4EpOSuivYkw9D+41it8BUwyYOTF2pdmVngDkGpFLhVmJxpnu0+0vBrachJgiS3LjkWEG3WkJouLE67CFAps4a/ivAe0a0yYtZIUdJ8BIEs5GFZCbkV8FmOe+zRJygIsAGOfazLSaEoM6sQL/VPtNNZfWDsNvB56RZpczJ70CUDtpVyi4Hhg0nNeMtmWfieJd1TGNFDyw2CrrEsZbP4bwZADuVwBXAYQOkD2GSarx1c9pwKaE4FBX13xns7oUHKuq46Q2vcf0gjsxKJ0kVfetg5HvjJYMuOm4mJ3XFQBL1Zp44OBw30r8gGHTU2qBwu6JESKhLFeFYIt1Rh2jGSBzYhUhX+7P55XJGS7cxKaSJORZcX3pSw4FGLYMNg5/wFeeo6uBnm4yRdV+zFXMsU7YNd6fPBtsW2yHExpZGK2bxrfJ9iA+DGhnoGV4qCNmI1R//n55yR40RZmzIpFh6UMZCMCeqi2opg5xn4gXAq6zR07PANjOlJByTTxX7D9nVgBJtR2S8B0cHYotByuB2C8gHp83MTUpOn0AUq4buyQwsma9O4EzmEFbW3SpUoBiDaTdcXbWSyABW1inexsPXGUkUTg/awsL8+2jjz/Us9ve2Wo/PPlOrQACjrrEebOiqu9sb4sxwTfr5STJ7XAAbfyd+yEEWVpabg/uPzCjsdvUPsj37s5uuzzzdBHOGmCnpuSUTpRiSfQrxPJzMkwCwZ7QiF/AdY2lLoFoYnwBXD4DsSn8PTaSdTOrMOKS1oZKYmowtSu7q+pvtf7yuSkGYcflRyvBF2gs0A5mkHugeudxUOG+wEeVC4tdKzCtgB3HO26PzPUMVpyT/OuDB3rQc38ulDl/Uuw3UJDs2wPbhsQlKarm/Vx8jX8q8LBai1U1L3aFcxlr+ITlKxug9so+mJ9rzefpusrnq02pCn7Z32Fp6npL+HYQoEhMG8HijO6U6db0hxIvr70Yv2GA3B9tdnBNaehpyPhnBj4M+PX/7OvLBbzUGtZUNs491f/lFUbFLnp8nwogF2IWTk2OttlpQO/Ldn52rDwOoOjmdqidXdGq2NF0GX4nxVJYaOg4iQVwcSERPmwP44i9hux92yvfi0Gi5Cr4Y9nAU0YzOh5ib2ciAJePHSenwQ7AQIYJzL2AD02Md9ri4h2xgbDNZhdbiDvxnEBI2g5q9PzzFy9VHIQxNSawfaSdnqEldtJOTy7bSGdcAoIGtT0FYeiX/93/1hMBtMF3QJYAoI98pfclFJlQWbxZCUiCNCXR5ueMe8qoo7yOcyjGAEHKANVFh32g9UAbwl0fRoc029zG3I7Zn83regBAbfBUtWKc3Q/Ub3WIMAVISahqFouqGaUDugHqPSl6jZNXj8ZRsC1nBfWJvuWiF16eG9m/pbflsg3dXrexzlCbmaafvCtHzvxHqu84QQkPjiLGpGm3mgYwVAwCkGAqvDfXpgpqljxzZWsEhIRLrqFIoz5v8SHWxVUL5tQfyPGEDmsD58De6s410quQT1dZLdCUYJn3S/CcsU1RnQRpS1JDooMR4uAgdsYYOUCADx9/KCfKIbDAHhUNj58J4hhDRZDHayW6c3PT3m6+1b0sLiy2uysreg8U8nnuBCJcK0YMmg73/otf/EJJ0g8//KDr5+9QKF++eKEefIINGAB8g4CfnJ21u3fvlrCKR/Rtbr6V0j5bkeuhX47PI6ljLXCsJOzLiyvt2dMX7fvvn5TqJtdCq4RVagNCwfxQ3+EN4/dA6RkZiJO2aCRB3vLSkuhU9Ba9f7etpHpomLmx/B7BDX2lEZg0fVcUfkSbRt07n2cO4r14h/nxo2ITIBiY4Ivnz5pQiZWIyGnm7naUjAJSUXFHoMrVKgN+cQJJ/ukz5P2hZ6vCjNMqnYD0xg5+Juc21X9XWocb1cYu9KTraqspQRsxAHpzaDM/luTMlWKC2OOjQ9mCWXpia843Z4N9nmRNFb4a/7ewgJ7ATK+CquqOzror1GK/IOKjcYRG6NVHT8KCHSLoLFpv1GJ7FdnjY+2LiIIRTAUAgOIs1Js+sWJBkPBn3B4/5zUJmE3ruhbwJDr0GFXQIVX8mZgR4HUwWHGFz4Erv8PfcQY4HlePqUS6fy/XqHMHos3c3ZoTHrsdEJfPCJvCVb7x6q31mnmtLfzkACPzy838keaB5lZ7Bi8AAImNRyzuO/GS+NaoaHwCUOt5SaTq8qptvnuvZMRK094n7N1Uhx1A2T+kCiS9kElTbnNOBH4US8Q20lWlnCkBeBLBHFcVnkSVf0t7iQDO9M0XA4IEf1A3R+BILwi0sBtOXqCCepYtOBTQhUu3QI+DOPm4jO7jGhhNVjPl1ZpVlaW8TgFa9diKEYH/KcBWqtm0hpHsOrqUnWQPEPxwVrRnUaPtjYf1VBj71b6AUz/5QQTRrDTuKQwA1iaz12EEsJb2IQZLIwpIhTfCeLynEs2zs0rMxvX8JOxZ7881s78AvtlvMKRsA6ZKn+ZGAADaJ7IFjNbsgWHWAhAIlJhGFU2qvKXf0LWoo1gCBQ4B9qmyyZi3mi7isUroRGDjEPQrRWgBd9EZcZJj2+XqlgK2nymFm8qdNcTmUNWn4mNF/mslgJwRXqfWDNh2t6jbn8nm8dbYMs6L7JsYXKy/q8eACQI9SgjQFcIau1rxSUAkV12rul7MgQiMBYjKmEwD/NYwkIhVCXCiAeBYjGLMqUD+zK02bT4sUtPnaRNR69YoAr1XmlpDQUNitR3Psj87JZlzf62eRVV42e+ocisBVOvmULuFeaaJNDwHAmfsiScfWWbDASX7jWt3EE1LSvXKElvd3qq9Z3fPNkkVvQKF6blOMcTHyCBWepYtAObxg5xxsQCK7m/Wj+NpWhvNOHGRKWwEj0EmcXDsxjN8+PC+tBFoB3v99pUAOovoGVw/OToRiCr1/1ts8ZTo/mqLuCT5sZgyNpNFWFm+KzFbwGT1/b99qxgM4buLs0sJCY+j+aJYqtuOB/qKleAXIIpd5T1I/iMKmLiaa2QdA4Sy7zOGLLT4JO2JJwSDleCibXufnozdCsOO9UNDhm/ZjTN607GlFzWxxiyMHgiZ6nLAS1VqSZb7wFwYM2wPsT2KhRjGQj9xTfW/t5V6/m4QZIjmmQuDtCHkXPXHhg6CgrEPvD6f5fhtcO69o2IAbE8cM1DbBxxso9lz/Mn9a8LEsAX0ApQmLuTZqJhXEx7kB3vgYD/xEtBGnlVCtoPgM9eT+CCxgQoiamv0eEaxLJQc96cL1WHs+SKdJZ6/WmpcWU/uaQDGAE9YGskPbKv7YAF9/5wnYmzaptDgSK4oLRixuCnC8Z4XbXqKVl0zNdAZaUO0vtGKa62V+Hl85vzCgvcb4pqaLmaGmphuNd1Ebb7SfTHIjF9V20sVjJM/sybWVwOorjH13VvlEQD3blE+kTA3TOFugxW81Gbn0BMzgzjgmf2r20gJmcUwh/X7fqu9f78l1tTE9EyjowkdleMTWu0oto8L7IA26Wk4QwAA/3tXiH71b+WCBw+A0R3TRL0B+wfVySZjWvpU1EHQgKSLZKGiHh9qoe8WzYMCEqqxUOYKhgMmBAAguRCAUFXVUGVSKY6KpA62BG/683VjpKQhUUbHjhqj5bEJfI4M1bAddxA5V138rXUoQcRsxNHRiV51wHRDK4tL9Z/+5atzBq6268uzNqoxLigho06JkA00M3o0aAFobWIM9JKg77qNSezK0wkYbSPqSo34IYAbGWbjNk8BGB5W9Uz0yYHKDeuFQ+Z+SAwACDIKEEegZKOCao8BchDDs2ZdjeD6sMWY8548JwAAO74zjavhC/o9RpkEHr0BAAACrJW7y/r39PY7+bCRcTXbIASfSd8+3zgArp1KJo4JKj/sh6c//qiqkZI2gsFpV1JJEgg8Pv74Yz2P3/72t+WQJ+VIUdMG5UN/4PPPPmsL83dEgwP9N5gD1W9BlQFG8Z2dnIiWA9iAc52fR+zHfVE4Vpzu+up629s5aN9994MCQYygi+OurKiCUGr2kLdoVwAA6DaDPmIFNBvw5cVlffYVlNaT83bnzlKbnpptT396IepxEoc8FwLji4szUaBvG7TbSRmSPOuPH3+s/f38+Yv209NnvbFcXOODBw+khLqztd1++OGJno2ESSbG1IuqpE2igKYZY5x57up/7VLZNI2IdYM6meSMf4MWmxFgSgy7Dq6VwMjOODkwffrW271XBc2oKehkZiLwgexLDKHXzHbDhvpG+4xzBxWR61G1rKoGSshubiyMOGOxKX4/+1Cz1BkhhUE2JUkAQBxRlHzT346WhJ2fkyeukS/WpV85qtFGRS8nmVSyrtEvZrWERi9nPEAXj4FnrTlDnNkIHHIOSHSwR7k+Obr6Bvnmd1hzgnamB3h+rFkJBJmuQFm92YGA+/3VplEOOMl8qIcJLJQwF3VP56U0AhSY1mi+gLEOdBi9M6agDcfKfbPPcdJcM8lMJoJwfSQuGkPaMVOJNhq2D4g2s74JanNN7ot30qxnp9nGpsxzX/w+glupxHnP2K65WuTWFRgaUSoXlU/7ekxtCaD+BPrQ2RM42S84IORazLboVyewpfIvlQQCQlARzKQF1oCzzPt6mo3FeRLQpTVLvk/jAK3E7wDMIEoSZ+wGgpIz1ROPjgbV5CTwAuy4Vo3aoxd9ICDleSs4Q0fAIIHAdj6HZLdUnflZ7lHXQPtOxxM8VGEeQ9XdFTP2FuvE3uBnTnw82pVnJ5YFs8VTCdKEDIMa7Fsr/vfZOaxhQA/OO/bKQmx+vmYuXSqhxE+oqjsz0xM4VYVWgRPq/hU3lBK7hiVII6G1uTuzAqs1F15jlWyPLFB7qoepamfFC5zXMALwez2GU09crMag1blOcOu9Z9tldhWfc9PGJGIJ22CiLSzOi/rPv0WQOMARuiP8DHCAcYDQ3AUaSq3+QMFjqv20CQASSK1c9olk4LaEXTOu0omw/JT+dMCdOI+EkGQQdgXVL0BKrpHPxadhNiSWKCDYAEAq2bwHz4fgVjEWQsHFQlOFsIAH+tb3tnc1EQCxOkZIUlChrxwAPEUeg2oW9IPeqvGYVzcGnys5vbxEOPWqTU0adGSNFVdUy9WgfZOIIQrjxKBDXcUb2ALiARJ1ficsBmKarIkZIkwa6Le2ORm4lII8toHiR5gkBiDDBDFD0D6wL9hKMo493tjYULyBnadAAMhyeXUuRp6r1L4Oij8kwOiIoOzPnoUVgHCmtQrGZV9690Ls1gEUssaHpm2cnDiWgVV1dtkmxsZlR7Dp2FBEz9iE2Bp8HjaFfcLnuNXRSZvjYYPBtBDIf10zJu1Uz4bPyxSi2F5+JwmpfFVV7p1HuKgoWySGt2023/iRaE+pHWvf0xjcRmBwexAA8B4zoN+PQ2znMiY7xUF93sCEnHxmih6Kgyrnyfvmuer/U4gsP+r3S0U8LcqpaveZQU5w+0XNxNs8v6xvGLuZnjR4rWEPYBNYOzO5Xbw9OT3WPREzw8LlTwp0MJacR5nVxLn19C+vtYAcgIIqdqQQmGcbgCSAS866iwFW85fPkqhfpsc54fZcBrMAdN/404Gi7iBA4mssNoj00wZb1GvSCLHhuFshyLsyBhBdEmyTxq9r3B2tyeetO3TdNu6vyT5gNymuDQ8RyzXF/CpMVosqzDmKS9zDEWyCq2vFmuQPAihoFcP+nLkAQqxB/N1jUgjo95piS4hH8FNU+omBsPPYc+wQPpfXzszOtDt35pzs39BOSj8/gBu5p8FjX5/BEnKaawkTTujaeGYH6AtRMBwbb/sHR+3Zs1ft+ppiDEAC8Q7xj7W61EL5Z//DXwkAoHTQR+i82DkAqTY5wHZVJTRBg6yuMgxW3Z1q+8F5jqhVKnkvkG6cquZpV88kD1vCCSWKoUBC/Vh9SqIODKqfRXsLam8RrhJxklGywEQq9+7lwRD65743Xy99UkryS9GRoGlwHXCMPQppjchxwcYHFwSW+8JR2IESSBGM0Y9EPn/RLs9O2tR4p92ZndbUAGbBi2490mmn56Z0jo4gFEEF5lKiaASPs4yvad22t7vdDg/21BeWfiboctVi3Zthzb8pgKuqgzZqBWVWhUVp3AJIbHaclqqcNdvc82l9uIL22mB3hAayXqn2YEy0P8qp8DocKsJdbMbV1dU2OQXlhP5vxM32dACSYOQZOSA3dV2B/+SknBlIOQAFiRUbdX5uTtf8/NlziTqp/w6HS3/4nTu9g8ZrAQiePn2qe6cqxHUDRNECwL76+quv2v17G3r/P/zx2xKZm20PHz5QEq6q0fBwe/Lkh/btt9/K8d29u1qOxswFvuZm5trZyUV78uSpDhSfxVEiAZNIl4CZ2XZPLRDzSvw5yEfHHkOkZEIGytVwzWQHoSsxpNnZ+fbixSslSh4fNuR+n5Fh9TxKQAtAacgAD0ggXyS8Hzz6QE772bPnmgd8eW6RRvY/LQ9UBF6/fNV++umZHCIgigTVJugnGqnxjUM9IR6xeSRcaQaOaJI1Uq3XY677CH26MqHSEBGlNLNHqeRIjHK43VxClQtbIiqzRoQzFo77pSLCmWHdLETlhGj+DgyAYQEACSDiVJXwSjxrSesWdfOAeQpcaroAyT4JvWbZ2tA4KRYjgFFiN6Xm7n3Pl4CMor0T1aVf2Ek9lT6LgMnOSCC0I/VykssE76ZDGnxMYhlQlT85h6FIc35ofeHn/SqAK8dUgtkDAGrsRQmanVrIi2sJfTzj6uRIoK8J+HBFN9WIwQRXgVEBtun9A8jgtRYFc9I0TvJc4lkRIuqM0SfoEZNqiYIyXIrdOD6u1XR7UPQROUVen/tX+8r1TXvx8qWSHNHkVe0L/ZOkPSBRR+dH18KajXoEq6pioj3bxgyV2BuBEHYtAICqkgK1xnR2ocFmYgn3xjPnvKV6asdubQ21AZQfBIzAnoDn7okAACAASURBVLJuJGJWZrdmAb9LYhmhTBJiT1I03TUK7PoFjXWF9eYeZu9pAwwXl+f6PLQ8aDeR/STYxVtUBQa7rPY5qsETaCVY8JJ/V+AVeirJ/8C8Z1c3aWtIP601XcRQgPk2xrqaaRMFcM5MKiesuZhMl0w32S3qMz2/ptRnTjm2ieumCi61/tKXSBBvqvetnmMqyqyBWT0esevE0z8L+BQquwMl7zuPYML/p8qEn3Ub3MKSgQXex7Oc/TxEO6+zw1qodWOg+MDfBYRX37iYxwScxaZJoM51JeYIWyXCphQKxjvDEo9aXEa0DfEqt36Eist1CXRX+4HbjxbqnLAHTs9Qs4aB5BFr7HPO0PoarVEdC+F1vY4Sza0ChttmDGBwrX2NACtps69YF6jpr16/brt7u/Lr9+6tKbmmmiVGVDFYAl5yLVw7+2T17qqfd1GD+TvriDYNPoMRxN2rW4nUImqsqv9QR4kdQDL2VAmhxtMRg5hNouQfHQ3Ed5kuAiAxRBWYNgjHlWlzA/ziuSgxKYo3gftJsbYAOhaX6MM1W27/4KBXAGHdmUQS0FWspxFfA74UYUvWwCxGA7MClKuVhGcnGzI2Vu0k1mgA6ONP/NPxyal+D6FAwBaePQkdrMC5+RkB19gFdFOYRvPg/kMBaW9fb7Y//OFbPUOScgF1vI/EIBEivDIwNuR+6JwRnhPfvB7w7PT4VG1D6xv3BCgySQnANaN3RfeHeUh8AwAwhdByf5IO51dJODFW+WDEE2FW8oy05iMVy9dEnNhQnZcBbS7ZZwmTkiN4GliqvbRnWafL/kLn45qY2TFr2uh4j/jGgApi8BX4FzsQwDO+NL4v/kxAQS/pdMyT5Np5jMMEDLGBYXKdCIKmdUF3ZECjAIYkhbmv5BoBlFXUu0A4FZYaDCW0LqI/UAl0co8AY2nnqhzLhZKIjcbuIiRe406rPdX5ge1krkuaGMUUUKGh2gDMtDXTIqANdzfIFkwcqGS9mEF5xqUM7OS5bJoA7or9Upjk33/OGDGI40IFbstgrvIU7EIBAMQPY5o2cqPJVPg3Xge7anik2yanOm1yeqytri3rjB7AQjw8bu16qE0xSrvOSwqCnAXsCvaMIhfrgAAzLLQUYDgTsIjjf4ltwkALW5TXcu0AB9gJ2MjEtdJ30ejPo9Im8/hy8gUAALUBTLjAAACAJoCA4WpXk1aRxNuxLROetkFuB/Bdk59evHzd9vYP2+TkdFtYWBbb8OTkrG1t7Wiqge7jV//q33XlJGt8TKr8xlz7qps+WP02AG9+96DISdVDGUQ9haRBI1VA6kDXG8B9QqK31jhB0UcxmCWC1EMJB3oXc5AUiFUvYcRlMvcWRAbUUtQ+eeVbJdGuJPIwHBSkBynVMBauMzqmhFWV+QoyXfGpAz9UQRh9/bxfKfxzT5clGpO+pwZ1H6OD8vvpcfvkow/axx9+0Lo3V+2npz8qQdUoFfWQEGxRfYRuBVvAqCyKv4AJu7vb7ehwv3cfEtA7N2qEAwtVKj1ZBHAxrDwPvl0d6VPg1HelSte5HJKTfouBxIgaVTRQoSBRAVW/1y/gDJUQ1ksB0xAUxQWN6KNqS/JAwKqqumhJNpRR0xw0jr0qs5T9xyXEQfCnxLrblXI4vf0EgGgCLK0sqT/OVFGPkeNPUHQOLr9DAsD7HkO/PXNf4+MPP2xff/mVjN/f/N3f6Pneu3dPSTECjuzz+dk5iQLSK4dwDgwAU5w8Y1RGqDvcDvYOpchJYDM/N+9xeVVh5NmQJGxs3Gtr63dbp4PjHGrHJ1T0LVLCe7J2B/sHorNOTUy30RGPPcJ5nJ1fKhhy8k/S7P1IsKPEDC2HSg5IYGklQOV3cWFJaD8JPof+4gzxIVeAP/jgA7U9PH3yY3u3+U7PA6PIFAXaCQB3aAcQmCWEzyrkqoTXGDMhtFV15bwoYWCf1Bg+MUeo+BXSzJmNg+eNrLQ7agCgN6M+82T9eXbAPrusXahTUnE+O/PorPkZA5JX/T0fZwtC2keo6Xkyk0fIeFG1+BzaVLhOgmSSWFXHb26regvl3AJX0A4HEVgZ+3KKSo7Q55CYjoMUgiUopAo+aiymkW3bS+3LY/p6nSTwzWtdTbWTS+89AB42FBYA/56AQawp1GbPHEg6ySbxndS6QgWNHoLbgABS3N5AcCiGRikx5yxqr1U7BU6WBQ5dGxtJwMczJOjSml5dqcIgCnYlcoCLpsxNeF91OjpbPCvQcNg4tCchqhY2B/ZOM7XV1gVINKEJIts7u7JTsq2GLKpvHjaZn7sAidoDJHoZo8Y18f5Hx4dyjrwn7y0WwA1r7Xng3FBvegfJaTHROOvYID6DNcjzi21xkumRh6qkw/4pX8a9qxoowbgLIfaDlGjWn5E+ojDXyFTt+6oOK1EXUGxgimvQzOqLMwVjVO1I1LRe3AG+FBBkYBY3nv1W/0h/7o1V8DnHmX0M2Fdgv6tlTnaLylS+wOMGpd8BaC/VfAd5rvb3NSV4RoCzJNLYaiqqrI/nEZsZQELA+pkVYAYg/iVJJD8Mm4e9SXDDurCGqsoDFpdoX5+V5X2URDZ7KiKKArSLFq+9Qs/nyXGbnXdfuJJsqfobEIutT7uGW0UMPHHG+VIwzO+UeK7+rUalKVgtICjBdQoH0RcCZF5amNOcamwZ7RjRKAmgIZBdLQn4AQOHZi+YAUOvO6wMRltpDNUwfejjHheoxAjgy9WxMKoCmsgf3xowA/RVFZ9ee40FnpCwLueH9qO37zYVnG5srAsAICHl9yOYKRt04lYoA4gjCmg9RcBgL4Aj9g5BXVWUp2bavbtr0pJASPf46LSxWbFZ2NoArewFWHgkgSTMBLCMviOym5qflWI3471OT7DPsMcADAy48qz5Hd6TL/YLa8le496wq2YCXbSTUyf7sX/cB+MpE1tI92PUE174HmM8IWAROk4iIdlXUXEF0HKMZR0pPo/1wSb2Rdo8IYRnzVnHTnOvMBHn52ft24YN8vDWsCBnp+cE5sMAePLDjzpfVMeVNIl1hWDuHZ0XQM6ML+UeYifjE4mh37x6Ldvy8NEjzT3nue7t0+9sAVvOuCr6Z0yqSmuJRzKzHunJZh9AkxZzQmLf9B6bZcqZF4g94laoCOZy31xn2smIx2QHPdKqZ5cUMxZjMMUiJxOOJcUuqKTVMUZ/ZGfyEWJinoHi3FHrQGS6yWALnUGbPsAcEMCFTxcoUmzUua4x5YOshvyOP8/V79iDJK+DAEAv+S5aNvGDYgZaRNvPGUX9FiNPQcr7+tpME3chxJVxPo9YS8sVsFn/F4Fkt3VJEK6KFfwOrR+2PYwSHVVRLuyz+MEALcn9wvrSyPZb7BBCsCkUmtFh/1Jt48TSXYNJYnFW+7Lb+/r6DwEAMHkGJ0p3ZWSoDXXsmwQUT0yqpQBwD2aMWzcRDrxtq+tLbW19uU2iBdC9aUcnx+3s7KJNjc+0pcVl3S/+CluHH5eO09Skk3NNtmACDa2zHlGo66jJN7LE1YroGNUTJ8i5BFS0IRVI+Jla3LARE4gsO34CBOAcc4axR24lpwUjI7tvVJhT4auExR0noJ3kyQPYO+v+OE+AgfP06U/6886dxXZnfqGNjtJqcKpWAeyOAIBf/0//oUuSaZTUc8KDmirBLDXoIFJJpLOBRadTVd8oWDZFElAFyEURj7iKxjrUa28iHlRUSgKvoN98vpxtodaZz0vCqkNawQrvK+qmhHJOdLAJUlQNgOpZiuIKfK6hP1BFsPFJ0E0wS98p89eNMGaklQVevJE0tco9g9x3uxXNn/8nEGAuo5Ua2cyXrQuoAJXp6qI9ur8hAICe0PfvNlVZpiouBU7Nr+228dHh1kV1kv7mm64qAwi02bFea9O4ymAFfVHN0QWArqdDy6anYun7yuGzQ+7P/A3CJ90G4rjqXTSy1VdOl9MuASfRsYryLIdVAZDQ3BIL4+eLy0ui/sl4da8VZDHxIFUQABobF1OC2PRKVgbeT/NLOyNC5pP4cEiEkJ8xQ9iIGiJJqFgfHKJYTOLu1oXQk0IJ1r7msGiGp5PkRw8e6hr/8Xf/oAP48OFDjV1CCFB0ZY0mOtC/obxOEOOeOlO7SG5Bxvd2oO3tyuFxTTwTJfUECBKtm1bgNT5hwbLllQXRemSEDlFDP5SSNXQ+1mZinGCXgLQrBy75JIkumn6LY/a4Jp9V7dNe//V1uzM/3x4//kiBFxVgKIbqcTo8kZHhnNxb35CjBlA53D/wPSGIx5lBQAaa6phbQqTqO+IqHMGP+mFxULdWLAcddUWE4JeE0ka+kIOek2UPui+Tw2znJvBuyOJgQaOF0Gs+as3TvY2IZ1esGAsqEticKiCFZcJakPgkYLRjTu9nH0wwyOgqsfed21xCtyVZyCx0AAASVWwO18KeIijlnDmJdADu9qKi/ZdKq1k1tHZMtg52SWwQo7MVtyg4NDPFM9e1fiNUa04NXhHcVs8j76+2mrk5VeR4pvyMADag2eGxr433TJXfgjUGFARqRE25khlNbqAFqNp8EjwFjJAjq8BHtNlqs1BVD6etmeWM2zrWczb1njMAOMD9WWFYlOHhIbFW+JNqlwRcz87aoVgAjDa1Gj0Ols/FXnG9O7t7BhZrxCjBqoGMEtuq6gj3F4aRgs1h99kqCOreKji1gKOBJ51TzTD39AYBWJWomMHjtrhQiNlPg4FPAjnfmxlwjLYNmMU5jcAkoAgUbZ4rFcT0efJaGGgS9iH4wZ9QWTcCUAC7qeLsJZJEwHPYENJ9mZ9rC0uLerZUMCQoW8wV9SGPjrYDBBmhgGvGe1OQRPJ8fuKe5WuqRcXiMLuMEUd9AVP7Dcb2QqM0TVcMANhitAONGuBibbKP1SIyOqbkAzBW1dIxmBBCIpys1Oxl3Wsly7wH90UCFYVpPp/gCduknvGTE8UkCa5UuT+HMo6gH5o2bkNgTfCdAiykCWH1fMctrqQw+WR0vCNbB3QjoJuzUACAWTMkJBbmcttIaR+VeBUteAYci4FYYBRr4/PmQNZBoWMJviWMOUXr17wmm6i9gxHCA+0UZn50ta9h/kgfo9ZboGGHxIdzMybmGrEFwR/Vogn63fExR8yhpw3C54uxlnwFFOT9sAOcS7ErM7v69qatra9LVGvvYL/t7++JoQOTDeFIKtUStpJKP2yTS4l/Rr+Hz0j7IWtHbzr3EgFTbNTC/EJ7cO++WGP4UV5DCwCtAQEAoiWhitzYhPzNy5ev2+HRaRufmmwraytt+e6ynjMTdaiucf/EeKrcj4661W/frZApEnB9UP897vVadmhwwo2KVwTsgG01xot9iO3gHnitAAAJW3pilM4JbCxNPZkQK5SzxX3r+XW7bX1j3QBqiTEbRHESgGAY+wXwhjYAEgD2F0LPjx48aF9/9Yt2fHCilj7aBAE1+F0xnippYr1ggxE74O89uvfCtnl62skC8dP0tBOSkzPtDUAEzgF+mbOuuBiWywX6EozGtO5BREvTEir182oRRC2d61DHjMRBDd5yFiVOqHYox6X5xvbKT9Z7sLccj1j4LK8jBlKhDV2USl6VtAqUZO652cFxsOnBT3wvYeSMGy5dhkHNGp61AA9NOIpoeCrupnInrrevrsS+whoJlNaUlsTbvUp1CWEGPA4Q4/dz0s6Xix7WN7PduFErZnIqv87gGj9L3JV9HUFas/nMKMtXYu68t4CWWqyI9TtGM4CSLwMRzgNFGS8QhKQ4zyHaTj3B1MqdiD8EKkfhP1VlxchunQAACPjgGMU+0CBO6S+EXVHF2x5AAwAgYoCLvAas7IuIeZUD0WZ7e9WWlmfbxv1VnSmKcJwJEuLVlbU2OTGtuIp2X/4kuQMAmBNN3+3hFLkkYFv2XDEexaQqHLHWshOALTXZiMIhsSN7nmuTuDS5mEZiX7Z37zZVGDWr2sU5CqdodFn3gako2D3ilZryUGK3Hrtq4WtPcRgWoy0C3gDJ77e21XI4Nemx6+wXjZi+vNRnaKIaAIAOXCFISfAJGLIR+AUHSa5GJJnLzfhhGTEapMmICoKjL4GNJKEgpRH2w1Hy2Qn4MCJBRaVezCaoBEfBRwWIca6iEVbPPxsKlFyId41fk+JxJbYEVV7sk3YDTY1gC+S7nC7/T+Ikfd6i8tFfrWRWqvcW5Ou1EwwzV9h9qFQIQJR6wIYEh5iCYKXf0ZGhtrqy0h49fKDEApr6999/p54QAICJ8ZE2PzfdOkNDbWd7S9XqO/Nz2iwYApw3gEDONCgw107yj9NPfwmGmmCA4C/UrxhNPZ96VtrYmrVqESSuW+im2A3VHqH+VAJu+tYdv0kUBieh/kM7WaHNNSJoaQVnTD/ddru4pFLlnjc2Nuu7t+OAXgyAEvlJtScHns1JMM7zTtVT718jjUjK5AyogiOYWL2xvCbJWZgKJAH3Nzba2uq6kg4CHwI89hGH6KfnT9sPP3yvijgMAAQaGVHGBmDfeBzeWI0HvJXCLs7fPf8TYgHgaFlrAoRUB9i7oKbaG7S1DNMzPtQ+fPywLS8vat4z7ILXL9/0qrD4LwJlU7VIGkd0TdDzOND7hyine3QVNCGxOwrN5hkaUDgS9ZIzwXgfqv8snECG84sKAqxeznoRdMRhWQTNlQRXBZsqoRkvRAXH1RBERKyWTtWkJ/wiZWD2SF90R1WQcrz2Lh5tYiovCL4NZBLq2BCh2KUBIENbYmhxcq7gTCuIpl8qleGAhySAEqqSirt79k3TNBrP+xN4BGkXCl1+j+QAQIEgicSBKmcSTPa/BW/cXsPZ9NxziyM5mbNDJ2nhGZLcKRHVCC3rHHBeVY2o8W9Kfq4MbPAVwTsnXOOiZ0ZIk/5+AgAJ0lxfe9JHqe73QU0q7UaHzbbxtAICa01uoO+shHoE/NVDd/WgaLOVqHA9sHzEBqpWgXw+Zxd7KptNEj/u/myx2hWkGKjim4SMdQiNjjUkObVTAnQjqUcPwMEG6wbop71SY/kCDsAU4Bt71QtANcrSzlbTGwq8gN3CsyFgBnTwlAoEWT3CjPUw+G1xMWlakEhrqov9IL6M6yAg9vQBbxZppxRYBVjm/mBXU0wJNF1ela+quKotTqKZ+FOzsjzODcC7eh1T6ZU4IDoW8xJRZKyiFI6vrsQAWF5Z0f8jqnhxis5MR8wVAnGo+8wvptpB/7QqfzXmEvFProlJAj3RpwqMDQD0/QD7VklkJVAKZqpdjM8KXV5xQbGCVJW7tgaNdSgA29xDTdVOLAn2U6idjM+lZWd4WBoltJAJ1K5qERVIMV9GLOyadrYk/twL6wA1PUkOtHmNygJQVPDl0bz95ONCTCf8p4CzOicR8eLz7Dtdhccg8j7sGTECionUC6SrfU7+syZrxE4YlLRNjZgp/erTk05YXUk1WMVZSyUSP8OZTQIJiJ33NLDs4M+6DJybUYlkAjawFiTuEn+kh5UK/v172q+eke29nbGbbgU1ZRlAEftH+xo9sLBOlpaoIo20vf1dMQ9oZ7lI4WTSwPuHH37YHj/+UEuCvgyMJXyABGdLLJZzBhNpbnauLS8stePD47aztaPqf2d4VPfLuvMa7J77kC32R+X/9es37eT4vM0wPWd1sc0tzPXi10nRZm13HKcOSTy1P3YwYqjDCoCJk9inUHld/ffZ5BTzPADxFRNL2d3+DaCCZABbB+gN0K64SfGJE5gwv4hnWX9YCIApDx89FNAnEFvToDxZYZDZBbDLOmNDXfy5aZ998ll79PBR29rcbm9ev1UcSKxAgcX6A26h5PmxdlZnN1OM++LZhwXKa1N119QQwJIb9wTThwy4x/Vhe1kXbC+grRh7NblERRb8GtOtVOQYq1YUj2+VmOr1jYQV08LI9ckf1YQh7B/nNxXqJMjE4zw7Epsw3CzWaaFBF1mqx7/Yify/7Fjo4cXE0esHEkkHsgMj50p8NTGvbHCx8TirOYdJSInl4pNDw2Z9osEVwCW5jhLtKlSaPeALCMA0+P6Og20juQ7p6wC6Agyq1ckgq/W6zBbks80ycPyOHRFdn3HfA0LmKciqpWOALZF4aHBNUpFXSDCgjeD8aEYFIMBTbLWYUuUXfC+h6A9LIyYgQd7HAIfjPYE0EkK32PRgLJbnW2+gRDftmYkB0bUZGoKhYPFgMaB1vfLaXmcx12AoDrU7CzOtMwqr0qD1ysrdtrqyrpZbYnG0wnS9Sreb/KvYbLIh221ra1vrm5Y37kFCwNL8YprJiIpUYZly3mE55WxKA6RYL9jmH3/80SN9S7eN9cMm4eddcL+WJgBaAMRHxFn8nOfP6/wsS0Cb4mCNk82YWa4JcVPiV1hB2FVADr4YO84EgqE/+8t/38UxiZZdwbGwowpw1a9Wjtib3wAAB1cVFSWIIFdUPfsUW1HhRJEvka8SLpDOMdWEquLzsEicCFY5FDlA6Z3lUKuntBR9lUxrBJSDDYJ1Hr6SeRCfAdqdW/XteIP+E6Saeu2DntYDV8JYAypbdcCkE2CVdVUsMd0glN0bUc4QcRufrGBVTo4g/lrKvmo1AK0BxaxpBySjBPHra2u6np9+eirhFyFC1+cN50XPyt7OTru6PFdyQzK/RnK6elebSXTWwyNRt+8s3NEcSe752bNn6i/hvkCuMEAvXr4yKFFUKSW1dT0eM3WuCghBpQKtmsIQQyxHKoV2B9UO2mzAxNQoqrMNAXum5hmXscJwZe5lEOj0avHe6qssqpEMQgV77AUQaYIfAh+qCzJKIw7CVW0R64IAjqiKXh8CbVMNXfU8VUD05RdftK+++kp9biTqv//dH1QRmJqYUtK/u7/Tnj790SN57t2To2Nv7u3uCBnnWXFvPz55ooCEg5Rghutk1MbO9q4qcw56S72U9oNiZnAgcehMgSD5n5ub1t55+tNP7fj4VDoSfHGWcJzuXXbShzFgvAnVP2YFgxhSEaQaMz07q2waZw99CdBIhcPb1vZ3EVDc1Xzl9AiKjj07JUbG2RmOPXOgAVosLjIzjbiUxYLshK4EMlApisK5z5qp7rSiRJDT1XCELvsUMpy/nLkoit5nDuo9M5xkIw49/akBEwPQiVxZLCXtvVKeR+iKtUTfIdcKLctnGWorExemq3XC7J/0ano+vMdS2eQL+PXerp5q2kDYtySsCbo16aDGQIXRgPCTPv/S2iaqFhbIQBCjs4ORZ+b1+LjWlpEv7BVocjgQgn5o7lF9p9rJc4XihSNR5ZH2pMtL7V8q7QLU9l3l4dksr9y1Y+iMeMSTKNEeDwfLhuSX53F1fas/jToDCpq5wXNI6wXPSL3Dde4tUOcRR64Y2w6TkPBnQGKeRebSOml0tdM0b/MQAzKEOUF7Dom1qPtlxxXQiTaLSrbtu223xR55rlQz9Vw0v9wq33wmibYUgEudl/1/dHwi6psqd2MEogj09cWTojbOcwAcEfNGicRAIlz2ic9MkYQEQolGiVZlnwRIZ/+whgIsLy71zYs5b+qZLe0I9h3XzJr0v00tZN0QDoLxxBlW1Yg+weHhNj0zq/3KGgqc+pMqDa0hfHGdrIcUzut58T58BXzIHoheg4KdAjd4XRLGCP5qbGZPdDOicLbRGZXGHhNwgPLwKMwBQLFUgHzeYjex2QAdCLmSBPH8Pfb0WIGSnqemslgAT2BfBblcB/4sI2+9j8PosWCoQU9PBpFNkVAHU408RpP/Z20EwpbYLZVU0VbrfPh6R8R+MiPEe5P345p4ntxP/ys2z2ChRS4ZMTWukXXTk4w2tJK/YxRrTbAHFKgj7HRwqOCN+wWAZr+xNtBeZ2bR2CAZjIivNR6IOXhPAFquB5+C75q747GCAqlKbBI7s72zo0uenGa8pQVeJZo7jegblHlXpC6vL6QFMNQZtrbMJcK2ngjCXv3w8eP2+KMPtZZv32wqsOY1gDbYLfY/rXKqqGL3ADj2DyV+S0V9dJhzDrh/LRtKbGGBOgJrayFsb+2oTW52fraNTY61iyvaFnx2dB2wt6DGkgjd4MsYC1uMF1oESt3cIJ59QGj+GGmLQpfoaWdYiT5xIXb/8sJaPTwHtftcoR1BEusxg/FzAnNhSZQ4JoWW+TvzaldgDan+IR5oxpbtJ2AZhoWkw8+ovycRCZ6bntVaUbXHJ/Gcjk7SiuHpTyTf0laRDoNjUyUppQHC/wfAZq8uLphyLLbkzZVaCFgWfNTpuUdkci3YSvwI94yfg2YNawKNEYoU0KPRUADocCsWrRFuQZCuSGlRaXRtsR9MCCxl/rSX9ijsBl/F9tX44kznqgRzAMjXJAaBdOz7PtNNyfFATOaCpBa1t/fxSwEZuVe14xYAnmJmnkP8AfuGPS/wrHQP2N+AKtLWKpZqCmO8bxgwScDdDuVKMGeZNTYLIZoZJc4pHQAn+CSAvDaif967Bq5tcyKwaQA3iWUSbrGpqniRwkza/2K/LLwYkb1KzsuYAZSmKCeGQhVJyQNkS2sct8BOtX9nJGNpyvXaDsIkm2jDDQCNmMQ2T36mziXPhWvm+XMvZqil2AxLhG+LZPKbajGovSUQT7EGJh4G0kUbnxgWC0Dg2shQm52ebTNT8+3kuB+zWI2ftiqfPwctTer6jGnljOODwzAiLlY7+tBQW6CqPj9bzxS7WCzFWo8e6FFxtdoPa7JXdFyIS/kMcgblAAg4jpn1aoYc8Qvtlkx7onhmFphbQ8xCyphZsd0vLiSgy76CcQ4gYOBiTLno0K/+9b9HKFiVAznNCoKNkhf9tiYEEHgbSXLSgVG12INnF+IoVJWVqB303ur3Q21aXI1uu2Y03q3RDR4wwdhQY1av6SWuJCPuVJutKpWmDGf2Y/V96qlb/TlOjt9LMqAEX9VHbyoBG+lvKZZyBDM0Hog1GDZCJo0CBNc0g5HPvWljKMuyJtccaM+CHZscb+vr94T8bL3f0jcAAM5ZysJVicLhR+iIDUSVQ7OvESAkaQAAIABJREFUZ2fa+vqawICXL5+pGoDq/y4sgPNTBQzMrP/qiy8VbBPksfbPnz/XhsCggiRvbm7q/zH2JM8EEa/fvFUPuYJ10Fv1wHqWMr0kOvQNurcpk0LPKhlykDskBxrjTZDMZ1DVlFAcCsM1p5sg3MBKCXQMgUi7N4WfcRjkIKtVw8/ZCvEKdGAkSA/CVB42LAfRtE7GVZWAjpTTEaMalUDO/MKsNAZI7nHeCHpoGkJRLembW7vrWfEk6v/0u9+3nZ09iQ3JaNJjd2paKSjug437Oly7O1uqWN5bX5VRJ5DhOjxmrSMQALr+3t6BKiEJ+Nm7OpBiVZQQyeioqJNUfLiuEyY6lJgJwQY0Svc8j8v5A0xQeaHK//zFM402+vLLL7SvN9++0TPA4RAMj01MqPq79e69e41GJ9rpyYWYBTs76EbAYpiXwCGaDG0Yyu9FOz2jinjhXjs5RXriUG91Ant+ZloS9+yqPM+75rRWpVBMBWib/Fuh7G6PMJjD+5ohMqrnnqDWyaXXht83ayK93H10P0GQBSfT2+f+MWwVZ4d2CoQ1g6RL/4J9RbJdI6uEjotamDFd1pgQYFjihvx+nCCgIskoifeceljtDDA3JOYkmHypx5Q2iQvGl7mCb0CBdgoo21O6b4Iq2VO0FeiFPzsT2swZiIo6588BrNFsB5v0by209Xv39PsIKWrs5+W1gi6u+eUr78s7C4vt8Ucfaf9wbgCEMPicO4AlJZxUujWaDGDnusfgCVPLAVmfks0zAnTQWVJ10G07qWSokj46ps/0V6oW7tMLcGP/4PnErtY7IOSzOKvcJ5/tCrLHGSV4STLshMRj4ngP+mSpfvPe77foKYYRQmsB7AraWtyCwf1T1d/d3Vc7AedsQqCFmRGyLQVgRr/D7CgHj3awBQIUe8rVG+9Tzyb3uukea8xqgqAwMPh/A0cES2Z4YPOIosKo6wc/EZYym4B1w1dQDZBGgpJPn01NZyi6ZMAb7APf8osCjhxc8gXwofGd1RbCzwIEJIjjM1lPvx6BtaLC1lplvfyMnACLZULyW4mrhawcjFsE2OeCwArfwZfnKLu6JU90c6uEBEV07kUTYqQaj4+/FqDKfowGSKYr8AKugXUIpZbP1VlSe4IBIQe2Zhxy3YDYYrWUmGDsSgA7bLMqbYhVl/AY660gXmJ9aMoEJHEARhyVOCagqtfLFE72K1V7Ars787NtcX5W9oszi1/mdWapFOAnZsNJtVhYZ0StO4qdGIdJ3GagPc8Nz8P1iumj2eAes6f9gVDcoNYGIsN7exL5k2gt17S4IAAGzQ7iHN4bX3R4tC/NmQeP7rel5eX20/NnSki5Jr54/9W1VT0jrp9WwFcvX+s5QkEVODM80paXlnVdMJkMtrZ2c3HdRtqwNHCg70oIkP2DyBx09Q5CwvuyFQAF87Pzii9OL08FAERjJmyNyfGi4Z8DmkzUCGIYdJduZyubzBqFNUURgb2EPRfvVDGgAXl+jv2kXQ3WH/cBc+Lo4ER7iOdJVS2jmKMdgKggMRb/DmAxPmVR0qPjA+1jWE/sD5T3YVrwmRojO+7+afwQldSJ0fES8OxK74bL8zSGoba0vOj32D9o+3sHahEiluNaciaIcdhbAMTcv1lVXbFMAdTUolUsNOIC2C04Uc5TAHyKKGLvXFswk7iD5wPrE5CVNgsYGpkKlKQ3kx8i0EmcmLOWdiw+S3aME1VFxgCDxOZ9wW+3VYQd3KvW03aJ/1UcWRV2iVePFHvNPeFOFT0alN9Ne5oYWmpjCjXeHi2VfIF7EQiutoPYTo0onZtT3GotDLchC5S8sPYSaxBmJPaDmIzXw5Q1+GebyL+xh3t+uNp0LdppBgB7ic+UIKZyHwMAicFS/Wef8fMAAPxdOhbV1q2WVgqk+IZi14bB7BZeGBX91t8AIxpPW2UTbIsxlR6//2cxo64LRtkAC7TnG8cmlJfAoCGGT1xoBgJ214AGv6u1qfYtFwA9HQrb5+svoLXYyboeiSXy3GllAdxq7cGD9TY6hsj1bZudmWvtBubXeFtZXdG68uygztt/Xgl8DaOGz6M9hzHZfIVJAQA4M8VUsFUVbSmCROSb/eXY0msUMVIXBsbhhPZGslv8FfX/2TYlIJZctoTzKxfnmXC/nOH4KcfO/dHZGmevyQ637fT4uBcf4PPDVo3469Av//u/6kIX01gv6PAgbsw4lMItVGcrDhvxAZFxD6B77K5kDNVfQ2KPIjmbhmS9RjeA8KQPXwHiDYKA5wICWBgUCkk+CISD6rv33LM0XV0uISSCUfWoUfX3puj15lXfaAAAFkViEhWamofjTarDVQkLyLEq3gIARtSjmc0MPZCHjkGEVofDJvm/BNk9OdY9okD/9de/aHdXltuPP/zYnj97JoRI1QaEV7quRCJWp8PQWltcWmyff/5ZW1tbbRv377f79zfad3/8VpXomZnJdnZ20jbfvFEVGqQY5PUXX33d7q6stNnpGSV/9G9/8803mlnPhqOlwa0JJKem1WoUi2/VSGEZGQXiOmQlhKKRdddKVjQRoBx40FJvYK8kol1SMa+57qIXFj1UVYJeL6SpjqLnFACQnuYEaTwOKwNzQFGEdgUwwQqIeEa28SwMGnQlDkjlAwAAFWcW+dlPzxUkrq6uKTkCgAmqhkK8eikPDtvzZy/a4eGxEmVRuCrxShsB6sk8v+OjAzEyYF5Aw6P6bsDFAjiG2Ybbu7fv2/v3OwrEVA0Tw8VGlbXkZzxnKpateUzL1ta7dnC4V32uzMN2OwG014x/Iwjb3tlq3333rc7lr3/959KA4LmyLqJNX121xx9/pAo9veTcE9/v3+207779XkAHFYv7D+63z7/4XBWc03NQZNoICKiZ6+4gfWx0QtWMg316ES/a1SUBpBOxJC1KAKsaJvYGQb0ciCldAQoU0BWtiSDYVQcHOhGqMeruCQA+w16bgAR2hg50eS/Q575SrJFh1mN6mtGXvgf2OOfAzsL0rFSenai4SsazlmJ97X/T212h0598nkCbBTFHAobxM5KcODN+H4onYkfsI9+fpyDE0NIGwrlj70CbjZsMTSzJm6ukvn/OAv+vsZhLHotJEvB+e8sg3/iEhBzZh/y/Kg4oOa+v694J6Am6I/QSxW3s+qlABCtsG9Chf454yowqI+fleEslGPDElQEYVk4ubCOHPENaAYWpaabuk6hDMbbWg0VtLOSUalNEqTwNwq0QqpTX/FzR06nwVuDw8+DLoqY4Y3733ftN24USTcX+mVINjdbgB8kD/cPoa1A1515IUrFlBng8utNf7mt2MmFao/ejWW0Bo/hZ7GAAHFP4f07zVN9lMzso4IkDwhv5BwMK6U8vkK3mxYdBJWCXsYL4FtHlXZ3jMjOqKVXrrK0CtgKqlIjfuF1FFPZa29jiBJAG/BLe9dsfAgIkoJTNLnssvYE6Jzy/RIdq8ZG4HC0OPhfx7dgO6USggaC4wQH28uKS7CB7Fh9HEgEIplaKcXRYKDwc61lYdBJ164hm+bNZY7dduSJijQ9XtpQEVC8pPdqh9if4ZM0c6MaG+XEKKCRxkcaCbULWOSEG+x9fzeulmXFuYdpe4FwAAP4XoJ944u7SgoBmkiLsPHaEc6v9IHCxqPPyJbaj0p8pXRFiX2ITBexhwpT/xnfS08o59wg3q7WjsZA2ANrdBMhJN8mK0rAKOVtoduAHDaSg97Lfbtpt27i/0VbXVyUyBTtDdrqEVQGvY7PxZREK5JzyWlqzeG5mdhxJeG5marod7B60rc33AuYJyAWMt676/KdmZnXdMB8BBkgoZiZrPvaQBaynZhwQ4xtZd1WdNVVgpM3Nzstfvn27qXVDVNIs1kvFPAKPotaOSxLt2j3oSsipmqq6TEI+pmvkGRP4X5yVgGhNq+AaZJOLpabJSJeMq4N9N+1x2/zXdb8zCSn7A/VxKuok/wCbCOZxL/gCKpXTE1PtYG/f4DNFr7JbdxbmG99JCE9PqrXn2lMA0k6r/TU2KpAiiaqAj+EhjYwkUVFMLyYaFVmYf7YfSrDwr7AyNEXEVXT+7fLmWm0SmqhyDuhHm+WptQLU3uSCgmMix5Dqn5amkYsKaVFTXF4jAHtxujMnV5N1tgGjzdzJPtP1kSyG/l/MAo20g41aoo+a6FNTKzLu1wKgPnNcozWbzCayaHUfYDXQaS2tfHFvaafgOhS/UEyrVkF8PvGBRZHtY4h5UZTHbr569dKtTzWKlTUL+yzgKElfRnmybwGB+V21VpRgrnxRsSvDBEg8E2A4cWm0j3g2Yaw6zuuPy1UsBvu5GGB5b/1Z+ji2nZ4iM5i8+5HZTqrwQdvInwgdi41QY2Tlh2vaBr/3pwBAmGcWqXWxCNYvj109935BsQH7yTYbVcx02mZvGek77jGA04x/xp9OtqsLfLt9CWcAFiYK+Wqzu4CFadDefs+tViTn/L9aAgFvhjttASCNyn0BvRGez55njbhOTypKvONzg2Ah93QinSBar6ZkK9zCONgaYaE/Me9H0DvzhKEUjpL0DwIAh/v7ajf3s7cwK8/NTLlOG/rgX/4vXS26guGit5YCMhclgSYFce51xElgQKAPqRf7BmVwqvpQOKAflGp+CXFR4RMtF2q0/p31ZuO4ctLpUGGwoqFomEpkUev3QYNqZ5TPD59gn29mPCqx5dD3RD1CwcOQWLG4l5gMzKR0iOeF1f1pprcnBAj4TRhYhwDFdkY6LS8taI0AABB6gB7+X/zyl+2TTz4p1fhn7c3r19ocIHtU5UFYqSSCujO2ib+v31tv9zbumc5ZlKet9+8VaUAR58FL/O/4uP3N3/zf7emPT0RP/+Sjj50gQhEb6Yj2/w/f/IOqwrRGsAmnJiYEHOD4MVhs7J9Qs3/1UoYQ1JZKCmiX1pUxiIynIqgq1dxUa1kPGbWq9PNc2JGi1FGdv4CSYrqcxCeq+pXqmHp1JGxFBcL9X72EpVA+GRBUuc+s8g11z/PPO7oHkhkxAibGqg/ytn3x5ZdtcWmhvXrzUiglB5KkFcNKoCM6VlGtMa6sF/fx5Psn7dmzF3JStACQDGDDUgHjukn6xXy5uWob99ZUdYP5QcCNURAdd26+ra2tKxj7/T/9of3jP/yhjY05aZAgODOS6S0dG5O4IGwPT6kwIvnTs6dtb29HCZv2nuYA31fC6YoVTBuEg/ZUKaYKQ1C8vLQoo0Uw8/33P+jzPvvic4FQCoIFjI+2w/2j9uT7p+p9xICx5z7+9GMBWTt72210DGVtsxE4k3w+FD+ol3s7B+1wH2E/kmgSBaY7eCSan3+1blw7MZeQywDKLIAg47JEbb9QIJCKu522RyFp7nZPhb4/Kqcn8lIVvSTDGLZBJyUK7MyUEk0j5l1VSaQSW3vSzAxX3TjDrj46wRXIqQpHCZ2VA+S+2PsYSyrcSXgJ7iXgVH3OrA3jZJQIlPgepsOJpIUB05epykBR+DhDRq9dKTPYWfS9ojaT3PPM0+tMdQd7whnFBhDI8Vz5PejtPB9Rc4eHDf4RVHBWT05EmU2lmD3B+Bslguo3dHBnHYZQ3p0kuRp5anXZAieoprvv0FaSSpurTBZz0jxalG0PD+s50PZQ4KeqClD2DbSout2xFoP2R437iRAjQRlnIWvjig3Jpiu7CuLpX72uWbizUd21DyL4jjIxQM3+/qGeCwCAxdWOPNoOGl9R8aRWL5ZCtUQFPIWeWeJKBo99L7x/piEk803QGIaJAtQCE1K1N+vGvcU5P9kHAqgQM5Moosf/aB9XpdfVIOsWZFQaezlVPd5HYEoF774+g2TcKwBrgsv0ILKmAeADnvCZ+ozyjYPXaXq+x9I5wPQeViBawpIJ7NXTWsF7qlucuwTYoedzm9DD11bXZHfodYYeqgpsWAjtVu1PgObsm92dPTFD2E8JwJXEwJCQPoQrIa6C9W2TixHuyY2AcZL/XksTAXuBCwJX1JNrBkACbgOWZjM6qHUyaaE4V1lVPKngXFVQ6QhxrzMaDUxKyBdnUb3VUJFr5BkXbSaFAdEeA6ACYfuZUcULBtrNIsOXkgASj0hYkZ77uXmtI8AHCWG0gZzUdKWHwNoCAIyPwcCAbn4kXybW5/mpzi6VbECAnb1dJXvcZwDQCOvxbOkh/1PQKbOLc5YpjFDNRxvo9YvXKihxjxpReHXV1jbutc+//FKsHT7r9cvX7dXLlwK6eZ7Q6RGte/TBo/b48ePSGzhXewIjcMdGxpRoAP6rVQ/bXgAJ51d6QzW5hX3LRpVtIXZkukVVwElgeAawD9ApoHVL0yxuHLdyFmKrdB5KqA27c3JmdX9GFhNL40YR3FO+W/YFNgoML2KCTz/7TLaY+AeAhs9sN7RUvBEIQOzHdWq/jlpPg7OAP4igLnsI1iLTFRA9gynAayICyX4Tc6tLAotNdQXa1VSPfo2dlS6FNBws4EwyDmCrHn0Ac4Fs10Vzh1FpXSDGJNok9Nua7HdtuwgsqebHHgl8r4k5iSHcWtKnl1NFlw8vplF8A0Ue7IcZb05IOXe8fwAAwEIxjYuhKOazNJoMNGNn2PucJ9a+N9Ky2EXxeQGKAxTyZ2IEaY4JWLF2j9h++/ua6pTefvY37TjcG2272GAAjRS/uKdoBUTxPnEM5yageZhBEfbLOvFaJ+ReA76SyFvnwtOFpJXTs2+Apl6HJLvsmQCYKVREL8YAsNs/eRaJD8I2SIFHgA16VgMjAw0O0I5AC4A1Nzg/BrTt19NKGvCph7j8CQBA0Zm100S5tCJX0chgL/7oSmDr6uqyRbiprk9YFwotNVqT9KzFLqY9EjDILbmZ4qD+fekqIBbveEYaDTe3bWH+jia2kYNRjKW1J88pcR4AzyCIYp0dx10uHFnLKbEMAAXF02g0WMfGGlzEd1wLQCbP0W0rNfa+2vLclj/U3r97J/0Ct354CopjB4vlDt39i3+t0yWBBcZDiS7nahxf9E5gYHt9f4Wgc8gIjjFMvNRUDIA4qhwOwEF7EXkwncKCPGPqOcfIAgAMNbYGhwNDmODIlBYbpGwsNrOCf1Vs+xQejSKrwN3Gyf0NPkRR5vUBcADngDfvHbRKI03Ut+RRT0Es6ZfGqYoqBf1bG+paaspff/Vl+4s//wvNqCfYYRNDm+Nh0rtOny+IONVc+rmh2gt9G7dqKRtIAntFh87BI9FQgj481H744QcJN0Bvvbe+Lr0EUGAFP3u77T/+5/8kyuujB/fbxtpqGxsZaSeHh+3i7FSz7Emg/+7v/rY9e/FMCDNBDAkja4gDgIFBMv9+650OgMCd0ngwQBABkksJgNFXpt7c01OJSxGAu1/F1SmLLlnUiI3GCBuhZkVZ4RmDPrEn1DvYARQwbcpBgZMB1oI1jOCHkPUCHD77/LP24eMPVPl7+fpFtQngzOmRnRL1ENgCtXSCoA8ePWrzc3fad3/8rr1581ZJpzQnhhAH4zlkwsNQGyPJvKEy1W331u+2+/fXNYOe/azZx0U3hdLIM3/58lX7+7//+17rCvdKAsHzAci4z+geKlWoMjPScW+nHR7u63mSxHlMznD74osv9DygbvPNOcpc6CNGKJ6eqhLMLF4MFDOAAWDurq9JrRmaoCoSp1cyalvvt9vhAdUZU1JnATImRkX/n52nL77TtreZ92vBHtoZ0CI4Ojxtx4enrXsDK2dMYAkOHTS0fy6TrLu6FgTcNDoHvXGCohKqIm+GhOxKxrlc0frBPPqo2vb71ngPocehf0U4Jr27mj0PikvFze1B2mOlxCv6W2l4YDtgjFDpcJDtxJ89J3aBFMqtts6/i5oNU2dxUc8EymWvYs0YKYn1kWC4MgjFmtmr+juzq0sfoZckVEASxJiAjQPIeqiyGYGyqnbzvNg72A4+S+eo2mEWFha1DwgwcZjsHwIBCTVqn431KGW8D/t/882m+69RhT84bKelCwKYkz5HtT/VGKLYRp4BoIUqYlWh6IMb3lequqiywagakg/2kRk9CvJIvmoklwBXwGVVY10pz3NTFZ5kSe1K/fnuCVj4M0lWklclbkV9Mx2aYL8CsF6PqFk+3DcgCs+Ms4sDpCUgFXFXv+ibdfuRqshV+c/nijVS9PEEW1wLSYIrMcWU61Vi+lWZVEicEFrQyom1FTdV8a0ARsKV9IkTzHIflTAGBDdLBYq+lev56gsE9adb6Ayhh1LtAPKB6gt2+wtfBB1poeMaue8ky/aNBsczhjDXyXNM37SE/ep8KtmtMWkJntiTCsYlEFVVeliGOoelJl36MiQWJKrYC+aUS6CuRBJZF3wM4DlidiQlaOF4tJKFzbjeXiJGclTJeRhe+RNbjGij9nPFNPa/bg1TdaxGDbs6VvPbqyVhEPQUI7FG3yWOsu2yTkECP2kq0EZY9goAYB61d8XQVv0WGK097dYT/KF636uKqVYxKmeKcYh3DEYxJpj4yK0i+EFAcY988vrw2fTLGxwx4GAxPrXC6Jy6GkwRgjLz3u42PWGlpeARlPTOohPw6aefqlpNgYa58cQZrDt7jKSa+yBQ9T7D1tn+UA1kraTBQbygZ3QrEcCj/cM2MUZhoqNkH/bD2saGWG5z83e0J16+eNm++/Y7tY6paDXUbWcXp+2DDz9ov/zlL/T52PXnz1/IN9PSxntyDQjhYiuJg9hLas8ad0Ere7PX7lIZh4VMYdycF8jeVRV5RhoDJDDosuAPENxlzKl7+DOZibPHNcof1oQdqpcWn75tiHFqj9YQQQkFPnyk1gOeOUUgQNaby+v2bnOz7e/uWVS7WbVevf3FhuW5Kz6s6rUFON0zz36CMUls5cTFbXSxm7HvShRrslXETaUHcIbIa/qwaYNwfzQaAMSFADYSQywBNtiYFjl1oieWSCVm8b+ymQLC+6rvSuxrzr0rwZkQ1Be1U+JdTJ+AdRQhyVhYE85gYhCPunallp9zLTgBj8o2bZrPAeznfdmjnCP2M/8m/wyoV2NmOUvcK+8fQCF+Pv5LAGxpw2jSzSEgDJVqMwQyEYHPwwZxTgzO2narPUyCgf4zoF4Se56VbZLXhL0dO+M1y7SRAkEEFJudx+/Fpw7a7ORBfT9lAIHinoEmt0EGWPG12capVSZMmgIcPO2D1liDXJxVA8XOJ/hT+2LYAI+ns126GKGiY/919ne2G/KxqtIWvV8FZQMV2MuwTfgMCywTU9y2uytL7e7d5TY96556AAD8B2wWYqjDI0Zz0y7V1/FK62RYdiTZ0my4CYgyrj2AUDQTWGh7J/kX87uS8jxTtzD7eXE+8WtuAwRgt8i0cqJJ63+x9mYSugUjAq+8LqOj2SvkCKyd4ipN7xi2eDVTPTojbWd3VwAAOYhBeut79ICdlV//paRNNVcXSnQPTTc9VD3Yqnb0qTRRYxyl6lXjbUSPZCyUKPUYKESBOurrivPigkhCMtKAg35TVGqL9bkX2kmLqyZG/o1o6cGLgmLRBRsr+sXs0Dhcvb7AmhyQoCyHW7IBFbRyH5lhyUMMZYbKIg9LmgfD3fbo0cP2z//ZPxPNP8HX1Ph4W1lebuur6zIgQpZLVDDJCw+GZBQkR71AZ2d6mBh3FojrmJ5kVJUNFu/BhsF5cw3qey0qLGvgoAKkFQpvp718/br9P7/5jTbzl5992hYQhmDU09hoOz85aT989137/rs/tt///p/a1vaWKF0kFfRY8jskDBzUb373O4EJnlHre1E/GEFHJT9CxCTkBjUR6haVx2OJGNKDB+IEbVB9zyWscnKKKjOVSAdnbEySFwwoyTl9bnNzd1TZxFmpujFAJydQsYErGhbV1dvrtra+1j77/FOt5eu3r7TBcb4E9gRM3ANIOcgeG53ReIuoDR9xvdDqruUoob3X2Ow6cBgNnj1V4W7b2Fhrjz96pAANgMs0X4/7oqrq5zXW3r59o0PJ4SX44Vka8Bh3j2OhnwAIgDUYItoCpA587DntH330ka5z892m2CPkRw/ub+jgswdw/iSF3CPP5umPP7Xd/f3WGR9t9zbuq3J2dnLe9ncP2vnpRTs5AsVEBKsjih7if/RudsaGBcAdnxy2d+/ftsvz00IhqVwxDqvTAFVPT2h1IbAB1HI/lJF8MzbieNmPMBcigIOzi/PNmXQCaSHAJB5yRDVS0Ge9PzbLyaGpvAQdSToqJutRqWkBgErrkYjDFkacnCpVehJXKvmcsxsBAABxqhppTJ8dofUHHCThtM2+8dhKqjHsWQVUJSLFNViI0tUjzvLE1JTONiqxSUQIUHX/A4mdqhqc80LmcaqslZ2+aYhJwPhcghLuKz8neAMA4HMJznZ2d1RlAyiz4BM9Zf1+PGwd/8Ze1bgvJasEFm7l8TO0KCM210CEQY0Ab30AJgmq8VPfl3v2E9ixtq5Yo5RLlcq95LFrBMAJPr0PujVukgkMJQAk/YZBsUg/f+2F6rcfTJatB2JHn2qWx0o5eOS+MmeXew6NGnuMLeAeCETUZz6gV2HqagIsJ0upojhwdDDnVgIoxxYxqtvo/W4qVH6tW9sIABPcav16+hclHieGiHVW7AItCESyogCkPquvoG81bfa5Eo26Vu7d44sMIvF8sR9h6fA6VeIHRvgNnlm/n5lxYselQlj+eJBVkDOrP1XVrOCwkr/4lahEO4B0y5go+pwDjVlDAwM6r89/WoT4bIJMGCaI32Y8LL7DgaGrUNlfDtxph3Nfr5+Xn1uAFO5bbVoFeotZXEJcXF9owYO2CUAlAbQS2t54MY8WBc9JIYP7iACaA7nsD8+BXlyYb7NTgBZuP8o5CqWVh0+CTvzEHmbtsAGTEgB1Gyb2DRD38GBfk2UoHGA3pH1RIooE4prYUyCGCg4lABufK2B2uEmo9t69VV1b9xa9k1Ox1fDF0qiZmZL/v7u6KnE+EjjOUsQ6xbwprQ631theSGsBkEh6N67YSc+ieyMbdXJ0Ihu19FM1AAAgAElEQVRFZR9/o0kA0NBh9c3OtNW1dbWCABSQ3O9to/ljth0ZBoyETz75WACLWE77B9KXQtOJSjRtpiTx7zbf699JbXxWPDo4FctUOvlTZ7SAMvexN4kV+h6G1TJ3cYaIm/dwzoOSUI1htJ4RrSvan1pjKQMJTBFDpBiutKK6kur+3rC7WEsAgPmZOQE6r1+9Figw3oHJM6H31PjeESd4PFv2ive9fVsYjvgNnp8YeJVgymbTolrzy3V+NVrVZwEf5erolRi/xMyyGSeIBJ7p+QB+s88VHwmYcBLLKGOeUTQiHD/ZDobp4mljLhoJKIRaXQxk8ocwMnr3UXRvtV6VVotHraW7HzfgxFf+TOxVa2Fgw/gMAADeJsA7No61sf1w6xkFS+ItmFg6z9ViyH3yTNz+NCQNB0DrxDXENIOi5HwuZy/tpgJ+0UQqpgD7UAyAihHNRrEuks+OhXj5DtBo+2UmEnslozW5Jr+vwZbYlCTc8V+Jd/Tz2t+yi2XjLQBPbFTPtMZrh3Vh32UAOQyCfiGjWHGXCHjTXnSjQrB8Un2WwfICBTvj+rtapgcBgGqZ4DN6OVAPZKWVGntJ2zLMdK8Hgqdpn+B3rPMAWIW9xR8w8cWVdc6MbbUZB6wz6xvWS2yn/bfzl/Tkw4Ri7ch3lhbMwqR9i4IrGnECmatFhfMZQFlwChPnTs9ki9izEmKu/YNN7k03Kp0fg8XkjD4fXB/3xvVplOz0VPl3CteA92gcebw160pcGi0osxgoZJ73AYD1/+p/7uKI3f9uASoWxDQTB5CaAtDtU2ki9DOEwrP66jz2KP2P7m3yhhoddo8DqIk2gXo2jG6IJkW1RSORjBiGMtRTthwcrQMln01H5UD0OtTfreRvgcCaG1n9IO756ycWocPwHgRPOrSVfJBwK3iv2e26vkJxvv76q/bf/Nf/UhVbkoPzGqGTykmqMELMpHptgy+HN2y6DQZeoimiHVkRnbWm/41RSjFwvBe/z4ZzX1chXwV0gDRndvgWVP+Dg7aoufYbLEwbRml4eLi9ev6s/fX/9X+2P/z+97omDAUjej799BPdBzQYjNMfvv22/fVf/7XGAfJzHWpRoA2s7BUVytVOCxTZO7jCD02dxJYNSu89PVQcDqr1VA8dGJpuzQa0+OGM+vlIUDH+T578qACCYAcH4sypVJpFL/O4mburd1U1QAgNAINgkD0H0wJjI0R8aKTGnR3KQDqxY07yrJwJ83Ml/DNMxRPNg+odUkXNo/oIqCYmOu3Ro422urbSJsY7OmjcNp9NBWHz7TtT/B89kLPAiHNmuN9U9akgRujIczvNkrn/wIm9UMrxsba9taVDakp0R+OWxCQYae3hg4dipZBcpo+eyQFU5HGU+0cHYnQw65NgmeT/+PCkvdvcFtDCmuLcV1aX2y//7Bft9Py4nV2etfPLMwkRoW9Jsnp8zBjDqXZv7UEb6nbaq5ebbev9TqOn0D1KFhxLIJQECYPjETgWFpIATjQQBiraCh7qjDmxqqopc6RLyCxJUZwp6yOaWSmyJ8kIdZ+Zz9EAwHjCjkCMk2A1Iiz0RQiNLSE1EtQkOUaMPRqSa2YCBHvU/bidtrK8oudh1N/CRUG++TlB2sbDh/odksknT56UOKSV2l0NNXuKP3GsaYUgDFQgJHrupF6PreWzlOjMIfhGpdqJr5P/BQUqqQyA7uKMEK0yTdpzxAmiSKb43d2dHe2dTO9QQlK6C7RORUslwKur9HYwg4luQLi+4GO/DSAJOfYylMowupRsFD0ax0vrR0AF7DOgmexyMcCwiQ5OI8aU8xkWWhJvV0FwqqyTgx7Uua1y3a+W+PnR/29RN/f1uu/QE1KkQ6L7rnnMJWqWIDn7OUmkE2xXNvn90PHNaLAgW9Yxv5sKjEUBAa6rsiW/58+NrUxCy70ZwIat5XNMfy4K72ZMCJLT87LugQPcJDERrBMNVn2DgHCMInJPbvpOCZBznfndPH8FUDUm2IY5yXbU+w18ey3SxtIfT6V2vkzViU5HnTtXm0z/ZO8sLS5IsI1ER89qyEJQJIS8P+CFWDyl0KwRhqWKzZ+c47ASWKuAWGGJeC8aDOA+pP0hzRsDMl4DU3cVqDGjfUCVnN9ztcp700G5kwW+sOWhH2stSjywVzXrYveoRJLkIQI41yZUAc95c7BoarRjoZ6o3LGry1Dh2T9pl0QgFoDIU1L6TB2vrSvtKLPD1ksiyD0FxHR11mKmgAkww5aX7rTV1ZV2Z35G7/vq1Qu1A5gxOCnmhvQQSDZPTxR/UGGyYrUV7aFQxy5Yc8J7nOQrIBC/c3xqABzfxWQT/sSXsyd5zsSI3KsoviTdNZVoZ2tXPhfRQmwpa48YHrRYFRM6o21t9V6bhNnWbfaJ797LFgIESnyuiktcd8/+FADqCh4aRm7F8fSFTtvd3jUz5exSavzXl/gX26ScD2I8bH6SWu6BLwoshDdoWHCO8YFu8bL4Mn6cWFHaL8vLspuMB2RMIhMAsBObbzflS0g8ReNWvDqjNkeST9adfRtfyc0n2eb13Kuriz6/ADCmGdcUC6rXJEnRgRry2FFeC+iGX+T9KbAgcHjNeSigoUdx72B/XcALKEIMwX5UcavOTdiC/N6E9o5HvxLXqIjA6EcV6wyqZVqJ6NQDLXMBPfE5rJGBgZriUJVhg2UGGlgT3lvjaot5EzBIIH2BA6wXcaxacur58r6KGU497UDijGE8UjwrICQgrNqUq+8/djaj/nhL7tVaPWbgBQBI0p6YiPPqlqu+qF+YBE7qGFlq6rmKVD3mU9mUFEhDky+dmgCn/f2bAoKrz2FTRdCYe+W5GviM4Hf/M1g7rsuV6hNdUw+gqTW0PXSrD3miE+Sfjy0kOQ7Anf1r0AZAr+OJJFe0XlqYm/PG85idtRgjfe9MxhGwJYa7P2NkdFhFB+Jv5Wg16Ub+4MIMJl+PgUzWlj2TGGOQXYH9lpK+0hVYJUygoqLfF2Xld3nu2CTsXkA64g/WIOeC+JQ1E8BbTOqIAgbM4neVxFcxntyX13pPZkyvAVbeS3FyxVvxzfbHmRrR2tAX/+3/2hXSXfR5Vdd1UNxnqeCG5KhUj3nwvDG9pTfQ+tuNqqYEcqKm4HjqEGkKAE68gkBtsqrIufoz2oZTVS6D4UTYtJb09rv9wOaVm8az8rAAArrXV70+STs4ByhBmaysW+r/hQyq0ldVGFHDhJxB255QpVDU4okJUe6p/n/00eP28UePFUSJlgWFLGhZfZ5RTjMUTCnzaA+SHpyrAkLEjjCN5vzJCHWGhgU6OLmyMBoPCBpkL7AuZgFOnAfNoQzdbKjTadOMpmDkzfVlm0Io6fSkPfn+u/af/9N/lEjgwwcP2pdffNnWVld7whFsZBzob3/7/7a//bu/1SFStRNDUyITOJpQj7Om9LRBPSd44n40couZ7HOmu2PgQ0fl33FkrDH9aOwl/n99bb0tLi7JQKDO/cdvv5MBo01CSK7UYPujTDi4OGFm6FI5Z/TZq9cvhUqTFFH5DfUZoR+CxyRaHLRb1OqvEQQys0SVHgCqEeY5h6ZJUGdKJXoWkxOjqoRMz0BVZCySBQ0jsIY41crdlbaystSjLxGEAIYI+CgaOAEHI9k8KxcUD7G2NT1HEoXV1bt6zj98/73AFO59ZXlJjAMM3PwsY0WsLs93BHbubzwUqPRu+71Vvukl8l2pcv/+/bZHFt1eaw8uLi+2P//1P28X1+ft8OigHZ8eOSlGSfn4pL1+vdmmp+baL7/+Vbu5Hmrf/OPv27vNLQ9ETcVD1DRfB+Oc2APRfgjKn2A3wXIcWar/SV45KzJKNWUiDAGlGL2KXsY+Rhgm1UX3M5Psse/UHqRn7kqGK6R2Fgge2pGhHj+iBAJnxvlMYo9xxvCLOluVM4IFAAWeB+ctoIHOMb1inPOJif+Pqzf7sTTLsryOzdfmyd3M53CPiMqIjMqsTGWXup+KahASDwjEIMEDLfHAMy0h4M/ggT8G1HSBhEBCVdk1dFZmV2bM4fNg83TNrg3X0G+tvb57o0xyubvZtXu/73zn7GHttdduTz76qC0tr2hvv3jxQrQyGf2qwCQQ7xeDgM/mM3SfVaWASsszDo02qsJGnO1w2d+pDGHbeK3GAun5WoWdgNy1DSp5i0r0ABWe//BcSDNnS3oO9FFK+IrkLvoJoZMnaKvReyWwmGRqJPZmZJpALEFrxvSc4uxKRZ7rVzUbZs8YNVHrWbPPJUqGWF/1sUe0zcEM1SKDBmq1wGmWHed7XIOmjRSKn5672M4Ij4aSCICZapUr4SO6tcf/GRDgKwmTn4FcYAfSZX9T5cozFvhSoHF+36CB2WrsCwEAJa7F9dNiNdrv6Ig4kRudA1eBotkCq4pnxpqbNReKsqcC5DwGlA59XEyk6sfldlz9cuKR/m2vd4I7j3SVn9Ns0YyYMnjP76cCLgbPbaYiIH7r4MaApZOffOX8Z00Fsog9h93bEJUS/8N9weZhX+zu7EuQlHtC4yW6MdwO7XRUPMzycI+315og0Umwz66DYq15sU9cxfM51H6JHkMlbALfqiCS553nwjmI+KWF1tw+R7zhYLpUzdljNZaUpBk9IfYosQZTYXo1ZSPVUfkt2ntqz2cfs2dVOSwar0FTt2gydcjgg+YcyS/6Pok9XFE8PkWrBJqoK468L1X87e37BiIvB+30FHYcjL1h29rabE8/eqwWDVh+XXWsEjHeg/e8nZrUaDuPpTL9mL1JkhsGRURkFbzWXHSLobklQQAh46SnmYA0kG3jfqmc07ZgTSCSClrGnHAbADj1FKNSvV6mIre5IdurPuvlVWkK8Lu0w+ETiTmUfGQqzfBaoJMKUDXe1HbFNhegjtiDAoJa/p6/lD9HJJf2Avwj1y37QNw8l/FhFg8MnZ09CZPh8vpSws4umnhEH2w0gN3HHz3R2rEv+Wx8ENoFAv81xelGhROzhm4Ur3309Kk+lx13sH9g0ceikysxKO0PM4CsxZSRuhY5NMXYLbZu/2FvEs+ngs7z4Pphjy4uLOja93f32s7eXruGGSFfbpYUAI19hKvDJMqsN8+Y/Wh2lsfZ6pqmratDywT2VkBVUdbJH0zVt21JO6EKh2Mi1hYmLD9Wsb5sm/rF3WYgGyxtMdtL/s2+GoGlNwJoAjxHeyd+XMyBYv8JcOUs6X2mFcPwDAw8eypZQAEly0MDH5qOUPmBGGcwCa49PtwtMtUmU4UGri2VdeJ9t1Eb6Ob9nafRsuszHrZpGXrnY+UjbQNdlIwOjxknxTarFo2A3mnlBaTifSNqHDtooU0DLfEbAU8s/mf2eOyXgZbya+VzPQGpuVW8mIjaS+XXZKdLo8vsEsd0BvuvNDmA+JxzJXDwZuiJbAsL7fvvv5f+iUdXIvpsQBh7gX2lgMj1M0UKm81nqcW8mKesl/IxtWD0VJBxm4x9CfsIRql8Daw1CfoWoA1r/satG/P4s8Gg7R8cVEGuBASJwxBHLF8M6Mb1+Hm7fz/Tbhw/jBJ3zgHnirWFuS5vU0yD+OwAAGJr395K4w37kZZHfleFiH/yX/6Ptwp0uJKibxFAx9EJPa+KBptXCToAAE5PzkcTOLv+O5ICbTa7QAU4qfjkPT1SyuI7/CybWJ0fNW5Mv10Xz+txBkr+2636fCVMh0DV4LxzuhL+UQAwEiTidxLEJxnhxmWca14pPxdbYIoqw7wSyocP7mse8c+++MK92BiwyQn166RvSItYCtjqW69AHcNJ1TabKJVenAEXrvvBaXPgo7Bahs5j93y/mQkv5Wx6ls89YzR0TyPjvRI2QcgRpzPTXr543r77/lvR/klufvnLX6rHXFUSVCYXFlUp/fIP/9D+9b/639v3337TVtZWtSagvZq5rH4W9yMSXHBI2aQgom/pRYNyqJErRpBB86mIuoJq4761dbc9ePRQycerl69Eyee+RUVbNBX1on8pSh9ocoQCu8Mnyq9F43CSMAA0Hm94I82CDzs72ncfffSRnhmoH60FrIvoW7OIsFyo75BAHUNtmifJsivPVENxVAaYOMCeZsE0hnv3QOGprjEX1L3jAhdmGRm4KgPQm59tRyeH2mPu87eRS/WaIAWnzNpzzqANffbZT/ReKH7eu7+ttaC3D0eQcVDoBLC2ACa8N89d9yJxnV578OiRnOBJH1CICh/AzaUqEmwz5iSLiklf0UJPYwDvbN1pVzeIK122F69eaI9ubqxJpOXF89dtbm6h/fSzn7Xe3GL727/5+7bzflfBEcF9qKIsIJ9DIMX9zIhWVI5WY75SSTPaHgcbVFW9SjUdgT0DOMO9JTAPUjlyKq5gOIBwNdE8IANpzNIOgmwFRveVYyM4z9BrsWcBXKgyQtsPrV5KyWdn+h77F9ugimz1oyeB1KCyGm04so1W1+Y5sN8dWFuoLgZ43F5K76Do2ab1efQkaxuaL/eK4/DITPevpy2G19FSlGonz3HIZAkCuJpnTcCfyoau4QJg4mUDgOD6oSMi9jgpoSIYX1G494x4CVpVxcNVVADfEVW1HEOBQh6VGgo1wKr2YrWNRbAxiHOS4Y7VJGaGg0J+11S/0cz2VApMu8QWlX+oGcT2K06GOb9G7J3g4RjTCychxjahiQ0+QwaZg8LzOQAD3HcqMTnDqfgoaCTZkUCaBUmlEVDgmEQty/eEghkQOqi/K7gIgbmKpD1AAlgVeQmPVUXK9oNeQjv/CD/BpKOikeCI6zQ7x3aS73Pf/JFAoaiYh77eyxrJqaCxKJxQ8GuCRapBOYOitBfrjuqGf+6+WVehh+rvdM+qg1ILoUbtf1TVCgDAnkyyq9+B8XEFeDfdPn72UVtZAbiC+l9smQnmrzP7/UBTXrB9U9Mw5BbbLNWPydt2eOSpFxJprdGSXEvYMwmIHbw56I3wINW5TCqIXRIDoJsmUCOvCpTsQJwSouQ5khC5IubWRPabqqsk/iRnNRhBugk1Vg/RqJUVgHsqkhacNODARKVR+4nBBPsszicJae6B12Pz+EwB1GoZ8RQHbJL2BT72AtD3VD6e58Y6UTT45JNPpZsDS2h/f1fxFLTam2vG3QE6UV2yTU3FTBXd4a1AHij6M4vzbWWN4NjtPYjWckawQbSy4ZNNa4el42CZ+MM6FJ5YlPY/VasvLTrLvkVfgH1MvADICvi98x5NA0ak+nWKqcQCWnDVvHkdEemDJQcjDtYLr1dferV8wS5wta8mPFx48gpfGemmZK7abbDzJDZU4xn1fHJ8JjFAkn+J2ZYGBYmFQDR8BRXemuhCuyVn+OCIWdwHBoEW0HewyDbsS8bpsRacVfagEgup6U9JtJhzcnbaF0Am9ujSUnvw8KH2GD4MsCBJF/FKRslyFiReWwkU68waiWm6aGFcfGSqveyluXlaymZl005OTxTz4HuIMcP0Q6uIIh2LiA0b189IKxnv6bUetT3x+97DbtGK8CqxCr3Y7H/pnzDuspJhno3zBvt9j2fsKRe56Hs8eV7bJeKIsdF2XEC61PnLTqlHf3x8XgnS2nY1xbMCHSQka5A28Qz7TxV3dJEoWNFq2YmhjgqO2AQzJhEuNDCE3wl7wWfdtts5CX7M+RJ/eEYRvR2PJ7AztmmpvId9Yisb2riIdWN6Z4qpShtH/iJTE8omxu4nFrNwdRmvskGxqwEK4tNjp8ISDSjumG3U4qxDUWAEAADnUewLRE814cEikwaVi5XStRsABrnaTVxHL//G5qpGj7rV71Trhe2B7cNENpZJVf4qIqNhIl/N/p/zZB2WRMWWOKkxEEexis4aPtV99WaGE2fN62fowel7TFhhksB5X4wpvsgdqcITLxNfRKQSZi37SOw4MY3sK52jOh9l75Ej8OXXOL8IG1W/WxPz0u7BmfVoS4NuFKn4me2C2x3z7ARw/sl/+i9vtcGlgKrBUCP6CAmulAg9rsN9fabB6kBQ0bkeSGVRNI06LEajLmTAeM8EDK4uGFXX3F+QLPUJmS7nRNz9Jan+Y+A5MBi0TuSp+kv53AHJWW1qBFVMJ7SDl+OsXqYE7aHZBPlaYRZka+3omIDOIjpPHj9qv/rVr/T3+uqqDr5Vdo26C0Wt6onE/UCga5OzwIvQ5EDUqxeL93fCO5TDCkqOEZojYSLYq34mqw5T2XA/fIIYVdQmmnp+oaHLgPK+88tdAktyfnC4rwp5/6Lf5hcW1C9JlZKAmPeGXtmrwPPv/ubftL/4V/9b29/bbb35+bZ5Z1MbB9FBVFVZVxLWdcABUadv29n5qar5GV8SVDlopXuS3CP14MHD9vjJEwnIvH3zToFHaGKmNF221eX1tr9/0I6kAWD9g6CZQtqqD5aKAtUxDjtV3JPT47a7tycjCADAQYYuB0DDM5bAIH2SV8wBJd3HyVUiUS0g/C4+X0GN9pnV/29uLtvS8ny7f39LLQHq0bwtlc6ra9Ht7bTciyRhS1WKjXgmAcT5YcjComAfPHz4oP3sZz/Ta394/r32CUaCcWpm3Vhk8uWLH7SvEFvizDHxgUpAr7fQFhaXxKDgmTH+COOA82cO78H+oVB4Kh88A8aJEJAxbolgA+CGvYTWAHoEJMRoWRBgA8Y8efysrS5vtC+//EaVN7XKKKlF7d0j8EgkeHaigGk0nMX8dN4KbTc6bacv513q9j6X7o0ERKHtiH5P1kiGrpD9OJY4YSPZ1bZTAECo0ZnrrdGjVc0gWVNVbMrPhUSX9SVoiq6CdC7GwIWg/BprSnI5vFWgTAXIs8JrPF79rWus/nQQerdxWAQq960gXW1LV1q3UUA/KXCFNeDMdIa9xv8B0KVtyIJZVE4sEuRg+0qoLq+ht97V7Fv1B7NmJER8FsJXgGI4R3+297y0mkhey+2Zpu2eca6ZIIr100gogmB5R1eUtMfn5vWsBYZW3znvLraK2h9GLQJO+J0M8RVAmOvBiaZXmPfP8+N58V4SsSPgFwBg9g4MAPyRE1Sj8tljSlhrrCDvzbMQXVoCdKYsJjHuaHglahr6OPYj+05OlCpdtbOgy8F7sqY4dU2w4Qxk/E8l7AK+KtAZ9z2ZS837a/RQgtOqOgZMoxLyj6se1kkYsRE4j6xLAjefn8lic3mSCteNXVTVUoC3+68jtEqSFWXnVJWyRwPCeZqeQT5XhkajsDx1w8GqqtJhxmlc3o8BAPt/P1f5z1JhZg0276y1e9t32twslWCDrWojYZzW7Lw0SXZ3D9rggrGAG21ldb1dISh7cdaOYDSdnuoaQgeO30y7UHq9fU8OklUhFPhr1ouLEQBa7h1OrJP14O9xAID1hoVjANOspPQWjxgD5tmIujsJA+dcwR5ANgDyPEB/AW0AxSjrZ6+NqnGMF2RqB9Xi0ZhODgPBZwSj+Azt/+qi01pfo2V0KfBr69690v/pdSKj/Ox3v/tt2/nwXkxO5lgDhDP+D2CDPzDFOAOyHYw965murRHDU5NtbdOVsL393ba7u6NxnNwfzAH2HusiodleT4rZjEAjoeT7+DQSSb5cETSdmYoWsVWAKlrMAC8BADS/XNRhK/WnnzqjgrlvptqoNIUvVCUZIMQxB38E1kmjAIV7q9s7buhJ+4W/BRLXxA3OGtdAUnp4gK7KvufNM97zivdyUUltQOXDsAn4GP4PU5F4Ab/bjfpaWtT6stcUU064PQD/w3vRuiix7dLnAnQBICHpZZ3QDFounZj4l0xksg84VmEBewW7Lf6OeJOCDtVJ4nsSZM446x7NDK1rAdC8J/vPsRk0Z/vHgKD2mz4bnJGArLA3OAdm2Lq6zZ7mM7xWFN3M6mINWO/TvseTqUXDgjY/SmIBeLg2JzrWbmGCVBgcTqBGk1W4v7T08LkU/QyAMJnMDLIABmbmOgtUO2mSqKr+J57hfVQBH9D+Q0HI1GyNCC5xvFEb3Yiyz1kUSF17XQylKhYl9jEoUqNTayJI4h75lIzoLRZA8vOAgv47vnc0wlCJPNX+mqAQ+xvfFNs/sltmtKhlqnymgdORQGES+ZxRxUdiYlSrVImw5z01PrC03ZxLGQSyNoBZLVkHDoN8+tgY4ORfJPQAAWKNbW0oDubs4t8CgHPGjw4PxYqBpSxR6Jq0IBBgTASSNlEYLzAxlYTDoqLtWIxJa6Fh/8yShsHpc84XrZbkRho7XULzgGkUWontuTbyV3I22SUq9rxvFfOU74qV4XsPAMD+w7ek/QZbpXNae1KxEYXiKTPxLARI8cjT1uKzpI9UQKR8/8xcBzBp/X/+n/z3Du14OBVAiCJUqAMVC4u+GQAYd0ogzjMKvkqltpSQdZDPTuTYri+98K7GeWZ8TY7wDHHyf/X+uzrrQM6bNbMTjZi5X5pRXlIF1gMyZTIPg/58sRkEKBgZDljBA+SGeYgEXmwUDCij9bgnRuUhhEclmaTr5z/7YxnOSyqotfBcAwvMQwwaaWPtioqMXPV+8bAZhYUR5qGpolcVlRgpJSkgP1Dwqtffh2mE6BGQswm1YScn2/MXP9Ts6mkLv0wjNGeHxpzwtx/eySlg3NfW11WBv3t3S8aOTQpV+mpw0ZgP+dvf/F37+9/8tTbrOuMJ7z9QWwaielQO2YBQAhE/RESDoIBKwfv3b6XAj+MEGQcxBym3iJZFKjCMdzbvijbGv0mOcAzuY6FP+0KJ//Skk/TRuEdXU7t+JwWbBpFQ0xXFl36ZEirkMIFM8xoCqGgNiAJb/eV2pDNy8lwb+4DrNG3VSQtU+YwMOT8/bTOzE+3Bg3vt7hbVDKNoODxT6Zj1i/7Bofr0Q0MHvSe5pBLBfubwktxR/eB++B6j3ZjhzoF9/eZVN/4EUIYAg99nH0MTVHJ+F9HEQfv66280y5zkXz3L9CbNzranH3+kCglrib4BLAsClMODI63F9r2tdndrqwKrvlpHOM88KwK0zfX1trl5px3sHbaDg6O2sb7VNtfvtlcv31A63ogAACAASURBVGhskhwSAEAJpXEtErqpWbsKeSsBi1GPY0jAbMdlEMAJoPuVRK1aWvkRQJKkIw4p9LZUjccA6QLSPD5O1TvQ/lkbQypYACv8X71UjCNUgJfkJ0G/ryl2zTmWjTvXwl4NXbTIxF2y4wqSWwR41uyHJM/plRctWCJFmjSt56A1xH6pD9Fif0LKK2ECGMTuMhKGqgh9bWIsVeWadeN+AQCgEHqutFZd14v9BShUf+8Ek0AOO6EhU+o9gUUjowKUSi+DVgn3g5M80w6VZwXFjTUMPZX2CJyS6Pp1nrC53FtawAx8XBdzi15IU5MzR5jfly2tareTNCpfHmNnUA1Q88jVegkozQoAgK7v5+N1ESBdgJNbCCJuNSMGEr9v1N491K6oeIxRwKlxBkG+h223gi6VmWtRjHkPEhvW9erK465IWJzYWlhJ+3hsLFEqIVwXVHAel5hQ6sm1n8KGGUhnTe0LHfybImkw3c8sSWJAqZy5AG+iEE9NaV8iiJbWMnx4QErdk3yywZEAJF3iX4G0QXRX2Coqr4DK1a9x382+1/OEHUTQUs/YZwUxR4RF6Z+1qKjENFdW2tbWBoFAa8Ortra2rHv0+GDWF5AIbQAAzFNplSwsLrcLpnEM+mLGsW8DCCnQr8CRpIZn3Sl6VxuWtQc8DunHYI/Pq5LbAvxls6qdIEmiK3NTAvlJ2vR5JPpVoc96iqUnlXOKEQYj5xd60uJhLxF8RkBOvdX0VRcV2wGhg2rTal0hS0XN1S2LGua58O8kL6KFTjHC9kJsOapBsJxWEMW9syk/xf747ptvVbUiFjEL9EL/d/x0oz5x1gJbEn/As4S+f9Q/a+ub651mlAE92i9ulOiG3UX8wbkhuV5bXROLzHbzTLYqQKn2N6Me19cEVrCO+FXbTVpPiYV8/knseb2CdsbLFbtMVWVGvtHKM6T6h+8nIT6VHoJGNF4VzR4RQ1q8inFCMsK55NyxR9XqWDEDtpqAGxFBxk8yJYcCltq+NIXEtkjV3OrNhVnEfdMmwZ578+a14ioqigT0/Dx2CXtOtZ3zzveg23Pf2CXAMI+wMwifggs2IbThAGzeN9a2OT0+0f0wRppzh4+iBY32Gs4NGgzoJnAGWeswTInTDXybKRQwL2CuGKIktFX0C6ib9wgTDhtIQSpj8XwWHQ+7km67zjNToQQ6vFppHK+P26UAyJxNfIdA6hpJHjHl+G6zxYyEJRni36wpPub48EgFEM4S/jf2Ar/rqvxorKjatooxkv0o0ctrRNuWtJ68D/tKsboYp7ap/K7bCSzIBnUbeyvBXjFQR73v44xJX7eLRwJQSiA1+72LV2pspRJ8ficg4BhYLP9SrX5ak7FefK47zy7AifLBMXHfjOdVHFdsz/gKxV0l9hltlHGNFt4rzwF7FSX65GW2JwYach1ah9sRKCufpglFTeeGcdgk/7QnMbELgIoqO2uMfQNsw97gP7Cn795QAEFzrAQVpbLvQjeaLED1FBBhvbAeFFVkgxUrOZ9M/31E+qIpAIvbmnKw3a0poCK6ptwMzGjAVharkhifL00KqH3Pfped1Bpc68yRe/I9wNGwS9QyVBpCybFoIdc4UnQoZqYEzibG0NpL3NlMi8TfAV6053/1X/wPtxhWDCA3FXRMyBQ3LjqBK/LZGDw03oRDPV2BLbNV+R6JDqPfJCzI6INrj/oBDVGyzkiUmiur8RDEPVRoLk3zFb0s8yhrdALfD4WXZDxVSIktICxV6H2MhTpbS5AvyJjoGlV5pIJM0vjk0WMBABizl69ftR+eP9dGQKhOyua9OaGL0PVw1rx/KK9JItNDq8MjkRpPQXDwe9X6ZxZQicFmcycoIUHZWF1WEIxD4gCxwbRBStAD1DBiGxySF69eyiF2xnBoaitG9h2UrOnp9uTZU826pXr29NnHqvCKfkew0JrGBL54/oPG/Lx+9YMM4cadO6p2ktxK6Ofysr1+9bL9zV//uq0sLbalhTkBADu779rJyWHrn3l8FKrkHDqMihymEHYj7donJepHIOOxa0NPRpiZkcgcNCqMq/r/S/HclXPTN1wRtnquK303NU4RB30t+pccnuj7NfO9ek9By12l49l4NmuMnBNS0iAj1KY5ot0waEeH+w0A+tnHTwQCMAeZZEzjM6oSQMCJAjWACHtC/Y2iLC5IDJHrxviQPACCsEdx/DwH1hcRxogmAVzAXgnd6/DgQJQ8VQ2m7AQAZTR+RjT7Ga0l78k0hI3Njfb69dt2cszUhQuBLYjSccAljlTrzZpzz2aW3Oj61FM1ibDPQMJGkxMInqy0/ikz2K10S8IG1ZEcxGIzHgkYQbVoXIxQ3RFSHephKLepthH0cj0ba6iojuZzJxhPIJV+bP7PvnKSZqPKWgrYK+em/1evFwAAzgJnr16qWvvQxbFN6mFOhZkRMNVHFSo1xtroNdMnUAsvtLUEcAwiDUvV9bxrK3DyZXvIF3uBIIEAjjOCijMOgYQAAI0/vBa0WNd0Y3Vb/e70tPYQX67Q0I/nXkOJGMJMgQlQo9cCaPE5AAdMGcFegIazX6ii8awlsFX2KgGCWmIKjOXzvX69Gm96KlaQqnhra9WXO60Zx9guBZ/VtxxARsEie0cBgivaAUD4NxRYT0KwIjznYXlMK4N1A9CCISJatCrMoOUoO5uu7/VyQKz+aQViFmxMpRrqcKpQYVAkAOE9COBNC0xPY2icNwKE2cMGjekHdrUHavPLF6/acMjnguqPRjHJxowJ7aSPPA7Y1RgrC7M/E6Sy/zQaDzHXCl5NJ6eSad0JPavQzfUaB8kBzLiO2Dj+dqBwqXaPMB9SKcegKnga67MdrwQFTOBVaQVgbdUSUnPCKWf5jNiumJ3CCEUH+vhWBVf1bGA3eQwsvfAGnfj56gozyRFQahKf43ViHExQ/QZERQX9sn3YQVxupi0urai63R8gaAq46ioqNgK7lv2Q+w8DJaAT/7cNNeNuPPhUgl29nkpCii3AeeOeosdB5Qf/boV+j3OK0nVAe96bIDEADnsIsTq0hThf+FGo8lwn75sYxkwGxzYR8OQcB+CWbUil0xSNjrqM3oz2Ca2Gs7NKfN++e6+RY0pm0TdZXVFiGCCDqUanJ9gJi/reYD9WYD/1BBJgr0ie8OmI33EdvF8f3znJXu61X/7yF+3TP/qk9fun7Te/+TsBAJxPPpMqHGfooydPZHc+fNjR92DmZf/CWtQZm5+T1g9xGOCK9Y6sX4LvwX4h5AeoL8AJ/0G1XTbcz4cRffTtzwHOUbXfNxuBggpfYmIWa1PBeImBlsyHKvoSNCyGGO+JPSWJQQD4+Pi0LfQsWoh94RzDlhRjtYQlc5YUUy3CjBzoWSdOINBPwhuBaWIxre15v5ucpDaCawROXaFUy0ElfBRhupaxmhMeirBAzgLGHj18qOdOLEFfNNfG9CLYM/RQow9FMs1zjp8FAHBvvsGarK1YMpWQuUhvAJPXRVA3e4u9Q2FN+UK1HbEP+DljWA8PLAaNP+L5SvyxtF8MdPlsjts3xRlTLuJQQMCORptJoyGlheOvMHMiqr2CHZ+YbO/fvRUYQvJPgq72B0DZNRi/ZqIE3E/7QsTt+D1ez3kHCAdoDzAAtTtxUFgR9t8THp19yqx3MzxE9+9G+TlOcLHEQC//51nA7CWRk3ZFaa/kGcPk+NGXquN+JsqBqtIuiseYoLpi5mqrVKJY/kafXXFLQDn5lK7dYMS247XjYKXzFF+jWqjGtAqsdG82uXQRikXC8821BlQQXb8YAAE2MqEAdlEAADFzYfAgOH6O1sSEYm+NISVWLur7i+fPO92TAEdcn1rsaP0QaDojJiXPHH8tZmg3rWBGZ0OM5M6feSIGZ1WCkvPEd9NtQpOeDOY7Z/WkOhVGapqAWCtpg6mpZxqxyjqXHgH3rekoFOzIHyUsaDaLpx5Z8JL2ZlhJfB+WDzEUZxyf5CK1x2PzHmnN9jPye0z8s//6f74VjTAigJrHa5qeUIvqL/XMaNOu/Mfo2mxtTAXDAACXHq3DgkLlo5/66vKiXV5xwEzld4H7lvpTm4JZMLhU8iJhrRK54WL5jDhEH+SMArRegSijM6OxCAmkjFSbSh3Hrh42qzh1/WJ3Nzfbg+17WjyCWCXQE8zCXTdqu7mp6rwrFHetDj43Kwo6fdVKVqABiZLmLz4zaJYJtwbnM6qQ+0//MZt5mR43xunUelJ148sBq5Vqc3DYNGyKN2/f6r5wYBeXl+3dh/ei5RPcf/TsaVvf2NSsb3525+6WAAA+Zw4QYGqinR4dte++/koB79HxgZDgCfpx6J1fXlZfGQfu1cuX7f/9f/5vtXnMzWCsLtrpMSqzp+0aBc4JELdNtRoIhR/eKtkg6XbQTSXWIjwEGhh4V8kJCHtSmKcvTzPMl5b0rFMBUWJQh4hEIaNp+B4VFJ4R4MzBwXFVk4YCg4Ki4iSF9ENVv8IptzY77XEq7CMOnIzXpAVpeP+lJcCXm9Y/P8FEtcdP7ksMCfo/QRGvIynknmemCaxc/cGRR12XKml6fnnmJHUYpYzw4lDSA8jGQDQRwyH0D9r1rPtzSNYU3IkqIxfrCQxi1pypH5LnnwSeudgnteY8E15HzyfBBsaNSgrVC5I7QBGKvihr8zqSWp4V3+eeqLaBKPJzKi0y1lQNC8yxgJrp+KI+Q6suymkcybgjAzgIshlUPYJDPCuEmoKuq/J2e6vrioBUKrZ8H2PIH2xTKhLedzc1d7cosDXBg2diuj8tKYNKuDxyD0aSPm/ILHRX8OyUEdZytTg6FQIkb61zkhnxQXQx+qIgjlGbU4lkPVxlpG2Ea/Gzpg0HcJUAYoUkfXHJlXWN+JoXXcyOzwI7oXTF4WbUJUEQIzjRzyCoSK+8QR7mwS6pd/T46EhVYIEPnEt6C6GzkoBV3zG/z/t3Yo5MVVheFguFMWAkBjjU9bX1RjBJ4MR5JYjb3d8zqCm0nEkqFjlURRxnKsBopAkhgPDSbCACP4NxN4256IBV+I4y1e2Q1pajY1X8EOxks9Gtxv/VEz2WeAvkVPA2UrlWNbpG26a/Pwi4/BmAKHuqQNuRIraFwHgeJDcEHdCWM2aHQP35c4RNoQ5brJHP4W+Dlqa1OoE0jTXVL5KLBF8Jio3yu52GP2GOyH3g94rVlj7X8YA61aZ8L8DTjypodV4dbJltZz/j8XC55sxR5hwYYKPCMRpVyOtZF3yg/BOTR4oBY5ZD2dN6/nyP5ymwY85Bh32Eheg07QK2ydJCQ9F+eAN1c18AKFXKxcVlgbetAaietMND+jwX1AIAZesEcSwBJmaNiPFw5IkwqeKGou/9gTCvKybueU5VqiYIVTuhbZmDQQssjZ5jwH8xHBFkqvYDAGYYD/HfAjDYC4BjYuBZOOrO3U3tKd7z8GC/A4at2/DjHn/Z5Wp1MeBsHR3+kMhhV4hRtG8n3WoIsOA2S4NmgGg7u7uKlZQUUrWtMZnb97fb/e1tXferFwjc7aY/SIkha8XzYo+QABPInxyhaO1Wzj7JabtVm9mf//N/r62trbQvv/xD+/LL37fpGffESu/m5LRtbmyI/ca6v3/3fqSfoSLHtZI6tUUszqv6vLDotj7WkfiAtcBWn50xmtq6NFcI3Urr4FaABEcfn4HtW15aaeur620wuGpff/WN3qvzGwT8BOf4S1VzLZDFOnCPYqxMTShBZ/+wl2BSIhy882FX9pR6lkVsh2p7QGhXoFv19bP29mlmmBFDWGncmh6ZpCRAhiSxbAcxBIA//oviAXsZ1X3FTlxjARwks2FwRfwLG+QCkxMKnhXrR6GGBIHrgZkqXZAjJnxde8win1PnAieYvauWpdJ2MKjMtIcFJT8uzHmP42ex6wCj3BtMD2JdziJrmDYtzkbGGcM43N1lfCWxPSD7radfyN4A8lu0b7xAIN0wqOVVHKKlhBgj7DvuLyCZJjfVxI9o+cBkQ/SY17M+rAm2ICAeawGApvxlZqb7fnxq7Ab3bWbPVOtV3JbYJAVSgKkkbcRRxAy0w1orxv3ciqWKhaaYfmySS6r8yptK04OYIWyJcR+SfMxNBWlVLOYONgjhvM72j3e720cpfytQQAk4eVm1ao3bJPuj+BAz1vzlbCfgMw+cawk4T5xtHxOdm7QShKU9miig2h+QwxgQEbDT+m7kgUMxjx4/fihRchVNyi4q/hTGbrYlmmhqiawci3PPmirHEmhr+0n+IP2e8tUGzp33KmYokNVsMo9b5ItzQyvW4jxjR2FJWFOMM6kWxBr3zftJj+gWu0LF37oZAWayrqwZIzY5x4mlcw0pLuT7A/Qvbs1sxyfzHG1nnJNi88dZj/aF/lyBQ7/6z//lrXoJSZRQrq9+zjgKAiPTfL0IDhBGmwB1UtEoC7USj7qbsQr9ik3BrxtRw0mpX0FCWxbWu0FZ/8yTCIROwgKoClkQMfW1VCBCNmca5LWMftAkNo77TOgng9piqrGNlEczqApTlEZVp6pnG4EckBWcCsklSPWTJ090yB2gLIkyzRiJ+w/ut3XE07jOi0uNyov4iioAdUDYJDho7iWJbQyhKP1FGSE5x7DKsDOvskawBO3JGlDd5cEi6iXkiRmt5/32/OULKZCTQHz6k8+EiOP0eGYE+uof1kD0m3Z9edEO93bb65ce7WMhsWZBKxzRyqqUZbl3grDn33/Tvvvmq7b7/jUmoSFyS5B2O/QcSo0eGxuZQZLPdfI8Te8xcpnAUMl2tTiQiFoExHQvfuZk3EgYXxhMgiUOO06WzY1T4t/Q8HDGpuCW1kQxQhCOsuNoAgD0ORr9V/29UKc1YqbGcaEG3KNyy7geqMj0aW61O3fX2vk50wr2itK/KMGepaUVOR4Sawl0TTK+6KAdoNFAZQMxqoV5V1k01sMsAhIdkHdAF6YBrFYyT/Co+ddF9eNw0qYBbdp9zEPRgaCRPX32TMEIgefXX38l0MZm3w4HB8Nzff36lYLPTz/5RGv8+iUsgTMgmU64iNdixHFEUBrpnXSlHwPiFolbRiVKmTXoLWM+EZxCUMVCkTLuop+5ZaBLPqp32DogTnJSMRDVneppIdChLbMHQn3DYJq5MNT6u9fXQYeSp9L7iAp2qLaYGoKStABEqNKIrK9XAJ6qUzaWAR85m9hBJd4gp5yRiAAVxVnoNoEnIGP1VjuJc5KRL4Jd9gPvx70EKODn/Jv9s8AIRcDFmRm177BHrORtKhpr2rUeFeUuKDtVM0ChU6iCAwdSmSiSMTsADhKEorLETGJ9jidnUPVjHRR81bqyj3j/re27Yv+wr6lIecTpTNu6c7dtrK+bPTEYtNdv3qoCEwBASUm1ArFHWReEvwTu8D6VoBvxNgURe0LAC9MKexvwA1uGevcRc8E1Soo9d6uJB9alsN2gis9G8h7zGdd9FRVzHJxyUlbVlqoSVPzS9YdL/2SNkUKc8XkBdQJltA9MV33/Yaf1z6ioute+s+ldcGwE3uC4z2d0JtR2VMFzqjRRridgyLgsAdglTMU5kZBVTYrRXh6nyVZQHJ83qtCQzHjkrYElV5kMnnh+Oc+bdcmItqy/16q1QenOJPl/9uyp9iSABPouJFfZ02pvAZyu6RmcTUB0jSyib18gHmAq7XQ9VU5JFIkTzk6P25vXL0WnBGxC7A/aN0kCrSuAQPgTeocBj7Dg42JWoTAr0Z+e7gA4sU/KPsaecBaorBGUJvh1AO0v2+xrjci1AvSociVAC9HGGpXlPWzBttgW20JaNrwP+ZkYJdVSxloeHx3qs5y4W0lfQbbOo6vVuV60eeixB7RVP+r8ghJQVbHU20uBxSCYgEN0RG6Gag9jZCj/1zPmWkuMGPBYLBTA+4NDgxmlK8Hr2StK4ApQ5LpI5gFJJRgKeDQ9rXjon/7TP5Ww4b/9zd8KfOZ50lagOO38XHEVieGZwOk9xVpU6AEuZ3uzEqlF6PeSyQPSZEK74FSTIWhPJK54+eq1R/7OzYvef3rSF7jCOVMseE1rmYFa/PP62qam4hAf0QpkZsVkW11fE+ORNUbUDxvOfqZIYF9AAYJWA1e/CaK3t+8J7ENnh97ikyP69Q3kAlpgJyQSNtZnnVjZ7EgzZ9yj7TDISvzeV/iIhw8e6PPRWGJ/EBcqsX6PvtGJJhKtrqw64Ffyiw2w38/+NEvHGk6Av6wJr89kKdbebJKB2ioBjGiH1V6jTWrRRSjZToCVwbn0ljK2UIBUVfQDurJ/ec5uPYN1uOFxkRqfa/0q2XslUz5LjDPe3UFM2iwc2F3s1+iayMcrlhidPd5TNrF8+PLCkmK4bvxwTdzCpgjwmPHYQrOLh6oMC4AvUIl75dm4KOfCAtevyQQlFhx9kS7mKHBTrcq0mNTYuyRdZkSxggYNDYIyphdb5TUNGG8y2KjqnxgozCWxqKp9ysxLF2F5vkmQk/wrD6r9ZQtmWyb/U2BmCqJJKMO+0bmoRFdsLZg+Y6MFY9Pyer+/2Wd+z9E0AdlSIas1ja3E3ZP868rKN4/YV9EEsLZZAACu0+wq20X2OjkArHKA1M9/+rn8dAAwngFMWwMA5EEX7e2bN9aYKq2X6N7wkCTEXnGpgYHosY3GYkZjyutTLORpa+GgrYXt5LN6tKWIkerJJNgMAG6eJQBEV9QdmybhNgCD19gZ9jH2FkZiRomO77vEdtLowL/1L8TOUK5Y7FGuUbaM1vTaOyOA35owfm7DNvH5f/TfCQDA6HMoCMoVQNX2kWqlArUSOyr6ax78MMJ/lchh/PgdUwSn2hJoLiryqvybmkNPmRym+tnGxB6qp82zYp28i7LG2CEekio2zur4XZSJCYATfLnaRHJqIyvj0x3qqu5Vn6ZkCFGC5L4mmlodCCg4VFTQv/jpT9snzz6WYcQZgPaTMEM62bjjedw6mG1SDiniczwIDIlR0Z5Qb+iOIKNhNRjNu7HaOHSxbpa6K5buM1msqvJIyEPUyqtrBVs8RA7H8elR++rrrzVvfnWN6sKWRrMQKGUkmNH+CY24QzTx3ZvX7XB/V9VrjhpiLTzjRoI3MdG2799vn3zyicYLTdxety9//9v2/bd/aMOrizYzNWzDa1RoPXLxrCjh6ZOjisxBPzkx3R8HKWqxxKIAPZwkWgHaTDarASOsgmIsqphFC6wDjHOFMknwdHjsgInPZiYuKr/zBAOMeRp6dnkUlfnm9PRc9RMN5eQdAKu7UfZRzAColwgAooB8cylBqoePttvHHz9pjx/fa4eH++2HH74X5Z/XYswJBOid37q7pYOHkyToYQSanO/0pAIeKpqi1BFo3/D8BgIA6L0DxIBOzRrJmKt6uqD3JOB+8/qNvr+8Yvrx+w8fZCDo6ed96T9VlV9BBGAPAR/O0S0wAFYYqc2NTfWrvX3zoR0dnLSrAUmFxdDS78SUBJ7d8vKqAgZo1wTcrC0qyvRs8n+hvI39ZMT4euiRe3lu9XA6x5AkxE6VZN6/J7GsafcIs16hJTtAGwvIS7iN18AscXtIjTCpwClzoNOrzKYiMc/nsRahIduJuKJnR2RKWxJGo/K2PUnoXXHw2RBaLkEsVz7PT09VPUr11f2CrvDyxXsoMKhZwUHa+QzODHsnwAOAHq0hOh9j81tdzfcYyVwn35PdG6LSfNp295g0Ad3e589OAw0Wix5RhQ94glAgwAPvsbe/4+RElDCSazt02lqYBY4AqEEV8Wxt23A+Qq7pA77uAAABn1C66TFF9FQ9pX05Qvd8nusatG+Kbu+ewIyWm24bGtM439HniLGoFMFoOb8AILxul4BVM7Oq8ml8YI0qSrXBAZiTrgQbCT5ls6vv0D8zQ8CvNzOEvYHuBwAdc8ZVCS4NhKjtUsGGvjo5ReuP94JofRWgGehxYg1Axxd2mP8LsCgdiBHAbSV3CdMNb+Q7OB/SjijROmvxoZrvkUjWSShhRdDUCrK7oKzAIO9ZxIBI+CME6F53zxp24BuAP+sSNoMqKaLsMzprUcH948ePnJxcXLQXz1/obIq9VD3sSVo1Pq76bD3u1gxD7MHaOqC7q6FizmEfBwMB6vRBi7V0g+K8+zs5q9bEGahCAhOkN++2tQBB0ZfI2dN5H6M/ElSxbuw/jxYExPZoLZ17tTuE7WgWB8mGWiAqgIxt8AQHg3TeH6iCj8TQRFtVpdpK/67uuR1GsQ/7iiklJV6Y1h7eX0BCMS1zbwBxAGjECASW2GYqvFR0RZ3X2DyYfO4/ZrY67DxiBewDSX9YhSQKvA5Gowo2E0xUWRKd9ORoFKxyMkVTp6e+qM6aOFOsJ1pxqJiurK40QKGFxbn27t0baQep7eeGVidrgSgJXQbEr+qW1h1GHz3yd/SHM/Dm3Zu2d7Crxj7u6aOnT9pnP/lMz/3f/bvft3/4/R/c/z/B+C1AsUqq2D9VTZb5Hdqf4l/dkpjx0E2fhRYC+xYAANuGXyeY5lnyudgCACAl54Cmyyvye3zGef+8HR0cdzEMr5WdVJsQoz4teBeALqC3448Uw/xZETsEJKPwxPdevnyh+Ax7CbiKjwlIx5bknlXxnJrScwvNN4LY3lPV300lulrSBNooKWffXQkAECOhRO9SgQ44TiLHWOPQ+ANiK+GRpsS6nhmfz5qJqevZwQXiVyWyKMwjUO5G9hxdj5th6ac0NDIGKh7hF+wrzYC1v3Nrkd/fCYr0naaKBVztHfhQ4nPWgutnDWnzUDINa7HaqThv7D37f1eg/WwsDMg9RU+Hj4uOF6/H3kuYdmgdk9j/2I4wiwIAMG1DjBMKITNu4URDRgXVYuxFwC2xQXxXYqiuxx7f+4+0DRK3RGTcfiWit5M6+xEQFTAZoLH8pGKdqvzT6sNr1PozsHbSuE8NiJzrExBSQEOAgkzByHNSpbsAg1y71z1ggGPz7jqqBSBgPrYUPyUtMOm3MDZ8vv38T37enn38tNMSlox+OQAAIABJREFUwi8DkgL0UMCE6UGczGdlWpOYQq2ZlVkifnpfFUIZ8eiJILHL2PkAvmIPq33V4pma5MG+ozW5QOHYdvyM2FhjxYGuAFliy9xvYhNex2fT8iHWYrW6htkg9mNNlpB/gyGP8GHFAKwP14aP8eSUJfm+ADnsae6DvZo4YOLTf/4vbiMMJFpPiQVktJRVvocaGyVlzkKrRlUGjwLSOB1VPqzaTD8FaAjBnOhOQlagjXv0kzYKI7sYQaJqv4PKLkEskTche3w+gALOFUNbDlQMAs26dDCtIE4qpd5YGFCcD0gJNw7iidFLP4wEG1QFtnqxN6ArdabXLbS7d+5qQfm/AqwpwIJZJVumNc53wgumNi1Un503tgzrxEQ3o1jGW6O1oJdMyPECbuDQSRihcdjQTHvGYwWAqWRlDrvRRdPJ/+3f/0YiP1tb95zM03JQ9Hc2VEblaPNeQr97UwmSkfK19Q2JKqnPFt0HxMN4PgSiszNtcH7Sri/PWv/0oL384eu2+/5Nm5owA+Pg6LCow1CmEGlkDRZVtaNCrwp8KeyKMq795eAcdkD6htTfXMYGAMCOl2D/Usr5n3/+WVtcWpDWAfS4Dx/ey1n0Zqggm3UCACDkrCphRG706RHkEQBQecg+CTrKA8UBEqhkDODduxtt+95me/LkYXv4cFttLHweyt8cMGiI7K/PPvtcPWhKBgckAJ61rveeYDTRotBI0L/0kPMMdnY+iLqNMZDRqPnm7CcAowf3H8phvX71qhsJBChEIIZRVnDXm9PPCFwRc1pYWpIzoxfKxtq9iJw9qjoAJcwuPj4koDjSlABRE6u/zv3IVF4nxRJg3BA5xd3NLVFu+T+IPb/DiEEAEL4YQwdwkuQ4Y5bSBuNZvBX8rTBKyeCOhVNMmU2i5mrjCElOcsTPCQq0jtemRyvBqL5ynrfX0CroVKJBfuknl3Do4oIEAQMoWnjHIB1GVX/X2D9V/a7oMyWAVagux+CKu0EDAmvOtoQtqXBPjFSJE4hhZHWfJF8B/KriazsZmrrfE/uDXRRDIj155bSF5qo1ymwA9YSmH5yK3FlfVHxsAmANTBeDBdXnN2EQguQM+wbLgNeqwlZqtexV+n15X9gIaltYmG9PHj0SUCWEXZkoFcU99dTKeU9MC5jqdEluLbQk3YmiGSeokj0scS2ozAkEnIB7OgptVzwrgIP8/PTsXK0AsJoANkn82H/YOu5TARNaM1W5tM10VSXBSZysWtBUnChat4AWV1p5vdoPAAE08s+0WbRr2C8Ejq6YV78euiJTc+1icKWz6HPuICa0X1Pz1juhvTy/gBasd9hzogdWT76cfoFh9nHwjZ1E0nLm+cSuUnHd0LpV0SvmgwEp+1l8hmaqix7rWceq4pX4UoDprFfsh2w0FTWBDtAX3efMvuBvWCCsPXYRFhbv/fLFCwUYBkotyMk9qmJdzA7ei2fNuewtIOI5Usmn99wAABoUy3pPtQdqXrJbLdjv9NKy1jMz6DOQmE11/ZLeEzeKLUgQuF98C2cgAZfYgRIypdgxYp8RKKda0uk4VAuAwOVilKhSqOkQ1mZgHWDZZApAwDBAnEwACuioGARQRSMBnbCn7zbMEJ4fa6AKYVFh0w7mhGte13l6dNIO9g4UswCQE9twpgF2sFMSGpyYbG/evtMekUAwMcq1xSa5X54Dn0WMQyEIkTvGyc716jNqljvr5CDTLaMGjWw/l1eXdW4ZmQt1n8ycHl2d/dI0TgIrMUlNeDBFGbvDtBp6//Ebewd77eKSaj2A2VT7+NOP2y9+8Uv19H/99bftL/7i/1Q1nGk8jOIbCWG617YvXaAJTY/gczKbnj2CXaGt1SN850egMmKWBbxYdBHf4CghLC5+X1OeFpbk55m6o7Y66SpMiJlher+rvew5/HgAI9tk233ZU/R9zs/b6tqalfpR9V9eFluCeIPYDpvNGhEX0G/O/sPW4HuwDytoyFTFXi19M45f+VKCy/g/knjAc5ho0plwwUG+uBmAYv/FlpgR6JiapBW6MlovBqKdMHvctkV17V8ZA03rLC1sfelK4YOxSfHXSTojDAm4Nzk51y6v3PopTadikDpZMeOwq1aXKGdAFQOsjq8F7hQQTx+/WulqqkEHtqsFtvr7O2aWC5BmCFtw2n7AbamswZs3b7THMyaY93WLIqPfrHFBnhI7GrAyGhPYYVowTC1Hcb6n1zMbPuwG9lPWSeysSqh53rkPi6OPJhwE8I55SKwSu+4iK3oJBonTkjae0AcoT+zF3sd/83/1kVcS+o/96bj4bBfnjAMFY6Kyyem6an8xQQIkGOBwAZrPFbB9a1sj+1jsGLMh2bcWk4VJ9fjJY4HRPCtey3jwN6/Q5hl2oI+mfNTYQ7XyMu1tyW0vit2qcp5Ja8TE2JGIjwJci+lS7Qdp4+EsAfYpHhDIVrF/7VNYbPwsoFqYkQYXPAKSew/LQc9ieCPWEffKn6wHoJH9suOUClgoxekeeC37TxpppRtFTonxJdaiTTRthexdgcywFX7y7/83tzx0PEEcXyfiM9bLGIqokpZUuHBS0J9rBqf7i4sSQuJdI0ZIE6amGQ9ypgRdfV6onXPBme0sKtVsmyBgYSFqlipG65YHz/xzybQTiBHEULFEZMg0xgTE6WFUgqw5zdYj4OckYzhd1X8FFmD4oIGUYS56p6iW9OMosaxRFWxuNA2Ems8oKGbTYWA5MPR5E/SmMmejYAFAxkPooZUoh3tr3O7AyEAotdDKMXoY0rxnDGYCBqOyRsp0iKenVBH4//7qr5QgIewj+j/VUmi/Eo1z/5mqpjrUrhgQmFBZnlvwSCB62+n9hlrp53+jSQ6M2+jNTbfF+Zl2sPO2ffvV79rx/k6bmcKpHInKzvqura1rc9LXL9Gdw+P2+tXbEgVhZAuzMqfUf6ykv2hB0LHUMtDvF/3KKqxQy3GovfnZ9sUff9E2NtfkTNjM33//vR2gKITzpmKXkJiFHgGeGNfBfHH66odu1dAkAtPz9Tyq1cBsFao9jD+DNshs99a2t1BKRnGU6vs7fT7OzgjalRzv0oLnxeLMTWllPFoJIl4O9JlU6QnGPIJu3s6uBJkctDuhJwiwyMmm3hPa3/6+GQ8k+UZlGZlnYRA72Mu2vrmh/UMLyJt3b3V9BBvsR4wAQAJVDgA8ng+Ud4IEKqg4FIwRwRt75PTkvB3sHbX93aPWhvQmrraV5VXNkSfgIcEEEIAFAEhzdU0P8ZUBMiH4zDY1ei/xvYHHn4CEEhzkfBAYJSHUaBSS17FxcknEsUtGUK1q7MCA+fMI6lkwjde6ekbFCbHFvtg9BMRrqyjoW8DFFEwDRYApfLFmqvyUY1Whu5yXWlJQia2kgNcTPPNZMCQ09i99fjNWi0/lE1CRvZaELE6A90gC72ogLIrR6D2qxQlw6N/KGsUG8DOSXSUiN5z1a501EiWJhVWiREIWYClrh0PHkUgk58a0NI0gvbxoG+srbXNzvU1OOlhMEE0PKgksQTr3xHW8f/euvX39RlT84S02CIEoU92xbexzplfonFU1Uu1dCAhubujaHfxY6ZfzwH6Iwq8qtCSJ6s3zmEhaAEj8+330A5jhy/QAA7d8thIwxnBWIOvAwcJgASBH4+tMm9a8eSUqVmsmaOSz+VzsQQK44xNU9F1xC93aPaX4DWydx9ABMrpKYRCHf/N++AaBZQlCRDcFrGQag+1QWl0SfIcZ0jn7jEkampro5Nw0Q4E2Y4yCACeqWsw48dealtKy+mhL4IjX+qx6PnWqpHqPCobxtwQ/mrW+uWEaJv5meaktqEXE+hKDc4NMBh59Hu2Xh2qhsOChgxz+Vp8tAV+BgArCS5WdxIZnCW2bQIzrQyPF6uNOTmAD8Gxh7Fl/5qTADfqrTZXtRkdWwIWNsx/N2OKacCRQcDQqMnPiBaRMM6FjxBJI8hRxRNaZPnLaKEUTrWhbCWW1EmUKUSBFJeDFPFGyDzNK+idmUpgui+5OEm3tWIHRsCZXVpfUPqbErg+QgH6LYzESsH7/RAk14/i4XzSBKNIokKzWKewg9g87CZgBsP7u3Vv5Snw4IPHUNHaWypRBLwMUgE9mVLrS6XYZfA1nkHuYmYNKbUpsWj9Mg8X3zLd5zTz3fXMdAOjYQd4TMJ7qFQUi1otKPYxEYoxvv/2+/fW/+Vs9d2IWmGn4iLRx6AwiVjq/IOYbjCEAJPYhhQniGj5Lol9lI5QkidtrgU098/IHACQC9sbAW0AA7BnJqpJYtFyIparCJtX3SeLdc/kIB+ZOMq2ojm0hlizh4ppOAgDAubcGDgxKA5NKDAMGTkzqPMAC5fUfPX6sIhPnDpYpiZNYHgUiW4QXHYi90jCa13uRvACGchblo+rMyjYXOCvh0+lp7QtaMfCjVrQftVaZ1sz9r2iv4eOJ3QDoxKq5cRLn4p59hP0fvoT92JMQ9P4BWgAeLUw8GNBLU3hmAL/dqghoQTWdPUcFndctLS5p7c0kdIGAQ4jt12SaC4Mw2BkBgGJSleZHtbDCeFPxoEBegxu0fXkKBWuKH2S/R4xTkw5m3RomXRsxPQE8vSciRcjv3L2zre/j99J/LVr65IR8q1mLVRSodVISW/o1DldHiXz8icYAJ08r8He8XUmKCunZd9qor8RoyZv0vWo3CEiqOEg6UOOUfYPq3e9FG65i6gDt2SNha9ok1hhBnSWzJEe6UM7HDKzO6vkIsK22hBSJTPU3ooiPXlwirvYkJT6b3MZi4wYZ8SFpu5PA5SX0eo/j43myJzRtphh08pW9OZ0/zpiq/dMWROa9sF9puWHPiR0qMd2RnSaWJb9lzxDnq7hUYpasrZh+VQAiCec+EQGPnQhgw2sSB0S/IAwTt6CioQcAYJ/I75v+78JA1pjcCtBD+0l6VgYJuI6Jn/z5f3UrKtWYMJDHYAQ5MgLnMYDVt179sxp3JNqiWHJC4ETHknCORWm0EZiz2CMJByXvqxKwiuibAnaPsBr06eGcar3FJSnZX5eIBNUOaPo9kgri2xtXYFQxmpLSX2csUhGUcj59RVUBxQnxehJyEhJvaCO3gAv0qbGnCFa5ZAVYoufjGDynUVWljNiY8vxqqiCqqgyMcrIJMawdCFAPRBWOUkTmfaCUkNDd295q23e3JLTFaJwEC2w4JZJV7TMlOXMivb6q1mik1GX7ze9+q+Czt7CgnlxEWxAElNhDiSSqN67mQ/JaAjholLeTTddtdewZoexYT4tuuSoO0HJ7M2gNEcCj3bbz9mXb23nXTo4P1E+9sUlLxJqqxCQjHHr6Nt+9+yBjTtJI8CaWhRbfoAr3QI+aVKFV/TeLgCROwnqL8+3+w3uiALKdXrx4LucUupU7haZM+0MPtJINno2Sltm5dq7K95WcDI78R5QmVXSuVXlF/G9mhl5rnC1VZJL9+aIAuwqg5PzupkGUE0CUaYkQaTLAQk9USCUJ4FRFrSJhxxip5xBaNMyU0zMFGkp8LgfSfQiqiXFjX2GYWE+qnjgaknmMEPQm+kbVAlO9/iSNjHHE4SAQyb7GACC4RIvBN19/oyodz1jVwJlZjQW6dx+Hvaj9wuQBejthU5yfDtq7N7vtYO+4XV8ROC0pyIQyS7IMrZJnyr6klYHniAiK6YX09pr1wzk9PmXNrVSccWqiQEuAy6MMOwGkBF2FOssATrmalxm6oofDOCiByCCe3K/7FU3FxrhtrK05UK2GJvaVkzCP3nK1j0C1J3BKZ7Rot1ybxM10f2Y3RdSFfcqzI/Hh35zTpRrnx7/lzGsM03hCx/PnukkW+b56qGvmLGsptXnZEAOW6UbW/wUeOogMu4Lg9ux0oLMmkATg7tJq5BK0AtiYmvY4KGiQtS/UpjTEYThAYlLLxx+DpN9vJ8eHeh+oroBPg4srVSzMGriVaJmuf+Ce7N78ono4ecZcF+sEAMBeFTBW4DA3oyol4O/8vM47a3B0fCRwiv2gqSjrawoAuF/2ENdKoA0LAAbK8UlfAABn3xMxRuPlsMNcY1dpZD/WdBknGzwrUwjV9jUDy+laf3N/SaYBfSwcOVK1xlGnQs99mZVBawwAxvGIMWKZgAKazAABcDEY4wQqApfVJioAwBVzq8DzLO2g3fLB/1NpJr1Mks5eU4W+KkvY+yT/SmKqH5330fkoxow0QiopSdKCH8F+xHc5kJtoiGa5NdBVZ1g1+EhpsUxNtc07m+oPps+c6jHXDSDOZ/IZvI738ahcZovT8sL1eKQvPjbBM/YUYA/fS7WEPUNAl4oFNka6HAXQu1JzKVFWwEjOo4W3PN0DNhv7RJMjqg0tNEopymdsLTR+rZ1jHTE4iunI2goknDNTKTRUC0BZeX/UeujKndsQrQeQCprYDjV+Sv33Q8RmAQjdDsX7WU/AYwtNe57S+eP/2tPTpihPTAzbXA/QfbXRAy1K+jnK8aa5Dy4Ze9lva+srEufTMwbYZ2rC+Xk7rqkFfDC0cxh2TG56/vy5Al+Droz9o0qNHSdWsoYCzwoTlxGhJOCsGTb8/oN7ulZa5agsz85Oqx1IdPpJwByPaxRDaOOOg/Z223b3d9wieTXQOgMYLK0s6V73D/cVN5Ds47fwiTDwsG8Sxj3D7rjF0Orhhq5ghfDHbaD1bEUVv5ZoWBLMJCx6tqWDpfNHckdiVgrePPc8S53lSsgAQbkW7oW9z95BTwobx6VQxQcI0AhhAfNMqjFrSUE7e1DtBcuKD1y9ZXqDz5vA5sOjtl+jEtWzXEkLf68uLyv+TAUa9tc4iIdNYw/D2mJ9eT9pTVWrmtgn0OsrtufeOW/cC3acMzYafwxwYJZDEg58gVp9lxBw3bDuTs9sNeLHsKUAp1KpNxAA0IE4OGfYDCrpkFWrKGvKNfDcuf6AZdxPAAC1KV4yPcYtszxb7BC2LOMLic3sF8yIwMaYIRyhPHvZtM/gx/gTACWsHxdM0GJyXMD9q71HrGifC7Fjah05JFwP38dP3L2zJTYsgpwBQnitWo7EtnVrV3ymnmFpgFRv11i7V6n7T9ISZTaR2QuZI282g4oEVexMzqA8ZmwagKvKXoP4i/gQiROqqGAf1AFlZX/ll8R4i36A2UpKiFWQS+HRvo/8Seesvu8k2J8tfyXh69IVqDwymioBki2+53u1MOuV7AXXnvXi7JpNYu2OjH3H9kWkPkCDCynYV3yPK/2IAbIHPHnrQvevsyj/7PYg50vo3JzrfjJxJcw6VdvxdwBfFIPO+tKeUP5X7DhsCywkroFCN0U29nm+FFcjPA3Lb8LC8Ilj1OZLfocW19DFhjB7nN+OpvNw3wAG2mfSHrE/Jq6b+PTP/rNben/5Uv/wmBoSH1btHfp+UBhTHC3yEFQHFEJCZkVZUwUEemXRbaH6kYgzjotK+JIM01AMAi6c6qLHU822CQwsD7qMxsJcry2BBIoB4GRY6KL6Ca1cnR4XLDObxT3m7q/XRkEfgMBOSIiRSYndgBhqA1vBn4qQ6v4Cn412hTohWnUzVZUpAASsJPckAxx0DAxGggcWRFqUUcZkFeWZjYYqP3OAnz192rbvMGd+weqzBKUaIYZ6rmlcCQgNAjjJdVJxpWcDsv/Di+cyBAQxx6enWou5+QWpxZNgyVgzno8+VdFHXU1l9CHPh8kBGFzmbdsxOPCk6rPAGKp2006O9trKYq9NDAftqz/8rv3+H36rcT8cPq6fZ0AVkoMHkwCj/v79BwUwogCJzkdy7R769KIxRkkVdQmQ2XnxjEjKe/Nz7e72HQUbJCsI4/C3nZqBBBI30fDK2bBGpqMxY7m146MTUTMJkux0zSwQ7ab6rOlDhb6PgBFK5AQqjDyk0gKSp0Skqik8353d93oNgQwICgfb7wst2fO/pblQzhyjop4cCUkeycG6inysZ2y12lv17BMw83/otVRx2ccETQQzAAPff/+thNsY0YSxEZpeiTT3435NB6tUbx8/eiQAwOq8XncBAA8fNgSg9Duiylmozoj5dTs/G7T3b3fbzrv9NryBdgw66+DD1TvTcV39nVS7jAUVR/fNelPFYW1AVVXprxEo9KbH2PI3bQqAfaGihQ6HcVPbS7UmkVhCyXaLg6nZfKmKWXOyuU9N2FharF7f85oa4j440/yGckim4HlcpSoE1Wdl1gHBogFDfketQVTCNe7UYkKwKVgTGBjsO9Bk/y6gk8caOWkwfZL74xmrogkdvnqI+QSNKuIsCbCkUlrjDku9W4KLlXQ4kWRf3wqkURBywWSHc8FiBE4LMDya7RNBvyvC9DzbzKuvuUH567VPPn0ixgt7yyBlT6Mlv/32O2sKVOsGn8E51YitObeNYDeoMPE8cCpuFzAQYuDTgbFBvUXtS54XyuTvP7y3LsDwVvaUHmG3iVhw0KAJ4/EIRI9b/xxwk9aFvhI72w0HUAJ1ahSog5ASN60KRod6Yx8RUluEvdVrCwhrra7q3O7t76pFB2FFnmFoeMwl3yiGF9drpguMBwJCi245+DFrLIkkwWj8B+8VFooYXNggkPyq1iWBEIA+pswcMVsA6kwHSQXB5Sy3WQUASDCX91NwVWwSB20GvxPkKsAuGnMCQgMIOEUAYJJ6g3oR3/VUKVeveC8Bs6gWTxoAwNY5EbnW77LXsDH6nblZJThKiKkE/uhasD+MeCP4dBuTrhXQBZYGwo/FrlBVtibMADTDEmHt5V8sWWFxW6jrpcmg75fGEDbF/sYaA/I/JWTK/7EnqsYX+JczoF7vGrclILJ6isVqo0oECH8x6NgK7M+0Tmj9C8xjzZVYd9XhVNgzg5zkBa0CYgsCNmwowBO9xLSYLbTFHj2oJG2DdnZqnQYBhMPLtrq2LJCA+7BQ5VDMQOzBWR8BO/sIBH8BlgEAfEZm1dvM2vJv9WX3DTJizz12Dp98KeYD/hdbZqB+siFWeHmNLTdFgPPM7yjYHnp2+tqKWx35P0nyyemxbJLaLXtzGu2IEKCYfTfeAxKq1XQWMxbx7Tx3gdLz82LkMVWGn2k/SI/C9oE4UUnBJTHgqGrK5/OesEXZdzw7YiX5NOIMKsk1Ao97JAFXrJw9M0185SIU94comNh4+Mdu9OnQE4NOaUk1EBn/Iv9Q4K9jvxKSrfPBfZ8enwgAELi64FYBvQf+qR86OkkKrMeenovo+6VDxbVRsBhPbMM4yshbi4uipSDITOcaW07vP9ceW6F2O8YjXg5KU8asDT5bLQBLbrfDv8JECesqsRDv7Rhiou3tHbTdPRgS3uPkD75/i1wKyCsdF54dX/wuz5e1UsING6yj69OO9E7XlWQOO8J7xPdJvwatL1qtKmZmDyTeoLgQ5oXjbfvgVNkTjyshHbqNkZ+FlcRiCPxBu+bwSAxd9uv6GmPE0bOhbdNClWLnJkeSvpfbmC3saDE8Rx7OX8RGrphSCV1p00QB33GJp3MFAAC4DuMr9xLfEx8SAIDv2296pCtgkivpBkvGv7hf7eFSlI8YJb+f6n8AgDAXBDRVFXochOgAiCqeSNSzfKL9kP27q9uurKsAeguYMBDIyTMFLOZ3zUZ1Usw1xBeRCKt4VPfIe3qBrRFF7KVnzdjvq0vF5wI8Ze8nNcWGzw8wx/0rFkibz8xIgFWsVBJ91lRAtlmOinkL3Me2ERfzf66VeBJAK7aBewRYJK7EL2XKBPdPrqHRircUQH1+4vf5v2wlrfbT02KdUOxVIQBtIeXWNTHt0z/7j29JopKwglwFHct8ryAL/xgAKOzG0aTW0pGlRoQVii7FRfXdu+/pSpW/oSsJ2sA2xhhdxrsgKnXD++B0JXI00Zg0MD871yXq6i3FqKslZkb6BB2tUWIs4+qUpnpq5IJonUZYRaPlsxACwhxAw72iInYtrQEpP2oUiacH8DBFabz1/GqMHEEMm5IHy0GWUE4p42cDm5bEe/tvnMjDB/fb55993p5+9KQtL3qMj8bAzc2KGcBmjEPJmod9wZqxWYxCWmiK/lg2CJT/nf19oXKr6+vtztZ2GacbXSOI1u6HHVOnLy/bNwT301Ptn/zpn0ok6rvvvxflWUqwvV5boW+TIO36sn35D79rg/PTNj1F1X6/PX/+rUURi6am/jiq/AiDATZQcT9G8AvlUxsUUfalVmnQB4cUdFdik1X11OGhKg4q18sM8StVKULXJVijOkxSCpAT6mQSKQ6NkDVmy55fdOgqCKCqtGJPEKSwJ2C3XLYH9++1hw/vi2a/u/Ne9J30JhN8bd/b1rPhOgQOwNJoU6L5cTgxDMz7dYXWCS7356rJpKr4Uvmsmcgx+OrvHsJQONLrMGgEMx57xIzpG6HeIOyAIKD5UEBZS95LzAZNT7AYH8kMP0sgQguAq+Iznp5ZGgkkY7NzUKyPFdDREwUKyR/on0eHp61/etkuz4f6m5nNMrygoD3TmACg+GDUnGkNwGkzQpAqDdfjih8ACmOvJnXm1J/bLLQTtBUGQmYWg/oaQZ0ppoAVgvm8iDONKuF2REmYCdK5f7NzqKBRDXPbD5+fpAR7wP5SElaClEKfx+byskcA/PIcx6l2rvQhrHemnxNIi2FRlaJREGEgUvanqJ+p6ir5KBBKTqHYQ3LgZbx9JgyiBLwUoElvYH/QboamCes1qgR6tBn9sTgP7u2kxKTiwBX04gCgNk9Ntnv37rRHj+615SWSCbdJXFxctTevUfeHmnklbQkSMhwtwcvqyrrHgk1MiCqHyjjXwJor2S+6oqo+1VbBviNQhHnCWsFKeb/zwaj2lIWkGInKNcHW4nzI2UFtRnwLVlebbMcnZ213l88DxPNImzANIhDlfWp2mXx89dq5Ale9q7B25ucEOiD2x+s/7Hxo796/7cZ1cS+cLQCA7e1t7XWmcXDmBRrNLSixirBWBBi7BL8CWO4xVfcE+qpaFNCTIDVTMkb/DzvPfbfRyMierwixWAeje00QqEC8IqZ3AAAgAElEQVSw+o4NfvkrwaBAOhgEVQnMXk/bCwGMQRyrHtMOEBGk+CiekSqQCpbsKyOSC0CuAG1mWnY1gB1gQFht/D6VDu87j0TVNRaNUwEilXi9jln0JRomjR1omO4hhgHAPiFBIHmVyCkggjQAPAEjSb+ratUOUAmcNI5K7E8AgFqc3BrB9WPLHCBHINQClvgJUccBH2Rjh2JTYQvUUqIpHnPyaQYcHOQRPAi40TMwK8WVLgecZmPQy4pY4ZRYZmprWltpk9NOEKhanx6ftstLF0Ng7qiVYgb/NKfReoqxKKxMTokhBSW0f24lf5iHsMTwATxDTdQpUDTjsFhfhEa1J2tmNmw3QD5sPfua60ubmtpAmts8WBsVNGqKBvdGsYHMGnsiFlS1iWg0l0A8WncQBEbYdl5+GrvG82A9PTFprsYNn8kOffzxx+3B/fsSRsQmA2aIlSIFcVpcKhaA+VJaJPEHSi5qVB8+iGcE8Ih/x3ZyP9gm/CmtC6yDR9IyztXnOtV81gVGXhgDnOcAgDxnxYDF9mFdFTv0zaZRBF0tTCQ3qewShwJOKBbVzHG3KrHXCOiTQHD+2BVKfIrdwvuyd12xH3TV6zAAwpqUj9J5s41GWJDY8OWrl92Eq8S0iuOvzZDi+bk6T+FlScwN9qjasmjjLL2vJM4e0W0A3eMp97XfseEZV6Z/zy/qdW4xoNhg0CV2MRRnWh6UJKq14FIxrkDwMUX7MMKImblP7o0YQ/piFOYyHrTGuoXJxnskiUz8ndxCyTOfXYysDiToREZvdH8AyQYsaBUATKp58AAAUrSnguzEX+tYtG+9X4kRco34YIC8APj4JK9FNAxGU43i64gKDETZ/8XWBxgeT+qdkFeLQQEAPCu911jPvgDMAvLUbq3ii1srxKJOm3P3rEb7GnssmzLGJuC9ujWt72s0X8Vm8uESSjT7kTMpP1SsuJvbq3bv/rbOPaM5xWItFoIKLyV8mpY8xQclmhDdFUbswjzDvpcHLbZcTYWYnVU8gC+jsIQt57p4XmKzVisXz1Na6rVeTGmxrgpj7pnGYWab2uPUNmBwR8KtpTuABk7sCXvAE8eWlN9RODTobXYY4Pn5iUd4u13CrX55RjCLuC9iMwpA/Bt7Om5rJh796Z9pCkB63lw1Md0rBysoaYKqJFAmAfChjJFxpY4KYLcxSPR4n1LwtFiOVf1FE6b/4aLvDVYKxReFytn8jYScpjASXCf9kvOm40zL+TMPxIm4w+CRwJGRFFO3NEuzFOZ1PXyPRAS0SUI+/NFgV33GBBXG2sQEPVbCZk1uRU3nj4IkKr3TU10lnM+PszLS6UNBdST95zgwQIBHD+63tZUlARQkqQhOff7ZZ+qfTcUfA8t6p2/YwIfpNTgrVVCk2t1Tfz0AwPFpv83MzQkEwDlidPh9NuH+7p4ZCxfn7eXLV3Igf/LLX8oIfffDd0L4qXoz0xLNhWtUmXd32t/++q/a/t6HtryCMOKGpg9QNQjKTsCkEXKwEvrn6h1iH3i++MhI2OiMhF1YH1fmDdIADAgAmIeq5t6bNuH7dUXOwRN7zqq9Vivl0MRg87crh1YfVmtKAVGusFscTrTlGtnBsydpfPToofYn85BDX8Vx8ke0vMV5jTwiCFNlamiRDc3ohSZG1fnG+4XnyQFGRIYkKQq6XBcJfRy+HeJ5O784U1WHUUk4/dev3+h9oelbIHJdAfKbN68EWnjEncfMqa+JStvUpAwG78Efxh9RkUliCiVcQADMgyWqxPNyhIxpI2Fkr1O9kkDfNErk863dTLfD/bP27u1OOzk+kTDT3Ny0AjMEuRgTyO8jjsT5J/lXhVaJrKnTMH1kN8pO8DP1rLYm5gPJAQ4v/Y4W95nUuWEfZYyORFWqBScsgIBknGsAAIwco6MMll3qfLlq5+DDSqseCaXpJuLxTuizOFNBaAMAiLkwNgJMTrEhKupKC/9nn8qxdoG7qWKmHdo54yiCums/V/+lqsxFH1WSCCIN3ZmpDux3jQ5ygKakqf5N5Z8edJIbVaBVu7EqMeul0UzlqNRmc+EqXoIV3Xa7aXc219qTJw/a6upim5rE6k4IjEVoi+oiFG8cCOeWvjMq/3c2tzyqboYWg9N2dDLWe1e+g8AbB0jli89FxGqx5khzXbt7uxKnUeUBGubsXNu6e1fJJj9LL5+mbsxwP8wlR/zyuO3t0//JFAsHjwTGDiR81hOkEHCw5vxMAWxVGaH982/m9tKCxd6nZRzFayaNSGRI62+GDLRehJyouH34sKM9jhNmTB1JZUZNJfhIks85yzPnmsIi0R6SLXcbnKl/pnJGkZ7XxGaIUlmV8CTp3A9ng3NioaWx8ZsRbyrape4/1M8CyFOVSx9wAhc+iy+SF4IYV0UvZJsy110Ml2I9cD26/poCQWLCeirQuB3KrhK0YW/5TO4L2zre46y2lBKYI0gyY+DC1GQB9AbiFLyLqVR92yrgDAWCA1apxalaXySYVYUITw9gEstYm0QxFvkZX2EAGCCpSUT1nNTDXxU3MQA1nhRQ6lJrI9CCNhdATcT5Tqw8Lrq2KK9MLDCbLBUoz+U20OEWj0xHMhPQPo4JCd4fJMQ8A6YnYLsF5F8M2of3+Cp6Td3qYLCAShU0Vc1PFpvScQ9VO8R1BypKaIQpIP21e+T5zOgMye9peo0Bdnxl9jfsIjEFbxzv8PyYUd9NL1GxxK1WLvIY0CD553UwG4gTsCcCXrQ/3cLFecHXPnr0SMHxaQnpOg6N3ouTJ4JitAFod7u3dU+Jssclwkgajfk1PbuEt4oxZiCW+OC6ra2sas/yLLC9AFj8/Msvv1I/Oz4FAB8GgPcvnw2l2CAPzxl1cVeVARvMxBup84/GQ6sSp4JSE2sFvwBz0P3j2H4KKV4S+8zquSZ+vkSPwy2ixBdpL8K2JCFRVbJvNgj3h1CZqtTodBR9PUwDbI32ViUUvI+YFDCipibb4dFh117AfduOuqjGe4hlJnoyRQ6YsWbfKfGfztQL05flp+vcsk7Y0MElCaDZFiTKiQUlGF2TDtiX7Osk40lwVRE3p9nFHrVC9LX23TmYZzyjK7uwKLA7+CFsv4o2i0uK2QLUSXia51G6KTyPbsJLqtGZMCPhSD8bMVCWlhRXGezwJCX+kFulh9+F9BJcbOgJHFUSDbhqFoDilKqAi2peGi2wmCIG5ykEBuvj2xyvRNtg1AKW2IL3Jg8IkOPfHc255/8/+l6xuXMt3FdABO4jyWiYu2JWRmemQIIAC4qNql0iDLTEbZ0fKjHKADYBqsUIKN2zMEp8nUzWaRZOX4S5i37VfneP+DGDbzXyV/ozEd4biTOLs1fAL3miwXHr2/HenDdiHPICa2WZFWSf7XxZuUb0NOraOEeM6rwkRu+fiS2Fb1tZZtQzDFQE9i3s6GdjbbH4SeI3ckViv7AM7HfIXQbt9OSsXZxdyP/7TEyJYW2wz4xE5Y7Y4AKWYDekeKB99uBX/+xWswgVgLq3wpREswJMhXQPWigi6oFS4gYla0bIg+h6N3aiolrRu0xgpp6NUc+Tkugit5A8M07OwkqudOCM2cQsjNYGYQ56PhHtqN58LpzqJf2n+O4JkhrNbQXfcdCEMXFixWgmB+BUW5R+SqTJSf4URqkAABiPBOuzQrMQbnBPH0kR4jvuu6Zf0L3xouzPmU7O9aiXufoj+b0YngSR2TAS0UF8Z2VZAACoDxuCKuLPf/Yz9Wezwbh+UHUZlkIIgzaxXurNKfQQhB/xxLPzQTs8OZEWAAAJSspyfoUKM6bu/ft3HY2SZ4ySJpS7V8xfZubxZGtHB3vt1fPn7Xhvvx0d7LcPb9+q9w9RvIeP7osaTa8ff9Jjl1EfNnEwLTwRQqIo1VsddCoVDu7RdLpRldeABurtOLlVrf1l9a+xO01Jm2iz01SePOM8KDtrzL/db29xSyH2febHW0Tm6dOP2uo6/YGm/JmeiHjcmZ4/XwOQ2asccKul8/ql5YX2xR//tD1+8tACfzv7qjTwb4JExiERvLAXEMUhaAAAoCLBazgbEkNbXzeFuERnAAC4Pqj9D+7d156Ctq9KeoSAin5/cLCnflCpACNGWa0eVIjUXzXZuur/b3/72/b2Dc/OVDhQcs4k+wpGA72kfA5AnqtrdNlQtSYQWGmL8yttenKuHR9dtO+/fa7RR+6X86QBWgBwdotC7Kda/5QZrQRaDqIBmGTgBfotaOwKawCijR0gCMUJ4sxIHGRnVLWYlV0haCHIozJFck+Cxv2xLzSrucAw7tvUKESuDCSQnDpeMfCofcZ+q1aJJMJK+KdmBAAQuEc4RhonVKEkBmQmB3+rDxnAoMQgnag58O+qSgifLcCIGAWs7J9UEtLhbzaS1f1xQgEVRBVj0gEOlXaFMPDU4gSjh6oLqP1MOz09VzDD/YtaWEGGqz+mUfK+ES8aByavbwZtaZGRd3fbnTtrbXHB6DZikVQT6f9lfx+rNYBWEGxVaxvrdwyy3fLeA/2cKmGCEdGeSQLVx3yhvQroxT0RNHO9gAZolcgWAOzO9SSAqfnVIOZjlQaYPowvpOKmVgDm306hjcB4WVfG1JctO+lAXM6+QOEuSKLtjEkAqk5eCFSGdaBZ9POAqNzLkfba1tZdJUw8Z+iB7EfOI38s8FgzoLsEPr14Q51vgmi31TnYZI0IFEk0Un3Bz0lMs+sxNlARAJh9LNBcl1y89jFGQ/y0ovDSH+gcfNmybn8BAGDEq9IcG9yBJWM9mbwZzxAAwMJoTYKaAAA8G9hfqfwqZiiQxUCOq7RKXmrEY+EvFWiHDWFKN7ae5wOjhns0NfxGAZP6HEu4i30r4L9ihU4PQa0VrsTgb7BJEbyTB0fotEbBpdffgAg20bFGAmn357sKb59UTKXqezYLyYk50QbMsWhpYM/Uhw5YWKACVXaerXQPxABgVJxfQ8KXEWCyu1UF4lrElisAQCwUAvcJihgexYgWDbaPMYBQ4c9O8bOSRHK8NsvrFqoF4Fpr4/NABey23U4AKgzaANopbXvTs219bbMmGlkhnvc/OztWvHN140TeSvOzGjeMZlD/bNCOD0/c4iVas/eNx2mZ5SFwoKiurCvP6BwxWqrtzaJuPFPuEW0S1pj34PzRaindAui9BeQqsZWGCUEu59e0f8AhzurR4aH2CYmeq64X8r0CqzXxyXY6rTUks/hcGD6jvuvWDvYP28uXLz3Oc84aHdlz2SO8Fwkk51p2FnZmCcLxjN1258Qp4GvoOsTc6hPnPqZGs+CtcxGhPWsTiLqOPygtp/Sk81kCkIvuzzNTK4MAYWscWTjNSQK+PYCkCnxTTj5gdsnHqd0krawWRGXt6dFXHDKHaJq1vLgfbDIxj+xp2SniNo3OnvN5Ja7C/iW5MMDhkX+0dnEG+UwLDBos4Dx3PdxL2MuI50YTxaKdLuh6tJkAw2r/5XsZ28ezYf3QmqHVxKLfBviwUwg0jwARg21mnlmLx9fj0YleM7dpqKIN+65iAu6B5++4YlraMABRZrA5nxKT4WrUMkJy5hGenuZixopZdEkus4d4raYFVX8/r1Xlt7RGMsI0oYLsZrUDBIjsFOCL7m+gZET9z+tlHwusMUMpmgkkx2XjaKGSP6k+NAHAI42y2FQnos65dE01ljVtKtqXYlQ43zKgbWYHX7IH0WapNTKYONOmZ91eRAGKs7S3u+c4nlhImmfZdqNpO47RigXHtaXZArtYSvwC75YCeHvCDgXrVP+j+ZB2hI5dp7Z5F2r4fOKL3uys/k17JZ+9vOiRyBRsJxhDG3HEYtcRn0ovaW1NawBDCFCPa2NPY4fIe7D7EK2iQ2UGvveXbKkK+bbHimVpec2kgrRYfPbn/wEWUYkxwQ4oDYcCpJbAYWdnt0PEeHMOATctg1LorajoUok1wmv1ZZT66fcxfUdBxs1QwUE2LGDA1aXnxUKt0vc1n9Y9/KLjVeJCIue50jgVjzCYmoRe3BO6bTqlf1dBBdSoKSh7bFDPxNYYG0RGyE4Y/8a4J+bZD69U7ffIQGQVrNg/M0XfB/0k1hKg784JhyvRKGl3G6kEmXyfRrxNU7LzJplkzVThEdVlqNYGdH0IfnmwJGWPHz9W0ojR5bUoSD98+NDo9BCHbEPK61k3KvkyHFTbjZhoBODRyalIeK4o2UhxHYh4vXv7RiivROxK2Z7r3T/YFb39+OigffPVl+3br75qk9BjqCjUiCr2GA6P/i7oVmxENiDVOdP/rbiq5yXaltsUYjwVLKbyUbQeB6CuiEm5UgZ1VrRcV7kJUi69L2v8nWj0i0tGkdGOqORLqLTQ5HlXKGdntZao+HMoCYq++NlPNeObZ6dxY7A9bm80LxRRQu6LSnBMhw5TqS8zjeAXv/h5276/peDgw7sdBTQYM4wDVXiCNJIJEgDe333/53pfDiWHezzowUkDAHB9K8tLCnyoxPCs+T0c0KgPcaZdXpF0QyWcUeWDwIXESpQyRKQ0ds89mn/5l3+p97GI4JKquSTfHz19Kp0EAqnnPzxvU1OzCqRIcgDm2MMYYnq9J26paF2016/etcE5IMqsgnWSbdgAcrxXsFzofQWAIemfFphHkCNHRn/kwqKSwtAxQXbZfxGQAwBINVgjb+rMc/2cZapB9NSRlJOwSXBICb+nYbhK5uBO1EsoUAjoaX0H0kcQPXZMZC9ou3oKB5ft+Oi4AvbZjm7GNfHcuA72F4aZ/jg+L+PqQHZVZanxlRhuz7O3vUylJXOAea3PrSvW+RoPFrGFOS9Bc60g635VeAgTbVY98exxB5ymGip5GaP1cZ/pXXcwGJE9BNnYr4wqWhIYQJDAuZJA4iz3MJRwFs8AG354gHaFgZEJiRiyDrRaDLrkBjuPPYPOR8AoQKOAYI2zpNWEva3RhlOyswAA2KUIrCkQnkDDgODfPbzQ/2k7ublmhCx7omfhN7UgmXEVAEB2RgvhtXDSDaXRIIpmz1f/LYCSq6rQZM/b6vqq2EDsHyqQ7EeuF3pxeu40zUQ9mQ7c+IwEWFQvOZf8jH3CmNad3R1dnwLSziln5GmpcVdFx1Wk4sFJqHVZvfXYJZ41Z471RO087Xupko33yyaI1DJkHNT47OfyD0paSyQzQZOSilmey5xa9qg+s7YwvyJoxGvFLhJLZ0ZJGLYnASfVcdY8MUO0UTj3AlFqnnjACK6Tz1MyBeBWbXhcnwEuTwLgi91vCr6rHdgabNsxAI0SZtp7EAtGH4RA3mJ/AcgyASUFAu2XsfaCFD2SsJtJ4utTcQFF6ElXkQWAVCVSookV9Gk0mQBcqtyuHHOuuV9XO2u+e8U5AX6URJQQXYJMlJwFlM55gg/xChVhANfzPjR09rZtFcweGHTYIK4VKrt1g9izwzY3TxJkO8JDmO8xpWWp3Q6thcJ+W1iYa9c3VJiG7Xp4JaYWPgyQ8d69B3rt8XG/HRwcu+1oabGbZsHnECOwXvgobAHr++7d+/bq1Wu1DnAwe7PzEnF0TzhCddZokv1kPCGjJJnaUoA8zxu7z95MHKlpCfIv7g3n31TeKKjk/y9evdTnsjbdeMdoSVxf6fX4SJ6VQNmrKwXY9hvs0xLDLgaJ7auFSGGkYt/wr4z0Yx/iKzIaNIlM/tZoQLVTkAwxGcnaLjxnrle2qkbtsQYIcQJOq1rLlJdpwHHrKmFLBXYWHdyJTwlRF/PEwqdObjgzsS3yKaXtIgZV3Ttnmf0HMEe8xdrbvzT9X2ducGmxwJlZT2xQTz1tiNamIDmjEIINtz9xPMv/WScSI+zUiQoGBu8BC8gXzA44ka3Vmq6uKhYAFFCCNq4JwbQKWKB9t1bajjiONF3ca8oeh6l5dooWjtcjTD8l20wWGhNh9ZQX9Hocf4WZIPvU8+QsWl4tvOvEnM+O0C7XQO5EG0AEeVXQQGuiJtMoaVTbZgAFA+Fm/yCG7dcKrFLvvNtXQuGXbUe7haJGVd4VL3Qxdj3zyjuSA/AaM9RMPQ/1P+BGgAMca8Y6Rwcg66biVbUDxL8K7B0bQ5v3U94oP1iUeolROyZLTmm2jlNYg6JekwDlGtlexcLEVNIDmOMerOHCz9mXXjODb1yPfH1pJ+WZY5/StsV9RtNFjM4JfDTaZp6gIaZvxUvE93yPPR3mjHNLq7nqGm48KYWzBniyub7Rtu7e0b+j0UAsdkb8o7ZGQGHrhgW8J/8JgCV2i0TdrWfCZ4iBdHahVl23bPlcC9AhvusYbI5Rcv5puc266tn/h//iv5U/JMDjTUH0oA5TuSO521PV0oJBHEqqhQRADtbdZ8cCsggep0XCawQPW8nruCheG5EcH+IbJ9VCvj2HNBU59YKpr8zAhBLKGteB0xWypOpCU+WRA8b/IwJmpJv3c9BJpWZmFlETV5CoEGAKe3MzErWbqDFcoK6EFgQt9G2kR5aAESRaojtQ8KrHCQVrrkdBewXBEjqq2bfaBIU0h+WQwysDDu1QlZtbJRUYHf5AEWGDYcCozgMA8HO+2EBsbP6PIaYlgUNKwn92fiGDfMu82wHjHjzuUKiigqNBO9jfExpOonnR77dvv/6yIcRHYnxxftb293fah/dv286H92Im0AOKYOPdu1t6Jgh3EUyE+hzHCA0PYytanNAn+lUdHAcA0GGuADc9XRg/fRvajfaQqXGsG4eQSnOXIBJUaV+e6fOh11O5JXDI+Kko6XK/iBtxYNizL14+F5BDlfzzn/6kffzJM4n+Qe358P59p1R/dnLavvnmG7EKfP0GfBAipDVjfX2lffzJU/Xgf/fdd213xz1sdjRUJD1mzoZmWkEA18Yzw6HxxWsDTvAc2U9MyKDtgM/C8LBWvD6OjPfBKMAqoCLz7t0bVeTo23ef5KWcGEEFbIn0/f3617/WWnGm6b2mFeHo5KQ9e/ZMZ5X/U+GFZre8aKRdvYXqwYdSBDUN4OmivX+706Ym59pCj3VD8AvAzuPX+qfnUoZHB4CkEVAEwSmACc4gjpHAEQEjOUp62uQ8MWxVHal+LS4C+0FPq88WjsNjm9jD6gUTvdU9YfRnE6QhduL+vVErAUZCgB3UqqJa0qMZJoAScYQRp6dVcUSMNOwdVSJ1xtxXif3jdQSzs0W1yihG1sz3FUNdLIQS9RTQcQXV088+Z9mCYKOqRhIh3XclEgHwsCGqPMK8YNThLb3ZAK60UcCiAGQ0sMA+YM0GGqnkagj2nbOT3mtaWba37+Li2u1w0BaXQNI915bnwzMAZOWa0CqgyobVov9ezqdo4raT7i8OfRI7xrMm0IMGGaph1HmhvlL9v63ZtiRVqngqyXM1KMkLYqKg2lT+9w/QyZgW0AkDAJaTwEOQ9kL8edZKpEKPrPYNVf+gUpSApBloVtoFUAJYompJ4IreBvOkRUUXLflWSLzAvk5rwf2R+LKwmAjIWS9stgA2UUFpWdhXZdCMH9OGM2YrtEq3QI1o1noOV0zV6GnWMSP4eK/n3/+gYBZbT9LG33HqrpzZRybpVpBYFOxUmZQIVSUkgZr3mYN/Xqce1Fm3sGiE6RyCcIAgJwqeXCUzoM21sgc0GpBRYEU3pf2D5xIwjLMukayh1wW7kN5LACCuRdW1agsM/b+rvlWbTcQQ3Uk5au9hn5Hk9y8uzA5jD08zVYJgmTazEkyUOITbZTIZgPehAAKAmqpqWI/EFwaRaLmoSgv+ndyhNDkyuorfBchiX1FZ9bNxXzv2wevt9+MapTckNt+Pxa8S/MZXYD9Yf1HO5wDj7GP53P4ZIr8GZ/38CCzRPfLYLNYaCj+gwOzcVFvbWJZvPT4+VI/86gqiuZPtcN/CtOy1lRUE3XgmiAweCwBgL+Hrl5fW2sHhadvfP20np67m07KEf5ZYHqy64Y2eO4w7vg+QRxIOCMBj09ShhSXZLE36OD1T3JkEVXZKPs3Veut7WJFbWh5ix9y4CFCJEn6Olh4xKNuEWooQ5gOs/+bbb7tYSIBSta6INTjttpWACElMeN83b97W6LCFUv9PMgKz8LwTSIX18+jxY40t5PNhR6JzYmDWYl+qJhcNn/sk5uFsWijR+581ptWAWEZA99yc/PSgj5gtpCvbCcXG0k2g19lFJBg67BGu2z6Ja3XRRZ9Xez7V14jJhdngotCVfCFAubQeJl1hT2VTsdlcT98TNYlCnkZz23bQetJNyZAYMvucWMZFMfmw0m5hogvXxvfwL3xxJoh3+B3WlDZWjxe33kvYAAKWJ9GymZU/RKeGXEAV8xsnv13CNxwqToSKneq6wMTyXbJlc1RWPUIuGibs2RS14qe5VvYKjBcYE1yrKruItVWlmmulVYzfj/YVQIUEjast1n7VSXGKg1ybgEfF0kxQmXRhs5LtCAPrjBNLlv4ZcQoF2/ihgAMGqjIBx6BjhCgjWOvrcSsB7ysQYaxIh33Rmo0Dx8WOUPKtQoOT9yq4dwW57FNN7Din7dJAD/svY5JjT+uDS1fBgEq+YucTC8X3TCk/oEXXzAuALIOoNba3ptng023L/Y4wbgRCIbqnAoUTa8TyeA0gNvG24snOT7rwyuccHCJ6C7PRE3bkhTSe8FZsavyhcpo2IXAR4Xfb+7O6XhhrsBSdo/GZ0rWq6o0KVdXqY8amWXPRERHj5fxSY8jF/BpjGWn/qP2Hdi+DBgGwaAEYZ4VO/E//y/96i/Abmw0ngQPcvIOiNWP6LD5xdHysJIrEUY6kBG9YAB6sRVkIQvjgmTLI0Kbdd0oVIToBcXYOVk1rEpJdaGVmJIr2WIiKkKJCgAiwslHZ/EYuoV3cugqq0YL0ubIA7gGjCsDc6AAAAAIEBRREJtu1+l6pVIHksXCI8inQKZE7NgKoO0jvF1/8VGNzuCYUUqmoyjmRaF9d6ncAENi7gAii/MnZmIIRMTKxFDhEV55XGXQUw0O1nfengvTFF1+IfoqR4b6FnlYVkk2tBMszsRoAACAASURBVOeGftp9AQDqf4T2CxgH5aZEWNifPGP30DP6arq9fvWi/V//+v9oJ4cHqordXFHBPWvnUgjmNV5PBasra3J2OLSo3oJeJ/C047ciNM48TpxN2An8DX2fGBLTFEsZvsSQWKc5jZMbdoJRFpGxABXVU1UVq7cOeirvQ58718XvcRi5BoImklzumaoFtF767NY3Vtv9+9ttZW253du+68O8v2flb0b2XVHp7ZeiqA0vzx+FY547ve8Liz29FjEw9pLmU88g9jMjRP7gkBnnNhYkiAInqJBIpdfjreL0njx+JDYCiTSVtQ8f3uueOB84LJzfH/3RH+n5swbb21t67d4eybgVteXYAZQYZ8hem53WfXMNtB7wM416nJ+XUBbUo63tbdHTXj5/pX3lGfazGp9JRWZ5cdnVKuhINeuW4HAS1s3MQrsaDEW3OuuXuvzUrNBIeqJxyPSPU+XVmNCidLI/4nw7yy6k0hUMKiPSXVCATGJR9CU5AtPHtKsn3Z8ckJB7gV4LBT3zkzv0uZI9Pi/BAFUPs4wYAenpJTwT6LSiuNZcZrcvwEIqxLXfV5WaxJazgfMYpwbGjvFmnBmJPdHzW2rQSiRr5rwAnrPTLkllTyeITUCgPVIU0lBTbUPMqLqF/t5mpUQPogxAMUoaqMLMdS0kOF3en9e4Gm97BLCFsOfSMvT7lTY3S2BBkuNROpryUKPmOOOIM2HXof2KClj3yt7PeDklKNg2RkqdnbUPJPAlZMkz5HxhS2CF3MLEAqSVqrKBGE/McF8mr5cQYfUMHxyaDcC5Az0HBGCjs9aeauCzlbFlcvalnOwAVd6ic+zA/WYWmWpP0kJixPrw2h+z0gxUGZgyXZE1ZB8mceeMS4Oi7DT7SQrXomneuu3h3JMlHAxbEEh2skvKXY0nEeUMc3afPXuqVgXejx5nmFxq05iCpuvqI2suerX8svudff++j/HgzkCEK2p8RqrMSoIr2EOjg3WxRoZFNCP0xOu8xy3Sao0bq36zFxSUIZwkX7Wq58vr2EOaF9/3aDSB8ZrcMGJu5fOjp8HaRgCJzxXbAMBV4CJaJRHnq7ZBQAABDCcWoFWFxhVHxkm67QR7TZLqPvx88X/1g2pnG1hKcG1wwmCXqlE1lUOxSqYfae85+LOYmvdxejtV+GAaRvUls0ZmS8BAs5ZNQAe17RW9m9eTVKttoBhyXAN/LvrYTUBOwCMHjo4LMoXJf///bL3Hk5xZduX5IsJDawUgIFNVlq6eIWnTNG646Fn1/HWza5vdbGfRNPZYdffYkKxqsqooSrAys1ILiAQQAEJLD+1jv3PucfcaY5jBAER4uH/f+9674txzz0XwVdoxAADLs212bqqdX3adnI5Otr2dg3Z4cCxB1+kpWqi4XypIjHd2q9yjhw/b6sq6NAe+/PJp2z88a9c9n2l64PlsbA0gq9o1mIpTCSjJ0Os3WzorM1OwSQi+nRBlChBVeM4/64CtIph2UOyxz9lfYn5JpA1BPlfj+BwAgPv37vbbEyOIS9xKO2u+eIaevGSx57AOiL1UWKgEB0ANrSSLuSHYPFDx5rqZX29gcURFmXv37+ve2a85q1wbaxHGAuwZs9VISNwex/3EB7BfVpaYOW+tLAAAYlP8k9g2YlWScKswLtvPuXr44IHWgBbPiAA6hrYWksZTKtm2krr8SPnHaKhgR3kt14eBY8/Ff1NYIJ4RuwW7VQAEexTf6+o/LBAYGrZpao8p7QjvS6bVIBaK0GLpSJRtsS1yUqYRf5eXYmXIRlbLsfTKBALAfr0QIK3iYsWQ3Cz/T4KZqjH3Ixp1MYTxM8Tz7KGsPa/d3rV2BLE3n0POg+9JgsyZMsjB5K4J2XLiO55tWid4ZnyW/OShRZxVpNRIXLf35B4AYKSHpslhZrJoolcBxdwPRTJ8AzY1QE7o/vk9gTRKhM2G4j1ZO2xtimpqQzs89NQqtSjRfosPNWvItslrGyBBTJs+5X9A7/c5cuGCpFL+IM8hoxCrlU3xTPW7u3pvlkvY3KpYpzioSVJ/DOoajLD/EWhf/2afAaAkXtYVFZDBtURjhmelscTtxu02at2eUO6IH2I9dN/q58eXX4t9FKF656yOHTQZ5OZGZ4wvTUxRBd8sEtYEHbXYFYoN0nEQUOsKfdr9yJ/I3YivFIAOMRWxdQaoitEFgKcRmQYkdL03ZlChbeN4f+DnXYwycyW+PUyIFNy0Vv/7//VXPZA9HISCB9BJ1FlnvIGIttnEpnsbHZMDhDVwigI5M1lNyTLKOS7kiwoFP9vZ2jZgUGqdIJu8VgZGlLmobDMScFzIORfaxViXcYoSNwk+dClVTG4YJTgrEZwEVFLRLgftYMfiNqZIEti6OiD6qhQaJ9rE2IhGv5F84Iygja0yQq712utXm3o4OPiDowM96B/96Ieq7hC87O7vt+fPn6tKA2DChjk9PmoHGI0LEJpTzyBXFbH1GQ9GO13l9bwiJ4c4EBBP7g9VdLQAfvyTnwhEodrM2vNMZHwIXjQOzboJOFCCHgAcEjyYDotLy0Kj2ew+1CWIWPPEP/34o/b3P/u7tr+71XpUm7oIuqFUSSXQFVb1zRFAgrJ2z0RpIqClasB6yzDXnsjYFjapE39/XgRZWIrMYFXP7/R0W1tbl9FXjx+btUOViSCWCqcpsE4ooCgvt+9973tCxTk8jP14+uRJe/nyhUCqoKipIrFONvxHCkTW1hkpiGo3+hStPXr0wGrxY6Pt6dMnWuNUvaCC84d1Y81v37nVlpcRBrpuR8cHqoawrzSSaGpG9GGcH2JpJPEkqXy+DB1IuTQh3CtoNNs9QgT1UI07ndG2tf2mvXjxvG/8Qf3v3bvffvzjn4hCx32wj5gYQO/pDNMiitqkYELqz+MKKLgG1oMAiM8SZUh0tkudIbf37LTjw1OBDNyb2Cmg+xJzHGk7Wzt6hvRlL84veN756UUbH5ts11cjokgCnEikcHFFzo3zNt6ZFN2W6puZOdZ4SEKX6qOo0MWyEHDUPRUjQ06MhL+CLVXpK0hPb2GoWewVKrW0i2CECVB4Dxs+34+ZMq4s8l4EPRI6jZCMRHcIpF05EfOh2CZUhVl0j/O81L4nSBzM/3XVW0FSJcQJgqlURdDNVUULRGHcXU20MCnPh8/FiCe5wGgnYOTnfDlxdxClRPSGgIIJKq4qY79dqYFRtFwAwJEqTukxxIb3wZEK4WZnp9rt2yttcZHrvbAIqPppCfiYD+9CT4LG865tN8BQEGnspEUYPTJJwkndMwkAwgoSALCw5DNyeCTRNlBSVNvVvgSCPzKqChznnL0SgFggyxWg4IlGR9ECgE0RoVVAL2wyawDwO9EeEUgCBFwJWwCAtACIrsh9TLmiKFHJ8oUwctQrXdUpnrsRdYu9qQJRgn0BNHmW+A9XP12lYx1MB5/W88VnJEjjWkUjlhtw0KDktwBx/ArnXeM8H9zXM2QtDvb3BDTTo+wpd66sifKYCh8BY7HTEkDxuLPvvH8QJSw6e/W49qtRmtpi0DXrqj7MElpU0KORWvblpviOiTlBO9Pu7rbYAyjM833OJAkXgTVgBWJNxAkAQax/aK8EPY4tXb1Lb3WKD9yL2FY1ykusgzknVw4c3XqGT8RfeeQbIBHTHNCe6GqkHesOAC12YdFHFaD7LXwyMjWhABoF48WkICjH9kZbBDuW4FmU7LI/SYgSVEvEtMamYUdkzyYmRIkH8GW/pFqTalcSDu5bYLqKHa4aWkcFUIr7BpQYiIWaReTkny+Sss7EaFtYREhwTol9Z8J7Dj+wu3PAlGX3riKgeoHCNDTsybayvNBWV5fb7fXbbWFhSRNI/vDxF+3w5KpdXtP6wgQn67powohiHKr5PjMCK6o6J4WgkTFV0GjfyznFlwLw47OwUy82X8qeo6+EfwRwMXhiGq4m/BSYk+QFkJ41f/LkST8ujBgYdoX9xDmUcHD1TzsppIXIOi4RfTXAMqrngu+U3gY0fPZOMVvxcdwfn0m7JvFWf3rC9bXAOhLEUPtTyY0/Eiulx2hEtz5FKHphDrXxwXxzzbKHSQuAenyi2MeFrlFV3/P52HrFrVSkF6gOWv+Fdkk+k/tWm8DUtHzGSddTbBBR08QWb/368lQGnid2yH32XcU1xN5KGqs6DUDCZ0GRDngq4EE+z89fiUglQNyH4qPmqVFJOHkNr2Vd+NvAiUdYErvIzk24QCZG5Q0A7oIBeU3tcOzJlwFRty+EBWs2Eto8jgXCLjWYdNm2mWbT64m9xWdxtoZjWc59wFR+h4lJ0d+Jz04rAZ9pRixsZoM9zp9gOGHnaRm4kD1kb/L7sqUF5hPHxecrjioQQDaiprZoH5atFChSTBj24rvvvitAjHWkgJsWVPYOxRvsJABaJuUEUOw//SFgZtiH2DzXKOVqYVB8UkABcVKSeH0fRmlVyf1czaxlr6Z4pfaTas/K7w4Xi7i2AQBtXykmyYg1f1JQtk+t6n7pMfA64nNR9ykwiV3MPu2IBQ0glekFAADECxTaEJJmT1vXIOOGPfqP+N/AjYueuA21pavFtDQ3NB0IJnFpGVxlrORA30HFDwmmOkeUfxYgz6Qi73P2jL4vNuy17JTaZToTAqdgJA7ff/ygAeRiRhTLhPUyMFfg///x1/+tBx2CT+dCQMCPqNzTGy7BAY+FkXI2/UZDyr9KPuv/Rt48zxCKF7Rqkn/+0FvN72E4h6tbGtNz5SCYoFioLIuIwwW9qJEwqnSrlO5k0/TA1jCSVNAzzkNGZBRVyGW9nOATByH0nH4d6GLHJzJaEgnstTY/M9Me3X+gPc9i37p1W3QNKn38PqAEgRQUcowcvZ0rq2tyClSmnn77TMjQ8tKiApFLqTMeaJwWVXap4FZyw8PgwWrEl+ZEOgGEpsa1i/6/sKjDCcBA4okmAGv84uULOXdAAiq0PAsozxLBWVpWMP3q9eu+1gFAwAbaAYtLBc6YPp/KKQcPBsBHH/yu7e28ke4BYMjYSE/CQCSb7IFjQAGCShlj+g7HVDkGnY8hTDLlRNM9aWKDlNCImBjq37lWEpXeRoL9+w+g6Xfa5ovNmiU+oMFaZAmj72SAZP3Ro0cCDvgMqv7fPnvmudHVRxXDnwAuSsS8h3rrJyfa/sGu0MF33327LS5C6RlR9Z01p0edFgyMJAaT63ZQaoNH/z19757HDF2aKmdXVURE9TDoOzvbSpiGFVxDgXYVupKbzlgbHxtrdxDjm5xou3s77cWLb/trBbj08OGj9v3vf1/3e3DAuMFj9Z1Cs2O+tgQqY5yk9mxHyHz1UNWGRwWyxw+PmZ/cbbMz821hfqWtrq616RkqPgbxOL8nR6etMzYhxgDnXGO6RGc+brPTc21leb29fr3doGcvLa60yfEp0eePj07b9CS9myQrCEdZ0AmwykGox/ml4gfzJoYeIwsIwN5iHwGMadxjifawv1h3jLkFOQ1skHzSEuB9YcDHGgnupRMAUON+hIwWAOJkC+EaV/o8ojDAAGyUyf5ce+1fVLcxqoiSlnO0AqxHlPmzTAtnb9Nmo1nfEur0+Bn+jkYE+8MJK0J7u21v3zOCg9om0ec+eS6miKZ3GMS+1y7OOVtWRVdl/eRE77lWs6iZ2iBmV40nikPR+Sha4cLCbHvw4HabnZ1sJ6cI1bnFiGeA7VE1exxbfSmRR4IaMTJG0AgoBkoJzMh+qypORRJqbTRfXN3Bu2E7d/Z2BVLyRy1a4+OalUxSlDXh7wAXODns7d4eehqmnmIvAT2xhdx/NCRYQ01ikd7LtdR2I1zEpnIVIT32BmP8R6dcLTycqUzaULCooMUVEIlMMvK1xvdwn6wTz//2nTsOHK89Qo5rS1sSZyljI6ONwTqxlvqM6sfPmCRVf0uMUBM6qkdf/ZC9ZjD2nL5uh2wG4W2XqHQQ7IRm2WcJDfWac7fYVK431ET2L/uNewtTJLRuiVMVAJAkVclbCS8uzM+2jbt32snJkXRmABdQUeY8EAgBogAm8iywrVCrqWIQwOeMxxYkwIsQEq8HEJUtmpkR+KLgqtfrA0ap/gAAkZgBLuC7zRIBqIDddaYRtRKOLDDNAIApp6o2l0AUa4Y9lf2qsX0B6ATiSUjSI3WHwTlTUG9M5U21H5q0xHgZ9XUtf0GVF7vPvQgU2993ZbOYOgISNJvdlVULLFtrScLNqs650NEZmxSYFvG0VLTdkuYpA5pgNDfZ7mysCQC4uDxtVzeu2h8fuYWLlh+AO7SFrq94Zr32/vtvt0cP7yl2cTUUduNN++rrp21z+5A0RYmXxxAOMybMcuE6KSh5HreZGGH0EGPp7E5gcwxacs9QcfGj/Jsec2JA1k596JNm66h9ovq92f+Jl9jztPFhhwATMm6YpIiiCnvpa9oBSpxR9hbWF+Mj08tdcS0sMPeB+5wmebE2BRNnrFMQW+VJU+5154vEiz/DSRX/DhDHWvA+y6sGPfFdsiWlxcVe39vdlbAhoDP2sXuC7sK+QKaowrs1FWAGkHRbZ+IeE41giHTPFGOSsFhY2NoGFCto/eVziXkFchZ92n66ps6gmVITE4i1eD2sHvsn+yvsBzYPe4VdMYXZPkPfr3hXQFiNKFSCc+Z2M55zCjhJMH1+/CetY4DI2ELaFolDGcNM/MJ7cR2eBGCaP0k890mcyP95/miUDBJYmHPEGqf6HrohEpjuWdcBG6+qcxUsSdKIMfhe2gLChk6LR+KH+DCzv7wfiBVpfcsZdv5joMMMzGojvLwUO5BEVG1iKkh4P5F8Rsw3veNifRZjhfdmLQDSiAH4N8VEbCc/E0OWotjhkYBy/G9Go8b2psLOdSUGyfeSYBvIYu+aoSD/U2MEIxqYPQ+LUULKxSiPrgDXod8rqr+E5EuQNf4sn5drSVzv63HfO84wABOvl80snQjsRmyxWsqLgZk2TDS/UOn3hBfrg7C3AaphtyUmZY9gtwOCob2i98gYRs596TORTwvIKu076xA4r/GoPgs+CjjgZxpRbXBZzFS1VQxGwWKf1d4o9gz+o9r7YGkqFrU9iZ8SSyAstRr/KV8BaF1sCzPsR9rIf/qrn/bSFyBxlLFOOzo5aXtUOKsnW8rSVXXi8PYRiSrLDdPv2aAgrBip169eae78DuyBUjMPVRJnML+wKHq+qOr0XyIORbUWCgvBtII7iwSSQOiBS2kSVexeW6a6zXxbqquoviOKh7IzyqYX7s3hPenBIFni0FJ5UoIKdfGmtdHeSLt7+46cD98nCMXoQmnk66133pLy+FfffK334ppR1lfLBAyHnR33pVU19vrqQqIt0ExBqmEZCASoMXapprBRcVhQwHkdRgpjgXGFOcFncVhB8Lgeb3RXt+QU9hHk2Wm3b2+0Bw8fKvn/zW9/qw0EuEEbBwYPIADDRRWJecw4LByi0PPuSXv96kW7OD9tU1A3O6Pt9PCgffrxH9rnX3zu8TeIoYxPtLOLCwEPj956W5VhquVuKfDISK4Px6UKZDl0VyzYL6aiZhIASR/PnxnErAHGnZnjOOY4ghhQRgCmX5L34D25R4IakpsbekhLZVhJVn3FQFhiwb2trL2CmEv6MHtC+RARCcrHwcdREtoBWmUsh5FX92+yv+7cudVub9yWAuzm5qv25tUb3c+duxu6VgXeEmd00kfQ4KqCk73MGOYAXqgvCibBjICFnV0LBbJXSa4ZrQeSSyCNRQGogIWwtr7iBPOcgBYDRj/LiNaG57J/6PFqrGd61KA2kpBSTeO67t9/2BbnV4rqDTWcPbkihWaqZuPjk+3ZU4snsY9xKrBkCNjpAd3cfN223uy0qcmZtr97oH9fnFkHABZBAABVxiS89seidgQ07q9yAua+QaZuWPRJgQGMAoLwojRFHDJCPkLn6T/ueOQXZ62P6mvkmynMchBFKc+4Jv6Pj0v1XqItQ8wVlK0Rw5KAl3RJGJ0F4nqpANZ2sKnqgcAhCZIT7CvZmwh3urJcAnQIizIucnZGfyepTKWCPnPU4vOVZAJtFs69Aq5SGJei9smASSVV5UJ2CXwFSNwgfrSn9cSeJPBkTeKUAJPu3F5ps7Owb07EluHaHPRa9NPr6nGi7C9NIFD7i6mLBL0W7fJ5SjBHVcC9+dj3c7FIGP3H+3guOUwNC0MtLS7b5kMnB9TrK7BTGblsu7v0hZZ6uIDPJekqqCddTs9gkW0RdsnBjUCaCpIUSJR2Sqq/AjglPOZVBzTEl6gdrYeY2nhVN6xXI1YA7LH6LAAAPpczrqpWKe2n55/9r4D70G0TpkZbiVqj0NDdUAsdozUvBGqoQiR712nLK0wMcTAtGj2jJcfQFzlQoitx26KNaswa1T3O0Blr5SpL7KrfJ+OmCDzp2QdQM5jvJNVV6rSbRJuGJEksAGZ813uk2mbF75k2N4ufhQFAhYmRagYBWCvAj+gAAdBgOylO468CFpvtZSE3A8n2FexfQDKDgNbQAAyF1wfLIMKKPF/OCMw1za4vfSLYIrSMXGp0ZhK5gbJ1X0ipAADRY2tsY8YYG2Ap6jNJNYy6ojmnohgqLfs/z5Q15iFnkgzbjMB+dXlZQSa2jLVhTUL51KjeovQ6CbaiPfvFYIXZLnyPvYLGEVNYMg3BPaUGW/ljEPKqzS/OtI27a211bbGNjt203ojBihsKMWMTst+bL16qlWphfqbdWl9u3/nO2211xZpDJFeAvFTNNl9tt68ev2gjY9iAQcul2zDN+uI+qYgJwCTBHuu0C1FWrUeiyramaXhKCF8kYWiO4EfN+HBbCaBLgLtU/cTuKGE2WuVIgpm6wx9V/hDRq0kxSorv3VPM9vjx477OCNdAMqKWl0rmo7odloi0IopdojN1dS3235J0Ppj5vuPqK0yk8XHFNVwL90Ly1a+4lZFxolJtaKU/MFFtSOypsIzYz7RRaVoR/e0TE6o6M/NcApNls1gfs/3c2kPcyL2GPaLWyU5H7ZKAI4CH2FiLo7l9gZZKzr0ZbRaq1vtdW5jRSSwg0YjiBFfYiT8MgMpegPGqIu3WDzE5S4Raxb8ScnNhZVrsNU+JKgCuAPBUaSNQJ+Hg7rm1SKamtd6MGmb+O0WzxDrENxIn7HQEAHAGWH/2AmuC7eT5hR5NfqECIsxKGF6l0J9YRdc5bVYSPjzVfewRr1db5+SUQGFea5q2z5QZsFZux8axF2iBYc2c2PqevV4lyFeAA3EribMSN8bpStDQLQdcr4qxxNYS9TRIEVvsdiESbiPD+2qh80hSV9GtfcP+AQAIiy5Jfu49jD+zM/5YfNAAgHVG+kBqJe+eGjPQEyDOYt2ITYkBojmgIkq9Tomw8oQhwcraE0n+A/AqRqwJQQE6AeFor439lC+7cjtEzoiZL9aj0fVcX7etN2+0nnyf+8wYbgpNGgsvkPe8HR0ceM2vLjRFgnUMeJPx89IrIZFnxHCN7wzYkxZOAYbV088zQ7QQkVOJ49akmYi1CgQodh8FJQA6Yj8XrDhf1sHzuvnc+ex6n5pB4BZkvgIARGxQedX/+d/+pkegAHqhfoaRUQsCnp0LtdUov9qcwwF8H8Go/vv0qWhkVwlfUUU9Pz1rb169bi+ePzclqwLPxeWl9uDBQ/WUmgZ1raT2+bfftsO9PYnxdUS3ch8SCx8RHSFH1zdtfWW13b93T8io6OJQJyZ8kKDhI2RHgjQzNa330dxcDmVR6KCwQkFbXloWinhyjIgIVflFLfbq2mr7zvvfaa+3XktNHQYAlHVey7qwIV5uvhD9ESOg6iMjpNgEmhU82VaWllzdn52RgBvIEoErIAKb8+T4sH366SdKftk0ABEY8ozmiHq7hYrsgC2GZlrR2++8p/f5zW9+0373u98pwObn3/3ud9sKyVwJQrmvdt7jrKoH2ggeYk8jbXxspJ13T9vx4X578s3X7YvPP5MTRdkXGjoIP0ElPW4IAX7yh48dkGVUSCVimJyMAwzYw2aVIEah9SCFJEcbd+7oWUEF3d9zwMNXUDwZkTEH5zgUfq4Aq9RTTRM3a4SfRygoAa8THr8f7+FJDCXARB/5eKfNzk33Z3uStKmN44TKGaPnnEzEialdABENCSmNK5BhDCDOiPVdWl5uM7MofI+214jr7e1qv+OIeO7cP1WLIJIENod7+21/f1dB8sOHDzRii3VNJQfHgXN268d029pGI+Cy3bq1pj5N0YKEvENpBag51+9nLJ7Q4vNzJe1vvf2220sO3bM2O7cgVX9Rk3e3FWi99+67Vc2y8MjR4bHolKwF98Gz7DMfjruqyFIJ5n0AAA72qL4L0lOgLZQZwI6+JTQKlOCbxRMGiQ2pkx2emYJ56XCca2+IVlrTM1hbRiVmHqwds1FgV1xxzDaoEuMsh5cKDcGZ6OlQGzXr14mYaXnu0xK6T/8lSfzifI37cl+vwAjOotgsjHFxlZqEjL2MvSFw4h48vtPsF4NB1i4Q/awEmsxSsnqxKINnA8pivsfZw5izF+LkBaqQEBzTw+YqHtfGviHQ4Jp4TlavP1W7FmuefskkWthDgKeZmfE2O4PTgNrufnX1T4+OKlBE6yFOXQkiqvvjoNJOPgm81m/dkqYA/mTQfuGKj57TtYUtQ5mcm19UZRYAQJUhktYTB1YKOjRe0RVtAABEAOl30yjLjunkAHgKBlXRSLsX+gDsARJ4j9HROLfSdNAaFuUOu8o+dOXbfZBKlqvfmLNGMCDA6caJs3vZLepFEsjfoXDq2otyjb9IBclBJ+/lViG++L9BAmvWhAGAEr1sZgWcYRB4Fr2ZG+6Ttfq6QN7at2wyTYJQa5YZLf3qQ1UF2N9cD/ehkZ4187qf/HNWx1gXU529V9DqcTDVB+q41wtXMQCXdVZ6VElO28EhvbNnbX5+Vj6a8/zyxUutLdcHbYGzfX1pgWCd7xLvTeDpa2xaL/ydJuAUkNOvOhbTzuw56583vwAAIABJREFUC6ZFcRoQICPuqI4r2GUiEFNMLhG26yq44/o1FjiRotiQHmOqykoJRGmUX43rckvQQJQp1OVQ+LkfromAUkyVywsBsewn6xdMqNUO1lXuXftA43NvPLs5QXavp3vDl9O25YTJ2kfueuBZsQea2hxsz6wqzbNWciBw/KbNLyCaOtuWV+ba8gptU1DpEcwDGLpph/vHbXtrW7bz3r2Ntra63KYZDXrtUYasO0AWa7e/f9xev9lrI6OAxbQD+noE0IvqPNrmaia819Hz0M9OnTQqKK7kPyAY9y5GD/RxqV8DkNtOy+bDUBQQSauE2SesPbYWAIB7RfCPoDegMueaZ0BBBBCcfRTNIAnuVrKG4DH7B3ABm6LnX4l6qv8Cl+h3b4zavdXu3NmQTaCyznVbrd2UfGldqKjF6wdMo9hw2cQSWDNg5HvkfvgTkC2JEnuGYP9w/0BxRJTRIyxp4Tprl0RLgbMLa5V9S/yNMOHTp89kOzgb2CrWnOSJIhYtuOxtU4oRRUNw2YAA/tDA0qjiWs4tySwFK4t7TskfJukCRLJNNr1eMUcVs+R3OjDmBsrnKSJx39KbmfEo5xSRqHamas7+w44AAKSfXklhVVvxGdJjKRo1a+02DHf4xF5Ko2Uo7gwQ4ZaDCyVlnibg2IXf6z8XsU6sSQUY6XvCJwwSYAOD7uOGtbG1w1Q1WgkNXKGxogS6N+K2xLS8Vgtc2mkzutJAlK9DQJTo4wYy84fYIm2/AjDQXhrqCef+lfzTLkQRNO1tGcc9JMjOZ2UcdoTykmxShAt4IeAVUPjCbb8ZWym/Ufoz1jEwK1SxRP3J/WB0I2LM++Zz9I/6Yg859nG8wB4NC11A9ayFJGG9cN3Ybo0Er5iCPSDWlfTTWnv+4oXsgfelQS4B1gCB5es4ZzCiyAsoAJAH8PnYc8cKiDl60oCBSre9StRVTAWztSJQGZADm2nAiJzUbfi2+wZPkz+JQUU8R8EMNsm4YzsE0M2uc5sA+4+CAL/Hz7lPzmBsYUZk897YT75G/ss//kuPhE49JWMYWM8KZMMtLC05eChkIcFEAkEFaRIxoefOlQOQWy1wUSAwqgd7B0IdWWgq9Vws4AJ07oW5Bf1uAl96pp58/U3b29pqIze9Nj87227dXhfNCkNHdWwbKuDVdXvv7XfaD777Xd3M4yeP9Tc9YDwEaC+HKLDv7bZjAqVSOI5yeJIPUOf3v/Pddvfuvfb61WslogRpJOuMr1m/tdZQ+//7f/j79uzb5+3+/Qft0aO33IN+dNQeP/5aRhW0iIBHSFvN0KUygZouSTeb8Ac//GH7/g++rxm6oMdUYj/66IP24Qcf6DAT0LImHl9TaCvU3UnT0GAc8LDZxAqM5ublhD799LP2y1/8g5BOhOl4DvTKKwmZn1flFiMN5UvjEVWtm20LS4ulOO8+F+jXFGE7oyNav8ewHhi3Nzcv8OXb58+1F16+2hSFjmsm8KBKa+Nryq2NvcWAJOIyPqnDwzWw4QlcpN6+uFjJ525ftTUGZYBGAuw4UFVwVUIlMjJlWF0ppHeMoMF9L/65jYX3qyk+RhExehZxQhgJJgABvQSu1I9t4TOMPrRwnCXGBSGuqVJJl1jI1Y0AJPYN5gqHv7q2okAew8LYL579+++/r+BDlfmDQ1c+Li6MRp+YsqdA+f59gUk4ihz+jBHj8wmyVV0dQ2BwRskHxokgBtSRZ0PVa2d3R8+dhN3jgyxUCCUMZ4ciOfuIIALhPr4IYDDMUCR5fuwxWiYwoLAhcETsA3pVuSYHFGdtf3dfz256aq49f/aivXz+qk1N4rhHVd0zUiuOUp/qb+Nv5Du0Zp5PktiIinIdVoym99GtAtwv4AvOKHtF7R/jFsqxhgAJMRMMqkpWFYjsB5JDGW5AE/U3ek4tX0rii5rGuq6srWhCg4M2i9RR1U5AGFRaDgumCSh4jbGy83dfvIMii1gpgSogVL3ce3v9vl8Cjn41Qz3cJOI26FQEVKAsB43DPTpAkf2mra6t6byxd6gMp0pK0KRKogJuNYz3fx8HRJDlii5J+0hbW3U1lSBFPYsCENzfCbVN+1Kz3qc84pWWsaMj7Sl6ThmfF0aLKJlddGJMa7UmxqjsAPcAo2hy0mPsQvEEAFBRi/0iFXqqBwDApk8CdgAMYaNpj0LTY3PzpeyeQA45W1hCnHNEdmCFXYrix/r1KYL1jLif2IhUbw04eooHQD4ACbohYhHRR11BNkBHVI3poaXKKpCyqPqcdyo3XGsCRz3HUi/XRAYPRqn9YQogLQtQBfOlakKND1Q1s6r97En1sg9RRy3Qaj2GNPSmWqIKVSU7tq/ej5yL6KVYT2cgcCjAq5SpVaWoEZuqXNVYXm7ArQQT2uvT0yTYsFHOxFLS+EC1xjERwP7H4wyP1XtOH7DBLgIg2x4+E3svETSxUS4EwHMvBLcewzUhRhbTUzS6cWGxLVSlnDNuDQuevYsbtMqwN2gJOLu4FIMsY3Tx5+wRB55SVukH1gZAnIRmDVUZLVVm2ZJ6Rk5WHEgiPMUf3Yt6kQFeGa1K/6aBNkbs2SZ4SlIEJtmDqu4NjT8E3N98RTUZhkZVgHSdSbxtv5KA2b5W76pmuHcEAJCrT06NtPVbtEq6Wjs5Od12tvc01QZ2E9eJv9F0oDOELL0v8I1UYLm/oyPU2lG1NiAocbMhMIo1wR5EcJXzrBHRXUTg0I8YiKGlh5V9TjyoNoyKOwfaHrbBfAl0RFxvbkZ+k+RXIEm3q7776CkE8CfxpyKOjeTcZWqKensFeHnUMbaQn2OTVaGrtkbwE4Ono33mI8Ua4kHOiEbdHR97HGppwrgCbGFG9xwjTOa2Nb6SbCaecw+w2ya4TrErYQkVA0A2odcTgMKXKpkwGov1JXp3jaamaBAg4b333tN1EB9GMBG/wH2inC/woWNRTRhv+BVNsxpp7fTstD+iWIKxNdGCQgktE5T8DSZc6LrxX7axJLy7uocop3OfxMQkiX4+TLRCd6aKBJnWUsBv2oLkA6+sAeAqp/VuSKIFitTkFFHYi3HptTWTLfsliRX7iefN8xFLqM5v/Cr2ms8hWSUXCigjYc0Sy8uzYw/wBeMpLDv2E9fFfXPP2huMJkXbqjQ+8ANcr2JNjfkbrAFAtVsaLJDpajYxiCu9nD/ZFJgrmr7gZFFVdE0Ask9IzAG4I+ZF7UfeQ8KXGtPtv10kCyOFIo/XdVDoTSFjMC0gwHL8ZwBkqO9ag7LjEsirc50JCMMAgK67RIBdPBzcT0ANhwSDGFGAQ41TDwCQ4hF2XJpCo6OKgfE/FKPp27cvs88jByBOF+BUbIuI/a2sLMt3pZBE4s97EuOJeVsi3YoL0axA6wShVVogxx2bBqSANcsz05QIicoaFFDsUX+Ti9Cudn5pQNpr4MJPX3BYbWvjAgBgXlpzyl/xn/hItxWRE03oOilg6r4LnOBzU9Qc+em//KYHkgF6wSZUPwjo8VinzS8uKMk0slDz3evD+FDTYICQPP9SgiBVJWPh2ACMeaFv6OXzl3o9tFr3ZVLtXhKdQkbx3II9BKqbz1+0F0+etbMakQMiQ3+1kvG9vfbpJ5+0w93d9uj+/bZx65ZEkRCCw2mRROvwntLjPK1RewABp8fHSnJI8gAJqNiQBD96+y1RrKERvXz5Sn3MeB8MIX+mplFM7Ygy9sWXX7alpRX11bsHaVs0+ozHIZggabqja7jR2Lgf/vCH+iwOmRLE9fWaT2wxCYLrUOnZICTrDgbcEqFNP25qKEYk1Tf+b8M11n77m1+3X/3qV9YfQNxGdH0zCQAC6CEHefzyy6+EEHEg12/fbg8fPWozc3MOWHsISZwJBV5fW2mz9A7t7LQ/fPhR++jDD9qrzc327Ntnchh7B3tta3dbgWtnlJnwRr/SB8XekCIuGgQLi213Z0+z5hHVE8IXYUCNbCpV41Ka5zCGUmQDRB+mBb60xyqg0exv0Vlx4AAKrvYTEDrRj+CGg0snVXaovIf6024IDnuqpvOsEP2A6oMxl5ARFOAra0wQ4N7ZuK3ARJWgqQkhcONjE2512d5WBR6nzJhEaM6sK6wAgCQOMkKFHq9mqjaBIBU0phAg0MR+03i3SkrcK2thKH6ffUtA5nuEhn4miq2o16DQ3VPpQnDObt25LfAFAMOGkirSolpfqMJyLTxTkFKJpp1yXVSDSVCg8wIeQWmeUmWP/aggcWtHa768vFLK84fqiWc04LdPAQC25eTHx93fl4RT/diiD9oxx9lkBArGOF/sI8RC+TLldUSBTpLaaIPo+6W0jwYAZhPDxh9VKmuUSnrd40T6ojdcy5ipshHoSYKEs+fzVtaW+xVP9+96tEuoeXJosJVKvwRHy+cjKMh7Qf8FbeZ6snc17gXkHgSdxPbgwP2YRdOfFovECZCMe/UQkqS4olIq5Aj/nZz0xdWgl1GdY29x7exbABSYTjBAeD/asXjmrlCSnFkoCrGv3s1lW1mBKcT4Q5y42RE4Np8/M6iERmvk66jeC1CLsTicDa6ds4Lt0T1XUkzgyXtxX1IMP2Niia9LCVdVNbH/JEGuXFiUSxVhmGk1KgwQimtHGI/zi+ClZohXYkRQqvm6qkbyqwW4lNCekzhXvvJM+N6gimLwEDqw24ZIDmnzgp3CNbmX0MEzr3OQCTjdbxsqIBQ7CAioa+lTIx18ihKvSSqmFDqAa20U0LLUkJNEcHbU/qT2MgtCOjhwkKYATlUR37d6/Yrem0Qi+59kn8CIvUnVjvdUexzCtru2N9hUPiPBHesQpkTWTkyEVPaKag0gw5SVm2to3iemYNdaoyNCYMz1kxAzSpLJIvgPxzziPOrZCyzd39f+wG9yP3xPYoKTE7KpjJcD7H31alOaQ7yJqZ2weDwOUToTClFITNjPAzFgQG23VRDD1fqr4OH/R5gxVSP3NGfUVjFbKkntA4EVqLoqPas9pOqM2uPMjAGkAAjBdk9OMIHE1FeVvYsB4ETjSsxMPp8zzVzxg8Nj3Y9BE/u/S4lLmcUw+Kqxb7WvdJ6mJ9rsPHaSBPtCDABG4ULnRrflxYvNtvnytdaP52G9IuwQIp7Vy90ZVUzD/uG1L759pbacJCjs5bThAIRjS/CHxCUeK2ugg0DfIJdHIaawIZZOjf0j5mRfO9i30NVwgQB7TLz1ox/7epxoWfMEFgCfKbAfUGpquq3fWvdMefxd1+0xgMViGiEOJ4Fe+8uI8QFIcU5ZWwCOjH81zXy8bWzc1RnhWvk8zkMSMt6HPcj1U/DhXtJCZXDYdjwMHAvbejpWWk1E+T4+FtvMLQAI8Bq04GzhSyK6xhnpnnFd7n9PkgQblM/65pvHWpu02JCMWkTRLCiYbcRAanU8w0d4TF23eyJ7B9hi8PJSexfALe/Fc0nSqdGEasFFDPtCMS3+CIABYIN1f/7tc7V0aSKXWMZOOrMusXXa6SNmpNmOkbR69CPaS+yp7AlrLpkNxWtUCS3GjtqGhwRM83skXbwv653KqeL1Ys4NxvT+/0SDy1+Q2LF+gHv421CvqSiz57g2WojZHwALBnv8zLkeiocahRqtkSps8TOD4t4/2VP8rgHfMbfcUuwotoiYlMW05HmaWUn1+lxxC3tGhbG+/gmIk5XosxcVoxWAkHabtPMkMU/xNHFl/s/1KCfRMyvRx8oXBSTU80uxhYeZCQB6r4oB+oBA+bX4rSTG2SOK5avYR07jmMwAFH9je9h7WufNl/1JWtmn7GNymYCs7AkDjAh/r4gNrDWoQpvbJoh/JnSO2cc8T52jS4/hxmbOzM2YaQ3Ac3amorLGFFcrvdimovOjJ2VmDLpDEu1tBoQFZklLw61V5CF8PnZfAuxqxxuTXeBvieXeXFv4thiXBtAcH4i5UxoA3HeYjCP/9Z//uUdlxUJ8HVfzry7dAkCVdmXFSHj1cOch8MBs8Oyk0oNMYpqKhAxbjbhBuTRqnxgIKfZj6AvlhDnAg4PSQ7Xg9fOXbUf0X3oEp9rde/cklnZ4sN++/urL9virr9vF6UmboW/y1FRLBPV46N5MN215YUHiJrfW1rXYn3/2mRaBKrtntt5vSyvLooYqIDs6bnOzCzqcVGI5uKGfc3AQZSMQ5T5gA2CYSZAwmgQprAcVfxBXkiiqcmxAoTMlSEVwF6enYFoUVxxLp50XcpOAJMmIlYzd4+PKnIMkibsdHLaPPvqw/fIXv/CM4Oq7BxlkDN6PfvSj9sMf/khI7q9//RshXkvLK+2dd95t9x7cb3OLi67aX7MpzuVUoP3N4wi6p+2v//N/bn/9V3+lxEFjm6gGXJ63o5MjVdZmpz2HkuvD6ZD0U+3mWUGPw2D//Gc/b7/8xS9llFmn9E8TDFqYo6SX6WdR/6vvzwEzCVAJcAkpHFQxNRsesKqoOqqa3Bj5g42Q9RNFuxRWMaVOoqg0YPzP2737G6Lf3761LrGdL7/8Uq9BsIqDDsDDe1N5BtgiwWGfEUivLlEh7ik405k4OdYaE6Qur6y0Kc3EdQ8wVakwO/id1eUVBce0yFxeQdOHQuteq9BuoSrynPkeFU/U+kHW6SdNpZlrgp7HfsXBA66x9/gd9ayXGip95LSB8H9eRz+ggvlrAg/iIBJtVx864/SG3bS5OSY1eBQPdH/EGpX0aN4uz29EookrS6tt6/VO+/STL9rpMUr6OFQHqgS1VHD5Mt2t6Fva0wZ8qBzG8KcHMsCNacjjEvDhuYRK6wpHUSYnPMbFqtweIWomTimkVWScvWYzj4FNK4IdZq7BNO+pNr8Iiu8xdSQ0/BxwYkBDc/Uv6DP3wx6K2j66EppnX9UzLkOVxEoicQA4CWjqTvbcx0UiHZq+AqPavwkIlIzVtBT2Hc+M/ShBnuotRGkdoTUC24cPPIsbJFyVH1WVoG3O+XOv0RK4FmhK4tIBZS5VeQW1I1CF3aogoS7R26CSeVwlyLUEsCQkSfVj1jTYeebHTyqIpjVF4FapmWtKRLU20XupkWtVMRO4U9RwV1dHSuDpVCAx7QOPHj0UEIatNg0OBkaTE9zfO2zdM6pSU216hlaM1o7r+bGeOEaPVPtjsR2eT5huARaZiDI5ZVBspOFbrgTW4eRJELDJrCf3pwpg0a65boR0U/lTkqfA0TPp1WfcDGIZAKAtyT3w2QemOdY8ZDRD1PrlIIcgky9Rpqv1KiJKriqRzBrkCMDB2eC5AJRji7EdfHEtvA/gFfu8MvJK5lxF5rVcT1qxOBMBUAQk3Fy3ldWl9tajB9LAwUYpiIGlNG2dDBJ/2XzO8d5h293e58r17FX9qSA1yRxrSxwif1CK8pwf2tKYnpKeZ+ICVfNvDLSwF5QY90YURGPbPArQ0zPSYge7zCCKBc0iaKsgtXyQK+S0fDjotv8g8bKIVcarKfAseirfZ000Vk1U9wDSAFsTWgvOxiQti0zgQcwx1P5qRVDQJiG0jooXaMIAaJE4cz9KAmr/8f209/DZCfy4VttdWFKjbWycdUR/AxB3oS0szrroMNoRWHiwT6vPYAa3WlSYmqM92Guz87Ptf/n3/1625rNPP2vPn74UcEGM6Kq621wU05TdAkDUvo3QYhUAAI6JM2VL+gypcYn+GQSyQn1Al1R6Y9O5x6mpCcUc+II3MO6IWZeWBADgJ2kftYq9WYfs/T4IdcZZpf3BLRbyL0WDNkvgUJiMKsHF+jLzggqjtVdI7NmfnB1Ada43vfKyWaWJJNXuUqXPtBfuJ3GJFf9j/9zPy6a03krT2D3WnNhIIzEVS5jSntZJKnz487D/WHPe/5133tH5/eyzz8QOc3xrVh8aBxqZWswuEnvaYjhDgJ0UOrCxrp4j2O1YTK14iMOOGuSJBgfPCht4fGqxOr6wNZrcULENr6FgsrdL0mwWldcNBknER2E2oAEE2GEavRXToTxT1eyqBZN7xw9yf7DZyCvEJKqRedH9ibhjfLzzEo9a5bUCvTW6k2kOG3puALrE0awjUyBYA4MUBQRWPMfzZh9xv9yHfb6fFUUvgEZsMQUZCifa0wW6ElezbwA6aQ12oQpNiV2x+TI6mf0XdlHYDZw5njk/Y0+IuVjsQPY8cVSEtw2v9lT55/cDlkQrJzlFbAf/l5Zan8UyaJFKS5TiyjrTvKcYUeVrlNz3GRnRG8qkm0GV3yNmBz39ocfHbgUADEAetoaKAkSWNTEnjf58posbBrldGb9SkQ5/FHY674/GiNX3DVbw3vgWTYerFoBx2JsSwbYQ+Cki3OUX1KajsY1MyhgX+4V/Azqh28OZYB8xrYc9ZqC/7IfEw09cPGNyBixD/ErH4pkpYKY4he3UjA4MUtmG9P+njUjAV+XRWpu6d7VuaJiVgaTBM21t5Bcff9yzYrLVkklUD09OVHFmnvw0/YoamWM1TqNo7suRIepBT6WnwhU7wIMYNqFqUJYIUITcYfDPPMKmeujDGMjmllokc+APDvrzKqkosqAEkiRjUP44ON9+/XU72dpqC1PT7d7dDdGXSc44iC+fPxe6BP36T/7nPxFqAgWKHaPDtrhgo1Wz07WZ22jRNEaUZPA+djrpH7LAEM6BeaH8jRAh1XYMiDckyZjHwikgBr1kZM25gwWh+TKSru5zyBwA2qgIoWNkSLOapb43NI4DhDoIOwDE3va2ErnH33wj1JX1JGmkxeLP/uzP2tvvvCvDg0P55NNP27PntDHcVzJJdVpiiIwjAV3XfXJ4ptp0p9P29t+0n/7f/6X96he/bFuvtyQIt3+43y6vSVCmlNT1GjSrmba+ttrW19ZV3WA97m5sOHB5s91+9at/FPgAvX56DlXTMuYYCQlZeK52jPMwwgi9OUJx9Mmot6Y/dtAAk6mZ9NQyDcB7VUb7zH1iHAScvnubqcbQqoFy+FXrjVy3paUFCR1RTaDf/cnjp6ow4rg4uAT29LYSqCFKiBHh+XCvaELABLAQl/u8mDRB4i+nN9pq3rsrt+o1bRZ2IShGxZoWAJ6d+wYRZzI1jPNOcsOcUgwtrSEEKmacuJqOoZCRGO21vULcoerBCmBPs89AHklEvHfNMEhvoinwgFqg+jMad8j3XImAjgjNrqPgDjFAzda+RtxpVgkYgBFf77/3Xe2DP3z4Sfvk48/bxRkJHc6YcS+AEO7fAxjhkatvkdUg6SmnL+CmaGg5d/xMAkZFdcSpcS55LlQweT8pXBfqGzE3C5gZYZY44hBNd4B424EILa++NFOmLJjHvXHvvIXpqyUAVz3RQrWFthrRZ18EXOHz+IK9RLJIcsKakmDLwBcgICCibKOYS90zsR5IAjOqRur/0NoAZmEW1BjPVKtYy6tKDAnY2Eecp71dmFFvGn743t27CgSxgzjqwyPsK9WvjsY5hjVhMUqL5QRpp6pEYoST0+8XqMT1st/xA+xVbOlS9c+xv6R9ceuW9jnXLcD46lKjsnhv1PwjAkUlhHXnXAgk0Jxb/w1YKzVjpkxILK2rwHtj444YHKqUVkURkIpESeOXzkhGZjXZBZYC51j3Vui8QClUyaHNV45tMUGP46LSzx5bWUZQkesxUDI+MdZurSPytdjgPnHGAAD5o75yoWkwt8Z1DknqA1CIEUM1eqzjiQ3FDMl4JM4/LV8ecQY9lL1i553+VvsNBxKuFF2KpYGviWhWH8gqANVJsQVbTTUu4GtkRH3RVEbNJBhRNUsgW+kdsI/5POwsn5UzAnjPexFsuRLSld9D2BYxQIB8BecwbdReA8Pv3CM1VUmnnQGgzeNS0Q6B6psEVODr0aFBTbVwGLjhYXE2OFfYY/Zsh0oxwc05/ctW+Scpvu41jf0jYUYAkJ9RMVESLc0BV0bEfqyqYar5ml0tUTUDiopNxCBzEM3BdXLkewyQ48TCOidhZ0xVdZNKjybblGjVNDRNsRVopzNlWWCDZmtX/65iJSqqMIVoHytmFTYJJgrnTzYIfZLoWQxAn+ir9BptBQimeiSgfP0sLJx5VZjUoleAAfsxyYBAWzEi0BBYaG+/846exeNvHkt7g7XEBpAwY3cAABh7SUCM3WaNRdOt+MeAOMChAcEEqzx3rcEk7UXjnhxVqt4Zpat2pUr4Uq3jd0KTJq7BX7zZelOTcFx15nMM9Dgx0WSTUYooUMAv24P7/j1aH5Mc+5nY3mnUsqbE8KzNSuJ6E1+wB3gOseXcoxN+U7yj+8HnSyugYrs+Fbgq4IKl6xql+i2RRCacuA0FQIkzhLAb70vVMEUDJT9VZae1FSCEZytR67MzFTawwbyn9zQMOLO8AtCo7UmgAnHDpGIiWIe0itAK0j1j/yEo5/vjZPsswuSygKOZFRcCXLkmCgguCg7sFc+CmONgD1/uSUasmUUUPUbNY4Xd0kRhYmJiSoAXMYxbndx3fl4tFZwdgQRDquu8Z84U1+cJNhWHl+ipfA1tbZPc722tGbYZG4j2Dc/VlXFXZflcvrADs9PeW6zn2bkLNcS/rJ1AoeoTF/NHOlxzfYE+ngXsWOdzvba4vNw27mxor3DWYWwAkGWPaLJOFSkUI4+5TZu/M9mB72evB6hKvCwGQLECuE7WFZAU1sSAnWaAJ6Bzzkx8DaJ//SS8WmL6vxtavkTaXczLM/U4dZ8ffa90IfCTuebcm3NMn9XEhom1YpuT6IdBkCSe5Nv6R2Yisddp58E+aYpIjTMOoIDNFltSz9hTpsgpyA1u0Pcp5t8CPoZxtqcnxdiwqKGuuWJIYlDAHvw0IJyBIYNULsIN9AusY0IbcRWQ0POSIXSBKM8Quy4tC40opXjW7EPFXPIYR17DMxhuXcwI44gkWjQ7rRUGiBVjf/TsmfgBBEH0mONwu+cX7ZKbUz9iR0mihatAHI2ec+OgwyAeJBf8PN/TCKWiXZME29gU+qARXBZa0uKUiJIFYQZO1mNo7Fyh0jCezQb1tBK5m/b0y6/a8evX7abbbfc27ors5Dy7AAAgAElEQVTqTj83vexPnzxuuzu77d1335M4THpqTLdwVVBoWwlZCCFmHjR0rrNuv08raHNYDaGviIIv9UbTpmARsKB9BKzURsSMQFFYyLIFhdTDdGbBu9CUo/CfgGE4KeDagoSpxFF9waxP9/hYTAQSNNaZv589/1bJ/V/8xV+o2g+7guvCIBHIE1DLqbPfpLxutWwxPUagwxEcXbTnzx63Dz/4V4nOnJ2ct5///Oftn/75n9udjVvt/sO7AjV2dg9UVSaI5HpYcwJHUDSMEi0VBOQXJ6dtdmlZe0UomCqYBGzQzYaUQYd649ixnrubDY6xqjEfAkpwPgQw7jMVnXPElT0OKsj8XI2YUiJ4QwJ81Ha237SbqwtV0xeXEJRDIIyA40xVEBC7tbXb7d69BwrOoDfjAAEBCGg5PBaXGtc8XCFt1x5lRMKhflIC+951u7iyqAf7hd8hsYNmL1oq99Y8KxQDxc/o08cBsc+h4xJ08XlQyuPM2D9SekVMq0RaOOh7ezvqayLpnJxGzAidAXqPFqT9QMBFS4F7wQ3IYdBdKZhQj//dexv6fa6J68bpEyjRY81zPDxkjnzTmXr//e+oP5DrggpJ7/+rl6/bZ5982Y4OuxoVtbOzL4qvLFu1swwDAFDgY8xTpUyfp53sVQkgzrgCWBRc1sTMDvdACv0u1XSByjURwuftXLYqCW0SGjlyTYfwGKsktqrAVyXJOIKDDQCkBAtJoBQkZ8RL0fpoZzJFrCtQEvSY58mEECosppq1fv9ezrwC2VLIVkJbr8N2qR2lJjxEDZ5kWuhxhx5jaLQONqVg22sSWQNlxrbe3bjb3n33nX5fmkXCOm1/h/FjR+rLlcOt/jVVDOuPaLISNfUkizAIsCmIknG0cLyoWCOcilMV5ZfkfWlJthtHx7lkP2Mrvf+uNXectacixO8M92xGdAjbQmKMI8emJIgjASfQclXGM6apKsneXFhkSqNLR8e0fwkcGdO3ur5mwBFArHsuUUyD1Df9YBugSSDQDP3OTJKAmUSbU6fNz02rVYL2MOki9Ah8aTHb0RlDTFbtb3PzWjeeIwkczAQLi1nXRZXCEtyKkBUVRnymRvHWCKk++25IGKgfoImd56QB/xlhOAdKZpZzBgyueWJG2FGhErNHATv5Ys/al5QInXywk8FUKzmDPHt8JQCZ9u8YyciFWFX4w1uw31ZXfH+q8vp98rsO0gHo6DtGYR5Vf86IqcQJCmmz4OwCQvF3bAX+UkyTeTQCJtuUxgePakySknxA9DFYdcQ1p/Zv+BsSW54BFfSauRzf65GeVX0tP+QWEAesfFm/BeYe9F78PVXKKyW3XLfsQyUg+gX19d9onRzYXStRUFGB11dLnFpilLzNyJ/hA0gw2Ad8n6QasIwzzXhD9jtfXbWDuRXQT9/tNGGOcJ4spMtYynPZe4AAAze063jMmPrMC0SMjc0zVzBaQC3xQqq0iuu4hpNufzSorquE/TyZybpAsbnci/UmGOP7yis0FN9okseYn7/8fyUKtu+el534UpoUNT3GlTjEcW9J7Z0pVh7/5n5ojxB04iYWl3p+OROwgK61/+dn57T3aWvKsxNYofYNfIgFzHg/9bvr2fm5s0bYJrOQDDKo8KAqvT+XawzAzTVIwLcSWdmxmjDBaxXvybeYdsyeIMlmz8CiQahR7YLFZOIzkixxPQAAt2/dUTIJMMfPSWgpFsHGRdleiWW13qjdlGSjBE/xMVCgAfkBq4irrq44324/ZB/Lx50OgCv2GsBp2hhZL5J5gLrQmrMWXKvG4u3TslGtrSpkECObAanRvKwP7VAlcKkkWGB9ibdKewug0fo8AUaHK8cGL+0jwsRMdTRrzf95psRK/DtMruNTWuocq9O+LNFbbJmuq4mxzLN0LNXz6GC9zq2m1mAy4CCdFHr7NZazqvNF7QbYxifQjgwIAavuiy++bK9ev1GclxZF+80qFGIXaC9rZoXkzA8zZcKwZg0yylaFl5qWAivK9s9xkPKjvo7IIO5OsZLPJ+/ReS5R7xQ77H9gXlIoMGOBa1KcVkwoACtZqQKupVdT8T2vDdBQB7BfnQ8AkGszK3RCnyMVfIlIj+tznNs4x1OxiMJoH+QftEYBxpCoY1ux6+S/3L+0WRqtnjdterLTFudJwIkvPJ5UTC2mmWD/SgQ6+ZUEUBWz+woCyOd+Yn8EcDCutmu2DW2i0rKaGEwyclzocfFph+ReGfVJrGcg2yMyvXZmeumMjRjMN2vPbdZhublYZT2kkd8/ftwTfWGso6T0DdScg4OGEjEOlJuhsgN92KJQrvjroYlycK1NzcIZKaUHygGJDlUFe/wbpAqD5VmdUA1PlYzn/YL4CGWv2dlCiNWjxdzzKDVaJGh7c7P1Tk6VXLo3Y1KKww8fQEHsCZ0m+KS6EcTHvX52AhmnpRnhJQ7Bv7NguubQLytgzUMpjUpXYGtmchKY9A6mn1EBQRlaXmPBxDpEpZpqgs6AZjNAiAeCHlx4HIdoWPTQM9IOhJ1xEpXEMOedNd24e9dqutBIq2LE/0NRC5LHtYFw82wI5OZmmR261T79+ENtNqYokJj87O9+1v77//PflYS//733lGAjBGT64Vjb3dlpb169kvHCGGucz0m3jU5OSWTx9u07cqbqhb+8UrAGIhnlUK+fjwrrrspRAQCutFo1NYhrNjiIK+g9OgYkpHwGi3JnY6NNVo/W0eFBQ3Dt+BgRyddtbKTXHjy82zY21tv8AkJkrfEaAnjE7OgXXVleEzpKFb7TQV0bpNS9maZZey62UDkl5bPt9p0NBYeHsDP299TTY7DrXL+Dg0GcjP41nuWU1Eh7AkpgN6ysrqnXH4e5tfVGiCL7ERAmxoPnDO0RJw+rBWPA+ps1QII1qUqcDNzsvD9zbEx08M2Xr/qG2RVGI7PZ67BDvvf978qYwEw4Ojpw0HpG37VF5qCj/uQn/6796Z/+iaZYyDlOTLaT464ovbQCXF7Qm73TXm9uadY36L2uvyqSsDXKIvlZD1U0JZJXwAbPnfNrheMohRsdttq/WwcEbqkf2awIvqeKCWKFZ6cSEGN/pVqZ36HaocTm0tTFIM8AAASFJO3QmfldAiFRxSrhDygYAEBtTQQPAnQ8qkdCippoAIujCQBgbfkcgloDg4OebiqgVsp1kMBXxrAp0a++Va4fx8b3NJM5I5tSnb8xJZfPIUgmESeR5h4Jhj1pYbwd7NGfy4QAOw4HM5eedV8jylT1kJ5CVMBR43cyZoV8Rl921R7EyEDaUXTtvSabjdYF1MM8fwUxJWDXGYM1cWUdhMNDXRfvRyIKwyZIOvZMff5KBlGeZmyl2SEk2mqtubzS1IqtN1s6j6srzIeebi9evNSeJcC+/+CBeoG5PhLy0/MLsQMSQLGHqLLx3nNFsZdS/M1VW1qE3bTYlhbnpIxOcsNDBRjn86iAoiMDCAqgpiojfkUsFY+mk+BV9ZibdmqwHDVpXgPIQYIHoODOKAPI2ueF9AeUZh0BmHlW+Z6DZQc5Ogui7abyAHDJ2EC3v0goqcYMZRqGfYLHguUsYTcJkAIac08kFrRI8ZqXL55L84Q2MvY0yva31tfaPVhgY6OyXTy3JEV9IK7682FbsecBXtOS0bf30OinptrJ6XF7ubmpNWJPqHUOdtKEWxP0zKDJ1ohODDrB7TliZwqyWJMCPa+dfKlIoeTNVX1NlxkCAGwvpgWIJr7R8zk59ahF1lLMMFOoA04MxwxhtFjklFaHQZuSaLIVAOMfsFW0zkRDgzP21dffaK9ie0kExNaskZeKI6o3P8lo7AmJYpJcTQO49HhSgG4lchf0JE9J+4YkDaoyFfdU5/rMObXLlNI4FdQuY0o9EYQ1F9hA7FDtC6MjBQipTWzCe6LGOSpJVSxJRRrxXNhJBLG2/157x+4kETxjC9K5qgaQEdHYALDjlWgDa2CDWD8ALWwwYoD2LWY4hm0ZGy/BrxFPTOAsZoyrWQlDgpAF6ABUcp/95KMzrtYNr7NtM7aMPSjAuMZoYzuxbdHRCoDA5/H7Sr5Hm+IpV2Z93kOP5gypJ5mZ8KMGYDVam/F1JVxrhpFFw9xOQOV7ut1avyVbSWLNF22sXItYFjB6aANgzHOxEtx25TMFq5PPxf5dXV+o3UJiy8RKRweKPQDSFMdMsZfW5c84I9g42aCOBUY9StdU77AjOEe7O/tidSVG5fWcd4nTVrvt5bmr/qmG0xbDRXDeARjVMij2rdfMsbxzBD4vuYiAmgIeeb1tZJhU1onKOc+ec7ILaDuYdy8KNUAQLA+NMoZB6PjZrRBmC6oPvhKyiI/j/EkilbBREa7RtSSf2G4mo7EXX2y+1LQGmACMgo5ODHtD1WMp3JuRDSCSWH5QRKlqb1XS5SsCEWoSggFYGCABABIDZs2yRlknU9MNdrgdxGydiBMG+Fqk4FTihwhICxgtin0KNbpuARnOaRLvDIOBfH7swvDPc/YFatfzVXFpSLOmr1NTsaDPtAVP9V43tLfOaepaAEmm0GkdiVHbTZsc77RbazDPO41KBblFbIMmzdQ4+RS/1a5DbFMTeQT0V66cdQvjKQA4e5v1wy6qxVii0d6T2ZvsMew5Zx8bjT9GhBxWzNQEE3LwuxRw7PNlU0vgmvslf3GMb80Y1iktSSO//vKLHocF4wMIsLWz056/eKlNNQW9V2rC0NpnVUlWL0PQF6k8pvc24jgeA6PKgy7E6LkeJKBCzSqn2sPmDp0vyLkXppxqPTwOI56Bi8apJGAeIYg8v2wzE+NqC3j6+ImUXP+nn/y79s5bjxq0O82kLHEcJ/deAP4QDEvQK4m+IrOBmEmCkDh0B7WDB+PZoaaAGHUpww2y4pGo7QpDWGOGQsHgfSJERnVVM8L7fX82qKyhkhihoaWieW5tg6BkqoyjvqrKQtG4ihoESu4e0GI7lCMPghZ0jkOhMSCiS1JVHZfY1Tdff9Z+/S//1JYW5tujBw+kdP93f/t37YMPP5Dq9p27t+XIoeUSsHKwQTtByVBXXl1xrxOJLkq5b731tozyp5991p49+1a9jTg/GAAY0yCQrqzYyMRghQEgpypKYf2c0Y5XCJctS3jx9BQF/G3tMejHCOEZtb+WdoTBkpt2sL+jgH59fbk9fHS33bmzrt5V9dwdn7bf/fb3bXt7v81MzynoskBRR4rjarPoXSupRvwLEUvuF1FI9vidjbtiOezu7bfNV690VtSvJhV0kqPZ/ugc9tXMlPv4rFiNMBP6DG9r7RC2PD6BUtcVtRVjwroQZEB1BACg19HVIwMJN80B/MrqshJYlHKp2kSngJYM1oPnn3FGnCeuj8/kfaGKY4y2t7fEmIhRRtvB49gO2ttvvyPdBCoo21tbSrwODo6QKGmXF/T/dtuTb561/b0jJZdoa/gcVLUQhgG9+jiSEqXJueSMYwNgcQhcIJman5VzTQUholDZN0ZgPUIuQWJAPc2mL5CANceOqOp1anYDnwsAQKCU4BCn5eSdKlPBfehPlGFOsKA+MMQpGaVU1weLimtRP6YCS4/kmprEiJuyHYem1ps6oxj6vrhPARrRCDELAPDB1VcDCBYwIpCHcSNRyavLtr2DUKPBEV63tLCoa8M2AhLx3O0oJtrB7nE768IUcZUhNHPWjMA2wmWwwGKj2W+xo4APrCWTJ3b3GQlmqrbAkZFRJYkaVdOlwq6h5Ur++bfQcQmfOajheZBUcB5IHEhCAX7iNKVBIqEvaKMEpFNtcWG5xJYA8FB1532YJDCqXk6cO8CXRv3MzqqHORU7bAP22WJYXhf+5n1pW+B8S5ZNsTO2GCBloa2uQrtsbf9gX5evmcu8DxNBXr9R2xMOXWKWjJVFeAwRQ9agknlVawsMZl0BAFiPvf0DgSESfK3gPIBBKiXZLwLMS2m5T5nUODgAdI9IknpP/FNVfkTFLWCb5M1Vee8XniXXbMHRWY0n2tvdVcLBvsMGkYiwlvQAszavX79qR8fMbncgwveWlxbbytKy/AEAAGdEuiHYTDF3nFiqvxoxSQQej9DY8Gi0xBkwSpguQdWcKTSANjDYpKisorxnlcs3UH2HNswILwBmjVkkMLdSPnZTU2gKZFbiKRagf2eQGPoFvCfVPPa4q8jWTgkzw5XBwdQP9i7rFyagbBdimdWqRYCW8YrSKlEFPXRiry2JEgAae5D9SAWQdVdlfJyqKEG4w3klA9KxcXAXvylmxIwV2xWWSO+G1pWOKslo/XAf0o6B8lrBunxU0blpseFe1H5U7SecK/rs+d1+4tRGPNVASSRsPj9n3pNr49z1RcTqrFjh3gJ5fKZAykq49YyqKEThgXvCLmtvahqHGXhKDqTeX/3EaoU40d6CxZZWSNZG9v1iAFjG32ELqXJnUoNamfrTNhxjZH8maY12hJMlmFdmlklXpGIwjWIeGZXtYd/w9erNa+1pfo+4SaABFP6u7R4xhc+F2Q9JiniOsELYhwJcS68KxlS0RsKAC8AtuwIDany8bdy56+pm9eOjUUQ7lmyHEmnAebMFtVY1Vhn/sLS4UOAJQnQ3AqbQQUFniX5qaSNBIR+zDkD0rgBisj95T7dn+DnzFXV87DmMLYOitlMUqlhL6YG49md7QLFIk11GlWBhE2XHBXi7vUSxgcRrBxV/fWABDwIJ+kBTsWT6k4KcMIuxI0p/7UtaZSoe4T5I0AYTidwComdyZSDH58IK7vg9nl2/FagACYT7AjZ6KsyknhGTGZiMw1ninAF44zNozRzYkZ78FedZosBDgEYYSIkPBHwUnT5JvWI5ifQV82bMGgLcc5gDOu+ht1fRMeCmv+9RuPFxmnxEG6PGII631ZVVa1Idn6ilRjlHX4jbsUv2dwp++fzY3cR5inkq3tHzI7caEuwNACAgvHya8yOD3MpB6zzxTMVEKZYW+9+tlm5j5Rkon+PZtV5bnJ9t9+7eae2G1kuEOK2/I7YR4w5Z3wK4+EyxwzQJj/ia0dyu5scuCziq/C0AAMUx9nQEV1V40ZQrA4H6KmaF7q9nxrDGDyNC3mGMaU/iuCoEjlsQMKOLsfEZV6hYtZjofQbAb776skcAE4SJKsX27q571gkI5UCYGU4w0GunJThEtWtcyCf9Yd4ww8gRPkpzv+smdEM1moi/WQyCHBx1H/GsxJn30Sg3stJCh0A+TIVzEqB/QzulRwwnQq8elHSqP2fd9taDB+07776nwBiHr/FdIMi2QQ1qL3RDvhEGQNY7Rf+Li2v9rgLpopRkg/oBUjEfU4SY362JZ3luMmr5Hn+7ElEXIapyGb9y6P3grjb75ISph65e3Ej8BeQ41QReTz8fX+lh1AEphJPrliBKP/C0oUt1MffDKlA5x7kifPHJxx+0X//LP0qo6J233mrPnjyRiAw3SmK6vUtyeNKOjk4UlMmByAB4PvGf/emfSqmZgOX9978rw/r551+0f/jFLxSQQ+kloAA0SBBKwA+Fj01KJZ73w9jmkA8f5ugBsO70ApPwAwJ9+/ypDh5oNMyMiLFBWyN4f3B/Q4jeyTH9lLttddVtADg2j3gbb59/+mXb2z1q8/NLfUeGIA59/fROo8KPoZ6Znm2jPYsx4hAFFFB9n51T9YkzBDgCOODRZZ5ZS78R66UAs8YXWlcDUMLjiujDff78WwkwhYKL4fYZYwbxuj5nZ9ujdkD8JGAyg1jQlKuPoH8oCF8RXFIhpc8T8R8DeQQFDv5d2WDtGX/J/3kdcAIVMAJgEhTWmJ8BAADsKKgYsUI8tE3NqL62xsHpybn6+44Y8zVCxZBJAjWEV4CHW3yiaZEqCs6fYAdDR6Ci/UkPfu15J/WDIClBFVZSgUYJc7HH/bORNr9Amwezel1pEJVS854931hGnRYo6GLVn8w+XltdawjAcY2DoMDzkMWI6iH0ZaEXVT4JAqXbYNqgKpNSl7YexDSCShUoCEGvZIEz7Gt3by/AWGYoJxAnIDOVziJBBAFCnItOKNr1+roCku2dLSkw8/7sU4RQrVsxovNGawmfCYJ8dnLZDg8AWry33KbkvkmNylQADXhrKjnrGPSe1ytZpqLHCFTYEiXAaWdlu6spDAhNqcUI0M6sB9acIC8gsexyp5rxJcJIS43tPb+rJJ0WHmlywJ4hOem0qQm3nx3s7StgYi8zKoc9i03hWtKGRlKiqTdUf9hHBJvQfM88+5vXCWguwJSeaoEvVA6uCAAYv+p52ATTWpOJSd0PARxngz/cZ0AiKpICnKXojIM3YECin8pXBIJIWjMlAV+h6o6qqw5wDJykJYwwxUFtAiiCApLZUAJ5hvxO7l9jiipIZb+GPsjDwmaIDcOEEhTsh/Q6drd3tK+9pwzu8lwBxwg2FpYW5O9lBxmPCMAEG4aJDyQcPJMJ+isntO9IngTaleAY68G+11iqSgj4/AW0epjVjpp2Fyq/E2VV9xAwpc2qQLRU/+hJz6iw7hngHIwT9/9rv1UQyd5U7FKjGAPKya/XevOcuQ7uN/oHpq3mWZhNQACn9VOyaR0Rv48DUOwMMY1spapQ1hbgAbI27vk3QyHgjFpmqkqZpN+tIsQurq66RczJDK+VOvviQk2IsFibfGVRcfFjnCNsHTbK1eIqMIi94Z55xZ30ss4hoGkRaJ4Le5YYkWetyRAjBlRpa6OSS0IMMA1gaFbPQRUiPKMd4AYAx4AFbUow2BidzHQAt2hwFgSGqBcXnZG9vv1JAC37OZQM8H1sIvt7ZQ3NI9rPDISmCheleZ5FEl58w6pU3z0mjy+LY5oZp+S8VNIB8Hkvx6du6SQxNVDiUWvsMZin7BdV7KtdFpAMu6cRbWVbYMVQQee1nCGdqYoN+QyukbXleXK/UPmjj6C4aWgyiIpFSmhMc+cZ4wuIE9AmoWWAZ5ZYq8+0lPYArDTbephathGjanFyomjNCGJB9g/sPU2GKG0E9lBG/dk/W8RUz6RaAvTeFTOTFHNfBn27ik3xHzw/Jfym6Cp2RCzT2mO0hPisYuNheIi9NDGh9jfZ0RT6ip3i63CsnaQTWxl7SEFTPkfn0yAgPlJJJoU5jVx2XEVcwfXSOsE1qYZeLKucF7HIAOsQclPvIEVA29/ELXymXsN1FF2eZ8a5QXSQtXCrwh/3jmtE+9D4S9l7wA7tGfsEAwBO8syGrOS3pmkl6c6YPvlogf5en9i92IMk3lnDfN9C3ANmmdkqbtfgNavLq33dCVjBAJncs5Ph4Wk4A+Za7E2eU4qcSaDj92SLavMmQR4GLgR6yHYX+O10r2yqWaGK08RSt00LeJo2oZtrev9hwCy32+trrv6jg4SfGWrBcA5sDQHOm0A52Mcl6JuCsM5WMTqzv7QnBVYPCs60ZgE2LS6ZQRG2hGJDsfWIJydUROIZAHZ3OlOO649tz/l5GDdhsisWlT+GMZOpNz7vI//65HEvRk2oXTlm1I3pPyOBAeVgHCAJ1Sn92iXYYQSECn8dqurhUJBYgSB/s5FCAxHNPO0AjNpgzMmJFbCDfIgBUFUizascEm8JAoSx5PADAsjxk4RjxDdfaYzg4tycxgSur6wIoYbapANZVCgdSg4Axl39RN4oIi+U0VO7fZXqtclqY2lDlRgj5qVIEmW8+piHBIi0scPkrPfPgRPbzTzP/t+qkpbBsEI5TtF9xtr8hWBQ9edn47S29zteeG0pGRdgIWNX4zf0WdVvMzAOdswY2Ndbb9rXX3/VDg+ZtPB5e/7t0zY1MaY2AJTqaae4V7PqP/38Uzl2AICtN298bdW6QS/5//Yf/2P78z//87a8tCKE7be//V37m7/52/blV1+JsktwDjX39eYr7Qf2BxVmktAIzgX0EaWueixTeVDvupK9Xnv3vXcUVJDYQEdNNVZzUkV5xal12r27t9vbbz1oK8vz7fjooH3z+Is2PoHBF+6rBGtpfklV67NTgrVJ9V0qiZujF3i87R/tyxEvr6xqxCUqnlba97xNPCb3NyUtAMYDXbanT1Ek3lewBaDBdZuZgZMbVJtIiAgaeJ2TEaryRgTlMCpS9fxcU/1Q0uYsLC7xe5NtctoJNA5cIxsl0taVk6eXKMYSx2w1fQA4jyhBLBINDQJ9qII4vqXlRQE5TJTg+dJLTRvB69cAQMeqBsDA2Li9If2EV5uM2mREyXjDv7J+mi4wYaq4cFklvO4L5qxDE8cGJSl2b5ftRqYEJMHndzFwoYqjf6HqZT/ItlgPnyWGD6NZ6K8qYTfeUwFrzbkdtBE0rZfFYqxhwX6nBxwKpJMuAhD6tVzhJmCIXVFAWGKDDv4dfHMvnFX1KUPxIgEuUTHP/zZlFgcSgUZXx9yHGmCE55ZqJGeY5BOEPb12gAwANawLDpfReFxTAACUtRG+JDgFKSapIrk92u+2nS3U66HZUlWZUILK++B4TrsIOTkgcp9dOdACLVgHKNkCaUrEKcmIEhOPl7BuCclsjz50V+VS6VXfO5XnKSsss9aiGyrQGDhvBWW99NoSIBOwQrWFmjopQ+hRdnsCpNbXbwkACGjBtdPvD4CptSWxh0WwvCS6bsCxgM4EYVy3KHMziAARsCB8asEdVeRLRVi6Muorh3Z+qedDMMDaAQDwpYodc3wnPXWGHmiqENhHElSNfTpnfB59o1bFR6SJnyVQtQ9LywwiTq409EFd0eozUxpwYLjf0kroaUGJ3zcY6dGtJD9cZxJWTT8ZN+hkwNeUTjM88E+0CyzKThC8aIoAdoFKCpUQCR0B5HM8SBit6J1KG9VhVWpGvR/Y+/2KfA/GTTMgA7V5ekp2M0ydacagSZHbvaasgUVhJ0v9mqTwoh0fox9gJpiEEt1d7UAQ31f980m6stapJLm30gCAE3In4QIhlMj7ORNnWGvIYodKSkr1uR80lzipJ7i4HTFMA97HCWeNFi3bkEBV4Jxsm0dDGSzAcxnspHqP9oK0BomU3uYAACAASURBVHpmgvHvjH1KFQ/baxbPldY2jAoDu56o5FYhJxGKv6oyzr2L6l4MI2yb2wVcDedvAAASnRcvXxaoaW2hsK/wj7Z5MGZe6/7Zd+6JJYmnj3rQVho/lWo69xUQK4lDkjrOAnuRL0BQJW1TU7pPizgyzcVjB3mu+FuJeV5daSQb9xrRwDBAA+SEDeH+8AtXm4uZIX9EMlVz280Y4DyYlcZn6tyJhmx/RNumzgVMwBlPfVGPehUH5PPFfPW4P5Jk1mpu1kBTQL3ExDxP7b1i8wHUcQ1QyWmBis8UoDFq0AKHlORPtlY6XACanAvbe8eanl7BSFT2E75E/hlgT4K5UJHrjNFOLCDWdsv23LphaXXhfeXjNAVmAARiRrGDPA+eN2Ah9pH4FICwsIESZbyUbeKs8R6aJFKgkNa4/h3wwT3ZqfBf1ijeCvhV+XcsznqmDUIxWrH22DvRXnJS5iKORahH+gLoJGEWJBxrp9XeYJAI+2VWboquFDnz3PD/EZIMcGgWn+a66szZNpsFHDFSFxgNHMSvBhxy0u92BGtOuIDouMJ7CGA6yX/A5STS/D9s4YHfSV7jnCRMN4WyvWI9qX0DsTrsL2y2tGs653H+UWKPQ/tkmKnAZ6ddOdfzbwEAYYCFARDmEwBxgGI9D1XALTgZGx8xWBVJNVXExSfi8sWFuTY/Q2HQlXfEuO3TvX4Z9UeLDyClRONZ78rpwjaRby52CWuPH8TvUTDgHGI/peUBS2l8VC1nxGdpyxHgKGYUxVkDyHn+E52pmkKE5pJbMv0z7MC5mCnKCzTm0u8TVojsx+dvXvVI6KEiWaVwXNUxFnP/kPnOB3KQJP9US1S9UVBtypduLAetKkhZ7AjsBfFSsKuAzlUmG7gaQVQULQWbQ4c0G1DOuFx3EkYhUvTp1fzWq/OLdrCz0/Z3dtscM7wXFzXPfnFuXsJEBOsOBgtpL4PHQ/GiZVQZTtYIzTCCqKDHha1WeEHzb9SBqEpCMZFUBRKgUL+T14kJIHLDIPkP8hlnS2CD0SUGChInmlPpF3DvtAZoCep6eLcLjeZyoMKXlSGdQFJR4MW5zxhNXocxefLsafvdv/5OSfT2zpu2ODfTTo722ycff9SODw8VIAY9IwleU3/Zcfvk44+L+uknRB/5//of/kP7y7/8y7a0uKzK/09/+l/bP/7jP+kAff/7P9A4lI8//qRtvnzZlpeWlXxGqwEkHtSae5DIh0bUmOKZQy6yu4Ciq/bg0QNRjamahhrH6/xzxIFAw8fb7VsrbWaaPQB6A8vgTbvp0a9HNbTTlhYX2/LiioTJjo+6ql4zpgbHiU4Akw+gojLpYn6BUS+z7aJ7IZSXvkrYAZwPVQompzXnnCkJL168Un+rKJwlxsWDtNBWxDssJJTKUqjXOBOLXTE2ykESSb3OyHVPyQ6H+9FbDxXso9IrCnzRfWXgu1YzRuQSB8Y5RBEd6r6U+auCyT7gGWOMUg0h+HjvO+9JnZYAifYNz22m4o3DsQO/c/uOhHq++uobaQFgmCYnGf2DAzOQNlxpUgJFED7ufqQE0wPnix3gDAIeOlHG6ZK8CpCpMTsW5XIAjsFN0JrkxnoArpbxM1GLqwVIwW0EuwoYTODrGd01OaImbySwthCVk1ueF1RVSWsVyuvA0YGDwBgFrKMKoAimXNFGdAfmRFUWixlgRBpKtFkF3GsCQ16/sroijYcEbYzvsvM2rc+JpjUIDLxO6JkS5JKYoXPBfSPMdHPVa7vbB9Js4ByTnBIUopsh8ahuV0CUKn2aXBBthQp4Ljy6UhUzsQSMnCqpY10liGUWF0CZHJrEZelpNq1RvauaXd8T0OXkkuANrZQLXTO+R1MJxPxwNd/7+lz20RM5FtWWQ6Xr66++1n3TT8n15ZmzjowGY+8rkeKeRptUqjn7aUXi54yEBVlXEDJhVN0AkOny0AHZbx6h6oogwQSAC2eNswJFls+glYT9YEaKlfpZW8bv8nrWG/sLkwrbbXqhZ9cjLqppKxXkpfqRCrWDjUEFRyL5GWkg7qDPXQIn1iBAnGykAHYni65EhnHhgITzCRuA++ceSdhCdbXfbG1+bkazj9mXBFj0KCpBUFWOpOjGQClAAJRH9cwZ9BmfNFjna3aFL8ktwTA2jUCLNgBE5UikSGZY++VVEhxAEivrs98BOT120bb07IyWJWj7AGrsFKv3sx7paaW65v7IKP47wUyYm75K7WkF8Ma0NJipevrFnAMcq95jvbaEnuxfbectPGcau/2yE0V+l3vIOK8kTT7n7tfNM8xaGSjgVDohQHRxdYVqNn7Peijas1WJ5ToCOGYfZSQkFVwEYtn7vD+2J4ypvDbj3ni/sCH4txNLxLhIBmhVmpCY9JutrQq03Q9puz2r36WwxHkgqOYaSFZJiGnjSSLj/elx00loUt3jPrLvUy2UHRwbtY0sEWK3x41rD8eO8n4BvUJH53MI4HlOPHuuEdvFNScpCi0Xf2qhQNPnk+xLV6Lfh55xbmYhEBP7vbwOgKYa6Udvu6rgjtfSLsi1cuYkKib/09H54nextzAmJIjadZscX3wOzBCuh3gKMURaklCTJ0HpX2f17GMv+YpyP5+3QPFiCko67Fyr/QMuZxqQBZABLmrM8tVVTRqY1RlLe5in/rjCmz+6vqp+8zcV/4CoBoAN+mD/nOgCHDcBSuwvptXwM/YYuisCDsK0KVaUJjQUfZqfA8oJmBjqheeeldTW+Qkw4EKcyqAlnMr/fVYTM8d+JikWi0jCeCUAPuakVbFRtRmG/SbadSVv1gvyvfJsXIixA3fy7/wotjE958OvE6Be7E3WI+Cgk363Ogf8YEpKvi9dnppaBmsHfaRhACDnKp+vBLQYHI7P3Frk8+YxtmIMIpCIwDmM4AJceS+BrMWYkp8vBpfZPpwT26+c6dgb22jHfXzFJufnKSZFRyc+kd+R+J10Gfi8mgQC+NdlUscAhBN4wxjco2PFT8RJjGalRVjjxYnhBHJOaFxz7IlaMkrTDhtMsTz74LimspgWbgAFH8U9iukEWITQ/sWli4WT0wJsAfgy1YYcHI0ngcgaAei8zUBICdgWqE5SP8za8xnkM2nr4TPM7EvrFPEWwIzyja92t3pU4VFyTd8O9Gz6mAkKD1A2pd9Uib9HaqEXMDs/p5sGIDCtyYZS6GONsDK9zoaN98hDHm4FiOFigUjYtEjV9+GxUHHEXgCWIkiw5ya615KK4QXjmF5utotut60vr7Rxki1o6YioLK8oSZzo06wg23A7Vuk1sm/FX0B6U+4t5pIvjQTTtGz392tzD1XfB68cVOWLBGAKnVtgSyhi0N9kVDN9/zd9TQE2NA9XNFoCAQ51sS34bAESamsg+BhtcBwAABivlftRNbUDKbu1sysHMEGx9JklRkgQi2Okb/2bx1+3zz79uK0uL7bPP/2D/igJo6p8glrppKr1q2vrSgg/+vDDEmMxek61+L13320//vGPpYj9i1/8sn344UdKVvndH/3ox9r4v//9B6pIUiGj8s9aYwzT+5T9IiNYi52DoApHVVOWVpZUhSYhIwEAnIhDYbUJ2nu9qzY5QbLb2u1bBPxzAgB293fVGkKllz1CvxVVxYP947b9ZtcAAGrJS3OaCS9V4xvElEDsJ7UZCGjPzk9Fd2RvEwCddpmQAWtkXLR4qpVxgFFXJ1m3MXOQrioyPZVzzEH2CEBvv54CYJJsPBQGltewtk+ePFMA9qMf/0DXtru3o8AdqrOTKVOJhDaOdQSyYKwZT8M6uwfb/U9ciz97pE/NxbhSIeK9TKmkgs5r3OMo8cSjQ4ETt9ZvtzdvttvWmx31lZsJgIF3tSdnGQOlqppmCQ96+0ORTZAqIK1E0rhHDFiq+txDAvn0bhrhHSiWOwCx2F6SoMxJteN0Tz+AjpKfmVkbWRJUPg+bYJM3cHpVwZa9go5MxVxUaicgcZ6xDKmgaGySRHOiCm06GgrpUXOOWjZrrQTx4MDg0/x8nzVAtTqCSjxb9p7ZSN5HnimOqJQrv9g2AiscG0yGk2M0HejDnFUytr971N682paAHXYbpgZ/AxoQhPHMBdYUlZzf1ViaqnRy77yWN4WWqT0enRJVVa7FeiEwTcVKVF0BW5N9xXJpm3B2pIKLvaPCD4LNKLARJX8BIngf1qyLnbvCwXN/y21xflEB75dffqUWAPQs1I5TyRj2jTVNcERPMXkn4BpA1/SkA1Aq8/QucjbkW4YSY9aE4Jg9srA4r+ka7B8COVydxoKOj9cccuzdeNu4y2gnj+ICOCPR0Gi7kdG2uLQixgUVLlGoz90GYtq/2wYk0Fr9r0oqi+aoYLGo8P3goBLrANqqGkhotMRgi21lECrsI1chA67ZRngeOHuK6iTrwLrLZlQlDXvrs8FIqhEJj3oU5kX1URoQvrq4bidHJxo7CahC6x33xmunZ6PGXn2kqohZI4fqBfuY958pOyHtoIMDV4ln0C0iWUv7jJOrBNYkkjCQWFfNOhceYnsXBoeTe7MSAgC4OmXgmfdOhQ9/Y4aeQRbHI7bPAhrLjqfCC1g/ULxOu5FZUGYIAWxyDqig+6ywxuyTAHxJgi20NQAmTFmmAnutYIQ1wpYKZJxk+gVJuTVzsHnsN96bFpEwRJxsxI4bWOOa8OEpzKh6V1OcwoJg3zhRcwXUoDL6JgYzSCgQwMWeGWwdkz4E70s1F3AfwS0FpTc3SmixISTVJMM825zZVI35O32rKgwM0eVzHxbnHWnrt9ZkM7n2+Isk36lS//H+955wW4DtOD+Pj0kBhs8UiwCmwtlglF50HLhGwGCNQUTA8PpGBQlsFffIOQorjP8rRqOyrSkDCH+iiH/oqmqNYYXFyLnkdwE28AfRFuB90WOK/WdPwqwk8ef50Nb05MlTxWiJq3kN58P+1MyzPEdiKATceC2xjEEJ4mRsbEdFNIuoWfSSs8H1Ie7sooKroF47BA0HdPTEcgZu3dpHHqF2hYszneOALW5HY1TxeQPg5llyzQglZwIHoB2/S1IWAMhtAwDtzkX4LPxTKub5m+9x3WYgmM4b0FTJd1g7xaJJspt9kUQz+U4+i/dnEk5aTvg/NlKTHIoFLWaLWncGGhNqt8zox8p/0pKnc1VJclrnXEQyMGgQgMo17zvol08swrXBcA7bie/DbCTOY314XgCtKRjmLOX/yX90LxVbxT4mNk1rIJ9DUktcmkJMAAPrOPg5A/ZxvcSxsN0CCuV8B6hIQSXn3UUiF/UCyg3AVPfMJ7nXPu1Zr0Ai9zVGmc+lws7rYI8qpiihWvb5nduMxJ2X/6Lvn/NMnMre58vMIabNWIxYrfFqz/GkCMQcGX/J/qfgmucTzYcIe9pt0D436zbnXrEKR62twLoNt5GJfVGFdsV12ltuExKfrdqrxDo5JZanEmD/Hv/l/HZc9gjAQ0DZN/s7AgCE0td4PhYptEQFpyBmIHYElmoHIBFyZeLg6ERJpZPRoskVwuhWAJeorfrs5F0VCBA7aL7VexJkC/+cAGc4qE7QETRRSWHNSObGEOKgBeD08Khdgvqy6UmqqDAxDm1iQjOpQchxwVLhx2mrQmVHKGdVvTveaEaostmGsAC9x7+V8JtcONT3X/8PYGBRQD0XvY45jkHHxJiI4kM9VAl2lNolv6OHVv26CUhsXM1auLqKQJ6vjrUBAMgXRRi3BJSap9R1CaKuJFxHH+9nn33aPvr979vYaK/9j5/9v+3ivNsWF9ioRhFJ3hkzCNX18ePH7dXmpqtblbwq2WIe8NS0NhuOgb1lyuJYe/jwkSoBOCeMAkq1AABsZkTtoPy5MmJKk5DI2vQ68EkwREu26r2SMDlSB0/aa6KVs9U4oBz2Xru7sdbeefuBJh3s7GxJuEzjmDqjdn43re1s7bWtN3sKHklcoC8uLs22ew/uKmHolhooFe7J8SmhPSddVLLHhLwT5D9/sdn2EcUbowJcY8o0LcC94am6IeqWwIr9TpDEe7D36BskMGDfkTDR/2d15ykxKwDoXrzY1DN58OCehMlwprARMErqGecMUoVT0HImoyKtA8Zddo2yp2dQyUKJFim4lZJ2KZSKnoh6PEHmtHY/SQKBPwAA7BqCDwLaN6+32+bm63Zx5skIlFkx9Dxf3t/Oi2rduISGjAJ7NJUFAA3IZZyOEeT06jlIjqFPr3ZajUJtzd4RiFaOS2e61PJ9LR0h8qZnsl/MfMJBgpgT4BBQ0/cI+CZdkmqtESgKsFDOmGsyIu7kwSocTvJxHgHQ1JlW98Mzpn+RwJdzzzWQDOrZnJ2JhcH1aMRmibSZejatIEIVC80kd2Ig1XYlEUbMeT8laWMoMSNqh2ChdRJk72hH6V63N68QHNptU9P0Zs6XZokBBJxZKHb5W/Ol5+bqmdE+gqI0oFe3P/uZBCKBHqBlhMFUWeye6vNNmx1UXlP9t/IyZ1ipkgxt7ACaGAQtemZITnYmRPfn/enNZE9bc+NCoymhy6ofXFocuwp28l5Ud2bmppTIW0keUR0EZXcFALA+6VV2VcF7yRTgM/V63kZ/ZG3VlNdrz0Bn3ThTgHHcA0rrADBJZrh2EoPDw6M22oE+y7SDBTEa9vYOXGFu+MaeA6TSB7FYkFvZcgZEM5Smhid6iGZKtThOJv2vVSX23vOzjZ919ccMOPYQgN/igtfE4KQrwiRUnNtQoSX6SjWlVK/Zk4iPcm4BodRPTII7MSVxVSt+I7RGMGO7PjPr6nf66gE7zlSdQP/A7B9GmqY6hO+SeDDV7ArkU6GXvVJF/lrPQlVp+UOP3OKH3FHsi5Kboapbgt5Mb9AUmytayJzwDqrOQ217Skbd4w9jRdXdAlE1brCot6wttp/PNPPA+gDTkyTbYXFYIEvAg6o3BjMF7igOcEWQr/hTaQCMmObL2Wdm+53bt8TwCeOAm077RkQ3AzbnnlPtMxPPUw84N7AtAlznPbje2FeuhYR0cWFJQS+B8PaOk163SnUEUMTm8JzxW7RkkASzz8yY8p7m+gBVk3DwN3svSUDuPz9P8pAKFyuJvSRplJjmsQUL01qU2EA2us6Ag/rBefD5taAb90qMQlKIvXJi7xYtn8URBdMkPoDGAI6p9vNY0c7AXqmXf2lBgE3uR75mfrHA1jP1gNPWxT4KwGLmisVzmV5CnMR6c43sTyYFpXcZ8IVpS7yGrxfPX/QZe/yf6w/rhHuQ8Byj+grYkJgs0zXUNnKlyRsSDBWbrUkDwK1ZBgYEVrSmAg7nldiNGIG1N3BqPRESee41wDbrzbXQlsY+OTw+FPjLPQukElOX2M2MHfYJexGh4TB7OA/KDwqIl//GRle1lOecpDsJ07CP1v7F/2tvOM7E1uInEvNztogdDYiVblcF0mmnkFZVgd6cM7On7XcTo1jnwwVG2Ex8poVn3QaZ6xrONQzIWlOHM8P9sNYBH8JWoLAT8ED2rj+K3OvJfSax5joNyHvv+7UG3olt8GvJw2Lv+H8KMtm3sRWqRFevveIPTSUjpvF5YsqEE1cmVDk2Z29gY/g+TFJsgQopxSKQ7atYivuKn4u9SU6o/E/34Lgx/tlK+I7BiBVUVKmckrgJkAv7zL2gGda7vqo2ElfNYbMRkwKgwgIlp0EDKu+ZVqfDAwTsR9rkzIzyYrNfPG5ajDJ8JrFXMWwDFonZQswGO6uK2RKvrXixM27mq/NPx+PYenIR1sj/dzsAf0tHpIqEya/FWLlxC43PgHOpxA748RTNRr7e2+5JuAAV+FIHJ/kChQ3VjX4u0RxJvkqpk3/z84vL677AAcE0Bxfkni+hgMxPFOXdvf9KSCoACRPAFD5TJIYBgGwAJwcDlcc+WiWxOwe/Ct44AFRLcCS8Hw4YMTAoGb0b0ZtWlpc8loqNBluh6JI6LEUd4YKNLJkqYgCgn0P/UeLvUMDJfL4CAFSxwW0PBQpcXiUBsEgF1x9EXmj+CL1XA6XLCJtoDYrCJ+0CR/hG58t46jDWhRgVNit3+NqhlAaMCQjAeu7s7rXf/f5fldw/fvxNe735sl1dnLW//x9/29AnWpif8eGAIn7T0+uplOFE9DyK8st6qY+tKC4BNzSnW/vAQTL7gANDkCh1bikDE9ztu5emKOPDGxdjr4C06EwYaGYbu0oEbcdGWr14RVFjb3OYaTtdXpprDx7caVOTY+3keN9CdCgOk3ReXwrto0K0/Wanbb2GCmlxOyiW/P7G3dttcXlBhoVAlftBNFBVpVH3E+JAAVJevWKEH3samieGMJRFJ9YEGKoCSbzPY3h4Hl4L6LaXUuF3wD3Z32QeUWbRGFgFJB5KHCfG2/lFVwn56tqKKWxSrLUzZT1VAQXkKcE6zifPDkP8b9GsQh9lFBDVNloPPNLPVTYnHO5bxKk4oesoQEcjAEVogjm+5/NtkM3z6qGsrkotPCPz5OSqp9p9hTNKLuK4jAB7ZByvxZAnGYnjC4hpUMxAhwGGgQidxPPo56P1oDOmahRrYxBwXHZCVfbeTZubnVa1XDNg0QeovltbXaut98E0idhVX5uEA6/Vk4VtUjUOtFln1PephLAAHjszg3EYfpzx8Kg7gJHYZwWYEulzz6l7faEAgsBb9yIBbR8oQcis6McCPjOHvY21ne09PVuS6IVFKMQGi7g+HJoqsBJumqlebQOnqkBc3QgF53p0zSfH/dF1BLO8T3oEhexDaYMGqaDDIoCse65f9kqipgYAOHsBfR14ILqZHl5ABCuKQzEP4wUzStXXe39SAToBiIMJ2037JyqlE6qQ4wYI2hjraQCTfnJXvUXJr/5QO16E+k4EtlGVW1pZdpIx6kRWifUYWgBeQ8AX1k7zhYsWCpWeczfWmWxL/x9bb9pjWXpdZ74x3JinjJzHGkhWFSVLFGW3zIYtC/YHw3B/6m5AP8Bo9HfD/8f/wOjPLTR6gCW2zLYoiWSxyBqSWZFDZMzzPFzjWWuvcy7ZikKiMiNu3HvOe953D2uvvfYdlJ+n2+7egcAL+v6hyEcTgGtOVbwPdIpiXi118Z8J1kiAHSTal8nnSvjWfk1rWYk9a8HacS5ZGsYvhqUk9tGCbTNnJEBcghD7Imt68DvSU4CWzz6ErstkC0CeqxsJh/JsbNt9JqanXSE2uIE4E2OyPGVCfrT5nKuHsXQndvf29Dzl36qdUIGmtCosjMjniVlH3p/WvPKNCZ4S1BsUKdGukYo4551nzD2zPqlAZS+wbuyXaIOwJrwuLU0RbQ1TySBevb4EAqcmqVYCsED3NOPQ9sQjFa1zg6By+opdZOH+BUgpLnO/J3jN4uJ8e/jgvgAA2aeaGsI55HmwFh5B7GJMYg/OH38Af1hridkdH3fq8ewb7fkCmiQqVQkG78NZkUAbgbAmO7goYT/kZMMVdvvNuXlGcK3oTADM4UMU0ggc6lmffI+f8XtJ2pWSVjuGGKeltq3r0Cx39i+aHlQ3ewDTYIw3QeI62aSK9fh+6LK073iSSyWSE8U0rXhQ4FXND1dLHiNPa3KCRevMhqUHnPdw8j0hZl4SKcD8e3fvyw+qdaZaHbSvJJptqjB2BOoy+0prViP1WBNV6mvuONcOCA9AwGeuv1sXs6uPCV3pxo9EawD/kSTRvhIqvoFwrok1wGeJCTQ73aZFvXcCAmUZkAd/xD1JrLFxps2k4vti3yC+GUC6/KWYqVMI87rFi3+TMOUMCahA+I9nVQwy7VU9Pk8xsfp5jRAsf6+9USCanm1V3lVEE7DmPIN9wh/3TNvv4694BgHklNBTpFhZlg3IPmSdRin0+D2NeBTg76SX+9AYQNp7ZAOrIAdzZdi0LxVz1F5MVTv2W/GApl1ZQd+xkVuIIqCaiSeZTBG/5rW2PetZFQYhktf0o4s9XYKYAXA8hZ8k+clpetC0byFO21iAVMXd6levHnv1qxuwFkNuRL9J+0eTr+i993nsfNdIu0YH2lRONFr970GZ8mfliwTwV2tqGJ/YK+IU7GIKLLRDIlRFXMRqY0Pp96f3HxBA45Wr9UqWqcAYnjfA3plEv2c11lHMoooRYBwALkmkkXMwPatMjziEc9zZH02sSPGWnI+4wfEQ+4jzAxhL+/Duroui0UQQq7eKOck+wy7is7iXgP3YjTBhcia63ParrQ2R16Sw2aGtFsZho6H0z6GR8wWtYg46G0kqkANVKqj8CClScoI6r/sUNIuzBIREralqrhNqswAwchyebqONoPJBQS0KQqDbI1cJsrAHCr4UgBmFamxCDiSOThEHV8kfjMlEm0O1tDQBGCUo8ZB6D4/scNBpdpCrJfmyA3cMmQS7S/ALCAggYE3tvk3g6orZ3R77pQNOFaAEheRoCNRELQhN0VS3BBBKUMo5OrCjOmtKsbQJ0ptY1wf4pQ6KEl/nHtSGqaqFe7PpVVUwen4msRjW4d27d6pMMmLw5de/ajdXqPUftatLkPBx0bupblPBQimWQx5KHBtUASW9O6VF4P5F93ZiCNgrVDpx1DA3QA1z0DF4rrB5T/Ro+m3X74Xj9P4h0D8SPVm0YWjdNZ9V7Ir0hc5Mtw8/et6+990P2+LCTDs52W/7e1tKJGbnFpx8jDdVI26ubtraq9fq2x8b4mSsTH59cyEE/+HjBzYuOitXCjDZ5xaHmRYwACpM3ynrPzkACUdsyjsoziUjRxAXDKqXagZGmqSYPwRzGkfHDHj1VpHgXbfNDWadQ4u06IfBjCsFBw8fcY2uXsS5yeDWfHHN9J5ArAmq76zeV7R80aRchcpccIwM4324N+4Lh857AuKwNzEupjZOtP29AwtEaa77Ubu+ulVPrsFz06n54pkBaryAoj0HJXSzG8HCPuB1XBvXQNtNnA/Hgp8j9sj/1QtZY1YCEqYqEwoc/56dN9CR5CUVJwXIw9t2cHhYo/HshKCCQyN0T69p+3kmqpyVc9a5K2aC6v1FzfZ521ddbAAAIABJREFU9B8LyvhIu8LshCm0zYg5sRepno3aPNaKvUnwCGrO+/PsBHhOT1f/H32q7v8TkHJ2WjTTfu6yGB84peoJDhtB/d/Xt6LssQew+epHh0l1cqbzowCNfus71ukgyXWfqqnqAyrwmidtIETV6hK4cXDm5DPJU841i6IewBKjYg/BTsBhz83TXmOtFhhJCcL5Hq9LACv/pHFyVpDHjalSMDHV9nb3ujOIfeFao69Q8+PaEtMhphCQ9cQa1o41omIP0IZPNKPIPdgk7GLEcfZFf6V3d6jxZIBitA9pRNTkZJ0JqPw+TyQ6Ho9ogJS1EYtmdkE2AnuxvbMnQI/kXwKi5yRMBtpdETfAGRBAVWUBwPansS3yLQUA8PoAAAqCK3hPgCd/xMij5WUBXVT5+IJ9xH7iGRAMiWJas23p2ybYT+XUe9kTQwAKBW4hikoVeHKgPaZ515OcfychNKUZcDN9nX+rpWpsvNFDmTFKqrKU/kMSd1oASIDdFlGxRJ039jnvn6q/bHgh8gGSsiaqnndK/T3TL8kh8U6v0eKfs+bxZ1xPd8ar1z6Jj4JQetgLcPHzsS1Igs/+1VSCaj9IQOsxW6778vs834BoDtZJzBCU9LlGhMpTk2AB4BOmpBwv6r1EcPv4zgJ4tDXAVFjsVO5DW/baOFkPKKzzW1ojTuCHUr+2/Z0UIEv11FOIPFZYVUcxBs3gCZjMP0ie6D9nTUi0A77CcMN/G3Bz7CMhsWIIOBZynNo9y6K58nn4KUBdrjGgMc/LU1kMmLAZsmd4D1fpAjLfqnpOXAJ7B70Qvgzueb/6mXvyAbELugm0MUa0LX4ooyb5jDAHBOoUAMA1wJBcvbOqdeQ5cZ2p4gnQojI/i6ikE3HHvCUgVtcthkWxJ2iD4rMU511fi8nEs3bxxdoyfPE5HgVroNNMp37CiNtGTUsOACDNCgD/YugJZGaMZLER2I9pI9S+VvJpsVMDT/78xNP8W7PsJybEJuUzPWHJ03RkR+mRLzCJJIqYQ2BotcMIYGE/V/HEibYBjuwR/q6zOKL3I+HVuTnFbD6LbrFSC0qxmnQDanebVdIoCnm153APmXrAi6ShQL7hTKoD8ZSwqTffQr+OcQ1KqAXh4lwtyWGV5GwlP9De09hrx85ZwwAAgDesR0aqut+9FygWM6HWQvsqGlryZyWwC/jBiFMAqBqDN8ruGT0bATdGGTm/VfpUAuKpJmlBtC9ysYDnkIJNzqivvx+Vl/PlaHmUreV/J3FNPGE74Kq/wVNyIjMf3JrlKWuAkBQxiDvzzAGpBxQbSugWEIBip6dUzEn7gkJbdD4MnjHi+litcGj2EO+wj4mZzCTxaE0VyNReYFvIfQEAEE+oZUJTT9xeoz9iMfQtkOxN7BCfbdHtTZ0nAIHEgcSMAi1GRg6zBhphWYwVXotvN8BvUCB7ROfx87evh73T9IbhgGkjqyfTVB6KnBo9pUTjVk5HIMHEQEgID11Ib/WzExSq76QoeTx8jRspI8ADUwVbRtFqs3pYVUvPRnD1A9GlzI62A+ArBiXIkao2NU4GFoAU83EW1TuPoMONqjw+2HMI1rTxjhJdQtcdWqcNN+JscgBFHUYngApEifCpN91tHZ0YF/928OYATgFM9Qlrc9donWxS2ZzqLQjoEKfT3W/0AkIRUU+xDWu+Ro2sv1/CEVCTRipAGKTPP/+8ffnVV23vYF/PA3E+jwrb1YSB/d2t9vb1b9qb1y/b6cmRKnhU1qZnGOMC6rurg43T5lqjui017JrJTVBrxVJGaTlIQEMCx8fVIfzTUVJKgGiU5q29AqoltVf3AqaniSB1cgqhmlltfIJ9kkquBWoOwQmjpP74H/+gffK9j9vNNb3VO+3ywurmBN98odCOGNjVxZVExL7+8mU7PEAYhCo34i0EYYN29/6qjAMPiqDHvTS90YUpQ2sE1W+eC2KAGIEguDpf0OtOCK7HJCzovsP0WPlZUVJgny2WQBIK6aDbOEQMMII49MTlebIu9J9xgmbnZhQI8RUxHXrNeQ6ehe3e9VRK2H9Zf4n3QOVdvSOHhUMkqOC6MXzpRYXWK/bJ2Hh7+PChHKIo1tAK1Vt2rF5fghzrD5ghkEoi1/jowQO9L3oEmbvLz3kv9pESC4xzJ1xmKmmEslKVS+LjxNiASJxpEogICeZsOKF3hc/z35188yzZXyCzVD7VQ1tzhqmmyYmX0qtE/MR68ojTBB1ytlPYu0G7JsGqiQBSUZ60MJdpy0bM1QunUUYeqZhRdjHaXBe6Gvw/PexiWpUYXgJ9Kl4kHVKRLTXYGP3YAQVmJNI1/xtQiH2cMbARn8s+9VpfqJVDI8FuDObJ0RUAgA3f2NzU/VPZM6vJqva2X0WFHhYL5eBAIIGqaJpxDMgxU4Grp8Fgn7kvqpuyjxLkAmizOi770qyBUpUfQrsk8Icpxdk8V1LNmC5XQ6D1EnBaqA0A7M5dtC0A89jHTT1/gAEAbgBA2C9+z2rJ19rfrIf8jXRtGOkEZR1GC21oFjZ0skZFFYE6qrXQiY3qu5pmQAiRUGj/KNXv7R/WJAZAcfwL00Jo57C9xN4IYAGwLjq6A0kH4gERO4CFiQTdCLrQVxNs+BoUhIuySFvWi/bxRx8KBKA94TevXmr6i4OoW4FiSfhYe14D0wdV8AAbJOrYH+4Ne0xgDsuOdQSQYN0BGBFs1FQQ/D+gcp07bLEC8aqm8P0IdTlWcHzCfvUaWl3X+b1Vy93vaRaN9t2QiqAdM7+b4Dq0eRI1nlmC9C5R0aQiJ9ZJzBXMViUuAlwR9RO7p4LQsByzxgrkqy1I3rhorklI3ZfvdUP4CRuHbU6fbsDM2LkkE1wPFSiuU76PAo3ElMcarC2CSPeDGgjGXhjAIggE4JwSiE+CRrzmANp91EkI7XurDZFYhoRCgp0I0y7oGiPam9nzWs9OiMvJX5h8nFmSZ84odheauYpHAK/qt3X7k6nvGXvr5EGVYE3L8Hv6eVgHIQCAeourL1z9+sNhaQoxmrJE1YrD6TGSvdAYfpX2Ac6/Wxd3TE+uBIV7D5BAUM1nbm9ueSJAxXICCxBfu3RMG6p4QGEVKtCl4dxqX2CPLG6a6mbaYvldKuwkNOyNgM9qqa01s14KjDHTq50AmD3St0n1Uyv4OSxL/IiAxOzpYkaQnBhg9F4QK6imZ8F2wXew5gADgKZps8xz8Z53vAv4n6+Allx3/BY+gP3AmsMg02jKqwsD7LLjvhfGvUY0Nsk/iZcKRSo4WMOHdqNM0MmZyT5OjC22aM1+t46NNR+UZ1xZZT+xtpMoa6B4shJUdk8cECCqf3tcH9esyittCZWfAGCIrVpFNxfoDCZnChQ/DzDDfbA+EdbV6MESLuba8vuJ9Vlz9nRnJ2sssYEzX1eKJ3yGgJVqEwjTMm1lJLGeruKzxHuEtR0ATnFRaX8I1K52TifhVX0sECCgtB2NbXUHxIzoCQQUSEzM+yYXzHOI3bbNty3iT55x7Kv3XoQJzdiKr8XeO2/rtW+41ylaKW9vFJdND2DMjmlcuIoA0zMCuhEspZjFc1PcdXkpm0Kcf0mxo1hNAtUL7JHNLIFI7Cl7Q8+w7s+5axMAgWBrWsMoOBE7GoRY0DmlsEarBMU6QD6+DOS6PQifl8lYPCvsataEOC1gleN1a5skRh77yZe/GoKG8UIl1hKPouLpVNwo5KySfdA5UCtR9tXzxgiiKdNxoqZd/f7cID2lAAWhlQjBrWqQaFL02Wosgx+6gs6iK4YqJseoHua+Kt9XBHuarxB/BPNUAZpwb6zQp2sl/QNU8wlaVSVGnZjFn2gL07PSB8CY6VAQ3Ja6sdajNrc/0ywEPegacyjj7GJ01wbAe2M6YLhqjNOIgmYMolsdtD3d/VFIVcQbPHLQ40hCt7TYA7RG9wla6b2YFCNMhTjHHBQjZAYJusSoFGfX1tbal1992b5dW2t3791rDx48lDP59tVv2snhQTs+3G3ffPXLtrXxRkmygvZZZkTPd2I+CZp4vgh8cHBwgDwT6HGi+hfV18COR9DwrKAMk0Rb7d178LcCtaLya+8QXqL0rOB6yowUGX+uCVG4JmdKtZIvRn7h7DBGP/rv/7v2gz/8/ba5+bZ98cUv2vD2SiPvqIKQPHMIqX6xRsyvX0e5f+/Alasag0NfpqsrBLCmSYIaYxgwuFQIRQMacwAaZVauJUqnvNaB2Jn7wqcAT0xxDPJKEP7oMb1+s+1Is5QP9TMdcqjfYmFctI33mxJC43PZBoAEiC3Rs45yPwedhPz4CLrZiQL281P3CicRTv84+zAJP58FAGAak8fu4RwsSge4YkovRolAg2oOyYGDIFoKTkRlBv1j/XgtewIHEuohzBFYOK4mMw85lTErJkcIkbPqvkSP7IoTCIqbvd5V7cqJqoKCg5bmwrjej/fw3nIVh33D9TNXnrFt7uGeFQWaAGRxcUFgHlUqJfpTA1V+sY0YXe6BYDvV/NHrwy7w/iD89PkBGBI8aT46wFMXaDkw99gWByOeROBkhzXnuj/77DNdc2iW6fWWiA8j57DLV5famx+8eK41U3+l2mniVKHdnbkdanFRffxi9CC2VHobTkTGu7NF0MfPk3DBkHFf24zsMvsWn7C1va3XAADADCOw1VqTuEcwU2q7RxIaPWScHOq8c4AsBou5djYCyLbYHzWP2mKfrhSn95Q14/UACAalTJPnPCA6SQINmMfM8pxP7iN7ib3JDHDaAAAArOwPjdpjt6YH9K8a1JQ9u77W2isgxYFKg8Yj2DxWyP2qscc8Y84j63lxcSa7IQFIKOazZsyoSrd/ICFdWFW0Z7lFgYkt+A0U581c6MWg+hFxfObhsauPnK0keE7i3NuaMxn/hbdJMM73VJGYmGgffPBB++yzT3U20HXZ2d3WPjGTy6/hGRWdR/dlfZICuwqcAYREIJY+dPbxz/7u79rmxqbF/6QxMGmNgeUVPa8TqS/zHgTUtAqRlLmQkLFXapRjn4oKXhMXJqpiX7GBohVYAJWwJm7gqag4UQBKKl+Mo5RAVNej6Z5N1k7JZjd5xOOh8uXig5+J74f4xirtSTC7YkYlAgnGwgQSkEPsRPBe7A37CNPssSckoawT/ivtOKMgP9fB/lT7X7G95B+lKTPRVu9QDZ6xUBpVdJSfKzH0+C23mHBG+FypkktDpG93GAVWZwpU76vrtMUZ5ASE0gjBU9hH/b5LO0/6e1VVrjgOUBjbm8ki3D8AAMwbfKOF0Uxh1tmf6LUvuAbWwutshoHAkFIXV1JRDDXuHRtIew9Vt4A0WW8YYHwv1V1s/qNHD/WZOu/oRyE4q7YSgP0L2UySNOwWr0kypOJPxcIA7qHxcp8OvC14iQ/hfSimYJOI62BsZJ68/EG1DYjOTwtitetI8LnAmtGkWqy+GhvJZ3X92rW/k3jyf86lkm2q7di5jMjkjNMqJj0pA9UaY6jYZFLxMn6QMxT2Txi+8cuxw9hkAIDEoFl3np3py052+X1iRtaT80e7Az/T+1d8PFNFyFTqPaq814bA5mpM64QFzjwa2BVuErZOZ6xT/Teom3u0/5lWccqML8cHmvZzcy0GgEcxGgBQwl9q3hrlyOdMYdsNUqoth5i/plc5MSimknnFJSZqW5NxtwGAnj59qqIK17K+vi5hObW3lqaP4233+zupde6kanrFSUx1CzDCpyceij9I3OTWFINu0jy5sXAi9+rx4H3BNXlPcojEXDnTypVq8ok+jxhnJCFOQj7KIIheCt8b1eLIWvAZo4Af1z8aZ6UdOKC46p20UZdNUEuLGJKeRBJ2t/fplQCAMSVV122a5HuS1tQ7AsTZO7SH0s5Lsk9MMT/LVIkrjclmvw6miQm9p0X5r7MTBj33oWlI8snRaqpiN2zH2SmxtuxjLDrN9S4uuS06jCdNHhHTxXup36NmsLC2nCH8Uh/zTUqvL+B24sDYYQEC/+dP/+twqajA2sgslsAA94pTDUyyTv0AgylHAh1GPWp9RYLNkiReSQZCT1A2C130w/EIQDbGWNR2K7AXMqhxOb1ABY4iCJk27QgtxKi6D3N6f0dRJqPtzP4F2Zlok1wADwQaL0kAvWjMvK6ZneHQjwIAZgD080xHq+veiBlvNiKqVKyFUE5H0UgdQFUr/Hq3S7g3tEe0mY3s/kY+Wyg3Bo1qRsZrdW0EbvTPdeWAKzCrni61GpQqeGh9PFsqr6wh1bsf//jH7ZNPP213799vn//88/ZXf/mXbZqqxth1e/3t123z/WsJ5wnVnmbk07wSZJInBRDQiCo4lvjLuSmaPrweqcjG5fm4QmJQZ2dv146I8ZNTILhOfBLscO9xsKKAX7vnLxRo9SSOUcGfkXPCoFE95j2gitJrxTrSArB6Z6m9f/9WDIDZGc9mx9gSKDEqkAPIWDZ6/89OziVix7g/nOTx8WE7ODRdUT1zU1DSbDx5fgQt7ze2ippJJd7OJ88u92A2gMW9hHQPQcG9dkHqCEI++/6nSuTX1r5ta6++7URSSNxYJ2jbIIOoaxN8QUOmInMztLP+wx/8gZJyAm/1qJ1fqtVjZ2tHIIrOqWazjsnQoF6OA6CaA9DH2uCEEB7iOhH44WdMCOE58vnu6+r7t3L2eCYCJQAAsCU1HopnqoRDFEpmeJN8un9KtqeC+lRRxFwRfbSqpwW8BYl24tz3NPMe9LEp6a+2nhg9ApsErwrwAY3mUHb1XHFQXt6PoAXhOJJ2JkMQAGxvWYwPJonGbgE01aifiUnOnivUMvaVbAMOqDUCQSnRN288DlB0XgAst7HENnDOMfJxzKwrwQxrzno8ffqso6CaOWNhNkAYja8SO+FSFdxPPvmeAqKN9xtq8eF+GXOHjdk/2BPVnTYoVVWYeoJtpApVI4qwDWEOyNGMUsoRES0l91QDSFKoILA3WJfYtJx/96DBqhhXdY4WI+wGvy/KLRRLpkrMI27lqRLpQU/lLEEG++WgRhnevwtV360QZm0g5MTeo2+VCoYrluxXemGxB2YPMa6u/Mo4VTiAKphgBL0GagCF3arR91xaO8IUuohJEvBZ5waGkpk8CbgAANQSJ1CO8Wiu9glAHExqz61vvG8HhwafAC4AjEmArwAAbvATthceFTflinglqSzWkea2m/LIOnCNSpAkkOjvBZwP/T+iQAmm2PfYzBcvnstebW5s6P9pFWEd5PNrVjJrSFIUMTsqFhpbSxVlZqY9f/6sffDihWz4j//qL9sXv/ylpoREs4PxhxoryGjIU4+BBCwlQiNRRQ8B2B9WDIkN+5Y1p9WQpFXVJImbeqSgKlAEfDWlyGAHWjFQxptaEBw2GaDkLyRVnBf2pF5XiVsC5cQcfd9+z8BwoldBnPyTdTi4X8UZSpJsDwxcR3TRVX6MZqfdURTuACr8n0AONhrnnHYp9ruFcV2djY2wTkJ8qkdzRahTehNlN/16NClc5Yu4lALJawMZoa0GpBm1ZQA6MPYIhrmOFCSUQBG3qFfdgH+ALVeoXc0y5X+xS6AANYnrdI6K4cPzWSwBPYn3HVHF8rphGwJmJRlIYhmlawO6psM7xnBPuSjdsmH92nUVy45x2be/suc5C7yfWhNg6ZViPkm9Rbf8vYCs0UUI8KP3BySuZxWbgU+1tsuhrpO9p1aq26EmkeQ9Ewdw1gNY498Ntvrz+SzaA/gd/ABrFvp6qNo9aJekwX4qQD+/B+CSZFzXVMUvJ04UOdzKI52ZEslOnC+AZ4T5IhG0boIF58/nNgWHfHbiu1QjaRtiLZX4RwujWgjie8QkQvejmD9mqnmCh4pHk25bAKRJXCCADFBWQnUGFM36cEXaMSbMJFoNLTqYWCTTVfANrDH2OwAAZwh/p9gPsVbiVQCDlAArD2LfCSyWLoFZG9gO8is+m+vUPu4Ermm9nFIrCz6CtdRI2pGKLtfHORNAUQBAbAw+pMvBqD4WqJiqeWLq2I+AZrwX/t7sIGyxxRGra7VjBvWxiX8SUOcfAgD0mWo5dBtUfBTvkUSfdeV+A6okNwhA5DitH2X4u9cvkKJiLgsdewoNNoGikrWQzPaGVWhRW3k9s8+ZEiFgCzFl2hGJNymOLIiVQjUfW7mxuSVfjF+an13QcyEelo0DAKi9SV4n0KPaskfHyI8CAOy32GrNHB9a9JgWAHQ2YHCu3l1RjBz2JHvu/fr7GultW+ZRhFD7HT8DGGMnzeQAoDVL08w5C6PzJwCKzuVf/Jf/1wCAKnvjAgA80s9iOhayM2LFgqSiz5vgrE/OLxSUkOiDsBLEQtvkYIJ08pCF/JSDlKOpZFcXlPmUochXb4oRGipI9cjSQ1TjWrhBDi3ovtGqQoZG2AhcI0kFztBc/BuBAEZ8CDFam2H0lVRHiy5S9MxUJHW4S5fg/7fhcTaayWgmA+sQuncOqepCVc13YGJ0Me0SBV9XFbF1IjH0vgZgyEH2SozpQPFwdGCme+peAk+9qkR4+LvE5ip5Eo2sqOEkByQKzOv9xS9+0f7wBz9oE4NBe/n1y/bzv/95m5maaPOzk+3LX/28ff3lL/RvXwGiYKha37aj4+NSh77tNp56ZSQEEsQLqlmohGZQsK5KTEusQveiZDFOz0Ym4m3euFa35Pfd40P7wKEONpRdATc1b1jVyYyVpJI4CRsE5JlE/7oAgCkBACsrJHY1Fk4A4pgrcle37YMP0A1YbJub6zr4+3uMz9vVvkvywnaCxosiP73vMvD1zAXyAGqNW8/ASvMT7ejQ8+vHxl1x7KsI/vdHH3+oloPXr9eUuGu0jSjX9BfPKfnnDwdUPXZjHhUIqkWg8d3vfldOBBVnqvEADlKVpaqiKsupehep2DEd4+GDR5rdDOLMM8WQfvjhhzKEG5sb7ZuXLxX8wdywKqmTf8ASV2n63ko5BCU0ODTbkvSQqoWjhIMwgvRRsxdcaZ3WeR0NvmMAEuDFKXhfkyylEud9lSoon519YvvgFgaDG/1MZgRBBTxJ2dkBHueZmyMRVG8mYjFtqF5FAU/q9fN+HBvnHnuF+CSWBHRUDmgB0Mx43pL9qOkMTgx5T+ylK92mE1rIxWvG9fL8SHpEORxnosC8DD2JkVDhovrxe7AAADo++uhDCVru7uy0d+vrOuP37t+XTdja3LD2hYSeLB7pfmGPC8NZqDLX9Wxa5Xu8kdQQ2KI4T1CIOJqrn9DBoSpS1SUBdJLqJEnJK4FS6RbwHKmawRhgrRhZRYIh8LPATpIe1pZ1kqBcJZ+pDHm017hADQV+ExNKlqjUM2pu/wCbAP0+4NCkPpP9m/3TtWRJdwXlcY9/1UjQWWvE8PmsA2eHvaZ9XKA17UXqeSWARBmc6hHK92LrF8PGHlTPniCEe5GwD1MmJiYUzMNSwjigEwJYhxAggADTXGACWLnGQFrHqoiIGRR1BX01jK7GeklfREmvHb7B4153wolhKmBmoPC9tF3gF7l39r+Tf563W5YITgVAFf368hLNAo+XVcWspgTAQoFV8LOf/X371Re/bM+fvWjPnz1Tn+mvv/y1AjCovWO3HhPIfTICEdtC2xSxBvEDgn8BmEno0mPOWiiOq2BerQrEGNVK6GIBfXrN9rECIFWLhSq6ApTkeJTZNxpo2nc6ueS1CeJHAQBXm1zBtx8zAJDEz9BDPq8EcyPeWXEHv8s6s7YSXZXQp0XKtnd22suXL/XZqUb3jChXFg2Iu71LQHmBo7yeP5xhvqdJP5dmsQhUmphSso0/4H08bcDjfvk8EvdPPvlEcd9XX38tJpko/MUm1J4XM88sFe7fSYqBbeIcro04MKA9ySp7XRWuMQuO8nxIvHmNAFnYdNUWJxaeEjTb/ASxDnLDlHRhofMLN650269WRbNizIAbYb9F0yfMgrRwcB8wC1kPUeqZ9V3CXlynK24B2A3eOpY0IBjwTXGo1Ng9kpfr0p4pRidnM0KuPH8q4nymaL7SLiBmZq55FYIEXNBe6GRRTKLdXYEAsdsezWhABJaiwZlRHQvvz/SFU6VM8cUxlinjrPVp9YYDiuK73Zpnevw1YryLVBlpT4ONBhPBMSnvyf/T/hGAkoSP9QsgmGlgYhswylFjB6cUdwEiwBpj30UwzoDgtCankDyzV2D/psKa8YP8DnYwY/esZYbPtr6ZgJSKK0NRD4vDIG9iQusXiAE1zuc5dgulnr9bL8TFULOQzCT2WowrHkrlXG2KYuBYYLarYhcr0eCqz1EYk4nt03qkfS69KyeDvF98mvME5wAWS3UsHdAgZyh5Sc4y16OCZon0JjfjdwOaJYnM++X7+oz609nPTkDPsUDOlQFq6xuxpwNApaUz+9DFNQMd+TzZqBEmqObZsw5TA51HigiwiigUYE/VIz9VbEyBUY7bwkbgWqdp1xwgIH/Rri6sAySNj7l55cXE9oDysB414vv4VIUVxSGTZlXL10pjAx9k3Rlrm7nQYK2YmvQ0cAwP+/CK+Fc6LRSIiA0HbaEE17GfKhpMTcsWUDjRFK8S0tcEpAGaO/bz2A1eC2Mke5EYUTm5fFMVKoqRxBkc+4uf/PWQmw0AgJCfx7dACWN+KzdgYT+d/KpcC9mBJVCiHKEvqz8ThfN6SKnWQvVx4uvDEeXV0N8zjoLQ2klyzXxkDFu9l9DEOvCmL7kvWhtFjt/TBvjs0FcUzOAY+B6BTlUCqMRh0Pi5Dyrofe3hAh3qmbkHU4iXHTmVGiM6xBFGEZVgad64+614AFwv60iCoP6+CwfXrpRaUII1zMHFmbDeHjf222NHOCQ5uAlGVfWuIC3VzQSfNgHB8Ixy8rlUgWLUX6+tKWCQo5Ay6pR6ZgkINt9vqP9/eHPRfvmLv23ffPV5W6n5mKcnKHvTB++kJUGaHWhNMKiKvyox1eMZKm4Mj6iJdT0xWNLjLKBEh55qTc2c5brpHU9bRJBsvk+CzGsxxA6IHPhwIzUGAAAgAElEQVSw7mZAYISo0p2q7/fhw3uaDoDD4blyAINWI3SmatzFVXvy5JnEz5iMwIGhaoVYIk7n6ZOnCtIQkSMpQhhRdOoJCzN1B19sAMZZ2YCwR+i9NJvA87B5Bq4GO4FX8tGsOC5qZTE6OGcP7j+Us137dk27mYTQvYwT7ZxJAOWseB694M9Afbw4XRgvAl/OGGU02R49fqyEkXYMVRLOz5UUMt6H93jz9o2qp1wH+/z8jLWycyPRCqAzijBqekLt7YxTCyhFstUhkWPuYeJZcbahxuZL4+wqOPLvOshzsOxkIOfciKgp10r0pV7vPa/kQIDlpe6N50igxftAx2b9CA7UurCDPgTzsmEXJUizsIz7PqeE/nPW1bogwMUtKXxFwIvXUY0X04g59mpRcZAfNX717F4xKtFzo63OnT63HsyQWr7aKexEMfIks9gZ9iH0NFHctHecYMpOXcOC2df74xz4bBwX1wTLhP+z93nWvC8J6ekZY109QpIvnhX+gUkOntPtCR8XVLtL4E/tLwTbCF7NQZV00p6AM8lVhG34GaAj90BiEBaO+uSuPXoMB44KL9c2Sut0Qut1UnBFr3tmdtPnf34p2j/O0bQ9A0M4wZwLB14W7qFPT72AUwOxPljGlaWlNj9n+8F1nJ7QkmBtCFd7rb5+RpDBfPIaDaYWjqowsQ81Cm/o92YvkGBrVjtj8mpkqVhwFSQS58CqMuWQz8EuY0fs39QuVgr+UgmXz1NGq33PXufe1JpT1G6+T1WML1FyRYUnCO41dJysOlgHtGKfsxYASoAxGuE21sQI+vjjj/RzzhdAEj+HVcJaIN7IdfE97vP73/9MQcvbt28k+Mlz/vrrr9VupuTl7v22Mr8ivRT2E/YTBgdthRZTQhDwRDZM1QoFUsQiBtIlNjW0nc20iBQpZItgB9xUxUlspEkzBdTU7Ipcgt8+AXCQZsA8rD7/2+fblbVMTcJvKPGspFtV1+rLTuIXW+fqtYUAFaApiHeiTGKFzYB+zl45Oj7Seb6zeqednp+2r776Sr/TzY9XC4lZXOhzoN3DCDMAcT7HPfT+yux4rgO6Kl8CRWHoXQCMmmmheywwif1pAHVSrYGAMbSqhM1jJsG1WBl9QO5nwecYsKUaRgXP+8/x20RNErA9FUOOVozJSTPWrm8aI7Y4x05IfK2KqyoRMfhEa82F4oHRhLu7twIAeK7EBtjKxFABZ5ycWrSTGIEzzc9SobY6uIVcWecwxEJrVsVxxiKtolAfHhUAQ/LrVrPspYDR7F1Tdg0ys4eVvE5YWA7bwOfLPnWjeNGGQHAMoc05fV5akNKvrVYwJp9UmwVrqxhdbSX91JSAzVlD6P1JOLm/JGNpkxMwrar+jUBR2jTYs5rywXOt0aN8blrXAsQYAPE5M+g4EBgX0UfFItJ6MdgnYEQtdarbG3geG5PeET4niSHP1EzPO9qvZzXFKHEx+8xCxMW0qL0jAHEEABA4VG0kfKYmnxXQq9hxAkaAgR3WBbsxOzIPXusr+veV4k7lLV3fOeKlaFD0QABsAZ2VmlJlkex+ZKuLAhbMTDwYTYIk2vEByQUQZpToogA52A3QyHvByrQqpfAYEDPnJOc1MbeAKYDUkQIWv5NiC6/PVxL92Df2vM69KvPRtApToG871RmrQqSZRxnp14t7xoYkHsr/AwB4L1gfiEXmmWM/2E+Aivk5LVEaJVxxNefO+9FrnPgSf399cSZNGgo1tqtzmtADIE3bJz4KzR5sHy3OdgP2B5p8IbZCafaQUdy4HdY2wD3/rBF/p8X2wf27qvhTmCQ2hCkoJvLQWlD8AQCmsMKaMXUN9hDnyvsCG8v5cf7gCSDzuj7i3EqbuzZIio+8T5hCAgD+n7//6RDKghR4Jdc6JmQNQy8xixrXpD59ElcZdI8BEcW5OTCh2sprpCCNUCBCGYwFY0NUP10crhfK0wTS35dNFvREG+7GyWNQegd/NdO3KNbq7ystAYk2VX+Mf8fBoaiKNdNQohkKqkB+qPDwOVBIa0zdNZ/pcXqe5dkLKLmHz8IzLCL3GREl9+wSUBt15ZC7l6ZPkIJk+TBaa4EqlRIoKdeWGGJH3fFbgbKbXWDU0kBK33Momkf1EUsQqWjzrLuSH5gPGAlpHNjo7e/uKallw7MZqezu7e623Z09Ocyd7c32du1bieWtvfpGY/NWlhZcET1wf56CITl0i42Q+PoaLfwVYEMOYYgxdYVHxkxLZGqWaFf1vLhfJYyZYV6IXQ4t4hwP7t/TujMmT73b1RoyCibhIOijZA0ODujdZW8g8nKm6v/v/d731Wezd7DbNjc3tCe4LkCV1Tt3vb8nBwpaGXH06ttXciroH7x6tSYRkJXlO67UMvqsWjtU1Wd/1T5w5c7q6k5ATLXuZpkXnZDnRLJhA+pkTn3DSi7cTyYxrpnZ9uLFB9prP/3pTwXAkMAuktDeeoxi1HhlJAqAwUBo9i5BRinIW2zutqYBMLLnyIjz1ZVoSAAABKIku48ePRY48Df/339tuzunjfgc46QKpYJG9y/rvKlfs0YuCTd0wGbqsPvm+TK9ltYFeuw8mvOyFH0jlGWApp/BHQdGwCWquRB8V0TSu8geDQMgjjPqr6wNNHXRPOuMghzzfQQteS7sZ81mvXUCzDMhebuzuqJAjcQHMIHnhaFlvIzGvAnY8Pkz2m9l9LurqBwPxATAuPPzSxTkZXvsaGJ/JSJU7IU4VtHKS0PDWidukVGwfMgzMwVMNk3TCzw7Vnuyegd5PeKe2AkAIFd3jDgvr6CDQaB4bFq0gnHrYbg67uo0itesu64V0T2qtZMWblNlUVU/A8cGG4sJoAR9Vgg9a8UzoQXAfb7e56HvYRk41+w1kn/2NuvN56ZtI4HHwf6BKjzpvbboEfbbIGxrtkVMy2APoU+Az+rpjqSNrgaEts1D1z4t30By4ueIavSsbKhAAHwRwGQFIewpfAJ/Ml4TETH1GU5bU4PEDh0V7pf9A1KfahCAI2ucZwr1n+/BZuD5zi8sOolRP+6U6L+cOzBDaRVIjNIaKuxfgDp8XsY1yn5Ko8DTKTRes9oDqCKRwLN37zNnfHbWI9ROjrX2Yi5MT0kz5fnz514H/NL5eXv/fr29W3+rs4zNmF+08BzgGMmrk5BrzYlfvXunrb1+rWolzKOnj5+25blltVoBoG5t7rad3QMBHrSYYRtYIxhJmBiCO1dWPWLT7QAevRjV476qVer/YsyZ7adYwkoyI20RCW57YS8nXrZRBtZs1yLmpeq/evA9g5m947jFMUeAd52folza9/vTs4d4JowhhqFD28TS4rxHeV5dSJfi+vpSE0x4j7XXa/IbnAefZdOtiUFIhO7dfSDwaGsDZo0p0YpRzpzYy36Vn+B+aI072D9qF+cAn26tUCWxRHi5F59lhKDdWw1Qy3sArJHEyY5pzC7Pyj4/AJUTUVesXfG2D8B2IG7FV1piQjfntQjbAmQksBe7tMRjrbRd8VXZNvaEW5bOzaiTuj5g8kSnqYJPJ6WkWhixWQXlNdKP+yOGCGvityum2Fsnf+wBVN2xDyoAkfzOzciXUCwgJhCbRraZ5C5FoH7ChOLcxKgkm7B2ZDNmOuHdw2MSVzMIuF+AWQmN1ZhC7KiZtN6bYfAAyHKtLrq5PYD7ZP1dQT/X99JyqHi6/DJ+zsm/QRAnvKluos8wbWbKNAC89VLwmTDQAvSmEKCEtJtZ71gn68X7E6cLDCuBPfqUsbGwXmVbavwhbDdiQZiOJJSaQEOL09W1WooAOUjMMtEgjBFNH7j2iGRsoQCXyYEBnpHJWzmrHs3rfnz7YRcSnSy6oESCbzo5zAozfLDLEiKsSQUuQNDWW6r0Vfml+JZRzGFi8BnYe84ddt3tuo4fMsowoFNiGNmTGqmZhB4xZq7Pvudc8a6Y0VWETL6QAqFSkyrkClgjD/mdols0NbgeVbfTopCMsitSWPMmgJk7vKslaySGCViR3IlrsB3PJILoI9g8Jk+Kn7dtMZiWPc8obs4XZ0JaS6WRFYG7FNNkv6slIJOZ1OZQTC0E4rHHEmgeuF2PPwYJed60Ly2X+v+pwHWLAyvi1ecrkS7QOFO08MX4Qfam2gCZzjI1UMyM76UAs7q63O6tLkkHgJgce4+/ZbSndZAoIi3IXjIhipgoekxmAZBXzCtOwKdi88gP8AtcT/Qv+B1iZTFRhhYGD+gy9jcvvxomYdMhhW4lFeNpC1sIKfa4OpycD67RXCewnmXP96iMUf33rGw7DldfHHgmCXDvVyYNuL0gxhdPb8fZK9Hm70l0Q9Ph3xZGSI9in0gm+Y/aauglQalUne+C1NDKQlvtBUaclNOn44SFP1yr+lYuL7qg14m/r9uBmWeOhg4XY57AKQkZqAzXkSrlKBrmJMkJc9dCoa1nHQEOJ0mqN6ADLVFqrgs9D/IEpYp7vb5qB7s77WB/r50eHYvWeX19oR5lEC3NQEW8ZTDZ3r193fZ2NttASuVQKGFPuJoCJUzBjgJKz7v0gSk9gwoGkuyrVyVrIqVui0jqqwRroo6pyovGRBmAMXjjyikHmKT+yZPHqhrQH830ggBLNlQ2LFQiCVgR+jo5PmyHh/uaYoDgxr17q+273/2OqDbv3r9V4ouYGI4LJ8Oh0/PRHM5lUa+/+NWvpGz/6NETGdqtrW3TyNq4Wx+GRvxtmF1JkYOtkTXucXXQwz2pekiFQ2rdsGk8y5mAgPvUBIAl9/tjr3l+7CWeNZU4HPpXX32twAwHGjEVoX9Fkc6s1ziBVDFTMXEl1KIvBO9SnVXlHKEuepDmBW7AEHj27Hnb3txuP//5zyWAgiG0dgXUcSekAjugohUtWU6vqsQ6+2LEOIAzy94BI8mNrl9z4h14YKm4Fpw9Ti1AIL/LOpAU8DWtKQ5jquxFWT9nJlU7gVNVGeE9uV/uLcmi+9Asooc9IammehhnkiQVwIjPoKpL5Y/zwhlXcqjRdXbg2AyxW2iBmnNgN88II/W7uuIFAKAAse5NbQdKZLwuuV8j81DvHXDKsYvebVtMlSNaI6kyYU9oz4kdTpAoSixAYlXFqV7du0dbw0AVJvYfn8c9on8gqjSWCcXlckCp7HOmOTPt1n2sVAc50yQJuX7Za7VAWLCvS14umHpgkJhrNt3YGhg4SFgLJKA8I74XpWazKnw2+V3Of0QJtacL7FDAdkmVigTE2iOeycvZ60cOGYjE55nan+qG9lFVynlW2FUAHipgyP4JnUcNmfNDoJ9kqRNuhS1xJqFDCQoyOkuofmj2TljFwlFliyr9TYEMACQ+S1z7+vsN7UenjrYnYR0Q6J6f03rme2DzJbDStI9rKzVjHzU279p6DqG0y1+oAmhmAxoXAJ6cL6r2mV4g9sLsTKcLwFqRSLC/0ZHZ299V7QDAZmGJ63dyzN5PNYpnhj1jzWgDgFGzMLfQxm7G2lB96Ki1M56VUWgObtBD0EQAiXehTwSjh8o3lUrPj765MQMiSffvAgB9u1Iv7ucz7BF7o+w7xQglqKekvlpGzQTKDHWPDvR8aGIY034V+KbFtHx0KrAJPJ3UuXiiS5bjHKqt59nTx6KinqKKf8Xaebymphrf3rTjUxJutw+mCCIhOomPAXiNtXdv1tvxIUJ81hfhmUfDwK0+y21x2ewgxHmZL312hg8q8UoxTEwtdmiL1olpz6wXn0dVk/Mqhfkah5ZzDfjMnuZZq6pbYm9JEGyHE68UNXzS8+LZU1TQVbXF/o32DsPOKWanXUM/yoorNa3e2hfYcgAswJqMJoT54vNsEbAAtPELAhWYEFVU45yh/Nw0Y2jLtOC55a2zF2rvmdPMercunCiec/sQeyX92u4TTw4VhistYrwnrXZc+87OtmIB2nLZp/gYdD74zJU7bg3hunStAp9sCw0KwdDiuVQ7XfUih0bOfScJ43eURJRYLqZeMXpNlwr7AmDTDLVpJf9ub6FvOYUcxuC5DVSU+PKz7B0ElhENZl8YMHKBDNvkKqR75FMU4XzzOeQRPMuVpWVX8vcOlNwgwEbFnWuEzch7n6I3VO0rKkzeDAWOEpfweegjaU+VbghtbtDlk7hyDb3ooVkKjtu8VtlvFovsiwxqf6AF+sRz3WnF4Hqw1eqlLx9uO1IFxRo32LcgjBfbcFKxkQSTxa64ks9U8l3JMv9X0VBtOo4z2QCKY2C7oKV0cSk/4ITe5zexXvZ0QEpyOf1ctGezZJNk5zWptiffYDGSlCd5jz/lNYnDHbtf6wxnv+Y+JMLaFVINimZ91DJSbWvCSSs+NHBbzHABkiUIXgVk3pvPYv+JSdqBtxSPPVrd+9ltcBFtVRukHKv3AK/N9C0/e1t+pvvgn4j7ed4SNc/kg2KmJsbGP/Mzty6ig4bvAiw6bzfXaDTNSSCXmBAW7cTErQAACdQ7HTJwcHJUIIVZ5BRX2FvYjbur1oeh8n96dqnxwW/fvtUaEJNxZgz4FJh3TRxktrmeVxXN9Xk/e/1qKCdZvbGovSLSw41i7JdBnIv2gdgRmw30mKqgKSdQXWZVgVAf7SVjjc4liIExUHW+6LrexO6nw2mCwEpBuQ5cBJSConmRIwIWRWWjvHaEVjFWkFw32yXMRd9lI1Fd5/U63HWgtLlH+sl84KOUn3FBmUPJQvaUExngSrbZXThqVV/U5+NeCwwAgQ6HUvSyOsz8rhL3ovKmQqy6BJulqgip9rNWjHTDAYAEpzdvFB0LdYmNqbm/WjQnm6EugXAxj3BvZ7sd7O0poaTXdXhz2V6vvWrHR4dqleB156dV9T860PfmoKxC+Tw9VfKiXmkOAZ3BBBvdmDv3unFPQZMtRuXKgtBvKeZfaJ+4StojgarEFXosQKGqJm7FcFUGFPr5s6dyHvSrb+1sdcCD1rYMt5K8xQUlsosLqM2ftvV3r9vF+Wl7/vxpe0LANT3V3m+u6/+rK/TdTSih6IxmBSwcfA4YFKCHDx/LsYXqgxgeyBwJVBIVKcwW88OHESNkJkvEokRvJ6CgulrsD34fKM2vcR+uRu2gaiyE0MEj6yRa9Emvuuw1pufLY2p4Da+NOjBOfNQZOPl3cI3zAlQJVROnkmoi60iPNoY1VMJ379alGbG1tdtgKaeCizaEg04LcAkIqcq1nY2vMW0oOCuud35x0QZNZ9IBEwc/Z9vn1jPV+X2um7PF3xn9I/Ct1ixAmgEJBwGxCaZOuQVH9MJuJI6dS1pLCBquLqhGeJQi78k1gBBPDvpeaUQhcbwrd5aLumkbkbNMIMez5N6gRONzVRUTE8AsILcDcI0OjgCKAgL6vBgAIOk3UEhS7ftgX7qH0KrlHUOomhew0REmstCOZ2HzXuyl+XnACaiidpAKcAZOhAnKDGY4eUz/Ja0dprHeiFIOA4A9zvPohNiKns/1o/LO8yI5JDAnKWbNAAoUMBZAzPurL13/PpXDd/8y1TYHJzwDKOr8npPUtw21Y+yfqn7dLGCcNfbKNDmL+dj2mJXls5HARkHTiJCq2sagZWtqBUG1ldmxjWgECMWfJFk7FT2bJIzgj/dOGwoBLtcICEnij30gwctsdN4bkTuAE53jsYn27NkzUblJ5qgkXF7QwnPcdnb3xMThe6w9z5x2opmZuXYhNXVXkRJkOcj3/cb/KmgBKCjas6s7ZjeERk0SAgCAzfj221cKRJbVErCk/bC+/k4TMXh/kj4Ds7QoIdQ31lburLS79+92QQzP7s7KSsfg4TMJ1qH14zMJEvc2dwXizc8vtoOD47a9tdvGxg0AELDwR/4GMFjPxMKqBqu4RywD7QGuPuWPNTo8fSUjhJWY6pwUOEvMULTv2FVReFPVrz7tdNJ5jU3vJnHn/CK6arDOVcN8sR6jAEBGUIW2qp8rcDXATTsaEygA2wESCRTpXYVmPT7p4Bb/v72zrUSZe/nwow/biw8+0Dpsb++2r796KfFa9jy2ZGV5RcmQtHMKeMDmcZ5p6eKMXF/SHkirnIG80TOS+5HQ5cA6GzxckrloHAEq0F7EWUcLhCQ4QHP8S6r28V+J3zjPAI0aD8le2EOr5rRE2RxPOWac8MSjkRGaThynXHAiWVKwbfaOGAM1pYZ7hQGg8dDVKmPgqyjb1VpibQgDgXwFvFByAvAiX41OiKe4pOqH3pVAJzQszs9lJ7k27H2CeejyXQGoigLyjRKDvJJN4+zxGqZvsF6cJT1zhOD29xQnAMRzDyTUPBuereMtg+pMUwLY4Qt7xFeKbymAEb/F1mtEYQGfAjr1MycPGq4wxqSURbELuXcSGH4Aa5S/W6diVtVH/kRvIskzwsJcN/mAwaHzStBcFNSaTDCxAWFWRkszPtLaB5k+pJaBw2OdcSbGTI5N6FnwHMhxAVA1UramhPDc8AcAFzCxSP5hrnEN2GlpBpWoqn2rxU6dfPWTJFLQChOD+IJrjG8PSMB6cY/YbmwDMWko1kpMVWmuuKfiXz5frEWKnGMk/y4Ckpi5tcqTFxLDJA5gP3VFjRISJ0Yhx4Al3AGE0k5zzMKeTvyTWDuMSif8rmQ73jaQ7ITciXnyDLV0V5VbfrPTM3O8wGew9joLJbDH79JaqnwkkVRN7UhcNQoOEpdEx8GFDsd7gLIGXGiVgclnPR3Hcx7V66KDczyL3LrQBvAuO92NczVwa1bbtHIiWBBmdQDmurid507cAAMYu6ipX+eOowzCuuWZL7NHojFQYxGVAxs0Ykg8Nmdubqbdv39Xdu9W04ewW4D1Hm8uVsv1VTs6RgiZveE2EjwLsQB/X73jEa/ECUfHZ23tNQW5o3YfEGqa87in1+L7WC+uPaxkmBKchQ6s+Y//238agjqxcND/ODQvf/OqEeRD4V9aIbh1cAUzACOztvZa/cLuyxpvT589l+MnACTodOuAgxAejG5k2kFTDlqR4VTN4PtCVIs+zsV5JE/6h9zHmX9HVIcNwmHhixtj8/G7PBz1M2kG97CjiCZAUmKpkRlGXTCyqoRoZrs/x4kG1Cs7loi08Iup7pmvY1HDjFHU+Df1lFV/bgme5NAEOUqQj6NSwlPIVAKRoMxOVFzdcd9xL9DFe8FCcE9azYnNZkRpfJqxZ05KRPksQTOq/POM5pocb3vbG+30GIoVipgkwBfq/X//9k07OzkS5Q2aDP1lrHeEF9N7zOd6aoQr33GMvJazznoSLPCc48yVVNQ+Ceqoqn852zhni6Mg9sjz99+pRNEnSWWNBIzAOGgkB1QJsCosfi537iy3+/fuCkDY3Fhvx0cH7eGj+5VIDDT2hApXxnsg8JHnz3VSReh6ZqYcdGuEYc2Opl9xa3NLPWwxUprtq/0OEGIhkPRW5nlwzRai6UecFTOrQylVqbghwXM/elSCY/icNJmJk6orRkjTCRDRunTPt75XtN0wbXCsHl82VDBPa0UqK1RZ7TRulfxLWOTwUMwP7o2xXt9887IdHu236dmBnse9ew/Ua/R67a2YEtB4Jydg2QxqrrSrpiyuRBEFcExrH5DMqJrF2auzxrO3iIopeHxhp+IM+T0dmjJuIPRClzOzeKSi67V2lctn3XRftR0MHTjx/BIkAybyfWyWK4oGZEQBnIdKyyQEaO/Mgj1vs3MwcEii7QAVKGgygPu9XJWaVrVfFDONH7MQG4GiqYuxA9gwI7fcK8+SLyG4qhRft9MTkkv3Hur8lQ5Dqr0GGC1gJ8FCgSmmXeJQeG8BvrNTmuxBKwBfbh+g7zyovPtsYZvwu9CKCTicRDDac6jEVVNYcIgkUx1YYnVpgEIxclRBtlAoCH7aw7DRUH55vzj6KPq6DxWA2bRM7gPqHA6V90aMEwAg4G6qcqyJafD0/TuZVAX8FlDBPaeqhpVoT4IqBWylgp3kBDACNoKFHGkpc8sCr+PZswX7Fg6HNQZNXCWAsZTWENab9wEAAbBwNfxYEzU4Ywh3sr4AF9hX+rVTZQIo4PXZiPQFws47ZMTn0UlVfPoStKudBgG4HtHl0cupc2G7bBolyR3nATsAGMj1AmrSwiB65AwJ+pz+bfHJU4v7jsN+OtR+B0S4e++u4gAYVSSJKNk/evjQVZ025kTgYF8B5/TsdDs7OWsHu/sSASRhQXiVRBa15dk5+oMXBJy+f7+hSh8FiWhdsJf0TFU/cH9lJut4r5gxodizWFZ9YFs02AKfRxlDAocKhJXAVgmnuTpa1F6JekmtSAEm1TSD/7ZP7EcSmcQ7CTgjQKXrY85BxmZp3OK4/BznZG6ORMjzoREiQ4MGMJt7RhDWo0BpiZjT/kK4Fzr/JmrVl2Y1EAgy0pcvQCzRtZmYQzI9dNuI52KhZD6hf7PnfEagqUKZxk+bfs61C0woyvlohTEtAEmAU+RJFTkq+kkaAuapCEJLqSrC/ZgrkiElTcW6EECq3m0H0/wen6Hv1xSBnn3HPG8DCjpDMNwG2F7bwwB/8rXde9T7FHCZymeAdCUImbQBe6t0nASQ3rqHHsYY3zeQjNjndCcie1qtNE6oDM5YP8eCoxp/SgJ/goZQP9vbcaQZP9iYhw8fqf2C0c0w4FTkkKaImTZ+hiey/bye9+Icch8RBfQUA9t6jVotNgM+CWBez/DMLECAU2wvtHyulX0kEHMMYNesR+KcMEIECJR2DOuALXNiBNh5JnuNwQyAq5gbJhnFiSmDc2IPVRuaWCTnsFnNZiJGRCQY0J84QckyLQhK+gZuiTmxho1azpaWO8Dk/caG/o5gq4pxHfPSopmmknu6FDYgcZIYv9eINQP8E4vTbutYLwVKCkKAHXw++jVJnKPDkZhYtrgYFrZZUPDZB46L1LLFNBli4ypajq5nbIvsWAEWmqR0BggWsbmi5AuwIg4xmyFnj32WfIv3EwgsEU+Dl5rmAihZoEBsZhjb8bE92GqmdljRidW4B7U1jLSD2C737CL9vWux9kOQ5oYAhl7c2Z9lNjR/wT+VcW4AACAASURBVBcZ2KR9xv7fZ9vV/iT/xDUWBaeAVD/vWrRqLJ8EqgFrsafsXws0c13YJNYVgDSFS7dWuuUaoMpsTK+pAJsqoLh1BPbAVLt7l/Y/4g6Dh2HQcCnyHwDOxIlqxfeoadrvBNTIDgNMeCKBWcAzei0xzvYOOZDbvAB82deHB4fKW/CdnD38LteM3WE/OX9gXPJNG/t3/+HfiwgJkoej4evtu3UFfcsrK6KMge6BGA9Bdi49w5yKPxeytOz+Y4L4MVX8EZObbnMLDhSd4AWZccKtjZxecSE3Xjx/mYqVah9BJ1+hVtho91VjHLyS/aLMBABgoRAvYVNBrwlKZTaCEV1t3BKU4lodbI9ZlEUIoysN/A5GC9oGG0TUzeqzYB2MrFF9drWRJ+pr7EVguAcdyJGeLVdZTff97WDB1bE4KFNFLzrqTC2U2yhGkDqMYy+8Na5nJDqMDo/HOKnHlSoY63x50Y72ttq91WX+1V69/LLtbq+3i9Pjdri/o5GJOAMl/1f8HiMTXTll8+GEdP1SSPZz7aq1Jd7oZIPEHCaEwSAfcFOYJMQFlTwq/zKQJfKldeFJGbVTO8b4WHv69Il6JjncCFDJYVTrgJ+DR5m4Z/S2nZ5Cyzo2Cgi9bgnV2hKluXHPHAg+90IwjvFlL+BICYR5prr3WQuc8brJgR0Xoks4ZK456tgEnmkJEQBwedO1cDgYd6CgFhoSq4Ep6RgugBhTFN1z5lEmplK7T3C1G/2j3jrZHyOgrH1AgiRpBIt8n30bYCwJCteMg9f/q3dc71Y0S4JRV/8RS7xR5YnkH8CDoATxu4XF6fbBh8/bndV7qigxCvH12ru2v3+oaRHTgGpQzusPuaZoqROm2GtUTCnZWhTL7AWCOCdmEQWlZxlg0HsjDs0J5q1og6a7OuGOU4i9cQ93giKPThO9/OpGVZOcc6pxrIVtFxMZQvt3MoowHW0ljIXc2mFEH0bfFGQZfKldM0rVwIHtEqKCHvGCU4L2ybHE0dy7S8W0EpWqwoHe8oy4f/XGS7wF4PFSdlk/RwdA/7G2JBxGoKkEAMQQ9CZQdjBMX/aV7od1tz0i6MLu9k4sYjUZCUgAqbmyxVCQE5lyD6zGqxUdlwCJBBV7itNhDbl3EqVUBKkUQ42nZYXeWfYU9E7PpL7QmeV7qqAtLhab6dbnqtpkRLftqhRNrUsE+pwTC2INtDfpKXeCSPBAy81F1+4SO8z6+k8/n9wVfKP7fPEMxYyhkiBGoKFr2w8AcNtvV93NVEilkyCV+wC0cJWJAPBSAlp5XqyRhEMnJ5Wwcf8APNZ1wD6aVeYquPuA+V0mUvD9jc3tGh/ppFdofwVEATIZuca5GvUpqWAlCEnwCxgqUdHbG/l9JmDAAGBEYPRIPBJ0Q/6VfUAFc27eqvXQeAEIWCpEUnlfbFd6cU/PAMwsXstzPTk8bvu7VC2t2E+SwGgj+h6XV1YbW4zgncQnM64N5hnkMeYHNbanjOo5VOsHP4sQZJ6NgaUEjT07TwyBYg0JeJo2mBq76fbBqtzi2/lMngh7RPoNBgC0pwoA4P2sY5I2BdszA7sWB8W/0YaHLSFYXFyEeXTbrm89PnJldWWE9ei+eoLP3b1dAQPSXUI8cYzkeFoxmme709s67cTo1IwUwHrpEo2zxottYmxKE2lgPUk3YgjTBd8Hi/FWjA1iMYEa7POiDicZYU8lsXZC4TUYZZCZbdILnObnismKDu6+1EruCco1GcNxoWxoMUXDsuE94hvjr/QZY578FBAQfQkx8oqBx2tdJTTDiS/WhfgKkCHghWKC+BIdEv8sSbV0JClyDW8VNxNTBQBRvDA9JfYMzA4AAIn0kZwWq9Cg/a2KE7AauX//3JVUsQmxH0uLZjWgSI5Q79FxWy8Fcu017P60xRX5d2jh7FveLwKa2E0+m7WUwvmsx+4BctlPqPPcuhFMO6hEjL2daSwEG3dWmFJwR6Nk6VXW2F2q8Ipj3PKb1rl8Hn6W96MSzx5jbbVnan/6mRpE5DzJb6jdyQwBjbylVerSxUIiQmJZsRWIxYp5ZVtqLQiuZZHRo4tLshOe2w7rbd5+SnGEFeFl55lWMWPdBK4tDC6lq/WafhQgds/TBbge9E2UaKEHcG6WgxmTJ4of42+tf+C1SvGUAqrqkdLQ6kWOU+jj/AagTqHLMZq1XCi6ar+U4G1yBu5Na1esmYAAYl6PCBVGL6zTUKnWa4Nr1aZbmgiO1Z3wx3eSA6agwB6OH3SxgSkj0ewIYOK2OwEOY/ajup9uapDZkLnX2Ok+PzTjlBxTrCVpUDhOdGFpKDBJcdb1lYoc2FMXR/o2AAE8FEqkN8bzp43jrsCu5B+pooule0XLp1mnAFv8vgS2D52o84yzT/ALBgBae/jgfrt/f1XXQfvg+fmpGIXSP6GlTWyFgQoC0r0SwAjLwAUE4rgUVzzdouLjqRnZgq3tXeUivAfaBDqLlxQOYEO5gMUZTWyAHQBAYX3RGhn7V//z/yRMJvTTIFA4Chw0gTXoHW8ienXN1eQB0LsL8vXg4aP2fmuzvX77RsHD8xcv2sKSRYsy8oVDDtIphyiqhakjnu/qwy6hE/WjuALFay0AQwAExcXO1UmUBfOUtJ2c6E8Q5wQ3OBdRPsuQc2+edWm6C4tMEqveNoRiKojjfaCoZv6nP6tHADuadY3LcIBQipRFM2NzZnZt0DKqXnGGci5Fl+8R5z7oDMrnSgdVbfdB9tQTKxP3Qk5mWVBxFU2xquD8nkRfpAsAHc79JqIx3ly3mYnWHt5dkcjfT/76P7fD/c12c3natjfei/5/ierlwbH6BKenrDjJXsFh0pOiwzveKxLr0KfyLaPkcZJigxRywT2kAo6h11f11Jjm5CTOzol+WsQ0jnSooOZCV0eMikN7eHSoQCyUQI0bZN56JU8Ia7x+862ExTiAs8xnn7WwHn9oReB3PDeeBNziH9wHX+w7UdemSUqWinba5FgQX+Iwf/PN19p77H1NzqjKnaj/zWuDNWAtwm4weuzgns/DuSj5uMGJnel1SRrsnB3gZnQOiRnONAAZ15qAKQY0QnAdRb8mKuColNTd3qryj5PImSJ4t5DZtNaYs8GZYQ0QjmQMIucCqjL6EfMLg/Z7v/+pjBBoJJXp9fWttrb2VsE5LSICAGkVCdReI8lE/ZumhzU9uRY7ZJ00vlMKzaZmOZC+lS1KcCKwj14zbEkHxKV3r++H5j5x/FH+x1aIqTNh4U9RKqO1AeMk+iaXJagk4UKjtxhPgnuq/0fHOPdBm19wZYA/JEuABKLQ18gg0NzrywvtXQmMahyg71Oj7ETVcyKqdd7z9ahKo2rzpAIH9iJ7S8mUxmwaNYYBkKAWSiyOSZWWAQmx24BSDWP/IFrlvQKrglYcjzCKA2PdXdVmRNhRF0SaVVBV8iG0umtToUnISxlfdMxyiApGymHx7NP3z7OYnHKyf3LkkUoBehQ4lPgl+47IwBVGVz1IpllXnqnFXC0yxT2I0dGgKCN45VYUwLfBlCcssLass0FI+xjOdXyKKIa1F1PNcz+hexXVAjLpRM6+CSClH6/HGQxK39l89dDO6g+oO2MvRXdVYOd9n2QKkExgBj2gpR1ifxjAa6heQGw+z5GAFuX8tI+ESaLpCMWGkxpzCU2Z2lgK9MWuYn2dOLg6w2s0IUKUQ5gPTEJ53L7znY/d66xxX/vt3bu3Gs/FczAjYlx0eDaVqiCp5JQKuc+pmSIktLwPdmRpcbEd7h+2na3tajGiT3JRIACG/YL9jlp2CX2qraGoqdwvNsbMfN+HAteyqa6yeY90MUFNnVFAWQlrgs0A8VI1UqDnOdUAGKkGp/KYKnYnSlWK/A7MbStSLRNgNOmEz3R8g9yAJt/73ndUeWU8p8cAooMBeAbgP2yDaVeTk5Amkea8U6C59+BeW994L/o/CeIDmFjHx1KMFoW2qv3sf4PwJMBTqmotL99p7Xai7WwzIvOgRBURoXVVUkBKNRH5HHgsD/eVKjNnTkkj8WGxL7l/9+I6iU9i5iC+3+9afwmhuShjOrv9RBKCAABmALh6nCKC19dJnPxX2RHFhfiKE8eMGaEZYE4JxMhZ8HjJmh5VbaEdAIB/qj5hUYlvrP2i5IGWSUaGLiBWN+F+fdneJh+wegc7i/igi0jZZ9gWbBFrce/uqnyGq3IO+q1x4SkcxNEW9JtTC5ALEqb2KuHSXrMtDcvLcauBK7VUwECbm7PA7+VlV0QgpmJSCT9njxFv6dpOAVTjEzxdCL+HvYO6zNhkfJmYurBSa/34HYueOemzQJ5H/vEMiFekM1UMW9H/KTwIvIaNQGLnqrXayo7RmjKDBxvG5iVm5r7cgjrWxulprgJIAIfkBtwzTCl+DpipkXi6LtPl0xLi+e2O763c70qraNJ1jp1cev+adk4RiLG8CxVX+Hc4c7ZtBlgO9w+qoFAFphPHUrwGE39zqyHjspacF766IiVaDl3LWgEjBTB6tK5titi0VZmOfWfdHNP2FH3smp7NCMXfFWkD14AAKShqH8IaU1xDMdTihvnK2Qb4CEDKdSeHUvyisZGMry5h8pqKURa7mBI12rMTi/Z9pn1NrR51JrX+BXwAfEmHBwFG9e9gV8y4nJ5xnEXRE8Ym7VTct1oLawRgbBVxJsUZAKBlppzV+cO/+gy4UKmCZyX7xP1cE/6PgiF/xwZIkBTxyVP2LT56rj18gDbEdLsd8n3aIc/F+gRsILZF4yZsCdZFRRIErkujw+3daDwwscvgradbDdr21o5GBgNIENcQNxI3cK6wfSkw4keJ+bDZtmtj7ezCOcDYH/zZv9Q8OzlJIeuhl/jv9N3Rg86FqArteqwOPcb/xQcftkdPnmi0z6+//FKHQvROqDrMeSwxAhB9Zj7zO/pe9Q/aaUfE70ogAChIRDTYwDwII2Km+/HvbLYgXgko+MxsSAy3kKoCAPgdgn0HnFax51qClAhxLH0Cfm4UcVGBAEYMw+z+JNMioeAp2a4AKgm/KEtyPH1gDqAwWn2rnNe9TFJupn/Mo3sUJJTISwIXBYpV+QzSq8NeKB3vo9GNnQK/qTZRM2VOvIJYkmpVACD+Ddv85HgbjN+2d29fta+//LyNDy/a6dF+29naaNMYi5umvsLhrSlLoqwjOHPuXiUjmHVoqTKJxkIi68q/EMMRtkdXTanKv9VRbYD4GWecw0QQirGHvoMD5WBwoNl9TuYQlLIQI4hfqFuiL2qsjJ06z+7sjCSDRB4ErwL226LBSABkoBjfzsbjxZRw1t7l2bD/2deMrOKZ41gIuHhWqMcb2Xcl0ZoaRpmptIgJMlIl9PPzml1dIQpHkuIqPbTQi0uqNe6JdhCKuJ7PY1gG9JoRtEUFlp+x13lrJy9mybD+rA3v40qz0W2CTQC5jz76SPuc/k2p4B8dCmxhHZnjHcoQv/v+3fv2fn29PX/+QuDA/v5OGw7P2z/7Zz9qJ6fn7b/85G/a4RHBA+I7IKOAUR68SXLDxWlud5KNaZLnBaG5nEOqw/2kDQfLCSZyrk2ryxQB+umN6hMocf+pACQZyL5KVToJnlgQ566SJWBQhbTWCMcSOyEGBQGSetTpz6YSfySlbui6noZghgCGnYoOjiiAJM+SQItAn41G8k/1z4ACDAOfKyX6zIbf84g/USNRjKc/dmfX0wlIwgkcCqiSIjztPFWJkwMqRWDA2qga275cauICDszOlGCTYNTgaTRIxJ6ZqbndNR6R17tSZFoaFyhV7RFwUgClKtCeRoDz53Uey+hqcar7qpoWgJBkOUBPeu8TTFIttVO8liPLGR/1DUo6JEznMXgS1sO+35C4T7fhrUegJblL0gsAQCARACzfT6Ajqhw9euoVhdFCsuvpCGKELC8JvffZ8tkjwMv7pLpGAE3LAFUz/g5YyB5I24r9Gura17I76n9XJcRBV4BSAAABf8VyOdUetq8J64w9wRlRZVMsOPdyqupUSbJtxa0CAQWJld9JUbkmIPD7PGN0DAABEvRhewmmqMLZv3vvoOLNlbo/cdj29/ZUMIiwGNfCs/v4O98RtR0mAWJeBGCwiqhgkPwvLS1Lh+jgiAkv3Ap9+aauK9fXaLaeZfcPAQB94l9jssp32iZ6PbguBbn1sK1blDneHoXJ67hP7h0NC/ZgdHicsDrZkUjdCJstezrAoQASCZD1ukLLK0vts+9/IibVSY1bpLf65OSonZ5ZPZppCdgPtR/ViE1V8icmtI7Ld5bbu/fr7ZuvX2rtvvPxxwpUv/jiCwWCsHRMZSUZRHiUlkiYh9BOsS237eQYwNlTnTSmVqKCbmWhwpjEQXFJ+UtPlHF1mpgojMj4oTAApPfT9ZxCpOnteqryak/p7EtBR7cR7nJiJG2GEsd14SeAgat/rigX+MuUg+NT+UeLDrodz1OIXKkW267YiS6WFIhZIIb2GSKHTGZQr3YE4aw6zzPAdgOgs/c5J3w/Y78AAO6sUPAyg9EAsYsAvIbiCXuHinrASNZKSWcVovgdK/57D6td6PSsxFLnrAl16vPLc40IYWLXgBwZA8n14RtgEXLtxFSwE7gOTedBfR+9gpE1cELY9HrFEA2QcCBwA1soTKgYaLw3FHjHsC7MpZJtUVMXsxLLw/LLCFfWS+0MRe1mtDL9+zC5NNKUxLoS4tiwtLOQ9ARETTWaNTSYiX4JCZjBQUCF7Z1d2Vr2Af5C11+VWFWTS6ROrXBV7XYcEXE1WrEslrlYAsyJvdweXIUvWgCLAu91MsArXYoZ4jHGnFrLJPYiuQ2vN9BG7OeJOmYtuDhFkQ3QwhVj67GFCWowP7Fs6Q+ELVz7UD+uvnnnFtEbcmFCNq0mdmmaGHuywGrWIteX/CvxZu/LPZ1HLLlqddLvKM+0wRWoKB2XftR78kGdSbxHXhzWA4BFAQnkMh4b7slKnu7iiW4IfLOnWX63lji5jp2R3glJNkVc2BKDsMrOtc8fP36ktWe/ONchfzhTIYszmTjaooBM1zBrUWdc52W2rd5BX2lMrD8X9k4lpInNyCSO47O+7YrXosUGyNcV+zSC8EbFE+eTLggBnNLrDzgukXWmZewfmE08O982N9FjwU5dKU99/uy54iODgidqQxTL/o//9f8wTDU+ffmq1iapJbmamTV1hqRGgjBGHElql1dQM5xq27s7QtnU4yJEzWqafPF+vAbH7iooYzn6cS58lqsXPmASr9K4DtNVRukgoujLQDlhVLWwkuskRx7ldV70oV6hPpVnronF1GEv6jrXqutijm/1SaT3ioQUtCZj0jCoqgRKnTICFAY8ONQ24g7o01bhvqTMpu/FiixCZKTWjr2ECKV87H7CiDCOIuz5HMVC5t/XHzMnVOEjCak1JZCwkAs0qgn1Xg3pa0UXYG+7ff7537btzbdtZnLYzo7324C+N81YPW+31+wMBNoM/vCejB8iOkCIIvR/KyMjAOfnhsEzLc/BGr+Xw+5g0uNRcl9OXJl1vFgjZ0CuZ4U6uyfyWr1npq47MDJYZAPCPbNPeZY4w6wniDVIILRtBVcYggoauDYbWfYZAjeuAlr5FjVhAwSakU4AhSjIFNV6z9TkGqz0baplqIxOLEnGLly96qYCmFZFMCVar2a4O7GIsURkh8SD5wT1lgoByTFf9OhyffT2k4zjHB3whwLb73dAEDNRrEqcZBgnw7p+73vf0/4kMGBetxMGRtsRKFqhl8/CsBE0vHvztr15/aZ9+OGH+r1Xr75py8uz7c/+7E9Vifzf/+L/aNs7xwJwhkOSWvaBq+wKajgX2kl+lhODCSV0GChRK4+OlAwIwCkF6TzXUWAvwZkcypifFQAAz5HfixPmPuV8ajoFZ50zyX2x5wADR3vnZGAT0BcjAKYQe8w09qk2PukeQNZJbJVJgEILR1G9sEgd9+x+YdZP/4ZWrtYPQCH23IScTxIIsZvGXS0TMst9AQ5I9fza6K4YTVDF6Ou106cy5NncHm9nW+rxgOzlgFlispxfKCCCVqoTXbRPg2sOPMMC4LpCtyUBCkgnNsfklOyI5tyLuWW6qv1H+lxL3Xt8XBVj21Y/W42imnFyJc3i8hP8PxRMEmWuScF2tXdwbwZkzU7IntdfqvIawBk/cYrI2TWJGYCJ6bFiD5RvE/hKNe0fmG3MGspWMem3NCvUw6fWDp81Wopw/Ix57BJwlOvF1PBIrQQ6UQXmbHH26N1mrwAKpdoEIKX3obJdwLgo5yMUTOkGHCO65xa8i2p3EIupVMZdEXSPfEBtS85VH2UFlwQArG36qg3911i7aOBUspn55KwvIBdPGoCW5yF/QlvJOIwpq3sr4KKnHAAGwcRjxmzuS1MIhiDP+s2b1/pdaNBi4SCgKxDssm1t75g1NUFPpIGcJEIiK5eoI1VRf/nas09T0ODZxxel8p79BrshY1INtF+LSZSqWM4mz4d7xc7zBfjBWUsSmsDbAbUD7sRPnrvudiC1sAEEVMAK3f/Js0cKFsXIG6IqjhL+vipG7A+YMq4II27m+AL7wOcj2LiwvNi2d3aULJGMANqyhl/88ldOeEV19d7HF2ETuEYHwNiyG2kveJ3M1oqAq2K5ot57UgSj2pxAB3R0QuuKMWCahNzK/2tk8JFHyyrJ0mQCFznSL87nZYypafmuhiLGGxo2/kFAdCmx815dFbZGgOX9eE7YbNaj6zkfuKUrgCyxA+/BOeU5kUAaEE1s2SvAy1bVKFgcGfEJ98R7QYUHHOM+sZG8X8AOfAXiwzxbWJfsLc6+7rEqiuxLqoL8PhXHgNMBAADose18AV5yfrjvmdk52QdYuaomK45yMhtbwjnle3xlmgrXTZyJ78bv8hpafLj1jKl1+46ZtgFxHKs5meNnTENBXNmvc3wqn3N0JH0Kt0/SCuQ4QtXo0lvh3wY6KBYNxEblGbDXaSV28eZS94ZPJEY6PjpVn7tV4gGuitFTArlUP3n++AW+oOGrDZQW0oHbePg5uk3EcN9+u6axtblHMQ9KIFCgV43/NLPNhZX4GtHICzFEu4a/pr2Q+5C2kkSfbXdgwCUO4RoS8+GHJyanFDednVvXSzF7J4hulqzyEc69AE/7KumdVTwJSCEGgPbwiI2vkSSJBxIH6T0r7jBo2Y/ii+0M+4XXsh4BAMLgHY3hY0uTl7FOAeji+3xuLPDXT0WotsNqzelAhfLFPHt9juKiQgzUqkHOZf+i9kudWZgdvJ78ETs5aA8e3lOifXXjYm8Kj877JoslCPvX7AT8uPQeri7lm4mz+XySaGIpFSBKIFy+UDp11sxwfOl9wrMCHCNmRzDYuh5O/In3mEBGfLy58V7nBV097FtYjgCJ6c8nx+B6BUBoDDKxKyxsg2kIYHI2VBAoLTDiQXQJXv3mWwHB5OLYztXVux2AEwYjOjxj//jf/I9DXpQHJwG1otil75wLDOqRebfeLE7qFHRVwkoAyEEDNFBlq0SRElDFqfiQ+WCNokdOqi345ZaAXsmYxXUbwUDUjy6xqGuOGi1ARMCBoPtxyKlixMgmeQ4AwP9BSvg+wRZGD2pHemUUtI6Pd0bOiYqDZx4OGzSVQ/59//6D6j/xaERVqkN51gFHfdeBmlQoCyWWoWSuLYn4iOgN19UfOtapAtVSzcf5iwLKdaI+WTNpTUH0RlXVkZ8zFeD9+/Zu7Tft66++aGcne21q4rZNjTN2bqJdozR+cibjQ6BgNXt6fS/b1fWFR0MOcayeXoDgh2nvFqwz7YuZ6WZE5Hnm+kVFrLmrpryZWsUBtuIuFdXV9uL5MynFyvjKobiH0pTacwEAo0aa908iaEbBXHvw8L4AgI2N9wJyyKK0P4uuqMDz3JVzBzhQ+6BjOvgAzaaHjcNFX7t7akjyPbuW10uU5uysGCWMBTpuxyf+dwAbASJF80qlnj0gGqF64wwq0BPKOnz6KRUiHNeJgjkluwsWhEKbgWt268JNp0DLOgs0Kyeh4KtmnYs+VzTAjz/+WNeNhkHEazhfPAvN6p6akjqx+5uGbf0dKuAHGlvlfuCr9vjJ/fYnf/JP2rv1jfZ//d//Wb3/MzP0PNMn7v5rKnsCsthzNU+Z4AFnQC8z512VAQLFsj0JZlirnDnuOQBZKFIgsurZHxHdMnXLjjfBnc5cJQOptBMQJUGy5kKBQQQ/1acYcMv0UyZeGADgGRl1dmU4SRBsFJ6h95CD5uxlEkbujxaUqWlT8Aku0VYQPVHCZf5DEC0wq0Zw7e7sKmgnyGYPMpGCs5bgI4FDnB2BWASwFDBX3yNtAWmX4PsSLlQAaIAjIEA0MrgPJ7s1vozeVQAIwC5AEFEDrU4voLLGbcWfEKy4Zcr7nrWQDZRKLyJBRufdJ20R0dgC1odkKAnE3LwnWSTBMojRi62leuYSDokJTBeuzSwzzqB76ktjRMrLtl0Gaqw7kcDHARdBiwNgqO0widzfVxVd9HMkHGS7q/5qWGuX1zorCWxSYWdv8FwfPnpQQNlN29vdUUDCsw3oKB2cCup4b9lQ2b1bTVzgZ9OzswIXNSZwyF4qbYYR9kDODtdGMJXgTfdW1RQqb1Fu9kikTO+xXkF8TgB0g1vjou8TKKVlQ238NbJVIBwMsDGLf9IrKYEyZhurjcMjzqiA0l7A2mtc2BGTALbbPvomMIekWoywsHaUbIrK0sXY4lka0LHYbxI5/g844J7JXvwovrn3+00sBNvyK53vVAt5P7XeVXyhAkOD0cJ615SFYu8kQeiyg7JbrpLmVLuf2G0D7JtBW7273B4+vK/1R6eGYBEQhQoWASxrur+/pzOQhExCmpOT7emzZ1oKqqW636srabYw0QbhxM2NjXZ4cCRbTEJMz/9HH34sMAAR1+Pj0zY7AwNpqu1s70q8VRNcpMzunnGtV7VjhiYSYJP9gP/hGQQ05/w6cHeyYlvZT27S87qlFc8+j7ZqIQAAIABJREFUMyzM0cSBQFtVzPp8aNmcmQiaivaMaGixWKCRE58yajX7nZ+/efNWQTvCvdGQ0mjqUhWXjygWqPxMsTFzRnjGPL/5OUZrmU2DH7HtvxUo/vTpY9kuQBn5pNI7wBQimGeBLwSJHZOoYJUAXq0TBl+xM7CCovHjWMBJoVrfpPlgJX2eH5oYSrC1z5wgJaFlDSIYzc/CMgs4wNqnDUztaQDcg0kBurDB5KPxdzWpxRVl793Z6em2tAhY4cqresxLoE3TkGrM7ig7JoUyJ4QGKpU/oA8zgCZeoo6qRAeMMesBv3iwfyg7jpEj5mFfGFCtKVKM0lxYaA/u3y89KoP+o6MHw1jBLyBizh+eN7YouU1iaeJtAZsDWEcwGTxyOC193ncl2lftibBhuD58OeuvgoVaJMyo0PkQmOP2BhXHboZt/+BYtk2JdoHjfJZbnp0ks5ao6SeGMpBmwEk+U4WaXiTd5w3AzQUG3iftGFybgM1KjLjn2K7Rgmryo+RtnsLRTwhIXOaW3ZqCUu+V33Usct3FdNg85zcG+RQbiY1kP5sR7bJzxXwjqY/fUnGmQDoDM8ST2CCmYVmTh7YqfDVq+3quJXA8WnDk5t+vb8gfUVhUa3GN7eQ9HPOSbwBCevQfTFMzmvsJCWZmke+64JO1dXzMBKEzFX24NkBAAGQ0AfiMra1N7asw7FkDfp/YUOumiT/WnCH5j9g97E3yCbMqL9vu3qFsPG0Ai/OLbv2UHsW5fAA/Q/hSsfOk8xrHuVWw/if/9s+HOFkFkEXFEHKonk33dXnMkZNiIzBRFu77mlKlBrUXY6DoYakK8z4kjh4feK3OsiTlCTASzGXGPf2kCf5YFIJdjGSqBKkcx/jxc5wghijfiyEdRa1igOTEi0XggM6GTohb/ZvE2SrOPjiiCY8ICOlAX7rSKmoq/faFxPI79ErDfBgFDvL5FqVwNTjGmfdnvfk3Rp9ggQOeihf3kevsAZTafPTeohBJ6wVjf4yQiMIawRvNtl9a8pzdy4u29eZNe/PqZVt79XU7Ozlod5bn2srCXDtHNZiKd4lf7CDgAgUGOs0Y4IhFqobMYUZCr/q249DnZi26Jlqc+gMrSehGONbs+BLsMUhgeqaRUChWVwqC/tEf/L4OEKOpjhXsmMGBGBuGAGot68J+GKUjmipMlXmp3b232vb3CXJcWeQ5KzGbINEy+n50AEJ+pkPH76ZlI9ViDADILX39FkxyRcB7q2chKNiGDqy+S5J2REMY6eWEE/RWSVNpIfD7IOoYjcwOxXDwuaCRGA4AD5wfwUgqAzxrRNRC96WKrxFNBQrZYBv4yZoFfCFQC5DQ0/K8902j9jgn2nb4ff69t+tWBwKD0OIfP4Ee/ETCc1988ev2bn1TQf/srOeZU02yzoEDCPVbqcqDwv2M0E+uVyAYVeISC+z2eQUEGQNo7Qa/n5gbVflEjTkBkKsNDrvTMpR1F6Jcom+pMIV5wTmR3RDNHXCyHyXIWqo/Ua0bZqroTI25B9oOoJgOtzeiMpqRpCMowIkLsiNgisSkKn6AWFRHxWgaGd1m1oar5PyfABO75qkKrpLyJ6Co19csI9YStXADJmZw8f5yZOFRV4JipolZEZr3XiJ7CKAqmSuRnaDwrtk7YBEFXNM8GAeLkOyMnEwExwTMdHRWU+z8jCYt/IjzL9puAgPuIVU0V7WM7sdpJUG3MnlfGRBgWpVGBZlUji/d98+oWjFwqtrgFq0KOtJCVRWvACkJvnzNCNt6DCRrwt8jCLux/r4bjYdtADAE2MQOARiyTh5BBoPZUVe0JAA1oSwqedAUGlOVWbc8x+xBkn5YV6JmK9CCjItyuPcOTl/UQBKaakFLlCfbXG0BTihMKcTWCrwsABMw5Lz6f7O2nFPuwS0iXrMAyQIj5+dln+Rn1YdpAFNgjHwjitutXajvlr5ZYgtXZDKBAACA95GoUtGrcx5OxFxhryNkiK/EprgCJg2AilkMuhXzreiqJEkkDuwH1pTrzn3wHLBFBJUKqAW6WojSbRsl8lg23rGJR/ap6qOAis+bsmjxiA4Q9g+/NAqmOfg1ywAgh8rxo0cP2tKye/4BB9WCdbgvhsnyCgJyc22MKtKxq8Sx01w7e+rO6h01FHHeWX/WfGl5sd2/90AB9Nu379pvXr4qdfiz9umnn7Uf/tEPZQf+9m//TjTR1Tv329HRicYvSiODeesLS/KJBJ58trMfs2e4JwHnaqHw3giFOcCRzmrZL+471+8kxZXKvFbTT0p4LDYszyQ+XdVcaUdl/rkLRL6OphYc4g0zq3x+sJVMsqLRkTNZNa7fGnNGG6rAvkpcRu0Jt8znJ4bgPgE85VcqMaNN0WM+3XomYKP0YlwRBNhm3B17l5iDlkRPdSLWsEK/Ff7xIfhj/mRtEg+zZ6H3UgnEvrLvuT/Uv1lTCniiyCPMTdWwGLqZpGVg0qzMJBoWHbZ9legp8cYV4nkU7dDRuGqLC4uK+9NWFxFmKpmudsLOcRumkz2zNpTIVFUzYJFBOvypAWX7JhcIuWbuFfYBOQc+jco9e8PMWKv2k/iw9p1orJiCns4BEAmoEX+TeDr3i21eWl7RXn395q0AAF6DlhMFPrHT6twTw5M8ch/sM9oik6A7TqnKuHSmrLcAkMHPPC3LvknFlguSdLMUaRvF/0oXTcW0yXZ8gg6ZWyUCiqVIw5KZrTnX7ixbt0e5hdioZgxrfHKJiaeQ6hYE61qJ2VDgptgNygl6lqgFvHv6P8+xi59GKP8iFIyMBcxZTeWbN1XRqZioscsp2IShBWMh+jC8JRMdBAZJF6mY2cWCsLCr43q1jpYGg+0R94DuB8LmrX3y6QuJg7N/FVOdncjHsXasT/SL1Bo2NqmJKRQXAOZim7kGbG6Y5OxPt/nCYhuIhXJ4ZFFwn2NPxggYYj9iO608pjSjpNcw1pR30faFneL3pMFRWmQ7Ozta96dPnmgf4IuIqyjC5/kYkDRAILD85EzsLXzQvbv3dI3sK/Y654wCJCComIC3Q4GLd+/eU1wsRihn9U///H8ZojAa1CaBJzeCymwcgBCtOrQk7yS9GA/RbHCiUjk2iCBKkoI/P+okHdyAjHiNdDF64oAkAVcCdyUAnXN3sO+KrPs804eXRN8VZ+gSpmHFUQVkSNIQFVsdBhAoUJGR4MCLPK0k3HQgBz0xZKHp+Hqtw63/l2P0OkTl3ocJAAAnFHGW0JsjFMQmj0os7AMqXbyGB6TKIgamKuU+LEYG/Zml1cCaVyDPNcpQlY4Ap4fNSPJD8qZDQRWC/iFUvne32/q71+3m6rzNTU2085NjaQDQd0yUeXJ83NigVCbUO4eapXp6Eesx1ZtrwVlyCEwznFAfsZxXIcNBELv1KWoYFU02Ow4MpyrF2qF7VR4/etg+/vgjOYcvfvl5O9MoOgcQT54+UaLFeKrRColaQC4QsgMZtbLyvft3Ra9kz2bNAuwQ7HD9W1vbqsRFLCOgD2tJcDo3O98eP36ipB50LZXEVASiGh0KLvfFGvH+6j3b3pax4hnoGQqccRCSWdtWNubRFADE+CV6mYoZQh8q90UP/urKHanyk3BxHkj6QhWSES8mhAP2PuiKgY/BDlVQDAyCc6lKn2pNMIY8U9N5LUznwNbVCYIogok/+MMfqC/pr//6J6o2YThJtFgzJ+FW6Td9zUwAnrX7xmtP849K0GPsucbM+E5ymIqSnFXGRxa6nP7wAASsQUZg6QwXMm7BPWstqCI9SQBibQT1iE4a6OMC/aw8NpS9455NV0n4J8CBDbVBAF4fpoZR/RndA/3ynGfUoRGqIaCi5wvHYhpxxp4aUOMrQA3Xxv5hWgX7M/NosVMY9tDsYh83Nzf1+7CxsD04hr6CZGduUKS3XQQzoh1TDZJwlYMdVYLKroUyzXvDSNGklUoQJHI6mNJe53rVSz4iqsUz0Ugt9kAmn9T6BqBiTcwEagJT2QdZU+2FruJQauojAl58pgXfkuxzjyRnFirll0la1LJQ75VWDfZDglh+xnM25dpBPDaUXu25BVhd99QTT9KKAOhXX36pZ44g7sI8LSDT8psay8b6ARpXy0UCQ6pL1vaAmo04EYGRn3nG8Ul0t1gpJ2enogBT7VWFagnhsNu2vWttCHyjKwMIpp6o13qUju7Km9vbsFv4SJ41djHUToJVtU4xLq6A2gDoBisNvrHvZ+fnlITiO8N04fLZ33kdgblYVTyDEgHk81l/9jysHekqzHj0EgwyP+8xJTW0cBweURWnCu2xomIA3Pb9/wRtSWziFxTLQO2mgnxhzRaeCd9PEi0gB1846xFqXFOqymaCmDXllpihgLu0xwDmeTQslNS+Xx6/x/fMLKN6aHvgOdCmS8v/TE60P/7jH7YPPniu+2ecrfoyz041phYa62DKbWHQkw3G8ZnQPU+1R2h9Ek22tB3YS2njefzokXQ+Xq+9aS9f/kb+iuT+hz/8YfvBD/5I7WM/+/uftYODozY/t9w2N91CgNDv1DTtjSQ/4wqgE0eMttnZLtbkEp/+3wLj7Pvd7shaAmxw3aOFnlQN0/YSZo+C7hKG8z1bYJCFlHsoZoEYH2WTECtWC9S5+3fxWbBIEMlyy9es2CQBsBRjkvTUzg9g3sdUvVI61+PEiYp19RqXEJuEeweTAuRdjBmWaFslFRMuYpCouBLsVjJiKmIUYiO317mFSHFhl0CYLYpGDvuW52PGF0KnMKMO2570rGDfRj/JI1NT5VNcXa1PUcrne+xzPi9VQO5NwmW314pDAAAuz60VwL3xDCwGe6iEiyfB87L/ZlKEpxtwndgVfkYVVfoFxXb0GGgDsWGBKCbBJ6sH2/6QNglXqMc70UCeIUkbcQZrAruNeNRaQk0xPHYMRhKxBGCjkrCyYZxRrgVWCzEJvdMbG5tiTim2JldRoY31nq+E0UAFMSujph37DpSIuppuDQjaoYi7oVvnMwUqAYyVsC5nk3UkD8BWi52HrgE6Fze0cngMufKoqthHCyAsP2nGTEyoWMCoQyf5MEcXqiru8Z9JzJOvWMG+b73VnpDsu7/CKuryowKpfxcU0G+UbU6uyDOXZkq1no0CAJ2tTKthtReqrVkFINv5KelEWTXfOmZuM1Fh7cYFUhUGi7IgWzrmZ6BJKdetLcy39kd/9I/as2fP9D4bWxvar2pHqgkg1r+x4CJrsre7rzMIgzO5m9nRZvyyvqzhixcvakKX2cwqLldBLS2KLga5fSiiyTxLNEAo7Gktb0jMFwQQuu/8ViNxEdnHNgQAYKQ2MRwgj5+VY/ecI+fKbvuQbsvkjFuvNLnKBT8DVICmjMZ06zKvBezCNhIHoLFDUXfsn//5/zpMBVQBWolgcBB39/a0EHwoG0UPuIJ/XivqV1XGJUpU/bOZr0yAEuoCho8bw/mpolO9+zjFVPK75DYiPXXzGEZ+X7PCq7eIhe4OTSm+c02mm7pCGOAhG1a0kU6ozdW+ZYmEuGof4IDg3dMH6Nsqh1voKe8dhDaJwqi4EgDDKIIroyFhiHGBCkHx+GytR3FDWWsMLNWY9HOxHlGsFdL7O0i1ja5RM/eA9EBFXovYEq8BtYW+JccM4kplkgrf6XE7Pdxvb15/287pVzk9bu9er7Wjg712g5HBYBcbIZSXq5vSggBZHsNwu/ptJNszu6H2siFZU/daQ68s6pQMqyQ+dBbEMhkMRAd3AgLVlpEWBKlL0gCABrmzvaWgTT2CN5mPPC9aP0ke68nng6yB1LlaRWB+tz199ljGxYrnRmj5DO8t0xZxquxZEDTuhyA+LAvug/t7+OCxnAhgAf+3YFmf/DlgL6EO+lOHBJ+m7IDiE7j1Aas1JEgO3TdeXdQkHedOTqVqKhVds088x3es/ehHP2pLC4vt3dt3Xa/d1va2ksQIaCZYsoG2ybeRcDCUPZIgHyRfe7UoZkHpvc9R7LUmQJdct7F2oLnu0+1P//RfCBT88V/9WJXPrA0jpfg8VQXLqBrp9Ri+rtJYzkVBdXrZ1FpkJyAwhiCB9pNSmxXFnworrJmiqsMOkvgls+erXYJJH3qWol9SeTeAkckhVADcZkFvr1WRrUaNMbXz5BDxfU0uEGXR1bxU8WErZWqDE0gHkXwOe5jfY7MPsFXzFnYk4BJt8twJ7yh9OM+LKQFyCJeXchL0Pis4P6WyhHikAz4jzq508rmmP9rOqpJy5lFg0g6oCrLO6YjmAWuIA7RwDaPvGCPGZBG3RKiShWBlaYyEBSBQtISgCLY4D3yOgKKMDlI1pVg/JbTK5xG0x+5aBwNhNQt+pYqQfWvgE+YI41odRLOnsCSAMzhFAykAzWZ/4PTVBkDPuEZQGnDLcgdQ4LVKVDvtFYOrfJ7aQ8Z5jgvt7v1V2RP3gw/b67U1JVRcm/2oZ+/yXiTsaikaGS2Xs8fzJ6mkMqie/2IwcTZEBb67qu2gIElJ9qxa0tbevNH6ajzn7Gx7v7nZNre2FKzDNiOw3d7c9sScOkecEwXfYrFMaZ3YIwiAci+sP/sQ0T7Ge2kSSkc/dUXcLT83bWdnW9d1/8EDJTsADam8M9pxSrRnJwK7OzsaaagzWTRXAYiAHtXTiMo9tgF/hH0NuMjzoPcfAIDnN7+w3FaWVxXcMPOepNZVJ7PbuEcDnaVkIHCV8XqmwwqcFkOikjEJ1k6W0CwikWa1de8xYot5ToiU8X/2Jmt3eLCvIJI55Fa1AlxydVvxQFXE0q8aX0QGQZL1T//pn0jn5vLyvG1tb2pKDX6LLZdJE7QJLa8sK8lSAlltTQq8aTW8ImHyNWv/VDWXaih7AQBqaxNw3Hohn3zySfv000+VgHz55a8l/geR7+jIDD0l/3NLbjM5dsJuj9QrkHcFkBvW2vYtcUfiLWy6gN4KXAGPYxNH/VDfwvk7ALUAYs8FV8UTULybJuSYJxXo/8bVmzxJmmVZXk9tUJvnwechJs+pqzvJKqiuFloAYYf0qqX5D2gENggirFjxJ7EAEYRFsygouiGBrs7MyIiM8AifBzO3eR7UTJHfOfeoaqRlhri7mZrq973vvTuce+65+nwOczGHOJfEiUyWIEZUawzFkxEmXOjPZojRKhJGkH0f/yWBSrHG3zftPSOqiac4A4AO+R1iFRITEkZEYgF4lpcW1C5H4obCvgoxXfwIVX/rtxAni/1SInncEtdAvz7nP1Nc2MfYAgBnJj0c6zkNR2CyONYvolKYGfDWOeAZUDFP7KmxdgXYKbFXe9KMWhY4sOzTaCqZ0YRQp1kQAgHVymbgKTE8nyE6/uamrp/1w15he/l3RHdTlFCLWI1BdfuINcDYs/gsxwM+c4AfvIZ4Ego1P1uspIZn4NwAEI1zZJ+VzzTxzbGZEqDDw7a1/UnjFQEzFdsylYfJDQIjvCfU4ky8W9NpAD09ZeZSfp0xvtzjp+0d2UzuXQBmtZnxfMVSqRHjbmewyj39/4i4ET8TP7CHyBG45uQjrBe/i09Q/MeotwsLDQYc5gPEsB20agzbq9UvXjopuq6M9gsleEQ3JeBrQAT50VT1pddXmmQj8aPYfH82mt3xms+WizX178rrEs+R1AMAJBZ3+xkAIAWHquSfpSXFYpoGyojb+21tba4tL8NanNL6cC3aA8TOas2ljQkF/Uv5H2IT78MJnae0UKiQXZMoHLcNQao7d+64f15C7Wa38BkH+3sCNlPU4rlxRqLPwvshEIzf0Ff5Ju7BWgMIyp+qkAr4lKKD9TOIUW3TPe7QeV1Y4QLhq9V7cX55IK6Z4r018C41njIaK2LRUGKoMeb4Zexj55/8i3/ZdwDpvhxRndST3tOm5EP5foKuVOVj/IV2V7956MYekOtNGcodi8acTyfgCAW6R0x2vv4+SFRGAIA4PX5/NNAPfbciZ/fc1ChBjw4bUrKzsVmgJDtBLCPSx8OQoSp1WYsyuNdGC17rEwBA91yISyqoHJg8hLyevh+SoTgSfi9Jcg4xm16ViepFYY0DbgzWfSRwHQAbI+yKBE5ZpyQtFiMZa7PM1p6fk1HsiPkw3roY+svztvXhXfvh+Xft5PCgTXcn2qetj+3t65fSCdDIPCm0ezQFmxVqpZL2CTan+/6TFLIfVLWc9fqxybQhCfKKFiVKD2s3EHPC2Sy1u/fuKREDdGE9YqO4VhIzgkQd8DMCF4tXAbgogKwRQXyGAYAD/T77GCN8/8G9Brrmfl0L3DDK6ocffqggwXoEOBn6ufh8AqWAYkmmqWiTVGgGdfWeYUgwIiQKXgerKfNzDhqOKrNyoaz7WVWFLmPJOjYMORNSjVd/mdcze4wgAsT7L//yL4Uq/vD8uZz92vq6EtqXL18pOMhZIhhKgKGep4yFKbp76JeiVI0YeCcNThB5r7BXhH4DhqCNMDPTdmlBGBtv/8l/9B/LAP7hd39QkEH/KWuooF7B8XC2Ool4RJsSUGb/Zr3Za66y2Qlx3U5O3XvN8xBLARpZqeLqzBdlWTOUFxbkGLBnoVkrGasJFQAeEfqEWUHwgJE36FModYFNrL8ArhmPb0tiCADAM6JKpypRjZGJfdAkiLp26LkRCCTxc6Dg4IJKje1UWpFsc6E1EiSxFugyUD3iNabrjg3oq6yBhB5H+vAUUDHm8PBwAG7xb51Xof9dBdlZ+1RQCVZZY84dQaASfvrFNXaN71dgVQrw2iNKelr16VohWSJ4I0AszzG2OGwyO0InGxZyQl18XowMCe/U/cTPsCclZiqhwyPNP+bz4+wpEKvqzwB52SaL5fAc0mLxEyAsLSYFCg2BG+uMuFeb8wwTywwAPh9WwNW1Abqos8OAoarE/me/YCMAbBSIl8aEdCP6nmTCvcIKYY0SdLE+7HN+DouJJI+Af31jo80vLrZ37961d+/fK/jEZh4riLiS+BsicC9evGxbHxgpN6z6qIor/+EqHXuU33/27CsF6krW9/bazqdPrjz0qL54fCw/x34m8H7x8oXsCxU+2pFoE+N1sjOwWkqglUoZNoDKGPRYiRZdXFprovoQZ+dJVLqmEStIGwqGZbQslQqSfWjpy8ur7fzssu3v7iugo7WFYF094cVYid83fdaj0ZwsGhjLXhdzgHbFAuX5Pa+TCwM6y9jf8TFVcejdDOhD8k3/5ps3bz2GUWeyAO2qcgpQks4Cvb7eo7wf98yZevjwgfYWVFWA//3d3XZ6dqIEDMYa+gCAhnMLsHesXq+YpfRSQrVGBV5AoOIjV9P4N/5G40L1LDlbM9ovCFZyb/i+ra1P7eyUtism3ADeQ4UmwWFElIHdaJC4gjvs97WdnhBjaxgLpT3Egn/YAJ27PwNEE0QnfmLdkxAKwCsF8FHxL1iHoeo7IDZDhy9NIykausHbCTFOpENxbSFUMYDCwoENWYEjn5v3ZQ1TaElMOtoyEi0HKqha8/FxnTm1hpTvRCAPI63e+huqxNPt8aMHik9I/j9t0yI3pvPjdjsnz6IDkywVSG8WilsR+Ts0cZ5nWhN5vi9fvW5nZyQQjmu5Jt7L8+wtiGcqvBXkJUB3bdVwziv+xe2QCLRZq2BqCiFcTwVx5XpRZ5/32dn9JB/J2XZMDAhAy6qTuBQXDFJMC+SzSJoLDxErzshI7VmEe6V/M5y6QQIn299zjMSeiHgv90nidcA0ldk5UZ+xv/w+MSJsVf6kZ57vG5hw+xt2GZZUmACwqYhhmIwj5jDxCjozyiW8b4lbZTNkD/GxLhSY3WiGK3YfkWYxNtDtwUdNMD0NsVq3f/EsM0pOoNPNTdvfP2ynpx7tS8KKraBo4YTY553P5HmlNUSTqa4oVg5BAH7Pds/PJSwkgW3l1/RsKFqMjPJTHD5C64/tSG6UPEP2sOLD5FvJFV0Msa0LGGj7absQAIC9Qu6QuFQtsze3bXbK4BnxM2cYzHBtdVmgmcDR7S3tM8DXtKOx59mnP3v2ZVtdWyxRVhdupmqKhApCuljrZQgQR/y02uOsH2HGqdmuzpNssw0is5aA+tjNgBaAXuzt7e2ttvXxg55r4nOP5mYEoIEStC00UnegWTKmHIyfYR+IXyJ0rzVjOlS11gzjneGECOXmFdtzn7TXko8AcmMDuXadgVO3BnHtMFlZL4Amt2qj9QGDHrbrdev89T//L/qhgXrjXRmV4IFNeMYyN2TxPfdhOQl2n7M2WfWHgcWaWm+xj2wuLiybCtqfKmOVnDnYdu+xnGQCRs2odqXGVSFTdlPx4/0c1Jgel2qbRxoawYnD4jpCr0kAEKeFIbSghhVL837QO9MLkoMiNLqEXHhvvs+mchAyFJfKtSRpZM1iIEPp5XM809WGJf11obXxHlQmQ0fBSOrayvlQVRFaVH1BqYBYFGxm0GrhxHhSGw/Euidxpss2iUHGkl+ft4O9T+2br79up8eHbW1luZ0cHbTXr16oogC9jqqQZ5dShZ7SKDwc0LDS4ZaEHG7uRzO5q8oaARJ+zlfACTn6vp8Nr59bmC/FZCdYDv5TQfOzhqqGsbaS/E3RSK1yr4QK3Ygrnqdnfur3u9D0Fgd9u6By9O4hfPf73//eAlzT06JNcmi4R56z58V7DwYRViu3LIsrPTgPjdfRiBHv1VRyTb9C2dnrp6NSI7midZD+ZP6tsTOiltOuYcqtEVajjlwDPdl8cR5BuvlsnjlVHxIcqsRB/nk9CCb7WIj31pYr6aD+hbYyikfns5R/A9IkWePfNkoOSPIscX7ofByfX7b5haX2q1/+UgI4VGRhf/w/v/2tkgraQEzVsznms7AdoupXD6BYHSWGqWCwXheALAwRM4AcSPMzAiq+eJ8AGyD/objhTFNV5FkSHARZ9ee4IpAKOs8w4+pYQ7F2JswO4hzCTlHFREmcR86ABSwtzmvPQYUUADHQmCAoHwoBulLk/i8ceZ41xjD2gc+N04RCJjEizV4/lKq16JLV6yWQtRIXOZwpM0S7FAjxAAAgAElEQVTcUtBUzdCEhcsrgVkHh0fVD01LgqsxUsGvHlw58j5JE8DLjZB40S6Z0TzSuqHAPPopNYtY/fX0fFcCxX1AiU6PfwIHfE3G2sQGJ9FPwLu8AuvBWgaxobEv/I4ZBtV3WgBLNGqk2w/K0TdF+vLKc+StQWJUXS0CBcLRwqK1Z2XDZqtkCiaSATiCHPzRdet3ADZoz2IcbE+goqp0quhNqe/u3dv3A4CQRGQochsVfrOlnECfyXknqcnZZq/RDyvh2Kr64Y8JWrFbovESXE6Mi/pIZZeg8Pl334t5ANuDfRCFdd5f9mOEOppxYA5u3NLBmmsOOCMj5+cl0Mfr+LwXL160N+/eyv5KpwBmkvRSfDYuri7a/uGe7m1hbl5BsRLxq57OHvsNSjPvi63HDo9PGmQ/OjyUAKABM3wbU3Ym2u7evpJRkmyNQjs+a1cX1wr+AWthHdJ2Z+0Bt80ZPKfNCgYAAbxtWOKB+CH2Mc9AwSyJWJKhqvSKgTXWaffv3ZXvgDFAoCrwsjvZPiC0V73z3KOS/qo0RpjNOjywG/Dl3bawtCD7xP7hWs0w7CvBwN8i/vfo0YO2srosf3Byxlx566WI9g675/hY4AMPTbZrfFzXh53n+cLAwvbCAuA6SHru3LlbeiMnoqECkP/w/EU7PyPJoJK2qp5kgkX5qwsE6xzDSeC54jL7eJ9mtZUMpiANldLFSJTAZtS3q/e4gupRf/LnSQh7ZEARrgKHEoQB69BVPt6DPwXcyB5cKEngS/RdUc2dDDlGLRHkcbNAZXsGItTDtsq0YUWUNEmtQRVAV/Bux8k8M85AxuHxORRMYHDIj7ReW1iYGwAAXAzMEQAx/DfXx95m/5MQeOKQtV8C3KfgpIrlQGCvKztDGyLPibMiPZ9iQchn19jDKPG7OIcNIxa1vwx922ykyTY3C3AAO5QZ8AbDAP9SIGSvGhBBK8TtctHIUvxWRTPF0RqzbCZYqvAB0YlZ8GdOkmiJMMMk9p97dosvwL+FVZ3AunCAf2K9uGfYmpkgZnaCi3CqLldR0Ikoto1rL4BYxYJO61TbLPuGlheum7ZSfldgbbX0kXTzZWaFYw7WEYAT+82zFyCFeLjG/E2r+MC597hdxocahOBL43I7aDYg0NaXlgsaLwZo0+oyZPQZUL6QbeZaBOyVL/OYbevLsBYYnBQ6Ha/6wEpicSQOY83NHnYSz7oHLObfYQfqmup3k+gnpzPAMRTGCxhgIGIAs7ldUq1QpvSrWIZ2jVqXo63k87W5sdo21le1DyW4etNriwuA0K6yswas68MH99vM3LR0vdgvrDn3d3h0qPNFIS8t6dZ94mdHNQ7U4rCX5xlLmWlAdc3VCmtGn9nnJPMuWFmY9SMAgAqZ/koeqZyjdLJo9/QocoMM2CjnEmbjUOHP7/L71hoykJtY1891yFyUVsQsE8rcTUC8neQfXQPn7B5nrvbbK8ROeTHPlLZMT4RRQeCv//m/7Kca5QPjub4R9ds72NeHU4kyRWc4fk89aKVczUKx+NyUEV9XiXIzg0Sd8VcV8HsDe4PKqAsAcHWKLyfY43JsXBtOzSrr6XcYChcGbMjYLDbysJpj8SEeHu+Z9w3Kkiq/K3te7BxgDjrXlwpB6KqmokCFN/qe3+PPBBg6dIUwg5KmBcAGsYRE6gDms/ldGeRK/gMmZAPkYIWWCZ0/98Q1sjlUDatRGewQcksCGe4OAKBHsnJ83HY+vm/Xp/ttfrorSsvpyZF6vw73d4W+QVHmEGLgQGOjGHx4eKJAjGfO7s/zSpCVYCH3mD0TdkKMuarCV9cy5KpSq+ptNgBBJYbeKL7HGUn1H30HjG1GBo1b0VJ91jq0Tpz53etrJhVY6IrDy6HjIOLUPv/iM30mI2GgcnJNmc1qCr97/wImGUlnRreRVhyTpl2U4BCfR2BlGpoDX+4LBWJmEps2RtBgQ5PKOkqwSlhKHAzGBsbSKLvnRqcyy9oQmAfsccXMDk97UAnMpPZAaGpUGlhPaHMfPn40SNElcPK+nSjDzyZJEu1kxL1dSRq4viRsuf6p6dnWY9b81IwUeHHACAdRFfm3/+//116+eNFmqgVAoE8cFIk118u5V8+n19v9UKGo2wbI+dS+5r5ET69+XYENFcTxuog2yhlWgBfHyPseHlhRnnUj4EenJLOsM9pP1aSi16GqTiDLczNIhcCbHYCnodCbRpA0K+cKik+FhZ7BILUARHEG/B62NlVGJ10WSTPIaYPtBGZcPWQCDTodtXaQ2LmFxFURTnRfaveICFnLAHcUpJj9zdi1UEhJpqgWkTgpCTnzaKWMkNPzqVE6Ag6rT909uePVQkF1SEZbf7KX5DMETlIpMJihpBdqYwVHSrq54poigjBowKih/XXFCwCAtea5c5bkL+p9Ayqm1zTD4fMa9rHO5xjnEDEgRKqM9qcPOACdqqrScyja7xj9h8P2lNgMEv1OB1/HXHT2sUcDis69jPCfZzqTcJFsITC1/XHbPZm3DubUqqAgzcCmRL9QhSYQLJFD+xn0QJYEKsipw9EuhfcTAKqyQ/k74xR//otfiN5NW9KrFy+1zqwpwSnBdoQFeb7WlTHgynXA0OIz8e+oe7NQ0sKoHldaDbBjvB/+l4pYWF0EPyjoK7md7ra9/d12cHTgVpmubeHK8opsNteiBAl6cokOajRtd1LJAAAA6zPdtRDioI3q5lZidWYCXLXLc6qk4wIAFKACZFfriCupAA3WKmH9Cbrdb+oEMDEBj8Jipl1ViwfU2BLri5ghDACq/x6TZtBpc2NdrRMWWfrYdmkFOIc5xLmEleMgnC+JVRaLAMVx/BEBKq0UrCmgA/5Idu36qi0tLbRnz76UmN/2p6326vULrRHz6GHxqcXt+FgjYLkXQFiKBuwXfCBrTQDItd27/6B99tnnLlJMTLR3b9+oekqFDY2Bt28+tMMDwEgqv1SDCWyPdGZguWn/VhU5RZYAAA7uLQk6+jMHrpMSdtMI1WI/JhkICyWJQliZ3Msgtiz6v0cWW/k7yQt2MWC0AX/YPo5ZlYxghynSNItEKi6tCSWKQavKJttTQALXhs03AzTi1K7ixQ9yX6L1w9Iryi4AgAS+ShiT11BoATBk/0zPAKDOqJopfysRSWK0aZ174kfWGvsNMMC9cg7NKHKMGCDeWiZuweWe2Nf0stMCQG+5dGAQB6uikhT0r0b0VBBbu/G4bdmZ0sxhXUk6FmZnpE0DAAAT4KaHHzQIkJhSZ4dpUreo3R+KueLul4577Gu8rrVwXKBxC7DtEfsiBTfiEcXhHUZxm/1Ieyo/9zlm6pHzCMBl9riEZtUOaUaogSTixGLuSv19Rkml/HzlFabTc3a9XwBHVQHmjNbUMcV7JMDXl4rT5xaYjuHYX0lxMar4/FynaPx7B7I5AY9h6KmoV2cSH8K+OTqhWHNamgxNyuwbG3fa2up6AUFHenbYVxfIoGvblujsyJa5/98+26wI1iZniddlcowq4DX+OKKFaimrFk7WJOBS9nji9cTviZ2U4BcDILlQXhP2iz8ruin2cQELUl1n7zgGdA4mdiDCsGIUwhIl3nZBZX1tua2u0HZFKyZ9/hZq1DQsRpGWTZubn1XeKLFxhMsvXAHHLgIyC2Sapi3HhRVrylwUEMNo6lGQItpLEUVER8ZxMoU0AGuDzGaKcmY1nvvW7EXug7F/gFPsE3x8tL1g9KYYGwCAtaAAmBib9RIYIyaCGXh5BtG6Sc4K6D2YojHpCWnKl64s7kc7LiAR7Dmq/sRDVwUEjHWI2WoyEgBAxGOUIFcfmSlrCHycKQjJAR8FAIQ21WglOYYKPn0j7ud0kl9CU1C2Q++vBDWJgYw6qHH+VxV13iPiH1b/tB6AD0nN2y0QwagmNA/TZ0K15++uskfoy8hXEvVQ0EYTDhtzxpk5uQ/i5WqkUVoCTPW6VmXbVThTDWO8w0Qg2YhRTBLvvkT/jkV8fGj4PkYo4+38uqL5VFKkNUUkrHr//d7upZcIDCMydNhLnZynQ6VXs497be/Tp/b8mz+0Dy+/bwuz7kU73N9vL1/8qNm0s+p1nlBSy/UtLSy3hYWldnnRa69fv21bHz85yPkzgUTWKpU7PjvijHw/iaquvZJLkjKSRypDqqSfn+taWHs2NUrGee5KdotqltFlKE/zvhaicvKPofG8UYzNtYJTHBvGA7SQSh4Hk8CWgOfi3NQ6V2vdn8d7qlo2QhutlNT0Yqq21e9MwkeSFMEPjf+SUuic0LaME/GYOwNgChZr8kYAHKGkxYgB5OB+WUP2rsbjlF5CDKvZMIi8MabSVYzoMJAwEmB4TJeFcxD19N6y4JAS+aoEcPYC4HDvvA+f6/GHOzJSUrtNq43WZrK18QnRc0VTPDqyKvjsbHv98rV6gHHw3rvR5LAQi74HSlwsh9gIjyYbVkoFqFVfo+0JyOmwAhw7pfPKKChmASdZ9AMr8SYrJ0e0TvZBlPM59VJb8A6AB+V4I/EJYj2iz8+B4E1AAL2PPUbo0Y9Ln3ZXiQiBzdb2til9I1ULrx2gh9t7BMyJ6YFQmmmGqhpWYK1qITRNicY0MTtQGKZ6ZAAGwHRSo7sETEGvr3tlTWRLSHgIikg0VZ00EMpHSEX40grKEp9T5SF9hATOOtpWiZegq/vYzAQwMKPvF21ObTDsRwI0jfGxMrXAKu1NP0eNSb12pVYBVrPqf5wf6ySF6q6rrXw/dtq+x+unFgZEX2E7VKAnm65zTyDSVXWNXmZ6yTNDPoGL7FTPfgB/oUqpKjgGabAnFrEyTbvTQdzWicjEpO2LxfBsm7kf9hIqu/R5vn/3wWMbqUpAf692Fl7rateY5mmvr67J1rGeYqmcojsyps/mTMIqoTKlQLTG7fIeXLsAp951e/zkiVoA2CMI+6AYzfsxIcR7w2vIe3CdCAgS0PAzQCXOtyYTSA3bvbPYBdg7ArBLo4VJKjzfV69etR9//FF2jD5HquGI6NGXm4AJoJPnePfuPdmoiJtFcI3KDC0OmiBRz5h1oCKmqkbtb/YNlXaepTDEW6pvMFKYdGOKfWZ1c63spSSh9H76rMHmGfar+1w2gRSaVFD6AelbTc8q/odnxD0S9JH0cIYfP3zYNu9silnz9s37trW9o/OkMcBjHk+mCl2Bs/xJRX9hcUGCfwAA7G25z1Sy8VsaBbfc7t270276vfbq1QsxALAF/AxgCH8vrYbSUMBvoinCRIFQnnnGHz5uaw1Z/0x7effurYS1eC2fA9V/6+N+299zmwVg9NERzARE4oiXvGbEOUkWWFv7JQfJBOKm1zr2ciI0Kd0Hzn8AfIEvNQt+NOEYAjIGEvhKkEsQq/YYzf92BVitcxUDODn2vna7nEcH65krkVdE52uqWBQmgds7zBqNQr5akSLsWP3+qYryJ3vdQbZb83hP6xGVSkL5arGlivp77/6dNjdL3AcTxdXpUOtPjwHEaGOZ1XsC6mBzOJeqciN+eE6l22rvKUpwbsJQ3NnZa9ufdsRcXFld1T4GBHQBCxaox7eapQo7LBRiM3Cx+fhS1oPqPwAgoC+x0sy0i4ES/OvC6HAyovZJJVzHqoICGLMCnHX2PDGcqfL1+wVoc02sY8Bh7mmQWAPYdZmswox0pk+YOeD4w6yDUOMVn5X4I9eTc8aT5vozoz2FN+wYGhS8TwAAs6Ich8Dv1Ljtiknxgew1dAFkuwu8tW6bcxmB1IvLun4mTUQrCvAX8EH7ZQJWDqCMbS7FLSe9BganZ2fbvbv3JRqLOC+xCX4oE3XY69qbk7TknFj878xCzJoEVO3HKR45/vO5DOBr2z2cNiWwTZMfso+HYuI503lGsftK/uv8KUYYYXP7HJfmzohgLb+jsyzwxO2onrhFnGFwQKAG/y8xXgqNxOrEUuQeAABPnzzSmFjaxPhV4ne1sYoR60o655JWC2wu/i85RBdhPHKX0n6hUMs1ce/8XXtA5Czrt8T2Jwc0KHilHGx2br49ePCgCmvHg6k/xAmwo3nWi0tLij3xgWhlsA/JYwyqoFPk+DdaX+wJx/WMf/VEnthP55sWRdf6l+hgtEbERKIFShODplUUArjSWneaQMQUAbdUiGC9mOZx3Xb3Dl39p35BUeZv/vP/um9KRk9On78TpHrOpjcKgR20GI3wqQTUGwYVS6OsOlxlwE3nz2hBj6OT4F1VVU1GGY6jSJJth24hjGwigqAgS9o4HTubJEFQfkEk9cCYz1x04CCnud6M+eDQimqh3hpGd1Rv3UDYwn0xCToJClMRNCXGCSdfbgkwjSMHh2CE++V6QlPFGHOPbFKh/tV7I9p3UT3cj+WA2Sine2q5JxgQEhfRoa/kqYImGRxpMPhnSlxqLvXQ6ILg3bar87M2Rc8qVZedT+1f/S//c3v7wzdtDrEhUdJ6orWQyOXaMKqPHz1p9+/dl+NBKO/HH36U2JRRZlMf49Szdk6+XYlJhZ9nRl8YgQ/3x9462D9oT58+0UijqKKT6BLMsBbPnz/XazCcqpKWSAfry2Ei6VJltUaJ8DscvM076+67Oz9V5Y4DiSOGxqbvQfWq8WhQZARUiYoN2swYmmE7SoALByZVge2Daru3fHvnkyiwOG8OIcac3l+qVFeoYPdinE39okrUEXrrUSam29koKoiRIJnZLw6ObVBNGfdoGoNFtEdAYfdkgARPPEeADq/FvPoNqdppCoGU5buiavN7rLOSoaJb8/wizsd6qzd4Z0fXxfvwp6h91VuoTLEqi+gdYJgVnKv383ZATxJCXGsn7YdiOPT7ToazrzWuZaRlwDOKJ9v83Lw+5/iEkWnusY5goZxJAUxhBwlVrTYgs0U8zYJrd+WAqtpCmyThkNL7hQXNSo2Zvan173m8nALYmjVLhRpqJ8Q4HFecB8kYgoNqkxCTwbaEIJ2qAZ+Z9gWffE9FUQBLgFTVNJ41zAQBkBLxuZZzU2952S3uk72Ikjd2xQGKA24xDmDUSIjqplEllopwVUYSfMkBSFE9jtG2MHuOQIv3EggIIKn1ccXGoJtZNwZlYD+47cqAlP0D/yFcpHNfeg3YK7XndDwqM6NuAkA5MEeZ3e0udpTY27R1WSWatcUBy1YO1HKtsTIzO68qKEwlaZaocudAOMGOnsBA6Mh+JbbE/XsLSjZA1qnqAYgSwMiJdywKpMkfs9OyBbTAICrFPiexZv8T4KkCfuwqEWwXMx56SrgfP3qovU1wl95YHiagJdfjKrF72QNsC2xiSg3P+/rqJ61iUPJJCLCT56ce4+v962kb7E0q8LQNwFgA/CRpoJpX7kjrzcgiALCz0xOBh9znV8++VAzw/fPv2u7enuzsnc113QtMqtB68f1poeEz7t9/oOuI0FkSbveFmmKuaqD6KdlT1hBSz+bVtZJ/+vmlsn+LHXH7SpT94xdJdrRHqiWR9zVluRhWUNrrJhWUsh/Um+u9aXvrtjOPE7vxeNaprir2JGmcY9YOcT7OCUJiiLuSJMMYInHmml29tJglnwXbQdRpRtZKK4TpJmNqX2BfzMAmK5YiPzs4PlAb28xs17RyEoISdZSqc4E6TBNhmsCXX32mvcs53D84bB8+bEkA0IywWVXSPAL3uj24f0/+qrXx9ubNdnv95r37rOkXPefMYdMN2sIEyLOJP0qinhHKJOoZtSjx1JpJjmBoWjN01qpPmT2a8zpRopGjCYiLGQGGhor8qdXxuYrvNIXB7yX7j92oUZ1uyRiyE3TtAl+tb2J7ztq7yqqRzEWjzl6IXwzjwAWGUK895suMA0934X35fAn7TUy01dVlgS0kNRoH2LtWcs37EGPxXguLjK4DDDfb0Crd2HWP/dNYXyl6295m6oQ1YcwAwL8Qv2Fz8BOcIdiJnpBjAWqe46WSHwNiKZ5ZIwJwH6FRYuIJiZ1ShcXmkQuIqSYm161B0kY1Gj93JruqarIAfmsrOAb0vidZU8tmiafxuhTF5AP5N62mU1MqVqysrlm/RFM8bgSoY3/UzjczKxFawCUBQ4ohbuXfJEQ60OZxTJF4jTVRkiW7YVaKfB9tcPi+WnsXIAF6Tb13ku09FN0bJZ0AkOQFV9cCesNg4xlpLF8Jhea88HPexzo19q8wdlZX1/X8aO1TkljMEudRBtJ43laft3ggfinC2WbgOoHNmrKnw7RNETJgl32dW6UCIA41T/zckoQmHqVVNHkF9iq54vCM+HcEyleMlFyAVmMXJjxyO8mvmSwAguMWKKx2SsDJ6SnE8+bb2uqSfMv83LR+l73Jnue6WXv2NPdF62WKdbQ+Sf+qmNy086rgIZDXmjjcSwBaeuhHwfE87yTcYUkQz3z++ReOP48BSz1ljnYtICRaAgEmSLz5PlouqfLzWmvJjLe5GQCBW72H+vfVnkkRGXaAwU0Xd1zASQFJIJtsnHVppIkw3a2Rn44TNJL5+lLFqcePH+la2FcUajX9oD/edneP2tY209ywgc51On/zL/7L2FUdVi4CA02wS4UBBgB0IQxKECCjeK7GkAAMqZWmf4nGUKIrGJwImYnGVYkMiynRC0Q4VO3taayJ1WhJwIxyRYxBm0oIkoO2bGoCZI12qv5FOVxV4G1Qh6iyK+18DRZXgah72QRKFIob8MCJgituNgRWgM1rQ6cSmlg9QKlse32c1CkgLVEWC/MMZ9iaZmVEOcZBSF0BANwvwTsGPoEOVS4dQBl3PzPu2bRdO4puzTqnT5RDsrO73a6vLtry3FxbmZ/V+L//9X/6H9ub59+0yTHPiOReMVY4H/pMWVNGzaEW/eDBQwW5Hz58UELIhodCPDbmubQxHr720JKckPC+6Q8LEhqjwWFgszJai+oqSDlVWhJI/kTJmM9RS0lRjNwb4wSCvWKwYUjX5/PX1leqLaCvIFOzvLsTEvLC2OK0Td0db69fvVUiD/3UrSvuK01yxgdAwyQgVoIKfY8xLpqnTYJhFgiiTbwvTgsnsTi3ICBAPdYy1GPqRybpgSrtvcikBe9pVeU7notrWpyNQIIofkWBRim52rmbBhcQLWABDprfZ4wJjpX35rlp/BD9VyDmi4tyuDyjrVIyN3o/ZKtgcHFAOCNeH6p1GANJJnkPgmBGdkn4qWdgUErh1YfG9RJ0s75BRhnDkjNmw5uKDomxqzTYJdToNY6QkUP9G4ErILwkRZkJH8YR15KWDTGGSihMtHWqECD8jEuC5TA1LadBQIZzXWM9anJFAABXvzyWS7PDu24HIGiiYkIAdXJ61o6Oj7W2UbsHGMSGOok1kwnboQRIomjnShA0+rE1CRcJeCwATCPlqvePIIY9D6ItQEp0VwQvnThCUUwQLQC2VPE1DnNmRlVfNEV4D56pHBQB+k0bGZPotVcCWNMHSAyjnYDDNkhslpKqLT8ZD+cKjx2YEzQSORy3qhdFceOeIsTJOcDHhJGCHfHXkEaoM16tKtrzFbhzreyHzH5W4NlBO2VOASMq0lS92JcEeQoIq1VNe02fY7ueAEwUY2zo1LSSvTBkaPPwjGDGSU21/QOqb1t6hgB/vB+BKvfN/ue/Bc1Tn1OVCDvGurDv0g+ICjx9jAQC2bMCSTUW0MFAkmX8IvtUAC/jjaKXMwKYW0RpTOOwuJ6jg8N6XxIPT2ih1xTQgIoFbAXmMLM+fGYCVRhZ0Nx5/fbHjxKMI7FBNBARTEBizhztDyQJtI/98PxHJ8EaV+uAlM9cXFgSIJFiAn4je0y9zotuzeLsZAoLsUZYUjCokqidHCGYd6J9K3BRff72PQHspWtREQ3BaxK2JJyDYBYgPX3hJdLFe7ki6nGV/Mkz99hW7xH+TpsT78s68nnYf5J+/ILqJ4PKEvF5Tb8Yd5WJqTwSXK3KMf/mvOFnqe7j/9RrfUt1a7zdvbNhIV5ai44QC9zXZzHWDTsGk+3X/95ftKefPVIugH1/+eJl290BgOpLCVo9o1MWvX3z9pUScTRcVlc32unZdfvx5RuL5U1ynrGRrkw5WXKVPRN2VEGTvTJoSxKUOMjJhxOn9AZa9doJLJ+rgkuJBgsYIaEpVmieTXSmnGQYIAlYx98FJFTMkdgsP8duJOYLDTpAGvRYF2r8fvin3rUTQJ6tYygD2okds1eVq1aBK4CD9sit+3lFhW7YPMRi0b3pt+lut93R83MLFb6Ot+cZA8awTyy+6MoxdhI7iJ9TNbgYDmFYyLaWZg/xGQAAoM36xqb2AtNAoJnDkFEbjYpDBstUCdb4N8e8SdSJs1iP2VknWkw7cXvSjFgAFE0cn+DEve5JalxAM5uLsZ0SUKzzaNBkrPSjqJK69czAg8E24BMYNvyX5BSQWnFXuQHs1dHxkV6viTRq0+qodVRFg4nJtry6Il8EI4G4h2fAGuY5QfvGbqCEzm2QfEUTAqABYIh8w2NsfQ+jRQkLGN/ofHJf9p1hq1DIclsUtgN7wXWl3SEtw9nbZn+5rZkCzM7uge2F1B9tNwMAyHb1rV/A77kANiYmILZaM+HFbBoW28IWDoiWmACgxjpiBiAMjBY7WLnHT6d5KBfRNB0zmXImwp5xrDYcBcq/VbwSKOYv7ARFiZw3nhGvY/8oRyxdGtnhW9gmN+3O5lp7cP9Om5218G530ueV8xUhVPwKey22iHXC7uFnAY3cejutOMCRhJN+Xu8vsy0BbL0+bjfPVwAs1sCJ/K3Acp6b7H6NmKQINDePaLm1aygaatKUijScPwPOsHkApymMkTdwbgGIXRRmXLsntdnXm2kaEEW2UKNurYsGkMiZnCwtvcmp6ba8tOwWbzE2pwUuYd/Z8/apnXZyQi613y4u8StoJRhk7zz7p/+snweHcyPZJMjhoWMYLwrdw3RAnZCxLEVhFmyqFjELGCp/KqVu57IwllATqmEzphbyRXAg2s/5uUTKCHLkLGoXeZOZBjY6wiJjiqye7QRdxgdnUgY+85mUxBgAACAASURBVN5d0bKACH8mKODPiIA5YbBRSeLFQ3Ag4qBXsyrVg+bvpV9Xva8jCurDwzFkKwhdpBom9XorimNwoZeydqJDjdBouM70uWIsqEYFqXH/sf/FdQVgAWmGOj6NhgAsCiqzjHhCZXh/V8ZjarzT5qAXd7vtt3/3t+3ND9+260v6yBys8mw4TN9++60+n8Dk6dOnEhGi0vH2rUWgAAOgukJ55DAG+BlFf40Un+o609cGAJD15R5JDHgNonyfffZUwTf9oIcErxcXQrFEBxsEFtaLUKWOPjtVVtyTy95zVbWnPUz/1b17d5WwUfVHE4DRShwynmWELN+/8xhBVZTMjbOwVAwZFYOqMAMS4DTTNkBfJz+D1kn/T1BSCXv1O21KohuuWingqN4bnHEUWrnPBBc8IwyFHaIrKOmRc/Di/TsMeosZUb2IYam4nxHDZfCI58r3Pm4xOuhE78MzIRHQ9z98qL3kaqqrsP57pjxI9KkSPBJRngNnl72DA6FSpzFkO7sDrYSI1rka3FfCwXuoQn99pf5DUVxrRJApyxGdgq1AL6mBELUfSA37xuBNxhVW0hp2AoY0AZwccLkBfj/nmAqrae+e0EAS77mt7lkmedLZEpXVbSWaGS4W07UMLUkS1ElsFwkMgQZgG/aRteHaQ3XmEgC4wh7ig0keYQ1oDA2K0nOIYJrRZKExgx6sWxgJVhUvpXLmCEtk8lRVdl6HTXGv8bgopELICRwmJzVaLr3fAmxOz8TQoHJNRTdJJ88TyhvX8OH9O4+5I4jXODcHEDz30GIDAgwrZU6CCfg4t9g2tRxU2wnBIM8cJVsC2gi3GewyQBKWlBhXONaiF2eWL/vN1e1zC/EoMTB1nKCa1xPwEfCIRlrtUQEAKgwYgCai9QKgUl0vmivgFSCAq1lmVlHVY+982vmknnclb6ur5czdc0u1CXCGtWYd0AQgYFdQMsN+MW3w/v17g1YkX4/DFUAX1soAh8cVSbCsRpbZ97iKx9oAdrCv+B2xB2qfC6Q9pW/ZEzH4fMAW/AEBMHsd/6091+dzoZtPiZXA+Ene6/Bgv71581qJC4KAi8uLCnSJNlz1vG6vX79ur1+9FhsJf07ASiICsAuThecS1eqcTZ616Zsz1dN7KSosZzHaKvgWbCT96Tzv48NjTYCRYJ9GW9lXx/e6YFBBaWnTBFSPv0zCqIDcy21mVQD+Ep513OFEmb2ObSCeEEjSb6rMouQtSniJdqmydIWtooBikBr/q88a93rBYFRrzqTZJo0WIo2+mq6A2EEz3yORRICQz+dZcg4JcgGTsQ1Uzz//4vP2j379D9r8AgHfkdSp2W83132B9l98/pWD5+vL9sc/ft2+/dM37eriQvvh7t0H7fDorL16/U5gGSKAABgTE1NaR1pnOEM8QxcIJkv/4VA2keuwgOWY7BzPy+OIXXjxHBV7UflsMc2czAy0cGpygfZ/MRiHk6ZKuK/Od5IQtzp5IkK+F7uRtiHOBQkw5wLADIFJwPpUpvm+/XGCfKjfPlcBlRI38toUdMTqKOYQZxjBP/4kuWGdNS2l2tQIQxcWEV/uiu3Da1kPEiAD2YBHBufWVlbV372zuyvfFRYo+yL0ZUABXss1Mg2Eiv/q2kZbW9/QvaHxwx7kHEo47yfTuHqqMJMwKxkqfSNNdZkkObdYndePHnZUxGcEBGD3uBeBeOeIcJpFl2RX43R7tp+cBVeg3dIK2EFSDvBJvzvsowASTECBXYMf5TyTGHFesN0A2DqrY2MCAOKLiadU/S1WBK+l15v9jL4FImhRpuc5eVwm9HB+dqy1gaXDtoxNNSMHLYQp2X9A/PjrtHDRWkW1WuLWtffUojc7J1tH0YxnSvzK2mQCUew4eU3aYcIo5TnQRhkgM0AY+59nDfihdtNmWylmZqfT9vf2ZA84a4B2SWDxRWblmQmcGJG1ky8oPYZRP5tzNwC1cgaqIKpCzYCNE/Hc6GT4zMamh+Xt0ck3itU8sclxrAs9ttkUWxTjcP0Sdb7Unrt3d0PV/9b4PZJmcotqH6hrypQtgFfyJ/wpPt4APKytFWujVPwan8A66D5HmTESBjZoOIy5Hf+ySexTAarmtBfDyuF80p7Qb/j8M+0LT3GbUuyksbHTbu1GK4DpH4pzrhF/P2oXKp66oC2ApdoluA5iBGvYkM/CUDJI53WgZeCknZ0eaz1X1tas/6KinTJCj8AEXJCtJQZCQ2q/fdrZb5OTFDLQJKkWgLVnv1HKI5GSycn25LOnmjHMBlSVkuQXxA3kBvSXDQEqpMpmx4FCJbZK8gv9tRHzZuRA8R8G4/59VzzY3DgDaBGhe6fXmwckxKoCQQXzFQRLtCROo4RqYpBzkAdJaI1oYFMIQSyadJJtFnhpaVkPz+ISTiJzGBJYRJlf7IjqN8/mCvVJaORI738SADkm0KXqm83YlyBzxmL9ZaaA+6x5fyUixzxoHxZ9qY82zAbPsCUw4T9G+HV4jgSyE+Pt+PBQjoLrp0+GA3l+ctSWUU+dmmrf/O7ftp0Pb9rFmTdTkj4q2Cg+42TZ+Bsbm7ouECWCRAXeFx4zhBgezzmH34ls0EFXG4eVbAc/oegkYWPtHz162H75y18omKeHhp4nnMKH9+/1uaClVMahBec6LYxh7YMcnAhosNc8Uowe7yklCqLajDsREzqtUSq9dnRoYRAluNDxJH5U0y06nXZ8eqJ15j7nZmbVdwwrAUq8+o961xK/Ys/+4pc/V0D+x6+/bvu7e22aBCj9RgUCUMFkT4viSoXyzLN1U/y0foErkyReCj6E1FebR1VGBvuzWBcB8nAgo60mrBcBHBVgAozQ4HlfgA5TiOiJsmGXQ7/mvM4NmAWhTcmxVJWEa2YNnj79TNdGQMJsYiqBVCGoevK+UPcsxoSGQylLl5NgbyvBq8CKzx0K+JgmFVo2ACUBCkGFaF9FO8NxR+0/e41rS+Jp4BG0drb6rD2xgX1M4MvZotVFQRA9gQBcjC+qsVtOFoxwK+np0ds9JdYKDspO0jU99oKo3NX+AlBCEu6qrhkIohhrLrvn8irQpD9Mk1XsDNjvqlTUyLisDzZRc7Fr7NhASfrcVX32Ner/PCOAHqsaz+i/xSUL1vE6Abag/lQYLi/b9va27gO7xXrgVLjW169fidFi5f+mwJ91wMkSXOGE3dZQmgeF6pPIAQAsL61IAI8AaBRlh5Xj4NytT6NfadOKE47OCIkFarZ22AYKCBwC1Kq6U5NKSjepEtsTVb/cSuAWLZ2lGkOqs1diou5phHkCS2Taugr1jGRjp3mPGwWq3AMidwaoY/OoHlsjhjWAXs9/2Bfo5FT9sVdU62WHRBm2BoCDccBlU4E5fySaBDYBSvEHA19W55AeRYFNNZqLe1P7GSCiRuFd1N617giTI/iTqoYYCWdUJI8UxJK0361WJs0Gb/22t8dkkdu2sbkucbrp2WlR2j36tKeedET+mMm9uXlHPYZvXr/Rs+BcqupUAmRhAqjSWZRtA+pmBWlkkzQAJlp3EjtN7zVihSdSbBZDSIJo3gcKeQqUUmCnAoCTtCRz8bUB5gOgDALCAlnZ45xv2VsquzfuN+c5sd8ReOOL38cPEvhLUKzskPbcTanja8qGwTmd+TGzgNxyasHSySkSS+jTKIRTRQLoHteaM4IXJsejBw8VzO4fHuqMkiSJGtzci/zk86dtfXOtHR3vSzOAVgUAkumpufbsq2ft7p17BlyvLwXkbG9ZCJa4p9udblvbexplKEV0UdEBldD24Hn0BQqwJyLeBsDAXmFtlVzVlAW1fEiYi35d0+11rqtqzvP080AY09NHZPdqJF8AcNvHYUEl652KmM9tG4iyJcnR6GSxwYYjBXmtleIXFEuiHi6BrGqzJHlkb3nalIN+A9MGkPkK6J49lgSG73N22BOqyMluTqkSR5yRftwABGIBiKbuQD73eHCIbbWII58NUCiaOa1Xapt1Gwzxslv6PNaXswrrDF0mWGxohezt72t9pzVajWeJCKsFUMUiKKFttCvM9nFbBvtSCfsthSgKBwYAaAUQ0w2wHH8qujIi0i6UATR6JKrH6Xrihanu7E2eP4AB9g4BS84QUzs4MxJKvrkVMwWQDaBPe6Zmn2OvBQJXOwR/J/EnftAI4tIYA9TgNfh3bAr7X2uv6VcGN9mbHz9uS+zZOYljEbWmUmCo1hmsCcw6VYp1RtzXzbPY/eTJGlSrAbC5PyYQ8FpabgRa1yhotHEYy8zzC4087VujxRWeKwyOJKDYVN6XtUTkVZOj1L/tNk/WFSBGek57zKCHEWgBWlHcM+a1zhz3oqLJyEhlTVWoODJ+9s/PnLQ2RtoTUzAdFp18PjmHrG+KExqBWP4fX5bxpQBI+DP+rbYR4qepqXbv7l2xqfRaxQ9M0UCXhXgCjSCPIedcWR/L4sJ8BiAxewI2GuBXQGzWm6IWwphpxTYIU6yTYhQZNLlp15dDoUzeIywBPiNxKDEu8TNrDAOaQqhHqi63oyN0Bw6lwQGgxDmmJYu4T2KFk8T4F9IGwE8KfKMwUdo8XKPOTwH+vN5gvQsnnAfOBeeQSS9i3B3utYO9Xe0viTwXoxIbBQCGHUS/x8+VnGFcOc7+wXHrdGApAMSQD8+0ztpnP++HZogx3tjcbMsrqxKt4BFPQLuBfsvMaCoFJONyuq5QgozHKCrAq3EjQTE9lsmUEwJsFoiDdoLDuyKpmhH1OnStUHc9XcDJcxy5H4hpwakguIrrXtoBJFysAb7H+4bamM8IIJAkPdVR/u2qjcch2QBRFXJirv7rGt+FQYyj4CCymBgU9VleWLk6oxNdqSo1e5KOqurwHgESOKisTYRHFKRItPBM6xAQZMAuKOcEFVC0nJvrNtOdaOP9G1X5qV+/k8PfVkVwdW1NFC4ilKuzs/bq+fft5ffftX7vUr+b6qjEjo6PlYDbeHgNWbOMMFHQVfOtpYZfxjhBPAeV68Xws46hG/FzHebxsUFPcNZzc3NDvZUkV1QyMBAYtr3dfVOQSzgu81kD8iDOBYLo6idK+AQtHTEAqC4nOYl6KGAA6BzPU+q7GuMy7AkUja2CE/WSdjoyxiDcGOClhSUBAAS8qvwhVsZYMGbPzs+0v/r3/0qJ5m//79+2XcS1WkdVONA41kKOWA5kps3MzLWL8yuJ1IjePxCcdK+hqE8BlRAyU3LYUYClfaNn4MCSRD6KrCRlcTyu4PcEVABMRHzNNG2iVWb52lgAsBB08vwJNhO8+tz447n27H1+f319Q4Ah+zXJDlWK2Zl5CTgiduT3HwIA2suDCSDQ7wwA5Fq9Tk7CSGxEqRS9Gzo5QdyZ16VQ29Dic55yb9yrKgcTE6Irsz5S0i2wT5TsGqFIFQfjqfnNsJ5SBZiaFgiGMefcWoDGPWnYioy5w0bIdtxYjIbzzntznvk7dGElHNVHyhq4alSCfdKgqHGTNRpUCdS0Rzzxej6fZyudlNJYQcSSe9I8c6mQIyzl1ggCQl7L+qB3wPd5n1TYCaKoqJAII2RpgMPvwbXxee/fv9frCRpE9y2QFNvGM+OeCLi0bgUsOLFykrG+tuHvQzkMACJBO68HwIQdVY2QLeZLbGvGMHFN7h91f6Qpyq4yhAHF2QLAU0Wlkkjeh0SN39XEAhKF9NepTm/9EhgeFqg13ZXnjP1TslFMHL4v+6Okrca3Uv2sNogEd9iFhcUlfS4JGwEvThrl+I2NNb0/SbXbMxCVNNDmpMHX4B7RVQXNPF+E92BfpUqP4x/0L5bQGdfBXuHc8DqCgMX5hapOWQ9A7RHQVDUneFbniOCExINzd+/ePdkAAmnuFSYZoqn0OYq43ulL+BDquYFng1Smuo61jfU7CrwZU6eWAKpt1SIX1gaME9ZEwbk0NLBzFqiSHoDaR2BfMEqWHuJLsYt6V6ZREuiGASA15GpHTMXWLSJmDqaam78LGBgBUvXMrHDpaStcE0HZVdqInAxSYRGIWkr82VdqMxF7j7NdNrKmdAjQKM0RaxeNVQsA4MtKW1YFqafkff/QgmpQOxHpXZhGIJIkYlZVwsPjk3Z6di5QjwQEYEeVTsbETnTa8fGhtG7we1BCz07N0gM0EUA2ga6MK5skSytLK+3w6KS9+7ClJGR6alYVf8YAkvRTKSakoo+WeJDnwZ7AL3C/piOPK4D2PqT67WqmWshq2ocFsES6raTXbAvHE2Y98txHK+/pT+c3wsA0uF3MF3xamARQ1CtZD3tsNFFJbznngmdN4oR9Hu4P2Knla4tFE3Aq7xN/xbm1jzIdG9AY+jrJC+ANnyXGWs3nQh8mtoQkmsuEIaB2IoDtAupICgLMArZylvgcswAmJTbpaR2OM0XzRqPrivYmkm+3pgJKYndhh3hMnIVYpcmgCSyOKQMAiJot6rbZKJxzt1LCuqHlb97z1wUUFCuv4l49N0ak1VhegDtRmZVYeFa6QBG1zbmNj+fDNA/EiFkipg7gS6FI41+wPbSq4Sd29/eszUH8dQJ9/9qg1xRg/YLa5QTYcF0NvSXEf5sYMMSP7FfsUJIg7PDBvsfgmjFs4BX/QwxETCE/V2wPfAGJmIpyU9MGYunVVx4zq+QfmyVG1eFh+UKP0OV3MpUhuceoXpFzo2k9K+wgayfWRAEAVJKZCGCauttS45ud5B16IssF4tUGiQxcQaO3UC3Ph/3L+iW2EuBeIuUcRtYXGz36FebAoHA5Ivqp96uvxGMkc9wjzzhFSq5RyT89/dNTYuHev3dPcRcxlhhkrbXVKiLY/BKnUWSANXLaejcwAibaMnG8/LbvxyNJPY6Re7Q20qXOg2KEG1ga1sQwC/BK4BnrI3FSxTho+DCBCS2OY8XyrJHPru2JgO0DT7T58ssvtRc4g4ze5E/tgfnZdnaKrsqV8iv2Ej4ewVfWQLo6ABdq8yQO8aQC+ZxO6fv0XCSN73cOSnsprLcbXTtxC2uIv7i4hBF4JmDVcYvb3VMwBJzl/fBT+H+1LPc7mjaCT7CAOfmZtVU6a0++EADAB2c0CMEsPT3Sh2bzdafa7PxiW1pdbRP0tdbIJxaK3g0MiL7Uk2PqdBYy9HgWNAZSCsZFrWCDs2nVt15oldA+qOXq+XcSpg1ZPRKphhkl9cgUrp2Hr8SnKgNuVWAGohNcFtXUL/epcj0YAb74TAIxHmzEJkLBENqpg8PGoE9jOBZQM8cROZx2gmVBMQe3anWoSkSqXLxXAvA4NYIPri9VTBm+iBJJ+MEPmy8+S/eg6gkK1sUAAD3rjrfx2+vWub5qZ4f77dWLH9re7l57/OSxEgB+DyT2+bd/an/7v/2rdrC72zhztA1wf6bKI7RxXjoQSfZcMfwJEsj4FvXP4qSHEx+ccFnEiy+ecxwpB9mVsQsZeAxHgmeeJRWyIIebm5ttaXFJ6wLdfn+P/i7aCbz2ckAV1DCOLRMTRNucnWmbd+/oIPFZ9Nup567ESBzkWxCFoEWJg4JC/ydkrFowvKdNI8PAzs/OKwGn/cFzcBEDmW9rG2tteXWp3X90X6JgzOP+4Ycf2tH+gQAAVddFjoAB4d6giEaRyNMLqvWtnjS1mxQtnE10cgzNm/7ACVVtcT5RhFcwhvAMVE9Q96L/Z1+HZmRQpsb/VbKHiGLYJvQy/+oXv9Rze/nyZfv6669V7YnYlvQy/mwqAs8+TB8rm061udkFj2AD6T8FnXWQzu+HARAAR1XAqrqJLVJ0f1ftQjcfMhEwlFZUHlb+Qg9XIlHnO1U/vieq2aBiaXp5zvude3fkLNjIBLgIuKiKc34upH1lebndl5J5t51AnW59BdmIbwklPnf/H0r7oiEe7ItOz89cYbL4Gess+mAJrsbh8Do9d808dgVK7IPqqVxaoM/aasQKJlSRdNLM2cIhsX/vANwuLTtAvekpgAAACJKvWfJFLWPtmDxA0AVDBeYB44dyTrlOkgSPHgS1tho3AEBaAAS2leCfWBk1wjPgKWcLFB5KuAQKtf9d4eF+CQ74nmiXogZ6tFV6JvUzEnAqPLH/6v1WrX0AQPO5A42ZAqmi+G4xOo++wydgL51gmnEgqlwJOpmObfAwlTGJhXG9opsDftE2Az2vK0AHgCTChGYJ+HW0IEjvgfNWDp4AiWSBxBm7xZ4BAODzZuaquiOQc2wwEg/fRPDBs8eWENwGAIZKKwp8iVSG/ZbWDKn9z80ryGK9+Tyq6OzTJXry1RPK3j1qZwiNScBscsD8wF5CW2YfaCzYDcyTi3Z2Yery9KyfG0iLp6cYmKEiiY0C/AMohXJr1Wonb+xbkgCqsfxOfL7VmD2ZwT4NCjfJB1UZgGRo4/Q+TsqOGlTua+qDJlzU5ydhzPkPKBCfnX7W7CkC+rA+eGOxxgT49bQ2g5GdKJ0zPjPiuxIqzqz5GulW7RZJMuLzwwAQFR8AvpJFjw+FBtxvi8sLbfPOhkSwAAA60O8vrtrrV+/MeumMt0619Wg0cYkAXkKz7TP29qxtbq63L778vD28/0DU/e+/f96++fqbUi9nv7e2vrraHj1CJGqlvXz1pr14+UZTXCjEcP4ABegrpsLG2nOGEkwTEEvgtoJkdSEWuyOjG/mTvY8tO61xWUoqFLwYIEk1PRW2tGay5jwfzoQr/aW0P2LX816cSdbRU38c06XYYJ/i2IW/p7VRe4/KuUZj5nfckmB2D4mzixaKbYsRl7zHMQPtgG7RWgC4Gzd4lGed9yWRiaAk606rmAEmmB2OM/MZaUOQeGz57viy9C9zzQaz0AFAwBbtjL4qe5wXbNugd7znticnjh4tG8aMRO84TzWWVNRsAPhJWs+sTwFIQfVVbVpi2/q+udNQzAWS3/TaVPk43k+aP2JXem01nlm+y0wACZ2ix3Lt6SiAYAAEtBlxbxQSYJugBfZBTBX0TmiZQssFfzWhswljgDgiLMAkmiSbPF/AaPqwBUqJBk41Fw0NmJ6I5FJRt/hxp+a643cC7MgBMC6ZpJypO9K6uBJTCgAcO8B/gCxuf7C+TNonNLYTwKkq8RKqrHjF7A7nIpyFTHmQWF00nvq3spFqZ5syg4rf8/4DpLOf5CJ5L9k/5T5mjkjpH7HzVJVLx4z7DcOPteU9+J1RW8lrsi/zs9HEX4sWZoz7cAeF0OQojtHNbFxdW2lffvlFW15c1OQI2mTNTnUxgdciMMk+W1mhmj3ezs9gJNEmMNHmZtyCkjzLTEIX47hOzbzXJIfLwbQc9lamYfFsdKYAGLQvDYYRZ8KUQrgaNrNixNKI431ZG2IfYjoKk9gETWqowrAKl5TC+9ft3j2K5iuKK2AszC/Oa008DcBjchOvspZ6ftIFMJNN+yqtODDAAbn7zmURCeSsU7Qkz4FtQPHJOj+3PhcAAZMuivM7Q7AQDSOYSWZPwybRM70xaIM973z2F/+wr8VlESsho6oMAhwqGOOH+PviyqrmTp+Lvue+TFBnEg9QaaFcSvwc1Nqgm4onFB06DQrK6enHefSs5MlNGDV0b66cZo0QScVf/aBFJXMCOKHAOoIQcgBVoYI2B4AgegoVQOg8c3MDwbE4clFuagxQ+q5SgeQa+Gyvi5HRBA72Z07mbOysfJzDRMCCseWg5+HzM/1eORaBLowdKUAir3OyZEeYQxW12wAARvdMTxViO9lpnZurNt67bFcnh+3ND8/b9of3oo1A/aa/EseP0f27v/3f25++/loVR+gpoOkGYCarv9/JAJ/Fc40hULXv0lUEo+IkzhZ1C7tC442UaFsngT1g3Qe3MAAucAAENECVq9nvwE28phiSEtaCTkqLCa//8P6jxsqpX7PUUiWq1ANNNCiAoQjIsHFnQ7QjnhsVLhsKQVNO3CXEsiShLpwChtyjZ6ZU8eCeoNuSNAGesCfobadiCLWZpB7RGaovBG4PnzxUULy6vtLWN9ba1tZH0WAP9vbb5RmBsNX9laDVrHhV7OZMQ+MeP+0yjstj21y1weHNC+l/+/pdOz+90DhG03qvhIIPW0Ns3DnLBNEJslh/3ivVciOhw2fG9AiuieeB1sNf/eav9HP6ev/+7/9evXNuizGYwwrmXPjPicGUA9aJvlP2/tu377RvWC/ZgaJusecSmPE5ok0W9YpnIEGlQnOtumynliqPghH1lrkiocC+QLGwaUbBtoB8tEOy96Lzwf5mr6ysMbudaiPiZexnKiiTem4vfvxRn/vg/v22sQ7dn8qif04wx2fjwNkXOBzUmLegyFYvddqW2OfYAQCpUVtgZN40Y42VrLGAEvVT25L3TJKngBnsF2wW60VSx+vWVldFjYxd4hqoTvDZqnBhX2cMsmoagxSaPUqGZ6JktjRQcGarq2uDSoOYFOgOAODUmY6NEnCILsrUTwFMKi6qbE2bQpkqGnvI1Daj1vgM3oNzR8Wcz5KTLgCAQI79wL8JdM08s88IeMiztV9wwp0kmX/Hhyhp0YjJaskqAIAeRM6ZfaBZJ9jTABmmm7snG2YP00oAkwgGoAKSpig4qwyH7c0aY/PwQQQmHj9pOj3gESCAgE72Nv6QIAiAvNttDx7c17g5KhusGfuOn32qUZwer+VqCD4a9hA+ltfKFzFPuSjxPFtAIWwEaw4oxF4RE+jyUkDDbbWNSFOjWstcme1p/B1VB5J/iTSNC05SwonP1znWKFEHVlaAn1BQhQq9xrgBCszTelJAvSojtJFlRKQrOoA2fKnFUD22BmNF0a5+/4wAJDEMyA6lOE10TkKH1eTBWSufG9876oNZy4ic8XzQjQF8BgT0JBXv1zBSuBaDxVyFxV3NMmQKhBXbLSpcQnN1Xngu6qVmOkMpPxu0bW3z7kb75a9+1r744kmbmhxrF2dnbefjx/b8ux/aqxdv2tX1bevOzHmKRyWnXJ+eswQF3UNLzzZtGnc377TFxeX28f1HtaLh37hHfOvTp4/bl1+gaN1pv//DsY9wXAAAIABJREFUH9vB4WmbmV1Q5VagLRVBRrcKPHPiaL9iHxFA30kBDtjPyuP0nHAmOCf20tSDwWQRCkbFcipWqPxcPTPZbU26MYNQlO8CnPM9xR7Vp+847UbJXuK0JO/xBS4mueDDf65Olu2pGId/p0CkoLt0G5JwpaWRWC2glVo1eb8eMYPt24DpWGMJeTKsO2Jm9AtrCgxjiREjroKX7GjzCNCMeWOPGBQd9uy7Cn4lUDG93mr/OjxWS4/WvhTPYQWcnZzV6ECPaRSIKc0bg1UZOYfeDPZslGatFgWmVLiAbACgChKaDjLVdZx4cd7Y6Xq+xbgC/MxULLUXTE7o3gDPuX40X9gf1sDylAF+xrPP9w+PjgaxF2dbAC4ifIw8LmFWj0Azg47EUmwkkke1eMCSsw6H42dPQcAuqaI6CVMDmwh4ZlAFP8yeHuzFqjjzmbq/GiMnwFBAravLAmpq//LZig+mptR2qliv2jm87rCKrV9EDGmQ0c9VIrd95zTkUJxDx9fjuk5YGwKACkAzQORRwBYBdIEguYgZAS4ipWiT/ZnWEoOmrpqnqBbgie9rfUqIUvaukLD8nWtJQcDxmdlcadnkezB70Y4hZoL1BgMgYpxR/z9ljHa32+7fpyWA6V+AG55+BSjlGDfgh1t4NNlkelr0f65R4Fm1RuZ+YzN0TcVK1rNGxPv6SoVF8hlsUs5b8su03KWFSDpL9bxZG+2zq4u2ubHSnj37XDYIFiWxBAw7fAeinI775vRc2N+8H8AC7GDvK9tV7pNzBVDCMyNfQd+Ae0Enxy2r6MP0NIFKI8dLmNbFW+II29bY6bAdFuYWdB0CG05pn7WPxP93fv1P/8M+CTIVIG5aQag2BRUTi4kAAFxBHVClfUwKtPQdWrXSdLD0rbN5B8FejW3K3G8hvTUig98hQLy4qLEkosP7UJsubFCCC00SkwTelImrQXLGBhCCR9/tNAkc9LqVGvHiylrGnSV44iFmI0dBPklvAAdRJKpiT8Ca7+c9QtnmvZIAh7HgoKUmFlSI8udImgGBEZXcYhbkMEaPwMGeg1QnLg4CqX5ZmbXXxjs3bffj23Z9cthuL07a7vt3bWpirH311ZdiR/zh6z+2TbQdLi7b//Vv/k2blfJsV8IzJJiildXGi3CfDsOfqd8SYOt6SgSRgC8JF/cbhkRQePYCKvSgYFRUEHrk9aJP92/Uu0YlTPfS+kr42dwk7x6pMiHxJyiqBI6mBRrd53eWFq2szpp53CAzqRGXc9sGjoGkjL0dJJ/PZ59Bs4UuFxVX/mQP0lPHvtfT6WTGLZSgQ1fh+VnfCSVI+aPHD9rC8kI7ONpv63fWGvOyQf+4ntWlFbVTdGomr2nU1wqMZDT7t+rLh2pNdeje/fsCq9hPUKip9qP0/qdvvm9Ee188+aKdnpy1lz++koPgPsLOcIW3K6c22n6hxSoDTqAawyAj3zMNk+f16NHj9rOvfqazBeUYFgD7GATRDsE9STkXRqCc0APckfxDMUYIECPHZwEAZEqEEl6osiVWF4oj6+AzDGW/xIRK2NEB3ND5JEELYGgam+ekx3nnXId1xN4muYM9oNne8/Pak+opk6PxuCICM5IzKQrv7opyTfsJe5V+/5WlJRldrpPf4fr5bGkeVF8g7SIYb4kKlRibHHcBBgEyHISaEaJqgHpjh+1S3B9BCtoPAeACvAh4qCpAGCtQIDWmD/FB+rprfCsJKKCoeytN92d91NvINXenxNLgmhVcV7C8wNSRQqs5dwg28TMCsHwlsM/MW4JDkkt+D2YC4JFYH4NAzMEi+4ggQCBOfSb3qj7GminO3sGeh7WlkXeXOEA17NeIMtBlV6f8RR99UcqrwkflP73iGdGanm2Si+54Wsi4lgAAw+of6x+B0fkFpgtYQ4GAXKCElJUNWnGN3DsaDNgunoPa3U5OhPhbaJRJEysWdyR1K60b1pj1+8d//R8okPvhh+faeyRBCtBa3yDTCIjkoM+gJQEIn8d5oMrCOiM0xD0KVB8E6oZB03cqtXI0MABLb2/VmjfoA9YoxLl2enrUzs+pmo617tS4NACwNRKNLHacE3a3T0Ej3/m0p+cJHVMMouYqPWtGACcmGGf37EzPNOwr1hDQRkyn6m1VAgsoJB0BImAzABwsU/k0BJAkz8CQE3X1UAZQHwliR7+n5KG0HwQKqq/SiYXZegZUjd/b/6Z6JqFX2WCCUHp2fS+8jush0cJMRjiYvYftdx/+Yrv34J4E/JaXmfhBu9iRAsvb617b3z2Qmn+vR9sY+jcWYY4opfpHCWQvDALxtbIyq7YsWtUQvsOvnB5ftLlZJi5Nt6++/EpU692d/fa733/dLi6xCzMeL+cQ3pMybj2i02wpWJTW2Rn9kmYObWFolRQrJ9XNgLo99ZUbQEmRJAWW+J1BQjGIKwxuYA9F7a5YLQUWxxlU9hwzJPYcZQDEp+SakxiF5ptKu+Jdaa6Yts5zHeg2lOiY79mK6LKdJZbMInUop1V8J4BcLSWcBQPFgGes+8b6qsDlo8N9Jc4AzgDGVnI3zZ3P5npZuxSOiMHVAnN8JJvO68Va7VgdPkArzwLAkbPDPry5NiNH1WONvbPAKc+WPakYGhaAqsjEPAYi1XanCTOZwjNmW13jlaG2c1YEGF9dtskqAnA9EgturI9V2KXRNAa4ceLJTgIRaMdDaHxRa0QVmGRpAFrWZIHoZrHHPTZtTMUQjbzudBrMuCRWxJV8FgkY9ku2kKRIibmLFAAA6DYBfPI9AEft7TrXAY0dt5o5oMqqWoLwK0MtJkAAgfY1yYxYk/WNT8AfYh+x7ewz9caXgBzrrsp+sU0QhJMPhElShU9iTtoCwnwCEOU5yqZoGpaLcx4B6HGGXKdZDM5T8uUigxmuAd/NUhkKOvuM+3zzOjHvan9xbrVeAT1HgQBpnnhd8jkBjRKP4a/u3tnUmiLSyL7B7wlQn0XvbELngZgeMciFOVqePO768qKm4VQOSKyVRJy4nfGPnEm+p5ieUd91nVwTa6/EXq1mzsVU2FZR81rszbFmn2XQ23mJ2J41MnoUFGI/5YyrwH192TY3ltvnXzzR9YZFyc+I6e3nrIOXogB/V4t1iSLj0xTrCRykyALjEE2Y04F2m7j4atWdqnbtCfkoT1Mw20bTBkpocvSa8bsUFvR8NKWGQuus9q9aof7in/xNf7zrG+PQgSRoxFfR9licnd09TQPAAU1OT7fltTUbEgR7MIpFBVXiAi0QChf/U9WEigdUbo/g25KQzZ4Pr8AFq/lCVbCacreBAFIN4ppm503/5UDzO2wCqAtS5l1ZUaWYLxRQMXASY6hNzPWmt5RF0UOrVgQ2gYIEgppaoDiiIGUJ4GPg5QaKhuMA3feU39P4hymLCIb9ELBgFMEOnUcGsHQKgtgNnd1Px84YybOzCpCAUcah7O1stda7aHtb79vZwac2Pznexm+u2tryotT1UQN/+eaNDAa03lcvXrUVepgmUPU9VXAWsIGN7yqcD32uZzDqp8TAZPxK7dgUpYzYMKKYgIygFVoXhgBD/e79Wx0MghCqXaCeR0f0Xp8q4GIsFqwFvnRIS1WbShcoML1aBGfZ/D979pUcSXprOCx8ZZQLY13Yb/zH8yLxw6CTGHEYVEGuRBpDp77JGm0kFFm99e4pFVp7YVVQiWCO+1Ci9DveHW8HR3vt+pYRe1Y9/c1vftMe3X/Ytj9utdOjYzku1oB9TkJ5dX0pahzK/BxG+oju3r+rqjL7AfqXAJbrftvb2W8zU3Pt51/9XBSe/+Nv/06CezgbDL9Hak6r/4i/yyGiTE8yShA8AJpcJTOt2QKdToDHRbdbXFrWmtPr6eCAFoESpyv15Rh8K9RqhyhgQSwSmwAAoP1fOhEBw7RvleA5eR6AZlVFdS+TGR4+Dw6o3FNZEwHUFnAjalbadUKPDDARII8/FSzXXNhQfbFH2A3e5/K6en2vr1SlAbEGCDg+PGq7OwadWB+qoYArtMtw/x5LY/AygKfDxP5A4DSBSKrJ2EXeQ4kj1SvOSQEFPA/bKDsj1hPgBXZOqp0GDG2DAsZwBnlGoi0XBRBnIDSYPlv6U1nLqnrFGbCnlczTVy/VdnQ2EMg0tS7tYNC4oZmF8s/ZS8WMc44j42wrMUWwcB4xxVmdN4Ibrkm6ETXWJTbz+AQbfzIU5KukyfTRBKmeCBNRIiddrL3HxDqV9QhQ22AnyyQk7IU8H/Wp15d6/xK0YOM0IxdWAOwWi5LJoY5QIQUAAAwy+7nEjWKfCCBUWdSKmbWFD7XIm6td7DdsG4Km7DklmPK5Bt31fLCJd++2X//61+3k6Kh9/913+p1Qbvk87KgCcJx5CVeZCXKm4LF2x4DRw/OAFaJkh9YJfFeNvNL61CgokiyeG+tMnybPJkKI3S4BJIDHkdSHL6/O2z0qNUsLZp5VsIgtoPLodp+marirwfReN4GWAsLKDyvhAgSQnkpE6KiCoYDdUzzA2XKM4fF6oZDLnlTbliyD9s4QvOLeNBoYRksFy6lyBZhOgGjQwOrtBpKYosDIV0+aYS8EAAgTIQGkK2TQQA2oeFpKiQBC2U97j/pbHS9IjO7yXHbmq6++kr1nXd+8ftE+vn/djg732vraSvvs6VMB86g3n59hK6yn55HM0IVvFXA6sR5v6xswgIiRaqTaNToTxAY71b99I4CJlpKlpZX28sXr9uOL1+3sggo6YA7sSkQKAU2sNeO2Evths2nMakiyJjq66MeexGRb6PtO0Ds5NTlIbp1EhBE2LGakIp/EIwUQ/DN07yTxaR/IObd/MJifmCufnf2Q5Cd/hokS4DitiqkmG/AxLVqxbU2D0L9H/JAKJtxnAQABtvhcgFWJ0NGiSZI8Od6ePnmsYtnOp612fnYq1hRgqVoza6oUn6s2uCpQZIoIdhRGlwP7rnqNscdmLjJd5Voxi4B6gWZMbPF4Zuw37CP2bMZrq3hR8Q+AmhNkwCWLlgFOAFyQ4MhOXZtlqQolAPkUk5A8vniuxMbcxoC/gU0xVawjesNdXSfJ41o4jxQ2uHftq9bX9/mCVZQpDu4usa6BWugmmA9Pi6jzjfXVtUHxwwWC1j5ub6lQNDc/N9BPSGsK+5mWRBJ+rk/gKaysAkiTWMqcCOQxY0ljlqWBZPuJ5gWgpca9SVTRz5GfYcv5ciztOIU4k1iFohI+G3CG/UxMzv2xpRRrj9t+C7jq36riz2uZGmVGnB2Yx0nb5LEXsAuc1+Q2jk2GjNwAXBHNHRQvB6Kc1mcbLW4G/GBfhUFjVtOwtVu5QQl6JidxXlIwYsC8RoHDYDGFE16r1hL0jzTGdKGAAPwrIpnRKjHrJM+W61ALSbXdeT+7+IXmGrbe7XWOT7gKAx1m5vAcpGknppLBDzQAKKp5qoxbnHmmSfRHc7fkXFlPg8xX7e7d1ba+xqjV6ZrodF171tNfzED02FozOgwM8/vS40KMd3nJo4CZmHFy3M6kj+cCN8LNFJ9ZM/YkDCLAOTQ6NLpURCyDe7BbyFFok0Pzy613ZnrKvkmvx6wNNhTt4Z2/+Jt/3CfwJ2mYrDEYVPjZXARuGBjoKBwcBGem5uba9CxiV/QjnMqBU0UmsWJePO8DEofjR/F/fXNTiTqGF+P2zbffth9//NH996CA6vX3jFDUFlkcKLUZCZIHrT8lRAON5FCjFjJ+iYU+OnGgLvGEkUp6FKN5TQx7BErMYLOYTpIHNqh7VEwdi0HIJh9FwrS4tckG3x8Z0ZdgI4F7DlCqD/w7gayd7NDBZpPGGY5+7gBt6/fb9sd37fWPz9vl+VG7ON5vl0f7bXN5vi0gTnfB/PaJdsCIuvMzqcZqrB7K5+ptgmqE6qt75URDKjSQ5C8BG9cl9d5Ct2UMy3BZZGI4sztBTwIArps+Up4LyfunHcZhnKmv5he/+LmUkAm8mH389u2bNsW4slWUsm9kzDkk7BX2B9cGjcjoG6I73fbsyy/1b9NKER7pybioclgK7VD1GaEErfnB/YcyCIBIYTpENASDi5K9xcZuZKSVRJYqv2jH16akijYEJXwcO9hrNw2KbGsX11aFXliYaZ9//kWbn5lrr1++aqcExOpn9jith48eVCtCVYrogyIhG+tIaRTnfnlBgNlvU5MzbWPtTpudnmvtptP2dg/at3/8kyqE6Y8SdZIRgswfRUyrxsuxLplAYaNIVW9R967Aqu/KHPsEJ8O5Zv+LYQNNkR7xAu8U5Ml22BulKpb9TCDBdeM4oM45GfB5yjmiosqaAlzg1Hlv03yplDlhJ9By8la9h+VMRKGsKRPq8ep2lRwbaaVvyhMMHMw66ROyXiKaDhRdEcSYyiiKNsgM9Av1aC8uzFmTANbT5YUTYxKpWbdbGKk1wBWnoQSwREgxugryaT0aN9XTE0+gJRoJ9vg0O4DQXEXvHLQQuddSVbQS2UoCE+fOGioRKSCH/e71sCaBZ/gyZupSNirMDZIuIf2djpViOdvMmK/AU2KPzbPmeX/604zQ20YSHLK+gAf8afDFdFHel+tAyCktClQxlFgwc7aQcGwC5909oeg5hLbuYAd/wL7RJJq0eWgvgI47YKUyxn63Lstwhm+EAGMjnZR5v8qGkuiVDgF7WcGdxi5dKonnPkIHdfXciWhaVyxqO3xPAogAAFqDmvAexoeRfyiArpoR5nlEFsG+e34dFE2J7r+ytCwfRyCQxCZ+iEDSasru4QVw4Pkw1k9J2aBn2YAcPhltCObHH+xDZ+8JlOB9eT3shTBceGb00gIAEEy5RaOvsYetMaJrp52eonUxI9ulgLWm4ug5DsYNLul501dp8JBqyqmoygF/uGfug7aVs+MT+Xv2sewAbT8l5jgEADCLbjFQVRM6bj1XtIqsCWEwVz5XjBO3jWgS2sBW+ef2Z27tsK0wABCRRz8jJ0LDIgCJsNk4/l3bEV9P2lH8b1fXXHkLG4GriFYJe4SYCAB8WoHaeNvb+di2P7xT/ytU/vUNA9VHRzD0blrn1mAI8QKaETdjvB+K6DMC+b/68rM2PdMV8Pbh/QdRW3c/7ahNDZCZ5BN23d2791Q1fPP6ffu4tdM649OtIx2cGpFVg/uS0JsiXXR/JR4jvfFYVpJ/ij2DtgfHMDnr3OtoZZL3DYDAvhYYPTLWNj/joTm2LY2UkUotz9bP0EA7SWsAgNHCRWxAfBW/Q0VOdrWKC2EPmZY9q2tLASiAUCYaWKvMCQ57WW0zg17/YXIkjYaaJEKVnNc/enhfvbuc64tzKpZVlZ+ekmo5+yzU3cSNTjaaYmEYX2oroiWwqrXRQmFPavQo9Ga13JXw3y3aQSe6ZlWzpZdhITWAYQGjtx6bCfgJI9MTpxiTx/4GCIGR43sm5orvZhqS+vFhMAAWCYhFANu6TvFfnCUJMZcItkF5klwzgUiASJ6yD8zCspYR7FBaXlwMmRKYie/F9ywvLg2YfxFMo9WT9hriRz4HUET3rf3i4g6JtQS759wiHLYnsSYxYfx69iYMufhaxaDXPSVOBsGr5UhCbwWQqVXN1HnFHYrJugO2hxlap43pD25XcWI9UOwXOHCmdRTgSFBZ7VFmM3hvDZLuZjbcqD1Ly13sIX+q7WNEjyvPwUCXK/98hZUTAD0xns/0EGhVLlPjEA2S2cdK56Law/TeGs9NIuppXRY09x7gtcRctF1pD6gdFcbKlVhQgEFm5lh/TWLK0sjwfmZd2R8qpvSp3huIiSZD2kz4Ofkh+5M8FBvKfcKQu75Ekd9ssfwXuz3Yq1UwSOyVgg4TXB4+3GyrqxbCF4OG9o2zc/k8fJq0axB3FnvNcRLXzt+xDbznIud6lljMGCvxFro8nLuFRQPtGimIqLkAAHyWgRL7OK9nRqxGg8MxvZmxaAHBoAG4U+8/z5qi03/6n/2zPj3Pa9AvFhelFEMg4d7LSd/M2bl6zRZXltsc6r8anUG14Lzt7exqZjvViS+++EIBBoaMxV9dW9fmYjPHIYBmUoXm/aGZIjbDuEHNEa2gVj0tPScBBPSglUFnCG75O8ENGyBJ3GB2bI2VSUJtRNg0IP7O4g+pwg7iQzGOsx5N0JWkVzKRAxXHkpF2/FtOpgKwOMBRZ6QXlAMNMqVr09gYJ1yjSX5AigQp+cwYJr0XYMXpcXvz6se2/eFN+/ThtQCAx3fX2/riQtvZ+tDev3urqtXlzY2ERQBrUP8Ocn99Y2XtrL0Odgl2gYwNwYuhY0/AjuOX9kMFVE6CfBC4TpxkEgOEPmRgbulRYXzNQnv8+GGbmgENtPIlwQp0MJ5xBHG4BsQAAZMwnlsfPw6UlVHhvX/3rv6tBOa2J4NAska/roN+gqgjJdW0hUCP5D35HtcIyp6ggEAUAMAigB71pHFfOGKJ40wqECUpc6WH6jL+70aJP1WZsclO29hc0zXguHuX11Kv5k8qOjMzk+1Xv/qlgj9RoWQM3A9MUsM+Rk2fs8WEAgCH1ZWN9g//wT9q7Xasffft8/bm9VuNtMEZggTyPqyzaMi1n6WUP2lWAGczIic4Fc6C1YapIJlG7Ofc0VmUcaw+SHq4DQA4CKQnPQ4nQVeqJgHbqMC6uj/s9xycERTu6QOE6iU6+lC8iY+wqqkBATFkisobWp5HP5oiCWuB5IN9RpWVoIbkKU5M+7ihnJxxQDbCVOB4poxwYm1IxFgvDCp+kMAfcSKSDKup+/0JwAAAoHMn+cdZyaDXdBL2DhUxnqfmGatHkRnUBpMCNrJnsV0ENgl+lGhW9UzoPsEobRRVAeDfobvm7yTLoRvzPlQneLaoheMIl6g2ozEBPZlEk/YhJeUTEpKh+p/nrb5OjeNxyxSvkTbGxYUSZdaMdeF+9XPRI5sQa+kr1LOhqsXruWecktSYK4hJAib2C9WdCxy6q0eqppbmgaFtP3+L9ln5P+rWUfRNcD+wr9U7nnXk90Pbc4/8CC0c3ZDJSoaZhqLrdzVGX30DBEomM7ZMwY2DV9HWS7sh4AF/SsisPofXsf88F5ggx2MkATKhxsan8LOMVWNvUK3le6Eqp+83wWVYSRo5CXMPZkkzE4pniH1lhByJNr1+h/sHul7+zfN1r+y1egJ5rovLi6WR4CANtWGCMYTlAAB2d5kScNkeP3nYHjx8IF0VGAraczoP9K+64o/vRrWfdePZA6wCCGSaBZ+L/0Zgc2drW+0iadVgD4nyKp9EVZ61xkePa7zZKACg80HcMJLUA8ymgpU9EKDfQWeN+Su7wvrL/w+AHSqMrlJ5xJuDWwdttpUCAor9A+BnP1ntftI6caU7yWwAG8cfbjty0N/VXHRa3pjec3p80HpUjLuu1ormfWkm1Vh/TOcQkHhqdqZd3lypHQXWyJ1NxlQtiV324f07rT0JDq9nn3E+GYOLryOBPD+/avt7R+3k9LL1bp0EsTb4A9nbau/DGHLNBpRdIYsdV4IjCrA1AMyysT1PzKDfux3Si1PUcNJhJqOT3CGzKe8LMJnkxECLE5BB4jN4Lg7ckwDFvuS9hwCC48vsASUKxYDh7/iTCELzfcdd9qvRKbJWizV8+ByAPZIWzkWSs+w9Eh8lM4hG3960u3c22p07G27/Oz/V2fco0TGxADjfaY0YTcbsH2HfWqQa/wIYoH5vAcy0JHm2OMsIm8P6GkxeQXzvwuMs8ZlQronPLzxNQmwNKYI7abNIMnGbK9iARthCdEDcw70n3zJZwoqaPMNex+ZWog0DgGvLenKWANdpM0uhQf6Giiz+SPPtzfIdgD/F0pLtRyTMQanBl35fk00W5ucFXpLk48Ox3YCXPGMAFZ4ZmifYJCde1oOhQsreYwSq7HEVKiJwmf2SeByxQa5T4sZzBgAQpOY9ia20VzSdwT/ny/YQcU8XfADNLIi7rPiUdg7Wkt/l+jwyuCt7AGAP2yMgDgXS22KphW0YRrLyhaKwp0CQfCVt1Pw7yTyfN4jvMzUrjjPtysXSyrlUDFXsg8pgBnkKPjE/TM7kCUlmRvvzquoNK7nstOLdmg4CO0aTIpRj0T5jAJ4zw8/ELpRehNk0o2xIAZPFKFKSPEOb1LCSb+a5Y2rWXC2pJUjN8yUuv7oAhLI+UuyI/EqxH5JExwe4eEFRBDs91h4+utsWFxlBabsN+wR/5xyGvI79aw0uF3kydcMApsbMyvdTqW/a14Bi6ACZPQQb32fSdH/ykGK2jlnPTDFQMcOJGyMaGVY3e1gt1QsLeq2KgpXXdv6r/+a/65MYrW1utIWlxXYBTUXKyiiDWs13e2dXCdASPdM8DKgJKyttVhc73k6O/IbzixYbYMMHYcUw8Z56WH0OhylOVP+Xlpcr+aei4Yq70Sujdll86P0SoiqxwgSn2WTujxmKWXDqgiqPJv1sQGsMQP8weuK58UbzRVuuamg+O8BDjHKCijitqFTrIQwc1VCIaRCEhD4DAMHs80qc05eTKmkSZ82GLucoAbkR9fW0LIAS7W5vtZvri3Z88Km9+P5baQB89fRhu7Oy3D6+e9P+8LvfKRidmJ5WpejT1nbrE6wlSOmDCA/7+mNsZXzLYIR6ObQVRo0VxBSwkp8V09eVmDrUbGT1elbFKEKBqCCTF5AwP336pKj//fbd99+177//Xs4LlIr9yUxj1oYEj/dS0ApyyAxcBTgEMxbAIPlHOVM9qhXEUO0SXejMiRDrjgYA6+z+zXOzTs4RbKNHZkIqxq7cQvFFENGj1mgDGCiztl676V+3285tm1tg+sB6++yLp3rfT9vbbev9tgzNPuMMJQ7XFYWWYIC/x1mI0kePukZgWQdDojXHp21uZq7d2bzfTo8thnh4cKzkn/UhyUeHQOTzfl80KEaRoGZPUvb48aP27NmzwXhL6Pmhu+3vH7Y3bz4MAiv6aZkzzD6GZYOj1D3LiRp1lsJ6Uc4M/JgGzlcqXwp+taeGvWN2JMwonlL1S+hfXKTAAAAgAElEQVTtucfQEKiKoqW+NoyZ+w+HlaIayVaAgHoW6a8vRoZmdC8tqP8PRx5Hp4Bv3Oip6Hj0/6ly6VFOSqqY7iGNDb5PUGvHDjIdwR0qxHymUFgEv2paAYeA58D+5jhABSTAjpOVQ6lAU0JGRTHj+jKuhWuPPQuQln6/AACjzIDYDdupSVUWInaUM0ti/XFrS4H8k6dPlEhsf9opxoHbMEgQScA0nvLyStdDZQJGFJ+h3lQllFafdiB0a8G/ruf6sha8l3sdL5TQs4exsfxcYKDm77oFIEGC7O9N+lDd9y8AQCwjhzee5z5Ud1fFfwxBVnqeAfv6OosCWmqMoGw9AVPZ81QsUvkQiCpnOewLJ4jx5BpPi+GhS5ytRsKR4Gv9y8fQd8j+GfTrqjI9bAEAcAJE43V8nxYTAkOSNImjtSaQk0QN0El+sTRkCKjlDy4YgeSky8H5xEBZHYVsnSMBYAbPCBwBeggkEQukckZwu4qYKQELKsPXPX0+to3zLwCU/sBJ0yjp659bmG3daQAPVJLNAFhcQm28105P3Gf7EAX5lSVpFNDniA3jy+PJuKZJJSOAmDxTzoN8cRtTxT9tPwElP7x9p5YhWg7FGOK8qDriKiZALJoCPDhNAFBxwC0ABoduNd9ciXrpPYwmfzmLVIgCyI3SPe0feE+3MxJ0KijV1CBP3+A8xv/r86FWFxAgKUD50oy2K2CoAlMlksUWMgPLiZZ7Tnut17+VzV5bWmiYcQCACaiwJejqsU2tddA9gAHAOnUn2oWSszHtFTQlqP4fHu6L7QEIsra2bo0SGB0SMqRflHXCrwC+9drFZa+dXVy3peVV3auFcK0qneYu2wKLjrJuBlA8EUTnuRL5aDaMMh/4XfxTpjHluThW8xmMzZMGSvmI9FeH2WOQxr4koEDijRRz8rt5HT/P55n56c8KgMDrBDZU3JgW03yfhEI++fJc8QY2MiO9EucRkKNarhY8WugQf6vxd0n8o9PEzPBHjx6KvsvzoO2RQBz6f2xAilO8f1ioYuKy5iWyJ5ZdFYx4DvTTYxOJXbBTC4vLWlsSXUA3Dkx8N/sMcWSSJOwErV1idjJPvqZAWdTHFX9s4fr6qiq0JGkA2QCJiZOhKaNtJOCnWtGSkKXnGX+httJiHKbNI4A5YEJAmRS58A2ZdsP4TJ4TICbxDjYS9gHAAXuQz3WV1OKteb7kMIAcZncx3s/MR8AxCxsD8k/LVidOYY8n0ePvAogqyY3+Bw+C55Ncxb4FnSgzIjxloUSY1c5kZq/GxiHwNmFRcY+vg/U5U5V58fsF7hAT8ZwBJ3ROCgBIzO32NI+DpkU0UyRSLHSB0UXJIWhnBvQwprJfEd9vBGzL+uV8jeY0ATWjH0B8BCt3FGRLnMT3+Ly0BmMHJIJauSExU9rHHacbHNXYydKfYEwk+0+/B6OjYowhQGcdBK/vjMDU2Cnugxg8Om0WHGfCEm13bkVg/SiwadrIoJVtyO4k0VfBpdhksjGA42gtwKbr0uLOmccH9tvcgrWi+KLYyhlEv2WsM+Gxg1p/s2z4j/cTy5DWFxgyVxdqsUHc26CttWIk9C72KEx5pgTAYiOW7krDS/EQPlyj/2j5o30EsT+3QHAPZjqWjR155p3/9r//H/qixPDBc3ONsTIcHhnb1iR89mlnV5QdWgQ60J4RKFtbbQ8fPxYtB4fMzUnRuYSP0q+Rng0Lj9i5aPzH9IzQe5gFcsiVHI4CAFSurHRtUSMZ7BrrxUNX4FU3lY09egji/PlMDt4gKa2+tvQHZ9PHiQTFFXKviQf+3VEnpN+p4Cy/F0c1DOSH1BL1NJXKrRxjAQAJRkbRXz3IEr/hcEg8MdSpwYzw8fb69au29f6DUOjO7XX79OFNmxlv7dlnjxvyU8//9G373b/7d0J97z9+qIDt2z9+026oWtJPqODXM7OdwFnJM3N6vWG9abSWOHv9rYJikNHqD+egpXqbdbATRjzOo9tczXWy6uc31ubmZ9rM7FS7c/dO+/nPf6Z5l9/+6dv2r//Pf60+dD6LnjHE6ViHVCR5D5AzDo6qZGU02G/0HWKQ5aC7XQEIGGDEBAEWrNY6JqoYxgWEXVVaDEOJOCnIEYpv4RD12UjMqiOF3VBBS4O5Tc9NtZ//8ll78tmj6mMH8Oq0g92Dtv3xU3v3+q0Uu7lnwInVNQfsBBdcI0E8TpwzwvVybVyLKmkkNTf9dsTM9xNGiJBkTZcAi8dwBm2FXQBF1z27p+3x48dql2G93717J+Q5+/3Vqzft7bstaQ1ItwNnurCon9PDq3y8eju9T13tkVNSMmvGAYbKoBT/ti3g2jnjnGf2uhBXWiPmGWmybBo8AkCHx+1EiHev6ImmNofaHQcWmmf+bRCv12amqKCtiBYLymvgwg7axg/lbGZiX0jvw2PSfD1CzWFejMMEmWnTU1CMPU1iFSE3KuSi/O26DxH6rfojrQoP2Mm4wPTPS/xo1vOJlbyrkuQEU1WQEivkXm0XESRcGAhQpdKmeb7l2BCQZH/ylUTfSLWDYgJA1p4vrXEFLkz9YE8xWompECjSqu2DZKzvfnICFs4UnwetEdqaPkeUaDN7SLAJorAJqnSpp2/GAp3YRDlPBF09Fk8JxKSnrtj5uscOJDysLFV7+gaO5AM4a9U/rSAjQWv1t5H0uHd3QlUz0euKnTSaVKgKV4mX19CMCtudTGqxPgh73P3bptDRxhMAgL0nJ41N64zX+ks+UWszAAB4tgp8J/UeZPeAkNgiKZPLUTs40b4jmVLFHCDvnfYEmh1cnyoKFbi5OuEqZJSD9ZrLS/nm+CLOFa9jnQEAsNKMoCRwka8bn1DATKAMUAuFlWd5dGhFbjFxaCuS8e+3WWzx3LTAMOiGBBm3fUZAmhnBe5IMcG/vqDQfH1d1jP7EebULYTN4PtJ/KFYflUiunxYH9h2JB+siReRdqoqH7svF1wigMdODZBXwlfcjxuB+3AYyBAAkWieBo7Qk+VykUj3wxRpX7MQ6PjdsmtCb+ZMgS//VhBIHskkUC9RkH55bLE5tJBU8uq/cySB7VbZqxM9LEDDc9vKNJDiwuOgDnegwj5xnZ/acK3c1TYlzUkkz90DiiP/QhAlsW2bOV/Wee8U/2s+yZ61PANsPTQHM7eUlVPAbMTHZo5wtgaQF7AIwyOZJQbrG1N5EzXwYGxik8lnH542OCgU0xYZk9GYA+QDobD1p8RRoZzvncxMALPFHkpLEF05gnOjnK38fBQ3+HADINeQ1ATbSouIgHf2OGdGxL+gdV8XSsVB+XxoENP+V0jttb5rq0+1aN6I0bdicAMqwNdCX6Yyh/H0mBg2AaYApxb5KdBzT5JyL9VRVaNZYSY5YctiHObGosPfYP/QdAgBgd5O88HoKI3fv3RVbCBBS7NoaSWYhUHrVPVJYk3Fm0Onoui2ohO84y2JnlhC3mVFmdLg1y5R5/tMeHkN8D/0mGAmuVto2uqiFXUpiajHOEuYtpi7tl/hSEiJAGOyZGKy8jmLJ1IxsskXSZkoz6kyJEUCH9yU+zcUNkjK0k1graRnUWESzVQ0g8Hf2e1iQHFlsjirIqtiiyu4iovbK5IQYjfgLM4Oql780DLQetMIuWB8H2wsLmtfq+cGUu4bGPgQWOeMWxg0wHmaR29Gyz6URVTF6zmhA45yJYRucQfjhzyv5LxFtzmCeXRL/gPb+vJ8CaDp1lTzkjDrHGrZZDUC9CY+F5BkLuK1JTsnXVBmvSSmcF+wZgBVxGDEzH88+UdtcjUlXex46JNjqWY94T7sR100O5VjpVvklfxI7Exs4sR+XECDxFc+T388a8qd8pNrhzU5xBd9+xuCk5ve0CUaBzzNed7Gtra3Kx+D/rOXFmjIlCf9mVg1MBWw+Z0Kt1ORI3NPtjdoB2Ee0CmFfzBiFvULBhxb36f+frffusTTdsryeE967jEifleXNNd1NO0CoJfgOfAEk/uIjICQQ/IHUaAYJ8Q2QEP8gMRJu1N30MD1A356+pm7dWzZ9Vtrw3sdBv7X2es+p0kQplVkRcc553+d9nm3WXnttASQeWTkmkC7XNTdjhpCLUgahaAXDz/JcMn1N9itaR//hf/yf9CVeR0/u5IR7/Uc9sk/9uQSUZ9BZJ9oIAgkYdJJZ0MHrN9zrU2gTT4l8AZpLKiSmI3m2ryoN9O9Iob/X9g+g91ssIUZVCLIQc9TAUTT12AJtWnq96gEMKuLe5kFz4zQyi9YJgx9u/IQ2NTPgVbkZBAwxAEGah5EmfpbeGiUOpXwZ1LJLkosumAOae4uoiVCfQmbyO9lQWQPu25vbPlXjZqhC1gY18OHZ0NDWZ1F/Hx9px/s7bW1pXv3/2wiivH4lyjyGBTFFKLnPnz5p2xsbNHubwltGL9cf4aMALu5hKbqeWBzud0p1LQaAgGT4AOW+WXuqiPRTd8hyIZi8Hck/Fabla8vSBKAq/+DBd+23v/2tkl/2A4Z77dqqq+JHR0rYpDw+O6vglnWjN5Wk36Jnrq5QJePAYLAJUHlWACDPn3+vPct7gMpyf67InraxUjSO4rKDuHGhsZwHPg+BOByeeuSnxsUAGB3vtT/5s3+r/fTnn8mx836IW+1s7LRXL163N6/eKsgR3Y1ZzyOo2+5pHTmg3BftByQZXOva6pp+JudQfeCmXDPOhv59I9Go4fJ69RSONM1cxRlC2WV9PYFhRgnbq9evVA1kvQDVHj583MgtqdrhaDUBofr985lx7kHAMVhJNJ2wOqhlLdKzm4ofSVsqftgD1pk+VJ6T9pmoTgceR1b0doSIfLZIBF0JYS/x7HLuAp5hDKhgAlyi0E7lU/1NQ+N8qMiy/0ju2CNQsVkPfgcDSx8WgR1zmjHKoqGN9tybxnNhzN/6up4ngYFVkO3MCBAx3qJZxhFWsMH7D/ersS/RRmHtuH4l7cLVHCyxTqHqpU1DwAmilCdmR4RmGgCAZ8LEE4mLFaCR2cPY27QdAGRpKgCBI0nIFWJ/0zr/JOq8n7ReDmHp+KxTeTKwUPoeVeVnreg7Zg0BBHmGiHbi9MNmEougG/3XV/uBqHtFReV6qfJ4WoKrgVwva8E5E2ig/l40HAy+Zt4xZ5T3C+trEPtbHZr/OkC6nHoCzIBCsXkBkzRusg/1nWqLab8EvpwrBQianFFV5qpS8j3ZwKrMibGAHgjO+cr0T7cxDE2DgPk2A5AxooCWv2Gu8Dfvp9yQXtUKrjnb9+/f174HvIPBRfUviuU8P40BBBSmzQXNBk1/sM3mdfSw8pyY+CLWjFotTIk1gONK0cUVleCFNr842y4uAVQJ0mgNwm+7pYBzi33gfAI0RKmYWAF6PmeA5+PWIgfC2Av2JOAq73Hr5g1PKjg4aAvzCwqC+F2Sh4h0qapFCyDCYlTb2f/F+GBPKBGusVyGpM00IUkaTiAF3hYYZyXlCvKqmMDPRBG9pA/UCR5n3+KGBpF9BqyBYwEv+2+ox1yvATDr4Fg52r3VEk4t1l/on/LhFFC6SmW/TUzSLjWgzcIW470IAn2u3R7IH/rtsQ18H6CWBILeVuwboIX0U2pWvNZL1XuLR1FI4PqPT7B5BMMAsLQqMe0JmqmBLTah34NEzdV/r5GDSmydn5ftsdeYezAIGYCGp+K2FbMHsEGx47FfCqJLlCqBd+KjADhJRPJZg7jCwNsgbhm0DCQWHCTQrrwFLOjsQDfOOC0GYSkZBMbO8btK9JUourKWa+DZXF65HSBFIwBprktidkXt5hAA/EGln59He4b1RNz1pJ2QFFdfMLPleR/8O2ekW3cBRx49p/UtzQRYKOw3bCf/5ufT055Pz7M2a8YgCWeDFgAoygDh0gWShohjszAg2CuAdJ5d3m8729sa3UbcAANHLQliDnjNYPG599ig9eSUgdr4cGlr6OxaYBSfmHbE+EHWNMk2fkTxd/VDT2qykYEE7T3858homyZhpxghJpBZC9wb70NcJTAXUIDnIa0f9+sTU8JOwi5RrFScV+zjgMRZdwNHrhTzJ0Ufxd9qTbIIW4oBnJmA3AKn+P9UyNkD1e6H3aQ9QaMkGX9bzBuByAU44heJO1nTTMcRAI0/FPW/WDSl2ZPcJXsjuUQAxFTtA4ZzfTo7Mp8+8/LPpQXAzwIWDJ+9DmmTbb+qMcU1FrWAn2FALu+j3ncl8gO2qu1MWv3MFqC6Hf0VGL6A0FTIDWJaSJBnrBHZc3ONsZPKy0qUOYLQXGc3jrLYYS5WuaAL8CJ7dQ7bzGLjZiIOpp3wLIcBgLA4uWbnbGYMYsPRymGcJr6cW8JnmbXDRAXaCvFpnBNYHxY85N+wdPBlsFDJ44gPAMr2dmHanOscAiooNu1J9aNrWcVvwawg16UQDzhmfHlQHPceNniCD4ntVkETtsV/9J/952q8AJ1GKE4GTqrXFSj3CYbpuVnQBIBRqLv05vMQCvkermhbOTaCMuySAcUmDsKoUFOlgkAP4+z3sEG3WAc9FeOqfvJwf4ym27GbUqxqWx3WOH2PgBs4tSizBsHhNZoxW5XCOIts8CTACmKGAgtVHuuzuGY2Xw5I0C42SJek1Buq6uSIv0O4hw+TrqcUr8WmwBakh6gQP4vLOEBnc8LMYOOiKDw1OdYOd7fbRLtsT7/7tr1+/qwtgiaNjbWt7a22tb0tx0Ml/tsvv2y7AAckMBiT6rflQOf9O8R/6HsCeqJyXMgaIwgVdhdDIoEn66JRf1dUKXbkZDw73QdHwcCYVfT5PlV7DjS/jyALFCl8DAdQvW8TpiRzwEnqV69dswhkORsOwsq1FQU7CIxt7/h+Mbo2GJ5PTP/80ydPa5bwpfrF2CusJ6Ig7k0k+SylXIxU0dv4vgJcJdFOnhaXF9rx6WE7uzhp77x7VwCAgIjT0/bm1Zv27Mn3+rOztVsJ17ySfwJu9h5O/+aNmxIpRKdAAbYqzKZxmWppI6gAvoJp+tAJut9//0PNrcZAQvcksKDvkzGESsynJzVx4Q//8A+UcD19+kxnnH8zYqrfoAb1ShzM1WA5MZGVHfjyR6PGxifUV6jKgSpVJBBl2KsqbbqsHaZFwIzKRsyRUS9mXbhanTYA9kNoUWZeQMUw2JDzF+eWc63qRgm5QWHG6buCNpijDIVTQbQMr4NhwBCCHIEMCv7P1H+l9E1jtpoMLxR5rmtvZ1fjtFiXe/fuaZ+KLsiMWrQCihFhWjCAFHNs7CRibzpF/mqrUWVX7QIeMWTb6OqK26EcVPLMAWMIfAi0ksSkFx7wg7PGOvEz2kUUGPeaaJ6cJQ1ULaCPhEvz1NlfPYumRhQufW+YO76nRL1ofOlpxVQQGFPtMr30UiJkVI9y/ZpnDYo/OmqV6uqRLvPX9RTD2HCSRJ9t0blhHsjuea79IIFzosf+JPkyO8VBf2efI2R04YpiABN+nqpvV/0bMr4ExAQaTCTh/OBoJWY4O+dK9tlF0c9/GBTRDpOxipKiEz7H+5gNJz0AdAY0Eou+wjMFwuP8mSCA4Vm56qAq5AjK/BdixHCvaOp88sknsnmPHz8WpVUMHoBTFL/deC6dCM6MnnEVQ1PJgREhkKJ0OQieO0VnpnQAwMDQuDhty9eW2urNlYa40dHxgWbLX1yS9MBS8lhS23Qnu9FHSbEA2yhhYIEjIsd3QJd6llE8Xl7uBBGxfdaQMaOF4FxJvEZ0ub8/Abr8TrGRAHjckmH7FBpo+iDjs1nX+GGL2A9EdrNn3BPqvn9LmfG3mQAkr06AqyULQcwKIAEmVDkqAIhzrzbFmt2Nz2CvKXGusWs6n3NWF1fMAFA0AlvEQshmDtCXbTCLoFDA3pU1BzxOeayNo0XTnBgQswF4s/VNo8X2mTrMH86lz+aFWi0YKdtr4+3yin3hgJw948TANFzHUBbpmp4xi8CUaFNorfUwo/sl0Uz1zNnEgCkYhoVsiFpKMj64/Aq+oir9SkAqIUg8yXu50lZaIJVMJVZL0p2Yhb9DvzZoaFDV4IWFnZVAVaySQD77JbZEABAVcJiXNapX4lyl2+L4rEQwx21DA/gSr3JdajHVbG+SV4DqcbVpLCxQ4TP1WhXEkWbm1NmpgnhiCjHEijKf9usw8ZKEcq2HR0zE2lV84v3mmfdur/DZ5nzJD1XAD5UYZhKtY0z4uLw4KVExj0bjmRNXcQ9iRSLyWjPmJfZYQnD4XuJRfgcbT6Va9raYIAKxJsbbjMTdxmX3SMyjY5HYOdX2MOLc0uFpF2LCTE+5/QktJ6qqBweK+WYFYFNxL1HmEuolBtD4ToqN0x5fjF0AAOBc8DnYGeIYQNow0LI3s2d4ncEfg6mcOTHV6v8BAHTWNCUqYrFmu+L7BGANJcRhOPNsYU6xlxSDjDHN4aQdFWvL48p7YnXgN8OqlA5IFVozZhJgRdevmNwCfcOAGO/De/N3zkpylfx+AIDOjxYmkBbMYaDPvrNsRumESQGi2mxzDgOwxf6lWu52a4OGEQLEjgoQLLYMdheWDHsHRgDfFyNv3CwPcge1TggEnVdxUIAN7RZnZiFmDTg7YQlwDYltNW6eghXngz2ELsPevtZKz1pgkWNtsZ6J5QRGD1oa+D1iSvYNhSXONY+AwoYKCgJ7yT9gqJiFkraHsXFsrq/3CjAWAJ82v2lGs1P0QVifqUy0as5JL0wi15f4AbSj9mVbKLQAYuFTMwYatg3X6vjMrFFaY4lNBazV2E+D0eOt91/8D/9jv0fycHqi8XsEGfwQ4yfEr4/TXmkry9c0c3d7Z7ft0RdalBA+CCPuarpHXyQB5qZZdAwkH47z9ANyAIrRi+PxZnHAzEVycwSAPCw5BiXqg/mW2Ww2IEFt7GCGk2/+H6SFQyOBp9qsQcKyWYedwjBI4M06eF1+lqodnxWjkJ8lyY/jElpUqK2cG1WAoeBV9/4DAIAEzA5dB7Me1jAqLqdaFTVVVPuX7WBnqx3ubLVf/8M/tL2NjfbO3TuqZLDxMEYSmuiNtBdPn7Tf/eY3bX9vRxsI2pcOumiGNe+0/naQNUQNkupvAqnLNgZ1HDoUNL5iU/B8PRZuVQeWZPRgf8/UMim5G/TBl/izUYVNe4BFVBxYOOBRxVZiW6MCE0CQSXoRBuS58j3QZaZI3L57W8j6q1cv9Xm0FDCTXv3JxydiTECrHk6aqJJDt0IQy7NcqX4YWHIl0qAAidhpCQBSeUYzY3Qc8GK0zcxOidp349b19t579wVMAQD84v/71+rbJzBQYnR1oR7a1bVrbfnaimjmy0sr7enTp6KmUf0H/OAauR/uVS0UqgTBUHCAR4AAMPfuu+8VuwG2wFF7+vRxe/vmtUZ5cZLYQz/9yWftz/7sz/S+v/nNb+QQeD7EVhsbiAGCJI6pH419NTzPmmocjg9DS38RQS9BB7ofqoRoxjW9XT21CalnrsSgfhxwsybsVZ4LDhDDS/IRZ5vgTGilqo/pWXIrSRBp/lYlnaAZmrCCWFdGOEvusfK4JIw060LwQaInca8yqiDMgCZUOHHkoiseI3p3rOSMSRXu2+5pcgkgQKaPsEepvLH/MbRdtaD6xUjITIs0hRFnhK3inqDtcp08X/ct2+5RBc74U7xJJmyk+gCoZNtGNcX0edFWC5HGFsOgARQhEKKfEFDJbeym5mosX7037TvDYImcWlHHwnayDfN8WlHRqGSop8z9fNw3YImnAjiIF+ML54aSP1RY2XvbcZLV2DFVUKn4jLqienjE2CNsPUwAKKiuKguQKkBEbIECxTptogJoE9QIxa8RlBxmTVopsGLY7hqE9Izg80uPFFNFtvrzsIWcW54L1VdTBQcVX1XQNe7NugJcN8m/k3ETBCWoq1YIV4qwf9LqHoVl4STR1QQoshcCxILSM0XkD//oj/SZtHDwe4wMReWds6NAJzOeS7hMU2nKz/l8VAtEGxFwQ0Usftm0XKtV0yYzMTXWbt+1qBGVTar/Z+enmt9sEIDza42LVPhzf7KP0pNwtTKUcK5RPdIa6Zfqi8H5sPTMHPLexykIdCztBesJeW3oh9fPBLgZ4GG+t+KCsg8J/gLgu20mLQHFZqkChX/HI/pET9VZNghgvTefS4uvMSPe7AYJbBVzJYx+2bNqUzBLkWdsKiz35kC8CQAQ+4Y4QNot7BWCSUAjg6b46D4tHxqPZkFJ3pNAEjsMTrHNeEB0RYSM+Iymb511QTyRz+baKRBwr0+ePG37e4dtYoJzZYV5gQ+V6Ni+ukJnu+V+1WhmWOsAmjksrlmxrRBwDGie2Ivfw9YMJx0BAHJGeY3U6UvHYrgyGduTooiDZ7Mg4isUG5ZttXkbiIbyO9jFFIGUUFf1eTg+zNlL3DaI0fCxbgESo7Sq0QE4BWaVcF6Yh1yrxbV6ipszrs5VTbPF2GfSPVIrgdkgAgt7jnloB0h1PKKjnjrisYyu2g6qeerzLzFAtXJib8UgqaQMS1MFI52LnjWvrq2utOWVZfm9q0uSHgNl2GbuV73TJQDL6zhrFD14C4lps2+qtY/r5joyTtDn10WAMGjQ02ANKTrw/i5kWFASMD7jvfGLBjososuZ5jpSMCCG5HrQfcIHCeiu6RhiOzEn/epKAAB2ibHKUPPfvl1XApRYXazWqqZLH2FIfDfiVk4CbbdhcnpM70Cwkn/znLEZg9810KxKbSXk2OMURNmzXGda5QDvxbK+vJCv5oYBBdi7sKO9rr6+sVFXknm9esKz36tA84PnXOeB7w1PwXGOU4LlKuzV1Bvtb+caus/KwoYLGNrvEQfNRJ2aINS9tnIc1sMxoeMDF3HMLJcdvzIQp3MebbMr2lnQkYEBSOJ9IXamczfyAM6VQYCcb/YNIABrDfsTG0usgA1VYbbaHTjXEbp2LpdJQ1cC9yl8sI/5mTShSn/OoyPd1mjNCutMBDhUDCqgeKpax8ZVkbfmiv0zIo6KIZXfGswgTzg5sb7Y2Mi4wKwtP8MAACAASURBVGzZGAw7uZHAYX/e6rUV2W8YbADyiLmyLtgRTeyYnuymOfGsw8jRFLdLWGvWO0BDiYq/tJMEChY4/l//s/9Ns3LodYK6nwQ5SS+XJYGTCc+wtbIzqDSjsTzezRuNHmEbM9340CaJ41fVr/oC+SwH/HbOLKrRKW9GnKEMs4T/Bkq83Eh+V8HYlOl3XRJR83dluLrRNk7iNZ5C4yiqT7no+EIjqyL2w9fx6wPqf342SDQmtPlSXdL1dKjzYLZkh67VmggVHjcyKxoeaI56j9n8HMKLNsJhFAJoupZ67EeZj+1eRn4nVWKEVA52ttv2+tt2eXLUfv/5b9r0xES7d/uWPoOERxSqk+O2ND8vhOn/+qu/ao8fPWgXV2eqELDh1D+DYn0xHCJ+FHqzHHtR9vKMQaxYW56tEsLqHdbIqsUFBY4AACRVt27caDduXm/7+7ttff2N6Yb9C1HTCIi5PqlhV7JAsGWRvBJSOne/MOtAokOPENdBEocBwKBa5Rrl/129/0cfvi+K8rNnz/SHxNm9c9AimxT9qWxxvaLt19gcDIEqBhJgdM84zhUmoXp6xia196jkI54Fve/oBCT8VK0MzJl//OhR++Uvf2mnNz5hBJwRWIvz7ec//3lbubbcPdc3b9YlUDjaG2vPnj1Xr/n9d99tyyuLSjQJtniGiwtLSnwP9vw9DBBnDsfBc37z5nV7+uSxAh6P8rlsH37wvqqJiBIChpAYc88np+ftyePv2+7ugUCcyZq5rPmv56y5WQBy7iPjqliPjo633Z09Iab8TKNwxE4wE8aUfQNmrihQpa/xW1Vh0lig81ODjDWCSgc4lNmqiEu8UrRmG7GISGZ/EphQCVPVCtJy2R/1z6HkX8Aj+5okxhUtj2VD3RwGjIKKK4QmS0n4gACZCte09oRHFXr8KO00otSKqeLEgU9m1BIVn5xR9heJL+eH/RxUmX3LtQMysZ+819EHgOIvS1vJoOm22GXbSHqOPTIuryF5xjlBgXOQZNG5QcuGE+fMj+bffBFw63rK3sVZm8nklouAnvVEDAAWmISdIJFkDfUcMmJNquCmLivpqc+jpSyOWInuGX2prpzjAwjUpqC9XfXbPvoWBPkEV0WB5ppC0TTlF7aAaW0e53eue1KbmKYEEGAYjEyyqJWtvsQE1vE50BIBm6G8k/zTA489Yo8qoCfB5rlcNtFgAQIS3PAeVPzlp0rfhX0PmK5zMDTiif2oudnTMJmw++dV+bX/IDAiyKZS70Dmot27f7/9e3/xF2rfShX25YsX7Zuvvm6vXr4sNlaNNix9nOyF7DuuIz33sKgInDWRIaNym58510QySCUDRfmp6aIpXlDV3xdoxX4zM2W8qvu2kfjAtEQAGGo6DGyhEpJN1Sl9nyQY0gFRzyzBuCu8ncK+gkTaigwUEJQSpNGKSKWRf+M3k4grXqjgLMmc96zBOfaQKkqaEV1z3oudkRjB4MyEFM5hg5gWa0VzT4qZrP5ityROjMM4wkY69pGPinJexSsYZu0RVaatOQLQGoV07A/7VwFjaVqYQmrdjLQ/eTwdyRvaGksSoaWab/E5i4cpCCe4U58tRQmfA0BiEnZeD8AMyGJhOfdgJ9Hn2kJfNlXZvdnS/ShwBfBhaWVZ68E90ce8/ma9K9wkcZf96Pm9DRZZ18Ux5YCq70q6GSr4f/sL94WrCAULZ35ets/9tBbFVACekcQwbKptTYGzhJ1NI05PP+8rW0OCUsWc+JokTrEbqUBzUdE2ybg33gdfrLigEjwSTAk2S+3eBS0xt1B3p2e5RK9ZTxJiYha1AB0dChjgnJHc4A+4RhINvlLEUnzDGG5iliko4453TXUfTJdxi5LjQwCAJIvsGQEHEsFFCHKsXVu7ZtbjGQATIKennQwE7wyUKbGVhsiZQP8IoRIbReyQM6DRyZdXygeweREdVAvXSM+CsFce0askqJI4bCxrRyyHbUGcL75SZyDijSPsIYNo7A96nbkP+eAaGcuapfDoKny/raxeU3X05avXEsGNHRJjpcZXO0H2a1UhVRLsfaYiwuSUWAvsP86Ncp/S4XK8b1FxJ3aDqUdq86GvfahNhWuUXYRBXULWYmQwOljvSw4wVc/mom1sbtVEtkmBn5xZsRbEMiyhc62327qSB2VP555kC6o4EhaV1ktaXAOWTXzi8NnwGTX4xELx/xElFxhRAuJpTQmzI++V3Ki46fr9jO81VZ0RwZz1gQZFNyJXcd+lfGUAMxVqiOM0HpApDhbCY2/xh2eGnRK4J9t/2bU/si7kXZlqJZ8iYJn7sCCf8sSRUfknVoh4mTHqip1oRahpBjrrV5eKFfi+WLujo2LO82w60edJ2qBgEtWoxBpxzX5WO6bOKvGD82eAj7AepCuA2PKER6WfngFSwMCEFUPRZUJ5nmyO/AxFJPsi4nXsM39oF5PwNi3+YjG4JYrr7v3l//HXfZwtyU9G6smAFcIGciYEQc7TL3aFz73K3FwqcjhXG2gHmjlQvMbBaVXpyjFkY3UHr6rORvRN+WSkUZyoDmrRUJQQYKQ1/9tGM2q8BGzDibz6jTXeyTQZjEMcv5xWHf6gaklGgu4PI9I/PlzDvf2iPXcjA11JSAWQz1NQAqCA8mtRpgkspRCJSI99uTZAo/rE/Z/w0HsWF8MAFT3Ywe2lqFCX56dtb2u9bb5+2XoEE0dHSvR5Bk+ePpXjITmkn4v55myWr373eynRImKxt78jlBNDT69oEnpfr5N+Z2c2GwJFomNQVK+AOyUKq/0TlXsCSKqtP//ZT4RmPX3yqD19+kROHzQMJwoqyGFjrdmsGEL249bmtoXIis5kQTSrqno0BkitabRZX5yb6m/9q7ayvKjfA3Fjv5B8vX3zVsElzBYCLRLvGD3eA4Mv46n7NHWMNTg54dDqKUnZk4cFgKLKy6T74QE86DPnz9HxoYQM1avTCYxc6GeI8ykwE+2Umewzome+evFGwbaUw29cV0KCAeAC6EmH+ruxvtm+f/bCrRXnJwKIEHtD8Z/vPX78SH1EONqjo4OGmuq71UvM/mXtGP3EmMHvvn3U9vYZn2Nk1MKW4x4/Rb+/qH0eF+RzP6oqX8Z+WfDF+zZnTpXVMqap2nl9Vc/okFD2BIE09ybHW0Fo53RKIRkFV9sOI8f5IulQm0HpBUjFv2bvyhGJuusEC3CJa52ds/GcmUG7pNeODw+UzBKkeMThVaHA7v3kmhRI9vuiXytwK3YBOgF8Ng6E4MRVbyefnNP0kAXtZo19Lf7dOEn1tav/nmqjVf01LUVorXuB2RMkpOwZ9rfeo3oXZ+fm9UwNdOx0qC/3zvf5HM4S4JcERkvhP0GOEijZQLMVco3ca6o0PF+p0jbaI6hiMm7KSYaUbAH+CmDg+SS5x37LZ5Ta8lUJU+FkNbJHTtnaM6I9Fn1VzroYYF3gJoCE6pDtKEl92F2a/V7XL1urKpLHB6qSUfeo1gDRyV3WQ8SLYA0BPEaSjk2M6iy7n9PMMUDCwwOQd/QTzAaKHwAjUwItQHymQVnl2YoWK8qxe0EJHAhkFCi2K1Ea6VlVdReArGdxUXoS2Qg8W6bs/PQPfi6xXRI7xu2++P57Cb8yfhc6rLQW6H+s6gt7I8F5EgWBP0VjtY/T4C75TrXX1fxvElKuy+O/YP3M6JxwZrFtAI4wqHj13NxC149ssI9WMAchLDf2mwBPlbxyHpz/BM+cTSVyzDouKmd0UNxCYPBLYD1Jjaj1AN/oCZzIPqka2dkD2/sEva5Kuccze8nv5+BHeWcFY4kFpDA+O6OAVMBSteBFYMzMG4+2xP6ryse5SCApUUm2lZPUJKsqWNQ4vJw5t9h4tJM0CLp+er+Wz4j+kYFDBwqsK+vDefZnmIoesB77wWdAD09CgY1kD9DOwvvGNoe5NVzYUFKDQJaqzba5fHGGiUEEilZlnP3AnlU1v85rYrmAwMNxo38nfcChKzvRy+zwFHc4T2EasA6sO2uUa+GAagwd1byh1g6epe2tkyWBL9XjS8CeRFHgEFofiKBWlVJU8dKKElVZuhEWswugpnGnJWYXP6dYuXrXuX+BqmPoAJxXcmxQgO9jN1XUaf22vLTQxjV9xiKJnMUz+pRhbFaxSJV42mpO3CIA1VcJn1hjvaGpN97vaDxkhFxGqjrGtf3mvqzGzujts7a4QP+wdbyI/4jrSHqxYQDvgClq/8BfqQXU7VFh7xDv2eegI+CxenxJLwJ7fnam2ATlfmIjbKqecfqhq9UsrQTYW2ITt58ZrEv/twH+7E+LABIPmSnm+FogcVkcev+5fnznq9dvCkCf1s81mUJ7xYCleC+V4JKY8RzTBmYgzMUMbL0AINH/Ob8IOMdf+MwCaqoffEh/wfHpQCuJ8yuwQ6KL1mkIMIdQHf6DP/Sxs6Z8vhjSlUgmnkw8xL2n/SXxUQCBfN/7dSCcqfxrqKU5gKDscsUBeQ+d6/oeYFHyOU1iUPHW7cP22S4KJq4IayHXJQAgbO4q7HAusL26H4Hq5Ddux8Qeu4XnXPGWNBcKKDm7PFfLb+Kp6CqoDaaAMorWAbQsPmkWpfRHSJopeJ3B9Kk4iIk1TLybnFTMt727o0uXTooICC6u8CzCCmBPcOZpTcYecNb0vSm3ITsf8QcyEl0xCTFvrWmAMViBuUfpxdQ6nJ2dSDiZ2PXateU2A9vl8qJNck1i3fN8ZDUcr7dRgcRcPzY7uUZsgPwQcc4//ev/u8/G1OzoqHEP9al79KYNo9DVLrE3zSqIZBKw9MOYLvLD0U9cnnsjTK/J5rKzdgKg7wnRzggtH7bQ6nzQfcQ9Kgo0OCPK4lw86ipBmmgb5cx5ZTamHqqqUf5K0sff+n+Wv66X/+ezO2ZEXTObOQdY159qp8SzLroxLwMQw9fu+3UF0wBAzY+WJbpsPUTsxsfbVql343xn5ufb2AQBGcmak8LRXl8jAL/53a/a7sarNnJx2u7euNHee+e99tXvv26//+qrtrC41BaXF9vm5oYS0quLq7a/e2CnNUpisynqCB9NBYRrDZqdxFCIWsSTqncYFA5nSKCQaQ8ZAyMRoRIC4/BeX7vWPvn4Ix1eKtRbWxuir3DYASd4howu4yADALgi29f7ureM2fW7AqrYIkpioQlPUkUdXC97kp/h3JzAeHwGVXfG43FfDx48EBDAqCQOLQFVkk4zWq7Uhwv4YPSOwNYzmRWDaHauhSnVy+9xpLoHHBz7LRVxrsMG2PR09lZG9QllFDPjtN25dUdzQ588fiqDxHXiqBeX5tu9e3ecyI0gHnbUHnz3sG1tbFf13UEoa8YkBdb17ds3HpE4PdU2N97KUKhKUcq8pplNCRV/8OBhOzw6lUEG6Li2er1NTc209XXmRyMoxtmf6ASozABxz5n2vdSnHXwrEMsop5oB7n5EU/YdHJmxwN8WLXELiWxDKa/yN+P6Emha38OJqQC0ckDRR/B5cvJPRddG2WAGv8/6W3eitbl5RvXxjKG6Xakiyxxunjt7iWtllJYQWgkchgXkVp9Qqkwx9bhAAgHuT6J2BBWVkKWilWqbqMwlMpN78dg09jWCl9Brlzw7XcJ/plyyBx0gHXaUSb1PUfapZvCFsc/EFAcU4xKB5Dlh30kYCdwSnKb6P5wgETwCJFDp4uxxxmi1SQ8n70sFKIJj6SlTZbnAQdYADRcFEVSeYAdV+xG2h+etNBhbTvCAoyaJIkhSAukkX06qaJix++rU7uy/AYCwNNjDURMXO6D2opPjCkiqx9FGGKCAvdbawtK8+50ZgUdAfnXuirDAsNN2uO/JAyQc2as8g/TkhrrLmoaWyMg+i9h5LrSVwV3NIPhn/3j6xohGs5JMpa1lnza7fmsra2ttdW1NrSwATazH+Mioxr9JDVnr53FTfMaACeJEKAJbqmqR9HdibVY6h5ngqiMCnYiUMSkAwIZEAaCaFgYnL1QTXnz/UuApVRaqyUl06dmHjmvRKQAOq9jn57YT9nF6vqwdgbQqkqsSPSXJA5zlZxo3quqn2T+cZ1Or6ZlGDAwKMUme6f9OogeVO/srgq0AEPbxAiHVruEag2MUV7+xr1BQBWpqXrMTNWyK1d3pIaYabVaa9iQBXfXbGyAdBJb5PIkXV3LRxVCacGANHAV9Q4r2AqGZ+HDs0X0WUh60tQSYT5Ke2AmwECCT+97bp4fUAb/tb4SuMhqXe4WNMhi/ZzvuWM9BvNdGgATBd30/yZb8WtoyhkYgO+7KeC7YC74fV8ddZUu8xTXyPnw/VW8xEfpNQSv7GdvKuluoq0YWU6TiLACsF3siQEYqsrnOVEiHtanii9k/+T21WWjPDsBq1odn4IKD7Z4GfpRvwVYKAOzDMjFworiHPm5NiEGw12uupLGSRXwUowFHRzgPTv4R4QbsJvHOWnPt+HxAAPwTzzdxM4my+sePjt0mc3Ep4Ic2xQgzcn9iNYihAPBM+4I1Doi/ZqYNXphVcyGbJ32R1nQtAnLVCz1gWvwgtlf7DnvLLV8WS6bKbSFCrlU9ytP0trvirP3YXYvjSrdHerRtYgs/t4D+XqfE9AoZAF2nzcCIv+NeNfZPk7/G7X9Ozzw+uqaQAdhhT80UmVR7aYqbFNVSsMRXYu/9/Mx8Sp4DG0Ix6JRbTXiNQHYlm7Bap8RA1L0qbvBaGDgpgL/yAym7F0DOzwAArCJ/KEYFzznsKHKF5E+KIfDz1WMecCLnAPA1bQeD3M02OXaZZVS8NVS0iT3pWL2ZqlLsiACIALNKZGVXbUuHWQSJ1bK2jjMGmmOJ+0RH1/jVMQniBXjjnGGPSXbZO2J2FMuTSRBi6lHUO/QYejOXPI1EYEnPGgg8E8UtxPLSkzN45oIByXxNOkrh+OLKk6Wmp50Xqx/fLX34SgO6jvNsHxnfavuYWFLA9aWBpMRKinsphFccO2xDAIixgQDw/O12NAfb5Fh+LZOnJlXURDz9XAUZAE5YftZFIlaHpUuOAjBHWz8FVvaqATUD2zr/TIn5b//mX/ZZAKqvBLChisQhicyvir43ThAnOekhAb0kzQnOQ5HyA3HCG6ofBoIL4rNAO7NptHGrZ4m/XXkequBQcT3nNQ7MoSxaROqHmzAQIMk4X6o0y9v/cJMOAxC6lxyMSu4tPDRA8uO09F5FY2KdnCSamsM9aZNLlRi+uA2/1qHaHLQ51KcKvcUjXhiHyGElMUE+ahJqUP+qPX7wneieE9NTbX5xqS2srLXpmfk2NW316NH+Rfv2q9+0f/3//E07O9hsIxfH7dbaWltZuNYeP3rWdvYP29T0bDujz+gYpfltGZiZSfqPJtrBPj3gx1bWl3AEExLq+joGwEAdU4dYo1Csro8hN03fSSaCUDgO07Xs6EnEUVlnXrFml0r11rPAWUoOMmu3vuFRZawpIh2uJjTPLF9ZUaKMo+AAG5U9k+gZTsvr7nXm82gBwBDTm0+f3uraig4n90wgi+henHWMI3uSoIOjvr21pUq7lJNF4/M8z9ag+7AnXUdTr2ixDRTkKmBI309PCRmGi+pDQBEDZ+6TIjGCJnhtZVV0zVD3njx5ImO3dmNViQIoH9UdDOR33z1sh/tH7RpzvkehUtMTNNtu37mt3v/dnS3NHL5547pUfgP8kGjyRZJ5985dXdPz77+XCu34+GS7fv1mu3P3HQXX33zzoL19s9kurzjz4wr03L5jhy2gq6r/CcpUjcJJlxBWVIPF5BF93cItanORqjyBk9dx2K5wblJdC+UuABTPKiroCWydiKXPzFUxHfahlgJXmHgtSY91KNiTt26siZFhMUJEvAhOSL6dKATQ0JGvwDXnnOeytnqtRulBD/UYPfag6ekD/Qi+Pww02XGyXj1VVTkvrjRFNCbB+2BqSBJ17ZtC7gkwcXAWN9rTNaqqVRR8kGwcGT9DIEZ9sV2f5kDkKJW79NElaOY8oHuAfeBMxeFjJ0Q7rTNKUOizbWqiAqHScVF1S5VvV22U2SYhonecs0wwIQOLXXDlPv3bVjz2OKRMiXHFwQF7AkZsrlgJrHsxUnivBHDq/SsFEwc56BOcCwSYnJlSKw8V76OTQ/0BMMTO8VytXUB1jMk4FwoMWCsxD0ZHJQ5JcI5tISEUI0Pn3iCm/SojsdyaA6jHnvRz6rX9nV0FEaura1qjFy9f6bWI7mILOSs89xvXr7e5aTRRWiUDFovFh2BrOOPsY77SDsXnA2hKIJPErBga/I7OnUCIngCApcV5Jf5pAYBhxN7ns5mesv52XZRCV8MM6inJVHHVdpE9bcDbwb59r4UoVc0uRXk908ZklLm2sLCo92OfEpCnwpRqW5hol+cwtFwNC8jn/v/qjR0aAahAT3Fg0S8F8ieUK8G/Ag8SEOOX2OuqzlNdaU5aoTezvwEffphwwSxz1d/7FR/Bufa9c12uEPpc6PxU5Qn7wq9ju9NKyc/5PYOW1hFJkKr7qbVJzBQgkbXmPWC1kZAx8rcLhCuGwpYqHioWZejuSfyTOKgyqGTfxQAYItEw4GfDsR9+Ic95UHCpPlvGQpfuyaByWhT+Sop9jREgHNJvqmqp2Q9W71YrQRWhcu419rPirsRntmU1Nlp3PCj65F6VBEmUzPosSYoSSwoEGNK0sujYnPwXeyP+SuOuDw91ruMXFAMj6FmV45wBx4qDaiCJDSOc8UnTTGroMT98V/ECMRHXpHVjogvV4AJ4ApSkl9kjKY9kZwAA2GL4EbFwOs0rj+ELEK52hKWFNjlhEJV7wDLgOywyB0PALLZUmyXYWW1W/L6eWwH96j/GHmgSgafsSBOkeqFJ2NjnYthI78b6FpmqMAySGNSgJ35QRArTsDtDDrAFJqcImXxEkzKmpjThaaJa8CxQeiANM5IiCodS2S/VVIFO1XqR/RJfyZ4BKEgRlDYwnovaXGuqkEH83UIVXeBQ+wTi6uyPGg+KXzCbpCaXjXgsoqehuH8d8JP2DkALfElEPaOPk7GREvQtwd6ck6wP76W1T0t2WM6Vx2W/U41OXJGcL0WKPJOAV1y0Wt2KYhHb4zjLdiWFzuE9z7/znmrXHJowoJgKzQTlXviO0geDNQfVf3pK7ZjEaryWmFgADcWBqUnnGjW2nnMXu6DcsQrQtFvE9vWruCtmJfoLNYZYLetVXIDxlwIje0aaPrQy1bj65HKsLWeHvUlcznuwv3XGq6os0L/Yqyq4lAAo9oFrBVhNgdC+pwBGU1KqSAbTZbJNy+5gL2ASVRGGaSIUbGAPKiZyjqyCZQGjgB4BLwNC8j4qxv1X/+x/73NQEzjwQExPM5VnoCpsqmKcaZwAbxjKR2eAa5H5f6EMhZgkyOT3hUhcusfMDw6xjKLml0GWY0kQUZWSBA/acIUmpQXAFXs9ee/I7svBh1oTVPV2FcfVIieO2jj11MII6AKkcppJAIYdXSi2cciiS9W8X/U/V8UjV6PDoGCWXkbEpUxFohKGSBkbfIIxZOOjUvX/+ovP24sXz9vazRttdnG5jU/Pt2vX77T5xVWLn50ft1fPv2uf/8PftpGLgzZycQRvux3uH7f9veM2Mb3Q+iPjbWt3p52oEm0K+9LCsnq6tjbftsMDBPrQQRhtvVqToPIYcxTfSVLVijA9pcMX4R3Qd4w4xhJaO+P8CJgxXhwOEmmoX3ptoU4IW4CEYkSh5vNaUFKCv7Si8ExBUDPDEtE/BbSjrmZa2O+0TY5NtskJaPIWDeOgv3z5QmqZVLNI9qjkUPmF8hoBpqjOsuYOLNxzyOdRWVASUYJjW1s7SorHRVeHTn3SNtY9N10jlor2zcEXKti37gJquqkuEUxwvx6v0xSs05euXkbN655st27ebtev39BnMyec1zL/04DGnsAOntPb1+vt7ORcDshzg0/k7G7eul4jQg7bjZtrmqEK84IztvHW4MrbjXUpw9+7+067fuN6W994K5R8ZnpOAMDC4nI7O7tsTx4/b99+87BdXHB9zCy1oIzPls+Oo0kDdKmcXFbAQACi/ltVAw0ChtKpMaGnJK2HpZY8mK0sUK5E1WRwq7/N7IGIqVkllu9lzKgMbd/Oo6volJPFlqFzIVroCMfDgopUYW9evyblVeyZErVqV8JAQlNMNUDOp2iGCWp4xuxlrks9mQcHHcvCTtFrlmS/C16KTaTq19lV294m6HNLgDFL98bZaDvBTe+/7G7ZL84d49j47Lx3fo9nzeeCZHNu+H+ADdFQi2LJ69hXfDbvG+Q/wCjfA0Dg7HF2Nc5ziL5mIGK0E8eTHyjGBQCAAghsYI25UoKIo+x7z2gd05Kl9q5RAaFxynHm2G3vAyd90R0wSOB9YPAJpf1zofQOLKIrY+BACWNUjq9go/G7Z62NXMn2wpJau77Sdna3297Bbrt//x05c1hTiOThtNE/4No9paSv7wGoodbP/oZd9Pz5c88nHkd0x1ViAAJacWBbYfPRQuEaPebxpG1vbMnZLS4sSgAKcTWNuKpxalWWFAWYHlh86urKqqtt5VNggHC2eW7un54TA4S9y7Pe2tyUnwdoCAhdhlznCQCApARQcXIKpo7F8ABQ8XOMInzz+q3ZZwXQqJ1Cz8RJn0aKijFloUBaCPnibJoZNWEKrmwJHchVjal54A4qoYi6DRHbkX2JBgD2RH+XyJ1a6VLVHwLpfFb7XYAfXx4gkIqLqzfu9zed18Ag557gU7oB40MAfp+qrgGA9A4zCaHKDF0blVoY+5lQgbaC7ZaSzaqy03OqZLMHsOtRVrF1+R1eQ1KVRN5BtplNNr0eexkKPq1APG/iuTdi07nHNTaEtdXrqtc5wNnwdeXsk2RwTWrjO7HgaSp6+R29T4ltxjbmPVPJTQiG78PPRsQrhaYAymFjdOyDUi7ns5SclS6IikbFBNDeqFbIFAAySWbY1iYxNNtj0IoZAECaISo8+WrN6HNrhdkAgLAWrSSJDTgV0tM6DwAAIABJREFUMBQAAgAgI8iSoAPkGQz388KeYU9UMVQrJqJjTNdg/Oa8EoyNrQ3dH9o+ssnV7iQmarHBKHiwB7CHxA7YCfYltpwRqdLsIvlHNG6ImcHevjiHiXEh5g+xyMyMtUn4LApA2Bcl/8V2S5LXgT5GRuRLtK6jjt01IYLWHQlZugrLulnQ2eMyNVlneUm+DDAisRFrw2sCermF6tB6JaNOXrBlPFt+hi2jeIS9ZI15LZ8VkIq9R1I9Mzsn/ZQUEYkXEVNlBF+YrV2MXuwh+1y3LysH0phBs6XE7hGzmHbQE/nWO/fu6rl+//33bWdnW/pAFCYNWDN687hYAQbMEVo2iDSpwg2jgV0oMAhF+wXsKfYSmgj297a3Vc/s2Cd+Js6/uj33IwCR/viu2l/AznDhE18QkJV7lE0eYgSksKs8Rj3/JLpuF/T7DBhEXreBJsFwwTjFkNjBgAtijNPiWvGStQ1gNngUp0DYxNPLSx67fOLYgs+GaSg2R2k2hB0hELWK1NKuOzpSvkBsYHV+wLeBrxK4UWAAbWMBQ6zFhLYZEyPcqqNWAI3ONRhBXFlOTnES+zRMh4DA/C2h2RJSVs6rNkhr4AiYE+sM3yH0WGAB9wvwNqOCa9bDxURraThnNsMKBjJ5JT7U8Q6xh8Yyq62foqPjpehl9f7T/+l/7nMTFi1wIJ+EnkWkx1Bj4jqH9sMHnup3gAElpZV8BxFyYGsF0mzGoIrcCP+2ISvUtqu6jxQt1MBDt3mKHSDHVeiRN5ALDW61qDaBGtciwz4CAOCKTYdCKWhwlT8AQJgAA1TYVTjdR11jNneUZoMOuhpZ/Tp1TWzSbEa3LNipiXYowcOeAj0dp6uLNj3Wa2OXZ237zYv26Osv29bmevv0pz9p1+/ca4dnrU3Nr7S5hVUj72dH7WRvvT1/9EWb6p2284Ptdnp40F6/eNM2N/faZW+iTc8ttePzi/ZmfUPCRRMTFl9jk22uoyh9IoQJ9I3v2SF49jPBv5ReUXA9P+sU32ONqCrSnza/MK9eL/7mwBI04CRwjhh6AuhjZlZXj7X1I1BttdhM9gqG781bgl+CZBSpF/TsbYAtHEaVTahfG21nx6h4usfeAIBFqxD+u7a63MiVDo8PJPAlanap0JpaSfXPRky0GBJ4/p4AVPDcbIw+ysm2N7y+taPD0/by5eu28XbDhtfmS0k4iCXXRtAn9c5ip/BeaAJwPxxCgnWU5Qn2uW6M0fISvT2IE4Z2O9o2NhFZMr1MCuEEdacYSKvQsmvZvyurHoFIUsM+h1ZK+WuNaQNLixIXY71fvn7dfvmrX8mR4lRn56Yl1ri4uKy+ISr+S0vXdI+//OVv2t4ufeP0xSL0aP0PiaJVICVaVIFoSr6LCUKVEOeMWGGCQQAREgmCSaqjFkKhz96BaWdD6nyKOl7BCH9rGkTZAYnCFIvCyWtaDdx3qDnM5TFpeWDdHfxf6TlodjZ0KyjOVcFFwIUgij3osWBVwZTSr6m0w0JPPGt0GbgkAq/05YaKxp5OH2QC4eG/SZbOz6/UXy61WQFRxZbqI8w0IYG8BNV+rfvssB0ADoBQBik8+jDVEAIU1ir9mnLqFfxTSeL7XC8JYQCNJAYGLgyIsL8luLkwr/sPki8BG9lUXwvPODaQ/8fmVbZRI6pqz1xYVwQ7rYSgqtfmZDMNpEYbVYVQVdKOluv2gCRIOLhzWgrUKuDJKlyf+rwr0fKeGlQ9nTSln/G89cau1B5E8g9oNr8w175/+aytb7wRowaqXdhEut5KIlSp1qi2UTEk7sKSGBtTAo7oFC0d2NrQTv/8z/9cUx+2Nje091TJJJgBXD06VqLKed7b3VfgJ19MIAsFuhIg+eORUdllAVVVcZZAZM0o5/6dqKAlAWVwSs8Pm8OzRghUNnhqqmNu6X3HRhW8UJHEdhBznp2dSAcAsVLeE0ohE00EvDJfm7G9Sp7oqTWwjFq1ad0Xuvf0YprWOQDxlIgW+wDf2LV1BBzoUxmflx2WkCFgUbGuokEiWyBBOLN1sk8SJ+gsXQ5GN5qd6IASAAAGCAwx1tM90E6OZMdkk/rq5fXZR2zW4oxJ/nUuC+Sh7SGsFMdKiUEc9yTA1X6sqr7o5RMkOAYIkqAPgLgBAOAEEh+WscNOmqiAK9gt8TmeEyAJFOLEc9n/w7Ynn5Uzm2RW11fJapgLAMwWikyPfLVI1v4PAyDv4YLKoA84YB/XOZwwGOAbJBKJt7SuldjkOlUZ1SQpCwPzBeuoy4oKKCNp6MAth8dlNqvNFICntATCRnFxyAm/aOpdb6/1rFKdZB8k+Y8f0J7iOjSj3EBs58dgSk5auC/fC5DsxJpxnhQlptrMnCvjewf7ih9oO5Ffq0kJJAH4KdsNMzRI/NU3Lr0Bs5JgALj9wkwqimz0kQsoPD9TsYf3NQuRmAB18HEl/2pjokVoaLQqzy7FQdm7EbfDcD0uwpHsekKKk163tvIVwJ748OTYVVjiMuJEzTrf2+38Kf6INU3l3zbJ623gAF0o2wJiS4F3JKsXVzVK1GyJnEnRoTkf46bbsz5Ous80PptryXhPadiUllQSaVdKJwSWDo+Ww97br58I+P34009U4Hr48KH8KX6E15HLuJXusMb0FfW+7DeffXh00DY2N3TeKLTBqEWDi8/mddhb7/+KRoa1Z6qAmTqnbF8BTfaBZh/C3pGtreQ/NqDzocXOdMzpCjrPOWuf86dnW++LzQmoqJYOYq/o8gzp8Azbm+RjybsCAKgVlNxDhdKi06Mlx9mYnjSz8+pSbLzbt27KLlM8AwRQu20xhJK35voVn0p41OvCsyCuY39SCBT7KSB2seJ41gGuNJ703PtZOWvFKfw/jADZGLTJBJKbPY6VV1uSCk1mvXEdzhVdcc8IdJiFsisWOeiKxsSk7gK/FPhBko9fttYJNg8Qc2iyQo1+dVxkwdvxMVqRLPR6cORJIYPna5uW1pref/m//K99Iwe++XxxcdlEoTv5Zz9M8DlUSQay0ToUuVT+eS9p+f+oR4Tf+wHgENSezSqnCQ3JGzgONIrSCfaigJtrEygg5u5AA4DqgwxnEv06KL5eUy5i3DLXeVgQ0AjwAADIQ9XrG9USKr9OEIwkR+zLiT8BHIkSv6N1rfFDQYF1b1XJoO3w8uSg7b7+vp3sbrbj3fW2t7vd3nv//fbBpz9tp22iXbTJNjKJ2v1ouzg5aNtvX7SZscu2MDXajrbX2/H+bvvF3/+irW9st5Pz1m7de6/1xqba46fP2uSEpzY8ffKkXZwet6tLjOZVYyIRYjAjPVTNd7X5rl1bUeWK39/f3ZOIYMZy2DGOtNNjby4CDyNhJMJz1euECJnH31AxQ8Dq6PBYwRb7Rv3IlcRhNAnExBrYRvjvsq2urUoLYHFpSXuR9+BnokYJrOi1k/3TdnLkdQ6iDHr+0Ucftus3Vluvd9WOT49USecQU3XOYQA5ZP4qxoBqOei0WQlco0comX6loTFtZ2evbW7sttOTCwnoHewdVtXLLALuhRYIAgmc6tz8XKdcS3LuBJFRULMKYl6+fCWVdqlKi5JkBJYvixeO6wALJMPQMSv9FGoXoiXcPw7QAcfa9VUJyjihn2/bO1ttZ3uzen0mvU8nJ2W8qFC+Xd9uFKru3Lle1Lw5Tzm4QgBlrR0fnbXPP/9dOzo8a9PTc2p/IMgFdBEarR4rDoDp/E4OERu7avOMDJyeEXURimhosemjBKQJ7YlqvJkOg4pZAEiutQuGr7zH+FIS2odmzfzVhVJ5xVHYjiVgVYvI7Kz2cFpD3IfsudBnp8ft+GBPye2HH3yg6hm9lgK7JGhqJV9AlySYULZ8xo2+RhwqWgdxbFRg+BnBQ/qYh20r/wYAgG1xsH8kAMFAStkIKVaHEhtBnYClIwpkIozlCpl1J1Jt0vuXM0/LFc5Jdr6qUuz1VK3yu8MO39WbEwFHjKtM64U0MmqSgXuMcaoenxOANArpJjSE9ovCMurs3jr8blgP6tcmMQoQ6gxK/8dzGFxfKP0GDNiTDlgyUs8/5z4sHuqvgCgK4Mq5s/dm5hgpuqqRj9dvrulMvHz1oh2fmkUztzCrubv7h/uusB1A53RfOu0AfNbtm7fcOiRNhjPRTDVulGrxMSrqvfanf/qnAgpYN0aUbqyve8wRyP3Fhar519eut/X1jfb82fdOppVcsi72KxKcKlVvwNXM55a/rXFURvojPOQ9QPDkhP9ILADOBLoO7E0qxammUPkmKVZSMuMEARYVQKFFWnfa9hZBKWwpBDCtQ0Pl77TGj0UHADGyjAosUksHvgfsVdWvGDum0PsZZpSRigs1Rs/jCl15wuZpH1Wy6uZCedHa/wGJvIVgqWVdFLBK4I2Y4FL3dv3Gmn6+t7NjRqKqMLZrhAqsp0Bwpn10quEAxjMW81XribUPXNl3/PHDpLr0gxCcCLBIjyvCk+olHVDWB1XuQTKVxMYVNu8Hj1oMOwabZpDEMZr3vP2X9Wf0kwJQQ6cfLoYoBooWQZ05FzNshx3XVUCc9s+e+2jz88R+CpoL8NFZrDguQK2S2BJxHMRNtql8hSLrChvAjW3XQBOiyjUVoJutYADfn8fZT2toBLjMAIgYoPYhwKUKEAYApDXTCUU6HnZRawAycY8GnX2tbom0LQgwwLrjBzOuTkygSgZsm1zxE4uheWQiVWuqiumJFpu11lxzUwjc63OdZNakjAIASIwAALT/irnA84UOj29AUPrwYF/nLMJkJIi8L4m/evuL3cfPsWmcQUBNj0fWPC6xlDQ1oCZTEB9xHlX8KqZWEugAa9hOGI/Ec/fv31ciR2timCUAAOwZiYkWIGNWh+2CiiQkUJqzbr8htpmqnQOtsYBKqoyT5I26FxrwjniMJaX9E9uMHcSGUnWncOUCw6ACruvom60Z0Mhz72G9MT1rsb37/ntidRFT8dzQ6uJzsdUCAGpyiq2TY5zoYwBk8AffyXupl7/GArulw0CX7Ig00Qa+TOdYe8OMDBVph1qMo92RnvWc+6ytrkfCsNY2CnDF+3j8OqK6Iyru5bVmTHd8JyfGFSNpfYqhlPfO31m7gGCxi8rJym/bLLnnnbMmttg412Z7jCA27Za0LKhoUXEj5yqAxbB9k30s4I04KuCSxtbWRJhMNTPjbERxnsC8aplib3XM7VprVevRfIFNA1NhtJ4p4GiNSlS+XCKzEb2M4Cusb7GJ1JPv3DCxJPubZJ/cw60W2AdrZfXEwDBoqGw6LEcvcteeCwzBZCj7JbeqmDFVrAH5WAOeAkH+8p//tfynEDONEhnMfU9iP1wZEg2mgst8P9VsJ9mZVelDmp6PbET3nXnRgkop4C90k0Oi97WOn4O5QhSHN5YcGpXqQlz9num7GzgkV+3TiztwgHFQVXfvphbIgATkqEA/wAWfGSMeB8/vqoKt6mKqmKWCyuKL5uq5oBLk0MbJrHQMTAlLlOru9PioKv8Pv/hVm+iftmtzE+3oYFcCMR9++rM2d+12uxqbbRdtqo2OTbbL8+N2erjfpsdamxzpt+OdzXawu9P+1d/9ncaIrKzdbNeu32rrW7vtwYMn7dNPPpWx/8d/+EU7OT5od26vtYPDnbax/rq9c+9OGx/ptW+/+UrzqqlgY3hVhe83OQ82dFQ5k4ji7KBYk3ihQj83P6ugk02P48GR0Arw9dffaNrArMa4MAv2SqPY1tZW2xxVGCGfB5UcXqnHJ+JarB9OD6MK2kriPjUx3S6P+6qIMwaQiigBHAnLR598pOo3IlbEXMx3P6+RSzGO6u2FajMxIfor9D6cEgwC7h9ntbK8rKoWyc3z5y/bw4dP2/HxGQRFVcIl2lX9fgmQMDCAIBh20d9A8aZM68IRgmZbuKbX3igRsOHBCLEGJAaO11ypAohhPelNoqIuVeNjEgAqiBZGYs1x5vfu322ffvpx+/7Fs/bdd992wBeHwxXXCjaZkLCy1GZnJrXm3B/K3jMzqHv32suXb9rLF2809WCUql4fZHhUFU85AXpRx6nYOmmIDSBAiHDi2QnGDso5bQ82OkHYZYRGmgOLsicCxiSGYuSfwHO4Kha13yS8ClBUobVgjpxr2QCDACcax/izn/1MP/v+xfd6thhVjC1VCVRUoT3j/AGgoMcbLd4f0EW7e/K4Jo/4C7IOMEOQalGVBKnsKQtymQYY0CDBru3IaDs5Pm+0mGATOgQeRtCQs83sVs6TqWmmJVop3GqzfM+VJtugvBfXw71RBWYPsE7p0+dnUNDj/MNeUjBaSt/WsLDQHvcDiwM7yDl3VdDCZwgVyXcEAEWn4xKhNwNUokUrWXGSpO+VH4iNp/ovsKCrZJxbNKecV14ve6yKP/2/bg0QJY5gsUQg+R18A1UW9pdofxL1Q6wQ6j2VxCPtQQA5KlMabYhwz1iv3X/vXnv/w3cFcDGy9OXrl9pPe7u7EqpjjRjRA1BEX/78rMG+UA3dd3jRDg6PRYOn6gXIwD6gCp9E8+zkRM7+1o1b7ZNPPtXz/O3nXzTGgnLOoLG6WnQs25DZ5LQNBPzTngJYRLRqzCNL47OwM9gb7fdqA+DcvP/++zp7jx491PdVFacfUaPBaGGaFYCKD6BKCCiqedonVuhXvIDtY3oBwmMCADTGWCJkTA/pfLkiVPt1JVSVGKpHttga2AkCca6foBPByiSVqfSlyqFYrHr7FQCWHo/PmEF9J9QGHw3gjRdYR/BE7zL7D0XzST171o5nt7+3q4qTpzUYfOIsmFXk6SeAv6cnZ212bkH6FR43he0yUBwgI/GK/EKvxPVg3g0BANBf1W40NJo4tjTFFh+L6KQYPnO1x2crhRqYESRQrpYPxCqVUFeBIjY4dmj4Gp0QFx23wJRcl+OrAA8R8ovYshOTLlGouClAj8EGg1ECAAAkMuUB8KDsmWNCg334wuxvx5GmVaeapdhRC2lbMtCFubRgZoHSTuyddLmQhQJ9xYOjI9LVCQDgwJipDj7H1jCB9h2FdVPB+ZPYVfb+6EhxjMQ/63nwOWorqXW3qCvJh0HS9OLj9wWG968aE0TMFjEDUGwjmChRDu8mRbg6HR8BUMjzlYDrKSMlz1wQ6TPJg6kQ3sNGh/ptTkJ0o/Kbu/toJaE7pbkIYpQo6VBSSkw0JzsRnSda/NRmlmei9Xdxgs/Fj9l/83kwHKaKwXgg5ibV11s3bwqsx8diB5MjsG+5L8UMNcmJ9cTuxt8SH2RfKT+5dOUa36VKbDRpSkxwZGzMIPzRidaW9dna2tb7AdLDZsjnZYa72RkGf7Ad+IoA0AAwLhKOtJWVa2352opGL3NviH1amNztImiVJX6JqK3FEUtEVPTsCwE/mv5DflFaCmbw+X6S+GNfknvpPIqt67OS6QCyHVUMc0o9gEeT8+Re+DmsktgjAVMl+pmiL1XxQQHYdif98s4V0TDDdzgeSgHDFsE2IWBj8r4AZ6HTu6gLu0QiAF2hlko3Npr9qDaZuVntJZJo2Xl66GmdVMXduZnZCdXWq9qD864UBULnl38sMFXXqXbMmmJXzG1rjXk6G/tFLWW0ucEI6zSMSsST+KOb/uLYloVif3O/yoXYp+dnOlsUW9H1OELIV+wlj56exB/UiEfuE4Zgxm6KCSBwOhPPeH72l2G0uP3Fwqn4AvssWMGAHGYiRJtN++Cf/s2/YBKhVXarD06UshJcccA5oJB0TrkcOotkgQUb4oi9DDt7PfgiFyRxDgokY5GxEmWo1YtX/R1Cu7WRHDwU4NWhrz/cVJkxO6j+x3Hxd53pLon3NZr+zc7uEpRKIjQGbnxcRpCgIFTZHELuBeSzO5RF7+eQEPia+o9xNwCAcYhisK6rAmJtUtBNNsdoa88ffNWefvXb1k52282l6bayOOu52uNTbWphrS2u3Wszi9fb3MKKEyrQearZe3ttlOs8Pmpffvll++6779of/fGftGtra+3Xv/lcqvafffJpm5+Zay+ePW/7e9vt9t3Vtr+/1X79639s11eX2/LiXPvyd1+IakJPf5IXKW1Xjy/Lxvx00VzPTOllY2rO/dmxAir+pPefyirOEPoogoYGmxyQoqLOjHqC0qPjI6HNrA0OQA4fZyZV15F2bXVVzwMEd2d3p42NjLfxNtVOj8+tko4Qz8WFjMXKtSUdQqj/jOJg5CFiXzYOVrYdCK6Z/cDzxZhbF2LgCJ3QjrWtTcbJMNYPxzbbxkYR+yHABCnMyEe/FtSdv3GKEZ/kfvlckgEmEJDAodasqvXJsQJwOTGN7DkufYSp9sknH2sPsnaM/8JQTY5Tcei3/T3Gx3mcTL93peT/s59+2p48edy++OIL7XkcPk6QtYPur35c5unOTbf+lQ0Ezuzmzbvt8OC0ff31g3Z2Rk/dedvcYASKxwC6x5eqn6vw8jvjrKkFx1RlK7rs2zfrqqSTbLnnikDAVQLWJXPkQeK5D1VvxsbcE9UBiWkNcPCYHrVQ8qjeTU5DH3N1hb0Kck5AZk2Hqfbxxx+39957V8/2q6++UtCBI+Hr9Pi4jY+OaGICBlh2rpHQuGqvqpK0JayWzZcTb/c1+8HSGmGhJJw+9xcxPhIvO44aU1o0vFSKoFIjKLm/f6gEKb2MAj+r6ptZtty/wZO4VtPhqb6qUiI7amceppPo2TVOS2NgdO2ncuBmSnjSgIRIq2qu/tO6lwSJSjTqY9PGESquncyFqx4TBsoIVDTTusDbVCMNejh51JlWNbfoisa1dU8RORIzpAiQ8SdifxSbSuMqz7xf3J5EkgeTiN7PGVVu1jfXdT/WpPD4Uvbwwf6BhPF4rFbmLqE6KlzLC+2jTz5sN26ttYv+edva2awRPIzq3G9PHj1W0KUe8dHRtgJQuLKiXn4q6k7YRl15qrFcCPKwPwBjeM6oYuOQSThZlz/8+R+2W7duK7H85S9/1R4+fKS1unnrtqpDYltVWwX7CzupKkeB9qoQl6+276aH0gAq9pf7izbLzRs32k8++4nAzq++/kp2W8KljGJCBPHoYIgej5bJkpJhwImrvqt07F0F4lJaPhXQgR4DDACE8jwRzwyaADqJHXKtPGcVBkpIUEBO7TQFY1Vh0hkqsTnWVmKkJYZnyjEMIhcU0rdtf18jbFW4DsXVwq0wtGh3QB+GFinsq3RZtjZlD/F1sLYAClIIUeDa53495hGhpaMTAMFqYSD47JlOzLWkSuxEHUoyOjtulVGgrLnh592oxC6pZATbsQNDB7ZaxaqMWmxQYsinpzXNADCjktsqLvDanLPYEn/uYDyXA/RBO5dBIwfMen31l/r3DACk+urCytUPpix4zQdAb0AHsY4SQ1YgmKQiPaoBMWJnk+Tp+iphT+zYvRf/KDZTgAMVmDQ3HjBkMMI696oEXXvJM8Hl02rige3HpEBAzhigF/9vG26tKE2LmZ7uQCZpQhweikFIiw8+iufCxKJB9dRJEPfEecT/WjzMQDdxAXHC2ARTHOaLcUFyawC8xxkpQWozHQbtkJw9t7UaWKDizT5W+1yNsgPgVPtCVdO1BucXTuzFeDwR+AYLFLFTEg2zH52Qy1cWjViiiyVgbY0B2yAS8fTg4xfFNhQYZUo0fgeBQ+6bs8Y9qD20qvzxp/y+ij4AAaX5w55wi7IV4nOuFPeMme0UH6upEKUDpgRaE63OfFZ6vXZwdKRnwzUqtp+dE5Wf5wNYHAA9+49YAIA/bQLaC4AHE1MWOxwd0X0JKAOsqbyI+E/jGEsk1po8Lo6oPQoQoMRxI3yOT6FlSWBiaR8RN3Et+A9+XyKNlfjav3uqjrWnbAujaWEbYAjAWlO2TfKX1TZJcqnPVeudwYPufA2BDLbd1Q6jc+cnlhZezZcvvZF8bnfGh7RPBtFLtUjBeI4gqCZJGci3HemrJToFG34mlq3OX00lq0p44gNimQi3S/9CdncgRM/3OGvcj0C0C1pN0Lii3abWq+KUbvpKjesTiFhi7tyHWwEcz3pyoRlSFjW0Rl00qXhuYZZJp6Ty5tg9YjeJfUtcmXY8Fww5y2npmy6GE3bBYwNHPAGl2GMUCijEJEYNkJyiG2uaEaAdK+O//5f/b9+OxwEEDy3CWgnEgxz9GMEJ2mbEzM5KxiHKv1XZk+EuMYIEAQEZJLpR1D9+hydmCoVVSB3wDTT9omr6441kVCk0Yj9IOzSjznYAA22AYacm5LcOC/cQkSw2EpuNayQ5ixHKAeHgDUS+/N4ENEnyNZopFEexGjyeIsIsdrJG7xQI8fD7F23r1fN2uv26bb141I62X7Wx3qVUYY/Pr9r+aWsffPZH7da9j9v07FJbYpTd+GQ7OWSG9HlbmJlrbJStTfeYUxGmgvzs2eP25tWrdnF61sb6I20KQbt21Xpj521z60379pvft9mZiba6stgO9rY9eqL1tAl3S3QPqit9OASIbEIM2sH+sUTM2JAk/BeXZ6q8U3EksOQArK2uKvDd2tjq5uKSREk8kGr9Rx8pgKaCT3LPlxFg76njquZyYNXjeHmpQFzg+AVzut0XFPVXkksqgRh0RAAJCPb2d+XYU23gECK4RxXH/fSjcvj06AogUE+pwQK0C6C58ayobpGXLC2ttOWllYYq9cb6hhwujtYURNPU2HBcB0JRqVqzDq7IUVU77dA69lf6zqlQZawdCvU///nPdH2//vWv2utXr9r11bX2zr13FMh8++1DzftEnHF2frbdu39H4mUPHnzXnj59Wv3hFv8AeEDQC9oZ1zUCY+RoT9MZPv7kszY5MdM+//zL9qtf/a7Nz1ERXWqvXlKtZITYQOVaSsBC+0/b6Hi/XVtdau+9957uC8Q4DpfRaS9evJSAJElXVIFxVqCdnFhR/krobhhcjBNxP9UPg9aAjBjK+UUUxM0e4WyxD0jCMMYAQbSC3Lp5Q60jX331pZ4DLQEY2LevX7c9gKQaz+REw+An/2YqdjP1AAAgAElEQVSvMdc11VOCmDgaJ+TjlRA5uLPiNVMvmHds5DxVOp67VdlpQzlykHbCGaAdogIHgMjK8GW/fsQ4Cijr/k0YNH31+gp4kR313kswzB6ktQTnw70oHavecyfwVH6p2jogxtZyvU6YHWhIOb5EUiMi6AqYkwR61jXhoioVssI4pkpalLCVyFEqcbKTqgK6lUSCkgT6pbTLGjlQcXUX54yz4/vYydD+XIHI+FhEcyyydW1tRfuc/spXb15Jx4RAivYObDbJI/+mYiraZSWV7vtuYpUsLM2Be7WLPiMM++3d995td+/dFvD5+NFjBYH0zap/u/pyA+y4Ug/756RtbRNsjkjzgv2/tLik6+H13gPHbXF+of3xH/+JQLhnT5+3zz//rfYr94aw240bN6Xubn9rtX9EpwAYHPz62fHlZ+W1Ss8yz5L15nXsPQCAd++/q3/DAIBOyZ559/477b1335F9f/z4YTs+Oaw2mzmJH+ocjrjlI5RuND9MdfWkFFpaYEgBFBjQ++EYvsQSCkrYM9IQMbVUgktwq0YsnkvCwleCbpJvJR3sGaayVH+nE4PQ0wftHkp0xDjxHnMy4vXB/gE5AQJgixRUqwf5UDomJP+wwkQJrqqYKaMulnC93PPG5vYP93pN9fFnl9Ah1M3SEUmMpWANXZiTw46x0QE42NATa2gk8E5JSb23xcLCh6aXU2tRoIcprG5ByJ/EO8MAokCvKNgUnT22w/HsQPSZX8v9JKAEpNF4uBJO43rYh7JHVSU3E6OqgxqZk4p8lHPcQ5y40QDOoAeZ6yOxcHA9AEZFo1bF+of9+8RJEpm7ONd+7xKDTtiMiRV1XhSkm31K8I2PNCBj/51CQCpmfI97k5DwuAEQbAh2DHoyQBufBziHiCdb0gJ51oSyvfJ4MD7LoPm4wAYE4aCPq23w9FixnOd7WwRsesIjzlzhtO4F8SVnL3Ey77+4vKQ4anNrs6jl1iVSYaGYMthT0Y+LMcK5E4PcC6xKZZ5fgIA8x3w+zyOif7xSwn1SIjcrheQ4PsX+m6KYBfxUlJijTZQ2QYMA+WIt8WVmNBhAyPtIHLhGdibHII6CiSR/UixRsTxqNCexeAD7MKlgAAg8KF2JjGx2Ece+R4wJTbBygUVtqzVtSn4Txh7XqVYI95vHBvNcvN5mxvE3a5XP5H21/jAEhivuElc8G7IHBgvDhCY/iv0QPCfRW2sd+b3HXe2u9iPWKvdObGCA3oyTxKNOuAvwq0ltg0Kp9SY8ri+5FSDogIGFHVUyXFNL3Ak/sB0BAbsHPPyPIaHNAIrsee9T23+ZDOl2XChX8GhQ63xoPDS/V4Cr1qJ07Dr7y/mp+2bNidPDFgGQDQjA6zpGiQotI9JXMsjqNeViDNyaXm/xeUAoxg+bYet2VsAFA3Xep24ji8XT6L4q3Axazf0adpITdQOPnBfWJgwnXmtQgWlbTIvzKNTOVmtKhxlOPs4DTRLeh2vK/tNr/rt/8a/6/IBNGrEuBVXluPPGQXaHH+4PUJc6OD8O4iPGpMUtIcAABUEVAxDI2RelL4vuw+VqV5Cy4YQgn+d95ap63XuHRgfVk3OpDRgwI71f+T5rQUDmgNlvRsLDBozapALR6nkJFS/XwYGm+q9qJ6hgtR+oGpJRQIbS6o+DZejbE2z4y9N2trfV5kbO297b5+0f/u6v2vrr5+otJw3rj822P/13/v126+6HbXp+pU1Mz7e5+UVtNAKniTHoWQhcjFS/F/NbQT5O23fffNn+8e9/0Y73j9va8o323rvvtr2jzfZ2/WXb3Hjd5mYn2+2bq+3y4rS9fvVSyRGJHz33JJnQ4UmmCIKhyGNA6RWn4uONBYp4Klol6ydGwOmJ6HFU4DT1QDPkqY5tt42NdYmovfvuu23l2jU5wpcvX3YBBJufw6r+sNGRLhmJGixB4MTYtATrPOLOB0cjWGpkBi0AzAlF+M1qzA6gWa87d+622dl5BeqiV4+OtvV15lCfy2mSYOKgAEGkxkwAOjLaFhaW1CePKv/p8Vl78uSpqmsowBIYZO63jEa1qQS1dj+jVV09RtDCPqnAgXrS96Q+wLERVTNhAFBh+Oabr9vuznZ75+49PQeSx9/8+ov26PETiVUtLi1qCsOtO7eUIKDazXrz2Tjc23du6d4I8G/cutFW15ZauzoVQDQ2Otm+/fZR++abx21jfbfNzS63kd5EOziAooyRs0BMkovTEyjOJ21uYbp99PEHeoYYKYSIaE8Q9bA30r77FlV0eprtlHmmSU5UySJgHFLATvUsdoe1ip1JEDtIVJmdPKp5xlQCAJHYZ2KDHOxr/xHck9jwTNC94Ny+//4Hur5HDx5on/OM2TfDbRjYB5J20apHR9W6wrXr90rLQwrCUuetnvNzV9KVVFfgG9aQRlkuL8v6SKypVPpRbdXeIE2sWdhKJM+sbBuNkzi0OPrsITQ1VKkpZyONjqr0CABAeXbElavMb45glcXcpgaU2KpehCLIZ4Y54oqOZ0WnD5C9JdEm5REWncJWk/hpXWpsn+0hjt1JyjAInPE5BOIGABzIZexT1LjVplbJYvZB3of7NB4Bk2S83bl7S4DY+uZbCU3dunNba7S9ua3KLSq//LGIHVTjGmupVp5y4qN0iTMl4Lz1R67anXt3NEoUyj73PK0KEGtHwHYq1gn3CODiKj+VQKZdwADzPfPZjJND7JMzeIya/Pm5Koc/+clPNQr062++ab/97RcCB+3HemILLSEQygSAObcaAO5BO00/qSpQYteYKWPFYdsWAUel84PP5ZyGsRPK/PHJUbv/zr320UcftJPjw/bFF5+3vf1t2R3uM+0FXI9op9XKR988n4sYI37g4JDZ4ST97q+OINjAd9cMapJp7m50oIkjyrcCSPdADvy2g91hAEDvC6MjE1sKAPDe8b0n0FEgJHEkz2EfRWS31JahmRJoEpAlUSHgBESGGTSUI8uveu+7Kr+zu6fnK7BLQBcsJCdkAWt4fQLFYRFkkhFsNmdG1eGhzFwVnFL/d2WTNXOFX0KIqtoPAk5TqKund9zCtSlMZA8k7h7ES9XLW0Befj6I8wwgaB3rzKZ3Pm2cusYay8rrlIzWFJjY8VS4APBI1IZto95fQFAJ9BVbyoWbAvwKwIkws21/gQQlAuiKIac/CTqVNLc75f5dpPJ0FfyZZn+HBVAAAO+DzwAQywhEvjeYHGHB4hQnAGlEH0ehW/pJjiJZB/QiVFgYH5cdwA+IMSHV7yvN5iaZwQYkiZ+aYWTxrNssqSIWWIseAp9BAkqi4XF+pmtbcNkz5gEg8Ouv37xRu1sS6fhPbIIq+gX2anTfiXuQnYhfCGAQ21NUfLeCZdJVknUJtxXwyDryjLlHVbXLB1qPYbRip1MxaZRslYBapiRp/F21LLE+7B9eyx8lbMV6cmuX7VmSOI0lLOFXPhdQn/XL/mef0HrB+vKcsL3Y1a1ttwDwPeUelSTBCjKw7/sPeNYVQAE6alQpzxmRUo3wK2aM7GyBIS5mNq1dYrycUftAhIPdGsjzUQJ8iYaEGX1Zf3yTzl0JxvlM2sZZgLXftfEJuKgpKwJNS/ByWICV5JU1DSMlwLpspKr8LpZG2A/mruxitR3xebbTJfJYOc0AwKtMrIC52JUAIk5Ko5XGOgx60z1ZytXzgF/EbzBS+J6p8N4XEpCWTtJAt0SJfcUwuk7WoOyT1qnOoK6F51zq/RIwrGIUvwe7g//X2HGKV+w74lflpraHYllU338AwtDtWW/181f7i+Opap1QQeO8ncHcKV/la0WkEtYLwsaDFhTXtV3IDhgmTRaAgn5ri3PzbWp8ovbxleInMeQ6RK+y4r6fFy1IrC2gqmz9f/PP/0YAQP4YYbYhw4Dpl/IUh/7+MSCQg5PgTEZHNPf6L4J/GpHgyhgL5jFURlyDOntpncwrrCu6fJAuvvdvAgHkGIsJMBwkut/YPTPqX/mRCGBGmmH8eAgSKysDAMUiDkmfq3YBU6L4Cl0nn4cICghgAADTWgcVLjlgBT522g4erBRMPWSsf95Odzfb0ebLtvv6Wfvq81+0o4MdBUqHx2dtfGap/fm/+x+0G7fut6nZlbZ2+502MsbIRnUstl6fHhHTXKHPXF0ct4uzvba/+6Z9+9Vv26//8R/bycFpu3vzXdGjD05228UVCv177WB/u83PTbSrC+bC0qs/I+olaDaoKf0oCpaYU6txNgTPBmcImPjDbFkAAA4jdHrG47i/BcqrgSaNOTk8aC9f0A7Q7wJb1imUF/YIIAH7g9nYBKwkcfw+xo+AVdMyLk3pY71lFNV+AWgwpWCZOdbrG+sK+u7eI+GfFcuA0V4wAFDL5DOEXPednGFw3Ps6KVoUCSXJAlRcz4MliYfCdikxPsARkgIFfb1UJP2cZZQyQqQCQwVVRYUMhbkTANGsU6ujAwCwllSx+cNaknjTu/7ixfdtZ2un7e0eqcoo50V1a3ysrZDQj41rLUHlMQgkoFTEDw73tHYffPhe+/kffCZgCOovPf9/93d/37Y20QNAiIQepbN2fsZ60z9tqpiTX5BqBGr6bWJqXBT7mzdvyMBIV+H8vC0vLWmtHnz3qD1+/ETXELHRJChBzLsgvow16xinnITRZ3AQ1PNvqrzQKenZJKhjn0jxXGJ3Z6JXs67Ly4syegQoVMx5bgQYMFsQvCTZIDjlugSGlvNK8MNnY7DZIzHCRnvds+7eeyfLmY3uhN2OLg6dwJF7Fq2wkrVUT3DMgFZ6H5ThFbSMSQCO13Ndob4lqDaFNJTiUSWipmGa7sdnEyyyBpwFKtaypxVoORi3Q+eL+4ioYSoEcexB8hWAav6wK5xhJQjcxJZp1CrMCFeJI1rmtfP6JjiSOE1R9gT4lsBOKoBKnsQuGAAqaZXwGCzTMeUMe9xzr92+c7N9+NEHYv7Q3xqV5QS5uzu77ejgSFNQ5mbm2+EhCtWMYzXojW7FxZV1AHpj6Iz635MzBJdQ5Gfb3MyMdC2whSenR5ppTRCrPXHhZ+WgTx5DFRzWBAAAK8/egy3F9UNB5Wx57ONUe/n6VaN9BtuqFqVRqOhMTJkSVRWQC7ATdhf7iO/z5aDIVGs5+moN4DMAJxLMO+B1Yuf2AGu1bG1vyu4A1p6d0Uqz3yYA11RtuSgtl6W2ML+oeyOw1lnXGF/Gko213d19AQBMBAAQcEFh8LyTTLOHJCgFuF6JnhklnjbEM/X5snAez87jt8zyS28m9yo/J7aMW/xiJ2xDBpR1B9oammeK5dSkRabOCpCUBsqsKd81/pP7JmDidQLsLmskamkL6PyIFUaCZ+YT2g/pg3bXooNqxN0CaoYtqSkPVeFU/JOEmznpVdnz/XFfEV812BDmC+/Fs0wFzi0hxZIonYYfhG/iqpIDOtCPkGB+x2vsn6fKmljOYMRAXFS/2wmiDsQIE591z65aqxx3RZ/BYGmqlgLKh9ijEaoSkMH4z7L/7GcDAJ7ahH2TYJiAnbR0GmhMpY9/D5IOA35hsEC7T3zHPWND0QoK2D0Y6WWxP85qGDX2+Y6dea3FYy8qYSb+cjEqn83vAfpojFja1o5QtO+ruCSa9rgDfeIXWoQUQcs/jVpPgMJSRNuUyFB9P1WsAQtv9fqqgMHd/T0ljsQzsQskwJlalQp0pgkBmCO+yecAONhHm4UVQFjf07UnMjcYFUDeLTd9MdsSp0lUWbGCqd1JksyIY/qG42nem9dYM8k+lWdN7MXe4Fy6Gm5/qsKB1uNSZ5PnSWyHfU61mmezu7cvUA4bxf1zRiXmWRMpuF8Vz0jYpqe6Z0UinT0URhxPA//BH763gPCr8hPvfYAJAJHE+/wsQEhabey7fX613wsAiKgiP8fuk3gr9tS1wiByC3HOpAFMt1/4jAASVDW/Y8XY5rEPBraH+fAGkKI5JVvZtQ8MtQDAxi6AUI+8tOJyHgU2kFiXreZ+k6P94OxXvpVzEBDShBQn/OxtUwu8tzjX7D1iVopdrLdY2ALgEd82o0V5XTEOHA+5Zd3sqEFcE9ZDx+iu9gD5Qnx1xUSZDMG6G0TxmG58uBkH1bpdhWprKERk1GASiYRZZmmfN/NHoMlYjUkEKJXdaGKcBRRk3wNAhjWpuJDJHPWlWJR761+Kqb40v4BMkYtIyi0Hz1vAUZ1fFd2YKhBGfLVO9f7y//xrtQA4aDGtyr2+DmLYwHxPm3pIWb9rRi1j4D6q6tMv0ZmgxwTp/D7oRpTw7ZyhkLu62qFcBJKIzRTiIuQWhHdYRKpaDAJCZEP9mxgA3vgVW6SXqoIKBQWGjl2FHfP9SoWxUCqDAhYJc6CFCjuJkSsGOPs4Rj6fvhD164BUV09Wkn6CZCcNvQIA2DjoAhj96fUv2tXJYdt5831bf/agHW29bv3T/XZ1edberL9pO3sHbeX6nfan//ZftNW1u+2yTbS1W/fb6MR0O2UO6xkBN8kaiXu/He7vtnZx1Prn+21n67kAgIfffNMuz/ttdeVm++jjT9vitYW2tDzf9nY32u9/95t2uLfVLs9PRI0UVfWi3x49eiyjuUfvlAKHKwEArkj4njh4oHXvvX9fFHQOz+NHD9vr16+6A65ArvWKAj/eXr16JeON0beIhanFOFnWjGQGZ0/y7wkBrs6x3vzMDsrvCZ3NoilW/IySLh9JjxbUug8+/EAVdQAAqOnQaqm+4cgZy+dxNdDVEQea0f3wjHk/nj89ujgRksidbfrZ6M+jauBRG0Lya56sg6h61hE7K5qWHE1VwzvwS/3OFjxJ0IFRoP/2008/UW8/ontMhPjy91+0h999Z+ryOSq1hwIMAB+mZmeUeEPBQ5uAn0FlImhRjxE8ktHW7r1zu/3s5wAAHsX37PnL9tWX37TZ2cW2tnpTff/bW/vt2dMX7fDQFH6cDWujFgABG4YG0ztJhZsERUaM9TiGmWEHTNDFzFueM+irRmtV/5/3hZ2X7E051CidCpwpWqjPIIH5uNB+KngWKaI6PyVhNowv97u8tCB2A1VaszqmVQV+8OBh9e1TWZkU1ddijvTzM55orxOpUvATYdKqnARBZ79F/I+9yP4cVvwPACBF4rKPdioDdWoHtJdW0R8f0z46IKC5ogpQVfcSQQ3zIEFAqlG2306IPR5nMKmAqg6Ohv1vAKBofeVYSErZJ1l/3ot9zB+eI/s+YKervwbcQhFVBQcxQVHyYDwZyOUhOhgoYdZLvyZBHPYdG5qgQsGDGGBRSXZwYJXhgY1l78ixdmrNQjSkmYHex8cffygBP573ydlx2zs0cyMA9SWTLqrif3x02rY29zze7ZTJGg6K6N9ET4P+/4Xl2Xb95mo7v6LSeyHG0hxB5hUg8Ek7PgEw83xopqRwOlD7Z68hjgdLh89BEAo/l6QniQyimqyRgPALqN8ACKaZ8/yxN5wJAAfRcScnBWi+fPVK+1W2skuOfYYMALg65vPp1in+32wmi1qxttgEziLtUkwN8Szinsb/IfIP6AgjieeGP1hbvaGzgyAgACNBICM/6f9HzBLNg34brcoJlFRfR3QpuqpUCVpRaUKoK5V/xxoDDR/urYs/KjZJ8Kz8M8JYUpMudsGPAs6AYfIdgKsj3N+sQewCy6jG8mwBPPg57Ddo1O5xHdPzkdYF7LoebQNzbXpmVnEJWjga0yrGB8GZq3QBsJjFLbXnERJuJ6cBYFSRHhotLKFTxqfuH3QMGrPmTEv1PeuAdfRS9oHOoESseH8zBEyTd7WxjmS1cUQs2aD5j+OoxFP+O+2TNSp5KMaLP3csN6Caxr7xc/W8YxM6IeciwtZFeW84AYn+S4pRAX/DNBiwweqeSJxPLWBp3R0AxgKMyk8kKQjwJaaGqtQ1vitAUZ/eaftgAekVKJtNZRZARgNztlSdLtAv6yXQphsD6Oekglq1xnIul1aWlMwCAEposDSklEQR91afs4X2LNwFAMCqkZgLdC0NGj07mR6v/c1bt9rC0qIZBKXODhMQwJBrBEg0e6P6p6uXHd+3s7UtoBAGk3y8RNIybtA+ChAZPaH4v1TKU1mN+K/ioDOP3YP270TMZ5r7TqxHfAWzgc+X0jk6JcemXQvwiSBlxU1s4/jP2FHWUOtI4qwKMcDs0Fhpge0AKNanoaob4dwBuGFNKtl9IqQC3AOs8VnpxScGxmdyr6wHBT/tlUo6Ae8HeyvsTrdUmBUDUD+Y4MN+jC1I0YBxgCqmHB0KwElxNONEkyS72u08zfFmjZyrRC/aUwHqHTcE3BvYWHta7yOeUXylC1XWCBKtvLQVRLMnfqg2H5Jy25uBIOlwwpp2iuyDnGu3XZvK3o3OqxxTTJn+leJw2o55Po5LjrU/MvVnZGwgzN7FF5XMp8CUmJG/eWYaF06sdmKwKbRxXg/bjrjt1ctXxTg2AKsRxYptPLov7AOJuFdPforLXBvAMcxWF4A82cMsKEaXGuzlZ2kFIIZGyFvFworfpAUF+xbWToFrYlkL6LeexPzMbLXd0qpghrLjJhfRBMQVA4H7V1uFtGpsd3v/5K/+th+HNEyDV39M8yg0GbjM/S6hvg6SqH8MIz4dCq8qt/viLcbg/olUsITMXkD7uajfqX6umgAgFWdoXNAZizb944r7sLOSUyyxCju83JGp2HJmtVHj9ADEuwSk+iYtqmA6ZcaniYauQ27FRe4hiHaq+BwwAIHQ/t03UpTXuicnhTXlQIwENbmoQn12fNj2Nt+2i8PdNnZ+qBGAI5ck47324NGDdnx20d778LP2yWd/0EZGptvB0YUAgYmZ+XZ8et6OT3FsOI2JNtYbaTub6+3iZLdNjV20qfHz9ur54/bl73+nJGh6eqF99pOfthu3ocuSsB20xw+/bptvqUC9VKAk8cPLppFWojaK8mdnj3I664MInUXeqAK1duvWzfbTn/5EY8OePXvanj9/1lVUWDfWmiQRo0CvHN9jI3usmFWMcfisLUms6M3V/ybaG0Il1WOFSj+GAWQOYReMkNoSjj1XXchi0XxIgJaWl+TMMeDsKw47FbCg5Gura+1g/7A9fvzY6ps1hSDj66jAEexKdf7gSP9mBKHAkb09vQ+GBYQ/6KNYARlDVqOKEhRxHUquKrFkbflMHCOHGCRwaWmh3bx5XcDK4uJ8e/7scfvu26/b0uK8lMMR7Xv16o3GBXLD0J0xUowsZL48AABzxbkIz7QeaVMzE21+Ybqtri0rOWadPHKm1z799CeaBoDQFeyOL7/8pj347rFaPSRgNWKQhiCKZ3ltdUW0a89m7iv5YV8w8pE1mpoyHRrnq0ChgB2SJwOOGSvlYEMV4gooA6Kk4pBgTmyZYi2xH7J3BCBUldnTJ+bbwtysEkjE4UhgoH5/9dXXYm2AusMOYM8qVO71dB+MYpMA6JiR1+GKBM85VQpsAgFHnCa/lwDFTtcCeYNqip2umSo25EmuUW7FvaiPlioB9rLE6wRCnZwWW2ogHoXBF6VTgKv7u4IQ874RisHu6RzR20l1CTqpWmVMU6diw5rz2fSiaq78Ka08021leaVTgBbgIdq8BXS0tyMeKBr4pUSlTut8phKJzQ3jQaBdtXrJFFZFV89YZ8WAnhOPSkC6qqXbwDQCtEBmwCuYMtzr2HhPI/1oCzk4ooI90aDV0lqhpILrHx1XlYiK/8bGljRM0BCZHJ/SHGbU/PldXn/ZLtvd+7fa/fffaW/WX7eHj76TbdLv9AAaT1rrmS4OuILNICBAYwI2igCAoxOpxq9vbMlGxQZyv2orKgBVoom1Z9hTVsQ2EEprV9dnTUvS4YEEZkVTFX3RzJz84XdhbxlMY47wpIACAihsLrbPlVeAPIuUUj3FFpAUz9QIwB2YaIcHbWEBpWwnilOTM6bRbm3rmU5OTQuk4E22tvdU+e/1xgQASFKzEqAkUg6IPOJI51/JhivWKQoIUC7xLBKqnClVMYru6HYUM7/YJ8QWpmqXUFX5/lQ/nZRaVIofhVqqClSziKnOxCgK3jNqGUMkkWSKdXYFydU9xndyz6q2CwDAJljglUkWtvfew6fnVjlHpBWwhYbGjNAU42iE/mVXuLukAmbkzl7HdnAYYcE6AO/KyXWvVkU3fThJfyqM0QqI/XRcxpoPGDWp7sbWDsd1KpAMFUOGk+mAsgEXuNd8zvB7WRcFFNAoRKrEAQkCZtomDM51iknaL0U5zve6pKcAgNgJ7kvtf9WXrf1ZLVsBWrmU7BvZryFBNM3txgfP2D5GqV9A9GhPitvYzyQ6imMBGopqrVG+JL30wx8eKXjnXMSn8TMAAOIDJu9oAouYcVaDx14RLxrEs6CuE/KamCKKOMC6BfG830EZ7AdEf6+xZOw3RJNZA0AAzryr0dbw0D6W7pcZZEf7BxIzzAQsARmtp/Y67pcYy5Ny5jrh1mGdGOyaEkYldT6DnCn5lFOfjYBfaQPgd9EWwafIvqnN86jaOQfJmgo/9ZywYbGhvEb6CSXwx3NHzFAshwBhBSi2vpk62GTiTO9f+83kLrqfUnjXfVT6QPufz+hAiBURV6ZUudWNRJV2oV578fKlbIVEZ6s3HvCAa00sy/Vy3byOvawiwqSBsuExl9xnBOvElhIgA9gwNOJcUxAMWuqZqtffAEhi0Ph24vaApLa1NUo1OVrFOikG296Oa59K70Ol9mrPQqulBNwBALQ+Q+BgZ+fTKlAFsbSPGKSmRQSW6n7HNDHTxwCUzl2vqVXGZ9U2nPOmAnXt9Uy5yP4LwBBWXNowBfJMTiqvYT33aPdRW7JH+sIeXVu7LptADAjTI+yutCjKho2MqtAnULHT+xL/Ws+c++L8RR8iYIYFiC0YGB0AfArXiW+APc29UBBOLCB2R03o8/0NWkb4LFqx+d3cY8Qe1cJc55HXUAhSnFqtWJo4wfP/J3/9t3029uCXB1UECXKwuaqCWU0BnSJ/DL6DtwH63utyb1kAACAASURBVCXXJTqiLv4gDjXiqnvtpZWfPfavqBQSOTHlggMhmmA3n9HGi9fnQQ9AgEKyOmdT6LJoGYWQFRrOhtKfoQaH0Mw0LqHEVjowowIKHqaMR/XMQM0DAAiKL5pIURElFFGHVXNZM15QglcVCIF+URVoV21r/W1bf/V9W1ucaYuTI+3R11+044Othp1nSsDte++0iUlmvB+207N+u3vvw7Z2807rj0y204t+o5B3ckJ/x2XDTFycHLbe+WEb7R+3y9P91q7O2vfPn6pHDN2A/5+r93qy9Mqu/M5N711VZpZHASi4HqINOWQEKWpmYv4pPehBD3pQhCQ+yPwtCs1Qw54hOdPNJtnsbjSAgiuUy6osk957xW+tvb570YlAVFXmzXu/73znbLP22mtfX1ltbze32/T0ZLuxuiQQ4OWzx+2rh5+Lai6q25mDLAUXPBPNcD/VuArWZn//UD2hSkR6V21xcaG99+59jdBjPuoG9HsBQfSIHup1HEJ0BaggceCgrvEMSaSfP1trT58+1UEi4RbqX4h1/5k7oZklaJs0DSkUc3qipb59dFiz4qc8lk4V0grgQJzHx1X9595pB8ARfvzxJ+rJ+/KLh0rmNfKlZxDMxgOhoHH1g3MY7969JwYAFSBod4jPYfwBqzjEMUjZ1wS7BI44UvYQgaBFqqwKzJ6aog9wipm4TQAAiSwVuLl5xnnNtZ3tt217e7N9+MH77cF7D9r46JQAGhgibO1ZTVM4bq9fbzScHqJczO7ms6x+Tc/8aBuboCpN0O8Rcuzfe/fvtj/7sz8VMso9Li+vtvX1N+2z333Rnjxeawd7x21smPYY1O6tW/DO/dvt5s1VrS2j4XA+VK/QH8C4Ubni2SzML2r9BBrt7bXtnS0FP0KSuzEuro7HMaVyl/MtpHxyQkh9gjCcmrUiqqperSBibxDoK4C5aguL82pTYHoCmg1PnjzVM52fY10XDGiU2jFsEIIfbJ+p2BPdiD/Ngj881H14xJIr5vzJcxVVrSjMDjRcZTMia4ebpN1JOoGI26WkXqz81zQzkhpYFTg7zgb7FHs4GIhbfhaqIVVeJ328Z0Yndcr/zHqmEjw1LZaEqXIAHscdAEDyj33ji2sVwgzIhdJ1VVJIJFmbUJfDCmOcJtePYCdV0DAAYjdE1dcYrDHZPu8NMpESOuNd1W/soDwJm3qB6RMvJydRuRprJSBNYkqozp9rXwP0HJ3AoDiTmj+9thnbKI2H3rCq6ZxDbNv+PtM3rtrC7LxaAtw6s9v2Dnbb3MJs+9m//km7fe9m29ndbl99/bA9+f6xBAQBrnHWqzeut/fff09rCwOAMYG0v6wsr7TXr9+KBUN1fGNrq718ud6xJ7ATBKO0bCkILyEjAa1qO3PwxfWmIsPvkPhLc6ITVnM7Uaqm/EkATDWb31eyWWOClJggaiXKq9W5W8/gPOAgk1+ogM/Pz6gys7X9VoDv6uqyQF+YT4y5Y08HMOQskugDfEP/d7cbZx675uSIPc+zth8oHqnaImpWd89VDycmtK0YXE+QEn+fdRAQzJhB7RODRLALsyeduPbHQcWmcL/YAu5JVRo0XhBfLdElreEQ9n5K16oxkSUcHNYBz4YkClsG8MLZl66EKoEj2puy96iVS1Tysq3eWGmrN1Y1mYKAl4QMf8E68jskASQABKGcS1WXEQG8gu7pdTEAMCLgSmTMytRlP8R8t0CimQEEfP1kOwUOx2U6Yt0ZSxIcG5vYLf9WwlFxWdY/wb1scGaUDbQMDL5HkqsUWiyg2Fdyz7VFLyfPLSCC94vp9/37MGgEqyAtThoZe3HmxLlAUdYmwJkZEhZMIzE3tdfXosBYAqwk4hcdDZ89L2EujTq7EIgR2nSSJE06KQAA8DmMWYFFBQDoeUpMbEhVPux6QDB8tOjfipGb7Cd7QKKE+EUSLSrMCLrRk6yRdmkh8yQS0YTRN2J6ENV/tFAmJ9rde/cUu8C0JJ5h/UgWAUDEAhLVHtALevV5O2Ai0SmTafo9wgJ6iZ1UBR+r8cUuCCZBZP3SgpLiDJ+D70r7jCZrdFMFYHcaZE6JTjZrdlZ7HztKISWFl0GKOUAG/4ed5rGrZnh1SbYqrwZ6YBfpTFy4yCHhvXMnTGkdsW0qoTXihmpRdjXfban2V8TpLgiE2i/x2qum5BGf8uzZM6117DH7NCBb2k549txnAAF6zllDPdtjRgSi7O4Tjo3kueV8eJ8OCHSKZTKQMJcWW+IjgYT6PFfUB887PxNQUP3sBugGC6cenyuQShTzsikIYgtssIAmPjkAQGx9gMTEPRROE1NEy4ZpTFubb9vWFgUqixhyjmOnXCUvtqHigwIHYOQMU2HHVrpdJ2DUH1b9iat51nyx3onlWE8YFtKhY9zu5KSeITGd7pni8/6hCkXE9zKalZdSUHC+QStktW7hT7D/1SsBM0HT3Qq44D4EALAfKu/EH7uoaQCA0eHYL16Ln/d+ta8TYCLQ3nsPG8GaGpg3K9aTl8wmpUgh1l0Jjyp3UsucRR1T0O/91V//Z5jpHQBgY2jKKjtbVbm6ER4M1YhBdDbOgaCO7yfY7RJ87TJvqn7nkNE1G2P3c6kHrND+LLR76S+KzqTt2YndDDosxxSlA1x//+EGTA8Mb9WnG+tgckAyw7KunyoIyGsOjBxFHVoWPf1HoYYEUZWTkchLUWBxilKLZP9Ur0pVGq0aesaANW2iyfGxtre73dafP2lLs5NterS1b7/8XdvdftumJsfa+x9+0FZWb7TvHj1tj79/3s4veu3eO++3Bx/+qLWRCU0EOD69bLs7R+0YReaz4zY+fNVGLo/b9pu1tvX2Rbs8PxalkwNP/2EbHm4bm9uimd+7e6vtbL1p333zZXv65JGCIzYRN4PRFCpd4zIIorgb953YsBKwEJhyqFGupwKlvppzG9ookt66dUsb+KuvvpLBu768Ii0CgmYM7MOHX7Vf//OvdTBJPnCOVEnSExrQB7R8egYU1vQqEFgE1UjCud6J6rdOEIDDyUxzt3RMK/FjYgEGm6SVqp2FDY/17zeae+3+sXyFPodjvXHjZpsYY278iQANBAwxDKKDl4Ktxm6oV9gtAiCJUchVbxoMBlWzGOVGsknlz0aApIa9cUFv7vRkW1m91m7eWBbdmYAA0Z+5KSh/5+3Vm9cSiqQ3l/aG7Z29trS03O7cuSc6HnoKnn/NnGNoeEfSAuBn9NKTANx753b7V5/+SKKJPMvbt+60sbGJ9vlnD9s//sOv29cPv2/DPSqls2IHYCxXb6C4PlGMEKPOJB0k0VYdP9J5YO44e4XAl++xZlTjgeBwCBxLJ/KFVJZDT0Idxg2oO0acfWBjb5o5QTjq7jreV1fqL5SGQwKiCWuPzEzNSADF49qYFDCrwMNqt24foUrKSDecDDYHsZ+M+OP8hHKotqAejJIDGVbeZ7CnNy0AzuqdVCdoEsCjUU2pQNgRJ9jCbvCZ0Q0g+QLYEj2y7DHBAP+Wxsa01a/t+L0uPrNQ5xzIQP+i55zkkPXkGRwcHKl9xkHcqZwqCZCBT4985PoTaIlaTsVZLRyuXAqsBbWmIkeLFAJbUPwrqROAHKViAupigaj/uOjMrKN0UcQIKJVbsSXsi5TEXV0I9GOaxcISgNJYOz89bd89+ra9efOqTc8womtM1P8rKvNz0P0mOqqukkWqNVOswayS892dfbUxTU1M6xqxY1TYuXFaCW7eudFu3vb/nMnPfve79tvf/EbjOLFzP/7JH4lBIhuya1V/zgXsnKdPn7Wd7T0li4fHRwokkgDtMoLwsifmwezsvJ4V68Y+DjAo8IjksCYyiForoSl8Jc/YCuns/7SDiJUSEOjI1bI4//x+9g82FKAEuUPWGdBsdmaqLV9fko3Z29/RueYs0XfJ/uMzCaxZSyYU8G/U8LF79P5fXvbakMYBWh/nuD4/waaA86oWhZnBzxIccy/YJAWBVTVKQhlAVUE8IHcF6qq6UPlVsmbNjAD3fo1tSkYgGWytUU1VuBA4V99DE4Vn6wTR2iHRHYjP66jdNRJR56uSRVP+YfKcqarz/oP32p27d2XfaSt4+fJF0bIdUGseOVROkrD9Az1TknxAJo1U1DmLro81EGRTqkoWEDG6E97nfTHkLgmvbMt6SH3tofSjJ9mOj8UHRK/gD5+BEudqyVAvc03QSLLT95fF6qwWAAfEUad2vJgERQKi1VMfAEDXUsBpxwArGrW0LapKqaoyIKD8g1kHARI1mrSrkrmMxffCJjFL0NV/AmjpAKAtMOyxWSlgyJ6VDgy2XkLHAvEt2iamSAmNSb9DQBhFLEAi+tTP28iYGQoBiTmv2DOxIA9Q79+UbZXQIKM8qwDHNeF7DOY5mVIc3rsSIO71upT95Zph5qTthwkkbou8bBPjk/pTBYEerY7T9puInh0ChhJz2DeJIi/7axAo1WO+DxAsBtKle+/TAsd9Ovy1P8z5S3KZZ6I9Vy1raCeQLFGQIRHDNhIjyH8xO71o9qwRfggQns+EYQBozb8jdKuEFiYagoRQ/wvEB7iUOFoJZFqEt88CMINiRpOcAKm5f2w61e0wBkK15zMUl6JxUoVJYkqmtXDftJjyv4ECWqzMzKO1j7giz474gVhwcmJKyahjNIuOy55Uq1vyJnV4C8DLSHMLSefZB/gUOBWwVQCAmbP5MrjuQm/+LpAhs/0ql3O7wllHkU+Lrdp5RNgzGyHxTddq9AdCrPTuU5Dg+iKuqYLFDDnCeTtEHBcmyOioAPSwIAIWE3NIyb/2In9mj+m6q1gxPjEu/x2fZ/aXgXrb//E2Q6w3xISwQ4/oVgehafKJtzx2DzDqoj1+/FgFNudww9qLKmJoXKPX1W1iZlfmWUiEr2KwtLQKcILZJnCb/Vh9+7COJikyjVdu7dyKtaegGUZNzkPYl7RMsRZ8X8UBmBiXl5oYN11j1NUWUmxJcjouS2OfI7j6v//HAgAU2DlIjRFOPxMBhdFzyQJ2iBOvHex5zkMxqt0fB6Ged26aBxdF2cyrrA0kpCijqJQ4eyKAHHol0kG4hUB3fbTe1kaHEzy60ibRlEKRWKT0s/naHCCrp7WqKQRbQhIx5tV/5EpZCdQUCJAAQ3QLkmJUFdMLq+DXZ4Jr9JxUFK7pLer3stKvrS8p2TNKCkXWg3Z+ekiNpY0OXaiCz/dmpidFVWej/vqf/0V0nK3t3ba8crN98kc/bZMzUNsn29k5VYuL9uLZWhsfGWpz02Pt/Gi7ff3FbwQC7O9tSxhN9DbGKA2PtIVrC21ldbkd7u20tedP297OZhsZ6rWlBWZP99rRgQ0Ta09Vf2lpUQdsa3vTM8bnSEDPVNVgXVBOZqNPiRrqmdccfiiV/Jxkn8RV7QHPn2ttUJAngSfhev58rX35xZd6LU5GlOMrJ4dJAllbNrnnfVNRp2I+pMSdyjNG99Mff6r9RKKH8/MM7LcdXSvVWHrE2TkKus+ZHY9BnlRStPH2rfrnB4Ma0VNHR7tkD9Evi9sx/50ed8AS73+herP0ivJsztpr6LeHVHAxFLBMCE77PT1U40hIVZm/tGFhp5JULF1baD/96Y9Vbfc4Hbc5MIWA1ozN7S0lT3wugTrK47Q4fPTRR1obCQIe0P9rQ7z24nnN/x6VgCDvf+/+nXb/vbuirZIcAIiwJq9fbbTPf/ew/cMv/qntbB+1ycnpNjrsAGBkbFgVw+tLC9rDHFzu+8X6C1Wsj0+P2937d9uDDx7IWT/+nsr7WGsXw23zzWa7PANBNd09YA1/4nwJgu7cudNVz9mHJFIYaO6T+08lh/5teaWq5pCEJRlmv3MdmpmcOd3NqtVmVix0giw4H0bb8T7ab1SMUdDPjPWiyMdmcL6VUBVln9emupP9ynvEOeqZgmQLwTXdvy8W05/BHbqaNAHQODgGeLSdERCbHm/Aw8nJ0o0YdgJ+eqIk3i08BHuM6juXPST5zzgjtfYcukLtyqOrodE7yT3a8ZvFQ4AY2+5eNRI+3x8gF73u2HpTeqG5G7AIIJy/p8oBnToMCIu/+iuJXABl9xFetdt3brUPP/qo3y93eixb8nbjtajqAGjQ92HJTE5NSKhJAZMmbqQa48rtIYr1R2cK1Pk8mDLsL1OxpyVAhBYAANcnn3ysfY06/sOHXyroZPQXEzBIFqhaiTJLHyr9+tJOOJUdwe+pPYJEsmif27s70lcZH6HySxuJR2Li99gXrioD2ph2HFX3zvmfnnbJB4EJZ0IVsGIS0Mq0v7dntkhNBuB5EtBGEwBxQzRBsM0k+/Nzs+0m4Mr8bNvbA2w6lv0iaEvljfNG1TBiu702omu1jo971em3hW7kFhcDEPbDBsZdJTLwlT5c/u4qIjRw6/KkmpPXGwAAWPIkCjHDKvEUW6J0MGLb2UcGe9EzyIhiz1DmvZPQYIAUfwgouJQ9AMgOYDLYdsh7dgryJfTI68z1s9gf9hNfPzY+pOkRiKQSNO7uQ1em8nmsJA8QigqP2jOOjrWHSBZJyACzaU9hf7pKDPPGLQBup7G9FDW4xv+5i8bBMetj+1VxWLG8uGfrGIQyTExWz6cq3K7QGxTkrlLNdIxW2jYDLZZ6thWPRZTQ8VifaYAd0mdX+1PsQc66JyX0RR15zrG5nR2tSmcSd8RwAcJVDVSy5BncotIXm4vrYH0Jep0Q+P6pumZ+OteVYhPVfOyn+6mh87r/n9dwnrgWPmv1xk3FQxubb12trgQm7VO6/yK7pH0kVV/eg/16eGzhYHwcccjbjU0B52r9YRrQ6aneF1YOdhRWpnUs3FOsZLEU4RVKFq0d8EE+D8o71XLsQqny2ydatZ/4PhVawKaRIRdbsGO8DgFligZm6BlYd+KOAnko4COys2qRLW0LM1gQjDYbQ3yYoqdzzaHws0CwbJjUoni9Eign6j0xQF308x4XHb10dsRG0MhEF1bUxoMWyZAnD2CTYEIGFKPFztpm1tKA4bi/v6v7QjAWPQ/iRopOiD0D7BDTmobvsX4S3Ov0eNzfLcYHzMrRce2HWzdvqRj0+Rdf6OeT0pKaVjsh8Qt6DLwXWgqOY5xkkwQnIR3UxWEfBMDLqFMNpK5WEdYH3xbAK8Vb6Y8UZd66WQZMuXfuSYwG2Q2vbfKygD5UkztGkdrMzDBSPC+xSMe4SerFuCjflvbMAM0Z4+cClLUlpFuh1q0h7XHH3Ag37yvmhpUXMXYl7cXgVU5VBY4AlVxDKvtu8zAjq6vGV3sE166Wdpgy5xbtZR97fW2riI0oUtJ2AOvyydOnvh6myMAMkF21L+MzKM5xTWrzlG2z3dB0giowW2jSezpl8ExkEhjtqpXul/xDeXWNVeyzy8yyli2u2C92MQBAWmGwV7Hhtn8ukvInnw9Igr3mez0AgAj0BADgMqXOKdGAfLAfNjY2CZE2XTg8A/0jcdR9FKumCdSc6wQESvgxZkXZUxWq+h80+7K+nzEbcT44NzkXp/4dNSyHIMhRHJCNhxN5vmz0oB/buCRgCLghxEnVP9NG+BLKPTBXN4aTa4sztfifZ2LzfVFPqGx1wob+fImoXJzJMbEBBQBAiz09asNDrPF5u7o4bVNUgxl/Qm8bVKCrq/b82bO2t7MrqtHC4rX2yR/9uPWGMULj7fQEUZwrVaemEJWYGG5PH33Zvvv6s7az8apdniPKtl2UfichN+/c1Gzk9RfPNf5pYmy03VxdabOIvRwfta1NU/WpaH/yySftwYMHquJ+//iRghZ6/TGCOBo5RwmH9FXI+TcBz87urmiaJKRynMzoXl+XQB8IOE4ZYIPP2tzYKlVtRLlMOc0zUv/1cK8tr6xY1K56qoWw7u+rz/b+u++2Dz/6UEE6PVk2eGfd6DX2pxPiQzkuKNGAGVQUONgYc/4NCt3RUUskk88jwPC4GY/PoYc6VE2qiTo36o9yXzbgDZVr7hdKkUXhRquSlr110RB6npuDIujeeBkN9UDigFq7c/e2AnKqUwSWGLq1p8/bN99803ZRi1XPIyO+5tvEpOng6Z8CkSaphpa3uroq5wY4oqRhYlQ03xu3l9vE9Hg7OTsWXR5Q5uuvvmnTk7NtcX65/f3f/aL9+lefq+1iemrW1LvRoXbr5mqbmZ5oh/u77drioq5x7eWLtrWzpXv68OMHbfG6gSPAg9u33mnPvl9rT75/3nY2dqW8zs8w0PTpYwhxlNwfKH/GLukedndkxHmGPD8pzUMhlqAcFE0HCjBA+OJ32btU3qiuETiTJMHckHjhJEJ3kyWiRbLCWaMnz1R63p9zKltS2gRGZz32iGtA08Ij4cyUSZKuapHGJzrBtM1y5UyMBwWatHo4wEh7TAx6UF21ChTQIOCo9A/ssKC918hKZrKjKdGDAUEgMytaJxQ7EiBAOe5ZSPDQkJDt3d0DBcMKZLoROgbcTJOsecYlYgSLIPZOzJWq4CuoVB+7J5504xE5u2VjO0fLOspBi1ApIFIBbAf09kHmsLsMQDcBb7RzEHReX2b29jUp1u/t7yr5Bzw7PNrXOM/DIxhGiPpYj4FAKSOtLCh0IhFNHoh6a2s8Etcrmt2oQWOzckaVKMM0UAI3MqwRebTsIETGWmlCiJz+kPYPzwm2Abbg4OhI9ol9yW2L3nd82tpFT5NEsB8EobC82L/YMf5XVac3JFvLs+f+qQryJX/ExddzU5Bao9EIXiT+VfsuwYN8alEmsTMnZwSex0pM2UuwGQBxjw4tbogNchUzSt6uYAL04O9ogYNey/WTzPqZIoZrYFTXeNFPUkmwEkzbG6Y33AmpgY5+9dZ5ZMbfOQi1//ceQSCtA/NrpOpgcsnZAAxDlCl0UP50P2wCZ7fhuY/9UlNR+D1se0RaldxUQcGjMH2e0UoRG+YSCvppG8J2DxMMn+kzsbW37tySGjlTcU7PTgQsIezKFBpAJ/pN8esE1uz34R6CurPt9OSivXoJGwnxQSpH2BKDQYl1BLZVK4RtQ7/dSADB4CSFStoBJNOLr0RipN6DwLbo+Q6yPa0odkHA30CLThIz/VlxFe+npzooGM2/FTRHdDACuQ6iE4MJoKupB3m+aYkwgOS90iWKBPAa/QkYDbPIrLlB1XMzWIcV9MKs4H2x7/h4nftT5tJXWJ6pVbUPrHdkUMgzyQ0i8ef8wqKuQ9VKjf0yRRebaMYI9s05iKi7xVrgdznDaOVwPt9svBFzBb8tbaESmLPQmEYsybd4zPKlziXPCICKOGT/0JT4hOHYHBJO1opkiOslVhFlvUBsbF+m1WDHSD4P90nY8esIYSJ+TC8yfhlb53NKRkBsHOaW6MvSXjEAGaaS6SdW/ReQUFRngXQloCY7WRMMsKe8hpgsdobYg/MRFl2SHSeAKOUzRhORQYvQsr8AXUnS0pZDTBRhTMdDgD72z7R6AvRY544K7JREocXGGrLo58tX63qv9FULvCjGldhxAIwTYyWkiv7ApEa84ktevX7d0fZhIbB/0WLi/WDWAgAI0JDdPFNskgTOdsnWEbV3J9QB8tzn7+Kl95fboRxzdrmZm4/NiIyWTjF2UrAiMR/UBVAbYk0TkMhdtRTxLMX+LeZWGADcU8bNJjfCPnC9/l3vAfaDxa1pGWBLc6bcukTuofNHIYyWyXO36NhXT5tFIp0v/A0AsQscxFp8BWzw3hsppqIntPG5rLGm9VR1XHHhUFOhRIycAkxZJ7UIlFYDv865grUhmzHqST3YXpiD2pe1tpwBAQAAWAWmyk4xdrb2vG2Xe/F13WVLAs7wGRY7n9Ne4Rz4nKZN1HFtwKAA6WnFyfonNku7M+eYc5GW2JPSd5LYMTHf//Yf/uZKfQEV6CmwwCgXGpy+Go1pGOifTwDCwRXqhAhPCffIURQKjaiGHLjb1PoMgBKNIWjsHEn1MqjPs0IDHnB6qOPo8nrv7vxfkwqK2pLr82t9OMoz1bU5cDB67qA6egDSAqgN/IcAQJxQFpogPmtngML3SKATgS+NuNJkA/wnm/FIhhPUSwe32AkaqQR1h77mo4M2NzPVZqehydCDc9rGRPU4lQgM88uhqeCI6Lm8uBhq6+tv287WLtFHmx4fbaeHu23tydftxdNH7eSI/k334YOMnp1R2ZrR3Fgc3Iu1Z21sFNr/VJsYGxHaTPLpoMzP4yc/+Un74AMn1iSdgAkcbIuuqLFQFUL11VQAkMNH9YPg+86d252yOFoEKFqb7oaS/4kDk5oOYYo81UlXKPnSDG4F/8tCAiW8V4lK0Pk//uM/UeXv+8ffq/+NNQ+qlucJSpsKMu0HfI5meZ+bAZMgc3ZmTgcPY4CD4gvkmao+X6IcndiIS9H53BV9EPeMA6GaCPUPh8/saBtrDBMgAGr6FjTh9SSkqkwJEGI/OPFhz2iKBuDH8vX2Rz/+I63j86fP229+81u998EBCWgTw8L0XJ8J7pl1wqDcu3dPjAumM9CyQMWOAGRyaqz1hvHaiHZC67P6O/vp3p377dN/9ZP2u99+0f7bf/2lAgXE/ZS0T4y0leVrbXS4tdPjI41s4fpJ/qmEcd+IDo5NjrWbN2+2e3fvt8nxmfZffv537fGjZ216fEZrllGMgEG8jv0Twb2Mv4NRsLVjBovolojsnZYYi6pdFmpir8iYU7kfHdHcX0ArGWWMdIlFqroyQWDliRPsB94b5gRrq+C/5tIHAFQAg8J8vZ7E/PatW6oYA5ixJ0NBkzO99GfS315Au65DCH3zbHh6DRNABsHP+7tvNa0D6Gy4eupKjhX+PYVhwpWdUmznenCeXBP7GooZQSObzyN2WF9PaFBFt1TD2fuaf6vxVE7gsG9cH2sDQs6X2qaEdBugE2BAQF7Jv4RRy4ZHI6UTIKLSKqYZiZOMot5TvbT1eR3IMUDpVkuWzkpr84vzqso/ePC+wMQXL59r38ECQFCV/Q19T9egqpOrf1aqdrUZm8Nen15uNAAAIABJREFUdk/wZZtfpA1pSBRUuxYqC6zNRTs8ZByTgw8+hyTuzm2mgkzI0YsVVRoABAjKyxuvm1dgeSDV76P24IMPtDcZ0/Xi+Yt2cnCqyhvXSZXq2vVlMTd4Nijta60vLtrONvbbQYKohlR7oe2XSG8mDPAzghquJ2JhBgZdoVJrVLXasU7SuewZDM8sYoIU/A/7ivVQbypaPDXaUgm+gn/3o2PH6PlXtf/SFfJTJUoGQ1h/FQV6PYFEvE9mcId+HiDf1ErvO1VTklAWpd2xhVsB9XcC5KoMm8jcrxgaVAPkI3gzTTLaGOl1tZ9ydZpqmCqeqlyamcL/ST54FklmFMxpbzqGuGznbWZuuj348L1269aNdnGFKC9TIBzIwdDCf7BHADn//M//vF2/dl1B73ffPWq///3vpebMmk1PzrR3330gkPXrh9+2x98/0zkVU2eY/lSDD7lvX4erUgTBimUqBuuzKMySVGCOkFeBLFGsNphNv2m1XVZsJO2igVnlnPck7F2SH2ChRnPF7wQk0bOXvkOqkCWMXFoJZpM4Dgpbqg9ceP1Dlx0EI3jaJBiaSFS9rtweldT0orsKR9uKY1rRaWkBKAouiUXWUv3W1a6oa6WPVyNGW7s4Q1+AFhMzKzirpuZaq8UVbq8Nny3myaS1g6yZYbV6XgMo9MEHH6goQvsSrBzem9fhc61ZBN34vBGwe6RYCeZeXYmFeWN1Rd9/8WpdFXRip9yz2W9uD4u+iNat9kUSi/hJKq/7u4y5bKKjE5eS2HIWDADgcxzFM3pMrW7DFsY8hKVaInyeXGA9CzPhnJynmpnkVAC5JmIYOON38B3Eapubu210lElRSwIARL+vGNSV0sQ0BlwUV1fgnRYRkjSuSa1CGRlJ0WXYz48zaX9n28fznJmda7du3fZYaMaZ7u8LXJGfqHjeZ9+sQM6ZCosl7qke+cvmsa4IX7amz0HTAYCbe6aSzP6g3Yc4IsA0MeexRsl6/LM1r6KH5hRHNubKgJ5AfHQOYIFUG7XAPwqXVKFL0Z+1kYZOt6ctOug2CJ91F9aK+c1e5T3LZwZQhPGhZ1T2Cfuoz63fzb43eMA+89p0dh8QfdytrZdXxAhXYvAxaQYAQYyNvQP5NERm8QH4UPYuwBLPn/Ux24nYAxvluE+V+Wq/4d9uIy2fUEr5rDW6PhLOhWZPWxhsVZcfOvs/OzerYo8Yw/v7ei+gCEAlCy06LxBoUxpG+A5PcXNMKhZYUfvJjRQvRfC2Zw21rIvzln4Fneo/cafBOzNbBoswyVUTQLLuYenzveSmyXWwYVwXo30z3vYQ/SK1ApVeyV/9x7+5MprUF/ETUlqiDPyMN0HluKOdVlDCA+cCuUkhMEVNiGNgAxUOZadRFE8eJBtNFH/1yNuhKQis4CQ367FQP0SVc6My5VLFHHAofyAOmPeVs6x/VFGh6w1Rwl9BtTEKAwCDziZoeod0lWptwApTM9wDwjWzKfiZUbJRgR+e7Vjif5WMBNnmsyIEx2drvM3lRZubmREDoEegw4btWWGYQ8D7GhGDzuM5zDub2+3s+Lgd7W0r8d949byNDl22sRELPJFsvHm7oeANtJPnhgMh4SeRm52ZbJsbb9ra82cKbFWxoqd6dlZ93Ii5YfxIHnegnV85eJQzGYGidSr1TAedYwr06R8FKHGS4wqFe95A2Kg0OVDEiObvVLzsrBlV5WkA/Iz3gLKOo2bvme5lJ8QXexWmAp/xZuOtjLAOZq27ngUCIAcHOsgkhhh07W1E+CY8Ro/PBoXGGfJvWguePHniwzNpAy/KXVW8dE7Gxtv5mQ0AbQIegcM9DUlYSAayKlcJJETPKwFF1o5nLaNNsHx8InqUKIoKnK+kuk+/d6oOjC+D8o9zIXHjfaEbEwTwnERzGmhzwXnTa0ciI3T7olciaacSPpuYcc8vxkNtE2+22+L8Qrt9617b3tptr9ffKlAQAt5rbfnG9Xbt2kI72NtuRwf72mPQ+kj8l1dX1I99dHKokWrsnw/e/6i9fbPV/tNf/7wdHZy2iZFJBRMJ8kJ9J1nhOjO32G0ma+3ZGq0mRV8Sb8vJHOtF4oMt4tljSAm0OHPfPXokaqXX0orjqMFbn8FzlO2MUe+dkBgMxl5JT1FeU9UPchslY/bTjdVVJWa6nMsLORtTQVHPtaNirXBmJI4ReuEXSDbDsAnI4GvsCyImGFZlYIDx5CqTq2rcLz+nJqygHpYD/bAo4Uv1f0yVTa4bBhGBL0GxKcNMjfCZxenSSsNe4vs5dwFdBcSV81dwOUaLz6nuQ8+hdBPYg4jLCBQbZFmp/7jms1M95r0KWI4QbOwu59lBvhMa6TmotcrJFu1E3LdE+/Z22tz8rPRMsEnoODx69J3U6h2McF6xvUYlpmfG29LSNSVZZkLstvmFBfWAYlOjpGx9RhwyoCk0d9SwJ8XCoQVgdnbayWJr2mNv37zR+wOGE0gS9LOP9/YP5A/+zb/9t9pffN5nv/us7W8D9M4JSNmWojUVZVcMM0GC721ubCqwYYJDgqsEAgHG2Q/Y4MwL5zq4tiSwgEAC1Kkgzs5qvOHC4nQ7OweAGlFAyD3SKsQUGL7YO6E1Y4MAJgZZHpw/CeEqKQW8JfA9FgCg3tcSpXOS7N5GJ1wRl3NFT3axWmXiYxNg5vkl6Q8LQIlpz32lSQzSE6vgXAmCk073gda+G6ioOSRAYdt/Aig4QDPll2sKU8CsEffwYhgU51wihEdv95Ba6T7+5IP23oP70qMAMMIvwcYgEWAvwqhiz3/66adi09GS9O2337Zf//rXbXeH5Ge0XVu83j788OO2uHC9Pfrucfvtbz7TXgIAgAUQsETnY0CgeRAYGQQBXGU3kOeJAY5BuH71ruNPqdRSMe5GiBpggJHp51CU1m7kmA9tBKIDElSo1gWjfM4PiisFTOSaNASpigW6vjaQ/HiDd8/W+8ZgoZ7viPVKeP6cT9ovwgokLki1XlVrgSe0XZ157KlabkguSXiqEKRCGMUbt5Ohh0HBgj3x7OnTEq1zdVYtLNpHZsRkX8dWA/Jwzjmz2ACAH/ZOeteJU2gJfPb8qXRN7t9/V3Ycu8V1JamK3XGv/aTiQWwP7CNiB66VQsz3jx4pFgJw5HM5e2E5pmrOE+N941sCNhP7nh6zLlZXd8JDwYUiEW1FEQw+q8lgMwICuFeS5LTWCmg9OVEcFEE/7lnPtYTslDOI9uwKaVpNeKYUKTSxqNfawsKigdNDxtraZiQWsH0ekW1KUVI6EYP3BzAnAVlT/sXmlFaFmZ0CcTSVzPH0gkZCr0rUev3lK+/54WobYnzhiauxUu0fsTiw7MSoAXjFq7Q/TkyKEQhtnWe+sbUp2674s9iK8u8l/qZCU40Cj53WmUYDRO03tIPWGMUCHa2L49n1FCgC7AU01/tfGTRzq4Bbnn2OLTjcTxKde2XPkWCkTScVf9l2MRDNBle1Xow6a3kI4KvJPrITYiI4nvbeMFMRwBnfjE4PcSy+k9fjX/Z20M9h/COClJcCALwPabG+dHtETQiQ8F7FFE6QfRZ1DdXOrTUp/8XraekgzuvRM8/1Ve886xcGmUX4/CwBz1kTT2233TQb0fmdABrdv+O7PsPO4oDaX0xxGpjSxDpRfBkEC8PmCOCT2EdnqYrjKVqK6VJgqVrqKbwXG5T3DPAQX+h/m32R/QJ7g/3qMe6t9f6Pn//dFUIqneokBqKctFSWq4IYAGAQdRaNsxLZ0BOSwIfC4qDOmzkVIVG1SgOADdfv53eA0Ed/jVQHAGD1kzCXu1bSnTaEOMM4twQa/v10l1aCPzAvNkF+kBrukWQi9+qk0cED1xeULJ+jg1X6AemFkWgQipZF7cWY8EAHGQ8JPuLQHNBDY7aaJKIsoiNSidHIRCos0OwtQiI07NL0TPU3AVpcXraTg/325uVaW3vyXbs4PWzv3bvdibStvXzZHj/B6cwrsX318pWS/aXFeVdyR3qqqL15vV4VDveu4rCoLJNwQqWyuvixAjASDQJTNipGUkJvB4dWvSz6DaqYrCcOAUfF+4HcWdBEHUYVuF7pdyXgomDWyDibXWNo5hD7c/9raDeqkJV4CJS+qLPzeoL6JH3ZW0k2oe6bdobx9mcgEuceQzuhOcTCjo/b2ouX+gzsp/rxCvWmwsvz17WqMudkw1Me3G9K0gdoANLPmSIh4P5gP6gFBsYHAYxGmo10s3GdSNhhwwBgD99/776Sn+drHu2jEWEa8QXF8ULUWwcCC11VQQKDFfiLqlxADLS31obb9s5OGx1jtMlpu+y5B5ZACkSacVSMExwdGVelnj7U9FxS+VhYosf6su1sbwgAALiiBWDlxmp75917bWxirD1++r00I0iu5mYX2ubGTvv+uyft6OCkzU7OKciWQ6oqLecBAODjjz9WQMO1E7hR0X30/WMlr1lrgmIh06WW7FErw6ZZ3rmtysKj77+XM+4mnVCVF6uECR7Q5q2sz+ewpwCc2Cs898EAg32UwCxJBa/n+ULpc3CFivGmzkxo52oFYkLD3GwHAPDGfCb2QCMkd7YFiCVxcfWyD4wIbCqQNgY+AUPOkuxRAQAaLTpskScqRrr2qgSI6UJgXuvE3qE1hUST/SlHJ+aCUe9Up7iPnB0ciUAGCU8e62xwL5p9W6P93P7kgKNzXOWYUx30+SEBs8outtVOsISnSqE9ACl2RL2EIxaNYn+w3oCM164tWiulYQ+2BVKSsLpf3NTP/T36r3tKvmAz8Zy+/uZbvZZ7X7p2TQkRQaYqcxLtsj4CwTi2DlV3QACSD5IEzqbO6NGR5mlzXQT025vbSu54PgAAfNYf/8kft5u3bim4+NUv/7G9evGqzU57KsP+waGo4rzX1MyMAEioyuxD1tcVGNvRBDsRoOV72mespSjzlwpGJQxJVXRgZjkBEOt08/Zq6w2dSRTUVEErccMaceLhRES+ttok3rx+q6qa6PDaJ/Sk96vP9KjTe5wxof59WgL6E1j8fu5tTTKiScFFOXVw58pcfKP3TyWhNTZQP2ve5wENfEZLr6ha/PS6rtJvAcsIQ4l5wb9hYHHY1X9pNWXFNiMIzJpSjb1VEFaUWidUFtlk9OQ79++0Dz58r127vqg9RJwD8GYR2V578WK9/fa3v5P2BOAVe4Q9ydQbRs9SdcKWQyNmFCts0Y23W+3Jk+fyu2JrjRC4mWGoBKQm5GTtQpmOrVCxYGAdw5AwtN7rxifyejMAzA7KV0Zu5v2UrCsB9z50f2ufnh8AYDCmSUEl8VSeuV471G8D0LlXRa5fzco+CRDgamZNUxkdlZ9wjHGkpIckkb0DKBjQVhXtcZLFnmILkgspYRcwK7HDaJxcWrMDJhGtMKsr1/V+Tx4/togvwNwpft3j11iLCHvmDHIfAACcJe411X/OYFraOM+0tLG+qzdutPfff1+vpQoewb6cWfYnTDViQYJ57A4+h30MDZ57/erhQ30OoDfUae5d/cPEgycWrramVonDFp1YSSOg0DlCaKaxu1himvbcPFR1XuMR2OgN4TsDMnL9YQopuS9V9fgu9oHaD4bN/klSw1qRFCqW22XkpQtkGo93RXGKsZwTAgDSroCtJ2YEWEuhAJ+mVK9GlVu41yKpvA+v5zlZn4n4alTPEZ/Hc4LBxTaADQurcWNjSy2oxMYALGHuUj0mCTWlvM8EwQ+lXShgIfEn+5J7oQgl8TjW/6zs2QBjRi3DFL8KGPF+qpbp8pup5Ied4j5z23i1HVbuEV2V5EEBKvm92DvZ3pqIpvhB00XsO2RDSwAwsTJ6EryOWOba4jXdK36NgpP99A814XgUZiKwTu5999xSMmmSzxHpTTF+OZotAgEOjiS8jT/hP2LzJN7ED8R8ZgpZgFz3UUKkXa75A0DUk0PcZuFil6YdlOYBUzIUE5cAvISUEXWmR74EM+1TijVUrAwxCQsQCDCDHcNmpMgY38XepO2SmMH5sUcoxi5xDyp4VoFusLic+GeQgW4AoHTkSgeKolZigTyzwTxYuk61XkQNan8tsUHWpPd//ue/v2L2bYQ/UuEKquEeqhpdUFXxXLQc0AAiqwvpFs3z7lmYjMNTxlpOOQCAEqVyIEmweZ8EOZ0vKkpMKlEBBUisIxZoO1DqtqW0mKqBf6/vWPL+odNmuG7nOKvSFuqraDJXFmeQQx1A0SJ6lQp/1LMxeF1/ZtHDMCJxYOrxLhpbnGjIELwHQTZxiZJ9tWacN4VjZQC4JrQElBBAByZpGOm1SyqaJ4etd3HWzo72pSlwenSoAAbqKZWo2YV5gT6f/ctv2/7ubrt+nTGA0JCgLaIS74p9knoSZQ7kzta2rkXGmNnjEoGbqyQNcbpjU6zUy9lH6ph/67EwQ+o9JyEDtaPSRuLH50ClZkQXFTmrwI7oZ/ybzU1iSRWLChXJEoEZ9H312Go0jilNJHQcYpDw0MlRUaey6UQCahjBjpU2NY+7+vZhAFgo5cziahoLtq81I7DH4a6tuX8eS+qpEjaCPuSl7ln6EfQrr6wsy0kjesh7vPveu6b17u6oPxuqKAEMZwlkXX1sXKuo1hZeE5qLsOPifBsdH9Hv4mzH4PAyieHgSBquOS9W1rciLn86MAJZRVU0dEy3juDEMQr08x+dHgsAuHf3jtbp7esNTUOQYb5CFRnKs6u6qrb0EJnbbacnhwoSAKfoI56enZbw37Xla+3p8yftybPHqm5wfVubu21vh+p6r12eQSu0EcMZQptMxS0JXhTCCWig8+MMdA+i30JHcyVK4FkFpjwLtBC4N4no0ZdZYwdlIC+MrrOm7ul2JSeVM1HkAEJ72DhTrZQQ1GuSGGHUWVuCHIF2x/R6c1ZMt/X7GIDByRhAMOWYNedsY7/29l0tDk2T3+c9WYsATgnKufcYez6bc8DzgE1jUTW3EfF3AhEqRgqkMxJG7V2lNDw2pqAYFglOHofvpN+ziQmoPBanaP4VxHEuFUBNT4laJxYOCWrHAnOSIAbXoCBs3YRsYIm9mbo8LOesucdUPjRtpj92KXsWvQqh2QIeJwT88Px4TgTGBHTqX+5BI3TVlbPsio3PCWfjRz/6kfRI1l+tt88//1yjUUOTp6rjZO9UFR4nUUbTXWFbEkWWc8IYSbae2lM2NvUeH3/0sYS9Xq2/bt99+63OHSKO7H9+HybMxNRk+4df/Kqtr60X68igI8m1/EixJ65fo9XJax/fEx+V6oeTpGHZA6q42A0SVwQfYfOwV3b3aBE6cHCpALO1kbFem5hif7mKB5Pl3fv3td9ev35VNpfJFmgr0BZ2KqAIdod0LSTUx7W5J1LpuEYSelKEhZMAhK48vlDFBGtN8LP4cKkSVwtK7FeCKPvpjIXsAwCpgotXAA2zaJc5x6kQKTiu93Bim4JCjdzUuE3vKbMxPZ3HOgGumJHI8XfWLwkpoTLXb/94LDHUjz5+0D750YcCjQ4OnXBwNrlnAuY3rzfa2tpLPav33n1P3+f+aEdLYqSgWiJl6NnsirFCZVaj245JQEx3dxDJGE3TXvvCVPa5/fjJFb5+UtCPj0zBDjOg2jbTflmMuWgA8Pu8NkWPTC/p5kmXDkWe1WCcpnUvLYu8j2JH7FQv04R4Lq4Ue6Rhnxrra0/s1tdsYm959KrnY4dWTuzC/+mb9p4bFohCkkHLHiNeVeks9f/03B8dH0iI987dWxp1TPUfG0iyIa2jw6P2av1NjcHsayKk+hr1efvf6Fqc90U6qyLIM6fiTTKGnhGaAPgO2n6yl6PcTjsXtk2jAE9gESDwOq04B7/BWhKf4UvwmTx7tYxonCCq+vvyLewxbKHZYdZPYm0uzs61v+Zm5yXqjA3hvWE+zS/M6k8qndCXea0Fzv3cwvrVNWeufIEMXA/JsMGAc8UsKZywXoAITDbQFB21+jJK9ECsU/wQZwafYlsxJKaE2Jepguo60OxgNDHj6ixsx/0RI6jdqMTH09LGGFz8MevDVxhOKBwA6uzt0QpBbINwKMCgBW0pJPCePp8BRT3+3AXCpqJhzl7eVyLpwyNmA5YgquKUYrUlySW+DMDu3gR/GSivCQzd+M4SgHQarDXQehbQCGXf14H4uoFN7qOzAWUzA4yz1vxMtPOiqPM82e+wGcJiAgDgM9ijxNI+PyV6F7BCrX01wpYiatlUmFiu/o+368tLov/Hxst2qe+ftR3R/rMQoIFlaappFGcAAMcLZiV4pLpyjVqzVMojiGv7iJaCY13OvNhwYoUbSInwL7/LObT9tB2K6Gy0E1LsNbu2nuXwUMf4dijqdXDLDGfAzOM+88O2NPY39iNn1HpQnu7BeqjIqBZgF5k0ya3OUPaN/GrlXB3bnby1pipR6MZWauxoAYMCAFC8H0Sd2EDcfFA27zMvr1GffhVCKrP1M71i4JNVla4e/jweBffqUTH9X8FOPTqhZKVMmkpbh0aXA8jns7j62ZD7EVmEJOB5DX+6H8QOIk6Ry0xlYhDESLlPzqt6DJME66FKyT8jBUtNlSCxUHBX9414msLpXpEkwoNOzYJDPrzahnW4E9wpAShqme4V1X61JpCIIfxhWtQZB0PDtC/a2OhQOyf5Pdpvk6PDbWJkqB3v77WXz5+1jdevVNmZnZ9tCwtzSnyoODx//ERVD8SUSGypoAMmsKZUNRcXr+n5UtWXEvT+voKjhfm5NjkOXZwq1YgckajMjOCbmOiSfVBQ9sS169cLnbbAGwk0P6MPji9aDOhNx8hgLENnf7H2QmPtWEvoeCTgb9++qVFZEZRyRQeni3OkzYGAl8ANEACnjNESvbb2On9qHuyJe4Ml+lV0aF6Hg8j+Dz2H9wLBR2CMYJ5AFyVnniOABtdoSuVYW1xaqtmwTEOYbM/XngndR2EUlF6oPElFgxLnniaCVQS+eLbPnjxTpQKH5es5Kj50zyr9E6Myzndv3W0bbzbaw6+/0utESYS6GpGPqqqpkk4yWcg3AdLREdfg3uPeEIKebl1ZXlkWGMMzePb0WUNR3KqlQx0lPmed64YieHEOPY55qhak4z3/8t/8ZVu6vti+ffRt297dErPk7dvNdnJ8Jsrh4f6xAIB7d9/RvUR7YWtzywBRKe9aOdcMEPecG0X1grinVWdEgmOmAgaUCVAndLWSDjlwtTiN6By4TaNP9Y3jjXJrKox9kKcEeUqttU/BB7lm5NN+gUGuTOI43D7VBygjvkNyfm1pSXZFyDMgY9nBIMJ2Cn019bAB9Lm0qUxOqgK+u4eqsXv+qHjy542bq0o6gzpD8Q1Vks9z8gGgElq2Bd3Y01SDCCgBCkWdLfDT4IMr9WrnkgBgKbirIpAxPW5ZSEATW95Va9lP1c9Njysv5SxgZ92SY2ZaP3EjaTWrSJWF6skWnRSBIdEdnaxzDhXUHJ/oHCXB5MzzMyp0/P92421be7HmVrYJwDdT5pka4Qr1uUCAfp94f+TetaWF9u577whgeblmhhDJPXaMcUbffP1t+/rrr/XZ2MSMyOLn/JtpJ0zxgAbutaWf0WJd56WaPz9HhdM9pPnfSZjFQ7lGJThFT1RQPjQk5pJ0MCYmlKACgjmoL/o0o1NnJ9rQCBNd3ujalpka8uGH2rNUpNXecuOmA5Wifer8iqnjWowAAImN9ZN4zRYfMaDBl/ZHVZapwInCn1F2RT/N/svZi39UgFfim6k6OzCLEFafLcDrHAi7FQ87yl7vty5GUdvXFaDRNGAo/z47fHaq5lyXEooas5TYwercjoWo9gMI3bi50paW5j2l5YSefbMRCORevHjZNt5uVrveUFtaXNJzYzIKTJPYEPwgawPoLYHBEfyBQRaYWINjxbhfgkMAvA6AyfzwjrnRBwAcxgUAqPnixSTo4r9+8d8ASInfOZYqULQYABVvd2vpwpCftxOXAvaKuRkQIL+nokpzUSWFmoAAqdD3GSgO8vO+fl6u9qoCx/zzMTM/ZJvUYy6FNz0D7BegOv6exMIMMEAsA0KwBwCzz89P2+zcdLt797YmAGh+/ehIu7a4pCT+1as3mmRj0MvtS1xLdGpopSLhyLXlegFi8V8pcqWtBluPThbxR6qwnFvecxA0loAaWkDqXweAG9J5VlIjITzaH5gWdb1T5M8zg1UEAMBr4gdyRjSq8AzdptM2Oz3b5mfnC3AGQIDJcL2NjmUCTBhG6MjQeloJdqmdizJd+h0watjL9MQn4QDwiD4UiQoFJGJJ9qTGEQ71FLthh/EhxGy7e4Bufsjps+a940+JVVH/J1YNvdpjID1LHbsjNt45PmFcn4P9YI+SzAIKUVggjjg6PtUZ43VKvjS9zEmVxAbVe25xR+U2YhDWSM6yM2Hk5PmNAExIUPpQCas1hBD5dkY0WrmCGABVhTe1vL/XLcTKdB0DFmIuFlvYtsp+wHuuxiMX4EaLtG1dQDXHebynElu1AsO2GBP4ji3Snr26lH9kEhRxOrZL61WjamMXua7EI4lvpO5fM+95L84ltpUkmNYoqP/k19hJ8iP8M4U2FYKuehJEZDxxWsKc9ruQIBCjKx70E/9OY60KfPpcMXIdnwAgaN0q76R1kS+z3w3umbFjDbNB5psKhjXty+1vLvrxWtW067rClvJau3DrMb7sJ7cw815qV67rMivFxSfeR+LApzAxmf4x4TaEGglJXmEWSN+ms5c6gKOA7i5HLwDSguKiWnYs0i5N/7//9hcSAewbZTtXX5SDqPL2A7l9zXYVPNPXDohDleEHUS9F+PSAxunKyYtGV6l/oUepavHZ0Jv6SN8Pr0+JvAJDLwQPVc6pqnQBD0TDL0EIo/l+H95X6JUYfw4aHKhXv642Rj+QUDDJR5ZmgZ0OKqkGL9IP7iDdAQPvnyoHVZ2oOTrR8EMUnR/UsNQ0g66TmKh3UcIl/rkokhxk+jpHrCoqQQpExzTPksDvqh3s77QefSnnZ+3JUepyAAAgAElEQVTl86etd3HepsbHBAQw3g+BlZ2dLRn3w/29trO1KVSXvmCSfNZG6pC9niiobESMF4nC/h4CdlzLuemioLujHmdGwhbkWnOwb96syvyBDDHOiXXJM2Bjk0TzeyTV7llHAAnxsrmqpF+o+sw8bX72Z3/2Z5qrTG9vWATpMSMI18g9EO/dXYnQiSGwuKjXcrD4fNaN72Hc6Kt8+fKVDD4OhAcJ8ghdzNXQCTlUklOuE4AjvW18Bu/3zjvv6J7QByDI1n2O0eN0rc3NW9GTN1Y1cXhIn8v9Ckw53NdDVSBZARaUfkCUb776RsI8oPIEQ7v7e1rH3siQGANL15faz372s7a8dL1By/3VP/7Kz2xqRg6tf620Dxy3levLXRKSCjIVJklWA/ZR7ZBOxZkEFAlWqAqL8aFZ1d4ToKM8q1u3b2mUDnoP7CsLidEDaLXw9x980P67//4v1Vbwt3//XzTnlmfkRGy4bbzZbBtvttT//7Of/EyTILSfAX+OzCJh3718ua7r4GxIm6GskCtM1ZtV1AczJmDVlKinxDddIcvYFaHNooTX2KEhV6Ji8GNchdbKwCNqY7sBPTeCT2mZ4rOMlrtfjfVh7WPQY/NYP/a8BYisvothZk2oFvP5sn8DAAB7xK+vCQLlNPi3EevZNlYoMaAY62XK2JWCK/Yi7BMYOnEScT6YQoJiEhMqulQ8fP0nAny4f8At9qoprL4OI9XVf6YeTo+uiz3StAJpWNSMYJK9SjqCDofKphGfEncD3XZfngIqBfRMPTErxAGG3ZCSteppTEKSgBibSaCh+xdV07PTzaCwbbbNz1ipEQuGVUtJAI08OwKl7IHxSUT05tvuzrYSfdaf6vo779yRLcRu4Jfeffddrdmrl+vauzAQsBUBzfkTm8EZgvYInZKAB9tLIi2laokUmWJMgGb1YQtqmY5pRgNrJH0eRigd9wEiqmGrK6va49ht/x7VOgMavBcA5d17N9v07HD77vuvZd+WFhfbRx9+pBYkRF55X0DP7S3YA4c6txr5J9aUR92dnXsEqqpJBaAC3Kh/vkB6PaeB1g69TkJ0UdK3MJIrWP0+zn7yj69La0h/CoDZifbF/j0HtNpLaWUsXy9/W3OoXQmrOdsVbHuUF7/nn8W++H37Y5m6jBMNgOrRZZ41uixUJwmIAQA7mq50GNyixbkS26x6Rrk/AK8E+6w14nB8PXv2vNYVxhQTUbCrQ7LvGUsKSI2okxlGjtfSEtIvNvQz+iQlfi796mLADv1OnQ2vkfWZoh6fAk2dxFojrz3rnaRMAfdA28Hgc4y2koGIS2k4pWIXNqZsbhdt9p9v1omfp2JmtoapsVTISDKkyVGsHTNALGwqsJ/7vjBjTGtQ+wNQHWYdLLixseG2sny9TU5QuTaFdnV5VWcTiviLtXUXD04ZoclYXBTkF/UcSVqJA1I8YM2wJx0oVTpHvFa2uOJIgRBVpTSQQvw1VWec5MFq6gD31koyWAUqwB5yPEI72rxiFv5MoUWtQTXuLM/Gz8uVa01AOnAbHHokXDOfwzGlUsuoXCq3EkQsqj1At3qqS28HKrKSf7UrHiu2Yd05U2Zp0CrD73i/88ysheP0DoAEcWWYnLJXl01xGC0Aiguq4KU9Q2sb458n0UNpKprQ0+z401MTcB7cN4wC9eH3eurLN8PNrSuwDbc3YSVQtJpSaw7jtTlLsl/YEJJvCg6VROYMOC6wvkBELEnuiefjJ4ljiQX3DogpdyUuim3V/ZWIXE9VdGs86Tn9AWjm50VS6nY0bAQFJV7L9wKoxN5UgtMVHWUTulGhzl0zUi8tLYA0VMSJXfhemCf333lHewkB2jDpLGRoAMQ2xqKX/D1MHN1DVdfNEiF+HFPiv7g038bH3fpBsVEtHsenAgBg30pQlnxk70DAAGdLVW2J5DoflXhh7bWAUNKRK1p8AMjkgYIP0jZR49nDRLf0i8GCQdZOfJdZdmYDcOYlPN3p2FSxxTyMzuYRL3I2U1SMGJ+eGyAL7OZiRbJ2uc6IV+LDlOxXsT0tt4kNA3Injk+Lj4sUBqQNfrhNIiLzFox08UygAnbm//q7X14lkbZhryp/Bdf5d1oElJzXLFcl3EOmwWkzlHCgjFk+ONT9osx5MUUB8Jg/Elz9s9/fnyoWPiAGOihLNrgeclVA1BdR1D4n2FGqdT+HDm0FGwn++hU/V1JCH5eYWCnpxgnqARGNDiDoNgBWjWVDOGHwBuFaozatqmkZ+UEKp5/OVYPkilFIkMzBwDAG1Uv7hSi3ABMEfqVoKmRSc2lRUaXn+KQJ9L44a1989rt2sLvbrqFWfXO1nR7stf3drXZ+cti+/uqLdn5+rFnZx4eHSn61Mc68OSR+NzmtHnioiF9++aUq6qItj9NzPqLgd2Z6SklgBMScCI0rQHHvqSuErIdVWT0mLDQpo57MLGeEzKQOAroHUdTHaW1tbiq4hhb2F3/xF6qe7+zS37umnnB6bnG+N27d6PpWVZHf2dJ1cKgxvhEJxLiT0EMb297aFs0SsRn+7Tmt9A76ObLPoeaRtJPUkeRzD+z3BJT0ma/eWFUFlkSJgydUrlQ82VcYV4ISnjnvxfPltTKaVDSHekp6edYg8Ig5wgBgPBgj2nCEpipeifHB/OCZuZn205/+tL1z956qnDwDEjau7dtvv2vfffedEsQoeAMAcD/SMSgjiuAN1Deq6qnG8MxoyyC45555FqYj8VytCbJ0bUljCF+vv25v199InPLsnIoXdCUDLT/7kz+RGOOjx4/aP/7Tr9rxyaGc/O3bd2Tk6Ydde/aijY9OtB99/CM9E6mH04deSsM4Iwn/PWMeL4aScTCp/EdF2NZX9Hac5ZnFx7he9ppYRgQ0heoq0aYXr2wVVR/OT85rH00tkK6S09gtnT0AugtX9gNNSvmXqoP6py0qyHpnJjNrbidPNdpOHbCFRJ17V/IJOLVEZXCsG4OYfjTeC/uRAIEAj15PMmLWjdfReqA2gqFejRlyZclsA9PyxEpicktVVt9ubJUIZoTnPOEgQYw1KFyNcIXBSXGYUTwP3htmDvtIPXJF4dXvqfevzwoIe0NJvejipglSBYu94B4jSsu1iKVVDA3upS8na2aaRtyol7if5LIeUhGemtGzIHElcOGaNGu9ghclcRJVqlGEVTkwWn+q8yn7cuOGAMZoC/CeagUYH2nbEkNFnXtJr+Wa93f3lPjxbNTXWgA06wY4yutgdaF+TA/sm7cIlkLzB9A909QI92kb5HJg5r3PeruCZUcvIKy5ssQX9vzGyqqeNeAnIBIJA0luAABs7gcfvddu3FpoL9afKWm5eeNGu33rjq6VnmcAKERfHYizZqYWxz4zTYYAzmBEBcMX7pl0EuPKoWzlwIjJiPYowaSKXX6B55X59k7AHWDmy+fG/iNq9zDiQutPdTuFA4UZFwZyA0470fL+daWwhAl7FqqSirYqyB4t2i8gmP1XXSsFEly22fkZ7QsSBXwA96LRcEosDXCFgZBEV2r3VXQBfGMkFf4BQBcGCb//+edfiAUA1RYfRdwCGwBAS+1GGidsMMHJnQXp1IZRVH2do2q55L6xK6p6D/SCJ+5JbKNzqfOX8YI1iWGAlqx1LTX8BKkBF2wfAtr1BcUSRyZ+82O1UFtFnV3BR8++GJ+J+xJfKUmuaid72sDYqZIa/Co+itiE98YW8nON0QQAOLZgWJhFOkeJT3uwHYyHQ+tlYsriAjoMfp60NNJ+AUUZnQvaMnhPKNM8DxIz1p5WoADA7LtcL/eY89kP+NGI6k+5cvDtwpiD/MxaJ6mdlK+I6Br2m2cLAKFK90lElml9mxMAQNzkoo73YNbQ+8JJDecZsEVJrwBTs3bZuMSTFIqWl6+pFQCWKdMQOFP4WfwXMbAKOIohawxjjdk7Vispo389ZhbbxjPJ9XjPeJ/xzIiTYNFiUwwUNIGi0jcq5i3XrtF4sJzmZtv0FEC4VfXPVUG/KKr0kN6L58M1sEa8v/w0Yn20zk3NiIWIrhGfQdx1egrQaDo9axstAecqvlbZkmLBuM3NNkmjX+WP7aepnsNm2NymZ36/E1InKaMdgHUem5zUHiD2TDLPsxospioxPzxoM/OzYpASr+CH2GdKsLt2AhgCADUUsiKCaXHy5DKyB80MJ/6OjXLsw144VAzBGjEae3VlRUC1WC1HxxIPB6zmDInVOCB+yf0D9mAmuCaAkABZTO3Cx6pFb5ree1fIGasLuMC+AHgCiEBUlj3I97B9fBaAsyrhlX+pZaVjQDguls2Q6GPt3wJ2Hec43tK+V3HVEYTaIDUdxIyaaIrlrIR16bVzMYK4uO+b3PIaPxZPpTMq0MOsYp4lZ0DtYqfHYmxFc6wPatqW2aY3AQCxfRSeBKJeXWpP8zsRHWRdArDyJ7aQ98mkCAEx+LzKUQOcdIDtX/3872s6X5+qGWNtVKfG5w2o+ebBsoigMjFovB7HGnq+Fk60Wxv7BHVxAjJI1fvX73spqn4Zwsy5DerrQJmHVhSzrjRko9Y5jBJnwwAYUXQfUWiEuQc7UhsJBb3VQxxjKaSZrHpAPyAbwCOp3PvRDz76qtVJErU+RTv6Q6QOkQiCDlVTVA2gH5v+LAt88L783LR/U7A8i9UMBjalGAMo1/ZQnhxqF2en7duvv267W1vtwbv328zEWPvys9+2s+O9tr3xqq09+76NDFHNswI6iQQgBOInoFMsLcjb9WsrbXNruz18+FA97FC9Fxbn1PdKry0Gj6oG1C6unUoagS2bEwPEQcvMdgd5polmpFSqla7w+dmdHEFNt4AaSBjGmvdmTT748EM5WtYTQIL2ANBARM7oOafahRHDIaGOO2hUQ1OKo+OQkRSQYK+u3tC1QdHHEUTxM60MHGTuB2caxE4BFY7/+lL74IMHbX5hvkSCCJIP2zfffavkNSIerpoaCfW+gBo1KhCFQ8k93b1zR/PpGQtF7z1/R3DoYP9QQaIMDNQ/0PmRIYETD957vy0tsObprb1Q4AgIQOIRAzE/O9cFjVrn4+NOWZqTJEETqmD0KkE1PPHzYuOTfLDuf/4Xf94Wry2KufHqDftorZ0fnQnEQkmcHi8qsFTEGKU3PTMj3QMAG/YatgEQ4Mc//okErf7pV/8sEAHkNzRnKvg4AgIYngX3QjAAKCWAqPro+uKgJP6ViKs6QSBv0RULcbpiyj2wx7l3JUSahe1gggQyDJQkWh3xqYC9nPnB6pOSuvqP6h82jmefpNVJhpkvfKUS6woj4ISvLYEsQQnPlD9ZY/ZbDDXXLdGWsrGsD2tCxMpZ4WcBobAhFuB0EhvgURXTTNJgYkW1wIjxZ56l9mYCVQfaNae3qqfcYyoVTtAcXE4ya73mGrNn0zYDO8tigJnhXkKqAgBCw1YXX1X/vU8iLqagqJJyr2NNWLkoYGpsTJV57BEVESVWvauySefqacW+ReuDSiqBU86gwIlhT42QLxBAU9XiEtxaWV1V0o4dIPDaePtGZ4PAk8Bi7cVzvadESmdnbQtPzwTI8TuaHVxABj/vGFaTUwL8WHts1/rr1zqTqqiIlWadC66/P4rP4HKSPOwL+4CgiM/k+fL+jJriGi0eCM3QgpeyOzW6dWV1qa3eWmzDoxYJxMBQ5WRPYwtRpSdZyiitkRIkZJ+wrzmfW9sGFF3xt8J8hJN8Zry3AmhAvw4YEtDLybk1IyyolnbDPnU1+zK/mzYT6RcNMPtS/clnk6wEsE3iI3qmkuEoopPwa4SHKpxJvPyZbvnjnj35BOaf15kzz+QJzWPf39cUCJ6zmS7YJa9FF6AraUjrgOnFCD9yzhjHK0bX8rLe69Gj7932c9na1BQ9pONiq33/6LHilYAAcgo1iSYMjEEgJBRVV4xd+Y9dt21J+4mDZH5XMVQ3/cTJllg3AyKk2NbBSlvuMQBA3qcPOPQnPek5VH9tHwAwDOCAmPGp3gOD8Sd2ILbJDFUXSuizdmGKJAOK8Yx+V9VBtQEdi9qdXlrW1IkuY898H8QLQ4y7M+6mWIeqN9uC3+d8kfifn5nBBhCj6m9zjIP/4PPwuYkluYawHsPg4Xuh+CsmoVjVsdqqLRShMk6e2pm8/nxGKuYkLvEL2P7EX/hb1h37wWckhk17RfYMP08lm/MIQKKJLpWseAqRwUJAQwCAGaZanJ14jFkJu6VwSFGD9d/fQ4/gUv5Xo0QH2uGk2C8f6D0WoU6uxc/N94e/kD87QojzStVzienSHilQ/7zt7O2UMPWYxEyXry8JHMH+iy2rkdsqmZQobdn1VMKLzcfIw+HeaNve2tP0gcPD4zYxOa1RdDxbWidobY0WQITetEfFjlGmpMJDin58M2AjQtvoEO0deFIVTAXt8SpUsLgzc7MdAHB4AJunn9BzlnjOHiV6JPYr95sCErY9QDBAHs9teeW6YjiAKBJ3WrGkJ1aMH+xBb9j7h1hU8UyxZfgMng1jpmGD0UZm8Jzi1lF784Y24EMXjBqgvwuXyp9UYOkDOrEfPFdYBGKYCmz3SEn+HoYjvhk/uDC/IDCGGDAjnvksxzcnAnF0/mWbfFak/VBn2LFGwNAau1xgl/UQhjzZgTzkyowyWp+1n2VrzPpmbVzMjep+gaolCBg7KMYpZ8SmqwMwleuq5WFMzAbOhsEFg6/EaYDLsXf2fRa8V9vaQN6dQoteW20t2JewFHlfYmrWmeslZiRGMQNprGu/EZNBk1MsKB8f0ftff/73VwlulRRX1fYPA14jXenH7N8wvRR/iAJjUCyO5gqNsEaxldKd2wf24/gVIIo6UdSmWtBB1dck96bQEnyrfmkUvCoMQbp0NDH+CoAzWcBojBD5mk+cilgedoABswLO2+gAEuNAYEBIsOa3s6Ec4NrxB70LfQSqkBFX/26/H8dUGQkqVa8wiFSSRlURi/qlXljRhk3z0HrquHjcBVRrr7Hpv1sbG0INr1OROthr/+k//D/t5HC3nR5st/3dDcK6dvPmapuYcr8Vau/QVkW3Oj2X4QDx3t3dl0AWhxtVXBwsVS960jDIR6jqgtCWarPUaUeoim270jhsKnIXVJcKa4T/QtVyQHGpWcjpZ0yvNuvG++BkJ9Xnn83+RoaK4Jy9AytAVNYlgtrh9tVXX8kh55lyaDD6VPuTIPIZULVwVhhNq5tWX20lWzwHnlsqu0KuNYN7qt2+fUt0eNH6DzHgUEAPpDwfnYA4fRBQABe3A9DeYWQwIM+9e/fa+el5e/jwKwEh9P+fnYCaH7nvFsMwPiYnScIOSvvuO+9qP+AMuHevt+n7AmGSPGkPBpVlzCS90fQq2gnQSpJkGO/PWLcE4uoPnJtr/+7f/7t2//47Urb99rtv25v1162dXbVtRpRdoK7OvjSl3iJRVMstfgLyy/1zPZ9++uM2Mz3XfvHfftkeP3psfYuOZuW5wLAE+NzQW4UOc51C16MEbfQ1lH7sAKdB4nWqdDES0dVxngkJmkT3Li4kzqJg6QJwiR4tKuWmZQY0SVArqlzRTnmWsSH8XWwCjSgC5bYatZMA9+t1gGR60UpMrkxFlyCxH9lD/M/1kUyErZGEjyQTx4d90L2oh9hVUSf6peRbCWzsUGxL7DS/Oz7BmbySFoOQ7QIxk0zJnomd5PGvqtZJp8QodM6EAIUxRioapSagTK+pPlfBWNdx1kfL5Rc8+SMMLglzli3l+w4YYRRQXZnQFAX21v7hvvQOlIQVMwVnB/iCWjYAVKojsHtQVWeNCF6oZqM7QjIsZLwSGdYdu0yQkVm+Dgrcn+fRfDWLuxJI7JpUrPd2u2pjbLyDXJ9FgmvuQXOeqwc0TKIPHjxQfzE940+ePlM7j6qW0owYavffeVfjCtmXVPPX1y3Ox3pzXQCu3AetBA7CRjoxKgEJVXlMQExLyLvv3td1HB7ttuExlL4RMuzJXqjdpvoduUbAHE84GROQgy3CDXLvBG5MN3Cs4HGA7sr7YcueAmbRMC1q6iTeoJAr/AlI7MoH6aVdm99AVdn23NoAAAD8O8FUQAV+LyrT8tsS82QD25eYkaWnJVuq8wP4I00T72dT6u2XXIGv1j4ANgTOCgjn2UhkVpV/3z9rEQDAsUhaRytBqTnUtHrwGYBJgH8ArbDdDo8O5efu3rnXpqeZRHPSfvOb37V/+fVvuqk8YlgIvYtInkGUfDleKbHTij/4LIMZfc0T9lP/WRRroNoOA853IEsBOjk3Xme/V2x4fL38ZNdeWTFb4jRpg7h3fxDA6QCA6tfx71eFr/aJmJA1ygt/S+xhoJJRq1PdGFsCZuwGz1wTbXb2laTyXMyWSAuoJ5BwRgABCFh5LxIjbRn2q1pW6MHHxnpCCj5KgmJl58M44H5czDG12Ham3+Md8InvA65xrgJ0dBX+Gv8mW1B0Yr2+xPa4dqnxj47Jt/EzEjI+Z5DBhW3WvVSlns/mOnkNZ5tYz+JrFvpmsWil0Ii8AgGI6ai0n51aJJq4Ray/Yl5QlebvO9vbYhHQEsXeI9HBphikJME3O9KP1qPksDEkMPjPACcj1WtOzHOkpM+aJ5oAcH7Wtne21CrA9TEOEZ0C/JQKg6rQEyOQbBq4Ah+TPyu1e6bgsB7TkzPt/PSyvXm9Kb9wfg6YM9fGxriWc9k2nqEmWFWsn73qEeZmwgigFtvM8Q3PPnpMC4uL8oGsuQCWTkzTdnBufkExLT9n/fQsa1/y3CkyYZcAN4g3YaYwy54YH18FNd8Ud0Syp8VGpdr7fG1NehFU1LGnsqnVksV6cF7wmbJ5VVA1EDPVbqyuNHThDBQatIEpQi4AiAYQxr2rXW1kuESWYXYwBtFjrfEhPE/sKNdk9uEpMH/lP54qgQ/Bp1AEAgDAf8BoDQPE14w2EKAQzES3b2cdw+JSwi7tsh8K67FOqpYXq4I1Pz23XpwwX/Ug9kHpgHPJ/xJDidUUYFr5l7XvAgD08xtrFAVM4PcHNT34mdpbDw60tvFX8YfOa51HBgwKI4TX69oLJGIPAzJRDCIO4kyjT0bOI7G/EsZ0ss9UIKaI0FZIvFfTCP6XAgCSZIGQJNHNxSWB1difolvkz4yNCCIRhF69XqEaFbKu4LkSZR3IOPuEATXn0TfsoECo0oDzcrCRB3fV9dBnMQcDgfTwyBhTTS7P6OAhlP1SFB/QCEgQx71ATc0m+EMAwOr/HiGTBD+VSRsiKKlRFo9yaBJ4Awam+ruX1obYqsVxqCBUGuNQyuHetDUXFFquZ3oIwWZdMNIYZzbDydFhO8Hw9K7a40fftFdrT9vO5no7Odhpw70LKf8DALAhHn33SEg3VeeOKnt40iWfGB+pu09NWhin5rCiHSCF2TP3+ZN8k2AQFDmh3u8QNe4JoyGET9WqISGDPB/1Mx4cKZnDOeOQ2Kx8BfXX86iZ53xPfe4zM0pKMaI4hs3NDfdjj4+qRYCkGAfNtWk/9YbbnTt3VfXnM5mvnaoIP1ff+86ukisZi9PTolU74JTjmJnpaGZU9BDN4/sbmxvq/9S56SrHph3bCU7JCGb+rRxoiYhwPxIJOjf1nuQfEbbX62/knDAICIQBSPGsScL47Du37ijwf/rsmUCX9AQb0PKGV9BXom6iVFVVVer5Q0bfJ0jORbJq7ej4qG3v7nSBvITTxsfbn/7pv25337mnnyNqSN/gxPB4e/rkcdvcfC10l5FBGvMpwRv30uHcV1eWNT4NYIHqIcHTl188bOsv1rvpAkmWleCf18xat2h1bT12vK6shaqlnv/qOVNSOUCN5rXM8PXIRFP9cdQwIkypYt59n7bKcwj1azB4U39fBY2yY9UD56oS6zPm1olSEOc1bgvoz9zme+pTVj8zcV9Pe1yOc2pSyT9sBpJbmDj0ixHAcvZwQCSaYQxw7wiwnV84gYoYz2AyFDtmW1IVZZ0hElqLtAG+KMEpZy8KXY2FZd8Q7MGQUA8qPfGqwtXkkToPSf6TCAYsk2aFAGXvwezH2Or4CP7NuEgommpzUQWd6mfRxwGQJiYF9GGvUJPe3NqQbUmi7Wd4JjYAkzfChuDcAQKwD3lf6KVS31avKAm8K2hC2gm2zl01TKLuBNAAb1TFeXaxKQTKqXLieCP0l9/3SFHrqtADmmQg1Q+EstAN4BoBfdaev9D5RzwKsPL99x+09957X1UUvs8YuefPn8uecP41lmlrS1op7E/8Kz6EPaxKQYTSRPccbnfv3ZG9ZH1evHzWTs722+I19w2zRxBclaL42Lh6prE92GzvK/dBhsLLujDdIBV/J6JeuwQtAhdr6oqqUNUiEKA+wHkSbdk5jZ90MuKWmf4+SOUzICAtAHwvyW7OrBL+YVcF3f5lXQiBhAXg+GyaLmng7kiMMjO1GG3LvveUkQgfUnFSJYkqrEBGj+F1y5jbMQA5XAiISF20h/DbZrvwe7pn7FglW/it6NNQWMEuI5DK+xAkf/XwG2kzmKVW4oj1Wa7w2RYMFhsSKxmA6Os79RPgzAv3+yWhZ52okidZSxIeMefET6lS5jnazvRFFAMAJED2OeqzitK+kf2QJE5EnioYKfjmPmEhFVVd91gtLaaEO+nWaM7ZmS4JhAFEgMwz5Gwx9pg1wu7yvgD5GouFngm2GR9YAIDWjOSqwBD2LgK2rMn4+KRGdMZncX9pM1SgjrgdPrAYVIpjIsInpp01Y6xU329BYk+avku7m5lrXSxYtpH30eu4h9K4IjkOFVpAbOmm0FcfRgv2IgCAbey55t77IddYNTETXT1MxRJW38Q4k6hgpZ6qBZTngyC07OvSoidHnZy0qYmJ6qVuOhdORhhdyDQMr7nPnSeb8Cd+j/MWAAW7jI9iOyNKh43RXHi1JhL3MR3DQo88I0StEaXmmnlv91yPiUHBGkZfBt+Oz9A4VYnJtXZ0wBjCQ1dfzwUBtQv+pI2tngsJvMZV1zg9sYBK+6aowXNn8L8AACAASURBVLLtYXZhI80yu5KeEhNf1PpQTE9T3KG1n2tMNW2tvB9jIWl5lb2TIKxZLpxJs2DRe0GHyGwIfodR0titqcmxdvfebTEE9nZ35CMkbnjlXIdxybZXbmUwY7HptYlHWEP859zMjNjHKoAKtPHUBNpezOA9bqdn1g2ampluWwIu9hWoUaSDOZA4iucrdqUmKtAaTvuEwdkA8NLPaUNd7kFuoOlXnKk6H6wz37PWSR9UI5bWGewo8m5xZB8IOFP76pjAsdhMMWCKDaeiaoEy/E7eOyyZ+Bbt2SqspP2DcyNGd/X/8z4qFtSZT5yQfZ+YUAWpil2S3zhGr/b7Aj3EfCnxS1+XvUcAvQCHZnjAHrAuhECryiEzAYB/k7sBVLH/8XMaQfk///zvrvrj6/p9G9ykE9+Cr8t1VQ7d/RGUKEY9lCX9O+OdSvAu/w4TQA8p1YKintnB+6HGaRO4Y4hlPHRzDsbkTIKC1xUlWIijEd0jD64CUaHuAxS2OJrclKslP6xiBPCIo1IQqx4y6En9+eBywuW4+vS/3E/RIQdG5jiZsFo1iQzVaW0szXP2VciwlUEn+ccI8js8xCscQE0RwFiccDiV8Oy3Pfq9GV01M6151bvbb9vrF09b7+qsXV2ctrdv1tvGxhttnO2tDQm+YQRu3bil0XfPnq8pqFGF8RzAYFmHmeuT0ArjnQ4P29bmWzk8jA8BjJVWr1QB538ju07YcOAe+2R0HHQVY5HxOSDtVFXZI6K24iiOPMaDKhlGmESZ31FF/hz12wlVTeg1cl/TsFS86dnn9zCwJA+8HqYDfegrK6uilz998lSfgXOkAr+9s9u+/vobXS8Hl2sPiMGe5LMWFhc6alQCoIyI9CF3Mqh4rAwwQQhryzNi7756/bIdMC7OWVo3ii76Cbweddvnz9ba82fPlexZrX9ILQCAB8vLK+32zTu6L1S7Iz402POVEXTQz0LbZa1tDNlnrYFSr6yuqAqCmBz9yBnNo+pl2YLl1RWtP0kzbAeEf+Zn5trWxtu2f7DT5hdJSMb0zPf36UkcVp8d9/fBB+9r9jWq6w+/+qoND0FFYqzkbjs6cMU8iSrXRJATgy1QrPpbUzmgsu/A2ZVqsY6qopz+YNkQKTwbyIGtwpcUmYuVYmdh2mmCOQKTsFfU16c+9Sjb9+0CxjT0PCU9RXNLv1nnTGo8UQA/KfqWGI+StkKJ2TOaUy0quwNy9gFUcr5YcxK3BNtUGaxCbQAx1xynlaRbiXm4rTUVVvRyUcz7iHOegeyhAFL32qk/EwpnieLxuvRuphodkDSgDKAL6yigojQEkkwYKLDtjm2mAnp9ZVlCUHwm1RDNh1brkynXiCXS6sM6EFiura0pMJL4UI+q9LiqQVwv9ihUuMkpVIe9RpwRfpcRfiTeBB/Pnj1rbzc2ulm+Sdi5RgLb/Jt70Yz483MBM4A2rEuCeYJVwIS0asQXZV25B84ha+Wk0QE+yT/Ub5JHQADegxuiPenmjZvto48+lnAgv48g6pPHFhwVyHBxpt+hTQgwVEnbJfbErR/StCk6oGyjlNKb9tH5xUlbWJppC0vzOhN8QfNElAlbgQ/ADpBchKnnVp0+Y6QKtWLUKUiTuj9CU/1YAn/lwN8MgB8Ak1UF4eeZ2BPAIerXCrY7AcoA6cWmK7uh81uJu/vrXTzgTGhM5MDrWEcnpqaCYpP9PE4lLMZeBAzHDs3NLeh6Wc8w+lhPVZx05szqcHsKQarbpmAA+M8+I5CkXy0AJTSYJELg0BisOpgHZvdQeBDocsWaMj7qUno77Nck2HoOZ26fM4tCUUlXzU8gaBaFz5zjoh8yEgPodeeyxJv9+c4PO1tSibntR/99+3vcwWjajgJGJLZKYGq352Qt8VdovXp21buayriSZ42ggzXkM0TirwusCUqARfhnQAB6baHtE6/AEuQeEO/b2thSDIIAHP4DwT8BCdJTKlCGiQA1eg0WwCAAcHpCL7ELGQD0fU2K/lQF1kX3XxXpxI7cs2IfCVAWpb0qybGfvIZ9wM85N2mX7GLTy77YmKbmCCjnXHs0L+9j+29lc1pUOL+Ky6WT48TbwBBJulustPYVEzvBNABgdge9znhZ2gVo5dWGEDiH4BiMPWwf8SpALYCxwdWztn/gcZj4z65tpYvVKeDZnlCw4bN4bc4FhUf2c4RHsbc8bwByF4NqSgPieEuLOrckPC5OjRuUOEenYEgguhiEuhYYkKdqcTo8OG0nxwbvzpi2cXImkAdmJH5DdktgvT8r1XMliJru45ZntXF2jBfT2/E5xKXziwuK0dC34n5kP0rcFrsLg4LrImmnFSzTijzVolh3avtxEUmgMwCRJhwwLu+0La8stdXVZQE12D8ACN4L0UqmiLBnARIBHHkPng/9/io28Z5jI1o/TXGSSPmFqsok0Ni+3V30TWC1wOxgItWw8gFi0ucv1tru7o72LYUV3pt1C4PUgNl4Q0iX2DHTKxRv0WLKNCpEHsXgR0jRwClVf50vFdTSIjZQbK08AjsvpstAHDToL2JXk+iHLaDiq1qyiklarD0+OwBA7FX3u1WAUsW+NGYGz65jyAiselx6WlcM7jmnGBwpqz1fwobJW9OGrOIQ48ilO2bNPTHYS1dOrYWl2aLWgwpP43ek4SSbY9YaLQl8iR0LuPI//c3fXnUOdqTodEXPk5EtVVgZ7DL+MWj6k0BxQBVRNOXqUe96I4Is83AL/TXKVYrdoBWqXPTVXUPP4D0ihKff9dUXCFD9fxVRDD5gI0AOMPNlQTAHIkF09PN+TN+9Vul30fOS9Oc9uxdpY+Isgq7LUtSP/fvpbU9y0f1u/YX7ZL2O6HU6PTW1F/Gwcea7e665+txqXEQouJ7vWWKKJeiBCId65qlaH+y3/d3dGsWCYv+kZrV/8/CLdnl+rD7+48O99sv/+rdte/NNW5ifbS/Wnrebqyvtk48/dk/q+ittFIK7l+uvlYTSBwplnpnR9HXv71B9Wtc6qNenlF1d6bxUIM8G72iemg3tZJQN6dmve6pqAH7g1BAGiVALzj50Q3rJeYYYd77Yt9CccJJUD+nHx5hxAOkTgzLLa0j+CaA5RAAAZmkwf3lTs7q5TpKBn/3JH6tviiob1S+eGQcVg2GhwgmNe+JPEF3YBaHcUXXA8WmvVNUd50BfGftNwoNTUwqTYUu8eEFSfyoNABwpDh8kHARWTnxkWJQoRuJ99+0jt2UwIlBVtyMhqnfv3hONjUD9xYsXHVMiexuDTaACKOMxOe4J5gw4mcHAUoEak/Hn4rgv3ls9ffumTPKVCqkofFKQd8+Xe7XP2/jEcLt3745UlNk7F2dURKBH72sPf/TRhwIAcN6/++wzrf/s9Fzbof/uzYaeAVVH2Rn0OyS24j9F9yyRsVB/JQZY7AmzuK6EwidhV0Uwwlc1g9UaEUcS49FzKtaPg6aaXaukwSgyX9PVLhKWiAW8XFFXNaWmOQRxdjDaH4HlwMGBK5+pBLIAPAITJ2e+b1WoK8APwn/j5g05EfYZ4ED615XAaGKAaXp8RloXMr3F9os2CCclhhNL0CZz2LV4/j5fBlRgBkRszf2napG4Mq2PteIMig0gEZrO6zgwh+4K3a+zwf057rGpPG/iyNhW3n9haUGJKAEOe4/KNi1RorL3egqUAABcQToXAMAZNuByJX2Ka9fQwyAYKPtAVaraJVgjkmuSX8CETz/9VPsQnYqHXz3spijo2oqdZbqdNQJsp/saD6wX1836GPRsbXN7S5+R5Itzk/7XaE8kQHIgQJsOIljzXR8x924xIMQcZwT0qZ9wlOSQOdbn6tHnrAJAEwRwtjnjvDeBFEEzFTknpwTE1pVBQJTAmGBienaqXV+eb/OLtD+Y3q9gTKryVvyX8rLAZo/TFYOr6Mx+dk4ktK8uTRdlX2gSRO0FfupEEPE0Wuu8H/3lKkpo9lGzd1DlyTxhgIVV0FHCpRZf71GtcWajGADIvkxvO+wOncXarw4SHbBh10keM0nmzSv8gvUXzs4utC6DLWC+PuxgMffqnJvBYDDAe2CQas8oLwMTObOsJe0lJGr4Lqp5AmgrTmIfoFJ+ceZWH9YgFSXWkZgw2kYBArQiRWvNGgtwHGBSxn5JQBiRtAF9EQfm9ZsV48VuKO6o1pkAAP48x1uZ5NAlcgPVqOyDwYC7aiXFLHUiquC17KXjIbeRmbYOqFXJNgBA9TSrAlZiipx//JOEr2piCmw0fpcqptmF4yoYXFwgFHesSiNJNGtLSwGJitgQ+Ab9n9jKe9VCsxM6FwEIBciVbpNYC1Xt7gCwgRZaEpa0x0VDKgCNC2BUS8v2pfWhYssOQMOGZ6qJ2u4ce7sY5zadxWtL+jdrh90jCQ1oyn4hppP1VzZDX7sBGa7BwmgllonGFEnECMku6wjAb6aubaUp1YxV45kBvGBjiHWYFIRd4CyZuWZBNjF9GoJ2O2rZ1CjAiOXCcijdDbUCFovSdv3MbIfmsY18Du2p83Ozip3Vhjo6pPGutNL4fM0JXAa0wY7yma9fwa48bEeHjk8vL7kPn2kAANrkFMPDiqZaLl2rCwnesvc7wBKA9AficNZNIq7iCwCA+8ZeA9RSOAjAhX2HIo/PeLX+qu1rgki1NQ47EQ9DkedhMTmDJb0ebW27bZRxjav0/nscMz38PHsKXOiGAFqdnNSklmG3jQGSAwAQ69AWxnsKcEXngRbVoZ5aTDVGViLTu21jc8vtvueX0iW5d++ddnp+0b5/8ljFLHw3RSuJHJYQInuV+IP9MDXjEd2I/3WaaurOqpYZKvwlcM4LrPeETlOq7wN5VsUqKgBjeyp3dWzgmMjgVQADg43x7YQ8pu/37XFs2GAemffR94rVLRYUTLfSoxvsqQ+IyufyzF3Qc7wZsDP2Np+n/FvFbbc6BTjhfKptuQAAMdmLydYxLMhfSxME/Ro7Y4O9aZVgTQ2wl0B9FbVk8//H/+/nAwCAA209HC1wtQMUii3DbVJUt0l52CCtcnalwtg3Qh6pY6oEyewAPU2z5+mdGVGCkIel/iIBAs4ECACtzD/s1+rijDwH7QyCHEeUqlIC2gAWRu0rGM5sWiVsCVDL61VLgn+v36eR9+teJY5Yf3PqHoS+BgEKGt+fFTl4rWqRkJFDlI3g66CNgQyPMl8eOriF7KiA83s4HIxSaInDBBr0ikFlqzUaKcVHgojT42MZQyPKBGhn7dtvvmq7O1uiTc1Njbff//of2jdf/r6Njw23w4O9dufWTX02QldsvumZOQUgD7/6pr19u9UmJ2banTv32vL1FSHC6Am8fvVCwdH1leu6ThwN/+b5qJpa4h2is7WepgvgDJQQXbgKxlpfW7ou58zkgYyTofLhcYQTbXtnu6uOJpgB7MCY8wwRQFlaWpAz2913Tya/h0PiPZSw7TPScLMCZCd67Beo7ajWAwAgwsfnqmpc1XICS36fQDHJGcmYZoxfXKiiiDo+P+faoK1Bn914u6VgnmdnSjNBm8Ue6dliljhnBARc9C5Emc5dtWL92UvrL14pcMboHkLP397RPhO1ecij20IVTHBOQMNnMseb6iJniHYH2huUMNTc7pHREhTTzOee7uNHP0KV/1p7+vRp+4df/NK9auUMWBMFJudntRajGhU0NkE/EjQ/j/1BP+LZ0+eiXfLMYYd8/NFHqmp8/sXnqmSNj022o4OTtrez3yHjBpz8XxgKedYYpgTUEn5BbXXItDaeAQCAQCSU/ssJ6FokFHOhyq8q6HWmOX9pXUqg3CG+Qnermln0ebGPylZ5VBBBJcHjsSKoCNCRmAeBxo6Ktl+OyHOPLcQGWEaVgS+AJjnN6jPDvrH3EFgCPMJ4hwWDQ9a9U6GrftOwbFLh61gAJRSKpXEl3uwmB1ceLWXGkVdA9kkq3KkWGuhIRYrqO/+OAF4Sejm+mn+byndarhKwpj85FUyPcjUDRpRqjfEasxDlFSMhT2T/uW9T+RcNwk36LLJmAF+2H5cK8CanLMbocYGmI+sZa09QUTMLZHV1RdR6gnls7MuXLzoGRSrztmEe58P+53p5ras79ln87/1ubQlswgFBZ4FoOG+35XDO3LIG+MmzpV1pa8ftB5xlWAXcMwCAxi5eWNBSbTvHbk2gR5z3o70q1xcwGD9KQClqa80TDqVblFhUgi+g/nlsGv3Oc/MeYce1SxFc4yg9Vi7JbIJdnlX2FftRCUspQhsgy0jAfptbgg5Xcq2eHgDAtPTBufGpTrvKz3MMJTzJUWISJ70K2/1nJbiOI6ItUO8BSF+jgr03+0kbIAitbXfu3FbybxGlnbYJiHlxKSCYdQEo1Z4sYJBngO29uhqSD1AwKcCRxI4kx1olOtMVR3XJbSVNZjM6xhKbacjAaiYXBWgUHVmaRX2KKM/LVSgzDbo+34zv61iP/ZbJFCF4JoDTAZzZb7C2DHY5aKby131VXJnP5/vnXWuMX5XAOuBjAMkEubnP/nN0gSStngJsCwySHSpQgbNFVdm2Fr94Wm0kV2IAyFzVXHNXvfzsvTeoXBssGB+FyTWiyTqcJWtBDLWTs8N2fnHazmnTmQAAmhUQgP8UnbaKVDwBMTHOSg+iAABaqAK8al1KSyW2NPeH7QGA4D6lmTI2LpCfz6FFRkBQJe9ZhyQDSUgc32bk4qjbpNQCVsU5jXnujxwkiAZUMjgCUHjk36lxYZ1eB1MCaqxgnoMTe7NTJRYnVkaTFkC7Ole8Gn0urtvA+5CYqlwDcZBAqHOmYxzq/jxq1hVQ/LeYPj3rRaHVZfZvtdxqlLingmALLUSKvfGZ9lmCueGWunFi1ekp0ZwpbvGa9dfr0gqgJYwWUb4AWlGcpxiASPPh0ZkAADM50NSA4YjGCuOc3eIBM4R4Qv35wz0xv5Ib8Dy0x8rZef16OsMa33pxoRYA7DZnBI0XA1BmQOIX2HPrr9Zld+I7B+2fqexR8nfx0xka10yb4Ei7fh2WC20Fx+3mDY+aRh8AdsP2zl5784ZilUEXfkY7JvudZ0COgD/a2wUcJ/ZmpDhs5Env0+FhPYNnz18ofhQDZmyyrUp7a0TXzt5SkUvisI4vve8AgdzeilAwhQG1x1RDNnEGa8E+DtMmvqRrL1M+GoaTbaBYnsUMVwKNdgU+puj8HJT46H7+50KB4pmKMYjfnJMZOEjcFnsVIJ/3FbigKUQVKw0EOCk0J37UGagW0IyI5jXEf9r/FZ86xi+BfPkLA/rK6YYN9ib3UIxXwpBmtp0YRCzfR76oorHa9Xz/xP28R8TUE0sBgvEevf/h//3rKwtrNb0Zh04Pri4QFCuBnZxvAQMytqK8nRWFyI80Ca6NsQX9dCgGqvQ5LDLQNes+jkc9fZqLbgPOeXe/TvWAiUUQRVv3ZOcz86D7nuuHmgU+XLUwYQfkwdbDN3hgg+o2iL7AUNAdG2JXGEH0PWLQm5JrUUtFMSdYA22O2izdulSlTaBIzSWmH+XiDKrQnpC87c237cnjR0I1l64tK6maW7jWllduuveXisyUBfbSJkESxAHWw63+EfcoM4f1qK2/fNH293dF9ZkcHWpHO2/a7//lH9uXn/+2jQ5dtY//f7beu8myLLvu2y+995nlfZuanu7pwTQGACkSEgmR+iQKSgxRoT+kDyWREMSgpCAFEgMCMwAGM91j0Ka6usu79N5bxW+tvd+91UR2VHRV5sv37j33nG3WXnvt9+7JwEPrB5G9eu1GLC6txudfPoyjo/O4d+9+vPvuB0JJV1eW4nAfVewlMQ6uXr0iiqP6gVQlRhhmKw4kjmc0HkOtkTHZM0dCOzU9E3MzczKEjOajCkoAgmOggswILtgFJHCgsAQBErQT9YrAldnUhxIJW7g0r4o0YhkYOgwvz4r3YZ41Sfnuzq4MfrcSkcq8NYoOw0nwXUFuOVAMDAJjpTKMQ2CMF/fCtd+4cUM9yhg93h9jv7GBYi0icq4Es3e5PihXONP5+WQt9IAw7wgxh4IHum0UGZXaTQXO05MzcoS8pxM195tCA6xZr1UZ5kwX80GK+gcHRph398QqEIjQQ7AwKOOqtpLeHq3zxz/8QczNz2uU4C9/8QvR5UBwS3TKaChskJ6YW5iNO3duxeAw41UILH0eEYx5/vSFgmOeN4n33KwVbJeWlqUefn56IZFDTrnOlmhqGC2fGVdXGiS3EshKKLuTPYpx0WPEtVgCVN+Lhk8/eonkwSASbTupVJznMqjdhI6Rg90Z3Sl+KsOAPbIddMDHdAZ6Dg3eUCFQL2lSlrkrVVykkAsS64oy1SeJw/RyLo+UWCo4lCCoUX9+j+uXyKVEnuyMCdjpg5Qt6TV9uVg2bcaRe0IJktzTWOwnKU9nANwdAyYn5GeXXADZdzkniaZB5XcwB6ACAEDrUDky1kKod7/FhgS25oiaCooE67SqryTUGhuYfoNAvgK77hx56RNYS4WLZv2UUKcuAXtfFV730sTgUL/ontUvV1XKAowc/DpQJvgpkE+tPVNTSsCg1NeoQO5D00CmpvTcSRCrr9XUfyssO+iBheH+3MEcOeVgBQHTUYGeVH+gO7rKzxixQ+1ZgmMAJxgVXBP26vgQ9X63YAF0FYjEPblPf0BgiNg5VC5FR++NY6o02W/MmnBdda0AAE7WqKxgh0yPNSMof19tFVVlMjvESUijZ+F1NeOtaND+eSOoVD6QJ1OAQom9Nme5KqUFkjcaRP49VzPL5zbVEScoEgLuqdfZLkmXJ7Vyzs4NePAa1on3q+oUgO07796Ljz76MC5fvqR1+dVnn6klBNB9Y93+55A51f0OlssmVJU/zqETl64H+8oFFPaR/YtHGXdjhlZwInZj2gT2JzYBgUaYZGpLYQwgQl7R01Xz5jkY5PWzcmtSW/m6xpc6EZE/oLKnNbAN4h5gW+EbCf7ZizBKCrTnEgn+1VaVrWIVF1WspckxihF9bxUAWwfB1yhAIRkQlcR+FxDQQK4sEFXlqkS5+D7XCwtLY4VTkKyq6xo1rXYMj3HGp6pfmtG7Q0PS2pH9B+jt7be+zvaufJKTDCjdp9E3wJhn73HEbqnY8tnSJdLYOrdgCGhWf7iTU5IjACLaRcr+1eMViJIjWAscdJujx1Jy5gF9mFOPb+KeKnkX47Ni8gTOiqXLOnOWARGtk+JPtDZDtlmq7cogfXuyg1gVEg90TGsgzmwU/FMzx70Zwel9QwGOHuIhJddMSDg63JdPl4aGku9R7+WcZFWFP4P3XlvboAHdG1fLOuD/iUloa5QfSJYKPob+edtcGIKeOIZ/5ZngyymYcFbUngD7QNMLDG/zBYsDwGB2bk7Ceazh+Kh1EOi3X11lxDQJIGA+YsgID1sXAaYrTEi+UPF3m/S57HqJWvsseK972lmBWmYR6r5TL+TGzZvaDxRFPNUGhq/bNLge9KokFJjjGttgEOfXIodOIEvwEkbGRZzEzPS4AICjo7042N9RGxy+zCDEoFpfnj1H4Bu2se04xbIrV65KC4v9jV/b3WGChVs51Dt+dqa2sknU+Xt6BZgAAHTEhokYGx+P/sEh6UXht2QzNArYbRa2ffaNxBC0Q/CgiI/YiE7gQ73/evbEobCt0C/T6D8mfACMAeC7tahiCeWLxIk5Spw2T9bROgfJLi9h9vy/87ecAKMJIraL3IyKWqmbw3uLnaxxftlmyrPtEh29n5XHJuOg4j3FdFnsqeQen2Bb4AkAWp98TQHq9u29irWxO3XOq72Q/xcDoFtYBRDI8ZTEFQKFc5pBMbAB5jgOxUYqgMAtL6fR+V//n39/oR+qN4We7D6bElFsmjGAFUhZEdggAYGZC/UkID4AhcC0EQ5TjHLBEt11AmP/wc2JgQTNh8Ua6M/E38m/nHwlyqDmGWw6mXYCXU7IGyS/EgUq51uLUEijDFb1ayWizu8XjdFWvZ56o+Lf/QzdmB2OFM8FniQdLvuteIkcayYCDvZwrh316gcB7QCzSW08QKTW15bi8bdfxOryyzg+3ImZ6cmYnZ2PsYnpuHTtdszOX42DE4AHjJ4dXFGYRSVJhJfEop4l4nFsCo+MOfb8ytOjOD/ciUcP/i7+/D/9+xjoOYuPPngnJsaGYvHVCzmIhcvXY3f/JB49eRXDYzPxwYefxM3b78aXX30Tjx99Gxdnh3Fxehj9vZ24ef2KAIz1tRUnsRfnEghRrx1sBarfVEPjInZ3tlx1uAhVvyYnprQO6BDwXKHG22GexLXr10WD5mDgDOhrQqjFLSHnAjQOjg6UmEvUkH7Qvh5RhlFW5uBgvB4/etKlbYFIit6Uqu+8xmq+UNK2FSRUr00BBQi9Ue0mWYB6RhC+u72nwJA9jEEdGkaB3CAFSTBjEnEGCj7VT0iwwhgPKj7nMTY6FNeuXZGDIqmDCTA9NxPjk+OxsbUuuj/CT0cHx3H50tWYnpjlVKpyDrjSn2NSWGdpTpBgEHj19yqovXHjutYF4Tu+QNwlJvXwkVotBoc98gaGAQaOe7tx60ZMTI3H02dP4/nzZ13k3mr9nl6gWawXpzE8zusRFruhEUokIYAsjx89jZWVtbi8cFnI8OtXL5Q4se4SeDmzMrNoh5lMsM7VnmDQ0M6K/VCO0bCggxfZlHTCMtY9zRgXBUb5e251qNYfhO1caagKrmxHS6UZY8prKlh1QOs2HItUsoNd2S8BHVd83U/aFbJKQawm6HXVXVVCBatGyL1fjnwvul+fZwfdTFBgJOecRk3ikKp3z8mD51HXxAQHomYieZ1KGdcJActqUDOB2azAykYCjqYaNIlaBfsKEDMYUkU3dVqw/1wjYJ2eYYrglJCfq5RNUOS/mymmhCDH/ZS5VqJEAFeUtvyBWVK+V2i9OFP+DdAoev7oiPwA9ELWa3jUfahSge/SyBlTeqoA0hoyrnQque7t0RlR+8FAn8AYxvEZwfca6vxchEZaWfToNQAAIABJREFUkhzyg24iTfA+YNvhCqATuwr88Y2AN7T38DMCPc4cfgDqJO9LQE8iVr2HJ0cAAY1fgR3AOrNfSDgA+FhDMYcEejm49zjAYwFJPDOCDe8zgu4LiVXyWipu1r2ImJrx6FYA4vKRldBVQF5u1dNobAcEdmgEKKJNbhFovpyI1n508OYwr6YJuVKRlN5Wq2E7yefnZuk0iW2B/kpOskoJUKrEm1G5Hda7Pyan6PMmJiFhPlQlk+CSdUZZ/969e3Hv3l2xk2Da0M7zq89+FYtv3kiXZHFxOXa2SXKYQsEeI2hsVO/FlOh4JrbsFlUpaST4XNT5aQoo2X6T4IzBNZ8JEgzaUn7/D35Pdhtw+W/+5m/iq68e6JlAXVZFMZlbVSHCznXBsm6RJQUC01a1mRTyATkqUmyaHHErId9kw7miO9QFrcUcUDuonyc/F0Cr+yzaavai588U/3EOspe/1kJxY6sts0r1DuGyCpjiz1UNZt9bkNBgVnOd/R5zJY0injs1EfZX9tgTjGNSqe7Su8w4XQQUSU6oOHYuYmCkP0YnaCtKwJ17R4eph35xzx/nT5eG3ufpENhA/MThvnu7uadikxXoVzazfJeBG59HTWIZHNQ5pErNfRkA8P4hRtNpyWon1+BnbiFbJwSm0pct1yjf/B21h6XYVwFfOu9iiqYAW55j+ycX3RoA1pNfDES47x8F+mmYo+OjirvQjyrxN2wn+ibEtHJjCQDX+L5Scwd0N6jUKMxrSpeU3k+U8Jlp2QBusHH4QhiZa4WFRlUZUHp2ZtItoRJj4zl7chb+uiqk2DfFdunTuyDr7l5sb+3F0NBoTE5SnBiOZ89fxerKRpwqlnIPPgwAAD2eBX4F8ExnPkec11mvPW6/YkaVco3+AZ1tClLEjMSwZcOK8QaTTeK03H8yxiruELBT/i9FS8WSg/1wcRKTE4zam4qjY1oMtiTuPTc/mzujR/R9TXfJUePEt9h9WJ63b95RSy9sz83NDRUSXTSBRbbfZadxz9aG2pfyPLZe8fn5ufQfYK6pJJzFGwPI1nfQWZHIrgFUaQjA0Muk17R/gFPm2DNFa1/nTSWhFFuu4qpABSnlew+7TcytQF32SMvGdKv1LfH5BkhoWqU8IjeZ7YmqCVTKKUDaB7De0MOowlHGS/xeJfVj6LfAomuJC3KmOe9a0yPrS1XsSnuTgQizD+z/OafFhnTLsXNVXlPMCttBXVMW2yVUnYAo+1/2PZlcxCzs+7p2a/V0ovO//b//4ULIfak0i+Zv+r9prVkVyv7/CppF72HhRYvV0esizBUEGP1zQuxeJVfxHRRYAIJ/WgnbLQEAAPyRYGAijwUA2EekgBQBnN/9rSkBZQC7AVH2M9Z1cA2FhHuupx1ZOTMnHR5fpQpajb35jsIu7yeqbzjIrc1cYIcsGhsRBU2QUpKQ01Mh7hKlOTsXzZ4DK3pfMDJqVInvxflxfP3gV/Hl55/G2fFOTE3SBzofV6/fjis3343Bkak4POnEPuIlSUGthEHoqmZ2O1jRvclBnihA9kZNysvJYSy/fBIvHn8dDz7/dQz0nMbv/ejDuHfneiy9eSkBurv33ovTi974xa++iN7+sfgH/+i/jfHJ+Xj69FW8ebMYExND0UGV/mA3OmfQqXaEDs8vzMb1G9dFmYLquk6yf3QYQ/S3xXksv3klo7O7fxRjY/Q/jjmA1gE4kQaCR6v1iZYOEomjWFleU2KJUIvW9wzHmFWePguxcX8kAQR10IZJkNZW1+P16zcK/qCBAQxglAi0QD/dLoDIDMI4h91xVRXwUBmHXcC8cQnMHO7Fk8dPYn1tQ/2EBAVU00EuYUf4Xui5Z3TbhRgXnmhB3zB9PYOiazFWBwBgZnZW1GH1Qc9OxxBj88ZR5j+LBw8exNOnz1V9uH75ZgwNjMbrF4uxv7Mfd27f1jn6/IsvJGAI1U3Vh+FBVR2npifi5s0bcefWbVepewYETPznn/xFPPjqocWDJLqXgS20ZpT841Tj1gisVAHuGxRSK3ugPI1xKkdxdHoUU7OT8S7MkbiI58+eqcrCvfOMaEFgvy8vL8rBDAhpR1wKtNMU60p0q9pUYzEJ1KqKZXDAPUz8nODMiK4BgQLl6hxW1UEBVI7BKbS+bEAFbDVznkCuqmAgp6rmVUCl/jgHYfWZnkZQFGTPbXZ/r79f4EU5e1VFkp5uRWEDHhVolp1sElRTCaG2s5fFwsg+U808zn6xAgCEmKd4YgXsVbWtUag1vqro2jiqWg/eDxp5JcZ17wVgGBx14ilmV1ajCMJrfJ/oZlkd9Bq09BCy706F4wRIXb20JReLgTGmBPwSr3HVsq4Dm4qTqwqMKZOubnNtVHwU/Evca0AgpNgYKRamZ9OltjZiWXwGtFyUka0hwrqnkjCtE0lnVE+xAs2cLb4Hk8gOGRbT5KTFxopVQLLJl1St+01Nr8p3TRnZo2Vgb6/LHpNfIRBI6nmpHquXcGBI10Z1n32hZBc2g1TDCQirZa5HwTgJb1V8CWDxVyXOVwEYvaBMNeF9CUABOErEsqq4PI+KA3i41XkvNeGk/ZdPryDqu2ydShRLb6JoixUsV8Ggzo2fuYM8JScprlSBk/eFp+P4TBl8I9EHmLz7zq34h//V78XCpWkFyfR6b2yuSyx1eXlF4CLaCvwuwfm1q1flqx8+fBhvXr0Ry2pthVYxV7OopNUEgwI6xGqokXColmeLTXvfa13SJmjPw3rR5BDbWwAntwl0BNZ+8rs/infeeUd76s/+7M/iZz/7me6diRCsh9kWqfifExfaOgO2iT4zAoSTAVDV+jbw6RjhTHupzmnZAijzPOkuCy7joHrOBQAUMFRJUIHlDtINSlW1q9al9oheo3gzE1ASAlWLLaSLrk9Vu6pNsIJ8iS3K0DieIxIjVkAYzu9nHQPVpLLQdEIvOfHRmeMyfmfuynxcvnrJGjgRooa/ev06g337nEr2WA+oz8Qruq6DQxUAqvrbTQzSZ9ifnXcTdiUGqdWiOFqV+lMlvrzO1UMzxuqZVLxdrQUFLBZjh91fa9LEsba5ErpWu4eTbvsvRjxbSb3ie1cOmxaMYkk1sXRI+Z94DABgYX5WQnFbjOPb25GSPO83PjqqzxNjS4J+Fm8FUOHdxUQSC8cAgADMfs+pJ6GHFbh/eNidnMWaVLW/dBjKT3CHxGIz0xOm/AvwQNDw1NR1wNvcB/YJ1pviXrGlXC/Xt7y0Kibk2Nh0DAyOxuMnL+L5s5dqA/AIcNpUDQDw9yoSeVKA6IDdgpttVFOssH6HZ7YTP8K4IWGj8FWFQgCF8YkxsY2kUbS/n0wJM2nYvwCz7GVYpsSO+H6za1zRHxtDBJviI0KZh2otvXb9iqdKZXEF28X7EefCNlhcXIuBgU7cuHZTYn5is+7uCjiudgXiZbEXpdtwFrt7vrbZuXn5A028Eeh6oglebpUyEAYAIOZrT68YBIDUrBdsDybxlE1gX5QoKWtCi7bafHIaWAGdFUPxgR6v2sQW7ZyvbX/U2q32Qsc0BgwqyXceyvd4to5rXIxu8kKzEx1zFpvdZ6vyS66Z+JEv4kyYGrwe8cliKgHWAP6zB9HAIg8T2EexPdtXWd8qVLV9X7UAVNG9pj0VMCmGSbZ/t2NV2x3GRVpwUvYkAUS3jnG9fdH5X/7t/y3yLQsj+l46U6Hz6UjqYdUHKIHUDm4JOWVQV8amkuwK7jGS3wUAugF+GkqMEBuQxF8XCG0IoRHNt/eorwr6RZlIBf3vMgDaiYENRyPEUwG8DbDBDowR31d7QAYdMlg5W9KvebtSKTQa5CZ7cXW/9VkdK1dT7b5Ig7ixuhr7u7tx+dJ8zM/OxPrqWjx48JUUMZkFOj4xHXPzl5QIY9TOTvbj0Tefx2ef/jS2t9biow+/H5ev3oixyYUYHpuNwxNoax5dRU9SOQ6Q46pC2Zm7p5PDijH18/AfCpbbG8vx5Juv4vNf/TKmx4fjH/z445ieGInNjdV48/pV3P/gg9jePYjf/N2DmJq9Ev/wH/1R7OydxMsXS3Hp8pW49+5djSV88eRJ/O1f/5WmCVy9djlu37utkVNESJ/+7c/ji9/8OgZ7e6Q7EOeAIcextromdBJ6j8ZOMUqp36NPcIyq7mnetDcvySMVbJ4FtEwq4Bh8BYHQh/mvA/jRIyaAq4YoqQMggL7uCnQg0WcSAD+n2ifl1XOETRDkMwW3RmmxZrAPvvfB/bh2jXm3R943F2cSIVtZWutS1dFKwLgRiTJLlkBZs24z0SViQYzx6tXL0mDY3d3SenFQL12+rP5+kO/5S3MxMz+jKvzi8hsJi02MT7ofdecwejv9sby4GtubOzE9Oa2E4NtvH8kQWzn3Qq0KrAfOAiDmBx9+aN0DRqycnMeXX34lgIfqqcThLrxWrKuCr5HBmJyeVOUS0AS6HNUuDBLBE4wPRqkcnhwKdOF+eE6sJYeqn4CZSQoIlw0Pa59DD7TQHxWYmpUM4m+hE75IZk17ptrbCHbqh91k3LaqKogOrF0tbwthVfJINcvj2BqxPF6LUS1qKeeVvukCGQhU2uNcbB9dgTZjqq3rkSCnqMimUlaAXH1cPAsFk+z9FK3j800ZbyhaFQDXvYryPjSoJK2q1gQN6stU//+pniv3zdriPDnr6mGVCKSrFVU1U/Wq4+qtAtsWACBnl20YlRCUQ20H7fUzbHQlmW8xvlrAr5hhST3Gjhc1jc9SAJXVcv4NSMn3SsjNbQ0N4s7asz7ag+cIIHnEaAXaej6igNdz6FOQX1MXoFhjKy1UahsoxD1BAvav2giyAoOdUIKarSj8HSCSShTimEzMgLWDfcWGY2ewt1wbgVbN5xY9tt8MBr5Y9xINLACgBN7YE9gb3gPBUiP1XgPOEsAa7y0/JnGqHHuVVVKqkoyv44xyf6aqOyHimFcrDEEO68BnEZhUIo5AE+vaTgrZV8l2dPKpypeTm9pHFSi1WwAqUa7vFV1Z309fXgBg7aluhSeBqKryFMhelPMKympclUBK6a+EtA0++P578U//6A9jepaJELSI7et5AXIw6QAdGFNQzSLS8zi/kPAtfoZq/5vXS2obI9iHBYA9h+1V9EkxPToUEaiqlqiqp4mIP9kaD9zse1OG2WN+zqbKA1Tfv/9+3Ll7W/sbUPonP/mJWgGU9PXRk09CbhE6gXXd6SSN1lAl5AUCNACLq8WNTTOoUi0NXVAzCyReA4+M1Z7VeWkmCRh8bEa1dm1CBtndWDE1U/h3MSPq7Fflzvfidi2HppzBASu3J4OyAR7RLTEDzDGWGT2cc8WpVFwHzMYyGxLwfSSGOB9JGUaIjZY4zv2NO9fj3fff6U7BePz0SXz99de+t2S0KJEV8xW74/G2PANaCWn/qNac8lFlK7kezi3P2klRVffxg+7tVWU/QeRiDLDmNSXE1VgDMfXMBeJoSoArh11QJNsu6vP13MRMsVYJ9tMUcgMAFfPL5yXrrHr/C3gzqBExNGw2xdjIsHrMidGxE8fHB6KO8yxGk9mq5ydGEbES1c9RXSv3RTzPs2nfCzEvid/yilsmjyXw63NSexbDA0tRrE/YIBrFOhDTU+PSUSJ3wH7DACAJU/IjYPrcrNcs8vG92Tm3IpKg7u3CGsOHILDciafPXgkUOEd3o9cAUPkQ9eJTjUX35DTPghg8TVtxAQCcnfK7/JznTSsrMebS8rISfZJTKvXYgdWVtVhZXhZDoCq+9u+AQYdq27h7944SyZcvaQ9Co6snpqcZgTgm9uXh4S78KhXfYBG5DcqAMteD/VWL28a6/Ja0a3oNHLO/pydh4RqQ4ToQSSx2ido0DhnFOKRKvoFFg1uOs8kxEMhlWsGQnjetnrwXE7fQLmNP8z4q3mQspzgu2ZiKgxAtFkPKGideOz/LjAB1HwVO1z5qn7myTdhgC9I2U9jado5na39M/pf2sd9shaaIYxtSIxgLwNMzz+JT6YwY0HLxgZ8Xa4f3AmjX5IX9PTEmxAzJKSva2wL1rUVRIHfdh2xFaoZUHFo5a9n7mspkG22AQnYiW4+7hau029gmnn3nf/jXf3xhAwLFwOiIUYWGCeBAuvovTOsq6n2hKuUAKiArh10LDgrrgO9tBoAqC5mEG5Wgt8PMey5evbNUOagcl+JjtgNwTZ6t7K1RC2b02V9CdFp9xe1A1b3WTRXRv9M4Uw7ocYr7KOHP3u66Z21WNqoAC1Or3HNxrmT/5PAw+nt6Ynd7M148fRI7mxsxgiIkgeeR+8tu3LwRt+7ciaERKjGTQh55n/GxodjcXIpff/ZX8eTJ13Hr1vWYByCYoBVgIY5PB+PkrCMNAOjuNtyeB24WQJGl3xaW8EFFeRpDSXLWFzubq/Hs22/izcunMdA5j54LV/JBFt977904ODqO5y/exLUbd+Py1dvx9cMnsbKyHX/4X/+TuHnvjlZt8eXL+PM/+4kO0ic//lHMX54XDXNjfSU+/fnfxKvH38b40EDsba1LbBCaEodpf/cwpmdmY3RsPLZ3dwRA0cu/tLKs60Qz4AiBkq1tCUDSBw8Cj6HRiMEcacOzlAp/b8i4AQSwHhyq69dvxNWr10R5f/Dga60NTkmHAFRu23NlMWY2BmZ/gGqyljdv3YgPvndfxpd2A3q+ATYIJJcXV9SfT1Wb39vbP5RqNJRRqFUkVAqoEYs7OoixURwo4xRHNP2ACiYVeoILHAPj+EjYh0eHYu9wN37+y7/RrNj79+9LwIiKA+JTz5++jFcvXqtVgcC0aEVQjHwWk5YkxXb3MEttNymqoL3cGw6NRRvoo3UiYnfnQIYDJgLK/XffuavZ4J99+isBKMPq2zsySMec3TOUra2FUeAT10OQRKKpfZi9umUTAHEsuMP5OYrZ2Rkh5OwH0+NMMVUldd+CKJXM25ClfcqAtElSm/NbwarokuiYZPXMSYtn3HKfVNWhTEt4Jb8nOlrOeC3F7jLKRUHtBuBZmZT9URDajCit12ATDSg6ACvBsAIwhGoXop0igDb0pxqzpEAyHSC/U2OWChXHoZKUeOqEZy/jZLBNBaZ4PdyXp3YPtQJQOXMgL9uM9etWFZvKe9eh5nrX6w0MF5OhCVDLB/B+bWaYbJQcrinS5bT5e4Pw535picNVYOzqXSMw58AmhWk10s1Gr3QUXfE3xZwvKlgoEQM41fM6PiHY3hd7g0qtleLdsgNoqL5E1pH9LKfpmdYE1owZpB2D/URQRKDCGhflt/aaWr76PPqvqH4IbTJ2FACAqjRsqloHAsI6Kzjp2nPYF3wG59D37r5ETWUYoOe5T4kigFsx7kSTT8qvKhMnx93pAfwbAJkDyvprksnoiO6JPaT9kLPjCaT5UgsCEwqyglDgVb2Wa2xAdusjFEuiRgUajECU0qJMtffsw43nVtGhwD29f1cArGEbUvXDl8FSMPuLsaYTcfvujbh772YMDvM5jI/Ffx8rHqBFCeAXDRXAkrHRcU2M+ebhQ/n/H3z4g5ienk1/8TA217cSGB2K2dm5mJ6ayWfcEUuAZyeWiGaJ51zpAl3y/6VAXQE1ewibR08o+wKG3yef/Cjee/9daVB89tln8emnn+pnVP/dO+2xgzx07w/YmTV1yM+q2nzKXlVc5AKHe/YrYWGfNsBpFYGylSopvCRtskV5vngu9d61N9r2oc507d+qijeBazOVqb7HNarPPANWbkN9s6l5Urace6hJAO4Y7sS5ZmVjZ/y+WDH2gTQxElDE9zH5RROViDn29mUD0ay5fO1S3L57S8E5NvPlq5exuLQkv2CqNz3njD0z84y4Q4H9qafc0MNec7hrLcsuFcDc2HmDILwnz5/PqKq9WCwJZBcDAP/XUHYbZXOS/2KfqQ1AvdbVblPsj8amV1sX12UNGidE3RaOBCBIzht/1zwTJfRDtJCexFB/X8zPzcqG0q7K9yjmYJvRqnI11OBUMafQN3HLHOKLJUqZZzhtEMDK/sFRbG3vxtb2jtv3BNAPZrusBZl5Jnq2al/qxPVrl2Judjp1r2jv8GSW8kskpapup5YDrQqAbdh52jN3dvbEvo0LRuR1YnllI7Y2dzi1qvyrUDZAQcLAfdl5t0JZgNKMiZxHn4mXARbYpC4q8GxhGtGWyvmmeEQyfvX6VVX2nz5+KlCS82Ydo2p1tL4IjFgAgNHR4Xjy5LHYTIz8Gx4eUEvG6Bh6NgcxONCjAhxMtoopHN/C2LbYKGwXfk5LAuzkF89fqIjEtfGgGI9oO5bFw13A0zWLWQ+NyL8SV9Uf+becmKWzIhHE41hcWta60OLL+Sn/V6BEMc0BdNo5lRmRjlH4PkB82SqfewMDlctVAaDsWtmrbjN4riXvVXufM8b5EpMideS6cVmfi8aKJZJ27zVjIkyJlpvNLl+WsZOS+j6Y3LQfNmyfmk4iwI8YsJisyYIvfTAAKfXld1tbcxx2jrcljuWr3QpQTJI2AFDMVtnVjC1rfVUISiaAbMu/+Nd/fFE9Qn4wpc/oQOptR+LE2uh7IhiZeBdCWWik0+/GkbuylaPx6oeq/vQZ800NgRIAdPJvmn+hk28xAKgQZJbPe5djUtCZVe42/cxCgoVaW3lSfdi9mfanqGHjwHr0sxJXYxSFFi/nrvpzRDJyqwDVFlVpoFycaKzfmV5/HE++/Sa+/O1vRIGfn52OUZKSfO3V61fizt170YMaO6JuF9l6oYr2cXz55afx6NFX0dN7HnPzC3HjxrsxMjYnAAAGQN9gv5xfgxSXyJOxdJJYglUQOYnmQZU9pBUAZB/xOgLHTuxtbcXDLz+P18+fRl/nPPb3NmN0dDDu3rkZ125ckwLo9g4I3nG8fr0Ws7OX45/80T+P2SuXRfFaer0Yf/HnfyFj9vHvfBz9I4hHnsfB7lZsrS5F/+lRbK8ux28+/dvY2lxXgmn6zGDcunUnpudmY3tvN7b3dmJsYjy+ffStlJhZp/PTk9hcXY+Tw2Mlsqi4CoEnidWIGPdi37x1M+bmZ+LVq5fxZsn0JV5H8g8VHVE+FP6h6iPqVCM6eJ9S9maPUiUrATVQ0nfeuReXLy9IbMYpDcH/hqpF9OKjIsvBRUjm+ISA4TCGh0YVRPIUWGv+7B/sqJdudIRRiqMKSnGkJAIYx+2dXf19emZK42BW11fi4aOv4/733pcQHIHm+ip9Wn2xsQZlbCNOjkFhMZB2/FTaq/J4+dIVGWmCJhyOENthq6RzH5yZ7d19JfD9vUwpoIG9Vy0NOHyEaxjdBzIPYwBxRpLj6vNzv7aTSD4fIySjekJVxCq3/Ns9XkazeR5mR7j9BnFKenBxylajXu2OQRHV++xCiuecS/YWdgZDWfAW3/fepyLZJBMVgBJkeQyKK2cyoC21V1VlknLJzwDwSlxGiYVGHTmpUwKVYEE7aS3wDQAA41y9Y5UIFtJMkOZkNHUEslWHay+HUYrJBjVYKwuXlc0VmJA9m7x/aVngaHG+e3tuY1DFI++Z1wsIJYA9YC86aBWKzzXXzN4s89b9li2tNStAowKLqg6x1lVJ5DpqjKSIJWnXy/mqL1/9oRUMurpl52n2CutXTr2pmkP5TYZW+g8FScnYqmsi2S3dk9IUKKBC19BvJ63PkgyNEwEE4RiHdHp+4sr+NiKLPaoGE5Ao6BBDrKOEjPuFBUBSqWAesC/3Gesv5epsGahnxjOBrs+/3333XQVcUPURYEOUiqqLaLI5K1gzzGc8xstJgYNgTwnY1/+VxJP8Igg7MKjebQAA/BtUcyUR/ZxZBIPMXAGM5D05X/ybxIcqE5RrKhU859qHfibu26+gXiJFUh9vxAELAKjn4D1LlcjMFyetTh6dEHnPuC2m+WrVCN6KPZzIut2mwIFKYjh33KNGmEn0azrGJ5n7fRqn5wcxNj4Ul68sKHgmaifQBljkuc7NXoq5uYX49ttv4+sHD+LK5SvxOz/8HSUaEudc31IbF5VCwDSCWeyQN09HY2S//eaxAmax2KTwbLZjafG0WQ6VJLJnoNoCtmCfAX0AXD/6wYfaBz/96U91TQZDKH5AP4cS35e6NQSK7s2vBNnxlZ6EFrSSiDrHFoRrqLNln/zaBBLEB21aP6uwU/9n3FYBNj6jTU9/GwhoP6M2KNAt0mTw7NjP9HOuV6LQfTDNEKR25bpiUJ25Xaru9NA6SKcoIEaqMKWk7KfOR8WktKCpUMSnUD0kuSHWjbOYmZsWY4T9rx50CigS6nMQj2+BSWVdCusCqPeWBAIB23OvlfdnQy/m/kurpKqX/LxAcvwy55uvsp31Hk7ULaKqaLzVv1zPrEZS1vg5erErAarnLsAyK/0Cp1LPwL6kRmS7TGwAxvo+9SUwu7/ozU6GiBWnJidE92cFj48OlESqbYN2QgniWdDQmlhZwVVVFJq+AVbp3CQDRVR5sSyY1hOimnOGGq0DF7V4ngWqlOgrxZT5uRlV/kvbivdmn2ArARHMktvT7xa4CugrMOmU/avyXQwOjcbu3pEZAD4UKbQ6JC2mEn+VYGsK2Ho/W5uhgGrsgEGInIKV2hrEOIyj5gtdJwpVt27d1Ni+r79+6NYk2kz0u66wi/2aYw4vXZqPw0PGT6+rMOB49EwjvIeGaOU8jsnJ0bh0eb5bAGLdsCe0vbCmiBjSUmuGhMeNU6DCX1Hc2d3elUC0RGd7aTc41j7HBqLKDxCJL4C1gf+wuC3+0BPLqPAb9D0X0AojlbPEesFKrDhNrBOdL79fVfSrpUy5QQqK1mhRF4IQ/24LAjrfc9zldk/FWS0Noy4Q0Mpdq5JfjM8CRit2oyBQ55B9y31yv6beu4cfY6K2O8azirls5kAxbHiNY7/sQeJvKlDYl8K28Ahrt2oX8KECdraV19+lFZEAgFtZ3LbOGvGlWC4BvjYAoDg1C+BcO36dLz5bOfP/+Md/kgyAJoD2vOhUFi3pQ/XbZZX6x5WaAAAgAElEQVSoS399e7YsvyMUN3siKuGXwUnnX0bO75XGM6uEFvTJin9OB5BjYMEy2y8jJwVv9YNY2ITPLGdRegIKLmocRKItfL6EUDIILPaAsfNGsVd0/lTkhEZCT4ce5rkX2/dh58zPvdDZWw9tCNQPCvb+Xiwvvo5f//IX0XNxHn/w4x/HnZs31f+/trqsargeWN9Q7B2dxMjYVNx79131zJD0L6+8iF/+8mexur4Ut27djstXb0V06AccjbGJGZjb2vAYDe6lAmaNkzhg7As9X8zFtmKm7h/K3BnjJvbV6w27ArYC8o8X3OfxQTx78jCOj/bi/vv34s7dW/Hwm2/iP/7Hn8TW1kH09w3H/MK1uH7zbvQMDcWVq9djb4eWhUdiM9y6cyvOwrPhO6eH0Tk5jKGL0/jqt5+JDUDfmCr0zOY9OtOowSvXr8XMpfm46O0IHHj8+HE8efQ4sHGd84tYX1qJo/0DOR+CclF7JKRIkIvaayfefe+dmJgY07jAldVlMQQwRIidMGIQA7u0tBIjw6D7FkDCuOIoOBglirTNeD9o+ygQj47GzRvXZTBPT480a/X8nCAAAIXxQsPx8sUbUeSdyFF5wOkNqbJkaihO7zgOj/Y1ipHWC2hbY+MjQqY5mLwXFGI+j0BkeXkpdva2NaP7+s3rMrLQQldXVl1pOjblSiOihEKeKZHm/gkOMLr37r0jDJC1pLdVDu8kgslz3//+/RibGIsvHzyInR3Ekc4DHaX+XiqIY11ACQOuSscJ1WTPu2Wv96MToITC801NN3bPPEYJzQASBdbWQJzPKl8ADNIBSNV20bJzTi5BN6YGY3f37l0lql999ZWrZAsL2t88x0JKuRYcbjnMCoYrYRa4mYlIiYuVDarErJwBgGOppqJwz3tJhyIDQf7NdfDnuwCAq6xyI6omlx0EDDlE7DMDcvZCJdhVGeAaq18PJ1qjJ1kz1rTsWoF8RcslSK4Z7+wf2jeKpUQQi2NVW1MGo7xmfw/tAAOvRW904GpsHWeE3TbdtakiVWJXNr1ACALJcnRyVmmHG8qeA/sCD1iXEmiSsxQ11QwPTwjIMT2pSu/g2DQ8C8FSrUmXnvPIKwnS5ycjoZTXBbbkZAoxD5jtnf9m/zK+sn+gV2MBmaVMew9J2RqqyLvZm3/BtBsoqJxdHLcnfZA04MFhsCCM5GTXFUONtlL1tKmIc+8wbrinqgDeSHEoAlb2OS00OHu+qMgDAHBfBHG17wr44TU1VmtzfVPrMjFGMOiRowSsrL1YLqlfYYbEuYIZEllszQqAx+5OF7ji2UmYV36yoQpz1gWkSRG9Rv41vZRcT1X7DcinErT6HGtSjv206eyuhjpA0gnJZLD4e28XIKpv2P2Y7cq3qwS0ZwGqCuTsnMUJyf/EcMzOTcbUFMDGmUAbNGlMo+9IT4U9BeDKNV66dClu37olewJQ5r5/emexSx5hy7pYTPcs9ncPpLLNOpEYYPMMAritUIlOiV5WnJB+hedCEmANiF4Bv7dv39Z+h4aOlgprIvCRSQDJZMLuGzQD9GjC2+avzfrVOrWT7KKPVpDZ/b2MUyuBLFta8Y6eUI+nHBUrqwCA+p0CCppYLFmlWRnlPWruvfZICwBQICsGTe0RbGkzbpP39nhL65DgWwe1Py2iSFbPe7PXFcAn3XVinPnwptKrxTQZXpqA0jlTW5bGc4mOb5CsxK5rlKgSj9SeoagCewVQED/HPi/AQ3FzS/eEZ1dJu6uWDtw5XxLEzbUsH1O/L8CPwkFOUimfVQk9CawSgLwuTledcT6fz6z54fyugHPWLhkdBVo31+7pWxVna28A1qY4mijSF2fSAoC9iFYVI6thXm5vbigBxxYiUEqsNDM13fUxrJuFSkPFJ66PFg8AA64LgTqKJvJX0aOx02K15dSO0lIxKJ6TDgawUf1iVJIAc91Kant71TOv8dlHBxrlpyT2+Fj2zgygLSW92ID+AUBQfApMSWKv81haXtXzH8kkF6HVre1t2Wb2gZmiJOduWatYoAAA2fkUqi2QskAeQF9sOq2oJPK0g/K9x4+fxPPnL/L+3G5SthSWBboLFI02NtaU/EPxh3lBCywsABi7FNwuXZ6TNgL7g/tkfdW2JNE+mFAwKzxpCLCHz4dRiE0BnGGqlXULBlXEIU5jj6DnRNwFCADKChAKYMB5qdZZpkvRAisw8YIWkX3FA4rPOpmgqpBqEA3WluKMbM20ro1bE/k+123wz61KahfItifZs9QlMZBc4++okNe4Y4NyVRzuxjktLQAn2AaX27FjfQ9AkC/iQPZsFXPUxkJ8pLHejilcILKeSk36KLDNTJ8TtZVUS6SE0ZnOJO0mawa0AdWyqfy/pkWko5QdMevX8Rd2ocCJskUVlwk86APM8bhwxw0GDgQANE4i3XAhmrnAJBymxBoaKGdSh7HtjNuJePsGpAbbdfDZM5uUtVKKFQc5R5JIxVgPW6ZPjqGMoI1/jv9rPTip8CoZSpRbwW/qCWR/vj+rARpk8Kpy2KJyOCB1tUroVI03SvCjHkQZbG8ukKgUvUogAybAxdlpvHn5Qu0AH37ve6rQfP7b38brl8/jYHsj1ldX47ynPw5OzmJiai7+wT/+w5hdmI+TM5Qwj+Kv/+Yv49nzR/HxD38YE1PzsX9wGiOjczEwOGJaZIrm2FE76CcIBQDA+HKQZIig1aRCruijEjpEOORI6u0wFujtRtRvZel1DPR34sqVOVV3v/32m/jJT/6z+qXm56+IMnXR6Yv1nb0Ym5iKgX6Ut0fjBz/4QczMzcTJ2WGcHu/Hyf5mdI7342h7PV48+TaeP3kiMTgAFfqJDg9O46KnN27cvhk37t6OMYx5X1+8eP4svn34TWysrsdw/0Ac7O5KUwGjI1rOxYXGy1FBE8J5cR7f//ADzbQmEIBmRQWFDc919fUOaC4qQRsJrhWdTYssbQSE1qBiItKxvLIc6xsbcqQa+6dA/jh6+2CP9MTMzLREpJAgePj1I2kZuKqtdFcMg4mJKW0TrgGqPwACs1rPz5jdmmJ7uV8QgLx65ZqQORDwbx9/q6AEPYDRcasUK7jRqJITj+CkZz/nyuOcGcd369Y1VQG5DowoLIHf/Pq3Ag/29iMGhyPu3r0U//gP/2FcunIpVtfW4+nTF/Hk8YvYXNuOzkVfHB+eeG0Hh2J1bUOB8MgwThZhFxu42j+V7LrH3Aq+tD4MD6Jq7r6xqjrBjCG6KrVsnjO9hQRTlYSrenZqQOvD739fgo20RkjwLVk41XfMc8NZVa9YGbZKXiohKbHRAgDKIcgAJkqL8QRUrP3Fv3mSXaS0Rc9sV2z8HnRROHDVzNcBAyGq4kgoraF1FS3V1TMHrpXQSdn52BTtckxFV+e9ioVQlS0Ws6HTcx121mWrVMtLdgEBjVD4Qwvs6HVSxe/2CllpO/t6cRDtfu4CA8r22/7Z6bKGOktZxWsDJg2S7SS/HBWOUv/Odo9u4Nxxv50qbwQELcVcTYxIEMm+hSDflb+qvklwrVUxU3Uwac8eEdcAElT7L3pIFhhpBGNnMmZmqY4M6RnAeJGeBX2SFx315EMfxmkDsFEt5/1NNz5T5YS9yf076DxS8sd7ca/QT/mDPeC1rD+6IgiS8neNnzv0JAOvW0cVG96H/V97gMSRflLOBj3oBHaLr9/E5saG9ivgGXtUlFlaGcZd1ec9Tfl3UsoXAOTGlifDVBWBs8d1co+AM5xh/rAf2Ft1fvie20+STZLtNXWu3NrivVYAQPNagyUF7rT96Xdp7Q3o1BaUbObI615QWD7cFzuLABlRrNHx4ZiYHImRUajcx7GzC5Xf68s9jA6jtzOvvmOCcb7m5+YEArCmtIxpdGP/oJk1h8dqAWB/AABgC5nOwqQALgBfy++VfoJBM85t9ZUa6mC/8B4E4qw74A/Pn0B8chwtFet4YEdhfhFso2D/7NlzUXF5tl1V7LRh1Wphu9GAI28l77mnqlLE/Xar16pkNWBOO7EpQKrOmGx12rQCbRyoF4DT6KPYXthI1r6pBFmv74KM2VOtULMBHqUNwFQoFTBKc8KtTex1AADOBRVaJe8Zg9kOZC9s0bPDgfJwJha8FiFbklwSbVemO91R2Hp+OR+82i3YA0XNl2gw1eOWXkUDnhj4q0TQIL/XpeJmfgY4zApVwsDPeP8K1g0ieV0NvHsiRoGBBPYCglKx3wCwK/DYiTpvVf2jYCL/AWuG5Kyf8bVuo6UoVHMFnaRYy8KjYjmrpzHOGOQxQDP0fRB4m5AY3eH+fmxtbggAABBdmKNafRQUU4gj0CQihyAm5T5IqOjVZ/+jSk+MQfIHC2BgcFi2QW1Cpx6Zylcxobi/3v5GlFAj8hhjjB+Cfavq/kG2dFlcDSAHyjvvQfwp1kIP41kno6e3X+A5bIDj43OdMZT7GXPHWEh+B/E2KtoFDFVCWueuQH3HRvZz5Rur0MDvYFex3Wtrq7qOudkZMYHeLC7pfPts5ES21BBhjSazyk8MSfssI7eJ25mmdXxkjROKP5NTYxJCpVUVvyPRvtk5x5U7iDqbdWU2FQKo15TA81qmoBxphKzp/yMjY9HTcXs4fwAAdnYpOtFm4Wo4bazsXXxiVbBdle5Ri8URMTsaHASeKiozFc0tl8UAoMgE+GNWi0VOncTWVBm34cm2yef7LAhYyzirkt6GfeX+/3ahxv7I7+9zWrGA7U3FOLZTLlqp2o8fTlHoYjQq5y12Y1b9a3+aqWJ2ps877UJHBm0p6OR5c05MW5LZPvXsG//pPU9cVtN7Gnvg92wLTTegs4ty3GOBEWoFzc8pO6T1/Jf/5/8lC13GXc6jlWxXYKaNnQbVBil7rpKCW4atLr4eSB2CEkwoR68AJ1GhorhBHRKSo55/eoitAeAWANPgHEiksq6vXE6kDITbBsqxnAsR5OcWEWQxU7E/QYCBBBmk4JvGtpC8WmwHmmYsFBCSPq2b3NQGQiwH5FLvgTEnAaJfCQrz2GiMDY/E1sZG/PVf/VV8/cXnMRggSKfRywHpHYjx6bn44Se/G/NXL8fZxZkO9sNvvor9w72498470ds3KLES/uiA5v0QNMuIizZ0IqTOQWRr5JeWy46JoESjsooNsG8q1wEzT48PY4jZuGcnMTICStcb62urQig3N3d0uA8PSGw60Ts4EkenOKahmJ6dE11+AqRyfSV++fO/jO3V1zHcdxH7m2t6T6YhEMyOT07EyOhELK+sx+zcQkwvzEanryc6fb2xuPgmlpeWYm9nN3rOIoYEAOxpneh7EhrdE1pP2ABHjFvp64nf+/3fU/JAfxRKp6CsfDFikMSfZNizzo3m21i4kofBJhDHOGM4Xr1+FU+ePk0E0v1rnQ5o51DMzU6JLqyq/PKG1PR5T2j/ORhDyTIAAJ+BQ8LYUoE6P2c/QHdz8sY5IdAbGR6NWzdvKdikcvf1w4dKDplmwFgr/l59pDiyK4i8QDGTujfvcxGXFmY1MpIzwf0CQrx5s6QefiU0+7tx6cpsfPjR9+QooMr2DTAK8SQeffMkVpbWY7BvOF48e6mzQAvDq1dvYnt7PwYHfG+HB0Xj8vg0zUEPqH3NOBLAAwJnkhyMzsQ4TpTK6q4S3EoKdaZpP9FYNAeQSu5P0KcYEk2a0Yp8HzBmeWWlC+iAKhMk04ZhJX0nMCQ7VU036orgZCGrlVjlGKTUFqizi+3A7lTAoyQ4Ry1V0FqILr8jIaqkeIH7qCIBVWzEVV6urxg5FYi7l9BMiBIvoZ8Re0Hwz7VjrxwwGsDEWfJelcQVEMC+9d4qNWWPCVPvpdhMSR9WlcgiQI1oW7K8cIiZRNQ0BFHfs/9VgphZbW0H7kbIG1EwV84c7FcAVMG/A6BiFhipriD6uwAAr7OwEJUgO83aG5pNnJS2Amerf1DXlpNlywdVS0H5HIBBgQCVlPRcxOHJbvQPEgii2TEak1MT3UkA/N7RwZH2DxUi6JHLS8tqo+DMQulkj/DZgF1UnVg7EnOumSCUM+uEzXvTfYRWgub7BOloi1SyQEDGGgBqLi69kePnZ/y7AADWh0ASG0YPMrdD8LbNWNB+J0bqt2RUVj92aMKJTSqPSzCVVjB0aBAUzLGx7Ds+AwARqqwFOzuxuUXFzIGfqZWuylarQ1F17XusDyDRqaz21N7j95pWNWuttJObt4KrfGiVUFWMUhWPCuCqZcS0yBMJAfIMJyZHY3yCkUwRG5ursbOzpUQPMPfOndtav7FRWskiXjx7ES9fvVA/PtdHhY4gmHs2AADIzMiwHbG0Sq8EAIBxgbQHALgLICHISltIGNVUWrMydWGxWYJiVUSPrHFSSZtIvadnSvw//vhj2T9ik2+/eRRffPGlgFzso9ZU/e7V/lSMDCcgzXr9l2yKAmQrQJQYc2k05bobvLAyfYlaGTDP8X8p7llBdQP0vd2Lrs/I8/Z2hS1naWfF3PoEpsPqvCVrzMmyE4Fq8aqgF7bWGHQ2Eksq29nWZiDgotnXuc/EFs0pItgdwGuCe0YIc15Yz0rcCqAF6Kj+aVfY7LNdieei3m63EMgmBo9FwOwvLJLG/wtMKRvFGECutfqpsXcFfJbtrT1Uz4P3we7znp6q4371SiAqOWKfla/Ah5R4aBU+eJ+RITRR8npTRM/xtcUUfaYTxD87iYnxMdnKg70d2ejr164E1PS97e1YXlpUmwH2DF9GnEdFeGJyQn6R+zyQEDG+miJJn2I6g/u0GQHETmjk9cmp9xnnqsDPWjvAmhpZTPI/OTEuLShpsuxsd7UulIMInOzTdCSAJO7Hie6BdKeY7oEG0nqyEGjDXVvfUmwMq6s+00xNV9N5xrZzxWJqJouVjywatn2zZ8mXjSfhl+3d34+RYYPdO7t7avGsNjIDigbXXVjpi4HBXgEw82IDjKn6v7W5pklS6J6MjQ3H6RlsTVrQaIHYV5FKAqcXF7GzjV4NlXdPYuDvtAPgg7gf2t4oWECxh+0J28ljUF2RBxjZ3NpRuwZ7jnUs0Ixx5KbsA9jByGRcMe0Km2oRHh2xiDGMAM4v8QwxLcl/sQCsLdNoCtUUCYtx2rmzvoAUOjPDMBAcv5Rf4XeU2GZbos9Zo1viNvem7YyzpUKIxpaawejc1QC84ruOhYFtBw2elH0lN8UOIdKMQLBtOkCGCwFV2OL81aQk2mq0FprU4fxVdlVxocfaV/5cAB6ggUU8c5Qf4IRakZqRs8qdc884hs1JMwKjquD5Hf+ABkAtWP1foibZ31c0FOjsFYgVTajtZBTgFp8+A8oyfgo+WpS9ChJLzMHkU9Y5BWpafX4SAcyKf4EM7WBcwZz+vC1OCGNAQmXdn5u9IHXvrH4AFEB/5w/IqNQw88HUvVYAgqCWrpue/0T52DDaKFKF91QAbbZWH9XpsdUl6bUBbOC6OGjQ25dfv4q9jZXYXF+PO++8F3OXr8bW3kFMzs7G/JXLcXRyZPG4HG/FODCjlTg7B9r0wyvQ7fD53gxGy9xX4VmxRoKk/FzBuFjjVoilio6RWlp8E0uvX2u03tUrl4Qw8ndo+DUXfW19Q0AAwc/0zHzMzF+Lp89fxfbevqYC0M80NNAXr54+ip/9+Z/GxfFuzIwPxeb6cgwOuDLG9U1OIfy2EJvbMAjGY3RiTI4Y5w1dnVnMA739MTEyLtCEJB9n0d/P3OljVY5xKvTyafTM+bnABwAA6KxU/9WzDh19APr+eaD+y3r439lPBMqdatlU/znk9CpRUXjx8qWeK1VdgkNEEa9fvyoVXIJNTRBYgcGxEYdHKPsOSdOg06E9haqPlfBd7VQIE2dnh5rbevPWNb0nAR1GgmoCASnz3l+/ehMra2tK8EfUEnCkSgGUZZIOxGBAjvke4/4mp8bj5ORAIyU31ldF/Rofn4ypyZk4ODh2D5ZmTodUsWnN2D9AKPE8hkdG1eO/urQW/b2DMTk2JUfBPmWs2ZdfPIjnz19HTw9AAUJXJJJm4DigaZxbVcH4voEVqGSmH2GgcRgEIaxnIaNWMne13IFrJw72EEscjTt37ihQ5neh4AEC8JwRgWwAgMWkDtsJ8Kdd9VCyqZFudgRl4zjXRecSEJF0VDOcCiF3cKfrkjrtiQAZkiOMPEAN55sAld5YVWw554P9QtolLJgV0wooKxDkd8wschWefYZtQrFayHYKOVZbBetGEsj1CyTAoUuB3kr/HhfnfU3Q5FZg07BL+wAnbWfo74nlkDa7neTjlEvYisCgAYebVqtKBAyeOLitvrmqhmgftEY1ptfsUhux+qWgXc+jzpvR9BzFl2wJj+FrFJerx7/2TwXVmcN0BbSceBjXrqqA7rvnIkYnBmJsgmQMgST6dj36SYk0LUKn5xr3xZ6HGYNSM5UN9iX70G1XFgRjP1W1xMkvIGxDt/N7Qs9Ep+FYFF0qYe75p7+yX5UdPn99Y037cHpmJrZ3tqSDUcwW1p69w1QQAggLbnY0jxxggutGZbrGzdW5cDLm5MjtKj53oiWmBo4oowMD2uNU5NhLHlNmpWJrAZjhUgl+O9CwsJIrkFWNcWLnthPbBlM0CySoxLIJHxogqZJG77NkMUhs0X3bxfDgPaHQM3mGFoCtnY3YZyTtMWtNcu6qzKXLC2otAgBQlXX/SHb8zZvX0mFgVTQZJEEwAAA+l7YH7r8mQxjU6qgF4GAfYTirOCMIW0GY+7dbU4YuDPRhuzSBQCNQDVLWOQRwJGB///37AkCxCYtvlpT843f5gpHCG+u5DnrspgUCfV7qHBS40i7OVDKK3VDMhu1Rp+Tb4KgT7obtUWeqKKr8TJ+VVPECOP2cGjptxSm1X9qgYcVufr2DdoGjqfXhzzTlu8CKAgGUaFPNh0mRwS1Vf/mdTDCptvF+6AQ1AXtjw2pUHDZYYGMrSZe9znsRiFzgTlby/YyZZvN25VCK3Yygu2CiDvuzGT/GNdTeqPgSAKC7lrnI3/03+9Z+zaCar8dgTO0FQGQzw7JqmIkAyR2vI+EqQEJ+R+cczRAzAFhn2t74I1ugZK2EIa0doRaAwQGN3aOodbC/qxHGgABMuwIA8JhWNK4srsyzQNSZddGatkBzqvWIeLJObmchloaxNKm4AfuA4Cm2T35fY/AGZcMZF8jvCQCglemIqvdOFvjYR06WULdH2BTmk4V0zSIjn1E703kn9g+OYz8F2BAi3N2z2ODUNO0+BqIdB5SuiZ8tX+QFmgyRMUTlS6ypQSKzGe3P3EIGfR8wmFYkziFgAwCy2khTR6a0U3wGaUkhse6N0RFT0SkmwcJgZDhtEGhf0Z56fGJhRvsdt4GwljxX2j8AylgDnpG1NjwqThMl2Ntp36tARruLjFh0VEjSmOuaXCQ9poMUmqPVjlZG6+HwDLmfN68XZSerncJjKxM032MSApo0pr97HKD9Q8VrlVPW+SsGuibRkHtpKkS7Hcx/r+KPY5c6E7YHVYApW6l4LwsIdV7LF5VdoqjDZ/l3bGPVJo5A3wBgyVQKY1rkma92KxgAtQCEuFB+IgADZnZLu0q2KosFBSC1k/p6vwIo+BmATcW09TsVm/F/+xu385Wfacd6nf/+f//XF92KVKuHvygXdnSmt+sQ/Bf99k0Pmt64BQLIWWWvAb/XTqrl8FJfQEFpRgmioHYBhJoja3GYcmgVBNrp+DV6UPK3nhWNU+gnsPkOAECyb1GEhhEAICBhmLw/vX9OHPBMSBtdOS+NyXKlEGdTSJHEHYRGpZpAroMUF/PzhEBnG4UMxelpLL54Fn/3m9/Exz/63bj37vvxemUljthAvZ1EsEH6XcnngGnDqPeaqueRKKA6OEl5U4UxaZcVGCjxEVMDFNG9H6IO00MWHbUkkIyiLgr1npaF27duCgBYW1mK0WGqY+Oix+NIfv63f6vqyA8+/kRTAV4trsbW/r6oLRj1IQCRw/3425/+JFbfPI+xEdo5rCQL5RxBkdGRCaOTY+MC0WntlUhR5yJevXwZK0srcXZ8GvPTc3Fp4ZJaFBAPJKBj9un45KjQU/WkEwxnBbh67Cq58Txv+mxMZXUPF3SkZnKDaNmAHH3Ml6ftIoJeXYkCpWo7e2Rycizev/9ufP+D9528r6xEXwdkdF0B2s4uKqwIniDYRPXJ81N9vkDScRrQfi/HRz/4QMnzr371K7UmYPBB8yUkeESiaZEVaP8ECaDbgBv33rkbt2/f0nSErZ2t2DvYjZmZKdFclxZfxRdf/Fa9dRpNRc/+eUdzW5VMjw5F/0AnDo/3YnHpZQwM9cnJMa7l9YvXMdg/FLPTs1oZevhIJp4+eR6ffvobiT/29qBrMK0KF9Ww0p1w4JajZrKfSwlXVqbdK+UeRYOBnm9rAU5XiDhbBpmMik5NTqoKVvT+tfV1VU15RguXLisBozJAq4fFHK0j4N489+CSAOGgTKmzmFkFyWXXqvJWjB1T4B14OlFJBy5BH0SFaAkBcEGQqjUDWgrkWB+PvZPmgZLVSnhKGCx7GKXk7GstZ1XVKSlWJzPJYwXdR6rALJ0dwRU6EZV8mZpItZgRmYBF1jOx+XPSpoQrRcX876bFqZJ8J+wGYtqBfCUAlajU2vB/B7aM4GoAlm7lMymvlZS0GVTOj+wXinXl80Yw4MpZfV5dnwMxfw52sGY78/2qdpU/q+q8K7Gl0WA7revuOY/pufEYGkHvALsJum4BMoEwrMVFRxUHpnqMDo+qj1aV4eERaYuwv5iXTKBq4MljSqvKxnvwfvXcit5JVZ4/vA/9qPSgk9BazRdgDrDxmgAi6KdFUS/QiveFog4bAU2COjuMKCSwYAur6pDgKEkt9t/U1QKKPW6LNgOtn1girkg4UTxXYOznA6iVs4pbuhKe2WxAojlTTuaKHu5Er6FKNwFeM3GnAjPuvaoflbTV3vNzdeLLa7iXAuvoRcY/Xb12VYypxcXXsba+ogAbOydUvT0AACAASURBVOs4xD6I17EeNRqX6wY0ZY25NuwsLA5AEEA12aAU/eLM17mBYcX6o6tR9FeYIkrwMyFgSorXG0pzS8AwNVAAs7mHbgKRFWYq/+gB4BMAs+kR5nkgvkW05Eo0ow8Hu61RbbZM21awfhUMske9B/J5ZWtjc47bWkpvK20bvDFFvQJTsYeShdg+q/XsVOX7TvGnXueQrxFMbIMHFe/Vea+flR0R+Fx9rBmC1nlnPC0+gSkCRaXvVvkycBeAQDuMRDFtg/VZpS/RjVezuNOiz7bBDgCAAjUMiJsxwTMXq6DVg1zXXrZMoEa2GLST/nacLCE+7aWmDaASF10vuwFAN5mdVUGt9Wef894lGmg9HAM0JC4FlhcAICp9tr9q3yjWNGBIzzm2jLF7xBjEn4P9PSoWMWYRXSuepwCLBPsEqhTYnZoFrtZKtkOJqVh2+CLs5jlCxgZsoK7TUgOTkzXhTPDMmBJAPOAJGUNiJXgy+bkAAccBuf74l/Ql7Acl46xlFihI/pm8Zdt2JsYCNo1Y2+PszHjimdq2k/wfKbaQ95LPa0A326hGx0bFgWSBVFvh9WvX1WqkVoRDs45g7NIKIV2sBBNdQPCUC0YeIpisXOUMQdgDAQCTEyOagjAxSfUZh+pYk/1SGhDyRWJXex/wfjBZC9Bgj4iCzlltCYByn7yeyTLEsQCQJP9U+Nk/+EU0Vfi5gQ/i5hExJygeEdcySlWFIVpViGEk8tlvMdqj4zg+pX3HbVMA2badjnWsOYPddHyJDdbZSIfAuooZW+3pyk2buKbiTRdAHDvV2atEv3wX+0HTrLLdppjViktp7RwGFDawULGG9rmAHgMtrB95AQuB7hpfFO9ke5m+MIF4bKh9jKICX85FGgZ+/f27uXJdZ9lDsYGVWzbjhSteqtd+FwCouMjvbd2Szr/4P/6NAID6wKJAFd2p0MG2cW9fXDnnurC2067ArpxRvUf33znOQReTSHkJPFH1N0jQKCJKyb/9sEVV8WbxpkCTP6tKEpThT/7M3A9V+6UfkBuiRgxaqRxBqhwRlhRGKntOcIy4ctippGE8q/LFz9mINpQWPhIbQGCE2w4sFkEF1b1XQl57eiQ2hQLonXvvxtzCQiyvrcbuwV4cHLt3nX4okjhmvxdlHaGjs3OUvi2Mwea2gfKBYDHN4nBloEmyLFSogxDnWpt+UNbt7fjii8/j4dcPNNqFKtSd2zfj5fNn8erF87h6+YrU6XG4r16/1ogiDuc//aP/Lu7c+yBW1rdjn4pCf1+8efUqVt+8iqE4jxePvo6djeWYnhqLweH+WFlbUa+TVPIHR+P27TvqgV1bX5NAnmli5wYAFpfj5OgkFuYuxXvvvK/n/uLFs9jYWFEfPRR2kGgAHos69mVAZzpfBR2iFWXwaZaHD53RWaN5hRZDo+MQMbOU96sRaXu7iGlFjI4yFvFe/PCHH6n/F2Dk2uXrsby8Gv/h//vT+OUvP1PyTzvE+ZkD4KqW+XMIRnvixo2r8d5774jF8OzZU/dW7eyKTkgvWl//oEYXgqRCPQMpptqPE2B8C8qx165eiY2tjfj8iy8EBgFOrK8tx+bWuvQJfC6geRiwgtY6CGtifDiOTvbj9eIL/R3ladbq24ePNO6KZ32dVohLC6p6IZr4q19/HqsrWzE5MRcLc1die2tPe5YktOwFn1PV5Qp0qq+JnmQoYBh+9igVTcCQMsjVVwxQxmdyZkiyqV6499g6Dbt7sDDG4vKVq1pbkn+q4u5XboR5+Hx+ByYDFUyusQxtUZTruZAgFFrvahioqbU0KmhSv24f7BVEFN3LWbaAZF09X4P9ctCMWVNwlRUHJ9OpB5BKxkpwUmVWKG4maZoiQn8wdDNVQNzTyHtVa0MlPvRtI0rESMZKBghYpAsh0Au6e0N3K6NvZooFdtjrpTxfjs3oh9XEWcNylHWeykFWK0P101UC4+DS6LyQ8q5DTeG2VoUSoMetYbZJpUxtymlNLrCDq2spJ6cqFtVTAZ4e6VhnuhKhbhLfmkagSSh5jX0DPTE5PRYj40OqEg0OMjfaPaT2f4wdpPp7JkHPK5euxNgoFTVPnmBPc3YZLUp7C5XbqpzUPinF4NLHYN2x61OT2T5wdqp9XFUFWr34HTQJbty4rsdBxaB6N6saxb2hO8JYUMBNBfISexwSowtbrb2VY4WwV04GPI8b8IxrpipGYML+4vcZAUXgiY8qthYXofOS1QqSXdbfYoMuEBHEVVLo51XV41Ib5xYTHM+goZKjSqitI+Jk+K0kq6WuXp/RDuaq3xFwm+oYa8Z4UdhkAtBytjO/67Yr+3MAAAdhgwKW+XwqmiTegDMk24A762sGaAmC3ebhpAwNge3tXTEAPPKMqlBRYZue90ONS3OVv6o1da6w3ZUgaB0U/CPiilr3jK5veZGRuPt6tqIkS7MoGT4CHRtQq2KrdkWyEr63YzszAGpcZAWHBaJVrFb72GNGnQAZeEm6qSrlb8+urvvsglVZ0Cm/0AYASDhrTfx8ctxdBqiVXLeT3oo/dZZPm5ZG1kzVcQCAkREJz3GtFr91glPvw1oXYAAAUPtOIGbaqK4PTaq3kwEnGAWYSFephKZTLFbsl/NkFeSEkzYI0k5Cah83AFjDxKge5RrxVcBNXYPW5iJjvUxOai0LfKtnpgSNBCqTjdrDxZgrAMCs1qyiyv53BDKRMFIQ4r7oNSfhJ1ZEMJo4bH52TrR6t/h5/FiNQ1NCwmhstFAyVhWzg7Wm6IOtAOSmUn3m8cow/vDrPDNiI1hvtN8wZWljc0s6SbwvgMToyLDOvVi2ErhLvSRaMPpol/BkHKjvKhbA8uqEYgMo/7Qb8Mw5wzBbAQO0BmpRvuiO/uO8EI+Ivn7i8+69Tq9dZiDJJsUXEKs5iTfTVj4L3ZcrV1XcgMFHaxK+ElvLPaFVhe3cO3CrhH0Z7YV9YgCosHAOZR3x7p6YmR6XQCBtGQDYJyceeerX+VyWzwAcMbDu1k2/t30G10m7soqn6Uvb+i7YeTQQmDbB7RJ7bG0gPBsxNzcvP8DP2WHjE7QV0AKyrWeJ1pdbb5kY5Yq/PrunV2st8JRxtR3HJiqaJOPLWZ3bf6pYIDuShQAx+tJu2CY157NyNulJuM9R9rSdl/JvF3er8GNbyrP2OfNYZwGtb9k+swWtRecEHgYF78XvWXTUjo4QED/LOG9iOXxvjR6vs9a1e12G3NtAeP28Xc0XUJ9FnHrWZXsNyDRsyYrbPKGpChKd6PzLf/MnrsMIcWl6WYpm9PcZ7XaSXz8vQ+bA2BtPyVRSjNo32r2wTJbNDmjpEGT/F8ldG+0px1EBhg2yq+IYEx6G1P1hCyBwh9oqN5yzGlXx5nUpCsOuJSFGFIYquPpiCKiz77UCSC6uPlvU8RzJ061m5WEzCGJVa9ZATl5HwoFHt/Kp3lyj+PSOg0AODtO/cxZ7h/txfGpFWtENmQN9zHsxYoU+EaqoBgCE6GlUTAXQsAWsnAuNly+Pp2MKgA0BCYWNAyNd+mJveyeePHoUX375pa7x0sKcVFWHhwbizeuXsfj6Zbxz92589NFH8frVq/jlp5+qV4nK/X/zT/5Z/OCHvx+Pn7+MJy9fCQ19/fJlfP3530XPyVFMDvXH1Uv0Kw3H4uqiWhmOTk6FCk5NTGvkEuImJINQlzDeVGFev3wVWxtbMioL81fi/v0PlPhtbqzFi+eP49XLp+qHmpmeEIgxOmKGAgZIlFWE8o488oLnAdNgZMg0KxmkFGipYBDRJ74ItI0o2uDwRTICiocOwuVL8zE/PyP1flDv+++9H5Pj06Ks/+VPfxY//dlfx/4+joZEDMtlY2qKGL3BY7GwMCtFaow5fVoK8Hd2FWhKSFczVkdiZnZevVPcC5V+6G0EqjwXeuwuLcwLFPjt55/H2tqKjD9OYWJiRC0BBD+gqVSyGHklVfLjw+gboIXiUH3Pt28z5u8dJTWPHz1RywT3NDc7Gzvbm6q4j4yOa0TO9haiaKjEHooCzTQCKGE6D7RqjE91Wx449xayog/tUFTp+bkFVe2xxExoQKTGgbsRdAXBEqq0sa5nVMmGAq4OkxImBYzwLLkn1pfggPPpwBSBGlc0SWb4fLeBmAbVJBDN2BQl5NkCwNlmnTlbJc5lQRePhcL5W3QyqcKI35wA2vSqaivRpOzpL2q+KkKnTjiKFgoAIHuRgQH3QXAiDZN0wtbnsL0R1U0iR6cKaopZhRPGmXjf5LgdjXyzwysQxvYYxJoqiNF/bDzBUQWWdlau/rd75SoIr0SFtZFwY4KLbYC3gltlFniUVjCtCnGbHkwRvjUdhs+vCrj/7t7fCoTq8+2rePcLiXgpSM3nW/db/qbxO078KhDj3MGIuX33ely9fllJ8Lb2/LIAANGCcyIFQCS3MT05LTYStka+4Tw0VhTxJnwSib0/z+te61KV9+rdF1BzapX+pcVF2V0CQl63vrGqxJXezIVL893qMa0+AnWyL5sAkzPw6sUbjTflvbVvsjJKsMR+YL1ZP66FgKX0MQAdSHwAPpiugQ1kbzIxZGdrO8bV3tCxmCzJvSrv7jcGYMKX8HmwD3gdZ4BgzMyB8n9mzxVtW3ujxtq1xtfxjPmdSiwrwdETznuuNhb72DyvLWDeLQ0ej6RKP8kAeyJpzJ6YQeXJABV735VsQlKCf49J/OSTH8Uf/MHvJ5sh4sGDh/HVlw8UzDrucQA5PkrFrSdWV5jd7SkuAtYGmIlt21LXit9jP/lzc1xVtl0oWUqWj6qzyWbjd7ne0hQQLb5EsdzfY6E0jW9rJi9VoFhnpZiL/EatK+vsdhXVj98uqmRbQIEGFcfos4vVmPcmu6DKbVNAahJQM76KFWJz1LBAHRpbeK7iwQpedXfJXCrbU7/bBgIKPFQCmZNX9FwRdKU94js2ofZSvSevKdtS6+2KbqNXUkBo/dwsCFfQ+XslV+19abvVjDYrG1SCl2176oSnoS2X/TKzxdXHikMLjHEF3SCWBtj1MkXKPreo6TUerAtWyGC+3Z5R9slCtykcljaYe9TeiYiRMZLvCZ0RKtYjw0NKotGK2t5ci8H+3qCqzWQALDM2nRja58WABq0qXD9JpvemW3SlSUWMiiK8eqxDwoFb21sCxtkH9KJjWzmDiBJTqa/xr5x3/PX01KSKMppEID0Iki6YsfT3b6jIRTKBneT6KQRqnOmFrthgqdiaST/XftcQcgkT1tnHX0rdPjuPYS3o2bcmzXC/xKuAiMQobrcgWTQFnfgKFhLtDzCP8GOemHSoCrrWgFg0CwOZAst2AQRwv6wdIozjY0MxPzcte4deGLE0QtX8ToH79Zyh/cOWcPJ/rFjCoKVZQWUTJCSrgqL9rxgZxGTJbOI6Hz16FCvLmzE/NxU3b95SEv/q9RsxECcnZxRjwPSFrQGQqfGlUv8/kd6BRQD7xPwAGM4woVusdGLPtbU1zFJktFVE0HNpAaBln9t7rysgmLFGga9l+3SegSa6Beamd94tZqHiZvmpbgtA6tNxrmWL8+yQV1VBGb9dYoDE5DwD4kqA5PJ3Bf6VDSn7UiAlz6+KGqXHon/XfauV1J9fNtQtDYwsdqFHIFxXE8B+XGfzX/3Jv+ty+B1kOxgvJ16Jbxnsv8+I1wd/18DyPtx8odFCSbqbOoO/Vl9UBY9uAbAmQD3IttM3RaYqXz2mYRDkQ3HPHn8SQ7dd0yfFA1GzpseVkJCBAEPPYdzSyIiMAt+jLx4l06rY6C3S+VoQxAKDGkf1Vu9yKUtCa3JfhgN/9+PwOdXPC4LHJgLNjJ4BjT5hXaALakRPTjEoES+EN6g2EPQpib/g4J4JKNAYti6KRfLvBAKjYucF68EBAvQUjSGjYgPCyBoeHcc3Dx9KgRr11nfu3YnTk8NYXVnUaBF6968szMf9+/clzPf5F1/G2vqmDPKPfvcP4qOPfxxfPHgYf/FXfy0E8xQF2/29GO3vi/vv3IkP3nsnDg53Y2NrXQwHru83v/47Va4AXRCQWVgAPd6X+N/im1cyElRW1lY3Y+HS1bhx46bQYBDPpVfP49E3X8XpyYHG6VEVZ5ODOBqdtUo3f6c6wH7l2kkcESRhvJIPhMX/MIiffPKJ0LmNzY148fKVKPFeewvX4Ywnxkfj1u0bmre6urIkRPzWzZuxMLcQO1u78etf/ybeLC6reg9tNDp9sbtjzQGeG3uBxJxZ1MfHB7F/sKtnweQBztqTJ08FGIBya2pBP6Ijg5qWAFIMCwBEmao9IBYIPHtma2dbQl5oNfT0Qs88jIEh9wuS8F26dFmJJ8k8ugYIBrK/rl1biPvfe09iggAEK0ur6gm8c+u29unLV8+kT4DDvHb1RgwMjOh5PHzwrcAZzjVshZXl9Tg8Oo1bt+5KcwAww4ku42AsYEc7ArPTNY6mD0dARcYCduVwZTxJwhEDSqFP255mHisHCccKnYzPqSSkgt0CDUr0xSCQx9JUkMXfi0JslLSpXnFguAaSfc6nkH6NbOrXM8TxSiwn57UL3ElUX6M4hwas7J1VLQIakvpmTM66kkoLyvQr8C+aG//mtVyDKgaMEpJokRMjC665Ml2MAJ4N2hjeowY++D97TsFMUj+xRdxzTcMwjddCfBVIdhOFpIc1DrmmvlTiZScMEKnKs/qRnYy3fUQXAMhgupKP+hwDLgZ/isVl6rmp+gUgF+qu4LcFxBZdj+SD4L8Akfb7O/gsYNn9cPiBSs4B8hauzMbUzITugDPG3nQPbzJATul9DZ0RFhd6PYBZgQAvX76S2CUJEu9flbdKfmDe8NoS8CTg53WsHUn4tgT29nS2DQofx8zstNp6OIf7hzzz4xSXBNTzeEatWfTE+vqm7BU0TPlh/IwEaA2gWIT0QIGxkiL15rtliv05M0f1aEx7lLUjMEFxXiK8PShmb4pJo9YFjWxinnOOxDV3oxt0GHgu5WYn9a6MNyCAz7nfu77+vuqnAq9E/wGaKsBqzrF/2NW3SA0OKPUFANSeU4Kd88w9hcNFCtaAM42tJNYH7L1773Z873v3u/3UVP8BeAA7cbQ8S4AV/k/Vbm1lXT6H65MQFuOzYN9l4lMxkaneTb9/JWZF7bbKdH/OSTcTrQooMGVcXcoKdgLUOutnrjh577maZRDARYFuZTuZfw6Jmh59HF3FeBVjlU1z/5Bp6hlddl9b75FYRDe5L8CgPqf7kDM4reC74rpKiiuurFhSEz+ymFTXVb9TCY0nOjmQVYCbVS9fG5pHrgYWaFC2rs0maotoVRJX19ANnBHby97+2qt1H2VLvnufivkyjq61KKZKY9+s3WFtFoB5Rv8h7OU2qHb/OPdQ111MpwK8sSlcK89e7V+yD35PxfQqUFeFOhPWBB24RmJm7cOcWuHfM4hHEi6doUnbSJgyCDFjm84Zu3lxGqPDg7EwNycxPo4tPg6bWAwb3m+YPny0TqgyS5HfybqEv3le/F627iFsyVe1dcK+UoL56nXs7mGfh90Om0ACcTzxHckVWgASO8yebhwAzEH8ZwGgqoTnJAUV3xI4r9Y5nyv8J21R9G0z3s3+UmM+AT8z/lfCCfNDI+2c4PO6Kkzgs3kusPpo92It+LtEXNXGZIr4piYhWBSWeJ5W2ZpY4jMCq85sJe5Twug9CFyPSPwZu7a5tSa/XEwBroPnXvoLZrE615H2CHGFRMrd5lhjF7G7jg08OaxiKPSnsH08w2+++Va+h/G5165dj+0sYmF3hkfGBHAzOQVAAwCHXAfAGoYHsTmMMQE8FGujWv3c9tyNPXKcYJ1HF4vc8ltfTt791c0fM4bhez6Dtg1+H/sr/T1Bxvo3out+TTPOvnSD6rzbTvmz5IsSQO7arfLB/QA1Q4rviR15PQU79gLPqgDoYpmWTWv7wrp+flaAY/l/AY/JjCs7yeuLLVSvF4s8Ywb2oveEQRdd8//8J//uAhTLi+fAoughXGShQN81cO0bbjuUtrFugwdd4KBLlaEa4L7fNkAgx1lsjQwey5naoZehAwAwHZffr6kBPhidGGKWMT1i5xcxKEqGk32JYSTVZQw6EGr4otz2qZrMoZQR2T8wSCDVeaMpLGYJQ+meE1XR2pXgQo5gKhaBN6ZpxfwhUbAjQJAq4uwieytPofswJ9LVLVNJ3Bv04OuHwaz0O3fvKkgA4WaRMJiSOc5+TwWd6fRqI7HhPW4iZLjUj3h2qv7hly+e63kT9PF6VCxJxvt6LmJp8WXs7WzE4d6m/g09FlQLgRQAAEYQ3r33XoyMTcfG5k5s7uxqZApjsmABXJwcx3v37sbUBLOOt2JialxVJpLVT3/5abx8/lKJ+f377wt4ePXyeXz26S9idXVZvbUklS9evomZ2Utx69Ydi9gcHcbx/lYsvnoW/T3nMTgAcGK0HwE+jas6OIqZmbnY29mXweH+3nvvPTMINjeEXFbvOgEfqPXHH/8gZmZnhTw/evxE1fgKUDkwAgoYsTLJ2C8MGxVg07p6CJDOQHDpreqR8YMBwEgZQAwmEKgKT1tCLyAQyPOeGA9mBUzIqPKZ7KPxsQmBD5xJdAgwyiQ5gCM1hgfqHckhVUKCcp777Oy00PkXL55qz9IGwBAjHBaVRpwbCTcaC9DFGCVz5cplsUpWmXvbOxDXrl6LadHpByWgBVXfwjrYhCHNgl1aXI793b2YnZmWjsOjxy9jfX0nrl29qakBOAUrllvcRtS23X3RZAlUrHY8ILDClHqj0K5m1Mi16ls3Ba8CNwUjg4NyGtV7zDnx88cBW1ymGAUl3FXVbAVD2ZbhwNAJZwEIqrLJYZq+VZRkJwkelVQJCM+Kn5cAJRU+JlHQ7whoAyLLNbHvSOzZmyR82AmSSBIS2Y2swFWvf70f94mz5os9zv4pFedyFmI8oQQvxpIBH/WDZoLvYNJK1CR42K9yzNVaURW6LgrdnRwiC991lulidc3QQG3/CJD6VYWy426JhnWcfFc1rdatqsFa82yzqs/h9TWmtYL2qihXixXXUe9pQMDgA+/XpruWo/becZVR/ZhC012ZhLFx3oF+SD8e52JMglW8FlBFQAwzrOnTM+VAWiSq6Ay6J9QjrBwsVcZagTfPn6DJwHFIsIdnyM+hl/N+nE2YMo5J/CEoPA+PADYdxc7uthID2qNQj6ZyVNdnWrrPOLocquDkTGDOmVk4rlYpCMx75+/qWaTqxdoAgicIwLmiIkcLCteJABcAAPdXOgA6Yxq3ZnG8CrwEsFB1y+Si6K/ak6qs5UxmQ/PdSnkVBZrYgag6K4c13/jYdqISutofXnPTNNl/Zmv16ezwjCo4wu65KusEuSqsJAOiKvcTV3COADocY3Cmbly/oWt/+uSp1pgzBKhDUAerZ3VlTRowCMx6b2e/a1JIK3aBFVRMm/Z9GvQxqMcfgfJi/yH2ZbFDQBaKEjznbjIb3u+8b61Lt/qTOh6VGBeVtc5OO5bTcOYMiOu6sEFiGqVgqK6bs91VJW8ABMUbKXpcCXj7/Svwbgez7WS/XRWv31Owne1LtWfUrlAJbWsUc0PDdsW6wESS6O8G0LV3Kq7ltSRdOnlFNc2LaF8j12ANDc+tr2uqfVvX5livNAGcRPAavlxQc9xXsbNsVo91Q8rHsX/dEtawKur5tNeCfe33NtCDb5WNaY0Tc1xa8bTVxeuz6/4q9pYVTT0IW1Q/YyXSPfSMA1BqB2laCtXns5OjGB8dioXZaYn2ClxNcVxmwlclnmuid1/TSJKJAgBAHFqMARhEOwDZcZ7sRTMj8Ae8z872biDQNzBA8g8QadBX7bUCN7NCm3PbpZ2U4tnYOWye7OrwsD6T6jsx5cHhcUzPzMofdAGAoKXJrQAIOlMz5OyRCAsAyCSqa/NlMywaW/7K/saVdQHwfX2BPouKjMR5jBgccz7BdQAks9YAGexFxLatIdFMBGK8sKr/FLAA/gQAjMbCAhX2iJW15djZQXV/UP7C+8LTyAQinmFXAB8mVERiDRhTzj7CngnUHiAfORXwi++Q+N4JmhojsTC/IPACMBw9ABJKqvv4Mqr6gABiFFDZV0tor9oBVNDb2TMrMTqxd8CIcgMA2p0X9p1KdD2V3fs0CwS27835b5L5Rqeoaxe740jbMWSuYbIiCzQsBgBxFAcTAMCJc6M/VAyySsLbdkHAcavwUefcALTjN3xFgbP4enKQKuBUMYnfq+IVsUntmfZ98rm8RvlnFnaKFVB2nddUXMn3+FzGfJbdQoRbrLfULZHt/J/++N9eFN3ZKtY4oqTrtEZ21Yd0k/0WbbbNFijUvYxWBdFd45UOQwuaAED9Tjfok6Whv6mACe+IRkXYaKgqDDjArOjLwCkwPYv+RDahfqO+z5++pDmhRMprhxmRBN1Fr7XABmMDuUdUlOtgyNhmzyMHQZ99YoNOMKwA8wxlzZEc83SiRJir5hBiiKhSKdjOYNVBEj9zEoBhRdiDQIV1AJmk74SE+S9++pextLoUH3z4/Xj3vfeFWAIeIKAhh5RoaVX0hBB3R4ml2KHmvJ6Z9nN+KtXjr778QvRyqsR37tz1/HgCleODWF58Efu767G7tRzb26uxu7OpVomeXoxvb8zPXY7JqTkZ0PGJ6bh87ZoSb3q3nj15FotvXsfKEvPb10Vbotf/+x98T4blFz//uebB/u6Pfy9u3rqt9Xz87dfx6ae/0BiXazeux8TUXJyed2Lh0jWNCYSaekgv7MFOPP3mq5gY7o+rVxZ0/Xa69IRviOL88ce/EztbO/HFF19pzQnC2WMgqgTb7HFQVCWpwxbbwoKura3HyupaCnq557FEUzCaPCMKLYAhGE+mN2jSQE+fnonUrweGYmh4VEg11NCPPvxY6/vmzRsdfirwBJr0/7vqx/jAYbUmKIAZGFBSgVqr5tBOTgjokaG5OIutrQ1xPuj7ImgXje38LO7duxMneh1jegAAIABJREFUZ/SRbQksunL1shDHZy+ed43GixfMmT2LublZTVLAKSy/WY7trd24fu1m/Oh3PlE7Baj07v6OPosERI64YwE5zhrPCIFNnPHz5yuxsrIdw0PjMTw82m3BAOjAjlCV1jiY9S0h96psD1L9JsB3jzIGXsYO45u9YmULcEBt2iWGGuoY64ahlECLAmVQes9oFuhFG0JSc4sJU7argiYnjQ6kFQhpNKnHv7RpwqXYX5ofEnoaGvS4qqw8kRABAHCaEW3EmfM6j/wyEAIwgt0DmKxqIGe/9DtcMWUWM7ZkuDuOju/D3ilRqboP3oczK/VeOdCqiCE+4+kC1YLlCpGFMKUenxW2AnhrpCFBPkG9tltWbquiJl+d1dOKmiWKmiJUbQBAlLoUUqyEUI5c9OgUfUzaZCX09Qz8e65A8Wx0HUkHr31RlOIKnguh5+eqjOmsWt3avsK9lG7D8p/e3k4cnx5AHFeFC2cNeEZgo2cVnZgYn4wbN25IlJKA6PlTmDEreoYCnDJRqfGLlSDIGWdbh0bXZpVSQfHFhRJJUfRzioLv16wkEn962Pf3maIRshXVv8q1YM9ev36tyj+gm1oPOs2oMU12GRwUALoFOyF1KEpQDOCQCtTu/l48e/5cYAf7FNo/a4XwHKwq1hF7jS/zmUl6v4bukBy4QlyJpp5fil6xP6oaaUq8n7kCZHpuxXJh/RqB3a7wEkKa+YwK1FGydWZQoPZuW3PEe8wgFFoAgHim9/s6NAUghTqLsi6WQQbqUi4fglVFpe/IwdPAQFy+fEX3vvh6UWeYLxIZgFLWHA0IngNCgGYrOU4pumzRRQEFsU31VcG59mYXxDariy8+uxJIPgeQj89vwEq367j/tWk3qApXxV/1fvXvSrjrOqodss6VKmbECGdOYCqpBACwuKnZoZVIAlKXyFsVZJQ4pq4UrysQpK6hvQYFxFRyX4AvU2i6QN/fwxKteLQd+Nf+qsTL1+BPq4SsgvSKOdWakT+v1xkoNgupQIM2wFyf7diglSzowxpRwOqvr/Wo8bJtUFR+tdvuAKiW436/Mz2lrqV9jXXv7DvvF49YtQ0i3rPeVPdLH9Ql1iTN1j914cw+UPeQABxxL4kR60ABgliO4gHK852LsxgZ7IvL87P6/P293dhYW1NsV3uV6yaGpVBBclsTuKSzQ+Ke/eYANjAUYXaxn2SrKMZRdd9HLwibxkjkPrVZMnXJyRC23SB3nfcuy+nkWEUU/lgo2MkT14leAXYBMGFikt5sJrEcq6VWhSSJm2JvAH1gC53K/lNgUr4jzS/bRE0yStsG0FGgeu0j1pf7JBep/T4zPS1AFyCE4g+aSuxDEnHejyJf+QqfYYOieu8sPrKEoyMAKzBDR2Jvf0etlejH4M8qhlGimHtscIixsGNiPxNHYntqZB0A+AACsj098oHYNeJLwCVGOQNgAIjDXoPhwf3x3AWO8DpNZ3EfP6K5igcPjmQjAQCYBMAW3Nze1t6UT1Bbo9nKfK5aKBOI8pQ4t10VUNUUNtOPpzimxGtbjPFiEbzlP7LVtM6DoGMmT+A7NOipAe8qnlBLpBiJb+sp2Z641aewwwL/+F2PxmXvNK2APAfWlTXzOGD7BO6tQFoDe9bY4e/d62iJ7/M5ZhLYV9h2WsSwAKiKnSQILODfuZ/2pGI/59Sdf/XH//ZCKCGBkS7c8w6rn6gccftDFcRmz07NlS+Ev10F8e+2VJf5wLa6cz5Ybt5iCl5KjEQNdpBT6fZ89Jgy0uolw7HK0FPloPrA4uBoWZCLiAk2Ne+PMc9RWzACkisb49wH/aD0TNNCkMlAIfEIval/Ph8UPY9FkdPCh5Fa0CSSHYwP4IEqL0Jk+pXMgczUGAkQcyGrKEwf1egojwsC0KhgS7IXvRF/+p/+NP7yr/4yrly/Fn/0z/9ZXL9xSxXyPcSH0lHwuxIgE/qECrSRU4yZUEfENhhdcn4Wo8NDcbjPqLyHGr1379476jnnsPK1v7sVDx9A01+N48PNWF99HceHezk79DxmZhbi3fc+0AxVAQBjk3H95g19LgItqLaSgD948EA9tRgbgtb333tXSTDMA4wT4iELl65IFGN56Y2q3KBvt27fies378bk9FyMjE3K2FCBuXv7Zgz1XsRvPv15jA/1x43rV+K3n/9GgiQsJ1Vm1Ec/+dGP1af+6S8/67JE3HMNku+qCgip2jz6+1RJZw7s6zdvuseZxFT9Rx1on8zqdg8ckwdQXEURd3lxSb1l0NurN5b+NERl6IWCDorQIT1Sz549Ew3fIBujbqjyDXv6RKejefbs9XFaFejXPzqK2TlAEI/UImlH9fXVqxf6bEYRErQzlxwjASrPXun0nMflK5difmEuDo8OYmdvV6KOvN+XX32lqjy0pK8ffB1ffvl19GkCR+//T9eb/FiWJld+9nye5ynmjBwra2KxSKpEUdTUaDUEsHvV/0cL0EYQJEAbLVobAdppoZ12QktoTiWSVSSr2BSrkjVkVuVYmRmTe3iEe/g8zy78zjF793pK8kQgMtyfv3fvd7/PhmPHjsXs9Hy8+ebbqgJsb2/G0fF+HJ8eRV8/1cpR3SPKteOj4/Hoyy/ExhjoH46nzzZiawtRHNYWzQJPTlBA3d+vRAPknF5ZADIHg9ggV1HLwDl4ZpJHQ10tcKCMnJJV9eiTHI8KlKuKarUFqWqbivhUXKvFoLFPGfCkDohsf1IJrSFi28A9FLvAPV52wnJAjOJThXFQ554EnHPH3GQCuKo8cL3YSYtT+VrrfgGQeE+SKJB3kPoCMFgj+vBqvjqfi+OAwcEa+R77YpKKynUnWxW8jwSmpEgYgQ8zy0lI+GxaOngWzH42uIXasatPfm60kfSqjcFBq6tAus4M6Jvn5bKZNEZy3J8ZFTWz26Ko7G8COgeZrlRV9coVx5wC0K1UpD1NXZVyqg3RrxT97ZV5P2w378V1qoImQMTBkivARRm0OJKuFxT9jN52mBsdMWbklNNJa19FxMz0rETh+AymftAqReCI8JQriVY2rikXNSe8kicJLkmVuiaVeL3FfMn2B5JttVQI/QfEIgG1UGSxVBA8ZD88ePBAPftcBzaD+7+1dEfMgHo27Ef2C0Di1iYArBksIwTt+KSeXt0r9/Fi7WX2wntvk/iJCTEOnbcjtW09e4IxMQ4QXhQco/uWkGNLFA3fRhzhoINRXGYRVpJqYI5xeTC3YALVlCFX6BOrSB/fjHdy0G0GTwEOVYFTEJ7gFO/BWSq2XYE/BqdSKyeBOgVNybAhYMZmYW95HWvNFBTugfnXJ0euviuwYpTX4pKun+Cdn7PFWGeAaF3PjTgFsN5xSiWg/G27cN4NIHVGUsCX/1cil0FraWXw70ogiS2UoOWcez+HKpbUOcyJF1mMaAN4Bnad1Nc5894k5iJpMfus7ruothWnyU4lAKCzl9pJdb55XbXmVNBdn+N7ddJmO+CEvwS7SvC5AIeK+er3+HcF/Hx23YOSrRTA9Ho3OhLV+tWunFXPfxNIN60EZr0YONW4rxROJWHiXk3/byjFZc/qvZqWNLOQzBioXmFPMehODEkQB+CyAN6mqcoJUIGh2IhKDnRmU/+lChZmNbjAxmewVgWw69llsqQ1TPBDYtgqgmW/cE5Y8Tl3WxY+C9AUxibj6Ho7VzExOiSWJ758Z3s7Xq6upg5JtjAqsUfAeFg+07R3AHJE7PpUUfbzokpL/OpzWs+X6jg+Dh0hkvX9fbR/YBheSzer6PEkW5V41xnj2hGDxJ5ZIwVNE2v4WP+JIsaQ2AkarRehdgG0pKj+08oJ65HkX0yrI4/1ZW3Fikn73dtlHl4JqK3JCy5Q2N4X0AGDjHslBsNmE1Mx4ePDDz+U5oD8hiZUIIhon+Hz5gp+KeEbPNFQco3/AyRGB4o2xOnpST0vYj78mCrHqfMAgMO4W0g7E+OjBk1TGFaFEGKnHNlIHE+8wDQG0fhPEepDc2tUIADnglZM4lp8wsLConOgvkH1/LNUsGDRbYBRgaYV/qCSYMFs14AdxBduItRkpGSFAo7xVYzO8insZSXt5IHJKK+CRVOMbuxadz+0JnLIhqLbklppQsDaOnQJ/lUrSQGJBprN6LFosa+lzo1AkdSc4vvE4Ab1illghpzjlZyK1QLpyo9VvFX3Wr4dm1e/z3VUCxLnqexOgQOcB7UzlmhsToWqFgoxuv5LaQBQVfMYJwfDRvpFF2ghkU1/kRWXJYzVT285vQXn0bm2AwLh1/tAiWWRZNQcOItmq88wugwyaOquRemowGskQ7YClHJrqUja2TvQ5QbOw0wARupR5Z+kqkr/LqIfV9fqM0f8r7/To7YA/gAGDCYroJ/+UVFpLR5Yox00X56qf1HzoAQRILdGKLBhLq4vRXusvksjjIdak3IA9dC6vcfqW7FCth+WFZX5omoz2I/Y26hQyoOjg/jg1+/H3//Dv4uB4aH4j//JfxZvvP129PQNxMb2bhydoEA+GBdXaAN4jSWe0ccIHJyU0fzL87M4PTiKEfqrEHM52I6tzTUduJm5uRgcnoidvcMYHBmV2N6Xv/kkWN2+zmlsrD+P48MdPROS8emZufjau9+UMCEGEidIkknv6pOnTzW2CGcAfZR+Up4ViSDJCBWurc0NPUMpLY+NqwKFgUOshef7h//RfxoLi3fVZoAK/S9+/gslvb/17W/E1MRI7O1sxDjPuXMdf//3P4q1tZcxPTUrqvrE+HTMzS3E6vOXYg1U4mYBFavQa99ldVDq17297n1NxfgKmNnvbDUp/o/Ruw9tH+NsZA9xSar3ILk8N9TAmZsK0kn/E4koI1EsiMKYqW0lXGPjYzKipuWGEjh+zutmZud0fSdn0N1gA+xqH77zzltyUl8++lyObH7er1tZXhGrAUOO+uvc/GzMzE7G0u1F6RS8WKOdoSfu3b+vqiHry0hA+lp/9atfR4eg/oxKdm/09w4wGt3BdOdCe+oqLmJiclz3NIOYS/TENqrY0IT7hmNtfS9evNwU+GKV/5zKoV43KmiLoqs9W16xaFz2qPMcWIdCaO04XMFohP9U59V9FqrPs5qYnJRTYkLC5uZGV+uCc8bvAjS40miFWf5wLis5LeNaqHL1TWlCSDps0FLsHwCgKgfZugMyL3HJvl737OfINx4kzp8ERvTDU6v/Vu+oQQULdnItTaXmWvuH1xGY0HLB2RATK/tOaw60A8hmzOH05JTufZMEJecS19iicpA4btbFI8/oBXdlpVuRzZE8XKvZRDnTOOdcq82h1T9XTqYCdmjRpu07Wa2f23HXOLimmlZJeT0DJRGo6Qp0cAXXSXvRjJ14ijmlaTEODlW9zWTJVRdPNiGIZO2rIlPVtwJ5qgrO5wMAXF3RDkBwT48mYzfPBeBWvyEBQgnsMaqPfSD1ew9P19z3qkQrCem2dDBulPF8TWuCgnaqueeIL/oatf8rUcleT8A+tFEIz2nDgckDuARDgbGd7BVEotbW1nTu2O+IgnJGsDFQDct3E7CyTwk2rdtxIptc/YDVSuNKmpOTGh/F9dU+tZCSKwdOOpK5RgtUq1KhpExtGancrH1xU0dCPf3FWun684b2r2AntQWaKqffr+juamdA60Iit44lquKmymt/o87Mz1zptdKzixKuDmuU5BUCjthxqLQ9Oiv1bLReR8fy0dqTuZ418YGJNttbO0oMLK7pFpyqWmETm7PlkXnt6/SZafrwvbedDGO3+LxiPnLPgCC1Ji5A1OShdrro81Y2s9amPrcCyHYyXu+pc8I+plCUdqqC3gJvtdiZwFfLR4GE9XexqpqKVHOP7WfKdZYdLnBT752Jtc9MzaNvkudao1I7b1isTeBf99terzYAojiyEog8t7W3Pe657JqnftR6yg5fu6WjfJOeBT4mn189R35HCXvatrJLxczSBKKq2Avc9RhsAa85wQPbaG0U21j+FCDiCQaA78PdXme3ySaQmiO2tXdrQktOxnIy6fZQt7e5CMi9cV4KmZKYngR66W0n5mH88mXMTk/EvTsLYozSokIct7O1HROit0/In3N92scdj0MlPoV9ODQ8FFPoClxdK1bkDFC5LvvM31TbYb5AMYflRBIOACAWG+A+viLzCU/qcexRTLlibQichykIa6+mf3RgYY2ohY3WT9aHxJfr6xYNriJ2tt2bb8YhVVQDABYQpMjjhJnfU2tZtvoKaE2B4qrUEtez12FI8HzfePNNTdeiOPTxx5+kPkIKegqc8YQgn1+3LZX/M0XvSnmPclcYG73Y7kExnVzs8ghIPsstRWZeor/kCQKT+pv3JobkmUtDDN/f01FLBuuFBhf2ACYYwC1MMcBPgJGNdVqgNrQ/zPAwE8VsjV4VKtEwg1HBuhI/uTBi8IspDBrTjVbNiaepXKZYrLUpWgBxVuiVRzrQ6MYxZZP4+6t2rUCBik0KwMTGAIDKBrUKtGUv5P+kU9Bqk2q3H5mX6N9PYEAxTwrF+lquBP7yZe2nAbcbZIVfbQQFZqZvKtZYjeWtuI91408b/JTobQu4KPDVoL3b1ss2YU8cFzj/0Xn5V//m315z6Ale6wBxsV2nlQAAb1IGDxoIr6XX5LrH/ZIEQhKEyqqQFqWPagB9HQ7o3H9e4zMMNAAAsCgYIPXxs2iM70k6rvrRpITt+ZGV/Euggu+zgemHoUcfsS6Cs/OzODk8UhsAKBjUm2HGhBAYcJjOzgUAYIBMSfL4wELpagatFMFzJBfXoQA+HbCSiZ6OAAAp8eaMUD2sDKZr5BTr2dA8CBK7+zerJBhWDAkjxQgyPD6QjYRYHAjSyupyPFl+GhOzU3H73r0YRgytfzAOT85ih/Ecl6e6jrMLKluXcXqOboEpNQowoYPBkuhEbLx8Ho8++yherT+Pq8uzGJ+air6B0RgYGVPlXcyBo4O4uzQXV+eH8fTxZ/Hoi0/j6BC1cd6XJGxGFB8MJPdOXzmHmgSGRJM/GGKNf+v1jHIHA26ZIOinN57gleePMV/XnPfB+N6//wextHgvTk4u4r33/lHjCVnu6enxWJyfFuUL8b43Xn8tfvS3P1Qg/s1vfCsuzq/i0aOnoptLcARhplTHJSkgKNSkh5bjNkjjfcI1IsKHsVSlSmNYoJrRX8d4NRIDV4dB3EBvEQIkYKYah8AgzI/pqRl9NtcAmsle5f35fwAAVYWHR5TgsdetzUBVmT7fOVWeCu2kb/zw6EDaDASpTEnAmXL+uD7WmZ58ocP0502MaOQiCv+IFq6sruiZ3H/wQD3oXMu3vv1tObXlZ89i69VmbG1sx+HecYyPTGiEmFDhzkUcnx7E4Eh/TM1Mac3EarnqqII8jtDLOQqxEc+fr2nNee/STuD6WBeYE9DMuE4BaAr4YRoNCwQh2MBQgfCz/iTBBOCm37l3WMnZiPvhMcrq+R8clOMGgTbAZrSz3l/B3zV9/AYA2lWfSkx5xryXqhvnZ7JVAul0Rf4s0FyCfbUBXFlhWgIsqb5NQE7ww79ReR2iMtJLEnEg+jSOsVpy9LmpEF5BAfckx9nXJzvK79U98j2JmtI/OOp+Qf5gD9EooXLM+jCRQWCVKmrlGE2xq8or1+mKFur1ruSyx0hW2rOoK3At7mzpJ1TbRP3cTiVpd4zZVKXN1bNKCCuArudW4HIl5QUuO1lwxbtYFg29zYCd7L7LVXa4mVjTuqNgC/bWoHUaqKCzHvxxld7nHoAbMKf64xHXBNSr6pGrZTkzvcdJpWYVJwjCeyBm5d5yA+SM7nSFwv5JTJbcowUAFPCkdWDOtUZbGkhQhfKKiRP78kWApJx1qjOsJwwqzraZL4NS0xbgkdNFVldfen60Rs521JIk9kLuRyagoL0CaMZ6bG1sxfYWAlMnOUPciYsDRdpYzFphqQneeWYluGu6s6eaCLhO21ZJXMUNel45H9tV+ps0cPYi/rS4lQUaVOCjPZatQAVKVBLaZcddGkQrCmUFRm6F8T6q5Kxac+R7kmJthoiBJNotAILRROFaaNcCeOWrSX7RD7LuS4HGPEcAMEBxPpdExW0hBkpqvbiH7n2IxdSISFVlqYK6OhN8tkAHjSRrBX2tmeNKAhPQvpnkNqPkKlGuZ1z3VAlkO0muz/Y9p9in1Kab2du1rvU+AKF81fvUvVaAWQFpu4pX11K2pJ1ot++/7ER9fv2snrVtTVYD83rb71n7sf2eXH9dq/ZlCo4WA00AQLZxFHghP3BDY8ZJLDGFqPdZzOIcO5FuwANfg9ljFmZu9EoM0novYA98XdnikoCTqf0Gswqsau9vFXg0gaLGRHsUWldITXliG1DNvF594bTi1NhNV/kp1inGSyp+2XIz4wAnrjxq7+JCU5gePrgVR4f7Smo5j0wQ4fomx134KDAfBpNa63I2OsKCqOGjGQCAzRlFV8gi3uWXDR5Kl+SSAs5gzqS/UKspCerJ2Zm/n/oMBSZVLsO10PrJOlvs0wwlKuG2oVfS75BAskAAYg2Pc+XaX21gKz2jnjchPifXoa1BIB/2kiprgozKJfT+tD/aX1cCRzzUD+Cwtyd78M1vfjNu37mjuPHRl1+6EfjSdkttUxJdhCKebDD8bSW/1Th8ZgBACqUIuPdh09xCBLOV98EfcE6g/w/KR5KDMZmgTxO/eN7sZZ0d5Ww90gLgGhWDDAzoGcDEYL+5DcLx1frapoQEKVJIXyFHvUoMtW8wLq8Z+2wxbDZY7X9ACsV30P8RQb+8FgPZ4JoJ2vKnWQhug4ZmCnidasxt2bNMrRoWTbK26sy3k2cBi/huAQCeGNGNf9KmaZz7VwCAxlartO34ojXJAw2d7gEsYBBgiFwj91zZLtahCsXeuzWVJUf8aTKF/9Q9Nr7QtkU5dksQUL4m2fWcjfIlyl9LXyGB186/+j//+Jo3RvTHwbD74ppkPXsFFCyCQDlxV/BMn10HUbRDUTgGmH9+5R5YLkhVnRLf0exKo5tyBuHAuIsUJ/PAlRV/jg2jF5ONLEQrK/N8vqoIVNloXejvi0GSANHdL+KcgDjnJGqGNkrxzAvt64tjxEYuLjU6hKSqkGculesR2ptzlTVisFVhkDPJwED9i8lsMIhR9LnsJWmpTMrJpQGsTWp6WjM2kf4bNj0CGWcnDr7sSOkzilhdW41Hzx7H6cWZepCHR0fVs0o1CCp+pzMQvX0jcXZB8HbpwP6KpIv1DjEkrs/P4/nTx/H+z34Sa6tPg9wWMazxyZno7R+OicnZePudd+Phaw+l8np5fhQry4/i89/8OnZ3qNxHrL54GRcX1zE1PacDD8AAugpCfAjFam9PQRSJkWYXp6K9kwYj5xh8EsChoVElf1TedvehXtHffitu33ogSvmHH34Uz56hkE/CQqVmUL3wr7/+enz7W9+Mzz/7RFToqamZ+PKLx/Ho0ROp7xM8SWgLQZecqVroshP7C1FiedYkDDxXgmVE+zCYvEbByyWIZV73hSlwJIsYZQLGh6890GcgqkgfP8iw1NlPz2L91Wa3LxSEs5SsoU0WvbvAIlWL+xGNG9eakfDBmiD45r0JOEohnTXcP2Tk4VF3DjLn5OCIXruIyenRePvtN+Luvdvx5OmTWF55JoozaCbJ5rd+69sW/3u1Ea9ersertc24PLuOuel5iZwxmmZ4tD8GhvpianYipmcm1XdPZZSRaEP9g2LL7O0wVaInni2/EBDE9femKnyXyjbg9aWSaUNpR0qyDzVPtubiUkAQoAC2hMS5qHbYCp4RayHa/8WFQAJV4o+d4GHULLoy1u1JEy00RwyaCePZ1RWsVjJqVo6F4dzr1REqXOP4qACXuA/0QWZ663erKnLmOdME4nquI8x5NzWRJEJ2EDEggAicaPYLFm2V514VZida7hNuOyJuULoDEjJikoQpeHyf9UG7oj0RgbvUJADpK3htMKtO+l3xET07/130+q862Ur+S2irAnUHoPZxStTyeoV2Z2tDgSt+XYu2XAyL/1ePG8FUQx1vO7z6vDYAgE1U0Fv2s7fG3HnUDueBsZ4SD+1SZs2ssKCV6aBiz6C7kvsMcU07YkRjmzYq7mNoBAq9wXEJCuL0EXLtgiuMpLXQKy+0o7bQbQEvZqN4fC1BE+ADD4egkNcDSgOmch0nJ0c65+xd2yLo9xcKJEYRlxwZ0bkDACAIpH2NvcheoL1ocmo6JicmBSzyrPkMgYUJxLG3GxX0FA1C7BXwE8Dv6KgLhBbIUaBcJbRilGQ8UMmeAlglhs1Ej/J5FTwVIFV7o/os26/TWrZ6O2vPCVS4Mjuhzkn5bQc7plsr2NQEAM9zFkAlpoP1IKhmChDGnw4gnDqj36Gixb7gHgu80XVc0WZoiq8q/bBIEDndP1QSYn+T1R0jcTojdc91rUV1daDvZLES9bpuCVVVJNxqEpC/zaqefj91hdrJsdewoYpWIt0GUyqYbAMHdc78/g1IkW/n+2jpM9SzquCTe6jPKgCgqPKqjue5+ioYUfaurslxguMisy7N/Kn14n3qc7CzTvZSITzZKF8FFeozyh7pmjNZr2csm8hZU1uLY9xa62IA1Puyh2AQ8aViTRcESaHLZCo58chpJC3wodbKyYX3kpMjawIA/LAOFh80O4p96ufsyqJ9Wc4+15o0LJkq4BWNuoAPA+NOeso/em2S+ZfaLZqI0GVHOHmWfgo/13tcxdLiXNy5PRuIEhM7s0bETptUhDu9Ur2Xbgctr5lIkTBrzOrVhZgCvJe0CijO0B45MBAL8/PycbwXMRMMHIoPKgBGj5JvWFEaK5dtGGV7WC9N3tFY714VCVTEATztp12LYifjBvFJthHkNRZJBjjtFQBAfIJdZ4wdhRx626lue2a9wXX2CzFI2y8iGldJc+UN3Wet2MKjI/nct956K5ZuL4n+j7aMwST7HmyEBPgocuo9DbS5hSAV6JUMEQ6TBEYMDvXmhQq4AAAgAElEQVTFBK1MI7S52p4bAMEnMHaPQiXFSPwgeQXTmcy+5rWMl9YEBo3IZRJSZOvhseJ82ITs1ZVlJt/syD7t7ZL7Oa8TMCfmFoAFbAP0wnheZ6rqV35ZYLP3uhkArCkAgPaJzp0BVEDmtnilLZtjj3Y8Vzaofc7LF7RtXPv8twEA9ih7o3wZr1OSrlGnrfGlqaFRTJzSx+CC6rlQJHbOag0LASopkOvnmqz1FN2HUdzOhZUXqtXEe8znvGnlauKvHC+fsUj5Up9x+2XvQVo8yXkaf1YFoM5/9Sd/Lg0AEt5SnaWiTmLCn8YBGp30Zs9WAZRAqYqJVuA501Q5AQCUvKJg1GNBp3LWVNRtYwiMUPFsKjxGCL3C3KQdsHso+SYJhivxiCP1K4nvxVAi8MP4CeZ1wyhgY4Ek0Ragfgw7bRL+cUbpYYDOzmSACNpZOKqwqopA66aSl8hJOVYlBjWxIFF3qfGnAF8F6OoNSk2CelDdB5ZzsQu9siF2EMD3XB2GMnYpEAAbj0FUn27PdWztbMZf/+iH8ekXn8boOLPip2Nyij6eiK1thJymY2xsIU5Or6JvYEhoHpVcFOcxLMP0W/X0xsbay/jlz/4hHn/+cXSujmOgvxNDI6NxBIjQMxBvv/X1ePdr31SlC5GRw8Pt2Nh4HqMjA/Hy5Wr8yZ/8WfT1D8f9e6/Fndu34/DgICvtp6pYvXz5UvR/nhWVbu6jGAASujojcaM/qj9Ghsfda5kjo1B3PTu7jLFRhKqmU4zkRezugBJHLC7Mif5+69Zt3Q96AreWllSJ+eUvP1D/Vk+HQNh7hD1ZlOB6huUcRT3GIZ24t3pudl7Jt6ruh54g4G4TT3HAYdAvTILHH2kDTOaIr2vTvW04ruLFy7V4+mRZvhKmBBAMSLIChtSZoGKs/vEUTSKIFNp6cqZzYWo4FLU9JStcYwnSUTF0klQVtqvYP9wT7f/hGw80zoqjtfz8mcT8MP7cy8LiYty5d8cU0d7+eLHyQrPEry86MTE6GdubVAg349bdxXj4xv04vzyN/sE+96zNzkshfGtzM3a3tmX8N17txcbGdpwcM1aMnlYHj1K0BkRhhOIUkw5cuaZi7+kM/RKWIXgCKCJg8LiUUOJcfYyF8JL4Al6wBtCcSU4KJOBc8nNpX3Q6ctpam6ym8B5lSNvBalULqi3EbUqXOvtiHPBcaHVIQS6SAmybArKiXQnYuVDCo965PleZS4Gc62EfQbsW8p89r9Vf31SwqkpaYbX/ruqB7HGqBC8tLakSwn4qccFK7stZVGJnMUE0K7z2hepXcK1xl116adP3byKBq1HlVNuOx440BJYURZm1Le0EAywOyttOt2xoGxTwz5PWSm4numolMA0FsKGqujdXExeUHMPCcgDL/UrkbnpSIoq8F+P9qPZjmwk+uTZGVvFcd/ZQO27WxbOpXYHhPAICcH8SkhoZlj2i7YQvJfXdvnSLvwF2ah1y8gD7gGuicqNxfCmEWD4U1gIfKNDxlFGDVNg80hbwlvuTgF2O7ztSNcsaPASrnDdVrgCKNZaItrp+T5+QoKdH+9VoShILxn2W7639xf2wD6TL0Ws9BbRr/JyaqhT71pM7zFJzApKjZ0vQD2uXgWwxUNoBWu1wJW1UIXPmudo68svnJqd6XDbzyysGafpDvW+qkMD/FwAgO6/g1pUV719op+4N9wQQs3/4ErvmCqFMVwPFiMjESol56h0Uu4k1BvBFoVzCf6pCuie/+lPpm61rq6p6JZ8VW9TPuV7HD3kW2NTdUm5qX7REFw1wNIyCG6BhtvK0g8J2FawNANTvVeLt6pSfudggrd7ZOqeV1FSC3A1+83or2BfzLcF07tOCkM0UgQJH6vfb1f0KlNUOkPuigFteb5teY0Sb0dUFqDjwb/aU3yJBYLWwmClRiVLdd2lNFCjTvrYCNswas2Bkm/7rZL8A0jo39e/W+MXkBJi11bASxPYQU8j2rxIDg1dOBpzMux1CNipp0hZPc/uJilpib5S+Q7FwPXaPayS2LG6HxakbAVwlKhK4tgaRAVfaZElCERC+iFtL8zE3C9W/oykARTmnd5yEfWJswsKhCdaR6PAaWqkODvdls6TPhahvL2Jw6IL0xeLCooo6RVfGx6EtVSK2MOUU20mjwpR99hl/xK7MiQOy77sWq6PYUy0OfF/AlHQAHBfxLKtKXSwn3pfCBwCEpwpCacf/mylK1s3PYADV1Bj8f+197ye3YBVzDxtSNor47u79u/Gb33wWy0+Xde/FPvXITwN8bIhqU2RsN1+yS9hFCn0wXftpQezTqOn5xTnFjdYAs0i07fyFdBxIwCanxmJ4iHzqVKAeGl2LS4tdFgi+jqIcvoM9T7shjF3WZPmpny/Xx/Sr6yvbXGIUj4gFuMgx5x2mCrgtuSrdTmYdu1IwgrnLmECEHSlGsP4aY1yJdEtno/yIUsgUkS/wp+xbATKsUwFrdSYrbpG/S+02AfV2nckuTLAF+yJkzN+vP0YgshVHJtoTofh8tfUSd2bFvoBP5XBZ/HHLT/HAS7PGbTayxVkotS6G/YeLCc1X2QzOaPlfflpAQbUw2RbaTxe4XPmGwOn/+s//UlciVWMcLj1JQkF9kTy0emM5fYkelVZAj5A8G2Kj3Tw4DBEVMjne7DGp0UtDAyjNX8WFqCuN2IepObAMDDqoF4mDOzIsqquq/ULhL2WAJBoIOkYP6gVqpAMxjeAfCRG0zxR4wMj4IbhHRUEhI7typjifgxHhAZKIdFHXbDfAMPH7bQBAge0NJoLptG1nVgJPVcnSxk0AoNutl3PHixpFUsH14gDY+6JnaRb9kZLmldVn8ad//m9Fzf72d74Zg0P8bFMPeGvzIHo6Y3F+3h9HJ5dx9979mJ2fjfOrkzhhduvwiICX4UFoOlfx6MvP4snnH8fVyU7sbq9p3rQNHkwQFDwn4tatu6oiX1yexMwM9PTJQEn+j//4T+P46CJef+2NWFxYyHmlHsUCRR1EE8q3hJSYDQsl7cpGliofR83KzASuplw5KMChDUtR+eqqE7Mzc+q3X1l5Fptba3H37u343vf+PVXqP3j/1/H40aM42NuLpcVFVZCXl1fUI0ZyBFhEMO756Z6uUPR0OcWkgLIopbppZ9rT7c8lGFZ7glgUKdLISK5xRkFNKdkGmKFSNzoK3X1SvW0IRT59uhwfffRpnJ5cxNLSHeklkNTyfjge1FqVNPbBnLAAm4xSzsemYoyx7iLXCYiVc5exkaAaxudUTAUM/OT0hOj/VO0Pj+nrYkoD+4JJFBHTM9Mydnwtzi/EyeFpfPn5Y7UA8P8vV18oEXntjfvxW7/9TQF4jD10Ijkax4dHEkNDYwPWz+HeaRwf0R4ABdACiAjAkAxzTzBU3njzDVXXAFZWVlY04oYzzjx1GAFQyFgD+gZLvZzk1q0TFsFh3Vy5tUKt2gQ4g+euoMMQICHiHO8fHur+SHqbqkiTyPKzGwY9KyA2kFeBQi8q3+wdAJE2uFcJxblE2y5s7AFmBvpVaeV+XU2xPZBD4JpRZN/dVULSrlZVENtUrG4Gx1UBLSfH+rCW2GEqj66SWEi0AvjyLdhuzoWR6FIVFn8uK0kdV1BKdEnVbMT7GmfYdXpZybcDLYZTCvhJ+6GpyilJSF9lR+/yUjm9r1bnmt81na1of5UkN2h/BteApqJvO1HVZySdm//n/W7fuaURoyhWk+Bhl6jsoheCCjQBD33xKOGj6u+qjIPmAiyxS7PTs2aWpADY7t6O2E3VqoFN5fNM4U2V+6wccGag9LNvre9wYHuCvsTpuUSxhqXw3yfAl+uSY79knjcBlu8XO8T7cL+b21ueCpLgDC10qjojKHTd0WQQxqgCLhJoYIe57yH6XWkbOjlVwA3455YZ71+Lz2YfcPYau9cyBcRyFBPPQi015404XPsseTqANYBI4Gsv1p6pe3JAQ+9n9tYryfSu4Xqc6OUECKpBldQk6Al7QVXyVoLcvo5ulSWD56Jm+/3Z48QEBFuuonidAQDoRT02AxJgRVpHI93KHfuN540tRMMG38L0GbF7Uu9AoGzeS1VdFIRl+6BYOCnAxrmoAI9rrnYT7f1kAXQD22QmVTCr+y1mYZ7JWr+KV7jXSrhvRJD5j1q/G7FLjhGs93Dc14h7ep9U4uo92n4ftWjl7Gn8vBksGdd9ZZTfzep3o6jfVMkkhdytsBcAUPdZYm6yqV19KV9rgawNCNAE3UXHb6pk+IsaadnYuLqv9v0VYKN9pL1qO9gGWIrZafDgq4CA42dTp76iLl7gSKulQQG+QNoCZZs2KyebxSBwT0PbZ7AOtacqji22Akmip940YmZt1gMJIOfEiRusOIpw+G2o7D0xMT4StJvzfWIfxe29TFPaFK2ewg43SIKMPyf2xiYCwhLPCujMljSOjNuADeY7NrANoai4vb2js0bxAP8PuKnpJ1ktPtjf746z5npJrjm3CBDWmcWIcM8S5iYxFkvZ4GBXkyftXRUXhkdclKDfnXiD5Ba7NDc/H5MTrog/f74az58/t3YI95A5k1seXf2t4iqAMnuFnxGzzMxNx8rKcrx88UKAavlCPlPAVNLSeU+e3wmxbJ7HDqDEJSAqIA0tA7DDemJpaSHGJsYaVkMyRtQeJ22iC7HMhob6ZP+IDWEUw2hF74p+ePIwBLu3d7bFyGBENPdCgW3zFTkHLE7EZc0u5LyK/bG5pVHhFISPT87Viqxx5xKO9T0VyCdwSOAuvfa02Lo/nXwBu1n6Lh5jnqyg1H1gX+l7qVvTBhXb8cX/l+0rlwGIzHsLXFGLTTNNRfZDLZuNbevaTzEfDSa7/mY2mvJoioAk21nYq7jM0wSSqu8yt6Os1ijqen/bU7fMs3fLnrZjsW4clu/VBnr5WYECAhRyRDQ5Bfu+8njFwf/N9//qmgUjmfBsyBRRainL8nPRxxR4WSSinFYFwo3RsbNQlRO+SZdaRMXAc08l3pMCg3Im0gKw4qwoL9mnw9+MaRsGsYPuS0LUrXRcx+XJafScX8Qo4/wYYzQ8FD0ggigM0w7QP6CASJVXzV62oJdpmRZ+chWlKBlN75yNbo2BacSsCl22s8mxKUm9ah/4CmJubMBqY60nnVQsPaQ08HooGYAzZYwDgqge6u/PV5/F89Uncev2XLz+5v3odM5iZ3s9VjE+B6iqjsfW1nEcHV/EwzdejwevvxYXV2dxeIwgIfRVKlTDik3W11fj6mw/+q+PY3X5i7i4sMghh25waCx2do4DgaOFpcWYnB6Pt995GJOTYwpk3/vJz+LLL57F9OSMqm0En0fHJF3Xoo9zvSQ7NRt1cnpKSbFQUtGujGyRcKOybQN71kUT6bGiukyQxXx7lLoHBnsV0NPLvrOzF3/6J9+P5acrsTA/F1MTk9ozzFLl+kAq52ZmhdRisLgWPZscH1fPUHTeKyrwdqhVTdc4P/bURKmzn2bVyNfN6yenJmJuDlo99KrjmF+Y9XjA8zNV31ZWXsTHH30mJsPSrbtiNQBssBYAJZubr2J7d0fjUqoy5PU/txZGquVqbnzNfqVfO6thBrXQzKB/ikohCrokw4Nq6egfwCFcSrzw4esP5OjQTjg6OYz19ZdyQrdu3YrBvqF48Xwtzo4v4mj/SGrXOMmp6bG4/9rdWFic04bk/K+vrSlZEoCWomzXl4AYQ7G9vRfr6xuaatHpAdG3oYdKxghIklZ69p6vPo+19VdK2sdGx7Uv+Ex6CKXWOzgsJw/CXKilkWKoeRb3w9Eym5zgwH+MnHONBwjVSGjGyutKHrMv+KsGtP7dVLE8Om5pcUFByO7OjiY9lGATxpgKvhI+BDfVL+p0GeBnkjYFKeu6N6veV5W9U+zqaZxnwlPBqbQHlKS4iupRUf4MrkVCObk3C911kAbw5J45EgXOUiUGfL6rlOhrmInRBgokqpf7x7N4M6HPUYIKrltj9yrYb4JhgwiVxFVyUEmenKNsYvatyfe5/7MbhJYzzBYJfi4fYxm9DKbtvNqOUdXiFHOr6xJoXH2yYpudxejYSDx8+CC+8Y2vS1APxszK8+XYWGc0KYKbgzG/wOST41hdfS4QU0kgvZuwp3r6JPAJK4i1Zj/COuEZ8l46b8mc434FsGjqhKstJOCIyrHv+R5Ba1UjVD25Qm1/NHphXw0NdIUUEaTViNGd7S5gwF68e/eu9vLy8xUxSSr58/owTebUU2/GJwR0A8DxPYJxZjQzppS1x+8C9DPqT7Pss4dQvci50CUI2CSF/kFVGmFbVW8v91TVCb0+kZ82ANCcr6qINkJtFswryOlmu4gTE1dxYZrwVQw7V4XdSlTJYiWmtR91bSnK5e95X/maEXOlrxkbUfY/VdFz2gfBEvtkanJK41FvJuhO3PEVJDjSg9DtJYiR4nwFUuhspHZVMWYcAnqPs69vJL0SljJoUImlEoQ8D10wraYnZZBfgWCTvDeigU3Y0YzMqjilncQ7gG4qTm27WXatvTfa4AG/a8Gxwa5Gg5+/Y6iyEfWsCmByonxTwM/2gGDbTIiyHUWttj3MCR9VPWu1U1TbRteAZNDd7pn1xAj7ClWAcwPXmrcBgHaC7zWC/u+EzrT8ZtQlT9bFn6YFxL9fIqaegIItI+ZVzJxxNkUu2WAKMgkUKHFSXNCsoT5Xr0wkIe0311EsHV5T1cla4/IjTDKhwMbaYlP4Oc+tkouK+dVbnn3mgwO9cf/enZgcH5MCfSfwP7ZlvIikydV4V8o52oiVAniS8JJsYT/Z75PjE2I6mS7tNaRoSMFPz0RtELYBxASIxMG4wZexxwBmlTdcXil+wMZWDAU4VwBA+UOBRypAhYABfR5ioQkA8L6K7/JMasLMCBOeaFs4UcWfs4s95czSdjoyPCYAkOKGWjJh+OWZrOJfGxyiAGem0IWYrLAjAQDWXr4UM0tgbE4okD/vOE+p+IZCgidUEfn1RN91v0BdWJrRw/66UvFndGxUsbZYatXSTX4lhpGZFggA0gYAAEBLxfTstEZisydodQQ0B+iGLcezk587NUOJFjXWBWYr10OewtrRBksxiP5/2pJpReY10hpK9mMXBNDvYnsVTmj0ufM/xzelG6KzJvDF8Vcltex+i8kma7CrD+SYoQGdm3aB+r7OYSby8g05BtAsmNRp6wJujYaGT5vPnYk+BgFkJwq00dn1NLc6842Hsz3o5sXXZqgV8FY2DnupttSM5Yql1Fy/BWXbU3Ru+sFmql75Yp6TpmqEJ2nJfvy33/+B3JbocEKmzkR7rb5OIz0eN8MDVPVfKo6DspVSXRYlyCN1WFRupmizLKwT+hTWEjri/lRVA3pCwQriGwSjVh+1WaPKP9Q/oKT/4vgkLk9PYnx4JCagCl9cxMHurmn/iG3otf0xAgVIyCK9lUZkitqjEYeDMBrcRyU2Q7dvKlHuFuWjAsyidbWRcKOKfd0xOjq4WR3gcJm9UnOL7YRJ8vngagHw/ilRK+rSaunRF3+DOu7u7MdHH37oEWCXZ3F2fhCDQ8yGBjxipvdR/PQnP43Li07MzS7F3h4zOc90mO/cv6eK5PDIRFxdD9JEEUPD9En3x28+/yh6rk/inYe3oy8wCBHLy08FJtC/s/J8LVZfrMWdu/dibnFeVHD6yAkef/X+h7G5vqcEA/SX4BmaLQk+AADGRIhlBvfTMw6ESc6pwNHLBhI8O0PSjFAM/e19qgZDB7o8v45nT42oTs9MxO/83nfjtdfuacTJ8vJqfPbZF/HJp1/EydFpvPX6G3Ik0PhRU+VaMP5TE1M6fBh1ArlScgXwqeRKPcvnpkhxGCrhKioZ4Abbgfd0HxnVXILtEx3aqekJdMdj6dZcPHhwT5Xy9VcvlJQ+X3kRjx49i3t3H8bE+IxG1xwensTU9JRaBy6uzmObytEZYMOAqpEY+hcvVtU+wZcoeiDKKTLkimivDC3XKJHDEohCjiQVpeWwNa2gTwgzY2EurwnaTzQr9ugINXMmXMAG6YnD/aPoXHsKwPTUtAQWz86Oo7e/JxYX52JxcUHX+OjRl7G9taFRiNfX5+pH6+0ZjPExRv2dxNOnK7G1tUfIJnoeSTFrjBPlPUbGRiWWCEWQ/uTp6ZnoY5LE8alYAAo+rkNU9RLvq0SZ+3aLwHW3morYIu/B/vEzdpItE52BsoLAdg9tVubbVaF24ky1FQYAe4TxNocH+wImsBOqpGR/t526K0B8MUMcBgB/2Cd8sU/Yw6ryZyJjKrYDRVMEi47coP+2x/63nF5X+ZteuRrJl/R6gYglQOccpKiter5ZHSqRpqKwVrLia2j61yqZq2C3ErwmcG8Q8ZrkcsMptRRwu3YzhXLaQIL7+JqEsBgD7PdKQEVRy0TETt/MHckWVkKR7QMAAAZOHJgzspNeyHfeeTvu3mEM5nHs7u4ILMMmsLYCefb2NH6UdR4fG425GSrtvdqD3B8BHtUngjz2WPm2IhdTsRKyTtCr8Vv2OewDA85DGgVUqDv73K1AtJQhlHst5WbWmZY0mAmA0/hTbClgBTaXqj7rQTWfFhf8JH4T+wkoqH2W4KEYK/2DXcqhgImiAGpMkXtNBbqwZgoEE7TPCUA1oqhLR89qe+3HEqsqiiL3LQZNtrQ5AbUYWSUc9bwL7NL3WxX8Sl7LbzagkEV2SQS9X5ORJ7q0hanMpGkqTMW2a75X45sMzBk0hOFlRpr1N85lQ0v1vKolBOb0FFcVr+yN2xrd2lXJVa0DTEh+VgCFA0SfnXbLjJP/bPXJPe3oNTUkWokv/tH00GYSQ41oU2BaQFurH1XWINe47NxXAZl6HrXuBexVAl7BZ9msArLa57nsRe1//H8XrMlkmZ/VZ9d5LgCoUTfP3tushGu9stBSv1s2SrYJ4dDWZKa6Rtsrr2Mb3Cgww3vNo0o1Ai6T5qLOaj2zqt8kEl5Lr1PqN2Ss6s+wCGAVx7oAaHcUdtb9Emkzk9RMGq9HVjkTWJY4GeeR/cokgBqn2gJKSAKrTY6zx1pVQYU4xOe1aeVVbJl6A+iNSBuIxG19XX9rDn3uMYNlbrNA/Jjksr83Yn5uRvRx9ACWFmclJgcDi1dwZmhTIlFkn3MN0Mi5DtoEeM/dHesB0ZIrdq9GYZoKXaOBYUmZlWXxTdtWg2UN3dqMzSoCsO4FepKjlABfgWH8rfYgsSVdkYY1ybULHK32Xc6t2jHJFwCyPAaQ7/F5O7u0ZDLSty9GR8YVp3ftR+3bfOblP2vvDg9ao4DvM3r0wcMHYg/AZi1wD9uu5y7dhB4BGfzh3AMA4EMUI1DBvkKQEcY1VWxs44WKPrTAwVQldlE7l6aZ4COgqtdEATAb9vOlEn7YpsS8/D5gE36LSWS0R3POEFPHt8DO4FnxPBhFzlqwR2GzUnCDsUwr7/7BUVxecT49FrWo9AJiUi/g/NzaWLxesU0K6hZzs+xETWXz1BMDXmJUZfx1wy+kb2vsnHOqLvOqy2BM6CwZiiRgtnUWGSwNjHqfTM38XuzFnJwhcU7GGJadzfaC/NRu8aPL/E7bQlCpqWIpwM9zcvwqB6CzV7bZgKNb5MVMyDi22BTlK12gLNCxaWnArvEzzg5nqFgqnf/u+391TUKuoLEcRwVbaeh0kKhsaJSOFX45DHzBAICCrHE1XCB/C2GwAqY3igNTGZQMaDWuLoMPDhmOUvOFW/3/JDeD9F+C0HA4T05ifGg4FqiqnJ3FzuamFnCCfkdEwOjTpK8bFBqlZGZR5nxVGYFWlUiJFToC6u2pDWJV3VrceuBloPl39WJ6TnRHgUE5SgegXlwHuP5Ts3TFirBulKkuMhI4knrkXif+yWtOzy9jefl5HO4fWK9gAPrzVjx58mlsbz+PkeF+0UY//fRTChkyUq/W6ZXvj5m5GVWbh0fGYmRsOiJG49athwIDEMf66c/+Pu7dmY9/8V/8k5ieGIqXL5bjhz/4Cynui6Z1ch5MPBmbmMCrxLPlZ6osvfX6W7G3cxBrLzaiF1r7+bHAiRo/RdDKevBM2eCsJYJVt2/fVjD7m88/08+htIIqYpj2dvdicXEpXnvwUAJ+6y834tEXT/Qzxtl95zvfjpHRwXj6bDk++80Xsb6+FRcXPTE5PhWzU1OqmBcI4VaTHiXPFZxWb6aqSRmYer4vIJSZLfVVVR6eIwwAngiGkz2OcwQddW8cjvEq+gYj/oM/+F48fHg/lleexNraql5HX/zzlZcxPDSuJPnggJnjpoMx43Vmdkr7k8o5AaQEYZYW46OPPopPP/1El0OQrl7fTD4LEWVPF7qM8XcgylzpwaSeAgBYoZaeMAwZQMfpOXQ4Em1GkZhWqzFVCbqw6VDvxSAdHaNKjjr/aCzdWtSefv58Ja4uz2N6eiIuL0+U+NBLLHGc86t4+fJVHOyDzo901e6NSl7E0q1bcffeXe2Tx4+fxNj4RAwP0aNMD5vp0yQ6gERU913Bz7FIKfBkyhjCW658Ly4sCVgSLW1zs1Xdo5JO0OO5trY9TfDWrnARtBW9jnNelF/ef3PjlZIxACX67CR2mgwAki87AkaM4aiNyFKRUNtLT0dVlQrACqhRe1SOfnEgQ8XYYmbVI+dKWFvoyu0xlSg4qGh64wkE7BwcMBatlPWscVAKbjQVAxtkhNxO42bLgWx1i07cBgCqGltnhc9qv1bXndRVv78tP0mVQDe1jzUAQlHFS6W60HdPCjGCXvR/A3SmwpqRkjO1M2h2tdgaGfgc93V7RvL4OOKR1m6AuVOMkZoGQE8/1zoD+DUxKWDuyeOn6k9knRm1VyydSvTwE3wW4rKAK4dHx3FKAp6Cla7AM5nBPqOSYMAangkVJSox9x/clm2jrQBR1NcePHBynm1SL1+8lH3gmvGRTjgB8hgzapaHWlW2AROp7pMksgZuPWFqAEEV1TMFSewdoOABt0cJMEmmW42brFbx1SUAACAASURBVITpZoJHD6GTb+97+0k+UyKT106i63xUkFYJcN0/v1tBi2xD0v1r37UTybZNFguIilMruXUQ2VFAXLZeytEtNkMlP5mn6bw1AABaCNafwEcr6FJi4P3K63RGsxUPu84f1gVbAODNddWY0QLX+D3orFyIq6AZtF437RSVxFa1q5g4Or9ZlFAckgmbAKNkANwISLuAZlbQczZ1xSRfrRizpu1nUcF4fV9+JzWXClSpNqb6vQq2KzitytNXn01Rz6uHnPeu66rAPjm03Uo6n1E2s/YEdqMmKtX+cHJ6qfGYvgcLnpX/5ndlI5N1UXvpJgDgKhuMOb5gtlTbUdnHYgdU0uy1NzXYwES1oRh6ZZ+5+OW9WuKyBoCchJS+goTd8MPsOyVBLeGvFCUtUAwmS53Hrpo47BBabnO6UBU2uEbsSymOs54FShQzjtdQ2UUwlS+E+zhDlWiq+p7V0Gp/7OnQkqpwUInj+NhwvPbgrpihTCrCD8I2LRFfzgo+ngSRvaAE/Nw0ZBjHtNlppCCsLrWIkOwaaOM1NV1D+UnGKjxTflZFGu6HfvxKqokxAe6xv00/fdNzzXW4bYziD62TFync6ylDVPHN4BpJcWrm1h/rHPM9aaBka6GAF8pnGuvaCEfLfsr3NcBC7T+KOawxryG2ev3N18Ue+OTjj9N+E684FuLwU1xlHUtfoYol2vsAANf9iuNocYXti88bGh7Q6ObZuZmucDLXd7C/pz2Izg2+icSVnO3sgnjK7ZqA0fwu4DXVf/4Q+3KGAWzYY8XQEMB06dGMgDRUlSkE7e27PRNwgMRekigJAJRNkXCmRF5D/vWC8yzhP/I0jwhkrdkT0tgoalnadnwRBSgxIFv98W0WUcU2tr9Ne1HZFRdl/KXXkNcqX80ku9Xa0walbVuyDV7FBscrhWWXaGF9wyBtssvyRXq/uFaRgnic9XW7MqCJgUT2aLUXVUFI3qnVkl7XUuAWzJsCme2Ded4G4p3v2E+UXen899//K6nuETDxAxZVBrvfAktVhdJoG3odskJf/XnnCJMQRGOk/SmaJa5q/Ij7hoUoZhLDTEQenmipJ8c67MwDxyAoE24p6YOWBWNwLq9ilLmR0Ioi4tbcfAwi3nbEjPnwAWHMH4lN0gmpPpbiuFDCmp8o1dFLHQJQQhy/1B9bary1IdoOrbvQGkvigKMMrpx2i96qQC2TeowFD5X7ql5iI0xN3snGl9K8RqRAVbciJRt4/eUrV2jjWgl/X99FfPzRz+Kzz36hf1Od2NneUe8U/Z7Q77k+KODQPkfHmHQwE3390/HW29+Ryv+rjY347IuPYunWbPwnf/i9iMuz+OjD9+OTj34Vr9ZfKvFdunU7BoeHpSzPqBVQT3rvv/G1b8SrtY1Yebaqz6aXi+Sb9SCIpULFcyXJlVo+SejkZMzMzeq6EAjkb5J/1qN6Y9956524d/d+7O8dxs//8Zex9uKV1nRuYS7eeOP12N7ejJdr65orenJK9Xpc1WMmGxyjzg6FNwUnPd7JfW0OPkwTU0CswNhVAYygDYgPStHH+P9ymFhXDCDvVX3wxQo4PTuKgaHe+O3vfiveevv12NhYi82tdfWfTUxMxZdfPIm1l/TD8fs9MTpGT5x7jSYmx0Q1XlvbEHADTR7K8PLysirkGCFADF1/T6+Uvs2UcALRNTY1kSKrWtyXzmgGIyNjIMcXMvL8PTLqMXUYfBJbBBSPD09ie3PHGgVKGqHBeUyMzm9Y5OT4+FDAwtLSvFoEAEYY48La7u7ux9npZYyNgeqPiTLNs8VYwXiYmZ3RPiC5QiDRVbA+tX2oUtZrjQScPsCCx5eUkql/VoFnJfDsoZHhUVEMCcZ9bm3o+KJv22fR59NUtWwxysCtma+c1egSauHzJFRpaqZsYxp6ggv2At9TPzfMABwYDrWvV/Q7B2GIvjVicUpGaGGCIZRUcZ5TAQAFApT4GcFO17mkAGubEVBJstWc3RKiyStyLk21tEHHacGyynDZuO5GqgypPGL+XYFvVV8qyK4kqg2Oynl31bhNsy6BNwIaro0v3rPdLiX6tCpAnkKD3WicWInE6ooFcNXUBgXXrbnqTp4SmVdiB/iE7ohp9twi+5l9SECFnUP3pVhDdpboNRzF559/afD2guChEHMHdO6Ndz8pbBmuFVoo7R28P1UX/CWBLdMvDF54nBKVec7L2ss1ubtvf+cbUm8GxEU1m7GigNecE4AF9rX9i5NJU0E9eQffUtRQgm76YLEp7AMJVzH/mYkItIuccv6Z1GN7onvTNANGPhHE2u9Lo6A15aASsgKzVSXH1iDg+xUASK9NNlVdM9eCva+gRXskfbEr7k1A4mfejLzj37V3K4jzmKkmAAM8wr8qQGqNCa5Ax/u8of3XNfM3z+/iHLoy9F7PCi/6Lv8uqm5dB06b4J1nzP3wuZoCIJVwRLhq1C2gnpk1PDNdb8fgZa17gX0V6Or+UhehCxZhd1S19FinAv1YgUq+2dRNUp3aI0lJLZDYa9HoK1Sliuuq51FJfNFzK8GutcYmFcjWTuLrPH81sa/Yqa7BVUevadGSC7S0vWppi6QtqoC1wEOetStcVUlnUXwPBXjVfTjRh0nTBPkVEBeA4mu0Ar1BL49hq9eVPa7n4b9dMKhrAhwy28FTevi5euuznavbXsU9iR3btHWRfI9PjMrPUwTZ2d5ScYEzSGzF9ZHsKsHpglodCZJSYBGbiEp0JjcAA8S5mk6FX2r1JXvNbIeKlaPRofi7BLp4DS26us8aV4hyflLzEfuj0oRwHBRwAAB0oSbG6cXvqJ1qe3dbfo9Pwz+TFHI+9netgSKgLtlXs9MzSiq1NAl+AOwWWF1jNskRrK9i/bFTNI9ywg3JKFoA7E8SaUT/avxenZGyWexV1pO14dkiREgr1+z8nApS/B7x6/bOjs44MQhtX8Qe6BkQT3MWaW9kLa1TZOV73hcQVmct26TbWj/4OIO4aTfJaUZHpNNFnPTk8eMGKIwQO5ZCAteicdqjjCbsVWWQ+Ajb0wO75TKn+igv47ldKvaH1TU9MyWQQfsIraBkXZOv8YxpNVPxWwyICwEA5GwUkoil1aqR9lzsaZjgmXRjB/GjAOZ6vvsHOR2B+Otaqv9Q+untt04ubQAu3gBrAgCo9foC4Bg/QMGKqXKySvLjsiliy1sXSEyPbJ8o1lWd5QIGu3YxY0EDwAYHyycoHwXIy+Jw2ThiCTPDs1+/Jej5lbDINkI5XNlWs0vkwzLhb8erGb2YDV82+5oR1/3KWyX+fX6m56qTKrvvwhBno0BYC1daaDJXSs/Vdk9DPLsTTGTfVGBuwMNqKS0b2vkf/vJvrsvBSfFVcpcEbpcyIIXiFvVVlXtRnWqevVHPYUQESaSpKBFM9CASMhajwyPR24/gEIEIqJuVHunBoVqMg+NzfTCgzht154GTjAAmQOsfHRyIM3pvrq7EABgfQYAEsbFBbYpicZgAe60RhQT+2jRJk64ymulmNjpXyXYQipyBfgXHXZSk1dfIcSsE0vSjRtSiNhICiDxE9SblPGo2Vzm/CnKUQKQDMcPClDbWQJXsvv44PTmPvZ29+PTjT2JoAAdzGD//2Y9ja3M55ucmY2npdmxtWJQDgQ8o5NDsV18810YZHmbSAYZ4Pl57/evx7rvfie293VjbfBGjY1BBr+PwYDf2dzZjZ4uZ8GsyTO+8804s3b4VL9fXY02I6lC8+fqbMT05Hb/64Ffx5edfSq0Vuj+GvVBVrh2GAc8WdBU00VoLfs5lxHUIUxUeww319sGDhzE0MBy//uAjJc88O34XJBNDzaGHX0Iy3dszFL2dvujrdKRaj2gWiT8iKBgzVwWcGFmI46airhOvhjpaAU87kHFw1ND0TFGzcBZO5eSUivBZLC7NxcwMbRYIew2K7UCg//jxs3j05bOIawJLU8pATHFyBJsa+XgC/Y0Rcg4eCezFLum4BQCji7HEMIDqN0GY0UH2YwV3pmR7fyLOWUGuqEydmvNt6jqfD+AwNTkZR4fHmh8Obc9FW1RlrQgOsOcWCDuY8/OTWFicjdce3tUe3VTvG1Mm+kWHGxwYkQAMlOndnT0FQ3Pzc6o0sE8YIQM4QOVS00oUlCA+eq2AxpVR6GS2CVCfOWM8e+7LiSdjU2w0eU9PDTirzqxWhQW2Bf3cfv5Fg3ZQmkJMOS6re+YT0dX87aRzVhmJ/SDjm1MB+B331OGoDLwA3uG4sR2cATsEZaPei9I7qb48U/HKGBc44T1WQlZOGjyipnpVk8KYlcIKwh30ukOtkoUKXgsAI8ArB6hAqEtHu0mV7QIE9fPsL7VjcgWlkOSi+st+CtV3a0PR8gss6I52bVVhuVaBsBlk1r1UwlfVc9tWQFLvY/XIQeVs0Zv1nBVBZE9pD8AVozF7YmpqQntRQW5WzhGuIgiCPULSjl4MQQF7bWtrR+rutMgoBOm2lNj/cS2eBjLSFeXDz3G9BEa0AHDOnz57ovPMMwVw45ywx9fX1kWrffPth+rBBDydnZkJJjxAudx8hZ6GWUdilLWetamCBklIBvjid3D2nCvef2NjU3tSvdiXJAOubqKL4+fmVgu3+KG6nMC/+qFtO+wj3U/cTl4rkalgpvwery2WoH/f9GTOZjshL3BVAVOLal17qoK12ruVqFbQ5WTY5wEf4vFdrvAUrO790yg3O8Fovgx24F9J4hFGMjOn+qzxwwWIFCilSmpLqEuU3CMYcP78quyx/jWCk3NX88uLRdJUL329RenX9bb2mdYs6dg61S3Rw66AclWvMml2dbrpOy9/1kw6uSl0Vc+wfabLx1QS7/Wv9W0A1gJI2pWlxiY0II3tTSNcVwm27GcG4bqOVltQN0jv0uM9FrHEtWqPCHQV69JjmCvotv1yC0B7/9Q9eX8YjK+CgECuHD/WBgHqswyM27Yo0WA2c16fEw3iORJ4t5nqLLQFFIuVluwSzsHs3LTOH223MCnV6nl1JTo274fPa1rAYJNeG9geHFDyj36OkyPHJgWiEkuK8nt+lqME+5U4steq/5fJKDCGinElsTAxlBC8sx6ARn2nUBkFAUgLgGaaTCL1/yHpNBHn8TpE45yEeswvZ1TFgN39bhsV60niPovYLixVTQhyLEZVHgYgwHoVCSjkFftROgOpsK7zkfED90qrFg8VViD7iXNZiWH52AKQeH4ACcSvaPcAAHCvz1dXFU/QioXtpd2KmAy9AXINMSt6c+Z9jiklCtvd35Mf6VaaM+mqfVi2rWwl8QWTCQByeObPV1ay7c/APddDHLm1va2imQS1pZnQL4BawDCM0vDawPA02GSBU54BbDdaPNiLaL/wmV2/XhNbtP/dwqjqd8dTUsyQJvY1eMq+Yq+gZVRgMUUQnrEA6QPsIIwKgExrQF1Qxde1wfTi/70njeNznt2+JRZogmOWUbEGCbadPSWbki2ULoxar6POaOVpXHRV5v2zRkOoCill78q3tH1ExRh6jWLm7Ndv2aVu4txQyroMhAK5zaCyfzXlvpl01wa4Pe7ezF0J0KJhRVEtK/wGN5q2ItnEasNPxmO3NSL1RVQ0Sw2xAvqKRVn+R/FM+cb/8Qc/vvZsXNO2JdCmg3iWo9kSXVDwKp5rF+koylsPyC6JPEmeOLEXUugn+Seo4iBNI8o2OKDE3wHJWRwdHsbRPur1vmi+6PWpgFFV+6urmCGgghZ0cCBAALE/6P70eUuLoMYuCZJx74bfz8mF+jp4IBjgRE9U1QRNzjmsNzdOodGlCutek9o8FjkBPfPnFOrU3hyAHKILyQgnTSUXvd7HlCcSJpasVJXdjwMSrM1+Du2qL37wl38Vj774LC7O9+Jgfz2mJvvi7p0FHZTlZ8/03BCKor/zk08+jp/+9CcOXGWk6MeejVt3Xo9/+s/+eczNL8b5NYJkp7GxtRbray/UUrG6vByv1l4oMXz94Wtx5+6dOD49iU8//SwODg81Cg7U8YP334+Xq6vqW+feQF0xtgS9oL5UzF+uvZTewtKtpTQiF/qZWAkKjq8UpB7sHehv9t/Swq2Ym11QC8CTR8tKJFlT9uXQsAUbr8Oic329w0oSOVpHhziMs9jb25aon5Ezo/T+siEQnT51K0rMqB0wlrOow9EYhAwi5PgdCGkOMIqq1wQFKKmD5vXFzOykeru47s3N7Tg6RMl/VNfMaEJQcvXuQx8eGQ2AWyuemiLHeyso6VgAE2vJnq2gv/ZpVbkLzS0DaUqpaZTcLONcKsB375sp+SQvM9PoJFiQU2uUYksAAOpPhtKO0T+vvllYQUcxNT0er712RzoGe/voPuxr3vj01By1KSVOqMFi/GiRgQHAdRMIIKq3R2KFHdH830ElLVwvQISEUfMPIAr9+AQsrKcmAiSLo8ASdB/4XVUAW3No1WLT0yvHWUrp0HILOe6+PpHhQrp9bk2TBoBRxScDLIGUNY8XG3Z6lgG6E3uNflPlgzYKxvSdKEkttVolUd6OrrIktVgBV0tJtkQHK1hVYKaEyv2gRWMspNzOphEqreSn/q49TnJcTpPPFIspQc8uTS0p1u1AuUHV7VSVVBR9joAhP9t21sh1Cf7UmWqcYtnUZsKMz6gD8gq22/fuoMX2F2BL4Ngg9EOE9049OYbJEwjZiu7m/rmra/aFCH2aBoBdw07BMuGeVFXJVg1+h1FH+BwBjagSnwBE23Zov2ZVjc/j/FJdYX8pyMffVBtCKseTKGxub2Yfv6mfUCV5fwJiKo9jE9BKmfhxpp/zvgd7+/o316j9m1W7tvCekX1T/AVMRUdUWDQxOI/oiAgQZA50ik+KRZDinBUICjSVmB2As/dZjcUrsKR6YxVAqD7Q7KOyR1VZF2W+G6TQr5sAWSb6lRDJzpXieQZ1ZdPaCWI7Ecuj0w2yoYZjm6pXv+6pAq72OWj2k4Fg+wZEVd3CqAQ19T3UCjFgYVH2CK9z3z/TAZrpB9gYQFO+mOgAWAmIiT8r1kOxALBhgD+soVsv7JuaVicH5zpDKX4odlpWq6rlQmBga+JQ3XPzvZsAQPvnDpStd1OfXxVfEsZKbtNpJshizZkCELm2LguEPd9iaWgftpiU/L+KStVv39JEqoC8zEg3hmqNCKxkqeIqjKemdLRAvwIAyu8V4FEgV3u/2ra4+ln0du+LAoey0pNUfQMKjP41nb+SRxJ87XfAguwfbN4DTQ9A54b9VOvFGa3fM4OU+G9ICQBAPD4ZyrWZc34eTAeBTamRdzlmTb3ofb2xt7Mbx4zUTcFYrrdGybF2nHtiC/YmexmqNvuT5JJ/U+1mL6oVQdNHzBKoZJVnN5q+27aZVgWmZR3pb/IaxiADANBGYRvdEbOK+FVC0L0Aba7gw9Tj3motAdPQIZibJWFPWnqyLFxcgxZtZfgq4NQ5LvtRbYzYgK3tHZ0fknfWl8/nImuvCzDooT10UL5dieQl2k6DKZp3JSCW9yLWHRsbV4FDjNpsv0JkmLNA8kvcMjY6oc/a3NqMjc0tx28p3Mt14xdKR6UEFgukotDGtfIsnj59ItE9/DGFF2JrwOD1V+sSTmYtpOkD2KuWJyaZMe7cCbrGagPQKD4h2UbpHzYabCUq7efKf2R/c22dBBuwQjQXv0bybw0UxNnNEiPOlS+ikJfMsYoxsV8qbJ3DeARQ8bQETf6STKRzOthq5V+Ie8ReObb2l0ZHF8CpMdk52SLHfLoNqkZcAqy5KOJ476ayftlB+4AUWG21FZWdKQDAQLLPdwPSWKXfo7Nb/cFlGG8AlY6uDNA27LayebLhyb6qnxdIyu/xM9pMnVNcSj9DI+G77DoDAOXTZBNh7WTMV8VtA6Zu03Ne6jXky4XOUpcrL5p+5F//5d9c83C4eQwNTpAknQRdTICWQbZxL4dwKWXcfm1Cspjz6FxexOhgf4yBaFBlGRgUQkT1n6oIlHIoNQdH0EXO4xrEY2fPyXUGBPRRclAQaBLa3tOJqYmJGOjrjVPQN/rwWbBOT0yOjWvmuzZjzoJmcaC/FJ2uqGs1RghjifolX9y3grZWtUAGplWVqGovjqecWwXg2hwJNvAzH8R0UIlAubJsbYMyXrWpcAA4C29kU2KqN4dE1i0Swwpq/+xP/iw+/+yjmJsZjeOjjejpHMfUpPuWQAhZs29+81vBmMV/93d/p15ykFCCwvX17djbO4/p2VvxR//iX8bXv/1bcXB8EH2DPbG+/iI++OCXsc+olqMjsSroDWPdcUgYj9UXq/Ho8SMH6NchuhKVMwVIYxPq+aqKk+exD8buPijqVDx8/aECXeji7AEOugLg/QP9fX7KSDzPuMfA0Yd3sHcUB/snMThA4hcKjGfn5mQEURYVxegCvQl6pZhsQDW9J1afP4vjk0M57XpWDoCcDHZnqQJuXbgq5UpwQzvV8ciDXJWBpkJgcb1yPqDVUKUuL1HgB7CBhu1DbSVk5tJT/UdrAvGYfQXEOKkKDNFRIDHGgIvmk1UM9ymj7G4DY4Nr+qMPO+DSWTcg8rzfVmUseyQBZSanJhW8gjRXdbT0DABPVHEYtNCVgwEAidPuLFPW5OzUDABQ4eGR/piYHJbyLONj2LfDQ6MSTAPNXV9/pSQLBo/YBqmLgaNgbB8JChVWZvuyH8Y1xaFXdGzP9yYYILnG6TgIZy35Mq3fVHECiidPnmitRaE69SxWgBXAA5wLjptzzl47YpKIqjDNFBPW2SynrHoma4Q1py1JdNtuUGvBKWwk1R3Q8OpNVTuReomh9pkG7lFYRoG5N9G0eG4XfB4MA7OOVOVB/AZBq0wK+LsBQpuRZ6yXAaOiwjbjp8pJVNLN3wY6ECttEq5ydm2bZnvpr3KOZfurYmv7lXBCMmsVUJe6b4pVUqUrmmUF62ZkNb1nlVzaYefnqnWlGTHWZePk7/E6Wsig88/NzYrav7Wzke0fBHbZ9iUD7moI4n8EMvPzs9LYYB+QHPv8UdVwxUvVdthqJMCn53r2aABgj3ytTt6U/JMg6o97+2uUHdemVrlcd6iVXLNEB9UuQjuYQa5i/Vhcy/oUBuIMXlTLWj0TRpRV5cvArn0cPpsvKvtTU9MKWqkOUQ2DGackVVT7BIlqhnRep5lIZm14Ek1DZayAqBsDtKrQ9b0GzHYQZV2LplhQCUV3b9WM+4otcl4961aJUjuRLLp4NwnM81itXR5tZE2Qso1KortjU72+Ao/yNSXmp6qtpgafC0zi87WmJHgSRvRz9jVY3bz2NffoOADK94B87ezsnGzSq/UNxS+em217ZwEq97I2IIL3VYH/FYzKvjNSmeu5UX1yoNmmdFZM4eQmKzvZAlD2o55VJbvtoFcReo688mjcnEWdNo91NvjhSUrVE69r0yQG+0vbDNtWM5jMvjN7xXu6rrXsi76f2iwFyBZTqvaLfWXpTpg12AYASFhc+XNCjl2u/WOA1P7fMZeNVyXrlSy0QYOKFyqxt36J7Zaql632QAMA9g+ym9fXYk9KPDjHg7F2pRBPcYYKbu0btZz0XCveItlDhBTaNZN2XL12PDkucGBUgDlJvSke9E4fi21bn18TZNi/rLvYJ2Ie8fs1itTVbO6H5FbVXI3rtMiMQRI9VL3HYGoEaO3kra8kJEf8RBENfZXRBDFoLySeZamJN/Br+F9sEs8XAWCScj5LbbFxHROjYwIBWOOaiFMAONeGvXTyApvJfr7EEgVin1qDhCSTOIqfc/bYM4ep6k8BwEkQhY8RgS0GD8/i7MK/D2uX50Isy/7gPRTTJ4NUdlSjdD1Rhz0DqDc9NavncXR8pOfMfq72KMBptFoEwjClbHzcVV5ph3SU/N+/f1++DIHljz/+SGvLdAB+xnUBIPN6niG/s7+7p+deNHpAfZJ74g8B0sPEPdhiJ45mpaATcSaGMAw31pGYybbe2jgwUNV617lWuyajHlkbNMbI2XgtIo5DKYSogo3GMTNhbFB5GNX/g0PEmF285NQSexGz9SUQaD93LmALAMDFHusX6f8TAJDek0byOqEtPaibNoMpWAnqubSS59B/d/dyS3ukYpmyQRXr17+rUEF+qmmurep9vWf3g/Q/9i3ko+ULxU7MdtFqL6rf9Wvy+pTLOvGv2PCrFX6DBzUVqVXULLHdVjW/AADWTj4rizWl3VOAQDun7/zr7//g+hiKHhdD71Jvr6qUXgAbcRu5FFtJBJiFn56YjAHmjlKtYLRez3WMDPbH1PhYjAwNSoyPDSrVwUEUiwf1Oaqc4izYgIzHYjZhPjAOvXQBSO6VhI7IaMIXZhNrsaVK4hYBDpuMl5JxJ19aNC1cx1XiFopTrQJKqgx4dp1QoSqadJBBJz8ngGIzth0GwZz6T0Gi1Cdlx94GAMoxNtX9GmFhh0HSSr+ORrlduF+DdSexJJY2zfVSlcb3f/F+XJ2fxttv3I2f/+zv4vPP3o+Tk/1McDxS5M033lTLwHs/fU9BLMJyJN0bm9vx6PHzOL/sid/93h/Gw7fejr3DffXXX5yfxM9/9p76z6iA0ZfVub6KHc02PonZeapmh/GrX78fooz198eL56vdGesTk07eRIk/OdUYtqoozS/OSYUbwwJFCuSZ16w8X42D/QONgRsZGRPli0Se547o4car7eiJfo1ZIUHm+wgJkkCCMqIyenyE4vuZ1o5xNkND/bH+6qWqaVaV9WHBuJT4DgfaPckWepLTVs+fgx47/+wFTwEcWAwVWBpUcFBfBqOQ0qsrnptF9hD2wIDDeADxPjmlynQZu7u0ShAwMm/aPW2MhYFWpsCyRecsISEpgmdwpQQok1VQYu6P3kEFshoj5ESxjBbvSSJ6584dBa/7B3u6ft7b4EJHKvdOfh348n0EfpQ4EQRQebgg2CX4uY7hUc7wWVwGUyGmYn5hUQGFBNM6vernApAC4KmpInz2xBijZKb1PGAIvHixFi9eSmtQPgAAIABJREFUMBEC1VrEiEY89ohWjT56Kq2WT+LKegm57fSK0VDMIyh3ON2i3qKTQJDEnh8fm7BC+tW1wKnNLaiJ0Np83/ypRKHanNTO01/ikAaX1LuuMnIqb2PwxdKwCE0FXwIGWjPQC8T02KMDsZ3sLpJC27kWuEEQWRoCdT3lLCrwLU0AP2fssK9RiV2qu/M75YDs+Eqt2s+QhFPvl/u7cYAZHHf3/00V7nKQZcsc8OeM8hRP47N4PhIuarVF1H6uecttkKGS2W7lj/dSgkZ/uXv5La7oWecOaDpiRxHovP3OWzE7OxWrLxmPuiIKovYgErRSi7dIoMSqxmGgTSoAIygV44hALVln1R9ZYM7YyGgsLt7S/iEg3NvdzwCUuceuDpMsYfMqsLTQ5rn8ENcJMFYBmBJbAj/6JNkzOfEEW1pVBl57eHCgPefk3/ukEnJN2dG4WN9fgX09fT7vgKfVN1yjsiyCSVud+8v1nLJtrUBsTf/JCoWeBWreLRaIE72mtaQS+kpiy27W391kLQHw69yL2pM5fvJGIqhZ3CkUnJ/rtg4z+ZzIWGW5EruKAUwNJjG3sFedaTO9LFCI7wEk4axB9yXwFBil6+E8OHGlYsZ+s04PI4m9fzzJxuKTElvroZ3E+jVu1XKMIgpx/0B8+OGHSnLeeovpE/dk29Hlqakm6iGu2EKxkUcJ8lWVynag6cpXI9TJ+kt8LmOzEpSrNhxVh7LKXeeyDZ607USpaOtsAwhlBVcFiVb7BOsP06+ukfdznOPkV+KetEBdAGBZ9LIqWHWv1epUgXFdRwWpZWfwGXW95XcVg7L3RRvOCn7aq9IWwEbymTxDCzraTpXdUrKeAEkBbnU/tXfKb6aJ7Pr9er2fQ9NKouqz7LHXnENLMkfvNXuGJIv3RpsJYTruTWOwu2AVIHOPQAPYeBIYvrxQzIDdAbA3oDIUzKMXQzfKzpghSFs+cbFikkwu2ffVvgIwJTCa/Q8IfuRxefhOCi8kx6wTsbT7zO2vEJ/TzzIBKoBJxbOcUS4Ks1iRiGEPivlIuxWMGmIyTc/pthtdWSEe7ZKcYkRsQxGRolMVJtrAZwFPVf1lrbHh6JpwrqslkDWqZBTRQc5nR0wuRgaeCAjlvfhDbDA3y0SVayXtvE9ftobZljf2jn2vti1pPMA0MqOi2no5e4gAEv/QisXvY3Onpmdkc2ATPHn6TL/THUt4fKznS3yAzbhz964Yg8Tfn3/+G01ZYg9xD+RJu3u72st3793T82Faw/rLdZ092FwU4rge9rlYCbnuVOt5Dk4uL7RHTo6P1GrCc+Gata/RcEONPkdMAlqzf+cX5mT/1tfXEpi2fUKrqQowrKeKOGIWsq8BdhD+i+jn888vBMxMTk9nq8OxdNs02hR29BnFEQoZBgDEnMBH4Rdh3KXf9Bl28aEmOqWL0Jkq28IhwC9LTD6Le2VLy+c0Z7zREamCHq/FrvPlArhfU7awbZf1A+Nkjk1vjDCtEdH2J+33KJajvmfeg+7Tul35Xjc05bJVvVvMaQo5ile7U3tsj538O2eR1l7a7SbHaeyr7ut/+uGPr3f29+1AVT2nH5BxDA44FCiqJ5fgKpVoOz3q4VmanY9xqiSHR9HbQ0DbH6PDAzE2AkWbise5RCtKtbQumEMmtA8D2tOjwIjkvYS1ujT9FEzoPuSsHpRTcQUNtUwCI28EOxYrLpajFJqb/dw8gKLhmlrSqCPyu6VizDpoEbM9ogIehSZZPREen9UGI1PeeKyZqoE5x7YcWNfp5WuoPmnAARSZM4wpPY04EnrAQChP4qf/+F68eP4iFucX41vf+FrcXpyOf/O//2/x93/3l3F+bnQRI4sR4WAjGLixsRWjw6OxuLBgNdroib2Dkzg+vYrx6fkYGBmLodER0fOHB/vji88+U7VMlO/enrh3+44dwshwLCzMxouXK/GjH/91fPzxh91+HxgLzLAfnxyXOCBMA8a7fPLJp5r3TpB8797deOudNzUicG19Xcab6zVFklGArtRiEM04GNEc0d2dAynnT03NxujwWHf2qw9vj2iXxG5SAj2/jNmZ6Rgc6pcIXyn0EzB6jnIl+EZzAQFwWJ4lTkXB80b91RIAyj7KEsXitSClha5WUFYBNNMQAB9Gx4ZiYWE+RkeHhcbiaJl7Dyra2wsVzmPuUOWmpwvGBgagKmelLOwqtROB6sniszDqBFpUGe7euau9Q789VU32G4BX2+jheBYXqXyiubGn51IIO+fwNPvkWDf2AJREnDxnFzSfueIAAKy7qhLhlofTiwP1VYNMj46OK8EkAGYtaQtQ64uEA6ELXmjKA3uSIAAWB2KPPOu9/T2dR6q3hWqTzBTtmvXhTJXSNp9RySZgGc+BNVCAIvtl0Uf2ikZMnl6oHYFeOhRphVYn46OcQfVAyiBmAlSVLLOQ7Iw0ooUgTj38AJIWNFIwzjWqR7SqTfR2QQVlcseRnKjsn+jWprGLJVJiT1lddKBlmnIF+ZUE8nzd0uTxTjxTEHbWumxrOaZyeKWgW0GteoeTNoeNL4RZzlNovM9Ds7+rjcZUmro+BeOpo8FnCpTR2DeCCoPGOlGlhJ1IttY8q8zthE6fq1Gy9D1nDyD2NJlTAnbZ/xeoIo/Eu1//miZvHBzvaI4yNo8JIqfH+BYnbxrVOQnICF2TNqIhUQ/ZDwLiAGCY8nF4pHvTc7kOaZtQkaPCA5uFP9gJUTjVI+mksS14p1XtIXiacYBEaVnj5TwKksCHz5GSe7JcqqfbFVkLc7KfXAl3T7F8ksaC5egf+cTWjPasTnpUqAMl/c6FWXHqk0+AnPUmMDRbxsFhAZplM/TvBAQq0atzUtXUbvW/m4TZ75ZvrIBJRUWN4fRXJXflIyvRq/YTAxCuWBGAqZc4K5nVm91UWRw8qeqb1NYCBitAZe0ZZYVfIbaowL3NKriC2Sd/4D3v9zAQUv3PXEtVf6cmp+LO7ds6uzxXfge6LoAvif/777+va3748HXtH3zd40dPkrGFHgJn1QBEMQKKtlnnXcF9nv9qv7oZRPp08YzFtsg4qbbFjQpPq+2Q36lYRPFKtkRyLRIxTXtQQEQ9J5/Zm+wdv9e1EgIHwC6A4Ef4txTgh926ZbFE67fcAH/EFLE9rNiotA0E0BTomjbRz/umhkFV28z2ysA3WQJ6j2zp6tqtXKuyTbr3FIbtAjO5X2tt67r9OwnIWMDGTCEAR0aBXV2q3W0UwHF6SjRyfCZj3jTa1x2qFpJTLIOtu9JIPX5vbHRE9G+uh5jIVXIzC+ipx16pFUCj0lz4GICxwXg+fNIVRYZdC8QltVmCgoOwEQe11uw52EFcE3trcGhEALtp8YBtF7F3YKYirQYWvisKMdXtrLgqtrWArfuYBwQCwMoibpifnTUIx9mRvzMAXbZA43CxwX29puMDuKn1zsyXqlpyFuTPE/Q0s3LA/fsIPydbE9ACQIP7VQJOsQiGKT3YaVOJR4iRAQH4DMUmyXzyvmzU1+ucFJsFP6t4M9nSPCNaxKhiE1PwrKeyXRFRQWI71vgnP30vpwiUwK1tO3EZ18KIZCruTDJD6PrJ40fyVehese7cF9dy6/Ztnam93d3Y3d7ReuIr0Ps6OjhwEajfIA7gAe8NY5qWkhqzSEGPNWaMH2fzSoUf6OLWNVKxdYj3GNEIQQBTJuRUgou9kB3MNjD2JQUfKv/Q+Bnph6YVbZ1U/Fn/MxgsCaKwpwG5QQic4JvWf8kIvW5MYgCALwosKhToX5kue9xS6nuY3sO+t31kFCIFXb9v49NaqvctgLHsbfvcY0P4Kv9Tvu//DwRwwbkpINp0uJ1RNqcLgFeBpgEUVJhO0WqYS9X7XwCsbaz1GLoAaTLZ5KuSbWWQp4BRx8B8tvUVYGM0MVw3DqzWz//l/37ven1rWwEBKoSq+ucMxK4BhkrE7GDmTaOe2zcguuSduflYHJ2MaxCoIOCC+kyvIwCAhV+4MIt2ZS++ekguDA5k1crzPk1D1sMoylf2lLWVuhtk2j0eCjWzN7sdfLoC7B41iU6UMmdOlJAwJQvMCLREZCuJp6KvESqkOvmzqpjVHEo7F4Ilv66cZVFAZTRzYkI5ktooGD4emqhavSi9nsbRIXQY92gyxuP49CAePf48fvSjH0kQ6g9+/z+M737n23Hn1mz8+G//Iv7i//o/4vz0KAYHRj0D+hLNBigzEQ/uP3BPztGRKroI+PX0D8XpOUT13picmY+HbzN2binGB4fj+bOncX5xElub66ryf+93fy/u3r6jxBqBwM8//zh+/vOfxC/e/4X6yHo6VElo7RgRfY0DDkWNhO6DD36lRBPa+d27d+Luvds6TMsrz3SdOBRoQzs7e0oaG7qwq4junQyp/I+PQtUaiMNDq2EXCCMCrVSV/Wzv3bsnIGVt/YUS5G4l5brHyaFmkWYFVIidVU+7RiNPRZeaIzEmH7q2kZAifPbmFLhDAAp4cX5xGgMDfTG/MCvjzdbDkNL68PzFC52D+XmSipF49mwlnj5b0T0wRqz2FskBAUUFHK5Qup+La7ZRYSbuiQKM3//934/F+aVYWXke7733noKM6rnk2vnC0OM0a3JFVQb8uisBcBW4AWDgfJiNjXMAnZ+emg4JH3d6pXK7u78VnZ7L6PRdGCCYmMy+645QXlH5UymWM4ADYtwPaDfPcXODPrl+JeOg8+wJqvgyloIYAaGc5NL+AmhQQWSJkbFveA7qbRwcioNDO0lNAxkeVvBCpUMO4YrRPsdSaUeVlvsoVdhyEKxDUbBIQFh3ggyNEUpdBKrEMKP4qnGi2JYKWOUModB9ZSpD0bt4Gq74lhq4Keg4avYYgWIlGdxvJTO1/2rvm/5bjBvodnaSFtrMIKuq/3UtmlFr18T1lhif3K62iZF3axP4TBVttkDgdkKv4DLHEBbltl2VbNNiK0A368ajEvnQOj83nGeOximEtpIFwFSN9yNAVVLYF4tLC7GwOBNTM6PS/YARtPr8pcagHh6YCnrr1lIsLc7L3wCacQ3YWhT2AeTaEyJUBchEoFoB2D8k7dgri1WWYJYBHCpH6e8VGPIM3v3G1w3EHh9q7xNAUc1j/xBADQ8NixVXFQxTwj1VwLRzKlfH3d5csyGa9jE+TxXzCiySkVfXwTV7/K2DVQIiVVVSGAjgnjUnGa5ktyooqt53nFxUAlY+2gCNvWY9l2LWVdW/DQA4eMmqTde+Nr3n5S/blWbTFpMFx2hhWIX9RQHPfszUhbGNdELlz/GZKZstsFRiZabfcpZrVBfPulpoSgjRQG6Na3I7JDaWZ0JSxTPkvbFjJPt8nnRvRobFsNKEE404fZxTYKjq7cZvfvO5EpNqYaKlhDW0be+oJcoK5z7XTobNfCjgr75XgWEBJ/YbCZgl7b+eWzvh7QbwKQzHz/S6nAohEFXCb6a7l++ov7UHqsqfUyBkNUzU6BZafMYBymhHmVKSw/pj33d3d3RvlZj697E7zVx6XVdrwkEBUN09mAyS9ns4CW2vqY9kfak9J4VWHUTfDNYNUjUgSnvdxDxJ0KKovt7XKdwq309VFJANv0yvOG1xA4qt0Byh8i8W0Z5HsLFfsTseJ9mJ48M9+Xbo/wb8zTzTXu4B8D9TNV7sVBvQrqYN0e9QX48Kbu719nSQArTZn4AB+FJsEueAfQhLE2CK1SaG09g1aRp5HJztgEHoAUa7HR+LOcO6S4tJonJmxXrtGQmIKvy4GA38G3BC0zUcZSUj19evOKEX9uGBKtJDqc1EIsd78vlm4nhUqXKIbOezjbgSLZ33l1DygCn++Hn2sQGPIVU/i+VVgDlnoV4vv0/Puyqppmbz2VU19/6vtjwLTXZjEIEbBgFQsqf9BwAA/zYzOyc9LoodP/jhX2uCU/lRVoPzwdkQ9X54SAUaYm2muKwsP1XLGsUyfk48i62u4qjOEOKuFEau0NFa7+qNVLtFFXjE9Nig+HQqqrl1Hi41bUaK/vjEYHLTqIAIkn70G7C5R8eHYh+wRvIZAHUJzHANtF4Q5/WJzRpiHgMAXF4Jwtfeop2bvUtMRosBzxI2Hc8Y4FD6ZADVAJkZnwjcquJrji5unkOCpq0CAaPr2bu2aS4uMIGgAJwmxmsYkWUbKpa/aTH8Lwt4urha79H2VfW9AgDa/qwKd+UnrR/XiHWXj2JnFfhQjM6yP2XrSzD8q6Cs7q9rK2HHAuJmgSZ1fjg3FEjFiMwCRxvs1P38r+/94npje0cPCgGCqmKTVCsR15/rGGPTgPbinEhU+vpjfmIq7s3Mx9gg6CGBLRRIElsSaCdPGEgODf8vFXjNdCwaVfY2pEpsVTnKyJbhr0NcjsuGHAPZ697/7FcSHUwL42vXIqYBcrJOj4ArFQSVMvxQTeWU7ZD4PkE6IIDGqSS6VE6S1/AzBxs9qsB55JN/txyKUagyJoVQ6cq61LJR1E/Pj2IHpc8Xr5QcLi3dUhVkfYP+5sfxwa/e15g/qg7vfu3t+K1vvRu//Pk/xN/+9fc1QmVp4XY8efwkXm28VB/jwuJS/Of/9J/Fyxdr8ZvPPo/7D+7HIsrS51fxZHkl+gaG4zu/87sxNQv9/yImhlG+voj19dV4vvosNl6txe9897fjtXv34/jwMDZevYwvv/wsdnY2Yp+ZoKcgVQTGjGzb17W7ItVRoLO29kr/xhgyg350bFhtDnt7O2oDwEhh0La3dmSw1f98QRLTJOSwOoYGR6OvF2dT1HaLJ2H0qwfSfbHX8eDBAyX0tABUC4mb/ZiMwBxnPC9MiEIFDULZvtvwO5htVz5xtKam1j6sQKoL9vB80yBD/wdsQQ2XvY/xuH33tpB9o7jXEsKEmv706Up8/PEnYgJQYS4RnxplVDTbCszpx6dyb8GWvjg+OZLR/qM/+qO4d+e+nPnf/M3fiGpaCCbnrYxLBYxV+eJ+DAwMyjGIlnmF2CftN/16Xoj8oM47MT6ZSfmAqYPb63F2cRL9Q/RcM5+5XweK9x5JZBnH251kMOh2CBwyAJHH/Dnorb62leVlCQCqGsMzvfCUEZgFzGZXIiaHz/M3zZRnwbhFWoUEtoF2Zi8c6+e2iksxTGgZIejhrMKyqfXlfFbgr2AzadYkmgP0eKvy4MQDCp2CkaxiqFrQou2y1sUWqkSokncZ/FYlzkivgYYSlDJ90GyCEhCrZ1jJihMUnzVeb+DUFSXpFRQNPVkI7KvGCXVDsZZD8zko26fwPftATRlLCm0ymQTPtIS+9N7ur+lSqnkOvIYgNrlWrXE2HuNXAIAdYKHTeTbTeRdgoWuTInGfRI7c1ksfMM75KpZuz8bi0rzsBa1DO9t7Vu/vdOL+vbuxuDivZ8dEhurFtaq2QUHRmHNEX6EkrIEAs7NzVcx1LWorcJWvaMc8O56hxGSpBg4MxBtvvanEkQoXzKdXr9aVQGr0rMYJDijoFS4tCmlWM0h2lQB0BPBh5/j/Up1nrxZVWRR3MQas1q3z0AV/7F6lQi8g020DnPcSxGU/kSjwPfZ5VTW9F1oAQNq+Cl5Fee2KZtKuc7PVJNGk3F8Go9qzmNm/rFfZpUq8mmAKYdBLVZ7EgECfICdmyIZ1k//qiWTsZCO65fPmyqRHbQLyOPnB1lGB0oiy1CpwL7EpsvRqsh7uRT4PWitQ0AbEJomjmuepDGOp/eCee+y7k71ZJWv0ORtwPZMWAPRvCXgB/OQe4tmIWUbwS4Am9lQl/M2Ekko0ff5T9CqB3QqKNa89mZqcDU0csSfrntViRLGfSVL5km1L5X0xMtMO1B7kNQa83NZoZpXHRVYlF0CoRNhkuzMQJ0m09hP6MKa0A2qVH6pA2hvF1blKurhR7GAF512tAfZaVrnq55iSAs9VFEj72Y3lUnS1PYrvBsjfpRY3e16VtRa1Vqyv1KkQ3T1BIq0BQpzYcYkTW8iXPYsg3vS0e7ZJ/rknTfHJkX0wRvjDudvefBVHRwe2b8kaYvy19mLuYUYwd2NLRmwPDVvkC2CUFqeRYSm+CzBIH8W1UC3mi3NbYqJqm0Fc8BRGGmMwza6r6QO06rKWrDsJBc9H1fpLA2zWPYF56QKekkrp7gzF3CzK+UPqG2fNAD3Lh3BttBTwLADXUMCnLQ4RQxJ/9goMBOsURczPzYlVyvqhq8H+B1RiXUjysefEjvSlV+EQ2yG/rz53jxG2roqrwlqb0t6heqpxdyFBxTr33m9NO473A+fXWkQ1gtU2qyeOT84TcPaUJ6zx/MJCLCwsxdraerz/qw8SAMzipvY3sY3bLeYXF8TeZTNRfEOTSeNtpa/AGWLS0X4yDRuhOYAPKuSAnIrfsrV0UvGSX4etW32+ouegltJU00cvRtTxi7M4v6QtYiLGxsdTyBRw8yrWXq3H4dGhY8SsinNOzfK8ElhBvD8yOh5Xl4yAdOHuOvpUaDmV/0EAEE0Y2Am2+2fS8LIvJBnjP08BkJO1gGC2SBUrthhvZihmYbehO2X+QGzHOWy1sFWv/Veq/mWH6nNqvSquz43dzevKPylPKFZ6juYsQLHsEK/xetmmGWgt4VXbunbcqH/n/TZFHoMOxWivGLGKSXnscpy9i2byLYpNYcI6N8W32K8QK1yqQPVVtlPnf/7hj6/PodFdXUr8D/fJwusQ4CBxVoz0EwDQG4R1owNDMYI41+BQzIyNxwQzMwcdSLAuCqqlLuz+9qr2dFkA3QfSJFxdGlirOlQHu33jFRTr4bWQxSS2dtHrcioEou4zy/GGqf5PAKUAVvQVq3cXUkxAKNqEYkTupVdGhz+iAKch5F4xpOoXKYQ2DS6Lre+l0reFQ6jQX8VF9iKdHh/E1tpyPF9+Gq82NuP1N96KN958O/YPjmN9k5miIYX9g4O9OD6hZ34o7txejF998It49vRx/N53vxtvPHwjNl69iq3tDVWb6Kf+7d/+neh0+mN19UW8++67oiftHezFo0ePZIS/9vWvy1ACEjB66tGXX8Tq6oren0R9dnpSFK7jI6irh/HFF5/LIVjYbDC2NqHdvojHj5lzb0EtbzKQ4f+HrTftsTTLrvNOzPOYkfOcWVndXVVskj1xsAAZBA2Dlg1JX/g35D9gGLANGPYXf/UPMGWLpkTbFCnDpiipTZnqqdhVXUPWkFk5DxGZkTHPg/Gstdd9b5UVhURWRty4933Pe84e1l57beZjT4puCwAwNjHYtnc32tGJqbtQzUB+JS6isTe7nrW6f6CWAij/BHpQxIcG6d00HdwVHGayupJHz7hGoQzSF8YIvuMeJVPMguqpz5jFHgOgerAVfGokm3tqXHkulkD/nGmNHUuFpuuv92E1yMN+twE4FqKM8+Vez58/1y5dhro1KQo641vQPCD4hobsPqgDGVNVs6gm1Cxu7cmqXBA80eLgAAvxmTFVN3/w/e+3K1evKan+q7/6KzlKq7J6nCcBR6ikOYMCsg4PFaQAIrj/DsoTI1xQxKXn3aAIjogZpQSVVC65j919RDw3BRKQpGDQSWj4zIUzZ+SgSYicnJ7KuVkjgFF+zFzfl2MEAAIYoB8PDQiStvV1AkUSL1cv2W/nls7J6HL9rBvvwdrAOFlaOiuknACGCoWCWyoMUh0mYUKAcFTVf2iPtB64V9RVRa+vBcui4spn8aVKeVHxadXh/3muODTbga6abkfiSquDb7cD8ZUeLe2hAmUI/IP06jXDFgOVonztT1B7axN0Pae2fQCtJ7oOBzNuc4ljEourAFEH5QYfqVJpHUtI0ghz+v1N7esHjdTe1NdDqzNeYlo9mq6cYCeaanC3CwodfLqKpqpSJfNq2VIwPaQKaEd5830k2ZXjLYVcgC8AAJKLnV3onsxw3mkTUyPtytUrbXHhrOj/21sewUaAameMOJiTGAJAnGLGSxEousfbPf0EUV1yWs+r2CbxTzw3VeTU80vSH1YHSST9nwtKBlkXVJ2VAGgCDXbCUxI49zwX9q2YB4ilkRirgmGf2KuWVlU4yvFokqS1BPtnX+1KFe+ZZBFbkn2AncNGsvfVmlNTPdjXVN88X92Ue9PffU394rihvjox8/XzvAPKGwxK8Ja2Ov/tM/X1xC77QWBuXw8lQafWmvNVo/h09kpvQ6B7JR+AOIOnngTAvjeYR7BvESr2GOfq0qWLqngBxmRWN+CYKqWnjD+sKQgCStAK8Bxz+mDfe+9dJROffPJJu3//qzYybHHRMCFYegJ1KoDRjMAe7++VtlEBQwZfrTmTAE7gyInPWeyO39fnkrVOe0PsRc65gtVqXzNbxwl7zlwU/fW+BZyEJhq7JACk2DVqLTu0EG2A4v6qpeOtUuMOWwjNllP8poFGBbtisliEynu8GwGZvdAPLNieUfll4gbFnFPpRaX1g3uUmB2JR01V6jFXigXSE/Hta7/SGSo9gACrXveOGpx/99s+roW+eZgd+Bo0clxFt2/22N0wrbDv9stU46nkT8/QbjKmscTY2ugRbaxviUk3OekxwfzhZ48fPZAtA2iM8HX0OQz0uT0DEMV2B5vD1IB5TyA4MRMPX6mYVwmrleAlXqjqLEwxzrefjUaHoqeCz9w9aDtb2+0QFllNzKGya+FQt9JKw6uq35kiQdxGtuZ4hSTjtE0XCyCxA8wpWH9UyHlmjMeVPgOvnWEC0mHb39lWoQF2An6FtSCuINknfmLtFS+8eaOqOc+G+6R4wprMTJnZkEKdigTSQIA5ChvC58g25ECirtha1pp+eQqCPAfa92QDSxCZtuUAcOwTEnZaXfEruvdiGMO01XnfP1DLBFVtYmyKDssrK704KM0P1ifxNAvWBPo/QCOA3dram7a7Y/CE9QRIxrZQ4YZNxvngWROfAdyyZ6QrU6NW1ds/M2M2T7WJ0C6AD8JWw9wWyw1h6hLf3dvf0QSE8xcutvMXzmuteAaMcyRnkMj2WLFFufbyX/guYioSee6Z2OphEAoyAAAgAElEQVTgiP01bnZnCbMyiYc9ZGCRc9Pk8wlLiN1t3/pbD0vrJRO8qnLN65RQk1FWguvCiosYiuGrOBIWdta88zUl1lmMn4DRSbxjDwIIdAl5j//Ys9PsJ4k8I4pZLUyuIfrcxa+7WB2Qs/r8EyeVon+/zkauwUC2o8nsXxW6SmdCNpqKf8WH+HsVKBSXwOD1OkY/KxoYLFjsl+Kr//b/+BenAwTFGGyNADxWYiYsR6P9BtvEyHCbGZ9oI6B3A4NtdnKqTY1PtLHhEY3no3cps0+NzrqnMeNFclNJpNzTY8MWh9WPfiRo/SYA8E0nKIdTqIxNXk/jqgw9N0tAAK3QPRZS4S6lWINOnkUZ4xnhIb6vyr4cGn1XRTksqmACaIwVjoYkQr2zOCmNzjDSzoPalTCeKabrb97I8PH7jx582V48+qK9XjFF/Ee//Tvt5ltvt1ev19vu3kkbpNVCs1RB2Dbaq9cv2/oaY0n2hDrfeeuO+vWpMCHahkGkX5UenN/49e+3uTnPMsWZbW2vt88+u6uAmIr5ixfLMmRQGn/14Yftww8/aDduXCtV5IM2PTnRXi0vt9VXr9uzp08V8LhCMiwhFw7/vXv39Jk4Zypwc7OMQaJ6Zkrh0cl+GxphtMVaG5sYESpOkAstngkQVMtJGnEUGLL5uTMaBXh0cNw+++yL9vjhEwVVoWyrR6mqbqITbWwIhQQMSLCBgeAroo0cfime1milJIYy4ATd1dOmQ9/XY5ikRAdRgX6hphVk8z7Z8zlQEotUL/2JaE8SnFk6IydJcg5QA3o/R+9/KdeT/APE4EA0UrKqgKkIm0ZnerCnGyTgXBR1DKcIkwI1fNYAx8cF4/wYFxMj5746V2+4Xsa+gC7zHAh4ccx8j0RL0wWOjwQ0EDhrhMwJyrgEuosSymNCxdYmirQ7+hzWDzqb0M9KPPlMnpkDKlMUcRyIBAKAzM/OCZzCkO1s77Vnz1609TWmErivl/dCPLCfSmoxQldB2LtRNAY4IGDjrPJZnG2o4LwPzoh9AjKtSlGf4j3bRQlUX3UzIz+5937dBwWUGh3UzXdWYKyeeSPYCsKrD60seK89yMYuDCBX/QwimYYIy0N2R5VTj18NBdFJdF/ykLmvqiQbaOA1akMQUu+KXZ639WzcrpIkN9W9UB97AbJ6bl1JzD50O4X7+/kKWIBDCTKu5KQotQmeIpTH9aU3PgkhPxsawJE5mfbydLRbJRwnzJQedpVielJ7b33jTQEAe218glnaZ9rc7KJGplLR4tlzrggexUqroB/bw31hr5R4VKLd03spKrFBG7N7ACwJglJ959o5q6qWSw8iVWoDSVApOTdQCKlS8XoJ1UpLx3skfpBbVqVN2h2dhoJGGxZVExvCF4mxz7dp7k760RNBxNOAmQIA6ZxYOJO+zuwb/s3vkPxnLBVBpKtCBki0D0eGxBpIQu/901XZHcx0vecKIvqYALaFTtqyf3ytrpgnSbW/9zOH8pnEljPctYt0lTj2XoCn7FO2zcGeq+NmoTDad1/3QPKO3cjnZtwjmizcK/6TvQbgiegVz5wkmOdKsE1gRxLy7rvvyM7Csnr//b+V1gSg4uioATvAea6XaiW+isQEWwPQxP7BZ+ZZCVSTf4pqPme3A9p8rrzWOhs1Uix2JM+9x8JQa4+fVc6gX+uF7Qk6isjZjdFirXv+TUwBgAnbG+3XaqWI7UjSLNAh7SgwcQQKIv5sW6H7lB6TAY0ErInbuvjNAo38cSZg6vspI1OHGWdp/0hcRqsgRRoxKGo6DJ/VY3dq/RwHehvUv/sKOv1Jf/csvFJcYyjh0nQZGVHiid9iTWDxUEkX1V++sBODDgNUtlbTf5pG5OJDtzbXlbBhCzS5QF0+DuY508Rl+OOVlZeyUyRz586ekyYQ8ZyKG0ODbeHMos7jG7URcNbd+zuFjhNtX6V5JRG6YmvQuocvh+UB6Mn7EQ9wb9MzzLO3uB/vc7R/qPgUurZGfAtcPnRrrdosYeK4JY99rffR+EeLDrKeVvF3LzlaAJon35rG/eLXLRI3qIo7+lbYRs4dDAYmes3U1BxiJ84n8SFUdM4dn/X61au28sq96AE6JPwJQ6vGpAIAuGjSjWs0iGSbGJshwJmcZmLC7Xgn6PZUC2/9zefED/P/sBV4D0SrWVu+x/lU3nAyoPhLk6wE3MGusC4ThQfFWOQR36hGk7gB5tLGSFy1dPaMzu3rV8ui5iMQzu/y2djnbZgBh/sSflyYm1XLiDTMjk5qUoL3cdqWsfesHXHy3s6eCjiw89DpoijLPRBbwjYDhLh+46ZAYgkW726LhUXbDnsPAIBYF2FbYnFAFPwOAtRQ+VmDvYOjtnfA6ErWjnWtNQUAKJBdIHVR/vHTFkC1vkQHJMuSKE9IXK0x9aW9EGZip+NkFpfWuDdCuri+5cd6frGKOrazXctXcs/ELPFF2TdhBisnLl+VIjBjJDumgpl4sDOI45PHRssnSb22QjQKKD5Fw6V8evxrwLbYrFyPGV3OJym+2e7C1MmYR0/SUjtgwC/t10MVVALsylb+V3/6z+Eg1KgGenPpSd8zbQHVb/phqSCMj7VxDM/oWJuZmFTlYBgxQI0P86zifqqUZxv6w+KwhOAAKhCAib7liSYZARQnkhsN9cQBcakgl/OSWBHrKCKJ40cBAP1/qirHxgAV7An69YCH6kErioYrUyWEWMbUiOpwQ81YTicKvuVoqZq6uleigSgvVt8Wh4ce4sx4f7Wy3F4+e9abs7y1/qoNHG62/d1NoYUXLl5ul65cbcOjk210bLq9XFlVz/yVa1faxDgVjJdSC0VkjsOaXlIj9w74nz593h4/etr+7t/9vba0uCRjimFGUPD+vc813g2q1RdffKHk6+bNm+3nP/9Fe7H8Uqg0xogAiOv+4u7d9vEHH7azSxinJlVTklx6X2c1Q/64vXj2WIb47NKldvHC9fb82RvqjaJ37x1st5n50XZ8uttW37zU9atay/46Pm4/+OEP2vWbN6UGjzG5fOlqu3LpqkYDfvjhR+0XP3tfr8ewsRfoqwIU4v9JIqFmkvild1L9+JrP6+pvDo6UOHujRBIoW809it69UT7QGhNg9AW2Gi35DWVk0cD7aEFKdoQ4c54MqsWISaeByvvEhBLf9H5vb22LKkqSyn5xdcPVEycKPkc4qvSrElRQjeffFvrw4ea92RckwCDmGHOLg5nVk31IFRXHyWlBQIYzODs3265eu6zXvHjxXGwLxqYxMgf1WMAijDXihogcucUFZfONHrUuhtVaAO5f5OxCdySYDtIL+wTwhpEyBM6AFvRkP3n8rK2XNoRH7qCrQC/ughJLKgFcg+a9Dw+r0uoJACVQyPOv1hzEaWAZeDSgRWZsc6spKKJWmYNViLmAwKpaqrpblcQeijw0aFui6/CZw7F6TnYlg9UnGnsWg6vqbAmZYsSjw+B1MojYSaY5QE2gzvuHfhuk2+9rMTT9v6aGhJUSGq2ry7kv7/MOhAitOyi6bZnBW85RKiju8XdVOQBKKGdeVbc52BF3yVrABtoqFDjVdBl+R6wo9agVFRshqJrQYZ9mYTySfqlrL8y3I1p9ll8qSMH6T0xaq4F5zKwRgAKBBeeK4FdOrxIDr2Uqol2VNS0bnZice/sj3CjgooTZwmThmakKMA7g5fciUKKqxLMkqOf8UWlSJbdmqYfurdFTdUaSCcdPqi2qetcvXryoz+EsmBFicBnb42ptJwipPSlbCVjpHmLAVc5S771rrnb2tWq2VSl1FdnMECVNBUYlKY09SoAS+9oPADjQNu2Y76e6ajtZc9CL8u0dXmBGKbSbguu9LP9Zwbb2naZP+PwmmTQrymtBsOzqf5Pt4o8m0FQLBkErQCzriH/jreYXLdamUWL0FNOfOzerAHj1zWu9Lz9HXRx6/717X7U3q+tqT+LZwJhDgwSgiGcRpXADSMdaDK49YJ6LH96HPKODfVP+FRP2gS0BABL39BAyL5p926lZNNZAKIG9yKwNdONis869RNgnop6xwQP7TUfQKW7kmvVZAYUEAnRjqXR/9V6xDTBh8txiJ3kLnZkB90DbThhURiyY5/jlvS90dm7cuKGfw1gEUOE+AXrZh/RcqwpYVTSSGa1dn+UMEBFbmsC+PxbN//dr5HBesTf4ZopaVuU/1kQkAaF97KQE94SSJKtLS4sGMRpAGpTsfQmQqmJdQl5cB7aYdZC6eol98t5jI2Pt4oWLbW5mTnaDKiz3OKKWvFHFriReMCXZY6w5SR1JgJTsqVjr2RzLZ89Mz8h+E3dEGBBfOYcNrXG0AgomJsWuwacRgyDgTDUXEHFomN56j65lj/G5sXtiwdQkFcf/Zv3CUHSiA8OgaOGlc2L2AeNgMe7oig0LBCAfgJGIfSD2xP4Bkly8cEFrkKkF2GNsGkKuaiuW8v2YKPyJvWKTsNncL19mSjHaFa0DA7sG3yX9KeaW9j/rV60zSpxqKgo2PIKf05MW0OPzBAQfmf1K4ZR/w2Lc2t7V51ng8lDPLkml/HDlMlTzAQCIFa9fuyL/5gIfrbE7bWNzXSxNwMuDA3TWTtvszHSbn50RMzMtMYl1AVZg0xJ/EQMSZ9FWQIjj/XDaXq28UtEGG0QcAADA/rp06bLOGMU9nqOZUHsyO2YT+cx5IsKhziUgJ+3TGmF+3Nou+1M6AG4dkf0/qrGwvUKJQRKYEzAHWI+wy+I7+os0iSf0dxVZzJhyLJKMLwBnWs4ECPeYuR1g7QJ1J4rn30shumNmxqelOCJgva8QGPsB4zfAE9cPoC7fToter1AU+16t4JyOAr8lFlwxld/T1josu/77T3wdBppYjtWeyM8QXOT1agctNkTOgwF+9Sx1MRrAw3/zv/+F1hWUD4SHh6yqBIEaVcGx0TZwdNymRkfambm5tkiCAcJRzhgGAE7SG9z0fz6UTdvfX2uEx5vIQlRxZPTjd0r8/cFEPxIThCgMg06ew+/TqQp4S7ha54BYQkiZ16zgt/u3Nl8hVPo8XT+9PXuqlhCU56kEGe90AZykqTJR/bkstAx7n7IticSL58/bJx9/1LY3NqqPfaBdu3y+XTk/3x49vNc+vfupleHnFtr8wlKbmp7XYTqkx/3mDfVYQX3FYJOonzlz1mJn27tWOpWKPnNkt9vnn91rN67d1EbAAExPM6+UxH69bW2utRcvnrUPPvhACfXM9HRbXnklNdi33n5bQNBPfvITGZc3K6/avc8+a7euX1cP3y9+8fO2s7/X3vv177Yf/vZvqQf35bPH7Wc//WlrJ8Ptwrnr7cnjV+3Gjbfbj370o9YGj9v41EBb31xuH3z4i/bhh79UHy4OHGPMa65cvyZHT7B07uyFNnA6KFoaQnkf/+pjK9WOjcuYc98xnq9AhVdWKpABCXUiETpiqlzaN33zx30gPGKMPWFBLQdA/K5HlKRnx9QxHZ5TP2v1qmnECo7Yfesg3kn0e5/XzDZJlVX9otOI5HgsZRyOaHJbO7qG9OimIkFFimCJS8bJU2gJbZ3PTOLfIY1QWBmDs6DkKr3kiE7GgIVW6wDtQBoABM5Uwd597x1976uv7ou+TOINPS9iPtwzwACCLiR0AQBiQBMA4lxzf1wDATTJupHYfrFH+txmRY3EedJaQtBAUMfvZTyiUP7BIbEG2A/sBc4iFb4oTfN9Id41FYFgZXeHPmoQ6apqFX0+1XoFhhUoq5LSF4izzkZ7XdHitWY1uZWBtQgKLGpt0fCpZvYjybFhoaBLNEsTHrxG6qfsE1OKoGn2kz/X7xmmkm1kZQL1l4N7V+A6kCOtDE6e3K+Z/k1adcbUfyfRuBp7FrSeoM6JfvdBSSDiQHXdRWnuqfgUuq4RitXOol7zMVSBd2vOsoEafl8tOgrgPHZnYgrBIfcTp+8fwItEQVMADg+0NwE2xVQ5dXBFMEulHUVm6PYIL/Gc0aoJ8KSkrAAYjVMsDYCc0VSlub9QoVX5r73hMYfWItFzoezHNU9OFBiEJg2V/40eNZ9Kn/YJwa60G1KtMNAUm6W1ZMwclQOCyQOAzUElI1wPCSaBM8Ew+8/q/QPSwOD9AzrruouuG3AwquO8npa1rIEqDD0hSPvu3uSRmjoQgb1U9F3NcBD7zS8Sjqx1EntV2+scVaG+F4AY+HGvukLxSiwFgKpFqxNg4rMM5lBAMEhKlXN2drLtH+zK3hGw04rI9dF6RCUX2xXw8s3qqpIBiWSViCVxDxTYJKwATW+9dbtR2fn8888FevP6hYXFNjkxJYAd34Q2Cv4I9hQ+VrR9TUsBxE21lOkS9NubtZEYKAwJgvDT046ib9qumTxeN9OQ+xP4xEGemNJNhBD7sNptjHF2QEnvOcU8FI03Ff4ee6BPPCsgUPQDMiYwASn/lo2qfRDAmvtkvVSNrODaFTqPXJTPGaYKPiuA5tr1y+3yZejwR2IU8nyIl4gTELfd2PD4VFW7a8wsM8e5rlS5XPoPA7RYUoY5K5j+Ou0/980eItHM+eFcsV/YX56AgxDbSFtfW1O/Ov+PLeMMklQbRHEb0M2bN9r0zIQAof39HYlgz8/PtEkxQHiNp0sQ98BOevT4gc4swJJEsodGROvn/anqkTzwR1o62LcZt1/SRkixBH8T2rza4qpghe2UNs7klFsYtrd1vfzh+mEmisHWSAqnVcAj5sFv7h0cqGqNXg5lNSjtqtqeWPCSPebE2QAc9G/5N9GUB9SeBfihtiS0tVDNrzYVAYKDA212blrtoYhW85sCkGoUKOsTHQnsvYD/ApexqbGrCLMS16voNQKTzsy5PEfsBkUH9iE2g1ZIJayAGZnPLp8KuwygwKOFtU+LOYM9UMtHtTMLYKCvvYDg6BHBBkK7a3wCweddiTtTfBgdgy071Hb2rF2U2CgAAOsmOj9tbeNj7eqVS+3cuaW2uQHTY61BzddeHB0RGOVRi96TVE4psMKckJZIxatodLFGsEHwb8TIsEZE4x/2aFTYHojgqrgyAkvMGjYU7MgfWEfWfmaWlhK3gcGq0vMvZiE+hLiVZ0yxjr2CGPrRKUxlWqLZX/ZP8tFVoY9ml5nSZjupb79anpxIM1qzJiZUu2KSWB/n2hGVS0a3xutq/55WzCS7sX8CMErfI88hzL7eZwRcrSTcdts2OL/L98Iq4LyZfea9bD2sGuNbrQn5dxJ4wRbFAMDf53r7c2hey2fEz/bA25oeI5asplC5tYx10RQqzlK1qIUBkHvVq3gmdV36vP/6f/vzU/ULQhsk2SgVfoThmDEKA2AARXCoUWfOtCWobiwi6GShMPy/k/2qkqfHsxx4r3qm0RUE1QIietX6JEpxbnlg/YhtfpaAWq8BmI6j66v8h+bvXseqZFTQgjFjwdMOkLmSqVTpgSvhcssA6GL/odWDqaDF3sWbI+CGX2skhnskqURFk/EeX3z+mRAiqGVUp65dvdSWFqfb61cv2gcfftg++fQTGd3rN263mZnFNjg8InENjDbIJGrDd+4w/3qpjU94zAcCVwmyNOt4d7/d/eSzdnRwIjoZiOzY2GC7cG6hTU6MtNXXL9uL50/bw0cP29TklEAE4haEAa/euNXu3X/Q/uLP/882zYi+oaH20S9/2caHh6Qmur2z1d5+59vt+u2bbXpuVlTcF88etk9+9VE7OR5sN67eaRvrB+369bfae7/2XltdW2m7++vt8dN77eOPP5BK//6uhZRwvO+8806bnJpqdz+7K3G8y5evtJfPl9uTx0/aq5VVKXBjpNKzSyJoiqhpXjg1nTmNNzcQ0+2Pml1d/eOsEV9KTBGHkfCg6f053FB32JSaP9obCeXgGgBAiHwlt1bVdxUwTJUcMO2/Sk4MEHgKBoY4s5cNJlG5pi8elVeC2VkLF6rP3FXhYlUaVafCcGrRqlR8cHL9KKYoziiz9gVmojmq4kwTj4NLJ6knEu7B4AOEvPdr77bp2SlpSdA7pteoimA6Il/0qXEdPDfuUbOKaxa5q2pOkFQRrX5Sqv9Rzk5wy7PD5iwunm2rr9/0EGVNbChA0Gi9wRiEkei1Y71YJ0Ahr3slECUOg9YC2hfsC6YI4EzMlvfUDifRfuZBRBOcRyE/lC+3cjgRtr5JVNotRul2i6rGqbWAvdVVP1U5rsAfkI7qTQILUeqrOsh19CrwA918+lT8/fl2CEms+kGG3r0UhTisgaD27vsr469Axn3jqmgdQ2Nn35vREVtNUALQ4y8vmIEKawUYvDCS74DQoqthRWD3ch2cdaoM9CIC2hHYGhQwLV2tYlSExoYVIILZ7O7SC36oCi3JHO+1tb3ZY/UAAKCP4upBzVEvaieVCaZN8DfBGfbDwnhOvnluOsei0fn6CXAiEMdncX0k3wLSlHAPiVIbqr3WnJ7ldtoWJUZJhXJAfZMEXtyXenqLBYRYFUlbqnEC7w4ORBfMvHBVS5XYeAxRzrBaYRilNDzc62sNMBlxKp5QgAnReKHI9jQNutns+MRUjKRZonY0P08BLvJ3GWFr4yggPWBFBTcJgL7ms7NHRfk1I0TnI7TDOkP9oFK/nTL7w9eKDSUeiUilwSJPzuHeWdsbN6+2i5eWNP4V9X32BGJo7BeCet6H5Fxjw/b3JcjHngeQlJ3aO5CNCIOMZ80aw7CbQKRsZ0e6AQIX0EGZmJTaNQE+Wi5mDQC0WncCFhPq3NhfbBVBchgNqUiyFwF8+Rl2aXiQqqSZkF17gAGWCG7VIewBJ/w7vegB/pyY56yWU6sgXDFJ2XuSsK7KRBLXUULzLJysdO0astk1Djn2RxXSsou8f6p4Pl9OlG0zLPDrqU+uolEZp33r6pWL7cLFJYHMYdawbvfu32+PHz+WzTZjiWvhGR6p4OGqK+179qG99SlmiM+mp5oEZNKafaMQwD0o2ZmZ0doKABCo7z1If7nO9LoF5/BhVPuhd0NVz9ng/m7cuN4WFmdN1T6i9Y6CDPRt++rZ2WlNTGINAFthYuLLSKDGRid07odreoeYYnU9SiwGSa4n5E+3N7cFAOAnsSmqNNZIWIpWnBkAAITe1AYInb90f5S0E3cU7VhaPzW2leQf20ByRwUbG0I7E/R9ng0tAgIoIzIpR2fkJQAAlWyPlSVEMAAgEFI+XBtcGgm0IbBmxMDERN5LBgNtZ5r2BHuIdQFEZf03NzZ0JknmE19QhBJNvWKNrR0DNcTK2YPc95vXqzV+milRJWZYILM+p1gAtClo2ky1xHjt0BQwiGf/OCCGpUYlDjOuerEhvodY46effi7QgyKMQG61FHkyg05nH8iWiRGwOS9eOKcWWUS4sWcDg9ZUYA8tLsyXgLqTzAOJH062C+fOiQkggeRDClJ7YnCo3fkYFtqu1nbpzJLiP1735vUbMZlYS/m5SQPUAMnEVGaRTltwt3QksJ34NN6X8X7yLRIvhdLvUYDSi0Dw/QgxZc1K67F8WAOt4wG+x/6WDjFsKvYnjLEeS2qoxgAyvUdMiprc0Zv44nyrS86jJde1gIu1klaoPiX/xER5Dh0IGmZobGdX+HAM3uUW+V2uN0Xu/oJNRitnQpKnh1XxW8wl23edR+KoigP/fQAA5yHXHDtnsLfGLSP+J+C5yUbLHxcwyT43sOU1T+EmbYf6vP/hL38sDhgIIF9OVIbaIFQCehoRChoeapMjI21+akqCfwAAozVqQKg/yLVE/3yY2TgKMEv8IBvfqPWwRoWwqGwCO33TRhNM9KMx+b6MSp8CdReW9uy/WADoGIguW4cA6r7R65qLKKEEK35zEQShyQL1UOpzMuO5f6yfHEuNgIEGL+ptZRNKQEtYy9MMDA5oLRE32dxoz1HkRJiNitc+M0npuWbdBtpf/sv/u/3i/V/oICIEePnytbaxud2ePnuhe2G0zB/8wX/Sbt66LaRuCHGzja12WNQgAnY50Z299uzJ87b+ZlMGmhmzjPE73N9sZxZBDw9F4w4A8+zZS2kN/Kd//x+20fGp9sWXD9of/dH/3OZn59vNa9faz//dv2sP79/TeJK37txu//Hf+wM0uNtHd++2h4++asPtSIZodma+TYzPto01RnB57vIX9z5rr988by+WQfLXjIy1gTY3OyeVVxRQGTEDA4AKy/XrN9r6m/X28MHDtvxyRSPeTPdzT26/CrUPv6tCpcfVM7A+MKYIYYRTKc+eYc8JXat+eD279O5QGcdpVj9kKtkC+JqDG/64WuAqXQKLvI/ZJxxc05BECapARUmdgjv31ZnayzOZEiiCYcVQ01rihMxBL59OtcnjC9nLThBSZbXqrZNPI6vd7FPeg0oE6wmwEKoj73v+3FmxS/YO9tqtWzfbtRvXFLCQrOE0QcyhznL/BNIE2ZwBKhLcI1Q1em6TFHKfVn326Bor51qIh3/j0Lg/Zg1PT8+2yYnp9vDhYwXMCp5HxqpPzIKZ6VeD7kjgQ+DMGYnQH5oWthd2OG/W1sUUwEFMTEyVAFZsgJOZAAAKjFGTL8eu4LXsmhkfphZ7D3RifKoGVGXTzzzr7ZhIVPS+ZJj1QichQQvPzDoHBgr9p+ZLh45bSuUBQXuIc+1rgV6aI90FwBKAqT61XHeCKrINiS6VNgkMLYEko9b1UAW+7L9bW9zTGWeWZL4Tpyml+VMj+LyOZFSjEzNyqKqXGnk1xCSQDdOx6adEsGiaWcO0vjDajjDySMn/7OyURCZJ3qioq/ovGqTnOLs/+FCVKvaD7YOp/lRVWNvXK4weQz2ZZH9MAbNm4ooNUoGq7t8Aj8RIt7d136yd96oDTwv52b/xrMIE43rUpzk5aX2DgdZ29/es2kyFesq6FyT6VP743VSxXLI8VQDH3o6PJNgB9Ap9UAAiKtS6L5SsrfEQwVpVs0ulGT+RFqvQ/i0CZIYSfzLP2mcGFoJF8FKlj8+On+PZJvkOWJNg3RX/rroqIKgYIQk2+Jg8Rt4AACAASURBVEzZparw9zMMEkw7oHK1wxMfTGemwo9AFp//evV129n1WFs+n7W9fv1Km54Z0wQcWsJUUYVWS0VvxD2ugO8AAuz7p0+ftaEa5cc1sUYL82cEAvC7AWcE3oi+vSDAExYAyRpria7OzPRcJTf0f1Ld8yQOXoMoHDFOBB5TfWXPkZiR1MNOoTKnKlgbEnAQe8ECqHJa4E3Ov6OcvqkLVYXtop+0Wvo7eiwFxAD6qrJZjJ4AV4qnopkT/YiANsXmzF5zkFoCqX0+z+1EsasdvdliZ27tEdV4j5HFw+3ixfPtztu325R6sLmJAyUznGESaybFvFxe0XmcX5ivCj3Jy257+vRFe7O6YfXwAY8RY+RYr+LXLUZVcrvWisSWOWfZt+qzX1jotTxJEK5a10jYASBIlrgXetLZm7SRZCykbf1gu3T5ghI4+rdp1xtEzFAq/miQHLeZmak2v4AmhW30yLDbc9ZWqdCigG/arsBzVNJhHuLfq7VTRSuAPUbnwhg8sSaTtKWK6s91A8wTRxBz4ofNjDNolhgVMJY4mbnwXCf3RmFMe5jqrvYxYOy89ip7OYUyWrayhlwnALt8TrGHyAM0GaFaDyWGyeQejRc/UcWZ80jBIYWWjj3iNhG+z9oxSnB2ZlYADa9hvWBiEL/4vobkL1jzJGCozQPwUXQIM5l1QMsK2ysFesXpxcjRtVP8NNCwsLiodgTOdUQExdyosclJ/gCAXK2mHXNGCB779tGjp20QNsfCopkOR2Zx8H4B1/Me7JvpWUQMJwSKaZT1i2cayT03N602T8QS3e9PSwVg9K6KIefOLrX52dm2sQ7jZF/Jn+yQWsQcG3LNxEqsBffICL4Xz1+016+sg8KaAWriL9NXjh8QCMy4wnHGVU4KxGPEtNptq+LM65WEnw62jU10A7gGwF5aPMy65D5dbPKesV1zi4AEXCmYoBdTTMBU9yOY0MsJi+0WraUwOJ0TOqr3+e4YUZnCpnNeoFS/r+r522/E77a3MSTOC/J7+Z3YZH9mCkBVUCpNDvlWGCawSEJ3r1aKf9/7BATr/3y3mXiseQe4JgeNXkzX7tzLlfumJSS2DRuAf6cAqM/6H//tz06p+nPQCXZ08OgPZjTH0HBbnJlqc1OTEgKcpFdnZEQAgG6sAmcnZqkydLS97sa9oO7hY6xbGebq9wxS2/+AckATiPhhV49+fw9Hr/LvoCiJoiv8Ft+IgB89EhEDVKIEMqONbOeZAESbFVqNqsfdOD8lDFHVLgCAZ6tKR1WytOAlMkhmimE8OtjXAXz04EF79OArswBOjkWzIWCZmZtu//Iv/6/28ccfKei4evVaW1g8254/e9nerK8rqaEP9g//8A/bW3e+pcRmapK+JGhCuz2UWZTAUwLG0XZyeCrGwZef320//9nftOWXj9vczEQ7f26x/dp778iogNQ9evK8LZ272P7ef/YP2tHJQPv07pftz//8X0h9Her465WXbWZqUoaJfqHbb99pXz161D748Fdas7dv32p33roletLjx0/a2putNjOFwupke/V6uX386Yft2fMn7tGcnBKCD9XtzBkHduv0nFXlRX1+bVCGjqqwVaYdyKTH2oYe5MxBLQ5GIjsViMbIJkjHYMlAgiyzPoU0B3Vz0tz1/iiQl7gKCKf3XN5LCfco9EAHjDiIsA/6Awzt1ZqCocpzzV+V4+kTVuOzCBr5/CRPCbb5Hi0GJGYkGaa5uWqPgbbSr0XAeG3EplgbBJNURdNYHFc0AAB4H75npV23F1y4cE6VV+4Fgb8733pLDhdnCeq7uc5omm0FSfxcyD2tAPvQC3HEgCC2mHxmaHc4DaoRXBtoOX/zHlK8RUl9f0+OkzaX589eqGeb5B9DRVU2IlpiGg2711nBUam4GzV2gh4VVQxmlIeNeELzNkUq9gAnYwquA1OL89iB8EWilspWDLVVjm0fOnG+BNTlyCpAM/Ltn6VFQBX+EhqNOI+r/swR3uuJocYOOkCJQ/H+6YIk9/52Dq8fufbrSNwTgLsCd6yWnrAABP5VJWJifEr3RqLC1/zCXC/YEShWz9BOyNMY+MNau98ZzYyaGU3/eZ+AGJ/B70mDozVXKg4OlPh7DvKIehbfrNPasQespWkhVNKomEHt3tza1D7yZ7tfVJUDgTI6aP5/BRmMfxpVMI341OvXb9r62lYbHh5r7cRIuQqDnYfvMbcCsGQP5zlxLkhMEjDxuw68rdPBs2D/G8TugGd0Vngvg49mfnTUeT8zz3OGAeDWu+wxJflVvWCfWH+B5N0gfV6npLGo1k7UnKzzXFzZ8NqYLl2/J4G5CJmZruiqeo39rdgnwUSqBbyfQKFi+slm9ujp5QNFLe/6RbPOstkFALh1IfRGA2V8sZYSKS0Ai7WaW5hrt2/famMTY+3Jk8dqTSJ5Zb1Yf2jVk1MkTqeyy7wX9hCQMqAGyYaYVwhk7u1bpEmjHZ3wAFhKSFRjbD1VwaPKGGWHlsqqWStHKHAz63xBoJJEvwBWYRqMmmES1oUZFg6uuS+mnPAM6Af3GFyP7+R9NtY2JZbG68PmcqXMPs3nvrMFCU0jJhobJf5AtTW4OtS3zzVRwfZIujHFLktgGZ+T90pg2w+AZvKEz7z7rw2iR8U7QqSuxiXJYr8cHDDq96BduXyxfetbb7Xbt2/Ijh4dkhhtiXGGrgKK8QBypiJ7LCZxBPsHYABh4PV1xM6IIbEDMEVUburFcL0guEZg5t+JC7In831a4JzwQKmfMAWfZ0bvNBoFxEmH7hknsSbWYD9ECR6/AvX97Nkl6QAAXAKKHx5Ep8MgwMwMYNa89mr8OHT+N683ZD89IcSVTZLnBPysA/+/vQPTxMJ3xDxonQhkRMkePZXSDQn7gr0gAbhiL/nZWvhYegFMw2JqzqkTYuwdSRssAEBCWkGpDj95+ky5gc4b7VUVa5kNdqx4zbaB3uOMx7ZdQ6iQcyL6fVUnuR/iXoBc9g7JPteYPSPK/u6uWohJPi0gPKn7BgRKa6B9C/EhYCmsNDMtSeDPnT9XDDVrIDx7+qxGEqaC71OkooT0igxeM6UA3wR4yNo4dhpQbz6vleB3sSd1jUPDbWwU6v9ee/V6ta2+WZP6PyLcI6PjJejss9tfhIq9Y9/BKGH/MB2Cc7L88pmEJK9fv9rGJ9z+yeuY2EALE7Hx7NS01oXcAg0nneNht0IYqHAsA60fUMPTk/ZlmylukUh3PuxEZ4u9hV/gWeCveA9eQ37C+zIinte4sOapSZh/xFAlsry9KyHAU/avRhJHzNSFBb4CbOKnEsPjk1VwKxV/twdUT4+ekWN2ffUxADo/rgShPsE2MEmv8z7HeD278DWKf9/I22gXBWxw4vE1ACAxU39FPsWS5Kvy6xJa9ghezo2ft4s9AQySy+a6NH2nGFV5r+yZxAZhmactr9/ed36gODmKQUvXota239cmXxn47//iL09BDXGcBOEkqiRzQ6cnUvg/Ozfb5qen2uToSJsgiSPII/CoGwsl0sGixQ9yk6meuippdUSeFRvNB95jj0xL+/pM4f5/9z88LX6UE0U+IuzrKrpBkUj+NQ5DSIz7wI+KYqQ2AFVzR80EcI7ZC/K4ARDSJJs40ySJntFJskNQC5LbUV2dKHQK9DgQxsMw9g+UGwDgy88/E/UJWhnq1RcvXdIdPHx4rz1+/NBrPzQsh8g6gd49fPSovVx+0X7wwx+2q9duiNb67jvfFUJ7UM78hBFuCG0NDLXpSqT/9J/+s/bXP/5XbXNjtR3sb7fd7fU2NzvZfviD78u4YvRfrW0IbPj13/h+Oz4ZbL94/4P22d0vKqg+aZcuXWi3bt6QU7t7925b39xo9796KHbCubNnJeQyOzMl50abA5Vc2AMSZxsakN7Ava/uqR9bGhSDw21uFqE6KlrHquLB0lCCLmTfY7Jwup7xOi6HJ1GVwaFS9vZsVvYXiRVBWz812s/HiRxOLT2gVCHVY1uGoT8Y4LDxRQKoQEkjmrpAhvfqT64csEJjc4LVq3QVqwD01ABSFLYtAMRXnJ0Nin8eZgGvz94nYQr9jJGKVBg4YxhlelUx0E+ePFGvKvfInsTg01dvxNzgCtcmSneNoMGJEiRjpAAAuNaADUvnluxwy9ExuQAw5O07d9TzGse4zgSGbcYXmqXA6+VQKzmKYZSK8uaGvo/TIqjm+rUOsgU4aQIm90D7/93bRLEE55XqCOAhvdCAA662DVu/A/re4FCJ3ljwRz2MAGElAOh+xAhuORAQcCHhJjsQbF8qCbl+1pHgwMkcThJ6ppOhXv9IjRkN+wLn1+8kdK+o5JTdcCXZ+4C9eHD49eqAnUPU+vktqHYdyGV7GACi+jGrqmHmiau9VqqvXvNmtWYEorBbrCv3QiDGvaUybfo0tmFUe40Wj4CeSqJKWI//t+13RVwVZE0K6AR3Qn+PE1TLTmvt4qWLqoamin/v3hft+OSgXb56oc3OTbWBIWwzjt+gboIaJo+4l9OKx6qInhS1bogRWxNiPEmjY/+oPX/+sq0sv2mT49C1YT0RjAOsoeHgMZUERumJzxmMww1LQ8yAmh7Bs+F1CWgCzHCdeWaponAu+CwDQU5CHSAYxBTYNMBECwMAfLEm6qEN3bTko4PcR2Hdtsiz7qsGr/th78eGJADQfOoCYxTkEwRWMGL2gkf4igWScW4VEHHN8X0Gyh2JaQ+mFa5+R20tfQyk2Do9q0GqjJnwEOGlfvCstHNg5JSe0NLZxfadd76tavzyykuJxDFZQaPiFOzCpDnSNBl6yvkczVvf3RVrBOosST1MJu5BVUEJjpouS2sH1SdpjIwAjpqCjI9gbXl+PPuATdwfr9neSltITVMZR9elBCbLFqRw4DYBQNzxNlnVNp49SS7sp9VXtMW80vvymoBr2MMwiZJs9YI2nkMxAAIQcBYiDpVRg3n+RDsaeSvfd1SaLl5D9qZHFHd+h+8jPhcAgnug95jXUPnco0dclLjo63AUPX7Va9T5QzOnAO6G2s0bV9vNm1flcyhcDA6ctNXVF+3zz+5q7C+6RggBY5MAqemftn7AaXu9+qa9fLnS9g8A3WAs4U8n2smpx0HH5iVI14SpAlG/mfSn4JPR0W7vGlACCDBJrMY+AwBPIpqknD3fP36TveopJTOekDMMmIq9cIJKUkfiyF4GIKBaDebFs4DOv7u9L7AmIq/sT4081DQP6wvx/zu7tD4y9eJAySCtI6wzCSwVa/Yv9+5ihyuP8hvF7BD4WYxIxRcR5Rwk9jpU6ylJv2xq9VkfHB235y9eujA4bGHRtFkmphKjTqw6x/Oh9HOmEDTEvjLBIKOyBSpJLJVxca4QB4hKoiz9sQIb8f0CZWgnoF21WE5OGGVhZAOJYS5cuKCpWX6NW2N5VjxHNCTY69yLQVHbZGJmnq2YZRNjyhmIhSh2RRAS5kcYaBZgNWtCLZw7+22TtgzG8R1h7w9qgkKBOsXos+800OGE0JN/iMMBTyYmuT7GX7/R+OyrVy+VvoFzCthJr5ZXVIyhn5/zCOCyq6kMFrPmnBL/5f7wsT1mE+DaGAxLQHpX9omhAVVoCWDP5LWsW75YI2K2FNIEXFYrnAUiHdOzV7Z39tqx2kzMAohuTPI3/E5aUthj7CePBHSi7sQ2zKVU3muti7JsbKMresSPOQE26Jn2ysRX/RMYYgvi0/RufWPpXexLu2UHovbH9/3vwd7rmO8ZM+qYSGe3Fyvab/p3DZKGXRAwyz6/Ey/P2cja+EzYHgTg9310RQHFF9VWkTYJ77luclA/GDrwX/6TPz2lisCb4Ow0X5KDMTyspP/c4kJbmJlW5X9idETsgIh3eJNY9CWIr4ODDtkPsiNkcpRRg4zn8hxN6E0Ovrt+i6BXvtkhJep5QFm0fFYevmn6p0YZq+dflCZohTVqQBVAqX46uU8ALSNUi66xf6kks9E1H/io5u3ayIUGp2vS7FdXbhwwMzN9QAZRwXcJ39AmwPdfPH+m0XoIAjJaDxGcs/Qjylmcqsr+wS/fl0jM4f6h1HDpR4Qi/+WXX4gSNyOxjul269bbbX7xDK69nbtwvt2+dUMj/uj9osrx8KsH7U/+1z/We54eH7Sd7XUp09LzvTg/X4dzoG3t7bWpmdl2ZvFsW1vbbC9erPR6rK5cu9p++MMftJXXK+1Xv/pQh5dxSDjrqSkc5XRbX3sjZ871MzMXmvniwqICMfU/DjapJFPlmJ2linxW4jMYbpKL9Q3T1Fh2U9OPpCxKVQYVWMSWCJBEi8fIFJqZ4NJzMJ3Q1aPTvokQkdkt7hXWuC+IxoVix5DnvTiaGj3Zl8j09nXE4npj2hyYeBazD3MMe6q/rnxVz33R4G2o0uft3+XQd+endApOLbwTBsCFi+eU9IMYY7wJ3AloMeBMdEDUkX2I+A20L1fDPSs3lRz+hgnAnsUZsUcJkqXKPHCqwIVWgF6ABBCm/X/SLl28pL46rmdtfc3P6RjnbaPF/lei1uvj8/d5T54dPbU4pzh2kgHTlN1byzME6AEYAwS4cO6CzDx7wurUCnH1N33nYYRkBCfVCUABqhU+2xaYOWA0Db8jBDbOw7ZFyfJQN+IxwWOCTu0TVIJVbSQwGxGdO73iDnQzLs89uxoRNjbWE4D8+j71dcUwywE4dtZXDHvAKGymE61U7Dv17f5nFGfte/KoOGwA98fzImgBdLt65YqSTbdoABgRNDhh5jVWOkYzZEw0Su4b+rNGfUowsH/kjXtzuQe3s5QQZgEV8Qn5OftFydTIsCaP8HP2Lt978OArCYq+8+6327UbV1obOGrbuwRUple7YmsGATTGiCFKOHJ1XZ+/tLTgRFr6LQYLYVCtrLxpM9PzSraoVvB5YaSwbp4S0YEWTv5d1UpAqv7cvip6/JF8g0utWgfWPIlIWieyl2JrYicEJEgYsEvEBKpIe6YE9pixrkS0q6qrkp7KBjTemu9tv5XxcmlBMfMiv89nmn7p/cT1Y0tcea4KfFHxVYEsFf+AB6lQpJoRBkACIq+B27xSiRGwiy8fiT5GCedWbzdUUCcpVjOPXyXDJWm6dOWSRErZH0cnzJ5eVXWWHlUlboDHCIMK0DbtnC+qdvQRoyez+vq1PkOipmMTBfzsaR9AgXYbhWMg7gGmxczsrBMBTSJxexX7tZ0avInC+vi4R4U6DhrX3oFZJ6X2imHMVrM9QteG16DjQ2vKy+cr0u2JgBXr7soPLVC2VwHQHEsVW7EvLolNSW+oFb6dVAIYabysesUPVC11Uu59x5damirRBpzFh4xPjss/kwjDCDt/7pxasL74/HNVgUm25udg8R1rig+0dAoTJApJ9nyWtAPb9NREu34Nwb9zGhVHVXxnZ6O9fPGkvRGdelAxCK2AFsFlFv2+lMh5D0AZEoz19Z329OnLBlYF/Zy547CA8tzjXzPCObYxf/fHl55cwvnAjg+oN10+lpajgcH25PFjARG0orD22AHYnenR5z1pzWQdYQpEsDeaOWlDMdttUokdjDmYK2eKCYcGAH+S2IpNWsUr4mMACU62fcJA29rYamtv1mv+Oi213rMwJdhnAAVmJzgRwmcJ6CjtI4EE6EYJ2GaE95T2OMws9i8CcuwjKN2i/x8xao8E3LoiWT9PNaFVoRTVK/hyfmNKOfEJ15akm/XiTOGLAaLSp83+QtyaNRYDh/yhr287k3MEcHKtdR0BI7kP1kktV6duoTTt3oA9X5xxYlNiUYAEbAG0fzEVR0dLr4UiggUeJfA82PTc3A5mUIh1kp1jsgvx6CYAOQyksRJYPbUaezEBueYIuVq41uM9ATacJLp9jUIKFX+YIvwNSERVnz3FfRAHbUt5/1ACpgJa1P9thhn2jvxAfqXEd7lvgVX7tEY54ceWsdfEtCBhV6sRjJphawS8YYqXYyJAEO5Vo6xHxzzeVC0UxNFuVYK1o3uVsDY2uka7yYfWRKAanUtcpz1T7F35q+NuZKz9Egmsx9gZ3CybVwBAbBzXGKA++ePX9EACkJbyfS8OK/CmaxtwLNifjIcgmLg+CXPn2w1OpBiU9Q6Tyq/zc5C2U01oidZO2knt27upTW4lc4tvbL7BkyoW1WjdHjtIz6Ab62sAgaKzgQL5omozDQCQGDc5ysB/8T/98WlG3WlzMtpoeKjNTEy02amJdmZ+TgAAgICBgREltiDQfIgFNLqxLjYQpRDbq3g46A1tsh/1izMKSiSX10f1j5BDf7KmIKpekwBLtN7Mnqyqfw88YKGq2qZxYJWE8T4YQoycAw9/JVDSIa9ecd1XBP+qb47kIGwHJwnWT9BrSQrLuUBP3VcPG8EItOr1tr21pSRXwi7bW+36tUvtYH+3/ek/+5P2+OFDJck3b1wXzYffU9AzPNSmpmfUAjAxiXDbRGvDo+1b3/5Ou3H9isQV+SyeIYE7jIOhgdP28UcfigUwMz2pkU9cI7Ql7nMbMTPojpPTSsioaPP3/OJC+94PvtemZmfaT3760/Y3f/M3MiL0q7EME+M4Sat1r6+/aQf7jBZp7czCGTkM+rBxLFT6PTVhsL311tvt6tXrur4g7PRC8kxYB5BIKgwIlpw/f6FduoDq/4nUgEU7rLFWToy7Spdnj3fJEc+Ca4DqBoqu1x+YDeKgvWaU4tT7hNo4aTq8fQrKCfZxBknSUx3Xzyo56w8wEvg5wfMB7zcm7I/00ebQJ1HK4cb44TBMgxyXbgMVTqoMoOu8X8TwGI/38ccfy2DiBDmTBH0EHoyNdBBuI0JfI+/Dz9h3GiszP69ZmjhDgADNeN2g19LOHGYGvbT049HXhkI5Tknn+eRQTkqibkqQLW7GV6po5tv4Pz5XTorqnRYPsST63aYUYDNyifVhhCVCOhKgWVlRtYRnLNXZUxyw1Yh5lu5zhv4L48G9ukKXpW5MoGEqrUQFmaNcCb0nK7D3TPGPoQ9VCiVwPp9nQABBbIOicBwor4cVwblYXl7R9UCpFxipIMfOS0a5kgs7KbchyKaJPh4hUQf3OFarybrnnD+pKMYOdgBA5uV2yDHVjvR3U+lmb9EzCIWVYABHT8UElXQCDxSHBXwNDpZKupMA9sBnn30mrRFAJZ4R54XkxoFMp/kSloCS4LL1STxDhedzF2E9XbxYCRXB1obGTlLJvXj5fLt46VwbGRuSmBatASTscVa2l1atdgsCAMCarml+flZVRgI3rgX6I+M1X79ak84BCQbPx7RYr0law2Lz83fWnM8xsJGe0f+/GBDVhf7kQwzf+h6POtoKBvm8Xvm55gWLev91DRwlb2EGlXqz9lHU9yvI895yO0ZAkdghV9VCP+xanCLO5ITTwCP2oF/dnyRRRx/gobRWksxFdVkK/VQk66xzLWHQmB7qs22Han2csBe09jCjxATsGFEkjpl24vnTw23pHKDndJucHhcgsLm10R48/ErvReIAJVbnpYJ89jFBr6ZIMB0BaitjeUuJe3K8xFZbE5hAAK1grU8rgXu5dOWyfBLVQ+6RpIMAGFoz+5BA3EwNMye4BvYKz4HXQqXm97HVVPujEcDPsKdqOzgdaOtvNiSkFRE9fodz4zYB1t/PMXtMz7xacFi/DlC0XTHjzGKhYqKUaK368A84G9amUTUKn5apA8XOgAJ9+61bKk7s7u8KnCNJBIynF/7Rw4caY/v222+382fPC4D78Y//ur18+rwNjVmoTv3e5VvZVyS9bJfFhdk2PTOudgC+p/545rCrYAR42gFtaumB/j5sgekLFy+q+AGg9/z5SnvxfKVtbu21sdEpjauzq3IEJ3CrBH6/djb7Rpj2znj5RqqcCMCpLxuAfWJSfoc9Ynq1RUPR7OAesY0C1sdJ2qZ9julx13QeROPwb24l0DjQ6SklaWpTGqedwC1Q6qk/ITHeV3Kr2Fah5kkbGRuV+J/p5x59t7ezL1/Ia+SnSqsGACsAACCAnn8lqbDmqIyzOox5YxpL/CbJKf5M/n7Ak6QCYIlpRdVYSaOLL7bzFAZM246vNJvCSZlec1osFwET9lFi3dB2oCIMAA/xRlOCTOEqcVKAruimaM5AAZacOYoS9oNO7FlLrsOihwaNuQZeG8A14x5J7vk+IpTSJ5Igo2OYJG7YVNYj8UESNtavP1nUlKIDJ9Csv0fwNs1jhw2QSjUgQnRrNDHkhNaSGU2uwfcDArAJmGgQ/RuEJNXuOeLWR/RP8C38DmulvnmKPDUy8tKli5rqxb0lNkuSypkg+dfUsB0zQrk2YjWemgGeY7W6ESuzv5WAwh48Ppb2BcAQDDz+cJ/u8UeXxwKAiqk5XxGeK6Y3ayumtdgRMCAcYyshr+T/65X7pFkp6nU6MxWOxsX12Jrx24mJAiQo2e0l/DUqtPJTvbYyvi6h7vI/x1z2K73YpoCC2BQn04xvNgs8yXbeDztrhl6nicfPeK4B1VnngOTx58l/k6wHBOjus9P3Cssi1+Szl4liHhHc//uxez0A4L/7p392urbhKooCEfpqR4bb3PRUm5mcaJPjowIAqPxr5B90wZqVzqYiKUjlyQvVUfqN4CCyYTpSHrySg+r9c+9ml5DpkBWtPgiPLroP8XECNShBHw5bKiICAJL8V++Hgm02Iw6uNmkQFQdajNqrnsjqVXTS58BOipZ9Ql3FgLSj6Ruh5ATOSHtoUmxz9902iQCC4CHiAYqsA3Y60O7ff6AE/3vf+64Q8j/543/SfvbTn7TDPXQDcJ4EDKbiIxjipJP+KHqHZtrswtk2v7DQBgd5dkdqIcBIECTglDbW3whUeP7scTt/dql9/3vfU9D0qw8+kgE+HjQ1icrw5PiEUOG9g/02jcry7Vttc3enffzp3Xb//ldtZmZOPXoYvfHRCQVBCPkAAFD9h5q0MHdGwiAE9lalNQ2GhO/W7TvtzOKSjA7JJ/R1NjCOHaODejvAAWjwuXPnTXEqDwAAIABJREFUhXLDOEBwx4iYk/n+hDrURRmUSrg0Tq+qLnglVTgq8c8zD2CAcc77paKF48zB7weeYmCyr/sF2LxHOyZLUOJeoJFxV2U0BDIVXTsGAGeW1gWeOwCAaHWjpqPy/yRtrAVrwmdIV2FnV2OTCIjVg18UrlT5NYeYfiRUj6cR5XNlWH22UB5npmo+u8+eBABrCgCTJGS0jl0pg25r6rbVdjXpokRyBKgxTgiaHcKhU1M1YmdIwST3A8jAnO2ls0vyj9AZOWsaXbi9o4BbAOHAkLQweE8YM6jXgjbT203yPzI0qoAIupnGIQ06AOB7OByCanrT9PyrJ5f3IiFIsoDzTyUsBlzgRFXe9VyG0p7CXHgHq1QPSFYIwG/ffkvVvE8++VR7l0pz2qJkD2vuKkFMkknuNwm9aKpSk3fCzzWGwktA1xnwTiS15wHLpsb+pnJigAjAw6r9VEK5ZolSlRYBQde161fa1MyEJznUHOQAa1wfe+qrrx6o9xNALqJ2AC3SvyjxPwFdvQqQkz7+7QpM6Po+h7BIMhKSfcZ7ESCLEqyqx0AbHgV4JeGi2t8BfQYhpi0c1DfmVYFoBeAElgBj16/d0LijJ4+fKuGSUvFxoenlPwCF44hz/zqvpW4t31VtO76/6t3vq/T3xs+WU+/GIRbdb6ATuOMzAjjiEwBqqOLEPmUPsAfxSUmu+/2g7lUAlicoqG++T8MkPjbXm4TQbBVXg7kPg5jeUwAAPR2AaqfrJVR9LQi2cRabUo8jDApmhg+4h9Zj6RysR4QwQoESrCzqrRPlQ599pn6IBePJLOzhk1MHTVPTE+3ixXPt7Pkl7Q20chCT/fjTj2UTr167KmDXFTurtNPiAohMAM87k8jxt8Yn7uzqOgG3uIZXr6i+IyLpkWesaQQ9b96+pddJQGx1tTRfdtpWJV/EPVSM6UfnfTwWDhYlI9dcgWW/ck3cN9+3MCDsHIOTW1u7SuhoTYn/SkIfnQY9exUcOt0IV4ttfwwq+Zk6gHRlqtsnoZO70u2CCTFPf8sbrQEABPtiW9x5+45sAz7i7t1PFRPCRESA7vXKSrt+7Xq7feuWfMKjR8/a377/oabGDI/R92w2kOaAqwrmCufRIfEMCQJgh0cBUhwYZ859WqJKQNL72ezKXURmh4fab37v++1HP/qttrt3KNDvpz/5Rfv448/awQF6DYzaM/gh+0lMJ82fzhYlqE7cyWus8+OCFdo0xChmnB23WbEUmwoVMBGwfTzzhfm5XusdP6NaS9sUa8V1qg2gbClTkxBPW3vzRvHVmSW3wI2pvcIthlRz3TpTiU4l9gIc8KulV8H+8ui1Qa27BPhYt5oywP7lfUj+UfKX6FfpAPD/AFcwX2ndo4qNX+L7nBf24kZpCZHwu5jWgZ9pTQkLU0ylahFMcp8xpwH/sAEUclhT1o41zmcAqGTKCSKvnMkkMKxHAHYAAGkb9Y2Ji62zDzxVoYz35zxQveY5YMsYaa5YSO2O7CGLsvJ8iSFpR6TwIWCF/aiWCfe9c0+0LgoAGR1RJZw1y9jh2GO1jpU+1dr6puINUbTZN5tbvRwCcAF/C1BE/C8BQY0xHBUoxAhm4nfOCeBQQHmup1eEhLExNqbRfzov7Jfjk7azjYbGa1XpAQDybLLPDWpQCT5WTEeRDeYucSO2JkUPwAwAAJ4ba5B7VIw4N9fGxidkC1+9WtV9as/Kj1icWwVZgMpqzxbrUi2Cbtcl7hBgUmfUgI5bMsO8spgv57J/nGyS8nriVdnvT5KTGHf5pfO3JNBcm+xDTTpKHI95kL5OlfwT66fQl7UkT5JvrjZL+yv+RMvO+WhykcQMKsKoDbPTEuO9Y4PzbJLP2p9308r6842AEF0xwvFIhMiTZ9Sx0D5k3bvc1ethtp0Zy7rP/+Un759+9fCBxahqk4H4jlMVOz1pYyPDbRZElP4SFHbHJxS0hO7oA+ONlJ5Aof21ICSiUSl2UuYgwUHjSfXGdhUQDFMCYV6n4LaYBCx4P4hgHLsEvqpSr14qUXAAIlLBdw2yAwC6ihqbgwq1UBs+qwI50UCT+BcCWfWMThG8KrndxvGiEhxlfRD8w8kQZKdiTj8w1R8OzhdfftUePHzQ3rp9o33vN7+rPvpPP/qoffzRR+3+l182kL0f/fAHbensgtBNguZHjx633V2oZJMaGSjK3PGBUPbz58+qr4lZ2IAO7//iZ+1f/dVftoO9nfbtb91p//k/+kdS2v/Hf/SPlcQtnJlrT549adOTE+3SxQva2CuvXrVBeiwnJto2/bJHJxpxAmuA4BgnRKUfR3l8jHrymqoDYyNjbXx0Sn1tG+tbMpxDI4NC1k2zmm2HopLtSyQHY4yoEiNUSCik7gr9f3KqLZ05K/Ek7jWIZn+ikWQ/Kpk9B1IClb1+yOpbVrWmb2QfwA7vB+AhGk1NjeD5YWh5/4jAJKhNktMLuCWGUj29pczdD0Qk2Peh8x5T4KF+yw6wyL24auf9YwTbAntmEfj3aQHgfIAkKwGuKl+CcFTV3Xrh5AADJL2HGvFFMkilAXqi+h0LhYYax/dAekP1tuiQEwWccAAKJXZVOeNMp+/PtDL6NgF8YAUgJESvnwUN6ekkCaUHHKEezr/bPo4FRJjG73Fs62vr7cziGTlqtEmeP33enjx5pvYhqLMAADgfrlfVlppVbEQUWjB2ADGj6Hw4MYkKvkcMQbf1iB8hsX2jWWI4uU/bNlokdiT29Fu//Vvuh115pSCfz79793MBWICdof9pLxS4ic20wbd4nZymdBBA050sxrgbR7K1CdiUvddv/wJSGrzIDFgzrfg3STHVLFMQTccdr35w3oeAdH6R/WTnlao+AQWBgvqdt7fNxrl4Wa8hSCAQSC8f+5JnxF7iPUXTr3FNGZ+W3nrugddSfeH/ae3hc+yQzEDZO9gVC8Wifx5nxNpY18EgSRyjHbEZV6xWRhRSsQBoWH21KiaURrQhYMToMFX+y2H3IfFJHHy27Vj4O8F8PjO2oBdYqRpikFchaR9gbHCJvUlFyOMTI4jI6zmLHqVkCnACGT13BG2LOdT/fQds1p8Ie45rTAuOgz2vW3oqzRDoPp/bs8icr1nMtZH4Zn8PZgyJZ6rrvn/uyIJfBhEPe4kIzz/VZCVgxSbUmpTgZKoxAawQ5QMAkF+s8aYKnpgKMTzYZkv3BFFIetJJTnd2t9r9B/dVQSR45vwAGnKuz509p4SGQJN/E3tQ/VSVbHNTz5TrZA/ypdG221sVkwCOoBszpL1Gax4aPQTt6ZHHN0ELJ5AGnGR+PUE7AD6fx77GZsJYY22vXr2qvcrP8J89+uwJzAkC4v12sMdoNa+9n6np06nie/84KNZzqUTX9FOVVXoVNp65zwdVSFd+TKc30Kk/RVHh+Sm+6gtiec+JqfF27drVNjs/K1DuzerrduXKZU2LAYh9cP9+O7Ow2C5dvNi2Nnfb/XuPlZCzZtKa0GFwxdyCjvg0ihYUYPhMbGnpxYxb3JNEL/tX1WgEqaU9QosW4Mxo+8EPfth+//f/I80bZ0Twv/7XP27/9v/9icYPj0+4tYz77wGZMAZrClW/7Uz8GdCfkq1a46isIpIL86bYbbDj2B+aJjGJgPJ5Mei4N/bc8vJLAZb4Ofwb54h4DUCd+8BO4iPYP8QZgAeaiAIrcW9HvwNgyDUBEOBLLdo3aOV2CkolNoodBiwl+UcDRywApp6M28+SoPEMaKmEfRI/o0ovivlDCCYea+qSkjUxVVtPL0h2T60Gth0kc6wl/45oZtTls0+xa15zP0OL03qP8l8EdWGbcfYzQYgY31paVkoH6FBCIiq6mQK8L2uSUawUFvLVnzhxjWY6wLyBVWLgh5YgYiXeZ393V2cBMALQkbXkfVnj6JL4fFiPhXPA9A+1hUwzltaJmZLqAU8gUY4igWgKp609Q8h4Z9fCn6enmgjAZ0e/hve9cf2awNanT55oX7BnYcOh7QSw6lZa6xIdQL8frkpvxHSr4IIGG0U+aUWQ96iNwZpY7LXEOGmJsuYLo27dIkl8TdzCtSf2hAUgvQaNN+wmArHWSoCrKKqx1ft5Fvhos214HYyVsH9C1c8UCvIR6VP0tcJae8e6KvZxgHe0eJrWHr/n5x2hdrNpvwno9fvI7M8UepUb9AEAYaiz1wCc+pPnXmJcDj0C4ry/Y/NMXfKYUbcadQXt/L7jNrdaVSin37d9SuGhE8wPaGC7buAn+U78uUHefpH9wSpKdWwF23+DoP0AT+8ieux3v//AT5+vnD559lTIoMd9Gc1XywVjDEiSCJD5PnSb6ZnqI3Y/rlS6SxQpBzQ3ioHgKz1y3QJ06otWFe0oinlNAq1EVjLiBQiwBCwtFRwbfidVbC4cXxbRzbVGfviZtAJqbI0dQInYlFCH5nZmHFEtlBY8i94zQZ57bYfsb2ZDZqMGBBDKAtpVY7bUa0kwpoRguO0fuWcJBHBxAcXiIf388cPH7eWLlxLaO7u02D7+5EMFGqYvk1CPy+CyQXFUJP8EIwRFJHsEvxia93/207b6erldv365/fD732v/8B/8fdGs/+pf/isZO9DY9//25zLOGCLQ0M3tzTY+OaVepr3Dkza3sCjHgso/68l8XNGCUI8eaG1leaUtv3guYGB4cKytLK+29bVNGWLmMtNDR2CAgWE0F6JwGDuM2NQ0VDgodZtaExJaDNTiwpISP+Y786yC4GLgrVhuyn8CVD2LCrAtRGfWSdDk9G0TTAQsSEUqlEr2EMkswQD7jfPgRKCbKcz/9yos6nd1UuJRk97HSVpigNMzm5E9StAzHSBCWnX96p2Wg6TK4z5SCYkMdoBBKJyhFCdxZAYsn3/nzp22uGTF/rufflLCIlbpFTh0clwOcE5nnM9BjR0RnNm5uR4iD+X11bIFqsIEsJN1z6SCe00wgD0yqWR+fW1NxovEO0rOJD/077KY9JZC2RufNNtE60nANTSsRNOOyDN/2Q+ixB6ftKePn4mFwhzuiYlp6QFwXWFMOABg/I1p/i7YosSNUJSVz3PtFraZlpBOVM25DoIjVdYq8QxtT+r1dd/f+ta32u///u/rcxktxB55/uy5WgDW16EeG3gwMjukSkScW/ZSKGpJqjiDes5SwO10RgIsylYVOBFQNIGsBE5FefS86WSvBFgEUATznDOq6byOKhafoURyAAorwZPbOQheCG5IypnDzXVSKaBizx/WF5tkGqGr2TxrKqUkVbwnI7LC4ohjxYYGbOP58lp+RlVreflVJadWzcX+EJSpf017kxF6phCSKGff9c5/AWOiGZa4XdpgEEwS3bSEo7xhw+6y/gKV5PgYg3New4wcisnPukdgKPZGbR6lbC87UVV1/56BHb3viVlfCabjF2Gx5dn2A4wKx8tGxJ4YVLevczBQfZDVbxhwJHYxAEYAPbX31dQAEkqJlJYYZip5vk8HGWaqOLhLYhkwEl/jfl0HKwYA+mYSI2xaY4EDAAiYL3Fdn3sABCMt2sMlxgZziKSBWOuYpHHwVGDVxcsX9brVNesA0LqyvbOptWUvYj8YkRVRKUT+CCZhvAFMkmDEJitJKSaDfQNACH28hwqSARYBHNjb2CvZh52dtvISWvgbJU4E74jvAoBzdmkHothBSxbVWgABfAnvz5hCfBwaIYDPBNKAAMODpm6z7hH+s28AcB3vBeliAjH9RgFrbBwixG53CvWX/az2Ku1lg0okwvgQtyzYX6USND5iQVZAF87d0tkz+oPAK/dFtfp3f+e31RLAeVpfXW07W4jcIXZ82l4tr7ev7j9qr1dXlahL/IuxYlDShz373e1unGkAMdPWRa8WWIVCvkcucjZerSxLs0Gj2dBUKTG7s2fPtbe/9e3euMB7979q9+8/bAONEZloyHR7lWdFvEcCHV/f2aKvC4j1bGaxfTTVQSrwBobxmaruDzG+bl5rJ8bZQNP0AuwqYFlaKxD6o6LLfQkMlz030MLvUghKi4ra/6pdAF8E8xE/zLXyDPBdsChzD+yfzXXEunfarphwQxJgJtGFAYAA8+vVNZGQsM/4PGnUoCVCu4EEZ10c4OxLrK3o4Zw5vqjSW3C5JjCVoDI/M2jocWspVDhZ9FQmFwqsbeKJXwYpSaC1vxldnJi9mL/Zo/haVexrKgD3rtbE01MxcAALBTJUnCT2Q7HMknTF1hs4cvEQxkWS8Lw35xE7wfsDLMrnV7Wf58QztW4BSe2IYgX5K7V9nKqAwWdpRr3ArtEqeJnhQ2bA5K7EngA9xF1vvXW7Xbl8SUxH9oDlEtwOSjxMEQ8Qin2LTSO1hH0C+4D7hRGMryAPWzqzKP/O/qIthTiOWIR7470B4ZPjsA/m5uZ7oufsCRghqRBjO9HtwlY+e+apD6wpzwMfzJ6QD9LZ9nQ1s5IMECuRxwfp2jMxCXtDCyWMjLE2PGjWVw/orv3FXjLLj1Wj/aXL5+yDSuK212pnkDQ5V9ia/Ul8AID4sAAA1s8x41w+TczWDmjI3sp5S7HOgIN9bT+A6DZP55ABYAIQmCFjPaaMuU+OmLggPtd7IDFgJ7orO9YrDHQjDr9WgOwbt8j7p+gYhl8XO/TrpPg8Km/45crqqRJnZu2+WdXGsYiIhevo/RchWlMBxtvCHIJKrvoL5agg3MFspzSYioroOBozZAPoalU5JrKavl4Lft7fkx1jkUCITaaHAFJZVQYrUUIbdMVEiX5VcWAvciC5N00EqNfY40Hvt3AX1lzvW6KDHDgFLQpuTM/LpugPCGPgHEz4PRLU52/NMtd4vi4x5J6V1HJYhobV53V0uCfUW597dNzW3mxIdAbEeWVluf3yg1+0hw8fiFL4G7/xm+3K5atax/U3q+1gjwAGatxrocq3b96WId7f3Wl//eMft63NtXbnzo32znfebndu3WwvX7wQgozRxcn/9V//P+3zL+7KaJ4OIOs5oAkDQ9DKBkdEsXv1mt67FwouqOpqdi+K0nuHasVgzq8C8GMo28uiCuEoz1S1D6Rwc2tbVQ8OxMYmo7VI5kDvffAjXLEwv9BGR7i2DdHnWEvRz4XodirG7klzRSxGodtDRsF8qL1Xk3iHusPPEuwmyXIiRM+w+73DDGAPBuhSRYjDLQdah7fm3HYV/m5uuB2U9z/XQEUhezDBMf/G0VBd4XU8F4ASGzbvb12jRFEMqvH8uHc53gE7b+ha/8Hf+Tvt3PmzcrjPnj1tjx89FHWWYIPr5TwCFJGAwxLhfUl+pWY8DwAwob0lkbZN2hCGBQDwOo+/QbgPyu+QGAI8Ayv1wjrZdOKjJKKmHJwAeLQ2ODygkV7qmxoeVAAN2wiqNs/n1q1bCqwlgllq5uwB6I7LL5bb06fPVdmfnp7VHGj1+Gnc4rCCZ1elLQhqtD6zz7E3UYr2XmE/ndFYLgvmERipsk0fctkniYZNTCihNb3wsL377rvtd3/3d7W3GZH45RdftEePHqn3n7Yc9hYUTJJoAjJE72wLOnp0qOi2Ke5zFZDJjNwKGJM4xo6GIho1ek1CKd0SAahAm+wVEjYJdKMRMdPuvPWW1odgVfddyYFpl8ytp5VjSBVzgmwCn08/vav2HD4byj17iqTaNMI3FmE6cSLB3iCQIqlnzRmRxWviC9SzWTaZ9ZSWwoBbeXi/6DYoMSHAk7yLq/SAKK4smi2l81wVO9kq3bdZFFT3ZfdLMFJOHgE0aMc1+jMBrBxfG/KZCkpfCW98hzmEtvsBYmzfv47Ah6wRELs/oOD1BqOtMo7tjNaCEm/8k8ZeeipOf+Ah/Zqq5udnrpa4so8t4hxHqLLf/8ge1jlIYhQQVfPFS3SVABDAvBMh7YDsPDPsgD+LhNxK/sDvKYRo31Jpr+cqhlhpAPT7zKyjEoJiOB1KzKtTtJeoboEkYoDQGiPWwXGbnJ70uD1EVYsddXJ62NogQnfeiwSxfHaCa/wTn4t+iYj0xUoUuDg4qD3LffB69jEJN34OlgsAAMw1gnGN6tJEjN3GNXNGsRXcM+C8AuWaj041c59K7LrtqqbhDAzIhpDAoUfB81OlVgAANM0uKUX0loAdAIGbN2Ok/JtGB/a3pxnQSqVHwFnVK7yPS2CKeemVhMee6LkOj7XRoQhFHkuw9uw5Wgpn26vVV/JBCPb9xq9/V+xA2GIaPYbiOQWNk8H25OFy++UvfyUAAPo4lWWzJwHXHFuZncSzZRKU54yzl1g3VXonJ0yP3t+Tr8K4vP3W2yoyYBBoA3z2/EVP+FXsDvyzFPHdY5x9HrspCrtaMr1e8bM5y915qR5f+Yzy0wEAhpmoNOmpNCNUmoe1jjDTWAfYmBRObGvc7oAWyfkL55SQqedZ2jOOPfgyjRpbbL0AXqfJW5OTAmcBzolxVFUfHW0w+gyiDCrxRwAQ8TaKLexJWj5ZP9YDJgZTlRhBJ8HJHQNb0pEoJok0rcpuOp4ZUHIICMM1UkRwBb6rsibB9nn2Xkwy5NF40Z/RHCcBN7YBtR+rwEYhwOwCx2a2MRYf5f5D5Wdv5t+cBYSB9QzUNuvPTp6Av+Z6klu4p98VbLGs+ka25jMBBifGJ9ROyfPkGfIevJb7If4QIClWhMcus49gzPKaC5cump0m5qjHtMJk0uQxWJnSf6DiDt0fAettJemXL11sF1XkGFPRI4UFt+b4mQN8qlCk/OO4rW+sWwhTDAmvKecQEUkBJuQqsByIKU9Pe216tJ6EqYcPp6UWZghFOMA5Wi5VjVbbtxNqWHIwL6ORw3cZ/5fknx5//HkAJlwndg+/zVlTLbwE0aNjohZAGJvFaspUIQuTph3NQD9nnb2ayj3XZDDbPsr7sGOR83MV36p9Jn93wIGB1N5mULrZadSJ0l8/T/7wzVyvi8+7Sr5sDVMp0I6rUbsqplaLgJk0tnkBALpcpMsRky8GkOi/3wAaPmsWkJUPrfbHAHGJLftBkfjkXHsv2a+lCHNMv/vhyuopD5BDSeIL5Vv9bAQtyvtRAT9uJ0dHbXoCIzVTtAlX/9h8MbK9BahVd2DA/HfPTQ6tQWi2BG5MoSZ4598YPBklkNGaN52Hp36uSrSzKXj/vTIATo78kKxK2Y2FSEtAP6XSgSO0ICrCFgPUfYDGJWhVcmfaT//GEO272iCU2HwD/Ijx6f9bjrdEJdh0okAVEssmoc9flR1VGvba2up6m5xgpBsz2dfbo8cP2gcf/LLdunWz/c7v/I6SjV1U23cYe0Z1o7XPPv1UVfoffO8HbWF2XkyCf/dv/1oMgFu3rrTLl861S+fPitZHVRD1YbQAPv30k/bJ3Y/bKcHUiCl3o5qLutDm5pba+sa2KnUESpPTE21sgorcvpT9Tw8H2+LcQpuZHm/bWxtCqNfW/Pf8PGj4Utvc2mk72zhtI9EEcmvrr1TFSQ8jB9+U1YG2uHimtZMBJVA8SK3vIH3ic/rDmvO7UJUlqhQZ9XL02fi8nwEBBwi9fadkvQQ8Sqm41/+vkWbRw+h6ZuL0eB/2k6hvJG4yIDUvtMRnctgT9OI0usSHXtDMBVc+UxW90zY3M9ujRxNcQD8MaqrZzeXoRFknIBHSbkANNHJ7Z1vJ2G/85m8qCLG+wXHbWF+TTsPDB/clCihFYlW1XFlWQiZ13kP1HHKIPCrtUG0dErlR36opfxrxA1NgbLztbu+qpcTMnZqaUYrSODKMSHp6SfrFZDg9Fr2XpJP3JSDiGlCHBxBYK/0Bni2INCg3jJYXL5bb4cGJ9j4AkR2T1x5HgzNSwEOlT9UzUyp5XtiW9LYlKSUx4E8qD2vr63Y4xVyi+scfngGJLVVx/n379m0FKIwXI1Gm0sP4KkZ0kuSSAEADfvDgYVvXFAZ7maDDqUJ7T0KvK2EcxHT6lHM7R1YErt6Ym65vOhoCDsisas1oKJJDJjwwSYT9CX2XICFVKOwstqUNEjRMqn9Q7RbbO+1Xv/pVMQCsYMy9mtJmm8r9sK6cO/aCREE1M3hCv8/PWFO+Mm6Q32dteD3n1hoWrlIZyHH7iavS7iEn0OXsmjZXEzNEXTYARmIIcKVe/mOrggfsC7ByeurAyi03fg5oSDiQrfWvSr3PazfylWRZ40BNJ+n5gCQPqpJVBMFrAojnWSfh7AcAIrAk/0OlqgS1UmnPM5e4YN9kEX8/NsxjTgMAaJRlbzRVjUEqHYOw4QKMKhkRndb0VbHjilmR4ChJVAIqs84MAGBnqORSGRYwUwwLgIzYWDEo6nnxt2m6w73AP/47tF5+FtssRk9pBSCwRkJEckV/OkkpADdaOPgBRmedv7gkwUj68NkrBMRo7RiknFCxgn0+PQlANyWwT+MoT07FeGKf8J5e2+P24uWyAACN8hweUrDOazQac2RE7wMrBntAovHW7VuyhZxp9jr7GiCWBJ+vULp9z/Scx89R4Z9oe7sHGm/HFwnvd779jvYpfhx74x7aEqIsYTcFoAUEucobMNBJg3Uh3Gam6vXoSIkRIsg21CvyMKZt8HRISczuPmd2tJ2/eK5NzUx5AsDWuuI/kvP52dk2MeYR0BQlWMdXy6tt5eVGe/DVYyUp2NyBAgBgObjA4ZYUA+BDWnPAY/Yua8u62HcMKJ559uyJbPJ7777bzp29oHavx4+e9jRWchZ5NkpE1NbTJfn83GxPv29vbcoGfzNQznlj93J9sOEiygpYSjJLkq79D9g8NCw7ybmCEaG4s0CxySn84oxAIe6Xc0+7HQlgRCj5m4SWfcG+kqaWEgUr/uO/sQuA/7y37rPmePOcROeWOCcq8KjBGxTEV6JzAnV/cmpGe4259C4QiC+kyjS+EP+WAhT94MRb2GWKfwAAaRnK+rGGadHANnRMANsjtyI6ceNDZLOrxbcTnLSelYCQUKdrOpYnHbEvPKEjsZZ9OfoIzjUU57CX6nrIWWTfSkRXr60+7xRyBHKXaLTPkdeLPWYtGjMDeR3AZMYRAAAgAElEQVT3IK0QJgCUwKrECktIl/gLWzIxZcbJSBUHJXo7RPuIW4sR1caXsZ6cYWtsjSnmRluCdkeKfNgLzgCxXERYM/0iGhbY2+QvXkvaskfalJgqI9pf6BzAFEDvhGkd3CN2KMwv6P60yQBAwuqcmPSo6G7vl0DjPuNRLfDMQyIP0rho2kFKFwkQwQUnM0Ts+z1Kln2VVjdX9mmnMQslbIO0aYjRgDBhjYT3niJ+8QSAxNABbXotS9WaklxTbWm9EYLdFLfYibQSiFygO+7i9f4WgH7wgGefvR+/zm9rglhdb/xbtHiYKJH8VG3p0cMzZtbzz/2ApNp7e2Ca44vcb5dv9BWP+kD9DrDoCu/9CX9yD85LAABpHSiGdCuqAIC761sqH6q6ziEeGJARAG2issuGRLgCx0r/KAkBiWUekB5XVUl6KByBeS0CG4MAUwFqX+8//yb4N1Lk+ZgYgVAkqcglUFBAVX1C3KSCffX5cxyqCpR5xRF8qIqRDnzRNLnPXLf6IEtQiQWJmALO0sIgpRbfx2pIRYO/6R1x+4N7gXpbq2+UIN+LE+6CfyNQ3iBd/2Xo0FJb3dpWwjM+NiHAxZSk3fbLX/5t+84732nvvvde9edutoPdjTY0eKp+xr/45/+8vX71uv3ef/h77dqVa+ql++Sjj9rdTz9qkxP0p51td27daAv09+3ttvtf3m+vX71RcPXl/c/b+uZam5qZbBcuXW5b27ttY5N5v6Nta5tk0EjfxBRzZ5m3vCU68Ovl9TYxOt4uXliS0M/62oaMEsyA2dn5Nje/2BBEJdCZnVuQOver18vt4cP7vfFnzCW1UJsPP1USHq760RTguC+KqjWJCg7j8RNG9DAWxchg1rf/IAcxzMHKz4ya+fAZfe1GcYQuRuAvgZAKrkwjtuCVAvOqssphFTqZ/dVvvPjsiMfwzEnq+dsBNXOCq/onCqqDaiv+UtmgN5dZrTttb99ILJ/BXqE6FRCNv/kdniPfx7GpwqIRRVC0UYCfaY8fPdAoSkRmOGcEHxnNR7XNztSJkv7/mPdlNjitPlTKzaQIDRJkl7meOJVvBvz8W9X1EQKYI4Fd6EGA0EOtvXLtsoIdGAZQ/AAPcK4IB6UHDSASDQgcJ9UPVN1pASBwHi51dCPDtrKiKZdgFtT7sHeShPTvDa3X3r4CAT6X14CYywbW+Vw6e7ZH+6Sq/TkjsKjqTUy2s0tn7WjfrGlyBij75ctX2tlC2q1u/6K9er2qpMlBXIy156XbllmnwU6SYDC0QNMstZeqGh04u1e9UiXFwS7VZapSJCkk/lSuoNXevHld50Tju06O28UL5wXwatoGQdeUwSmCfFUyj470PLguO2knZ/Trcz0Ei7wOm52RQlTx+Rl7CTDXVWMqWce9mdmcAwVPExMCdQh+okwMzZXPGZvwGDVsAfRiC8l5HXr7SwmDwQ6NaTvcN2hwhHhtN4dcAbgq1R3tz4l51PFdEU5lLuec9e7vw0tFPwCA36OjAiowKPOv/VWAQZ5RkmJPETELKGdfiTdJGlWVvv2h/+e8VALTsyc1DYL3TAAk9kOPst83JpJqSp1XXk+Ajy2h+gX9XErBAttd1bGNtC00YOK9mkpbAhfiAe7FAMBIL0HJ5JT0TMb/2w6EQeBk0HueooIBRY0qwwdTzTo5kQAtSRaUUgJ6kiESVGznwdFBu379WvvWt94uwciBtrr2uj18+FB+QSC7+qrNTCDYZl+ePeMpGIAOVlv3GFAlDwMe8efxYXsSuQpwCGNJ0y8oYAwOqXLI/ucMsT5U4gDJSAyxm+xrjaqlIleMDc4ae2ZifLKnvcC4u8XFJanZf/zxJ7pWANHvfvfX9TnoifB9kheNF0WfoJVwU7EuDBpV8isQCHE/9pJBMoGvaHScWWjnzp43pboNCFwAEBwDRD1w2xFJM+1C129e13Pd2kFcbEXsQ/wb1cs57OSxhYYBkV6+WG57O6dt7Y3b+lQNK7aO2FcAOSPD8ktuPYCSPd3mF+b0/3wJjFGy7uomxQliT2wpIxsphtBO+Pq1mUfan0X/5vMSMzjWogrbCdT1zmn1Dyd+64/VfJYGVeASJf/Y2ik+j2bosPfxZfoDA7ISVet3mN1GOxU+lhF/+NzEhmo/QcG9ADKSe86b9YU4++hg2B+zNvbHBk6tHcJ12d54jBs+nQSbnnvG4rE+GwJeofQTY8GqRIQOFprHbFqIjQQWgWcnlAYRabekGmyW2GtVuRMbdUmWmSgkegYAqoDX0xsxSIUNJjfA77o1zww3g5NuUxP7t8BNjU0sEFwgYQmuOpF37MH3SGDln9dpHWWiRLGJBQJ5vDPPK+0IASwoPPJ5+ImwPxUTFoOAe+LZ635q6opjBTMUKPCwd61X4OTMPsrsFQSxldOokGnmHzeH3eI50s4Ba1ajBqH1Hx0KQEOnRAKJVTUHEOM8CFTagSW7o7yGc0g+Ip9Uk8rQRsHPy7+wplUd5zOIk4hLsKGADzwDF0GIDU1Xt6bDeIEpLnpGlNTgiEfR8sA0VaHo+Z7jVBX1aq220oOZu4pdBpoYlPZXVcwo4d3sCed0NWWGGL+mJaRtMy0ryY9ceCj9Ep1x33tyTQvqWdxXqX0f0JdYSj93R2jv5z0/XsB+fi9+z6Ck4w4z1r2PA0I5t3AskT1jaZ6IsdqvOJF3gJDfCQNc9or7KwBfBRzZ8wAZXbyo/Vds5/58xjFjCQ732qCct3w937GHTs6gOAj7+dnWtgd9VYItVfye6qHVSTH22hRlZJMw8be1IP2VnmQZjqqMslkVRHBT0J00w9KjkLgIEriMMALt16Hg8PfN8MwD5qbSc+LDQxLvAJjXpPdPNJFh96vEmEiVtgAALRhBEw+g3gOF2yA/QmGiGyChkm7ciehn9D2TQJVBditAgi8HbnzxcIPGR2gMB5DNLTpPjW2bHJtS6rJ/etQ2UMfeWJcwHzNySZKgKyMycvb8uXbm3FLbO9xvp8cHrR3utt2tjfbjf/Nv2p//2Z8pmHzn299p3/ve95WYPXrwUBV+RgzOz820d7/ztrQGXjx9KoPPWMGZ2em2trYqWj4K7Ridp8+X25Nny214dLpdvnqzLZ29UAZhr71ZfdXGx4bUC/j+z98XVR6hIKotVIN5nhq7d3Iq6hFMANZMhrw1za2ngk/SYRoU/Xa0G1jAgpiMvUGwGpETNtRbd+7o/aiw3Lt3zxXgUwTfarbxNw5av8M3jaij2ebQeN+kt80Oi68E6jxLzkOEoIIi570SnCfgT3VZvUnVn4wyML9nSrNBhCR3BJyp8iRZgIpF4ES1md5Lfo9AjLWSIKbG31CZqH68SmRS+XAPNfvWI66gJX7n228r8X708CtVIAhoSci4DhJUDLequUqEt1SZxIAKsa3kCsDOhtLGnbMFKBijaLvQVbsJ7JjXLYbE8KCqefuHe0K83/u19wSMLL9cbp9/9rkCcFoPlIi1AQkuQUFljy4uLOhaqKpvbm7b8UrB1s+OewAUoUrHfYWSiJN2m4TvA1Sc6yfQUnK6uSX6JdfB81Jywj5Bq2B8XIlIEHESAiqDPD/WgX145fKVtrO9K6V89gggAGJMmgm8Z/VhVVzSi1tGWfTKUu32OCXbjjjJ2I6eQ+uj/up7Ua8n6JLtc7DAfaDWjbI2FYIzZxbalauX1Rr09PFjBSucOUTMaFtQVWcCIMlBs6tWrnbyXuwPkgbADMYBslf5Gd83eOVKMmuS31MgWPfHc1ALR1HE4z88o9n3DdjMvRNYAyjwu/yMCmKcPZ8Rh+brNFAoEa0SkmKPRg/C1U+zhozNek9Gt8XO2A6er1RRufYwbjqw12MN43Tt5+p3w0qoEbPQv/k9/KVAmVLhjSBn+p5JeF2R99kIE8eBROZqW18nAHaCC9ZSNEz1Hg5IQCvXlGvssV0GqGg6KE0ww750VcDPugesyA6WAFgF2PwsFNpMG/AzbAIXOXMZgYR/54y4sknuWYrGxW7p1+qIvWUfY+v6f8ZeYM/RP8/edj/ruqf1aDb8Qbt69YrG0FFxPTzeU9X45cqyrpUebNhNJF5ffXVf64xSOKPrOPe0lL1eeV3ijPYHaSkwEEYbz4D1KVaWFcgvnTsrMJQKmthxo2PyWawj8Q3rRoK1VJVUgngCcPUYj1hZngRNPoFzPzigdgVamVZfb7QPP/xI78FzQ2yPRIvXP33yTHYRu2DGk7VNEtNwvapaI/hZ4CqaCSSjx6fQqq1jYBG/C432Akao3vvivkRL6SOHaZdWl0uXL0k/hnXibCEM++GHv5Qo3vVr19rVK5dVFOKeuacH9x+2wQHs/0l78XJFCvRUF0k0iesAYdNik5HJzKvnmmDrcKwAdTiv7gEf9Zx32EV15jV5pTBQ6biUGBxr4rHPBn9zXnvCzT3ub8e8SpAfO+Qb935WcaymJIj9qh72rnWAmFVtb4DMtPMMuxWSWsDBgX3a4uK84lxNuzl06xL3A4sgX/gb7tdxwlE7APwsAE8V4tlZ3QtV58TAOa/Y7slp9+qngMb0JabPoEI/PTMnUOnoiL3KdBVaJO2vw6ilJU00/wNEpEdUZCIuw+6x5+NPA56EPYm90HSlTGyo2Jp2NvnEXotjVyhhbyaed7LjYg5xACkZ56G//UlxUYm8BpQEbI9uCdR8imMcAuUYKloONPZU4rTYcsfbBtCTz9gGFsArXamMb3NCSkyvZyyWzLoZusWiiZ1gP6sQNjEhBiQgpreR9yH+ntgNXQrOK7oBnGX2lvOfQYGGTGNSvEfs2RyTsFeIUcRhZqqXxCnHe21PYUpQbXaBCsDfk8dgGci/q1XP7ZusG2wl/D3tMlD/A7KEeYelBriQz4DBo9nxbl9xUclgLYk6ab20taqCTC6XnEt2KUB9tZiEpaS9OoReEAWaLol2XaN02hidLGAp9s35U+LkfoaZAYBuNG//uc45Uw5XbSwqDJXodnKvxFYBu/J7BtoMaDjfBEDa6024ydnz+7uFRW19ajmtYnhaF0rsO6BCzpRtgH9fGhjFBDAQGiDMoIb3rNdCNq6Yav25TZgEXZtpV0SKj9calU0MoKjX393aJpI36leq1VqcEhvKxWY0ldEU98dzNfQVR/UzVSxVLgjARPFx7wofzlSBMAsCGrCx8tBzQBOIaAFKsIaHadTeC8cDkqNBLKPPUOMspCpagZTvqwQPqk87iBC/d3TKrHDPCk7F5f+j602Y7LquK82T85yJeSIGEgQJ0rIpUZLLrqruaEfU7+yI7p/Q0VV2V7ksyZZVdsu2REqUSIrERMxI5DwhR3R8a+117wVUnQwEiMyX79177jl7WHvttbUZau4yPwNkiNNVgFM9mEIiARveEHSLSmQh0jxgBegEDjZ4QcA6Bdii5MyA0qJOvL7aXu1tt+nJ8fbf/+t/bfe+vdNu3fygXbh4qd384Fa7+u4101GO9trmyvP2xee/bn/zX/6m3bt7V04LR0+FgWo7QQuVSBwN1LTzZ0+104vzbXcbw7Stlg8YGsxaxulL0ObkpN377nFb29hu80tn2//6V/+pXXnnumd2P33cHty725YWZnVfP/vJT0sB+bwoabyGtaS9gA2W62DDQ3Hk2VGtwfiz3pqzrNFtppqHIqnAHPrczrYOL4nHBx/eakwMoM/NkxD2BDS5ggaS5jU3uOQANwecg5xDNET5ZISLWuZD5d8J5Y2f90G3Dyjvm0SBwy8gbIC4JaAluTOrxdV+fi8AQZB8km0SRf4tQ1sqoPze9evXRZvWOSukl/24tr5mMOCIfm8DbJwLgRHVM6szdILoyoEqE9euvdM+vH1LPf+oF6f3iUCA9+I9CMK4hl1GVu1zHty2w3OVc9vv++wDYgAAZM14zSDu8v0cU0l2K4AUlk9ghiy0T3/0qT7z4XcP251v70hEz2hqk86IBLZOTqTGKyXekVG9hiTcFRALXyX4Yw8DpsVexZCy7nnGBOWsI+/HF8CVKo7z87WGnukKiwJHTqCE8wSYUDBXCS/UP/omQduZdvH48WM9N5D1NOF6T1mYNAhprqVDtaGbD6p4MeBv71WSKe4HtF8OSPOfjWrLsI+6uk5PI2ATwmQEQEtL8wIBYqepfkqZemVFwAvXRm819lLUQ1heRY10MnVOf6AxogvgfeokKYAJoEAAYdZJ66rqFv2+1o0goWE/w6Lok38DHqk4mfpttoGYPxotZLesHrhqdVG7QCXvWSfOfoIF+0ifR3/16HgAgNgHv8ZgVhw+9t0BdzRdenZRgofOT9TzUxKNr6ugJBUy+ajONvRnW5UAAuqJMfe110iwBBcCeCT4Zr/sRSjhrgAEyloMbOUz7LaY5T3r3nONP0S001ooXJerqAZE+qpZrVQBGsPqR8ZieaJIASs1fxs6txlD4uhqD2XtpG1QPbSxFa4wpWJj0Ivry9prT58YgOIPP6OSPhQOU7IxMSa7iM86OHrVlldeaD9+8oNPxAxgadDL+d0Xv/Vca6ptpS0AaM10mTOnTqvyub3r2eFWep9VawH3v7W9qf3KWfP4y9cC4BPjsI4kwfK3BSDyN0JunDGSQBgHqfK4j7PWpNYPptvzZ0zceFHsBSdIseckbwBbULuVyKGXUEK5XKPGemqEKACrmggFBMzOT7f5xdl25txp2QPsBu00czPzbWxkoj159EzjMdEZwrabrmtfhd29cMGjZmEefq0xgBQqZrWOrM+HH9zSSMV/+Zd/a9vbgIILukYSCarQmT4hwENTByrJLsCqa4PBdqE5VICrxpdiM6vCzH5QwkFbJK1mm1tu+Us/bLVM9UDhkObb72lZgQEzs7cNNe2iQELZMeK1GiuqJLMS1xSy2FwBxhaX8CMlpjpppitrRaLG3pX+U4nheQSkNQVI3thzSd7420mSPy/2NGyZsGrQioKRwrq6AHAiH4aGDhXemdl59f/v7sLEtMZEdJWwTzC+5ubnFO/CnLLWl+0L52qYKJtJZ9s7ZCD4efS6KAIXqoKevZ7n19vZ6D04BotQZYoktukWnYPNpRaEo0Ml2JxbJaKp/OMjaqoJz4L34r7kH6stJjFgKqBZz4DFHUBcgpg8Mz6L8wqow+c/f47mhCccpJAoLYY6d7Lh5COHx9ZxqeKSbKeYm7QEAADUniV5VuvCuPYA09W4nh3Ggp+cuB0PRsw2o5JhH+PrYUWTcIepylQjs6RdzlVZWPtOiT3gBGBS2LMAEIzj3gOgcltC2J2skcY7aroRejyeFAEjMkwmMbWUmB8rRh/RvXuiA0eXQoj3a1WsO40at67EHzkON5CeVg77EtZWr6rPMQAgvYNqr9Dv8opKgvk9J9Jpyevzrfi04XnvfEv5vxTs8pr43OQE8ftJ1tMOMxS0dRJuNou1P9y2lvdIW5yESGsdbI2K1Vc2xAk/bYQ99Z9X+ZrTElDtxdUqwHpQjA+A7zW2389Z7p5HFStyDpIPqchWBfGR366tvx4XFcYV8/S/5uHppgZiSAp2SEgitie6BzhOTxvUIvIHOgwLQDDD4dElAgS4eURJS713F3SoFz5sA3qG3d8bKlQSDFUABwBAHqjUjUES6avvqOE1o7JGQSQIkaIlI8qgRZXIiBaHUYSlmgr1MAuXgIl/S4xHt+HgKsHhEFGSGmoFSKwDG4X7JugHCOG1Hsk2Kbo8n0kgQi893ISNtZX23/76rwUAkNSjcvzpj3/UPv7ex21yZlIgwf/zn/+v9tmv/k30KIMjVtMcG6NCg/r3jkVOUPg9s9RmJsfaaDtux/vQog7azt6Ogi0cP3QfKNuwAp6/XG07u6/a0pmz7Qef/lBP+PHjJ0oeoctdv/pO29vZaZ/9+tdSbMepYUigVXNfMABIFqiKIiDHpr7QVbOXO3VkqMXsiqkpz3IH0YdSzRoRULJuBHrT1TdIUkalAdowKDz7LJTSYfL/9jMJ4pZD6gPpgxOjECEv9gBBiqrHI072E2gDhGX/yAmMjdk5VVWQqhhOlv1k5LDvHQ76GoDBhtaKsHyFpcBn44wYIwUog4OEziZV+qOj9vTZU/2ORvsoKewdMpVU0GNVpdBzUH8ZScF0++ST7+msaoTg/oHAF0ReuHYC/VCTSZTpb+f5aV5sQyjnlan+xxbG9JQFgEJEnGYLPHCfa19ZPRSVzf1hRwrm+TfKvNBNd/d227Onz7T+rlaciPZJ5Yy1dcJuKjqfKXruHmOSrGychITXij6ppKfvtwp6m1YKMzD2PeWk0F3uR9VYxugwd5k2p6kpsUyeApxJERmRpjk5PyjAQzX/XRSZ9+hVZ0yZEwUCYWyWDG/1FvZ2y0lQEiVR6AY9rPxOAigbaitI60xVW5QR7b7qRWBIAMEs4IWFuXZ4CJtJ7lAq0VRE+SdnE7CMxIazzOeg6cENKRirygotJKn+8/0vv/xSoF2Sf8509rJGd0ppnR7iafVHss6sCe+3ML+olhT2C6wDPnvI1FLgMQiY2OvsIWv5hU1iACDVnLBQgqAn8JQTFLLlCpFf1yvsOglIK4b3CdeFM1Q1qkQuWecEADnjCXSTbCcxTysHC5x9H3viRC7gcSoG9he2F1QbLJZp9qBthWidAN71jAU4FKgt4JTzUIFFZ5eq0sXncY7dSuc5xwkIWOuMhIovG56hBFAJgvj3EABgvRJ8EXgH4Ag42WEVBXBk/Yfz2BMo8zM+OwBA4gwFQAVyIICm9VewbAZHGIpEIdgVAADsCjT3H/7oh+3WB+/LZty5861G6WI/qVThT0hgJY54dCww+tKlSx0DgLFsGkmmSk6JlxbbQva/qLDsQ66V6zYAMKL3SeWWZIDEykJqBOdzPWW8wBl+n0ofom1MzAlAI/CqtJAcCE6qt5iztLOz19FlOWdKlgV8HYqqLBbkyEmbnp1S4v/e+zfae++/p+SAVr+7d+4KEIJp+Pzpcnv+bLl0M0xjxfdn7G0APqjIFHjwYdh52vjQEfp3P/6xXvuLX/xTW1t/JZvTGkw52AeO8gJ4oADP5hbbpYTVUmUTIMckEqjORWWl5Y9nIBG4WY9b4/4RAlxdYU65i0KOs/CZQ6bQHwMAOVMJghPw94CABfx8dhFRBXyzkGoSWJ9h044TZ3IuAADUDTjyWqwGBBPdDmj6NCCJxFYFiqLTNNoQOOa5oRvDfUvLogTEOEfpV0+xIDZPLYHQ/xESnUYQmWkuR/oMbK/iaEDxQ0DzzbbyErabKdPYOIAZ+QkELfH100xeohjAKExAMDMTnaY4rklCkWQhfp8zEPtoANVVddmSstm2gb3tdYvridgqgBfW47EPJ+bls+ODiAv4far/nK/oJ0CdJ1FnrCdgtNkYzoDyPH2/fk72s47dEDvN7nBxwOeYvc3r0LXIlAeAL9rU4oEMtlGwGhWrRdorZaNJgomP0kKs+yoWIjkSwteKiYgp1f5lNX+zQz3pJoAS13zwylOWOBcaCegB5ornOEPSIil9HSWn+5y/+XZqySxGwCueDWeRc0MLwqtXaOywVmaEEcPyWvx49NLkdw+PzGpIPFbMZ7GdSttAOisqpuGfPKlDsXXR/vMcYBFXhF3ADCCxCx59ix2jl6MnwMQDx0w81J5p61wLm53fM4CX4l7fkqfctCrrie25z8T4QxsQX5eYJ2Bf8oKA/ENGr2IKjWTtQUrFjYPqvz4LlkmJzuuZVA6YQndHxZdNse6cEvsCPrUvywdyzbGNeR/FBjVO2vpCmdpjtk/WIe9jYMyvy/smfhz5cnPLIpBVYeDvbqHKICQQsXXwB3CQ1Vcjym59DUYg8T0BAArWX6v3ZZJDVz3T6f+LAr+DfLcGJOF2r/WInJM1AdyHYgdTFH7RTfqRSZ3Sc/VPRiwmCEkE3BRoc/gQ6jnwzOBsOqlagjzWSDAtayWKCtzlBYzaJNgbJoXVyKtDL8o/SZoqOjY4QnCrR4pN4XUcl1Hb3dtpr/Z22snxQXv04F57eO++xvYRWFy+fKW9c+2qqhNUUtkj//r//lNbfvGi/fDTHwkdRykdJ9BGxtra2oYqCKKBLy20s6cX2/T4SHv88F47PrAwCT1Uqv7OMKpvtJ06e7Zdu36jTSOYpJnMpkN+9tnn6g0m2Hn3+g0hhS+ePW9373zbNqAYkZxpnOGYKn9QTYUSCihxVYrAdIPxTdXzq8OFiuqY6b/sGHp/WQdvWBScp0StY325765HTerOFicDEe6ddN+74wQhCrV+hkmqckh6x+Fd7KDVRkXijHIQFlri3qiMSxyPkZj0lB6h2GwHymEm+SdZD+WcfR4Hwu/w/+49s0ovf3j+EYsS9ZxpAGfPKlGGvQFTI1VqzsPW9pY1AsYnZYz4fD5PAfvsTJuadoXgzFnUfUkI99vW5prGPFo93o5GwAWjjlTdNhWX/6eCtS2V6sOqlo+oz5BAg4BU/ajVC8j7cM0831RTh8YrM90BAHRwqi9V/Y3VaqSE7+REKvTnz55XxZlE0QmHqwfqEa7qpWhqpboduhbXoPOmqouf5TBh5nWpYoYy5VDHxhbHzv3r/Sa8HogCsh2GasrpbXfSu2ediBpXiGPGEUKbi7HHmfH+YgNIbM3X6P+vWa9STu+/YleScMU5BSCKreFZQfmPhgGAHoAPgSjPHZ0OV67GG1RRvi5duqxnD4PGCDa94A6oCV54r7ROEGRyFqH/oypMX/Z1bIOmh5SQVTXAe97veFtQIIKORfpcc05P9Fwt/mcBodx/qIlUG9R7LaEomsvSP+oeyySNcfJhAAwdpBL8Ctbd0+7zN6z6xcf0Z902g/d9u6IeplLsdBLYBBjxC287bf6dBNnJSk1pKPuSIJQAj+sJ3V/BdAVj7AmrJbuXWqw0KiKZWpP93vXM1pmugLXoQJ2/9LqlP9M9s8M9NrSJsZO+D1Nnfc2uTlCFD/DieKEHVtIXyxplwkWeXVfdxdZWe2HshWxxtbfkWkh6YqPD8OKwqDp6hNfXC18AACAASURBVLCsx4wBSHiEm68Pm00gD+CeJEyiXSUoRmLO+aHvHttKm87q2orajmAteY74otYIn4UNUMFCPa0O1iSE2Zp0aVgXQFP+zrqi38NoQM4V4zE5t7R1EV9gY2lpevzI6vZO/K35YltvcWIAccD01TWrc/NMw9YCzITlJVG96cl26jSaO4sC9S69c0mtEpzfL774Qq15YoTsHkpgeHVlXb5XRYqITdbad3u5nimToNAM2trYazeuX2w/+MH3Ne71l7/817b76kSxA++tvaXKkpNO2iytxcFYQFcENVO8qlw+q+7BZz2lB3BsLSgJN4qpBfi8p/Xaf2XBX/447krVq58CZGZq/zUMjvukv2cEKMmv63RHc42lNL9Kb+QYIpW5qozDFBNorNHnGv3H/kM00fZ2R60MimtHKWq4rYFkLYAA748+T8DH2DOdqxMz8dL7rcp5VRrx7afPnK4iW5NOEppNAM+vG7PgGbe8TXHY4yZlm5nmhH7TjFrbTp89LTuLTkDiBxKLANe8PsmTgRa3dNpmQ793Lz1MvDd87UCPpLeBBkVYZ/6wX6P1JXbaca/3xTW5xYlqNlMSbHc4r+h5kKzgQ7DTAlhR/R8kTmHo2McY8BVIrQTayRrXEsCHZ4GtEKW/RClZD0RFHatVTFC08IWlBdkTgXx7gIvjbRINqxrtzOuPZR/M/mPt1eKpPYYYqrXVVK0nHyq9Aa5Xfh1qvxJKT1pBr4l7xI8B5vFH8SMCrppC4DZPCwC7Pccta9Z+gAVCPKKWxD0mjbFuk9YtQR9gn1YhtyOIEVLALCzbMMX4PjnitGL4KedFYp96L6SFMUmlYmWxCs1AMVhSI3ELAOD56meVzPL5ios6DR0z70KDT77YA3oB1g2m53kntkoOGVBpePaHgED8+NDfxf6lSMRz6QDKAn7k24otqmuvsfA5u2nVjZ5OQPh8Ntfja3tTwyfXHQv2dhKv+KN0F2IDHV8Y/Mj6JIfJPXi9+zgosY80AES3ZMtgrAsAGBrS4ZsGGmVROFQq5pcptgN3MCsyNzuYf5/UDHLQGBZKN1FGWM7B1YQEFKHcEPxIJ+Dk2DR9DlVV3EUpKdZCTHUcM9cuYaQKmPzwS0W5hI70WpJHMRHoz4ka7Zh7Ohi7Uj3XGbmVwNOjM6pSl74PPkA92T7cEkqk0o8xB9kqahl0L/p/krCQUEItpKKtUWwT421jfbWtr71sW+ur7fjAwiFqyTg8Vm/So8ffifIHQoioGwf6kz/7vvqjHz56KjBhfGK6bW/v6vCjVPzR7VttYXa6PX/yoP3ql//cpsZaO3/utNDrNQzq4XFbOn2uXXv3ZltYXGr79BWCeE6Nt9/97ov2q3/7VzEGbt/+SGyEl8svpYKKEZQ4S4lL4RAwKHIkNQ8d44PRYm2CqAWR8uMkqCEp5jVjnQAO4MHMjPscMUJUaTSbddJzwaU0TC9gIb2hT/qwgkpaaDGAVhCwJGFCWovOlgNtCnGvJsq/kxhxgKhU41ACAGRGLMEge4prddViTygylfYopKfCbgqf+52tAUBPoB1aeq+lWD021h4/fqRKvfu53OvGviRgjTAfDqvTKCChn2JE4FQ7KwroKe2Tl8vPNWtW1RjosJOTCkYJHAmuULVO5dDIMsr3L7VPCQYIvqI54GSW8UYn2p/ctycd0D/ngCAGR4DbyZHmeROg8nkg/mgaAHIg9gSQoj7Xycm2ub7Zfv3rX2uN/dleT/YT7RJWHCYwSMX0dZtHwA4tgsGcWdmeEj/j71C2eL9UHs0MYC85aFPAOeL+VsAP9plFWUD4D9ROA/Ag51fAJ/3cQobLngWk1H4uloTBi+g/9L3XQnFLrb2vqBglHya3CRC5bj4rQRKB1I0b1xQUEDzD7CDQphqAYObmBq0iiEl5kgtBNQnJydGJRMb4Hc9ad9UYFlCmHnB+2IPsayYdUElg/9F7zTXACOB5iPkw42RK1NIDz/3l33auowo62OeABh655mcqYSr1slslGLvNOqu1A7BO/dWmChJABGyNnZcPKrFMPqsH8+ycPRLKYpoePdaz1HTKqyXHlbLeiQ5BwoBCvDYVCDvnfvTrEDTM3o+tiWNOoJHPdbDk5IG/u30kip+p9LFbAS41plbtBhlvatps7Fn6NmPLBMgpoCyRplJLZj1znUP2Et8bAtkBRUxjtG9TQDPat1gFnPL7WYDP9+XnF2Cfn2ffyu5WgcArOVQ/7p9j1tDsP7dAeNxlse5wHqPsn6RqZj7x+QACJHMS/JI4qMkhvA9aNVD1WWMSMkafsq6ra6tt/+CVk5S5GfVbcw0ZASrNis1tsfZ4nwS4Ft7yiMyAjgAL169xNufa5vpGu3//vuIYbB1UXNaFxHZtdUPVbUBezgxMBoBdB99WcOdvAnL2KeeDUXCs+/QMgfyslPWpCl+4eFE2Fp0E7C1xFfe1/PyF2D97u4jzUowYabvb1uGg7znK1tyrgKZ6llpH9e22tr+7KyHWS5fOapb56suVdv/BkwYOS99/p8lCklgTPWQXSSioiiPyV2eI93eV1sBAbJqA/7Ktw3OXoo5DR69LB54WAJmz/zYAMAyohwWbJCuJFVRE0mQqi6tVOaArCMge/ZHYsCu10LTxtUogj4/kW0n4AU10dhXsGpjmZ9H+4LxYif5Y/ptrxcZyppn6EyX37LUUpnhGVPI1wQZg++BIYrOHRydtaho6+GRrI8Qg+xJ5xo9z5gEA+F38Gu0u7JkAroD7EcJknw1bIFnziMH1oEtVXostEBvIerrwYiZHnrPH6Xl0sWbdC1S04B77gD1LOwOAR2w5xY0UcADTLDJrYDk2ziJ9vVBi7OxwgopA3WrDzeflM1TkqTYP+1cnngBc3IOLD75X/l+jgWdn1B4I8xVAcVZr3veZU5KUb6e4qOkMxWSqAuA07cAFVJJDpVCl+DFiwA1mgEeu0vMPqI+fTwzd+TJ9lpnEvA+FRdlxEsxxmGAeaY0mxMbGVsdWBEDCcMK2jZJ99oL3o8c7cmYEPI6M6pyzf9gLAQCGgFx8qHKgauVQwlvJv21Ezxax3zIDIDmm/WUvgse/9TppWZRfZ39FC2jAhLRfzoQUV7y7xL0TE3zT1+ea5Y8G4r7xubEr/ExxMbEJhU3YHOzjYk4mNuHWsXcRnre/tB/Ol+/ZBQKL6lZBe8ACHH5uzn/Ogu5LeY+B46xrAICsZe5hyCgdAiU6K79ZWX2tih4BE0lTCeTpwXUVmF413VQPMwb4AuHqMNdCX3G0QgdxwRKEam0ighXVHpB+J9X0B0m0DkM5eIlNgCQREB+fmIYnWq2DNY+RQHDJSRvGP8GFmAol4Ff4hg5CKihcu9+3ehIHKszZNDgkLWYFozIa+jB/joJ0zSo22JGfKYAvXQFJmhXowZJJ7VX9dHa0OGE+ByoMBpOq787uVltfW267W5vtQCijhfGO9g8s6PX4UTs+of/ZyTsbAKrt0yfPNWoPcSEEYTa3dlSx//GPftQuXjjbXj5/0r79+ndtd2ujXblwto2NvG53736jytyro9ftzLmL7YOPvtfOXrigkXLkPlub6+3bb75qDx8+kJE5e/acKhIPHjxspxZPyQEZPKE3y2spmtC+jQRrSdAfqmcMgBKHWYKwk04vAEM0Ns6EgV2DJ4XMi8LFDPsKlp1wGeE0chplUY+S1PODbF70KjuIXjk0QXkvxtbP5rSgZE+X4f1SjcAAwIIg4TY6bKo+ldGAVzxT7o3PJEki8DpdYlDsmSTGTuqs3m8lZIMHfFaSf8AAvk/PdnQCuF+LsxiFdaI7qHhLpMYjl6amCBQAmxiPBdDg3jr1hy8sOtA4PhSohFPV2KzZWe3J9dV1i16JqUKi6optkmGJ7SjBcA9cUGTuKYGfjA2j4Ha3BVicv3iuzS/M6f+fPXsqGu6HH97WnuLzEfl5cP87/b/n1DMvfrcYIbYy3LMEbPYNPBDEcGa4TvUMU5WrAIZgK1VY955bVZhnwxfPjTUGALGqvfvbljVecl+jck6fOdvm5xbUZ4l6doJQ1oKkzTTHmjFezkzrVD1ZAR7Tx5mqrIOfEr0sRlMMvZTMjShUotyL05mSbUfKGLRz507rnLLPcEgo/wMMYGto19naYrQhs6btDHlOAADsfaoVB4f7UvC+ceNG+/jjj/X8+T32G1oN7FnaVKCLcr1oAgBI3b17txhQr8X4Yc9qFOXOrpyi558bwQc8sl0e0fuoNaYUdHEnBgH6di9VUFU9TpXZYnH8fr8vepr1mzS7MHhMxUtQF8En9uTwK6DuMNkeggEJYgM6JHEIACCgoeuNH1JRBz6zgJsEw7EDTmRdCcpeTRASGxXANHYlUyqGYAg/i11NwuP7RKUccAcQ1QKeEdFNgMG1JJhMUDwENJzAe7yW/lRlNIFEl+B3eghF/S1aNetjG+Iqb38Omij5/DwMLl+Ln3mCFlfqPJPbAU4VKqq9g4KFmD0ntJxRPZ/TH84kPsMTixCLJWSxFtFsaXrAWDPtf1SxDon5O1evtPnFBangMxqVfUkiBv0Y+jbaGfKXEqh1cHpq6VTHXMQ3cEa///3vi1YMAPztt99aTwDhzCPbLew89mV7CxFcdBxqzvX4WFtdW9N70/J37doNJWaouvMcCcY5e5wj7vf0maU2N+8pS8Ru7BeSE5hXrLt6iwE3Vtbaq91XmrDDzHL8s+OV6OZ47woUVRJnG+lZ2VabZ0zfO5cvSRBwdeVlu3vvQds7eN3m5hkp5vFwvCUjhKWNM5hyknGZ2bdmkniKiYCKEoRMS6WC07eo3Wm/s1gqzBCC/TeZNYlFh0Hw8DwnSE41LOyVcEvFxCnGToCptJL2LaUlDvjaIzE5apq4Mz6qYg2gEur+6BeJbXZyXHvOGlAkwIi0yndUCyGxRZgP6UMn1sv5J85V0qHqL+CPR1yOq0V3REUkYsiDQ09Tmp6ZV9sI4BJaD7IHAgH4fUZy+lymcq19s0Wc1jMBk/RQIIyN5nxGh4t14vuARLGT2uMHgLhuixTQO+Gqu0HfEgUWHdm93Hr2pUGQhC82IEA4+j74mKyH7QL2zOfJlOgotpupjP3n9bEhfp0ZNEnYaZvj/4nriIMAcTgzxCLEBRk/l7UPc4hiHcUvzhB2bHhvFFLJTcgtmChicMeifRKTnJrqhNA1Oq9a+7RnC0CVtsEkZwR2CZpeS57Osb3diRmL0VAMScU+mjbh9VTsPTHZZmcQPIYFsasJSl6P8bZ0GptVZ7aS62gtOLexv+aMSfuINjmNwvSUHsUvtD8UIyQ+lXtRfAVoDxX+oG/nju8NuB09k4DO8T8+k7IABn4HotMBCz1twlpvuefYjKGNSaw0BFnyuj4h79vyhjZH9m/Qbqk9GhFvjZoGaOtbMW1zDHiGASCgqzLk+FX+ybr52iwCmWvq4wtfXX4n/pCfd7arnlH2fpebR5enbrC3eWFV9Cypkc+WXwpCl5AeQRfIVAWYOKsEV7mwOGJdcDaDr9Q9R5WORAOAMEQETg5egQA4FQU66Xl8XaPYNMPT/SQYFlfondiT9Fuh29ep5I/eNVS0a3RWF8RV4pFxJ93i1vfzkKVjkEWqpICbyPskcQwIIERlUClSD14FRqmEUO0P5V9zngWGMDYQUSyjv1K0LEoonxfHiXq4gpHXBEq7qtpurq62+ZnZNj0xJcV1DOvzZ0/a9s6meqipzpHw33z3Zvvu/kNRuhAMQniLA/rpp5+2mzffawcHu+3vf/p3bWv9Zfvkex+3mamJ9tXvftvu3vlGB3b+1Nm2wzizxVPt4+/9qWYB49xePH/atjfX2vraSnv65HFVzFt7/vyl+/xxxhJYmu6rTVQpGTtSztkJvB1Y6JFUIkkmVldW29rquoUAqRqqArsjlkj2XtBxVaLUn5nRj4UO1tg6dgbOVb9XY5H47AS5qZbF4ARtzN624bRDsYKthfEI6JJgYoBtYNw7xs9F6xzcW+j6JEqs7aWLl5QsBmH1uCmP9ePwWn3XFb9UTrkOEuSPPvpIO5T+afWc0mIxxT5wL3eSIjFl1JsFnW2qLS4h1Dba1jdWVQHme9DCMeDsQRRfub4XL1+4dWGO1gUrvIP+so+i6yFnwIzWAgCMDButxhDj7LgmKr38O/3Hcrhjo0oy2dfoOEzN8IxfK+nkiyAYQT3ApY31DQW7zK5nDT1Xe030c1frFmX80grAHifYTzKTCiM2iF42aTiUwr3n+1qwjtdNz85IxR/mQITxJPCJUxRLiOrURLt27bru78njZ+3J4ydKdgWY1hhQ+eyud9j0VH4GQBN0OxQ52aHSLrBRJgiiL7k39pmIImqu5gvjQGwTuU9aYswugEk00yanAIQMblCduHb9qoIYWBYk8kz30J6u+2avs35oLbC/YGRwZm7duiXNCc4QlH9AxrQCGFRzEsc1kNDACJAYEYH/4bGqIg7o2cNWxeVeEAaU5sKIHR6/B9uE3yMQoWis/VUtaHHUQ6q7A8RDGX5pUoyOuk1lwCZIwhxnl+TCgW9614e9cgaqhgFCnG1AgSTToppWO1Gcb4IHBXqpUA8SlqHz5v2wD6H8BQBwi4KnL2QyAK9Lq1DsVIKqBDyhwOeaAgDkmmLPVOkXGNYDAGZYuGWKr4B1udf8OyAZ6zecVhDAPoAC7xGhM4MXHucWIcYExtkbCfT5N/6MoNj98t7fukcqUzUzPAmBGDylb6CxX4oZjqmTVaLosV3oXSB8xzUDAKgSu78vQF6ibPTBA6KNjMruUvEXm2pivF26fFl987Qpfffwu7a2sV4g9ZGE8a5cuqz+YybQUFXP/HPsl225gVhsF2cJyjI+//PPPlPCHvBOxYk6/wDgDjRNq+ZZI0yITXjvvZvt+9//gea5c24sJGdAHdsP4wd7ig1iDWEJqCLqmoQT0xKpResEzRzOGzULWpcQBkws5MTM+8HAZsHKmnjk3vbtzU0JAP7lX/5Fe/H8efvZ3/9De3Xwuk1Oo/xv+q5H1dX5r9G5Fuh10Pk2uDQcsdb9rOLC7GfHlQNBzAL/084S+69rLpZPko2AW2/bh5wRFxaquq9kw/fd24L+nER7owcZ/NwYfwy4TksAxR0AAKYu0Xal59CaWFnYUZI0fDH7VGMP19ZkP5L8kyxT2QcU4TmzRzkz3Fco7AJGFUtPtGmSvOlZJZqwAJZfMsIVoT3aEE39Fo16FLr1sYADCWtXTzD+WmcToUWJwVm3QtfKVA/a7sSMgB1iJXf2oXxlJd6ybQUCBDTIurLPOJecx9D+eeb4B1gh5AYppvV2y0kO65J4MTpDedY8I2JhsUgK0OC1/E5Af4pYfAU0tpZAz24goWbKEufy6dOnijXwhWKzVTEhsWdaZQJ4YtMVh1LZHYinZnQfMQAaJnyF0cZ7aIRftUGrwCU7dSiglvfRuo2MtPkFhFAZdzzSzl84KwCAe+V5UhRhHcTYrBYp2p2Y7sTaagpaxWrbxfSxPrSV6mEmho2aXn7HBbSQuS0s8YmLaxgUA/T6t+Idj0UNyM9z55mloOm2aduzJPI5z7YD0adwQSYJbj47LB/lXsPRyDXaFo0t7oU9GRsmXzQQmu3A6UqI88wCELwJMPZV+Phn3s8MECf5ySWU69Vnqfg7EAAMACAmknSBEDp0GzL3xnvLJ4Ypm+BvsDjKM4uNkGsdgiT5uYrrJQor8GvAckgOG79uO9izZrtY4VfPX5hDV6onpFZKwEvtX8lUjWZIr6jE8yqAUEIehdVCk6MZEBDAIlZWwZRxqyRe/TfC3v0eHvNT9MdqLdhnrqSu3IIZ2jxQctkAoKvqFe378Z10uC/Fr/Gt5iHFeCsRqOqH3lMUDVP7SeAzhkaOoMARo1FmAeTBIGpmKqBnv1KJ4z1A+ggyuDq+rxEjjE3CyVdCjJdPH9Xu3r6uWzPDNZzwpK28fNGO9vfb6cWlNjGKbsCkUGWqemfOLGljUZUkELl5/b326LuH7e9/+jP1b2OgP/7oo/ZXf/W/KSDa291u/+f/8b+3kdfH7T/85V+07c319s+/+Me2trrcLr9zpV1791Z78Ohxe7m+0X7wox+pNxJDc//et436yJNHD9vD7x6oKkEfMagyY4roJ3ZlxRV57hPqkZMt02YxgAr4pqe7XnOSD/69/GJZwRE0YBI6ni0VF/bXxJiR1RgIP0cji2x2H0wnJQ5YPb5N82XruYO8RkQmwX56z5PQdMBRHWYnBkbLEry/HShjFFOVJ+Dj52JyHB11DpQElmsjGKRKRDIXSjWIcxxVgAHuh+/hdDDkAAvvv/++jPVXX32ltQNo4Uzy/+rNYjatxrfYkXJvc3Mz6i1EC+Dk5LCtra+IpojgkIMTV8pXVl627Z0tVdERwAnYwXMDhAHZTsLgHmwna5k4wPPhrOCUeA6eSuB2jiRFnDcqGlST0SKAMeMpHSNtGRFCRuVVuwjXz94CAOD+SBS5Rp4fa8A1IlxjSqiV7wlmxNQp5kWCCTmkiKvIwXp2MX8ifMheJjAmCGMPam4167//SmAj+5F7wZnChtja3JEIIMGUNStsjdy+YbZBqvpUZHg2Us0tVoSSeZg8HcWbGdwGTrMXIwhGQJXgFUaA51D3zo7/n1+YabA9mfSA4yVwe+edK6oI8tkbG2sSQVt5udyJS3HF7Jv52XkBABNTEzrrt2/f9vi0VwgHPZH2BNMNWFv2dyZE8FyZxMD7k4ynL5o9JBt+cChkHHCW++Z5wrTg9TABGJmIACH3Njk5Lc0PA7XWceFLjrr8j8E4A4cADRbtgxli0CNJ/BDUC0rO+yghVS/zm+PA5I8q6UlikuAjFYr4jZzTBJd5Vvw8ez3BxzAZCRgRG+L36cWM3A7gxDEtK7zGrS+m0gaMSEKuKmT1jfaVlF7bZJhkqR1Ho4RcoTP4FSHAfuRgPifgQ4LWTFdw+5b3OpX2rIv2N8+j/CvXTQBMEKuRh8U6EeBffdsJ6llDAm82v+2Yz6YTBgurptqHXeGZMl9b9xExR2IW+v0lhmcFfXrgsXPRAaASqwCbRAf6/9RMW5ib1/cELB4TSI4oMTp99kyjx3dtY01Cq9gWYh4BwIx9m56W0Ch0aSjCBmZcDVMSUuyszCmnNYA4ADvGawMkSwyNdhkF2w4uWTeCTfya+3MnpMVz++OPtTb37z1oX3/9Bz0//ALr8HL1ZVtetrYA64U+jgS7ul5+Wyhyb/yy2BWvR8VoOn3qjERksXv4Ip5LkmbtxfR2apzlWIO2DKWdUYB//uMfq0f6pz/7h7a7f9wmpmbMgqzKvMDxKuTwXMzONNDBnsleTlU1FVnuI74wa6g4q2j+YYc40XMSkn2ThD1V+txLAuCci/j6/O1WlariDUSdc54zu573EzBXY6oTi/A39hfDTpJP0jY5wQhjGEq7Wkdo2exJjQjc2RYQD1MLH482BNcCE43fRQPKVPNT2jMpImDbSXa0HoymKy2qpbnFBj1++eVK++bbOxoHOKq4CaV4J2yZrsPf+E+q17ScCtyrfUv85TPHlB4Lyq2tbxhsL1FVfJ/aAUvfxfaVvnaf7+iY2I46VtczL50pKOx8sTeocAsAlehimFqu5vLF3kjsyF4fgtFi6jHGd3tba6hEGTZDTSpJAs+543exS1wT92fWlQFhszvn5fc4A+wr/GzGigcEybQgfidArvZPTXlQO3BpAKiduYThFCsVY5rrAyDCZO3ju/YRzZ1Sm5EKZPtmyWkcKGN852j3ZG82jTZFB0uASTHYBEyg4I/+VDFkM27Y45Rpm2VkN2O5EWqmoGehd55hmB8cc8U0tPOqjdW5klkc1jJyi7jPtMb31vMJABAgFJDGrZpbsmPu/++T3/7MlY5EJdZDAKCPxUPf75lAEUxOIs16RSNHdq72jux9NDMqke7jq17Aj9cPwYC8JmBE9ki+z3PK3uSZa/9XEaGLCShQFhNebejSuLDPzHVztthbipdq3+TaY68S1+QM5ZpyvYoN49sBRTQm15+Tz8r/G0xIiyMsLdtifdZnL1fqSJSdrYRas8Gr3yFVDy3IlMVBuBAhk6HI18PsELogI4Xe6CCSHFbvLHQ1HDeIdd/TZ/DBCori7Bl1goJG4MKDzWg3zKnG+JHwm97YgRJ6AKbuO/izNmkWNw8+LQBaoBKAQe1WzqQe4nBjxcmUVRsgZQP0qMa1WZCjBBCL4imRMkQ9VDEyCo9jZcQN1C1YDqwJoAKBIQq8YhFAfZ2YluDIwas9oX7nzqGUPiLaFpTeUwsL7cXTZ+1f/umf2h++/H1bfv60fXz7dvuLv/h37dzZ06Jh//zn/9BevnjRLpw7qx6+Z8+eSGyQoOfU2XNteW29PVtebrc+vN0+/eEP1W7wy3/+57a9udE219dk5D66fbt9/5MfCG3+zee/0UxlKbWK5nvS5lEIL2MCHdgOyAbcyFWNNAuA1Gk6jLRz586rigBtDSMidW7NDy0aaFFpqS6xF0jC8tz5O+htBKlCWVWFrYTugugGVaTSlP3tg+k+fA476LsCz6KwJrHAGZMY4YDSL5c9lUAQ50ZwxTkhYCMJoorEF2gzglFO9GOQvE/DNEhAZnE998/mvXld+pEZs0jll31AQOvEhvWe1JxsVMZhlFChIAi5cvmSxLFgFLj/1329PttMo1hsc7OmjamqtL1dz5WWgWklwjgWOXKAL80aT0+Ye5NsA9x3zzGE6UG/KokyFWf3dlt0i+qWAjp67qsnn150ngMOHDAoiZfV6ReLccCEBlcbYcKgRktFpKOgqTJpzQnulyCAP4AGrGlGIG1vbut5YMgvX/EIrCdPn7YXy8tdu0H6TjGUFs5iQgS9dek5NnBjEMCtHaD/rB/XK9pkgYpOksvZHxpMEQjYqdbDMjJ6pSprCawFAMjrhCRPjLbpWdoI0i9swTMS+4VFniGU/O325MljBZpB6QmxENDk/c+eO9OupLYXfgAAIABJREFUXrsmkNAAhj8bAIBKP88gyf8w8fWEiFkpDJOY82zYP4ApCiSqlkaLDGvOurB2CJ9xvrkPelVpWcpejjMXiAPAJxq3AUR7rNTnfB7446p6X13M/wdBt6MrmnCNBxwmB1GDFuhQtihAwJsOtNduGDrZqE7HRuU94jeSwPNvXqOEqBJGgldAMZ2/AvDyjPL8hyCCfk9CYP219AFTr2GQa9B+rGqQk38L6XaUwdjT6rNMkM3n8AwBgPkyA8BiWe7BLz0AsWDMopA2ixhTjEWtHuCaVGBwvQKgwShLs+n8LGPj+P8AX8NYgp8rAOd5q/WQuMHkSQRGXfkalRo7rCCeK8yYgGf2701sOhgAsJWw79oLGk83ruRuj8otFfhSgef73BNBNq/ldxfmSaCh0I62J4+tpREfsbm1IWown4b/d9XTwnYAAH1wal0Tzg/3AWAbkOaURhwutcmp6Xbz1i2N0n329EX74ovfycYLrJ2dbmtrq+3Ro4cdcwvAMmxIbha7h1YPvco6u5pgc9KuXr3WPvrwI4mukiB8/vnnOucJmkN957m5p33CLUSjo/IfP/z0UzEPf/6L/9H2Do7b1Mx8td6ZGUU1Wr6FOewSa6lRkXVwAgCwJvgb/AM+DX/Jny6u1Agwt474PEXcLIKqnpE9DIpVWS6mUs7028F19qLPlkcB8kUyKgvzBgPBxQW+FwBAry2V+/h9QJL5uRklbvhaAADpPjHjfdYjamH7bDDWdm5GQC0gGc8TX7eQ0bRM5RkfrVGrPWMyvp/7Y+oFexfweGl+QTHXs+cv2ncUg8SMRZzQvojlNwPI006kN0XyWL3SxJICs+sscm8G/EYFAPBaElr5Bp317FuPS5W+SFVAFUdVOyL3TUKeMxwxX4Bi2UoxNO0/9Zpq5xzav4grq+2hWhbY+/xh/fm5fbvPVpgc7GPaJh1DeqSzgXq3N2An3IpkAT31bZctjN5XpiJJe2qX8/xmjzifr8Jmc3EPoFGFiikz6pTflH5NqsQSKIWts7cjXTCP75vQfeTzuTbaSTBL7A/iJpJ/GAB8X9pWjGre3ZU4ONdm//haDEsXOt1bb80iA0AzM3MSBue19gE1klRxs5X/DbC7TYO4lLhOumvF+MxENhVWS/jOIzkp7FqcEPumEdUFAGDjUkH3uen7+3POhuB9zlruw68xQGf1e8cnFBrk499KwIcAX+xCgH4DVj0LMAl4fHUYxylY5rp74MJxcs68n2/PAFDcMIwxCjSP/Ruy7oY2KdeUuOL/L+7I76cQRMysM1420KyLvg2xj4G85uwd1jfaaLqX36yvy8ymu8+N1u6PFy2vUC4vBpQLV8mSeAXBGCIWQ8edi+oq8IX25aGTgGVMUOZLuv3DHhiRPo37qxF34gtUgKy2haL1DwOh9PwDDOT6yrK/QcVQ5SPJvjwnDoCRhQ7I8qDzsDqH4i0pkMCBrIVEhJq98lxmjLiSXVGCXY00CtOLQejBo20A+idRs1Hdr6iEo+5vIlngPSbGJj2zlwM7OdGWFhkvNG0xNALco6O28ux5O9nfa48f3G9/+zf/RRRh1P8xkAQYoJxf/v73MlokTCSHz549lKr8JME8gdjYqKoO79/6QEHBT//735k+DPp18loAwJ/+6Z+15y9etF//6tfqFbeas1ViVaHGgCi4IWiK4Jf3DM4O48pGxMAhZkNCrTUaH1cP8crqWltf32gHpfrLGEEHz0aVWWtaL2K4s+lJSFiTvEZzqasyFOVWjLSpkNFwcOCP8fIoJ/fwY/hxIDmcCY74WcT4PKbuWIFBjEyqGLxPNCTycwlATUHPrraENqI58zgAf657IdmzEQMKEJCgyEbK1X4Sqxs33tW1IzhIUMYaZ5+NjbPnZHYF3J0/d1b7AKobfazsRYuj9aMUASoIyLgvkn/WgMDyzJlzor/jVLheJWAYoDEqgGZ/8MxTcYx9kCDUFImeQa8Lly5ItI/KNEnpzp6dRSpOnAHuK4glv8N6EZRTeSeh1qgdqj81e5xryf7g/LFGAZx4Bux7vni+JMck+aqavdpvqy9XBYZQAfzwo9tiH/Ds6cPl+hBQ8qx7xNk8yoZ77lsAbCekmqwWH1f8AQB4ZtK1UKBgvYS0w6jqUc5RY27KLlqN2PudMUicf4ATgzpT+lkqE7QBTc8iDjmj9Wc/0sd8/fp1fW99Y01JHEk5z0w2suz5/PyCkvarV9+R/aXqTzDG71KBBBQBAGAtoquRwFmAzvS0QKfnL14qwLh86XI7f+G8Eo6Hjx6K0cOc9YBrogWPjLXnz19oNrFH/QCW9P3dSvCqIqUAtSqZAspqRFDaKWILksw6aTd4a6DRdjdfqjYN2rXys+g3DP3H24449z0EkAMSmPHhBKJPDBwsBqzJa3ONqXxyTTs7W1JyTntSgL742PwtuqfmP5e2TY2oc9XI9z2sZnAtntZRw3crIA2YleAm157rTWDoRJXg3O0L9nEB0W2Dee+wBxIfeLShAQG7SI/dExuwnkliAX5XAkYFEsf2JdgP06FjAxRI4/YQhwicMwIahPzY8wjFuiXHGgC4Us48JxD6Pr6U89hp1KDXcnxUo9Gm1HrAaFyKENgpjWmbmVGyLcCpEh7OANRrbG60UrDfbmdwNZ3PMWvLCQpf2FPWBJCC+0Wci7OJTQKEM/C8qfuaX1hsf/7n/65deeeaWDOff/4b2W183NzCvCYW4OOwlyT17777npKjtBJw9h8/eqQxngD+oYveev/99icff09jgu/ff9C+/P1XspFcj4o7MMk0ocfj8PQ8xd6calcuXWp/8vFH8jf/+m+/bq+OTtrsHKAsIJEZeRE+U1yn59SfD9bAz92MQGxQfCL+hvULo9LaM2YO9cm8A3CDaAZb3wCKBoWo4XnINbx9Vq3CXZJ/pe80fE1aAtmTok2XeF2AuZz7jP/LmDd3g5DYHiseSvIHW+DsmdPt0sULsuswKfgZ7+02wONukpBG+VasHRsUXQVrUByrpYWqPhoRgAB79PBPwoKcdossE4smYQ3CytxXfCXmUNkDknoBG8Wsst2wwBgsQI2Grhi3E+U+GjA1qgU0NpcYsY9BLO4XtpVAsio2ZCKAbKoMp7XA8szYI/FZoavzWlXNpS9jnRDOOKBfCiXaXzUZiTXyvjQDhbV18uSWmax39lZ8TwoOnFmB0QAdxRjg32GeUXDQyETRzi3mZ6ZZ9eGX/4rIOnE7TEwLQjaNuYzoLffmL0SNacHAluy2U6cXBQAwxpniYewy1+/JHiOyr5wzjVtGZ6Uq9yrMHB5rxPip02cVYjH2kdcQi8ZnsCei/TA9NaO15d9qN9BYQvfkm25vDQA/MgPSFv1F1NrPrAfwDPD258n/ztcwkc4ZHibtYfcOGZLyM6VtIztQ+cD/zAf3a/qmsOzQT8en254Y6E7MnevL+wxjiuwZXp8YR0/PSrN1zxWLl5be2zGGzonE7Ps4hX/n8/T5g+kCvP8wrrC4/KDAPQAAHJP24zDZO1lj3qfz/9/s72sKAL10of6rN35A609VaJiAacELVciF+SGYKqIPq3E9ER1JUpBRP12FvhBb0Ry6ecpFOcEoVkFeEzEV4JWKMXUmJQIZF1V9FupBdDV1+KDiOHyIDCwIASyaHIk0CbaVYL3RPFe6AhkCkCha1kPGOOVzQP5JKowWOtkPOKDKSVGPUi1KYi0xnhFQUSuHcnsS0JCa74kq/wAAGlkmet5JmxgdUb+Z+ptOTtrqi+ftYGe7nZqdaYe7W+0ff/Z3GiNIfxrjkrhOqvYY/PPnLrZz5y7IYHz51W/aixfP2sj4WNtlpujpxXbrgw/a3PxCu3/vfvvtb75QxWN8dEJVWj6PIAPEE2OCsBDMAACAHG4d3AJscOJJWmI4STJJClG6XTrl8TmolUvNXn1ao3o/IZgHVgFnAkJHzalxMjEWrCfvTaAiKuW0Z7mzXwmCODQYc6m77x+oiuNq2ElbXFpSBZnnFUV/9qkoldvbnUHgs5MIEXAhrsj1EgiRWA4F+wim3B/dGx6DH5l/6+SEfbOzta3EzWfIfUaAbCRifA7XSBJLEofwnQMCO0qCJ6jb3OedO3d1LQ7WXWkEAKDqoOrY6IgQZ6iHBB5UHvicVOzMRjgSm4Dnw/q4hYGe1gU5DJwdfYK8FmRXf7gmUYwZFWVnYZX+EmhU0E5Fl2sfa1euXm7nzp/TNRDMQsfvkhyJ2jgZ5lrE6BDt1z3fOCOobAQ3MWI8d4l91QxlzohbBTzahntIVYkggZ/F+aE5gP4E103yTlANQMKzZV8uv1xu3/zhW4FR0OiEkCsBoAWDNc08ZOtFoLJsIMKjAIVml7dTz1f1+FFNdJsQ68Q4QQdl7FGuLRUsBTVl2wj6g/yGPsa+pYd5YXFRnwlbgt+58e67WtPHTx4J7MHuCQCTkjdgE6P5zBQ4f+GC1uflyrJop7Av+Dl7HxYAlSbOBesZBwKjhT3HJIHl5RVpjtBG8NHHH+n3/vCHPzT0TEhKgpgzPpKA8t59Tw+wLyEptP3Ol5hiAng8yxgHZwDGPiWMADtpCz+54hF1+JrEMjh7PeqPzTcFNAFr2C/DJCJ+In8P7X9ACn6WexgmwfE3Od8BDnUGqpJppgu+yQ3Z2L4EuUkYIwTqgM6TRPQMesld2TxsQ6jyXCfv42Sin9TR22WLdqnvs8CWiNcm6AgQ5fNl+m6StWgBJBDiM3hGuX+vqxNGgdgFAKi6VwFJri8BvCiiDV/GuXaLnIATXQBVbNtHJp/4q5iBJdRGog7tn+kUgABPnz1u333HHtvUdUDL1n49PGorL1+qkp/eSapWVKmxK/gBzj9Vy41N+q73Nd7v5s2buifAMM4S1T7OElVXkmT2tGx2VUGlHVMTb9J/n7iJ121tmnWQmeNoreBHAQSw+fwOdvzBdw+1BlevXpdGyvrGpsBigFM/D9PR8Z2eHAN47fYrzqvG1x4dySbc/faO1hA7jjbKxQsXNVKYc4XfkJYP/piKHzZd7TaZRAEYgLbLkajmly9dbLdu3lRr1q9+/Xk7OCZhsaCYqn0lEie6teKzN9tTElQnLsAvycdVO1uqcKVAoCee0XTYwmgB5NzndV2wP6iADQP3LuB9CyAgLos9iIhzkonYGwfTpWhfVNq8t6cX2d9C6+ZMo/AOW0K6VyWoCEOA9wBEQXiOhA5RRUAcX5sZNrwGVha09CRoqtode6KJRtpVO4mnDbhVjT32fHm5bWzt2EdOGxQWZfvYYIkYJxql6yqyBdzc2pfnwt8Z3ZazHWaW2ytM3+YaiAP4fSXClQ+4AOD3jV2IDckklth7Yn3FKwWWOfkyfZtrJMn19ZgBynqk0Ji14WOpjLvK78/GL2f/JimWqOWIpw5wbW41OdCzio3l91PcSSXa1+QqdphwXJ8BbTUKV3uh/VOmkMiG0apRIukCFWoEokYCjo6oCJc2zuQJtg2AmVNtb49nOd2WTtFiyjXvie2U+GB3e1dtAGgxEfeOTXiCFraC5D2V+wsXL0knDNdH+x7+l9iS++E54uOJ67gnt2WNlNYArZA1hUc5SrXcSoyXqU9Tyk/cmsO0n1dmTxWjDMZffz7j4Qtsyz9TvS4n5fxuYDO6yTWDynaNAmUdBGYNWMTZx4kP+Tsg+TApTjyRJDlAAK/nZ4lbhoy0vGc+I58bn6V4AWZLPFUVqExGf8sOpjddQqDOZzPeb5ioS8C2tGX+KKkv3Qh9bgEy9pBmeGiMO/u3WiLy+wHgZXcAAHi2lu2BtmPFfV1012fgAzik13JRIWTGuGqxqZRVJYYNo0pt0ez+6EHVRsksTPfo9JR+0VCgEWl1SqjQ1krXI/RX19n3DsW48ZlGMh14BbHlbxnFesgS4uC1JcxHMg3iYAbAYJcO6CsWPeqTuGxEoYqiRYUm0issa2MMGANOcuhNPDLNF4EOtgAPrhsR4qkHWukThATHTbFipMnEWFtcmNc0Aar/e5sb7fX+q7a1stxmx0fb8cFuu/vNV2115YX6yjY2N9uTJ8/axPhU++EPf9yuXX1X44MePr7XfvLTv20vll+0kfFRVWihaZN8E5js7LxSz+DczHybmpgqYTaq/vTo23hibAjU6SUKNRojw3iaoHhJ8lgDByzzostg7PgbRygqVFgEMo6v2tjIuJJM3k/CSeJoeH+69/NNFWvWnkAZ45akkM/GsJH8cxhMcTNCRsV0e4exbwZJ4mxCZcJA8730bwo0WFxUsJYZ6TgNknHuLeJkCR5iaIKix8Gk11H7s+Zxy/G9dmUf3QCCIT6DRJW14asX4gPFXdRYN5wMFVv+Nmpt6jf9YwcHVAo85k5V5dmZzrmePrXUzp0/Ixod9ylnWsCFquqd8FuPGFLFJQEXpfv4pC0/X9a8Yif9pv4HANBaCqm3ErdG1J0+1S5cPKfn9vjJ47Z/6DE+nHXuhR5bhCGxBawF1wsoQRLE2pr9YMfi8Yr093nWL7Q/9giAVQIC9bBV5X1Y5eT5bG5sSgiLoJjrhP7LviBA++DDDzUq6fGjx6rSyaEeOGml5YZ/S2ynxOwmJc5nOrqr/7Yx/CE5UPJe7pDnwesW5mcFANCrj83huXNPCW6SFHL9UpkuMToFWVWJYl14HhbrOWqzc/NicPAez58/U2LvEY1TcvQAAK5YmL7G90mQLl++pM9HPJB1yghAfifJZ4Ihzg1r/fDR47a+vimAFubEn3zvT+QjSGCoPkFj5v7VqqPgY73du3+/bcFGqGcIADB0vtg/ZrDzGapC7LmHO0E5/9/1CVcPcJy1HbRtdnp3E4ykGh/V3QTdXmMnIfERCTaHScMQSE6lyJ/jdY8/CXjFz/I6J4I9AOB96P5AfHtGZiX4SJDL66jAQfmVrSpBt1TIEygHWIid4nWsEZUdkroE+F6DXjmd96QiPry3YdLUMdaKFRUbooqaKKOpepVqfzPDy2J4/ex3MHT3TDowCV2e62dfcNbDuMu6mQHoNcT2caYkhDZpgDMADGtz9tzZ9uGHHwgIQ+8EWjwAAPZRfccE5gApr/aV3FIxU09/UeaZj41dRmOA/cU4QL4++OCWQDJs41dffynle1g50XyBWs/r5xmPpZnaTlgErkxMtHeuXtUzA7z1PVoQDN/ZU4xfVVtVNEM8Zks6G6/RtDFNmLgsrRKsLc/y8pVL7dYHt3TtBPDffPOtzt4bcQYVy32YSEysOdVg08V2AyhwPXwfG0BMg7/W0yPwpid//5WYE6+UIEwIqLlyBTHErfbZ579pe6+O2szsfIFzjB6cVPFF9wnjpgQ4h2cpyTtrpjbH9ICXyj1nyvfqw8w+6YLW0kzQ3ik17QTmDn79NQS0hsH3MLm3nUXgLL80hB36nt2whFQskqZIz7ax6GFRzPc90pdJAK74VxuogDlXnvkZGi3qDT6ENm7GQ9h4+DNGQZ45faprvQFsMduwJkaVzhD+Z3pyxhT/iYm2vPKyra5tyAcATLAnlMQf1Wx5FedcDWcdMm6Stc562WZFaNeJEH/Ewi3Kf/a/dViK5i9KvFkSbydI6IZw73mGSpTTQ132ABCB7xOHKekpICfPMvZ1WNW0rXALUmyni0CTeqS8j1urrA8Sm0RhgS/tMc2eP7KmwsiIYjt+H78ngKPG7iaOs880GI9tJX7QeavWVqdflUAWXZxETKzPI2LPCQEmvpxqVS7gVvZ4bFQMAICigwOKI6Ntbp6k3O3SZAo9BfxINpg4XADAOOwbpvpslx6VczmmLCE27JHXjAR0m41jPevpEGuzj6SxdOjJP5zj9PFLTLKKqmHviX4ukMM+xrlArQesRo3uDUNHp9RncwDOGyUulkDyugIB0o6jqUhdC5njfWszOY7pCoO13sN8L6/hdaxv4sKhz8xeyxkY2pMhGyA/H9qQvLbLgWskrZP4mkRWCXlaO006D9Bhm6L/xIrsC3wBJq294zMx3P/WADAzWjZ0KChYfsixNcxc6+ukiJl7GPlyZ0cAwIl13ORo6F/hIRHEDT9UtN+MrChklwTWVceapykxv5phrCQNJzAc4zMiGlWPWvTKjdYD6MeIyXgVnz9jojSjvSgMNgr9GIhuMww2WNAfNlqCwDhSJWXVf6lAHgSxtqnZa+4xzpcfqv8lWm8honZgXuj0CrmDwc5iuMEUrFYPp2ZAqhldv1Us6BH1XE1MgCDa0VD55TX0w4vuc0KSONfmSPZQXSfBhc7/8Lv24Juv2zvnz7bZqbH24tmTdufO1w6CRkbbb3/7O40AOnXqbPvwg4+lGP71N1+0//a3f9MefHdfonHvvveu6OJQ/FdWVktQBqXZOQX0oI7MNKaSEro9wQHPAVV1FO8J3AlGCDBQGx8icFKvnXIlXAHlBM+v6LsY5SMCXo8qoeo/MzWrv9N3zrpDowM0MO3KAXiqojwjiyi5/UPPSsrGjOlxbxOvd7//pFpd2Hc4nu57dWhSbeRaqYpzHxg4kiOSLJJO1oL3gcLJs8r5IGgN3TNBLdeEgwGcoDKjPj6NUGSEpAEhfkZA5/7qV504TM5h35N1oqoR18XrcPZcE+/POJtnT59o73JfVImpGBngiDJra+9cudwuXjyvefFcB59JQIL6NetIIMHaQUlVACsxSxLyM6o4YdyfP30hoCjUco0FmrADzjUryKGXdJogdFEgAE6SMVuMIYSNwLrdvPm+1hYGhc+M2zxITLkPJgfgnAg6TDE/pXFKOHTWEyo/z5ZKVZIdAv1e4MYJSCpyOE/6YtWHfGyg0Ulga5evXGlnzp51W8/+of4QSKGsvLdj7QZpfOAUmYIwPSV7oKqsGBIOjLgPQA0BLxhqiYbRSmB17elpeuPdy861dY6uEvQAZxEuInkQqFCaAzhlM0JIuHi/aVXfXeWgjcXsEgFJGxtyBLAMeEY4ftaO6imsB+ioUJoJliIKGdAkjtPaCU1JDQDAwQEK6hPt1vu39B7a15sbCjxYIwkpjtNSg3rxK7VWbImFQBJs2nAUqXX/lfTx/KhMUmHNOrri7ApRGABcSypZPRDgYNU9nsM2AFdp/DtQ7zyrPhUVA9Q9GyGBrH5nwDJLYu8k1PYnQAN/59/cQ9p/wlLx55tuKPsX1fyBQrDEYFX1M/qfIESBeAdcmymTMxaF+awBzwmbANBi2r/vOf2hXbBTM4nfBFFSrXAQnQpGgmv195ZyNUEF9wLVlz/ckxN0QKpUNpr2vUdLVZWuozq6/SgJfc5NWH2AQfpZTdzhnGRWvQReD/a1h1HwhwngdiazgvBPMI8A+rBPML/woxLsKhXq/QODj9I8wN4eHcoGsp6AsIiXYscfPvQUFv7NM5WdPz7WewJ8c428B18ULfg3AADXS1KOTcb/eKSigRKBDrQOTcCOQYvkiUdkxneNIDxHf641kGRzajoNwqrvvnujffLJJ/oMxOJoEeD8JiiNreNv2A6819SEwUIAdYO+DvK5lg6cqcCfn+FLZZNEn654cHRMTIa79+63g0PiNU/J4L4CACSpTaEr+y3Jmtk/+D0H5jmnbFUzWtyWN/TjBqpe69n5/fr+4ATgSS6GMdtwPWJfHcv17M68PpOphslA/FCABAEHpYVhETyru6cFSePe1GtOEmTwAv8Lg5J9KXFaJYluC8W38Tc+gj0rYFuC0byOSQGrnR5RzrHBQKq/XjvA6m3a3dbWVf0nmZMgZImw8dmqCBd4RKEGJlsPtoRe7GfMa/NMbG9te/FxFJ7wM3y+wDlVm6lwOw+Ifc7/Dyvvuf7sg1TX30zmsja2zcP4sd8/BgdjX+0bDjr2beGHBTwwphhhvGoLqhGlPDOSH8BBs4E9qYj/t76T42+Sav72eRlVjKU2P2zGjgFz2Tv5GgAW7JzFyMV+nZqS/0UXQu1AsHf03GlRgp2K2PCEfo+1Z2wzsYHc4Qi9/YAqjpEjhK5nozDCYxjlS8YtiE5MKybPMexC4nQEBd0uw/oBANCKp2LWQj/Ck5iOtj3Ax2fPaU2xjgSxDyMleW+xL5VcuurP9SSZ5tl6QpMBp4xMHp7VeFcDKjqZ9af3u52IXrE/5OcqpyNmE3hVrBO1Zpb/TXI8LFTrDFYOmvj+DR8t0LOAibIHb4NPsS1DEKhL+Ltc00VJt+j5y6BXKP39WGBfr3/ulhG36TnW6mn7HTOpgEpigTCk1OYmNrhbSyW6OgAAIobarYUmgRgACBCna/x8bc0hCU4WVBKEUD+pCje0vBKo4sIxVv4gB7eiE9aIJ9HOCs21XpOdO0YHZVr1YA7ENKzgm/d5U51RKGFRFYX0Fq3I7+BFywNhUwScSLCoxLlECrmUKCHzu/k9BYE8JPUFjrQpnDEPQWN63JesinPRT/N7vUMZ0711M4qr10MsRVEwavMNPjObLSrXQidttrp+WB7y9CwJm0XNMLAgvdAP9/deCTRYXJjTGKWJ0bG2u7XVTi/MtTtffdn+x9//pN28frVdvXyhbW2sti9++7mq7CQFL18ycg/077hduviOeg7/cOeL9uVXv9VkAXrESQgRDKQ6Cx0fEGhyCuNJtWhMgoXMRKfsR2JDBRclUrYEFdyL5y92AAAB6JXL70gwCUfx7PlzBWysjfqZoeIf7WuEGEEcO4/kyarvCC8dtoM9z//W5tXsXwQAcTgECQRFfs4JIvg7wcywsuUeRlPlQDcFCkCX1bxiI3WhoJLcCMmvpIy/UxF10mSqN/fEa/k8KkVKFmvP4RxSqeR+A5Clx5vfTY+bUGMl6xap8b2YYszkB1eFbVQIBDkXSiznZpXE4FxYfyYG4JxWV1ZK5O+VHAMBrR1EAW/V73Txwrl2+tRi2952ksjnEKgS8KJOy/qQgEG/DTDHWQcIOnOG+bkT7cVzRKa2tIM5hzxzzpr744xY0upBckBPLS0IOFnYAFTujl8ftXv37iogxbmkWp29D+1WYMEeoxONLpP8W9F4Tgg++47rBlDTAAAgAElEQVQ1BgDwfGzEz1wVoMrBzzrgkhFjJcLHfmJPqw/viN5JUxn5s7BkoEaBxQG0WOjoJD7HbZ89WQGoEzk/MwUJGp3kgCh2amF+TvR6EgDahNDTYB9DC4XJE1piXs89RogmqLWCDcb/FCBpoGhO9rPyUwv7qaI9psBdYkTHpgHTbsG5AjCCrk9VIEF66OZW/n8k9ojWoJgo0c8I3Zzrc9vAqoP/k9diAJw5e0bsDSqogHicW/bJ5MSUqpysixSomXhSAUS0HAI0DG2sEp99J1NZkyQaBnHeTACSxNp3uJ82oG8C/gT2ec6mKPcBgJyyhKH8R8FsVboj1pggNIDw8JqTYORZxoaklzjXZlFHt8rkOpWMVT9w6P3DJD/rMExO+ByeH4AN388kEjt+0+uxFwG9IqSW9SCZwp5xZvisBFNOdkq3Bh9XY+5kpzN1hUkciL6y9xtq/uh5MM7VLADsdFrsANoSGEo3oZK4CIhyH8PEwYWhUutWpeq1JohIZ2OSxMU+P6AN5pEAmARdwf7YqIQwOS8wlAT6kpwcHsvWoOJP9Y5kCWo86x2W1XDNIyTr8zji6Sql44L/wwezHpytUJa5l1dU68pow7DierHNMMVM53UPt20Vvdr7JRoL6GP1duwc54TnuKIefcb7zsifnzuPr4bKf0nPnMQfOj/3EDCIe/YavRZwK3s3SqXVFF+esdoMK3mPYBdJCcF/4hyNTURgEdC+RtnhI7D17TXXVxX70kIRo5TzSfW/JlZk/6noomKRwSHAzzBetL87hpf9kdrkdnY6lo1ApIybFog06GetgsvwDCbeynkcxn+JFd+oyKX1s6tX9uKXjkGLfVoDpAU+ys+5Et2dq8HIaPr00/LDfgzd39Ret814CoTZSEoK9DGvBZrzNz48+gjxOWLclf0PHXtjy6OCsd34U84a8c7LF8tWwS+AlT2PNgA2lGtOPG1bkdGUZmd1LRhdUuNn6ETCSQhMEbEUDmk9dAsA4JbWo/VTWMJSCpstCYrtosFtPzO353JfqWLy/SR5Pvem7PO9DjBVDO52MPYW70PCzbkFhMG3EeOwNxUnVlW6S/rK9iveqcq9xnJi8w4dI1Ilt14FLMAJ2TKxHMvneEQp2hLWM4IdCPOOohnXQHKviRC7tJ6OySZknwu4nEbnAB0H4gpailhP7wfiZwqsshujbrvkHtSeVfRzjUkVS8tjA9FOcv7jZ5YJP9zH+XMXBBAEUAcYIk+Ito8YAIcwgczI0R6vZFXg/SDpTM6WM0bMFB/ts2aAQtptGoXI2Y1GTQ/Ox78pP6tx8fLH5SMCgqtyzRjiirWS2CoXDChQ7WScNVgyidNSrCX3S2w7jA36fei4e2g3Yks60LJ8eJEZqlWiznEVILyne6Fer0evh2Jb6/Y3Xpv97WvynxQr5BmlIxG6gQ8mzyK2POKIvK8YEUculitWrdhYn/nLp08sAqgq/WuJ6jXN6BzXIFk2k6oGGIJjV19wxFqQSpBFK8roplRKJAJkwSIJCvLzJMg2ez7oEUAotG14434wDqwVMFL9LTqIFp+AZ2dboh9DdGZY6Xfyb+OcBxYjnQRfY24mJtsU1Qs1PiKWRaXddJuOWVBAQNeLhpp5iVVJQFDAwVsVJCWX/YzjbCSNB8FJjLmCx5Ja4Mp9SpNT0NNdGaDPnp59ksE9ZsHjMBhPBJL4erSdsOFfvWoP791t//JPv2jbG6vt7OmF9v57N9rS0rzERli/ra0d0XB/9W+ft4nxGQlQHZ1st71XW3rPK5cuqvr/6NF3EvJiQ03K6UMppd9xV7R+NtP4iBNoZtpubG2KGeDE2EEWAT+I4p/92SeiF668XGlffvWlKhWsv5CoYo1MzUzpc0kUMXCs+YXz57XvXr5YaWsra/oelV0MLZVNgAOeCwlC5lwPqf8JOJQck/BCy0N1vJDbVOdmqrdZAc6sAQLo9HxlfEwChQAK7KMk93yPa4uw4TDQwBBJdLB6fuPkhoF8kGsq2Xy5whnl1CZ6KYbarztSv2qoQjYKNoB8xo3r7+o+oWcjYBdlbCnLliYCr40TXlqcF71sd2dLAQZfSv5nXf0iiXv2/Fl35rhXquAEFk4wp9v+/pGeN/cGE4TgGkOHQBbXRGBLFQ6QZbHGJGl/T0+2a9evtTPnPA4JR4UgFdfNzzXibwwlYtoBTJNUq0mp1qa1BPfx8ccf63rZW3fvOggeJmupoJoCR6ICY2JXlTtN1oBRMDaiKj4/5z5R2VbbSNH8lAQeFSiJXgedQjUKz8GTBf5IcuN8cAgEdbRaGBAx7U+CUSP0To4raEhVO3suyZiTMM9QJrhKNZ/nF9BBbQiVMFhwcEKJA+KaBBv8LoyKBw8e6LmzToAAOHo9T7QiqlINuEWlc3n5hd6TZwCohNPkuWQv83tSYGbKB6M+j47FKiCQQZX4ydMnqvKzPwAaVOHc2e30I2z6XI3GtrAwAQAccLJfHDDwXwL6iGfqHBWKDlAdnzGsWGXcU363d+ND+h1tZba3eV1AhAQffN+AkXsvEyh3n1nPKPsmCYl8n4A2+54ww7LmSa65D54RbS60I3FODFKaQZS9y/kdBs2xSamCYfvye70PtSBWAAD7Pbn9bjmoHqkSXaNF04Zn4MLj6ai+K4jo2HAl9DVCUjgrYFpAH+ecvS3fn/GY1r5Qq1sB4wqEKslAP8IiUwa9VElkeoCSOSf8ZsFQ4TgWYEv1mzgg4z/5OQkIazc/775+wAC1l1HB292rgN2zyzm7BtRgc823hcUlC40iEliMhtjoJB+sB61B5y+c0z3CpoFJkHYCzjzXz5fYMqMj0pZxhdP7m/MEfZ73evbsqUAInd+O9eIAOeAWZ0PTAADvV1bayuqK7hn7DNsLAJjnA0jKZA2DFA4gE0ga1DB7EB2OkRHiKUiExbRsJYYrcTMzZjLeK4BGJlR4rxlUtA+fbseHtEMd6HmkkiXWZhX23EbSU+aHAIC+X++V80/bWaph+Bju1/T3Xk1ccWMF/z5vruIpcK74cxjMZ7P/UfxXQbeDZmvwkBAENMgpCVA6KmHnVHkBokciEdUJ+SXgdtxe+iSlgeF7NztGjCDpWzl+wFbzM1rCPGrT7UE8a2ID1twtcN5fAXcsUWVWLW+cHv+FpSXT2ccnVdFF0Dn0bL/HVJudoXXFSZETI1f0AcRjDyNyapaVE/OwdLgfYryF+UUxZwChKAbIVkFJrwkh3E9o/fyM58p7qWW2GFRDO80aYx84w7B9hgyAVH5h2fB9RhUbXCk2VLVWqVqOCOioY2WKXawjYBz+jfPukY0WDA7DTezlYkl4lCVThlz5x49RMee1gOoAYDMz82J2SGNA46kBXg1MkvvwDGD0Shn/kMSddXEbb1iV+GPek+ebVpsFiXyjN4J/pKJuMFY6ABoVOC3fSBsC72vRVY+c4/OIAfrqugut0moaHdV4X2LECxcutovnL+n+2TcwdrknzjNTyfzsYdzik2p6TAlQuxh82KYo5gxE4XMWsUWIdzrp7Rk7AQB0xtTOY12JPH/T5vt8iddJK6nYlLxZxzgobbgu6WXfVFKd+J/3jS0kKR7G3mJxlwbBkFkSH699+JY9GeYAzjNL706Fqb4XP/Yo7eC9TlFvC/3eAbzCAPBavPllsKB32wYEyDU5Y7GXauEPKF72kGsMAMDzDAAQmzzyy6ePlbMeQl+GLkhAg3hAIT1QOWEHSDW0kLX05wl1p7pWdMWe+uARffoCZa75lqElcMFKdovObyDBSG6SJP+qFyXoFN9LcB0AAFRNaqgVnMXw5wYzTzYPM+9bO06BOOqc0yAjoEGgSQQxdW8ytmp9MLWFxXK/Br0bY514ovrTO/VHJwdBNI2Gj3g+dt1P5tgDizjQ9YMkoED9c/8A+uahDA1I2u0Pb7eFuQUJhvEeJFazU9My8AfMJV5bbc+fPGp3vv6qrS0/b/Nz0+1HP/iknTt7RpQtJ7cn7cvf/6H95je/a6eWzrXf/PbztrXzsi0tzWhUzdVrVzQ66c6dbzUiUH3NUp4eaxubW21jbVPBk2jVMoi98IjQUY3ayxin0Xb50hW1BPCFA0LJOLR4Ni4UJU91aBpZh9Pgi4AYpWLGAjJl4LPPPldwxqgcDLIpc6aAUdk4tcRYmNeeJjA2pgQeYGiYcFuMx3OwBSyNjqvKnWAZQ4ux5lmBkPIskzSnOpREnkPFQQsSL9G3KPsXM4VANY4ryZqC3KoO+3eNXPP+169drfGDBKbQd3fErJhSXxbXaSSe58B1keDZoXvv837nzpxTUAtoZBaFg/gE7rkerl8VZFXi2UuvtKapCFEhvnXrlhLqx0+f6voQeOE+cYKimZciLMwQQCEcHCJzGH32M6ATvfU4rFf01quvfLYGeBhdP3v+TDt/8Vy7cOG83pcklQSUIGRxaaFLfC2O5MkMACAkr3yGdAKOj9q1q9eUqLKWVLr5ffYia2JV7Y0Kclzhh8VCUiz12nEoUabPYWSd6FB9G1EvusVtDLocEOgeMWrPwIETOwORVDthSrCO7OnYMmjxFy9eaOtrq+3Z02cS32MfC9lXwNePBQw4E9otz5dnzR+qqwAhsYlxWN6/RSekn/6Ee2A2t3sx0zrA2vHMSDTZSxIuA4AbHVHintni9+7fFZOCoIQ1ZUwpa5VWF5IYfgemA+KItESoil8tJLwnwQUiiCRXJDCwVuizTtLVtSzQP0sgU8JvHXBbgK6B23EF+6FpJzjwKNUa9dopT9thJ2Dvnf2b1YVUkrhWksrhWnp932QAKOBtbrtIcMDnSLG36I78nvdOPftK5LhEVcsG4EEAPtFFj9HtmG6MfiPY7RTvqxrGZ/OZATeHzABsZZSqBbyKEWWqNl+Addjj+CG+FxFABUYwsST85KkTPJ/si5xxAlp8X/yp2taKghkKIq+VwJfaKaz5EUEzsRwKsMleVV9osfvwG5LSKlAV+0WixV7FL+ATnEsRn7DX6IllJrpHpMGoEbgvRheBr9vI+Jvv8xoYNx2tnCku9P6XyjlVIc5zRF/dt+2EiOSAL64NlhECmVQPsVGyaWIHOpFmjZM4cr8AF54EZABP7WgjI2XrxtvTZ0/FpGMfa1ygEsBxtzpIINSjRq2SP60zt12isyQxTr7ovTcDLkB3qkxhs8ESYp/ubO9KMG501FRgGh653oNDwFWeqStx+TI9/I/1k9zPbUE0NIEO9olXTJHGDgTMSZtnqldZm8RpCohrj4cBo4Sj6LC8PyAHtiQz2nP+dK47QebSLYi436D9M0lDYsKAewnqOxZCAVA6o4MJUPkcsXeUSND22U8n8b24WpfWjMQcYWU5mc3YTNtjnrESHRW4XPVDj4n9241/LqYABh1WC3R1+YOaAhO1dfYPa8XeUrFM9o/RjB57SyBOkohWjGbGC2Q7FgDE/jIlOIxDK/+zV/l+mAD4SeVrXV+z7Sn3RvWYPcqz0XjjtTX9jK+wBPzv/nu0LrJuJJu21TXyNjRHGSqDpxaZ6wXgtI8G9pl4GRuoZ1GUak3yEvWaCRIUgE6U/KsN4wg9KRc88MXYVe41k3c4Y2hCRUCNGNWAGgU3C27yWYBS2CrG62lUslomAHaiY+bzhZ3ivXa3PYVHABAtYAVUcG4jyKekWb34E4p/5mZhILI+AKHVRlKjFWm747lG1wowQyNSSSjFunHhVRRxaaVZIJSEN8AetmGkRuuyJxj7yNQjtfWNwzxJ1sm+Jz8hVrQ4qPY1oxUPvf+S1+TzDBIZzIy/lw9Jf7/AJNscTaup/v1o5Zhx1uusKSar0c6aNlVf+YwAQNxOkvS8Juzx5H7Zu+QE7B8+KzFA4iveg+/lvWJLktd5TzDm1MVw5aMDDYMw5HMPw7iB18cGJV5I7ph1yL9zdgIA2M8UA569QRtIaQGIUc/ZLhAFPyJgT+NcDTTqvFeOohjqX188f80m31fPCMn+qFgA3BagAEC9NAEqGdcND5Q5vciuCGixEvymZ4MHORxz0LUTFIsAhkAFc3KkJQ4yNN4J5PKQHcQcazPH8QblGaJBXmgE80qltECFbvfUFpcwC0EMSQX97K9ftxnUxwt9clDmg50gKpsIj6Bqvj/MAbqo//SWm16njVcUlNxjjCsPTQkpVUXNQz1WsnD3zjdt5eULoYtLi4vtxvUbmtsrgbVmxV1V/EbG29PHj9r+3k47OdpvL589bdvrq216fKx98icft8W5WTEFZqadEPzu91+3kzbWrrxzo/3yl79s//iLn7TxsdftzNmldvP999rDRyRhD5Rsma6OYI17wra3dpTkefNHPEpg5oBG5rE3fGVm+9aGRebcrwO44h4iRsAdnByqCkcCgjHW6L7DQwVbVCsxkL/+1a/EIECAiK8IlQFqkKh8dPsjbfx1aMkvX0oEii+eq55ZVElRFK8KOs4vtDz2H8mpphvUHNN6nF1VKgfPz9/GAYOaXjwZ7+oVk5AjyWEJw2QvY7BV4SpGCoY+yQqMBypMfA7JPwJTjFQT82Fx0ePlXjdVgXjveQTbXkHBdDsO1PwIBCaIJ/nsqmfH9FN7rB/Xb0PgXkSBW69PRJnFQIOWk/yBCN+7d6/rk8c40f9/9tx5rdM6kwkODtrG2rqqBtwnCbV6E4saj+iWkxgHjQTnBDsyTPRBjqMiPS+KPJU97uXFi+cdqow+gGl3c0KmAUCMSkPl3RJIxvpcu3pde4zAiHvTGKTRUX0v8775N2eGBJvfp5cfh0YVgX0HPZDWkvSRKniv9xIlF7YNAf/ImIQG1b87PqHKPIkBmgbRKKEKyTXzDNCHoA/43t17otGShKdnVBypUmaPqnIU94fVX5S4CQYCbCSgAqANnZfnSkJu52EBudhHnKzabqan9cwI9NifBJc337+pa+QLEAYVf0Qu33//pvb0d/fvax0zDWCfUWmqUG+33b192QfOH++ntgmBnyfaK9MzswYPN1By3ys/Yfut0YkTZl2omgOjqIBK72EnYOphpx1AZ6x6DFWpwzf1wSj3PezJ53d5rvEDAYG1T0stXy1c3TzfVP8csBKoh6KapLdLZLDXlUT3fsFUaPuGvq3AQIaReO4hQX9Pc/W0i4AXThrtsxIISZ252AisDZ8jQBIAWLOdLTxlu+Tf1R7f27MPKv8MYKXRewVY83oLlPV08I6xVNTj2C8BFoDjBTjyHvgh9hXsLL+OViCP/mJvS/SqFLqVUB6aySSfWPTETNNIn7GpprAOTzx6Ct0SevMPYQCdSERtdm5OdgtgWM8Bhe3ZWbeR7e5WJZjxtL4Wrg2wQ6A14N2oAUQCWPy1n8uYbAHXpQS8RBfZ0xcvXJBNAgijgkgyYdAhQJsD6xQC1OJTAdfiKXqGj1W80DSPyXHZpDxDPpN/r62vOWkq28nvE6RnfCzPCBtOUUBJwuKibBU+j/No1oZBMPdGe748lX/OH+1aEVCllclBL7RizjOJkqvLsTE8X9onuqR9MC5WVevJaTEKPKaP82IGo86sQJBU7gCbDKopUObn1RIyFNXjZ2E/EA8AAAAywj7i+cSXJThWMH7kymRiRO2rAj71QVWxzGcnTo1/NyurBz4U21TiEcpxznLmZxc/v86CAfaA/F1s2ql+WyW+S/5KlM4xhNfCjE/OCfaw2C5K9MxEXZib02tYA9olKS6sb6xrLwDAayrFvPV6Op2NAgE5a+xl/IEm6VDhlbDqUbHsMgnAdPEwgFKVVXuvwHHbh9hOMX5Ku4O4KcWTaBuFDSNwblBJdexXiTHXWwliepPDAnJs7+SbnAM7wHthA3IN2gevLbTIeZQ/EJjlItLoCEWTfcVJsAAAzLiWtJRgU4lR+Wy+j78EXPPoaLOeOdN8dmwqnxnfITsxMaHXcH6JS2V/Bf4ZFBQbRu0DNS2lJj1Mw3itSRsA5VwLcZ+nA6FvxPhRAxb4fhgAjDvUPWYcqvy914Nn0PkIYti9XYuHV+xOnOBRfX3LrIpKmixlgWF86/LLFbXoUfSLrUDXQzFX6cnIX5ceR/IQnV30jcoGeAJBGrYzMcdnM8VP9nGAx+5M16z6tFHH9ihhJs/S36b+/8+Scq8P4oc9ICv9uErOfd6qhUUaJE6OYzeSmIsdUFR8AegDcKrLR6ulfQgeGBQwiyGFhNi85IKdDaw8NiybXFv2Gu9htoP9qhgGpQcQQCTPWM9E9sJWL8BFX9xIqxH23a05yrsBAA4YYXJ41A6KAQAmf0xfix60NQFoEYhhz4XaqPboXEQQuoUrCk1QDS3uW30cYhYMkuQE3/60vkdiaLiFMqsPuqd+ZVFDD4kTyCi+/Fwbrd47/0+i2DMAjttrqihURyR6g1ExhSmLJsOnvpvJNlL9FKmyeMN6k5v6BC3IB4G+Z4KGDlkT4yGaBJ4+8Pr4qO3t7LSV5eft+bMnoveLgnfIXOKFtrB4ql28fKXNzS24N5nRLvReHu2382dOt9mpyfb4wf329LsH7cziQlucnWk7W6h/bxqNnJhqp89caKfPXlJf4S9+/rP23cO77co7l9vYxEj74neft909UyGp4E5NzSTHVB8TTgTaOQ5Lm+zYfboxRHxfayFKlJFTJeAjBJ0GAE4tMvpvrq2sr7bltZe6LhJ+GaHqnccZYtRwArAHQK9VcRmI9wDs8Dt/8vHH7dKly9IYIHnBCbm7BGaFkxKCCa79+YtlIY88OwAEnJp67WpWM/sniTzPWePeBr1/MRRx+ElGXWEqwUixQ2qiQzlA3kOz32UkbSDSywO4RFIICMD3VCnd3RWdjv3EdS6eQhV4QtUQ7b+incNWUeDHCMnqSwfcABjBKXs+Lq0s451oIVWVBESq1kE5rGobxivrJWR3ZFSJsgL9ySlVKjHcpqRvyTkxypAAknvi2SbB0DGjP1bjAUGxxy3aNT3lHsXpyTY+Naq/cc5cR5B71otnE5oc60zFYG2dZLv6T7mvccZaIn4IjdeJKdfGNXDvrEnYGlwO68lrzSIYEcOEAIJr3Fhfk/5FKJFcM2fu1Okz2rcHrxDjbAqiOBtnT5/R7zroWde9USFSVbHGc0UwEdrdg/sPBGJlFCNCWno2Rb/EronVMj3tUUaDsXE6T1Q21PpEZdR0Lirt6nlTuwkBWkTxSh25xnP5vTw5gbVVP//hgUCnG+/e0DO1ENlTPVcqnu/fvKn7WltZ0fnI+MRnL54LHLJg16ECTLUxMAJLomVu2TqraQRNQQUggDVdzPzheiQypIqkzwMBCrogtrNOUHgGEoMtEbSAb+7dO2mAEakget/1vaQ9YOxWhzhkgw+u5meud5LnVCxFOR/Y/Pg8pxQRQbIvCQAQx+t/GxDn/4fgdK4p/gmxV/Z/QJAk1wmIVDmualqqD/GNVGntawcAfKH+qQAHmIztYY3Y+1lbGDrx49zMEBjgHjJGtffhBTjW+DBulQogexY/JPBDCZ71gjjP2F6+RHF9hWiWQYqMBlS1v4CeBDS6bkB3geeITR3pj+zTjCnG0P73dnbNZKEqgghW9eNbWLJGiKmK6J7k+CzOnIL+2osBoDifAARUp6HNx26nFcCsKyf3/I1mAwG/Egb9jhM42cbDg17UdX5WzAWum+9TadSZWlxU8kblFAo19isgHZ+pkX4jCMTNdtVHvof95DPw4SQtfCGiCmjO67Gbqvjue7QfIl7Yn5fLKwIGFHhXzymjWDfWN3XW+GyxP4oxB4CUPZyKWBI/9h/JA6Ajgaer/32cKFGyAsMAPHlOiumUHPh8wDJ0nJcxagaY8IfYGwCAaPJ4r/vs8mWNC+sA2J9G6NJjlPVvxR39WK/EDw7iYU33yX/OVSqNbD7Zm2JypGqfVlbTfx0Xvg0AJE54G5gIGOUA3q2JAgTRgqkxxmaGlege/qF8YfQ1lJgycaCYIlThOWOsi1rbZmba/OKCgB18AkAtIA0sPvmISuRkb2EJVMIwBDtDWQ4rbUj9zx7xMzCoxX7MGc9I4bQcxNbq7wJkeD9sPWdHFrXATvatEpNqyZBoIlXzAhEsvpjpBGNtatwjT4lvSGzYHxQFBKowMUQttkzi6XWYbFu95/BBTn7dvmfRU7MbeK6c04Cq2f+xFQD1PCslWUY89TvSupF/NbMGQI0972IIBYYTdq1eiy0OeEMBgviXmAxgHvYu1x3fBQiQee6yN9V2zecT62FP+OK548t7RtqoKP72MQZtfYZGpGdEsQQmbVT91SqsCSHWmyIHTAt2GGQBADh2OY8akQ6LWVpJ1h7pBN/LMCSHcvuzNSTSzqlcqdrMZJ+rPz+52xAAiM/jfodnOsC9zlf67yuZ75L7tFBWa54KMCWuLN+tSbP2HY4/zAAiT+muJQXvymlz3gMWkiNlvwR8SJzQ/bsKP2bE2/6JeTYQ6nNeGVFJP/PoCalVLmz6tKcXKy0ASX9dbl1ibwfwUuHjly+evT5ALIYbPX6tpP9Qo0IYDWhxQCXtpaQoY1GV7qALqXZ2AoBF9ciByENKf1Zu1slwet6McLAxskCp5seIJsHRokhRuEeVAzokgPGDshhUAjA+y0qd/vIcT+ZxjqvqP0J1j+ePYykWgA2KkcjQpbJJMN4ej2mxQ1dr/DDdo2QkUSIqoDgDQQhPWDBtJMGDJHBwJlApCSJIKvZ229Mnj9sfvvpaDn9+Yan9+3//H9qVd67JMfL70JswREuLCwIu7n/7bbvz1VcNrsDxwV578uhBW15+quu/ePlq++DD77UPbv9pO3f2Qrvz7Tftpz/9Sfvg9vttZfVF+80Xn7WXKy/a6uqKKE/0iZHIc68kYKk+IFII4klyKONZ84kJVJiHq0qLpixYVdYJqqt5rr5PGsXe2xED4OyZM3omNlIELDtev0LuOKRJiJJop5p6+dIlOUAqBU+fPTMafYS43D2tJ84JkTKM4p0798Sg4BpYd+7BgmqoJFvdOWI7BKFczxA95L4iTsT1kgDhVIYeapwAACAASURBVBOoa9+VMwhTJlQ47RcMcFXFjajb4RDwnD51WhV9PncoeJJENGgz14MwDY4WzQoF9AStpaxKgktQLmdQ0xpwKFwjlWgqRkHotaaSxPbaq+92YkIzsD+49aGSfpI96OvsY9aJZ7O6vqr1OrW0JJYKwASgBSMj2ddZD+4D5kMCKQIXgmAqzqfPnG4LS/NqBeBZ379/TyAAaH6mRHD+NAd8Z1dVaxwr1yEqGtczM120WipiS0L0uT+L9PjZKikop8h1aE7yFN831VA0/MNDV/F3HZiLrXB4qP7gy1fe0Ws31jZUEWMsIw7q+tVrOhecQxIldAQ0L5pKjvQx2GOMkJzVuYHNMDM1LedO0A7gwBdAlhPb3sGI0l0KznyGgUzOExRCKwVLkGvfIAnrIlGuAibZDwAtLkC4MsdnxFl7jx9qdrrmpNPXvLmp90FcDOYC4p0AANubm504Iz9/8PChKh5zYkEYxU/QBw9SgdUkoA5B4YgAAKr/DiJgeRXtTpXYAFdUU3xPw6qdg9JjAQARvxRAo2T/uO3V7G0leLBkasxrfEeCW/4dcCmMM84RVFn/ru1VqtyqVkNPhacShpe77Tq6YnxIB2DHVhVKz+8nWOwCts5Ru+cYoScSWl4b6i2vja0bBg3DJCdnXT69gHAHB/Y57F/sPb8v9hWgxxg93Hzfn0eCrmq5RnQaUMp7BMRQklu9k/aa7luUL5UQ57xsDed3Wz3KVqWm6sb+gu7LPmA+tKd7WLiL62P9oeFyXa4cG1TnGjjzBN+654xeq6ZBwC9YhbJ/RdMUOFDJofV18DMA2DBMCLhpk/Hscr4Iyvl5qnw6fwIJXNHHZlGZFy3/+Fi2LclQkn9pYkxB111yxR1m1qzbyvBF2BMBmYz/qkkFVPZM59/Wzy5eOK/zxzMB6P7qq6/ctlAMD5IMB9Mn3RnEdpIc0+50/8F92W6e+bs33m0ffvBhlwyy3k+fPFNll3v/7sHD9vwZjKpp7WNRhGkDEPvJ1G/eB3E47x2DNqzHkM6twLFaJWgl8Lx4FwPSRkAgn0RLFdliNbCv1LdcQrYzcyiU2wa4QOAWvSSNXLcB3IgHlrDsIddMlbPvIfb58Ji7gBapiPVVt7Rq1tSlQfUvcWHXbluxnaaFKCGkmGMl/SFQyO9lfYYMJO4/FfDEsClEcq1u/zBrh/1MHMR9Es9hqzhDh/sWnwRoV5vNOKK1BsYEWhaYtnTqVJdwsJ8WTy21re1tTejBf3vwjPVv+vu0hkcSI1WsU8QYVBGzdrGp6ZkXgFbMWI83Nkgfe4EPDnPDrCcS8jFrZwD+SCuABLzOHLa+nrf9YQm0jbsaL3s75okg/Fy/p5Y3g7tqaQSsKfV1/p9Ke7QL0j8eXRZ8GG+bM6Z7h8F03E8lyV50ZddxAn86QDwaULOzOuM8X9bdALn3MbaGa6RdyT3uFIE8ijQAAN/HJ9O6ylnkGrENxPQC/qtlwAACBatJnVHOgFmKHgWZpBU7Z7DV/pjRgGFmpkigxPvYU5sQ6hWQqXhmvT179kJ9/wIJSr/FIIxJpwEClP+E7SZTbSZA2AMApHwlP1MyLeQtavkuEsoukEOVv9H5LzucM6RcQLohBhptM+yL4ic7AGAgbJkWgLw+YD97UeAxhQwmx6AFVQc0GlKeqGC7mOkz/nzHzCrEpa2hqywbQMp9dwfu7f/pRvJ6PYf2IgxPA+9msrt8blYjr017HQXm2FN/RNgRBgzyvuw7sUhL80J2/F9evnhN8g8IwAQA2gBgAkD7Z2kzErBTexwoFHYPpgwYi2XUySaSjZFgZlgdfRMJ6UflBQAI+pZgRkhXpw4K3RRn86bwXzaYjERRuFjE4SioCDF1zwn3IZr/mKj3JyBjfM80BX1fo2/KwJOYkBAlYVdQrd6fqL8amQSltFP0WoAI6uFVtcYPxFR+0DUZF0AGKJPakCdtTwnCarty8UK7e+fb9tXvvxQ9l0DhP/7H/0XK/AQMl9+50m7cuK6gagYxj53d9vD+g7b+crntbq63w/2dtr+31R5+d0+vn5pZaO/dvN0+/fQv2+2Pvqek5ic/+bt2471rbWFpTiDAf/7r/7t9/fVXog9OT80aKHndOgo5VCSqVlCW1Pdds8OhDNM/jrgRiQMVCJJj96HY0HDfOCH1zCu4s7pz+u2zN9RLLc0Fq13KYVZfUAIQaKck/gSRfKVt4fbtD/Xan//852qnmJ+bV8LJIXny5Kn7ZCfpT38lYxxl/iSLAQCGjjGH2cKHBg94/g7WHOgHLPDIyl6QSM+bSv6MFWsBABzwY8z5/GlV7D2zmsoAoJSNuWnpRzLMVMT+P7be88mS7Eryu6m1Ll3V1bobGGCAERiz5eADaeT+ryQ/08ixJZdGLteMi1lgBBaidXXpFJWVmZVaJ+3nfjwiupcJlFV15sv3Im7ce4QfP36MuM9oT7H29KUrcSlBFZJNgnKuJYrgUPpxKJ7b2yeMOVNKdiTUZ4dFcAkAcOf2HVW7Sf6pugccof8bh8S82rXVNZ0Pgn9UtR0c95VEGXGMPvt8fFSJOAZNyf/iQltZW5E44NabTQE2XCdsAP7wusOjAzlEet1UHUAAZ8L9idy/A1YHEH/xs5+1f/Nv/hsF9oAAX3/9le6XCgjJNwkuX65gAJqMyZZE0JHARCP5SlhIPVQTE+3Bw0cCFjgrVMj39/ZVyX/08KESi30CCSoas2gjjCuQc1uQqW+cWb54HhnZA9OAgIAg0DPQqVhE8KwcJsI7NQ7RSasBTK6b88dzBwAwWBaxN1fZAdwISHAOCrxqSkGeIa8n8KH1gr3K3kLsiPX8/PPPdY45v9CdqbKSxPEeVDVoQ6GizxpiHwj6MiLJU1GcfFFhZB9q7wjMcNVRYJMc3qiTv+oHl3p8jcFJNSqOES5PAlQlH2Vzj0+tPB+FY8529DjiC/i7Sw5KsTfaChQAk+AkyFf1vxy/nG0FOJnVG/8Ue4QvGgKF9kUOpnluPNdUCGNTeJZmlV13DIAANAYxOCcZx9f/nWAn4AIJUCooCXAcHJgdpWem2fP0wZKML8pemUnkWe0kTOylVCx6X+tAJqC2v2//6pGAU7K/ALEAXIBgok7Solbj+QC7eN4AXjwXg3sWjopNTx8nz86xofcN9kjiWYPKEPQCAjHYdAoYYebANFCCOOaWAeztOPbJI+x40wAOsrtn7plXAlagR5IDWhQqtqv2LidqEQfMTGr5m9MTfc6t27e1dui7cL4DYIS95D7i1ubm58VqW1ldVvKjtrOlRZ9rndEJAQfYLq+V/Rr/znvx36mOIyQIaIreB+cIPwi4Sasgn0PyTmUfdhN+mMA+FT8F8YhGAQDXqMmAbdyLFeJts4YV2uwNno/OQYkXp/rvVjT3B+vG1J7WJ8L8nnt4S+B0ys/Le6CfVpEzy17g/fAH6dMWAH54WEKMgJphkDiBC1tTPfESL+vpvL7+vg3GYpQOrAOkmbHo4hCJuXMC70ft2W4Klr8/jDl/3AKQuCHXYPHPquTB7gnYMWaWC+/H1Bi1B0pIzTY5rUxcC4BSEuK0E0ZQmTiQWAdgcx/G4+aW1nZxYUlxD3tgCM6j4zAEEAM2xc7k+odFOCdJvm/iAOwczyZgGfEJNk+j786sLRSAM/7LB9NaYX075nUPAFSvs2xp2SgXy2DXwjazX2MKVh1ygSnYlvmiynvkooV4Aybg3y16as0CfBdnBX/AviempbiSRHqoD4CdIe7iPqnaE2vhwwVGkIQzvm96Svo4rDO+TGB1VZIpLhjgIqZtaiNkrbhHt8iaJWAG6pVsA7EbtjQTEfhbgoMjThhhAYvaX0iXx7BWdb/amrDN+GDa8bD/0b7QmbvIeFa3jOHfAQyJ0QXuj461c9nY0pJR3msgQGyCav2zndXolqLUu7c/Pfk5z/FrPEtsD9dCXqAiDfettrFiVBH/F1AogK3OjbP/vmoev+ek3LGX/LHaEtAz6AsrSfBlvygA8FkUrC6tpxDwqmMAlJhjit3axwUUSPOmWqG5PlP3bVf5f3KCH+S7xbJzvEALgsGL2DnZRxUODISKjYVYtNj0xIrWIfG59CkUIFZgTX9//fv2eYz9UAqYsoW/23mrFgBAAIJFHugZCE71/Qd3ANGN0Y8hDACQh9wlQBENLKS4q8ZUH1iv1Orgy8xlU2hSNY3RyMbJIoJYCW3OaL7SHKDUFecUY5tqjhYlrIXBrG2beHLQ2gygddDjoGbQV3nliidVOwXcg94wUyrp1+kVKhMYJgAMbRBxMB5SkChX+uh/YqSdk8dAa1T/x0ZaOzk6bBdnJ+3B3dvtyy/+3L758qv27Nlzrc8HH3zY3r7dURD++U9/0j759JO2urLSbq3dUqXsaH+/3VxetCfffNF2tzfa4sJM29x8rTFB+Jy5udX26NEn7ec//ysFBiT7f/nLn7WVtaV2fHLQ/qf/+X9sv/nNb9rqCoYRpd9LBTfunQL9nGzjk/SAsUbua0eE5Ne//nUj+X6rmcS/b8+ePu3QJqNoVDBRLX6nnkQdoPERVU6DymEgErDKsXbzot1vZUo7NKdTBVsYYZ4hSRwb++HDB+3x4/d0Tb///b+2rc1NGRSSHZ728bFpcOzzUK4DHiUIZq8NkXuj0aYS8rs8r+w1PjPV1XxfIzjoARv0ahEWi/Y+WXRpvcdlGxk1PZ+fScilKgIEdO5V6anErn679xeDI0Nx4URDBvqSvuu1rppEkMT1QfPmWeEIhHhqZrV7x1JtCqjCdRDUc78EkFQQSNYQWuS9qFx5LKARehTu1aJyGSTWZzo6EHwGIII0MErkiu8JWFPQ434tnCNOj0CPdYgzNh3PkJ3m/FYCAvWb/jXOJFV5ztdnn/+k/f3f/70qaihj0w4SYTPOC0kP9xnAB7sDNTIBtvvvJjqQT88PBonGHq7KGW1tbin4nJuZ1ZljIgaJMs97Zs6zhgEAVSkaiNMFCGWteI36uBnpg2jmIGEjgOcPX0p4mfxQwI0o7EVBV+/x6IiCPF5HFZZ2A5I7FMF3aW3AaQpIMtuIdTfTwXRf7ol2BPoFzy/oh/be+vDDD9v777+vcZLfffud1pigkqSF96JiKNbDKXOMPWaqqzZUpSbzgvk8BAC7xK5vwOqqiBZQiqhoXw1gT/OFzeAavM/NyvH4JsbLmiJnAMAiegb2etov/07gxe8aZFqQTYD+HAdpn+Ikl38HhBii+QGXk7yy1wNuD18XEEHXX20dCfZM/CpF5/TLF/Mt75fzOAweEpyk6sEzjWJ7KlN5vZP0vqrPHqNtBXtJcOezYMX9VEzzu2EPJAhhnWMn+uSfqtNkW1paVq88gK8nGqA277YvgnESGcp0Lgxcyd6nmqUqldhTtF2RlJ9ovxOkLi3TagS9/EwBtZgKNQrJo7HMVvCIPcAsKnDWk+B/1qOwECvPGTCbaw8Yw1g02nIA3fl+D6AxoWNMyTTPQmCS/NtsTQUpMWD1B7vaef/Bfa01QKBsdN2T/Ne4W5HSFoidWF1bE2tJEwHGnXRElBSfRGLCenOt/C2wgpGwJSzL/WDT+T3aBpSACHj1c7Leh1txlOhLaR1Wo4HGVABVhSsKq/cPWlCeJMBnEeiLynzuqt0Q5CbmgyEBGEsw7kq9E/sEoUkih35Vn1fgn3y+xqCaCqzZ5VUd5j2SdLK2EWvL91LhNFhD/7b9slX2fSZ1nwVI5HuiJUvRvqaHkFz+gAUQG9u3E4T6X5mmABPT/4fgQe67H6sXX5uznJjCMe2V9hVVNrWqABwXRRfNpqmJ0qWp/d0luTViD+YTZwogVAlftbvgOwHw2XdJRGFxck5h0OEbYhvli+jxL7V++1jHc3l2eQ5Z94CwoSWHrpyWI17Hv9mPiYcCaIolBpuj1MiTiIaG3yWBBaiG6p/198l2kqf9eGlWkxMkq/5rQsbaqgT5sA2cb2IKCy5TiLj2WOyJCel5RGgXf4B9xjfyPYndAlx0miemg2MPuGd+zh6KkCHtR9gbMWAvzIgkU9OUhQJXaZFyDHcu1jHtPyTvZvAZdBDNvWIdYkEVhWqUIaAD+1u6AMU45vfZz2bgXQgcRShS4rA18QpfjX1lDzCxIcUpbA0TxvAHAAmAG1x7wMgAAAgfo51lYAJxQfIvnyPyl/SmqwhVFHT5c5gPNeUhSXpAc1I+gymOTxxbe0zlkKJOqx9fOjvduYYpXbarfHUfk/ukyEdWNX/ol5PIJ+fCd6ndklYwCsAq+JYuWzHf2AexF9iZ5MFmZrAv3FKRVrC0R4TN1PvrfiqezmD57+im5Lpz/lTcKvAq+S6+U2yhEuT0eaie/wEI4Pikb5UJqMA5iG6NzvY/vn1zw0OUIjvTAAoAEK2BRWfDUQ0RHbKnQytYqAUeUvuNTBjZy0Pnv7XwxR4wopfZwiRKJRxTJIcYTm5iuHjcKRShCJ3IqBfyRXAeAKI3Xr5EV9F6JDo/d62iCWmdnZpqt1ZX2+z0TLtCXZN53VQW6CWWGJ5FRkIP8wxW9+0nQYyBF+o3qLipQqdqIv299NoYocNpIlyncRpTU0IFry/OFRQgYEIbwPhoa//82//cnn3/1AGSRBUZ7bVrClzNY/3rv/7r9vOf/9zzlamIteu2uf6ybbx+1m7fWm6zM1NS4V9ff9tOjhFQYx2NNjFz9L/77//btrq23J6/eNr+4d/9g2azcx0krFQQgnRGVZ6qvdBsrpmq7ORk+/nPf1Zq7Bftq6++UiBDkuEqrKmEGgl2AJUbwbTrdnFdY5+gZdZ8ZamUVvLPmkrVWXPv51TNBwEmmdWoGA5gJRDMeiWw0uiq6u1EqI71p2rCa0kET0/oL7VKaQIWrjGOOjT/PEP2ToIvEucAUElaEvDEeYI46rpK0VlK4aNQ+zxuK05U/YMj7iNkj2G0FVRkpOTNjSi0XrcSwSkgJo4X0T0MMdeE0jOqtFyvmQ4OXNm7atc4OSkBGyPG/ijTbXPvog8uLGidSHRRzMfZ0VahZ4FQzvFhVfusr5CZ3lwHRhxHhZ4B60dFi/exKBUq132ShY0gAeBZ8sV8XK7V52hEooQ4ayqLUcGHLg3dkc+B0XJ55pYN7AmBD9R1hJL0PkXfteP250D7Yy0jrAUAgAPCMSO8yHOakfClqYWyjTW+RwrAJG5Q+a4RFZvU55tRMqGqpHpPJW5bY6kGiWiSCTshjwMU2CQap3sZYYlwbfl87B3XzbVopFDtdxJigpOtN2/0TD/66CMBg+yDb7/9rj17+lwJ1OzcfNemAkjDmrMPuBaCJWiTODUh21eebMHnoMkBwwLAg+cPI0RtMwU80XtMn6Dmil+7UkiQoKnPSrKhN1oQMK0JbnsqoT7aBMR2cnWo2+NFGUyFW+czdhqWWr3WvaSX2sf8Lted/Zfe0zj+VJ9kvwuAUcvPjJOknF8HEe63C9iQgCXBvz+nbyPrgo34vYwNaq5mYrOi4O/gzYAv/6aiRBKgv7sxakOF4J751vnQCm5c4Z8UYMVaC2ipRDHBEPss/fWhyhuoS8sawVvfP81acH+aXY3dPzvthL8CMDgosWI5wm4BVwnsORMSkZMvw7/BWLpoY+N9wjQ2geaH++AZbUfwMyWfONEODw7b3u47AWCMqFKP8AQimwcaNavnTLteBUA8f9tc71sF7PKPBtkUP1QLGO8T+0e7Gedub2dHSYNASvw9rXpFLSYO4FnhO/h5qpqJb1hjfk6ABojGumA/2OuKWdBQqgIIlX+LBpp2H78B++bRQ7RvxlX1p2rIWQcgpyrJ67DNAvJqcosCZUTNSlyRZw4gm6DRlTLbadqAuCdVSjmPUwiAumUtiYNisgIOREHG98rXkmyM63mYgg8wB/DuJIHXsE9ur95SIMt9E4+kHWAIqoVyHdqui8e2j4yDdasGLVdebyca9u35CsAxjAf5ntoZqoLK7w6DdduOXgAsQH1ardzeaRYOX6quabZ2VbeLfiswUAzZPDvbgAAASY59rT8EAHhdKMQ5iwne1ZZDlTTjQqufnLgLW8XehBKe6jCfg83WeNpKAmGgaq3EfnFwT9KIbSOW90Qc2BwjSv6pBCc+lc7DhRmsiSfY16Fp5xnG3gX0tDifARI/A2LjHghNwpYWpGFcjp1IFVjgUempZDZ5ACDlDvU5rvyPiinK96cztaQYa9ghrhtAjrN0+xaaJJOKGbBBapGVX7H6vkWVJ6wtVUUVYjOERcNYwAezTvz83cE73R9nXf667Kr76Q2OAeCYFTWp80HSzX6BWs+9aS3E7DKLU7az2EqcO65f+70KlQI0sJ1M+5if0ySvtLANQRm1x+neKejYl4llxeQose/2dd419Wp2rvyB96jX2oCcNOAQ2FVeB7DsosFpaYjwOSoQ10Sf6CdohHyBaGH0xZ9GN4DPTzKstSpbHY2EAAB6TU3N4XX8N2vE9QV4l/8vto5yMDEOA/D/UHw368R+VMJfoo0BfFlr3j/JfZ5tlx+m1D707ZX0+3ecAyUmyeSIFH8MkvRjihUrVGyRM4GgdM5ZPjfnxza3Z0Up+ZdwtwEw9/Sb7ab1uijB+WJMp+g6tJ15z9zryP+LBgACS0JM6GdA/d90TTY1FBCQRCnwFjolI8uBL12AGAglNqLxMZ/cvdAJbBL86T1KONBGFSdt0+lbKpAh6HTUi+thUCEIYsJ1AFwMgQb3hkYZ2gmqzXLfMxXhJt2HAJSbtoCi/PJKm52eNg2JHlmqM4ypqPmtUrLtLrRGGdV1yoEUXTKIt2i9GtfRi6ypMlYCNhwAenPoi/bnWPBjnMSaQPryvO3v7bW3b7YkBMNaMiv9iy+/UgV9bGyCEoMcL5V3jAQ9pR9+8H6bm5lq++922vnpYZucGG337t5WP//b7f22vr7TXr54016+fN22Nl+1NnLV/vZXf6tRI1989ef21ddftd3dHb2flEIxWhrv5+oN1UKSchnCSkhELZmd0cgzEkAqsGxAAhmMkBJ20QZJEm0QBBxVhTeotCjR9LCqWjUjxWf+G6cRQSKMtNFd047YiwTZ0E0x9Bh+jBKAAEOPQWMRCSTogWa+v3/Yrm+ciES1NPs0RsN0ngKuCpxwFcsaBgkAcyZy0OPsYQHwemiiHDopUFcgx/tqj5IkXLOuTEwwO4CgGyehY17JBOsAgJFeNRxX1os9NjtNkj/jfVaqr6x5qN9GjA1wyCgrgHbgz7NCxI8gm58ztx3UlXEwDtJcNQsQoTm01wTeZ2KFZHRSxUy6Z6rHH3/8iZ7bH/7wB41yIijpDG+ddMDFvj8NZ2naMjQ4rg0wh+AarYiry3NV1gmAHr73UGfo1YuX6sc/eLcvx9Gva2uP33+vffrZp9o3gGXpB2Yfcq9JdJcWUTAGZDhpL1+8aEysSE8a+5SkNsEogQWBAomKJjAQ54umP6peYCe/VsO/9oBm09w70SoqnVTDbwR26DzJZkQLxaiwVbhLBf7iUsEE9waY5h7KqBRfVxJ1rYT97t17ei+zHXa158Y1xm9XbRAof8cm86xNF7S+AHuEoJJzw3OiAionpWkeC+3unXttUnQ0Bzi0U2B3sEFcK+CTNUno03TfnyuyFuvyOzm2ds+ag1/2WipwSq41QSUqulDkCAR7Or2DZfftad5yVXC5rtiJJBBKCAs04O/Qb1VZqkpagKmAfT8GAOIoh046ScawwmeH3Pcisg+4R/QUksxxBg2+nFZChR6IFf0ToMR3cB0JRlMhjY1hfdwu4gosVX0Bc4c8Y1fwYs+y9/ib9yMBzNglt6iZfTYENQBHSDC53jAu8kz43FBoE6A7iLLeCxUVzjDXsL7+WkE5o0Zx3wjEzs3NaOQr+4w2GA4u1X6q/ojMAlwiXLe4uCwBTq6LNaPiyWfzx2CEr00sBY1T9AQi0WNrBGAC6AiIJU5gb/NMAL8kXFjVEgJxAmmDHAaHSKBy/vk+zyIVKveJuvKnWOTMyU0STJIH/Q4MEKn/uxeYP2q3GWntJ59/qgolQCn3jq9iL8Po4XpJVnTui2mIb3j54rmSl9CuaatKEiGgYoLRxfYFHmnoJI081yw+KNuwrMa7nvYkfocSc73RM+b3sJWAAbehlU9N6/ex57FJD+/BYmDO+YnF5jr2Q857P53CiXJPEVa8NA5tG8B2RnszbWs55060vT+zr3P+AhzwPDLtxefcST/Vbfci+6tnZIUBYEHeJE46Z52IlotHPGMlSwB1l46BnCz7+0mEc/bjV4d2w6CSfVufVJuVyrO2n2jVxhKqM7E0Ojcw1ADiYENZOA/dFvYc77uzvVPtIdafYVMxDUOjZLvWJbMrAgDkWtVKx5QA2RAXpjoGZiWifG7nV7vpJo5NlBTPWGcDIMK2om/VtEhejcAsP8LaAcJ7Wo9ZJqm4JvYS0FBTEAICSQhQi+2efXyXKsaVk0iDBAX/i3PR5gHX3A9e4rkCiT3RQIl3jc7FRnB2uJaI6CUBix1jyg+2JQAA16FiRldhpe03E1KcF0l3o9oJw2Ilf0ghB/AfwT/vreo9r5iMeNYjIQ2CURyCMRB7nb3EdXDucvbjj/gdWpsAIORDEL0mnqhzQUwSrQrbNN+L2GQCTvFljtPVNnRuqr5ywZPTmuZTLTP5nRJlT+wUf4gNyehA7ZlipgkYk59yC0/2WOYGBGzSmalqeeJH53JOnLFbknLq2sQrlxxodyUO4PXD9gLeJwzu7OchaCBBw9ITSX7H93pRSk/p8Pm16DfX4elL1Yo5YJzLBg3iev3ejyaQxLblOnjmnCvu3aJ/Bj3sr3sAgPdSgcd0+n5tysa4qObfdx5jwGnkP73ZutG4Onp0NXuX6r0VGjX+YXRECLP6oqXs/sOeqlRgbGD7ecsxuqpGlJiKNCKpZtZs31MCIgLsjIcZMATyUOVYa6akbqBotXHmYSbE4FqF1waKhFrGvQIzJ6wOTuVUqred6j8o4QwBM5/BoXnD5QAAIABJREFUxgIdo5LOoSmyQ/6tUT9FxbVuoRM6vkRtLoBEB7Hoq6JGltgJFTeq6gTC0G8tORAE0MaPEYQkPa+ev5AdX65RcATev/3t79qTJ9+38Ymp9vDRB6YtnRxpe3362Sfts08+lniIRqQtQFVebNtvttS7PDU12y7Ob9r6q7ftyXdP2r/+6z+2o6P9Nr9Iv+RN29hal0GSyqzoQFTYL7UWcXjqsRthHBrtClDIHBhtb79xwFPGCkAAJJW1SYVFIFH19Wgz07NTAT5rRAC5uLDo5zfBOJRlJYIYMifvrlYLDCjDEEEnVaOZL4uwYNHJMbrQrG/dYszgfNvY2HRyy3VXKwYJHYciNMME0Ql+HfQyopDgYkz3xDVgfHlNAsQYmhgL9ibXiWMRJav0MVirAADRACDBR8UW8EIIuwQG6cXy7xMQkoixRqwBARjBGdeAcBVrRiIg1eOin8cYm35vqiCAG4lbkG8CCe6HObWqDkDxPrsQbV9USapHEsyCauaxgTy3szP61y88hqfUteM4P/vsc4EAfMY333yjufKh9fs1NpSAhKxReraFkl95CgI/N/3JTnt+3n17tJ54LQCnrtvLZy9Eg8Xo8vsKsK8u2oOHDzrhR4JrAiL2Es9L9PtSV6fdAXCIL1ps3mxudcAHjguGAgE454lgHLYQbSU8Jxgok2NmYHAvmvqBwm/1c4IEJxlI8sAzBUCD4pl9EIONk/ZIwCsxXQjC2ZswDnju7M/0m2cvYA8cpM/VZAP31AUMOqNnX6wXC0exTvyRrZLibObHG33H4bHufE6C7lCKFShyDooRZnDD9w+9lKRE4AajBiupZU9mjJDbZwC9nODzvoBXDsJLLb8qZgma05udM8kZE4WthHsysikAAK8LmydBSJIbiWhVJSlJQt6P9XXQ0YvGJilP8pVrSAVHgVglpD8AxyUE6ucIo4bzFZon7x+AQg68kog4/CS5BKZmvUA5RUPCCZUCnmIkSedBmiSzumfsQipSOYsJKPIsU5Vwz7bPsnxPJTq8D+cM+n6uKf40z4S9FpEy3gPAjvVfXlzqlOptr58ULXUUc6uqHNV/gIDl1WWxe5wwUYWyoCpJJHvp5oY2on66BNdPhY5nwbpExJLPSfLCvZyceRRo6etqH+b5JWDkucFy4j4RrMW2QY3l3iMMlhGvStbV8uS4JwBNAkbo2mkZ4fr5w9nFnrOuai+C4dExgWBATCuWAhxhcs+jRw/VjoBvwt67ZcfK/wBIXm+AP4sDosvx9s22AXgJj8G26KtsmvSg2e0O7pMoaw8e0fLS94dqIkftKYHz3ZzvjIpES2FB4GJAEa4RBhAAMKOT8U/ov/DsSHycNJolY4CxXzv1DhcLRaBbw97AKJmqNoI+4czZzO8nyOfvJPpRsmc/sP95bSrtsqsSLLN98X1XsN6xQi2w5eKNr1kxKzFezdfuzv9VJnIYsA2o6OA6rKC0H/StJUqUYcUMbFsAhAAA7F2fVReZHLcCFJttEwEvbDhgkll9Z+340OyPsJt4nlwvZ4UJC6IZV/DP84Fd4raOcxVZ8GGAL9ljAttq8oPihRJlZE34DN9Hv98AUqVVIQFHi6WZITAin3trbU3+iTOJHcR385zQ5BHzYNxtO1wP74E98/OFOeS9EyCP/+YPNlfJUCVnrJfFgt/JNtAeQysoYqFqUxUjx+J7WafMfxdgqH1aotXFGmRtuVfOoJM7ND9OBbLmefK3W89GVYi072Cko1mMqpoXYy1CrAa7prQRGWHK+8WeD/0VdiW2hrhQjD8AbyVuBijZ5zxLjfRV5d+gfRjZ7rF3ESfgV1gHsEPis8SMubrRHjBgLHU7FcoAADTph5Gf5edF+2fMMCxajWx1C4+/inlVWhu2uRGN9TSHFIABKTmPPSPHUwB+7EtVLKi2nexH9s7wdckHhy2z8V994cltxMnXNIWmCqtdEl/MTbOBit1QE2UCRibZ528+b1jYw9+kbUqxc0240bOtnv3kxrJJou1XPjqwQbmfMAy8F4p1UBMtlIdVu1vew5oCfSEitlOtKMU2yhQBnYX/vLMjAIBNMwXSNDUl58QGsZCf+yPoUVFwwAGsw+KKy0VHaxOdvkST+GB6PPKgUgHK6BkJz9xct32MUSW/fJ4C88GsSxbZQY83V+jGeWAy1GXMsyFikEmchaIN+/7LASSZJ4ldmJtt05qLPqqNJrEJDnShn0JqOei8D/1rQm48pzRGJUmwjYL7Vao9Q4cSR4Vx68dnWOipq/wUQqyEUsJgnnfPqDCq7zbAVBtm2jfffNu+/ubbNjIy1j54/2NVZ/fevW3HRwdSDiWw4nBRsVxbXVbysrOz3f74hz+08dHxtrm+1f7w+z+309Pjdn1FkHmkCovGoNy4F0gzZqnqF2MBtFKIa/WeqOdpckoBPAl45hPrGdTs1swFD/Lt6ocTC++dMzFL4jxZO0a6QYPee0ff0pnuBUEy3p9ED4Mehyw12StTsRUEQkfTSC3GML1TdQ0niiG/c/uuqtvb2zvug7shwLLCcqizBG0YfNHBDw7kqLgfgAOuCUPLc6BiHKPH7xN8hFYXClv2J8/b/ZQORHi+oVSyRa5uGPU0V5R5i/6lDcDO2FUkkk/ukc/mfaCMqlUCquDllcAdVFupaLt6WwitwDyjh1J6FnU1Yp1XjVNOzxw97fSzk3ASVJwWNV703FpX966bFjyig4i6dpxLPw6GdaQizdeTJ08aCHoSG+6ftXJPnincQeGFQDcEcQwAmEJoFBzntLTMGkzL6MEM4CZfv6StZV1Bi0bjlZAe7A9EwAjoCTZwPFB/Yyt4BgTmBClcq9oADo8UwEpZd4KqkqcIfPzxx/p87sOsg10FZafHJ21mkjE+CwLyAB4AKDSH9vpSZ8qCOQ5sbKQRDHLQ4IDQvWeMaJK4JAJVI6NKHLEpVAQBC5m2wM9TkeH9uDb2AGAQQIZn73qGufsCT8UwYt8amaal4VznM8kM9lwoc9m6qZmItPXK3Nh4v4fpe1hA1scKxsx/b7rOjuVTABfPmrGAPi9Ul9wn7HFLnIvpNjM1o+fo8+SKfew465XENQkO/x2nmgSL3xP1uZx5KiJ51goAinHDv13ldzAQB5l/p3LOe+VnselcJ8/p5NQJoeZ2l9J+kpMk3JkeMKys2XY5eUi1jAAkwk2pLvMeJIfYR1G5BWp7LZLEuk9/SpVvngOfH9Gt2J6sXwIgMSwUSDrI8p++giF2SQWZobzzGiWagwkBCUZIngFa+Vx8AecIW+lrod/4TQm8UkgAXEHl+bJNzUyq/x0xPFAngEftLU0yuRFgxSxq/p1nzWcO15KpAgaBDbIAiFEB3KvRmjhfroHAPGAPe4v3YFQedUeuzzO2R9vtu3d1ZrCrGsU3hXbKLa0/54vPx46nCs098r4K5isZxEdy5rDVn3zyiXxF2ptcpT/TfmGUKr/PpJ256an20Ucf6v0RbGNKC9o+ApfGxwUk8FqJbIrCTBxiEbw8XwX/aNFcXUmBHDtq2+mETTo+0lmhb9xxRJJi7C+JgqcvuL834KhaLatlh3POOea6OEsCNvA/14jWLeh3O6ZRJY1Du6drzchK5QMuBmEnHZSbfh8mToCsUNNjF/gdPpu1B9CNgjzPCH+tQkslrmqNQzC6GxFoGzMMkCkSmcrrRNkJp22QatMVz6kzwBa8BwhKoJXPzNkMwMArh2BdbFOC/6x/3tUxUOlYVYVPrEr1c083EkJsB8wR4ipGSirROLHIHvZb71lXyQQYi0MaOOY1AdfwidhIYhoYANiR9LwHjO+TQ8fXLlAZ7OE6I2Ss4gL6BUXjFSCIlkxpX7B/M5qX32W8LO/FNVBkKAJSN2ob3wU7Lr4AGxjNBY0DRaEfX762priWz0I/iOdG7MSZJ56CAUjRwL7gUtcjgBDh3RrXmc9Ikh6QJgmcQQyAdbMcsN+bb7a0TzjjAVPFekC4++RYPmEJYc86gxbUs9iv/ZQBE84qYtlmavq8Kj8o4F2jA1UYgwbvSQL2d8QJHmstoP0cgP+tzgTv08edzr9spxjpPaWcLrZQe10jyq0fpalBFaOMSbxvRHHQ9pud8vvYcGLI43Zx6fdUnCbfbd8bkDrJq1gFigUKACzqf8YAm9rv6WCdjS7x3Px32naUdA/EpePbnYQ7tiYfEJBWTAeuI3HF0D/ne0MAQNdSMZnOfOliZLKDP8Osvghw8roIUPNZyQWUT6s9oRfjVWvoQEugj0MvdXYSa8gOFOu9BwFsG4i/pXFSzB4BcRpRWACL2jZs34b2ku9p0oNA4RQSzCwY+c329o16FzDOGTMQcboSrmPxYpA999JVJtF1K4ANlUo3otmbng+vgIgHr8NLEHquv1X1bjftgMSzKlLRBZCoQS2CDWPx+P2Djn6kTVE35MS0X0j9rBaNFdHPqm+ff0s8hYPHH6pxpdROIOMZuJeqcAoQAH2p3jAQ7+E4N1O4R1wNryDWqt7+Hg+CryCMQfmGaLOQekCVgUgamx2DAuqPc4PyjyPHoONoN7a2tL537kD7hS2AQz5umxsbMgigu/QF//IXv2iLC3PtyXfftP/nP/xf7fnTpxL3ovfr5vqyzUwT9NVMWfokz07bu/13hZreaKyRDKXmjLtXVfdTaqNMLSCIS1WV1wp1Rb/gR6Ol4kxDS8W40wOoymb1omOoWBtaCAhGU/lMMkywHCcvOvuNadTsLwLKe/fu6vNfvHje9nbfKujAWC4tLrXZ2XmhmtAcSZZhn1DF4IvAEKEzjCrrTdKYgALkmiB7d2dXCLoDv5kOHU4wo6SyQJLcayjGoX4GsEovDgJZPD8lf6OjCvyFeOuQe+QWv2OAwSMILbrkyvTDR/el7fDNV9/o3jTCieBxzGr8olTLKZ/bOVQ1gM8iQfbEios2NTHZ5ugtPD1vVxcWjeIPo96kolqJotS91X867lF7xyTrDlySJHDvFkd0IsCzUS9XGUlVUJkiQG/s7HQFA8eirvJMcdqir1bCEnYMTteVEldBSH7oU0d0EkMo0TGNFhpXcMhrCcDthKx1wGf3NLArtUPoOjQT2eMpqVSzxgQC7B1E8dgbr16+bH/60x9FGyYgA/xYmFtoy8sravWAeUIrAMDC2z1U1i182YncnJ8p2SNpILDwqMaRtrG+2XZF/XVPK9R9aH98oWGhSvIttBnmu+BcoehAR4W9oJYFnPKVq12wQ15l6gVKuzXOledpCrmDolTIoa3PzkEfndNeTBLIe2J/thEepd2ijbR5hNqWljUqkPsjoIMBgPNLQMzvERhB72Zfsk9E860KE5VrGERhaCUoTuUj/52gPFW/BOq57gCKcap8Pw4wjjWj4Wx7esHY2KIEEUl4s/cSUCUZ4L1NkwUs7Z26QeeeeqepGjW5JIFdBFT73liD0wSNBib6ZCUVP6+FKZrD+2ON6S/VGqJAX2MuQxdMABUfmfsKoOKEy735nEUSAEQtcw/s3QhiDUW90pbAGgIAiAXEeZ/yJBOuJ0mAgBKS1gmqghft4upcZ3Nhca6NT5qRBCCtGKLYVXOz80U9tVCsguVKtrMPYkc8fcb2nevn2lh3mGfcE4AdwNSwkoeWBYBeWn6Ojg48MlATWiZke5Rsj3j/AwhwHZmzDTCcBFm0bfXmm44de0jSw9hZngW+WLZd+imXbXZ+Xjol7KNXr15KgBjRWu6JatvO7q6AAO5FFP+yXXwuPgF/zPnMvjSz7kL3jx3z3rS+Tc6L9xaiaRbv4rOyLwwAuDUso7uSOCgALTvCc+W6+RxARdaFe5gGCFQP+KhYRkyTyj5NUpJAFntNiyjXIOo37LzSb5BOgZJ361nwu3zFFsR/Jt7jeUjvhST26qptbGzoj5K7qroFAEhcmCrljwGAYQvADwCAKlQ4rnMCMLQT/Nu95UO9K8eB+Z5izWrfSHIXqrY/y1XzAJMXl57+IftTACitKijC89wBa0QZh+lYU4CIcUjkAJ5zr6mUc88RrCNuZC+HgYS/hSnGHsuEheyN2M3sswACEg2V4F7GufXrwn1z3Y4PJmUb+BL4xMjO8fF29949fRbXQDxF6xjJVuxSWAABZMW0w9aIuXYuNiC+mPchMUZ4EwHS7DHiJ2zTvft3rKCvuAdWmnvx0yaFvXL+YkG94XVyTnkG2Uth9bIGiGRSJAozwLnRuej+PEtiEFpRDVR7WhHPyYwlMzUEcjHqWkwnn0dY0Yzdzv7SuN/SUUlbLPfLXuWcp0WI+CYFLF7v52QGN2c3IodhiQ0T4XwWcZ79neMkrpuiDy2DaICcnTF1QdVgAbO2F8UOqWkeoeTHZ+fvJPjdfqo804BRCflVUZbrGYrN+wwN2urUsms/mPwpf/f3ZYZPYqMhAOAiqn9XgJ/GvlqAULamcj3F7uMGIxMryt+FPVptRio6DMAG9jTrzV5V3Dduv87rolXHfyeH8jV6pGHscfJU6xz0zADbqF6YFLBCEzikM1bjOzuR1z4Xzv3avppRm72tYtJ/2t6+SWUaRWRRLIrgroup3Ft9rtokpgHzhgrYB32WLCKBvudWW5zBI/DULisjBcXMF30jrYGji/N2WCIYSfoDAPB+otd2i0zP7Q/bDJJQ6wlWL0afiHsRNboHqknGr5R6KugNAECwKz5Hs3+rEsLBZtwX1f9U/Sczy1R0P2h3FwI8MiYIRNkPzwBANiOG2BuvF7bp+6WqP6MOB4eX16MuTlWDIAZ6IMERBxlVzr0y5K4aUoy9UBvAH//LH9url6/bBx981H7xl79Q4sv3f/Ob/9hevvheegAz05Pqf9zbedtev3wuQ50qAAcw48DChpDhKvTNqCQtADqebjP7AcXP6sg8ewysqO9FhXRS7DWxk7xp9x7cEzWMtYSqnaCe8X04GpweP+c5sxanVPWZK0wAPD6pBMKVC8CQ2+3x++/LMcB42NxY17VBoySpOqRPeY+qPg7FFH4Z/hLLM91yVoFvAhxRW5eXdYipVOG0RInSRAKCMUbuuaLnUVj9HFyu2YmWZ0kHDHKiB8ULgOhco+74mQMDqwJzD6EFDgMhEnuun+TqvfcetU8++1g0+6+//FoGm5wEyrh7iyzGqZYbKs8k4SXwdP8BFPn3VaFDsBFVbPQv1NNe/9M4N8TScEyjvkcAKaZD8Fz4HdopkpD1VVRX3YSWNveTshZS8lYAaCR6eWVJ90pwS/IqlsP0jO5NI/Ku6PmfdWJ05UCKdYLlwT0RSFyc0uO/I/Sf2ccaO0bSMTlRQeRNF3AzRhNbQMWdaxNbpHqisG+Aa6lGRVGee6NiSNJAJePp90/acdEACXznZxHnQW3fIkxMtNh9t9veVIDMdfBzCWwdI9LoRAl2DoHM0fFpe/7suQTEOBcGACYlyEOQpbPXbuTwoS27iubRhQFGYLZIy+HoWAEeQZ1YIfsHEuqLEFhasRAIok+UvYaWQVBt7DqVpZnZabGQ3Avuqid2i/d++Wq9HRweKWHimu5Jd2BUgRW0YO4xwYRAu9MzJWQAAEky3HIG7Xy8GFV22HHEOTMJxhOoxHHyeXHwGRMU0dk4vA7UKDskUcZC0AWYDkb3JVEfJkY89wAZEXodBsdpNfC88yQqvq5hCwK4cYCxMABSaRJldKAbk+twMFD2tXxGhG+T/LIGrOnKMkwYA7BUxZNQlKxOF1jEhijIqgqtkg6qYxMT2pMEzAmoYo8BdjIVID42ZxtbwBw4ronXhEFlW4d/BDAmnrAw39LKUltcojf5pr1ef6UzLgZZ9duzT+fnzCiRDVA/voVFeU8FV5qH7sBMU1NKKEkBHX4TrQGYGQqWbzrxWY0rnJ0VW4DfMWNlVwK49FSz4Jlm4TXy+aHFBru+usp0FfcvJ5FLgGZBRIu9KSme9BnPHmFtEAKUUOjYRKNvmvXFx4zLHpt1RmzEPXDOAKH5fT4XOwPYwbPCfkbJmdfyGs4en8FnEjdEzNBgQKYWmBHmzLT/t6jLAgU81ovr01ipOo/4SK6L9/78858IbHn58lX7+ptvBJ4TL/kzLPwJAwRAn+9xDwm2tW/P3f5iFqCTxSTffn6uJGYaQPYZ3+sKD6WnwhmykKsBorTFBfSoaFBno48Rex2S7GVAlYgAJnGXPRyItyZWCQDgxKSnNSfZcVzjKtzQpsQ/ch1KkosxYFVzJ5sEjST2Hl1Xe7k0WKRsf2tNbEhsGGvbM2DUWOugnjFy1QIlRldNvQi9HwAgBQytNQlfUZAjwpdEhHtUMq+Kf9iuZkWIelwFHoCGU7UDGngBGAdwoIpPHMgeSMzIdbCPYMGwPgIAELK+6W0ke0q2rQpB3i8lQA4AtjAvRih+FP9igNztqU7AXEBZXVuRBpRaKhjBOecRzIwrFpO5ClgaQVesF/YQZ481yGg6sx2TqFJRaZ2AcGypNJZkRxHawya5aBidDbEUmHhSrY2K+2HDwtoYCFBmSowZFAh3jqvtQKLDN9e6Z+Jtj+9d0f1S/BFgVGdHDCVRw52wE6tKS2vObNfsSz2TaqXxc8Y/WxsgORf/PjwAvCDpB+wGaL6UJoBb7jLpqvfd8dVJyH12+gKu2hOcqdkUVWtO/s2p6vO9eDHnU7rmS7erBagWmDgYl+uiWT85a+izfwxuSdstTL8q4MaH2B7ZXsYnsrZh2iSHkV0afF72umKtAhTkZ7u+/R+PB7QWmeRKBcL28bGr/i44Jx6I3bJmCJp9tFSyLgYStLKDiUL92riQnsIG9yIA4D9ubNzQq0D/qsQAq8Jrdc7RTlxLFPioV6tnisq5jR2fnJvge0YzbSBPQU34I6FBJ/5VyG/n11ft8Oy0AwDSC58WgCTMqvRGOK36SYKc5XOyaRIICDkuyrJEIwrA4PVyEpq1Pt6mhbTagGr2Y2YQ13gpgm79PkaKfrrJKbEFpJhZgU56lFTtBZlhg2rGY1+1SZU4waudBvbED4XKLIcDNoTRMld1MPT0HK+vb1isZXpOfdlx8hiGqUl6GY/lkL/64sv24tnL9tFHn7S//Zu/VSXx3bud9n/++39ouztb7f69W43cElAAgcGN1+tKFqn84+zDROA6qe5RYaW3iuvEwOsQQGOX0fU80wQkPO8wAbIRubegyzgOI64ecUTgtHYbKpOTjNAaMZQAABh2qN5USEgOd/dIrN6Yyl7jiujBxomBnJNoIP5y//49IeZvt9+YQq+g6KJtbLwRmjkzOy8QheelwBnaJGqrCwAsVK6txyDgYMpU2xj7nbe7VWmgsrnQqRdzzSSyqcCFKirjXNSnGKZU4zAwKGQrYS1avJ+92SsktTZANaqn2DAEaVCy7z+41/7yFz9rr9dft2ffP5Nxlhjbzo6SK403ub6snrSqMtQc6c9/8lOJ6XEtjEtkzCSJzhiUfgnCeMQiAABVK5wFawn1j30BCEAAS9UlvUUxUgQeYtFUjx7JJmtKkiujU1Eoe0B9uEWPzQhCjPz+DyoVCIuZAsdreTaqVs/OtcX5Be0Hqs8KlO7c0melF4vXQU1mPxP0I/SpPUzwypix8zON0iMIsOClA+ZOhO/6WntP+hIZRXjTNMIH3QXWSsk4ieCYRwACUomqiT3hsIkVEz2IyXb/3j0lWzzzg4Ojtv56Q/sQQx/7cFYaF6H9o1FCwMssd1AeizYa1IFWKYbK7p7sBNdEsE+gTQLOZ2Mz9N9nZx6LtmidDaq4AmbatXp9V1aX5GyUyA8EVQnsGee3ubWta4ZFQHJC1ZjA6bDU0n3uLTKpvtyDA+1fzloYFm71sh1JS1UcW+xGghCeRWz/MHFNwFBai9prCdq1P4q1xusETNW8XCfrvYp//EeCgwTrCYDtG9zXGhbcsKKHHfRXSdgOxqXp7NaI04C9vC60ZvWfpqVqII7UBzGuOCYwCAuAc8A1IOpKwkw1lf0jxhiMs5G+D/THwVHsWOc3a4SQqvEFVJo2PqWglX3AmggcLwHAJJ4AxxLnvLYtxPayjhbOs0Ly+QVV+cs2PTslwHF2fqYdnRy2b775Wgk4APXSAlMvRoouj1+GIcNYLoN/JC6m5Xo+NtcC4EU1Hx+CYG0q8+S4+BN0LHhdKo9cH2sDcKkKXFXsLy7PdO3oVKT/WXbg4kJAl1s1bjSVgC/AgGGCiP1K5TPgnNZjDmDQYD9rubC0qM+NAC6BvcCEaomigqgWv6lpJZF8PskR5x/QgsQKP/Vmc1OsKp8nCwoHkDDFsx+bFQAkQXJ+poD2xtpKtIRp4lP6hK/dhgkzyokLlONZtS0A+PFvRsOi68LawBzrYhnRnn1dfE99zwM1f31egZMJRlm/2Dyf6RINrWSZ7yVmYy+nRzzgpwRGB4GvX29QylUKe5s+sS1gXL9E24mT9ZyT2JXYA/9uqpAOyA0o9ArfOUuqCNZIsyQCed/EqxR3AIIcn7qPXfeHzzp3i6VovppOdaFEGr9G8u82R9u2A4ohaj1E0M4AZGIzfI/O4I37ui0Wae0g2gBSDSTKEBiTQlXF7BrTyBhNwGgE/m6I29yumrFsXOMsY2/HUIo/UWsUa6l9OeXYjvgXm5T1x+fABnOSeq14gORSBbrS1IpOkuOhnhkFs469QuK7uLTU3u3vqWDEyE2N+BRwRjX8SMWgaEexdtherkcFBCXBBm25d7ObJtvJ0bHiA+KqPEf+DqDC72ifj9zoGtgH2CTbZyrG421+AdtC3A7TzwWi5C6OccwCUIxMa4NE8aCRO77MF59D/MTnhz2Ar5ifmy3dngnZLN6PiVryCwiHDwQr5Qsr+U57Ae+fWBT7Y9uWNiG3DHG/rEumheh8XRONwipgLOmlihbRF9EUgMG46+zzgG7e/6k6W/8nAEDObQ/QcWQdL+fcD306r0sRbaSSbhc3DCb2QF1fJP7/Y8TlvGoKkQ63z7/+XaCEMLmBiL3eO+0GuQNsVYEq/J7Ag8pTNSpx0NpAopQcNevV5XlnMFCupzS+AAAgAElEQVT6UYO2PYoCtOfFTCjav9e3Rm6XHpesUXT2alGHfj9aYGnJ6AB8ikv/YX39hs3Dg+EFFpCw1cu4nW5xSjFfiUv1xMtglaq4DEfpADgQ8Zg+zYLselBRblZG3q5GmpL/H7cAZEygN6t7w7KxCPiCyMRId+h/PaAYHBaNwxhEFUMXtEbJDqqcg0p9wAzfry5Regei9DOuaGKyzaOOS98KQERRuKRIX86JzwKxB5EjmUjgZ6pHP0YxB0MAAOKAMqTnbfcdI7+g4tpwEyQgfofauYz1mNG69PWNwT4YG2kvnn3f3r55096+eStq0d3b9xQg0Qd1eLDb/umf/7EdH+61Dx7fb+dnJ+3F06dqAyCABD2iUrizu6NroeKL0aBKCcJKQokJiJNhAye5Gx+zAYsAm5KJcqjsAQzh8sqygjKciMeSQG90kIlauvZKVajTZ8n4G9ZOqu8PHyixwwHx/vRuQtHXhh4JdclGHWP83uNH7cMPHsshbG1sKpDiM6DItxscsHvkoW6fn2NE6UF1MkWAmIkCjx8/lhG3cM6Jvo/R/f77p+pfw5nhWK2A7Co+ezFGh2oJ9wMKHjVp9kACSI740jIUcioZDlj5OxWfrS2uHUFDhzGp0jCmjs/k9372lz/V525ubCoBfLe3r+SWvkwMBzEQSa6eGdWp2Rld92eff97u3LsnmuyXX37Zvv7iCwk6QemkDQBDTzC3euu2AIAoTVOFAlQiwGXfb2xt/sBokkgOkwk5nxqfc3jgZx8gRCh5ze5mzdjvOG4FJgWE8Xqj2LPdhBE7USujohkBMLe94/nGmgQxZdEkUXLP0ZFYFnWW+ydZpp+ef3Pve/QiltAijCbO285b0/eVqJXoUPr4CIpgBQEAcMbpz+d+ODsHRwdiAtCGQOVfdgowBwZTczsQwZT7+VHUPpYoF/cXRW8JAzEyEzbV5ISmDrA23MPaqjUqCDLYhwTT9IjSm8t7E9zx/LkeHKMmQ8C40HtNCQygv5oKDEFMAkYAPtzyxx9/JFCJc8MfzgOBEe83MTkl+3R0dCIwV8El86UXl9qL5y/a292dUvP2yCnOphkAVjrGXrHvHMC7P1HicQNR1gQC2R/8HYEgNlkAgDhqJReV8CSsiANPAB7HzPVSYcM+JGmLs877JZDIWdHPL72fQwFM4tE5+kpIQxEOs6CL5oRQpJLhvw1sW6BWVd2yl6x36KZp/WG9+Cxsvys4fg+uFTswM0WLlgWi0u/qaRR9UuNrZYxTwIoSRqtA0xV7X0fABWxdAsr8DFtG4h0b5zmi/l1VuedMx8YucP1McFFsceP+4bv370oMkHaAt2+3lUxz1hHg470tTAoTakJ7GiCAPYSt597FHtPYJY/NfXD/vkBbgIRMMXGfsm2pQWVP/GAvWSDslgHi5eW2ubUpjRK3D9E2YOadGZG206w7Z4XXox0DpT8FjrDZDGQaHI9YLmAda5UgMoE3Nolzr6IIICRMSuyMEuGapDBN0tLkK7ENTNa5c/uW+rVpd0I7QJXiYqmY8u7ez+HZ8PMMMOaqZGI5foYN9Rgv7ycx46D70oc8PlaCu9cS0OX5YiuVsKmVp8Rva71y5p0YOFj2tXi/iv4P6+baTIOAWRF6zfkOJTbnJOc5gX/2JO+lc3Fx7VisVLLdH9vxXxTbDINh/m1acQnt6eU1BlBMUwMoidV8rgdTpbrilkH73penctnHqrwPzyaVVsUYYqc4GcU/C0RDVLUAxrAbMRtoLJBM4yvcllWCa6P4dFemw2q1zTeTk2cj4coCnwBvzV4xAJBnxNlTxXfIVB2AJZpchPbHjcEJrj9ibAIDBQD4PNIWp2RNc9xpT/IoZlfCneBKkFIFFp8tzoKSoQL2te8KsAngmFgCv4pNEUtwdrZtbm0I9Ccmly+mun/ERC2Dltb2udcJKCahk4bZhAHATPxw29+ZpiGxdsR8fnYkvKzlUVd0wq9bl8P6HhbZdPxLO6Ps7OVFjV92SyHPxuwlioaM8YTdRIHAM+8DmKVC3wFSJYBuAAxx0VmBHSkWKd4cGZNIO342CabPyojikORKuqHKUfh9tw45Pg/NHZaRp3hYzJQ/tMqOI3QMs2UUtg8TTGwD3GrwwxaYnIchoJbWAvaaCswlTBjBwCFYQNVcE+TK38ffBkyNf01eRfEv+Z8LKE7ic2a5l/jb2D5V7UsE2fbAuVx87tCHB1hQDBCtuWIZWAarBxuGa61MWIWDAreUM/etQWnFMhBrv+xr6dsTVdylvQpNYb1f2SyNkPYZysjbMMtz7bINYjc0xanOHVzYjP/SPvu/11/fUPU1fchjGWQAq9/AKIUDFhvwq071MOOZOqqkZndaFZiFV5LPAa8Hfnl901ClFo1CxMCbdk6lJlWebqyDaSKh43LxnRGuav0waEuCLx2DCmKMAFvpOJU1bYBykjV8hKhSRicLEzjZqK97NGX0ODxj4xJLW5idM1Og+n8IPobILeIq0HhZBwwnh0rVrjKC3qAOLghyOIA4MKpo9PbzN4YOpJN+fc07v3DSwwHRw7ykncJ9qAAZT7/7tm2sv2o066gnT/O1cQgYRAz/TpscH2kP799p56cnEo0DJFhZWm0bG1vt+6dP9f5UfAn2RVEfHVGPFSIrFsuxiJ02clHnWIfMP+W+QtnKazFuoupN28iSYHFdumcCVYTwJHQCqmlHJSoXvV+lSE5laWVtpQvEQWqfv3imYGVqwjOkU4GDyUISuLa20o4OD9xWcOGNj7L0zQ00G6pwBKxQFU9VBY0RIsHKyDqCwgR+OE+qUqwL95D58Txr/m3xKWsJ4IBAaH/1q1/p93//+9+3p0+fKkAU8l9ovYw6UxpWl7W23AOquVTYOY8EyQS/9FamqoutYm8BABDs0OuG4A+JqKnzZ9qri/N2iqhip0eMZ3br9m2dLWjjK6trqiRsrq+3t1tvNApzAqr33jvPf766bozoQvn9quwAmg8ei0k167TtqNe9+hZB7MfqzBfTJsg7z5L7T0Cs/tAS52S/ps9YSd3omCrLrCHXTpCexAeHZyPJ3NNytJPTBpE00/xKQnxhlXA2SXjv3b1rpBhBwVlrTqC8TRACcyTBuvsSHZgQaAAAdAEc/aWap20VX+audj1pjAObdasEEzQylhAHSTAtuvsIVfGaE94ICs70HoASgE08V43YoqXh4KDoyxjwMel5sDfS94w9xl4jose/Cezs1KBennkMIDOyEe5hTjgU6jPaTY6177lf1lZVupsbVS9++Ve/FNX0yfffifWDaOLx0bGCH6v3N1UMYdEQaAIwrGI/1jcEwCRodgDj64vTBMCxYKBbQcRKECvL9LYkoXHm/DcBiH3PgAFWIGoS/NhzzkLGvbmKYVqofj8q3eq/pErZKwEnkUjAMkwwSiS/qyyY1VOU3QoyAELt/0xR9Oc66VASIz0cn+04+L7i0Q1H7AIFa5z0QRX2KIGDxym5EqXA4mbkB/Yvzl8V0JG+z1tJjKp47nXlS2yGAuw7/13V5AC32OLhWmLL0/vqdeO2rgQ4KhhRlcNgA5VKGCWsNzYIe7a8sigwwBTZYi0wbWTEIqeAVHweti09pdha/iQhUNVWgoAGC/FLYZ3JX0ufyBMdIqSY5FEU5LUV7X1sC8yBp8+eaT9GVZt9uoR+SFUICfBh+vDsIjbKtXY2vAAgYgQzRDzFh2tIhT7UX67JFb0z7UkAR/wntGgYAtg07Dh+OH/4HUBwmIgLTAMYHZVfYE1ITLgOX7sTDf5wv1Zyd3VPAoslNMbfOTuK9WhNrMlJfCbxiARIJ8bbt99+J/8DcMf9YAcAERUf1jmkXcyJsBmN0ikqvReBSSRu0oghHvPv4S9TjQoVOwmsgYE+WE7cl7+zf32GPOovviGAg8W8nNyG4p7gvw+yE2g78BfLs+xMepPT2pPqb2yTryUCZ30C0IMLA6CP9S7mIz8P+0cBP+BLgXIWw3UioPPYmF5Ei42r18QkLrzxvDxiW6rv1f/L72aaQwfWF/sCMA1bTSHDbRmOQSw+1lcPJYpW1HONO6tYReOK1TJ17XbYSi4AbwD0AmRyLawZADk/Y79E38iMliOPPSwQhlhSyafG2XkykbS5qtU4ny/girji6qr0NEbbwaGnQQHsEzsm9ry4YpLIvt7DIpH9qFuxrwpkNWOKdgEzihJT4E/we/LbBfZw7RSd1DowNak4lXvmHBvcRqDRIDGfz70T86Z4GXYoz4iWGa4bP25tAgOPfEbst8+n2xTVp67zdC2wH7CD9XIbtvVhdvc8VhH/p2vGNo9aNDXnPdT17GFiFM4Ge8h5loVnudbsCbP0aEEcE1AIP5QYGgHt9Pa7fain3A8T2S757VjVzuuGDIDhuVYCLXvkXCPnQX500GtvO2dgM8Vh51YeS54YM/FmfHHvd21FIsjrG668tyroea3B1f7L7ezV8kDbU7ENBX6FxVfMC0xeB1yW+G/spsAQRFYHYwCH65h4RFNUSuTP11RT+JQTR8C3L4r3YKWL9F47x8zDXF7AG+v3vz9/dkOALDQV4S+xAPxDfiHBgQNO02c0Uqz6FUTBGNAbXBWnBxV1QlTOLSTThAqPigkACEA1AsEYboE/+vz0ZVYw541vA+UEidWv7ZO+j3JG2XjpXVOAUrM5I9SgRS2qhfrz2dIRBCzaSeaKOmFxT56Umqm8M7aKCuCMqTgg8rnXIYIkbYGJqQ7dtaGJGrFVZzFASuI0RmdaFCJaMDaF8O/UBnWPXFBeJQyXVMEZecMIuOOik422PYKCvZ12fXHebq4u2rtdRPSgiLW29267tZuLRrUe5dSby+s2MznXHj54pCrikydP2+v1dSVKs1AXS7yCxNh/LPxGosd161CU4JWrQKYWiWJVM6gTJBBsud+dXjFoj1Ao3e+utbu5ckIyRy+oRyqp6nsGXcpVHyrdd+7d0ebHQO3u7bSNzU1VVRdmCcZ4L4uwMFVAolbzs+pXxzBS0XZVAvSLfs2JNje/qGfIODtAQyvcV79Zoens//Rypo/aglyuZKjiUkEI4jCcEYwu74MD+Lu/+zvd029/+9tG/3kCgNw7n40glkWdHKShzZBqMAEeFHueUZw198x+dAvIlRS11dtc8541Yklz5tGGGGn7B++0t/LMAJUAmAALFGgloUcscXmlXZyetY3XG6r+yBgza5xxQdWqopm0OG3RBy/awfGBDJSDAle8+wCEALC0DCqgiNghibfGSI27/5hJBNw/qDpBcPYD1wEDBoNJgqBEYMJqplEeJgjl/uYW5lTlO7+ETWAqKmcJ20EbAOj5wf6BK9PHJ64gTE8r4GXfEVRTfef5cJ1UKwAHookhx3tt2hfUQ4nkqTXhsj189LA9evyeWABPnz0VICSWlIQ93fbkVgBo007EXFlt7eOPPm6fffaZAqcAZ+uvX7Xvvv1WDByS5E8//VRsB86Pqwemsi4vLst+cC4AGVhPaIwepQYeeK2kfx/2xTl9oWNKgBLQA2ypjeDRg/b5Tz4Hh2zPnj+V3aFVgbWQuvc+1ZXzdoI2AX149GFPTMuWsJfYUwCSATrZIx2TrKjBUq0v/QKCD1W3Fci4WsvvxvElmXYQ1dN248z5uRKuwSxmBT/lnOMvuE6Bu6Xw6wDI1XcHKPEn+ZxC4hkfVirGcf9JBOJ45bDr3Cb5sGO1Y+Yrc6hTgUog45/CQnOyEnooCtIAmKyHgzE7/DAnWFP+m7UikWrXJGCmFNsHOjCAiWMbTJJnMCBrkrXTiLCIFJW2S37mKpNFsrgGJZrTtk3de90gfLdvwHGRJLm1/bLvi8uLooxzbzt7b5X4S59DJDzTnHlPqmG00zGBiM8E5IDBlsCO889n5p7F6Bs3YEB7GHYIG8t9agzY6UlVtEYEXKedgt8nIVDSVJoF7Nftt9uydTB7VtfWdI+sk4XAWB+vQ35PwGBdK3ZEIqsVm0DZZsQhuxXbZjFTrx1frGV8eJJwNF24FxILB4Ruj1HvfdkYnjX3cnvtluwkCQ5UaWwdbQpmTAAguB1Je4M1ld/tEzYnVg6uwyaB8ef2IM7fRVteWpHmCVTcP/7xj+3163Xdf5Ic1o7PcHJH9ucxsAqMSwfAfrwmetzUWUCst64FexGfTHKbWMEJUK/7lO8nMObnCbRdbUP82O2oSfAdYOO6qve/AuxhAKwwskC0FHpsnnsbkATA57UXIkv7UH4e1kXsUkcVt9BC6kkViPeTBnSdih2KKVE9/DprVXDiGbPf1aqKqv8EbBGzBwwwuwKp1sqBMJmEAgsEddI8qz/WiHmn5yV7ovY1wDsnUp4/74lK1pVy0uBxfI7zrKbvL4MRvc3R1KgZdEmW9D6wOP0663ggcBnghjhdrWGVe/Bz/rgYF70s06Ld0247rZxgxAkgfmx1eVVASfY99gXWD2eAdWLdANBiFz0GD40Rj3Du9lHlHmhKOR7oJ+WwVwDmZYvH7T9477QK8XNX0UcUe7AGAIzsDc50piDw+xQQee8UTeLbYmcNIjn3Ir7iTQwa2VbDCFQr4qXBE9i6Ge1oX2d2g5LhwahhYrKcI/I7gH0JydVeUD6TvvBqH8QG0So7bAEAANAIbY1+dhEj55S/h+zPtE/lmSsIsiMsFoh9VEB4AT3aUD5vPaD9wzGdtrc9yyf7MTEo60SBtM+5+jYF+8hq+S62gArFgzagoY9O4Ts2XkWGuj70WH4MAIQNRszncYlVCJCItgVQk0sT13dgXN1vAMr4XBOShsWDAD8AeNazGt5/f28BUXu/72JK2IdmDI38+1evbuIUdIGVUCfw0EMpagIPVCM1mBOsQABl/1IgrIUlQQ+CpWAoObsWzvMyQaOiB3BWo8AEFhRdQhUbUXWg1fXBlBazUMugLa7C9xUfG90BKpv5qhFGMJnCBvmmtWmJFnqx5BRqQdMbJsQFtBW1Wyrj4xP6I/gg6pEYrDrUoXOIylSHOEgUryHYEbJ2aSed/lwOFJv/mN7Affq7ykCNNCWFvIcr6Pvueb+4VGAPXUk/vzhtR4y+ox/r+EDifmdnqN1DNzqU+B/3uQQNd3xK48s43K9evmrbb98q2VPPkpBPP3MZbokxHet3MTogl3JAhcpplMhgo6ffMMJRGENvYYu00NcewSIcCwE0QS/vQ0WGn6vfrCppODeqkh989IGuiRnIG5vrcia698lZBQJcl4TWTo9l9BmHiLM8eLevBIWghNF2IJqs9ewMbAOCDw6lq3Ykdtrjl6Yo8r68NoZNFVXReq5FDRbNStMwJgWaxeBwdnAACMcB0hBI4XgtqjbZBVOcpdFRxDINiIDyA1pwDtj76f9CGI/KM/chyrkqOhYMPL909Y3zSNLv9begnQR1xkbanbt31PNNEghN7ojA8eBQz01UvpkZVf5Xl1bazeVV297aloMEnZ6cmtG+FFh3eS0EHVoigBin++wSVNwMDI3FLLVU9i/nGBqwQTKPuyO4IFiFjs3IQT4DVNszuQHFGE1JD5xRS5J0ods1b5r7czJ0LRFIJdHVCw+4QcCUwJvk3UE37RoLHpV3cSlWC3TeVP7YX/zb4NSVXqtnpeoZKtlVOb1xFQLnCfWQqj3XybNDVBEAYmdvV1VFACpaHzhXVOBFRdPsYvYMARiK4wZAEANUP3PRiFnLne3ttr7+WkKg9AsifEQrDEYfVgP3yB5ZWaItYE4gEfvRqD3CpCjz7wvQ5RwfFR0/bV7s6VBFuSfEOFHVPj4+VBIF64ZASFTBc9aQ9h2zEnjvSZScTzyHmkAHmx4V6gh8KViXdowp2LENBbbrPE8ooLLtDQBnYMSgUqoT/O4w+BdAkH5ORCurQkArVYI37rGfhdw7QqqSpm/3gb0dZ0R/UMLwWg4dqve4+2G7gEBggh10+pk1VrHmsms0ZFWHQvn0f5cPKgFB9h8/R+8ERgjPF/Bqc3OjEmbT+Fz99plirBsVUEDBPgjD0rJWGeFmUaj4cSXv1Y5GXznvleoc95UgMX/n96gIc+5y7aaJnrWLs9OGPsVf/MVf6Mx89+3XAh1hGq3eWtV1bGysawKAEvnxqtjDAiumQ9b+SAGn15w9xN7jPT/55NOazrKjvmEo/wTbGgW2sFh9zoi8HrStN1u2FzVBBb2e3AuTQyyw6/4+bDYCW6w9n/P4/Q9kn7A57HWuAYYOa8D5w35gx3l/V9avFc+wJrwngC30YHwPwSHVVq41gKIETW+axn/RiqNnDoujxguSzPM+EQ/j32Z7Hbc3m1tWP79zW2cQgJTPZzIH5wYQna+snyv1nnOdNpLEdPgPFNVpD8J2cE0+WwDQVG+nZEO+e/K9QPtMGAiQYVvJpCD32atNp4AQ3gN/ZTYHn1Eq6xq7O6t7E2C4f1jX2p9Bn2HrhxhIM0gXyrxZkw54fS3YY+iw/3XrQ0eX76qPTjZiG/LeAYgMAPRtC/w85zr37cSqH1XYayv49/yeNca0Zn5zbQIgU8EsG8J/49PzudqPdc9pa1IMVHPfuR/vIzSJJqRGr1HNFa+zD3luYujUZ8lXVUumx3MipOy9a3Hma2ntYOey5i5COGHm8/lSG+yY73F8AIiQQE5PO/FVXDg2Kr/BtBqNl6VtqaYc4EPQbyIR5d4NnHgtw5rSOnWaDVUUFLPBkw94Hso95jyphn0JqE/LHrFEng/Cnexb7mFxCfvAmnhPZdx32FB5tmK3AOg1M3ICILCe/DtAZADMgKP4cGw1IAOfw3Nhj7C+TuL9DPSsKBBNuzATJln2kNegRN9UTPN4XnycQQqzxSToODqqOBlbBquO0Z8GJj3JhOfuXM1aMbELLEgAXvtxT8/iXogfKSLF9nJPAAsIS8vfT8LsmWrnZzCPaQEkfnCbwNAvJG/gb7f6OD8UQyiCel1Ldw/EJZ+TDxbDweBTmBHae2VnfTYDcPeTQgw0FPNtYEOS3yamyHraIDiuwF6bBdRPc0sSHl8tELH+o7MVxSgP8BdWhifauX1QoxLHxxSLhPnE82HtusJdrVP8bUARV/xD56eY7meqfSth1Rr/ORBi9/0Zaxn6hNhRfpd7UcHl/3j50gTFoj5EXCFJTwyXaHaMbKnglYuQOJr6/L0sXLSQuOoTywMs9pdo7mwD9SmV+qwZAr4xCURkdiOGZiB8IDRr1NXXtCnw4JR0RSCwHmAehvx8UWJ0P1o0HwL/92ibISErwRLRrMsRqOqu3nRU0Zv6o+dwbBht0RJcCRTlqSpqQmIJjKgkU22LcUbkQQGwx6FIKZ6qzYRFgXDEqGyOof59gXAXo9WuFJwokFNyaoOv3pHrEU0BANHFmBOAXSACeHosmv9Iu2oH73bb9RUJ+0nb2nytA4Nw2/07d5Ro0AKAkA/Jv/pEVB2w5gK4BiBDFPzN5sAhgyxb1yC9NqHJOiA26k9CjBFVQqtK1okAHyG8o6Maq8a4PieJGCDETo7as2dPlYSxQQkuZawuz9UDyVglqur8zsuXL9QDptmdgFASWDutKr/7qm6toQDrSQq8D0knxhq6lA0IYlGowDNy6EQOC5olAd/FOVTvaT0LngsVYNTRqSCRBJOEU3lDMZ89ijItBiGiR3FEBLw4DpwL9+SKp0fimVrE7/uAR7iKqk4CATEazh3cra6saT8QmNKrxnOSCn6xMgy4mO6Zfkz2IsntL375CwnjPPn+iRz19IwrNLwvzun50+fd/p6bmRe44WSIYN3JH2eO91O7DSOyGH0FnfvitC2vruhZ88wAJABhJB5Ws4AVeDPaUe0fl/pcUYWVxKFDYWEufsezXInPKzGsICbOkZ+lIkgVnz+AR55z6mqWkxMQcleuuC4+T2Mep6YU4DNvm3Xi7LJu7D+cIgaZ19FWwfukmsLn8lwA8EQvXKTHd073wzm5JcBpSntla/uNAAC1MU1OykGnF1cMjpo0Ipsm5ew5BRAEeyR9YS7prJVNAeRj6gPPc7f0DgiAaAFgL0vcaXRcQn2cY4k2Sr0XFgaJ24T+m9ep2szaX2GX3Bsu8SbGQBYtU9VbKaMzVznBI7ocDmoIHLQnzlyplsOTkNW59riZY2OqbCa4lN1WwuDgHZtm55YxWA4Ykuzz7wTPmjYjMUNXZgK28Vx4RgLrqtKaZDiJX4J+vzfCT4w5skP2uTTTzEFhJTQl/tcl+ua7a89yhuJD3OpXQmOdkJ+ZHgaiXIWXAvx49SgWmKHKmvaze925zocP7qsCy/pBO7XYmtt6zLTynsaeKnC/NvsHW2j2FW0XfTKj51yj+uLLlexpxvW8zpJYUhUwJoBS9YVEa9zPJvs/gRo/1wSJiwtV/P7mb/6m3b691v719/8iPQyo9pwh1peKNVU7KTcjMKnK9b6TGej6VCKrbVBAWX0evpGE+m//5lf6fPyH2qI2N7Ve8jHTM51QHu9Pwk1rD9fm2ekIbTJlxKNuJ1EpB3Buvo6IOGE7EPpDF4bXM90EgIXr4WcwiPAhMLIcbDvAn1uI6v2Z2EskQNKOmZrS2FDaBuQPAJ2ZKU4P9NW1gGkCwMN9tw/yGon+qQXNAoIkYACtJNv4EVrDsE3xZzwzrkeaOkX3TZKrcaBMcZlGVNA0ee3lEji0tsp5m1tYENDpQosZTrw/ZxcAEdZPxwAApC3bGrAOACMV6QAdjiE8KYp1B5zk82nr4nniwzY3rOuQWE0gemkWuJ/VsQRngvV3247ptwHuiFFoA2RTiZVU4E4PIvVinwJ9KijWetzYllPR9O9xUItlOviMLi4uf5S9WSFgB2KoshYBsAGAmcQlyUvG9eU5uW2mP2MWoy16rkaTucUy68TzxH7hGzi3sXuKyWrGPDF6EhQVERR3uVUkdgtfxf7af2ftorAzFH8XS4TrAuznGn0uGe/r/eREydcm0AMfMjkhtiYsU/wK9o/fc7XcVXQqowGYogXAvXFdTCHiZ/K7iq3R8LIdFeW97g+gHTYRU0V43R7vPLkAACAASURBVA5g/uGxGJ3YQeJkaSSMjrTF5YW2sLTQaWYAqLG7sOPcK+eGlleYf+x3QIsAz3ot4HkJ3Eqln7UZ0MXZ36wfe5R4gM8lT+L3fB9mteU9kydlbLjEiKU50lPeXUX2KHKxFGrvajJAVfUFgGty1EQn3C7R5ukZ/bdYx4rXXHke+kvAEc4xX2KHTk6olSLXxjPgdwCLfN7J+2CgEN/ARqL12FV8xB9T9VbVvtgH1qUJq2+04IvySx3Q5yTfZ6H3MUm0eX45C7rWgUhyADq1u2W6xkA8UOCdjnSvu2aQ03tW96rC36CFYaDT1k3iGIxWlJ0j/kn+CCBhOoBFGKsYYDCH9r8Sda48UPnqDwQTMxKy1yBx7O57kr+upomwt3KvnD3eL5pa8e2xK/bX3svx6bxGcV6x4DhXI//u5csbXtQFS7UgXcJSVC4FdihW4lCKSqYkpnrKUkXAuPNaDAptArpAHnD1d2juLEk8bQYaM2jDLK0ALlhjO3zbuRluNNQSiyEZmdSGG6BcDvD8PkPURO+jX+j+5fdurc0iuqYA0Em9qfw30gog+BYAwPdwMCCWRZvktRxePgujR7+jHZOpozcIoIxQQTiXMjvvxft2VKUaC0i+digjfdHGxicbjAhRddWDaHEV3gMDa+QGcaCjtrm11d5sQe2/FuJ6hdry+Ykq/bfWltvEGCIyx237zaZEg3jdrKqtiMONqMeY4IGZvhw+HLAPoZE7HKsC+FJixfUC0thYu8WDL6GGtWmD+OFcMnpGdOVRj4BkX1Dd8hzmY/UX+kDR/wTt0Ujm0OFgTEl6qL6QZOL8MLrPnz+zIrOQu1GBAwRHfCWgDVWRe6CCIwGrsREFVFDy1fs3Ri/3aXtw/1779ONPpRfw8sVGOz1lvafbu4PDtru3p0CP9wfYOdw/aiM3XiveQ2PpJjx2LmromYahpLYCGTkCzer0eTOIctPuP7hbiajF63gf2BBU6/k5141YI2sKiOVxhHvufauWG14DWi0hSfWEwf64UhX3Zz/7C1HTX7x43hYW5trde3e0Zz/55BMFlk++fdJePnve3u3sKaFcnF9qc3MLbW9vv21tbgs4URXXSKHBEpJCJhWcn6qaxkg/ng+VPqi4jMIDyCKRVBAqsMssDQcFTF1YUHUBWj7fJznntZwr9eZPz6jvnefp/kFTF11Jmha4k579BDgGge04eDZQctmDfB6JFWtPgsAeYJ/yXiQafJ4r6ow4nNdc3yRFCoAFtnAeT7TXEEEErEoiwghCzjLrLnDuxOPwNNmjRl+Ze+Q/sIkU6Fd1mCRcZ56ZwqV2rj1SI5jYY++rOny/q4C+//ixWBBUE6HqTk/DhhnVmWYkH2q9BDca2To1bTbCkasRHhPF+TUdkQ/HQbjVwmvMWoEw84wC5ioQL9VjXnt2Yvol98mtKagHGCuUn5FnFvKrgIh2Fu5LSYIp+EGmY+/7apqDSKHq9X5OSP18xRArobaOXVD2O5UHJyJmafjc2b6oN7/o2QGUrNDu5Id15XfyPlyb1ucSZXQzOuRclZcPqoXVCmWgxFRcJYyz0wqeHZQ42OP7JIW8j0S7EM5TJclVWOwAIADvhS+N3VB1RW16rsCKgl3V0txrPp/nnCAra+HAwv3hqRYZJAk3ziA96xM9lLADAqbwuCX8dXkpYPmv/uqXsinffPuVbNfs/KzaZ/gSSDbHv2/UCgBQBLDJemDPSZKtb+M2QwFUFVTTf37v3n37dQJbBFf3YXWdGJi6uJQdwc7xXpwd2mZ4ulS1SHLY73wu4BwVuuW1Vana4+Rh86Czw1qvrKxq32v8XzHtEnild5vPDYuLdcS+LSwuiHkA0Idw7t07dwQAbG5sqJ0B+3h0cirQhvejarfI9IabJjASwMFtBRMCDLlnniNMpWNaeQbVcK6P1/o6Gcv5Ss+XUYYIB6tdgBGqxVDjfQw2G3CVDao4BLtONTUAgGngbs3gDJAAAIREqUIPs6pRPA/Z8Sh861w5wAzgkPMMkEKcgA/3+LLz9vrV67a5udUFp2EJpW86zE/2ZwAAsXYKAMznX19GD4a1NT1+ePa5d14bAMDtMBU7UnRRn+xAp6MAuyTm/e8GQMjIPZ9v7EjuU+eqdA5y5pLc8zffE/u1dEQcz3nduopi0e4Tn5L8RVdDdqBi7/RAh85vhkABrsXuUsKh0dsAydhZ60QE4FF1+pCJHZ56k2us0FuJpwW+ba+kRaEZ977nXL9ioMmJtjBvIJv44OLcvt6xuMF8KOWA0OxdriWxkWICxnuqjbFnR7labRsq7ZYpAPMxafxgO7Cd2BHigNOjE80apygj9lXlErQiMXmEfYNdRceL9j3aBgQ6CHyfVYwDG4KENtR19g5Jd1oF1H5Qi6MzUvouAYnFCri87ACDtD8m8Uy7C28BsKdEr3IbNiWfgx0yQ8NtfR4da90lXpvEndcA6ASzciILO78XTdceKmA7YHSqv5maw/2oADEDI9hrrbi+pnfh12EaQ2e/uODM47NJoMntzrVmxOCqSgNUaY96L/Hz+E0J4tXejg/JmXSsZnDAIKAnk7htr+9fTzKb82bf8l+L/CWpd/xU57VyQ+eRBkXOzovNXDFD11KqfW87mIIEn52e+lyf1gltJzED3OqlgnPa1UVY7yfyKMdWmpldlJMWZhLPuB8TqHWqxLWPX6LJ57XieSlfrTw6/06sYzvk2CwgVLQhFMP8b8+eCQDgK0YrG0DI1GBesh+yAymhSlSpYQYUUsUhojqaPodhQKcHCaoLjavmzApNS2BVD6gKHV6kuq5h4ILRioLs8HqzeRxcOlEJeqTr7sa3uLooFcXLy7Y4N6tKQe7Jos2u1qsHC3VNnCeHA8S4+j74fc8qpwKIONKcAmrem8NJVXNtZVWHFpQ/iZrpuyBoDny5H6h/p1A5oJ1q8xuqZnMjZEfyHxV+GSqouIdH7kvS3GH6d87b5TkgwHFbXJgVALC7Q3/jnoxrNiYIs8a10NN/jnI4CWoQJwfKBPBCXW/MAuB7oInp3U+S6u1rWhZfRhqNOmU0HJVV1GIJbDBuVP9JxKjiE/gpiTgjyKefzNMX/CxAN334xbCYNOWduc1UzAiMqXKgIkjAhEgaFXqqTQSg22/f6G8+E6cEtRbggXaDly9fti+++EKGGor6nTu32wePH1v07OCoffP19+3Fi812dc1khgu1ZZAAUgFS8E7vjlIzj7liDUK9i7Itz5b9Q/JpcM2HFKSVZ2G2gKuRj9572ImIse95z8y2Z29KoK5Br7MKPJVQxhES0Kk14+JCySTXB3i0sbmlpJD9z/egdhN0UHUDpWYEHevw/geP3X86Nt7++Xf/1P7Lv/zec7knp9vYCC0Elxr7JnEo5rhX2wv0d8YsQuc9ODluJ+enShRWVpfb6LipsEyzgPrO9c4iYFSVgiDmrA+JF4k0+5iEnPWnz50zQpK+vMS4wRUBPXwvzoTzxbOmH069sKLYkyx6YgBCeHyhCExwwmdy3/TRs68RFSQYsQCO9yXOl8Seyj5fB1DsqveaqhzngN8l6IZ2ODM1LQAN2jGVSCjxgJhcAw4T6j1Gl2qMz7J1HPgmewenu7S07OvU7GLvd1csGY904j0v2jeTQhhLead9+MEHuh/WWOJhcwvtzdabtr6xqfcjgH/+4mV79XpdCT8AAH9LP0EVOUaLcn1FtS7nELQ6VXSuR2e5QFP2LgGMqiDiyrnqpqRZYn8+t2ZA4ZTMmCDBcGCOvalqTp0FO+oe3FWiP0D5fQ3DHreMMfJ789pcZwII1lOB7yD5TtXaYKZF6mhf4d+iP1b1NCJ7ok4zRrOocqk26L3l6xBv9D0X4b5z+tHbiE+N/gt2RlTUQf8g77u0sqx1831cKJjl2cbhJ1hKkpA16cAATiVgSlUlQsdMEhRWHf+dAEC2utgP8ZGpgtpWuaeYe7MIoWn7PajuZ30qAb8bMQB++ctf6Ix9//Q72V0UsQGKOLus8e27t7seWfwF2wq/QMQDM4jgipGR2AEFMWM+I5wz76WaMATb6/hY16Ok6ZoWsiWBD2n9AxiFIs8voknA+1H5B8h983a7rdxaa4/ff1+2H/Bxu9oGrO/CiM1D2WdT6EuxvarLYkEVoMRaY4fUNvB2Wz4LmyLldthY5VdZw8OTY4GCxEvoDaytrKm9DjvP+wEkcEbdCgkAzx5jbN6Fp64sLOiew6LDJmGLEJdVBQ+tnelp2Um1KEx6UlCuV72mRTu3howFJYnFAAe9DzTsSzaJf+NfWQtVaguEoMqM/WU/KoCsWDaipznDQ3EutVGMjnXzy7k2wH+m6bAvDVAYPDQQ4P1JzJDk0XaBsaoOsiVwrM8vJpLGgZEoudrsONHvnSReCa7AuoxndryW8639VABA2KN9xb9vQZJdUIHGuk6JQ7vEpvYr3/e5Si87CbltmhMK7FcvzKl4uRIhB//1pwoFuU4XD0yfDxhuoGFEPrkbgSvmiVkb7KMkMAYf3UYKW9drbHuXz5AfUBU1cTTtIrMSwEv7VBIy7AV7HgBAMRvFLhW80opr4II9QXwSEAPbEJBd8aW0ZazvwZliH6Nzwv3CWsT/sH4Uoth2+EQqqjwztWResfA1irqYULAEYAGwLrEnAhIPj3SWOEecY/y22HGAhBL361lUfn5+hslptM/HTc2PTVbCWDocAvokFli5RNnf2FAAbTO2zFxJsgkowpeZEE6gpf2gqQpV2a+pK+QcGv2pFtizTuyXmIbfZ++LjX11pZ/lfdOuw/nhelU8UkuIz0z2Nd8ndoBVaKYy7ZCcHfIBGEsnZacM6kt3Q+CBAYDkFToDjBQucGyYF+bcJ3HV2S/2mdq1ionXJbRVEQ+wFgAtxd98vzvT9Rzzc56L81q3VMdPO5fxl4GvXnjYCX3P1BGIlskgbTAWVDoN/ShnT+OJ7XRh+Uc16O4zZXs0pc7Fwe56S9A0diRrl9al5Od5o4AP2asuskQLqAd2ApQKAOhufNA7lGCBi8EQs2h8BcFMtfPgiLmbrrxr8WoB+LcNsAUGbXwt9JcRckRDQp1xvDU+IzcmI1cB2DDRD0qThD89RULIOnTTxrATdhiMduHhOsiV9HRbmJ1RpSAbUQus3gr3u2MQRJs7OxfdkX+LalTzvxO8R7kSI8bBI3F57+EjAQH8DskK3ydBpEJKlc5J+U0PANBWIMvDWhndere326kKc91SCd/dk/FWkg7diH1zhSDWRTs62G0wXEbblar/BGMYbPVN06Khea2umJPsHRyciKGAIRbiWQ7TAbZ/j0si6Mpr7Lhs4K+vTQ0L6pZAIuIWQoDHRmr8CyOFbukPfaHMkY+jxrgrQBfCX0F6IVwe2wI7xMmQFd7PXSkZoVo5137yk8+1z5gvLXDgFGTbDloigndvaw41+4vkMqjs3Oy8xrJdX7m6y5rs7hy0f/mXP7Xtt/ttbJzEyaKHctrpEyzDEiOd/n4SQlFrQgepXiaeM2N12BccPpybKmM4tin3+9PXxbZkL5FkACzB2OC9qKJEHFA0YBK762uPbIOhMDff7t67r33x8tVrVXox4Kw1n8c5AQBgbTODHmdN0M7+f/XiZdvZ3lFPLaDK2Sn0wEMlyvRZqj2kBAhZAyGkzCRmjCNVPRgq46MWwRo1LVuTRMq5sZdo52D9eQ7sP8T9aGdIwnbn9m1V8ngO3z/5XsE1tFdep5616ldL8MTrSYpxpjgj5lMTtDKZgdccHTuZomJLUAEIxPlbX99QkB0F3Ng2gsdUx7BR6jFcWJDNi2iQAnD6vcfcsqC2AQBG1IZROAbE05xjG38AgFRalcxee7yQxpxNevY432dPJziQEOKZ+wp5/vxNsMPPWR8SSYEEJydKVI8OjiQ6KJX9NtJev95o22/etinWoei0fF80w+rFcx+4xW9UPSpl/B69N4UYRgzPh7NpQc+i6paInoGsXmFWzqaADpILO2Q7RWlrVEIfmnAofHm2eRapBPB+fo1Ve12tNwAdH5DPD42Q9QyoM3TsEdGy4rbtVuiLDuRl/e2IpWXj6pyvwW1YDr4NmOsaOwfbCz3amZvdw+u5HsCcIZWX32ffCDyqMXKcoZ1SeE8gE8fvql0E3IoNVuusYKfojTyngAMOvCwYyFeqs1qbCn66RK7YEQ4oPK9ZAFb1G2aklwDiShbxh5MTY+3RwwfSpzg6Pmybm+taE5J7WgGsbTDSlleX9b6oZGs/j4+JFcH1mdY83V68fKm+eV2n1LvH9RxYP8CtFSaSTM9IOBCgAAAORp5ox0vQgWFweF427VwCIt++ld3BDikRuroUAHCbdiBV2WghcisS74lvtUIz/hXBW7fPhOUmJmTFEKydRv6yJjXSS/5ODJ8JgZvYVrGHaP87M4CILZ+amBCLC1+R3m234cyq8g4rAaBVc9ynpgT+ZgwtZw67wuhNfFlmvfPsxHZAHX0Ou2FRUbNQrFidvnPtJ8T/pBjuCU/yxZee9CNwQD7eZyLiyrC+XEWr3mKxFUk8TasNMJdqs6q3Ywb/WFOxWyandY8865wDfiZR2FpvgTYFACSA1bmqIoFZiACUxB5mLTr+rHthQstgZHQABELwFBl4fQDGnNkO0KjSarQewtjhd3XvFfP4rLl4FpBO8SrdFgVS6iwTn5Y9GMZKaq9MBbIqlnmfUL8B+W3rej2s3Cv7vheotO4HlU3FIOUvaQNzsmNbpsRPExKwx1HB933lWlTtll0p1khNNGEdOb/4K2IU2YoqUEGZl20E1K2RxiTreX6c8bn5Ba0LPo7zxr4TIFAFL+IEwDD8dVT6vUfcpoH94N40DWfcADfPCD/IXuCeYDWoF398rK3cWlE7EoA+10s8gRAfLThh/Um36BTmTK0bOj1KEt2KMRQljD0O64v/VpuLGHVeX+6J9qf5uXmJICsWOTxSawBxLkmimcbVVhldEhUDuDe0gZyoZq+Sc+S9+d2wsNF94gtaPwAGNi7tkIrTq0ec92VfAYTGt4RNkGIMn5FzHZuRmEGAXgNcMgtAWgC0QxYI78k+bhHH37sVtRf4s7hfz3RJ4p3YL/7cbBwnylpPTRzw76VgEJZ4QDrWEZvFe4WpFdAPTbfECTmjARwDeCRGiKZbwLd8X/s343fVxuf8TNcD6JQEu1gx7Dvde8ahV1ujvlmsQf/ODycDhYHF53NtAkQHLZLJozswZNC+4Lcu4dP6d+yxWwDcqhjwmtcKiPxfnz67Sa9AUKMsjF5cPSfcNJRe+ubSByZRMvWHmwopGqhLQd5kQlTrf97JFiiKwSvAIPQvG8N+CkHQ1WwOoYhFYdMC4pgy9m8gwBIHlcDIKFIlcCCndeBI9OckfuHAKpuGhT8ulfIkzer3J4ii15gkufpbMuIv6tMcOH6f10AnRrmXyiYzi+kP5HAjYIe4Ew4Mhwd1kKohhvocHQJGodQc1b3dHSV4VjOdVYBC/zLK3Bie1aXFNj9LMnjVzk+P2pvNV+3iDNqgwQOSSu7dLAjTjqL2Oo6I2jlCSB7bmAqZUMlxI8w4RAfUHmXoHmbT5pyUWxtgWGGKUJ4M96QV+tlbOYARVhEVudRJ+R7JqIKpGzusvn/KT1szskfZzEZVRaEenRIQ8NOf/kTV2H/+l38SwDI5Sb8UytVUiwkQFzUXluskaVP/6OyseseoAL18+VyH7dOPP1Py+7vf/aG92X7XZueWNf80B55tDA2Yz8dgsmdybkCnQ2fjirVPUjmp6gtI6zDo5rkSqFKt1tQD1LFLdff99x8rkMV5UCkaGsn79+4riEQtnr20unarffwxlP6D9ucvvlRQ8uGHH3UAAJRw6KYYSDnEg33107rHrImZMD87L4N7eowaLyAParEkeAAvtBtUv1Oh2qK4iXY4IXDh8OjAM4CLqoez4cyHxkYizs/+7b/9HzRznukIX/75C9lFbA0JPQENlTP6Z9kLBDdUuQgGrPy9qnVg71CJ50wBAGCLuHccj8Qsi2VBTzCvJWnmvdUfqN5Pa0V4xBKtFQ5C0tvKooSKTYWSYDWoLDYBCn/6awlmsEUomct4k7QoeKggNpWVqkyB2pOs28gbeKPi4WrCha4x6sXcI7RLwCDuhXWghUO924AnvAdtH4ymrDFxBAIHh8d6XhM6d4AS9Po76PfYTI/f9KhUQF40HSzUoyTSqbACd1MwxwWGBABI8JC2n4hNxfaSECRodlLN3nGFLUm1kk2qnTjv5t7Q2Al+NnSsukYEoLLGBQC4wlLMiq533MJMXHeCBzEeYD4hzNhRBx3o5Xpc9fHYV7dCATLUCFz0OKrlK0Gg/EtFCQGpTa1MoO570s/KZmW8E58JoGI9DPfT8nuMoIweQBJNfr9rOSgNG19zr3vAPlCAJ8DWVxXKap4fe4ZnAvgoOnhRLkP7TMWORyUfPaAqxhcHhGBt2KNzM9NSpqefkvPNZWG/SQQAAGQHJyclkCnmxPWl7HxnIyYn2+3bJOMzGtmqSRyHh+20NGDkk9uIaPUfvP9Bu3/vgfYQFWTGq+Jvb9++ZeVuCZCeCbzHppkFYuFi7bUR9/zCSlFEpOkpiN9aSPbF8xcC2D32blLJOoCqqmwIGFeyOwy0piZMeadwLr0LwDJ0JRgZnBYI9rIUwqleeu46zIaM2BQocGItFdrMAAi2NrcEJAAgiEFx+7YAUfYgrQycs/1DRDnRUsB2jHTioFwPwDYgY4oOYh3WnPXEd9zXOMw8CVJZ5wX2n5NiCzEaDHHFVWBW7W3bzknZHr6UeBcoyLVp3FtECdGS0QQjzy33fHFXlLvCUs2u91x1JzV9Ytz35kcB3nu1AvNqx0v8hj3gs8jhdbZq4kTsSWyC7a+TrVCNMyUqlUgXO0pbo0ZwqQ2p6MkRC05Ck7PXVSAr9urev+jwCfBTOCszYjDFDatdkqjgPp9dM9JjHwMgxqaJ8VZAWGJ3syxd1Y4t8XjEXg8r4mSJk2VHxHasXnHsUyX7GlG9uCDwjAKEquMAIzWCk1iU68XWev0NyrDOd+/e0/dowUSsj8/J1AHHe80jsGuqhVtC3KIhIFgK/lUsQTuJaT0I67VRMTM9LvtMvo7Yc+32msDHvXd7siswF4l13r55K5CN/cQZAZQCPCCG4GtuZq4TsevGL5adBkcZ5khiAGTeu6awGDgGYMTGs4doXVJeoLGHvchl36ftZ+O496Jr88k+SouXwPhqdcleYy9yDbRXaN+XU1LcP+oYVbpj2CXYO2OjAiXtQ/q58zwfCku8b9e6mjEPjQIODABez68ZMGftiKeJgRwLWyg7cX32k7kkfbuMAbkeMOmT8b4FnNvAXsQWDM9IFxsUYhdWjUETJ8Lcz2UBA0OArgP7BpNxFKeH7R7bM9APyGcbzBtMCykB0tgq9q8AgA6wMBCQZF9F70HBdGg3BFhqUplZBYo31frdixz3YEjYNU7kY4OH4GauKQAA1xXwh/tVPve/PPleXQlyGnNzXe+2KgBCls6FLmnO+Ck9PL0AkpJetSFaUVdqsl1A5qDeLQxGOvLhfCsgQAKs/qbtrLtguxIoAnUOE8l7lPpxMiBhmiEqISPP5bRBLwEYrqfE/RxomQqnvxFCm5lWZV+JcYmx8H4K6msqgNDU6tsxCOH2Ad6XZIK1SiWI7xGAqMfo4rI9fu+99tknn4qivrIy1w4PUfJ/p2Dn8NhzUUkYUP6nd5gxW1DyoCax3q9fvWpvtrZkGDGUOE+SESjeVKTu37nVFuYAMUbayeG79vTJ121ne0MiLIzY4ktBPEJQ5dSTAJj9O97cR9cjnaHJybCdp8ckm5IAxj2CBH2o2AN3J9gPrTpBJVTOUO6GRpP1Nw0xVfplVTkwiKyPFFl12CISJqJXu7q2PgJMAIKzqUkEYZYayfLeu5321Vdf6j1ImBSIl4HnuhJEcdDk1C8u1WKx/uplO9jflZbC/fsP2unJZfv+yat2ckb7wVq7uqby4ApsJgYAFnBuMDgBNDCEqgCVYdHYuAErxevvcS4O0D3zGwCABIWAW+0UI1bUp13i/r27Eitiv7gKPqbkhtnU7N+DffrQj9uDR4/aBx9+1PZ237U///kL7ZP33nusRJOAaKvU9NlDJHJ8Jnuc3wW5h6lCIk3yr/GUNwA9sEY4TwjcLAjtlPpzWlJI0KF4T06o+ndyaiVzqjQa80USOBAiYb0ePnrQfv3rvxcL4auvvmrfffOtHDHPg+dPtYt1QpQHZ+hxV4zEOhOYgYYEXwTBTl7pQ6dvzxRH09/cd46Bk5bC4aESMZ6Ve61h+HjfEaTgxABmsH9JikTXrSpKnFnsB8AOVQTpFZyfq0+WM0w/IY4VAI9kPEh+aI7sO/Ys18hzcMBKW8tsB44B6vEH3QvOCE4J8AoQi+ePjgO91QR++D5NIRijbeCwbWxttkPYPDUJQJ81SWuCAQlpekyaGhhgKnOoASK1LkWb1YxyVe0dUJG0SDBRCfSN/ABf3AfPDoAq1V4FGoO2KtbNVVTNgIsv9f3TS45P0bxrPwsn9V4b97Zmnm0vFhiHnlaDYTLM+0WQU75grEZJIcbXaZrg89yuNQyMYTz4eg1ymi1m0SgCVFdHi/JYoLYC9AKYAwTnR6F35kw7iPZnsJ74iQDfqYQlkcl78v5KYGXOox/iICRjNaUYXvoNQfe5FnxT7ofvszYG/XrWVmyw70MOu1gsPesgFNU8GwF2d263hw/uKQmAdQU9eGlpQUAga4WN4Qv9FU3I2HkrLRLOHAKs2IeZ2bl25+5drXcowWp/OjHNPwkS+jVrq2vtzu07ClJ57Z/+9CeBsPfu3m0rq/SWn7YLTcp5JxFAzjTnBl/Az2DJEAAjAmjtiEuxEPhsKt8A69gKxACxIZw3EnMAAQS28O38DurYXBd2dHrComU773Z7MUuSW8R5Z2Z1z1T+AQeoaDGpBF0TmGDYOYmwPn/RXrx62W7duq323pi+ggAAIABJREFUOOz9/8fYm/1YlmbXfV/M85CRkfNQQ1eP7KbBtkzAlg3bf6T9oAfDBgxDkJ/sB/LRgkyQskh2CxLJ7q6uISuzcox5jntjuMZvrb3OOVnWg6NQyMyIG/ee853v28Paa6+NsrkEbquCh+/C3hjAZLoLZ8xnljOC/YvAJ2tOcr+2uq574z6w6RK9K6Er9hN7f2PzjgAh7tPBpYElBfKl4cTPIu6V/Z0KpUaH1TVq51SFPACA9qIqhu655u9uKXP7BPeUihf3ZvtogDLPPvdILECcpSkcim+UrstHBYjMSMzh9KicwWGRh/d3zOLWq4Ad2KO+wNFPtHKMbKDOTER6wA2Q5Ex2yVr1Y+cc24b0SUlAuh/27yaId4uq7YT676vPl7ZNtRYWoMW6SUdnYNME0tRkrbDvuA7FqcXU9dQmP2dXeqv9o5gtAXExjGK+yl714quwe0jQibfxrxJVFf15ygKCqPaP2U+2T2qxKhDg7ta2/g1z5eDwQD6T96KoAsDN/XJm9b2uAm+KfGILgAeKPMQW7FMAAGyjkmy1nxV0Od1kd5ZWPTGD60FMl2tk0pFB/Wv50rt3t7WPaKfT+M3F5e4Z2H56coz7qd1XHfAZgc+ARLwWe86aYd/Z44kBDYL3onNmZdh3yNcPEnXun/dK7776/wVuGkQIsCzbLf+Wtpd+hLv0PIplHKaRRr6zDisrijWj7eKz4IlnAJC8Hh+u9lPp9yBOzrnDH88LAAjQBmiKjWAfch8DF19MOLcGEIMEuArb2OlhBGwtRKrcTTklgpQf6/AkYU4QQbzN3kp+2flKaVXRhuv9zc9zTmJX+mS6zrlAQwPO8XPJI/O5Q59cqe2ggOB9kUlE3IOmHwwWxFp4tm1J0DtAkpGLxSxW7lOsn+yRIXAR4CZCmrl/+++eDeB41mC/26zDJjL7RAwAGzb3dq2Uor2qvuMrofiAAArGKzHXDRWCTtIv5Lf6jUAdo5zNtYTuEup9FrQ7pNXzYEQ14l3eEAkApNa/tNRWl5cNAFChnvL18ncCGicJnh0vEKBU16VkP3BSSf4J4rk2jJYS9hJ1wvjxXkq2GgHThai2cQzaGBU8WPDFYAYgSR4qBhajTTXn8aPH7cdffNGePX2q4EWzN2dm1If++9//XqDJ+samHN8BI46OPH99UdX+A9GfCaTSf69KRAmjAMWtrzLCDVGRqTa6OGkvvv6y7X54oxYAjw+8EioKc8MKpx73F/TcQXlPVwvayjdDo+WeoTynsp/N5oNkZDYAQKcZUMIg9NryOjszA01x8KHtYGTUkgDocXGhZILngWPh90KfHY8v29U1Iilz7cGDGlF2BRhz22bnMJZ+bqbp9fOZ7TwI9pfa+tqG/g7Si5OCKXF5cdraLWIr020RJPgWSjmtKvR/rkB61AhLM+jomaRabBFI9ngqawRz7G/2loz+lcGs3lj1MzxFIxcA4D5AROdYJ64bwTe+R+D66MFDVa+tCeA+Lgn88d56tpfqsYfSurG5pZ45qPC8ZnmZCuOqzm/G0AwDIyW2FQhyLggSqSpLbXwGI8+fVKepnt+REaGnNhoQrPPK+rpsgYTRrkcybgBIogIKDHAyJYGzleX2oy9gJdxV0kAVjwAXsSuNHRSdtpBhktZSA+aeqZKxTz6hd3fF6vuuODJaEyEgU9FhKiQIZA9x3/zPHtDUBACtUpsW8l+Udtm+FVNmeYaAc7Am4rxJ7KnGsU8J4LENtjvuj6MiLuBuaVlVdipuR8dH3RgsV4AyK9tVeNaEPeB+P1fZHZARPHBGnQh75NGqnj2BEwmWWAMLixKvJNHg2b36HnHDY1Uasd2q6jCvV5+LWfEkCgUpBYoSrHW2mIrQxMJYOsf002LzsalSb0YA1nN6pVEwBzC0qnWgnUdTPQrcInhIUKMzP8sEDM9F7tBwRfm29SQWqQrYYZq2pqpEVdG1HtVzaYdmoVneM8+N13AOASiS+GJzeb/0/BvotUM01bUE+8Y9k4nX9AG8QV/vOY9njbhVGYWPkmyuMe/fJTGApFprfmoQBJBFla16BgpSBho7vEaAM8m6xIG8N5NQeE9XPzZAAvoXlTyFVUESwPdcDU+w777ZVA5SneuDK4+JI9kK+JKEjPvh90g8Pvvs0/b40YP24sW3YiF5RBksLbNLYJ/xPbRXaBdirCV7l2tmTxOMQhngGvE1BJ3QizU6rPrsoebmHOC/SP7poee1BJ6cScBL+uCxKdzjiNGVV8y0Xxc7gWfBtXCmARGfPH1KYFJiXQ5AWcsw0kKdx4aanYP47KLa5zhfYVLBXBhfoMlz3I5Oj3Vf3O/1aNyWSUwW5mXjRlcjAaUEfxkxyuhT4g/2Nu/3x6+/VtIDaCtggMkxjEI8u+gATK4lYCKHw2roTDTw3gwIYCDac+Y1ceAEpXdTufHjVtn39CJsHjYMEEAgHSLHs3NqueB6+V1Tiz3u0LbDwLqC/ZoOExAJ5o/PcY0SJnkY00JlO+m51bTxoZvEunr/8gw4W8Ri9tfFGiowXe2IC05+ae1COFh961MGbwwAGODDLsUmxNbELg39sWMS9rjjAwfrZj7p+qtiyRklzunwPk20KOX+0hAIuODg2/cT3Z8kCsP4x4mSLUFiytiwxMx5T1OTXRxI4cQFmxmN0mStOuaV1tLxeNo1NK2lilyK4UvolDtNDJb2gLyXkpKyzwEO/JwY7UrbzoKuyePsqFwqq3GVXuLZBi/CXOX6+CzrCKzpWTOWWKOCV1YE2MFI5D1h9JA48wyTAIvmDzOSlkO0sc7MEuJZiwEwNWOWicbhuuoq0c352bbA1KOy98T73CN2pZq05NOxKyS+gHvsUfxVfD9/ss5p4cILJSnjlElfpzQxhvpYFDSi3RGxOjZYYmGzMgwsxW7zPf7O7/Hls1xJZLUN4DdU3Y7KPno8esYwjKrYSrwqlq4BB943AqLsOhUqik1h217XxYhQzmlpA3AdFBCYBBWhcs4dk7I0xeTUAs1aI41n9ufFb0SvTclwmDn18wBhyQ/sK/tznxaA5BY5c8PEGTuU1sn4qOxXJfKV/HNWfE0fMx7yXj4XNfUtbX9VNMlrhiCDYxQn2vlKfNK9rn6W35cd0C/Vma8ie94DM9MJEXaTQdwqMgQrEr/4Pv3cPs7JzHzKeU0xxXFDaTXUPhQDQI64DJHon0oGGNVzIupoPny4AELQRQG3EIdE7aCFMaKkkncdsBLpUOI9UDL2AtrQ2nn0sw6FGl+jCk/CM1FigGNVcFSrmH4VHpoSqKKSC0So4JYHjoOsLL1DXPRAaiQOf89BCg0+zghjoSri/p6cv43jnIyder95YLoNVH4t9sbDEJhAlfLs3P32VBAWF1XRRYjss0d32zdvdttf/MVfNGYf30XBWLS3qbazt69Z4hhkwAAC6wA0oYty6DRDng+5YVQQs8Wn29XlWXv7/Yt2tL/TRhdnMsLQxLluDCn3yeElKRTAUjPlQZyzmUPPw3APq/QkinFkds69aGT64CXqhsGAZn9KIm4UL44vzlh7rA4Ha9WJ2xU9VRTVSsTSW+6+f57zRVtaXmg/+cmP9WzGYwLN87az80FASRwO15pgnQAOjiYjs6amaiSS5gfD4qC6edWmpzxzl4AG8b/JZKHNzRNcMct9TvoyonnOg8xRQXavFok4yRLGzMJECDbiEC3MxTrnfkNJTlXRztuJDgBAqgxbW3eURPPs2feISfJZQVc12ocqvSWjhJhz9qBoCQm/IJgGKFlU3xa/x79Zc/QexJygz7Yqnfo+8+ZHntGrAEiz1V3hAIVVxadGgBKks9Y4kllRxppmfwPQaBRKHCSUa5TPmWetSjsiogBYY1FXldwuW4FWgpuaEWxaIj2EnDPRlJidfXSk92Ec5P2HD7pzpirD4qJaYj6831HbQvrYeR/WLfQ3KojuNXQFBIfI70cMhv3pdoEVVexgGWiiBONPCTanLcSIUCFOEmCQtYQdAchCkMz58oxc2AeHojyLYYBIaGmeAKpwDb4OAyZ8pcrKn2oHmZmR/dKIQDlNJkDYJjgJW21rKBvPzes6YQW5HQtxSs/qVWAHaKgkmWADhonPpYsZDi4JIJSwVxeX94d7FZX0jU2np8KHPeJcct+MTWPNMq+e/RpHmCBVzrcAEFe9MscbE1X03ozSK9sSGxOqsdYL8b4KIpIgEPhZoNTJKp+N4JFs+bzFiJz8Q4+3HkMcYVB2EpRhD7GSHPWAm+2m4LMYS7GjwwAwz65L1nmehbjHv0j9npYLrqV6BEVTr3Yx3kP2uRx3gj7dU/kZgaECrbzG3IerUgYjsUVpSwKQ4nM0jWV2tqscB0wh0fIYNFh8FmKMn9fzVXuDA8+AIbnGsHGwwdjBN29eK3iHlcX5RtckVTCYPs8/eSYAmj3CZ2EL1IpBBXNjQ9V87p3vwXyjnYhK+ZMnTwW0KRG4gG58rAAJHYCwKC7Ozs0Wm7ENc5HCorn0+wIO0AqHzUH5//mnz0Wzhya9f3Ao38E6KuGdsoAYPtCtCJ6ZLr/FdI1jV9L5EltpcantvGPKzr6YBQiOIYgIM6uVkB/MCIGDywtdTyh7iJiG80X1kVYqwEYLuW7I3rlaTisiTIiPZ3oLUCPWYsyhtEfMkBGIcXJWYK8TIoEWouf67EMJTkCtaSYSF2Sk3HkJ4rmF6uGjx7KjgBMwJzxetK8ekYgpHqr4LWc9vfGK7WpiEr6HdcNWOtZw642m8nT6Ay6a5FwHfFOigyAw7XwCa2+U/GWigsQX9FkGWC1mBwBLvOPAOHs4f0/w7iquwWon7U6EhiCAAzy3HQoIKH9tkEL45aDAYcDOyZyLWUpGqx0s8c9HCXu1GHB+U4SichnRan6HM51znhgzFW38WfQ5hnomnkNOyxe23+Bfflfjk6tPO3FzRJuTvHnPW60+8bjvx/6Ae+SZUDTRmFFlXwYEYCpgA7BvAV35fAB71i2tdWqZLJYPzxQQgNcT/3AuHLf0PfGyy7f2mUq0YYJIk8s6HQJyr3r2MHofgGSMcEY7gM+P+ClsR3xrgHXiByYK8fvqoWcsZTEQOC8qzMwDppd9qTapsA5VKa9R0KypWi23AB/JpdAici6TEYvJt1z06RnLsetpj2HdFJtVi65YIMU4iI4U4Ab+XvFECTqyLpptX/sfGxmGd1g6msxVYwz7fer4yQmz/SWtBTALiSFgFGo89KVFRMPS6M+Uk0/vtbRVu6LPtQ2T6QB9XHdAkbDxFG7/YGx74uiPKvh+6+4+k8fwGvx6Cs8BJNirWfO06OZcBBAfCgAqvhiM9cw15/nlXnVf5oVYv6Dym/y8Qwl0sf6Xz1hf9Lbufa934HsxmJ7Pzfl0DNavf+wm15rXiNlWxQXb7vrc8uuysf/nNy8MSlRg7HNMEIVohedbdoHNQNVUiS4BiwCDGaGNHgVlg5ukHgNKBR/UMX2HSYDU81BzKrNAeThcDxV9GxsnH6LPlAifevEBLib0txRdd6qJziyKtfopTPvgvWRQcYLVJ8n1Z+64gvkyNCxUqCIKiDW/dFcO0vdF1dWOioOoGaL071NdqR4rBcxUIggmLt0jp3F9q2vtn/0X/6z97Gc/a19++WX7v/71v25Hx6eiQXLQWEfogkLKETO5oOIdp1jVoDbt0YB6Nii1X7YpaDBTt21m6qZdnh5JCPBgd0ejAZmtyvq5t4hRLu451YzPkWm80WkQan7jQCF0HjM/bHT5E8pxgrtscv5kPSPwR/K/y8zXQqbyuhxcVwhqLM4YMT96nEkqq7drcICUFN06cCaYNHV0yr3fCDuNr0sQiokC7pd58OCB5jbzTDHsoLqnmnbAcyEARYSKiiT08aM2O8P3eJ7TFnccgW5C+wc4WGyLS2vqlfTUizP9nsSjpMLvigcGm/vF0GpsU4FQHdI/GNUxZEMQv/MccVasMc8Kp4pzZT1wJlS80CsYIqYIv/H8yCUAADiH7EMq4Rho6WpIodQglRIohJFKzIT1l6EXxaqEn7KvYccooPJIHYkMFT1MCvjLRuMl/jlpZg6cIz7l9Qd1p8IHM4FpALyHe68ZKcOYUMAMMwM4EwTpmscN4lrgmoxyKT0DoLEfCUZxtPce3Nef7vNmfRAkumrv3r7XvceIZv1kU2Zm25PHj+X0nSg44SWoiyNV5RgmAkAWUw7o3bu4UJAiA1xVMxIL7kmgYM2NZx1wkEbK6cUz+ECQTiAQoSZXlqaVfPEemaPssYTzqpTGSfIz9jL3ntGW2AkSJvaKkpPbGwkacbbd42/FXa4ls50tKloOgwA3Ezuo6lVFBOcsYb5KCJ0cu11F7IQK9GnviB2ENsnoNLNTDL5xDzzf85psgH1RVa7GbbkK7QqBk1wnLpn4YcfowMGifQaniSaT/AfhD60W35IESKCjklcj9NERyYQFJ83+X0F0VRy4Ll+HQQR+xvMT3boSH/ZoKp2hgML2iP8M2GABhRqrR8WqgEDdV4E96Zvl2vFt/K7AruqZT1DC+UxVxYmMK/raK7V/1UrF9avq0zz2i9fOzqiSxnsDNHNe4nvT2pWAQcBEnckk5+MrJyVZW9YEu5eRq9zP7u4Haa9goznTm5vrYgHAfsFPIOj19OkTvQbaLn2xBko93uru9j35PPaz6eBN7UqbdzZFhycAox2I/c1aiJasarTbcDg3sOlYV8+Kty8i+XhwDzsBAOA+5e377NdNJetc3zffvnACMTevewoDJ2Ca1qtLcB3QhilEWwDnf48xeRL7NFMFH6Vq4dSUWptg8bEX6aLHLhIzcT88J4AMBeWylcQATFrxPpA9vGbsoQEA/DLFFQX4Un9f0fMF5IqQJjaQZy27Q5vR4rLskNtMUHwfC0TpgfEl2dEI/lH55DwCmANGEJ5Ka4j9NAiy2QecMLFnqjAQwCq+3rGdg1kzFqmuGXxlHQF90x/NHouIWALdxArRQtEnVrKuNpbrsfVAJh4vxzOgj5tnyWclXktLgQF6B8dmxPgsu7KfqUX2lY6F2UO9+B7AlhJdxe/ub9fvK6oO71ZQQXde2KNORJzgyD7U+6dXOfGyALxiSSZ2DagJACAgFH89+7FeFTEyr4tN64L8EqAVCF7ipbF5ec6y91VdTqwWPS4lomIzWvOKfwf8tB2i/95xgFoy0pZQo0PvbLj1hviIm+Z3ofizV/HBimUUD7iCTOxgXSULE8MWVItUevprcoImRclnGXgh5pHWjthU1MNqPCznDMbPvW1pHsE2YKyyxgmiTyG/AwhAO+S5wHpiYuIegD09OwlhmlFAPBbgu2M91NhcXp9JMumdByDUmFIJNTOW+dRVcoCTzJPXe/dsEgGtFSdGGyHq/9iRsOGY6sUzVOVddtvtavKLVVhNZVg+oYAJ7BNxjfK5At6wyWJBF1vVLCDvac4S12RtAWLfqzaCYaH+f4tfJrHuE/s+gXUBxkUlFZlrSpDPoP2XWSQG9vMeSaYFGNz20zaUIw3eQ+sof2owsrc9fi+3OPfV8BRnXQygbcUxQIoxPwQxhoAnv6swpBh4+axh3prclcjDxSyD8937VGylfFSt6I4pBfZWC0YmdQgcKPq+AUrblf4++xaUvDaxTz4zcUziBNu5xJdozU21qf/j629VgkzSnsAjRoNfyo3EyHCxHWUelX9V/dALGClhjfiIRWcKnSlDM0z+7Kx78b18Tg6Bfl5jUtjIWnwCUzrXQVqhdNRsei9C2nOyAQxEKEiv3yVpp2IYY2hxOwd6/F+r3FGjcIYJRHkvgm/mDPN56j1i9nfNN2VNhkCAFa8ZIUhCOVJiSKCBAeRAM8OX8X8CULrZka680nOO42UtopSfMc28n3rbQY9Bdgm+2m1bWphp01Daz0/a7vu3bXRx3lYQCKokJ8E2dDxRoYuOmlFfdk7uoyZhMgjjZI1eOYyYJg40NmzmhbqVgteSyBPQAB5l7EgQvTimoH05eLw/hnJtfV20RxJJ0VZnTUP2Jvbhe/bsqdT8eS/NYL29bW/fvHO7xowp9ThENvnPf/5zJV4EPMxIJ/lllN27dzvt1cvXSlx+/MXnbW6GqjkO7LItLdrgvX79rr16BXWTvb/c5uaX2rxGhTHGxmJ99Jqyh0g+uReDEQaShns1z3V4SI3cgc6SxGEInWS5l8n3mxEzSoQAmgYVOvYd1XqePQBAaFroSLh1Yqn6tq5VtUq/H85RFMwkXXIc3m98DYVsRFUr2ie0exJ/2wb2AZRSV1jPz02BRcSQ9dcYrMWFxvzdrbtbbWd3p717/74q2gSnqBMb9OCeVghkdc5dHUqLD04uTvPJo8equGVc4OLykoTDlIDsfCj6/FyNDLLzwsAnaZZhnp5uT58+VYXNGhMec8n98MyoYhvpdwLIHiRZUSW3aNisN0AP/bjYk4AqDrxn2tk5tGS3TPH5XPP65sZHiLiAr6J6cWao7hOQA27oTA2o6erRLXtBks39x34SJPEz7pb7QTSMNiQn+5muYiqubFABQaXjWBVGxlm6kszvOXG2iI2CBIKKBEC1v61kbadJksDek8DYracqiG4NkHfu9WQtFRzp/fuqQEBlro2/D52UnbyBUzstT1lQgBS6flX9k/A5KA09vjPjFVg6yI8jzt8ViIgS3c/uzWv4k+sPTTN+0T2c/fxdkslQfd0fbMEqrWPNinaVy0Jw/Cy9xKwZ6wu4wucp2a4Exc7cQYwrk64miqJdI7vcMlftDyUeJq2CCpbxy34m2C3Usw1m8AXQyWc46Mp7w3ByW4xZJFRu3Xbkz7agH73/pq5/aB923nUVOSp3n33+ic42dH/63/EHgLFc5/nFWVXZ3aqnyteME2euc/POhlo3aHvjZ4BfXC8aG9iJ+/ce6Nzu7u5pzUjCWTMAAypznFMDda7FIKAKw0gJulgXaFwYUMf+iuFxawBzCApFcyTMLvt1EpRb7WUSdZJIqu20G4jOvrLiRAhxWqjtTHo5OVHigV2lDxm7BTCGqCuTCgAoch2AANwPiT5+kNHB7A3OoFpx0htKAjPP5JgFAQA8O7VdVhIt3yJQyWAcvnxtdU2ipexnkhwnPAcFCNnPcw4t1IeftOihW5uYaGLa9+qaJ9IIMK1ktVeo7/t7a7fYp4jdWTaIPuYRccNUNxUpiWUCbAe4vVgddo7pLUsrjGH1xBSmOijOJFmZTMu/Y4MFICEGB+hRSve5HyedtFBwDqwpYwFW3398YMT6khDnfDhJyShNtwDKfiixsbK+/YbHGDrJcUtFd369LYuNVBTzOtcCfKpwkJGeqVYL8KvRar0ivQF0t+oYOFeLUVXpdU/RL6mZ6jwPgYWiOjuhKCbzgCVhoNig+YxAKoPyZtnqGgucBQCwLwC8z7hWj+GGUs8IY/xDQADFwKX14gLiWDGuQWHHQzhH7A9FDX43z4azKv2hmjAiZoNa/Jim5N5xx2EGx3h/zh4+EmaOGAaDYhPAmsetusLLvghDRaAHtP6Kf5M4JSHTQ6y9ze96Uoj3UVieGQ+aCr7bcGBHUHjytZp4632SRDq5D/9Owg8IkFYA7JRAhtLmooXKe7QXmxPrFgYA/4vB6WfK/gcAQDgx+R7F07D8AhrY7zjBl60sWiDJ//UNeVb6/J2Y9kl0es05H+51155J4fgjBkBYx6HDV85mT1PAmv+es5higPeL/Sj+Ns8jvjuJb4rFARYSd4elEzaoitPls5NoqwAyYDz1/rePI+IX83m8JtfoXLKE52saj4Dg0vVQsaFYpfyeW7us05R4JLmP8p26lgAAKZIExMt1J88I0K99VsWIXCfv5/01YwYADyiLKsSyO8w9tSIGmgPKzZFIgHprc2g8SwUW1d8hKuztjZKIGPUsqiYBqCk1SrM2OKnAsLAWgPDmjipqaEYJDHn2IIbzpRYuJ5/ejOqLw6m5j9WJTyq2WWghbAoqXbHXIhV9RaIhzDFfRvDL6u0kMFQUSHpc5btSpZ4gj/8vFOzZQORA4b114MpJS/St+nSnpmfbdFE18rASxOtgdWN86kEO7o+eKyhBiAHejEk8b9o8I9hG5233/bt2eXEmAID7x2gE9Dg5Pu6SQJmgjLyaIuleKRVexHtMZ5fjvKKaviOaJz3w9M5pTwycmiqS5QwTBCThN83JlO6gqqwJe411xdEHhEk/VILXgE0wDBBEI2nif17/9Vdf6ZmQlPH8D48O9Cx/8YufierJe7saQMVlue3s7LW/+7vfqDL13/93/63GNU1NrtvJ8Z5GWvH6f/jH37c//OHbdjthhjsqycwNd3DsSjWtA6bj4igySidOMjTe0L24T758iHvEz8bfbAutpZAYO1T3wvf0RSceVhW3Uj6VhZGdrARzbtqHHfqwR7qmVOYJ4pQ0TGe+slkAuhb1SDmh0GeJ5uiEwIHktQJHBCzppzVSSbXmrF2OzR45O/EoPCo0EdTjvdY21tqTp08UZL589VLJQO5X6sAzTmrmZt2KoKA951MJmT+Lzw9DJM4UtgPf49/7uzsC5dxzig1yksh+i+CfKkdtqj18+FAVUapaVOf4ytx2zgTXGodGUL2ytlpUaMCRa1UOYBGwr7h2AnVyJ1W32rTWn37ZjLICgEqAGFaR6LDQbaepdECBRT/BfeU8E5Ik/s5Z5Vmnb4+A3ToOdog8J84A+x47xEg0jWwswScF8aUUX+bI6yOHSWLvZ7xAWwYsrCS1tc8FhCiAsFNPUh4HZrTb/dFcC9fLPWI7GUMV5hBrrEB44p79JLod4FmVhmh2cD54r3yOnhFgJHukzkMCjqxDAtb4DztDA8J8DZOLBAO5JxLJJMJx6O4jdptGDwD0dHi+TxLBl0FgV8+HFQ35qDrvOSuwJwg0BH7Nz8k3Up3lsOaeWe8uGKwALhXGJGpu63CilCkOYr0VOMJny94W2q/Av8a6xXdm3rhAn5qLzjVkioeqGFe0z5x31UvsMVU99iRzo5IXAAAgAElEQVRnD0r/1Q3UeqpKzLLfap9+8kz7EnEwBCs5U6LzzlqjxZREABT7AfYuQBK/Q18qDCEAQ74QD2R/vXv7TkwAWnguLxAeO3Q/O0yl2Tm16rg1JYrRHl+mpF6Cavy9xsPVhBsCNcAJQh3eT2PFAN/EbHKynzGgrpBH+NEVeimrX47kX5Ug0J/PmNPbW4kSMp4QAABdAqYOrN/ZFIPsoIRXAQkQeIXdJZaAChimx5OcwOpR5XfWPc7a4ySVGTtIm9EV4w0ttJaed9aNJBs7wzVrpjrthbROSMvF40fRJkArxqwQn0sYDbyPBVSvlPxzTRrdfHPTnj572jY2N2XvAQEklPwDVmiAuJypHwIA/BtfxH3L/9eIVccAq/KHqcjJ/i8uqCf8zt07xYCDGUnVuADG26n2+vVb2foAFx2nsQpMJGgZLce1A6Smcs7nurJYwsCV/FJZTEw6pB7z7C0uVuzY+dg07xlXVs1s8pQYM+wEEBAHlrJ4GACxQzqHZW9jr8Ik1DSt+j+JQOytKfF9+6wr6R4LGkDMYKQTsgAAGdXqmLNvAQ3AqnVBoX9hUc8en8/3EpPJT04A0Uxt18jAAmGxa9K3qSRDk3Y0BtsAnXv4LdpNhZD3FcV+Ya6AhElbW0c9n89zdV2TMdAMurkSbV+TO6q1lfgOYJC9yx4C5MduAxgAzPF6zibXl+u3mCYM434MogojpZMjxrHaj8xsSlzAWhhEdXFx2GaS1yROCyjA7wg0g8Yv7R/nPwAo8XcZl65YcSDGGMAfm8D78J7YHcfEybmIGmukXIlnyp7U9SeuEsNUAqwev6p8oCjiuVcBIWMLAhrYxu+64g8TAMCUkdDkTG6V6Vtgkqhzvr0/0L1xbqf9WyxD5RwDcWznSpn0YZC7Ouy7ZNggjHv4Y5/zHIbxdQDugGmp8uc1Tob7MfFDu2mf6pg7r0vOlOvL+UuskGceYCwaSwKXS7NHQGWnzWFtjAAAEft0/t0zI3i/xEABAIYgQM55Ev/shW6tK/jJv+Mbw4jkTOr9/uU//m5iBMwBKI50iH7mRoWoCumr2aDq6wWFhobhgCPK1iTHHEC+JxQTsT1Gp4RKWZuCRDe9RzF6ojqVsFGH/BQthfm/VD6zGbrRI/Q60ktcIoHdgb2xjoBG84le6fnlStRqFBggRh44fwodmqdP1DQRGyxv4vSjslam9ZwXom6aML3CBgM8Ziy0FqFoGung8WUe8+SgrKGoLycBRdtGSvMyFfDOqCKSvnxlG0JmrbjKiIt2e90mmqF73m6vRwIAxpcXbX/3gxJEbR6JSBlQEfJalN7eYHEg3flNlTxgB6rvQomgcI2oGuy2uXl6uABDvE9InEgmpPa6vKQDb/SdP00pZO2kFDvrKjmfG0MMwMG0gyCxwySMtfDYr36WON8DLIC6hUFFHZ99CWI8GjPf+lK0r5/+9Asn1/N2/lSNXrz4ro0uRqoYkAz++te/bvfowZxp7cO77zUSiM9jjvr3339otxMqLzNtb/+w7Yl27bFRoJuhHYfSnQNmdD3mq+8F8jmyYRke3iG6x54TWbSqhEE2lcRUAMoepKLDWcApICxJTzrn9s3bd0puZVAn9LNypgHFTOdSlbXG/ygpgH1S41yw5MzVJcmSUjnPTpWFaVXSANq49oAvFyN6co/a1ci2QwaFForMtp2b0RqLhXF8pIogo3h4JsvLrhSb/jXxBAIqrtUPbbYDs7R7VXixLVTNZJ5yifxcX7Xjw0Ptc86cq/qmb7JOod27jHqrubwwPwDwUPzGflFljBDX7s6uhDtJnO5sbQktp2qAIjl7moTkiy++UFBEIHl6gsAgWhvMXr5W9Z91ZtaxhBpvXJ0jCGdP4vz39vfa3i6VfOuTpLcz9DaCU097yKgpV6epGhIwEIwSuOQ19OCrGqnPuxEAoDnhop+6t9/gU4krFqhKpVFnqRIYgLgOra9ALc9/OB+XvZtql+2wKYNxmAYYzGKJ89E4LkafISzYCR068LTTszNyUG4WRhyb9mwl8YjSJbAJiBwwIImIf7dvI0hAED82DARy3RY+sJ3yHl/WNXgOtVtzIj7D9/kePzMAQE+kk09Roiupse/yPqXqLMYS+30S4HBehzTTYrrktbRPEiRiW1NJsP80TbSyfzHslNRXVT8it6kkyQ7Xvki1T6/3LXfgSIJwgxMEeLfFAECPxToIJMR+ThbsIxFbXJpvP/35T9oD2nJE212Wb+JnHz68FzMl3ZEOkpyMqzhQ1M8kQ/hGQEiAXj6DZJVzsre7346PjiVIOje34N7cSrIa/rn2RfqeeYZcC5MDlKyenrgIQAubenPvVAsKmh9OHqSpA3C5tqqkEwZk4oww0ASs3k70njwfAEEAStaEp8QUFBgl9znr0zM1a/xEyeu9hw/0nl9/840SfgkUbm9rVHCeNbaHZ0T1FN+OoFnE+ZRsAPwRxZRKtmMm+0jvwVLMLkVw/AT2F8BRIMq0Z6yzZ2GGEaelSCFgrAJQrgG7Jt9N+1gBADDBHj99ov2P7ceGcn0B3hLU98F6AnszkthD6l9WNdkVZYPKrh6TvAEwhc1gYKpJFHf73j0BTLSaQCU3YGM9H5JDrtfP0ULHXIO0MmoUoNb6zh35ImysvPFATwSwKzR01jTxCMaH1oswnc4OT2mMF7Ckyu18X73VyMTM765KNPZRZwXtiCqWOB6yLU9bX9Zf1f9KpBWfFfiUxLOLJWMnAO0ZT11TbrivaKIEyIQtYR9QY7iriu/7D/vHaGkYuQLIYLKopYJK+4ns4t3tu9r3nM+DQya/mFbPNec5WgvAtpqYNswhilUBOklE1HI0Z20WnjvPGaYpV5nWAgPhnrbDXmMPC6TUGEozYXiegHjsVyZp4FexJQBUnA3siIQyibGrn5tn0qujO7bhi3sD+ODao7vEZ/HM+B2L6/YtZ2ECxv/E/g/BI92zWjBd7MrvM02Bs5hni31T4od4Ye2NgNA8g+G+kM24SSG11N3D7qpikfybwP4b2WS+rDXls2ahYQvMuZgJq9RxezRDoiEEoAjTmSkA2BmYAAK6SNyL8aJ2BGL1GqueUcHpifca99NnknfpLBaLIT5ZYwMH+jO2KX5O2ID8rgHsvsAWf6/v6bz1rQX8bgCVFLmGOZry3wJn8v5hhJab7WKd/Fu2v66BPx3LWNTWz7XirgIW1K6ViSK0lxUjJ6+NoGQAhRiNHrjI6MSwfdLi0Bcy8rvx9/5dAx/WIeoL+1P/4m/+nwkOlA02pA3wd2+gQpbKQdQsIt0om9d9XE6W08f99u1bBdJ8uTemFxjCeXGBBJwEp1El1+YodAbEnPdjUTj4BNz8XP24CP4UxZekJNULqNgkJ6KLahzJjGlR6o9EMd0CS1G25n3zkGOskmRgVLL5cCpcL+/Lw+ErARDvwc+p+lGFGEOPvrio3n3TktKHGzEyjEiMhSt9rsy6r950UAkrVn+1BVxKJIOgWvehOmcbX1y0wz33+k8QX5mbacuL8+3i7LQd7O/24hE4iDlPTODzZUSpcs1aVdjPp8TxqJ5Ou+eMRAxDLaT0hsrvaZuaBkVF7BGF8Nt2dHik90VdHxqjWBAVOIca7YNhIRtey3tbgA3RsYl6tTyv2UEa+yoVXA6oRhJVZTf0Oge9fbWaHi1X5SaaMf/06WOhxU+ePJYK9ddff93+8i//stTxl5Wc0lv+9NEjCSi+e/t9u74aqbrL6u7vQ988b2A0+4dH0jTgE0MBpZ8So0iVhPtIJVEOJgdfVCafH75sKPqWF1WoaCtQD6wTD9b35sb0WFGJa0676KACICzMgjOkAr29tS2xK87Vzu5eX5WJEJEoWw6+hKDWKDGuBSQZESULNd4qgadP1YbCwm8EADKiRfEmkV1dWxG9DjG6q9K4SI8/CWBEOTnH0H9ZBiUDH96LNUSSgM6BneW1KlSweAKwyE3QE1xJvGl2Vvd3IOP2GGuL2CHv7u2r3YPXeHa3RXgcnBKgQD8da604i8whpgJIqwhf9BG/f/eu7R8caK0YTcZcbs4hasOs3fPnz8UgoIeXhNxjvAjuAOlwmvQKkgS6qohdYKrK4yePBdQQiDFmiODEVG6zADwGkBnEx0ouwniJIafSR7DG+XJyfStgU05atOcCMSsACD03jpz1suNzMi0afwHujCtToAbjApsz6JnTvlW/gkFEVfhrHFFotkPHpASVHs1O5dYBgcDHYjQkOcj5Pz6B1WA7rkkSouU6UBw6qozPC3U154nzlaAuz5rPz9p1SX4luz90pAkY+L6qPSUOyftb3RimWgn2lO4CP2P9Y8ucPEf8K1U2U4LdLe3RUfpvQL8TxfRi1IHaurbygak4yDeJLFeqvp4k1VVMXNgzwItflD+Wxsupnie/hw9JfSXv6wk2vW/nHqzLYbA+AAA21foJZqRwjWIASpTxui2vLraf/fwnsrMEGRZHdULNa2mXS9BhH+iKoQBwYo5pi4KpnWd3VzTzP/3P/lRngbFeBKWcI842Pd74GfVUE9TOzrWRKOEWJFZcQUvFDGyEu40+ZGwk4COLlgqSFcwr2SmAhaCb/9EwQCeA6iQtNRqTlXn2VVF21Rzdl5W2WHTh0dWVkks0dwA0OVdMVGEPLa8utwePH0qv7o9ff6XP/vGPvpB/RcSQ5xCqNIk1CRQ98rC8aP3Bx54IHJC8qlgAfLbPADo0ZnHxvFkvFpcz9PTJ0/bwwcMGsElbBc/DY8mwTwdKSnmmrBvPn3iA/cJao5sDmEkxxJU7dHfuCBTlubEG3FvaJpOYhkmaYkmSC973zuYdJZUkZtynfExNbVIf9zxiqWYUsU94Bu41X2yrVH1XzLaxfoR1d2A1EMMAvu7ueJysbZQrpKmsaj/cuSMdCj6b5+f7QPTR4rP372+3e/fvKjGC6Uhb26uXrxTjkUTC9oRBeDuatPklt1e4BcggnRKs8ZWeg+NjCiUUPZg0dCk76sqq26UyArFjRJI4q+3DyTrnmGfiveqEOpTogLAAinwe653zKeZAxawqwqmaWNNeKC6UCCngItfmONXxfvQkxD5D3BjAWSKO53oGrKOmU1xctL19xGiJH22bZBOUqFr8m3VVclcj+FKx7YFW9JVImJrAbX6RdSeOV9GpGHn8niuqJchaY2G5N9pmyDd4/jDvHj58JHuS6T+AaZsbG4ptwrTDRyced9ph5o9EYmlprvYnXsN7qZefEcjFfElBTjRqzl1pJwmsrgSS+86/nZMgCl3MyqrkE0uidWD/7usQYxZWQgHKmoxROixay2rfjB/DoSinqop62jjFqiw7IAZynXG1o00YLWyNhh4AcHtOhP34HGIp/qfaLyD1nBZDYgm0TAwUFMmuEvgI0zp/cbGvipkVAzvRrwLZ/+d76XMPAyDAgP1FJsUN3yP+zHFhz2SxL/XYYT+Tvoc/if4PryXJfIBpPvQ/BQBo4kWBFvx8CAAkzpIdLJB9GMf4Mx1TmMDnPeEcyaAWr0nxO8LBP4xb9B611/B3KhgVg8x5VESfhwzHXtDXumqtTf1Pf//biUV5UrV1jxzGSRVwkKNCNtTfUBfnhNiBGok4r8doYCiojHEoOISpPMrBMMKHignK22P3/9AvmuqV0BMC9npfIc9FtZIQSVVMtLE6JWmvMotg2rTpxDGeElgqJEyiJqVwqV/q+nhMv3BiHvVzU19ZFwyBnUmJulS/l/pubm6l4Hty5lE5Z1Rmod/V/EeDBg6a+H+4WfK+3sTunZLRuLWSNVVN2ABRqBbdk0oFNPGrUbs8PWl779+0y7NTfW99bUVBD0GYR6SVArz6FJd0wEXbKwSaufcKAq1a1QWWCggKNUKtHXVWEjYnW9cS4SPh43cvzwE0mmhX7I9jzRx2cBwjYmflEJQ/2SeqWlQ/q1gOjEpaXFDwRZDCNWDYjexOKfijPQHj45FCTsoc7Fe1jerk9VVbX2e80bJ+9vOf/0yz51++fNn+5m/+pgTpjL6zr+9vb7W5aaYknMjZMZ+ZtTg5Rdhu1GjRQF2f5+EEY05J+PkZVQcAghJbc53OBrz6HtW6UiOD4sTz/HUeiv7voNitFqahGrEzKui+YRZTIxur0iPRJAKXNq0EmlPAOrpiOSVRQFWEitKZKhtzzhOEyHFNit7WCnmeN7DH3YwvR3ZcjG6rsTD37t8TS4DefpwCnDAJqlQbCwkge5lAlPWCRs8yOPCyeB0AACBSqjUKiCR0yDxfn3mtjYRSDBrR5mDwx5TyBE1UFbiO9x925OAzAoo10HgfKY4vyCZQeWf8Fr8PAMD1/eIXv1AljoD49fffi37Mz+9ub0tsUNXn2rMEkOzlg/19OXP1Ci4sKWDmCM/NLSqoprrmisW5rhvggABfwXwFn+6x9R62sN+BfpZ+wFShCXwQ1STQUPW/ZgErCbu9MQW9+ugVhA/Q6KxvUOieWifTr1NPxVJBn6YR0Abiqp9sR+1BVM3T1hLnJBZVBXgGsjwe0Mly0s0p2Wn2W5JkXsdaRODp+MTK7VwDAb8c4byF9YZofK44NOk4UlfZo6nh0X5i0pRzlD8oBlYqLzofdc35eSoz/B4+QolG0UaxeXHIQ7GntGqkAtoH0TUOCyYNGjVUMkHgubYCQuWw6fu/HHeztmN3HYibJsiXfFMpd1vDwYmAARq39Kh1YHq27FfTXnMigthWPdcSPBK4XfOW81kGA5x4eN461UyLnmGXXLFPEuFkGrCwTd+2xeUFjQREAR/q//HxoQ4qZ5h7pKJm5ornhuNTAtyvr6173v0NweeVWlp+8tOf6jzC2uI8AQBQ4V1bWWsry2sCBrBjU9jihUW13TngcgWWz9xc3xBzifd89/at2AAkL9ha2gx4DS1hbFmDWWOJhJGIbG15IgDfW1tnzvqsEnCBEqWG72c93RZm5xUgU+3iGd/fvidbs4iNGpvqLMX6hbm2uLKkCpyEER8/ETjy7dffKJFFnwTg4LtvX6iyTtJyf/u+Ch4vvv1O4AhsS+Kj1fX1trF5x4D+xbnZN9iT8UixB2vNGWOKAgAxo0Pxf1RGqeLjF16/fqPKKbZHMVwVBIg1sF+sOfGHR3/6PPIFiyF2i+tmfwl4KVAg1Hre1xX9pWqRam1z4458bFhOfC72LYker3WMZQFV3ou1X1qGsuzzkyIP3/dIxaVO14DnaNZXEzPw/bsPuj7WybPe74rKnrFlfIZbxxzPPH7yUMzBTz59Kv8E+PXVV1+17757KcAFduSb1+/bV199I7E4jcadrp7smiyTwJskM4C1/HBVVjMWLfF12LfCCANSWvNUz1Svq1gLALtvLzXYRTIXyvgQ7ExilBhQsVq14PB+rDMAAKDG0B7Gdju5tTYVrFsV4orlKdtKWwMtLzXxh2cp4IXK57UBCOIT3ifXkGpm7DBiwosLM2185cKNJwBsSrSPZw+7L8xinmmKlH5Psxr5n71MnMhe3byzpT0dkJKE3gUlxKStj0K8ojylQLWuNXHRAGeSLsUviHSuALZNNcBqfDosALUE1cz4gIvcs1sGAqb0tHbpIJQYs/fbQgfYDHMC+dSqgBjIqslMlXQO2zUk0lcFRBUjxRY2c0k+qUB3bD2xu85WJcScqbCwVBCU5gEaWm5vSm6jmFaC5BdtfMVe81Qh9qFbH2mb6NX9lQBXC59s4kDVPoAz1xcfFj/fgwLFaRvQ8Z2punQRf53kfejTh/vf8YuLwPahPQCQeCCfqbevz2PNdYbrewFxOgOoCy4kppjvAbSGfjnMy+FnDGMa+dJqP8lZzX5O7DLciz8EABytta5Fk/cW+0LFFLdveL0DzvXMlRQWlT/9qz/8ccKmcaXXaGgOnUTYquosg76y0vXqemF84COSxybSOJNSowV9d6XdC4wIzvLqqg1arSOH6v2HD+3w6Kij3ysIVQBiJBWkXJSpmkudw51NIOSnxpak7xoDGuEURP9gESjYBikVqg2FniDWAk18nnteHGry5Wqi0W4OtkV1nHzwPSOBt+3o+Lidoth+dd0uADY0gouEysq0PiwFJIiGZRYBBgRk2BXjsC0c4BFooLrJYzbVhjm+E43tmqL3itEiJ4ftePd9u726FAhDPy9JfWjlNnQXWlueDUkEyL56F5eXRKPHIXs0Rg6XAx9X/RGRO5LxIAgUWi+arJMwrnN8aQR5dc3qomJpSJ2972nJIVXtUcGrA0glJoxEK2GM9Y219vDh/Q7BJYjd3z+Ucj9OFOX+mWlTm2MYCVa5oCQEEcaCERBAgc8iueL9ctj1fGem2soiRoIJCoyXMv3r6uqmXVwiXqJB9jKyVumflpLy6PK6jS54nuM2nWplrZ+qGtXvF8qWkyMj/8M96yRkQOmpufCsNa/HSLhyHzaL9x33r0qPSoFNwUh0z3UWupFq7vPPWDwZN43J8XWw76h46ixTSdVYTztWUY2hP/ARmiFtmiEVOvY2dH5pFUwRPJp6yrkwg6AXbsEZ8L4EXmZ34JA9qUP7okA2xlUC2rjNiEBuQQDNcanjkxgQbLFn+JxUmjgX7DnoaV5bg3LsT/QiDGYuaK2gI0MNJpF/+/adAnr0DX7+s5/pOl69etVevHjhitz6envw6KGCX66f/mTOk1S5YdGUEwScIigQNW56rmsJ4j0IFAAhAE1wRoBvBCHLS4BTHrUah0PCwz2lMoRyOhWXt2/etg87HyyQKJDlRhUDKTkLFQc0/XiMUBDloaMNcybBmMAAEv3ybDqV2N3SX3FSYTBHe6ScfBgI/ZmuN1CPX/oBDUIpuK7nwatSpVKgD4iG7SvF3N4GG3glsA3YECdqsVHvaSW/MtOTjwAAU91sD5JE5+9DB2wAzvTdH77O5zQJuG2NkvNSD+bP+KBQ7nU9xVxJAMh7MAMe6qmEFRnXpvZ9K1kLsacVQ5UhA4e51uxhzpyns1SVcXC27fcYF+e2I9aUpJdng63jvaiKZUpPqqMK2urc9yK8XWRjW6VkmhGnsPxWeoBGDCb7ZVq+xrejdnh80J4/fdY++eR5Ozs7lt4HoASV6axxpu/gb/Ep2DQCa6qMCGAavJsVYwix1529XVV0AT0ZXSoGwAJ+fFn+6+Z60m6npiXOejEayz4nENM+Izmo80I7k/x+KberDxLWYtHRARQAjulnZu+sb6xWlXTSNjY3ZJdQK8eHsIZUHVlb7Af+j3NE26LGiq2sejrL1JRiDvYJY31PLs7b1vZW29zyVAaSKlqRmCLwy1/+Uv9j9/7pH/5R1XqYBU8ePxGA+/33r+W3sVHsAmzT1va27ndEZbm+sB+ywbOzYrIhlEqFm95p9oMnMjztAADsUXpW2ZNUmwEUAfOJG37/+z+oOJMqt2KY0m7gDLMOBpZ9HujLD9gPOACQnzgBW8Dv4H8AbAOocQ0Z3+iWSzNEo9KvhJ/JKNihWY9uTfyBfefZOKG3f2KcI5oSfAa6KO/evW9Hh8cCC6CvB1ywHWNU5Jbu4XYC6DzdPv/RJ+2zz5+39fUV7X2AhFevvtdr19futJ2d/fbb3/yHtrez39bWNkSFDuPRiUZNwCpxS9ZGceTIbQ8BsDMKD3/O/kslVYlKId1K5GrqB39X0jlo3QGYVlWUc1agZZKsMAZkAwrA4eyJPVETK7g2YqucG9uwgaI6IGgllHlfAbmKxQCjsLVm68kvVdtKbJgZPvZb2ET7jL4CPI9o9TRxg1m2FG6ePX8svw0gjsYIsfvW1l21+JopCxhr/bHFBbQvbvWMAaxwCLJ3xaJS4l9TxlJswaZlzDnPjc/1eFiS6VCk02bqc+7CHSAfLTnYimIbkawXO057uxi2Lky5eJhkU6yO6tlnLbBHvC4Je5jR3J9HKVtAL33kSvAGFHX7EPyhmbsAG2YPOLaL6Dm5jrvyXNxUTFDJLaCrk2rO5rIKWzAZwxwUyF8TyVTQ7MSE8b0uTIqBVCCPn6+p5lwD15R4OzFJgO8kp/w88egwCR+CWjpXAF21N3tgvBceze/2ftjtD9x7vueczmzJVMmHP/PnOO/MevcMgJxQJ66KSepsuVDn9jy/h/fp8L0TwzjP7AsEyRH8eWZX9HFbiin9pIjEMIrLxCrxtWrqWNeSGVHjAC0+nylkDNdx6l/+7g8Tb1QjbLzQ1X2P2YNyLjGwqqRRFerGFqkX8EKH1P1G86LG4hj1+xrN4QNEtV+qxKjoLi7oT/4nSH7z9q0qb7wWloA2T4nD5aGpL7jGHMXAKFArqpMWlcA/Y5z4/QpcuTYOXFoHQrezGuylE5366oM3j8NLVSoHkQfNwfS4D+hXHtdHUD6mkkAiVKJ6Y9ER+9FE9Lqnn079RSRBNabH8WxvHDWS7BJRQm82ttas6J637Xp02Q4P9trR/m4bnR6L9s/cVZTpeQ+JI0rca1oOHCeLY8c5ktjy2fRDAwKI4FF9IYAIHGiqJBcXZ/q+5r1Xn1AqfkHhWG8S4tD0NYKsED/2EgZADkjO0AbPInK9sNTsnKlfHHBYBmtrK3L4bGZVDOaZEd/a7u5+e/d+V6JxgBmZay/KaiWgbHAYBN7DJO5mXhAghOrFdZGUaYzgdGunx7sST6TFgWkKoqMDZI2vtVaAOFTTbcym2unxqSjf7Zbq9JwZyaI5u19eSHW1l0iBlSS/FKhjBGT8BlTrgBasg3Q1SKC1HnyG2w7Yw1TkLT5p1Vqq/6wtF0EwkAxkCDJ0PUjV8+hxfn3fkpg0ov3SegL1lwSzaIHcD5oBEseJcq1pwu67RV3f/X8R3IPuKl0NzmOJo0E7Yx/Rw/n555/Jluzv7Srwj4I8+47vF09Sn0H1CxCRe9c8c/oqV1bk7LEbJBhcQwIjB5s+L+w3KlC8H4EAhhL6PXueJIOKAVUxAmJAAF5DlQ0AgGdNcvPo8WMBALg+CfbNzKi1SZVz6McjqKcHqpQRiICg45BVUSyH3D075q6Px52oqETEasScnukZhAEAACAASURBVGfR/LC17IGf/vQnum+SAdZJTlVG35WMAACLSytuGarKQ1hKCbAFNMoh9UKrCtpBiqVCD6nYJadoKySxViBVyXZsfjQeOMeZR6/Esp51nkccqFp3ykm5fYZnbGYA14TNlG8o/5ogMWg/djUBqieT+Kzp2qQPANCaPkA7SgfiDg74dxD2PhDuBaHYc2ZiuWriqouZCCQAsffd/XQVhX6ygDRWKqhwNalGPZVd4x4Q/eOMXY4RwrsRJZVsboq2kWqBCAAgKi0+d9Gj0kQrhoVTArWu/lvICJYMoBlngzYv9g5JhVgqNTZQwVpVv3Sflfxzb2nBS48g66n+SL2eCS0r6u/XqNJrV5dcQXBV5ujssB2fHAl4gOnC90i8Ls/PZbfoh7eIlwFAeux5T/6kQkViCjBnUP1C3wcAgFVH1Z+ef5InEmDOFzO/z07RZoAmOycA9nYwYzqxC2spfzVxvOJKs0EG7FMmzRCtcW1uW+E9sbcL1mu49fxvbI70ZTRhZdFMgrNzVR4ZiUWQTasP+4eeZ/YDUwA21te0twDgTy8vVABhHd0Tfq5iCUDFr//sz9qf//mf67W//fvf6MzDrKJtiOt///6DmHUsOc90Hf91l2TWlXfiF/ZU6O68tyrhMAkpwowA8Ofbo8ePlAQT4NPylOkHFqsz85BE4PPPf6Sg/N/8m/+7vX7zVslz9l6KM+xx9qAr2fhLYiL0IqzOzb4NY0rxS43AI9lNKx3rFGo3CTtxh8b+qeLqscOcHWI09tz8onWEAsTxWrUILC4KfCHR5lr4O68hwQM8Adjl/gAk+GLN+D1VjDfv6DOhst/cXrU7CFrOuY0NXSH2PgDv8fFpWwR8Gl23F9+8bF/+AfFh4ma3MQbcT9I0NUOr26op1MSIZxcWzpZwKiALYsbLfSW6QHlNgqmWO4kGVpuO7ZOTA7dOkMjCFjTFmj3+ceLgSTahj8cucoa53lSgyasUq5WyuoozRSlmTwW445kmWcUXuy8e9qMTPvYZABnxQlrSAkgZ2AEAAKi0reY+CR0gyM7Nmrn18NGD9uzZY50RQERad9gjFuJe6RJmniuvIZ6dn1tSbMgzGo+u1a6HbcJ287yViONna8Qpz4nzz3uIAdBa29hcV3GT+wEgYW2IVdi/vI5zLpYKk37OEOz1uE3dX4GvFvTtWX0BlrO2mXIU5llmzQdQp52J33dRxEVmjfatuNOCvm4943tu3TEoISA/48urDUEJf1XBca1d/3xELvn5nNsevDem1OagSVHYk1L+N+DiOGEy5ZGAKnzNuADIOQq7NEW/tAwlT8t9JSZJsh72TWKTJMzx184nHNaqdbbykPjxYUEtoE/AB50bxYJmM/dVdt9vEvGcGdu3KjyXsGbsjD//h3pe1hDhOSb20r4vQCMM1dxT4oNcRwe01bPhMyIomZZIxz3+3ORcWdPkZBL/7WIP8r5MmXAxLLFQ/HYXqxVbdOp/+ff/YaIe2a4S40pHHGlUdLkY6LYYS4I4FpdKmHrK0yvBKEB9zwEV74txVg9UifeRrHUohio9CFO4ohdUJq0TJDVOfv0A1bdeon1aHCXFpjwEcXGFyGqe+R76AHyBlvNargmgwFUnz2HOQoVakb7VVGi5J6PbExkZnKqoXbemoHIQuUcOjqpaJaQRZI970wEpOmnYFh29XzG4EVizDiy0RIBnhfSbNj8DLfusHezvtKN9+r0PBDDgTFaXl9UWcH563K7HI09HmJtt56enei82xtLyitgJoNYIlckoTK49y5fqL2td1MfxCHT0Rs+Y54FBpc+RIEiaAcXGYAFYV1BRaG9USjWmTkJZZawWzZzQnOZJk1HFIKqqpuo4AitnbX2dEWsg8rANbtr9B4/a8hLifrftuxev23cvcQhQAknshjQcesIttAVl00bgVk4joougnQrQxmMl/ygajy7P2sXZQVuYJ0m5avv7u9XvOteOjk5FEV1eQRRqScG7WAR77p28umI/Qm9kdq1nlQ+drcRXSkFddLvqy4nauQK2GrVmcZ6+6ohhDvWf13VoMUJ3HXhicT+eP8ItbPqMW9F9ynC7UidQa4ASimtSgQUAFmc1r3PlpfoNq+2gT3AslBVAwzbBgJ1n0pqHAL3MRrYUdovxAtWexJaRgiT3X/3xK9Fz8zreW339tHKMmWYwb+NdWiHSGdGYSZKo6mfSPiJw94QF7oW9mgCFa+PzuGcSE6pDv/rVr1QV+/3vfqdqA+eH/wmyob9SzSOgx6kvqE+O/lQHMewn/twSBfe2vX33XmwdsUbOGf1SIFAxfrA1BHyqjsAiglIbaiXAa+lihBbPHsM2MCKMa6ICBQDgVhcnZnGoopmi0UCfN7aJ4K1m99qeubqMQzFjaaxgkQCI35XTr16+BCZG6qsKr/5i936nkmdb53sxQOCghSRciZUCIyft2BxdB9dQc95TDZIdrWAi4KqCtWoXsiBmIdcl8iZ64UCx2pWS4fig3izEwQ/BsDjS2HrPjXcfnoDKUhlO5YbqI9+XvapZ23p9qmSViKsiUeJ/SlRgirFfMjt8ekpz7WltQDgLijyMG/bk8gKsF9vCJE8GIayFIAGsESK2ZlQ5eKLfr4SrAOFqlBUAyeoKtHeLtCV4TGBjQMQjHofVJDMaPcnAFTpXCy4uz9oGrKxH95W0x8axPqHhHhzttf3DvXZny9VlAsQP79/rOn/5J79ojx8/FHvtxbdft9Hooj24f08MIN6Pc0Nw7XFNcxrpSRKG4Js1cVjLBVUpCfKvx7Q5wMq7kUAe/uyKOCBaQNiPovwyLYAAWlU2KndMLimNGNk6Bb/zih8AN7k2khMSmpVVgBeu71zPiXgHvw4IwTlFSBQA8fjwuK2srKsSSdWf1xtcp5pm0UvWtSuAFLWXM+RJMh4D+atf/rJ9+slnOqOcd1rfSKQA6XleEltVUG4WiEHiafli2z2zGdkrJDLHRyftoMRg/VrfK2r6MLgQdONe1MIF42F9Xb/L73AmSYqJ2V6+fGU2lar8UIHdKpRg1H6jpimUwDH7R0BfjTsLe4bXhg3K72OHHdvz7GsU54TeeLPMlEDViDmSQVXKWd8r+4W0n7IXSRDxLZwLQCP7PRexOLvcJ+c2gsJhwnBNPE/Fs0qw2T8z0qrZ29tVAvnjH/+4hB8BfmdUlPjwfqf94Q9fqu2LxIjzz55aXlmW32DPIsYLiOXWF+ylW++wmFaqN2OS+CoMCCJXXisF/wLpBQYI1bbf9cz3iHdis/z83R+d6SBhSHk0oBmW/ZQM2C68lmIHAFR8Q/yKGamA/wZBaYvxWlqjJa0d0vopUJDzKGZHFb0CxCvGSyxQ7ZqpGk9N37atLQSdVyQACJtDhZmZ6XZwuKfnQLyWwhPPL6AlgCP9/sRhu7sHZmWOAKE8CYcYBLFPx5IGA0OHFtt2mpZJ23XOiAoMVeTg2ZD881mccwAknhV7/UQtawaXHc8bWGdNImxt3xYWbNn16I+VnU+LbRJQ/LIEm8sWi8koEJvE2+APnxMdA8V0BeDKLgxBnZpixnvxfBWH1rSFxB4pks3BrimquACFkRP+9PO5uLfQ5uYXNWb5zbt3sr/4H4EO1a4n31DAtScrwapxpX0oPs7vyI8XoBFGZ8D6j/xSsYWTg/EZCDR3+/SjyQF9hV5JcsWwslWprndTE3qV/+yJXD8tWr6WaqMgThq0NQa8cKThcbre424P9jPxdAiBTWGhfTRNyUKMaZFLy2KeAzZRIz0L8MhnCUyQyHUKq257Zw92IGufFnXtTY7pHOcn9omI7tT/+h//YRJKRYKloBRROo2CLgklxhIjLeRj7GpuREc8a9hV7iyUboqHwAJVMgLyTRCvQIIgv4LMJC4KXAZiSLxXjJKrpUZGRJ+oClUQmhxOGZ0awxBKFQuRxCejBbknL4r7nFMJ8ZgkOyhXpeS9RYGzQarZsVMzSvxxxmYEWHmbfwuxV9BeIx3qulNFI6gjOEg/50AzwoiVNA9G7ZqRaxqpeNmODnbah7ev2/GRRwcxo56AhKAD9f/z06M2TRBKFR3U7Drzjj2jFqrywtKyepc1Smd80WZLcGZayLODE7QGQpcDaYYGqCp4PUtTiCdtIoFFaFweWcjrVlfXdM/0Wrrnf94tDtJiKAqNVFVRFeWZQDG/bk+ePhQCDCDAjOXWCFxW29n5VXv9erft7R22mVnEaVZ6ek3BXBgb0cKY3V4O0vvJzzyO4PwMXYpZOZvJ7VVbXZ5r29uMuLtqb9++VtUHp34C4r+00p4+edZVMqI2Cx316pq1QnyLGMrGOQceg5metSSPcRhu9fAX54svJxVG9fkhRjXGwUJI3q3QsfifdSTIYNwKBkF9gT8YX5JD70RsbvBZpSLGsxN5wY6E88y1qoJRlOfMoAZA4zN5Xjj82AEjpKX7cXrS9znPui3AfXoGINjnAG0kCQgw8vfXr75vX335R1WOaAsyOFJTEKTI7RaV9DYR0JNgwGrhutNTF6VhACDWksTNM5/NdkH4j+QImj202F/84k/UF/v73/9OgboCwfV10YBB4rfv3XeSXiOuYCxpZusMUzms/k6QwOdTnYORgFMcFR04bQispQLD5eUuYOAMhiqm5EBznG9UVSSINSX03GrE9DJeXiohGF/1M9yTyKrqCI25AgNX0nsHK+fGf+WU2AucYZxcglYNFikQKHbW6LRtl9qmqk9YCtfXBLM181qzHI00s5cUoNZnxaE7ORb9pLQi+iDHs5cdnMbxm25pFpquAXBX/XJOUJN86NzUOKYaae1AWDOKXZHT/VZlKwGH96Ntl4FfC28lwR/6lyRaaQGzA7WYH++nay6VcfmQamVyZc5rgf2j+v/o8UMx3/YPdgU0QunavntXVfuLM5KU405UlzNv0AEb6dnsVMH5N4Gg+zWLZilfZACcAIRAlmBEs+wv0Zgw0JOzoL71SiC5Z9EdK6ljzQnwzfrC59207Xtb7UdffC57SSIW5Xj3K862y/G5WgCoxj15+qwS5UMxAv75f/VfamIMAqu/+fu/bdfXo3ZvG5E1Kqke23V5OZb+h4TFqhJPwuFKmG0b52tv91CCpTNi2bCrHXBNSN7VwnbjxHMRIeC5LhHg5tAIUKVZfaBub4gSM8kno1Sh/zM2F+AcMTj+xxdgl5ZXzTpCZwSbSwuPdFSuYQati2K+t7uj1gbOBmcZm+RKs9sgArB1sQbXQKI3Pd228N+ra10VWdNMChSxON6CmEicjYjWmdljyJV9zusR2dtcR6T0VEB1qqdhNcK4BAhH64D9QuzGWDCScUBuxAbl2yhmqOBBpdGtkzwLMW3UrO7g2KC+WScZo5xzwVmgOsq6J+lQQQPQUq1v9plk0YD2tCzo/UjGZ9weFbYIa4Z+DIkYbBO3Y/Xj1LAfEQ/k+s2scmXSyadZCf63WT4pGhHLujrtsbOcVzRX+HzOkiZRTFNJt9bG/NyCWK7EAkrYJlDwZ+QPPvvss/Zn//mvZc8AmP/2b/+u7ewixmzf7jZLt0Kw5th42IKhouuaxjBXzdLxc4XZ2gN/YWA4jvUYbDFywigs4LTCLD0v9333wI2ZQdbmWC0xSUCI2LkwrEiI06rD+cc2YKd4TvhmPv9Qex7x1FpDQO2IwXSTVcwWIrbEtqlF5R4jnVfb1PR1W1j0THLsCbEiz+rs/KTt7HyQTcjzwv4Cit2//6Dd3dpqC/NLigf294/ayTEsjTOde9ZjaWVJ7aQ8X4NA7HnHgnwWLB91YJXWigCgGgkZoIHPPTw4UlEgmg05f2ZluR3BAMBaTS0x2C7tj6LAa1/jayh2VmxlkT5XqBUXK/kfJrGeEiZbJ2B6SjkFezt2hf1sDSoXeJLf8Kydw2U8ZEasuyArtk+1BER7R60ps1SPAfTd3++EHsHATQFf3PvX37zoCopKyMWxd+El/kRghqrhtk1i7pXeWnLLAAGJOX1GbVMSv7ug1jPqZFtmPJY0IF7yOcfRfetfRq/r/ZQnOi5KEpzXh02XxJh7hn3r66v+lkpaBMT94Cs6ENizxIwSU64zm/dNwWTIXuBnXRFiIB4p9lmxsoe5ua/ZBZck/LPVbjHMt31evB6xbVl3r1EvRjr1v/3jPwkASGAVtIwFTKVA1UPoPkJFHEBAnQT9cH9iKgamthGI5uumjA0bItRIDKFQR5LHoi7bmVhQRgl+sRCS/OSGfQOmO2OQNEO5Ri2oR7sQwzxoHJg20hABqQVMAoZh4v3Th5keM4/bs2Hz5plul1XJU0ApamWTOEjXN1P0GaFyA/GpVINF62YTw3oYW0k+1+qZmVbSTHWC4PTocL+dHh22o4Pddniw006O9qX0jwEnkUfYbIOZ5VejdkZ16fa6zaGyXm0RPYWUIH1OIkIYHOiXGNg5nqmqrdDXmShAHxrVCQM8BB8Y0tDdnW96I1mDhkNJr+yVKjAab0bAop4zjyI0/cuOTMbwlhFMJ+36BkR5uW2sM2JmU3QwUQknqHCDorLr59t4hDAiozWg3ZjGY8Aq1+J+OFXeysA56LdRCIINpTzMDz5rY22h3dvelBDN0dGBxWKu3eu1vLTatrfv6zlaldh9fPyMZA/QAwpgkvCPAYC+d5jz4v1aiVPm+hbIZLHSAo1wUPO9I3Q7gfc7qtCey15B5TRBVE9PiqPktUEJ+bvOXaHLCgz6X9J+AFUNoAYo1fWeVd95L0gHaGcFZgAmnxnfJ8GTVMRrxrmVlB3I5d4B/ngOCFyxRwAQjw49314VHQEAoPUj3Sevo3ovyuHcguZW71AJlIhlaWvQJydHC9BoMCVq5glGpaNQiSgAABUu6P9v3ryuYICAbEWVbRgfz55/ojP/oaj3Dx89FNOB9ZV40JlZAABf9B8SdDAbl2BQVfVSeg692gFy5kSzbtVDpn4897ATaGZqQRLS2DzACs5K7CdnSDTSDfegYnsYVYhNtVP22VC1cK7GlBVaThCBurloo4i6KgYfUOdrfJ2DE1ef+FxpOahVwQmn+wmnFfjJFighdwATNhfftwP2nrNAnwNWAaNCz/sRhbw/95AgTUFFRlZ1fqRnr4QfGGGjBBUJBLw/TY82w6bE6zJxQkEYyvVO1vokzeuRKmMXGA/GK4l6W/bdwKYBTgDNHwoOAUzeu+/pGadnxwJesadUqNRKcnmpiiO/T+WJ5xIWGP3vBKBnJ4i9uZ9YQUv1WgZ08Dk304rXiJINUFbKwPI3JcqUIEQ2gv1SIFhAPoI6gmcU0UmERZG+uVJFTuKC0O/R/pAIIFoXZpitrW+4qjmyoOuf/MnPRK3+3T/9x/b9q+/a9PREgT9jQHum0XRbWVrpQeKaWU6LEZVvjZ86PVflbX4OoMCTTKiQq2dyfl4AgNoNHjyoSUQX7cPOrvaqGIawJyrgBXjx3nPwvriAbsKqrueCkWYz05oEAPOBZwkbgWkgVMyZNHI1diJI1Z8KKgDGu7fvG8CyZyw3CRnCcCJZYh9hW0yZ9/lgjUiozEIsoL/690nE47P4Gde+toroH+K+VxJG9GhAU8yPT0+UbKIp8OzZ8/bg3gNV8qlSh2bM67AtTDh58/a1bA7Xw/+0WvKZaqvTxCPAJMYVA8CbbRJwOeGvGDACNlw5T8DOX2VTYHxdXuh6daZIUqVbQ7HDtsC2Y7otS2NiVawr9uMmlddZqvAftCdgLUDFp7r86tVLsyJh7qgQZAFe/Ad7wUw7g37R8OB6sK2hEoeVRELIZ0gyWlNQOB9+frEfmnzB2F2A6PkF2Vmo/KwT58vz0pn8wnXe00SZf/7f/Ne6RxgAf/3Xf91eln6AEzePgYsmD3s57COtiyJzU7cBAdweCs28WlSnPJKRfZFqcTRPAnDCWIndVlGk+v+TAMTGCSydntZ186fHWgP8ue9f+j60ApdQcYo4FAF4vZTxb2/FaOKMrizbTwvQEEPPMbWTQDMHxW4djwTQe1LTw3Y7IQb2FCj5biYRzQK4jAWq8Wzp/9cI2FtGhN5rDx481BrBjNLY7UsExy/a0SHiu67gcr0PHgEqzeq+aBGwwr21tGAhuRXIAE740tZcgpkx0hkWyCbhYe91+7ZezT8xF/sM7QzWl72alkixjQv06gt+jskMcPf94xFP1HlpfJbbTlW44/zU2Mwk92Gsxba45aLWveJiQLhMOOD1aaFxkbYpj3OiXSN9JwYA+CwDtCPpmAFw8G9agriuiH/qXBWALH9LQaDAec6ofC6M4UGbnPK7Sk4TqwYs8TXaLjqGdREiOerQp0crIYn5EACggOuzRlzmlttOO6ibyGUfEuBFfqED0+zPZfO6NgRPE/jh5xk8KhZTadeREwR8zNlO/OHCgfeQ2Q0fsxh1bgbi4fl9n1kDmC5KV2vH4N6yPv9/AACBJ//qD19OYsTzxgTmCiiqn14/r5Fkrs7MyGlb4MPoE1/0+hKsnJequWZZEvwijiF6fCmmy7hRMbaAl6sXs12vc2YYJ6ATgjPtfrNUo7gOoZbMY9bDNoiRnhsHwlFRrj7XmlNp8oBFHHBCqlaVkInQY9FVjQzLsFZAr15aqSE7gLWc3XTbPzjsBF50ALLZ6/eyrg6IfQiFloHoqUoDwu62gRxGGWpVfqfaydFhuzg7aePL87a787a9e/O9KvRbdyx4Q9CyTkAxM6WxgGIHVB+LBfOuhJSq+rPoZIe1sSLuadGH5htq3wSjMABoB+BaPO96IkEyDIkMTCWVoOLjKxwWdB+SfD2ITsjM90lQT/Jcfb4caN3bjIIEaKbPnj1pjx/dhzTfdj5Q7RxrDjs9/x8+HLTNze22sLDazs/p52ciAfoGOAkbyNC96as1zc+j7XDaOFHugeet6mLN9SagpfNlbua2LS/NtfHVeYMORcDBuuN0FxaW2sXFSCi+6NsCF5hGQTWcpIFnaNAmqJrsxSAo4t8Cc8qo2TG6L8nK3nl9aD8AAK5SVunUxosko5C7ACkYHdY8h30IAITGnD2cQEfOo/rD1GPFuRloFADqxZHESHPm+mTHegCqEFaSaZqYK4K0+JhuuajnKCpyAR8y6FV94VwhkoUDCniAKCXgx/6e21vWV1eF9IP4E+j98cuvFNjPaDwV+iIWhzXy6nXFTgHWsH5U1LEZcS73trfbxvqmHDRgAsEMr3vy5Ilblej/W1wSA4Cvl69e6U9YCwoSC5UV4FHVLcYPAQBIM4KpEUXRdhBvIIavDrVf8IQF9i7vCRWZgFY6BeUYoxsQ2j0MACpgcWjpeQUE4VzzXjAJhi0oCVQAAIKqK7irarfo3jVVAXuWgNCUUyfrOkeh2elM9SyXrlJeDAM7yz74TBDKvXNWhwyuXk2eLeQkI/srdM8g3xESMkBdoEQNtUtfZDQAsl8TDGc9BSpXYj4ECdTrCqhbo5b4zATMqRjyPQCpIZXZa2Uhv9xnmGP4JfXx1hgozjt7FWE5En40AAhu2evxqfE9pjO76sg1q9o0IvHebYf7h7I9mXKBXQs4btArtEoHCXwuiUrYKFmLMLcCtCsYKQfOvqLqur0Nnf9x27rLNJYbV+Iuztv5xZkAAOj1Yh3J8dr34/MEmmSs5NVIei431+gfTLeN9ZU2uuRcukVHAf7efpuZmW9MAoA+rakf9QwuRhc6o9KLuUZwD+X+2TY1oaf3qs1Nz0rxGw0AgjbAMAvczbSdnd32kh53iXw5gPf7ohfjRNHsNpKZSVuSfTNLBWHYKYkgGlQkhrn34IG1J8QFZb8QI6CyPds+vN8VK0KgakUErJ+mFhXgrc+TnbbB4t88f7UmYiOqB9vVclPXWUuev8T/WlMS5KprLx7Kv4lCGHF7fnrWnj591jbWNiQcigI+1wCgxH6Czo49+7DzXuNEeX/2CCN4E/yzpwIGsN58fteiGGXxGisnVk7ZON+nYyax38S8cRuQ7YeLGgDAFj920YZztLW5KTtNJZmfAeLwPNFj4X3oxca3YP/YCzqfNc/eQOetWAtcJ0C1RgYP5l7DxgD8COhI8k08AHPr+1ev3RpXgBAggKne9mEcHvYMk4FYaw6KGTnXuhfO5cWFix6sM+NeHz95UhNOOLc77eAQsVxiELfGOnnvCxPE2rF1irk545W0CIwfmcWWvRQ6v+/dhQOffY0N8HV3Cupm//G7sl+l7zVMTDgz2KchyInPvrg8b1QX2YsGpGGDwNY1qCtdD8ZQc39XN7XPNmVL+R4200U9ztp1m5unlcy6AbAWGBv6yfMnbX5hWi1R2Ba+OgV+teV4vTIukfVXBbtjOHnSzqSZoXF5YS0es89aQ1QaG837hD1FsS9gQx+v2M/xf+6NOAjwAZus80jrRcVsTjRdzWe9TfP2c+Vn0d1xvN8DfynIJT4UK6JYhnxPY/hKpDAxgify9EJ/ji8D8KetI4w0232LTVrrieuHFcvZCFNMbJ3SqQLgCWuQYlYNnLII9C3aToh6Y+88alSTyYr97KJmDwA47jZrzyyAYrhKjM8JdfZefw7sP/qE37Yiybz1Zgw9Jh7J73a2YDBasMvrqtXNzql+X38tAWyxa7y28eEu2tqK5xkpxvhPAACO8/wDn00/e9+Lp/aEMDAEL3Qfdb+xjQEVuhhMAIoZjrm2nP/oayQuC2CplpLaFwGI+jXstURyffbfrU39719+OTE92TTIUONzobqoTviHCqTF9ZQgE8QjUFYVFdA4KeMihFNIjuZFVuWI5NjJrivgClJqvieBDZs01dsshhA4CayZ5hUBEr6vWeglipENktdrPmZRCH0v/SaQAXbjo5JRVIJZSO5TdCbRxWw4fZAskKHeDtEIe4NB28PB4ZF7/pUk2CBzr67IDWgphdjgVITUiAVgpBVDRXWupxa5P5AgzsJ+k7Y4P9uOD/eVJKP4T98/nzG6OG/LVDKWF9UCsL+3o94pORaM5WjcGLfFZhfaTkVPlZ+mZIjgLsEzCTI/p4KL8cIR+ngLpQAAIABJREFUi55ayCjGE7Qeh3h6xtghgqSlovQhSsLYK5DFBVFeKdeQ6GPYO4YBvX4ECuodHreHD+617e0tBYunJ0dC/Anu/v43/769f7/X1tbvtLm5JQEAmhu/tKQk9IIRhAIATOcKXQ32gQN2GzA0CiKwAVgS0T1aAGanAbSotFy0tfVlif6gTI1To4K2fwAybnVojy2ckxjQ7S1giXvOVGEqypWT8ErYy0g4qPCIP1eCS2U0BgMRSvWcmFIFBZIvo/A2hpnr+sOeI4LhITNpWN3LmZBhGoBRGCDOrMY7qTnMo2/CGhCjR+wG95s6YLZjNRZYAoA1Koi9QEUfWq8Ao2kDAFApsQdRAg6QR/IMSAgAsMY+m2UU0FjPnSoplRkAAMorsFs+/fSzDgA4Pj21zkaNAxQApMoP1+9RYrBasE+I/XHtqYw/e/ZM9oPE4/L8QtdKUEIQxLqxZ7BbESJltCc0Te5vd29XYAaBOAE1TpXX045wdnLWDg+P28G+J5loTu6VhRqDyHK9/CztIZ6/3JSQqMWgPp8zGzprHKPHj7n1gKCFoJaAXiKE+wdOxmryQpxRAACYHwFwOnR4kJyydwJGJKEMABA0XoCQqug9O0kBi9gXhYhXEhq0nv1iIAkhVFMA+ZlBWtSNDd4FwIojjbPPv/Ed/I4DXiPwCQA4J97avYNLEBY/0L1fjREaJmURYRXoWe0OCcbZNxYsdFAaBkfveGt2tirKPs+6lsFIQlckoaYvipLKnwTWgI/sdehTC4yHU1ud+8V9b6bwS/huerYdHhy381NsNMnrvHxR1tb90/Ex9nEd8F29nL2YlH5cQYv/DBhN0oVdZV/Z9uPDuG+3BARkZS9GtVk0UbWwmLEXlp/X4Eo+6979rfanv/pFu7d9R60Pe/s7+kyAZ84OZvPJ46dqGcA+cP9ocRxBLb65qV5xBN08eUOA7tm5mCcAgxNGyYVZtLmp50SV/PXbtxqLpTYBc1SVvODXsQGqMl6PlPADlmsiigSOAbnH/hnndQk/xrMpmm4BAFR/CSBPT85rzGFv43nOVI49ucHiTiQTOu+VrGm0HXvrmkLGeachwbnyfHvYBSNRkM3IcpsQNo2YhyQLm8v3AAj5PVoBEeV98e2LdrB/KNuJzcN+sZ9gAMCESZsc7wGDwCNbqZRxfW4xYb2TtAY0U0EH4LVj+dy2qQKeQt8mViJpZe/wezyPgGNUf9XCVkJZrMf23S0l6PTLA0jff3BfU5Vo1+J8Yms5n6enx/JXPDuNqCz9Js6MKfShCpvZwDPg+VnfgOr92NdeIwLxAcQPgOisXej/HfA+ZZYTgNjK8rL8QOJczhfP87vvXqkVEB+qHvBSgudzYvvDiuF3VIhhnNrALxB7xi5jD1eWlsUsYT9SHEpBK0U24ulQu2UrMn7Vp9rU5WqfUvtRtTmRlAI0uXjS67awf2gl44vPsk87VQIvxi9FBnr9pckzJ9YP6xkAAPCF9VtfY1qGGQD4bp47dmR1fUW2gPgGvQLOGu9Hr/9nnz5vS0vzYhGE4eb2LMS8XbyzPWMfbIqFR5sK4BT3w/NzNV6amWLndPpFU9ZGsU0mJve+YK1hpVpceVHrN9S0EbuZosHVtZ4x76f4vBhvYl/WxAXyD86zhVotDM4XNjraGylwxmdZtC1JozUnADR4pjCp3MZnUJxnbRah5n85BqscqqOCD/wh1yl/XvGoz59boxBntk+2LeFZx+d5lS0uKTBQDFuDDuQH3bg/TRsy4zXIL+BOWgCUcHK25Q889Ub+snKtsE/i55Iwa30r90rBJGB/4k771z6X6orD5fvyc7n5srMGZijuVjW/0I0wagWg0cZLLlbFDS9Fn9gPz1fywST//tP7K3FFD7AbBMhZje1wq5HZoN7bjr359xAA8KLVPUsTwDFGhEDzs14/qyY1lXBocoK0HgRU8XoOcpT/+be/nXDxuigqQfSNVMAlRF89uBYZEaVMVR5frBSrNV7HFUJmpZMQqTZe9E1RcjRawZR4nEgciA+mq8p8M3NT8wA7hKU2OQYoEwf4GZs4YnrDwNG0R2/qJDUGMlKuMBVdiyJhFkYo0WdjymgqbaJlVzsDQSzXmwNqg3mt8UDMCLYOgAU0XJ2sUW0FHwXt8catYDatCPSpVYVawEiNkhFlSLPYASAIpKGrXqjXf54g6vSkvXn9pp0eH7b56Um7s77aZqcm6mWUQqXGTgEuzLYzoc/MuJ41iKMkfK5RacFwsR5GK2nxMKKNQafigzARSHUC8LV1K/weHp+3qxscQtRuPfosFcWe3mLalaYKnJ24X3ORAIj1HreFeUa6UPVoGsX3ox/9SAJP/+7f/V17/36/LS2vyYCzhyJK5mkCVoNGWC26ClwzFQUOzO7OrvcjjI2aV08eL1BHazpuczOIQEI1HjXG0jCHlp5xqH7ffvOtKrupaknCZxoHCs0WdoHZFdAllTwKAfYeSyLxMVXPwngdgqk536FGpuUGFMDX6MPrxEmBY5gFouCa3qS2gIFaMMFHzkb2uEsFg/ccTCDQTNeaeZ4WBYO6RjSH/XAGVW4UCOA8AUqIgqMojEPE+Wt2M6OzCgCQga8TGaEc9hwAwONHD9vi/HzbP9gTQ0iCTDyb62uNAeI+2Q+0AEC3pwXn5PRM5xC6fhQVIhwYNoGCj6Ey78yMgmeuVVWL6xtVzQAKoEHCbjGThzm8fob0mkL/J2il/5SglIAUwIC+VbcDFLXwipGoUOMsYElgBM00zsGj+gzmCEiswEIjUWtxOC9m50zL8bKeSWjDImFtCZi5DwSK3rx9bwX4JTMIMnlDUwKK2t8rDkc8CvXlBdl0qg6hTcaxcUbcRuGE3fomVp3me9ljoXmG8u+k2cwp7HICougnSBisgAOPHsUZeRxXAr3YfAc7vWPl58OkXqAAI8PQD6nKwhAo6Kj/VYUNVTbXbKq8QR/8GO+RQER+r0a+WhDRnx3nHXaNQL0ZO3CzGjL3udcIyJrQ16457Qij3noc5ubGWnvwcFu2j+eQXmHulb+rveSMRMw6AGZzUEUzTdt94r12h6tcHpWZgCLtSd5zGc9oOxU7KFuj0VpeEwMeTuJMwfRI1ay/bQLPONNwCAJrv5SQIrb8+uqyLS/Na7QaDC99D3bEFEyU9NDKhHR0ddaYc0Pyzvkl8Hf7goFfbKAA3bE1D8Y3N1LZB+RLVZv3phjBNWkOfCrRUn43oMef0TlAAFa9piR8q8sSJONnAoCmp2qSzrFZdBNsuCR59Hfs071tiySurC4X44jWpsO2t0ufuCv5HkHrpCOjFblXaYgc4xMZ7+uAj7XGvmDbDCRCk76sMXcbnaAofo57Yb3wx9iF3Q+77euvEFwEWH/Ynj55orPFqOWz81O9B3ZWGhGcUTSbxCYxG4bkH1YhnwsABQgQ6qxF6HpWpYB+xvSVfzLFmzG5APOunvfn2sAxtpQqMWr6a2vL7ZPnzzt7R9x05y4Ciwfqsed506Muuj2tZ/I7S4ofaXnCRoaJlNZJt8m4hS5nmn1LAutWvCkVNfDZaPeQ2JPwhCHEfmf/0yOOOnwYrsSHsYe2b2awnJxeuAihAolbb1xNt2jjna07oobTxiFw65iCi9ucdO6ql9yFp5m2urwqTQySdVHpi/qe8dbEmFlTsXsqISSRlLhk6UzJ3hXbJi1FApFLSDQFOJ6fWyQM6MZOdGNJxQ4zVd1tI7b/2kcq4JmdoDWfXxBI4nbJkYT4iBX5XZJubAp7ALFqzvYnz58q5iJmINnmXOD/BGRUMcT+xpMdYP/A7pF4peIjElrriJBCEI8l9pw0f2bWym0XZqRyDZ44Vcr91QLGZwV853rSnqs9VWr5vAcsE77i39TOeHWtggdrQZEgE3IA9+IfuwRYAuZTYv7xFbAcINOAmc+Z/aKr6q7IO4/iXhT7kY9w1nim0pYySJBcKHEhn+NRnm6BSBU+z81MRRhRpv1H4M9+xvvSv+NKt/vbIx7owpXuo7JO/VnaJ/I5XZTWV/GHOV5iZa6t81sDWnwXl3bjvnv/qvGA5f/DmE413rGEcz19VQEhDFoXcnv1f4usGnDKc0kxrsLXnhlQ75m3zs9T8PUzMMuXvxKD5ZlJ9FdjFd3egL/qAYQwC/rJIrqeYiaEsRAAIaBf4kSzhJPk1yjkgfBiflaoTZv6H/7qryYWJvMnKCioZJAkzbTnmY4OlCoHd+UbMa1fweSVe8ZFR8VpE6QIFXIvpynHTjhYlKASHn/kJewS86Kf5uFp9ic6AtXTlKAsapsJaLh+b6ikHF6QOAbeL5ssEw4w7kw4sFGxAKFQ0vRKD+gnGEmBDiT8SkYcrDhpt6CVguvhgSmKWUAAgSeqslaAVargJDU6ZEJoDT5oDid9PNNN/XLQKM9Oj9vViFFPewo0LhhNNrlqq8yxV0XjRr3dVDKnZxfaLFT4uj5GCAIQMNyMagdVW54VzpeExxsYdkBVntVjd6aAAQSfTYITJvC4RDF0Qg+5HasNlg2XAm0Fz9D9PC8WAOASZWXNkTYQIUS4RvCxDwmGSdRAEL9/9Vafwbxd90H5wLCjoG8LHb82yh02CQYcGiH3IPG0sUVpOHCm/Lp30IAQqtKAERhc9uekrawsqnICzfPbb14YwSsk0XPouW7AIwRTuNfWAQDZu0kkRAsLLadaaLokq4Agj0K66AAYHcP0/NfviKpWz8O9gb2yLE4xPee89xAAYA+qzzRimBGKKRqizkKdeTmXYifwWQTOAcJSbeTnXAssCSqYIPl7u7t6DjjBR48edgEZlL5U8sWIKeMe58W+prLy+afPdVLff0BN/1zj9xBHIwH96o9/1BmgQoiNIeEFYKJqJaVfxCzVm4mYnKvKMDxw7Msr9NL2CS9OGXvGPVjIrBfmhIJMJYugU06/nBfBKKJDsBVggxBgEbg8uP9A+3CP88fUgPmFdvcOrSOmlxIYDnsOBfhkhJ1sjNuIFFBBkWSU3Y2BlegFhBnFMyAoYn1DJ3SFaaxgcm+f1oAZVSoJDpKc6k85vao2DGwYNpLzznvj9HNe45RZe/ds9vNsNbe+gOEfJtyqLlUbV+jLfC8Ahn5PycV8V+lMMhmbObT7BkHtjDvnnbat3tOa1tv6qTU5I3HeHyPzrnanohYAwMKv1ibIV8AW/s2+ioBp1iPUVJ01hKSYWiHKs7ViwtrpgD6C2IU5AQBKrmXzrtvqCiMp7yuJB5TiWbCv6Ldkxjp78c3rt9pLJGTsM5IVU38NDJqtUzoHA22WBAj2i/aB/ff6gGgIDKbS1TE0mFQAHT6MpQJGohpPInNcFHVRZEs5Gf+5sEAicCr7vry8ILov6vrscUSW2GOqOE2mFdSzB3lfUY6rZTDVPCerToCxZyhbQ8jHRsMIAnzH87g67eJEBLQsrmWFau4f+4Lvsg4PAS+jAn09AOyAMiQtfF+tFQgdjqhqHgsMBhhlKoFM9MTVQJK7MLwAD9gfYs4dHVuYcAGhVO6BSrtn2QMY8DoAAIJ4C672LSj9JBMrf5t95efGfuU9olTOe5P8s2f2dnbb27fv9H4I693duqvkandvRzaDVgvbqD0Dt+rBX5NIlpKXlVW9DwC4AFfNATcIkSC160OHraRRd2ahqII8oipr0CwxmoNTt1ioF76EKwEotrfuqshBRV8TU5aX2/GJGQDYvVRjk9zii4lNaF2AkeVE0e0Zw8QmQGuuOYlPwEnpFc3MqfqKT/L5MD0cu0Ir4MOHDwRWMfo1I6TVrlEVVmIqjX6mnbWU9vk86Zgo5nXSTFsPAHYXF9U55XoBoXMulezOosUE04U2A689/07cSjySv8d2ZuIIiYTGWldVFgcA8EjrEb9zenKiWCACjIoxr67kh7lOt73OivHj1hviTsfCrINtm0FhYmfeE/A61WTda7WyaZze4rzYJiTjxHgC50041Pvc2VxXe5DHccO4Kep3FQK4Hr50XpZXtf/wea5Ku2+dqj9g0s0t8ZzF8nzeAVutaZB4xlmd7dnU9ERaBAK4i2HD64iB+V7YEHwe98UZEbNCwsZmkpDc8ewA8cVMKoFgQCX7oCRx9mPx30poq90ghb8kuWKPVnuHEvi8T8ca6DUktGel16Uucl1DwHSBA4y3Ld0ds19cSZbGgAS/J6XPERDCIAC2rWOc1ijZrEkAgLSZGWhyTpd9rNS3Cgg5d2yUtH8O93so7IkHYt+ShMfn5nfyp329J7A5XnFbTQSjtTerUK3VyWjNIV226w5wThjx+iTciUEch/gzcl253lx/Yofh2+sabh1DaSRjaZOlFUR5aLUzJS9Qe/AAgMj+7b6XyUgDDYBBSFSjD11UCRAkvgbs5XrfjHjk7E79j3/1V9o+QkurQsUbUq2J+JcWtVAWLWpRUW3TawyCaO/umyFAB80S9a7E8gwEmNigin8dJCVI9R6p1muMROkPJAjEgVe7iZNWUVgccAX9zYHTbPQKHkP7ctA67C1x5Z97JgAbVinzoDAMOAgWMkEu1wiaT59yDB8L6mDQ1RcOujeokaRQbkiY+sDXThW1YAcPVrcMMsN7E2ApiL29VZ8kYkVXowvR5A8O9tu7N28URI3on0KdnZmsVG00kouxf6ttFrG0Uvbk2i/PT9sIsaN2I82A9AURwFFJ18EGMUfVnOS5AneuA8eGNgBfqsYQjDL3HCE4IdMwRmCD2IAS5BZ5SYGk5rYXdU/tFlACr+jLdwWGfiQQPZ4Fwi7kADOziKtsKlHFUVitnmrrpXqSFeAWMsg6Iq6kPr/zjNcxBQkQxft2rpgHHEoUHHCAIKQ4OYJEBBSd2EOjtKiQewNdqCRQpLoAEwCjikCg96MrDqaaBVFPJR3a7zAI8X40hciqxWZeDCnECprkLPvkRI6lRoxonJ8y+IBcAQDK6LBWNV9YglmZERsGQLXIBDH1ZyMaQwWld4Shn/P7rO/z588EBLx8+ULngGcClfD5J886FB87wDxr0P0HDx4okMNxE+yzVrzXnY3Ndv/ulij7Gpk0P6ugFnABsIneVqi2BLc8hwAAjKMUMCndECuKy9lNNbUQaMZ46WzwWWKF3L3bjo+O2+EBYxzP9SyCyLqv2pR9AXO3t/od7glQjtcxP5trpiqDw+eLABQAAPrj55/9SCq63333Uv+Lzrmy2gcr1UMXETcj6x51RRsA107Qr8+onvQg9IAOULO5Dr7HNfo1MJAyE33GEwVq9GMcpQQSC6RPgCwwRme8nH3ZS+4pVR7OYVclKiA4v5+9bmqtZ0jnWlMNTAAS4If3xi5H/EZBuypzDuQSXPJ7soslvJrXxZ7n367G1zi6Gf9+KhVD0MAVfyeF7AmBqjViL69Pwh/6YZSS/VqDngEJEuB3lZEZ04d5HZ/DexG45j6yL8Vq0XVwu4glSclOYnv8CchqlXSPVYPOTfVbE0lOTgUQuCJVgUSJN6qFrZhkAmEH9D6u2ayCvrISoI/1lD2oxJL3EJA/mMTBtWK3uL8wkbAjGju7uqbKNQC0nnmJE1LXkLiehAOpBp+pzeHZ00dKqs4uUFB3O40TcQtcAW6w7lwvTEKNwa0eYIMz9g8s38rSknyJhITHjDkr+uQMtFkzsfDuTuz83mpDJAGu5Ftq+AISAVBQ6yfobW1jHdbBehtfYdPHAgBIsJj5Dh16bm6hXZ6bkQEuQgKiCrIUzhmzaT8l8dyZ2Xb3zpZo+DxXnjGTAlhr7ocklzNMO4OSFAFF86r+qmWueoqzLxPI8lrWjgTfVdsb3Rd/HuztW4yXaubSsqq73AeABIvHmSX5BwTld5598lzaARRBuBZaUfBZmrwATR4RRhLCAkCVXHF9VdBhv6RIxDr6Ws0SzX2aUeoKMwkL+gcAIOi7IOfBxAIS3Y3Nzba8stK1jhFjpHod9o1bTWbEAJDSelH7FWsNqtgpsgCeJbFMcqEi1/SMhOuipRE7wXkloXj27Gl7+vSJruv7ly+1LwGQx5dmNrkYMdemJHZsxfS+l5ppUfYlYXrRUkjopPZFrbV/HtZHVzSoaQMuUHjNMraX69ZEiBkDmWqLSbIAFEryMAvrBZCEXBcW1XV79PiR9pbbHtC9wWbcCsgQGFPtdDDh2B+7O9bewNdzz0MqfQesiFHJBBqDjy6qNTOGa/qPqvYz7Be0H3yeVgDgVpnihD+wlhBn0Qk9kzXMeoQBgz/M3teZn51TfsEzNbjLZCTAV9rTyBkMYHAWL0ewkWHQZWKFJ0AIuJCNQruhYvti+cYHMYaSL2wuftbTVSx6yP3KTkrrynpT8pMCgjIBAQDiSuuq1poCJXjGOT8C4au1MuKYZs8xWtwjcrF/qfwH0Mz+cbHGek62+a44O5F0643inGoDCXNG6/kD2ryLdY5t1Qp+lQKZ3y/xmsE0wCmDSM7Xbi3eLLHEvtoeAIBrdNzpaUND0ctOR2ggIhg/n4SYf2cqRXIpn9/oIEyqPSOaWpXLVaFXxbRi8GWP9km82Wd5X9srA4kkx4nXs6aJFz5+/YBh4Kzzo6KFXitWhbmqAiJYpzByqxip2K7aDVNgSQEhcbti0wJasgbW2Khi1mAqXpgIuqT6vAAYehaeLNqm/sW//bcTCXjR1xL6SKFmQmCpInezDd0fn9FZBB82mHYCJMAEQvTOoowPPR7F7omHUNZcSGo2VLn9oILQKrEZ9EGEfpJgzoiODYR656GQQmcpsbyh4F/e04g6CV+Uo/teUgdABjaCvhv5KSpCza/mvUCAPRrHSWVP87oWgJBkgqT7/2XrzZosua4svRPzPOeciUzMRJEgRau2KlPp73abTKYHydpaetCLnkr1IBZZAItEkSCARM5DRGbM043hyr619nJ3QB00MDMj4t7rfvycPay99toBI5Jc5DAa/TSNRxWkMprp9chD5n64AhxwxERAaKFbaxxbG7eD/b326uVzJVPQoNAAmCBxJbCE9oRK+vyixv2NJ6bbWIimlf0vz0/b9eisjS/O2ixK1iVUpv5N0YQ4yJxIB2ag2w6ee2XOGB8BFzWDWswFkuNpwA87OImtFBVQNEvopApKrf/AnoEOJgCq4CHWW6JmNfeaKQdiMqj3yCg9gYZ7XwzqBADAUYlSo9YQgo2aTxbkqZ65kTnWg+d3KQbA1DQYKsFL9UnRWiBni6o1QlackVlVgk5P6CeE/s7zxAFkvCRnw/1Mde66A58gPYZLazpj8R5XHXAIdiw66IAnJRqZ/ZwzEDRT56VAgCRn0rXoAANrXHDSWRPWKoFGAgx6oEKJojLJ+YUKnJ7kjG4iCXVyCU1uQSPBdnbe6jlgP9w7N6fePpJVAo7Xr18rAX748KESexgBT5480bVQFdGY0YkJKWiz+iT6BB18FkE0QJvmCk9Pt719KnDQhz0WhzWg55KAEFV7rlvU2aL3usLoJD8VDgLr169eNyZBsHcJjrkOzhngAvcao8tYwMxqRpAS4Sw+k7YSkhcSOsZBsaaob9OPDDvkh+8ft8ePf9Te4T/3TENTs4iO25LsYNO6QkWUdSUo5ncztzrAIIE6axOmC9dLZYJzgraHGVhT3UgwCddUJUqfTStAtTwRCPA9+mx5DjmvQ9RZav3TtlX8x+eHWRKK6M+DGV6fvRWH5H3cB4gc8bSxdI6wVOrthv2VBCM2J/4l/oHfid8JYg54FBv6c8cZ4R/32/U0yDjRALbxQUHd+T77iuCVLzEY6rNDl/Xnum81mgHuyaddbNDDWxoJmW2edpfV1WXb5WKF+FxaW2dzc0tAHEEoySI2Nr5YYHbzqNsEKgQzSiqqWuHn4BahvM4/T2ucWVHu2IstDQPJwm4AtGFAJCHlmkTVHdMDD33dlapoA3jv2D5TSUdP4O6dW6oI7u7tKrCOoBsVaFVIq/JPKwSBLwlVAq5Mj+B98BMw4RDuO9inP55k1D47lSDtW6mPO8qZW1jQnmLP82yjaM4z4KwAJpOUco38x5QCrn3/YFdghNbr6lq2nxtlOgxrfLh/1M5ObVf5wscDQHQMrutxu3vnbvvoo49lT1krQFEAkBQVAA+gfLsw4D5P7dfqAdUepRVLlUk/N/Ye9P8ouJvCa2bT0cFR+RJPhGCKCs8NDRPWnPfAzrHe9NtvbG51KvdUnAE5GMFL/AFgEXCFvZzYR76mAn7bLu6hHxWLLeMaoy0Eq0/VustL7Rsq0rDF2Hv7u/vt5UtrGNy+c0eFC5hV7PmMXksyzzPkecC6JESRTSpdEulcoMNUtGV2wNBOBMSzvXOhhrWP77NfW9QaoU9B9Z/EmbP/7Mkzif4tL60oYWadef5cH3ESkxSopGPbw5wjUSRu8NlyIain7zppkD2rcDMAI4y+6KrIJlO1LdX1BPCsd0bbkXCzth5fdimtkfsf3NPUEUBcnltmm+N/0avhfXg9scPs1Jyo+0na+ZnV7w14pJWCZ5nEJb5AeQPMpg6Ad5Ij/YDpacUBMJ96GzrWyE3Or2ym9rtFexPzwA6Q7gKioLTTVXuO2yqI+wZtulN89kXb26UVhJhlUTaRRT07P1XLC7GwNKLK/64hOKpR0STNVGA9WSFr2yWsjA89Pa12B4oXnAemTbD3zTrhTJP8isFyReHI1Hz18pO8134wI965h2NTt03Ev3NWOBf8x/0pd2IKR7FH8e+MTWfPUPCQ7ajWEQmnDlq+eE8+D+ZOKsxiTgnERMz2vKY+ZcJOEtgJJf5hzEakk+dpcMb3oPygJrDYX3qMLJvQLBj7GgCAFMISvzp/60exJyEPsMn7DRP/xLupXHNjtpM+22HmBtBQvKxWD583fjfCzY7Jk9v1YzXVMtK1TqRFgakgNXlj0BKQ+CZgS2x24g0+M2KQiY9sv0v1XyLYnvLh3y3toAHFf7gW/pyfrgl2L5/vterbE7mOtCpJCyIjkGusqKMrvaP3Fn/8l6//OE5CrxupRJtfQ4yExDPOmYOuxKUUovmdoEPoCyjGAAAgAElEQVSmVDKeBer8lRR4EfPZIwBm05QyuwCBGq2hSxnQHRKcxFASFKXSkpsVjbscYSpR2ZwsrB56VXtT8Tc93YmsHbWFV9goLFg2KIufynUCVJJ/z/mGtuPlU0WiNqPVf+shFUchgVI2apIzBb9Cwvq+VRu4foanhAQvL+U8Mh+WzcR1GvEz7YfKKgZ9/+BII4AWZ6fb2spSmy5RCnp06P2n+/6CRFgVuMl2fnzYzo4PW7s6awsz0+1KLAeSKoslYShnUNJVX5wp4lIBLQoLzyj9gxL+YSSPAkpXFdkzScKdoDr7vhidCbyx4e+DVnQKWGuSel1jEngleyTJrqbJME8yfo6RIjgZJ33q7aqEMNTV7oB4bqGqDDEIcnRcM/tgRE/cedvaWmnr68ttesYBq6rg6vkz8suz4P4Zh/L69dv29MmLNmbk2xhaswWi8v6d2vOgz173V4d9ePAFps2ApBr9ttHI+MDQiY0a52toIKOszqeLCSOtgwAjRiKtKGzDlEp/EHv1jkHNKhVn3wbz1l2R4veo9KFqzZ+MzaMvH6fJ2nPd7AHR/ebm2kcffdg+ePhBW1td0Rn849dfCwSgkk6wSnDF+D32CjRTsPjTw8N2fnqqKji/Y6o7DBCS8Ssxkdh/TGJgf2L0g+eoWoZY0jmKw06C2R+MzErgEmeQySb0D7N/uT+SdvQeqKRwltxTascFCAEdVU6o7BwUPwlclYgO+4JE7d69++3OnbsKNF48f9WeP2d/2DAbCLPgnel+JAgoZi8ogFSrFJXGaTNAFCCIdWCwhs8CPLlz546u2aKdpwoQqITQQw94B2ijMXyixZmxFHE7WCB8ESwSZGBzeRYwAAiYhuwQ71OogaXgq55kMxOSOCbhzF4OQJgkM9Utfg9bFtBLFZGqasa5GTHv1W4559Ex6BNAs6qGdpvfc7tB0aJVTerH/sVeBURQpaIqybw2z4Z7yOinBBex29wXzwa/l4At99wHIa5uii4u0IkWMifPrtaYdcB6G3Bxry5/BzygssVXqJsBAAMkZ76w2GgB2itZp4KHSGwAJQneiXZqe+/7lHfq6YcldhRKNxRf93iXinFNexAoqzjBTKUoFfPeOR+axFL9sxL7LSaI9goVddHsYYdcqerHv6nchtIOgCf2hYBQT16RQBp+oM6zA3IH9YDHVA2pIuJ39nb3dAa6QBF6/dKi3gsQIewHgD5AZOtSmN7M/QE86KyMztrG+lr7/LNP28MPHqh6yjWTmGy/29b9cl1Q6+kzhpkxPTnd9vcPNX98etqzy9krAJecQYFR12PZBusYXOlzXzx/JmDTvdQA+h6rnH2CXfW0DVdV+T7jUGUHK1FiL2KfoneTPUMrAOCmNBXKJya24d4R8+VPWhzQMZFwa4225YyrojmelP3a2X5nTaZiavJsuW7+lMDZ1JRiPKjWXAd7PSKwVKVUuY64nsD2UtTfRPRvQwAGvulg70CMBO4HwTz0XQCJ+Bzek6+06/BMUdWHkYANUysioOmldSP8mQYuw7JJHMdeNrvJ2gABySjgyLcDYs/Pye+wR3hvmCCcv+dPn8neSvOmpiqpWsx7cQbUsuKkrtN5wfYBQJf4XGyXYuSKsfme/l4telybxk4PkyQAPk0gKmHJip24V1WOq1jHnhlPXLfZeaZW3Gw3bm2JDUA7BXsKkEIjJBmnWaMNb9243bbWtiSCjV/neqS7sLykewUI4dnwLARuwbybZrLEupM7hJdLe4BrriDI7DS1lVpINbZRUziqHYT2T9kUASWOJbCdJOe8P69TS5+qyzCkLPyXOAuwf2lpRRop797tqShDciw2H0r4F0xdOLGe1fqGmAIAWKvEM1tbHpMN8Hp92dH+Y9P5E0Yrz9O5D1MpelBKZ1U/73vaOW+0O/AzAAEJoSsfsX/KfsMnhgnj7zs38fljOgpaAscGjwTkGlxE04TPY90tDmi9MbVplyhh8id/YOnYaKKUW68pyNKaqTyo66dP7uFqeNpF9XyJGytXypmxb6mGdLsWA56l+WYg2cnlEFTxczN7tff9FBsTr1p+XjHDhQs3Adx1vQOl/xTTFPOW/kTOlP7su7+7uNl2IJNahq2FtgXKMUoEUayw0sror7XX9XIu6ZilUsruOaa1PfafC+iKHnzGgI03vGYlNQFUCryQmGJGhqeoWGNK+/1kJkj2Lnmi45wSjdTYS2MfYSCwNwRK4vv/y1dfj0OR4hc6mql6Dl3ZcxDVV05c4XAjYkQ3vOkcTFEhAHVEIItDe0qQQIVjfN0upCBeYx8wbji7CtyysB0dCpGPywsJtTi4A2XzxuB3RWcpRIiF0o1TtS7kI4FpgvEYDxs0G1+hMdUvcXF1YVX9oh7y+yTXQ8pXNnUWlc9PgMvGVMA2CGiTUPCeFk0EcfVYOL7UEwed68y0Jv4Omsz9huaLgdb3K1mXmvQpPXqvpTzONaxCWd5cVw89m4zEQLqL0zMyHhJvm5lqxwdoBuyrZWBhZrJNIaKl0tyU2BoYHAT4JuXcTHtPZcdVqv4/LAajA1l3U5Qm5DjSAiDUv0RXoOopOR0oeXKPUrUEWSxQRP3NVcGnL3sIJlBdJ8EjaCVRd2BOn2a1UJQKfIwVib8cgub1BvG1yBLXdnJ80FaWZttnn37Y1jdI9E/a6ByklcPuoI9NTa8p18oMWtZ1++07TSTY3zuSAq3jGwfbSSJieZLEDQGoGDA5xBqVaMPpCqVpxxH/6/uO8h4+4D+dpyxHjGMoKl2qZhFGMTJZ/bA1y1atN2J4uGfLQb97uiL4RKBIZYT9BgBA5V9MgFmPs2Rf8WxJUP/xH/9RIABAE1WSr7/+uv3pj/+u97QA37wAAAJVAj421+nRscAfrpeAlGDSzu1SQaJo+Ofn7fGPT0QN9eQCj5yT2Az7j1FNm5tdaxDVvIB92CPODdU3gj3W7pQEYDzR7t27J2CDRJmqfqjhsXkEMRoFVIwVQI0bN2+oqkfAiTgm17a1dUN7g33//t2efhYKngEIzogZNdILucLhAwAAHrkPk8rIfM1H53dCfeR60wKADXD1yZVARLrYpwo6C3UnMAe9Zs+SnAl8lBOwY1Y1gISmxgaKJVMJYt6XZ8p+ii+IrbKDsrOJ8+L1XCP7IRUO1jF2ImsqGymWUO98bUt/6qwiJJRAIr6A38375nsEdwKqUHEvIJY/A7bxmuG1s8d83b6HJMFJwAKMBeDxv/0fn2MRMQPIWQNVkPBRxQQQSF7Jr+eHu72EfRTgSfTo62slL6Ju1/QXBQulPWPw2zbVY7CSwNjWdWt9RtJJxQkQziOy1GJXQYQZaAGcAwT43g0olwBjggITuPU/0XTFSnL1JIFFB9RXa6ADZtPCU/0O8CaKr3y49wcVZX3uJC0ytGsBkESsy9fO+8T+iNZcVGGSA3r0GQ9K4gBoR2CeBI51gp3EmmFjHFw7YeeM8vyg4GPHSAYABfg5v8te+vDRB219bVW/w3WbnOI14zMs6kkFZ1rP7EiTGXge9uXcR+5Fwen1tUDGjJ5jzUmiYfBxLeiL8Myyn4kzrP1hwU0qodD8l5eWlJS+fftGoGmSBv7MiD/TiQ38qbpbU5D4TO9zxxY8u7v37rRbtwBkT9uLly/l51gf5qsDcj979lwggJNlA6JsEyWDowuNBLYG0BnqJUoYSRxhqXAP+FfsFH/XNCXR5acUG6TvOnoOACmsFSAn7VTPX7x0W5R0aExvVZwgsSxGD3o0I3YC3waoCSibGC3UZDFQ1BJCMcXtOaFYJy5UkkERpCrAiebdkkoSwki+mfaeqTEa0TildTUw46kPrqSh4J4xrH4+nprCsXFbXmwL+6hPphwL8yUx7VlrKSX+lPC0tIvqs4gX2R+lNSV7UjYO7QueBfPDp2anpL6PLgx2WeDAuCYinY/a/NxCu3XzZrt7+16bnphuB7t77c3rN7qG9Q1YcQDfTc8TYIBnSZIZAJLnrfM9Qd80exXyeBIYx+U65zq7BkjFEmHaTRWAlPSXFoTAgGo5o6LNHsH/cA3Ly4sC1o5OLKgb++3cZF7tOMfHJPuXOuf4c4CL97s7Yuzcu3dT4Pzl6Kq9f7/bFucXdMZhpI4urPcToD92ndxFrRuKTSeUkJpxdyFbnJjOrVXm6ogBKWYBz8iMgEyncTGpFPTLf1jby22jyV34M+xX+cUaPcp9Y9+j3t73prvAI5/RjT+0z5PwX+n8KAYYj0uvjLGJvQ9OHuWcjP/jXqz9Jn0ZTUjrmXPYg26yimJQ632oGh/RXo3I7XV1ku9prxeDg88VcD7ZV/Q9bc1FLAkbl7/9eUydfydmRnNNwFnFJh7QXtogA8p8fJPxj6AEPQAQsDC6WAEG8n0l9ZWr5hwPPyd2JH5SIsyDgrrur3KovC5xVHLIiBoqzigGq1LrADZ12T3Lr58qoLhg0AaS1yRHDpjh17K/JtrEf/7Dv6kFIDcno1azaXOTGVPgUS+meonyXehVNlGq9eoPFxXGRvEYER8oKxX4iOB23dqIQEr8mH6MkY2zUdIY/yT87qcshKlELIYIVSj2Pc3ExrV/2P53aEROXqJGbWQuQnzdvZd6Mocq1SShnUXNY61gJSSgxIDrsJdBZNFJalL1jiHl+0GFMeQAAKxzglx+LpXlEoASqFEbAhEkkDxaAFDsVJA4NycBFh1WtUkYAKD1gvd3/zwb8KxdUY1nTiujUiYu2xhgBfp/enKF4NHWMaeDzWZR8nJKvzFCcEbRWbtsOKuToubvINlJ7rWMsQqTmmNvOkyCUw6apkPUM4mj4LPYG3nWBJfaFzgTTakQacdoYb3ez4v3M3Lrtg89fRk17YEStCIYUU/i+Wm7d+dG+9UvP2/X41F78eKpWhIw8iC3+3seeYVR5uWu9N5T5f/NG9SWH7fTU4CN//4+47ucq58kDAMRylQDY4sCcvUJDMFnT63OAe4OciHLovLNMq7HVTiNjSzF9rBOAgBk3xV024Nl9MpNl9BJVdww4hGfIxiIwn5o/xgKAhKCIwIK1PoRCFRSOxqpdeYvf/lLOzo4VIJMsEoVDQowdkSjjo5PfZYYwaVqIKJbplzfu3uvffjhh0oG0AN49fp1mwHgKiMM0st5JUEmUPYXFN85BfiqsqrqMyO6MNdjcM77c2mBXkSL02RPGsQzUJBKtJLIMsC0MwBm0E+JgFcqVdgsgoT9XdNDeb00MyrpNqvJtgdbyN/Vl1eVMWyENCBqXxP08CWgpPaMKbjWNOB1JECaja5AQVBz0eJcRQ+1OzTXOB3uB+eiJJ2xnVVpVIKmoMbtOVC2M35Ga1RiQ1krVQwqKNOaqapih55WAVe9bTtxiBKOrc/rkeqaQlPj5ELJ59lYw8XvmUA+P3cA3qvzx14EfMj5SzLqYKs/q6xxKuudgy27HCaY/aIDz/hIV/qcGPH5JydHqhbevnOz63+meuw+cDNpsh4BFVgPEjzG31HF1qjKStq0T2hIqmBBAd2MR6Cxt115SEscNhZF9KMuYZG4XtdvWJo7XQJf42zVq91XJxQ8VDuGAp5iMWiSTLVxeQSvzxaAhibNFBipcY319/SvB3RlP6Groudd54/9ilAnifZPGBb0mIKqqnd3UhU6B27XbXNjrd2+dbMtLc7rzMIA2N62uB3BN+cnlXHTXVHjP5D/wo55dOZ5294220fUefRr0IRAlGxjXZoI+Cyq5CQiavsTdd5AnsBtaffgE6bawsKyqkVhI5LwmvlgOrrtp0U7XYVnuseRPg/qPyCgAvRri/3ZF16p5eizzz5tH3/8sV7z/Pmz9vbNa4Mn5Yv5e1gAZfw68MOB+6SATdttKtYGMsKyioaJwSOU1tf0H7orHu8G6GbaNffOc+cLYPazzz7TNV5cnnWtLvgI7pFr4r1fv3qpdWFd79y+refDe+zsbOv3SHhv3bjVjWv967d/a2+3d9T/LXp9FUhE/1Yb1UTbvLElP8L0ArUskDQxLUkicgjuFQNE+hAWFwQ84ToCnPE8ovthgWLrB8Q+CIQvBomKMiO3LFYtt8Z7FaE4Gkkq2FgAUW1eHYU4GujROfEzsK11rKK4iQowhbORhbSxtaqA6s85fSbXxB5xO9e0dI7S2kXyT7/9eJKe6NZW11fa6tqqWABKEMWUs+Ar00QAn+Zn51u7HCv5Z7QmwPnqGroctlnYytevX+msM40hooxdi8v4qp2N6JF3b30KayrqFPgiVtCE7SVgC/GvCh0w3xgJqbHCLkLofatKK7HMJdgIi273FShkQEfPEr2rCWvy0IZDvLZ145bapgDw3rx5JRHA+w/uSWgSpg3rBcjBnkEIWxo4xUIOXZ3kX8U69avbzmqSSAGXSQYTs7quatHsrDMVZLXqVPxBgprWEMWhxNm0Op2dyZbEb9lHuF1QPdyaFBDQ2c8vbZBpHyCG4pqIUQUWoVlSGlSxK2FZn3EexG6NppR9AffmyrtHm8KMwh5IP6j0zfg5e08Ft2rzVY5WraqAchRzkwQHAEisKqCketH9mVX5Z7JZxTqaVhQh+mLm9H4stP0qPnfUfOI961W5fbkE/6o4xF7RV+0vX0//XtW/0LES+gbwHtBK/JF1Y635vLSZGuz15yomqHwmJz/xv4QAi22QdUlMYdtjph3xLgciec8wfzU0b0aJv+/YSHGYw1/fbvfzXncgRRL/rIDI//nrr8cR+0vy4PEzXjglemWocG52WD2txVRdB2FBmDFczIrnULBpTqiqq1cPmlJRYy+h6VzKUDhwKJSphN069ELquEUTr2pMbpjrA50zxcKMhNykE/B+lFr3UMp48u/Md07iTSXFIEbfTxrHyuY0yuRRNk5I3QqgjxY1zICH0OuBECFiNyDmVCD5naDVMRhSNb204JQBAOsNcODPTtx2EcSHA6KK5tGR3gfEUwZE1P9eCRSDyMHmWvj9g/3dNr6k0gjtdLZNgMpPXrfzk712OTortdYJBRsSHwF1rlFYMoZlANPvLjQcQ0UPeRnBJE6uMqICfdr293arok7PHSr89HFaHRPknAKkxMsiPCKH5WRJxrbo16HwTopGXPcLrb3QzbBSOmNSvUARyXOwZ+0AOSyUS68v29rKQnv4wb12ePi+vXr1ok1NUVVZbzNTM+34GIMH0GFaL6JB6+ubouPBAnj+/KXEEsP6GCYRWYuwIdKr7H2YmZ9WCs556oEC7zr30TrRSF+/ApIB1TaCl/p52l9AZAsAECgmA+8Zr0lG9OxK5ZxrgE7P+dYjxZCXw43AE/tNDByEuKD+8XnVzwTizTOHjgY7JQYWZ/vixQvRJ6HeQfvP3GmSDdGHz85d/RbN3LYAsIrr9BiwNQVI2zvbCsQZW0SFnMRfTAUoshsbOl9JjHxfPofuVR63t2/ettevXkntWnPAsSmZjjBI+lJ5z6QL+v9hF3Aed/f3NOKHNSFA7lpDSryHGcUIWrHOBG0530ng7ZPsqFwZmmsj9Ui7OiKne03F6ky0RETTaIvgPJLsU8HgHjnz/GkAwvaKc6JAluCqquB+xg44kgTLcVVrQQda1s9V2azEhefM+acCIjBvUL23o7LTkdOtAE52SrF0qepWvzLPQ8+X0XHFbkgQrECnGGH8XmaNBxHvkPGaYcxn0VdKZU6OcqCK+9NAyk7alZeiBXdIuitiCtKqCpW9k9+VUnShBaFjD4M/Ubg1So7E7VhJzpe//mWjp5/nR583ySlV1lSOLGo2I1vLe7P/CX4Bjjhf/jzbbdo6kkzwuew5EljeQ4yxU7PrqKB6vjgVSthRGR9l+6m90fVOFshdoqNOMPpqSQAAxREFALDGofCGJs6a4Sc8Ntifgy/P/uMZqdJXfe0BUBKYuGrGvPv5hpsMu5DgjTOtvTzlVi2AENYXocSbN7ba4vycevajqmzQ2u0R2A/sBawh6ybstVMAxoE+QXyr9GkEnNmP4ZvUu162jB5w1gf7BSXdAf6UAOj4QAHkk66On1/YBm5tbWpP2F661Unn+ornfNBRmW2fZ1RxT/Bn20MQe61k7Je/ZD+tapoNSQ1iqQJeKpBmnRFM5d6xR3zx+8RoJAaInlK15zpIDNSzXWPceA9smnuFA2DAEJqX1g37MH44c+tTkGGNf/HFF+3WbVhP1+393nsxGzL1A3vGdb568VJtB8Q/tJHxfcUE+7CkDsXsfPTBo3b//n2dlT9/8x9Kfja3Nu3XYZbQylSaEGzEFdHyp6QzxV43G8RTpfhK9ZIzKJbHnDV5eN58JvcSlqr2aTFK3dbCCLomgCYgojQmKunE35HIpQIckWRPt0LLhkKL2YLYYU01KEZkhF1TqAiI2cWXVWghnnX/uNmL+AmNvqQCjM5BN7J0xjH6tYEygOOpGVo5OTzjtri8IICGOFwgqkbGIcp5rikWLNjF+UUbX16LEcdaAkhqXClAA20W1cLBfaytrhkAYNpM5QPYIFizAr0mLMoJMGPA0swnKeMXg0ititJeqDbQ2IxKytj7AIVpOcLuoGnQiTiK+WmNEMAsaTbQCndES89UW1vbUOzGsz88QmTUIJ4SN+a9M75OIsqACGaFqGo8ph1oUWuFLXGLq9eK5+QEMzofTl65ZLf2VXFLk0fiT2wTiWtl84t1l3MuNqCYnkzNGOn59iwR66MB6iLAGVFpzgU2ntewtgEG5EPKl6UNQ62AdV0Wp6x59dXeaUaPE+Gu4JjK/JUTautruLhJzMOX2g9LmJBYQclrFU84mzAlA2gl5sl1dDGvCpTFJi/tnMT2AQD6ZLjaxQuI6Zjnpadh7R0ANBeMDdCafSMGXems5cyJNRomsIqS0YRzTJ7qwDCO731nPz0jAECfB/+UFeQY2wwSnm3yYv4eof3ETwEVnE+ZnZipCgAAQ+Ay8YgnB/yssD0Qg0y+GNsifz5ooRiCHhP/21//KgCAQy7EtOa9YzCtRmvkNQGSkOQKqoaHIIEYG4oL4DCx0ThgbGQ2Tt4Lp675tiBOQvrLSIce0QVefa9FdwOq4vazLq1IaXGgJFAR9pPapyoIfVWKxDMoDb+PsdcC1ebA4AZBS3uDFr6CZKF0mcVagS4/c/+MQRC+AAASCNNnzOgwxssRBOAs+RmOiPdz0o1yMErQTn7Uo0ulYeS5oKxRen3o8+vbEjKXt0Y/mOwrFXveB4ocF7f3/p163peX5tv66pIqHe36oo2vzjSvOYG2KhSlcqtexFIYJbkjIcMAof4s5Fm9RxH+q9Ei47ECMAIYdAqgjKcCqRFw6BKgTI0oIXRVqrklhqPeWM0kdmJXraxFp2KWgbJiS1gW4oWxdPXRlboAQN70XgOMldoROjqvaWlUnybbVZufm26jC8beOBnDaC/MLTYE8vg4r3WoNhyHKSG4WuOajRqqfZA9nm+QwSRIScJyjQqMS7yK14nlATVKiY1bXngfBws9kh/qssV4LBQUQUveh3tLa4YcXqcM3ovQpIfpbHQmB7uytiJnSSDBPjw89oxl7EKMN44VB4wv5F6g0wGUqDWjtCDsXM3YiGgm19DRymrMpai3R8cCogjsSeAFIl4Zgc/6+Uy7Sk31n77h0/Mz9Z/ye9gu6KuqaldVMzZqeMbe77xr22+3JWoKG4EKHBVE0VMDVJbgF2tIIA2jgb1MIqxghqRib0+0Y/6tAF4tT3Oq3qRyRkClapSou4hK0W8frQ/bNBSLZR80VtP9fzxnzj9sIBJKmAa8B1UJkoDd9xaCk/gQo7CkB3CuZFHn19JGPk/d1BNXmngGSf45G7ItFch5/5TuQ42Y1ESTwSgfOXKxb4wc57WuaJfIRqh3Uz1NOUmBAiEqoarMmt3gxNa0VwECdQ1uPTCLIBUFfp99BVDqANOU1Jy3+CcH+z5HYX/w2uyN+Kkk/2676TVhDAA4+edcDN8/DlXfU1XLiP1odKaZ159//mlbX19VAEpbDNeHeCXJENdDjzEJ4r17d3U9tJAcH6IxQ1X42NRKAbwWu3RVwcEJ95wKHP8mscKXENSadWYNnmEV38FX9BWixuygr6PqF7is/TJgAMis1PQDt3cYCPK6W+RNegNiksA4KRpUCSDKB3dVF9vlMLJUXZycEujF+FW3T7ktQHsT8G5mShM9CHYAAOj7//jjDyVc++zJU9Ho+VoCAC/BKdkxCYjRRnSl9iZo7fhdALQ//elPYh9xr2Y1snYe7SodnAogH37wUEkp1/zXv37b3m5vd+dcz+fMsUzExUhWYSpwhknIiaOohvM72CdX/6a0DzjfEQS2HXBCaTaQhSP5Oe9Fpd2U/hP9HRv/7NkzneWlBVT/DciSZB3sH+q+ACsBDbFrL1++lOgp9oC1dpw3p89i35JQIESKrfOeYtoEI1LHooljZwRSojWh1gT7QN7nwQcftK2bm216Gvr7mfYy+zF2jDOCfZeKeo3GNJPEtorvoxf08MFDJRt//vOf23ffP2tbN9YFAADwqpVhcJ4lPAjrjF7wiQmtyRqtCNjAaieKzXCAfdW2bmxoggs/x4YCNIS+3033qfNlFXw0Z2gttP0x8+1SYJ3PIWDtvM6Kqq4D26IK7TnaHjMNJXmuz4K2Z+3Fi5cCY+Sbq52IfcrfkyDYhvncS9BQ541EbNKJu5532h2poDsGEVAwwWjXqTY5I26kfPTE1ISAZFhGC/gnRGP3DiUUqWqvRJKL2UUSvLTQ+SDsF2ckLSYZZ5lRqjwXaXnU1CYKU/i603Pr64S5JRadlA5LiBb/ofF9rNW5AAGLohH/0J6AkK9BVEAv8ghPFCnh3Hm3UxALoNtBy4CLkBPt7JzRjrD1PHkAVpbaFKk2A/TRvlHMVEyN4sViU03PWsCPNdZ9ZLJTB+ZX26VyCecTmRqUFh5sYrQgFKoWGxFQewjAu6iCNhPaWG5jTs4hGz41rfY+fAd2TPttCl0kMxPECBEQ6Ylf7JsAVvGD8VsR60wTONeCzeh/fqVCiM8EtOMuF34AACAASURBVH9i82qPph2jdFqUpxwhTA5rojRjSiPA8fe04jL2sloPihXtokfo9tYAiu+Pf0j7r/K4Gm/bsSmKqeh4pgfyWfMkzUl4U9XmGgA205acM9c1t9WoPQMDZsek9TB5ZnLG5EVZV+vK9OzkgBLcZ8AaM2FgvTFm1P7XRRRymJ7BnriJ+8j+EFEZYfACkxR7Vz4UYETrN2hjUJtBN3IyHIY+Z89694BA2NGtTfzfr16PTUECpS6BiqLGs8GNlFvAKhfshfObsMjuF+yrPtzw8OGAlAIAcGkE07wPoIBoqtW/KhSrRnB5Mfx+GPouUK1qjzZDiT4NFR/Su+WEvIybAmLTZPJQnSD7QZ6fUeV1LzEBr3dn35KQSpXmbVb1FgRrKDio69TID1dhjcza2bGmGDUocKCoBCA4lWxm7kVO/sxjSyxk59YEqG0KADUvuSioGZPF4Vcg5edCIspQO5JTOrIyK54eHfS8Roh/tOu2OD/TZqenFEAdHx209ZXlNjdrg0D/CQI7EkMrEY9RVeykSr2xoXtj1JCTPKqJUIVR6jfYw/fdu70pAGBv12CHDkjRlUla5LRZn1LzTKXcgbp7iLTeJTCiYNbRsHrHZLTYh4VE6iDWvM8ARAoeoDDS/zc7r364zOu2yNpUu7o4a9dXCK6gZg9AkR5aqkLu7xSqX0kohkUVugmLBIapoASrQxQHRKKi/HB9Q2Nio8CMX/f+JzHpkFLaNcpQJSHKfcUAmQ5s4En9zXXChwBAzkL6fmQcoRvXZIyLq5F6z6EMSsV8srW9/b12cLiv5JPezFB0CURR1uX96ccFAFhaWNGz8EQQtwOoNUT0USdBQnZLKFIARY2QAchaWVxUpZt7UZ90KfET/HPfrpyMVBmGkr60vFyzuc8llsMZAExiXJcE7soO8YyODqkSTSoIY74yAQcj+27euKF9+uTHH7t9xOeQhOkslfAeFTiuS0mDVH/nFcj97bvv9DmMamPEIWssGt0lFauR3of7hk6LEKonAYDsem/xLBiXyS7hfqJZYCd+qWRSdOTYpWmL//HeqhrUHGpaGvhM9f/jHAFBixWjQJu5xVSUC1gNmMTnIAiUliKDUP2IVJIzO+3e7nuUl4M3fhIWytC5eH96ji32mX9j28QIIygoNVw7yLQCuMWI56tWCxtg2+cSSI0iMVRQ9lQq+3HKcWwBMRJQDwGAXG8SiiQKjk0GM3M7EdW+/aZz4AW0CYEvoO0aEJXq29Rk29xEvIrKHIHsbDf+EkCVKjL7myo+1WXOCT3dohqrWoG+DUCTEzGo6ewZbMwQ1DQwYb+iXmG1/bgtS9MgSu06diQ+j7XhLJPsce8E19C0U8HpBHM1IijCtkIQxLjgzHsagj9fRU6plLtvtaPITpTYUhdkGSRJ1Sz2koCR91VxDpC+Kt+6XvV5T6na6D7uUbuxtdF++9vftJtbW6LCAwKQ1MNUUmW+Rs1lEgiVd6iszA+nKkiC+tVXX2kMqPvQASipLjOdJuK81xqd96u/+5X7hq+u21dffd3evH2rxBqgkS9GH2ITzDJCgHPaFdgpgxok8AHovU+oVnrCh8EmV2C1Zqq4OemRongJTiYg5N88t48++kiv/eGHH7pAks8Xa7D0PEh+YAdh73iuPF+KDVwDyVBo9R43C9B70kZXV9qnG2sbWg9atGCtcF+ylTdv65nzXuxZ/iQ55zxTZZ5fADB37Khkv0R8xZKoVhSxJ6vax/rlnN+5fafdvX1XzxEAgITn1u070hgg2eC85P0SpFNl5AysM0ngzl3a0AV0GBhljGRiWPcYr64ti33AfiMB155XLGhQEAFHbAqxAM/Yk1+clMNU4Pe7GLB8Q9h1ovpfOd7j2WeSB36IkYY8Nz6Dz339+o2urZ8UYpE2J7eXnbiszjDCgjV1Crq+QcGRWhl5tvwcn4I/WJhfUiHmeuw+elgA07Nk/+hywEgdaRLEypKFeZlcASsGuMtVXschfBmsgk1mzQbsott+YIQ4plcBrEYeah3L+MKSANzi+UTA1vR62xOB8bMwt9yqCIvHts/C4/yce+R3sJHYDIT/pPUgoWEKD1NiNUjsd3ZW+25uFu0jiomwbk46ccjWKp4TKwqx72LqoOdUrEvOofvZAy73Y7o1VYHEELBhGqaXAWv7O4Oy1ojqxeFUwAhbhHgw48UHSS97KeC12FrVauC9AUjH/Xny1Lv3aGr4TLGQZhzCVJpV/sR5pMBnsKsviioGKg0G4gJXi51Ycg4srOi2i7lqF4jotVp91XZ8oWeVlrNoabDHuT4By7AGLiwcCSDDmSX24dmQ5+WcxT/LX9d6BWiX+KPGsJqFpb75gX5A2Em8R+Ln2JD4+z4vNZPcref4lIzk6yn/WYck013CXwUJ+6k85/51+YwALcOkPffps1uAgtixMJ77sYDKIYvN0CfjtoeJO3XuBGBddNMpFN/V+3TXVsG+8tBUSuseerC9X7Pcp/KoAvr1nr87PBrbgGVEHZTzqOm7GhcqRQ778CBQnbJogjfgcPGC7EhIjmrP3JwCXhwfQQ5oGRVgJf8cnFRialyWE9sSgRn02SsImnHfPcl8PlciCxoT5yo9B10shOp7CfXFSLbRbAygAsahsFVtwtB+eKgglkHA+bxU+KnuJQimQp9qIlUCDmeqoVQhcNA4Oxylq30WljEKXKJM6mm9FBKmTSyU0BMIuK8ooTr44hD79yX4pwQ7MzdrvIeUVi/b1ei8zc1MKvmfnBi39+922t7uOyVgIKkcDNYOJgKGHKd59/ZtUcFM4z5SlRYUlQCItcB4ji6vNGZJgmbNEwMIZlD6hV0B0KDDogoT10YwgUDQqVR0p9EMKKEq05lL/bycbdaPZ84enUFpmwpfoZRJbB1A9gKFGFIcCUGBhOeOT90fWMARFevpaZ7rmdYHNgDUNIyXegrPYAO4Ohk0Xk6qxv2AwqZHVwaremqyF329rlR2RmbAUDAARb9+GeeIhZRT5TqzFtIrqCAv54vPNMpuAEAgQp0lr3UlMDKqRmFTuXOFoxDwyeu2eWNDjpVKjsYG0Ve/utx+/esvVU0iUfnh8feiNbNHEJBiTjJ7YefNjhJt7oOElNfqXI6tS+H7t0GzuFFPR2c/Ly9abRk7okS5qjHsPwzj/sG+qv0KKmZnXFVZWVbMzn55+/qtxu7xnJm3zb1BlXe12jaC/kUqgQBY6yh4V1sMwTEHZ3f3vYI0nFeeFYEPVcCMzeNZcw/q/X9LFWlKwoeACW6xOSzn5dGovE+0CKwFQL+wZxlb4Ab6MzR2nP25Ak2+AKmoIgKgEQBhIzlbfJkmeC2xLD6TlgNU4AMAcP6ws1wbDjggT0Q8AwBwH1ZCr8TfXkH/9r6yKjl2O89TgEKNTOWBknjoegcBiAORXhkX9hXvY1EpnyM5yE6Yy4F4Ajp+N4wCiVrV5I8Azgk+E5CLHVA0QNY7QEP2mgIcJpqUQ82zFUDbBRT9dACfrSEY0DMZ8pp+3KATDJJXqm2wOEgsidIT1ADshLZPdYRnzJ7gOtlz/JuAHice4PMUcdGDQ4G4TrINxhhAs/K0FNMZd8mYyX2SUZIa7IDZAKGTGnhNG9yEzi3JHt8ngaUXniDcX67q8DUEUK3Gb/CSZ67qfV2P6NBT+DFXphw8ebSW+1ENskZBPJUzgQhUomAWwCaackVerS8AJ3dvt7UNqtJXbec9gqvHErD9/PPP2icffVQTAN7Lrh8c9yN62as8B8Q911H+hvJMu0OblOAXPow96LF07mmnPUmtcxeAdxbp/cVnX7TNzRvySz/++KQ9f/FCZxLbwzoAXGJjMjVElE3A7ysC2Z8CvVkvQIjBMdMZ4AxiV7ALEkjrxrdWm2SpryOsyj2JVv/qVQkQWmg0gDanl3NL5d5P0xojos9Lud/3HNuEjzdFfk5A782tm3o9xQlaUkhu6Ke+c+e+1oTvs77YSa6bnbaC0Nw8AIg1FrxHRu3VS6j/R2L8hDGkSQ4VoKbn/dNPPm2ry6sSiyWJX1xa1lhCfPleibIq9ipGj4X1xqqusx4k2EwRePr0WSXxBsZk/+R3OKP0LDvhiY3IOrBv07tLPMDZpOLNc6aHn/OBj8C3ZJyiijQj++0wdEg0eC12XqyK0k6KPWOf8B74C9aNc2/bFbYprawGdq3n47F1Gm0ofQOztWBMbKxvlh96p6c8N+uqPXsPe8uzmJ238j7xF2eWKi56N5oacnyqdkvshdr5ZBs9hk6MnNIC4hdSuHWM6nYqfDHX7jN/JQG9JMpiTpHIScCvMhQRFKlamznBflBRhuIH+0Uipuif2O5SgLE4KDo1ML6u9CwiiKb58tUyR8gzN+vWg1ExZfGVnixlEU8gawkszs2LEXR24oJfJ0pa4KR0uNBXKKBfPdiwmWnBUFJXo+cG7cpS6q8vA30W24vPJCkWgFutUEkiZT8rEdPfxjyrYz0DigYk2Dzb7R3OWomZlhi3WDlz8/p+rtejJFO0DG3eIowpIqlARExZlXP2Cs96eWmxaxsLkMszEThWvlX+F12TKrYEhMg9GDia0ZlVa0+JnPMe1g/rWQrKnYq9JyHGEfkmo1UdG8Veqc1hmsk/bpVQLFDaBQHBA5IGAOnbWp38W+S1Xw+xUGpSUu/nvU8d7/S6bMP3TlGJa8/7hbFhm5a2XifqScDJCYZf+qRBsp7P5bPZMwJd5G8NIigeEWLRMygS/7NtdMa6zy4R/E5/rW9Nid8d5g5dXPHPOzvjICse2eMgAmSHhechErzYYEU8oqcWjkq4zsmKA7h8CaEiSZEoyrWM6/LKqowbh2cHZ3LusTlSEY54UQUjIDlxGglMSPJyIwlo04voDWfVa8Tz6CciCbFTcCWQLw5bFlhJLNSdorgl2MyDjVMLCMLDzQaWEz8+EdrOZwstRXUfATLNoTfIIOrHQLk568MccR5gNhvPU5UyVVuM8ClRrBm3Qjo7VV9vZo9KgbpUvehTMzVGwxRZtXEA8GiS0pUSaHr+qf4fHey3OXqpqLSUoWZ8Cu+J2NKHHz6Socb5v3zxyrSla5wVNEASxpEEHp3IeDzJxYWRTAIOEuujw331o0O91vXUSBUe9Qz9j1Oo+zq5UptD6FGo7xdd2M4EwanJNj8Dy4I1OVeFAZBF1UTm1i7VvPKiAzKfnWf17Omz9uTHpwIc9BnqhUSsA4EfAwDcU0/XYZ6mE1c+O3sl12FDYIfFM7E5rwNZlJ8gvX0AH9p1iU5KOdxziDPLm/cLWCLkuwAJAoXQy7iG7CVX4kzDleOuRAKEnb0vwc5C7VwhhC7nnkqdIXr5Zyfb3KITdVWuTj2N4uGjR+3L33zZNjbWlKz8+ONjVQYIsO/evS0ne7C3357++FSJKEiyAmrU9qegPk1JZIjzRRvLUFwz64aTXl6G+u6RUvTMsY8Yvbi5tSVAkL0X9J97RIUfgEmtRSenbfvNTnvy5KnOAGAFwA1zjBfnobs6AGYdCL4A4SRQWr3htCscHR4o0JOmBkBDmAQEKiWOBWggu3J5reSfFgD26QcPHsim8drzUyfqos7WWC/Wg7XjmXlvWgyIACY9tnsHhwrqQ3dFSA9GRATI0iZE0IjjJ7HBhxAA7L5/3yuTV/VcYmzTFQB3iZ0rAkqABz3z/BiUn6AgFflUUwEswrxKy5ToexKIdd8hzyOBnsQ3a/yYaaz2A7xW+7S5CsR1pO+Qn2cv835JLDWGBz9Szi393to31XKgzy1mkc7eZCkxz89XIG4BPvYhZ0Hg7ZVbU4K2J6Dg9a6CGUQIFdS+zHS8nG8Dc3H0ABxAyPgEqq9QemEdmcadIIPPJGFfhbI64yCH56mxVDX5An8ImLy3y/cZX4UmhquBeQ6pulDdJvlhjd/t7NRYPbys6cMJkOwzXRHlWbmHN/RlsymOTwAbDB6oF/6/I8A7TGrdUmdmHutH9QEGjoNHM+P6eKX2yKTFOl1ptUgSjDX395aa+CU6BsdtaWWxPUKNf9MJ86vXL9XLjnYEgMpHHz3SjPNzMeZONGmI/UvCSbJGIAnIwbncebstsBngiqQi1VeYTC4WeMoQLIDx1US7HFGNnGnrq5ttbm5B97OzsyNRUp4b9loU7AkmAhxWpdxgG/snLBPtq0nAcI+PtMCeE+ScswADZmPh993mlTNhgPhS13xjC92ZCAlaOMytAaeNFi6eD3EHCeLUhANurpPnbeEua0HkNa5e2g98+OFH7fNf/EJA1cuXr9p//PUv1qNojNlb1BQDCz96vQ/29vQndpLncOPmpoCciEPzDJ4+eaK9TVsU54/P0ki42TmNXeV32b+0Yh0eHLXf/+vv2/7BgRhV8wuLArsBVIm5SN7wA35WPoe8dnNrowDiwxLrdbtj9Bmi86NWnQqo3SKy4mTlYF9sENOfre2ET0HzhXvGnvFseKbYAyYxKCaUKCAFArdNGoRxosP7Mq+ds6z2AhWfDEjgm27dvi2AHTZKn4D4vCppVPuj/baEiK/H6m/nOcmfzjFFwUyStCZwnhxjNzN1lEwYxHcLL8DBvIT/+Dfxaka9cT8wBoi9V6tfnvzIo3JP5MfSn21hb9tR4jL55BJCk28s9qeSuUUn8JwtJyqAfLDebFtVVGS0IetDC2/ZDAni1Ug81gcg1JOcJ10c1PW6HYnkGlCQliBYvFyPGT+2cVS7IwSsvKBo0pxdTQOqMZJqeUTLoFhpAaz5sNDzqyDsIor8rAtBAmiKsdvFitVLr7WhIKgWHRf68BECsaP+L3DC+Ukmt1gzAB923g402tI+q+bniG3LWTZ4SJIOy6+EU4ej37SnPFLUWkkwQzwumBjDWiAed8y6cw4Br3QdxOawBzXFC1YD7AsDLx1TTMCFfUCmHPBcAQ8zntoF1glPRyg9iehaKa6mnW9mot25fUuMK/Y4YB52iDiJeIrYUe1cHQPd8W98XHy5nk3p5iiPpCA3mDDknMsAP6zpsAx5lhFozB7wvi7RYrGs3Zuf3Daf7xiIfCQ99sns+j/lI4cj48NOr5whrbO2IyV2LmDOeYdinMHbJt7KeyZmSvwkfYlMyKvXZf8GJNK5r7aDif/ryRONAbQxcz+nb9DBXuZFpwfHH1g/l4gbfWsk6umJ7GcXclMCBkBjqzLBoeD1fBZGHwemal4oNxyg6qtO32yQFwd/DiwTOAq8qB5UUY9rc4CcqmpYzAEOQChiXbCtipN7E7lW0ZcLREhwmMXMBkySFhqmFPeLdiaFf2YQg9qJsl4HqNgDQ9SI9zV4QA/wQiHINmQWljrt+nSlLTAiiZ8smpaTXj43499ICHA89B8Tn0EFdPB45Z5F5ttfUA2hv2+GULG9fP5U31uYZ/44iRLUHdgI521rc0NVSO2LQqep4COMd3LEqB9X/JnrDGJ5PZ5op0Jzq1cOo4OhnoZaUKriGsl20Xbevff4SKjgtH6KuRAEy/uLvv0wQvz8r9qURGIwPFCzLlhc7wP1Ul+3Rx8+avfu3xfTJCJaXOs33/ylbb/dafPzi6oiq2dOyJ3ZEQr4ZWhML8QRc3O6jozcq+ogRjGHVYeuqP9+P4/TSy+SDHedPv6eWbdCCLUmDoa75KsoS1bFdXVAVUZGOEGVqrOZw891iz5U50IwiUAJB+JK3EDVi4nAWmnMTMZcEm9OojngtU81F4eF0b51+1ZbWoLmOSc6pNT/F+hj3tAeJQg+3NuXsyCwQu1/++1bOQY+c2rCY4xwLnxuAoOsyTngX/MINSoJ9PuJzqhgZr5GKdHbaDoZDp09SjBNgPP+3TuN3SNBYL1o82CvLi4sNeilLD0BKckAr7GKvnvIcXxMzTg9hqK/LwdDks41YnTVEkDv9tVVWyXhWt/Q+9MCwPhNbMn9e/cVOHv8ojUBEIokcOJzWB/WDcCC9RHKZstQFNfjdnBEu0DGPOGcXE1WwrhqOi9juX788Ue9bn1jU5UyzjVVSM79EHTFZsqGl033HnS1KrY9iHnnCKoP1f2QpUBcaHgSeNncSuAJelIVDjIvv1DjDoeOxr16k92oPicfxXYqOnCArJ9W5ntgzG0yP61OxyeqXUHgpVuuApgQ/MhB65ocIIlxMziTBGcam0elSb7DmhcCKjv9AdNxA8hh1B0UO6iCAYAN9mdAm5wUe4p9gRGRdsPuroGFmm0vllGxEEh6SNR4jlTlAQBSRVRPZgGNYQhkrFgSQuiTYoppIoOByfQiWjvDtPME4gladD41z9rgfqaEKKDMLPWBn7V90/yeqvJXZUztJf0M5b7337/nkXYeacSzd2XPAS8AAMGo2XyAhDB9JjWKbGnZYG5ANM61z/5KW9+A3m9BRWIFQDHW78mTJwLfOa/4VBI8bN3dO3cEAMAwoIKrthQBMcQeRG+AewBb+GxoyuieNDGSqI66+mmmngFq+1XRYYuumspVqNK8b5JHiycyWcbfC6DD+1C5davUpMAL7CW/QzUWG8yeVeVQzCkHhVw3r6H3X5Aetmtuvi3BtBlXMlmVpgSS8WVJNpWUz8y0f/qn/6n95je/EQvgqz9+3f7lX/5FQCj7kmqkfBkMCrR/AD3EuGCs40y7fedW++jjRwIA+DnAAYDJ82fPlFRQpc94QGIrnsv9e/fE1MLO8hpEU//0pz/LloluDPCvxNttLfoS2GcQiTWEMQbYxrrA4DDtnNZGj+5VXFQUdp6De56pQs9K0wUtDto6Xrx4LgaYfLAYlq0trcyKhUDCgy3lOkn+I1qLbcfOHaK/oUlN5x4jOTvf7t2/J78FI+fF85dK9vFdxEoAAAuLC+0A7Q4xApz4wcTIqDA38dkX85k8H6ZYaC2mHLeoki3hUPrDHbsMk3N8txhnVZBQTzVJyFVNURFrtqrFFFLUw4/Q24LEeNlOJNQCn2YpJhlsIvHdunHDkwUqpuZ5a6JFscC83xHj8yhBiQkXmKsWhgKEEy/LFjNGVsk4UxBmFdOJwXV2pja1C2IlOx/tA7e5MfGANsS55vDSQBnnJ8AXa0jrVdhgSq7wNyT/E84LxJRqV3pOjslcnWYfSg9lPKHrSEuwxPXKf2isufq6bf+U2A+0lvh82BDSRxEDueKxChRd+bdPdpJo+x36PPsYACA5WfruqWpzJgHJJNy4vKLpBvgMvpKv5NyblWH6PwCAx6t6FLZaI2nPwxaejQSWcp7YjxTs2N/sz8QTujZaBro4hjHmbhGHEU2+wd4Tg6jEMLFZym/mZ3V+Y8/EVpmeardubohNSnsVr6dV5m/ffqd2DgBIBYPVitgLkKdV0OZB9rGjtuf3DTI7/HabrX0/LCIz1RwPUbh2kaIDsSqOSetNXpv2AT/CiqeKcZ14pE/Mhy0LVcEPQ74043wePKYz+09XWy3Bbt1wO3TilsTOPy+c6PVVvM818F7Omb0OAQl0nNJW8H98//2YCok3jCmccWpBGzhwnePyUtfCOuEheWejZVHzQQ42JiVEQvXVKK7pRxgVekYYDdjROItWxe9kskBuOJUrDlzed4h+8DkZCRixPPWd1bzJBJBdNaUqtVb0L4G1S9DNGuWSuYv10Lq16FQ1o47thyeDKdVW99Co16VaKSIOmEXPhtVGYizL3JwCRoKd97vvHGiV6j6HLkwCUZnv3BbSz0ELw8KU0t326uUrUZStyu4KktYaI6Yg4rJdX15ICBDk9Nu//KUd7u8KSc0sawdeBNJuZ0BsivcCoVtZRkxpW2NjqBipjQHAgiqZhKDc06g9xNxqZv/Oz7XTE5SLPYeX66GagLHkNRzS9M6IYRBqFBMXCj1nvYQiS5RwJDCDxJ2ol8qzKvcT4/arL3/V7j24L4e5uUWf92X78YfH7Q9/+EoGcnFxuWOxGMiZtJOrcScWhbJQCdXenAWevfc/CYQPlQNyZ/0g2xOF9IWGlEOY3/X+qf7YSgN13bAQCvlTP5d6yc1kCRsEA0FFIgBA9k8AJVUleA7q//aeUuJfgksCA0psitdGkVhJy4QRzgAA3BKIOI6boPnGzS2t0+s3r5UoiSpZdFWChs2N9fbg/j0FZVTc6KtnrQlEAV9UwThz77p6xWY88ogAgerj6cmheqLv3L3b5hbmtR92UJQ+gRk0IUGolepbhn7KtVvcZ1psg4P9IwFpOC+rrvJM59rNm7e0lrwmNOxhDyhJ1zL0xQuEBBdU+VlbX5MtIwBWQln6BTxfj7C7VoAbBsD9+w9U0eJ3aTHBlgC8Ufli7CBnUvt+Hp0MmA4O4LgvgkR6/FLVp9KFs81/G5sb7YsvfqF7//77HzQGkTUkOAUAoOLJFICATTH2CZIBAJLIhqKWKoVArnKacoIV0HFdTv760TJxNLyGwACwg4CLoD/nIowoQQBDIbmurQAQy3Y7tjLng9fyn4NhV0yDTsc+ygcM2stii/XzGjHF99gTETJSlamE+Hi/YWCke8mYTIFiIwEUOQMC0ULBUwnKB9ZCsVQjPCLLSaEnHxBYUMHGnvzd333RvvzyV0o2EG377rvvVPU7QnC2gE5Xfi3axp7hegmoERFz61d9aFUKDBhMSDsiPdSiqIayXwCAK0kRIPV1KiktNX87fwJg9yuSdPu5uJrhiTsGJQOq9H62aKWqlvp5aiCrJkRYNd77ynZUQnsIrZZYot6PufCVOJFUzC8AOpvuG/tKfIkgGcAZ9gIQzT7f2j8AkNgAJdSXV6bNSjn7uO1sb6slSYAOveLr6+1Xv/ylEkbehxF0AH4sC74NduNEm1L1/+qShzzTZqZo/fIIPdsrgu4SPgWorNYrAUMFyvLZJOYK/KNPVAKv2Ls+IHes4C3NtBWvD2eAvYCt5r3y3AzaerQrAT8tehkXyPcPDo/bMuPSFpd0TxQfUk0knsv5iqq+fFv1DHNdf/+f/lP78ssvpd7+u9/9Tvv04aMPNVb18OhE7KrQkNNaCcMKn3Dz1paEGQHfYTNijwCxsMucnxtbW21hfafHygAAIABJREFUftHAwSnXuayWqS+++ELJhyapnI3a27c7agHg32IwVQUuLZi6XhTLa/oNfomEMUWbxG/ED8Mqnlg4k2PtI0AmvtgPAoNPTizKp1gU1fgjgXxpU+VPKt18kfSLucSIw4VFPWOAJlc/XUSCJbG6tqY/qd7S6iktBU0ZmLMw5dWlNJZIOImFsCU616W5YY0UA3i0HLDP8Cu9orgnVujcRlS7evPdEgeDz4Aw/oTfAxgiPjg6PNb1E2Nkyld0NwDhZgWeumWDc0Uyjq9nipN0E1oTK/DO3TsC67E9z58/18/w6wITRxZjFDgHmDDQ7EqRw8luzgCtNx6prYR0abFNFkgW+3sCwIIOUDEAsB/yVw3253S7PD/TeGtsLc9ZSX6BjBJJLX/C2rB/SVQ1vevarQ/XICR1tgNgd7mETFm10kp1zZZNxZx6dno5BU3lSNavSpXc03godJV+TgmjamqZitC2u32VuCqzEvwDAIGNWfXf0naRf6uWSq4ThX4AAPaciqEDGrvtOgkvcSGsCdbOMSe+S5OOxFqDKYzw+KmSd9YJAMBFK8e5Kjax9iSO9Tka46wpBm4PgWnCawDHEAp3zFDiwzPsDwP/EtybQCx8o926vSXAHH0w7u1idCXhVYCAhYUlXVe5f9vN0qCxU/baO/m1v+ySYFjsVUi2z7PQpAvIMATydwvoYifj983K9lnzPnRynRi+XLLDf8u5dOxFv4cLifHTYu7VTTghd4us/arzCV1jMcB0P8MkfQAAJG5LjJSiZe9ffpq/h12SfRRf3q3f//nDD+OgC37zntaZw8MvdwBABXUe41b9gkU1TIDnG8jsZFcaLGJxrofCZ6hvR2q/HmGVBeYK0ouiBS7aat47Ajp++L3SYYJIqrfd2JA8odCz6/1kmCppMuIep+NNqk1ffY5D2sfwcPEeepBl5Pg3xpbvHe4fWGCLTVQrLXRUIkGuMIkZUeJe/CyzvQlK2DiIrPn9+wkEIPzqSb686sZpSRxNiKVHxZCgQ9cXxar61KmezINEM1YJ2g1Ba7tuT3983F48e6qgFeNPz/HVNSJ+OG6qVCMhzbz/w4eP5MwRCXq3U/1nKMteWdDxvEQ3GIukiub0lAw0LQfHR4dt/2DPPVXosVJ9qgkROjyFlOJ8dC+I4NQYD2306mcn6T+jAjGiL4pEHf9evWqTrX3++edtg97p4+P2ySefqofxxx9+bL///R/a+/d7el+qKqmqaZ84Pla/UZ51hACHVDn2Lg4uwW0OEM4V9J+Ei3vpEoc6wEGgAzj0rXHeu5wTj9dzBUOUqwpeTZ0meC+KXQmnxaDFwGjUSI0ryvtzX6ne8p6I4HkclcWa+FMOY+Jahj1JoT/fI/aoWNy9e6cdHh22129eKYkgcBMbY3qy3brpAHBjnYr8uYJPjD9V98P9Q43eu7706CREH/kdtAZQQWcfoylAKwe9ySTggCg40n1NxUDF1ZVXxvz5c52AE3wSBBosgSZ53B7/8FifQ0KOfSEJ5zwQjEapn5YBBV+zTqJIZFdXltrdO7eVaOOtCGBJovk81JMDyrDnFaDWzGkSeXQFeG+BfuWEqXIBbvD7MBQEmCBWJEAO9N0JlnoOz87b6tq6AD2rHh8UDZigdaU9fPSBNFMACwiQAR4iwIOj5vU4lwj1CNipAJr9mAQ96G9s+/BZBwDInsLB5nwkgMteV/Kg0W9UKmYUEKXKaSaWbXuC1LyOBMe94X1PfRLyODL+ndaAOM/sbwUxgznMQ1DCfdcOsDohI6pdGqPqQHvI5goIm3PsgKGSS80Dr8RVoGOJHsbnEXaqr9JJG2sgBqC0R5gocyi7+sknH7ff/va3qnRyTzy7b7/9VskVCaeTxXNdL7TV6ExwLdhY1l+TI2B9FSiaQBEa8LDixjOR3TJXtqMf25/auOUeA/RZVLHaNCZqgoh8VVob+vFQqXh7jd3uIJs2Mg041UQLpqYFENq1GU88d5I1/p2WPiW1AOkaGQkoQAXZjA2uGfuzuMT5uqnP1KSemrogjYDbt7RmJB97+7QwTCipe/DgA/VMP378WMALZ/fDDz9svxYYs6kzBgCApolUyEfn7egEMczWLkeAeDDo2E8w5AwoYGdITsI8ZD9ltJsTY9tZmJLqja+eqwAWrB/gg6qe1ToDkKh/X1Jh9uhU6xegBTCvRI3Py/x6C/BCnZ/tKP0C388QALxo62trOh8vX7xo77Z3tOcBldJSp0pnVY1571RJeV/0FgBf2ZvPnj9vAI8fffSx7AxB+Hd/+0GAblqnMF7EKDxX1ub27RvWcLi8ls0TiFX0c49MnasqrMERxJDx0/ydWAXG1HIVFv72t79pygrnPiKO8VckXKm+ho3BNXCObM8coBPLsS/xEcRA7KObt6i+4w+YeDMtW6/CyvV1W5iba+/fvW+v3rzWexFPrRZIgHg16yK9lBp5K9sETb/GckoEtk0IsLaOizU4WDNXoGs8ZjODAdvBM0tPPD5IcYBG+CL8TDV7Tlo12lfHsEJNl7eGEkmitQ4c3Fuomxnv3Df+UmJyGj/oSi7xIgkZthufZmahq+6cQ+j+mudeMS3K+gBwrDM+HYFqrCTChjAAmMTD2sGEw9drrG7XRlbjU8vWh3GXxKNvnzKASDVek3jUrjvbpt2LWvHxdDtG02d31wrzCGovzAuAQBg0rFCYC4jm4jP5Xhia+FMDEp6YwZlXsoofBvjBBlyOqqBhwVyeH+sIyCVWn5iRpdqv6myN0UUvq9pAYKvyOam08h5mOVkcNfGV40uzRiV2NxjvLeCwmNGwONg/GneocdbEDabacy2KH4qtLB8l0fK+4hyAT+wvnRtXmtGGkCYLhUCNw57WmmsviTVqZpPahmpEsu2Y2QsqOFX7W3IhWsXxCmGiwAbFXlOUSdxuppM1T8KwYMrL+sZ6u3lrU8wT4id8H4Wqx4+fyPaYAUeuaP01JbEDsXZ8ToobuslqgVD8MQVTwaKABgg8FcQJs/0Ttjt2I3GIRymmzcCsw7ABo29TyIOfeQm067kmTiiAI362z6/7aQBiZJUP5t74HU8yK4aL7tPM/NiH5LzDz3FhwMCRn4mfKzYon5vCfl7f5dX42//23XfjbJggGcMPTXAlin4lpEE0iDlUyfhZtbyjHBZyoQNR/etQfPm3FGNnZtriMiN7TEsOwmPqRj9JIFXUYXKVm0iVmBtmN/AeoWzIQARBT89iJeyqqJaCcuZ5J7BKcvTzADhJfw6FjBobRBTRazkGXkvwaRo5h5zepz655ID0Aas3GI6e606lSsZwnrEt7mcmMSQhCbXY4iQGQFI5A33jwLx94x7lHilGPdYI67SE4hiPhKjgpQT+OCIERyT9CL398Y9fq/pPkAWFXyJKII1Ly1KPxWnz3vy7uEUN7SkOG6bt5Nj0RNZdNDz11wNMuM+a50QFE8PGfuKeQ4kVECIKtmeemnbrJF1VpKsLsQkuodYJYKBiZeFHHCEzgkmYuGYqGKoCX0LDfS1mBEG1e9Oqel/oPgZcBv/yUv2FGH2oiUbe+x4ej46qtoMKvMNeCPqYvcoaCVS4dkDiShHjOjxTPWfMooSmxqbaw97pqpzVwzisIMUg8Pt6Hf1epTlhpNPm0BVRq8RSxc4+zDmS4SlqGu8ZHQwh4iUYY1VrBwkEUSurKwrGCZ7ZJ8tL0Da91z/5+BNVeAi+nzz+USOooPiR/PL+BNQ4airb7G+Ch+3tN22Ris7ikp4dV350cqJKDGNC2Tcj0REt0IRTJ4iSkvUlAaBHZZIk88xJwAEeDNiY9qcEcGwbpKD39m2tNf3/a6vL7cGD+wIi2Z9UB6napH1CNoXxSSVcKWc4PSOKLD2s3VpeojsChZk2AAccXAPBPwGIUPaiCoomdwh98kTnKCJ5rDEVKgTHVIUo6jaJxrv373WPSggnJvV3z17vK/0CdgZtIlZIT9uB0fLsj+xT9obOWKdUDF3biHeo+fEP6aNUa09R1wLcdmBscx959redjnvRRT8cjMWJbYnzyjlR5aD2tgBfAqYBAJBgUpRo7FkB19EvUE966dckcBna3Jwlt+Q4+DRoHEA7lEL3Oeoeqs2AZ5LEdnJ6Uiro6mNvYwnyjUZnen7sRZ4lto29EBV1/s4Mc4swuvqQ+2e9UV4nKGGGPQleBMGkZVA9tFx/dGs40xH55PmqL7VG8mXdO7Cy1jK2Sq0M3ANjphTMBCywX+E/t3B4j8mvdqMP3WccodoAAB4TWrPJRY+9aCurzBe3NoMYdrVH1f845QCL95JvWFzw5KHJsfRH5udn28kp/amekMN1UO2DHgoLBspqFOthqXHmoaADuogJdGNLveowBrAZXB/6N6Hdw8Bh+0xN4DvftTev37WpqVncZI1mtLI/a5UKlgXTFlQ1F/BfYL20QKoyq/0+NdXWNtbcJnR11fUk236jCXOuyRGwrLBr8o+l1YLejUcGOi4Q4FnK/ffu3m2ffvqpnhmTUPBdsK+4b0bvsT5QapMo8DraBWQfyqe5LWGuzS9Z+f0tgpAXF7KN+Gf2Hjbm6JCgfVZJHl+cUeIGV3EBSxADZJLQvIJ+Xe/kpNiCDx8+rPaWk/b2zRs9k4yVwxcAqN67e19gBT4av9HvDfrgXVlWQgLjphTL+QyfXVfzkjxx/nlGfrZuy6GdhNGcsDIocOD7Abb1DOfmVbUE9CWZFXV+ckoAAEKAxB8wIACdids86tVxKhT9mzcQw32o/UfMldYw/J3o62oLc9+3zqsmYTHhYlojXm/d9Phanj2tm2r7PB95fJjasi61JwBX+Gz2s224gQBV/E8YCX3c6XThx0iEV5aK3k28PR7rnNDbn3ZTnj/PgpAQP8zz4BqwbxRu2BuAarDkuEZ8Ca0L/B4vGu7nxC4FN7ryW1XvxOlOUhyvqABeFVVNiih2D8koLNrYf2w3iT8AAACHZtBDKa9pBfw+bQBU/gFkokHGuWK9ea7SkYB5KkFZA7qampRWYU3doZ2IiQgGkGCsEMMTpxnAQMDQwKsFd6kuGwg1Q8CtogA0ZgN4AgOv/f9XrN1iKr9bPi42ls/G1wMmKceoYoFiwfLdXVtvjWh34533RJ/w9W1f7DWedSY8pQqeqSXE0ayXwMwCl7h3aWJ17dOO0X3/1YpRIt20YAgAGEz6IE7g87BlYpLMz2lNYTxyr8Q8xAL4nuVVbOm8Yjjt6RG6K++U9DOhg3s7gl1ZrT3VECK/TdyeBN6JvuNqfAP6YmZKuLU3YFlYZml7T4zl52fhXQPmLtAZeKjWNyX5+bnzL0fa9VXTLtQ+Yui9WHL91LwUjRPDaCxl2rUEsPdng72WwnaYGMPnnCIKn5VYzeBnP4bTe8IZQfKGxKw6g//1b9+ONTKiku6gBAmYIswXJc5UkbxI5Jb1Z9HKugVTZYGgwQmUKouaY4oTNnoGLZaKIAcFxwkiJ3ChFiHCZa5KmiLYo1vp4fDhS7WoX6gSeyoqoxG6mvtZBozfpTI5bHvIfSX5z7/7ypHvWQe0AIDcH2hYDnZ6rtRPM+cAiyeR9XEgDq3PSA+GNXSOjMUIgAGw4DnaRVev9oIEafQqa33oGzo4LAQclNjUGPWAg/ypb0gwrypVGPrPPv2k3di60VZXlyX09s//zz+rBwyxJSjZODziRinIn4/Uq0cQwXMiiRlTgWQc3DLo67jtbL+XQ3OiZAEuHO+zZ091f7du3lLVk+QHtJ/gg4CZjYoDijNX9UvOIrQeTia91ogrXqCxpH5bWhnYF1SkOHAEmgaFpsUA2Fzf1N8JqKEopioIXY/nhrMlcMHoEagRuOMsnz55KpE5HawkSZXIcG9cpwMQGwEdrrIDppv1s8SH9+A94sA69iNVe96jo/gUbYhgWmI6HY2pp+cGmeX6eDa5Tp1LgmxGeJWomYx3YdweX+iEX71h1XqA0+qAiur5zdki6Wa/IuakOaUSv+FMEjTQnzvX/uEf/qF99sknCvagrNMqwp4kIMLIk1yTRHzyyScKsHg/qgs4TK6FwJMA7OWrl3J+VGrYb6jLch2AYBG/oRKJ8F7YBTjTjz/+RPf76sUrnSfeM6PuqKxwzwQ9BMjcJ1Q3kozbt26184tzfQ57ieCQwIseYs1/hiVUCs04F64FcAlhwQiLamzPzru2+549PaOqHD/rqKoa4WNHwLnhvthnXC+BFoAba8S1kQRhE6lWEhQTjJ91ga177U6YU1ztVErEatyl9tqgRw2Ax3vHwUnsO/fPPg2Yqf08oNLxcwFIEjjzZBXZQioNovURBA2AqmJZEQRF6C32TK6w8we9Grhp+iWGWUj7zwEFV+drDE4ntjOYNqMpKKYJBgAQjV4jmgwkGASwXgZ/ZuJNKkVeg2rRadHAsf8QeFZoehhAPFMJOmGHps0YANhzxZbKvq/XLTz2OwSQAD3SmEAJ/NC9/qnwh3bI/iJogZ7MnlIfJJoalRTElrC3WT+LNTmwDVWybwsxUJfqRl7bsfnG17KXEcezlkDfkhUQMsGKnkVNBDAQYqFg+0JTrAE8HeyXcNL1hT6D1jLsHlVR9is+j1GfHptI7/CMxvUxPYbPQZtgYWG2TU2TbNCfutvebr/RWVheWtF64kMmWzQLDFhx71STOL+cfbE0pMzPTHQE0wBZqDov6ZwTewEATE/NtTevdgQCzMzMS50cgIFEV8rMaRW5utIUEnyep4ZQCTeLgwQuugFqEZnlntb0c2KfjBlNrMKzWV9f0bQRbCM6H+wZRv7RFsVTZW49P2Nd3W9+IlbDb3/zP+gzsQH/8c03AlxhQmEH8eck1fwu1Hb8BwE4XxmVil0mpiNRg6GUGItnzXsmyUSfh6pczoCroycFiDAhChYD/eOLaj1kzdFLgY1Bkss1Eu/RmgFLiz3DGlnPxWPP2OME/Wq50Flz1cuiqfZVUX+PbxMIIEaF6bNJjGXXq6KGr0K/Bh0bwDolhqqS9xo7q8sruiaxcsT+ROdmXj37FKuYNEHskHjGcdZIsRjaEwB2XD+/QyKNX8OfEodxTS7kGKywmOGV4gwmWpCo831YcwnirfqPSGgx6diDauUgoYK5xh42vZ73Zc2ka3HhHnu1MLAf560rRZWR5AyQiNYYsjziQYSQ+R2x10pvCl9HYgQDgLVjD0pYkhG/iBe+fat9NPQvSUKcsFokL2KZSTi6mKZ0GZQEZZypxEMR6WsCVRgtHMq1GKzXVwIAuD/NRr+80LVRSEAcc2U5rFhsEcUqtz9xTwJ1SsDTIAMxKULW1epZLNwkt5xLge3YXqr72JIz9LwsIM5eTStKbKK0Dcr3ANB4xPGV2iip0nMPwxxC/qAmkBGfsd8lvApDpIoWXJ4KS7SaCAwwiq6imRicAxB1ZtajFH8yLcZ7iGetMcNr7FE0lfg+bXYGfnnWYtHQbnB0VKwEim81KaH2WXxogGrlO6VjtcDYRgBeTcHAtp+roIiG2BDoccGD1iaq847rASGIJWGV4OOIt/f3mEBCwYeikcds4mNg4wgEqGRc2ggFWKfVmXPMs1xZXRN4AItUa1XFgzAB3P5nQFuAQO2ZAADDFsgk/85zvW/6loDheL5MLQrI1YPoaY9LnpDzEO2PQAhpLynqnlkBBcIkbxyyOIc5qvMmf2bOlu83rEzHB8kZBbwB6P/XAQMgLwgCJyE2VS/HOog/T4a9KEbDMraJh5ADno2jQKujL0drwIGVhD2qh17UZwV7k0Ic4wDycx5W0N9hcDZMzsUiqMPOAg0F//Ra5npWH6LV1/Nf9TQO5i1mPYb3zaLls9kPU5W9aUNX5QUjw9/FjiiVd37O94dGUdSra0apUPXoxYGkS1C0GhA0nAKvB+WUaEdnCBCQKcNxZmQag0RgpD5BqO2MBkJtH/GUS9oQqPRciGpFoEry8+C+xcwINP78539X4oHAD4JLrkSSTDoBMyp9rMOMIBqOCkfJ5/B7MAAsjuTgmx4jKJfPnj7Rtd+9e08IoMepvRWC382BPzR4kWSlnyXqfh3H6JkA4DElc6z12AYXg8dr8nwIKBl/g/PEkGoM1OWVDBRGIsg7yTr3/+jhQx2S77/7XhUJkp4YPQKr9LL+NBk3CNAJdtQhDGIpWlsJjGgfVVLhJCEzcp2wO/l2ldb0sBIArMSca0kAlD1OgEQSBWIrKGLAxlFAMMOcZjtxBRkl1iLArdgd/fv2iVXGB3CdfdXY87r5bM9oJ4kGeLlUoPPZZ5+2jz58pJ+jR6GK1PGxgBiYFRprd3aq502liSpDqGEE2wAABBDffPMfbfvdjiaGiJVQCZTWo8AYghzf+5UCG+6Byhh7VIJV+4cdfTPPMFXlME44T2tQ9hfmNW6Q4ILrJBknCCBopaLGY6MyQfKWthoSde4hdCv2LeyYZ0+e6ezxPrQjqKJZiZIqKddQaI+qb9RgKOeSxIfgEQCKfSGNlMMDBcb8fXd/X/vVQeWCYpi0U+E4xUAq+6KAuPaRHIepXXouATsTQAYQSKIKAMNZ53VSbtY4QU+wCG2xGhh/AgB0yWK1+PCcTHOHvghtsneM+V3bKqqefQtK9m9sb9hcsfEkRQHKHIg44SQYsKCPAzDYEQEiQhlWcFgKyLlfJj3Yx3ks15DKlzMpNghJqVgvs6ps3rl7W0nu8+dP27v3O1ZcLiaSqJcVjHidrQgOEEZQToDc31+Ns1W/oedSs/bsP4AMB/s9yOhr6RXmI8gkLbvqR+0YemKA9KrJOT+qkpaeiSn+AafdchYgJecmz4vAR8+BMX8DACnBcJ6L6fJcjNslUCcn4eY26IFmrUhUAH7TogDlO7o1vH50cSoAYHVtqa2sQPlFPf21Ei169rnHowNo9+eaOlJ1CAXO8j9SxqbNgGDPILFHg123R48eti9/9UsBeMcnZ+3Zsxft5YvX7eWLN210hljpithFZjgEfLXtQa9A7UI1TQj7hH3Fp+S5iWo+axqmWoTwCTWNgTVNyw4gKjYQej+fgygdP4Mijy1gPfFxBqdajQF8KT+PwB7Xz6LS5gZVnb0s1W2pvltokufMdeH7+Mpc95xPGDQZscbrOD9UTgme2QdMQwitnYoeiSRxC+/pNiDbHYRXiVsAHW5sbrWtzS3HP621e/fuCxAH9MSGAWqoAMTa1H6LQCvAiux6iayljQ0wJbFitx9L4BL/J/CrdCwAC9hD7DGePf3/8lukb9LT8TjBtN1pL4vhWu13U1PyWfgjknqSbIOspiKjOwRzQIr8l7ap3A/P5fadO7WGJOY9g8O6N56XDtvy448/1vORjylqNCwfiiApiJG84H/croMoqsE5M8pom2G9DXQTLythQEGc8oiKG2b9aUqVEiiP7otvt+ZAPb/FxZpew5Qogwmw/QJGC7QRQ6BG/VURwZVVT1BxddhTANR2oh7xEmMtf4Q9SJwTf8Xn8VyIFdGyoB1BcSBst8mJtru3r/yDqnEU6QEAODfoBnDO7UsYFzotQB0fTIshzxWbT3wkDQBaLbGhJfgXe5p4ymtKS4Rp8fJ7tGYtGLwdCyCzz8EWim1VbNyo5ItGT3tOCQ4P/ZWdlRPJ5FkdMM+TA8wtXQkAKQBPLSqM0mISR5NDLJdJ/IUZa3xJ9wxQh7YN2kFUZIUNwjhC97Mn+dWFIzB94YkRfPHM+EznWZxxawEM2aROYNUs2GanJtuDu3dkyz0i87xtbjnuofWX8wPzhXvMeEzOqs434Pq8x5Bq75+eCQC4HDG+HdFA9gH2yYVMfHpGGnOGtZQDNi1/x04YNJ9sJ2o7pajlPNVr7jXyxBUn9QEA+GeKpt0zs8xqV8QOI7EHx/0+AQUysSg/11p1FfhqaS9nNYzXs59SwBkyC5Iz5s/sncRKw6Q/+yC+3s+qb+sPuNEVWv73b78d8yCStPMG+aFGuGgcoA1fFiIVUF3QQFDKG6hPwLmIJP/enAQ77lPIzQxppnxOUI/MVg2FOdWa0cVPZxFrMYq+mg3symwOqJHzvpLZz3IMkkrCoKrEoLKbew6FK8yC9MAo6OF/VdXXa6vCJrGs6kVzr2HvmIP+8HqSIam7awRV38cRJgHOXzPLa0ShnM68e7t4T089UFm6G0XIujpw82bGGSjxAIARncXUf66b92DDkjSlIu2q7oWEy9I7Zed3qfE4GFcjbuP24jnq5E9s6AVScMg9poTXqEdqakLAAr3Y9LUh2MQX9EKhyeMriR8RWEO182xlM0ccbDJb9boxss0CkAAAjIvxqDt0FzBiu/u7chBcN6+JcA5OEONvFoPVvQmcaD3h86jyIrhD4gVtcn9vr/3lL39VoOK5tdYgkLEu+k/2uIAqOUSzXKyibkMjRo2SVaPOAcZIYKTMWnTjJB3Zs6nW5QxmnNgwyB4aBCUyRVOyPfdZzv7n/KQf0AHdnAI1klCf+d4RBUVO4mMHlbGDvi+caapFYrBMY8w5tzj+BVXX2CO8B2PqePaPPniohBinzhHh91gXiS8dH4kuicEHhMHYwx54t8vztCgk9pv7pCLqWbmrqp5wfnEau+/e6705H3bKl+3i3Ch4ksIkfHHKvC/MGtPVQK9P5TwY1YQmwZvXr9RPK1rp+XnbXN8QcKWpKKMLVe24J94Pei5njaSNMTZcD3uHayWx5xyJulfovXtqF1XxJFABIGNPZDyWn7mfi2e+r2psFWwAVY2rL5A/7UwtOiO7wGxiev46tXIDsgSICao7kaJCi7PX+L2eym39BcBSVT+p9LJf1Cdvx6mgaQCA6poLAOBexcBAI2PeglI8z4Cp/C7BgvZE9c/ZBrkHM04tSWj2MzZ2CBIENHai5hnaodZYaMvVDgmuyTcV5Z8Z9NLOuDTdUy0PaQOw/xDAUAEut6lq6dxsu3//npJIktrHP37fXr9+pSCK389cdtFMq6+T75NQdT6I3mNUr6ttK/7QgkpObknC2FseUWShMa6F11AtobIlfxrWUDHxZWceAAAgAElEQVS9REGt5CmBSSpcORtKVrCfNWUklQ0Fn8yJqQAlZybVBa1BCZcGbI6/yf6z7cNOX4n1gb9ZWl5QlQewBiE+qrCet77VTs88mWNhHlV3lNht46H8MyLq0Yf31We+vLIoAPHV67dtb9fK6KfH5+387ErTRmI/PUvatF2ukXUGqDk6PrSdmryWSOM//dP/KJvP+/zh91+1f/u3r9ve3kFbnCNYNgMgCtx5b+5rcXmxo/SrpUFVvhm9F7byzds3Ajk8ys36E4Cc2tcFKPM8tMYl0mVgyToD2Gqqz+xb1gVgYaMYcqwtdoppB/gn7CWVfvlAih0nJ+34EEr4qc5qKMsJZuOb+HxX5i80hSmxj1sb5tvrN28EtADqI4YIMIO95ewhbIpd5VqxbYA7FCTYpw7g9+QzAZqZaEGy9fd///duzXj+vL189VrXyv2armrBM/7OeyyvrMg28uwiVksij/AsceqwwIPdAJBQ/7KAH9bZ7Dz6nNXiIJB5JEo2vtYTAcayh9rX1TYKmOr58Q74sfVQzVkz1pp7hmnJWmnUXMUGx0en8qX8m0orQrJcB/dOkYPXh4Uncbw5/Nya9EFcRHlRMU9PTw/oiq9hfJ/FDZlSda6jCvCQKjdrpzNYLBV8pQC+0YUSepynqP2aqmA2jJk8TFqKvpKV+4mDJEJbs+dlK2esz6F9LsCmFThkwNJfjjk539h99hE+z9VqgyD2MVEft29TYsn7A8KOmEY119aJL6u9kgr4uYQuD10Q1JQIQLgZnQv0DMK84vM13lsMvkX9XeuHGGHFbRT8JABYbX3EC9oftLWcWu2e9wkQhl+QrofAAoN5JOfJN6JVhjsUSbxA2DDpIo7KCiVmYi24v+yJxKSK1WuUnXwjeVeNGhS9HfteoIveQwUd2hmc3AaQVZsFgnvnCNtSXFysGNqgLPerEd1ag3Ml8QEYY8vdkug2wzAQAsTZlvi9gNWWF+fbjc0N7enra5iv1jUhTADch4XBe+CXeX5M4gLkM7h62WDbEMcItD+nveisnZ/ZFuAPAGgFspS4sLTBShuKs+TKuKveAEZiLmk9mt4vrQEBiM0odEzbsbsAWQtkSxyRohetJyk+KAcejCtOjBBQQO+dXKFySfnDYtiHZZ+9/9MkvR/N5/jeZyR5eWx3/5nVXjAQaoy2R4oLXaG6YkkDTQFCSoTwf/3mm/HwBnMI/OHQg6yKnwRHQV8pTBtNdP9JAkKh5DUzN9Si3IQDClM64lSFFApt6sVQOgXESVOouBbTY5ykJzCLY5MzHQhMOQjpQY1QXZ1cOVlLgM3fMsZDBqmqtUaOTKEIMCGHWmMZeD0JeMYM6vuhqBJwSxG0ELWiWEERGibVoaLm+rpgM0GUaNzuf5XYUNGXlNhotvGSRGwwntDyuN5Qikm00yOjCuLurhIZjDm/j+MzOmtEDAOf2bk4So0tK5oZThYjyOdBe8MQYoxInvmPRBp0n6rF0sqKGAj00POZmtdaVSZEgUjIkxjwfY1HatftjOBhf8/9V9DZdV0WP1GFjkBcNDeONxaXYGm+zU1bGOlUI+UsKGWKJf32wr4U5Icqy2ElccMY7e3valwJaHJEGLkPKhSqcJTwCeuvfV9tG6qOlmNn/4fSCWLramI5xjIWSdKT1Chhh/aG4SkmQEpY2d85MxIeKY5QjEDABDndSlBCJyJRI4gkOBTwU06461WrZEIaHCWEF0TeBsQVyRg62wYLXWFo87s+r9CImGHtESqAc4zWywx7zfWdoAJ0T8FI6GcLUE6v6fXabnv7e21+0deLwj17kjmwiHOZVTGpZwXrhM9g/5kmv6iAiD22v7uvdVfAU3vWKLvPM8Ec108VjPvm7wKx6CMLTbOoYDdv31KQeAwQhXHVSCKCEwJmqNnv9dn37z2QM0WVO0JzOLSd7R2PfZuhbxDNhBoBWH162BICRs4nbBh+9/HjH3QGQxnHQZvOOKVeXwAAkggqUTBT3m4jhAhFsGYSV6WBe03FBeSf/aHqEPtNCrjWSAlFfPicFQxXH92QZkaCyesVtKiaadVsrs9JMxThGstTFWhpwqtNxCCMx4uW7eyYCO791J5Cj6V6NQ30eCxTkv7YZDnnUk0OUwZfot+tfhqdkZo9bXEqzoj3atT7pfhPSxSBhATZDA6kMiBQYWLCo6yKlQMbgy+CS5hR0GOZRU4Av739tmsriEYA96M+xfI5sDYMdrv1gv+ciDnJwGbKBk+Z4st9yX6WAFVAv1Dtfc8Ws9XzqoAhYEGqcum75bOT0Iv9I8DEwRD73fTEJpVsrqezVRUUc+8R1+Wcx7/muuI7ozuAOCPJPxR+evBhTIjRotYGkuZZiVySlJthNt1NDOG6mE4wMzPZ7j+4I6VogGnAMAFt7/eUrG+/garLGe6ZdW6p6NvGXHQABLvUWcVW/fKXX7Tf/ObXSnpg7fz7v/9ZkzaoGs3NLHT0d1qMCD4dpFvQEPEq7EfiEqrhfBEAI6CHPaPqlbYTxQDFnHBi4FFfAgbUKub9m8SUn2G/WSMnyLT/zYvunPYRqv0kpQoGr65Ftcdf44tJ3vCfVqZ3gKx4KW1sVWhgHxuE9TmeX/RkFv4OIAuF3Ta3tbVVgAaLsPL7TojP2tq6p7FIab4YsseaXe4ElL5eziCtWbzvt9/+TTYMZhfrI4ZC9Wpjmx48eNDWNNLRgoqhIlMhhCXJR6TSLiYkPeLMQ6/KoOM+j1pkH5IgTM+gFGxNmwh/ad2UFF6LNcE96XlKbE3KlAI9SJ64Bq4Z/0SCrNhRLK5DJTaHh+71Z+080YMRrZcaOww70kmde3IF0I78WbTEcJ28j+I2et+raBW/zZ9rXYvBrvyGiyyOqXg9DDjZGu0xkp++71kibCWydw4jVMALa2KmlFvbRrp2zgJ2XKzUGm9pII92HIObrnAzOcTFnfgTAV0zjjX4Pe392uNKNFWht1ijilVVpEoM4fgOXYVFseY8icTgM6AZrXm0AAgwnfMUIq53jelAF7SlmiUn31atCIBwKgrQOluAm5LEYuoqXpeYLWfE/ic+KGLJrBcMRtbY9m1G8SwiiHxxzrA1/Jw10lSQzg4bTGW9OIsBanRfMGakY+D2FvYbzwFb4xjPIoK+HgO+fI8zhSaCbbGfxejceVNiwqHuC9dKLMb7Z5a9bX4B4peMFreIbQoQnLOHHzzSfme/YR/RwWBvLS4simEhkBs2FbZseqLdvrHV5hbQYKMQaVurjudmEFOjOmtcLG0si0voSJk57liDBJwzQkHnXG3ErCVTANAggU2hKUoSFL1UawWvZR8A7kbXQs9kdCGA6vycQib72zpJAdnTztUBAWJEl+Bv+b2AMawr+y6+zc+yxCtLoC8xVBgAai8YMHX1PIsBEAAg+XYXq+qJ9qPtAwDk8+zD+nOTvFJ2rNrRk5+koB7//VPQwgBAYifF+P/LN39O67IdSm1g/o5hzXzJJN1kpF2lppBX9205aGAjSlRpBmTXqJp+vwQZOjZBoRxC+6piEWMJBhtnGYptEPG0ASgJK0CBIPUnoiO1oLymq9yX4qbRFytWDz8ngV4Wnd+LkxIlqJLrLH4SI46mHE6tor6P04eSXcZfgXCJioRREFDB1Vu/OGujsUOinDLy7lJGUyqeJGHqfXH1hmRL7Qb0Vh7RO0PFCDoedC6Ul604jjPH0cAo0LGkF61EyjgcTogsmpNWjhgnIakSWjJwkmcvY0gQPRo11HsJhOmLZlYshoP2AIz3zdu3Zaz95XmhFl9k6LJ7oKQmDsJe4lgO6l1NDwMgSTiIL4aG/n+paJaiMpR0K+bTt4zwjatJQr2o/tsi6bPoSeW9SQhZEwJ6ni9GOsyFJOB5XUAjHZpS2LcatK+R7yewzzmIUU6ClEq9xJMmXAUhEfEz6ZPrHOwY6oBruYYYgwT0AZB42DwfdBZgOeDc6C80CnsixF/B7IWpeaK/SRjMTgEDbAPSTzPweQk7pQcGcq5I3gkquAaeXyirrCNfVEnp7cNA8nPP7DWl+ojxkGLwwCwgUV8qbQmqdZdtktEzmoTgZ8V18TtUzjkLBFj8JxFOVa9LrEyVTIOAJAT0p/I+vIeBLvrApy3go/5qkgaC4AX19+o80ON+eSHmipKu8VhVHSqzABBMxcDOkQwlWZeeBH23h4euJND7zGgj7Y8mESccEckeQAaMGhgSjIkTBXKF3mbQcwDPsw4AoOKDI+JcgMqj1o1dxiHyfgI/atZ4gEuCNb4SRKdCYYDKQQdf2t+FEGtfld6HKwxeQwEABLGqwIzVbiNBthIxGlbpFayUiF/Gx7qNpEeeu6SxKHmiW4pSPGg3KJDWKH2xEIoZwLm3vXLVjwDB9r9GsyoIdeJEnyHrz55TEEoywFx6xDlHjBI1kwuqcPrFAzYTzQksnJ0VKMhaMBWDvmKuiWdLkq5K05x9IPaXpfVIJRIlxO3clxvnzHVE8wVwR3oqBxamI+AjSMJQOQHrNRCM3ieg8Gzs2Ck9uyvbzL7SYEbekAHA2kPJlCK5zke0Csq+DzR78vwDSkZHAVsbGxdblSDJFNRrra+0Qean242bNyTGxr4B5E1gjvgdCbmU28/dWkYFiOo11HKe4dYNxmzi61v75LNPdWbG40nR9v/1//23drB/ItDEwYt7Z22zqsqjQdLYZletV1YBsRnXVufj7Ez+CuB0bpbkf7pdXVgTSWr9sIk6RorHTkakl3UhYcJn0vd+++4dPfvd3fddRTGTkgSYFCA8BGNk+ys5Dw1XbXrl87kP9iD0aH43iR82Bnt2dHBY41Ut9saYOs4E4GgA4/TNOjZxKyJ2OcCaJhss2lbhj7Et6OUAhlNhBKTyCFezKvIMVV3VNnQFjZiKdizZoBJoJZnD7pnCe6EkUn6zxJklDvbOgMnnn/9CdOBXr17JhuYZkohjS3k998x9kEBJFJkJRAr4U7DJWC1TewEAAAJmZqfa1djJkuyRJlON21nFdmEdUpE0q8Y20mDGyIyv9XX7z2IzcMZJNFhrrp+kiSIIhRfugRgoCegwPnYPshOpxIGAPvHniRuZ8Y7QIPYBHw4QEWYkzwm74rGs1xLJS6U04BzvBwCgGBVQVaKe9PcbDNT5vrzS/uI6KRBB4+YLdlz8ghL4GlWs+2eCRU3L4t+yz4pj/CX/SczfjTUr9XW8h0aGOnHBzpIjCKRk6tA8EzEqpuoKLBOysfgvVONhnASwoZWQeIJ2Q/wyX7RcCkC88DPxHhr0RuM3qmijNYjIbAGzuZ8A0IoRpDhlUNHTKAzCGBiEkerx4SSf7HP2vAD1EmCTzUUfIwwDGC0aiW3quH21rzHPl3PmVloDCdZNO1dLj5M96P8WwUtuZF9gYAt/yBkhD0P/oo8VDeZob0wSI1vLibP/6NEjxcKA1ew54g1aEL/77nt9BkUQYn7r/8DAOpIGF9Og0BAjZoJVMBqdabwreQxfsIlo41AiP7cg1hKryvtzT0y2wQ9SqEH8783rbfkCkLvDAwNsxDozYknZf5FbsBfW1tymQvzDz040QQGb4HG6iArOzFg800XnjOI246en/fdMivhU5SXFrozNTuySJD6F7DxLJ9cWh+/idLH67LvzvfjN7tB0Vfr8TkYXmgkw/Nz4Zb7X7dN6fXx18tl8XvJe2etiVyuX+c9ff6UWAB+UHOI+mc+Fdh+U3uSqsKGiK4StxgMlMWBlMRJBK6GkEEwHnc3hEF1eM9d9DXFa0L51gUXRdbWzhIeEtpne4eCzIsla9PJKXfDqh9JX/qPs3Mu29cqOSbKC2ka8RwlJCTrl73nQBHTp64nKP487hoDrMcLn92DTYMSYger2hJrJzJzW2dl2+xZG3+qsOHiSXgVf5XxM73PlDQ0C1g4AAAOPEU3vq53ddNvb9zxU5rarX4rPvjT6TtIC9R3DK0GQ0Znnl1+5Uo5hpcIfwCWOAwO2troiB/r7f/2dWgF4DyqbPA6cI8ruAgDW6XE0pY+Ey/NDbRA1qoNAdqDsa+qlQRGNNStH4vF8npvL6EIcMWu4trqmEScYYdHACiBh/dlbnvtah6XoPzhfzW2uAzukFg4PjQ2le+V437ARVPnQmnkXJVEaJuk24qZ8+eC5pSMtAE443K/I74VZEMfrtXZpJQF3zsfPDUdQYN6fBJVnxx5GGAoqvkGC/lUEaD6DdhpJqJL46b7CZOiPV8fAMQ1tWpRN9qyrNseumquq5YQOhyJADIeh3lGLvqkPrXpzqW7zpfXUfG7PkaY/TEmeAg7rgwgQZBTOdVNAJOeAEA7G/Zpg1eJHeV4RPucZDCnwGqujGW44QX8+NOXl1RUFx9ARobMy0pPPPD0+0VngOd+//6Ddu/9Az4UKBGeGc8T18TsJRhA4teicad1qRynHzjnBQXMP9Cryxb9NWXZljr3/wcOHbgHY22/b2ztyotnj2F45OcZd1YjQAABci5LjEvSxgEaJwHTj+uxYwh4RWnxNAOfgJnuZ1wk0kd4GNsLJlPZuxkl21DiDHQHF7D9cYc++7pxZJrMUs8QUR1fIe19gUMvBls+TAuSisxGs05uqoKcCPSoQBAcWBL2U2Bwzh1XFrVF+7EXei4CECqanrJh5QQKncZDnI4k5ZpY5bA4mWLDWUue+sqAZz0pMCFV0rp2Y6T/374Zx4tOXEXse94WN5HeixC3AikoL88RPrc4sG1Rg7hDQTiBnGzL+/8h6sye9rivL7+Y8ITEkZoCURKrUCqnbZf+nnu3wk9tvfvCT+8H95m51DXZ1lOWqDqsoUiLBAQSJMZHznI7fGu69YGUEAkDml99377nn7GHttddOm8ZEDeRcFwAou4SElD2i6Rk6wxPzRP4ic5VbOeA1AgpjA2yL/Uz43PYVl7GlVg8S2MHtZtD/AUx4XKJhZ9SrEqM1v1bJEVW0s4uBCrImJCy0r5Lk41Qg8l/+5V8ODx4+0r1++ednw9/93d8PB/snw8aaq2nz+MFrRpWdlhiSjRPZOQThNLKR8X/RzWC/czY5wyrwXhqsA4jpyEbOvZTnr3huVsTmC6DDjBCPBFW7G+N0M2FFzBOxoxy49zm0pYPvYX+qdSFbmfFuBLWAFdw79qwiqo6F3GIDoO5YiGte1RQUYg2JIKp3yue+e6UgFa2EBfPlm5ZgvLhaSsGAoJ3+W9aD5JTnxb7n3BAf+HfcguLRWe7Bl5I4sdbVMLx7+06TUdjDrBcFAkBEMWzyu5wzzhDr//Nf/FwABJNfeE1beHiW+IJWnpt8ydecWYhyjAczks2FDKbcDAI3aAMiMUHzwDEp+8U4qOz7sUevFQAQSyp+m7WWjk72LmeEmIjzzZ7FBpOkcb2wAAD7ZK9fvtR7i+UYJlX9d/dFK3Uds9hzR1uFAeEyz1BGN3ituFf2xpOvVLQQAALo4ep+7bfa4pRsMeLS4/7U/xxW4dKwqHgBP6URjojH5WtktGbcq+KTsfI5AVeKU1Jl7rlTxTlr2/hFLWRpncVvqCgh+0Nfvu1Jpy4pBkvMpCoselKA86seMwfoTzzLfeLjdBakzcD+8ojPtoPyXgANPANiZp4/Ghn1kdKVEtDnaq9BeCfNrB92wK1VFxpRjLAm77GcOIS9TvJfRq1+FlacAR72nlk5sptZAzEoKQSJNenxrzpXizBy3R7HIjpnoJp+rpbr7iEKE2r5o3g4Cvqyqc3CIDbT2kcoU2LZYfxIkHZjzYLaC9eyYbS28X1eQ87A/kbYeH/vQDGIJi9xpqQBczmcHB9KA+D2rW21AyHIyHsR41lrxzYSe8FkAzMWaem1BgDFGzTDAAQoiPA39H/YXYCyrIGniiHcOaggJIA7oqCAFgDI0tZYWdEaSHtBeg9cB35qZVhe4rqt02Ew15oVvr6paCDbn5hX+zfnwHnUPx/JN4+PGtO0zcX28CrsghSdU633Z/i5Wovgwy/nIj9lBEztxWOOHB2eeczen9UXTteV4sEMaJBP/1/+399fF3nyG0U9P1UZXtRFKa2H4IHFLg2VoMAJzDRejfds5Yj3BaklQZC4naokULSNulh90Y6S35mDAfxug40uGK+BBsKhamDU65QBlXPyNIEJIYEm+SGSUpSuCBr3xNd4faCU1T+YPbyiPyTmAiV0UG1TawAxZCQqNSTtzWbTKZHXXFJ6XkBAvbnKNMAgYxT5/+67t0psZCxAfNTPTkUu0w8CbKgFAOM+6+vCWJvuayPPASbZgCrY+bMYUoJN9ynT4/dWfXUg2QgE8gX6rDFwoMSh7PFMJBBzfDz8p//0j8OXX36lz+n7cAgR2nvy0UcylNozKHMrUI2mhKiJCVJGxcpSlU21Ae0bx4dJCMdzRzW+5PScQpEqwlAYCfIs9OceKVV5U/0vy8T9YDb4SrwZtXjiftpSIKVKO45FSwKSZKcVAdallck69+5bfrfoXA+gqjcSAlszDY3EO33UEg3rvq/zjaFvRa3sAn4837dVkuWzeU3pqXU0ooBfoJeQ3scoprNnJSoUdLj3W8PR85k4YTyTrRoVZGGiA59N0m6wwzTHBlal2LmSn/E0Gt20qGo71QVm+ooOvenePXrp+UKngfdGxMa6ElG3jY6IBCgzG1ftBmIcbLtXT1MiqPqeD3uaz4wgohFkOdn2QC4uWemflhLYBVB579A+sTS8/OFHBRcwGADiuC7uA6T86ccf631AvAkMWXccJvTc3V0HyAAK47xn7XtXoCxuatYEtOjuG1dn2CNOwBUwrDCS85EnU3zzrRycWDFxIhbGcntOq4N1TBr7FcqaC/N2nt5rHl/kgCwos+xMFIgDVBoYTt+9gBzPFjZw9GGPWoGOAk11RmZtfTivlus3+GZwrQlKz1Lt6Jw5UP/QIFKAXETOCjop6b2CXcREEPdVP3ryaPj446e2oel/HceinTNiy73CrDtnn6QE5ow1VBZkU/lsKnyMjGyQxPpyz22z4P0JdmALsLYSI4oATysFTprZ7zzXh3q+2EYAAJIu3o9giN9jfwNgtq+ZZybgeKbdIH8S1g72sGCW137qu60fJSFUv2VscFWzG4JUZLH2iPsuM8PAqDUVLGbogLBU7tpEgjLpkA2u3KviGIFFBd/YQGkJeIQcSuzygQuLw/tdq5+TwLG+h4e0hJ1qf//qV/9Ca8bouy+++LNAgOF6SQBNr9F7f5ojXqVng4xej9p+1g06tDQxxufsiQa8JxU29kLPk5KIgWTQCUJnbBM80+bE6xAqJJFQoq9WScdGraA2eXX1y/3bHDrt85xNg3jupSYo5xmzH/HNvB/fB7AS0HkJMIAmwrn8C+PfeE/sqPR00LXI+a2NV/ua5srbjoxTXTI2GZ/s8cUWKbWvN8iCvTo4PJhmVKtThzPCPHLb39XlVbVNff/8hUbBco6IBeh759oYB6bzLQo/z9gTkBgHa/0ei8oSb7BGAtgA/OMjy8xU6yj07NCIeV4K+Ntqc8GUggtVI9mHtKWo4ro6TQOhisx6cvZgIrBeKjosuhec67G4sQsLmu0dkAYmF2bYfdhuP+D5KplL610Br56nBuv8jnz2hUExaQqU6kvPeRhx9isGFJuI2Je6xUqtkRK6c1sbVGvOPj5G75uzdsnIQI0mdBslQBbx9/KixxuyLm3NLJOOz2nRivuTUGLYYPiv2n+uS6KznREf0BefwzOUnwx4q/VQ4uykvKKoxA3uLZ+0u1S0iK8mli1wI5A4+jHafWGzGUiApeIChOjeafUiNlRRITGYAPvYAmIhTzWyeDXPoudU41eztpomtft+eLv7TvtfTOJr9r6p/G1HK6O2voxrbELPzyRCGKY14CbvRfW7sSKfowKZhG0dvxuAJLdR1Oj/Z+93fcWETnWeZwcAgE+jPbZjM/s82fMAKAvXMLaJX3wm7CPd3oCdxR6jyO/8gRZAJ/inKP4jdrowCJhhzCoAwNrqska4Glxj3DtA+6X6/okVEfYr2PbDDy9F94f15v2E0zDYzfnzNBda406VJ/AsWQ9pE60xmhSb5JjJ1wyzjT2DLcWO4K88JpFrcGuU2x26z7yHDZrXzs+TfxfJJhbevDioff8T0e3ux/H9Wnic7VP/nmOfrlP9Lz+zf5pAh/p79/BPwADfx1cUPO71NOfktc1D5qDB/Mws/Ovf/z/XNvhU06ckoTcqdxoExL2uy8MRPe1Bcdsz3ICCDyoYMBq7JCfqew49QjeS5LTJStU8GxDzmqLUvK8cdhIZjBXJoQELP7yCDqKgpperRkpMwMCevZ8mUqV9C5kGhcyG4v2MUprC0TVpgiej0RnvbdTOAyoDYFz4We8IBrYj2XBiqtJ1B0QgxxUvG3geu4Jork9Ag2ls66trqt5jrEhkmWtOoODxRxaPAsAgEEWkCOPz5vUrBRLVA4AyaGPnCpbnUw/qx9uJyBkihBgdbpFqGwHHDy9eSIyI+6cy8cMPP8rYMx9dFNrzC1Vr1jY2jY4y1o9AGsoyyVqEU3AqanFSQjIJIY7CWFDJFcsimgg91OJ/CuZSbdAYlSjqF/DRs0pCIwAlmhDta6uhI+hqBU8OT4JNZm94ZujU8qKqckRI7Cx8gBtYjehh9kL/b8qhQusEKwYA1DckfYGO6wjJd47yxjEaoQ5Alepb7wmHJaMhtdpJJFJBSZIFmcEZe6dIv/oeEyDqTIZVU8PWban7nWlk8H0lHyhDi3aFpsBstIosmyssZaZonrb6wjyKZnNrI4rMVxJQwr4giEcCxf7fYtzW2trw5OlTOQgq4BqvFKGj/b39YXnZQlucI67Z4kyLw42tG6rKEYjyfk6+7dg4/7UrnEUJjykx9Lxtz9ymrcbK2QAA79/tqjK1sbU5/PrXvx4ePX7iNb+ARWPlcZIFzo9RdoJeKjhuq+BzqYZxjerrG3COx9pvrBP3oNaftFxUII7AjxYAggsouRLbDMAkWlt61KkU8Rzr4AvKFIWnR5TXNmmW8pt24lYAACAASURBVLeqZRaCKsjKOWsbWB0i76Xkm6ADwHNMptwmVZDA5+BDpJn1a198z5L2pUaR5mtGTeln8drx2iMsW/tbwLRVUIv6OJlk5jfP8vWbl8Pr1y/Vs/3gwb3hzl2Pl8PWUVnjvS0a5X0jYVHtH9oqLob3u++1d6QPg1jR6pqSribcZWmUNcfeJ/A3QGpmihgnCkLs1Ot4BTZuQXu8kfFG7iWFDcLeodrC55JgjPR2+kIVxEyq2t3HrQoWACh4Urpj/anWM8CORyM54G2QIL+YIKMJy9w2OLFw9bTjAPl9AD/2t/2nRyzhtK4SXBKE0lva0VO8D/uZv1lTgkf5WMYjqvqzPz4fnpFGoK0S8NkevE2yRvJF8K2Kc/x/mSAGgA3MefSb7XX3noM6B9OcX+wmFFeBjCce/UkAWhajk06E5NA8WVHl3wGWz1T3FEkNNk86OVBMUz3Vvk4gWbACoL37Ys7CsZAkwMvKSHXHFxGg8zkFUPj8/SjUS+wU+7WB/aLl6lr2au9gX9XiD6pEvnIz0wICcka5dr7YfyTyU3XVIspm57ji6D1t4S60fcyU2bD439vdYe/9wYB9pkLP80NRf+fuXbGHvnv+3AJg6+uejhD6Pi0FBSsKMLm17FB08tov9nv9ERR30aFJGiKg6RiUXuAjdzotOmm5uPL+BJACbMbO03cOwwJQghiGz2lC3TF90ueAHbC2PrIXTeGO5gCtRK4sjGBuz32r8fPClq1e40m3OFVTgvYa9h57spXoMuL4TIHbaIZEJ4F4iO+hq0BvOgCxgEMEQ9c2wtDKtRFrZRKCdVGYYmUGbW09/p9rtmbSjD0S1klbgj8E3Mz48n6fTcnKPHgSqsYv7CMYV7W5HoMHFZtRxugKGHDiS0BYRG6t7m7x4LYZFtx2keNCibUBvbacQdl3e2DBS5gV1ewx4OYCHj+vLeTvxs/YQ2mjSASQaUH745mSIN2ZRzRyP505P9nftiGascMazxmKfCa5VNsx7UfdUlHwuRR/2y30FEzvVxH0yKMKiXOJJ7OtBO5QNOukpKMTmJcTg7l2XGO6NQJvYdjYZIrXhVmcMB8URzqJBljD9so3XgIk0X5EnnExLGoM6qbYwNvbMCdX5RsKwjjXgj24MsBYvIIBfAVAeTQ8e/bNsPt+f1hdWVd8Lk2FawPnxCbEehahP5ffYn/LjmmkKwDhup53GSbkg9JRkD9YGE6OifXcQqGWrgjpcp9t6yr7muPbFq35vm/rRxP18Zx0qkWKF431p5DGGV1bl/m39+XUKlP/0d9pzO298mGi79+3nyuFv8zhWeppduTYfjIBG72nFiL6/4V//Q+/v1ZVzKooUxJd8vGcNyw1Si8kBB1fsEX0auC8Ud1rIcQo6J8DvtD6EEfSjHj3fOqhjlVZb+Quhg9m0ZIZjTUMAw5hAYDxoAc1bC+q8svLiarWQKDXPNJmU4mfbwB+VnrTZEiC0oQ2ZAR/6qVVdUCq+5NqLa8pKiSfJEowCqhGJkWJS4A+v18OqfqaQhUkTIK+z3oR9D95/NT0WNoiEA5DHJD+uMyf5aCJahokFkRO/Vvp2b6R2dQYr6LuHQ2D0d5962omwUcrXVzfP/zDPwz/8T/+nWhlHg94LpDh3r37QvigpIneurQs+g+GS+CNgmKq+J5vL+pS0gYbTq9jFWbl9JV4u4cch2exNwerI2Uy420asCogRKOCAzeK1ZqKLGfg02dKPkk4rnGmVNv92naK/l5pcU1g5gBAdSt8CF015XVmlJjaOQcoSIyv05fkxG9K0gsyGbCwA5sH8j4zrtQ4yPWcXL7filwTpd6jewA70zq94KlQ9vMFssVIzY1aUchS9HhvHJ/6iaMK7bFQTvgaJPbaadmo+r/RdvpBl3XdCAhRXeWZUkHnObNnYQCAPDN2C8NOAgwtmmeOszg+hB4dpkfRTtmDK1UKf/WrXwlsgsIGDZUEC6eC0ZeDl3BnpoJI5Z0pCThzA24SvkuCCzWZQGz71k3N6b59Z8fBO8520fN625/q9pJTUU8rOtOeYoOjFmwS4EQlJgDrpBdwlSBlOSOzoNyzPzFFplsWIINS2z1vVWLrg/CerVCDnCtZpq1gNhqMSp1sTfaQzmeA0u4H1rL9npwZBeypIqmakb792mtT2+zkpoRrUuptcCe0Os+s1NB51ZnfnwfP/MxrZz0COzk/JwAlgo6HD+9LWO7W7e1hd+/d8M03z6T+ToKKv6HCiB3kfQkgBI4puLNeDWvDhAkCJ5Kzvff76mlmrakIIzrVM2WdBkY1GiQiGGHPESTyPtYA2JduRIO4AngkvAAAJDaegLEiu0mlA5aJ/QQ+wslNf78tLAVc6jvtr5gAYQbAWO2ftQ8J2Ob5puLRgFgA3U/V1ZMQ1PfWDvA5TUIEwEpPwZW72pwG0nMGABVyKq2cfwI29uW7t7u6FlfLHNASULJu2GMCTrXBnHcUFYJXTj7p8+RzVDlapt3HFP9W8BzIx+iHYalkJ20acz/LZ0Mb5rljz/Z2bSP4rMMDg/8G43yd9JRzv/QYN/BqUOV1N/DAeoshtjSNDdM653y2TQmfOo8NJiZkximLycR+XdN4Unwt69KxefiPBtlKgpbNLFFS++6t5tgLAIjCvYB29WKTSGDvSMLd3sD7ck9Q9bHH2CnYGC0KFDQhgRYT7oTRoLAJVoc7t27rfDCF4Msvn6ml497OfYGX9mUeSXx4fDR89eyZmVWIOia+ky2B+ZQij5N420YptMc/t8qlmITnmRGQFRJrLIgNZsKEbMQVDKSz4XoBUMWFDmyzWRSM5bsnyjNiZx3xxv67A2BxeioghbNVLR/OkXv71yxSdkwi5sSZ6+MsUJ21b5rmczs2rrhphb0sFGpAWpCdp63EfhbYYr/UNnFNr16/VjKGCLQSPfwlIsura+rb5pqVTC5ZI4q98SFA71aN5cWVsTqtM0i1dhYvlpVgAMi97C1+cC8FlgAAVIkNy6zPCdCvvoF10XnKaDnWg7MlUBraPgJ3Gv9tUFmgotgzsDisUaHcQiw6txG2tZQWUtvDRQks8jf7Fvp72YjyKUmwFZ+k9Yy/m7R3mktHJ5OIcg7s69aGg8Oj4ZBWVokhInRpX85a/JSlWQYFf5dVYPDTYKkZVFfjGEiBhipmmSUGQ1himmF1aB0H22CuV3H28YnspXKmAJoeh73ithnZUFeJuY7adNkmwMkTxq2uDQ8e3hcQQH7A59DKQpsi2xUfplG2y0vD+73dYffdG/lcVfuvLgWiYePVi7/mcYPWMFpQgVJMR9rhFtHl2VI1HxsLA+AEpf7rRWmksbcw29gkRpez7gBa1jBZUPuQwJuVZYEBssnLBhv4DHIOsybJK3lPvu/nM9dx8H6bxq4TG5QtPvetTvYnQdme3ybZyvPKsJzlyQUJ9FDCALDtNADQ2Mp5zhQrz2OuAgDNIZwTu8BSwV/tYZrtPmjVLWNzsjX97Pn1jwDA//rHf7pupUJUtYgDNYDvwcewkqx5hmrHebi3QYDAiMCbgieqFUZtFOOi55Z+C88rx2nYuAQpSR90qxpcYIO+XmxvwMGLE2qMQ99jDELTj1RER3NQzy2W0kWe32sp4xzIiV6rx+dnmCS0M9DHZEzV45ORQjsGAhmbVQcmoz8bH6HRWape0wZh51uDCSLKxi5lCgCA5EnG2xOQZSjV/iBUbFNIIIIcAAVU7XHEFsUwMEMwwMazgXKli8SGf5+fnahPnAOOQ5TYT9TEGfNH9ZQEgffkeWJUCQo+++yf1AfH601lPlDggbI5hhJghsOLK+NgAgCoAiWwyck7v0cgJeypRiwBaQEA+oa8FjYqBIlCeqVmfyHHyz2SmHjeeHp1EtQyD1okZ21LV72siG4a0MJ1xujlADeZklAf6GhQtz4jHGqZMrxfAQs5/iQoAicSCDZp73mqceBvtWGkEucDboBLzihV3vkYwDopjKDWUj1tnikuSrMCY9+XE3T/TFVuwKhU3fgZa+YqnB30HMD64P+hptTp9xqLoo+CaZmn6rMxJXzehw5SGxxTGcwD0fnFWXneMAkVYyAXrap9d8fjqsTE8bglAAACfhle3eqUcLJPTnGIV1capcW8dgIaXlN6PvvXFHxELD0JQAwMqUbjWO1QVMWLgy4gxpnjPgjEqCDxHp4JvaEgVSODFLCaBUDwo6RBolvbI1CA48bRs4aM4ep6V2UdpJ2zyJnl/FHRafLP88LBNYggkW0LFkmLqxUOoLRG6cPkeqg2UClgn7JGBM8KPsP+Yd0BSrsnWN3aIT1XjbrE4TiomgLX9il6rQua8X6ucE7nrQm09nnoc7WNTfBr23kta8R9dJ9NjtRre3rKPZnGiKjck6ePhp17CPctKwH45ttvhq+/eaZnAEAJ5R6aPvaO9yd4occZMKDAE6/j2QOewtqokjBnre0SXL/tnverxzVuix1lQT9r1PC7VaYvMw4AgAREmhLpC6fqyuvZ4x5JZfEpPZNMbzBwlLaJGWXRXipaOjOAxMwi+2H5NpIq+U5X/AxqZsJPgogxeAmrbgJ2Kq7mT+N1ACdr606M5YtnbQXoe9CfRVBJSw1sh/bOi71Hz+6a2RYAZ1SeOKtUrwC2AVxI/jm3VIjsv1LFwn/w/tecVTjY2F7Tfp18G5RAsK9gEWbM9HDbRK7Xvbpm3tDry/dhIMD8wcZ0jJSC5UxLAAAQU/HCNH2+GsgbIAFUm9iC6BzIt6dAUKYWYINbAT1xgueKP7YNmYQvJfKbVheC7Fa/6ydg4Dkg9ahf/BP+nl52/DN7nT0PZVbBf8B2JT0AoYgFp6UI7QKDpw/EAlAL4u572ZDuu4IrClxhYh3Tb3sp5sGjhw8FADz78mt97/69h7J73kMO7Jk+8fU3X4tKbRtnQb4GuuybVsNLSVccqN7jae/LHwm9crGgDICCZEp6U/EHj4SWjFI5Z4/ksW1MXANMsaPjk+GPf/xce5HPIZmmFYeYl9YAGHP15TB9SLpFCX/7fjg6tN0vuKm4C+0hJXOuyLFW9vmOyQSKROzaoECTWle/2x7Y95VGifSdTA9nNB5762cfP9X7wWAggaLo4n5ni+ARJwmcOz2Rj2XJaOPQfkbz4hKh2M59t8YK+9IMSBeFeoa4LsUR8R/8v6AH54uYR+y0KXQe2wJapeW+Aan0N0C19AmYTIUmScWRqSK7tapCeDDv1IOehKnAevu6sQGAuNwXfqAMr45/7Og7Tf5Jsa3vZUat96Ap1bbnSvAk5j3puBDLKtHUdANsD+fWeVN9Jc+MtZDNja1sSwHPTlpYC560xfrxfAqszivV+HOeozWxJuBIbbaMSDwFNKGYF3aZ6P/oXsBggO3l+6ldbC7XNizu++KUkcRrw8NHD2SrSezZTyT//GEk6ovvf1DxBdvKJJWjwz0BaiT7jAHcuX3b8dspTNCjtLUseLTk9g0l+3v7BxbyWwGUONN5Y98dn3h6AhNXFGMg5XR1rXzj9q07GrvI/7EXFDA82cNxi/KYddqUzhXTlHVHfLS0tDJcnAPKELdY3F5nUKkYBVwDAMoXAm4VoHcOkPbIxFHd0gWWp+LGh1V2pXbJJZRr5jDM2wxqS23zJv9bgKD+ycDp1GYwsisjkN5rkDBlvvz6+mjHC42Z5mDCGO//b3/+07XRe4+7qhOvky96q0XSmAXT05ooecMaFGgCPDkptxbwWiUMGQ1F1Y2LMarkiiSbsb8/3lgMTVGWeZIE6mGDPPXDysAmUMW4Fm1nJrgOdtSjG9jicHuto6GegRs6yOnX74g3BadB21R/HlVEjVS3ul2QgMNmur2rFwqAefAkHtCdwhZgfTAIGDoMIkGkqnmZTY0hFxCAEJ6eFz1CRsgY/YMGAJV/KlHoLXCdreiTDHWdmpAQWHD/r1/9qCAWL09lvZuX+6iYGfRXiwsuK6hAE4BgmSoBTpCqLTPKof9//PHPkqBYuOPi8no4GRVjrbqpGdl6bpfqT2oLgPccRsA98U12mhjouVExph9secUU6nMmH0R1VrRTG8qKwAk0kSiR9waoJ3RoPlsHQkrPDi568GwoY3CTpAi4IsBbAaU14qv2jJ/0Vov6lPFa8wPXvdvkRklfquUEvv1+D7wr7Xa2RbBLP56jyewF1kG9wZq4Mc2x5VzzzNh/cqRhTPScaGzNT3qN1HfXUT4FbAKCzY1JAwM7YKh6DmwMEPgsa3LFqOxuWrzo2prH7PtD1ZbXtI1BiTPCMnfuaHSYwR36BaHyv9b+Q+1cQnUL7vl0L54TMmwY54skXeJZl64UEtihbM1zK71P46uSNIhWhqo0dGaNRrLiLdcjVs3W1lh5ky1LNfHOTYt08ZxalXPgahYU98ozYJQWf5NUNpFRIrZgZLhgDWvJWnD9vJ6RiKDnSqoTSHfWuXpAFchnP2bqQasynKv+m2Ae2qiqFdhGEvMoFhOIsSZKCiMO2aSg+4N1K5XaNN20hiUon+zoNBZTAWOEn8qg4X1d7Zq3pNifKLAUI8azc/leAUYArgZnSjhjS2GSEOijZkwLwIOHKM7fHG7f3pYuCG0Af/jsn3QuqPTxe1TZ2U9ch3tt6V10PzJrQEJAAALodHx0mikTzNM+kZCtz+SU5PG82AO8HxMaYJrwZUV/xpVZe6IAAAkn11qbw+taQOCc8jmm6AccD926ATd/t4KBj5Pvqmp3x6fGnrGfJPhEX7IECH2++eP3cFtRgb36rYra+mfeR2X61R6rb3TVE38aPJuBQBsdfp0EwRU59im+CZ/Rz+I9qaah4s26lv5rPQvamhC3Zc+6VQVfozG6EckTUAJgpeihidUkrlRAmBsAUDUQ47UTMCpgxDT7JjKKgSKQSIXbdEtXgUj+W0Xl3BqEcwzBPan1IVUd2Wqq7kmHeE0/AyBOVcVMH6mGyLwPu3aTQ4rPPz5hHRzZVZFf43yj6s/ntzorYHJ9fRQwbMAv+xv7LN8F8Cf77PUpAMFL+B0qdUrcN2hZqi3hvn128IVX51fDLoKBZ+eaPoNt3tvdU0DPM0SfR8neKnv+lvb8s6+fSc8Eu1Xh1ybEPDNRoLE3aXfR3otWAf8m2GcPyp+JUsxauuXRSeOF2Cmm7ZKY4nOGYfuWx3eSlJCoqL1k1cAgCckf/vBP+p7O7VrHInr0oAouYdexF8YWiUNPkeDnCvilbeVEuYG3E0H3Ijf27GsBgO03veZOTh1XNFFljQDEe2a1x2ih29wY7t+7q/UlXvzx5avoGUXobm1d/fZNTBFqK8uOKi3UbgAAAIzGp0001aKJpgHTpjY3LQAbe2SQZWIaCaDhHmjvHbWTDPF3ylFBsdp/4j9rSjkRIxkXLfvCMQtnh+8bpFtWW651MlzEK8sG+4BvwwJQIIJhdPfujuMezifvR8V43UAyU6uU2HfqUuK3xi1cA/uPkY/KR9BJCGAh+6dCKAAg7RSLYlCQyE46MAa7WS9pyoTFwmeWds61tUDD+goQiqYANo3ziC4DcQ0V/las+RsqvdpApCUD04QWBvZ7ph2Iceq+eBd5KApMLNTmBWZewGCEUbs67Ny17hGJvUdTWqsIMJaCBb4QcWSm6aB7dHR0oElcN29sDg/u3dV60168f0DeYh+g0ZIrK8ojWDO1jx8d66wJsBRoY6YVRKjVVQOFF+fXw9MnjzUCeevGtu7zj59/MXz//fcZw2h7bVvg6V/OP81WXJAWCGuPhptjXDPqaB9pccT7rZPDWhBuzmf2nQFHFzHMsLCOTM552fCzkcXe9f7S6yIG70K5gZzG+H5VctbESS0u6jqyTxt3W0/IYwv5KtOz8cg8JpGcwoyZXt+hz5+xMxf+59///rozJ1tZEzV5VDf3OBRQF6oVXjR/NRCQ0SttMQGeHaHnRzehqpp6+5ILJOgwz6qfCkRzDR9U0RuNECBm4QQWAMSlsqFFVqXKPWqtLplmOo3D8Ps6YbJAhg0LizoKp1xkQyFmcYpjcfAkZ+QBmnLOVItaBWAD7r13BYgD8OD+fa0ZM887X573lwqpBDtNQ+cBtceUuaYYdIwWwZA+h2AhFX3+j0K5kWboXQlokghgvFuhLVrL70tDIAaapcSR854YYq4V2qtGzSS45TVNztjKJEOa6ZmxY3JQlxcCBH748aWMBU7eyRg96dygqVhsmiY5MnhsZhDHJI8Cc4KSj9SsADA8FzEC8vPuFWknJJDzKBWL24zV/SBwAjXa5xaxxqJ9BLFCSZN4FChRgqIeSdOMbRg8icEUSsOJ0/72vFudC43AcmDeA9v3KuWnzkyiXVEfFSIZqlbPlwLPJPU+8Nmna56DjIMgeGadywwwuOZrNhvHdGsZCMSHQqduD2MNUhXAFVwlKZWJSnbSoFnsg7yfqHvpC+V7BIJy8krwp157VWSir0AABgWa6q16zpadFDbBAOWFgsb4MN5b4i4o0+6+d39jgAvYG+ovW7KzcxXUFHGCQd7D1V2EsvZdSY/4XEEkx9S2aOwhjLxEZjR1A5qd+3Q5s/ybvcL7VhBza2NDiSXvy885t/xtdN/nGuq5hU4zfiejyngvKmI18Py81QH3k58P3794oXUh4OT6uM/S4rTWdUZljnDdSSxaseJ9JToW/QNs16jeHcGpPtOeFQeC7cOfKgke92QnKPpuRiJhvssea9BWoKmaBXVUBbLs/5wYNynVuQGYSHLOawn4j45R3Hay1RGHdcxinFxfqP9QFdqr8+HRo/vDf/5f/GfD/uG+WgHQliDpRhhJo03RrMj0Fc6KE7hl0VOxhbA6qN6TDLJ2B/uHCpTl8+QXHLiyHqxVpzfgJ0wjRUcEwVdYcG6zcKDs5ITgHeBhYcEVDu5fgbpmTlf1P2JPGbfLclUDgNcbjJ9mbxdYreo4+4rxYKI8cw4y6pT3ATBoVbNAOt8fE4CxZelSVRfWgy+CQScLrl6sbTJizXuOawOQFQOKfb+5EaEtQNFLjVDknu3bbcdoDwPYgwIKqKegS8+FyjdBvWnDBKPVN5EfOjzU9eu5scaj2r1jE4N0fjbG6Tv1xLHFmES0/aB7mcp8xM/UjkB1O2NMeW6ao55En2dJxQ0bJk2eAOhciyqO6f9vXOFE1uUo+W7ATTHNHCM1QKQHtsyp0vIZ4wbI0XYJAQOabhNlcZJfTQ4598z67ZtqX5FGQQCrJjlll9mIOybS52t8YPSd8hzaLsVLCwpyXkhIqSDT4//65Wv5Idh2pUyz6FTwKAoQU7CnGeFI3AaDkNGnVLGxcxotHTHLjpl2fHKm92ygK+YS4P3IflkYlrl+PjcgDDYOYb0yzLBL7E8CfQBB2CjsS9YFxoOS6Af3ROf+/PMvhr09t5/Vn5qWPWkoyGafOonc3CA24zrPZSs6MaJiXWUxNg6wr1oazqPYLy2NZbNim2g4WQ/7MJVJrt/xnH2I2uM4W20zie1CfBaB5477lfjiNtRsJo3Yr5GoSlMAu3HFtV+IGVghXMWiGVvGmdc1Q1smgY04Imvatj+Sa85Z40wBzBG4c9QRICZTmLWPEmeLvagz4Hip4KOLVAbTBDTpXHnvq6Xj0oVD1p49DrhfltnSyqIU6VkbFUUufX4t8Jwzd0XF3q2EFLcwHa3g469bYFG8HIahY9cwjklSZUsBfQBGhlGksXZ8mv4zUe/rZ7SnFDv73p0HLQ0IlZYpC7CFz3Bsapslnyj2Su4jILFj00xzkVaG7WvPq6b2BGTARtXXy3cMMD5Q8r8tGj/xs1rTxMo6lt0F+Me/sedolyLmPzk5GjbWV4bbN2+oFYD19DQGszCw/8012PPSz7i+VnsK1XzneNhkj6U+Pia3BDAC4GQS2iONWubZwT549uzZ8Or1mwEwEr0LTxSYpqtp+gXaLBeXw9ExjBJi8cW0HkcnpjIJZR4KDJ4mszV+aeLPevcezKablPjrJ2GC+GsC67tv+/sF4AocyA4jTqgYaiom9D3LEDd7xLpcNtUW6a//ql2sFljz8L5PWRLjtS0YnOI58DPZzP/+r//mugFYq9Pz/ggJKpCsiV5i+qiQ9ZnDchznBWjf4hj8pS/HQYEFK7hgV6acoOhCPlDs95Ia1Talt4uv3zCcM9EbIpDUHlj3c0zICp9ZY1kUt6gro4oKNmCQ9CcJTpkRXIcq7lxHAiM+3yqqoEqeYc57k+ySBGA479+7pxF13BtBwisQsv09vZ6KOsDBIJTR9ydHoKSj77Eo5VwOLYkNjhNFc6GJYTSQLFeDwInypYLYViyrYoxIDz+34XYwBH2Qz2RkHEYP5yERwVxPhZEwnqyFx48ZSOH/UviUCOCekhKMBWsPrUc9lxrhZnGPeZ9vgwmePcZcTj2ifeGnunoadFb5u57nJLIzJrm5F/NejAU6uLTjsar1dEZVLYK1AiJJgHgdunp6bFSpC6VKYiuhs7d3p9MTGL8oR9bRJGEUkMwafGpSI9xOF+D7dGXYl+sRUAUA5AiE/FcHwcF9mRxGkc3A0f4jkMwceFBqU1XNZCjAUS0Cvs9HCr1XAl32zBQQz0fjTADGNBWE96cyzc945g0oy7rQ2o6CQhkTlFYIgU3DtaovBGGsvRW+0Yegilt1+qvh/oMHw89+/jPZHKZWULFthUWVUfbUCZQ709ilOGaLYdtwjRPZHB49eiwkn8QNx+NAwQEIX9aQ8LnjXmgBUMVinOe+oPPss7agCjHr+PjJYyVEVBw4f60g8p4FCVylcxWAgFwJG2yCKD4rQMFpwuDJeBoSoAZBnDHWGMEzti+BNOvvUTcnHnXDHg7Fq6gufX+u5ps9YmDEz50gVxT99mpSIYAqOo6wix6CZqAbzDKdzqJbWqcEcgZ13S4AG4f92L3ZfVifUE5aAd86xtGmJyEys4mg32wMKZVLbf1K1MNW4VyNcj+17ieBoUYQXbEvzoZHj+8Pv/2Xvxk2t9aHP3/15+G7777Rs9hJtYI1AnAFGKKyDB1GCwAAIABJREFUwLPZuX3HCYlAQieWrBvJP1onooIuM72hbA+qS6saU8cZ0H0vmYYpUEc0/iVVRYuai6quUWSuZmvuvNbWYC72x5XpafSUAFO1IrkaWfvNe+Vi5beU6F0btC34ZtV/72/vAwc8bcEquGof6FPkaoFUUcZKHwEg+5PfFy2VqhOTPG5uCsBzIu6g9vjIqu6wKjoVhHP1i09+pmtDNFYjWEVjZf/DDrLQlmn9sH4isCZb7P2ATxNokABVgGlmejceqJ1WG8ysR1PBbnwFyUVBMt+Pq8Z8fsU3sZ+cffXfZ8wxS+h1MADqNoNh1KbhfR2MuwLHPbdtUqCoQC3TV5UoCJSz8B7PVNW6K0T4ENTa1nNib7lAYXC4n6t7AMiLpg5gEFRQKok7O3fTw3+pliiYAq6yTr3O9U8V3au2i2aNB5RUXzfnfyziTKPfsGkk+wj+wQCQPkNE5cyasLI5wCWTADgzAAAIu7IHXrx4MbwQk/BQVT3ONN/n5/xbwrKcuWsr2tff41s/GG1IIB3Wi+I0WGBnM7ZZaNG8iCkvjIZr64t7lO8MO3d35H/wEbSAaGZ7aOEF1XnmYhou+dpI+gH4SCCtMs5IULOD3MLQMawnemYVdeMaOTvcBgDAzVtbKTKgfwE7jOkQTqIKanism9eH71GJ5TOatCqxUFGCJNHsSK6jbUhQuUmY8BtlMwAMcp8wNXhuaquEkZHRuySd2L+OIzXYlRg/1HIVM8TySduCbExiALc/T+B2xq/Kz6ZgpjZOfBQV9ajw83P3uNtucZ8VxzVr03Ed54c9BfAkBkCAfAAV1rU2kr+x89gO2bUFfg9qvc8dNp/rx28Tz8o/q43HMbZbBqz5YM0jzuypgHtalM7OOFMGP5vz8Fy8V1xFbvtVmUdKviqqGV0T+Qv2Ruyw1kUjrBG3NPCjhA4/OwIm4iLrPhpr8Puw5fD/Zjp6H5YN2sRPLJtLYolD+aJb29a+UUyevaNYJlN2PLLavlbigStLw83tLSX/tBE7vnNPu5nejBo3UEN+gR3Yff9ejMaDQ7cd3N3ZGXbu3NX6vnnzbvjm2+fD8THTQGCK3Rlubrt1GdCZGJA2AiaHMFHA7QSwEUrlt0YDMQ6MHIBjZoBiw9wehD/2vulzcqxlf9uYuTFJ1ymB5Qi0/zTJVqNe4o/GbvahzpFr2xuHGXi2fVRsk9izv1vAQX3+nCFa3MYvF1T54n20Zxxwj6/ovc3vgx+KWS0xNBf0uzcX/oe/+VsBAAr2hKo5UC0liA/MtL6oQF+KUsNrG+DNb9zIhpMNfq6FCMVfFxekT6gqlCEQWgKnURV1ekC8vqhMRQe1ydKCgBgEDhrQwb01psvw5ZExxiDbO1kqVq9BieKiNy1GnPdqcMr7GEFMslwlagzPbNwhAQjGs1UXkgz1NyZZUnCcHkBAABye0DH1r10PbBGNEczBM3VyUfPHcfyffvqpAkVQ2x9/+EHrcXPbCr1qIwgVqxV/AnruAYPFAZyUpT2vvRsQo0sQhtGjd5/7/f75c7EAusGYKQwVlnvqqB62pQTY8roThFtcX9aawxAgqSkS7EqRNyjrbkqSkTTR5UHWGh0b3UmgNvp5J7yh+o0zh3sIwlboSKZWJwsudfPaSapj3BVwzY+3SrMci+/aVN0myHIYzFg1aAKdd5wOQA+phFSmPh6NcaPyM6Po8ns1BA66DE704LbiWcNk0MPnuVUisVKiJq/AEYNO31N6+m1wqhA6iQ866HSvVAEAJdBjT5nbcPq8W+nQa3MRBJBi8iwtKSgFAMDhYpCNaPrxay/OHH7vVXZlhT5EplGsD0+ePBaSjDgb0yg6fqd0dT7n8ZMnqha+3X07PHv2lfaegmcSYGbCcm4WOVemW3aaiD5T9MtLnUcEaAAAoJhxDpRcBv3l2umXpQKnRH6BqmyoZfks3k8iOgrMM3d7eUWUUVdUmYXbefIepelnZnokTpPggz+1ZUWBRyd0bbV3PovzCWBWAI6AkpnDBF4E9bwnQZzakc4iiBcnUJtIcm/bbABASVLR8ogJQSNUGwDO88zjw2rPBUSibpyqOABwgQnuS/O1w+zwPsG+c44m1pa/H5+Uf9RXtPrvAC50z1bvMs/ZY8oShHEdCQa9D9H5cMCJWWEvEJCYRQYAQGDG2LiN4cGj++pRf7f7bnj/flf778a2gVpEhNSf+P79NMISm0pLEBXigMj4FhIRzgnPnGdJcEx1hL3IWuIPnNASxNme6MwzH/r0XABAq14G0alQGjBo+4oZSnbsYhppTcwa8Jdt07xKoR7iTJHALk2ihqY5qq90Y11AUsGn2gL8lpL+jJUi2Bw/S20pk8AfjxARru5hn7Nr0fxv79zSpAVsCqC2mDEnrga5Tc02j3u9s2OhT66FBVaQP9qfqjW7omoBsLB6IiDbxKqMIO2psR3Rc9tFQ06FUQFSmIgdNcnnt3+4AFkrcw2YvdZOyLERSiiuy1owNZvvyR5JC8DALe/dIJ+fASgSX7h1pjPIHbgS4NW+tPrZ6+E6KkJGhWj0ZTxvxuVtbojmzL5HnBQmBO097C1iIn6X5FtAREAZGBbEEL1X1qUJZuO0Avuj6FjYgsRvsneo/nNmQ93Hl7x/uytdlpHhFJUBKsscBu6lmhZcE8Kujx8/1l4iIUCj4OjkWEkV68J+JY4ghlLsdk4rmcWiFQfgcyKyyI4RaBZKbMFvVTybDGuik8poFkNcJiGyFhKAIH4GoVlCYyUar9+qUFNNqzIgWcsqhitxPj0bAQCPs/YZbTLMe2EzqPZPbao+4wJjlHjgU7cEGmI/ynDi2ubAPdfPtSIEaVZZdCgkUO0RbgAAq2PLnYttABSyUUsAkxRj3FrJHmA6hIRr9w60zsSAsDooHlE0orKOXSde0mjlzrBPbKDCjZ7HVPl0/DDZ5k7pcnxiinoTYsevbfeaBF5Z745jJs7gvhv72JfBdPQIXe6NeyijSPpWs9YPCzWiqeVrwlY65nO7ANdA4st1s9/4nhJ3aZW5Og8AQGwlAGB1XcA7bUuqdjOGemBfGHCR7+xYxvSoj5XWsDIN5hoM5BmpnaasCQV/LuDoDwWOAHC1K25/KiXdo8Zttz3VhNgAAIB1mrc2jeB5QAm3XKLNRYvYujQ8vEZmGrRQun94MNoMazRca3ygfOkWbZKLAkD5mQDJtK+w1hXYBABgD3311TP9DSD16PFjjRnn7MIOODo6GX58+Vr5Q0f2Ob5FE2RDbQO7FCdh1q1gVx0PEr+x7gYEDM4j1Ij9oUUDe2FQ2JWLanB0jcXUSzxRO9zkvUBtbY9jmGninE48rWlhRU7FG/ugfvXfzXt4/wold9JYY74x9k7uimFqbuA8H8DBMX1jqjG3mY0k7PsJNMrYcXyYW6ImZoMYACN9Ln2Ko+BJBIhE6Qk1VpWmMAB0Q6EktIrei+T2cQp8NdEv9c3fMzCgOeR9jxlVbbppU+71/2lNR0GYJlcYZf70YbXqUZpzkxXsVRdZmz0UQAI0G3mjNnLOzNzuWCSo5alUlYqmYC2CeuqZi+MCDed9WsVSwMPhyux5NpzWSyriRm792R4XxyGyMN+5FMdhANA+QP8zzpcDBS0Lp46IFUa7aFCDOJwBX3X6bVFw0GSqMUERdCl6XvksevkxyhhDHICC9aUl6xEEdcTo4nRVYdZIHY/DwcC4msnsXdOHMUatBnAtJFKtYPk5ufousUacQxTpyeK8t9I3S/96lIQ92s97QmBNEnApYS5UMKNj9a5lwHsApQGx6FYInomCtFXEED1uUa8L0CAEudWDnGRVAZbdZ0hgWzVbsTBgsvDzVYRtcDBWehVwkIpcRyhh53tA5QRTNRdjoUyGoHo8Tz4X6mwVcwGSSm+r0NBcAb7JnNdsEr70e9u5GQQwit7zwLqyD3F2FWKSku75hdBhkn+um2R6rKZH8KpCNT0/k3HiI52osG8BALgM2lx2378bq7qsW/v+SDZIzg6ODgZojdyD+6QjbrSMGiwq7tca9cIYKu6ZSpR7p+049bykEj1nA3lv8DM0AHD6PE+ioI6ZaYXQdE/T59iLOCS+XJVYN833CtDLZwVgQMrWGZPnRMHBa+3jBCx2XjO9tt7f/DFN3xuOs4szY21xmiQ4/NxodQKwvHgMQcMe8dmaaPwC3HIWCAbpIeU8EqACANTZaa3SSzdOS5DgphMgAACCkCmwMQig8/zP6HCT4FKTjAIArjK4b7bfY51FeW67Sijr82urEFgrlwaDQNth4+DsEITzlAklmUs4eKuz03ZihhXCgdeqUKtHfmNDtpozC8uKqlgdZ9kAXD97rNoXBlewXRbWc/AJi8T7TSw6gTSAtL5G7tPgIIGXQV+NkJLYX+bRjyNAnYQWMPK5dZLuQMKjtyZQ0VN8OsZLIAfzrNfXRgCgyb/CiAAO6ghMhanv67YCJvUY3FQby+aGgrz9AyeRSnaY3rFza7h37+4IxAO4sU6dW88zXk9vM89DgWGqehrVhh/K5hVbIlOFDDIzfnZicBVwmhccYLF5f/jMlK3YfmruWdo8CZLnvcs9l/zdil0Ded5Ttle0baik1ktoxYYqLEFwRTY1xuzM+gENoknY1EKWNg0l5NiltJ7wuaxPk4J5ta7PHfC0VU+eBde3fWNLUxU4t4AtrId0BeJLbf8CBGxuKkZjnYkfALOa/CNkWnHgns+y7Li2CuwK/N264bF/0YDi+vALw5VBHO9Ls6ouA5ABxqq4E6CQe0c7wT3tt4cHDx/KB333/XOxAdRHDXCZPW4qrKnQ9ScEv3o/jZMOADCbnqTEMkK0PDeekQlijhk4n7ytJgpdXw2ffvqJ7DY6RS9fvhpevXytCiLnpkH2vJo7+k8q5CruDAJA+Mz6TfYb7Wr8jCS8Vb1Wa+srXeW3aCV7h0RCorcZ+ZiwY/QnJHS0MfFafDBrwlliL1ZPgso28Q2+Fp99yJQCFYU8srfVzqPjI10z0zh4puhEcXaJ1d/Alts/0O+gpN64uuugc5PWGtayiVNBSycctCjZTvCl4khiUj0NChk5uw3rFTPTdw4IFHFQ1qaJvOKjgMvsFa6rYq4uoJ1b0HMDurntJP6Y36PQxdoUEOA8r4Z1ohF0amtyXGCxaLd3hqTsAouKXIwW9OvVCrJgELeMy+YtBaOa9PWea9Pr7wV2oxOmc2WxUE1viJAvvoPfETMntkL2IudAzK9xtr11z7ADbQnQ/QSYVDyUNkKDFQAqC8PNW9vD5rrjqwLVvA+FF6Z28Cy8b4hV0dtwYQn2Mz7UOkQBePSMiJHWhp///GcSFMWv//Hzz4d373YFtqEVAhsHm3SwZxFdWMPcP61LxCcvXvwwfPP1t6rqM5WE7wG8nJ1fDodHJ/qj/CusqNLjrUlngUZeW5agY5SFiG5PIvKaGhAAwMCcWycKgjSfcizl4lwLc/anS8lLpyr8dN6nMZDz79nvdLLXNJ62e6U5mgrn147X/WVfaPu3KFupaxjLl7UYERxt8VEOxALO9iWdFLAwLPyPf/t/XUushmr7Kf2OTlyaDAi9DNNE1Poka9rQQSnmDnmecFd0TOjUPHm3PR5p3goeg2w1GakDrBEeR6wF/Z07bz6fw0ilzOioHaUPoQUgPAfdC1QUVVWB9NH3fvv5DrIndX4fmEs7qFTWWEyccDUASJZFHTw8tHFW35a/xyLOg7UamAU5ayeibDq3EDB2w6qiJF0EqBh83pf3k1o/6r3MUd6EhhMBrxFddPCCkwMkwEHPA1d+purG8rL6l2EUgNYSHCjB230/vHv7dkQi1Wt47YSkiTOvw5GtbmwItQPJN0pMj9I0c9M9hkyA8HMpbc3VjiqEW626RtHsET8b95VamdYaDqFPZtxV+/NJul39mRAzoV2tdAWsAgAAzOB9XVW22IzFGz8cN6nK46gNUHV+byLMSe+pVX3Okapauc8GygUA1HcW8b9SUjsvmARzRP+CMvI5GHKeNwET+4Rkk6TYVQ6clBOHOgcM5tz5FADoe1ffgeS5bRU2bDYKZY9IaCYtOKxPVYhLvyVxbNDYoLlndXyOYQh0Bjf3QJ8Z19RReRXOW1mzc5KjZqwbCyyZDSfKpmIy/pHqMOdqxfbq9EJtNlRq0aIgMLBgWCaMUCGO49OeDb1VCfzK6sR2Uq9oZ9q7kuMqw5nMa/dRjTE2RP3AKOPqM92u8+TJk1E0jENjaqF1BLo+rfSJZJ3WEQANgXqi616K5icV+qNjVUI1TitVHBLzPm8zujzPXABWjJxs1UwRnmdsYA4EuBRmC22xj7tnatetrM1s+62RQuik0+CodGFSpVaQN0O8HQRN1LWCrzo3s8+a7GjA17SvqDVmVumo85yPuzGyX3HZnNusZym+VE8JTLCtSr5WzfixUvG59j/LZQV/Rk1eSFtF4xMzV11ibQlc3ZvrM9IggCVFqVgK9xGU49oZw4Xt1SaWn8x83vaqD52MYSZLA+WfJrk9t/Wr8pUFdwJaN+hk3agmdb30fJYm8akGodrD+EWuLuyLJv9KfBFVVF+y0iY9WhgV/APGV4ElwBRRqHd2ZJ9J2AGraY+hikhLGdfaZLwgiitTHgf4fvddAkzAVQvSOaBmOoBbzthKsv34oQRgDcgK8PaaFKpEl6IJdem5TgIdF3TUWNe9IJOTZ2xRRmapvZBxta4qWzdoWXaMRKNnDO0D1qyBYxPW67RqVanZPcVtWZp8Vc9Fwcop4XU7Riuf9rvn8vl8FpU7rh17AF3XAnkWVuX6eF3bl9jb2DQ+S8nWugExEtgyAybAyWw8rccSwBeCbW7lowCgZwlTRYA6xRIDGabIu0K+tgpI6lHQPE8lhjmj7IGHtGhtb0tR/f3entoCXr1hvF3G1WJjqEKHTl8wnApW47HqPAFaNoG27c+zWsW/E8d57CHTN/g3jCB80L/6V/9S02JILv742efDy5ev7WMCANS3cR+NoZy8AlZWhd2MIfYN68Ra7u/th+ZvP+qz54SgjEiz81xV5JlI/HJtRaC0VNwHgAoqomYs8BoYTGXRcD3bN7fFDJCv1oSmN3rmH330ka7n+XPam86USGGLSme3XVwVkwz/xV7CNyo2XljQ9BNa3jqaTess32G9je6T+o2eR55zgQkxzRL3mpn54ShkMWPDzBT7Y3VNeiO8p1shnOSZuWr9Db5UlJB/sF6KQCIJCxPP7ogdg19TwSxTPjibh0cGfZw7uEJNAts4xowq63JoL2tE7hR3si/woQAAajWB3XVl2937n8dSTtynKT/1//N8SfZSoI/H9CqmS+uF4rMwmQ1iho2cZHQOJojinUIia1j7xmc2lzCQixaCWxW1X9cQFXTsxVqQb6gdeHfXLTrHR1ovx4PkacTiBoQ3sQmnp/rZjRsIkAN4UiiB/XI6PHhwX+AaeQixGfv74cNHer7ENm9evxbwICFQrklgpscdt6CryRYbm8PautvlYF28290b9jUC2i2ciiMEjifXU8HiWsUSnlPblpXLhv3aM8nn1R43LquPn8dEEwDgZ93/j/mDNComEL+xTvPQeWxve+jRhWKwS2usOnppcxZ4aBZhY0exqlMA1euTz3bSQPde91n/r2sBoJH2k0W1BZ6QU/1P//ffCQBgw1dxUr3KqeJqDBMJncaqmP6JtZODiqL7/INk5Oh5TILEzVEla3xYtEJBSDctBy39u6Pjq8AJQSHoekYQlv7VZLKBugxUBG1UfQkAwKIJMZMCpNH08ZAGxa5SZzfFTw9qH543mhE2O8xBY8A4xK2I8Vpo0+21bzXAD9oPWdR30QaN3mxuWGEfY+UEj0rmZJg5OBUL4drb44/qv8aUBFHtdTsJRuTmQAgbiTtGlMMtlCvtDKwNfThco/r4Qs9nDFLp0nw2ATJU4U4F4F6VmMcYIuTEzzhgjKHRMw89F2ROh2XWe9Pqnz/PyaCSitk4lr6eqqv3Cge19Leq45d+b2ogG7yQ7ZjQZgyO38NAEH93fxQw6M/me6AAgB2yA6oyIaBW+rVG1iR8EvZG958/w1UfBw2+X/+aDzoO2GcpCvkz+j3fB0nluYl6fGXhIow3VU4Fcwse2dPpHDiPGigH3E6Ga+QU6PsEyHG67/hKRh/nUOS5FVCApwbFrYrVeGF4iv73jMz/79db18JJ1g2vVypUApve7wncgk7M+qqCcYXozNqwsYUIETogplt7jBejgDD01nJgRNjSAgHwucRiet5KuySAbHDNzwhgSfwbmCq4SkuPmROTcWwSndbB0eib5ZB+yFDfeS00SgAA9yx6jxEASHTp0okQ69vgxrYgVXD9jICMHlbPP8amuVrkKi1nCVvc56Dvax9NexBROvblPLken02ch+hnCby6JvN9r2efYLHJhQEz7yP2ns6X1sGziScHN7Fbmsx0D1oIMuM3k8CzB1pVVMUltqyTQEpTNshRsKNU+aVRg0NBXZKfgio8A56Fqh5XUAIdbHP9toMGGa2xQWA0UeyVII+tDlaZn0BKC3cBzBBcQFuWMKSE/bYUoH755ZfRjFhStb0TaMqe45tK3BWPmt7fQFSJ0izIMPJvFN42PtWDUWQzApNRhHeAG3pt/PUU8GBzCFxhOC2OiU7fl/cW7VyzpD0ijzPIGDVe49YJ2skszCUQHAA6Z9mTURB+tUgfAFLZZ/gj9klV7LGrAgA0DYggFA0M3yd/iwEQ7Rf2rMTACJ5C+3Tbg9eiCSwgmVoQOx42Cuv2SZwTMxqqSi5KZWxugzr3WpsJyD4AuPWe1+7UfmKcHAlEW+Gw7Z0WonFlGR0sYarQrvv+erYJ7H2GpooN1z1RUv0cbJs39EfsQIB9eo7pb2b2e1Tz3U7nL8Au3XOYbQS+vVbbryZz8eVhN/EzfIj2S9qBiJt4NgBaTUpYS1X3NUbX5wZbxXbTpJMzFx2m9qdzgVEWUVy2lsnxsfbTJ59+qrgBAOD5i+8lDsjzFGsGIc2IMvIZpogzS9zJlfZyEkmuR+ASgm06n+cKfKGrF7ghwWYN8aP4lV//+l8Mn3zyqa7nj3/8QpV7jYoUy9D2ij9t/2FNOfOAJhJE1hxzJxHQsbk2+2nrYHQtfb6iwZNCjVtRHMPg+yjGwFLi7Ah0OmMs5GH2t9mTPFfYgKyJ2hM2iR39PFnPg/294e7OXQEA7BF6rmkla/WQDaKKOsKeGxtJ/F0wY83YYxSEuP7n332v5z2BOrTuOHEQ+3Im+G1QCdDczC6Ns171mM/G6o17eV56j+xDFqbU/yb/rcZK0FDaGkw9cItd2Q/cEwwFvthXTBu5fZtYaUt79dXLV2IYE3ew1h7PeyI2j1Tqb27HvjlGIgFnX1gQ0XEANoaikdpQIsp3jG5JZs6bCGEAujZGCVfsTUV9G3/NYzNeRwFRozIlWugCrO0EzJpLgTnKzcL06ZQFXlNwyq1LsC7MzKv+UP2A2yzdNmAtBIoW2GaL+rmq7WkAMEd4tgDYAAAeG2sAUm0piGmia3Trlv5Y9JmRhlvSdiK0QNvphxfPMynslqr0+AxYJmKlHHqUOP7g7p2dceIRZ+8tIOXFxbC1eWOgBfn93r7OJEuysspIaE8WIz1Vgn/q1g1aM6T4pRxwORPIYiPSSiYgUWxfFxudB9pXOBbzXu2+rs9sHNO8sTGu/OE6k6MoPpuVIRX/jOnjWUj0N0mn94ij734WhSWBz7PCJe8vIeQAAPp/2QaJuWXnk0/Wf/Ca/mkeHXcwsiAvr8PebgvYf/dXf31NUMKDlMEM7aVUAwn/ZA6t+uoTUNhrTeq6/SAFo+l5rBNx4ORk10l4ZlRLlYHZtEVIp5mKougKGXLPvZgJ9NkkgWdR5CRC1SMwdj+lH+QcHeuD0wPICL4m4Bp3kp5Pi5jlGlKFndBBK5/q4WsGqBNvugxByI3cOUgxE+BM6C3X2LmqVgk2jdPTB1x5riiZ6OOh5hphRFhv1QBDxY4SBPPZ6As0We/GbSKNQWSdd9++Gx0/zhgjWOV8B9xOiGEXyCBFOIR92r5R+qRwCFQQLJK0YiGmQ/oOFRprZrJEgwieIpZTFdw6gAalohaGticnLjRsMroli8j5pCrI8++B5fVFQ62M2xmpi5osMK96O4BztbrtA6W/2lCnoo/hiDHoXmZpcD48UwJ81pQ1AFmGeioEPw68QWXni7IfGrQ3CMDBukfKTAXugcqJARIH0/MKkoOsSfxHFNSAafyMFpUyADgbPvylBTsUbNLWpKLBkpR9cWgJYBrglLLZc0T7R796Fpq06RxXMDEGteCAq8d22DyPG9v0wm9Z3On4SGeFvcoIHbFK6Kldpb3iSPOanzx5NNy6w4i9bVVraE8hwFxf35T67v4eva/0r2+oT7R7gjPennXuT/11McjaP9eDHJgFzTxGTyoUCeJ6/u3AM2pUSKfXk3tuAC1wI2Ab98nZoY+S++T/OH+SQZ9JO18cLF8evZke7rSPWLTMe8LnmRm19K0C8Hisph2dk+z2iJe2KxBKlOEpgZwj0EqsMq1F1d/YYYkcJgny+tH6A3XVbJvaWjuhiMrJdKRyPZuZO9rP2Zx6v/dEneP6nWh4SgJ7oms0BwrL63Zw6Xm9BOcFAhxA5pylumbnXIdpASbN/UbEivOXcXHal9L1QMRrup7eb+/DVRVfP8Wmgow9i6I9qzVgbYBSDcuF/cxYVM4nFUGJlGV9xaIbbYN21NiW08C4z1dJZMaJNVGdziKJuvtTy0jAjxJQFgDS5+Qj6g/1M/ZQwAPNh28bidhtPhOoaXMenz59oh5RkiUAFKibfNXHzkUwGZvn/e6WKj5z586OGAGchefPn+uctoWmiVgTJYP1uedoeTThalWf62+yPwKrCFymzU4BWBape2q+/xxcuxqpM5+xc7ymCXoTHCWqGXNaBX5+V5V3JWFm9/E5nCGCY6qYJGl6D1o+8jkC2mZjmfx/XwM+dB58GkgVPOMWAAAgAElEQVS2loiS2i3mznvEL9eN/URMGN+PfROwqKqfxfTqQwAuYPVZlXtRYK99nmfQA9yJsZckt1TPgr9Sl4bVx7hAGFGABLP4ih5lwFcB6rLBjrvk92MTpB1gCof8Af/n3/Qpaxzn6amqgls3AIfNEED3hJ9x7cRW3A/XiP1XJT79ymI9JCYb7VbamQzAAMBbx2dkJAl4c7sGyR5+nT+AeQaQseMATY4LeL68VwFynpdU/5Xonmv9O8O8egE8V86BQuUE/+6N9zQVnjX35Nn0LoCwLrR1UL1GGBIW6Dz57z67dfumXsP/pdV1caYYBZ9mANsz1O/cviO7SvLE+NuO3J6ARrPqAD5rb2gn5Zpg1FEMpCUCIAd2WoVP205TAI1zWVYBLCruWZojGsdmX8yXKfgnH4CczQX4JU82cLxQf9BkpuexOlvV87Hej3+XJN/UfwTv3NomZl4YYNJJ0D6gUOjCyr27O/INyjHQRdhHFwF2gWNy9gH+gf3PfYklyxQU9nmSR/YNP+uZa4JfO018VF/Ss9fk0//P+VUbgNsteoZ4VhQruiZNBPm9ipHz/mo1luhoBBDKoE2xx60mkyChbKpETwEfLI7YWIbvsa8kOJ5WmAlgW5bOBKxHgAnyklvbt8xOWRrEigIIkO7O21caCwhjjN+h1Vhi42sWr0TcGP0SQAN8JutQPRCYSdZAWR723u9LIBDBxZUV9EEoCCOEiJ2gGIY+j9nf5uUSn7EWjE32BDLpXMkeTaOGp1h/6qVvYt/YpEl0AYDux7EwJAaihXG7RgXrG7Mo3opH8u97Z3RPQPFXvKYd5S8DALbZnYzWeK85bsVQx/eZ0fp7vT3XBjSWFBtib+S744sWAAB4ISqc/EAXGRpe51+qGqURFYgGjWzFzDadbsgLwzg331QrOhJkmQnKcLjknMdqpKsLDawbtHIA+V2Mia6vVY3Z7MQmWQ1G5wewgXDfd0z60wfN55NYz6mTDc5EQU+VVgdGYl1GdfX/jhNL5clJfRw/Y0xAQ88YXbZryl3oqnYoRpQlwndkw1gngxFz1ctBqR6eKnIGT6R8enIy7O2ipEy/bAX1/OyKzFboiD4bfpfr5iDy+ULDU73DuJPgKzm/vpYRxjhS8f/hhxdByhaG169eSQ0bI8xn8NmHR4dylNXA4d/dR5oxy1ZRZTyVwiRipaFL0CR9jULmEhiPAXLUaXkOdR5co+iEmUxhRfDQ00IRdbXOYSAGksCh4m9KrGZq9WVlYBCU+ATZ9sG6UoUCoaBbt28pcAYAAB0FaVfisOzWBiUIGRlYtLWHlfduQklQZbaAmSlQ7ZqMFABoBajJ84TqWeegARr3ZpDFRgzwxSj8tJZVpp6fC+8r7ymcaPe0xKM2CQKM3JOkigIfZLEAThMAfX8m/GfH5WScYKjTJXgf0c+2NoX6ktAbCDO9V8HRIgivKZEbW+vDgwf3NCLp5k16is2MYT23t2+JFv/98x+Gt292Nad9UUI8dqRN9tkj0uU4n8akyfFmtjH734bQIpSl0HediuCbrUGgO9Hk58nUFdUEtDBQpFXv5oqCEYIFgSeqQqe/bnHR/W+bm7ILJA2qrmrzmCKqPsNzI/6sD8EuVaVTjcs0Tc5n2ICnnY9tsBKd9uIl4SwF0YGoq1AdAyMQhkrc0fH4jLmOAgDz6mgTGCfI0zQAVaUFJv1zEJd1alA6339Gwp1U1yF1b+nc9obyt86PxP8qVuh7IBARAKBKnc/B6EBjC3umCfgtuOOgnD9KyNJ/b2dp4KAJB/a5o9/YOqDn8gtRx+eapZysKTFnsnf8n3tVdVOznOk7nMZw4jf0zAQ6ILLl6xhZELH5TkbzvsqfpmsebVuqDgUAurfnABCgiQRDQ/3WazVS1VU3KoEEafX9oUl52sP1pRSZSTg4v7du31Z/7lfPngmQw6eRaNCi1iCdhE30+dCstzYmxXJpzHRsa/ouScL4HmvRhF56JhedUtLey6lSU//g4Nm2in0uKnD3YrRJCoxXgMzB/plovnxZGC7V/gBBSiaj90Bln31AdY1gzyPKLAzI54odkKodgDw6FHpfJoBIaMvtMg0CbbsdAArAu3D7IvR9B55T8t+9yDOhci2RtnWDMVC90QXaIEmBnQZAsOmKbllcAmPEOnNrSG2EKuqpbjcxZU3Vyx+QQOeB8ZOp8ioRaS9qpvFgN8in2sJSgIOkkrNacF+tcakay7epAHAp2n8ZZvSn0x/86MljASco8iN63GpYwRmJooWGLj+kOejTs0w9Q/eqeK8TLdK6IRHTtAd4bJnF4GAzshbEQwZeXc1rUtCKu5MxT1WwuCdVxQ+FdG2XbUscR+T8XnecagGFDZ1N9hBnhucLbRrgAoCHfUqCY/DDcScaOiRT+A8E2kgceA/2XRl8XKtaRBeX9DrGbOIXLfzmYhpfso1Qv1HdX8DXbmvN0AKgiIcOAPdyYwsfTHuedSSIgzkPAjPODVRzDqlk8wWrj5wBEUxPOoHyfWjQO2dM+99uS3+LhbW+ITte0Jzfq13inhqbYcvEUBX4adYHf4gd9vbRJ9pXjMea2rair4AoHlovTAdxYQUGQP22RMQThzfB29zYHDbWYUU6yavAtYEq6yDwbAEEmvA1Z2g8rdpB4lpiDhUINc7ZWjveIwDLtP8BWngiihJZQEleM9MK0evH6VgpSoSVRBGFL08JcIFSQNOqRaSb2ArMks2eimesEWAaPpL1l0ZYfXvOEGsG0CQbyDNfWR5ubJqZyjQB1hYQ6/79u8P19flwcMBEMQsla9xzClRth7M9st6BjZNHMLJGrCnXwXoQ4zFucWkZlf/LYXf3UBoA7OnTs0xRyehxACFsD+eYuKRinC4guN23LDUD5e2vn1hYXafGLJO/mQS2GwOOTLGRxRX2ewoces6NZ2bFIt8uzzjtTDKk06jV6gaVGT/XttJ1k4vPwAT7rID/5Oqz0cramwAAmtbj2En2lH30X//731171FlFCdhwViIu5VABjuZ9o3qMMbfjkuOOsicXVQCA08H/fYMeV9NqmjaBev4dhHxA+84iqtofFWoh8zhtVT8nlEQIRpxlg9ve2FhpTt95g3k5qFyTHd75sML1pdLFA3DASsuBaTP8LpsSA0ESMianuQ/VoEIbmUQPSfj9dHSwYnD5v9YoVJOiv3yfa2sQBQhwhzE7qTDgaDEGBAo4TGhnfh8nAkUx+/vq7UrAJyNKwqA+1IzxyYgZNj/iPvfu3dczkVbAxpqq2xIPPDvTTGyYA8+/fS5aK8adNWJNxHDQGD9vXNPy7Bx5JqZNuRqJgxAQELRVCb13/FjtqJNXgDujOtuoWgF5nKd9kT7BJVc1G/SWptk90EM+sQq8v1s97f4rQNCgq4kDKLYETzRxwqKIBISohwPekAF7RIr3OM+bn9shOBlvQqMZu6EBlQHAtIcq53a/8dmslY2MHYhBASIJ0w1VERD9ygJYAo0iINOEwkGmgaSe7wlccEsFa8FZ5JnxTBGEBKSAjtk9qXso/boMmaw5QS/7TUrBqWzweyRCVFa4VolIpjKL+BABLP/nuuih01ozqxkK2zJOYHVYXiWoWB4ePLynpIMzhLN//PipAKBvv3k+/PGzL4b9vaNhc920tgZc7esCXGjQWqNealWfty1QetZn4oxNuJySW1xtCiqnKQmA7k0urN5s2rTuN727nJ/aIIGqRaYJTAQWel6t6WhU5xZG2hv2loB6FeQ8LUicnVYQmyg2qXbN14rA/Uw/e1OrZWtmFe9jRAaxg9Bm82w1HhNHGmbTtBYVM/T0lLYAdCZvbWODICUe6TEvgDD/P8EB52UCBBIwx867ahndgraxqBXC7QAW36QnmeTJTBnpJ4QZVg2W7otqA6j1SmwwB1g4YVWNAAh0bi3ESiCOPUQkibON9gb98QUcoeyStBC4Ub0gIK/0gYCgVDWpRnUkkvpiw6KDZSHBxVTOe84LWNtfTFMhBGDN6INq4xA7wc9VLLEw7FSVhimFj05bSO1rg0rsmkAyTTFgznwFfg24cP+sBUlJacc8DRJP/nA9HR2q8wwgcOf2cHMbwTgHku5dR2DRkwEKaos2GdFH91czZotA0HEElUeNA4xIk/x1KhcdG+vJPQ562K9jn7IolWUZps94Nj6M/V4xP1cpHZArZlHSYSYk9zGyFwOsWczMAWvH4FbcFVvYsZzaX4C8qbjwb6mZq93Sz8aCszO8SxoFHrdZ2+29S+ulW4hIYviiDQA7yuQF0aRFJ/febXuT9FVOmYixpbbBETiOlpHBPC7A8VpF/kppV4tXBHhFVQ07tHusCbBjQYv7mXHDONUVJZ9UEtl/JD0FA8soJeEak9ulpWHrxtZwg0kzt27ret69RQCWiRtHw9HBode9ol8BxLinJoSOOXy+6rPqb3lG/AwgxUH7ta5PwJGUtVk/M1Bst2CkuXpdJqRaXUg02LvZmzG3I0Dnz0vBI/a0LAvWS4AALXCwNpZdBJCAKJXqlWWtAUBAR5uKDbC/Lx9KpfTJ40faQy9//FFTFJbXXPmtX1die+uWWieI4WA1UFnm3isiPIFi3qNas1nSQGVXWgZnFzpffK7sRGwr9pe999133w0H+0fST+Hzq9khuwXgkHYhnhHXwnob7AsYVcpywAg0QPh5n0HBF56RGRPWN+r1c59cZ7/HmTg6dhziuGcad4odJ54QA3NxGFbXPN6zMRn3hB2vvoDjheUBEIDWDooOKNELFJLAoQumCVVHH1bwoEC2fp49BUAHFZ73Rr9IQH58s9l91j3gLBE7e6xqdMrCqCLpa6xjn2rmYYtO6tXPlAh+n4IO+8kirmbotNBDjOCRrGZhAjphLzgfmlYDsCFGlXMTzgw2DEBB7BX0cUR5J1+ybtPHH380PHr0UBCJBXlPh1cvf1QxEZvPmgP0SKA2elUk6Yyl5DPMGDIgznm2zgatKdvD7Tv3htdvdocffmQkoIuPZje49aRt4DyjtgF0KpT3zNQe2QS+cXFBdT7TdnJihDWuaRzRRN1xtRN329JMnptV4xs3j/FZgNfaqrKkWyzVe0VbT7WnFDb63qMNZ9/MtMIEUKbVmNy1sbvuM8UWTchI20Bz/oX/8v/8dyIp9KvjvMagsU4xF96grwvo3uWp/0UVuEATqpCKuh7Uu9TH9JapJjWrHNXJzykVBQKU3Kc/t1dbJegGnFq8WRDfgL2foYr/KBDmRPzi9Hy8RlXwNZrDc0JZdIwM35cTikgeTr0PlmNBwiynkSBVqtSqGDoIGYXqMmKRw2bKMgmPA7g+WLUMLC8N93Z20i9zqAAdp8NkAA6EEsaAJxWEcpJtAZVWsJoo1pBIdVXVSvf4CWVaWh7u3b0rIKDJsHszbawRyPnFz36ua3321bPhH//xH4cvv/xK948TUzVDAi2MSAH1Oxzvx/eH0XUCP4ISqZi5EkCLhw1ZnTWH4iIBooEllEcddGmGbqdCJHkrM0RBcCo0vMYBtNFzgT9jL62RR+9xq+yPCWHnOCegsu6Fg3AOGLQxEluS/++++1YJjHszTXXHmQvtTBWp1fgajXHfJJABzLHTmyiiXE+p+J1X66Az0xI0Z/VciYOrPW594VpJFrtf27fN3qoznc6q+59KH+caMOY4e/YWgVvPTX+3/+/Z57MlzseM4Shtu5+aflWj8u31qhGtdsFkPxYG+tZ5blKlXaZKcjKcX5wMTz96MvzyLz7V+lM9JJD6xS8+GRYXlofPP//T8OcvvpQK7/qag2J/VT3dc9i7V3S2OZ9B1mvM+VtjuqLELxrdjKKla0r7kqs5E1BnBhMq7wajAIIAKwjiHAx73B57xCKOVvvVbHlorq9eOVCRnUCkKjTRc2ZKH7i/XEJd7mtmnbB9BPZOynuttqP8jGeFkW+i0oBE1E8Jv3kObCuFJ4yzO3USrgQRWxQAoC0AcwDAa5DxT+lLK4DVZ9y/u9eVrCfBEugTZ8n7sG/kxGc6Ffy+7BgCY2qfmObW6swmgTZ7gPnjBsjKAOFee38NNvlMBUBpxxgdqcQ/fZ7oDaWKUqVwwDZEw3iOCFMSIFHlMEsKlsqD4cbW1nBweDi8fPVyeP3mrYJm2Uao2xoVaaAZsI7PBMhhlnEDzOPDk+HowCywuR/o2tUuNDmdAg1DPQUA9IwyO7gnQUCgQPupwi2fmKCSM1cRo1Lo+37tTRa99qaVtBk11yS7rQcASHx2k2BGRGEPTb2uBol9qn2bp9PUB9pnmcHD+fb+cOLJ/id5acBbJqLXxgrdpedaC2Bq00GYscwoQXzxl1o/UdXp2fRISccnkzifqosSPjTNn+fP/PiCaqxFKdhU2Hm28i9KkL3PBI4AfMAOIICWGNn6B+MySZzdHjZVls4vK8Dotpeyys46ijbif9W66eScKkJzvVRy+WxsDMw9jW+9sa1rKgVdFXnovicOtPkqzZz/cx6JD4iRrMTfMbr+ma7telDLA/dhANnTNATiUAwIC0rAUgBaJbwUQGD+pXAiv82+iE+8eevWcOeOae6sK60O9Ufaa/HnWs/0vnNfLYD0PuSD0xJTgUbOtgX2rrU+xFNN4uo/Wr3n/fmsDwAAjQm2r5YvWPjnGjuNdxyPTEwCj+GuBg573cmszuHqstoijo8OpS9R0I1tTtyJiBrvRYWVuBcBNdGr11cF/jQ+UK/8xoa0gei1RnldtiiTcurnOIcFBGUnzmCcuXLoNojVYXUZmjeMTxc4PF5yS88Y8Is2J6bw8Kx4P5iRTFCoIjsMgLn4dKeLNenqeRnB+SGjSRPg19ZxTbzG7Ay/hutDGwmfyrX4WZI84/86+WV5HLepIs1S5tQvoWViCjtxpWI0gWweUdoClvesTphZpJkEAFDckYpl7dVHcm1TrFfWlv1fQZjG5bJDifu4aItHRx9MxRkngwYJHCNqHPoH+Rbxq6vIc3BFWhEbG6HdA5xMQoV8vsQ8A/z29wGZiDdddEpbZJgX9Z/YdrEJSCQD+sIUYpxgx2oCAgPOIwR4fIKoOUDgG13jnVu3pR3Al9d50cALez8xpIFMgwEC067JXJeGq+vFYW//eDjAZx5bg8zFZYAGC5CyH9SWrOJPWFYpcDUGme8/gcfJJ2oHtS/LEk/sMgswx1jGz9w/6fp/0G6a964dcPFjYoTY5zge0u8nrlGI1nJNdMsMhptVpOuUz0hBJowQzoRBE7eqy/ZlLZWnaYSzGa89+wv/1b/799dKrMcKV0dmsagW8OJNugF9uDOTVXde9cPSOj26QDdFIKc+M5RFq4AaQbjOOZyNyOrv2Fn7i74zrs9OYwY2BAlr4NrfmYsU1oBIq2Dsh3FirvtRQGjBBYyax3o5KC0lEwCAz5DwWlgJXTycIj2CVQ1V0Mp6OeIdA7o6a36vgdAUmDtRbdJOcI8RxwkooL28lEGnn/Ttmzehcm2kIslIkowDS/9+A8ax/0x0fwMGoLwWbnP/z61bt2Xg7+3cVVLbMYVcL4kBmwkjy89AEjmwn/3hs+F3v/udKaBCrG8oIOZaofTRc1ZAiTUnyOCQg/IRKHfsiZON9iy1Dye0/YwiNDpPghQhvaiijs811Gn2hoNCJzYAMHJkoffocOWeZfxS8RjRd1lao/51ME1URKuk7ymtBqguP336VM7j9etXSvb5XJBUqGc4IdaXQAMWQyt4DYAm4xPBDgxVDHyDSCWqCbKONGPVjAqDOw44FOQooF7Rye1YxBvbN/VaMUUCJvW81gA2eXQCOY0b43oVoF9bvb6fWSPZM+mgxXQ2IbYzVdGOQvLamkkiymBe03M6BzwmYAHnjf25GLa3N4df/urT4dHjh8MPP/44/OlPf9K1wVYBdP3mm++GowMqYDe0v23Ee4Wp1oc+p0CtwkWjpbNNkAkbjXyqhRHpdiIqkraepUCg1VUF1OqJ1XSPy+H05FiBzsNHD/wz0X9drXj77o3OBaJMHqPoz0SY6cs//Xk4PT3We2k9lIgSILufVolvlJT5GTO0sfpUm0nUlDxkbKWSQVHDfBa4ziZbpmpOewhjPO5HRnvRShS6qhwG+iTnnsE+rug4ns60fSqSfqYRvpkxQ+a/I/scAE0V63xOk3wCDrGy5rNtJZrn79Whci+8lwPUtqKRoFhYs8AW12wwIIyjXAyfJ0HRWb8e5kN5akSQxOBYWRpu3aYKeVNVIs713j7zhx100t5RUJh7IfnhjNMOtft+TwlVzzGJEsGStBZUoXAvogEAz8zef38wHB7Qp1gKeMacZZ3q9Of3P/m6SfSN23SoOn01WeqY39rIsu+0txNEcA99BrZHtGe5jab2hkSELxI0Zrrjm/ie2DFJ9jUNYcVVRe6ddQMAl/hWEuMGk7YjDl4LKJC4NJjiWdLyIkArlSgnA/Shui93rKAFAOjaAwA0uLL9a9LmZFUMs2XYNv4qYNZrE731BhMwLBgGEGSfYMFBqo3awwLSXTU2xdVPoEGsgvqLM/nBUqyxh3w5SLMeSUFatSdEzItnXgX72WOVPyq1XTT9MA0cl1yr4gdNXD3g797pPKDYzbW5Jxami6tcfSYNeGvb1aaHACnAZJklAY+4Q1XTpKdiAIAzTsJHksbnknzyNY4ejSiagB+dAxms0Wer6qde3ivtL7XcwSiT0OOlbF6nORjodAzTgLcsuMaDBa3Lhqg/KmOPNeP9m4Rgc51AGYQF9GDvU4E33dx6Iny/Yoe8HvZor6N+tuKt9Z9mFrivt3pPtle0Ty0Ot6V1czPj/Xa1F/meixk+D5qydHEx6mLh37H17GFAS4BnhfhhRnJ/JJNUrltAkeifJpok4Ug86vONAJ37z7G5fA+/BDuKQ8I9wGQrAMD6o9NweQHbzww3YkL8mtZQTC0DMI2Xq+dUG+xYzJ81xerzxgDvesctXv+eE7NhtrSuxF3t3W9SRgIsAI6WOXQS5P95D59r6wB58gExCmCVnmNYxbUjgGCNv/ApJJdM6vHedsVXVPmZX+PfBcULbNY/8f+efeyGZ93bCXFWDHrltM8q4dhY5SyZZjHtc/Qk7DMENsMKHszAvH3rZtpClmWjmnuoup6cQ4C32B3niRkNCLa9oZNtyhrELmIDiXkIk6joG6Q3YIp/5HoAZfbe72YiCawct97iO2m94HdcZJ10atD+YN25dtbJzAaKf6vDweHx8Oo1068AG2BLpN180cAlNoj9gP1BL+nsDHDFfqW2rTFo4+2ezw9BmzF6GYGBxs31n03Yszs/KGKPrPm5wZ75Aw5TbRMvMQA8a5/UhzgolVBvAABr41RA2YAx50uxgHBnA9D8ae5aNoj3nAVwCwD0Xhb+2//wV9cNxr0xbQAUMKmPxzTuJqwTVcpUtTkAULSzQanotxqz4CC61TgZlNlN98ZUBQrVTMFsNpaoMUqsrLTYhGQSL8oILIKZWZtAD1oNsxY0D0aLoR63Jf2toF3OLNTJCOPMAQChzJ0NatMUZdyoqArwcIDce9UYnpkIVmmZPbBFHHk3fka/jCur08F69PChNgJ9caLRaBxagpqqSceQTmiWgQhtFCMgMgIsO9QzqleffvrL4e6duxKOorrtXscrzUctPYmNpYojB3xzSz1gf//3fz98/fXXeibuxzPrAKcPEks/H87GSDHUqaNh/+BQDqmHToZRtEA7CCtqW8CrVKU6Bo/rMl23aHATGPZGdQa6R3WggqL1dXNavp2E9xdOTwnATMOhTonrgpK4c9cCgDgKUE+SuQf37+t6AQAAAkC/UbSmSsh+J2D0Po9CLMlMDLr2u9Qnr4fFNvJkXyr552AH1cPQzpO3GgsFakIqPSoGBwkjAwZAZ7j6tT4brYhqrUcnkxnbJP5yhq52tErBJc3bEWo4i862t51rceJrNJ11bbBW6m8TvhqpPmPNQS+Mqmr5yXD7zs3hN7/59XDn7m0lYF999eXw46uXEqbDYFos52zYWGPGtdsYbMMcqBjBdaWzehM2tmYAzA04/y6l1/bFgGWTkIrjSMhtaUmVfNT+AeXMUrkYdt+91Wc+efp41PbQGB5mKr+10BUKuDLIQoXRtDgd/vzFn7R/cKpyVBpZyRxsEgqzAkwNWxLNcpsg8fxc7Rn0DKtnOqJpqgr8JHhxIDLRCOs0CHJ6f6xHRyNq0cZqoCtBPStzf1bWkdYrVZImpQ1w6jSVxEg41Un6GOjleYzvIT2KJFKzamGfW9HtKWiv+3Vip3MQ218ashkuUcPP2FJAQeN9ZjK4Vcsqx9AVQckfPLo/PHn6SJXCV69fDa9ev9RrtjONA9tGkgNFWSDbkpF2JRGpOuj9rxjfuDFNKohgIBiQRzyiYn4hwS0lEwE5moiXPdTkozbLQCB99mZV9XUkI6rctscvz1MibLMv21NPLelrTTs1AGp22oUAgH4VGOU6CfgJtLAXAgoljLekEWUIBlpwjRnlUKjdc++KvwVP52BN6b5j0BwJiO5VYpAGbrYT9uDQ/5t0m+Y5C5CiHM6ZagzR3WL75+swwGSwg/UUYJFWAxIEAtqOYIPVU3V/AleqZdKIWYUSax9fhek+P6rc7EzOKkE5sQTXbD2T3EVFwJIo8Xmy2QL4JoppwTzfj/drAQh9tkAxB/kADR999FQ/Rw1dk4KSoHS/WLzMwajYRRUEzgNvSyD7RElumBu0s2jtQqdV+2QnSkSPALCf9ak2yMhQg41Xm5FxufXnagtQOyFaNqbfc320OEgkTEWEI9HIqZSz9pzDxoIjGypi0PVzTUC5T/aqgbxJ68e3C/3b56jTKKRPLbFni+3xb4+fNUOl7JJRxTsAqJKn2uSsuWO1+HtsmwAz05eJr+/eu6ukVIwAFXQ8qcK0bifITUJ5L+5F68Aot9VlAwDr6zqHBXBa4eda0G7iegGgaS8FaHG13PvFfpzC1wREylYDBGQMHutSG+ykFsHeE4HxjfuJj8wAdRtb2wsAmBtLVIal+3IAACAASURBVHi2Prh+on/rXs9dCefLNtE2bT7imO/zh2vgHmTLc57bwsN6lvFSgJJxdQBk+FzF76enSnz5W8WLTQuPNz7B7/Nvvuc1ZU+4EisadXR7uNbaUvtMsyv5nRZFvA/s4xTrSrzU47jrP8SGzXSfXodMRcHOMADaWgsDSS2qEYDEthHLKdG+dTO51zCcnUytyLqfjDvtPgQAcNHHMZ8KvSmy9rOI8fTcj4/EVEFngs/1+k9jz23zz4e3b9CeuJKGDPsOXyvGaFpw+CzWXXHZ8pKeA3uG1rrmhwWT3r7dHb797vuBjkAAAIQAfQYD6A4Lin0BrNz3b1+sAlno/I6TI7o3E+KtgHbtdv0M96QiT23iB0UQozTVDerzL1ux9rb5x7Q/DDTyVU2E+v1O2XNLqsE83aUK6lPBqrbOpos2wEn0uXuwAIruSeAQexUfMZvix68DAHRT2rgYABBiGgDANG47WACAJm0kT2PTYypQovOhDCtyAPRYBwNSOQ+lZZ78uzLtoEAbYSZk14WqMdeiBelCFKvBoAIBKdtWmGPqCZ8fTK6hgdl4z6kql3bNovu8OVFCEZUDiqFxsDOh+zKg9G+Fmo6h68jDJkvEl02ieN8GazJ0qZJWI0CVEka9RPld6PzCgpJ16FgEDseHninue16IMNVE/+H1Ho3jLgF9Pj0xC6aSca2PHjwYfvvb3w6//c1vNKv3IGJvBR6aENN2wPW+330vEIDfB/W1qJsrhdBC/78//EHf65rev/9guHvvvl5Dryj0WACAIuFC9mPAPb/T1WIAgSaVOBuYBxiI59891z3TY0lltM+qvdClmrGOrTZ3trlEukKbLpWvAaiBB/c8tYrTZJnno2taXVHCx2eCNGP0EAWE+svvg8x7/jyVTGs+YByhiREYuh/JaDjnqc9axgNjn0Csn4sBbMDOZzrRdwDGv+vQ+GwMqSp4AcpUXYwKdgOBUv6K3rOOGFoSUAV+CaRdbboYp0E04Jwj1vyc92VNMdJekwPtC77HPZQpY4cNqGTHM08IG9C0V79rxKkjId7ZuT388i8+0b199/zb4c1bZjMrEw5jwf3sCk4GAtBODzGiOib0EX/sWRT4FCS9toUkvaO4+DxVzkchLlcvYY/wezgvkgKcK4wYngk/Qw+C+4OtwL1RHeR1iB6qH2s2XYM9RVUGtPrt6zdqI9FoQt77hserMeamisBUQEn0Hzx8ONy4uS0w4fvvvx/evd91j35UiKvNMgYuM/qZlMljwyseU5BEKrNJylhiVzVwqp2zPFU1G7TV8TmJMqW7iV33Tde3PytIWKdam12QQjY0+7hVu4qI8Uz6PYNXdqDY6IJcc2c8gValfjfh976x+GUTRutkiBV2fTEsLF1r/z1+8kCTK6ge0ftPv7KdqpPE9lcrcV72OSdoMgDlit8YnM2ScnYgNu/wkAkRZtlUhFEVxp8EiQXHTB90r7spvZtKEjkvpdNXA6C+mjXWzPR5i9+o7G4mkSoCGS3kYGma0NPRhz58UyXOrCNXj1tZIHmGnoxop2mf79NLHzYOTBmoiVGfdjLhGd4tQEzAp+0Y92mQdpoxT0W4Og9OylyVbVCNjXCF/EMaZ++BpMrvZ1pxAQCrkJvNxM8tqkYygK7NsaqfoqQu+XrbO7u0sCCtB2z9kUAdi1I5HvG0IOwLIECDwXn1WuKzFbeMBgBrquuPuCjvVzCAfWfNiw+FN9m/VM5hnnnayG3NhYcBwD01IG2CKpV2tW509NWkbTDGRmI1WLen7SVKRKM5o4JN7CnPymNaXTxgQlATIdaLRAfbxbNh73Lo6itUmWTyhAQCzcgiYSjwha9Fa4PnQZX5xYvv9YyYSME+qk+VIJ9EvnLOZ+K13JN1h2BxuZ2wgbeTf6+DgHRA6exvGAD6/uCWDoOYckZ+zmlP6vnw34m9Anh2bwooaeuWBCsXlLzjJzoSsGfO4xLt3wtyKHlKTEAcBggg4b9VJ8NzG9hEh8oovoRraNyET7Pwp7UBzJjypJTGT1obzmfGlBYkss33dbltCW0IP1NrVCEA6HUkLuP5FGCm0MSXRg9nGlZ9CutagWkAC84R37OOi/MPV3MNgLRdqDGJ1jJU+NqMFiNcVPF6U5jZ2gI4MouEh8V94PekRbJh+y5g4dSjPZuIN27k/0q8FDssixXwU0DDzEqfY2wH68Nr2KsaaZ4JYDAMJMiddli0S0Q4nLWuNo/S5zZeiZ0m/igDoAU02CDEKJwhAAF+H+CuIEavg7UEdOMjsWO1EdoPawY1SUolCHh97SIGrJiT4+EUkdv1da0Pa2XRYlflC8AjIsmXxAM3EIncEvDSNoPbt9BD8PoSG795+1YAILGlipJMGlhf13l+9ebt8Ozrb1X5P9P+8prxrFzccrsK4BEAQMczVvvIdsEFi59O5JkDAH3GBS3bGlf/8dO/8Q89n455oi+Us984q/ahr5cviK3Ap7GX3OJGcTD+tix56fVNcVjBR21DWjFEOc9kHoraYSw3BlfOnPG+cwBAMTkigGMwPAofuJ9UzhEF2gQmWkRVwnwgSXZAdRpw2NG4d7M3SFCiJER0S8/ubgVGldCgXWPgE3R5TnmcHooXAeSNQ6QgK0mJViBqu3O0ex6IWojQyJsOUxT8+VsCPgnUMBQ6JKcnqmyW5gKdqNT+Lnh777gv9XoCCOg+vT78LaGeVHYxAIAXvIZ7qIKwA1xX2wERGsSqkr7qUSQkaxw2Eg7unUMKqmPVTyvdY1wBESw8A7/catlQ9bh2+m/+4pe/HD75xS+GJ48fj6qrGEuqHqYOG4jBAMpgBQjA4cAA4DWAEtBkX71+Pfzv/+bfDJ999pmeOUn7Rx99LCEfHjTJ68ER81c9QuXtu3cR3gH9O1MvPY4cA8la01KgAEKicu6V/u7bb3Sd6BS0N6lCRHNF84IUDY549h1b6MTraAyGHKThgE2zbIVXRi8tCOwtki4o/xZyW9DcVNaFvsQebj4Hh41oFGv3w4vvh2fPvtJ9kDDIQKiaUJphZtsy8g1jFcMkFF9BvZV/Oy5Le0EVkGOtoxM0g0P0JIPIyjdEyKhibt5DFk2z8AuU1guPW5GwJMGd92oD/3m/Y9eiTrfnjbUgION3qPTwjAoUNEBoQminMPXFuVrgBIkNwjN2RSFqqKJ2Uo1D7Xlx2N9/bzBl3f20qgZcRcMhAm5CzG0AokicRGrWAjBeQ6yrneWVkOfal8mRGiFv4ACgg7kmsJZADgEI9O4o4tIDzPUDDBFg8PxwvtuoKsvwuodPPaVy/rBIPhYq/9d//VcC4Oj1V0vOOiI42F5XjRAeIvm8qfGCNxQk7+69F7CmwE7BbnpoBUBNFPQ+L+wHDlXPgjeetQCIFTSbWyyAIGhzdTsaTNZmNintMy7qXBC3+6Wvr5NukDpP+AoA1J7yO+3tLV3ZwKRZT50l3Yq/bG2VuKIB4gpG+0kdnNXZ6tqTdDrI8khW6xrgPKH+Lg/3HuyIBcDPfnz5Uusqds3FpUBQbJcC1tBcER1yINh96JF8XCd+AVCI6hijK+1DPfeea5OY6DA4MRocWPccFfDWM0hnoIGoLY1+AwCoja4vHRM4YWa0WU092A48zR6S/RqZePbrTlYyukoAS1o+RnaFA3KYC2fnJHROHEggHj58MNzZuaVRnvgJKopqWUJTgqD6yOC1Rkhh66JhIRYAwXIqWU2S6sfrf1SdXTaoWPE2BXPi3TlRWpTWR8CSWZWnATqfT/WT5z2CKleTwJ78MoKj0P43XBnlzDpRQsPBgalHfGIXrGCuqSIwIo5oFSxz4lpMLvy0pnjMqn9tOVAlvcGdFJq95gULAKD54vO5h0PNrzcYVdCW+2FP/PznPxvuPYBptDosRMeFXvH5GWuMc6RqnxPmMvPKUJrbaxJAYhQzOR08t+o9b39gTXrNJIDyYbGhTkLPVGXHFzEdoessG4X/oypIi8LJse6LZKGiuNw/sQr2Vdopb14Phxkly8+atHL9jCaEXcM55Xxh+/rFM+sMeDM+UAr3TPS26mnCkFoezEwUaDC2kPkZ2H7lGTGpKO1WfN8VQ1PAJzBtotxPNtKsvD7rAgAADtg4qNQAHmKSZfSl21Q99ULn6+ho/Oz635i32LxpLHCLJY3LdcYDoHKGqYoT30j8Oar2Ys9dukBXajO/b1bFZVT93Z7DBAB+Dw0AxZ2ZqtSCzihOSiuUxiFnxG4SWa6/M+oZ/cb1Svw2+0rMOIHSZqYp6Vu2nxcQqelIYf4FxPM9Xyme4A+LjUYJY4aZ0DUvYFZI2hpArvxyntuKJuBrbEuzsBpgFi16bR8ZN9qYrDmPqGaMbH3GXssXA4YurSjWMINnYVjmfsV2nZiwvK7xqTTOovekQtrSopJq7ZEAsgAAzSewX2XvlBE8X3umgZglB5DdVsqwHToCOALRO3fumOmkVrpO1IFlYfYMtHv8IkwZ4l7Z0WXGCrqoCRNgdWVJbZFc1717O8PKMiAkuguXw6H0gKw1wf10NDXvgb7O1998N5wAynC2RiaO7S+FTGJD2HSHBwAW3JJBGMKDxhzye4kZlBum9UK+Iz7RduxDtmL9xzyf9PN2sXluF9ze9xPdnQh6S5gyP1P7mqbdUMid2tyl2B82fAvk1dXTJwZgVPwVgf3GCXyPuID3ZP8b3IPFT3HcU69MQEob6H/zu/9w7UCtfQhOpEUnDRWmN6iK+2zsWAWyGgDWMFKZ02KGPlaqpQ3KJHsrRxOaqTZl6C/tpWuCVTCgDkYJUJIK6GD9dwPTLnDpbv2+6SIf9oGKZhHRGxa3lFEFbiSAW5ui+fX6RjEt6HVUEoryZ/1A5ByUuNoPQFLqVIM7nByf6WDEyJnnXi6pt8ZOxIfQyT9I+6Kol3y9e/tWAYioPytLQnM9OsnABgHWzZu3JC61v7cnCh/idY8fPho++eQXw8cffaTgtOvL0+ffAA/cJy0A3VD9u8i+59tG0GRjffju+fPh//i3/1YAAEbnyZOn6tMmUSHwoSfdyd2Q+b5vR8S+416YW0u1jd/ntfQCPXv2tdoM5Myl4LuqPkb2qcGKNavMhx5XoRxAiqLaGE7WlMQJI9HqeZNSDCUK3yCSHl9lZyuQZY8RJlcaSwTyCX2Oqi6G74vPv5C4Ekgl4ADXIXBJIjrnAiygrfMeUGW1d4oaBznWXqPn6+R0dDIK8hDbYrpCRunhPGQMoClGoKbXz75g7qraBNjHqT4WYVaf3A3P1uU5KsDLnF6CHo+qZN9MOhJ9bYPjOr4aPj67zpp/i1ZZOtk4n94GcR4A9ew2mRRglf4sGzvT/Dx+zOeUXmIArvYwc18ORJy8uD80WiOjtsOk6l21cz6zwbc/y7R3G8Op8tDkp8CdWSpLeuYwPxhriAGXWE2cb5WGeV8cHEk/Do/vs6ep8HDdZciIVXTrttpvSIj+9m//Rgkl+6Tq2SSHPEs5z7NzJfzsDelt3NjSPmafczauLsz+UaKnCr6rg6xP98vYw5teQ0AmO5LQUmfoP0msnYOTtmpBjAnWTICIZ1hHqWuIU3GA8SHdTs8rIE/fq4meHa/tIe85P4cCuhJ0FnxRVSP7i8+XH0kAqOfRanmAsgZmZor4fxWNW7huImzV4uuFi2FYvBq2b24NDx/dF4NDivcRyOTc0IpF7yuB19pqKulX9DBz/Q72seeArfg0kjZ0BMzM0uDWYXnZaulKMDMlpn6iIM4cyMQwdH3NRGBShgNx1kjMMux/AutxjYP+N/EQ8JXWGNn8WQWzVMmyLDwJwQBJExX2pIG7zhImYXbrBJTT27dv6lmQHDeBK+CnSlIYDB8GSBkbXHG5tMnYRky6D2UMFBCQrSJQEyCYHmElyhPVtvu8YNQcAGhPcVsAlDjHNqiFIW0ATexEO990cG0bbODDbYGe48nYUWwL1W7Z8PVVUzATKPJZBXHVcjE2JaaaEzBrHoxip5zwrDiRjmZHGRJHx4eyN/gjWhUAKVbUA37mFsWRvjy1ggAsyqajPp6Z7d1/jQf13DJmD79hdhSg8Vik0p7DnjaWYKOQiKiqGpEv6Thx9jQm1yBk7QFK8Xd27qjVDlDixf/P1pv+WJZdV34n5jkiM3KuqqyBxUkSRIICLMP9zxkwuqFuGxaEhgGPnxo2/KGNho22RTYHSWiIltRqWBbFmaw5MyvnISIy5sH4rbXXPSfSCiKZlREv3rv33HP2sPbaaz+CTXfYFpY8VpVEjRgIAIBWAIP4jMAq1mcJt9kvOYGhgpxE1HoRvmb5/zOLLONXiQus/2Lmq4We8WfFfCjDEd83VqADAACMpDKfeM56FgZc2QOjXcw55HtZb9s8gwE8S+ybmWab00QZJ1OV6MmfMHGEvufVmvxRcfsA6iXuZT15vd9jrsA/Pt8gx9IKbRYGAJI0yxafUEyi4ND7i9kTBoqYgnFgrQe0IGqEn8Eks29it7OX2VfsBQD90V+49WJeBSBeK32DE9qnPIIvQDTJ5TS27cITH3gOXmOPZB5BNl0L4wAB0QrIBNST4OIBwOlRm1Eb2NykqI4GjAqApeuBjceWc+2sSRJB4k7nSIzdc9ztOKP88SDS6wr1Qon8eQSjxe26tpBBjNlLAEDWSNT1stPYAo9Fh5l4JkX+CSRSvDurYgnPKa0kAu0ygWpgQCqvq9HVah0g3glbrejvTjItwGjQuEY/lxAq965nrZGZACdca5gaZm1wjtl3+NTZGcZLun2K2HWmUWxB383ihisBwZXfzCvuhtmEtsT9B19qrVdW1zTlRUB62X0AO87wLuyRPQpoaLz58+UjJACfaRl+lspXiQUqJkiMOhazAnw5N+xtZlP8VC06bwIALnZ0bTPbEINUUyFEGnQl8FgilGxkAABdSzEV5a8L5HZsZU0MPjM6PvblxdKr1j7Oe/wiMXQAAPZtzuTMf/OXP75IwMdNaeFAqkVHs8NIIq3WgKHHXo6iejsTZAv9U9+CnUR6brV50hZQF65DUyMDpdouVV+rX2IkRNOkWkEAMqAzHBypwbNJC01MYhFnl6AjhygPkEOvgKU2hALnHEShbqbMeDPQ975SldKIfZRCWG2I5y9fiAYfUQ2uA8AASqT6N2a6wB/XEEo0KI0C7P0DOWluPkAK36e6wr2T6MIgYIMTUGKMCP53Xr7yOs/ZEKf3BBT1zu07bXNjs33+2eft4YMvGxoCX/vwQzlRpgvwfplyoF6rmZlpvBAgAI4p69g3eoltVB+NQIDFhfab3/62/fVf/7UQaZyAgiqcH0ACooqFhvI8+LnFyozyxRkeqrLtgCSjHKGS0VcP4q8ARbRDV81UEVS/+4qMKu/NaxhLA0WQ9zXjwdcMHYrgIQ6Z1xLYajzK2qponTyzAAR5TjzLratUZV2xUA/o6Vn7zW9+rSkJd+/eFQBA4IXK6aOHX7YnTx63R48eOsGsfSSdAh1s0/Q8+9fq0TJgRb3VHi3gKYk23wOccI+f90+SMgKY7au+L2stmJLH57pKNCtxIDktmDwLrtKw3qYfQz9FACZiSD2Q61Xgzg5w9chG0FWA3n81GZQBDXVQWGqylaCOe1xI6axbiuJYxcYoFXuPbnJ/WBIOgK4wkqKxoF7FovNy3RhYBQLFNkrVK8CVgAmUfGseO9UL7yGCnTPZAyVUAjbmxfpg3jnnj0SHaRwkbRKfm4GuavBOtP/VFT1bDDP7C0CAz4W2T+8+z+WDD77Svvrh1wQK/Mf/+LcCAFL5T2UYh6hKx8JiO4SSXOKDi8vW1eB9ZEuOSP56xVFAz7LPL2dHNraE8VQJkOMstX+cRtlrn3O3UCVg5Tkn2UiAE3RblbsSExuTrIDFY0+mbG3m4gZ4qOA6GhnpaU7Cz324qmDGi6p5ZTNdwa0xlgXucIaVjLFHSw9ASuPV/6yPq8RwcurqI5x1j7RG5GCcABMIeqB4dvE4ABn7FFeiMoR3hraBGcRYq0pW1GHWQQlGCSZxX0r4NBqU52VAzs+ntyj09XNUksSVz7sECPAOpVCvZ6G55CWwW/3I8g+icRbIHQCmAqcRAPC5dGCkYFSfTeJJq1rOgqeTpGWACxegfm5fDGuHyi3rFpCGZ5azKZCSUGbUFJKf7Xan339fk9hRfa7E2gIuWmvHs8iZ872q88L6JvFK8paqR1oAuLf4udyn6MaqCFvIlbN//fo1rYUFEC/kL8yK8PhXrpdzJbq0p7R2e3zosYf2eaZq2s7VSMPSJBL7oTQ8ggdkTVIo4FozTjTJta8LoMXaJdgcTX2Ym23Xtq/K56ktUf25Hg1sunyU9E01FpBXgbSTxtDbDa5JHydid5kiUaNRKSRwz7w3+4xYLQC1r512iV238FGhl4ia2yHUG72y0m7fuS19DV4DoxAQQOK6Jq9IbyXgKzZN1OCVpUkoN/7f7DWf0Vcvd6SA7zjOqueOacycSDXd7Qa0fiC091KJcs5agC7WOYyBsC7EGiDhUrLvBI81EHjBCLcaTabYZawcF7gaAMBm0ImBldPdnw+IQ0sN/sQK9xap60C842z0oGI7OYeejOUYVZMeqiWD+4KRo5ir6PBqMwB40LMwSzVxNMk2yYnm0lccE1vkQo19MmtGotXtglnArF1YK9L1qqpmYjCBtvWlgs6yAXauT2r0B17HaP44B2Fii8csJj7SfhIgVr3roeyjcH/oBEh6Es2JM/EERbPj40OPkcXGwSqsNrCJ+l7xAQVA4kfWBRsQIAbWBDZfTIFJKwefdSq6vda/Em89YdnKU4Fj1lNYMqsTEVWJsbpNtLOrmW7jQpt8YgEAqRTnWVBRT1sI9yfB0hXyBWscSMS9Whv1PEoMMPvIHG+3rlq01vEi98W6BnTi+viephvRanFutjLtio65iPmJWfi3mcge2Q2T0uNJMRT4SoHJOgf8DZsSe2Qbjo1jraUvpgLXertx85b2xMNHjwWyayw0+R9tmWJMZGwf4tWH7XCf+MC5rOVobHex0zw3tUmX4CjPKznJCLDzzAz4uP1KMWO1OGTfmidvAdm83vdrFpraOqZ8qRdFWAv5XsWo1XYvccfOyovdld+QFofPtb6vuLbAhYy7zDUO0yICsorhWL6a2Chgrc76n/z7f3+RBMTBjdEYIyO9t8XIQ6ezxnCFfhsSrntmK+CYtfokaLRUtEvkzRu+qoSCLQwUaFOI3uAKP0mwAvmiuAppJ0iBkn5kxIoNzMYMOsv74CBIhDNWQgcEFUpVQy7a7p6ruzJkHDAqi0JZmLsIHZzNQuXPs9EVKFRy9hrq9PyCjBUPIrNkeT8FCWXsPW7QyJsMaFEtqSjx2lSpHPDiuN2XGOdO4Op5s6fSIeDzSEBYNyjDngE/23b2dov22/S6b37zm42K+rMnz9RjzL3duH6t3bh2vd28fs2HoCjYGLODo0MFTqKUShjFwQ3rwn3HUEdgKIZHxuT8ov3kJ/8wVf8BY0hmJGJWCLAUxWsdTWE280AHQIkB82NBs81coOfZTtTUR5IkOaMKVGJUp+uqA8p7mZZp+rxkJ0oMy5TC9clJi4JWQRHPWWNNak3y++49c6UtwWSob6YAHwpQCa2b70H9z7gTPdOiY5NU8l44Ip49zzWUPBDcfHYqJjI2lbhkTGGEpqTqe2I1YNYuExgw1qyjUdGq0J27jYAvHEeencAH0fwQDes93Hxu0EkCN/dPjdW0Pk6L7weFTEIVY1UtTEMV2NZi1Cz3tQjXns7GNN+7KOoGD4xAy8BWUh+DnHYcBd/15QC22pcqIdK5ryAmfYZ2cJ4yEQpnkn+uLUkVQdK7d98RyMOeQORR7JASDpWQUwV/OAQQa9HpFq3UHQoqbRcAAOyvK1eutt///W/pmv7fv/s7TTmA3bOAynA0WMoxaNAgycbyspKRVNESzMOAIEgLGMNnsidI2jxRxEwitRCJNWFnFs6XiSneqwluYgfCANNMeFEWDQ6kV1y2a2BXpPoSxlbAvOyViW5eTkgtKCWGox78CqhiH3geXFNAXFeDXFULqKDA+9RBNjZMI/voUSz0OwyWnmRPW8Xn4cIJqKvNVrMPrS/nNrYq6HvAEAUMSursF32fDhxY/yRvrCdrIp0GgldV1i8UeKoyU45dFYlBTCzJRvY075/qxBRA87tjFbZs3uRfqxVifA9Xk+vcV+XKn2ubmWkwTlzcB0py4eqfA0QLo+Gn7b+4HpTL6a9NdYUga/T1pmUauEkyk2eboMQBThcKDACVZ4TN8Jmih9ztUxpTNwXbXTApMUt6RWETJW5JUmbBsD5mMj2/ChgX5qWm78TuoAA+T8NhPdibsOV4LXTl+HjeWxoRtQdDL9Yzm/UzxPbEr+TZOFntU1nG54//4k/ATftFem89+kz3Pw/rx5V3gcPb20Whtk3kHtJewrMw0ON7T2UqCQjJn4NfWg/dfKJkoFpElFhp9vSCgXYKNgWqWOzQoB33Q/LJ50L9V6W4wE3Wh++nhQwWAKwW7CttN2hJAChRCXcC6MSK6wBs9Xnz3guoD1Cnzzg9lzZPRCZTmKJ1kevz+nn6iXzLqXuHs5d4z7RRso/wEQAqFE+w4eiC6PnWGMCwQtKewb1zzbwnnxFWU5Lz2OU8c/YgbIcLTVdxyyz2njPFerCfEpOEaWAA3aKEFqu0XaQ66njDjMpU9l0ociVUFfMaP2hK/sWk8h8LeUqbD3TvtJdW0h7/yz3R0mRBTO9rM6zGPYxeiPvlc/biq2JHDR4uTwwAaUMcme3HcyNJo1AW9p8YgFWpJo7Rsyotg7w31PYxgVPLmIqV2HizvaDPOxksBkFNXRjjJ43Q3NxUch7Gau6TmIpYF1o/10QPun5WbXkBOv1z26hUzH3OzqQXxZf1RXr8Hdo/PwugNq0XCbRiU9hHFotMMUOC2NKCQjfK/oVzh/K+7c6R7oN9qr2g1gh/RpjX+Txsq9i0E9PCth4fwGukd1KJqWn2puqJZgAAIABJREFUBscnFoR8u2N9t4FFNNjXTGK6hH4FInYVhxiYuGiwUtif3CNrozP3akfgvlm/Pq/LS6u6HusxkYOFeWT/wM3hZxMT5iwG5NCzL+HonM0JNJ7o9pfZHZqAIja72d5hTahIJcaER7sS7/LvKR6qdov4eK+3bb6+V8UyJea1L/XM6x5kK4oJ6NzGU+Dy+ryP2MbC4GYmgE9svnrGBh/cRzDzx3/xFxdZIAW9or4oBJp0AHLBcqiFYKtnMkrbUd3WRZmGqMCuBJdQOvdIGRCVGq0VhdRSp9e4wCT46pOFoitJFL2XhAi5vqNj0aZJgtT/IqXhrkWIQ8oDjIBDqH1Cu0pwItVRem+ZDY1gzgyqzSR+Jm9Y1K2QMAwKm/1iZratrq/LWKXSwAMG3cZIHxwdiRb1kjFsoO0lxGejcV6iGzYGqWraOXCPTpYlCqSeQvchbW5syEBqjEupegt5n5lRT/3u3q6o3AAEJBaAAzAEeA68boOxGjARigZORVOGxUoZhQB7dvtUPa1gMwggFYaoJydQPdg/bD/5+5+op/zGzZuiKn/yySdy8BJ/KWSUz1LVvij+CdZ472NQ0WOepdHqBAthCPBZPEcLXXmzO1Hw/F4qyAkaleiUmB0Gjmcto1sjtiRaUhUxawdQtXGVV4F4vTbjruK0+T73w78JsHB4EXLCAMB+gCbMNRF0sd/4Hq9jHwdEUq8SQkI1q5Pe/QAFScBcXTRC6mdhJVA9B2YeF7qpfkeBWARVTvJDLfV56OronKA8s+w79hlOKLN1A5YkyXEQnl79hAQG53L2g/QnEAufMobIn9nHhCpBVOBhuj/XMD9rAISbtv0x5T9GTTTiGukV+5ME0QwbB6exUdO1hOZdYGS+H00IPitVyiC42i9DtYZngqL2+++/r+CPa3z16qU0ODibAEeg7arIi1HRFKy6nWVRr6NVxPu1t1lwv1//+jcUiP785z9vn3/+hYLW1dK4wLHC5lArpUTNFuQQpbtQ1H4CbqohvDeObnI+2quuGhwdG+DIF84Ye5AznaQPIyC6cLUuROxK50oIQQ9CeIAZl5k1D+08AEDO0gggJ2iT86lYUKBvtYpZlMlBW569fEnZbFPge19eAoXQPvnMVLFIdLifBKpJBMc9ouT/jV7dJAM4xzj17NWs4RgceE+FJVCsgWmtqCz4f7yvbFPZ7ACQ+F1TQfv6TteQufK1x8fnmLOq15YAnvxtsdlGf51A+U0AIPcXOrZshhGASxXcVLsFQpVGjBMbK7FbeMs2QWJXaxbSC1ATkC32h2eILU3C5Ofgr/x3npsqZmFPFQiY3yf8kNqz+vXtCxPwG8T0v5Ugpi1i6BPOswvwE+AzAAA/VwuVhAFJMI8EMOEjBRTOVG90sVvC5sjaB0hOghq/pXa7Oa7NCVsSg+x5+ac6B1kTvifh0TVruKRtkJ+z15XcVMwlTSAVRGgZ9PUq0WPKS/0uv8fr8ZER1RWQKeaf52fDFrMSvmm28kG0yZWCtyrpxepJEqUWiZWVEogt0Gtuvqj1+wq0qXwSR/G53Ad+E9Ye60arHW1OFDX4PuPWaGnAzuIHkkA4ljDLKbFBwMslTR9aVkxBXEIsJsZAsRPxz1wjAIBAg6LpU2TgmognOq282xz2B2sJEC8NoP09xWb8ThgAk0+TDsVc3aPBSdtcB/uhBmefs25OKGDa4O8dI7P3qIACGCaGyVmxoKZbsMLcif2VyRbdmeSNKSxeu8GLGwwmKbtITO6564klvA/OVXxhQdgD41nV+SmhO9a4J/P1k0p4o4UQ/xsGoc+2K/ScHX82LZ6OYwAATP13zz+MAIPVNca5co6wPFOw4n1V4CiFftY18YXXmQTS1Wf2smypYgTbchLqMCo4Vxl7mDGVuW8xpasX//CYNk5aTTfaxtqGQCJVoE9cEOOc6ZzPMfMepoxZEj6D9L3P6N4D7iqeKfYir4ntnOxkxVDu/7ay++SL8RsTqDdn9jAjTdfcSsr60GoDC5TkUcWviRlmOyKW0DDGnHOb3FDAgoB47w0B2ez3TDAqjQaBnYqnquedloFqyU1xz0KrVaAq1pnAB1jISwuVDxnUUjwPYDGJXRZDcq5a6bjuI4oYBo7YV7YJl1vCpthC7ADHpt6bboeLb816BhSw/XbSnfcAtXCW3Nc/7+VcsffaxzaM8fM4scpnq4sWc10BwpVPp32x2t1S1HLnWWfZKr5y1KTiuGPnjIh0wcZstdJG+q9+9KOLHG47SlmP6aBNqGLYAEUN9I2Ywp+gTgFbOfRpAgBOhIvXgltswqint7P6/tX7f95mNBbNRZi8j4xn9SoRZF9QXTk+bvt7zBanwmllVKMafqBClvc9qoef40RA8QhgvLA2hvzele2rMm5PHj1qh69ft+2trba0MN9OQIdb0+x6DjHVbVWSN7akcM8NvNrdkbgPInZUCLlODsTDh4/a/QdWqjW6TuXEQMXe/mtXB05LFEhjo7wYORgE+levXCkDa20EoZygfjWOJckq2+b58+cK7G/evNWub19Tn5XAF9oRlpbalc3Ndnx40HZf7Sg5QKxOjkbInMdJcW9BmLPxcJwAG3JeA60TI8I9PLj/ZfvkY4vdXbl6tb14+ULIvee/mm4O4snrjT5bsEMOWarLq0p0SHpNw7OqPu+X2cjZ3GZGuFeO6zHqD9vEG9kJrStLqY7aydVIw1Kl12GofhvWADqTjX7mjlrAKKNeXG3wJAGCEO4DBegED6bTW1yQz0aoiDUGCKGXjWsTbaoo3ABHPO2AGCfHrgS5t/hp29vZ7QlD9aBLA4LAUCr97lHk/fhb4NMgQpTrUiETarJQewf1fMUY8PnqjyzxywSFQX9TGQro4jPrsSs5Pwk+8r7/OABQDqKcDzaG1hHeKyq7ofQHEItquc50er3j8E0YskMto5w55N1ol54JlaZh9ji/k7XitTxPG3PbG1W0SaALRGQtCRjfffeuni0USqipPHMMKMk+SacNmQ24EXeDRS9ePG/3793T+yLAaBE5f+ZXvvIVvfdvf/uR/nDAYAFgPzTt48DCOAqaUVNeXjIVcZYZu1am5iwpOCphIS4j9sYBM8IyDnKN/ro1JsCWgTNXflW1zszzas9RMFVjNnlvJ4hd4Cp2Kwn29DkRmCvgKftDI1zHHtUS0rL/+f8HOoKhi9zBOZ/aywoElIrzjJlp3HeYPAoAyx4k6BkT9/7fl8W6cgbwVyRAvj8HRQGd8rvePzB7fO0CuuZd7VBSwTi3YgfwvukTZv8rwCqB1DcBgAR5fE6SQwcVl2dN53qgv/tcFqJfvmQM1k0LNnDKl8CIzN4eJkDo58UgyOfHp/Me9Jaq6leV24m6nB71Ut/XeZLN6YlHAieuO/4au5fPsX01UyrJNPtaoMYEgpgOmcoytgmKO21MCVy5z4grSiQzbKAqPIRpwvrw32EoxPcmMOLnBn3xNRYODG1cVTBESmsEXoLIJGCiBdf+C+Ca82M2o4WRbW+i5t+DuNii2GzuCXCFzx+rwQLZq782ezdn0f6M+dtWvQ/AkefPZ4gBeOA2hfgv2Y9ZKvsITCIUSwuU28+kMTTFcBaP5R5Q6bcNN8UeH5fnyVr4mvGp9jliNZVyOjZVQHBE+eZmpZ8gAOXC4rr26xZyi09Puw9gMa/3VBv78fT/Yj+5RzRXiKlEp0aQc88TjYgH6TlmDaCy6z00FceMgNiV2DXtraL7xi9BMw/gGXsYgNWf7wQmAID9aPdrrFPG1nlcs5lIFrRzCw7XmeJGkkHuiziPvZ5rtR0Y2oYqySTW9LNxhdmAhFkfJMNhqnZwCWFYn6MUHriHqKdP9r4ACBLB7gvcn5w1yd6Kb86e5t8B4KOSb7q/Jzmxrn4fj95DMDe9z2Z1lE0sexsWD/eglifOptqXXWm2WcSfuPCj18M6K9ZVbIHXhT3ktqaxZzttRJN+DCAPVV+xKmjTXGlrK2tiAgg8qZhuAvo0+cs6arHZankshkhshIC1Gulqv9zHsQJs5Pm5U4ekuFPU9doh8Xb7KkKkjrliW1wscoGG/CXPWQU3sQOcjxDWeP+7bTDgP3vA91F6QjXNK3iuz6CvO3uAWCLxqs70PKBTRprbj/t9zcpS33oEI4sJmphQzCTZX8cFSvzFXvN/q3BSWmacj1xX/KB0Y4rh5r1rbZ7s09jytEPlNWHFyi8VAJB4uMfIpW1fcWXW3XvfLRCxVYqhw9qrON12J6xWa8tYwNGtNZEDlu+sfv8pxhLDxUxGQevVVhBgzHfq95QN++ff/740APxV1NBC2Vg0DmRQEW83v7+CHi6gyjmp1CTwoOLPg9EMwxoHaIqcKZM2RPWJ2mXnGokGCBDEg1dD5aQKx4ZhpM3uy5ftnB5KURjOlUjbMM8LJcSwa5MtzEup3aj0soJti3lYrI0v+s9AnXlw0Lf3Xr3SfPfriH2JknrWdnZ3lWCngrWxsdWu37gpdJrq+xFJBL3WKLaS1K6ty5EADoS6HJSTG957vdde7ezouvXQcDjp2yjRLcCK2zdvyaBgPEDDSTqi3izxmGrRUDDZqDxutQ/ee18HQhUAGBVzc2oLuHP7djs5Omwvnz+f1Oo9E9ebJChRnDbXG8YBAIGMefUYJnAgSfns08/bR7/9SGsOzYi+HZwxv0/SvHXFPV20TUB/xrAr+Kv9JkXbEt8BPeU5hrbMzhAAoSCH1ojMknW/Hc9Yo4UkoldCUUro++9M4NUwHxd2hZDT6nuaAUGthFrUacCKQwvbkTwTdPA8uG/uGQp4giau4fmzZ555XBTkt99+S8j9559/LuAobRT8Df2QVg5XqtCxAGn1tIgnT562Tz76WOi39Asq4aKH3O0WIK5H7ejAisUZv+ZA1kG1g4k4LjsFz5U24BDn7yTeFX7/fo3tfKPlJ3O0g1RilG0g814ZBVaKomVYErQroZ/U9JMYnU4iNQAAGKIEJjJIQTDr9+I8YnuyLmkg4EwEIHnTBmU84FjVSyDlNSnqbI39i63jNRqdc3zStq9tC9wjWOE5kWRSBWJtodXxPGWfKtjCYQH8eDrCrtg53NfGOgJHc7Ib/C4B6crySnv8+En75JNPdcYCAGQEIKO0FISx3zXr2RoaqsoUbVABz1AxTDKS4AUWwPQcauY4AIcDMHqCS6BLQEtNxqhKNcGNxEYLdNNzqpm05TBkxJN8JgnzZ3v/xSnKCRalTuOTVFW03xGrqShqcZb2Ix0c1XmsEa3ZXwYxHUjyFYaRA4n+u2/uw9Gfya4XQp7vs73V110sLfZ79k0Cg6yf2SN1rcVcUXVXWhapAFjR2DbryKDK0AucFoAkxPGhuU/5iUFEkeeddaLypOsHdFDg80Y/fUSKBjAGWxHQHx/Q17MDALErCsAKhAuA3oNSJ/n2FxY0jD+i3539NFXZUikqQDxUcwC1JEy5L/m3qPEPwpHSIKo2lOmZKQjr4l/Zb1IMJzCsiTtJELjGBNQkkaIEFygSO+lWRYNKGY/G2ee9+Z5E5NY8nUfrXgl/gtMk/xZLu1xVwtcCAEx7LQWT2u/TNVQwPLLQ+GwL1e1b+VosMIMmI4jK7/A8+IJGH8Ccf9tPGNQK8DeCJwI9EHok9jsiYF8omj9xGX88GjXxH/cRBh17nJYJifW9fq24hUq7RhdWW6CJN71PPe/la15WMqX2Euwb+jzFeOI5pH0rPcX0AqeSFIG4MYmFGUJccfv2bcUj2GQKRwbxYeedSqMFZfHdnb0JlHDS7kR6tEfuWy5weSp0XWafqRoacE30ddvXJCMaky3BtLHdx3R8zqRjU17fgUXuHdCc981eU2yjuIWpAB3cN7tgqApGt0cV8bRw1ZQu5Qpm9hjgdjGDxecaWW/Z8YorwtIkueX6pQ9QVOScuxHoi5BsYpLYTvatmQa0beLjPEIyYC0s0KjJJ+kBuOHsm9nj3EKfWeAm60dyLRuY8XwBvmsMoFm21opRgsk615om4Q/QFP+jGKGSsYDrtkNnUqJXLFnTEkjal5dsF2Bq7rzamaZI2C5b7d37vyebKYrG7uOfZaMLKMrITh6EYhRaDHOOLyzSGl+Vtebfo+8NYMb3/Oysc8IXbTYBANg8vVjHRCJrdgQg9Aj4FJbc+89ehO0Qvx8gJyNRY3+4Nt1XFbQy7clMhqqiq/3cMaaLAp5WQR4i+1BtggEADM7S0uqWHeK2wwODRQGCe9LuiStJ6hUXFqCiin3A7wFEC1DJ8wrYEQaPRyj3onbWmyKOfm8AABK32n6Y9aZnUSzsxOaasJB2xMRL1UrhlskaByjgg5ayMcZKVHahnFT5Z+3d2I2i908Mj5l/9r3vXUy9CIOAiDZ5aQKw6KP4XwAA88U8RxrUbfr4MAnMMPdcVvUyROgui8YKnWujzxMt8XlUeqGWQJk986iR1ZVloWr0y7x4+szqp+pFJCnySB82Fo6GsTdsFIJzBWJHR9pwCMkI/a9+GXrZcCAgwHKse3vVb7/RrmxtKolj45LQciCWV6DHs3mh+y97FNHxUTtlo5YIMJjEFkImzAJHLV/iG0sV+PrQgOApkADNtsqUqXWqOl64h/70bJo7zEOm5//40JU89Uep98zj3UgOdIgR/7t1284T8bAKtAASAABINmlzAAwhgcEBEuA7IHEfYyjkSbyTyCtAgka0sabXRaX+/r0H7af/8FO9F+soI6QD65FWgCGmLZ6pup1KeUbHVUYqKqdnF2/LwJFAca9UTHkfU5wZqWdWQRJe9idJOV+p+vMawBCE8/g8GBp8xTBOAVklPPMcyEKTE0TFyCpRrkoRP8Nocu8JspV4FR2W3xGj5MoVGWSYDCSAcaxcE1RyAKcEKQgJ0veHcX7y6HH7yU9+omdLAMaZY82vbm9rHxJQaQKDW6Q65bMCRQemfo5Zn9HJuNrrM5oEPgCAUdFOI40xzvdt/FKB7FoCDsIHSpRIB67CCOAY0OskppyBVDQk5FmVzgTc6CSoR1o9mF1cKZWDJJwx6qpIlzptjGwcaYJpXXsZpyRSBjMcEGV+cPQ3tMeqYkqizt7EzvA7+rf2pAPr9997t21f3a7A+FTP6LPPPp1orTbmBmhkh9bXuojR7Lz2CWARdgKgyZRJmDOwYV5qHVR9LaHBON/+PJxs+/n6fuJMjCIj3OqEUXan+s6xx5yZUF/tkLpzmtpGKoHM9bP/4hR5FtggfW651vE64hDjF+JHkkxrf1YFeqyy6XUTYyUBd9ei6MACG85BAl8BHYL28/lUgHz2SeL7qNfsEd4r+1X7pRhFAgpFI4wIoQP7BO78Xhz1RJMvBhwVDIIYjYkqHZhUvQVGTIrRTsLSKxoAIM+Pzwj1N0levpfzxfgjXRdsDSpxkxf2f5jlBdW3s4AAN3LPAoAndo8FCWMrdP6T6BQYMya0TiSdgBo8da+82/ZcDVZSXOBjGGamlRt0BDROFT7PPElUKkJZDyUUYoK4es4fTbNBCXdSXC52VVUnLXoUAUX/DFutqpgSAQfEOTdJUjKadTwTvneP6UOEjj2igLPazQLC8rok/z5XbkPjmQGUZ3STnuVRzQSvPZy+0diptCdN+wAfmzFtEtbq7LWcUSvKMzXGGgHxjexFzmtA4TyHxHm8dmrPOEVh3JNJKD5QgXXiZtBBLZLEH3NzeuZiAqyvt3ffuyuge3dnt3326afy+3w+4Oba+kaJTDu2TB+y2DMLptjz7Hkv9i1FFZ4VBRjWTvHayor0VfhKISDrS0JKAigmq4CJxbay5JYEnjGxVSS/0W4idrCeiYXlsPP8LgLEBtmdcCv+KfXugDxTAi+tlvSbOzGzX7SfTHU+1XSftW6XxEIkwScJ1rQCT8BxUuj9FjueFtGcC7WKDhRng/y9bSFJmyupjj21B8p2ZS/z2Tz3JAn2+/YliivKn+esGYw1ODxWVnOG1HddLQ88vwDr/Jzvs09Ya84R41FzltMuQOLIs5RAcU0d03qW4Jyqy3k+mhbk69fZLsCPz/LUINtA+4yZtriEqv+yR7+yHnU2DaSbRZq2LrcCeC4768fPUKB3QuucBzFvxZfHBiXmZnmO8yrUJDblmfMluzrRss26se2x7wpIlNg9CanPvt9Dibv6yh1jnZ27Wh4bnvg4v5s4Ie+dGIln4iKQwWnFhMXykF+bMfMQS04OxPcC1MDqTVwz7aViMmcPEFe4GNuBHfvoaH+ZsSeAtaaPyVbOuBgAWGX2xVw7OPLEM4q4AUFd1XfOYtAZW2S9CbeFGBhw202BIZRF679dBzeArXMnce4aMzmNlR5inYovOqgFc90i0PJzxcIor+t4ug5HfKb9WBcW1p7QBCezUOOLFPtLWNZRlf2nR3ImV1Gsklb7If613TEzIABA9plyg5rElxbjmT/6/g/EAPABKYGoMlw+aA4s08/pGzRCo3DxzIE+iXXeRxem5J+LN80/F6uqTtEg1PtSho/q/x6jrV7ttDmp/Z6KDi2hBVGBTF+FIfAaRdP9fSVPIKWh3ipZ3nutqoOCMtBqaPhVPVlGHJDEfm5WIoIaCVPzsTlkzPU26umeOYk2zdsJ4LxAk3mwJKTSF8CgoUxNyEMgfNHaxpUtIXwENlKOxlgQJAAYcJAwGijYr67qs2h5ICF3nxoCM4xWQUDIxkuU+VI2Zj1JGHBeMjJHR1Nf5tWtK571vrI6BXGIAH71ww/bzRvX/WxKBZc1Nc3dVWAOG0IlUf3EETv4PZ7aAkjaNjbXJzoPz/Oj337cfv6zn+t7qPjyN9+nyumZpDPVE8/8c49wUevAgwe6D88cd9V3dXWtffDBB3Io0OdTSQrtN0lDUHkHOB61lD3qasSCRBBZHymCVgVUTlxtDowDPNL9sra3b96QAWBNuSbeVxX35r4jDAT3IodSRjNBCp8LY4SkkPuO8JMDeQeVgBk4grfeeqt99atf1Xrwb9afcSisy60bN9Uv/hd//mft8cNHWscE/Mx/5793dvcEAoiiWNUbB/E+owkYEywnGRrR1zi5JFBJyu3wHVjnnMb5599JmAIO5HNy5mP4OPcjAJDXB/UVoFK0pDBa8rmcFdPOfE/8Dv+e0MuiL3aqlm2MxEGLMZHrjENMAKd7nuycHaaTlz6WRbTK6ktMBRg6a2h0GHr/94zAHewf4BoaHRE4BbCM2n+mA+T58O9rN24oAGJvsgc4C/fv35cd2r6yXbOprRSP6A17ijOKQJbadSqwVE9isX94xgkKx2ebYE+jFAcKuYR5Kgi0jomZGqFJ6pkpcKI3sVocWN8ChSfQp9gamuNNsKiZ5gMFtYC3XFvObir1CZwTcHoP+fcTYCfgHvefAwlTWE/PnMxlv1tEMUq8vWKWZ5DX5bOyz3Vtov9G1diaG2YPmJabwD6fn8Q/VWUFLhKttaJvFKVzVhTgSO29A2T+3LRguJqegJGfJRlO1Zr3yH8rgJvxyDHTH913OZ4FTc+pkb4O7Oo5mX4nH5bgI2sDCBlqagKUETDR8yq9nwiKmelkW2m15zwTByq8zvOdncCGBs3eDCMpnxH7l0TD+8bnFKot38c280dMteUVAeLuF3aiI2BlWMvco9fPFewwD5KgjHuCz0xryvi7qUg50WPHWGtgrPwGqA4ozP3Ed9DKk6o+50m9uOVfxLCpoJBkjxgk7BYp3DOtZ2V1Yu8owauYJaB9F6NzmxBf+CA+n2BbOj4X524fOiX5XGo3btzUNX366afyTRRLCDaJd9hbxFok9GwXCiP8QUeI66MXfqRyv/PO2/KJvLds2717smEbG5vt9p239IyePX+h4Dz2FuAThlPsPc8NmwJ4z/VIJLi1Go23pc+PmrVAzWIbsR/EaKozrPN6dqH7Yf2wzZlKZUE3U/QpNJihY19Dj/RY+VOSVq2r+Tz5zkn4zGDUeC3xewZ+XAjKdVoDyAKITvC7vyc+Zb/BjCFOYY2jdyAgq0A1rkn7pQQwuY8k5GqzeNOGYjMXImrs1o8QfwNAxLeMiQjfI+7W/qItahLm80SJ2O4xIXQM5WIN33cc1ZkqYXLwvezvbt9JcknqoHT3uGRiNhQIkBYAJ4qdAUPsGfCC90zfudZ+lpGATjy5dzMwXVBxW3QmdBBTnmrd3a5YyTuxOi10NRY8iZaS4BMqzyTVfj/YCtZoMOgRdpRGegqg662oScymtpZL43TdcmlWlCd+ZS0FEs2ZJs8X1+bRiaUBJJp/L9jEpyZpjx8ze8t5mdapquRq2ZMiP+2I1a5URR9dc4DjSlDDPuZz+MMz5LrZj26DsE8I0AIIhA8nV5ItqwKrWXIAjoxQBchxkQwgj73Dvouf5xy7KOeJVo5BfL5oO0o7iqr3YqsPk64KSEn8CGAkHzIAAKpxp3WumAvYDTRGvAbVTgMgEwdS6zfmKv05hN1Q7KKKs8J2TMtdfAgFNcdP9u9iwCUOnqb9ZHRzsQMUaNSMAo3/c0zkbwMkWJRefuhf/PBHdd2Xewyj5hgnkqDCfxtliJGTOB+0/Ao+Iv6XA2yAIDSl6rszdaDNSkfgQrT+/d3ddnFy0jbX1tUOwAg7kniU0knoMOTQLqjyQ72muo9wSg/+jODgnDSeiGr/ERVV5qi3trG+1q5dvdKWFhYLOTqyGv+skUgWSckvgSXCKxgBAn4Fc6iUQgVHmd7jtbSAGLmLMzEEFpaX2jpzwNEoODhU364QWtAlUVVIPDu9jUoi1wJywKaWyAy0eMCQPRwrau8GClT5Oz0VVY0NT9Kqav/MRbt5nTn1W1qbr3zwgd4HkIQ14p6hwCEAyGHG6GWTqfrHZi6hQ+hJGKtQMJOYydHMNPU9cui5Hv78+le/EQNANOiaUMBnRGWUUDjXLyM9v6B1QRgNJ6tgp5SDed9bt27rWX7xxT1VDkjKVTEuAb4cogl1DGJZhnakF00VhlLExwFznbdv39Ln7u7tKRG7c+uGjBBVBhI3ngPBAGv8xRfwym5oAAAgAElEQVRf6G++JhpssRC4f6r977z9dgnEWbwmQX6CPEYG8t4k/mg0gD5jmHDuJPKATrA3dnd22g9/8P3261/+UuCXDECNToRqhhP1NASPy0xCZ8S1z+mNDUpQEfQxKHuShyRQSU7Y13EQMVwBCEYnMgIAudd8phLDYgDwvVSt8hl6XVWNXUnG6Bs0yvqmny2fk6QrdoiQWzaoKn5J6nn9CF5kfXK/SQZYLSdY6e3utM44Lht1kg1X7vlva42Yupl74wzipDjDDhg8H9zOzi0sfJaC99AVC+ziugCc2OcE6LyWQJigGyNPEAQ1VQr/F0wX2FLwFztsoC0ofq9iJqHNZycpTS+9k0Ar1zrBcrLksx4xJDsP7CBnQftf49YIdD33V/tOAmsl3KjEkoDbmiUjMPTmvnJQ4KRoZOYkoMg9joDUmIDmWfKcTk5Z20yvcMWc+4ktyDPNc3vzM5TCFR3T+yJgeAeVTA8tHYCKmn0Ncc6eCa/9V6PeWLtoXWRvJqF3glMgV7UN5DonoKwCN6qpvJ49oratiQKZQM3VS42yIiAYxvT6enw/mQICmB5QJX2CubcxccVP6OyVOnHOsH73UgCSCTdmmjj5R/DK9HkzChwsaQxp+hgzPUIijw5OxjPPv3N2w463ZklnqyXBprrMugXI4r6VtE0K3+ZF8Jq0bMTG8doAabFj2SP8LXYQsUrOgHp2C4DSGE2DPgHKDD716p7OT4HVrI9BaIMAnCeBujOuwjkgtlDXsWald6FSfEIo37w+oAXioJ7g48ozX05uPbILH8feIfnFz/EsWJucayaSfOtb3xar6a/+6q/ar371KwXiJHCsq6rVxcqjxRJ/xXjTq8RRy4vt9WtPI+C+eU+KDRJMvUAL6WHb290Tg5Fnd/PWbSUF9+4/mM4o8ZUqkBU+c29K1kn8X6Pz5AqZfeGS3ttTBhwPvdr1OGRPAHEVWNWyCpptx+ekIs8a0Joa26NRfme+bp5JACTv+zCOqt0tm2NgHijBHHQsksD0ZNYVSj4jvdPah8Xi0M+im1UjsFlX2kvQGaLdEHo295Z2NZ0pdA805hcVdZJzC1A/f/5Cn2WRti7oJjCLtpV1x5fsHTPavL9zpmyDfFaT2Au8KAFnARzVcuRighM9/ju+PiDWBHIVUM1rRoDHz8d/eG79GrqSPGbBQJH9KeZFIKcKixanpUptn1eCuIdulRVtvwAawCVVzCthZg2pUGqUL7pjlXC7hdAMDM44Z2djyy2Y3GeepVvZrO5tVvGFEsKzU3nNKoqascBzC0BPwbGCN4dCxeARy6A0R1wh7uJ0AfEjZB4wxQVK+6CIgrKO7BU+LzG9WTadbp696RaSc+l1GJg13zy+in2UZwqIonZuxW69fUfvW75TzCEBI97z+Cr2pBjT1cabhJm9wJoarJhXwZA1TJHPedK+gBJPn2E8oHXW2L95DtgmpnEQT0ecWP7m1O2yYY+EWSLWaAHD5XAmMDY+o7cqeS1SgOT1HlFPDuU4yHpGhSBNxH492SmOSG6adU/xPM+EcDbxh9iapRNgNhmbwQUJ/pt9TatD1l0+suIOPjEjTmW/xPyU0IH8T86aCM8lFKnn+c9/8KOLMXjOC42wGBsYx3hwYEDtbWi7oVDvAki2DJxHG/FQTXcyzU10f6FKKG+etHMQFxQpX++rBWBtebmtr6y0Lfro9w/a/S++aI8fPVI/Pg6KAAJnQm+/kEWEXAaFy1RW2SwK8KF30JeDGI7ogvNtiT5M2gyqwr55ZaO99957MnzMn6UyTLAEGgQIwH+jFUA1n+qxxk/sH5jGtL7mB4YDXzMAwGtpDdC4QFGGVgUiKAgo5ArUHhaAKhCV/JPs8tBxcBjw9PkKOZ510IDD4h6NXLuX2AdpRSJjBHdvvfV2u3Prlg4mr2XeOW0Acpi0AYjm56Tm5ctXlXxlr9mpTrS3omthEEnYMaBhCUBlf/zosQAAvsJoiIBTDCYMCgVec3Ntfc3iQFHZl1GvinB6/Ak6QBw//+zzdu8+1YN9vSaBcRwL10/lHYCDLw59evvScyinwkiRStZJsDAiHBA+487tW2r3CDWe+47BfPz4cfv7v//7du/ePa0HAd5bb7+t4IPf528JNVYlletKIMb3WAcMH+0OAAs2JhZuS6DGyYah4tGZp+1v/8PftP/nb/+2PXn8yLQ2xpsoqAFAKoFN1NDrVOLIQ29Nsp5ky0CO20P4yueHipr1TPA/Ip1+D/9eglkFYgU25P1GhDNBFwBAgoAkwjFwMjyl6J9gf1TgHxXT9UwruJ5AhzKE6eGajOhwj7mmN69xBEQyCi8iZb6vXgFw8uo3hQnAOhN8RiPCokLVegAdeMlV8ozpSjDOtRit9rNjQojEpgpR5ywlSVEwt7QkkDG9ziR26IVgyNlbSkxUgbETEHWugI9UEZMch4LsQC4946ZuZi3cBmBk3+fe1fQpyStl8Dw/IdBFydR6Cb0OOGalcISP1KJUrCuxaWozxbfkDGttSifCqtWugL65X7uDvKxR4GPQtS2cHJutMz6DfG72i4NJ00j9rPuYyCR/rJGvu9gIVPVL3Co0+zAmpF9QvYCxaars1T65fP0e2xcKoxgoUtLvFP3cP38LvJWtflm91L09JorlnAdsv/ZEJYr6TCOF+n6m6Ywjkfz93kIRir73bA/Y1dY1VHwC1vEZ2k8l1uR+RhhdBr+cZLpvnD2dWcb63KriQ+cOC2dcgwBp3s8EXgZqspaJKeRjq3rrs19aI5WY5az4Z52C2gMyAw1joBb7jG0FxMn5cZDogDTsAex3xgXHF4y2Hl/PNQTs4t65XrW2QXU+QAV80Nwp8AAAAB+fhEyMndOIUXpvsseJN7hG3oPPcR/3a60/iTr+BjsD2MgX1x4fzj28//4H7Zvf+Ibsyo9//OP2i1/8wonlEjTpBQno4YPF2Ds5FluRKjXj6YizWCNaALgekhRaL7kuPuPB/fvSZbJtOZVtI5l78vSZp54Q05WfDHjLa1/vv3asVFRYscBqDwLiewTzufUFDiyqzJpqTF+U7GsfsPtJzgSgA6oyRrfAodDzOeajXgPrZHakgWLtwWnKhMUhXcl0Usi9i8G5hG/vIC3vo7aysknxWwruq6ADy4F9EyYJa7q5taFnCMuMggH3JOC26NpcU9o18As8450dmGcPSyi5AwC6FxgqxMmbG7rOFO9yb7wmZ965gBmFsVFqFdG40hkVcaw94QJgAADWgfty4hKQvTObeG0AgJzjJMax+X7PLnYWACACjyTYtHhk8oljR4N6fi8/j3y+Y5ZiiDBqrmz0Eu07JJc6Y7yfhTmxY6yN498LTfO5un1V7LzYqxRSzHQiv7JPdg5vxsLJkcEAAT3FDDGt3a3PAWZpe8k6sibR7ZhEIattQXaodHmy30SfX8K3mg3lWNATVmKXR+CdRDAxXOwUPnCDyS3VBs3PR2AnwEI0JUSnn8atVkxZtlMFrhs3da45j4B//Im9UxG42v1YX56X2nlqSgW2jZ8rXmgXbb8mZOHWsFnYMnwhX8Tm2CT2E/3+2TMSS6/38UQPT8KIjw9wk/2XdoDkv2pJnSZNhBFbOTBMjgEAkD/TZJ+5GuHeW+CdN/fRsvk8R0xuAcgepYCbtgifJ/vanA2N6a5JP9K1AXioIhv+DK0hFXRrclH8kkdUAoTBQu8tgAAAinFS9v+j7/9QAEAWIUiIYx/3eEr8ZRh1kBtQEDzPQzhoBwhWlbowGyviHQ5mORBhCIC48b2TdsYc7pPTtvvyVcPFX7t6VSAASv8vn79QX/TTJ4+LBbCo9ZuQxAoWAQxu3jStFoeAAWVuNwI0CPsdoxFAIiE2wJGCEPq2GSUICnr1+nb7w//0P9GCf/nwoQ4SSv0vd3cEArw+2C+DgKI+G3ZR98s9bm5ttvmlBQdZUgZebptXroh29Pzliza/4H50txXANKiZmFCAyjjIQdGOUE4SVBA6vAJYidudyQmTGPMaqslsfg69E4Z1HSRmtnLg2aTvv/teu7a9rQeNE2E8IH8IzLPBeN5JutMnGr0D1pH3Bx187/33daA9Nse0L/47qDSHkTE+GEPudfvqNT0Lo8w2xmxSnGOSGECNAAVxbs+eP1eQy4ZlHblP1NFNM3MlVkyAMnA8L1TYFbhVRQrhFUAPrpeAJYKQGHHGC6XNwsZ2ud29e7etoOZcFDI7PdOpeA96s6Fn8z1eD+iRJCXXnR4kvp9qcVgUrB/f41pYswRtqcBxJo4ODuXAjg5et88++aT99Y//sv3ql7/Q54hGpznnFrSaqbm/ggBKRTn9aaPT1bmsnrEkdEIFBwPvYLDmmQ4UIduC0J4udxS7Z9CMg9iLKUAvIRyMsKouQ780n5XAHdvoJMsiRwERMyfYVYk+1ivXrAC++hsDNjgoSn9fVwsfE/o4Q64hzyVBSoCXOKYkfQZFOp1qVAp2wOVKv1D76nHLnkrAxbP3yLCaTHJyKgFQHBP6IPSjhkKZ4MgIOONvCOitcMuZ5HX8TPvG+a7WX+AMlYxKdgIC8Zm8XjTfAgvC+knyz707Ae8VffaM+06NHmucTFU3s2Y4WO5Bn8/Y0qJ9G+Sb92isooZyvU4kPIs6wUWuX8FRVWnzDAzaef+Nz77u2sGytE+8x/gaq/vj7+Tn+Tztw0okE3QGBJhAudqr3tcGW6gMJWkQsC3GSmlqZBpOtQhERTprl8Q578/zy/WOz5HXjcBr7EyqY6ZLu488QSX2ISOZ0MzR79c5UXVOAlbuw1clgHur85fzC3st5zmgYO5VPmjO5yCfr0RpGK3K9wHWpUYvW4VIFQwMg9YC+KqiSCE9jI/YQC4o1bvYJNY3FW7bDcciOeu59qyFEkn5hYzQMwsn6+wAzOBRt0MG5SKiGHuVNSaw83p0rYcE0Om/NY2YcZwO0Hlm8Xv8LgWCVONyPQHGJhCKaqVsmG2k9kSBe2GemHG3oiQxo1m5dk0GWC6tosND+U8qZwYULLTGGhgQd5tCrkfinvPz7atf+aoKIFScqf47uEaYEX8La25bp0a6P8em5fJsAZeJPSg+8AzTOmkt7RkVaT777DMVW7geVUglBGjdGGkjabSk/w4gEz8lxkpV2/W8m8HUJDlJPtm/AZqxuSQJW1eu6P34Pi2hsCFTiNrfQ0fHyX2Sr3ESThLasFxidxUXV6vGm/5peqZFj+cZJhlm3WB5sIfV2804QUZPV6VUyXnZdu8v9JYsLOp2NBcTbEutwSCbEN2X0r/iPhEStijuQjvGRodVUb/L+eQ888zMeLAPSMLre++iwbbB9gHsTY2QnbW+RI83ertWqP2jnY8dT0EkP+Oe0wpGnMZ+dGzvuIe9wiQA73d//tGhx2KnDUgK/AWEhZ3HveR5KPas4g3XcXJ2onu/fpOJEPMWFd/dnXIK9vbaGi02bucEnOTf+MIUrQI+0Z6nuFGTKeZ0bXNzHp3JpCb8ZMbjTjET3rqSP30PUGlS9edsVmGhWiR9JiLOGx0B7xcmsrA3DBJW7/oANPKatPJKq6z2WSZSiSFweKQkOeyZnEP+jh2z4GL0hWBCW6uIL4pbATAprH3j698QU5HcgZj3448tai1fVC0gfG7iFT4XgMsAqYvE8ZckxmZLwMr2OEyunVgs+h348rk5xEFXdT2wo5MvyG8rKXacIDC+WtzH+DDghs+3CxyTvpRigd5i5NZbg8xmt3v07+XcOIUF/570vErMkM+N78iZOrugYOHYND5o9FsGH8lZu+gmTAu+n3UdASMAfj4HwFSFU42oX9Q1ughfml0BAP7FD/9M/5nAyQhX9WaHN1peKf2dUwBDXDE7K0EsAAAMhGZgllDUlNTixIXOuNI5i9Gin5bggMD45SslQvwurICnjx6Jvo7hxnFJwK9U1tl8bHohymtrGmnHDdMD/+6777b33n9XieEnH33UfvnLX7QXz5+33Z1XosBvbWy0a1e32/rqqqhpH3/8UTs8PhA1CpXu23dua3N/RuL35QP13eJkUeqmEswmXVpYqvEPTRT/5fXVdsT4LNTiSYDpU1lZEXjAg2ez06NIUu/A0bTM9CbxQCbUUnQZeowQFqlA/Ax6oWm46RsOSMO13rp1S0GdaPdU6c/Ppfz/1p07EuPBAeM07ty+I4RzpAaJ4qMWCKNVL6tXEGMcBft33r2rAwHSJuXcElHkGpzs4GR3dW8E+yCBVPoxAqnS8DOJAlagxpryh6+gjyTu0KF3Rfszwv3k6VMxIVg/Xs8hZt1Mhze4wF4QKnruIEQJ9/MX7emzpzYsR8dKFnA2YQKkiiBxoJrHzDWaAhuVWQ7cgdacz2Cf45zUlnB6quseDW8Ckzg11pPrUZBaCZoPuQMgGcKqHrHvz06O25f3v2j/7k//r/azn/5DMTvWGuE5RVf0P5qSQotuKpAvZXUZzqENwEmSA5yIkDkB6TO+E3Dl7MfwZt+NPZBx4jZ+Q6B6KXBzT2SCqzEZTbKlzyqE1ddXQbgmTGTsSR9lNyUpYT/IDl0WOfI19cBeSc6lir4tnZ+fk6H87d5jwEEjskkO/Po+HlCJSYF3CcBwNPweBp4ggH0nIK5mbQPacT61T1St2tN86wSPTBChasP5HAEAsdSEAFtwVBWkjBQr+nSSJyUOc50COCZIk55CrV2SOtOP/b6auFHTIJwcWFMC5FjBce0XnZ0l97BmzI72HEAulOJJyNQgbVoAAgAkAIrdGs9N77N3UD4Fw8VsSHDv51NYawnrTcncIFg1Jo9O4gfFZekcGZ3PHhn3s7ZXHGPt87jAnA8ncrRmWVRWoneDaCVVmYAosZH+rALTCs3PmQjgmGRkBCMTJCiBquRfoE+BIxEv0/snUK83TqWK29F+L9Eo7e26fyVJoaVGn6DshgL+6jvl0hOc8X2e9xjU4Vd4DZ8jSmK1S2B70gagNhOqF29QqKWfU5ofOmeV2OTzJoBDrSU1GrGEzELfjb2LhlFE7XSt1dqSpHisOuE31LpY65G9I9quAnvbJZ+36qGs+ekBWLHhsSf98wYBtRpZm8CX10y2kfspwTTT88/c1lNCg3xuKNrEAALHRCv2tcjX0ELY7NfdN36samYAO3x2+syZVsL942cpkHAdN69TtXMQTkGE1+PzLBBraj1tAonzDALbPioRXTBIgl2MLgDiWLS0RczXW3KmnRyTrAMEmFqr+8gUkalFo6Zv0P5QCXeSJcVOZae1nqISzwt04loA6InBBOTWWSYmer23XzobNeIMllqBh7xfwLYxASF4VnxU/fm8TjZ0OCdvAhfpPeZ12P4b168rNqESCttD1WIYYzXzPcl1bJ7PrKeHdADaUxaSMPOsBEIrgafV1GMU0Y6SeOEJLQ7zKhjYplDddlEl7S/SoZBmBzG5k64ADrFDsUsjiOr54WGxRxi4iwr3VgozKeObs4YBxEm6eabRyMEPdao6+8l7j6THyb9jA5Jsn/kSY53iCYPCYTaMNp/P4Swkid3YWm9333tHa4FGBecgyTFryxnhZ7RfSCNMYoZmSHAf7DHWlwIVz9aMTgMAMzNz7fTkXM/anA5/+XqI46wVMYIAKgQWKBAAvjMpAox1FsqYLNpXI+TrJJsv7aFqm2Wf8LgQRsRnca3E0ZwVYny3xJhdmPYv3oNn4edh0D4FF35GbpPYXdMCNA55S/sdBoBaGAt0pDBIvOziofXEOFOAg7wv7wMAYLDOALbso4oAHmHMlB9AGM6AWxT6WHTU1+fnEWP1KEwYzckLuGY9u1TLq90isWJ8ss+w81/FJSdmq+UrrTsBHG1/rBU0FQXKT8RGiB0g/aqugxHdmctxMUG8oo4JnPX19PaYaBZ4rKTFDsNujA+eAANsaE2YCICqCVJqYzMAMLEXU4j7L3/05xdJ/o0G9h6gUCPVNxEq4RR8VIAMDQG6PLPneXg1QtDvaUqOKU/nYL9ticR/caEt0iOJgz48bjsvXjQU0aFnQX9+wOxsEucl1P+XtEFFjapxbCS7oL2IzYDacdSgsnz9619Xbxpo9quXL4wWvXjRnjx+3NbXVts7b70llgEoCQf4l7/6VXv24qk2GhVqZnPzWR9/8nF7/OSpPg/AgM/7+KOP2+effibmAAguQnNziwvtcOa8za8sSa1dwcXSYrt565auL2NV+G/6vB8+fKSxYMulIk6Pr5w8s14Xl+QMoX2n2m+aixVHNf7n9f6EhnKY33nnHdHg+RmOm2QCQbLNDTsfWACpjvNvDA8Hm2ejBB0HumjqOg4PR4UxZqNwaBVkrJBUL+pgMB4vwIU2E0CGhBhTLbGSLvdEQm/U2GgVa0DiDUskjlXrNdDpuCbNQBetDmzIjAcOBcZDxqkqoqE9xcDrhwWmsBYGJJb0frwHB+/OnTuq+gOMTFMLTsxosNhan+Od5JMghvVNwgCFm+fK/fCHw8fvJUnDqCX4ivHP+CD26ZhMxymhcXEBkLLzsv3ge3+qVgDO4jqaE22uEXYIAJhxVVgK1SVmIoAhCWxVuGLkElCnjyzGJfeWBCMBJXtNwdM0+7WPKsp1JwBLwm7DVoJbosP5a6wmjmADAiuj2Gio9gStSeiMlLrSkMRnQqdpayqUc0ywxmDMWyE9XF2FXwH0pVGHplUquUsfYGWATkrMBgn7ZNQEUCJYM3zZ/+m/45oBray2b2CA7+3s7mikKOvC3ot6M/srIloZjWa03JWQJHIKIooB4QDJaPTIAAiKrLaAYmuMSVIYMLwOzRPOSfQkUq0lWJDTrwSYawlzwuPqbNdVySkBNwMY8yXC04Ec1k4OlL1alWSe2Vh5GkGePPcE5CSafE4CulRDIoQ17mMnS243UGI3zGG3bcg4tpp/W1VhMw6o1hgYGPcqKFv2ec4UYDc27utf/1q7fv2anDcAKNXTh48eKqCxyFSnXCbQlzOfydx371HOeb7YG0kGApKM52C8RwcsXQ27nzy/2wi2aF9Um0HOfFoGjk5oQ/HvvBk483usqc6+5pPbPhJUaE/XKDUnNUvSWBoTblOMHbAI9ITJMjevdj7eB5q7AuPqS08iPy1I2Uv1P5a2Bj8LBVuPteyhg7Ek69XnOKlvm+JPJYk4YmWV8boRmHOfee49zINU43hGoqCXJoIZGRbo40v9xlSJ1I/rvZ8kiv+On9RrB6BR5+D4xO2SxTZRUJk2iqENid9NmwNxVuytwRgrzfMe+PecF/7NOUCkj/8GiEFkFzFamG2/+MXPPX0H0eBKTHuyV1TmouqizcMakBSlTchiiJ70AHCAj7lx/Vq7deum1LERteV3uB5sHOro2DMJgp2eq1rN52ffZd8HaFPiIh0n9+yz55JQ0t8NUIId8cQDr8/Va2Y90saZL1oQdMY8k8uAZ/Wxs+0NkpeierUGcC0BAPKZvN/l5MHxRkADqtL8Xs4thZD33n1Xn03s+Orlq2mPeaShAZ3s2cRkFBuwR14PH0z7l2JAFrPLvfxHYpVp3100tZftvCK5DsOOVgaPR1Of95wnQGikrABMjx7UyNua4BH7l300JoaqgJb/9r6NFoUZcyT4fA7xEX+4RveXWxcqZ4zYLbbMbWgnkyC0BWbd9sMzg6UavygtAEZu6Sz5OZ4N/ppF4FkmVsvfPhtOqtY319o7776tvIHWTApdiUe5XpJN9jL+kRG6uf/YAWJYnk2YuLQlcwkeHUmbzoWLTsWUiE2znQPUKv8aphnA38SE9B4zAFDjt8fRy9WGRaFV45JrJKe1JDxyTfu1BFfVqiGbYh9qUUO3CBgA2FMsyaSMrBu/z7OKgJ9s7ASKWwOArxQ8yDHefvttfa4ZARYeZN34kg2CPaSz6klt5GRTC8uqRU3ZbwH8XJQE6LSg7GK1iTlOG9pSNRJ2QUUJtMUAFmDL5qyS0+mMlY0Nq8f21kCT7H3i8n8EAIjuDL+TeD1r0u18RPi6blB+LxoCo45QfIHuZ955dGI3xXU1XQfWlO1AacpQmGdEsfyv9zTXHx+j9vvygRMAsOg4evRJsrnVoiANgFSFPRO6KyjLIRVqr8P0hrIomyGBhqpoA1DgWdaHRvoIiC5aW16cb1fWVtuSVPgP2zHiDadnoj7TL4ajODzY1wHC2GiTLTG2jt541F8Zv3WgXq/f/d3fdc8X/d1bW9Nng4JzeBkdyOYkaX7x/JkMEQ4KwS5QYTY5VbjTc8Rylieqmh3WjioDOA85vp1X7cv7D8QmAABArwAQ4OTivO2cHrb3vvZhe+fuXdOEZmeUmEM5Z105CCT/HEYocSTZoLE8oNCVjBaVg5vmxDrQBt2a0KnTMx0y1pYklrFyrC/GiESX1711+44SbfrTYU6wjlRoWLvQvRQcsHGKFgjTgZ9B2+EZsAbuFWODckhO5LDTtsBB4n5Aj1lvni+vTxIUIyLHs7wqIGVSU2+tdAyMAE5IdDlfroPAAOE7Nj/VCp5THDUGjc+J2il/J+gSEi66oyuYrFXGD/JZGCqq/lwLa2AmAZXQvUld1Q7XVE7WVaMLKwniMHsKwytdO2ACoALPDyRZ4xBXVqYAVWhmqs7Vix1knc+P4WMqxRprONfan//wB+173/3TGq241mbnl9oxSRd6GnIq1b8z9FWXxZso2/w7qHscUE+QndRkT6l4WMJJTkC8D4MujgnYmyDAGNQmQQ1QGGfP+4xJlRkAI0PBvXsyynNFU651CwBgg2tbZHS16PDDDPMkgwnYcr8BCZLE5n6TWGtWexnDVIV8/67G8GXqpfv8Mws5e6y3RXhiR/ojo9cRG5CqJI6adaYfNmcyCL4C+lovngN/ElBmXxL0GLE+U0wrVe8KbpKcESDjTAFRuReSLuxk2Cm8PiI9GcOYyqgneJhGmXUfAZkg5E5WLPrmoH1OozcjuJP1B4FPgqPOlUrquW7fa9enyD1OAIBo7OnF9T1L86KUsHPukzQk6BC4CSA9sUom3PvSXkwlM7YUr+UAACAASURBVBQ+BQ4lMpn7GsE0Xg8AwHPD/9y5c7ttbNKuNa8RnvRPO+EN0OSkWmBJaScEAMgZS/KpYLyqklmjBFLZF+NZtlP3jGYr8fe2oDGRl91UNbvPOdb7FNhhBkA/k/ws1e4Eo15nC2vxbLavXZPvpbpDFY1zQmLNfszvJ+Dlb9aL+00VVCxBgJqTY1f/hzFQ2WsBIvE9ufZQR7kGBUaFXEgXg2B46OFMpdZr5759fCzCdfh71iXAL/8dCv9YBZZ9LtsfOjY+1a91ouFRpk483JMb4Tcnrvx7ZAhMtoy9XfobI2iCUjtfGmFcQTP3mkTq+NDnXQA5I2hLyC7+N/ZD1wbjsvSa+PeHH34oluT9+/faL3/5S/lhGI3RpUkV1jYMcMoV0Gvb11QowE+aDec1Zc2xF2LELC+1t9+6I/+6C2j++rXiE54dor7QoqHqzi0s6H0fP37mme31DAn65U80mnhWFGciY/yvkpOMa9QoN4SSzQRUW2AxsDa2NvV5VvF3fCURX+nFAb5Vu9gEUzu7yTUoMC6QK1Ovxkq493anxHNdXG+mWoSqT+yA+DEFKr7ufY6YsMfGWldiXgUnGJMZxcu9WMUflfhq25HvATQx/Z89N4lpS0We9iTHQ5k9T1KXEWiiVcvuDKKoF2eyn4xYlL0hARf9mtf2SV6jTc0+DhiPnVcCpdYgEj4nXWktsCr7zKRfQlxELJUYLvGJfbrFc3n+vm4ASc7qoqdp7ZuNYj/I6DVXbAUAAITXMxtt1ujz4wN0xpiGM9va5pVNAZZcZ+JmgxfWZ9I40yOzaTM2NzEAa82eUIvpwcEkuOipXeRIFsIFEErxzfvL+4Y1dtudp+xoYox8msVVs+7WNXAMbOZ1jcYte2I74u+5ZdF7m/TRLL8F2a7Yd+5XMXtdA/dACwB/AtLrogqoVMtK9c/HRwkYK8FmYujtq1cVS8NCZu/SLvv8mbVGiPn5vNxP4i18BvmXtH9qb+Zza8G0Vi4YcDY5vP5b9ynmiJm+VMQPDo7FugiAIfFk2URPOHEFP4wg7x31xdcetkK+n432jVisYQoa/AgjIwl3r/x3JkB8aO7FNt/aSjk/OSdj3MIYuBSQxCordlVyA8X7apuyPZOvqTyA72EfU4SU5kGBHWkBWFgqAL9YY4lnPFlvrs38s+/94IKLxGiJ1qr+UfezKeAOal2bMwuVYIRNpg1aSLwCSlFHXP33yJhlITfLCJFQ7YS2zRi/g4P2/MmT9ouf/VxInIWUmgAAvqCxiyJCtUOzZNfa7Vu32je+8Q2NVItBBsVO8kf1H0ruWim7sjjHYiG4J5aeXTYfi7n7mvEyF7pGxAWtvO+Ag2UnqYOZAP3/xbNnbanEWxDuo5J9dHbaXp8dt698/Wvt1p3bqvCtra+2t995x+hqKeonWaa/DlEvUTiKkskmTbJlNIckx/MnefisnQNio60wE7hv+m1u3Lyp76FWz/0vLy7J6WDMLJC3LmADhgE/59lpzarHUM6sKqIx7kb/jkv40JVYkOXffvTxhIbyzLkn3tuCQwsSB1IQVIr9RhwBZ2wkuBbei+uwkKEpSZ0ua0dM6wQVVPW3Li62VzuvGvoACdIkuFiCPxgZ9lgCFz6bZ22a7pmcDn+4Vl4bleUkCjgAAvoopecgcZ04LWkbUHGqGe4J2nFCPFvu6fbtO1qrR4iePHrkakv1gwZtBYBxcO9kSWgfBp+gGBGo1trbt260jdWV9mc/+F77n//VvxI6CwPg9GKmHdF3DQWAkV8lClJDPqaqkpl5XUgs1cQkxHYYTv4jOpJg1wGlk7hurOJcehV0TOST4CVo0kIVAJiAakzCY3giIKZZ2NXPbmdebQClTjImMaNjAu0dAYDxs+L4c6/5/FSRIn6JQ4kdmwL+Qk4zVcAOu4u1JDkDAID2j62aDG+BPEki+D57a6f6BDP2jSqWHawdVoLNrGuSfSdeVBoNAMjJT5VPV5nilEMXk+0gWal2l1SwsHV8ltSiq5obZ6z3Ls0L2UbGhFF1q77E2IsJAKgeVwvlWFTJPeRmiJHc2hG7zSU6FQaczkRFNFrtJ9rvoTM2kghPCfIQ8FiMjR5ZJwtat6rs69zV1IW0HyVx9D64XOH2FeTUuMSRPToG+n3vGY034+WibW9j19bbB195r127ti3/RQCEPcnn+/5se21/fcZIREI7zP7NZ2ddpqCorquvVW9pofqb/tiA86z5CCaQlL95lkawIPRTvmcKqluFkugkgc05JzDD7wCmst9o1Xvx4rn2gYFjt0DwZfDLIrXcr8HZcwFFCqZqHF/0P3IWOUdKrqRE3RkgodHz3gEB8Ds+U2Pfv/ciPtptRmVo1EVFT7VbvTRSK+JTNYZuTKA5Q1NPdI09Vt9qjc3iGqUIXdcovzJjVkeSHdaT9+QrQarsbbUzhN2ga6yWSomZUeGuGefra+tiTfAlMElq0MRsHQCwvzXbLnbQYzLtC1m7+EB84qtXL7VGaa8jPgIQiW6O440TMfjw304eLBR6fArDxsUi75VzXd/tWzcbo5YJ8vn+d77zHYkTf/LJp+3Tzz73/p+DFeBxzZpr/UYV3lTrWbE0NI2pzk4SFwwAtjEBcq9QX7Tt69YfQmMlDEGo8WUsipbtOeFsSMUUFYfF1skuFxAXu9zX8zJTQK/VlAT3L6eQw57l39hc9ro1GIrJAFsSwTnZZGyuBfXYi8QyOi9rrs7zOwaaqt1DMXkvrDmp81ooWWtmaJEA7e/Tgmm9mbBaLAhm0dHEn6q+AzSVlg3POF/YBLcBdQYOn4EfyT6DAZrkljPJNfF5nGG0Jbg2GCfcX5iRtjGuSqLRRbzKFC3WLKMMaW1xhdaMF86L2hKrfUSdtFJhD/2/bPnAyvD1eGwv700yfHZ2ota19GJ7agJil5uKKwE0uIbjkyP5LxVS8C2AFDyTat/U/lKLCDaGvWTbXsV829zyk/FVibO8r4pBrZGxMOSc/GXPuXXTrUdpPxwVmQIaxi8E3FeSXHua8XrYWGwddksxexh+xV6SaG+JVAJ2yA8WzT00+hSBkghrOkLpW+XcCMDSCHO3pLBu/Iw1hQ3DFzE1fpIHit0mZ+T5e13qmIp152caEAAmAIwAbM7czIyKn+sbTM7ak/Al8cadO29pytbx0YmmYfDn4OCozRIvC+y2sKeut+JcsUwKSO+xY28xFcOnbHtGa8YH8XzD7gwgEJvE344FDQh3ABvAu7MFBDadA7K6ACz/Kza1cwM+y1+MmYx/c0tMYhTul+u0LeqNJwJ+YJFVa1k+N3EGQIHApX/63e9rzwXd4PBG7ViqipXgJ1DhdXGSU7BSgT/JFwvGw2VWpn7n4lwVfI78Csqbh/vtxaNH7fWrlxrR9+W9++3x40e6KQ5Z+g3pK/n2t74llIkK/O6rnXb92jXR9Bl7p2RP9A1oIR5Vow2CUuoShx517qVJXISbDZU3wQmUNgMZCB26IsCih8qFQWY27m9//Zu28+ql1G8x6EoCoLKdn7WD0+O2suHqMpWW5ZXldv3mdQdQtRE4eOlbJ9iRYS161PHxqRwEf0h8Q/P1uK3QXagqeHYrhwtK3u9883eVhL54+UKHAOrSxtq6D9bFhVgAtCmQpAKIUNnnfqIKKWCketNDgeJ7URkNQ4HnTZUJHQQMLmsYtJrXEqzgRLWBpz5pRA8JfM8UYODkYGmoJ6mqy0l+0j5gR98rfqLIIQZzfqaRQDF0rKmquUtmHOB807YgQKEEq5Lg6d7qunIQs28J1nn/MRnjvbkvghgDR07C1Ls679El6WXD2GFEMHKiNr18OQVfSUhM7fG6pR9f91z91gRci/Pz7a2b19vVjbX2N//3X7Z/+Sd/0h48+LJtbl1tdO2cIJ51rpqWEGYZlai1h+pePdtj4hAjnATAQb4TzwT4XRSyJ0D5mUxPKabHQOq9SlE2jkGzV0ssdGwVivGLk9DnFvKd65RYTlSGS3Ar1GsHCmUC08+rySK+jzjSONgRoMgzDr2Y56AAWWrAfTZuwCIZ9CjGVr+5Kcy9/5r3hPLH+0jsThoaDuZSgROIJRbLgRBqKme6vuozjuHme0l4ss4BLIIeWyxrcVL6N/XZIFp+JyJl7FmSBs+fdyKQ15n26tF/YzLCe7DHk+TxXmodGHra4jD03BW0OXjxnsKpxkm5ypbkn97Cfo0eP0ZA4uCgiw2mn+4SzXAYW4ONy/51Ka/m52buvcMV7YnQ6EamUwLV7nh7Fc/XV0FXVa+z52I/fFbcDhJmgmi0Ci4X28qqaaMJlGkHwNb2hMItXB2ANT2X5Ct7NM/dvqgzL97cz3zm+D2EvtyqAZjm1iBVNMdZx9EyqOplPiNnPOe624aupzGNNqyE2z27s5p4Q1AHoMV9AQBQMVPvvMDqqnbVsyZJkc9VonQ2KaATnPJ++Ez2fJgwAdvGFof47ARF8eWm53dhKZ21onnrvBSF1nGL10u6BNXXC0NF+6BEU6f1LZSK/Z3KqKpPjK3TWN5SrIaCr15lg1Npdcn78HcSMLcPuLDCc3KSV608One2FKpKVR8otkbB9vzClLQq/qpECMorSZJ8e/nnxGfcZ/p/Y6u5nvRnk6CifQSbgz2N/2ItbaPcNhOKutZbgsf0FJNcpljkQJLxgKJ/77/WeOar21fat37/W211ZbU9e/a8/eQfftqevwAYoDCCT+293awbn8lnhx7OmQrNXTFJ2CWTZkJRW4sxRWyyfW1bwAEFAwMZrn6ll5kk0hwfawDoDFT7iYFJqvOOK/gaA/vEKwEkDNIuiEERBq1Bn3ntv7BpXS3v7SFTa0k7F7ii1s+iSvM+0lJYddJqP+X94aquAQASLeIHWLGx/0pyJKnAJpqVJgB/KErF5ltExZNBZqsAES0GxbbzsDNoQehU+qyFEmgJXnZ9Cauum+XqL8Y+M7HABUViUO4D1mvsi8+NX6+zUTEWrFj10leLp5K02icSIU/F/8wtL9EFSAFLHrbChdjuPKMOwl1Yt0agoEH0uQU/7xWNEzRl3UmiadIZl5uELMlytHp0HVU8YJOqgFcAv5lZXdBWe7E0kHz9F21+obSZYCeU/U+OwLMV86gmDgX0fDM+C7jktiTbD4GqZY/woSTt/N6LVy91xqZq/tlFe71nxkbYi6KZV3tK7HJiOX4v7Fv2RCjonAWASvZ9hBX5OVpIMIGI/fGL9+59ISAYEIlYCgDJRY7qe9fI1YA53AcAI+wz609trjO17V1N76KQSFGVG4WFcO3a9fZ6/7A9evS4PX7EGPGdNjdvjZQUVcVALbadRGPH6r/YJGZ2hZkYbZ38O7FjYr7LiXpv8zLbx3H2WFRLTJQC3clZn+RlIMgAQPLxgCNmGpkx2e2J95t0ZLBnNarZ4p8uUsIIyTXnevg7TAEBAMZ8PMIJSleCRQWow1xhO1fTdkY0S8azECU2PUizVGvrALDFz0DUTk/a7tMn7cGnn7bd5880/g+KNocO5VboY4wqQciFSj/06k3U/elVPb8QALC+ujZVeI1QLmizSnDm9EQbhMqMaNuZqVtOLQZBwWBUYDVCwcEqG9cUJEb22aE+ff6sffTRR+pp4yCqXx+6PhtWIkqnEvHY2NxU/z8HDwAARDFBRQ62qJAV+F+7cb29e/e99vDLh+3Tjz+VkeThErwnKEALgOuJMWfNcdZUnW/dvK33evT4sa6btQGFBwjhd6SbsLamVgAAGAmtYGwX3Q9Gn1z6shKsGvk8URIRwAJj4l7kM/0+98LBozKv6rUSRAfHvG+oxjiLjBnEMAAEsJ68BnZCwACLH0H9sh4CqsYk8ogmGhCamfr+tR91gkIHnrWjrZmlSngKAeaAsQ/Vz7W3p/tJ5Qnqlt2V+21EbS1HzZtLb0EjJo1063TwbApc8b7zqB2qKTgFvpJcCzWutg5ABhsLj8jxWJMk4QbTlhcW2vUrG+3a1kb7m7/6cfuTP/7j9pvf/Latrm20heVVJf/nM4zycI+ZDD6VUIKNVFNrXncSzBjsnvj0MVoB88YEpDy4/rKjGlTwB9Avxgc6nQKLQZ1bP6tEPcFTjNmUeAwAgBIfHb0utjUKA+aaxnsZgYh8thHeriTd16AU8i+wBQbn+FmCOAeAVQlaNEDAc1YAXSODAgjZcJsCrUp6JXXsnfTb57mqGqvKIhRiKK29xSdAVgLMVPPznOIYTPE9VbsQ18zrsvZ+bRLFEq+hMlh9gJ7V640ho18AgM5qTQiIUyIA6/vA54HgUuhwiSuO+8UU+fTKu79w+rno/O6LzsiyJHPqT66ZtW8KLHbByX7deZ6qGk3XwUd3bQeegdkIfYxfApsJnKpKhNfMOyp77NJ9aXZ9R9Y7AOBf6joaRcXTeFiqd66KKhlYYnyrK0gT4FTVrh5AFIBSWgD5nBEkGwG6EcQLAJDkEnuctYn4YgAAmywH++N9jnvIiUHfJzk3ESALA8aVSAeR2Gb8nW01Y3FJPg8FBEX7IPR1P0MnMUoAStwL6rtAGs7G7EzbqNFxAW4S4DrY6aykgHUB83Pewl6MvdAZKxvtkcRuazCzJSPKqsJSVb6MydJ7DPuea8Q/yeYjxqZJLN4neuao2dd0A4Fh1aOaM8s+VAJbfbFq9RNY0yeqCJzIZIkC4OJDECWLr0nspSKNziFgrKukAE8pXsS2hImhRKeAynFvEecBAOCLnz59ohgqyZypr4tK+Pg8dhP7nfhBWnD1TAOQOVZkDOF+2756RQE6Pp+qHOfzZz/7efv88y/a0fFpW2Sa0vyiFMMBFaJNZI2Bk6l33PoCZhtQGVMiXz3tDrDnlEBqraSMvqw9/6KAjCQqaZdIFZl4kRZO9tn+a7MRpyTq0kx6j4HGL4TOHMG6xXnPXCemYH0MXjlZz/NNZS57JT5wZAKmmhcwmCROQGxseQGUmT7DKEa10hBnb21oP3uvzLfDA9qqHK/t7e23Rw8fWR8Cu1ZAGPtZe3RoC2K/iIYPAE/bKT3oi05gYnN4LgKyzv153Kfo+9IzMIDHc+Q6WUv2U/wP99btckDCYn3VuEW0pgBsspbAmFRvZd957rQ6EaNpP5p9IruWtrlmccr4rH8M4BRISwGgJp/IHijhcxLOzfHsYsvF8mUseNlJJ6ruw5bdrpiPA6E1OQdAYI2KOQDQXUy5JHLyQ5pEY3BgYZG1rLHqTLehvU3r65xE/ftqXzHAnXXMuGUo3sS29nduNWANaPEADJN2xNKizgZx+4OHD7TGrIXu5xQW6qFsmgAAtVhcFIvVABp7m+dvELXrQsUvSCh066qePddCewT5E34dPTJGjQJi4idgyaHzxmdwBrGpZsw5hj6VUGIBw0xbOmcEM3YIUO3IrLv335PWiMAv+V+PhuQ+njx51p49f9l2dvYkzCjdLLEEDQLwrDyNjer/UCRJBWJiPzgulR8t9kmAtJwLnnnOhWMEn4sR8Mt+tFu5LHYt2zlTLSBiHnk/d//rHn8B4WJ+RYi2gxQaF08BreK8fo1MSlpQDjqdlYrtuY6MA575p9/9d4ongjhAv2fjczMacfOGgACL4UNQxq6CeCrPAQX6WJ4ZUfFROH/57GnbffGsvXr8uO29fNEWROs5bV/cuyfHw7i57/zBd0oBv0ms5vr2NRn489MzJbdU9Lk+NjsbGNTZFdpTJXlKMKtfl7MwBXFlJEhuRautIFiiGELk6WV30qfDORuxuSNXn6tfn1YAmAAR2iPgUW/76oqoVnv7e9pc9BmSbIQyk141KiesJ4cRxgDOkbE0P/vpz9yT93q/+qGcLJLAYiigszhBnlPlhf4xesz4OeNIoKojcqgZ9fW8eH6iR05iaBb849kAVuRQp3qSXhICoSRI7o8R16poaoj9FKWVNX+9J40FHD/Gg/cGdEmQEUMDkEHQxz0QRAJi8Dzp8xMKXCggr1tZNUvA1YxFOSqMA4HF65rhm95jqekKNT5WKwJ7IAkWP4Oayxo9e+r+fJ41xjksBwJZz1J3r5eDNTtz/jvngGvV6L0BqbeuwabAF/QR2I9Xrl7Vmid5cmDjGckyJIXm41zdc81evGjnJ8ft+tZG21xdbv/2//g37X/87/8HtV2srm+22YWldkbVXz1/ngWt6snEDoFCVolTBQtKKkGhq081gbGvoavm+4z3vr8kgk6ybaz6tdsxOOHqlO3xtQnIsRtOWF2p53wKSElimkTsLHoEl0VU8v4KvMMsqHsc0UwZ3dmBDl436kSmEr3m6ivXkV7X7G+9V/V7EYgGABCFV0G/39C/n/FHlVCVUiwgUl4YtBdjjCOVnSxEXoF/7QP1chbynEAlz0jGuZgIoazxuwkQO8iU2fFFLxeo6QtO33wcksQLq4KYQJfPsXMxUOpnT0+/qYlJGuO0wgpgvZPUTGBMtBtK+RjxmrA6ErCkZ9j3mb5b/53A2cI8fc/FqQK02oF63yWB9170Pedass5uK4ko3OXfj7hjEt7xHvM92z4nurze9FWCt1zDeVtaRphrrh0dH+jiCIDCDpIgUomRCdSZ5Xn5XsWimKZZ2MaOwQWflXUIEJKEMIAR12kAICCPGQBa94FF4IDisp7DpSSwaJ98bwQ9ktiNwBo2S3PlS6ke3wcwgo3DF1C51P6ryRBhPPEz3ge/JVFbUdhParb7ue2mRM3chpiqkhMnt5Y5PnH7RSrp/iwHpAqQimqf4FlnhX5iCUHF9tUOrP5ZCqJK7mrSgc+yoeHsrbwfwXRaLdASCi1UwRfA16WRXrZL3IsC3FIR1z6qaSmxF9pzmj1vZXtRdtfXtJ8Al7y/3fuZ0bEReoNpSZKH/0vxIuuVAF0JAWPDqDCRrNR+4GwyMYjr+/LLB3qujqcsQsfaU6V2gkFhwCAZYIIBbdtE7oM9oNednLTf+eY3xNLMGUAZnJG+9+8/0EQbWgOJs7auXNWeYb+49fBI8QFxjPfVoYQHdT7n3NuP2FdGKmsKiyq49PqifF+gdJ0JJa91XpXA1JxwfLS0gzRt6GDSSglzKkCTRjsXmyo+fQr4AUigzaOnJBq1e8AFZkrw2r4v4EJiQe8p26Oc6YBFjnkcz9L+wfcjEEvMxNpQMSUWYs0dc/WCyauXUKyfl2jYRePfYZJS+dZZJvmXKKhtfr4MFFvQkiJOfF98SAfNe6LDmQz7MzaFa8RuEpMGGI3KvHMJtz2yXrE5PEPuhZ+LAaC8w5X12DPE5YjRFuYWpt/n2tj/JIH2rV2fIXZItqEATOwXabu1r0gATQtPTKPnUYm5gf557UviT41wrNYljR88Je7ye3i08ZxYOQbLuu6Nz1qPnRJPKx7S2XGcxBfnKzGb/ZkBVPV2lyZWbAoAgICplSWtmWNatxbS4rG+sS5gNS1zxF4vX75oj58+0edxBm2XDAJjI8WkZkpHiYrqGivuhUmESHuSSf4OWHddYuyeJBJWAK9nXQFMt7ev6VlbXPG1NNl4HfkclH7eK3nByelRe/bsaTs5OWpr6ytt68pmu/vu2wIAvvjic+1/csO379xRuzX3YhH0Xe13GACHhyftxfOd9mqHnBBBzzAA6uSxryYdkA6Qj74u9tXFtu5/HD/10YCJoRKXjXEIz0qtU2HSZwJMilWaeOBn7kLHhRhbfLH/eE/2iESXq9Us75+2k4xpjKgvr/fv+Zxiw5JP5SyIS1yTDGb+6Ps/vIiT0kEpCgSRcdCLOFcd2FKA1saWsqorMKbX2uAlwBM9COd9ctKeP37YHnz+WXvx+FGjW+mDu+/owj76+JP25OmT9u1vf7v9Z//knwhRZTNTvRbNEAGQGlWSm/dh9HxENlGqdbrhCjBN+x7EjiSIlcTF1VyJL0hR0cJ0bCI+z0ngYdsrZXhR8Bbn2yeffCJ068aN60pieWjb17eVUO8f7pfQiQOSjOLQQUFg5fRU6t/QojIuxeM0ZlX9/+LzL9rjJ09k/HBoQZ1J9DUio2ZUJvDgfY2qHclJ8mw8V9N01AmtlPiSx6xgIAi2fu/3fk/XQ/Ia3QOPC7qQQuyY9HE9UE35nFRekmTzmQQ2gCIa3UGQJlGReb0PTpZ14m+t6SHsEldOaE/gOgk6Do8tFknVn8rASOFVda85aSfgnfZAKa9jeDUCsZDaGFbemySdqRCASBnbwiaQyGQdQkAAHBK/T6KR9zJ91H14rDOgD3ud+9VrZbQ2RFNjTxA83H33rjQrBB4IvVZ2We9p48kXgdOq1KjXlKy93t1pt7evtLOjw/Yv//i/bt/77nfVKwkAcIFjQQW0eqRoAdDhbSM1vdPix2RoOr8lsJh7dsBp0EMVg6LtBhxIQhLwz8mX6aD+qpE71c9u2u9lUCBGJxoPeS7j9TlBs83IZ8sRTrRrJ2B57zjJNxO3XF9ea5AkSLWr2gIMS8gvSRSfGUqxaazLphNrjr0BG+91G+JxNKKunSS6mCuxPf2+fd0CE0qIzfdo454g08FDT3rzWaHeZiRNBw+i6trFFZUgV9Ar1d9KhJIAsweh20UDYEqapvm+VXGSY+g949N11fxa080NEAr4qz2Z1ylQ57xWJSyfn8+Lz/U+jO5EEOqerOv33ujD7c45YJqDPSXo1bdKsOG9Eb0LI/LZW6lSjWBK9k7Wly2uKQrFANG+VUXOFM3Q7HivlZWltra+1E7ObJcYEcUccn7n+Ytn6n3l+VshfKHNzQCeXKg1BDDAYIWBhozeTfKfcxBb3m1yCUlN4pqVuFeVymDGnJi+01n1kZ0CAe/VPk4uia4/M5NK3II27udpP5G8UEWt8Uwkn/yJ3yeQxcZ5nKSDQoP2BPnsD9MWQ61HMDdnM+DSBE5V6x7PlJ/FhubukkQnAMpn5VoC4iYukPbIMHZQLX3Yr1krpsv2abrFhaqF3IfOrwD1hdJgKR2GUtPWNdVcaIDntI3h97geqaIjJlvvk+BeVezSzcjzIdFeXVsTG5LXQXElYMu4sQDp+EPtPfbeQwAAIABJREFUQXzI2ZmqwogWc91U/Hg+YgrMzir5t1iuw14ouATevCcj/ohz7j+4J1/kEXJ+9vTvr654fDHTBEjo5hcdey0sud/bvsIzz3d3dvVcf+cb32xf/fCruq5PPv5EiT9sQNtdt0ZyHvCBiRe5TuIiKnxrG2v6fKrztjNeb4Lj1weHBs0vXJkkIYT6y+/SXwxIQNyYted3SNiIp9wyeKwEJyBJAL1UOCM4F78w6cZUwm7NAYOnmpR0jjDoQek1UZAo8bc6f3nfMCSly6D59b0SHp8QtW9aZYgZWVtXdtNv3EfKOV4i1nOcxXpK8+jp8zq3rkaLNix6vO2E4jJaMWv6RjRDLrX7FIMx+jEGIqzUL4YnLTA1cx7QhvdlfYk/6c9mD3/+2WfyAwHWeT6y1ZUkKvkUld+VfrEj9Tm2FTxzfGNaKiTqqkr7CEBnzvu8kmcLciZmgF6P1pIZFQIyqCJPEweqgFn0/SRcSnCryIEjsSaB9yuvyfXHPmu/BNANICn9rg6ky85fEtdzYjb5lBLxM6tlbFGDSRAGnxkAfLni7TjCDBqfhQD45CowkClCikFQvpTzQa7AeeGMoBXBuUylO4KmHLcUCOfnfN98Id6n/ZjRnQV6K/+pGDyaHFyT23ncHhk/rLaGYswoUS39oLvvvK2q/swM7JHH7eWrZ211daltX7/a7t59R2K7jx5+KcY07SrsMwpz5HDcx+4OLbg7pM4N8/Xll4/ai5e7ipPFAIA7IvHzAlmLUTTTzADhDCZn4l7NHDN7gHtJQUn7YxDqS/H8zZiUz9LzqcI4zyy+VEVZ6aGQ25ihQzGa2EMAAMk7YG8JGfIN7H7i1sSOthc2NGPMZ3vZx81qr04Tdbxv4udn/ov/808lAjgZQPUnOvg1KlhUFFa1qlYk4HJI9BrtuQ9ah7tm3OM0oc68fAbN/3VbXV5si7Otffrb37R7n3zattZW23vvvKOLv/fggejoqCr/wR/8gcbSYHg4NFe3rgj5yuLF6VHttlGcl6iftQpsNCYxMcHspuLk0ABesDAcZoJh93V6g3I4qPCD9uRApOeRz+IBsckPSrRE9C/UnmculNizKRBe4BqUrFb1R6CJenIsUoVzJlA1nceCOLwWZExTEKB0FAVRwXSpcbZCmjWLtcYiRc04Rpjn7sR3axLEYu0ePvxSgQQOnAD1D//wD7W+Gh1YYzo0EozktPo1kwRKJ6CqxhHRM5hgIUQlzwco/C4bjHi1IzRv88qWg4iqik1Jl8a3zIg6yUYHALAYFEkaNDQb+DgBOcKo0hfrxBStQv1PraEgRLFm5GbNBdBsb+u6SNK5TiHMGi3jPavxN2qz2NffGVkiQ1bJDu/z1Q8/VD8j74Hjx9lmdCPrDhILMokadqiYAmtmPVJG9LlJtdVAC+CBxrmcnbbrm+vt7/72P7T/6b/7b9tvfv2btry63uaXVtoF+7GQQAXqRZlnPKArYoMC7DCicwzWWfvRQCm5RXwmc30HdgLPzAavJ1p5ryTBSYT1gAtpjIGX455EBbuyed7vzZ8lWUtAbwPbq5ZJTvz7vc8vSd2YfOa1U/U999Dcr6sKfznQJBJJaHXGSVDiYIfeKV9b0cEqoVRiyDkdEvjcW1DYBJkKcqNvoP7KVFvVkGYBoGqvMrjiQM9VZwcETqJNRddrMwawZmnzHhEbHBMlvY+qGdDoHDzk+rjeBLpTElhrlvsz+8HCUQokC7EX4Db1YtpJyukNSvbZc77eVEH6vopDzO/y+1ppBYVRQzc1MPsn+yQBlhLooksGMU9CZjvQAYDslXGPxXEmKVMAVv7PfXRJlp0Uym6UM6V/c/saozo9IpXAOGOi8C3YRuwOgRWB1MIcVW7AVKqRSa5N1Xd/XwmEjud9At+K6VB00YkJoAAn2b5BuuxLV7ZqNF0xRLJGAR6yJj3Rt8J7nkn2xXgOZfsXTP3FL3LvAAC2RTNtfpHABxXq3iPK+4lS7lL8FLTwvoiohp2TYDaAroPPVDHcDsBX/IP2DM/lUquAmS2srIsFvdqZPvvJftS5JulXYkpVmyAVFX7GA1M5LyYJ10rcgF3X3jpz5V0gj8SmHLhF/Gnsn5Y+klolDZ6OM+15ffY914WdoiWS60Zk0b7RcQMgOgKxUywEMM25PnKRIesi/1L3zRpGTR5/tLezq0SJiQYIzeLLnr145spwCVfxHGC4AYrSI3x84gSDgBVK7uo6490ceKYNT21PZ+fyk3ffudvevvO2Rq399Kc/1TVvbtGOiK5P6YNUMpy9RTwDbVkgnNo43HKa/S0KONo5bUZiZqYuz2lKAa9hIgVnDiBORYfjY4/Jm/N4YhUcqsdctrpU3kOv5j2ip9AD6lTUDAaxpvyMApEKATWOTjElRYMa1QsgFeZW3oufSw9jpkbfibXiWDcJMPFgQOOsC7+vBLwEVHktMZZH1vX2MpK5/T2PM+Z9SKatTm/lc+0xwJtKyGLzJlCi/DZ7RAlz+eLcB0m4WKQrFqQkWWEduDZYG5mwxLo8fvhoYgFyH25t6GA+toEHTfLMz8UUq3nwU6KE/tEJavHFaKw8I+y5gJ02JxZsY6KSBP5qBCn37deZ+k+MZ5ZNFR9qLwYAUIIPHX2Y9hAQJmw2g1bdtroVMeKuF1NMEK2kiEGzH32WoWb3kdBhW+h5l8aNAVyLFSbhvpSL1WQH1pXrYs8AfnH9y6vLbXNzXX4bu8Yz4n7TXnH9+g2BAPybfvno0QBSWuPAQI2YWkxeKEauW2F7fMe+AEzCEBAT8zr2ZWKqEbyK/zfIY80WsRqq3WH76lbb2lyTbTkHUL84addvXvN9LDjXI41XfH50LNtlsGFOgqIwRPb3j9rJMZplCIC/art7TPCiTQB81iMMOQ96/tLgUpqckMKgU7Hx3AYPuGIQSmyiYoJHjFjnqiZUJEaTDyifM+6pnrS7cOTRsXOypzxzTzayBlMtcwlL1kjPYt4HpEhRxYWiGhNYcb5vqGLoQZj7cuxdeel//r//24seYBohzsxCBRIJ3opSKWdSSu8k1K93TO+bAshCsHAyUD2Yb37r+rW2ubbSfvJ3f9e++PjjdnP7aru6ueWAZ3Gxra1vaDwNBoSEnk2Bo8XQRNVdm+rkRMwAXqcgFmSvEmyNMamxXRJaGYJGPkeOsYREFAxDoTykF/xCzgEn+Otf/1oPHZE9mAWd6mxKHIEhi0iwoukESehEq5ordWFXZp3weV0IJujHSJXDG8cPFpQ2D4ZKuyofZRTZ4GpNQHH0yLRqK+AaoeMAjsql6aM3kr6hCjjGGGADoUU+B0PNBAUOagwa4j8AAEoWSlWWe0hVHCPKtedwJ+GOxoKClhqPwu9Q9edzuMYg71PARvCsFpKMEZtph4Uii+5ZAIDXoYsCeh0NVAVZYx2DVHLo/Fw8dzZBKq9NFYbPBX2kastrcGA4HYIG1lltHDUJQsj/HEm2jc0H739FQiNmXOyq3YC/0SzgNbzfzds3teZBxJnKkAkMcqgXFprMuEgOLs5hdWmxbSwvtv/tf/1f2r/51/9aVKal1XU2VTu9mNVIRDsxlScdPzMDt/rQR2R4dFZxuOybS8lVOcOMRnLC2Ct+MdaxjAFLbCD9xw7Q/wf6nkAtaz85jRK91BkExQxNVkbVbBMnKpdHLCUBTSLi11mcJwGhbE5EEOpM2Xj6GvM7sjMLBvr44n7HxC/XGgAglTOBmsPsbgdW3oNZUxl5JQOlMDv0D3cK1+lkO7A3Qfn9HF1h1v3X2mZKgBWM+8jGEQBI9UDXl/71YbRkHITOCoq0ol772hNwct8B84wKG/ANOBK/oLNAJbSck85OVdIM4PTWknGUIq/L82Pdu9PqQnN5XtP+rk2XecMB82Ij+buDN9mDl/vrYnczPmcEb+TThr54PcfsvUg4Q5et/W2k3COk+NpCo2Zzs/bWWbtydV37/+GjhxLcSt/xiP5TncV+nzMj+phnQPbvikRGXzohsZJ0zjPXyfVlHynpr+vIGY3Avf1v/ljrKwCAXqskYATkzDxIVYvXhDoYgbfx3Md+BFzK/SUhSoKo6rD6Tud11lXpK9BJfZfR60hyUS1TCZbGADH3mFnKAK5hRCRJYi8H0Al7UcJ9xURkTdOWJptS/euxISRqSrAA7xlltraqP5xJ7ilgSIJvEk58HdcBsKY2OI2qc3LoHmm35yhGIWktKremG1UwHWYE1U+KAiPzw8/Z9ittmAJbFpdU5WdMceIL1NMVV1RrW4ol9FTje1OU4L2YXoBQMIzAg9evS7dn1YUHNI9gaw72GOoutoPiiKnNwMZnbX19ta1trE5ib8QdxFRbm1dkr9BLYh2uXrmq62L8MYUNAAX7wRrlJuHamkxUxRvsjJghFxeKI/gThirnb4nWudLfEVOhCgf4ZfSkWDtiHz6DhCjVb9Y3e3UCAMvm8hw507yGODBsyFxr7AV2kPeVeHDRemkDgLUY+4U2gKZnnfZZ6H0vmD3B4czv2x/0MV8Tpbcmt0RfJowY9o2YH4x4Rp8gRY+ZGTFYjw+PJ4YZyU4AADE0TSqX0ezJgKd/BFDk+wEAslcjDueK7qyYIXpO5Uell7S4qHXnC9ZGxvvZB3iaQeya/EC7EH1fPqbi3RR6RvBb48SrZQB7bmav38vPs2vg8DlcK6BdAPIk60og59xiQMGR65JI5NAXHXsbAMAxjtcqPjOgeY+BzMgUAFit1JnFLmBXVVxXwKOhxfXRgmF/aME+xyx9pB/vwc+0btEy4wwOwIQBJRfCiI0lEs5IztUVFaJ4v6OTQ7XW4JfSZgVLmLOIrXj25Nlkr4h9qabbTpfe25nZBSkk4GHE8JOAoYEoioR8Ns9DNuf/4+vNfz3Lruu+833zPNXU1TNbHE2bAmM5SOIIDmBksv1zfkj+kgRw7NhAgiQ/BEEGyLYoG06ASJZFSbacSARiUnQ4SDZpMookNpvNHmvoGt88D8Fnrb3uPa8suAiiut77Dveee84e1l577QKruD7bQMevWcuB4auYtolZBcX/7PSovfnma+2zn32rXV6eNUbkLSzOuVJ+yajRBWvQ8Pk1dnFnZ08jRlH8Pzggn+MaltrO7kF7/nxHlX/q3wdHJzoLtq1NAICuSXoMBtcdg5q1yd+ZrEHsFICO33kCSoARjxhUfFNCoin8JH7uYxd+NrRziIlrAMAMTmtA+Hw6hh38OnpSXdzK5xisKOHRjvlpW2RAihvJ2sefOraumO2v/8Y/1vXnIuV0NIPWvQhCAesOM95MCAfVU/pOSqAgSS0bnuq/kkcEXWan2+0bN9rF6Un7/j//5+3po080DpAt9vLdl9vLr77Wtm7cFKWDygqbR0q78wtyPjLGdQB5TNA+bt++NQiP8DMH5fQOGqUOKBAnn4RTAU03QkGJWD0+98E9kAO7eePm0MsdBeMk/wYArPwcxN0Vvoxqua7uzGJrFu1kor6cbA4HfxjRCzl1OSWJWoyj4qDEs544YNBdXouhYY0kwDc1pYPN36lK8xzcCmCEjA2Pgyc4jSEDIcexUh1nc2TevYxqUR6V6O7vm4ZSugrp0wpbROizJjzQmz4K4fHdphw2GQg5haJAZgwjRhbnRjUAVgXPKsKRBMuqAHHIfDL1+xiOONsExz0KHoPPvQQMiGGX8er68w6PDlUlQDQI4zcGnO6LB2DSvV5ctldffbW9dOeu/q1ey0L6aNugysf9vvHmGxKwHBKpmh7AHss4Gp4Fzyo9pgRl6yvL7eD5s/b3f+kr7Ztf/3o7Pjlr84ggLi63o1OEiHQSDUIp6Yc25OpwEn6f2zGxTfCeCl8CeJ9To+Fhk0hnQxXciLvFdI1/xzj6TCWJckAhI1X98n7dWHWNXeDvOIY4eFWoRLG6LuCXa7ZTHOfABwDIVbkKN15PQIN8f5LFBE0e/5W57COFPvT5VMkDAHB9Caiz51jjgdbfATOxMaHA8fokJwr2qmLfAwA663UzWkMFEFY55jqt/OzgIcnzuDZj4JwWAAV4HUIvZ1MAhcQNi0KdoIH1YS8bWHQVStWWSrJzlgA7CSAj+JdAWkCIhGlGdkQPvPagU3zMEHyHQVEBVr/jtMfCguqmMPSgkP2VEwjZ0k5pO5+lgKOmRrg/NyI6o9jfSBn12hFASdehzokZF0582EeIsqEtovWam2nLSyRZHsWKvQz9OFUOPY+Ly3Z4YBD3CkFPKhIoLWvW9Thm0yDAKBKagClrp+S71KLj1C3K6D+mI9bZq+p/KIrsDUDqVIUdIBew3QWV/CyAYG8zAhDF9pvBNgpFEjOIbqo557CbSt2a8Y8FkKZHOs8Bm8j/k3zkGQZkSCXKLiCTVKLVMk6vyHWMANOoF5EE2oFoAJDqFeZ8ZMY4bSTS55kXAEBSzlNPUhGKOwAyzz4MMQvYAsbbtqB/kcDNQTPBbRTuj/SQesCWIJrvHIXUTJ2Flt8H3mIPzqKBRA+4/SXPgoo9vpyEgVgJP8vn0VbBPZ+cuTeYIJ02Nkb1nVMZ3zPjD20KNGwOjg7l50mu5Xcva5b33NwQH6h3eBHdo2W1AATQJrAm2X/57itq4+O69nb22vbzbbEHmJbDBBCulfsUKJ/JCZrkFh0PRNkMehEkc5YCAKTowPWR9CZIZo1Zr1CQk2xonxZTRfu+9muSbQGndTYDAPBeYi18NP8d+m58mNpaujF8CbQ1brImDEiYF/0XmFOa1+17c1WwKquXVKpnlEQDJvAnvpt9DmiV/R7/F9FdnoGYBtPTAjiIO4idAaVoJd2leCDdAhcvolofcMeaRyMbK/T4Mf43QzMxjAp+Nc+d/cgfCnOccQvheuQtz6BP8CigBRBgnwCexG9o7ZnWpakiTl4DUvL5nC9XXGmvMDtWPqrOUlq97EuimD62IuCvRJasFgqJypFIF2hBzOfvmWsXLzLTSsPhxQgoNibxTwA/9pn8ErPa1d7g/IO1SCsNa8/1k58IvGHiAhMdJEI4+uwUYcRirnggPfwqKh5bhDv6a2lrJIY2iGnmFnEO/+fzrDKPMLvFPrMfAFOxjffvPdCt8rlOkN3ulL2Nf7e+QHXNC+133Mfnwt4Koyf+gtyE6whjOPufz0z8nPM3OzvdLi/O2unJkUCAP/dvfrn92//Wn2tn58dtb3+39HVsz9lTYhofn7SnT54qb9rb5fxYAJD+/+VlROA3JQKIGODs7HybTM20p8+et+fbO6L0O/fyfggwaP9pbR7pIFRineq6nnABdfZX1hshUuDnyuuK3Zy4MfFT7Efi0vhOfn5xhc+kDmRtkPgoTVEuAEAtVh3QZV8WZrv1qWJDBOCVXoVBpK44H3Zlp0sx+S+/+ptOL+qFCoKGZPpSjmUIaot6GkQdAIBaO7Mc+0oFG1VGnAr9ZNK21tfa/Y8/aj/43vfaGaJoOJjzc/Wiv/b6m+pbv/vSS1KNhWaEU1ZvP6iZxrnUPM8ylLQA0IfPZkhiqMNHb0xRaNho2diuhkATvK7ynI1qJOVCY3BYXKrXfKdF+EYKrivmVhJmc+uQ1/ckgReFsKhxfCfOykIiY+VNAZDGbhD82OEPiY4qTk4LcHYYKfXhq+dsX+g/yaoSc7EK5uVMGH3DHHoePoZXvdUl8Eaiy73i4IMEkpgzZYHNm/E/CvJEeYXeZZBByVAJkPQBOPeuHisqPgVKpDWE+06QRDtCGBEyKhpXY6ogBpDvsRq0AzzuXcEzlbIa0QNyGiMUI6NAs2Zt5rp4jZLzcmCsRQIrGaFK/vg9QBIHFGfgSQq7A61V93/KSEsbd1dFDUDwHoSTPvXmpxSgUHWgvQIqlOeTruhz1Bd7AAXJ7SlJsACqREOEsXJ2qrnJjMf89u9+vf3qL/9y+/CD96WSvLC02qbmFtrZxaSdloPEiTIPVOMiRXn1wU/C9mKiGBAgBjiAWN8CwP6zqq4rC+mdzb6PbQjLOBRjO0jOlAWsnLTZkaS60T+HPsjJ9QBApI/pxcQwSUFv7HL2UjF30jxWPV902jKwJVhq4Zv5IQhJgJiEGrsRAID3JJhJYJTrSODdV0L5jCQfqQwSrMg+VRUgTsN2FsPvGeepbspWVQU3wk1m+CwNgUzWyM9xbG8axobVQ0pyOCTFFegmcMi+6BN9zr5aDlJ5LKCDzxDIWMFrplgEcIrgX9Y+3xHbOwIWI+07ti7OtwctskcDAPDa2PKg8NmTqqJemBGUe8r787ccYgXiERuM81TAldaSIQkpena1ARCozS+iFzPVjo5Nc0+AhQjRZGLAHBsP+Mfsa64HOjKAsvfDbDs/u2xHzOY+xdfgkNwj2AMASgIQlypbaH/j+89+G8EJgx59kpGqgfbJQP/3eQwDYEzqvQ9jO3vb4fYA9zrmTwCAMLnybz1LtUp5XJ57fgE2RG7R58C0clDployAlmGhDRWhBM41EjYBVwQ4Y0/0mSVgyecm0LSfJUH3XlZsUOBmWqU8grKr+oQiWSOY3Epj/SDun89aW1+TbYD1RZLtPVXjWIu9E6AOKir2lO8Q0IZwmGwsyRhj1MaxUKzD0rKLAijs8x5VKGlVKwZhH1xaCMpic7yHuIEqqoSB5+blx589f6aWRGIYgZfEQyosXLStrc320u3bmpaEfwKMh/7LFKKP79/T/n3l1VeVLLnFx3FRRggDeKGps7TEJAiShbSOXomGv7nBvG9f28nRifp1iVfkZ/HLxHWo7w99zMQJVgH3mbagrdd/qq3TglAAUQA1NhUABw8H+8l3JQGNXYk9EcBUhRC1XlafeRgFqtiVwroTIMSEPcc8SSjXlWdAdY79lf0b3yufqGKZ60kE63KHNVGG60rQr8ph7QF+Rpzhe7fvHEFxa8/Y31QxrlrZLDTqkc0rgDovvaQRbCis3793f2hxVT89c8w1qabozao4e33jp2OjYw80QS7tj+UX8nquVQBE9R8Ti2ZEtWLCAgWTI3A/PNe0rnEdfBaxY2KzJP8BJkabRBxWTFQJDnqCRvRxeA6cS17POrJHDFhYiDltThltG7uvhFm+w+D14A9KXDm+P3FA/GkAB5Ln+KKAItoLmvwzzmkfYvoCubGRfBYi4c6pMMAVa1b1eBAE5FcSQvT+M+MOUKmYA1UU9dQwtzbrGQsgdsLsOQUwnJc6yrzZCnwO68WeSUFjZIw5nlNr0pXPhZ5Rtc3E/9p/mVofv5K4QLpLxU7IFKKcsfhzixOj4bXfri4p/M62L/3sF9u/8eUvtTahre6w7e5ttwcPHwgsYqKZRCQPDlUQpeqPHz0/dw5F3ETsPD+/KK0da1mb6o9Y+v4BLRKO5Sm+yidNxR6PffSe8uB9xnvj87IPFHd2ffe9X+K/AQRlq1WQG4sOPQAQNiosh+lpg3oYDN6T77Hum0GlqkkU+2Bs++X6wthwsRIACoaMNTX6eCjX6WdVIPhf/bXfGAAAB6HcsBkAvJmxe1CgbQA87k89NlCs9g/aOX3T+541irAb9CAYAPyf5H8W2s3RUXvnRz9q9z76sM3XLNOz45P2qU99qn3mM5/TzZOMbq5viqKNUwIAQImbhYQikv5dBGy4FqowGBAF6BWEKLEGmXqBOml0pkZtDCJj7tX3AruqhwPlWt56661BvTGvcQJv8YTBCBYTwuqZVEAuKim20eM6kwSIBspMz/RByZB65J+v2+rdevgVXKiHSCrFC7oujO1HH33cHj9+LANEIoogBtf40T1+/kQ/R7gnzoPv2y+FYAANElXul6CJSQRsdBxokCN6xNSjjOMpx23AolK+UE2umkRGPFPZIhWa7Vm0nzgCrp21VSDMzOaiQfJpQo0JYqu3Ls8hVSsEO4Tul0hfkgr2IdcPkyE9c6x/+kbHKpcr70niBrooKHYxFAjoGGnonsoEbaMwHXuaz4bGSCDEvTLy5E9/8Yvt7t2XtSgwAKJULvHGhTm9liBL91uVWLWV1JQFWA8n9A1PT7Wzo4P2f/xvf79965u/q+exuLTSZheWRf9nBOCZjIh7Q3EyXjcDADzfVA9iYPg7QcuLiZgDGosA6rmdOxG1s3LQm570BP/9uLXsXyePVGocCEsnoubH98l7jE7vVAcgQqhqxvD422K0ciZyH76360mJ72V8fxLa3lCH0s7npHKSYFxJT9mMVGhCe0z1R+e6E8vL/cduJPmMU4xzILgWNbcShKylGUdXAoDoXQvYp3sRO2mcDe6k3NNVeEYGD+oZFQCme64RkKatjyMVcy0OTq0Sn7PQX28CFSXRHeCZPmPZ3hql1u8PBZA1lSJ7rmcAKPAt5eQ887Cm2GN5Hj0AMDitCoYTUPRBWIJy9X1eMDLIle3e4eU+HcjQP9ir3DsBVLAGCe9F0UR+d3Wh1i0qFKtrK212noracTs5hf7rSje2z8r7biN79bXX1CbE+YQRgJ3m5/jEhfnFdrB/2B4+eKzAZW5uQe1modc50AcUNPjE3mF9kvjkGkc1ez9n7mtMaEMdJIIJM+b6+cwZM9DnXekgfVyHsvT2peWvsn8DdAVwCfMrkxXoP02lFMqt4ohKGgLwJqAMIPcimCbR2wKvua5c3/Asq5LE5/BsPY3AiSD9rtKs6MATB/K+TwfHxWAqcSQnJFSE3Oqi5EDthO7XBahQ0qWe/0PFNtmDtpmjQCqME6k21+QRzvRQ7S62lEBTsU3cTpj2QNpB8PHqpy0FaSdnTSKCgAu9rhHnc2bWYrerKysCDp48hdLrEbhSOydmmXHsdvPmDc2Ox+/w/8X5xbaxttkePvyk/fSn78qOvPmWgW2uj+T98aMnFrubXElxnkoiGg8HB3sSPmaf4YeIRQCjsGkC6y8Qv6US6LaWIUguytNgR88pbpxIO0OFixliqdMSVL5UcSHgkezNJbRgJ/Z8bgATJwAeN5dnz3fw7FT9l7bDOF+bz0ovLseAtWPt+RO2HmfPLYxmRxmggVLtlj99RiXSArNRC2evWURkiCuUkFCiAAAgAElEQVT5nQCI2pNDvFf70nbdVUT5uymPOEziZ7YnBRdT3/l5QAHiOVgSjFvb2d5pT54+MYuIBK/G5RG7SbkeX1d+g++i+BJaf86Zx536tAM28X1h/oauNvrAS1VeWYcwg1gXPQOq3iXy59Yx+z2NxC02ANcQ4JlnE0CCyvm4Jma82j4ZDM1aaYJHJeMprHDd0gZjYkfG6JU9SKKK7+He2Z+sM9dBnkHu8aI9zHXEt0TULs/9mt2stqswJLOmPsMGilVoUbsw1P1pAXQao6rRd137V9ne+PDEIbqOyhl4vVi51Rbh9YPJ5PZafAVrcfvWLeuVZQRhFY04O8SptEQE7Ah13JOmDNj2xVTiqfwbllFAAM5erlHf04n4ym5XlTyvS6KsuO6SiVvs/9ZeeulGe+ONV9vUNN+LXsNJe/zEeQ3McDPo3E4KOEFojM3xHnHiTnK/MI9AIPo06LHR6gsDjpGJ1g7xiEnaGFIUHkVmc/4cl4xiuY5BR3tmsMf2P/sh+99j+5y85/eJgRLTOpbyFABAGs43zyTMAWl4KP5kqojtg8+a28a9N8YCWAqr8mcv6MrE5oy5kXW+xADI6Lgh4K9eFG2wWcRn7DiN6tl5kdiQ+JPcHx8dyphubW6pR58k/XB/v80hbNCaEv9PHjxQIr+0sCBnBmsAkZjXX39DgQ4OBGoRN0HQCOjArXnWaPXIVaWBG0csMJR0Nr0Xx2PDYBAkyABhMtLqKkofKCaoMorp6jHXgh4B78HwJlDWGJyqIvYPXSIWVdXggu0ovCHUd1RqkFDg1ApQQbo2RdHFMh7NwiiubA8Bl5Iej8Rj0zNehcAyDAWCCZJYxinu7e8pqLSBjAKq0UN68BgtpF63uTk5RlTscQCaXTqMASuAh38X7T5926H6RMRJqNzmxtAXzSmTfkM3SzebdtACQLiuxGaUyGqsEE7eQiahXxMcsV48m6gzJ0jmb4IUgm0OWKiPA7JYY6MgCIsOV71+cZ6Zecp+ePbs6UBBS1+mQa4Z7WVABvYJSOnbb7+tn7/22uvtxuaWghZGFyoJv3C/qwZIXQGquDeU84MDDXBkp3TpEVgY/avL9vzxJ+1//3t/t/3gX35fjnuC8ur8cruamm3HagEoRgj7ovYaAEBQGQ53AvPsm2tJcMfusfEB4HFPs4xoaQkEqX8RALCRNg03jtDGkSCqGAgYxqLYjoZypCfnuvw+A16ZIBIEs3+NDa0dZ86sJ5P4VQ4G3f809N/WZ+fzk4xyzb1zjW4EP48gEM7YDBEHfWH/8Ay5BvYl7+OzxeYo9kXYKz3o1BtbObqqPAVk4B4QsSLAtuMt8Tu1VjjgTyBikRmebw8AmM7M56a6m95O1mxMCEfmk9oLqm+1T4771/Kdoh7W+nKeuOZUU83wqD7StBto3OEo3NgVjT2KMmBmByzIwRWDqAeU9P31elHWu8S0B17yPEVXLwCgT1SzR3OfASNxyLJl1cKS++0BAK7LFTOqRAZ9V9aW2wzjemYnbW4+c5vPVV0+2EOA1L2n65sbbXFhSXsl6tF8NgDA+vpGOz0+a/fvP2wH+0cCANIrnrPL9aoC0AAXXGUaqi8DBcebI+fb4wQzyqhrpykAIMnXABLlc2rEVA+wDeey0z/o173fN9mfYYz4zF8qmaWvkf0KXVw2t57j6EvHVqUkRbw/jK709Sb45RoC7uVZhlUWZpXOcjEluI5UOBIo2SdFLKlEvAAmytfKlhU9l30eACBj1nTWqsUqIFkqwbG/XCc0/fSRWnHefZq8x8mV6b3SwIHWjP4LiW8Fd6jt4/P4t+MbU9zpg+azdB+lTWNg3nYAoInvJ6Dnulh7fr+4TDveosCAtdUVVUdJ/hmnxbW+9sobsguw2O7dv9cYVYxf5buxTx9/fE97mXMgkb7lRa3ts+1nAri1vxeXlYgBdCQhdFXcgOY4QpU2MFe4VAyQGJhne3/uc59rt1EBn5q058+ftZ+8844KMkrqme5RtlFgySIzztE+WJSP3UPMuOjRmYCQvaBKcLW/9EmmAnUVcKwXFVZAwDf2auJB7tugQCuQyZToVJx9jfRqe8SjRgCWMFf0BAJ2XrM1xWgVUFrAhc5VCUny32NSBTvC1jUVSTGo6n2i6RMHqH2sYtICjXn26T+XfyjBMTNLi+UYgdNulrzADAk2F3hR0x7ijwV0MUWodDjYp+x57ofXICCpxFdtVQUAiH49NYAD0OHTqhnKPH+7EupEJvaNvWMfXLGBBCep+LrvXLZSvemj3k+AToErqvjaiTkh91QKjYautmUlhcViSPIfe5s2st5mJjbgNexTXtOz+hJ3eL8gTuocxfFC2Dk5ExGb45oyxcj3moKDASLrDthXYgIcPwQo8SQbJjAAzK22O7fvaE103mDW1mx5znVGtno9sIucixm9jr2k65by/zilh3UmhyA2Fkh9fi6bFcawqudiDJY/Iy+S5pPtb1gTsDds/2EzT4sBsLjItCb64Nl76ER43ChCswDoVPwt8myGjM+DtWzYhx4FWozdE+IMA13TM7RFoNfFyFHi9CqW0IVaAJx8jEZTGxQa4sghJiLe8PlKe5rmC6QFoBOwlk8fdH2ux8E9EBAGAkCeJohdmE3oXIYCnfdoEv1eiFB+UWfS8WL8pQEHg/o5q/Hdit+6Ft3JX/vqbxJCDFQBsU5q7BMHH8PKZpRhLIV4qtkSYtBsyINBzVEPGeckQ3DSZjGCzHjd31flf71EQrJoJFEERwg6cFFxbiQ5PEyNrargyqr9nsEIkMDmAfXmwbvya4Qzs4qh6+GggvqT5LKI2iSFhibYjFEN/QJnGiPmn3nR7AQRX/FhUbJfSLAMZVFevNhFe1JF3zSaBIXRIXAAmPUuhK7obwoqakNxwJJ8SRRQ2gXuUUfIELopvWtsIj7z0aPH2jQkyYAMu3u7cs63X7ojuhiH1yiyVWLlUDAgJaQY9VKCxswlDW0viRmuiOcVXQOBRJXUpdViDNQdtAqZKsDERuiiXRWjIr1cDmos1rKz63YHgylBdFEhttr28tKK7gFABLAgG57vQtQoFQHokGhKCK2sP7yWz1aVvpgZfLeMaAk93rp5U5Uf9gPr+84775jpwpxijb5ckJgK/8a5oBpthNraB3IkTGZQsOPnr4SPyh0VUBLmy/P23js/bl/527/Qvvudb3vczOxCm55baifQmBooMb3MhfgFhUTUrZDgPomyMet6sl/osXZC5xEjCTwSsAZIk6hfl4DHwAy5w7iKtf8R9/P1ZY31LKqdxP2RI7MgBpAA0UF0ic50QEX2C9fJZ2ae7lCdqGA8DJmAgQMYQq9jAU0OrtyDyM8kllNgINete63KOmvAs2N/JemIlgbBnEA8IeleYwE5YvsYaOzXPklSGFMJfGWDLk2tTb+/PqyjbefsGBCww8sf9wqOvcS9BoCNf98XblBOIo3ddIc8/3wPn629WY4k66i1r3UTiCV75wQqgm7YmlSv8h1ahwIdck0Bf/Rcaj/015pnrtd1+y+VNn6fhM4Bj6nlAVyjqNA7vdhxriHsgzjLAAFRu+beTBd1FSyK52vrK61NXbblFdSVlzQKDVEiEo+dZzuqzBLkapxVCYLlLMgeCFAEvJtIqOj0xFouHmmFMCmta7aP2bOuQjjwi5/SfsQiVKVQ99GJYKYC4p8HsKvATYCugUJttdIA6MFm/zx6HFagzn7OfskziH0IWhWf6ACb9zIhgRG5q3qWET9NUOV7qzGO1VNpteUR/M59cg0BSQLuJMELwJzr8Rq6RzN/UiljL4fCLUZAdCiq5YuHvr6xrmqtAIHqtw74FvGmaAwlKO/BiQDwgAWqSp85gAslWravdBp4P3ZmY2tTVbjd3R295/TsZGj/434Rd8NmUdgALOBngE8C5jKRonq1eb8KF1MAzRft9p1b7eYtRJOZW29mIi0APDf26tKC2YLEET9976di26WlAltHQs+5oaKKjQUAYK8/ffZElXteu7VhLSH6/vHHZi1ZUZ/7D1PNII1thwWRSS5O1JqAMLHGy0m1/KQ9uP/AhaKKm/Z39/Udq4w3W1gU84HPQGwaoIJnjB/GVvN+WI/x/wF58Udql+omljiAjvL2OEc+NoRnBIDilk8DAB77N+rvBEyQPyNwvzS7M2NX07KZAgR/E1dw/cRy3KOtqWd+J4Dnu4k3DZY4tjg5tb6WwOQIt1agD8OQljHiSzFONYJ0WvoLA9uyEk/MRpgMSRbCjkl/dyjfaQFGxBJQIAUe2a5zdFEs7qjknJGUJdoHM4HXsk/cpjaOyI42h0X72Au2PaK0V5I4siIcHxDDJzGSTWTMYE33EXuUOK5ESANKWHfBsTpgA5+tQk1R3CW6eG7dsiSmjgUqieLs1oQHYraBPRiwuj5Pe3reor0GFhwPGfR33OHKrce+8W+tP2DADGw4ny+/lnZmt5pwv7Q+xD/z++Q4rAGifXmdnreADsZEX2rf3rl9SwCbwHIBpKaV4zdIqikasua8D5vCLiSuPVeifNRV/2u6DLa4+vtffuWVKnYdDEKhw+fXfgh4Axs895Z2Xs4x+5UMFgYAEwDmZtFOYAoA90I7tsU5ib/REkHVH3AC22Vw2VMtOE/8n+dKnCZBTBgwNaHBf9MWRs7E57tYy560SOVsCZD7/MXnuEBiT6J701lD8NGAc9plUqxIrBM/l/ndvf9M/Du0qrUao7my7Ovfsx9wC4bbgzwec/TdXI/Ws8bDC9i7Fvc5nsvZTewVccy8fwAAHGRY3VEjYwp53t/fUyVUF1sJjY3goTYpzmRjbd3jn6CT7++3U8bC1Rg1ORqBAkdtX/1zF21jfV0oM+0FfCbJmQKd6hFnYaF78Ln84TWEtKnwmuIz15YWF4abZvNyD6J8VX8cTs1oqTc/Dy3K4wmEhoWowDmBr1FSJygJFixmYiXxCKPgXFzFs6gJv3fAzgMzhUq97idWtdcG6eap84D5LA5Vqhn0/xGsSbm1AjJfrzemjJ0EO84VNNy797E2NQk/n0F/DBuc/nsQc9TthdSvrLQbN24oiI+DhiKTdQUAOKhxTjIIosCSkBbNv4LHBFZ6BktUBBxM8ZzoRXyxqjNuPuswmBZ5pmAjapxCHmsUDNeKMUNUi8PM9wh4KQ7a5taW/k2PPcF3GBx8Fp/B+sSxch/cs/rNhCi7r1aq/xKXGQGe3BeoMuBSgIe8XqMEdTAdnBPsUfng80EqNTrq7EzG3OyAZZ0JXgvjhesEjcRoSfyJEZSTq/b+T37c/uf/8X9o/88/+6aCsfnFlTY1t9QuG/OprYug59/1ePN809McZxfqUA9s9UmFgowhSQ/l1+ueAD4GYlBnFh5jmlGMzHBGREE2uKN9Oky3GEfcGOkeE4veSPG5o9CJnWZez3uSAFn514Y4QQrroX07wXG4CpDkKeddM3QL3bVRH5HygH0BTHgv9gLbx7MLDZS1TdDNd2LfoFqmYoTKNnuC78cBJSkY2CZV2cve4jrUXtBQkx6pd1qLEp5J0m/j7fXrE3YnHBlL5/FJ7KlQXAeQLq1Q0rEwAJC9kc/LM/WzKHW6QWHWyWeCYa+Vy8PZA+mhVOtPtfXk+wX81J7NHkvyH3XrfHac7mArunaQJKGxhXlmvuZxprf2j6iE3dSMMBUq8B8c84CYlyAWl2oExnuNnvCp1pZXF9vS8kK7mjBmdLatrS+rsqJ+PcTOnu+17WfbqgxQDSNx7581n4Uvk9bLISwz/FCNoKI6XKNpdY8FNOs+plzRSCCp6g2g1aCmnUTdoyh9xnTC/Z767yRf+BdV4oq54/PloCy+sAdOBkXisG2Klpt7y7MwMNcJfE5PtcWlBQn1vnT3pYZOAnb+ww8/lEgZ+wDbHfCIzwnLISBdnnfsVQAwEqSwacLYC+Mqdq0HAHpQIC1orA2UW69x2ihKK0SitcttbYOExv34JC9OlJgAsWZ/XmPEsCGi4XfUbnwCax62jaf3uMI7zM+O+NzsrKre+OXtnZ32+PEjM6xKNyQCvwTinjQwrb54rp1gOGvB9an1bH5e16PAdMYsFrQF0DDQqDcB3ejfLOpaEOlzW4FbwqTHE90baOOAVzUHm+9mDWEW4Od2drerreBm++IXviif++67P21HB9jQBQWraBYBHrMvwwJI9RrfSDsBImVkzLJLUoZ3rEHxiRZFknrOyB/94R9pDzlxXlTiqRiGkctqqZlTTMk6wxw4PLZIcu+b+G/OwABWS4TWQtepwMc+ZG1JZtFZygSksB5ik2O3iAOUbB9RqTyQnhWaQMREmSzAe/genlPaSlyEcdWcvZIEN5X/aDbxPvatKq3Hhx5ZWftOEyLUqjCv+IuzZWbnieItja8+MpNNTM9i0tm2l5BnMa8EnIWtIsV3++WwCgIAOLF3Qol/tKCfNRLC3AgwkDY7vvekevWTBLlf2fEH74fdwb1x/YormZKhmNvgkZP3YorRQiOhXIAwClheR9o9UoiQqrpaD7BLHpsYxqimAGgPncqWD/ZC6vCuhPMHnQ19XrGfxXSodhN8HuAmv19dWS1NLzNErtsvtyFZgNlArPx4FRbxW4k5iEOiT+OYwLmI7q1anlKI5Lt7ILIQfIG3tK/dvLE1ALkB96XZcmbxxoOjA7dlsIalKk9rEM8bar3beEZhQO8NgxDE4fw3BTj2+KD/QS96FRuyplwjeSDPkr3I/kYwFBYyxWIEAOfnmajBczxubXKuf0dwFxE/8prJFQCJ2RacMcadYlNkt9fWdLaJ0/1MaEkmR5xph0cAqwArtFwQNxbTkfYDFXJZYwM1fWxIfkDLEdev/9NFo/aaYmRWISYgTwAA+6yL0gPxf8eXBxjie4k3BUbNeooc14/4ITZBLeLVRuBxjNcBen2ONA7Gop/8xzWRz7E90vdWY0EDfv/Nf/RbGgPIHxu/UW3cFPirhugeB41NCPVffSNHhwr+ofQjqMbmOTk6brvPt9vhwX5bWVqSaAOBCNXe50+eKAkiaacKjbEGwcNDLC1Y4AEGgSjgsA3m7NDUfyTKhXuSeDhG9BCk2dRrX9xsScIt6GKjiuGK6Fj/MPpgORU8fV4FY3nw9LDwnQlWJLJzDiJrrQTeK0rWMOamZt2KTnjeEOLLAU5VTUrQjJGB3dA5IRl/MQhqZE4FsU6CDABYQIxNdT6I9LBhHNBBF+OQkkS6L0YUqaL0qrKv6tO5HCmJNmslhdgSSOG/dR2F9iUYyVrHmbFxRVktxgZrjNOLA+0TOVV7qzKoay+Qw47MVT8lopXcEeSkUou4lALVyWQY2QPKhxIoBhywIt8lR18zkX3IxlnOmTSRChL7O/1RckD03la/USq/EmUqcSauIY4XSqYcBU59YV4Is8/Sla5RgW4peQ77sAwjaDIAwML0pL39h3/QfukX/1b7zre/bfrR3EKbnV9pV5PZdq6P8ziPfp8LAABc6HqlE8jHAAxJ3ZCS+D96h9Ibj3z+qEYbdfWMbrKhSZKWrCMBu5OYET3l81JhzGf3QVkf6Pe/z/XL+VYFmp+579HsoCSySrpqTIvf54o+ToW/cyZNzSvKXzcaJQGpFHPV8+hKUvYvvVnpMSZYIdLAQROIPd9+3rZ3trU3VAmr3lkBPZ2IV9ZYdMMaW+VRVhZIG5Kq6pft9TsCAGR9xvU3mCinICEjs0oUVFTfmgO3KfXf6XVdz5pfZ6aSAQevWzRU+kQv+6V/XkooS5yStcI/8IfgSH5EHzX2lQ/ATij2VXXrAZ9+b4WilyDq2u+659c7PAG1onmOTIHspfF+vYdjS00Xd7W88mi3kanfdqqtrq+0+YWZdn55IhbA3BytVZO2sDQvf7X3bFfVNmwvZ5IqIPsoVSZ8HUE4wcveDuKtrDuBtb5VlRZdD4F4KaCzTwEAYn+cuFg8TOengA/3g8+oCmDfPYJcXIyZGQYrNWKrquJOWhyMKkip9cyZ8r7x7O6sW17X7wvtlwrch+c0NWlLy4vt5Zdfbq+/8boqLIiskrwRN2ArA2zl+1IhzQjF3j87LjFNN33RAQbVOzswcMwSS6Bs6m/R7cuXJtGwro/bAQ3kOklw3/2cqty8N1VXAfnT0woyVY2tVjU+xyPA/DkB7tJ2wXlz/3/6NQ2UZ8+zDsQw3Dc+mCA6wCbMooCKATv4blofCdzxfYOifiUj/J4zqec34/0Mm4uki5Y0em01wWhpUfeDmBaMFK4P30UlngkInsfuuEl09EweOj4aNBJ29xH3O2uvv/Za+/xnP6fvfeedn2j0FkGHK4GM9iJQ9vnKmWNtlawuoMJOQu44w7bROgxbm5vt85//vPqXqfD/5Mc/UfujQPXWpOpNRZgpBnx+gFrunXWEARjQIkG96ME1WYjfCbxC5KviIoGY5b8SCw5xjtiD7uPu4zDHfh4ZDH0YAICzz2cB1vAd7HsH9B7bpj1X1H1NgaqKtNvsbNNDp0611zHtpar5PE/FN5WUeJrGosekzVnzKDHLINBZhbDQxVM17s9t778DtMtHSFme/mvfH/fAcwgDcaiQT3zdOzvbukdiIKrLxHnJMTivRycuzAEukeCoyFQxI3uWmDpxH79jr+RsZV9pnarFTHFyQHJaG6sV10kZPfduM835D8Wa63axiRGtY692mKyaBS975T772ELOpqngFn8MCAgr2ZpUFvvr4yLbWLfXSpOhchl/jpNqtKMU/9YIU8XLVXhJFZrXAR5FAD0CmMlj5CNq4gS5FT4M3Q+el3UZzsXqTjvF/uH+wDLhPKHlBYOHteE1AAC6jtqzZsk53wnjBsDHAuoeWR0blPgjBUbnCbBPDeT4DGBPYTNNt82NtTY/D6uBqWkXbXl5QfoWGtO+/bw9e7qtyv/sjEEux7fVSkWrHhPHJhNPHBOrwPfBJIC9/cO2s7vfjo/IEzwFwAUk2w6uLXmS/G/a3aWVNRbBDo+w+QYLjNhHO8uAQgoqsuPVAnY9RhlflyKRGYxmgvCHmDBAoIt8SfzHQD5xjRgIpQPQx9BjoSdTARzDp3A02OK/+Y/+sQCABAEDglGCGxidVNrl0EqYTUABdPU2EX2Gh8jvjvYPlOhvrK21O7duqQd6+/lzjZ554/XX2s2tG7pcNrCUg09I+FvbXN8wBYaKybyNGJ8LEOAH7Z4KPZgKXtTPXs6JpXGSMBroCCoE9Xix59LLOYR91wKIHMSsC59LcMBn8TOh7acnDaE6MRYWF7RRk/AY1fVGYjySKFjV+5aAAZQB5DgJpTZPBfEK1lK1rNPfb64cMhymR9MY+Y9egA39RPRx/uZ6GC0kAKXWUYiqgoPDgSXAilDVdILuw8V9cbgU/JQoWrYilTIlwLNzckAYUp6hJxFMCSmFUikq3yGjPkp5Wr1LBL41bkc0F39vtAZ64TPeCGWJ12SdbZzGsWXsmexfARllpIMGa3+cnA7CN/65qa5cqx0p4lzuv6QKEQM7AgbeZ3q+jBgrA42jW1mlBcPBZBLIzIRVgFlJPAece9Q4zKuL9tF7P21/75f+Tvv+978n40u/Esn/xdV0Oz4DuKIH0urCAEMKlipQsPjQSPlPsDM4hC64zxlhjRKE9sk2Pw/g5QTBPXhJ2pPwOSi3U08FMJ8dACBGL2v/JyUQMZjDe7uqr8CMSuB5JtpLEiatalo55L61J/ok0XLgGrnPBBhmvdB6Mo6O8/2almpxt6mqZpg9wL7HCUXUyY7CrSKwZfQsLy7EkuJ1nHMC1bSuxAmarmlF2lSBWCu1LxUziADLKLorIn7vOEM3AYUTJAcsqvhWRYSzmIQp9yVAqZgPPQAwJsZjr6GDQZ/svo1ndDtjn1ne7wB4HAmnIKlotbHH+rwK0hQYVSUl+zB7KftAn1174XqyPo5DTOBqwDNVKoO0vD8jC50Yl6UvoDtry0+TZMvOi2mCzSTZNKiysDTXVteXFZBcXGFfaW2ZtMXlBQHTO0+2Fcjeun1bIkOAggTBqcywJwi6qIaen7p/kD5Eqn0CpTjfCH6pUjW2KSh5KSp1+vd79W4F0NV3mraLMAC0jtUH2TMAwrpwctP7vvG5GmB3tQq72IOKeU4J5vUshxFnVWlQIDMtbZjbd+5oKgAqzvSYDxTVEjjj/XyfxqJeXuqs5XmICt2NbozKfmjLee5U6GWHZkYAILaGCr8plH6e8a2c3WHfqt/T1WdXPw0CkISyBwWCiPnmfY64Z65ZAEAx31QBhR1QyX5sqSvMvobYIyWLZZsysjd6O3y2xAyZEMM45MXFwS/y3/Oz8zUWeFt+EL8TYP1aoFn3xLM4PGJM21FjoiX3Q9w2oe8ZtsApwsWzSvzX1lcFZHNPSRB5DiSXrLvHGbvtiUo4a/rKyy+31155Vdf43nvva5+zBidHsA2m2zyTbDpRRydhpU0CPfvqnDZdq8R37DRaCz/zMz+jJBKmn9sLrM/Cddy7d1+fu7KEroHb+9gTsB2pAAq86MZ8cT/0wUuQrgBAJ+2wcAwGBQCIvcrfo901W7AvFOFTogejXt1O4yaxMZ+TVsI85zx/bD4FjPE7fSYCAMT36dqqepy9xf2w1zkbYkkuLGp/GgBwa0FG+iXOldZNMWTxUWnJoLUofintnkn+2bup8J8cn+q/YcMoRj+xNo5A4IUF7bNMyuCaVtbMyE3MS8JL0hl2AjYxoKDiYGKrbuqJn4sBgKy7pxYx4d1aC/F1KSDhBzW9RTE64yftQxMTJjYyyGeaPX+w50M6VQxLr4lbFLgunWNUTrr4Jz6Ks55ry/1ez6uc6AGCRE8orEkzlLj/sXVJLUTEz8MIS8dtiWd0TdUio+uvFkS1AGjKkDUHXnrpjsA9CluAXcThxPw8J4BCT2MwkJznyXpz36aej1O68EGsA2upliCYuNWWrKS4xvb28XfAHOljlL4KP5POkmzSdFtdWWpbm+jAzQkA2Nl9JsYLLQBbNzbb3v6BWpsphmjoeLUAACAASURBVFHYxOdabBX9HYRnXejje1k38orEW9D+n2/vCgRojf3kthrlh8WK4xyGHY5P0TNVKyzxkeNF1ggB3wmz70qw2dpeI9vDenmJo2H1uPU8e66Pu7Mnh88gtqj8IQyntIjnM4b8vFjmiaEV90sYMSNHfR2ZlJIpHPHdiZ8m//U/+T919X1ApxepclnKiKB2R4zv81hAB8kLEuC4OD1rTx4/MvUfA3t2LoT59s2bbRUHNTPbtp8/0+Z6843X252bt6on0qMoZgUi+KKp9pFI6kFe0JdzIuPMZz958lgPFqYA1LEEwIAFpqKj+mjKToKDGFIWJw4iCQ6vy1QDjwbiYDGKwQa4T6T4XowlGxb9AT6D9aBvj6Sa/xPwMJowvd/pg6pS2ECl5doSZPF9pjC5rUBJFxsAFU9VZkiS+bej8gTMCnCrciMl6hoJYzEM0FSLYejwVqVOiF/13WcOqipV/KwSGu4nCUlG/6WCmr+TpHtznaknVQABdB5QYShtJaaoBIYqN/uk6NMEdQAFGcnHvbkaejUgv6F4KcCUKvqFUGMCRb6TNZZgBmCDgql+rm3PkhjBoDz36E3koCXQYU/TmkLFV5UXRCjVf2mhNl5n425ggf+HhiRAoqoHGHAMSPacNABq5Ev2FMARa764MNfmURY+3Gt/63/9X9o3vvF1ncOl5bV2en7VLq6m2vEJAkNzZrrU6ETFGUWLD7Xba2XD0we4CV6C+CUhzb/ZVwFO+O+8N58XA5PP7gED/a4DH5K4xeHHwOXvOEPZl1DkXlAZH15bFeoETxFhSsU2z0QCltVG44TFZ7e/7yQxrhxeH9WjdoFq88l7uH5uS0Jm8x6zhWH368axoFkr7icOiPNDvxqOOS1Bg3Ou0UmVj+pZQ49mP7ia4OpPqh1KbEpYKPYhz8saI3ZEOAv9GfQ0RpaGQI2qDAes6RM4J3WpgtuZaf06e9Mn6Ll2rVUBD/Ef/EyodtlQvidrJiG4AsHy+iDgAg06yqB+/68BAPJ8+z2ffZ3kVvdULK5cc/7uA0G1YxRIYLG6y6KS0qs5aZtbaxYBnCMABaDlXKI27okJO0+3VfFkfBpUUUb9yTfgLysZoMefPUi/NbaePZtxcVLK5gl1c30DXLoy4ep92hOy/3TNAuAQHzOAaZVsB2yZAtCLAAI0JYDU4xMVNWOKihJZto0nILHQ7iz1zylr3wOArrL5OXM9AL/4zL0D97Brf5Q4UXwg5wQQjd/RQ2vg1N8b1W9+xv8T3OW88Z5Uy3xfpjPzs4CVqfCb7ZCxdT472X+2OR4pqfsumjYsEFdSvD+xv7Ad+Vl8EaumSQ9Vme7H9w2BX1h7pxbVNJ3a6459UdGgA/nla2pkWOwt18h3AABAuSXJFR1ec7jdx8x+TBIgAk49Y1IWzKyADlh+xDc1YQnAan5xQUmSkg8VKYo1UpVf/J7uF3HBBSq6V+0EnQKqkQjl3rip9SYpp61JbV1XVB4329rquir4MBYElqiIgBAZ7SxT7bKZlaCWhQJFIrh88+ZNMQG0l2YcI5FsMLWANYD+igYPNOIk7/z+GQWn0miK6r1inYwIFjhikFMBc11XgI9+z9vG2q/yiMwyGTWzuAaeJ793z70TVcVosDSLJYUvYMwiv6PoIj0gCSJ6zHACe+6RQJ5iB/GvnkvFr9knADb9tbLP+FwBANDlKwkSOFbvtc11Cyvrzfp4Co334ahlYwYT+zjxZqYBhDLP9xC3ClSpmBH/rHaNC4sysxb8YSoIv/O1u+jjBB9WzcwwsYB7xg7I7neid1yfR/0ZoOG+1Ton5gBxkfvyM2JPid9MGBbT7fwyY9XGNrowhRJDJEFNEiy/VmAsFx0AIHEzAEPsk/fmbE13qpFtNZ0oyZ7jBOcgxPZp+eB+8iwFkF+ZEWgNk1GrQPoAFIZKRDR7JfsytjRVet7LswcE5z137txWIs1e4LvJszAOtB0lARaTqfYxxUTFtzUGUKFFaZO51cIxVoD/2Fvtj2IBKodCrK+0VLg22dBicHO2v/CnPi9h8nZF0bC1pUUY31Pt2bMn7dHjB5q6s7G57mlfFxcSJH3y5Kmu3SMhsVX4mDpXlafxPfhi9ow0BtpU++TRk7a9s9dmZmEeLYnZZADA4A/XqudfNHlr4cHuOBKjjQkqCPwi4vvs2baKcrQw9D31iZmG2LkAoRQoUlh0MauKnYpHC2QQOFeaTzUKPkyDPmZL7G7/neKVmZ8uCRkosl+zL7a/T9vgGBFNegaAAxYnOwkuQGEQYwF11Zz3UieWivzyUmOc36OHD9vuzraM3csv3VWiT/JPzz+Vf40Kokq2tNxu3rghyj8XykbEgYDUY2Q4SByK9PxiAPnuD95/v/3oR3/cdra3ZWSg4qUSf+fWbdHooBxSdQ7NikVXr05R2fi5+5Yi1KZwWxs9c0Nj4NjgCd5YxIjMCfAAmChFf4x3RqmwoQEBmJUruk31Z6WfR/dVQV76h3HgbNA+YdKM81BBldjaIObQjxVVV2AJSpPE2BFYGMj9iyT4pvvIYBVdhqRDxuMSNNY9PjI4iOfs7+vnVBZCUZShrJ5jV1BNfxLyW5RpqImsj5xX9SsqSWAEzsK8NiWMDvaWHIImM1hNNGvtkRdjr0uSf10bbIty4Dx/rs17oFToE8RXL1ueew5jn8SAhDI3l7XkM1WdOz+XYir7C8YLv7OT3LeYUwEABPNB3Hlu3DPOHUPOtVNt2dvb1frwWQTi1ouw+qnoYxjHqyuJai7Pz7WVhbn2m7/+a+3vfuUXZeBWVtfb1RTaEQSzBG6zGgMyJC5GigQWqUevNCicBBgAMBPE4FCPQue/HdiOSvtJvIeErQy2A5+eMh2hpJoIIAN/vdeyf30+zwmsP6cHAAb+zQtAglLRMlg500Yx/f0WP7lopwRZQ4DEMys0v8DAITCoXnrv9Xyrv8M6ENdZEf4eizABAKjNqRI6zVYGEdYMW7f2pIqgwKyErgiWk2DagDN1YGSssCa7e3tqD0pCgiMK6uu9ayZPAjWbblc0bWM8TkxrVdX7EaSwc6AaLCpciTKm6uOgY3QKcRICTNQa0D2vLiFPAk+gJIHBYl7x+jCgnJil+mp9gmh4eM1H6mcAtTi5AAAKPNKr1rWe9ABAf67z+oyy8vgp/+lBIDn8Crqzv+MwHRBdyOmvri63ja31dnnFz85V9ed3ewe7bRrV4vmFdrCzp2o+I0FhAJDoqJ2q9FJYD/wfa04Qpznoovget73dgxrP6KpSbJki5dx7BwAEFMm18oa0XDmoICAvTZdhXnaNRxx6f/2MQv/vk51UMrwn3A4Ye5FnafuccZSeeaxzUftF49ZSbVMCaZXoBIwRRosf5nz2gIcYUNpTBiNVyS2Ao0+G5Vtqf/k8eKxkbKBHbnkKxcjKY22c2MRmDcFaTcFxsuyzHQDElUnbG/wG90BCzB4nOdlY35CdIHiP3k6S3dhY7kMV2fLRuqfSA1GsUuOfUvWH6UWSaMFf/yGugOINpRy/hF9ZrXF/ajnC11ScEdCI56LpRQtzagUi8Ue36ayqx1qLAm0kRBlRTTH7LEKFfyRZ5Awj6ohmgcb1IRrGRJ4Na6aw99jXJPxnJ4wdvKWgmYSdnw2sun2EjD3abnoWlo0ZXkoWGItbTC90eBCJxvYCAPA8AT6IxzJ5I0F+kkyJB0O5rxF2sAC4R9ZHVee0lGnOuivIHnNnZkcqs1nz0UZiQ90iGMBISekM+9WxjGKn0k1SclcJFXEP66q2QE1kcGyqeAb9hQL21U5YDKa0HAI6qX+9xAB5byZL5Rp9hhHH9rQsrg9GLrEK3+3ijf2u78HtWsSH2BqzDIgHz1XMGiZJSJQRhkSmWFi41GKFLvQkueH6yAn4DnIFfi8wanoioErC08UWTXup2HBTLgTC8kC4Ueex4pjYGU2B4P6qUHZQMSvsWT7D1xDtAqYoJV4xCOZ2Jtal2uCqIgvwbk2EUaSTliwXOg28CICIrgL7HYHTEqQ20DpW3jmzKsiUsLeAPgldmjmA/03ypyS1JlrEXmrE5Nm4pv5ugz0Ruo3d07ktrYL4z9gyrkugQ2PM6Hy7eXNLAADtGwEOEe4EYAWcFSBxXmPhqsBLfMVZ5l4UmwDCzrtFJraqt6PYDoQ5OZdqvT4rwceK91m3ABPkXZ/59Gfal372z5TmB5XyY7UoTa7QNdtuJ6eIkS7KNmCEOA9oyDx8+Mg5m6at4H/mNImL9YVlBviEj8VG0f+/ubnVFhaX26NHT9rDTx63qWm3lIQVnbZBi0EGEIcNSPH7tC0szqrgTHGX73j//Q/bzvZem1ZRDvDd/u/FP8OzSO6ltj6PGedvacdVLMh/C3hGACHs2oq3kpNGKyvtCP58F6kca1m0MkCL4oeaNpNruxZfhfX/n//yr1yNQb4DTTlPBYGmmPBBCnDp0ar51lLuvLxqu8+eaRwgBgcxtD/75S831NP3dnbaJw/uqy1gBeoajqlN2uryiirAvNcjPOYcIJ2eSXhNs9KLVr2z/Vwb9qMPP2wP7t9TYK2RISjcpjq3YYQYAIB+y1TduO5+hFcoSvm5AoYSE6Sqr8Sk+oQ5GDgKFpmN9+TJk/b40SNdC6BEgt7Mr+ezpUcw5XXisEV4DqPKwc6DDTshfcMo3yZwdiClRlJXMUQndL+KgpKBppZKJsmXkaohsRF970K98aLiSU20aL51fwAATviP2/OdXTmkVENIRpKY84wBVcQQKCPWV5d5HWuIkyYQjMMDzFGQKcDDMnGu1DsJZv1SSQFogHlgwMLgghKlEsdhHVTpWLLIjI2hlZ6TmAcxzQZPgjEgb0WhCvLL58AkWV2Bxua2EfUkoZsAWFGJFM8MZ8bzV9IOgHJ+qTXRutSoD31PJTXHJ25ToIqiylCNqySokbBNVWkJ+KF2MQlgY22l3fvg/fbf/bf/Tfve976nFoCFRYwaVRn3luJoNMsdpyQAwD3DohxWki5Qpyp4GAODGA6w+0CX+4ojyX/nvQlYk0TGOcXYB4RIkpLpD0kCWIfeMQy93Kn4R6SkAJv0JOZ6kuiGWcC/88xDW868U1+7K+Cqzmj2r78/PZNO4qnauecrCSPBj5OLmpPeVUqigZB9oOddUx0MBFltlwAkuhnqK6YKV58nSlnZlyQunEcBFt3ceQIuqj0Det8BAGG39IwAJz3p3TdjwIr50O9GppCfUzEWNKppbmAvpToTypvXZFTC1rrWOo5J1tjfluQpff7ZI7w2AXOfpOv+/aFDgsY18D4JoBaFv9+XsoOVBOfnAWD6PcvzyP7I+c8+cfXB4FQS11xfzkQmVASEJUilz5++yc2t9TY1Q/JAYHakABahqf2DPYmhAV6fUPE/hKq4IUNMosTeiq1R8D01pcAEX0i1ggCFZGlvd99jOM89FtR7ncRzbAE5JzCrZ5GzFQqoQDL6/Ic502Z9ae1rwU1VtA0OAyPVJiWwCoa8pxJc2Fc5qO4BgAGA7M54NEjU1pG++wJt8gxdoXNCwPPmuhO0s0ezFzL6MBoYATNf3FMDiNgBOfGPBkdCubfdy/u970Oz9Ki/KH5bskKNAGVDHDbhe2AyAAxhw0WXnZr2JJEzj39bWV7V8+Z6AcpTkQtLJ0Cs79nJhnrBses14SNTLwZWTBUn8Blct6YAaCb7fI3xMoAGAADwoMSVc56WLZeC6rmS5FFdg+ZL4sZ0AldoNTYNu4l+BpVTCarVSEeq1UdO6p08W7TwjTff0Hse3r+vJHBtxf4QG8P+/+ijj9v+7oEYALQAPH78RKwXGHb8G/DEI1DNAsBOklwYqLlSewF7z0Ums0hZa2Iv4hPiOp9rJ3okHtFLYK0CAOh3aAoUSJXYJaKprixHA8Kxm4CUrlUotiUJWGKPAE7zsy4WsD67OzuK9eQbYHZMV5VR5wxtCbNUFWPXxBX5deI0Kradn84el0bUHOPREEF2j30fryWhjG+TDRazgVgF0TO3TDrprzaX2usGet2Oyx5nD+wfWHiZa5SqeoF5ANMx4rEDHvM6jhtLkp3qpmLdK7eQSguA/5XOmNo9pmH8Luga6SHXHpcyu2My7sOFM6YpRUUeYGxU8R/sW40b1OdPOSn3uGP7YfIMMZqLjeVnQPuJe/JN/29iZZgBMBY14odJfAMAyKYoHrS2mOm7IygpAlqNhw7byjnHqOjP+pNnJDdQ3lWTEgyYOoYLEBsbx/6MjQEUccHHDNC0zeZZA/ytra1oEgB7m1iWa7h9+45tybn3vMdLewKHhBdnPII2kxfYe0zg4FkCroXhnHiRe1cshm7AgdlvAWcAMTJdDmYC7N233vxU29zalE+dX2BCDiAA40n5/7GEdjc21vQsGQuKHeTc225cCkj1mEFGCFr7DPCd62WvwwCg9x920OLicnv85JkYAHNqF7KopNc4jGEXcQDz8QGAD4uL823rxrrWjmdD/kf1nzG+p6cXbW6G7x1bmvIMAhwl7oM1H5uS1sr8e1D29wDxwd/GH5mV4LXk+ce3OQayfXeRjbPidXCuMk4NSxtcD9wPYPp/8Su/cpUqnZFSJ2KuLJoqZxVjj8pgo6Qf6BS6F/3v81aDp9fkrTfeFCCwg2I6kwJOTtvNzS1VS5BQZDoAm9ZIuHtHtQGhPi/R22HEDie5vf28vf/++x55M4OjdY+gFcrtnDGeJGkk4Kiujsq5TmQjSmWVVDMAlIhpBvCMHq4oMZVMOGipoEF0FgK13fbRhx+19957T84XZxf1exw+yC4/MyXDY2MAAPh5enE0z75oadkoQoOEvpO8mOImNAdkR0G5VVCTkdqxuF8nARQigGPvs8OXXk2WFgA9T43e8qanSiHE+mC/HaPkWhV9nECqEUmionwqIKiby47T0GcyQkPjr6hSOyGNQVMAV9XuMDBkMCYTgz8LnhPL9WB4ghxLcKaEcPgsxiRp1F5RZ1IZCgukr1wm4EtSko3O59gR+rpxVlDZJCpS9FKPvSGIdnDE9/HcQBZlrGv8R5R5dX+1nwAxQnOFBRKEzuMKlxX08r1UDuVooHBTnZqeasuADlfn7W//wi+0r/7aP5Qw08rqRpuZWRALQAf4wsm/UjOeA+qfPtn6fxKdHP6B+lt0sj6Jyv7rk3wnAWMvU14TRDGvTSLlrzUgmOctw9clAexb9mx+349byngU0PoeMEhy3PegB/hRQlIVyNHIjswCOXmxBNy/zPUp8J2bH5xZKLL0wOFQeA9/4kQ9NsjjRtkXSfg1qqbEivgMgt1UW/qEhNerjYYKN2DpogE+riVtOGEg8D6NJQL9rqRKuhJFgTYo4+p9/3xC/QpYRqChvdn11nvN3RqATbVQlcHBsCLMLvCf0JyzTzLepg+G+Z2qAZmTXJMF+v3UgwE9aBRgk/ez1mEhAfgGAEiwrfOR8YwvjDTM9QUwyvm2c4wgrJO4UN61zgW6BIhUoF/jC9VLX8mp2ANTZlYROApXmaHiBT0Ve3aqBaVVSCwkqmzVhuIWK59RkhfsuwAKWgV2dtrx4VEFJLBJWqOfVhT/C9NCscMEhOl3txhWJeFp+al9IoChKkBhy1gPparzYkZZCFDPR0jxeMbZG0k4xjUdBUITQA6BRDeJogflqCgraa1AOnbTiTj9rm6X85my8JqDcwt0hZbPxQ3BfiegFUCwBx/0rJuDqlTsY/9GWzKOM8z5S7Aa0I99WDG7zoCEFhW52w7yethmrtpCUT5T8Bw/RFJKnGQaeN1XV8ElluI5EQD3wD/XQwylaThqC5jxbPu0yjGdpujafC5+kf3j63ffumbY1yg4rk3PqdWMcDEYeCYuYODPZLsAzgGEJYrsiRLYS1XZFHP4Z/x3njEAFQmXAPLZ2fbyKy+3n/n0p1VZ/fGPfqTYDJDbgKvZAs+ePW8zU7Nta+uGwC1sLTECgDv3Q0w1gv0wEwFOXZnmvKCCzesAXddWVlQQoqABs9BxjO21EjJvOK0d/p2fm8U4AprRAmD9tB7EYXOzbamA4fH8RFh5bIkKMJgii6ttBpHUwjnnFlTigN2d3UHrSQlPAXRcM7GVxzRP1z4zXdcqWi60xQ7y+kx1IOZ1e4avXUBPx9yjQu9q/GlR4RmR5rga+0AhYm11TQUX7H6mGCiZrAR7OM+wOsSCONb6syd5LmktAujkOQTMI/Hiu9KCGSZOqOp8LnpSOpskpxcW8ebaWAviIhgUhwcHSq6wEyq8FfswDBnOCccydlzMBY3iZZ+70KTkvkYBAjrYTzm2Zu0taHohDaiBnUasUgngkPBTdNMnX5/dzrNR73sJVysm4bqgcFfFP7HHkPxWwcZMIttxCqGK+4s5xx42AGpHHZA7+mFuT7Zvy15ULlbTPqJJ4teYWs5nOO5iIoLFbMNm4hxzDVTG3eN/pntIG/LB3r6eJ7/jM8NColABXR/lf3IV1jAgAM8TeyXGscYSWr8leZR63EtzhufAhBhGwAPm7ezu6N4J22CCz4gxstBWVxYFAvB7pl4EOAMAgC2CrWHvmfHpQsLCvKfLeG1of5ht82LcTdqz57CCYDbDKCh9tCsSfbd0aUoPAOMh01Vm2iuv3G13X6Z1YlVtAI8+eajnBHiw/Xy3ffzxg3Z1ic0HWPLzic8YALJqabKI/eTauNHETNGMEVOk9Aj07IYxo2bDcV95T0VsA0vP59daGdxLcoBcT+xQfHPiJPmMv/7Vr16558oBs5LDE3qHnFhEtRTEmCp9eopwKFIHnZpuNzZRaoQCvqCpAM+fPNXDpF1gYXauLTEfkyS3+mWUsFTgqV5/jFohFlBPNG4QNFJI8Y6S+s0N0GOjmHK2FaBrUsEVAZmTO1UYmElb/eIkZkJfa0xJJgn4kIIkNR0IjWWjF61Gf3A9VOvURnBqp/LeT99rH3/8sQ7Tq6+9OtBwMwZFtK9KPFgfIZ9VlUSZ1pVhBxBiMgC4VN8TyXCSLRmHCoJS/VMgVOq5oTS6XcP9RUkqMIskFIAATgpwuE5IeD+fw5ql535mbq4dlzAe0ZCFjNzPZvqUkxQJAA20lBrldHVpZ4tyqCjG/H9GLA6MZRJ6gUiLi6aCVbLNZ6UyEtVXaIE8F8AT+mtkZJgcUe9jn6Stw8GQ7ycOh58pscdx1UHgPUkS3HLhNg4b43kFJhwcVwlAIankmkbO88pIkQAAMvrVdqC1KbSNhMYJpYEmAlP+zrgjj+chmXDPGs9ITnjSNDFjfnaq/d9f+1r7xV/8OxI7kVDJHKg/CYIQAyeJGBMh6678errFiI6zZgkUnbyNs42T6MUQ9IlrEr3sQV4To1tHdaieB1ywoZdpGoxfT0P3rFWDa1rzVP0VTaFWa0XZODcF4VGWryST96V9hrVWO1HdU/qXHSx5LrTYM6Wsm6TW1ETPEc53qJKiPkLbGox/AjvOlXsl7SAJUPhZAEt+p/7DBCpFM2b/g6hTQeF9Q38v90/iDf2WBLFodkl4Q6kbEnrNEnZQHxAw96I9U8lTACFuQEa9epUd3NlxRCtFYo6lbN4ndUmcWJckW7ou0SQdnMvx1DNOEKLr0Tqb2RPb0Cdb/CwAkMvLticBAPhvqwJnpGH1XNe1+GzbLw3ObLCLo8pyD2DnnvX65oqokpsCAIYKnNrcKtGp3mnvVU+bsBiT1dQNLHEeDA6wb1dWbcuwfXwn+4f/+0y5qhbASGBrVSciZqW+UqZ7sM4FAOBvCPY1/ofEuUZeJaBToFUMnzwHbFgm4WQGc8A5PtfAliu7WUutZ+nMjHthZO74mQVw9ErmDHtPelyiFe1rQsm1VpLrz0bgcfWvcv1JblzFGu1VAt0k0/m32DUdSyQ9wWbiMAfaPjVrk2CsZ/L0IFX2kvedgVjdX7EenAC7VYdnv7K6qrMlgKYATd5L8o7lM5AwUZUz54k1Sn8m+yoAQPyoRXKn2/nJmcVny2eFjUZhIfYhIltOagwGsq+H+KECfvpac1YEsqCJIlVylKvBBydtSpvDPcLqS56fbTNzMxrHh+1SX35NRNG+mbYmQ1rKVtZW2016cs/PVRDBpsMACOATm+XEeN4tKSfEl+475t9cQmw6ST8BPjGGCzRuQ+TzaDGlbTQM1IM9hAdd1ddou2JHsA74WdZUAKzYCg6iWW/tgxr5mH1EEgMTJ/FVChe8n3hPk0Bq3G+eZW9Dch4YmUZyDSiD3cev2EZjK0ZdjTBQ5TPi8zTL3gUR3s/988f72iwCXR+sCMYLHh7KjBKvss4qmhQbgs/I/td31V7MFBsSRSZBwF7iGlgvABDuWzZCTIppAQDRLxHQrc9xskuCx+hIEjDW3Noj0wPbSIwzxkwyNUztA57ohBBftDESe8D4AECQDT532yL7T0KnGR1MhbYq7a6AWmvBCbzvNy1Dsm06i27xxX6rnRaWGbZ4zuM7pcxetoRYRe21vK6SLKq1xaPrxqs69hJtu/yh9vuQSNZ0pARKAfwFyGYWu6/FwJ2TeoFB5+dqA1ReU8WHITcp0FcssmG0bafzVMJvonoLDB21f/gu+bOJx53Gzhq4smCjmaXufXebahNInbjChTbbZ/YfZ4qRouwdPl/7pAAWnq/HBtKy5JYLFzOSuHpx1jfWJBzKlyGW/PjJo4q7mB423W7dutE+/7nPaALAo8cPPTob+zXt+2bEpqZ/aByiR3VTmOYeaDni+54+IdeCdbNQrO4rVf8Zee4BRWErwMiLuLkZxawPrdx37txsi0vkBYzwRthyp0BsmF6X7eGDx2ormJ6CYWSNCo1RPC89owIEpHNHLIs/pVWzqvysm2KF0i8zg9hr7bYlt5cPDJcSkpVPqFbYMEEdZ1V7TtmBxGSxWZlGFv8UkGLyX/3aV68yUgLkFqOqypYZZKXo7ISQ5DY9rRKJm5q0OfqgRetzT/Mc4+WgYczNt9WlpbY0vyjUHGBAlX+N8zPqRRKvg3ViZJDkSyFR9bfwbw4dBlbXyLlP3AAAIABJREFUWD19OA2hKibr+TDVCAU2Mn92dzwfkxdJvKZU3YWEFf3q5PiogXjJ4M7OyLGtbVBpNkob6h3XCBjx7rvvtrffflvX/IUvfGHokc+BoFogikwZGV6HMjx7IX2hCZCToOoAVd+eUMWq5mG0MqaE/ncFKsVUiJ2Jsx/QenqzatQN947QDvfCRrK4iBXkI/KB8Tw9v2y71eeuqkEBGOeVTHC9oSEmyE9g5u8w9ZBEGrqeUPVOSJHXhmGRVgaetdFsJ8Ga/6tqq3uuX3/9DVVdnj57prVO0I4zzyQDbJeFSyoIrYoN128gpmbbA1ppvJArtjG8YfnrgIVqBliCPkItMMk/uhMYOjMYXEnuqeSZB5pqcI/Sco0kn/QQYYx5TUZTOgj1pAv0MpYW5tr9jz5qv/SVr7Tf+/3fV+KPFgD54tkZPe9XnvlZtM1WlVh+EBXjPKtU2/K8YgTClEjfk1D0zH/v6NZBodO6EaNFMOnnMVa0ANTYVwSKGCb2X6iZUkiuuc6eJ1zK9QVMJMANoBKgJlW8BPU5H2qBUBLt6+B7VYWB8lWVNzlZVUw871tVBZzeEPB5TEyCnCjH5j7SL5hrYw1d3RpVvPkOAxoGIxVs1v7jLEDnVNVn1j1z/EkLTSjXGiFZwA3nmzMW4EZ9/emhJ7euyn4S4iQhvn8nF9i4vMffWdCMzqITFZ5bn6APrQQxKLqJ63oPYlthYyvI8DVfp9W7luU/skkvzKWVXasKsZM+V58DuAzCNwVSDp+jysB1AMDOrlg0NUpUFEz9SbBhrQgBZqkmVw9i9nt+RxXXgVn0JTxuL4CL2jjonxYjANVyRkVO2vrmmuwdvZOcC9pQGKuWgIlnI7Xs9XX9TeDy5CnKxoAEVMLtsAWiFXXSDDHbKfaHbE21OGSviF57iTK7x+QqCBdgRADj8WB5/rLPmoozrZ7Jfk+bpmudBlXQanRib+PzfBS8kHBkPFcll6rmFXXWM6TNOIkfyzlxZX1s6ch1BJDI+xKcONENS6AqnMVikz+pgDhAAbEB16Jkj8C/9mrtyKG44IRuBCvH143jTaOcnYqV1nIyMVNw3okXa2eqrCdsqFhQ+jRJ4rS/ig3l4NpnWhMPrq7EWFRSc0Xy56AvdN/0f/s5ujKUBCABfIAb99KPa+KxgwEPfE6k5yEbbQoyn4rPOIXVMnXZDk4OBJZt3dhot2/f1Fu4hmdPn7XDA9pbYFfeabvSAtgXKEYcoSJBsRF4D2uEFhLf4Wk7BsWMOZgefH5mUJMqnCYnrS4pwA9Qz2/E2ixtJlVMq7LFvfK62GzPmzcoo1aBOc/R5m/U59knvAZNHtacJJA/+AJ+xwSniwLJ5HsUwFtTR8wdWi6r7znM0WgGZO+wllTpeQYpOimmgTGm4o//cI2Z3c7+kcYSdHDEj2FXTHm8GzbMBZpifqmYta9WzgixWUndMVTaXFUUKhYthQ5+x2tYYwoqXguq7IcDW0LjL6t9GX9pQbpJe/58W88ZgCQgiFsslnW90MifV2zmdt20G7oVz4UvphnNtBMYGQf7w7WzNxPPSYum5qrnZ1TRpReAbgVAx/mFrsVAuONyvoTL1v2VcGj8s0D68ofsK1gHAVCHm2WcI8lWxcvaE+iPzc7VHrguJDzYMU1esS+0j8J2evKHYuLoG9XvZF8nxA+zet4jld8JKPuM9SBOUR/46EaHolVibZ5fRE4FTvJe9a3bhsv3l61S2wP2U4UG7Av3Q6EooqNmbQiMunRsbPCN83ApMVZujvPmz0bbijiKmJSpDrZ5nI+llWU9ZwQFP3n0yVBYGwSNix3B5/AdHrE8o7PCfvQ5gxFlfZ219ZX26U+/1e7cpgi4oLjp8eNH7dnTJxLiQ/STKQYChiquevzkaRUpvKYwjriPeQpoAufdykChE5Bd+V2NffRe8/3wBxvJ9/DMjo4BGxh7OScmWF6D397d3dfUE+LzxQWEDEGNqfKnLdNFB/ltkvZiPisfpW8/mhUTs+ICMMlWqPjlZ5M4ZTAkaQeEbUu7SLGRIhaYXDAsUv4d0D5FnPGzWpv8ja/++hV0bGheJFwOQgpRV2V3RrQh/oDseeNfSdgNOGUG/4hy8umJqv1ryyttfWW13dq60ZYXPCWAQ0zy73GCnqNNlZUDzmedQCsq6gr4m2aNYsRlEDMezoePipGU82u+MQ82yVcCGt6jivhkysF4UaZ4uBIQpAJ7dCTE6TlODtoHD3ltTQCAKn8VeHFdOCSM0He/+9323vvvqyKNMBiG9dVXPQIHo3337t325ptvDjQ0DLbmCmtzO4hKL8uwjp1wi4MeOymoKkk8VBWdeExVKjNJlqz873maCk7KkCjQRYWTFomjwyHB4Pcc7ASGhxyOSuKsoGrkHEoPrw01OrT7PvmPAQPsWVNbxJKetQJDqdL6HjCYoflz3aE9GYU61zPBafDMcDp37twRys+aZ53i8PQ5p27hwBBh5FJd4Xoz8sUIKLRnOwTTtt0PyB+lRzXTNIBNaJVYFu6X5J8RlpqTvGiF3SQU7BkQfw4+98FeVUtKR8cnmIRVwrnR/NdSMU5/rYwfYBdna3FeQdo/+a3fal/99d8QWmn0nR6vy3ZxZj0IVQz5oJodm5FrCapTQU/imWTZz22khceJ9cF3PiNGI8FU5vgORrIqIzgg9rOphowpMkKfRFY0rRJhSnuME0RTtAN29QCAbq2QbwdSeR2AH/3S18fS+DN8b3mvEwsnDuwVrXNRGlkX9lVQZDFxSmRGCDDJUo3C4rtxhgkCvef8HJPIJrFhD/H/7NcEHbxfAURRAAFKYp9ylrAdgAC+fjsnVxU9nUSJYrF9nFyZUsZ9RyQoiUme3UjLrN7mmijgBDhz472bslfYWKn2RRMg69rFJlURLop1+h+T/BftNa8fKxeufOn6hqkDWq2qmlfFuaN/J8EzcDlec/8M8mzHe4hwoveDz6u/Jz3qXn8DMGMVmP1Flcd0TIFP9ZrZeUYMzbarCVXg6k/cXFMbEyJWosWeeYRSwA+ui+t0ZXJNIOn29k47EtsNIMutHvxfVUcJR44q7qmeJIiI/wj4iF/Bv4QNJh2BsuOxEwPKn0rusB6+b++3iXpz40/Stx9baGCkbCWV4WrpCk08TMEe+BlAl25P5HPzu/wdwJTvMCjh3vYeHMi9j89zTOJJTDjD/JEmTKk69+BPAqBU3npwKK/zPvU1EJB7PJVH7GJv0YSg+s3rSK4ilEZASwAnzZ165rqPApbCSAwoItrshYVw9WwvrQGB382INlO1oblatI3X5yx4V/sP30PQjl/K96SnFK8SZgLVTfY2qv3ET6yeCi5nJ+3o/LhNZq407vKv/JX/uP2Ff+/nBS7t7ey2b3zjm+17/+KH7fbtu21r82b78Y/faR/d+0iJbSYkWMOCqvGhtI8+/TNvKQ4iMeP+qAqinE3iT0/u0SEVfqj8TXFRm2bu+7FiQK43z1g6L3X+Iu7MmoRBIRsgUWNXiXv2hcYlLhp0sdge2jujPkn0nfCxXF8SOHG5i8mSQJpN4Yqb9Tb4vW2GBVD5j8TLATH4t1tJxlaK3pZxXdI1Wlhoh/sIgbqnOfFf7BLPloRFNm4GENvxi8Y4VpElAt0+yx7pdvvWbb2WRJ17Z/2wQ1wTzykgIZ8hQAitq2rxZB+RC7DWgNX8O/elUYYda0Bn7vBIIAtr2BdBxKBbXGoXV1ftOb+/ohJuZgLPjpYFbB4ATEYNs648x6UVaNlOtDlHXA97Q1oAan+0T0uhY7BdldSp2AM9nHnzJ8eDQKnPutKCGunnVjNRyPUes5pZn9iMa35CbTa+LguVw9TNFB6Dz4kHEqernVmtZI5JenBZ+jODT7R/Gt8/+qgAfNlXYrRU+11iMl2zmFncjmNizr20XSpq5N6xJ/EZjok9gSvFFj1HgSEWxuQeOXM8Q66NWH0AAGam20t37ypXePDwoca98n2ayCY2kkh0Q/wlPZW5OeVKsFFIYMVkqvGkpDezc0z2WG53795ub731hq71gw/el8g8LeYIrqplooCJp9vbEgU1M/hc+8VtcxQPaC8HKKP4CcPCeRKaIYVHO/mvM29BW7O+yEuwS7RYY/sZoxjmCO8hh0LrhBbrhfmldnVOIZt2MNZspp2K8VlFHhgmEp42a5n9S4FVPhAhw4oJNc2lgBUn9AYREifaD47FLxWFK752XJfR0W4Jjd8cAIAutso+m/y1f/APr/gHNJQkbqKURjlZQ2zdn6EEqHoJVU2koseh4qInTYn/jY1Njfq7tbmp5P+I2YvaVDMSoXKwDSX93GMEQWz29kXNEbJ7ftEePnggQ/Hy3ZcrYHSwot7sUrqF0mQBKWiiBincnmCUkAdNEi2RC1VBTDExXctsAzYyVRu1ERRFDLE5KH9sPDYsa8Lmohr8wx/+sH3wwQeD0i9G9ZVXXtG1kVTg+H7u535OBtfVCKtwYvhS9fLmH+n0mQNsx2dqkM5xN05GG6AoZX0Az+uMqDqp6PvboFcpsWpXSlRB3DDy6kMWOoxwXWvHChrdMyTHCLonhNTBXgwDDiHaCaFMKuim/WJpWXNhWTMZaihmS7ABxsCMa4geQwJrrpkggDXi+7mORVgjy8t6Jmn/SHDDGqNaGsOvfu2iKEVEK44wNKesr/ugDQIo0KjEMuJ97L8EpQRz3G+mFlhoy4lX0FLuB22AOPa0oAzAw6wDRf6NQSERDqPE/WoWoXN71FXbWF1tZ8fH7dvf+lb7lX/wq+3Z8+22DPX0EmrrFZNSVDWRkxGX2g5HFcw+Knzhv+MgAgAMlNuuZ+naW14wEiS/MSQxGn1wLlHMAqDSRuTXZaSdZ9+mouoE1ZUCJe81ezfX6cR2FHscn3VEd1xB5jUj08OAQiqHMZzpdSfQ9XOYVzDPs41QWyqoPBsF/lSDq6ouEIskr6qRYzI5KpTHkTjQzFqMxjdCU5pBLkDOfdrZNzh9n0sL+fB5OCzZYoGcBq8A6biftB54n9G+MmowBKQbAqIKbhS8Vv+wz7ODSq112T05CV2XRwsqcKjkuQ9K/FmXg6iPW4/6wGcMlHlfgsIER2GwOGGPUxyFGPsEMUCQqJdV7dfzKRAvFe68x0moAYA4TdtVX3NaEPqE0nvFdm4iloD3JtFT1khA7gLVRaqmo0ARbWkwAPZ29wQAmDJtlew8z7SBOBk5UfsOr6Oyan2H0PoN8A2gxOX1eb4GCUpJvhhLut/qG82sea+FgQV+H6BXYkI1LcJrX6JCYvCXYFA34tJ7Y0pMPq1JzTsWKHwNZHYQ6/1lRlb2W9ZZPq0DA/L9Sb6TQAXAYE14zXgmqkxZQETsVfZlGEJ6f/X/BnjqA3nfc6ylP5P38DkGIqxArwqtChDLCsoJzGTfi6avmAWl84tz9bOqSHLg1km+D991yrOuvcrPSMwUT1wTr7XaePpAuW+P9aW1DkGrEwHhPSMiegoIm3IdTtTcriQmCfT17tnLz1XhZJ4qotoCKAIcqgf3aqa1+aWZ9uU/+6X2n/5n/4kCb0Aw6PZf/6ffbD9++/22uXGrzc8vte997/vtw48+bMur6PdY2wCbxneybjdvbLVPfepTYgHQ1sZ1YcvefvvHSvz5jN0dNHWe6J4poswuzAqIgDGQqrXsfyn351koUO+qWTw7wP/Yw1SqxQmtCiV21YxVWgBG/YsAiPxeOgJlM7SPayxm/JH2jFTQrVZP0QPf4ckqFvQLoy4JQgAs++pxEgmfFWDBs9enNeJaQK+MFPR+J93cN5V/QApiwcWlBVHZiW9JVlOMIEZi7Cyfi+YUQosIYrNfiU8+/PAD7W+3P9LSZnFs4iWNCyvB3Exgwk4k4UfYlHtxu1zNgkfviXbZjmX55NFjPeesa84TQmy0sqrgcwbzaaJrpFiiaVGI+WHnpmYcc1J8nLfoIX8EsFxe6XVuIzJLhteyPn2xg/+OwB/X59jAI7Vje2TPNfnR75d9qgq1E16LDaaIwZrGB8hW1Z7LfwcAINELKNTbGFXdp60NYqfiBD02RmKDA8JuEVU+O3u5j91iE/FVarWoXN/+rUaXVzDCv92a52k+maoW36a1AYyhNWLaYzmdV1gFP9o40eJiv5A/8BoVs2atQ8I50/SzG1vKH2kJQrCPa6WQJ7tW68neCHOHaQ9cS4QplchqnfBZnsKztbneXn31ZX3n/v6u9i7i8hQVuU72Pa2y+zVuVwUZgfCefsb/Uel3POW4CZup5L8iZmxKzmT/nN1a7L3C4wEAgMWbFmT7LbdWk49okkWbacf7x+38FDYIe5Ri6ox9ZWKmjh3XeTS9X3GIRtGa4WIQv3TDhpF+GRnYjfYTQS0jwL0PHUOPrbfxl0MM1jEjJ3/1V371Kj1m0CESkMjYanTBpC1XIsfPtBGnHfCxZQ/394UWLS8stFtUxTc22w0U1hcX2wlO8ZD+M1AOUx1Uhax5vCw0x4K+IpBMknN+cu/jj6SoyiHF0dpoLDf66EGKMT78WVtZUwIOPe3exx+rYnvz1k1XnYUKL8hJB92kp+zm1pYMEckdYoU5ZEPlo+g6me0rmmdtuPsPHgoAYM4sRkoV6KJRARCQ+H/pS1/y3MoKkiLQlz78VCZ5ULyG6tDGxsaQaIemS5Kc4EUBTs3m9biWGBwH3wlkZFBrtrDaB6rSBm2e5FkUOqqUVfmi3QN/B8osw1WiKQQp+u4K2ngOOIEktBFoC/oNUAOlMWwJ9gijHl1BOddhzXuTvKW/eo4exKqOKyCu3mq+j/8nkWfzHhweCNBJpUQ6BiUoRICainGmF/QgAM4hCYXaMapaI/VbAkESwGNTEYM4q69TaL4FZ8ZAcbpt7xh5BLHGCLImOFFR/QA0SNqO7Th5fghDZh0NANiQO66+VCvNs8eP2w9/8IP2f/3277RPHj1u6DMgBIhBYa6y7bsBABghSXj47uynOIT8nTUJ/U1ao5kx2o3D0vtD4a1xNQqyyvjYiI1mK8FYn6iGgu3X2uzEIPXMFQVpZbhM3x4TSFf0XeFOEpAEIaJbTn7Hvrh8VvZFEsMEZ/msVHJ4TnJ61ZsfxoATZzt9zrfpaq6QJGlJ0qoKWgl4cc1hBARk4rOEyhcKnF553sN1DVXstEWUlc4oN16j/nWuUlUGt/DglKMz4rXyvkzimMAmzsNgg4MBJyQGI6FH8m8xCCqA0Nlkr3UJYoKWgAqDMysAJwBA71zYX0mz+oR+eE08EvtATnasnuR7cg25r4gCcs4DEDlgMTic/WmxKAukxcG74msAINeQ4FF2T2AaexZQFNtnYVWe/SC6NU171XmbnnX/P+cZf3J0cNS2n23r2RD0IGoV5x2wMcAn372yutbm5xelWMyzdrDnNoewNux7fYDS0pY97UqYx5HxHkAJrZkkYoZVvwYmcOO8x6rJrrLmbHvvGHDWeqGXUOOJ2BcGAAywSTcgvqfWUiMv67APtuKFecMBAMbgZKxuyE+Wncn7czZS/egTv6Ensr6D59pXSNTX3s2xz2flPNguarcMeyZ7yHvNdpl1J1GJTomAtgqS83263vocJVXV+qcKVQHOSRKJDcRonHJL3dBnPTUzMB+4II9kQ/gPgV6zgvAfaTMkHnIg7tFXJH/8zfs422j/9ImRfDU99yihU0EuW4WuCdTsueX5dvPOZvuL//5faH/pL/8HbW19qd27d6996599S9X/k2PGl9ErPiNB5v3D/ba8stDmFynAIH5nATr8GCLMxD6qdJXoLqDXH//xjzTyEjVujisq4QSoiPvSAqDkCXZkJXrSnZpMPDmjgEoHtaMAqc8tGjxmvvDfSqpnbIvTdqI9XSCXzokKpL09t+QbG19tarX3Y4fij0IxM7VZlZUC2CyOnBgm8eRof9zbPSZYYd6MY30BMtxPz0x5j8FkDxGvMfKO2I+WSJKgXE+E5FKYYZ9tbW4qFoGNyZoQk96/f29og+P9+IHTsgGyF+WfSNLDhAg7jmeJD+SefD2HKpilUBiWrpTzy+LzHA3Eob4/144r3iTppaIKIG62p583OiiyY3WOiWtUkFNLyaqYJGL2iOk6q7hKINvxkdqVWQ/WgmsKcBE7g41WLlAtdNpLiC7VhA3uX+Ot8ZGVNAOWBUCLf8leECsq1OyaTjSBnScq/8hYsc3xaNTkTE7qAJMMbA5xU9ezLW2I8jspsvT+k+uQdofo/AZbpc5T+j/xbbFnEhIsnSx+p/1FfgMo5pNgEKiKDHx+2IX6jBIA7WMbsXaKbUUsvr6x3u6+zAjcaeVFn3zivv2o40tTIYwEmCZMw6L1t9jRnDzFwdP4W4AFBErP2uICoKZjc1rLX3/9NeVJAUcePHjQPvzwQwliA26xB/MMXNBkOplbahhDirA2jBZywuRViSleBIu1Hy/QozBjFjsnWwc4DCPssklEcWNzvZ2dnYiNfmNtq7WLSXvy8Gn75NHTdgoodDVphzBQykcoLimQ3881wJ/BF43crLwr1fw8t+yHMDNjBzjLeU0AK/tTAwAB7pIHZE8Pcfbf+OpvXEX8gB0q+loEdxBKE43awhjeWA42TQ8/VdIHvZ9JAFQx11eW2431df1/6rK1i9NzG5lCqngtB4GKPQ6TxSbZx/AqKTw9aR99+IHE9h49+kQ3ACUcuj1zIBFTkhLvZLq9+cYb7c//+X9XBuXJ48ftg/c/aM+eMUd9RdQUz9z2fGzpBmjk2pocIQ6QVgRV/or+JHX3RYs3AYaQ/K+uoO5vxAdjISNDwnhhFJ3PIgji2lhHWAAY4SQAqSYaIXSwot7vSjT5LsblsLExRAYv3Eudg6xeT35f8R2/6508D1Vj88J0QICjnhd9bqkMGok9bReXVp0mmMBV0xujxEHabF4vGZMSguOaAxJxCQGHuNY7t+/o+YjOpvmfY6IdWhuOnHtRJRPEnf4uhAKF0HtWvQ+lY0klThVoEpgqASwREAV4VZFNwknQE8Ed3ueE2+qe+u/FJVVnHPyZAu6gIdVEfzHP0WteAQJ+XiJ7dlK6dvUQzgrVZv1wUgQ+/I5gjPMRwUmN/qsedJxR+ggTMPD9iGtqLvPxcTs+OGjf/c532j/9+jeM/IsVwf2jecE6mfIo1kI5F+2NKVcRxWyoPzbmo2CcghbaSIYxfP9qVc2gzzhRIAn/EAR1nx2nmOTTFcjS73hBuT0GN5/nhL0Sv3K4CskrkRgTt7FiouC8RAddKXOgFAMXRkGcexILJ70kWWNl0udlHAk4JremUJFss5+xOXxHn4CExuX1JoGrykHRPcdk1vejfVz9/trb9ON1I3Jc1TfIwDXzmaaDF/iitgojvzHsVP7HyR+2KakQxFnHGeSZ8G9eZ8pfRMCo0Dvhz/uoSPYAgKiYJU6U/dUnUKgwy8FXu0bWqu+VzLnrn7G3kilx/Z+AlvlZAmf+HapeD/ZlzwyfXdW8OEU/j2p9qT03ro3PgDUNyKCxQdaqUO/szS3ZClrjpBsjFhZJ+WxbWPIYQOZGQ+OVcjJ7UgDK2FOYqoFGK6mqvKpWGfoUsTP4MVM7zbpKApGKvux+aKK1b7mn2LeMjcJoD/utxscmCbE/D3XZ9+wguc5gzoaC1itXl4oFGAVjgwRj25T2Kq1pnQBkzhj3wFPl38PPirLrPegKX79Xs4fznuzBxCJelyRuETyL3kEq+AZS9N6Jq3yxE9lHATMy1i2jMMOM8t4gqHLi7eod/eMEo6U7UhVYkgbiGLF/arIQ98U9UKkCwMv187xEja0KfwAAqla8Jr6eCqgqwwf0n1rAlvXCz7g4Y6q1EigqUCV2LCFBFK8B9GvmfcRhceQSTabNgD1cE3b2DnbbwvJC+9yf+nT7D/+jvygWwGRy2d796bvta7/9tfb//cGP2skxhh1q9LQZgGpFvNJ8bPWMF9sGth8JKErhxFUkitwHMcGDBw/b2SlnisTP7ZkAmVLFr6k46oUvxhxJJ/sq1N480wAAeaasNeeItkBeo/VF/wVbp3n3FnH1czO9VnMjqrXAz9YsNIBaCfpm6kZNTAow5v1TQplUFussOq6JdtPI4Mk5BpBIiwav5R4dC/o6+JszZi0jWgqcDPAMNZbt7EzrTAGMaQ0GlS1eKxC8kjexQK8ce3Bf9Ohbd8oxjc8VCW9V8svmzE3D4rhsh8duC1VsT+vv7Kz8n9oxZ2ZkB2kpgPKf/eoCie2g2i7oc7+6GtimJFtAwbThkvSJecb1nJNcZrRZ9WMrkVtUXENLAfvqxtbWEHcZ4EHcebp0rI7b7j7ieQZJnbSZGZgEWy0HEmMdbagLJ2Zl8JliHhSIqTinJnpgawIkCFCiYKSpTbbVMEBE62dfROCtYi7bH3swvU/96o6/+I48f8AQzYSvnEv3wN58QYAy18rvz7R//Jk8+wEEEHCAfTBjeaD+V7tEYiBYFFyfWIfEHmJSLyin8vqVwLf03ziTFk1MvpE4I4xJCmhMOpLG0uKCgBmApwg0x75qXyM+Ss6ohN/nQg1oGlcM+wX23KUmPfHfAAD2L1cq9CoeKyYtICXfAyvGLB/rQcVPbKxt6L4ouLz//gfS3+Gh4H+tdTElXYPYAgPko34MPmB6xuxV9qVb7hxLklcCJqyuoO920bbWN9ort+622Tbb3nv3g/aHf/R2Ozo5b8e0yBLvFQAfLTSTgiwIqeJXFeRkm2oUfMCMgBNcr2P3sV1PMU8KacWQ6gF1xcwF8MWfDvFZAUKT//63v3bFjVNl58v29vdMX+cmSbTY9KUkv7+3K2PHoQJ943WaaUv/DP2OCwttZcHify9BA1tcapckVadO6DB0bDSMsals56r8c5i48GdPn7Ynjx8p8QcBB+1iM0fpE2dHReLmjRvt5o1b7Ut/5kvquee6d55vt/v372tTrJZSredVHutamesIQwCAgcoNqA0GAgSF5F1OFgrV5oaMGYdyaZFRJUsyMMsrq9poClALOVR4n810AAAgAElEQVTSUeMdMFokumwQkH4WnEOSHkUd/G62cg4VB4RxdAmSVTEgueuEtFLtVNIBe6KU0hP0EuRnvrgCLgy9FEsdBLFh/W8UWU2149mRZHo04JhQCqmsqqLYAmUoeU4xZjgBrum1117TwZRKbSHD6pUv56JDqfYMj/njD1UNPidVXYJvAgZ+ljmWqYRZBXPSFhYNgGhOarFQjLLaWfVVngScOBA5+HIQOPckBXHCTg7dm4UxVYW5EiWNvqnxlKH0ch8YLlpE2AusVSpFfGbmlQ5jpko0C1+gWdI9hZdeuKlJ237+tO1sP28zXMtk0n73G99o3/2935dAEdSyqWnoflC13KvFdYkdUjN12T+scYL6FxPzIH8enWkUuE9oAxQEGEjilb95bYxQjEiCl94x4Sysu+FKTQLuOLwEO269SMWVmdiugPKnN07Z2/lO/h4cXt1HnvuYNBhYCODFe0KVzPmyUYySsPt8A8z0IB2US4DFXL+CBETppOCbz/hXWxHSvy8qnZgjRno9z/VSCHiMsu/ZnyHgQYFARLIKTKmRny8+j1EQaHyuWcMEaHZocRxG9xMMeV48geGL1XdPQcu68484xx5scT9j2paKsVHPMAF7qhT9tY8gkPeAilB9Fd9CBMP3J5DO/sx4L82d7xgp2tsDm2QEkxywjC0A/RqNwA8AC6JQBNdnlMDb5u0b7a233pLdQuyHYMHB9XRb21hTvzOBCeJ+VB+wFbQBcEk5Y6leOklAxImE0irCgK7qsaz9Ycc/OneqkrFf/fokKRwnnQT0c8SZZD+tI1yLK2jlgws8TUCXfmhs+FA1HQBQ08dT0dIM7LKpZtFYYNAgy9iXPyRsBQqFSRbbms9wsDK27uRsJtHn9X2yZPs12hbbi1Lyr7F4+W5RfTtAMXawP+PcV9rL8lmxW74uV5UN+tvvK1DV+F5aKjwyFpA3Pi02VmOPC9RUtY82qUpI+N4wArGb6XfX9JIai+qeVthuFkMkPnMhwAkIbMhUyLl2kiPiCP7m34gWO2lxn7rAbu5HI5uXRK0+ONpvk9lJ+9kv/+n28z//77T1jZX24JP77Q/+4P9tv/97/0JtKlT+Ly9oLfDeJKGlVQYAzP5zxkWPrRsDsMj451RxWQPYLjAAVlZgO262szOLimGbTs4KmK+xsnye2A5K7g8G+nnsr8XoDO4rjjl0EYc18mQlnwESBeI7gyZmPBHrxcfweleHnXRrwgyJefVlazwnyVj1/xtMM6WY1/SgjfdQmCXjNBXvBSYrjfTnJHv5W/uiE9KMAKw+H39fBY3lEl/LWUZPK5NGbMeYmsUIN1O+iVXCuBWQpdZHRNBOh+sxM2RO2CcAQPZpQDrWGTCG+yO+JU72yDgDUGbQIXbrPcnPMzIcewY4zM+gfMNCTZIuOv8QJ9TYXam6rw4tq9gd4uho67jNxXEy68Kz3zvYH5K2Pwk49JmkbWBsKQQASRGJ96SYxvXkWaR6qj7yAhRk64gpC5BX66m7NgY2Zq4hbmmMgQoQqGQteyeCkvFxSvAH9oTbHQLK8FrWW0XXqvoSWzBtI/sMNq3t0aFeC+A3xlTWtEGETXph+JuqTFOUJTkV2402XJhs8wazbUMNSvH7sQiQloFzMa40ypPccNEJOYk3BTHbXUcA8k1iOZhxJlYidrZsNfHwkgq11npbXVnS3+xl9iJxN9ezs7urz2Yvw8CNfWSvwjg6OTppd+68pO+lDQYAEgFT7pu2I1pblldWZIMAtfj8rJPjPWuJMSGAFi9GAbK2/I5rYE9i02gZXVtbbBsra23uarqdHp6250922jvvvNcOaX9nihz3LJFhRqVbF8GTPzzKVmAI4JzEyD0VKwWi+NU+pjeb0Quq3xMHVYAVf6lYuRhFKUYMwHj5pHzm5H/6xjcFAGA8+T83RaJMxXSe6hZo9ty8kG6Sc5BeFoUPABUkwWYDzc0aACCJmZ+ZEQOA6QAYF4yrxc4cJAQ94iLpleN39+993H74L3/Qjg4Z9TKRQi0Lw4aLwANO8K03P9Vu37rV5ucWNN+UQ/LTn7wr40XlPQkZ9DKcNDSqPbUpzLTt5880z1FzHqGtb20IPYZtgAWHZsV3YIioKvPArOK8JKfEwwcAEJJcghoSKikaY5DbHBKuLT2gue+MEYmxCIIeJMoGjp7LsXqShEpV+6NDAQBBw4VUFgNAAX8l7xaQcZ8TAABUrDgdO85DV/5LPTQBtjZTJTgAJwliQpmXoN++K9+f/exnZaRx1KCJGI445/SFck38Pk7aVU7TWHPYOHDcvwCAGhvHdYtKWUm294IBCSXfMoa8r/qMQ0ErQTd/nqvE1Xp1jTqcQxQ0GGqOVIoj/lhIu4xziWsQJIM4utLAmCWLhgRdTduCgC2E3ao/iWsAxOiTD+4LFsqTRw/FAHjp1i0phX7td36nffs73xU4QwsADADmmU61Cj4wIKpXVoJZEzOG56fRgDWqS4qio0K9Hm0F5UE7k5y9+HcC2T55y/tzH/3ncbodsLja0COqCeIFHABqVLCkoEETBYxKO3m5ntDGUOkzg3h3AECSLV5HwBetBScnDuCvBVtFIUxylh7H9NbyHlO+GAk6JpljAOpKYD4zuhCp1LJns4+yl4bET07U/f2mqbslqgclTP3q1F9LF2B8vuP0gIBdAWT6QKJPjpM08ffIHHBVbGQWRNxw7CFT1ayqDQFwklBHcNVghkEG/b/fSDWr908Cjvx6WZdrbKbBsRVTRRTNrrKi6yjnZ0Jv9A3KiRYIkLX41wEADkqwpab1r6wghrvf9va2VXF7/fXXdW20fuHw6QEH8PzMZz7dYIp9/PFH7dEnn4jWRx80c7K9r8a5wAMzIu07+EMlEGZkJLjSPq+1EwunYwbkXvh1AIBUvdhvWbOshQPXqMr7PQERVDkq5gzfJ99SQcQQFFQyhg23krSDIkLGwW5Xv6i/e+xXzOMfAKRoDXQCWaMNMtMl1Uy+36BAwAzv9ezv7LE+2M8eHRL/2odJpHvwJHYrTDzZ5YXFQdRK+6zsqXz3IsHl1NDCxmeyaUkoBNRXdQpg19WzMdEAlB2qf0KFHJTlufUJfsC/PNusD68P+I9vjJ4NtooAWG0HqnD//4S954+f+XXl+a2cWCxWFTM7sJudg8Kux5bt1e6OgLGN2Zl5b/iPWmDf7ZsFFgMsxh6PDGkMS7ZkZY9mJdnqVududmCORbICWblq8Tnnnud5SMvYEiiyq371hG+433vPPfdcg6PYGYGWIyMWZoNVWV2R2GsEBCQ/oNJy3UebD9v23labX5hrr732atvZ2WoffPRBu3btqvwmJV5GYDgCtDiwdTZ7UtnogCnnn3lWJYAkX1bu3nHbrqLm+hw40DVOnz6rVl308mZP4XwH5PBe7LtI9EzDxwFIAIiUxbjVsJ13fFdTyw3u4gdZJJWe5fYh2Sv4SpyJqhMXG1VF4R7HgbBaAABxBqouW0K3hz1bKmeV6fhmdvIOCaAT8MrfGX9clyR7Uv6hwOGqSy9WgLq6CBBCfwA9K2c38Y/ZB/hd1n1wokl7p0A5t7Sz5hFjEQZpAAB8S+kSwd4qmjf+vQKcum5siUtLHIRRykliMKCUWg0WG0IaU9vbAgN0jRlaGFtkj7/xJeWvFVMx/oWU9xvlAm7fzPOmzCXAuADUAmzIMTBWSu4h7lj2Pz5yzorYkjA9rZczKQYE85TEAEkuxpXrKyk16CRje9MnTFwswvy7Q5jAxwIAAk7GH0nZVceWq2AtZ71AAJKs5e+mDCwZXLVtRQBUelXoJET4se/eMgQAUl5AhzXYSDCTYT1zvZQdSiAUVmwxMzw3TtIFAGCOmHOxWEufKe/GM8duxc4LeKO8dW9XyWMEHAEEGVPiKs5FfCcxERXgOrkJc43gl+dkzKqwVR2xjszNoA0q0XjWKTGpAOzmRHHY0QJLqoMYsR/l1Btrjklff/0NvccXn18SA+DB2qrmfHn5uGI8tTI92NczAqTyjjwnoAJxLeuFOPfUqZNtds6lM9h+ymJYW2Ze7bQzZ06o89363dW2cnOl7WzttRs377T1h5vtISzeScSDnQDSWkX8t2QZBfbRlaBKyRnL7JlhOW3ACft0fbvenBNKHNQ+iF/fAwAGaga5EjNYAiL879/7/qFrA/dEdWDQdhjw7Z12SJ9s1S2YrkC9PyjNmTOnNZi0C+GgUHsZBLOmJrDiAgGOLRzV7zK1olEPsgqiv0txe1TgASUA7/7mN+2jDz9QZoVJh94j2lPVOrIwmbynzp7z4bXxqK3cXWkfvv+BkMkEigSmr772arvwwgsSlGPRY5A4tGEwfP7Zp+3u3Tvt1ZdfVoaHCb9565ZQSgYKY7l4bMnGtRwRNgPIEWgTKDLGjQPdFCyrgnI4YFiCWOZw6OidRSMKOjNEcWI04jSpzrWEkIZBF4jV6tqqjB/P6Sy0ncgETwTQLCwCfDaC+q+2QwWUXR1+CRUBCoCgx7nXIazssulpXfumcsBVK6w2GqPt1MmT6oDAwmPjcyhojAhaI4pSWU02VA4tnpONy/vzPHEWuJ9pRM4sDBHHUDFj1GPk0/qCzzuTTDkD2g4WWUTNXYcgz/xYHXefbeb+Mv7KrNis5dksKjmu7B73gLKoOs6iTNtBMwjA7wSd598SguraZvlzcdTj6Ny/t9LWH9yXEVyANXJw2H7y4x+17//9DwTaTFMzeSAyrVqMuN7aRazRAJDRSG/uenYZjLTJq3WUIEIOdV2HA0ZKtPXVlVGIedDX4mstFC29a+tXgXrWOWixSkt2dzoByyezdymzwNiH+m0AIGCQAQDm0YGbnZsuCEDws2r+UgPp9mc4F6btY8N0SJT2gtFoB93sxTiPyYDydxzp3NcCTQ565AQAiO1Z0IdDtZ9rKxMHADL10AFr1moyR9C+7RA6+PO4uf58CMqIeTJgoqSDSaj8YZcMg744zxm7BDpcNyDEky0As84TyAsoK1DNDqztWbIN2XPO/iAQ6nlxXZIDNtm2jqpGZtNaAAGE8py97fNeS116AI2sRznTlcVI8JefCQSTYm5Pt0/XhNRw8lmDLKaEZ158oDrYcI3fRHv5lRfal7/8RpucGG2XLn+mMyV2ioAF5fKjCwvt/Pnn5OBgV69cuSKxtvkjR1S7y/NyHqIsnsxNKPQ76kFtoNMAjx3ZjEUX5FcmvXcgeyoqz5uAn3lgbp8McMtAPKaDEKcgdp6/9XthBA2cCo1R2QRl6TphQgCAKg8q+2xn9vEgfbgu824JGLLmhs+RzGnnzIhx1OsidMZpkLnwvIZ5YEFVrpmAWeuoyp0yRnmWrIGcwwlw1GJUtbWmWWI35o7Map5XV2k3Z8eY66plWtknKcwXWM1zKbCszj4Zxyg1x04wh7E5CYS89/we8QNUiljlQYyzRN6OHdPvqp1g2X3WknUbyN65xhWn1lkmP5PEiOmgRFeaWVrv7bR7D+61vQOYZmbabW2jEWQhQ3wvbAa6OLAUQq+Vwz8zo65JsqH7+215eUmgOAEiPhY2hXuSaWPMaC/NnL7y8qsCAHje+w9W23vvvadr4LPxN/uMeytQI7jfINh1wM/3VTJYJRJdS8oxZ0k7kcU93gcNF4vAmSHSi8YN58j20T/nfuVFe00XAwDGZcAdCQ6W857gXn5LtXCMOroyyePjxXKtFtoT7gduMWHb5f7cdcsv/OTsEZ0lqOLT4lYZfIsIw5YkYEu5Q3wls96g19s/GwLwOV/7QMJi2QgOQmnHXtEdYLh/hj4h79rt2epQI8bskSOqsxbLogJ3lZVSOoyQIeDD9FQ7unBMYnsCzTlvadNWzxlNBgJefgefkPWdPRBg3cDcmAJYzRcsPgHU7hqSceBnQ6DQ42wQibiCxGLK7mQLIrRWY8aezTmaOvbMiXA8xTPFTBJl2yCAfNAqNQyI6QRU6QOBoJVuzhAABVDJ86buO35Igjp1iahz1edWvaNWaRKFPMte24H+f+BYjtIM9oVBu+n2aHOrPVhba5ui9TtoZO9Lg6IYAPh5FoyETeM4JF1u4ocNz2LmAR0AAKr1jTXZD2wUe5qve3fvidmNj6bYAFupssdxgYj28eyDE8nMzky1I7MzijkBmLAvgBT49RGfFaA1MSEbCAuEdyT24PvEhYCC/+p3flfx4q1bt9rFi58KAPC4WiT+1GmXLXMNfu/ZZ5+Vf48Nu3jxohhWaS8tVunetvYhJTGsY/x71tPZM6fa/OyRtvtop31+8Yt28/qtdv3arXYAcE75/OSUSnnNMvJ6NRjAezsRmjWrM6W6Dw31gIbrecgAyDrS74c9UCV5w+SQ95KB9CeTbCP/x/d/cIgSKT9kI6F4SOYfpHFz42Eb3T9sS8cW2iLtF1TrttlOnTyhCaatUSivjzbWlcmEwoEegJRKoQuWmFFobmwuXhSKP1+UCXzy0cftl7/4her3uf9TT51z67x22BaXfLiI8kO3ALK0O0a9qb+8+PHF9vlnn2lTc0C++OKL7fe+9ntt+fhx0Y4IWPg+gcbVK5fbxU8+FhPgwnPPtT/8wz9QOYYO+fU1HZpkBDBqMaDKggjlIkN0RDS+tMvTphcl0YdsHMpQfHhPvpiMZAzjuGTy/DsOILPJpRxah3+cNzaNdQM2VX9uR2NKTlyyhjL042OitvAuqv8X9d/0nSDgCaw2pARMq4tewES1QRX4hGkQFVGxHfb3pfB/9swZIe5sJoI+DhO1RCrKlDOhu9rYOewwAGwyngVqTlB5xsBO4mibnaPkAsEN128mgLGzaXR/aKDjIDAe/A4bmjFSy0hQ86j1igZopDwZJK4H2CXEU6qlfa0TzwSazWbVuO3vK8vBumeMADXUE1l6BmYkZKPyfjxnlyWuHuMBeros3O5Ou3H1qvbV02fPtsP9vfbDH/yg/f0PftC2d/ba5BQoOmYRNdxqbSklM2MCOSRVn5yMaTE64mRoDQ4oQxGSyJrLNTIm/WGXfOTj4n9xnPMuHCA6+EboRQ/Fixq2nr2SjIg+D4K8SdtAB2Zyngb1/EbV7egmG5DMfBxA0RbLwbbSrMuJfMBMaE3y1TttprExH2bkmJobNFu6FVVSk7GIUA7GFscrB36onKGZ9plVg4H8vml0duL9N3vZ68N2wQCA97VG+7G1EwAggV2ytLENecYEMnEi8985TPL94fhnfTr4DEuktzsJTh2U2K4lo5b14d9zFwCtebgpBb6V99o5sdp7AxHJrK3h3znQEqA9+T4CuwqQzN6NXbVwq+WQ9d7VkzqHnQGW0Y7J4TGyrfPcOHiEcnjhhfPta1/7HfUf3tp+1D7//DM5AgJRUbgeHW8Tk9Pt9Okz7cyZswKw791H86PpXIDyzdm0snJP6sSsyTivsU3QE1OmoC4sxfYI+JLsRhz43+ZwdcH74Fx5Mqj1du9F0/LzoX1zkFx8jYEomtZdARNSqK6OFZ1jXfs2czG0F1mbT9qQrJ28TwKKzEHn0EafpNpRxonJXhiemd1ZKZErB3HDjHkAH+7hLJiZEnG4ZN+rll814DhOtT5cruaWVwjP4nyagkxXIc6QA/kDOI7QbTkHsqakIyRKuM+r2Prh2HAuuD67Zzwl88r5FVuVM8UBbF+XzfdF8S5GgUptaPskYL862GCHav85CKBe31PO9SVEuL3p/TE+WomLbdk7MnoRGnXNt7sY8BzZewAAej6Nu42B7NuetXWww/SN5/MAANzz9Kkz7ZlnnpWA4YPVtXbn7h2z9EbH5Xjfvbuia/A9gIe1Vfwxq+V3PhLrT46sA2gyyOq8QeVjOc9cw90T+rbJjH/WQeZS5/+O27cK7B+jS9XjArYqxatgnXmdmug7Fhmc7n0XnidrPec/fzuQon7cwIAyzTxP6chEfDcsS67D/PAO+LHzC0c70Aegm7HA3oTtlv3RsYoqGcHnYlu4Z+xRylsYN4BL7JI747iUInuEd4lOVkCNgCkEwvh7C0ft81lOzmwjgicJOE9Oai0tLR/v2lRzD8p1A6jxjJSFRusp4Fj2cwcol7grY6JnUGts7+fYhfh3Ac6GgbZ943TAcQJK8xLGaRIhZft8nhuY6QRoK9FGFhdboYRJj39318yzJ3El4Ib9KOCw13zR2VwHXn8m935k/IjMoW1uNG3cnS0AAOtwe2dT/uxEtTt/9pln1BEilHzq4G/evt3urNxrANJKbkmDikw8HdUKRIS9UfbUsYsV9rPOOoATAIESRuj6lKiMI459X+v77Okz+vv+yv32xeefdwBt/Ak6B5x76px+VzT8hxsqI0dAe0baAOgdWB9La3JiTL49yU+CfXTe0OZ5sLralcLwXDAOACyfffa8GMqsR7qQ8FmABGIjbAdaJfiZzCM25rnnn5duHGuC5/nggw8E8PtsQgNmvC0uHlP8kq5qThYfa6eOn2wnl062u7futg/e/7hdv3FL2h2zc0faVHVDUMv0vRJ2r05eSuoMGHLyGZ8oAcgaeNJPjB9gX633t+VHRcut/P6sn/h3OusCov+fP/zRYTK0ON0oiBJg76GwedhE/z++uNQWNVgWbCC4N3XOddigpzdv3hD9a3oSZBAn3HQ6KEY6WEuESGgtSpKHB2qBcufWLVH/UXSUGNrubrtw4fn20ssvuW/z6KgQJdT3f/3rt2SklpaW26kTp9pzzz4n9sB/+9l/E0oPOvP7v//77ctf/YoGhVoREEgW4tUrV60vcAtBmu320gsX2je+8Q31ZVYLFIlvIN5DDd2h6EWMQ1ATBa9H5hzoM+jjRaUsFMd0q4EabSmBDiluQ8coQEDnDFUrpjh/AhkK9eO5QLUxesks6xCRIIqzSXwRgCHCQfZfwaey+c4a5Y/oM0LT7YRgCMJSYGGoNU6pD3cCfKBxEjVyVlatatik1FjTirHqmDlQeM7OOaw2hV0WsA4/HCoOiRysbFpAD943bRO5hoWNTDXMos18+LClXZBrmgwqPdR1uQ6bMwFlsvgJzvhvsScOqfPHwIzKqAQYSekA1/d1TCFknNgjPAv3evAAsRP3t8WByz3V65lMxGOBpScJB5HrqBc9gikrK9LYePH559vmw4ftr/7qm+1HP/qxNB0mJmfaiFqEmAHQMRTYGYOMJk56lK81VvXBYZDvWDME7Z6onc8MAag4njEuXDMB2jA4icBQgl80C5h/BZolLBanQw4xjngpRtupQ6XW2YoAFjyPncdZr+m06ykQK+2XYvQoz+EzysQNVNN9gCUT4iwONsvOOfWjW1VDa/AkBjWHbEAAQKQ481lXQrIPXNpCxpcvAEY5oNpfvqbo3XqOHoRw9r963pc4VcbWAXplg4rFwRrK+CQgGgYTQ5syDAQzh9k3Cf57ACHAzj8HAIbPE+GzjLfXQt8GUDmIgYZDFqmuUdTF8nH+f//KM+aDso3K0vTZ+9hEv7fLsRKAhDaXd9RnCyizDbHmQWyuWCiyu4dtcmqsvfjic+3ChWdx86SeTeCitqlbO21+fqHNHyWjOaPaVsBozpwt9QrGjnhtK0ukUhXaqvb18e577Zp5nZmlNh62QuauEzqMSE/HCPCo5Nnz+cxVHFoH2Q5iWDdeq3Y8vDbT3rG0H0p4KOtF9whDpdpe5b4a14xfOdAAPMN199vmML8//LtfDH1v4zxD7FxKC3oWiwF13iXr0UyicuYHnR8y7wFvnwQR+P1k8S2S57lydgdQ0I4nDjvXIhNmZxhGnW2UHEh0IB7SS94OcuxjGBqZgwCOsbcJzgiSsEkIyXZixpcu6TkCJDC+nEE8H0EXQa/sYjt03XQF+iQEDEKtqB4c25p3VC06ZyzdLAoQ4RkkHqc1ZpEy1qzaFh+w7rct2FZOKr9H0MlZNzc/J+CbwPn+vfsdoIajy5jxXNT7Y+9wmMnuc61kv8hswxCQ4B/lpOsP9TmP4ZjqeK0m3vctl7/Q7V8/F3bX3VLs+CZY4/q8c8Ch+BA5+0PXD9sq7WDxU7OedUGVBkbvAqar/a4wS3oxSWsN5MzPuRcgQHoS1d3A68qt4dK5KT5YrsHf+K5PP/tsO3HyhHw6spkk5nh2lagJcN6y6NuBAS11rhgdUxkvJRncK6UCPRBn2yD/tvq0x47EJwvQw3of+qoZC8AMritWImfc6JiB0BKDJljj/UjoEAixp/W7JKVKG4v9I6bE9paSdWFQZi/xTGZNpNzGfnd8W3xPEnzxCTPHWTPJakv/QpR6AwAKessWRowuZZ78nd8XM1pnebHIEstI78hAeAnmdLY5di1znGew/kQvxtiBu6UZE3/BNtJ2vvOjC1xLuWnOZJ2vVaIg27W3rdhmdna6LR07pnI1Yif2FeAaCdtHlINBPS9g1JpGBUOoc0nvx+QcdeeLJq0bvjgDxQREV4rEzggg+FxbOHa0E1gkMYq/ff3a9bb2YFXJNK4DYwL7AAV/6fiy5p4gnthvhvlkvjnD6N62aeq/EjFKbD5SfBK2D+XQBPQBt3gP2vKyb8n+Y1PZJ9hDAABiIyWoxmxHz501SMGeZ39RKo4/ydzRZQCmuAEbCxLCTuYefFZlKk45tOWl4+3MiTNtagK204N24+bttk7yXIG5NVhEgZEItNuvp3cR+2fITra/05fV9b5QX9abtTNcH916SmevAgFyVsYHCNDEdbWv/68f/VgRJAMi+v/WdltfW23TE6j6H20zE1NtlkCMjDMBHKJplT1SHY0yQIgHrimrr58fuo8tOgIgVG41kb7Epo5ybt+6eaO9/fZb7f1335PBitH50pfebG+++aYWR5Ttf/WrX6kPLX1m/82/+aN29Mi8gnUAhn/61T+q5g1K/zPnn9XBzOB/cemSEEiCiYufXJQAzv7ejjYJJQBGiBzw2pgYLBBdswKP9LGkpszUk1IUL/XqCMLEMeEd6JUZRkCQmzhoccgTZEYsbN+N3jUGGQcFMXW/UMICAHDYK1sIJUtZ8RJGYRydr2cAACAASURBVNyr/pmFtFuU+zgeEm+qGib1V93rM+16NgxJ1eSzuT3H1Z6oMjQ6cMtLA6jgi8OKed0kY6DAzo5hDpQgWUL01Yt4v3OQo4gsRLZQe36X8U7LmASjDvbS1x31UlA/qHHOfATFTjCWcU/tksReyFhSs6fs1oiCesAjO1o7XfDJKxolNVhidVUfEHzxfb7HM7N/WGd8Ty0XNx/27z5A4lAyZSxQMWUdopvB3jpz8lS7ce1q+4v/9OftV//4TzLQ4xMwPHBMYQD0ULMyoiUC6Byss31C7qmTSsAuirYRZdH+B63GhkHkY0BBarlTSztQrc0c9Mi66WgBo+TsDHqEs5Y0VgEkVAuavtvVvm7gvDOmyt4UQMP94vzb+d7t2mvF4DF3WWfJuPk50/rMysN8hm4QfJ4xM4DzoIABswKyNxPksqanizEgZ3PSNEX2BJ/ByWGus29VU4rTmdZ/OFmlx6DsrgChnAfOXieT1QfdfVtEvsdaz9zmMHgyyMr89YdFzyoYfm8IAiSQfPJ7Q+fDv9vXnGWMOgCgBER7B6mntNevPsY+GT73bwMrhsF97oUNCgAwfJc+YO5FKnMg4ujxxf0ypwR0dqD6FnTK3ql2l84MZBYW2uLivMoAdHBCi96kdGq3HT9+ss3PH5OY0MrKfa0dHAoyoeoVv2dmh9pczc51a2TIBCL4Ca10SPeMw9u9XwX62W92Cj2nGaNhBiA/z2d4jjAAhhmytJbt71Oqw1Ejr7MnorzR7cla0ZhWBjZ2Vc5jPVu+l7F/Eqh68jm9HqzDkPMha6QDO+sM4fsCbUuQimvZDnsfxeGOXYjidgCAjE2eTawl1Z66RJH/5hopSwtThM9Dp6X3tefSKtYkMWCEheKbwChjkMx1gAZl3KsjTM4PXp7PIVqMoC7+DKUnv3n7bdkVzr4AONEHmJ6aMTW2aNA8B9cjI0wNLONz985d0W4zph4rynp87lnAccfu60hl8sdwskfb2AQggVkCAF9QgtFb4roAI+MTo+38+Wfa8ZPL2ksAW2TKBA5QRleBEc+E4jZ+CuAFrZ4BzbIuyYwRHPK56CIAEuA/KLGxa4A1oCvvIPtZ2HXGmUwhCQnZXUCuynoDAITBFGBGGXwFzr4W42BfIsG513LKytirADSsIeaO69v34fd99sFUNehuEVcF1gLvrTHQs0/cUjgsyuxlmCTWErKvFF/Da2ymnTh5UoESeySsEfwG/361sy4AamlxWWuS8aYLAGsIX5h1lHeI+Lb83C3YBATv5duOjYvCnTkJsMU1eD5+N4w5iQdW8Zf2HkKV89bPQtsI+0gwI7+QYHDHOhkqtyzwgLlQWc0oLZ5d1hJxTOY9zCnmgeBTXRjGLP7oEskZBWXMC2MXvzmgefa8eswXAOB9DWt1V++KvRDQlmRVBeTxN+SHyTbApKyiYNiYapvs9nVDLZqh3eXa6nxQ61YBarGVuozuYURWbdsFyMkPKtHNYr/4/LKty9nnFp9+Jgt80xZxxLT0+SOyE8wXQBCtN9H8omsBjETpGOzutiPz7uAg4XcxfexP8SegKf5yWHWUjESAFlbD6KQ1KqamJ9vRo/OylczPg3s+I9cerMnnoy2427c7m35scVEaKw83N9VSG0tMNp31IcFuiQOOqusEsaSAmzondDYXs1idear8QgN3YP0b6x153vk8QBm2j3IFSg+I0c6cPt2VH33yycX27nvvy55FSNVML7On0AmKVg3rhvFC9Hd8HNBiqqmAAX2QXZKo+BP2JykRF4NaHcU8pnuMregbowLbh8pJxWnsk7/VgSxaZTm7h37AbztXdWYP2LjxF+J3ONYaayN/8d9+fsjFEDdgwUDFgnpB8E8pgDQACExVJ209AFEDO9EB12yl3oqBZgFQT8ZgKtNR6qoWdnEmhmtByYf6/9mnF6UngIHkIPyfvv51/X3n7t22cv+eRBzeeustoTKvv/56+7M/+zMhjVcvX5Wowu1bt2VInr9wQRsAIwri88knn2gBYMCuXL7cFo8ttLNnTou29/z5Z9tz58/LMIHyzsxZL4ADBPE1Tg8MqVs3mDsXURkWAhU0yqpTIzeoP0yWmDGRQ1pCYkGygqYadbNytRzVcmSGAEAEa1gU3ItrSHCPQzmZaQxrZXdEnypFYjlf6lbQ98rGIAN4uIWj2QRB1TvkGoZDHabOXjqQZ/7jFGP8hdSNjQm5ZWNh+EWJrEA8CDmHYTJhjIk+B3hRNbg6WDj0S7AnqH2MOL+Tw4C/40jFcHOY8B6gnKbk9a0s4+RhsHIAio0wEK3imtT0EpgH9EnNYYIHfpdxZ29gUA3y2HDy3wEr1AFhclKUUToCcD1RmKvsgGwywQEHM2g+a/jsqVMSzdzc2GjvvfOb9t3vfFeq43uAE1ASOwaAM/ihnQUAkIBetQBLSXZaWoV6ztJSZqMygZ3zVKJtOlgGmcY+GK0es4OMWwxQDEqC0wAuCkbjGdSH9f5Vj8q89o4p3/eHYtCGmbp8n/FO7T6WNYFd5ieABPdxwFP0Z/rK8jxF7wv1k2fgcOIP107bxgRczLccw2IQZH8fgdKFA1kZoLSTVAACUgwTZSBiyecE0FX3B95NwXJUn1Njn6xWsQPUH7ZQ+eyDBDZPzk0nljXoGhLGxjCgfixgYymlfrgC5cyrs+gRdetblw7HWABA0e6FYJc4Y84E/V2A0/C+CUbt4DhjmvcaAhHDA42DnoMsX3FMujUcpfnqZ58gJ+NkZwYb2GcSeA6vXxy41na26Uve2vETi21qkoCErCL6GPtqX7YJA2DuqAC51dX1tvHwkd5ZAemY2yS6/ZpZP+nlzfsFlGT8cCyi4h6gRaBWR33vwRYLu/pn+cqhPQTg3ErILRKHh3x6L/MMAnELyItgUMZbrc+KbRLgje9FN0VzMRAVVQa2XywVRPffGHav0XsN2gTmXbT/o7dCTX2dBUPAYzjf2edDdW7Pvz+leawgJplUZ+e8zkINzrpy+RwMsCbnNAEi9/dnzSrJGsKxFTiwg5Ac5V2Iuo2LhhqHnGtwtuFrBKQfnvVyGPf2OudZQMPurgLFs+fOKRnBerty+Up79513dA3OGDJ4fJazh+ebm3Fdb7dHqvxwfu5IO3p0Qd+n7pYSuwRw2Cy3Dh1V9ov3chaUFnTWyaG1XxvZBz52XbNsNl2baO3mTDXvfmR+pr355uttbGKk3bp9s62vuuROYzrujir84V6UAAAAsBYRVcZesu7JshHIB1QHPI+YMEwAsalG3ClBQXfKK6sDU9aGzp5qKZy5w7chS6xgS3bDC+3EcYt/qW2jOhA4G4fPx/NJx6PasvGc+KMar9GUR1BC4uSBztNB+VH0fcRuVQa872PPs8/NwGajZeQj3Tt+F2sQ2jFrSfRmUfBdDrH+cN212LOzjQ4AzmITaI+rwwN+tgLTej7GiYznsYVF/T4JNWwzzEZ1VRgZkY+U1ooa0wN0i7YVQArYnphUOWfU/zkfGQuuoSTfGrbP5S7cmyQObbKZP9mkKqPh/umIFQDATFX7kXTy4vOylWHWFtCid4c90Fgn7sbFUFPuK38ABkCdqcwNAFiCbJ6b58y6ie2rLEi1cbN/IAFJCSqOOiFU5WIBAmwTraWEzTYAUMupBDElJiqNadteARQCKp1IjDaUMv+1JnM2W18HDY3en/EZMa2zJXpP3qucK25nOTxjxfBR+Q9jQqnvnjTUzp49o71KqTNrCl+fZxILQ7oxBKmwbsnEu9UxzFk+OzNt5uUQALBIs8FStQ2cNOii1o50BJHy/0Q7ujAvJgBzf/P6jWqTPqV4EkYAon4KgPd3BXoipEscQB0/Zwx7kHED7GE+5Ldvb5v5AvhY4qvMXfdVDiRnq860Q+uxOTnnlu3uXDfV5o8eEfWfUhD2rBlcBvNu3brdrl+/ISZS/HXGRcH/OMDNnkADxAZ5dyePDtrUNK2A99vO5o70B3Z26Irgbj+wFWR3eS7Wf7XwVkymxUyaXh5X9zpi7w6ScAbzH3PP+1evjl5D3yngTf7mHkNfMsxDvqfz6ScffQybWIcXF1Lt0dhY40DZJwDGwSgldNP6XRvNDYaKxBgEjAcGlvcBNeYGauVCZhZjDlIKRVj1mgft/fffa7/85S+kxIhyJZP4wgsvtD/4gz9oJ0+dFnJ17ebN9rOf/Uz1mDz0a6+91v70T/9Ui/Xvvvu3beXOva7+/Pd+73dlyK5eu9ouXb6kCUJDgFIDaGpnTp9qz51/ts3NTrezp0+35aVFt+jCcZ+cbOsPH+lgolcmAyUV1lIfZyF5g1YG8MB1hQkOhgEQzxA1/IiGBb3lv0PLi6MdRyHqxKKPVV9xbcYBACDxIMQZ1b5sV6henLu0+BNYUM/O8klwb8aA0alkqvmZFlDVdvLzoGpxKnUQ1iGhYKmCOTZzdBYCACjQpjWP2pXYaKt/eynXHl042rEDeG8+x5rj5yozkIhh39M+Il7DAJFnj7FNcJcgPTQy7qvMSPWn5dA1bccAQJxufo4ASGrOs5mG9wuKz3qMIxb02iiv3495Ey3uENqjxRq5Dn8IDDlo+CzGA6NMN4sTlB4cHLTf/PrX7Ve/+H/b++++2+7cXWm7CN6N47hT24kjLbayHBecOAGORS/HiAhwURmLnV7WjEEoc8rUGWDQS7tzxouyn/dNEGGj0xuP/LsL8AcZ84zZMDiNuE6uGwbQkwCA8POk+wb3zPzwHHKi5lxPimhOn0131mQ4Z6Ls1mGeDgiARAqeKqvAGrm7siK7RBbBWg92GvliD2hvV39fzS21saK+lXK06h3pbWzmDvcMGNId0qwNOVkGRTVfcSYKDJXI3gAAEChYrc5ynTwXv59gKPMTACCCbtpvT3RTyGGQcdLv1iE/HHsHb1H0t6q1g/3Hg1AHPelC4e4MeUatj6Ga9oBJkjFmbWiNVnD45PMNA0yeNe3xMh66R2o4S+lazmXR9eKQeT5wNE2/TKYYVF+Oxj7zTP9rNFVG2smTy216Bt2QXWWxoEAfAq4dkCWabeNqxcng+fCEneX2eQTMtlmcG12mn1KyYiUFAGAsOzHPsuv+Xi8+JftfY9RTcIsxM9iTcajlrA1o/l0ZQmVJwtJSQNS1CDJIBntKQqCs38p0iWKrzj2jXYcbHRrGIDsHZbgGtV8HYFLWjNbXQHU43ktaTSLKZazatma47/M9BXMdeFmMptoLycDz2bBzuv2ntRPFbjtSPE9qcwE5hqJp3MPAtcEiO/PQqucE8OGEUhOtBEaJluEgQkXlGV955ZV24cIFOb5kxXGqczZgA/gKuJwzmrXz7Pnz7dVXX1Vg9+nFT9tnn36q5+QsoYYX24ETLCd5/qgc19gCxo9/z885EOOsXX1AAOZ2zsylGVoUyff16goEEDZtrkk/HAGQQ1XbgYTGc3K6kVVmbZOdZ56OLc63Z555qt1fXWnXrl+tdsoW7WM8c1biAKO34lIU+nu7PEoZZ7UhQ6/A2i0BOvh9BOLsEnvOuV4XzA/a2GZukpSJ7wqjMWvRQAaChkfas888qwAE5h2lOwAvDuRdskPwgX3HWbcewV0H2IigoQlRn4vdyp5lraBbxRgS+NsvNgAScbKTx0/Irt4UrdidD5Q1Hx9vJxEV29uzaGOVHBKk33twX+wCZ0qtQs77MDIS6a7SMGdVPa8EJ/gx62sbbV0JEd+H54AZwH1ZR2pnXALcjLUC5hLTY8z57MkTJ8Vw4lkAodgH+C2sKb50ju+bOYwuCrYcyjQAh9i/xaTU+UrAX4ka9pvLKAysyO+bnVELbsYQ8W8FVyU2bbC9LwFNuSfMOvxd/J34qYjeEdzzftnrAnsLQHYfd5f14B+j48KaExtXAZEzsjqrq/yY6/g8drcIJTMlbkvcgL9goKAHtItN0el/VbJ0ULIpsKTYplDWYyt5VoNdPiMSiFpTinXdJ0pyhpOk1T452NM6P37iuFjPt27dVDt1fHUFqlPu5mD76lIZtCWwJcwlaz4MJZdr+7kMjroFpksBSCTZf+D/dg9gYhAT0UZ9XsKp+Mn37q5Ycwk9D3R0qoTWyakDl1PTqYC1jS0oYcgk0eSrjbOnHgnMYvDF4K7y284flS8ShrI7fuls3ztQbMGZRExB8A7bgeAfHRdlx+UEGdxECBPGEy1Kk6AKyCfdhdEmcCUC+GbSsAb32/2VB4ghiLVE6RJrXaLPqiBy7NS1F2VMAXXkN3ouYMnbiXSslxLerOGh3xb/PD5TmOSsnfh+vU+KWHhOXDMShntJ1/31pauH0CAx0qGZUHMzPzdrlB5HD9EqZQpSs2v0Lhs4NRiMKIeHe5eavo2SK87UHot4d6dto/DZDtud2zfbT3/6Y/WctaCNBbpAG1988aX2yiuvtrkj8+3SlSvtO98lK/q5gu833nij/Yf/8O91uH77W99u9+7eb4sLi219fU1tm/gMgn5sshdefFE0NIzShx9+0F68cKH97r/6nfbUubNtkgP90SM59CDS23t77crVa218arItHz8hekYXZJYDQwDnMgDXLwedHm5oDDnvkxrBUL6dKbaYTuqLFQCXkU5tqtaBBJq8EBJEB5HjMKK+XD0kofGIWmwl9LT94+/u4KxAzYGXyUosOj6vOnRoPNDwZqb1OwT0yXymR2oWGfoQEkKqelY5j4fQ4FxbnYMhlDj+VrAupGxKBxTjYsfa9DDu2dHzywhHKMQBbmRSetG7GDEFAUXZCqU7lM84CDxvmBNRU+X+vBMH3ZmzZ3TAZUOpxGDLIosBuRLYM7cYNwfbpo0mqHe2wBlzoeO0I8LYKZPvIClG34DHaFs4erQtHzvWbl671r7/t3/bfvPrt6SizPyJGET2f2QIABiCHgIAOpjUWqzqe0sNNM8hR7FazjDxBp3St1vUgC6AHgYiPvh6hzyHVAJQGbY6IIYOd/87DmgCbqWdThBwX8/3TyCRez4Z8PLZoPumAvaimTF2/t2UQlTLpbJ9cvirxpdrJ6MWRyzOGB8XlXeYFa32QRFvc/u+vg1Ysg0BAGILdHjIoNvBYl3yJbCxo/nZpsaB0DuMcH1TQnMQDYOpBL6dWU9w1fVV7vUMMp5PAgcCpSowz7rvAqxubfgO6dYQoMDv5/ZBrG133+hbTdpBsPr/cF10c1xdFfSz+lyeQe85+Hl+fwh65LPd86jNmEGYoPWxmT6XqBkl21lq0OO0upqTHcK27OwhSomdaW1udkpCShsba3KyWZoTE+jV4ITi5FGTiggYWife39nnOMPJFKUzhDpj8LmUk5VqvkF+l+Xwt65TopDd/qnxc7YZ58tOY/ZPxhMmVjL4CZic/XfGV+NVDjvovdgAxd4QFVotmspG0RasE5U9EC1TgetAWbs2a1fqoufww/hHA4YA34l95BpDkFGsAukPUM/fCxllb2ftDvdaQLQh2BRwQCBr0fozNrbJvbp+1k4yyjilzI1ZPQlQIxJp8N+K2NPKHnKGAwJY+NVZvjAOESeDSUYWNtns9JhmzoatzbI+OTs5yxGW4vdIVMBmJHjL+9Bph+shnCZxW+jq1dpUdqUAgNnpWYvmSrfIsxLgMevDJUxmN5KF05od8f7Z2aN130ibPdLTqq0t4OAdX0EO/TR7arStbSC+NdVee/UV/d6lL75QvW/ALXcdsYBYAnqxBNRWzh0sIkzMXiSQ5NwlyyzHuLKsAYRYLXGEA6o8xmwgebXjdpcqB+h4Koc632EA8JwA86Lzpx0dgY2yhhM6IwC6wkxQuRhljVuICvtMicCve3rbP4Gtit+KT3rlylV9X+0YRx18n1g+LnABBisABJl2fI/sFejvzBHiiOxbgvQHaw+07igBwIkX82SfXvR9vlBna7VRhW3BNfl6tEHbZXcF4Lr8zuIx/4zgOn67Wye6jTNZdwXnpXQOnZ+gkM8TUPLMYZ8yD/Gz8PN5d8YT3yjsmfhM/I1/ShcqiWXu74sOzlf2s8prWRd0NinKvDq6iP7ct4dMnkCsEnV82tacB3iXcLhaJT7S2Bo4ss9kjSmXHAVQkvjioX0LbKGy5TvulpUsrG1N6aVUHXzEFm1HzDKRnS+wKoBb/CkxxGo9GgR3aSNAkcuj+3afCdIClsmXLN0d7jP0fVivMACUEDkAiDomwIiMLrZHLSOl0VbsibpP3u3IUfvzvD/XpVaevSFbWMCE7217kuQArAWxD8hu000Cse0GY21HIKNiDbFD3CECAIC1QRcSwDKAB+yeQK8x21K0IbiXmLUlOMq6NXP3kUqcmLuUiSTBSvc2Mv18TYwjPu8yH55XsUd1dKF7iDpYqbwJ/9qgzdYjfDNKgQDCOcNhHFtnwnbae5yyBewdbDBsFXPMuqbe//7de21qdLKNHo6IEc44ySOBPR2KawHo2A11y1JL0jBjK+lSvnvA/Ph68tfqLI+fFiCAPZzytcQXOV/M7LLYaPylMA87wOrtzy4fpi6Ji6rtyMSENinPjsNtJ8OOjBVLe2NMRl9GRr3OaZNjeg2GTIJp+6AiW21nc1OiZ3tkzXZ32j/96pfte9//23btxjXX7rARVaM7q+z/H/7B19upM2fa2+/8pv3d977Xbt+5I8fthQsX2ssvv6RetR9/9HFbmD/WTiyfkHFaWTFqe/SYKUlQ66jtZtFAq6N/8//wla+00yePa6N/9MGHZgacPdeOzB9tl69daxPTU+3NL325HT91SgujGzgZ0qqJJ+Yq2iJjNURoQEwRNOSL4B8En8Fm40coTjVJ0kqw4RhmHztOdCFBopFXNjuK+6k3ZJHv7Lr1lGhlNdGm+ZRITtULJjvFPVVntknrNIvbiEo1a5o8QhhsahnuoukGAFANG8htlT0oC1IiRlw35QfJwPHcaZ/GNbRxxidEHRICHSrYvkEAo40ODPP8zuhWwDrMFNeBzM94dwwM18h8sCaDePIcrEPrGbj+G8YCgNHS8mIXmPP5MCNM6U1PULpjHNN/cyiCLKY2O468ghT5wGQ4DBQxJgEBcOINfDhTTD0TLTAPdnbaL37+8/bzn/2sXbt8pat/x1IhNnugGq8KAGREBBkORAB9BulgKAc8wXkXAEA5ot1R1w+0BwCgUObrXwo0h4HoY4Fg/eIwKPNcRazMTnQvdOZf6Jw69tBA/HK4j/JMjBVrIXPZZwZsFIdoLc8hupf6d9uZE5BTQMTwOQM6BaRQpqBaTQVIE4tCHU1Mn2OCud5wv8aJ5dkDGqWuX+9djkUHVCjDPqDY6+D04cc1CBp1gNTey3ruJqnGL2PYZVcHbS4T8MsuR+BncAGh5/9CW0zhMQVk+QDyLw7XgPsf2x7ivGR+O3CoNF+0/wetrbr1mWCxYILMC5/X8w5Q6zx21t0QiNIzDdZAAIDO9hUN0zXmti0c5KwRzqbZOYIdRNCA2xj/w7a+hoMMQFfUvENqElvbRAtgB0FG05MTtEvPROsY4M/gTrKKYuCU4GMCjpRMKJtUTgHPxkEdimNstNhYYqQRilf7q4Ftl+Nb7x/GjdeRAYDsp4AVOqOrjaVrwA3CaA9g88VuiW1AiMmt18LUcEBNjbgda4LN2BjtjsjMD9YazyfbU4Je+ny1HXaNovU6OuBjwHLJ2mUP8Iwp0coaGO6J/P7QlimIrjKgOEz8XEwiKKybm1Z/H+hCCAwpcDOOF4EFz2nGD2ug7+kehgzriTJCrs1ZwbMSEPLsOm+rtVmCAj1DCVxyboaNwRmRvcn3EPJ6+txTel78GJx0Aes7bkXFOuRaob0CzpNI4U9Kj2RfaHEMexHR3gKu3OXBDAl+TjBw9NhR+Sncg2CZ5BD3Tp94nkkA+OF+O3PmVHv9tVckkPXJxx+39959XyAZ9cfc36CvM+KwCGTf1JJwRutZAMXOlgIQ7kn2nz/aQwMAQHZ+UHgSB5f9NTntUksBacWCIwCyvWLv0O4OSu64AhDmki/p9Dx6pESVlN4rWJY9hX1XmfMAAAm8lPnb23eXq/J9YK0CAuCD/PKXv1Tg7Y5I43pH2LTHFo4pGUbnA8CApcVF+VfXb96Qv+xADPHsET/b1iM9Kxl0glwl38ahq+ML+EsBbQXSotLPzikhYpDCTCTZ1nRCUjvf3p9UDf30tJ4Rxgh/UwbM+uUrYIFBQ7QyXGLnZKH1CviTfcJnUHEnU5oyFX6Obgr6Dxrvii2iWaXyrKLa60wrJh1rBNAhLYsZF5+JlVSojg+Mjea2OgMdFLCEn6TWiQJfbd9S1mMA28gllHexP7VHAU5g9fatfHu7kjZqKSm0neTMcPmzgcP4KTl7teaxL8VyMiuz2toh7FkaafErwm7Umqzg2zYpein26+WDcO0CYMnEC8TCRyfLrbaW1m2QJpH8hr7zi5JSNW7ESDw3ZUMpcWWus+atR2CBQJXk8j/5O+O6H5cFJLv/4J4C+8QFBPPqynTIubqu9Xzm7GnV4QNQ3Lx1Q/4svnKAXmJA1mBsPM+DHcUgaM1tI8iLwOiC7nn9xs0qqUHkebrNziBOarZDfCr8QUAsNAf29nba9i5rxnHF2oMNs6U2EH6lJbBtp8v53NFEzMJJt/tmPbC3U1ZMZ4X9nb02NTLeDrb32+ZDs4BoATiC/0HJVZgUjNkYzEOzTOILaA3Y4XCHkyrbjl/UMScr/onv53jJWhmKoZPAqtLBfC+lLPbjzCzJeTjy/qWr0gDIAmZR8Iv0iuVwlLCVUEYLpiRrFoN7WAcIvydFTmW5nM2XU0w9CwImCHxsPmyjhwdt9f699tff/lb7wQ//vm3tgjyPSjyBHrEgkidPnmpf+/0/VCbue3///fbJxYuaQF5UvUfnZmScqMl98fmX2vyRo+32nVvFEpjWYcIiOXX6tLKsqkm5eaOdPnWyvfziC2o58cVnUO0+E2q0fPxke/NLX2pjk5Ntc2ennT53rj319DM6PBRUDHqtB8GLArqDDmdb+BnPRUkD4wkyyjNjVNgIvV8znAAAIABJREFUoPxRZHVmysZTc18oT5yoOLzZhHIQSmQtNHvREreg0Bv5ZuFIqKVq+wnEZ2bnNCdyBqrukANKDtnEpGk/zNfMtP5N5wTVM5fRz2Ljb6OSbpfE84AqSxBkxEH12vq671P0fzkmGI0p1/FnQfreXrRROvba2ikD2gccyUDGWc0zJIvGWCT4j2ggc88zyfhBpaxgHEE3KE+MMYbMVEo7lhgX11+NltjNpg7s0Cj1e5UN4J5RH2V9MSYc2qbl2cgGlbPTaloSLBUmA6EUUbDmZttbv/pV++H3/l6tUqAP+TCbUuZ4R231moLCUQJDu+xmcZSTIyOhKbFautbhIBOW+eoCkQo6dGgrm/C4wvrQFuQQS/AXmtEwKJNIW2Wh+0Au1zS7oM8Q2/nmHkbMfUgNAUWuzXW4F3OUMhsdrBWwDEGeBI3aJ9WTGaAwVNscgnmvrD0ZS2rwCrzkb9N/e1HNCM1wb9euzsi2ZC9kHJLd455htOi5hPz3JThYeIN0YbOYSm92jg+XPvtvI/0vBTYZp0ImOvXrfD8GPodHmBj5uZzmgR5GP3dWes8BHD2JONkdOIfjU9n/UANjqywu1gM93XoZBPZPgk194GZwJM/zJCgk5d20BK3a71DmWBeuxy365JhVn1OyYBEfnEJnOxcXF9qx5fk2Pk62AJovIDcgnRkmWpoHZCEAWaltxgGFUVOtRKn/pz5QHzR4Ayhi56GAXek5GMTCycQJC80zmZkIzuHgmyFmkUkHZlGO7gHjZJqY02TRhvPOPRyYe1TD5ALYBQDgS6CagjnbPoEXxXryPnd3H96Hn8uBLBsu0KNaenZzxUrvygvKoalJBSjI/bSP04ay6LO2ET3bKGdf7ATnlN5j0Ds9TnACvayT/G6YJGGQZX9n/2MPyapi/xKUK2NUTnzABwU1MAAUcDBOdhyVLQREGTH9dGl5SeOXWtrMkeKMKvEQe7BouOpyMjKioD5gMvdWlr/AfzJhJBGeOntO789nySCTqQ1AzTlg59mOJeA8z0oAxd8qNVDZX3WKEaC6pzNQiR32EIEQ7QtRzi9RPgMYK0qUuMbagSPvonMdpuTyUnvhwrMK+NBYeuuttxXQnD17zpk/2meOjbc7t6G9czbajk7PWCQ5djNBQLKACjB3U1oFaOdOBXFcuwxXBR8CsCSAW+Vkqu+ndMC2TIHUvjs3HF9e1vfdLth19DxT1qj7zVegXXaGsoIAPawXfmdhfr4ExPbb8RMnFTTjA7z99tuaB6mJk0nc2dUc4HuoxKBKAwAE0bi6v/pA53XE18KUY23ik0Fzh/rPGNhu9Ocl4EwAGgVpB7CYZjVOJIXwvdSNBDtYZ5vsQgWQyVQzDvEheX/2hsZYa9vdvsJgw1+O/Y3+EfOomEGilfbRsWEwG5Tp3kGd3oxhro9GSti12DezqAzQYqPsU09ozDQf1TklZ1p0RhLEx+4IDK0OJhiZJLEUyInl3LerTEbee3JCYCDlPQrYS/8jYGpsQc4E+VLVypfsi7phFAiVJEDiJPmUY9WNolhqjMnm1qMCmiba7rbjgACTNptO1KkTQQHBYtAIzLJQoOYIwJd/F5NSZRHZo1UmHPvK78gfLMDV/uqY1q5BPpdOsEDCHvF7OWmBHRYYRFKKeSy9I8TfaSm6u4/mlUH8CEtK5HQOrRSXP4mGPzaqcpGHjxAFLftLGVqxiU+cOFlZ9nGVoJBQjW4H6xsaPmOOVhbtRJPVtm9p+4xYKmtJpQPTU+3UmVPt3Lmz7XCEDl721bG1V69cbyt3rdcV4J52oCpVqhJCde+QHanSqIonHm1RBrDfjh452mYnptvBzl57cA/djIc47W0CVotEgt2hTWcLHS0oxa6OQaooDBuzSiyGAEDmMmcI502XDCtALOuCMcZuCLQfANlMCmMuXSEECqsTkOb2vUtXDr3oTW31hrOT4hYcFlphwEDI0vKNX8a4Uc/vA8aBvwI7qSaOeYGPjrQtatG2N9v25sM2NnLY3vnNW+0v/uLPNbGIm6te4nBEIjanTp7RAj915nR7+Giz/fqtt7RZCKY5fN3mxJv53Lmn2vKxpbZ6f1UCDlF0PX36tGqroM8tLR5rD9fX280b10X1fObpp9qVy1+0Dz98v209ojfnWJs7crR9/X/9X9pLr77atninMb6Hgq0D16hXkodxoGV0WdnzytYFxerqmtSGZvQxsbEgR3HGZfBAdAtl0phV66s4Vtm0UW9kEgPEMLGPlDk3+pj+9FJiL4dK/x44T4AhHFSm4o2r7oX7Lp84bgBgdVULFlVPtR+sgyMOeTZ2AneCItaPxCMLETYVzEEvh97iEll2Z5N4dowCYyHlUTITykrY4cVB1ziUOm2cjjiDoQUla0qdE4c5tZGqvz84aGfPnG2noFTSpk0Ah5V5uQZCJck4cB/uSy2Y1nwBEi4nWFXGPptFRnTMWQvalnB/00OtesreSKZZ+6jQ92x8tVCUWvhum5ocV7tN9sPffOvb7Z23f9PW1lDBhbJFv1poQpXxEiLOQW5HJcGjxbys9p0DSiBeBZfD79mo90F5jINpdhbqMtpcgU1ljXVY1NcwEIuTHaOUGuNh0AaK/vg1XSce4IFrx8lwMOjnM1IddN3Om9bA4L38+YomR/zMclq0H1tbOGrnLKdZL7AEEm8hReZIDsWgBk/Oimr1y8jKgXaAxOcBgbiu0GU5LlYUdnbPNlP7sIBSnhPHxgbbIGsPxJg6iB3LWo4TkGxHnCQ/K2vHc5Tx0ViiB1EHewLwUMiG4yhF60EmNU4c4jx8qQRJ9ex9K7M43HzWc15rSPavCtaqjq1bHyDYqh+vtmPJUEekcMA4Ga6XOFeZ2x6QGDBG9gFEfMD3YEPNcoGKzgha4M+BkQMegn6cBtH+K6O2sDjfTp051o4em9O+JPMfRhv32NokeOJ95Ge1ne19dQRAGJAvNAD2Dlza4aCb8xPA2x0B+HeC8H4sDRR3QMpAvJG1JGZCtcDkHbE36ROuPV3rXWDqIUJqm7J/ydKxXwAQc35wf+u+0FUkQUSYGS4Psm3rS0+y57X3tCc93nLeKzuDsyzG1aTXPKvDQXzpI+Qsq6wjawLAoQMRi11CoBanMWU2GTSvBY1uTXKPIHEvaJ32PfoWSQlwVH5TApCdLax31T4gC0M9f3PwGDaDAEDKAqq2mmeA9qm9TKuqudkOJFagMHKgsyyCUgAAnLEak8pWpnVdMpUESpxVFq+Fem0bwfMiTMb+TVkdzxHV7Q1E2BBIK1sowKIy48y5RIzRNah67gQUAs1LFVpsB/Wb3ldyJ4A0Pa75nufDwQetBKFTa3xUarjbMaxIEExMjLUzp0+206fNloSRSRzCWNBCE0cYQMCieGbIxA7lDIk9y/6wLaKW12tODJEq3+IzXU/2Ail15pUdxtGHSi6xxl3q8HvbyHVpSwhgn0yisqQNZsd2J5DL5yxC2JdSGTDhTBiVjoDb/kKbPmxraxsC67Xn1JZvRwHd9PSsBN50HlCqsYVvMyFAh71K8H/v/r1iZpgST9CVYC3jozZ0oyNitWWvqV1jdUtCo4tnTamFEkyHMJa2dH/5sCWGyXYCuDGYZYYAwTiaTaxZ+e4SoDsQZZ85PkIyZRQtL3dBYoz1+7usBeyfmSl8iY485sQOvonKh3I2pe2pBIsLx6gzguCRezoL7nPUvnAPBIc5iU+a85I4I+eYAtJieBr8gbbtFqhqEYwuWQXqYRIl0I+P6zOsWGilxJ/1qLVXvoj8RspuN1nXh9YIKV9S9qcyrAGkAQ4d6LoenQnijCLZSdIHIU3GSsCH2ozLfe+SWHyfIF1Ufe19+yWbj7bghfm8UXcD/9HZpESuy3CG46h3ECvB/giUd8aNct74ObGX+OP2ydnrpsbLRyw9BJ2zKuHdFCMIPzuJKdYAACZr7NjRBSdkqrwDG0fpEmPhhIvLhBlPxuSZp562JgT6G1ub0nOjDMDdto62Cxee033ffffdtoZo6ITXJF/J+jP3/u+9Nr8w344fX27nnz8v0Falz4C/xGf3H6hFImtYdoFyiUMDCOwNJoMYhkH0WZk9RGkQ63tEoBslWPwcLQN1M6ky4onqLqc1AaW3Oohw3uiMkB3rdZd4ZrWlL/G/vJfXZc/czVlrnz3najqJuM1lzs0IFivWwS5U0lr29YOr1w5NcyiV2KqpFqpQPRIVIBykjdWAQkArFDn6oR+bOp7NAHqMANfO1qM2Qq3r3na7cvnz9nd/+932wx/+QAM4NTPTJianZURpd7a8dKItHFtU1vja9etCgFhcoM3pG8r1qXdaXDimIO3m9ZtGF0fH2qnTZ9r58+eFaB6Zm1UJAEvj888uStzppRdfaJcvf9E++fgjbYyDg/F29tzT7Q//56+3N778ZbVnWC9NAgYqLUtAWvkFgmwOwhgps75N80mAg5G0s+3aP1gBLK5Q6WPkhcDipE7aORcj7wml9v6A4zCxg56sKNfZpF6pHCSeTcEOB1vaLhb6H8qbMtr1/MwbgjFiJ5w+pXuHim/BIAfIybqnpi2q6TEYPHfGn8MUmiJIE+/U9UsegQroWmiMAQaN34+oHmOdrAm/w7j7gHYwVh6tDP4Wi7jKBEASeT4MTfqGQpt86tw5I9d1DcbeNbBQEM0S4XsABHFk2ZwWsQEhRLCSdd/3QebzBP84eQFxCAI0D49oC7KnPaO5LPEaSi14PozE0uKCDDbaMTNTE+2Dd99p3/6rv2qXv7jMd9ujh4iW0D88XSa2C62F9pcDMY62cwG9o+t0n4OQPouaQMnA1VC8zZkO0UDrwArYMUS8E0joVp1D7n/zOZXC1Pdz+CRAG/53AkQApFxTAIH2fXeJx9jfCTx1r64Or6fGKWCerB7BCpAtMAMNkUDd4BR0Txt3rduJcdkdq7MbwAvwkec2ndtoMr/H+uBerNkAC6wL62l4z4RalfdkH/AHhxXHTYHhQBzPc9XT+rqDW85uGBJ9FhlbFUAl8xAgtBMRjLJ/OcpDoCBZYWcULJSlw7KyxAEAeF5f18DA8KvLjAt4EvRUDkcP2JilQe2wM0+PzbUg9j7bOzyw7fAGzHpcFI/PJbMTNknWNWvXh6FLMMxCMzDD93HO+IMDsba+6qxvHaYzsxPt3DMn27FFMhQAlLAACmBRDTUHqXL7uFRtb/ewra8/amuriFwBFENptto44yqx02IChJwZMaWs5Ty3y8DQ9yDz0TN4cFIDiMbuYsP4fWc5Db6E8ooTyPmSuc7hHgfBYJD1KDhr4qBmP6dcxUJPjwsNxulVRrpEoZJ9QCMBJwqarcRH5TwbAMg5GEcYx89j8zjA6GcYYHkFJgWs5OeysyWSFDDFe8dKztqHRentQKMCa31xg4r6WTnHss8wHGA1qtxjRAAA97LT7tI2vnIuh/EnvQABvF5b1JR2AEMYeOj9FCifcyKlffx3rkFgCGU0SYM4f9REcwamjAzHUuA5JWQlyNzpE424bZ0Yl9Ckq92o3qHa3gnoLNVuHGCLQbpmNro4dL5AB4B9A7CCr2X2p0Wy7CCjlwCIZhFa1jBgNuetux9Q3rnfVlbutcuXrxRoaVvh4MEAtoMJ2wbWk9kU/Vmvc6nWI1k8gTxl26ySPQzSehFW/C5sISJfof/Hrooir/OAXuEWI1QgWEB0NJ2yL5i/ALKsHcZnZIQgdbzNzpA1dj/wS5evKXkFq4E58HyPttnpOSXP8FUIsBF7G9Zb36cn+ya16m5VZl/UFHLum2SKD0eYnLNqX2bKvAMRtUAkWC69KutouZ4a9iKAOIr7YQ5gTxhPs0zd5QFKMs+Iz0OASekvQRDK7MrCz8AgtZ6EgSUz8dhX0khoI/KJ7N+ayh1bx3oRSFUMDP2aE72drR+rEp3sNbdcsz1nHFgb+PJiVBVlPYDa8Gzp5q2MBGOasfT+oo2vfYVkSA0ypENMEg8pz0tSpPd1Yl/iqzImdEULAOBMfSUJqxyROIYyAcYCG0JijWAUFijgGsrxAGVJgPH7lNAArj14YL0pfA7iHeZjY+ORADVKf3mPsRG3YMQWB0Sx3QX8AZRC9M6sQycS/HtOPjgxoROuypr4OevU3Sx8LyW0OmHiXqCQdxcYUzX1KnUoya7YUhIeR2bnxArh3UiUwYSFLSDx8kqYsIbxkY8vHVcyLwwr/BLO7tU1unKMtJdffrFduPC8/O2bN2+1Tz+7pLXBWuF5Mwbx+ykVWDq+JAb5wrGjpXexpj138tRJlWgTr3z22WeyWffvrerMn1Z5z3SbRPOHkr9iCbOOdEbPwNKNvkx1SxPYt11+qEsmBHiKNWMxRgPMe6XVInqvNd+c+urWT/zJAKTxFe1ve01afNnB/3DP+Uy0FpNZDWaWeo25rF0gHv7flQerh3HsdOAODnAeiYNbG5iaz8rg6UCRsJhVdOPIe6F48woxRoFWaOG2qP97O9vt5//wk/ZX3/wv7fPPP5MxmpiCDjYpZIsWCmfOnGtf+epXFaAhmnKVful7rs/hkHHQYdSdz9BihWwtQAG0qzfffLNNTE61jz/+WIvzzTfeEHvg1o0bjHV74YXn26cXP9HPuefi0on25a9+tX3pK191v9WiTDIBLEI2FwtY6vToGSjgbqo9c/sQU6YY1E7Mo6gndqDcum9Iy4gDoyw6jsyUKT2qBR0EWUHek4VMb8lkKeQglivO77HoFdgoM1C9fNnslaEn2M7z48CQ/QfZ5YBYXF7qGA9cF1ERGwkfwLwLdDDGnPnSZyRGaBq5DbapYmQ1JC44OtplMni3qKZzGIvJMUYJAyrcPvydcWqqj8MABZUTu6LYCBxurns0Uh0QgoUO+sb3yK5zfa6hw3t6WgKEoKQ4+QEmOCDuP3jQ1jfWNYcYdASY+IowYERHVG84OanPM45Cy0V7c2s4UZoePtS93QnAKDzGl4P1+PKSWovtFAtmd2uzfeev/2v7yY9/1Fbvr7Xpmfm2s8M6skPAISfaZSGE7dD1lAmSkt1ItjfBuxXI+5q0zinuaNW9gvqwnrALqAaBfrIQw7+HQSXPoDrWQp9lrCrrkj0xDOK1RgYHZJBp25VyK4qpkPtkP8QQKnCtnsDK8Ko2S2IJxXIwOwdFYAOGrEmLTirgGmly3JirOCIC1KiTTAs/WHJlWFmTrAt+l+wN6yoOAO/KXouzlr3F2mBd6rpS/ncQo/krB8X7paeVZZ6CBgvsK4cimdFhAGQbYgBByHuBOJmr0OINjtkpDbDgWjZnxnGGY496UbZ/DgD0zk+fbdUvPiEaaEAU8bdoNPj63fNVjWe+l3kNiNkLJD6uxgt6Lhs7OOz0uxUMJttvAVXbXX6OA/D0008pKLh8+VLpxIzJAVtcWmiLy/NtYpLAtzrU1PNprPYInrHL7gSAQvD6mtlBonjSlmuyMqpioFj0UzoOAAbleMU5jY1jTliXop8CtJRUr1gL1cWCtaO5q3p1jzVD63M4InS0VyN7l/mxk+4MGs5f10KxsgzDZ8mZ4+/1rSez9/K82sMFVAQYIpCMQCE2yGvIpQNDACABOH5C1r6Dv2L8VAeM7rlSHpAzNT5FPMtaSwJ8AHsEHO8WGFelH6n3DZtoAAAM15CDPq+zaIsEsHaw6Lp/ZbhqH8XuwxzQ/huzr6P1UGNooC4zVmVPFcjq/gVo8+/11TVliPlSxr4EGWFaONPodcwzcvZ5vRiQUR1qBVmikHcgqOtqXW9cD8K77GzrvCWZIycQTSP1BMdfMJBCgIJitgKOan3GObb6YE17iMBEY9YQeobh51KApaVlPQ9ZZ6i59NU24Fn1ygUAGLgAOHBZBWOIJpBsZ3UM8F52IKy2b1WawTOrbKuApNjAOLRoUIVuLd2M6mrFzzmDAecVDNb/VJZQILbGF9XwQTkbGUzGgO8BihweUCaIuPVMOzjcU/Lg3j1sQa+ybvFNs2kO9g7Vxxy7MDNloWSe35R7MzcluFxlIbHD8Z/FMK22jax1Mt4aJLLDAKkEIySRqtsM48o74rMTXCpjqZJDa1MEQGbuxPQQljKq7C/rTKD5NK2NN9sDMQImVUJqv7Nf0AB6BIz4OfimCEdzbfzv0O7lj1SSRtll2m3XWaEa8gJ48KPDtA3ImX1pP+ZQ9pZzVqCn2rL1AqdDcCjvZyDYIBNz571rZgFrv2cARMy7WFDFhgsDL35vnku+R4n9mRFDR4NxnSXcK5+3LWvyJ9hLxA4kIVhfUODdNWJcQSwZaDLdSXIR15DlBpi8cuWy7kcSE3/0/v3VdvvWXcVJAvJ3e/0wxWNFUe/PUli8nANO5HUgWgWITlI6ecdYp6MK78NaAHhxeZKBk5zV0QSYgQovH3xXoJRM9JNlfgB+Y+Pyx1iHfJYuHFs7W/L/OTsYN8ZgeWlJAADXB9Qm5uOcdKcV/LWD9sbrr7bXXntVextdiffe+0BAQPxE3iWMDtgr2Ka5eZdBsxnQieMzMJ7OnD3bXn75Fe3LTz/9tP3jP/6jRDwB/qHqj4648xMlDzrLO9238TYzR+J6QowfmFyyG8X6Yl8opq1uCi7hxY7ZJ2TPAAhqv08AJhscDagb38jnc8pobSsjGl2eV81bD97nvO8TJD7bfU72a0DwIf7TjY2HAgDyC1CAOidrKB5WmYdsKr+IsylCElLbWM6CVH41IPttFAM6Pto2Vh+0v/zPf96++V/+szYDgfroxJSEzpyZ2m9PP3O+/dt/+79JoI3gC3SRjfDrX/+TJpZFhGNPUE9NPYuGF6H+DAG7L33pS216dlbifrwk5QBMNgaOhX3i+HL7+OOP2jvvvKP6kYXFxfZHf/wn7Utf/orFVtqhVHmlorpt2haLd7zQSN6VWjmMkJwt0dUcAMeQK2tfYokYG7ehipPUI4yiLAGY6LCykzwURGKShfxDKyv6b4J/ZxirBWBdO7We2lTJ5heqPKzRzwLjHdUacNd9OReOHXPWnLnFwduH5kVtoQ0kzhFdFVIjJrCngv/8XmrJYgzFciiHLwY6NCshUxN9pp/nokUMzgdjw/yTbacGB+dCLAZEgqqWl0OOcSC4p12RKJZq70XbIpA8C/8RuKGmy0bdeLheNXcWSbp3/76ukbpbAACuc+LECc3ZzZs3OzEn9gmHPo4Uz7O8dLwtLBzTQXjp0hdCElEbJkhkvjgYOfBPnzqtFpQba6vt0fqqwLDbN6+3b33zm+3tt37dHm5stqnp+ba/j/V0+YCU/q21bpT2MDW9ybbawdRaqz923O34ZD8/HjQ6WI+joXl5jILcB3cJ3Hs39vF/ae7lvJslkSBgCGDpPhXw69lMV3jsMElJg21OT/nLMyYISXbEh5ZFm/wi5WAOUGzWpDQe5ud10MYJxuawxyOWmbXNQRLASveTcX68tIJDgnXJ3GZfChyomqsEAfwsoBn3yZz4GdyKsB/bBPl+FaPxNu39/FWGu07XzqFP9lSik87W8wx1oe6duU4AAJcRPR6Qp7QizwSFz+BEv46Ga2HoIGeOMud2+pjzKi2pcyXUNf3uQBsg75isvjMRPZotEIn/1UHK/VJO0a1jrXdnIx30MvtmAJj1Md2ee+68bPD1G9eUfeB5cLTOP/eMBABX7t0RHZw2aHYoTZ8zmwY77w4AspXlfAV8Gh03fcWJSRawSyO4RGi5Q+cp4HlYd9AMhwGzKysqOymRvH69yHFtocp6zgFGAhQFiIpDHZG50EYzp5lPPdeA4eR2bS4FCYAUpy/rTvNTjn3W0pMMgAAIqpvOOjVdpluXsmwlqpS13625KqHAf8i+z89i84ZOucCSYq7kTJEzW2VNAYm4v0DmAgac+CgHq/YcYycGmoJ0A0k686t+n+dh7qBmqyVglRAApCVjbAe0L59CbA2fQfNTSuGMp0rwNrfdJUmCU1WfLafX6yLnqEAA9cp2eROZdp5rbcPn1eLikkDQAEf8jH9H1TvBI8rpUP1V8kHyAYYmNdr7Owr+T5w8oesz9py99+89sAiqOkgCujhowhzNzEy1+SOUMxhs4OdkNCnHRORLTmaBqV0v9fpeylQI2O2c7rWdqotNxsr2PSWpDkI4f6OL4bXpDJfGvujVOMF5pjCxArYFIMNGAagoQKzyhiQTAnJpj3fdY/BRYX6Ot8kpMqe2yw8foW7vtnrYb+aCjJ/Olt19iYsRTCzM03N8pN27/6Co8dU2E/ZtJRMC9MT+as/pSLDddDnnoYVMOdeg8VfCyGWgBki1z6qmmjURMCh+gXQ/CgRKGzp8rJxtUJgR7mOOJqdmHETW/nAm2wwE7oW/lwQOIoSm3fucYQ9G/FQAYCUw1CVFYrcjyqTiP6VcxUCM27YyptxrgxZxBPHFtsze5/5ZO0kGCayhTr70TGIbzUx28tCUfK/nCP71Y+4jNMABfweQ4nezv/IZAJiIiMbHx35yLwFkM4jKoWVEa8EDxSA5mxTQceZIC8xnEn4n9+ScggHA3CEwSavFDz74sH30Ie3Q2bNuhR1gfBgYus01toT1CGBCws5MRbMtHaUbILRoZG8XrWmS5Fm0bPi8QQaDm6L4T013e0cZ/TGXVw79UQlU44eTZFxc1PuTcMMPd9mZ55Bngq3Cs7OmJHBaInwwXxwXjYg9ce7sGYNpu7vt+vWbioPcdWO062QQBhT2DNvHtQCRYAFaawwbO9XOP/ecNEvw1ek0d+vWbYGdEgXcoevdmNueV+vznHlKAFfCiKSr7DTlzJNTikm5NkAff9LZiTkL8xSgVHZucnwAAAy0hwaJuMxZF0eVb8NE+Dz2Xgw7j/kJCBIglXmM9lt8TJ3TMAA654mFP6g9iKiGAvkBA4BFENE2DKEPRVOX48Cx4XehrBHYb2+3uZmp9mh9rf3H//h/t7/+r982I25krI1MQP93cMMg0wHgj/7oj0XjR1SOzCrB+meffdrR4phc0N6XXnxRbdxom/Lhhx8qO3v+ueet7r4k5SJUAAAgAElEQVS0JBFADrwMgg732dl2/fr19t5774ldwCL8d//u34s5sLm9JYcLkEEqjQT41EmpjspIPwuHxab6eBBasTjsfMaAx3CJGlyZqGQ8+FmMVQADDJvbORip83V8gKuur5Sak1XkuqKRSBTQIipDx1/UlMpcOlBz7TqZz2F9ctDq1OWrZWE7LAq8KTre0HbcGAeL/vnAhSZpgSBnFGAT8MymTdoQKOtaUWiApjhV/Cx1+7w31xwaH651v5SUqcMEEGDTYyj5+8b163Iann322Xb2zJkCUEzjNC3b9zegMCGACDZJEGRQRkAgPvPUU+c0ryihrty963YkMzMCEmCiCEGn3nvzkQyIxJmeelq9wZl7ulKgfcCzsfYAdRgPsnOUqiA+RAeMtg+wtNkufviB9sH7732gzOL4BB0zyKgXJai6IQQAIAOZjLUNeI/Ix4DaOe57xXsOeqfbAXbfdk8O50BorkMNB1fPtW18fDDm8Mz1cIZz+MX5HwIBXV2/nL8ebPRn/GdY32QgzGssSHvWH7Qs7a89I8/qjQz4Vu2xVOdHi0Z0PADuBNS5HpxDGOEWheIFlvDcrAMOHR+cBiP93n0m3GyPsApcm0YtG/svGQU5yBJqQhXXXTaSWQ0Qw3PFBvA51mPG2Dakp/prfrqafx9CPTBQQE6JwjwuNmhzkHny3JUYVtWMdawvWtEMhBz7dlv/vOQj13wSBBjONbbQ7ZtcM8d9eK8ENxFfiq302dHXKSbQ69a0akYfr78crkOVsOgARA+hOoZUlxYDxjMS/9na3lRfZNWDqm7ziHq28+tXrl6uLK91buI0+iwrNk3HQHC2Rhmb0db2D8lIaqSVLZicmFJmhsy8a3p/m0jmwAmr1nvZXwHCAGDlBA/Wi55L2b++I4C7RhgUFB2zGAD8d9T/+aVhW8AOsCErVEB1TyUsQeABrX6498PUSftOM4CiS5FzvOxTukiYtV3Al9v/eW32VG7/dy8eKOZhskNhNGjiS8hq0KZUAUPZDK21YlHw/srM1/mcbke9vRwEkIP94fJHd4uIM8s6UnazSvkAyrp+6iX+mWxk5iEvKQXqqamq7fT5TjAnij3MR+mOWE28uN0dAJczn+CffQXY/fTTz8jeYbfurNzRZ5cXlzX30oyosiUAc9mmEbfIdHYWBX9T2bXWxLykZn5brEb2CnsDWvKtmzfFEiSzi2MrCFdtFXdU+gJVmTJLspvcF6ddosL4deUvPXiwIR2o+fmF0qaghM9ZRb7o0hBASuw+MZL6ThSsFgdR7l6AD2MAoLcLYbzgE87MumNDEin4EBGr07xXWYfWiUr3NqtUy/PCOKn0ohIjqZ/FjqEgDgtibpZ21Qb+6QN++/Zd96QfaGlNTxLoHTrTd0BN8bTG8v59ykE57ycLuKVFXa+NIRC1AFjGB5FRAVGHXssAXeoWUkyMiPgyyTkfkvlXGVadGQBaCvgEFLsNWuYftgvrivcmUXT79p22urahOaK0Ya9U4LOf7DPY7nLP1CwT9ETk2nvM94qNlv5NdSeImCAAUGx+wNHex+D3neXmYvgZOWsd0DvocZLN7cdznsQHjw/o4Khp7STRkKDX58cAeC6blsRXSne5R0RXk7GPxkyAAvsPVStOuQgtFKfcfjOMPfwQrjU9TYnsTNuiFGSkCXjDx2CdY3/sUz90G8sTJ9sH73/U3n33fYHSHD4q0ZjGb0SzwToKzKH9D0oCqstylR8KRKnSPj4bhhDj57IAB/8BHzOGKTfjmZ3ttqAfaysMANYTbEyYN04Oez+4S6IDVfQ3KJewH/ao042Rn8TN6RgCoLSz1yVFARUYY+/3ALZNSUGedWpqRtpx2CyLvd/UesB357nREiBQx1fDZ1Pp8EHfwp62zAi+830SeDBi8DE31h62mzduqawYsCqBtmMdA/N639LHY6zU4WJmVuUOrFvrZiA0CxhkjRa3Xt/RuMgGTVDW56+UAfE5xk5ly4NWzE4NRBzS7J4w0xWPwTxgP4h977Ipxb6lqRb6f/aX9t3nd1cOhWoW4swG7VAzIaAoskLfAXl0YNc75TaKnUPY3NNRxnpvrz1c32DHtYcb6216YqJdu3q5/fl/+n/aT3/yYwVuZKlHp0ANQZxQ+Z9sS8vH2ze+8Q05Z0woQoHXr1/TpoLOYdTnug6/V155pT1/4bn20ccfK3CjryUt/UDRCPrI+spZquwjjj2HBYsTpX7KBsiefe1rX2snjp8o4RijuFncypCGZsokU0NevRflyJMxqvpIreEy4DqEixqSYI1amXxGk1OBMgCAqfUT2mBBQOPYsDCS3bFDYNqxkJ7qe6v5KyESdQuoDEBqtziggoZzDe7FwS6qaznhMCp4FmgyUXaNqFycG+bWVDHXu7GZCXxFd6+uBhEtesxRL+BD2Qb6hVY2T7TBak04XPQqmSjaEfMBbSo9mzmseL6Ln1xsd+/cUQ0igo9e2COdmn9E+vh97itwolQ5GWeAo5V792Us3njjdVGtUFmmPASnkfG4c+e2shlQMqnnojUS6Cw9nxEV2t9zvRXGBXCANXH8xAn3NZY4IA7RSJtE1R5q6uF+e7i22t55+6327W99q3300cdtcpIeuDMWG7MqZiemYgoghtzBfJyjoIKPbeYK+G1AUvP1OGV7WO6TQHSYldZeLoOU+cvhmP/OPc1Q8PUVmA6ccodExWqJQ6P36IVqAgAkOB6CAHGmYmv839bKYN2aCeCyEh0gpdLP/mSf8U4R7LPTPqH9DfocNk0CKStx77imSorJPQAQ5zQHJtfkUGdfra2vtZ0nhJvimFgrxOrqw7r1WPoEIUPBPsZ5mMnIf/sQcL2XbW2fXWQOArIFiMv0BUTJ4ZL9mc8LIFLmMlTIg7DRXTs9aBWYoDHj8SQIYGfQDIesK7UAzTW0YHPQDVdYMjEuK4vKfx+k9erfcdSyDnM/PVP1ek4AnTE6ceK4ghr2/7XrVwUos/dZP+xhntWipR5X6g170MJUXo1T2aKA5bJZMKQmEXVyth8nf2pyRmeb1XZtG7LOco3MC9dQK9ABKBZnM0JmsY9xbCPelCATwKEHhXr2RrL/EsYdTUbZdGruq8O/2qMmiMgaGwqtJbvfj7n+1QX9+X7WeNaF976D1sf48GKYpC4xjp3HKe/RrzGDYQnwOGdtC70/A0z4ifyl3y2gM8+S8eaZskccdAzepWol43ChI4KDicPG2uEswYnni+dhvZFciHPMOAd0djBfpVhF6ed7UnTnPUNLBpir7rHYFJiHPBegIPdMxg1nDj+M+3LmPHf+ubZYqvNXr16R48r453wfBpD4B2TEWbezc7M6w/gegBgMOut1OBOLf4dILs+KNhAgAIJ46a+trPmemZ9TM6b+EwcCkKdlHGfzV778ZYnwUgp46dKldvnyVe0HnXPjExIvC9sHEE1ZWLEYzRgwaF1aNxJzw4YCcO2o5MHnT5V7KGFDP/u5tnz8eDt+Ylnjd/++xRidLDEwFh8mYr/4MnxGe8SG2bXiJZaKv0GbOGyK6tnl6+63F1640F595SX5rBsPN9uVq9fkSyQ45F5kw8dHJ0QflmbINnOKgCigoOcSX8Sgr8/EnHkJIp31tm0GAOjsRGfrvIYV8BdjKQkZ8oKiluOj6WxzcgXfQrofEsIdbTOTzvyTtRSjZH1dIAUBpFqejo27ZXQlprKnYMTGt3abR591KmvtOkZZGE5MEwHxdKmgrJaEV3+GM6+Zo+zr+Bz8jb/NvR5uWogw5wCf7eZqQHGPP9Lb7GF21MKSfCbrgWsnSZgxNhiBmKAp6AH/whQMAMC6dPBspkXiI7ObLN7ocq8eAEgJzsLCvDQ0SKL2TBafoWfPnhFbmXWFSB3PQ/nZ3bv35Qsi3ufxnq5Ss14Lx0ANwrcIFQI2WKNGSU2xRMysCPCi+atOA9izgAjxI9TilFaJe3udwKlbdR6oBEL7cRTh8CmtV3Uiq44CslsASbAKND4lOKwyvX0l9SQieVB+DEJ5rGXA1xK6xifjK5otczMz7eTJE21uds7nbnXXwAahfRFg58j8EcVYnGH47I82H2ruAWTzTut8HoZhge10lAPsZNykr7NyX2CgtbJ4zEpgwfKYsJgvAI3KNBbQ+KKNJy3pVwQAqJvCvsunGXt3FaP00gBcGxsRIKsxrDKAxN+ZCwMxAFxmYKjkrdrqolUQBo5AGbrFqSy1Z7kQVxPnCSQrbRrAOJVJfXbnrkQAU9vGROQBZCjpk1q0OW146odKlMUIn2sV9T0QCRBUUcYOVZONM74FRWJ3p/3spz9p3/zLv2xffPG5DMLC8nGK6YE5ZTAxkCzor3/96+21117TgiXgMoXJdY1kaAj2qfvAGYfeubaxroVJwI+aPYIpcV5ZSDYmUAIxsl5MCJ9Qe4eqKwEkmw4EOg7rFK021F+NOe5pl6olqmexiu7j2SmNEVQhGUVT//leNh3GjvHi+6HH47CEAsUCceBg5CZGjE1lQ2MAxvXGpp/yPBhxFjsGEjoL4oB8ngx25kuGsaItHQ70WS0QgftANaIPMGOJo4xhCN2Hn4dOSAkGBtzKnY/kQLPo4gz5fW10Y9Dzbzo64EDE+PDMXHtYGx0DbmfLmVexLhptbuZE7eZ+oH2ffPKJgm1KPVgnQuKq7y8bMwwDGfQSZMMRg96oQ3tnV9dmvbGeAJugAjF21GLxbtCGMBh8ToIkq6slyjLedrfZaCNtjtrwdiiKItfhmfI1wvupHm+/7W9vqRTmv//DP7TvfOc77YvLl9v0NOAPNZyAMSqqqAN/X0iojUNfAmBHNxm1vl2c0V2vDzuyj2ftE+QkgHdgk2x7X4Of504QlrnK4dj93GRhO92D2tzuvgmaQievsqA46gEAwlJI8Db8Oc8Qg24nyWJ8rHcdCCUsifFxoADt0AAXiLOcdTkKrsOj7RJBO18dbbUTBCwRlgJaHNz01Dee1+rc1sBQ7So6IZXFdcbftjStikB+HWD3dtPz6WCNuR7ORxyTzF9+5j1VfZ2LthwwZxhgai8N6uIDIuT+CYZi48nW5fnkiD9Zw1eTnbUwZJ7wo9wvayL2M3vYrStjqvzvobObZ5eNKpX/fC/O5vB3hkGfxqQCOY13idnyjKFgwsYhUMEJg3YImMf+tapwZfjVrcaHbNqdZc1b/Ii0uwNaB1dV+nK4r/ZCOKhC+x+5rtdibQZtouyddczf3DeZGAHNtcYDMgmk3uvFZjOWYh6QMSjAlM/DABjuS41PASI65whulE2wcyBdCpWFRL/GZQCeX68xXa+e04JxvW0I6yd23XPUdwCQjo1m2ZT1Pvjn7OnHLxm5AEtDxztIUcqD/NlqQ1sMxQRLKokGXO6YCM7yAYLnM1kn2QO9bXTJncZjZFTMLfY2NiWCgQSSvCO1vKHFDgOMnDlh1mlcEHgMrVuJLTvf2B0x/Kq8SABMgWRkbwAZeFZRtNHnKGaV2k5CkS0NnqeferqdPnVK5zEBNvWroSZzf8ZLGhHK+KZzx6GCe3pws8c54+/fW2mbDzfa0fm5tnxiucuOEQTSAQBFd9TsCWIBAhIEScxsakIMAO7HOWrwY7898+wz7Rv/+l+35597TkmBL774ov385/9dtcvsDUAAgmCE8zT3o4M2qCodSucM+zbRN3EZJSJ2ReOu8irek3OaM2EZcbW5WYG8N25YQLq3Wz3rJuPDmEKzFksEcUYFetUZqPwttA1MNyaBstXmZmfa7/zO/6g6ZIFzbbTduHGz/eadt5VUYn7Z8/gp6BzsbO22lTsr7hZwQOYUJonLJVgj+LXZz/pe+UxOAh04ECqhSwFzKZ2JTkIJ6HKGSsOA8jcEIDmDYIdKp8uMOAVt2tfjfdnY7o7AmuPLxxW0kUleXVtvBEYC9UYQmNsVAJCzQ/unDP42wcZOztPqEFBUcQXFCDPi345ZeBMghL+hj6u952gFdtsWGcw9NB+s4Srp5GfRu4htjp8cnZSePVtgctmM2NzYkW5fDRgD8cU7kGVQrqRnqlKVsAJyLZ/XLt9hLu0zBKTnTLItxM4YPPafuSNzakNbXaOrLMCZeEC1F1+6oNjmzq3bShKRSEJvaqSRzNpr25v45uUrUhpU2lPYe/s7k+ReC3jClriNqILtYpBakNn+ogEPM2v4yjnBeyVY5udhFdWLirZv0PVQYDj7ld8NUIPeA7EGwb9jHJeGMFb4tlxPAHx1TIk+BGwPnbcwRCTOarFQzm2AkaeePmeBUgQ2K7BGT4F/cx+xvenOMD4m1pBYIvswaCxySAzjNpv4kC6lFignTQ1EOPfEZNrc2Gxr6gjm9RlfRDpkxQAg+IexDgAAtV+l68UqVUcAWAQVa6EJ0jGDWBnCgCPgbfbkELgKGCPmVrH1uviRMgbmufz9rMmAaYl1DVaZ2eprD5i8l+7dO0zAJvSqsstsQImgEIimrljoR9HNKwghAJSyLOIuHZW0nGboEsUA2Fhfa9/97nfbz376Uw3yuafOSXhvemGxPRRd5bBdunS5rdxdaa+99np76aWXCmzw5uIrIhXdJETZW9S2XdWwe7OOmepWLbhY8BKeET0GmjUGycirNA+gjFWX9YiJgaBaUMXti6x+S4bQRjqOPnMHFX7opPFvsv+AABaEsPI8Y8ehTbY4hw4LNBScYRYBh4DfYXPyTv49WjiwOVm0bmOBt6WsPAt6ako0dwWtGxsdLY9J55kD8vQZQ9duh7rP4c0hyiHCxlQbHwU0zlKxsDkkNA4j9Lg1coiBw3khQOZzbFTuIeGdasUSkIgNzDhIoX3Qj7R8Rr9vHYRyzMZHRbeXw3zYNCc8k+h31XGAexBwZ+NkfqRkXDQaUTB5XjozPHok5wCUDgOA8Xz++ef189t3bpVAnINGnB3e28wWUFdAqEfFmBlraw/W5ZidPnNGQAzgS5wwnhnhPwAAdDAQ/ttBBXX1Qfvu3/xN++lPf9pW19fb+Ph0GxkheJ3W0QpQJVEV6q7qbyyFN3Sc8Z7KH8PkQ6wXfIlzPQykhgyAUAZzoJafPzjEHhddi+EJuNYFRYN68d65dqZOe7BoZ2pjN6jVdaYPW1Gta55QKc9hmkM3B1Va4rCPuoCtaKPyKUcsfKROD6VBwXvfXVlR1t7BgvcNc8y+EthVQkd+v74eP5k4xbFdi0JPRbSRhgG2gu7KUAJo5pDNe+TwFABTishDx2HotOK0yREswaw4OcmADQOxrP84PMmO5PuxA9xXDBt1OfGaiVMUtfL+XQlQe9bGk8yAAAnlD3YaQN0aeULIRmu6nPcu61J02zguQ0BiGCDmmbKelT2TQ2EanXqbVzcVHAzsUbJ6iC+RneQMYf8C9N25c7e6lVgNPVmQjJcDR9Ma1eqy2jflmjgnz194vp0+c1pUP84uDnz0Z+ToDgLqrKFhUCrbWgwDObjqZIMorEurApSEsqrPy+kYlMYcGDxO72ABFCWAlu9l3p3JdBbANtxgdXQ5AjJ17693roO+A/h65yHBavQSNOeGAgs478FJCzPapvWUzr7zS9Z/ACXTIQ2SJds2tD8CmEukjueQOFzR6HHyIsgZsCVAWNaeQSZTSgVej0+0Z555WoEk2SKy45xVrBUHvK5zHwYf+AYdc7JAk6zNJB6yLl3KZ50jAdHqRGAAgOvEAZVNYE5Ki0NrQJlxA7WMxamTp9szTz8tIP3KlStirPFebtfFOW9tIc7O2Af8IYSrlpYW2/TsjNbaxvqqWtGKinxkTuCoM2Vu20dQODc7704FOMnSeXK54jQ1sBI23BcDIFmpxaVj7fXXX2unTpzUvQEorl27LmbMw4e0rNxQe01llwHSRvyugBwCo9kztLy1XIzPQAXVrtuFqZAaavmoAmSnVBLKO+h8ljjfSukQeH9AA8ZZtn7QhNYOyQgxBOhmMTauseH5GRveiXN/cWFRwBBjT/9wgKAvvfmGepHP0RJ2bFJr5Ff/+Mv20UcfdTR02EDyKg9H1RscAIDa7fkjCwrACTBi0+V3VxAmMKvOzZwjEQZVFrBK3rwOnSBxeQTZ1DUFnMsIMkLnX99QCSXrx/6ux5hkG0kyMZ1GR9rpk6d0VpJYAwCg/p+6e+jRZI+r7ugxQA3mq0CvJLPGrZqe5JRAR3VOsNAtTCVASDKf+AFDP0asuyoXw4fiiznCf+P3AW25V4J02biygdjlAHNDBkbOTN45djXBVEoGcp4kWZWxz55JnGGbVHVMZQ5zdsWuR9MliRm3GCxwixZ5EsU1iwXAigw/scRetb4G2GV9MYf8/LXXX1F5zbWrV9vlS5e1ZtDfAgDY3Nxuaw8oXZ0UQMN5KdHrmRmzhkTvB/CdEPuEzwM84ePgA3ksnVhjnQaMNjvKiT5iCDMnJ6WnEV/CvlKVLClGBARjjOl4RMKqF0oUkLBlJm9feuNxyf13980qQNNJzNUSAuX7KuMhgas/CKTut52tbQGPtB7Ft+Pc5fqy00W7Z2/BAMdfx9+Hmcu7aJ4nLDzIXAMAkP2HMSF2TH0BWDCmC/PH2sToeLt+9brXYLVq5FrYU0qmsLPYBAmXT00L2KKLAfdiLr744pLKjBOAoyunGLRYpge8cOlYPZ7x78tqWX/J8kfTKmUTSSDE3zIgNfQdrGXEl0UAe2an/MwrDx7IzHZBdrWgYtM4gOnr+rPxfDFnS0BF05s9NZhkxZgUGbmRpozI6oMH7a233mq/+NUvVKP/x3/yJ+3Y8vG2xwKemBDtCPGYG9dvChkloMLQk/HXoV0oWg5BH+iun1JAWzVNOljLWeYF+YoToIOgJjd1x+r3WgrFk7RKkJLzQQMAgJ4pVKyCbJxKjFo2vzNIbqcWpym05zjq3kDTbW6GA6EJWSW4dhbGFHocV/UEXl/X/fh8nDU5t9AHtxGbIah3/ZxbaFS7h9YUABPIEoAapXO9DqhpnJ44Jw68nPHh3xyYPM9RrqGexxFBKapl9R0F1eJQtBPresgYOQwQzhPzE/SP5+H9g0gJYd6k64APYR1IFVyQYQh4AFqYQ41nAQDgngAOWYPRCmB8eHeeJeUT3J85Sg14HGlRoCpLj7Is76O1OuLaJyPKzs4ZHe37tDNP1CIG0OA5FDTu83zHBT5xeHJw5sDAAOFY0vLvgO4I91bag5W77coXX7Qf/fAH7YMPPmh78hAxOAigALSUoH3RwqAHef1XJrILsSqzU2heH1g8TpmOQ9nP/T9vERinNnvL+9s0o6zxBLh9MJoyBbcBzDUChOlwHZQA6PswcGo/2gF3IJ7ap7wD30+w0Fnlgf5AgKxkI7UmSqSIz09PWauCucw1Q19jjrAZqX9TIDQ62tFnDTSFRWGwxeu8Mvb1bOlPze/2Qbn3jYxxB1q61c7wnRxYVh136Q10v9cBD8k4u9UiRlw9hNV6xsH7bxvzOMzDueuC8wIvMkcKmFRDHmFSun9Uj/vqC29lYT9D9lEcJ797TzVTEFcMhHwmf+eA6kCKlAwo45e13CPh/TNXq8nQu5/IzCjjXOUFuQf/yd4DBEI9GOYHawangcwpDg3O7sWLF7WvBBjWDfl3HCLZScXHbl/otlY7CqxcH76vFkO0E4KazZl56+YtAQvU+0qsciAGlzO2Q426NnOubw0o0++5vi4584oDw7uwJp0toq0XzDwH27Ht2ZPD/RiHlu/hIFL7S2BJcOeAuUTEaiwCMCfDZoZL3y0gIJT9h2I1EFDDVBvsF4l8TaSXvAFjzo3sm+zBPKvXiO1CAvf4KHnHBHGqK8bXKKcnZz0024AACdKzjx142RFlrci5OjiUWPCxxWPuq76zrbMOp5zrcx657VnEensB1bwHfkvOa+sQGA4R6w6mXYFMdkDHKulA14hRncEBOwKqZY8rMCkKNraJ96EEgGdC1wIgmyyTRXqPVBmBncBopKhEZtx1+wuLZsZNjFPuRM0t5Wub7eZtBLW2lJmbnZlrS4tLbWZ6To41NbGsN8bAquep029yjjnbZW+LKQM12HsJ+i/lbTimJBE2lM2cGEf8mVp4wFK38VWfbOlBWbHa9s01xU4aTNvpLv8kZW4ODhykofuEXhDsQMARB6BQ0UugrzLKvL9BNzNkyP5TZkjZH/cBAKCbAcAAwos+9/fb7Bw1xy4Do/YYbQOEidERuXzlSpfYAYSZn5tvx44ea/dW7rdrV69LXXx25kgJKx+odj5zrvO1uiFlDaUjhMuA3KUgGi3+jEXlCEBYw6ir856IDgMA3L19R39YzznvsEmwNwkWVT42OtJOnjipeyOITPkESZGtbTrYANCgJeL9mCRSzqCAiQL5xTpxQNWDbz4bdSYjKAgzGKCnBAsNdOzJ32c9+ToEafYPF9FSGhkRswKfVvEIWdpiSejcL6ZAD26ajWwtCX/lbA3g8rgv4/M/Yx72ZPzABFT2ocN0chvF+KJDe+L3dcZf5RlhAAuMcwKV9UOQj7+K+Gz8ZIL/nZ2tdu6pM+pcMzkxJiYubFVsqgVpCbYRDjQbcnrmiM4ZauvNwJ1UkM8+g22DHg3rzvvKHZCiXcL5SOlH9kLGgecnKA+rd6hPZnq5S5lJfCaZyD5Kpwquj92UHgkUfdoRFtDq88n6TbpffJptxyn4cSp1HGlKlEoDh0z3lDtAqPOYOlvM6PwKUwFW8MLRhXbv3n2dv6wTJX5hmJRmXeafw16xKiBSUf+Z/4wDoqyAZKdOnGozk9Pt2pVrKi1gvAByWIura2vSMYBlpX2BD3EI+LYkvQbWEeN0d+We7F06JwjIJcbeLZC6mgBlb2UtxbfzHrNvoL1Raz+xOQwIAOQheBUfIH5E2g8GdAvILn/p87t35XXloI2a7ZMHblCyOEdSVF9ft2Genu4QeNEPK3AwrbPES1BmX1tvl69e0YJ/4cUX287+fnu4jTL3jlQXCVo9WPtqP0KrCNPxTE1RsF4bynRfKCehUAFYmP5to+r6QjmHg3rzUFa/UewAACAASURBVIpCFamiQjEVYAOMVK9uJhPBQL6n9xk3dSd9mhPcGGyobGEd9EM6ezZV6oPYyDhcdnJcAMgjQt1hYRnJN3Kaek2en7G0qARChTaEBCFyPsqRtFG3wUvfR9X+q+5+t3pgWkgv88ui1iaqVjnJtlhgY8pKwPcf6PM5jPkdfu6A3o5L3lMbrwAl5nlomHthQweXvBPvw+8GKODZCPhTk4ZhyZwGyOC/eQbuhXFK9p/nYQwJ7Ll+DGsyRxg/HAXGWp0VED/Z75/B1KD5HsUuACB1XkF5+3q1pkMexI/xu682i3S3oOfwtMWP5uba/Oxsu3f7Vru/cqdtrK62f/jJj6X+z7huQUcfhXZEX1Eymm4XB6XK2bdy7AsACH0nTpAxroQv/x9db9Zk2ZFd6XnMc0SOADITqEFGGqWW+J/VJulN/dBWbS2SL02ZnooyiiwWikRhRgLIMYbMyJinK/vW2uu4RxAdMFhmRsS99xw/7ntYe+213UuWRMjPrFPMvTdCURsreX59nmOSVSeefX9PIFedKVF6y9FFWC/7T0ldgVwRAQoAkPPSBQqr6lXndExa8vfsr5xnG0hXQFRBKwYAz5oz6n5Hi8ooUa2qIPcwsWFKiAqEWRRdeiULWLTKrpOUgHWcB14roKqAtdxvgo0kKJnt6nu9/Qx07bXeCa6cyHYRtCTcnlRgOrPvvYs8BmXOZ2dtkpDcXbMk2nnWBk4cGOTzotLvz/P18L+SiQIH8jPTpwuELLBVwdbQgnAXyNHzrN/V9Y5yBnUjuY987ni9BlOilhtqZc22Lts3gVeMR2xRlXawvE1foPpaT9qHQ9g3BnRx4NiT9NEp6QdUkvp/pj1Q+SAEDzoPz7+pQvjb3/5WATBJA/YHymt6ALn+iV4oyqWDVD5DQGjRxP3cvCB5Vp6J3VstEDnjNdggCzJRaXNvOoHO6LeTQN46kwUcqdpAlWh+UZUN3stnY5jGUawKnYlKylKVHa9vClqq35/n73Pj67GvNlst+4ifh+UQQI/f9fe7GnISOH6WGGTaH0VrHIGDAABKmKDSV+Vn3EsJjPyMTeHl90gC8RkE03OzWTs5PprWJXuQa6XdKy1pUOUFOEPnVg9mJbBlO30abKMBKdh33B97heoZn0mMhIAx68X+S8Iygq0kaB5LaZBMAWcF044b2N/oFNQs9rKP6J5ondm3cwY5UMYWKENSvADb77AdvNsXOyqMMwJgqvbu4V1W1Z54j3WlEJLYyr2lUIMdC7JXSWr4HapwAGP8nBFmUtauKhTVSZ2luew5vw/9zaGqWjjLwW3AXoA49qjm0ZevAyRXsrKy0n79awtAA/Ch58Na0vrDutAKxJpFryDnj8Qfv8+zd6+2GZeIAeOjk3jyWp9Hg4GKM7kPgL6Z2Z2J2Wgd+Iv/4S/avZ17uu9/+9MX7aeffjb9n9F7ExvGdiexDZ5BZ6daN6x749YvtSgp3jPNmevc3IRlaXtAwsTvMomImBzq8puXrybGopNckieo0YsSn0SfCNEysTtPT8SiYDrXFdNFrm/aEe27w4QBsyu7fXJC6Gdk2rn7zW2Hul+3HoE1EewPY9NsA2W/WNN6vjzLiD0nAcoYayW6KUwWdXvKX+rzXQU1sJyEp4ud26YnKUvcIyBRGimZnHM7fgpQ6fPs9sdUjmMP7Ue7Hc96yccsmwIfAFRAyYyCBQxQ7APxx5z24vYOY6wZkbgotirTqUjmYZFk/jusClpG0TQiP4ExsbmxJUCOthQAN/bP+RnxvsG0aVJYtVuQxKvNu2I17asFKPBMAPPezFm3cr6LoskhOnByqQIgLcTkDDBwxEzeQOdgWS3gFP8CXBPXy99IV44oxIk/YAFrynSl12/eaKWh2gskYspAxUAUankP3o88jRbgp588FWsZ1pGKoFdXanlir4ddLcCJFgFaU9hr2N+6d9aP9dnf29O6Iay6srjc3h+8V3yJthzPBrAU+/J2b3cSFBdoDOO7gOLkRpwdwDTiDLeMs/vNABCjhwGsA6snvjQ+Lr5A4EgBVfGp0veoiQnlZG4VhsQMrHYcn8meD+f357589XKmhBEaXaE7PPSMJ0oCEceafwsFeffORmhj071aRfcEVbGRvFIAzkVwoKG106/PAvLvY4IOoVL0t7u6oEOrC21S7JZRKERNSWMlrwjTYHBEkdX3qQ43IUo22ByUUhevxCLO0cbWfXpChzXz+Uqj/qj8V94lJy/ktChAGAbeIzOCg3w6aS5DExCgguA8wIyTGYOxjAeMQ4mIkKsTpi4lCADKgnbCeoq9UMIYSjAK5ZYeQFUhIhimZOXCyS4GFOeX99TnlrCEnCFoVvWn8qxYRwQXQcNBjUHZRCGjJ399XYk0s0z5PQWkZ2cyJkrYEeepWcpOgjz/mGCHKizOBxQtNHE+Xyjy6qp6aahU8L4eB+IqY4AljWMTvbdpHykYm0N840jVENBLXktAJCfN85mbkxIoCTrXLQeBU51Glbm3nAPOGnm2Ns/bc5G5bgwO18Bz4n8CFJJ/KhzsabEzFk09RkTq8vy83d/ZatcXF2331cu2trzU9nfftt/95//cvv3ma6GDZ5fXba4AgJsbnnv1sxYDQIGbZjab6pXgOL1aqZQkiUsVbwKlKtHs++42hddBcJ/z29kfTuyMZvfENIFwAmpXwquCPI75KgBAgXslkr6P6rOfxgH6euKkU4EdP/Ou8q6DC1dh6XVk7zmxcMKe8w8AgLOMcio/n5gn9Xc5GNgsGGOJJ1K1iGCOFcsJaoIQh27YqXAV3gcUSQ9+FOkHdtAt456EWcyFcVJD1K2N/GLjQlXOMxyfAdc6Jsz8LImk18isAT/jPss360tA9t8DAPw5GQfYKWn5/IAhI6Kc56DnPox2vLtvsu8CACQIG+/RPfSlJjwAVCMjIfc4JpjyYxELGwSW7NfsFF3NTsuA/USSdCedTrbwL3z5zJ92NWKN41ts55cIxDFp4FPZAZSD0XHhvajKBkhiLaQHUUlrAv7063sNb49p9Bp2AIDrYlRbgB9XEO3HErxmncdn0gE3P/8w4TgbBOX41BEASOCuZ1QtBbwHwUxmCScOmBhTYU2Ju23qa9ghSbh1bYWVm03h3uv4LK45FY86VfojgFaeT74XUcAOUJnameQo9iD2Jb44e59gHHDcwK7nYOOzAgCQyFo4i+osY3GvVWGnygwdF82gvbe7KmykQuUgbV5+JT3X4whfq3N7CgUaJQSMADBvdt9qjyUBzT3mfrBNAADTvVZgh9lJS0fuWwC0Zr/b9qXQgLCkZ5Pbd2Iatrag8CL+dqjRcALWl9lji+3tm12JYa0srSpwpdqkSmTFVU6gSZhNXxa1Vy1y9I97YoHHmjW1xlAJlwBWiWOyVQgNqLh7q3k+/NEHFLsvFEd4XKCTX54FwTL+mEo835ftL/9BAYTPw0aj28M55BoJxkn+//Iv/1J7A2CA0dLERcRzmQAURkvsNDHAoei7fbQrnxdAgmcRQeYkQtLOmHcy9uvPft1+9dmvlLj98Q9/VC93JoOkdYzXBfRJgtkZZ66gq1e+Rm8qQaX6qt56RLdZI4PEUjmf3Th+2twUm/VgFzEy5qm7JVPaTTcz0fyJvTbXN6Q4T9KGpg0gyBKtshJ8vJaWlEBqRAXVOpEJLwYwSW4M0pjxAnvAQnMuwMUeWUTNgLOFVYs1224Uw7GmAQdto5xssjbEZfyM50Zslu9nzWPPeB3ry5oFZI3vi39JfGNfqKu7BXIb2OmTVnidX9tZjvYPTvTZh7FP+azRX5u1Z5vroh1j9868N2+aVOMDAIVdBst4fX210ba2RGuApmycKk6BmcP6omHGajLij2eDqCfPFxE77AiVcKZL4YNOTqHJm7UbXxCauEf2OvfLs7IP5rkYDOPv/Mk5peAW8Nn22rkerLonz57ozCOc/fr1K+1BWmjYZ7BTuO/kShNoC/AjkVMq8NbZivgqQAY2l7YftXWLen8pBglFYecxc2JDAbjByGEMKYyR6JUpp5kAshQbGY1I21xN8Jn3ORIAcHU1jTDl2mEA8J4cOsX1pdMCmEEu67YuVPcvPTGgzrN9P1NDuGa3ZJAbqTuOeK/iNgCACGmz7rE9YxwUcCsxE7/DmRcT5no2+W7lxwWYxufGB7oQM7a2lof986sXMx0GeiFqnIaM0lIhyRXYGoHMiDoHyEJdqwqbecWiMtZm4iOCTi8j+rG8pN70/XcIcRlhImFy8EGiYdVlPp8kDTGXaiacEmz1k0ht2kYkhz8BhxfHRtG/13v2s5FzGIVmiQa7IOEwgrOop/I+vRpkRJPfIWiSAn5V/X0PPuS36K9D4mWFVlf98pDzsByU9D43nkXAkwAAHHAcd0TAxocqA1U05PQde6P40/LM7KxsrE3pMYWfhBnzzs/SK5XefZ7Ly1evdCBA8XAeGCGqF06kOoOB16r6LSdRwEolQSihxiHketJnx2ekx581kgOqihHX0aciGMjgmSG6sbG27p6j4TlhZEDm2JfcYxwEew+HCUABwwQDyd+jCcBz5rPdMrCg5N+VIwMXXB+VmiCOCgwKZMBoIfAhxz7P6LlNB1FoO5ydafwl4//e7b5t97a329df/rn91//yXyQ0SLvA0elZW0ADoLGeGFvoT+oOFeLp2b+wX+xgZUBUxfPzlYBJzUKP4Y7TSrCYgDf7IoYkQbyNcVdm599J/ieKde1dnal6rjFSGqtYfXyp+OYaVIEf1OSjEp/PyDVmXzhRAtxb0lnjiwBOCdsdRo+MrapRpokGQMu1Qy9VpascHwJRPGPej0AiqGqSZAWmSv6j4L+os5FrSztPzo4doRWt8xVwLSM+cwZzrl0RcGUkQGQS+KzJ5ByHEY0j3Xr8/bQXjM/UwY3tCJ/Xn2cXwpqcySTnVG0/9bo8v/xewIMxoMoor1R6oyUQwI5nafvtz02Am3v3mqCCEyFK01qTHCfRHRO4EdQYfy+fpSASUK/AKz07RhTVyFGNgitaXdbRDAtXqgl6CgIuW+1z59nEHteUgJBAjTGAfHlvQHV2QKCKb1XHHCy6GpP513kmBBBsH99j2iz6WKpU5HNWWa5ct4X63A6WxDl+OmvjYLoU6ac9F38kz1S+zVUrByB3WEMkQIyoQ8RL2hF0RLiiHwab1k4VDrdqpU3Fzz0qzu7rxJdxfaqcl793oNnbGNT3qTnjHmvHl6tRAaRKs0GVLZ+/8YzFRsXvjWB6gmA+j6SY4I9qI0Es8QI3SPLPPsGOp4onwB9xUf0u9NPLtre3396/ey/bFHEt9oVHIlv5XMBj+U+uU2PgSqgPe0isQ8+tE9Yu4kky4r5+tIgAAFwFUqJzYTFhndNKzsKwAKDnGtNqR6DLmcA/Hp+4pcGU0vl2/8FW++Spae9sBbSECKa5tz/+8fP20/OfFQsSwEJKs+CUW+O8jt7n2hcl8MXz4roA6kkIuFfiQMbLcY7UklHPHTFBgUtXVs7nc5jF/e7gsMAFP1/5uzkLLJJ0cS70uZWQyy4Q8zWSUO+ZtOwRq/KZtJ4CEJBMff7559IBwT9wjcSLrAs+I5UzVMDZ62khGRmPrC22hPvR60qHwwWidWsm0Jq5vaMzxkjF3bd7snf4oPUNiwbzzEcfkT2uip0ELvvY2NDwVZgCOLpA6Jkx1+43hoUBUKW2ACY8AVweezIRyQ2xCcKE6ES9eftWwo6PHjzU9XtEKr3iy8JkictNvwYcvw0AqHKZMdQac4298pkmphlZN1MyDUuCivQcgB+ARukeVBV9BO2ShPM+PB9iQu4hZyRMLe8b93aHRWDf3UeITv44OkTTLPuaw14aLPHJqf7z3vH7nUncaf8GGbg+mJt9KknstAFltB76xKvYQq4pzFmeh2wpsdzFmfbEzj1ELXd0Pi9p0eE9aPdYQ9doS/okb16/1X1+8uRp29zamlqlVSC6sY3h72/e7rWjI/rjDUiOdpb4SaDiIBw9gvaKt4rFwf3kPHHWrfLvOIZYm3Hsn372qQp3VP85WxTNKCTDXgAUwGZwX2Z8mY2CMKqKv2XfAUbDSrZw6qXa7/CT+F+fl5nAhcTrXLNsDrbo4kp0/QmoG8ZJiyld8aIARbX/RjRwSRopjjeZ3AUYvC6G4vkpz8AtVbIzEgus6T9F9dd0q6tr5cPs5RQalecVAICtBwzM72p98Y0Vyyc3zF5MfH03PkyswvNDwym+PzEw6xEblvfoMWCPVRWXffn6pQAAIanVo+uk1AFbELIkj6OjlTDasmmxE72vgIIEPfzJQ2bR+BPjAwAA4owRBAHXwhYqGIohhi0gAwgJD0xjJwoVxKgKHS0qVNT1eUAxCAle0zvL77MJQ2/X/aHOSVCBESORosJdCbLWQY6nRleAbBJUV2KiZKYq5kYvK+gu9DPUZ11TvSYiaAEAnKQ66B3XLKNRSP5x3jiCGEk5DFFIGPHjHmw94AqCFKgsuh+Rv+cwZD1I5nm+qYIngeJQA+BkjB+MAYIGkl0WAcO9s2VhFif85xKswjgQqHGQ0yfJe/F7EugpNoHplhZU4lro0QM1Q4DPgkKuQCTZ2N7ZnloFooHAGuBU2QcEiRHw4B64Vo/0slESJU3VKFeFCZhF/b+6UkCigKv6/7lW05uMIEtATsih+x5Bvg2SnOt1DtZwlBYMUVC8sCgUkuBLa3xz0zZWltopo+dgs1yct3/5wz+3f/j9P7Svvvxz2zs4aOeX0LeosKBjwTnymZPlqWqZhTuikGxSacW8CkAmPYtCa5OE+/x2fQ8ndV1kyI7bFe/sjfzpRM8MgLsJ5IhSJvghCckZyGdqX6m3uFOYAwD0hMbneAQOeMY4jhgxJQHXrtiO/7PoVC+y50a2iJgLC65aRMU2c3Z5duqrqypwtEtYBz4L6jafg4PJGUpQy78DLLEurH9XV+2aI3nPJDU52wEs+XeYDUmMx3WO4Y7TmdZrmBHtn3nvJQk3SFj2suy4n2VvDcnn6NkB5hSAkcTZAbcD7/F3/R41lUJVMbMLZJuLWp4ENIl6zvIIAPxSkprn2oGRAAZ93rftdx/ppARo5t/LM3HC7/YZO1LvLSiSsUNUbtU2AhhQSTfn20KfASud4DiQcrLqCpspq0qSa4bbxSW6LAb/nL95/bw3jLzLlzBjWNVV2zqeP/ZLIoNRf9eI1qoWVYWPvZygAHsfPzNpb+jcd1quKhLVYsDn3l2fJI4SBypKYiGLE2sjeyb2QLOE6WOvZHwCf7ieosx6VrzZdAYKMtrMhiyfq2fVPClHaznsM34Pm5pJO/iRtIklyE9yr4qwAtte2YrtGW1fGFs5S9nbCqzm0ENYtjgeQr16LhaGw/Xzs61N99bzZVvkfcj6oSWTyT2eRAErjQKEQeHQobEl+Ab5znOqbd63jJJkTbFd8Ss8C+5VwIECyqVhLn1nB/JAANsT8yRhgcbNCCy+z3Wzb9mj+McPH97Lx3Mda2srbXtnoz377Gl7+PC+Jk+wp0jE2btffvlVe/PqbVutMc1mSrpCKj0kUXutoo0fUcBe4qK8P6O6Mp43M7r5OSADxQT2QNS9OWf3du63paWV9vz5j21v92CyLwKXKOqsLIlGzZ+ca1r6uGfovHnerCXryPnE3mdSAf6efULxgDWBJkyVMuAYiQmJsyc2nNX4x0uNQOTZZcxi2Gay58NcdcVTFTdsb223/b19iYK6dxthBDPNuKZHjx+1e/fv6xkARFNggYKPnyd2IAaih5v19LQO+3G+KL6QzEsE+fKi9KScjCrO00SpBRyCWa0FONy//0B7DnaFtKQ02tJ9zvQ8w/J0BdraWqzpCi0qq2sNpX/uTb6rxOwAe8xGyCShrlWVaRfESlP8QV4AADDvVoDYEml4AaZME1zKl81bib6Dwz1uUXxQwts8B/Z5byNw4svZyZrEv8YGJdbw6yzgPcYoqVInLhmZDLGlymvEIMGee0pA/KXjb7QvVnT2AlLEJ6allOt0i7EFbGNXaNPhtTBpbmbWWtN+lh3aakeHH9QWwO//5re/lf4Udglb6cIUgpe0zwDsoM9xKmA2I23j06VDdC2+9RS72TYbiCX55jrin+yXrMavZ1N+jv3KBDaAC9uBM6vgn55KRw0AgGkb2AzOWEAWa3fQMsQZsY/E/wIc8jz5fOkkMIGjQOWAWQAAfDlPpIWtJrfceCRvQCD5igJN4y+dN7mlUdohSsCZWIHOwLLyQAFv0oe7aVcXnK3SVBFg78IK66IIuVg/vC6F4ckWqr2PM8lUOVf+tdcUc9+0Bdpf6vOTdyf2y5mPXR/jbgHFCFkvuX2E/cE+Yx/E548x9RjLJcdWzAUAALqi6q8q5qBCvlm+xhFXoRfISZdogpwPVaYS4tFFJvEsIUGEQXgIUOUQqYN+tHewLzoFtPIgwtCJrDZbAhqF0DuJNZImERp63UlkSOxqJJOD+fRn9esfg1muTTM9q01AyX2lWzw8BNt4SOurrh5DCza9ufdcLYk2uTA9yFT0uMasjxgG0iBw1T8Oeqre1mZPMJWgNwczs1z1cymFB62sKjBXVOJURvdLPKuo+FwLjiIJlA+rvxSQl7Kw171vYhm8GpXHunlsyKEcqhka86KMKYBnJuiHD75nRm3U+EIcHD+Pw7XSuh24kvASVOLPVy9ficoPAs8hZvOGncC1O4k3m4Br4T3zJSAA8b+b66kviZGRGFy++DyCIPbUwTuPQnRfuBNODKWoujXdwXsdhVVPOaBSgLEigIi2AO0OGKRQW/W8apQedCucycNHj9vjR48b++T68rxdnh63s+Ojtrm22t68ftW+/+5bqQX/4Q9/0PxgQIP5BVBk2iM4O1COGQOYSguqpSTh1b9TlfqAhumpDEVNva+DmFCSY4E9U8LoqnaSrgAAo5HQuZiocB0gyGvuggL5vl/Xe40CCiQBxsawj/LFzh0Tg3wfZDNJHfejNZ+qr0PVUgi0qWmpbOGEeJYkS1xnQEP1PKffvwQl+fx8DgBWdDbUv1YaFuP5zN99Pz53cTbTmhR4mqQ4ydtoHwIAJKnNmsQJjAlxUPv8LMGuwYXO9rGdcaBE0JDgSIlOfd19bl0d2oAiD30MmAJgJOlMa9GY8Pef3RY7dLDkSRrZF701KaPn/v0YxNFxpf81QMJkS8NuYkSaaN+9j1S+qyrlXl/7BZIHofNn50pc+HvazVRVqt7mXCt/jmAFdtS9kVYTVpJNsKS+aCd9JHcaIVQVMfvKElqsiTF8Lu+lmcAk/NOcaSeD7nHu4yvTu8q1kMjluWoygWj17u/MGmV/+Nz4nGd/9aDWayZAp5KFzgDoAnfj3ukgd32eQGczLnSf1VKgfsiqCge8yJnM+03gwFD5T8yhfVNJPe9trQP74ABJfJ4o6Zce+RkQoL+/gUsl3HpuXRk5vxubSULpiTFLUuVW24n67AHQuzZAqPMKSosJgb2Qzk6UsZdR60boDZ/onne+zGhyZYhrCZsI2n1sCv4PH8c1h5XGzxTEVs90bLQBSccsefaJJ5SULGXkVo2Ra1BF8V9U7mZtbYNq4npbWSUeWmibW+tqm0HbJIwm5o6znwFj9RkaWWjdFbVYEiORNC5YhTxJV4JffCiTFbhm7ouEG9osfjj2Gjtl5pbV6REL3NuDDQHt1mNXA9gA4sHiggHA62jpO8K3osZfTKf4AO+XBdlw/EPOAuvKOpGgxMbyWkau8b6IrhFrUPwgRuCMQLtOz3rAO8WbYXnOXKThS9ObVlY0Q5zEmrFfev4lSsyaEO8wtQBWIvEKYxyZ9R6AYntrR9oD0gg6O5uAkCR2mXzAmr07RHfIOjfSp6p2gAvWlES0pl9JgO+mKVECXKAwQqK1vbmtvmmrvjvRFKiysqopB8QngAXYKcXPmjqwrH3AGrC/Sfi93h6jxt8BZ8JukO1RS6BtBGJ2ASzFnpV7GiYOFYAbLRfNYZ+EOzudPvt9jDl4X+KZgKDxe2NMkoTfdrGP2s73DTD28b/57PgegT0COa2mz1l2u83tNkTvcYTMT7QmEt4sFpPZYZcqKKqSXhdq4ACBSoAstD08vo73V3V8dU17wi2qs3bvwb2Jls8+4H/3m6/qWVP9BwjQdI1iQub6BWDRWlosKvKdfJFToB8itf7NDdmjaNGkOMnvsq9klzWK1VptAqDUWkmFelEgGPG9NV/MNGMPcW4Zo3mw77bkTIviPvk8mFFKaHkWVVylHQQQjw20t8dI33eu/kvIEyHtBRWdADBpLVDhEnZPFUj57Pgx/VnsDf7k2cSuSWOFlaH1ugCF7KvYZPmdZfskFYUldO2Cgc/GlaeCVHuTANt5t/ykEHZFgbIm/nAG4gNj59lzYa/Fn7lY4JbV5UXW3+NEM546bWu5z9jPxH4j0DD31ZtXMxZHm7H656TSOVSOfSAcYPA1HsZQ+XPT2sBltAksuHgpxl/fKBHDmNAndHp+pgXnd3lA9BuN/ZJ8FpvGCXAX4kIkwghdBbUzGx8H16a0xKF0xG1eVAujvU4e2MzauJpXbPVJRjiwBkkIFNiKBuPf5Xc8YxWqYx9xFOfDRuGqOlLqwDMPm88Vy0K0PQeXcUxjEO2AoAID7R4nKWOSEAAAo5PDkYDQSY/XKYlXknYFQ0W5AYChWsFBmwKNQrdMX7pse/t704iNGC2h+Jub+vnb3b1JYyDVVj876GS9mqY1qf+tuH8pJ0xQRSKPs7DDpYq+rf9zz1w7vxuRRN6b9/j4k4917wqMGWtETw5tGkVRh3WC40JjIq+Brs/14fAI5LZ2zGjI3gZ15b1x1Brv8eB+e3/4vjFjFGeNU+faNcZQ80+hbl3K0OI0Hz/62PoEjL98/659/81X7fBgry3wDOfn2pNPPhba/jvaAL7/QQgg4//o/wcASE8XRl8BeVXo56oKEARRwWuN0RsNAwa2J/uuAGV9ckaS2CSxhJY0sVyGqQLJ7izNDgAAIABJREFUG+0YO/0tr8+eHe1CfjZeU5IOJY0DOMDvgmIHMceR6oxoLndnvPBsRwAgQT5niYoUewawhv3nBAqnjNF35ZbPhe7IXhdQpwTNyrLSnRbdj1EyGbVppWTWLucniQf7LY5WydUg8KczNqjgJ0lOwpH3yhpNoEgBIr+0jncTsCRz2bNpnYqRTwAXfZGchTiUuwBAgtgk+lmPMZEar1PAithOfZxMAqnsp3GEXdoCsh/uXkco9XfvM9eZZDaByeh7lPBKOTxJtkdOjQBAPjetLCQRmU+vympVMez4+ZmDlPFzeI/4BGyAVcvN3FJgXACD9tEVPi8jACsQEvXS1XbP43b7FXszr598SAXh3pMOqLi2iE0hFBVbHeZX7L/XLOMtrY2hKl0BxNO5SRsdLQka9XWlivfY7pPRYdk/AbgdSJtx4PYFdZmbAVIspYgABojsPbCu1Od6khjkzAf44TN1ZgrgSNU1ez/+Pmrj9uu3/WMHK7rgmPvMDYb4vJgBpWLGmse8zgTkVywE6+scOvmlqrf4KYJhrtPPjj/N4lDCUSJ+gMZ8jpkHTs5I/iVyfHwi/4t/RtBRc6CrNUOA0gD2J9lMFTQAj+xMJUXQ8/lKwBk7ZdakhRY1vnaJPUeybXaTVMOlqD9rl9cXpcZ/Ix0AJbIrqw29MhI2RtkBBGjs4RJ7xgmSEgKSxeUl2cokpqGi4ts9Qm9Ovn3/3X5pBTgZYl04T7b/7FfWh6q3QQ3AEuuymIXJ5zCliEod9wVgQd86LQ8BHxJTeTT1TcUSiPt5nXgd1VOejYEIt4Whuk6cBwAQFgGTBCSuuMYzd+yLjwm4xb0r8VhCUCygmP1Dzjp0bewNiTnXQPJCbMG4NAfsvh7ikYxz45pI3tBgoL2EfUARgDia5wJtnM/FzuCzsCGAWAAdgFYCfy9hLyyqECHQ89wTQ1hn9BiIifQMSsTRNj4CdbM2h0/dMIuECmzOJs9evrbmvbMvSBQBAVwUdFxETBk2SKq7qkLLDqos5nMoZqb1T/yc/azDaEsLWXqmE9PnOSQG6TGJJ0hwveyF+KvR/9iGpUhRQtrV9jjaB/tE2/rRvmSviTFRwuNcl665RJv5/YB4YtZWASrMBZ/hK4Fq8uUFJnmqC2wAa6hg72V/Bm0TjK/t+o32EWc5sbYLbss6u7CTdnf3NVmK+EftdhXvyNaQdM8vaol5LklEUwjgfMEAePDQkwLEJKpYzIl897u0o8Cmsz01IwO2mwBKfSoA5ImAI+JqYi/yDxivqPZbkBfdtuRnBpE5V4CVaTGPRgDn6uBg3yLxspkLbXN909oX5JoHB+3D4dHEoMI2S12uxlLGn0kMMELZEX8D2NCYVoPjGVE6AgC6vzXnWAK3izHg9je3RClxl+hxaSlhV5csUD21ClxdSD8s4PtY/Mjezv4LsBofil1ZmHNxgXvgWYVJnf2fmDLxVHxv/j333cGeWgBcKamqtSy7xQUSUHOwbUBNb+Er/dlx1LxPULKS8qtKy5IMDv3/ChqEFtWMXyq8N9eq1OZQWs3YtAwZh6pEauwE42Jq9A8GjjE2XPeERl446LFIoKtCCiYKlUqfpQ+okUwhSAjzQPmFkhNGhObUmv6vgKzEKlDvzRgvnEAOnx6Y+rbcR2nH7wCD//l5kGMreXpkXhI2/d4wBzZrFM53AAAbOwcOOGSJ2YlK2g0VRiDrwjqwtogNqZWjEFsQaN4zQWIAA4xw0CTQ8BhyrhXqNOKPOHbeE7VRdAT4DBDlIFYOIkypTYDH9XKAQeV5Duwff9aKq2FVleM9+D2+n+SJA+3xhlAOmQW6JeVPgKQgZDEGEu27uRGyDdKNZ+d3FBxVpZD7EDgVNsg0W/by1jglAAA+F3aBAgP67K4yZ3RF9J2TU4uu4LiZ8yv3hvjQhw/t3z7/Y/vxh+/a3Oym/Yf/6X9s/8v//B+kU/Af/+P/2r7485dtYQmKFQYbEALDCRvADkBGtoAiG28DFQKZ6lkLLB+SagyJ0MFygBgbfp49hk6BnQ/VnNCrDUqJ7VJJRPre8j5jdXAM4oOoxgjFsI6B7BiM302s8vvp63Nwb6eI88h+sjF0GphAWPam7n2sSqXP2O0NRuB5vwQNfAb9XVRh9L5CWQFxPOqKs2NFbcSpaq1oFRrsHgFaEhwxpzQzPeJAXcmdzw8LJuffRj6AipPEgCRx0Plc37G/xkSuJ8juNR6fidtYet/0+B5xdtMa1tQRBzAGE/kaE/IAAEnM7C/6PfaEKiMm8x59fGDu6+7nj8BSPjNgxJTo1g0kOBt/T6KNQvptd7XXqkc5yVCnJUeLoCjp7LOyw/YV6OBY6DNVndw7dsi07OsSGCytlkoY7T9hFNg2k0A7gXelXSKek6BUWBoEeGYRJNFO1SuBSkT2vIdK+bx69DP6Tuy98jM8l7ARlNgXADACOz0IcKDDdYZlQ7Di6R1U+9yGg10wSODEmGBLIlskQFrKruFAUIJ/GZP5UTdh3Iv8Xb6pznTAcO5FFfOq6gYMCRDDe6fKEf8wnpEAIYlHnOxn7GglGnWekvSQXAI6YzsAQ0hw5D+pfpb4qypE5T9sY0xTZc34XZgAXA++C/vNmlFtjWq3WoxgkF0VtX/JwskI24WlF+2a7H3ZRwFKfbyrq5ywH4kXbD8CAGQ9dL4rdhGwQVvQDfvBSQv2rc3dtNOzEwWygAH8jDYAA6rr7fKCflVXbnn204SoEqad9mPFWAAkAAE5d1lT/PLrt6+VQLAXXLGriRAzWg7X2872vXZ8fNo+HJ60nR3GCS+oz5lk1f6N6jptAIC2ps+qf/+jx9qHAAzsCX7PMU5PWqUZVNovCBATa6Qay2ez5sQMgO4SWyvVcIB6jc1bXfeEAhT0q7jFZ2n2OACIigoWRFTyC+hcdpSWEthG0pdYWFDcxKhB4hLHiLZbaVMhoU+739s3b/S5rCsHLf3tti4Rq70o1qaBmUhRMMUCJoLizzmmGljPAPDAwtm0s5yrsJFEOawcxQsSgfPYY/a4q5lO8JhPr/bIC5JQ7z3WVWr01TY8nlXtIbVAOSa2fTQY4cpxBFApeHTNA0AN+70bqZ3nOpOnZM8nvnViji0zkBabmvgjdo/3TEyu4uTAeA5Q0GPtrqGSM5iYxUCx6eDJobqtm9dezfdZqzDQeH3eCwaAfZY7Lid69jwAqwuf0h6L0DK2eSoYXLellcX26NFD7RH2DeePe4KBQmL96tUbt14oRnBLcJJCM5nN5nVO5wBL57Na0tRGs02lntGA7/X6CBv6PhxPAgJNE6EQAy27DmMhOiqcLdoYaA3iNdhLWkw44x1so0XABV3eH5AApoBaU2pxKMIRk495lsSQZ4xDvydwFXtA6wFGcNpjRZUP0M3rAwCEMRIAVO1OxZBg/7qtwNfEs9PUFxjUpUulKResYY27BrjRGPYS7RQ7hhiimK2KGSkE3NCOjNadWcuy2xV/Jb7k2fI/70c+NsVndY4Uu2o8uwVVU2jl9/K8b8WXowbVzyfHM4yRAs4a56Fe6LpZApJU5sbkNerkEpEodCqBhBCsqnAoAF5dax+OjtsJdKaiXSZBIAhnQYUap1+4HJz73vucziQ6vCc3TT+S/lffkoNS9QVWUKvZu9em2+W1CRJtTDwtgA0hRKYE/vTgqn3Bqs09wJRhGUePIOiTikX1zQrRU3XKB4GHnQAyFclUFyM4Nz20QRHcFdt5BbR89SDUNBYbMfdcpk1Axk00IlOiE4TG+EkEqwI+vodjSqUomzt0fZIBi310Kix9+yTPgCVcHygj6B33BQBgpBCFfCNdFuqwgeRe+TcOWej9GWMeYYTYWTvAdmDtmZsWhONzeB5s/lT4uaYEG7yXKD4xPLWfmDJghsmyx9ycMLfTiF/QtNNzj+6hPzP0NQf/ripZk8BgBcJQHmVyqSkI2zv3lPRhHGhtAU3H+EB74rDj/L//9pu2rzEu79pnz5613/7m1+3rr75sf/M3/1f74osv23WD7gpIQlJgRJVkQeqi1R+cgDZJn55xBX/cs5DcoszmdxKAx5FpTwqNLKq3zYicTpI5V3aYfd4F5KKJEKOTc2tHXv1MpX8RWl/3Yu4PnAzWgLyrfzq9ULWXbVBHJ2WJsiSE0/tUUOAAP6ClA4WIpBGgsLdjAPUe5fwELiw5mEybA2twyD4+v9Qz16ikYpK439vVI6O7BqEygWGskia4yDXz+6xVKrhcj55ZVRzsjDsNPol8P6Od/TMm5QlqTCl0EpAznlFEt5zKoAfgaygAolCV7JPsGwFOmaFd4GVs5m27koA+wV1U5n2W04Pf20m62KTPupPhJA26kfrKs+sAQ6/cdICq7+fJ7lbw53vy5+We088Z4CH9j5MtHcZzhU2RcxEf4mdr1gxJeN7bAJErF9xTKI04/VDtc/epJmTChDX1SsyuWAwKUJaXlMhxfWEpJHiUzx7GBuq5lFBcgmIFERTVKmjMc9da1T7ogbH9luxOBUumfnZmhfqRFfQX06KqddPaICY8VLLj17zf/az4eWj7EZPjc+O7AzTZVw/U4IGJEbDACUff+6OtTNva+Nxy//38ub1Qvf4lQCsqNAknaw+gqgSoRufWhCK1Fa1agds9pk6ERNNeXtG+cCXc7Do9q7p3V86iW+EWB/X9r3T1/ux97kFnslrwYisCtPBZef+cm24v3cvNHhK4xX0tGKxMBX1hiQrbapubnymJI4q2WryFgnff7gvQUfKmNoCKPQBEJRJnZqXWWAH4jgBPx1we7ba07BbB2czsChTLSW6sD7SivuaNtS0BAIfvj7V+tB28ePFS/fFSN9/adDW0wE3AjI8+/rh98vRJe7u7q9+zb0Lks0+FYQ9RKGCNoPULHLi+lj2GTpzWIdaHcYEepWfbZaE2a++Q6KA9xFg/3pNYhsq9lZcY5UbbaDEuAajODByZVWu/6nhiQ20C7BvugbwO8CEAxYf3roQCJnCtBPQPHz3SPvrhh+capwgwrcRmDgFJAIDOFMJTTcwWwLryLfQxu/a20GgxePjgoV6PGKAmQxVzMvZRwtMojS+vuO2x/Di9/zwz/jeQ41g/AomdZTOKF3a2mPZvjXyzr6s23EkItfsCs6L65B4+Z4pDKuaQ/kiNSZTdrVGZxDAkbilW6jwpPgj7p6ZDVVElIHH2cuyDkr07GiMdUDCIY+p2saCqDc/ArwuT8emKVxZKD6b2g89iASeI4tWEKp6h91Zo4baDsXVcF5+NTha991wj8YgZ0oygJUk+lvCk9Kk0pcFJrXr3ea9izsK2jC9W3FqFXJJv9h9xI8xYwEI+x4AiSb9tovKGaDiUz5c/KzYaoBntEtgcWr5pgeG+FHeqPYi28A+TGKL9p+9bMTnna23NrQ5XFGqOJsAUG0JBllwCVgC2hNGj7EfOZ9Ze9ml6Nr0lEvsV32P7bbscMIR7iL8jn4sNT3Eztjb+lvVIPz4TgrjvJPSAxxSxKU6z7z2FxpPuMs5en7+4OAha3wg0xFbx2WmHY32wy5xpwB4JSFYsoGJaFYDT6hjfwP7gfWidUFH0x6OjGUqIdvIeiefNZBQtiFYC6KBl/I7pLD1wSaIGGsRDQhE0fdzME4UqHQCAC+I91oq6K4ObCrUCE1druBn31HlagAKacqZCxTRux4yEBMgJaOJETYd1wh8mgz/f/XHqP+LAlmiO6BsI3LH5rntPdQIvXutqAGMY1Iw/Xet4SLkO0HsHcqjo07vmdc3fcSQKFllPqlA1/j0Bg5KkEiNk7XKv/NzVmNuqjnKCYje4epnDPAZJUzAs49YrkAnAErSlNSRIK+9HtZ9kWr10pXL9+tVrPW8ONusCQMB7AAi4B8+jUvgd1oHv83MCDhy3Dn9V/Xn9BEBMMyyNWob2pDW5cQVAFVvUf8uw8zl8PussEGJ9TT9j74jRUpVL3oPfAQDguSLgFZaGD7FFwWLsWWYqGTqsCwtqF8FpI5DDvo6hx+WqggKwNWtt7+3btr+727768gvNlV5fXW17u281BhAF6XcfTtvSMn2OIKkRX4N6BALszRBxxx6oGygwA8ZUriShPQmsvlxRlb0PFKrU+/XkyiI0uuepp7HT/VPhz/s6yIoCtHuAtbe43hITjPil7MckUhcYqz6IqqHABk/PSNWvAwB1UQMgNiVtSloDLJQeQNHvkhi6xcf0x6yNnFUF5vw9CK6rv3ZEF5eMmTKdNeeWZw7FTVUO9X5GiMuVubHSkL0Tx5hAYgwiwkxIIj0F+VWZ4HN79TZz1G+L/Y2A5pgQ9iTAa5rkIL+fz4y9HIVKRxtBgKmgQKJP1UdcAXbe05VZM07iOA1odBX7MRmJfc61+PO6evutzx+YHnzO+AzjZJMgTuyWWyKRRckspkWegz/D1HXTUcfA7XYy6ev0ipry6L2fsyCAoarxCTDGZ5HWMoFUAvigWPt9WDcHTqZT+3nwdp2Sqqpn9V76OdjeR+dhCpDqHpTcFGg8+gnemCp+xqVN51dUUmjWDiQ8ucKzoi3U1MdIErwZFIAS7jGJeQ6hW+dZB0juVTYHmNk38l0VaFEVG1/XbYsDS9qTxAaYwLjbOhMBrLJ3/BkJeJ2cjH47fmKyiZU8YQvCEGIdYdaRmGkqQLU4KLFEuEvCZfxvWjfJPtVZgEHrjazKJ4iePbRgKB4YJhoEGHd/rCtr65sGzDNFIXRmCUxVK6YS8Tp3qqWWCjr3GTA/5xCQIiJrPFNATwJ47hEh5uXVxba5vdFmcwCg7xVIct/4cqpp3BeVePQWqOYRPyEKyBoQjMd/cs0wDANUhFHDEfP+5uwglEvMwZhEayMQ2FKVxny/frXbDt8f6d/8r9GB+/sNUbSPP/5IrTf0RWOHSXrR+Nm+t6MCQqrxaoEr7Qv+DOMQ379/cODCSTEcYHx4ugdJP9Oc3JIQhXZpEhB0axrAXPvo8Uft6ZMn8ruw+H786Sedq41NWgxW28WZzx/nnt5//u4CVYRZnfCInSmRZn5mdXUVhKQivtyePHmif/N6WJrcGxoB33+PcOFbgQgkEWeiGRfYyEhctB9UkQxoPKf4U4Jj12Yo4OURiAPM0P6rscbs7ejGyE7LZiyI2s/6YqcEjGhcbmbEO1nUOOgqmvls2444f+hCsn5f+5Nu62PXDNaOdiJ2P+eEZzH5gooAENHMzwMAyF4HqCq7MfnBatdKYo+tSN7C9Y5+On4qtmcEErtf7YC2EusCne0jboOXaelMjCIArVq9sk7sGzNhXfwMmCzfUNfe/c9cu//ggXwZe4R2DCaUAaBJVPSI8Y8FPldR1dfoarr8toQA09IH2OXiiEferWkPHLw7UMIYcJB9K1aIpuf4+YZ1hiMxi81MVf4PWMQZAwBwC7BBYHwN1+pWKQNlIwCggmnlWxnbLhtaDOuNtQ0zrsS2spAm74t9M7Da2766P+9jlxeW7Jvu5j6ZRoc9y2Qo/i52b+UGGZ+IHVSregG9Oe/SoCL+KNCVdgsxd+cdb/L7F5cwmGG3FHO8mKT9vRbc9lTaJblO4jPvXftV3mMCsdhXNd6SX4LtSsGSdRGzdXlJ2m7knnNf7+3N4uiNWjmZDsVOCUYFfgEJ+HcSNfUQFuUvP+eN6ZvmoYLcsJg8SIyJKhFsmszyxokWPUozE6uaHUPAtRCQc10YOx3SovzTrweKmsptAIMEafwuyFUSWKNmvkeJCa47MdXYkZq5zPiUbAjR8UUp6jMyc/hSpWBTqAJb1eoc6CTZEiosBx1BtgRAo+GZAAVxML1BE0gFABgp/jl4USrOv9MPagfcg+uIbyVgSqClwKOoluprnMYzdv0AVz1NM02PLe+vg3tqxU8MEE6L34MlwPsyPg8HH4GgfLZ6YJaXBQgcvHun9wlbIGwTDrMF91wp4PvsSb4XMCX7EgAgbAVex/6L0JCmFGSGKDRWaU24P1DPsih4o0LqmMQkYSIgdPLPPNS1qXeLOblBC7WmJbrDn8cfjsQAeP799xIA3N/b1SQAHcDD9+3V6zft8Oisrawy79XO2fvLFD9XCUCubyvx81xDKYqAV5IrB+VdryPf13maplo4yfD+cmuBfHP5shFSSj/07b2U0Vv0vJulgkGaAIASv+QzERFKkjf1x9sEyNmI9jYJjpqm5jX38yHwTbDgynnXIfF5TnLh/rswhkyv9Hl3lbxAiwp4AhClAskaUE0h0IMWmvPDGmFcRemFAXDh++WerNLc226yb3IWlfBFPKn0DfrzyUhVn/PYiwQFeS2/71nb/sypEqmRqV3PZNrPAxDKawRYDIlxPivXkWftwMWVVOka1PjDTGfxz7z+CexcvegAgHoPS78kjnfq4SyUic8Zryd7Y0zg+mt9PX6NLm/6yvvETgqsqP2QAHMKRO68OL2aIwDgM2WwqIMW/h7vM1Lzc30Ce4dZ13zf7CsqdEyIOGuXNabTQmpz7bKmjPj5Mp3ArIFJo2ACGAy+uyLFoa6Wsuqx5L1GHznZ/2IwZD11jap+eJRSEmLdq/ZHJS3VY5wWIdOB/fneM9a3CQCQgEU6CNVvHVszAgAjPTcBSvyz/OKy441cb9Y2z9UtORYXC7g+AT7DXOMAPAY2M1LYtmHaW0N/fd5f/arFMuR7nHX6OM0IsJhfAEoSn7RCJYHgXiaKdLVfkAzSFgb9/24ilPWfVPTVpuG+Ud5rY8utbwFzAhjATpRtoN+zwCTuNYKCiYHCbNNerDGcqvrrHj3pBrE7rh8RvfPL07Z9b0tiVgARBKSsCcA9AADXTxXx8P2hRss9fPhIwnHsBQAD+vrZw1S28M3EO0l+xLBc9vmh+r+wMKdq5a9//ZmmH1BM8MjhlXZ+etme//BzOzmCgk8iSxBvFXB6nB88uCfwwAy8zO9uum4owpw51pAq/zGtpoBYVUEUSKNWjZkZibWX2NuANBZUAxjwebCo3oICZ/YSlGP+3Nrabg8fuM2RlkQABT7XIoTLjeo97ydmTQFknrISOrcBP529Ehyj+5v3o4oZCjcgg6j3MADW17WerNXXX3/TXr58LbABuxwBYPsItwAAADhJLi2raskBpxf1P+P4qhXQ9iVAZ/RUFizkTWIE2w3By1CUr9FpOJZtCLsT9qN1tzIOzxMy4vviL2Sza3Rk2IJh8MVX51yG2TQl3xWbjAU27pvfsx9yXEcME8HKMPTG2Ag7Oib2YWzFNsX/jj4qvjH5Q2yv43ivdZJXXVPlFM6TbN9sn6wpNrUH13XHnvE7yaU8wci2VwXGgAtoroS9x3sNAIfORTEK3bfutTHLpbMx1UKUZ6VenBITnpGsrzamWPA6CrmIOSruQYQ98VXpNiQ25nfd176sUaDKp+Y9Vc2t0vbNsIPE5Lm8FD1fz1pj8tBCcJtCAIBMciC/kAZaacIk/wIQ5zlT0SY/5It8Im3rYwyf19i35P9SJiixR8WqU2HLMbTAINpxSwRQsUiNXMXeAdhhf7XvKhaLf/CEAfLTawEAKqrW2D7OrzRhEF29OJtAIAkGkk9WDMc1AeCyblwPdkl5tKauGGQzS956bcmXdGdhjM1mEm7HhvIetAXxd56RAIAv37yZZb42b8SD5Eb1ZlUtM/LWKZ488PRnC/m8uNQiSWjm8krCcVGpXAOtFCJjyrermlZNdQ/hvJCmBF6J9GRMBtX6GIoEA0nMWeRQtgQOiK5jdISHTX8FDyiBMNcdwRojNQ7UTEyqkVIVOKv3bxiRNhqSGIqJBTCMWwsjQPc0KJiGTpmgNglxgon0/6dnKkHtL1GXAjQQYKfPO0EQ7zcGS974qZR2eneCxtzXRF0tp5B/G2HKPFPT8nkNfWUODt0qgAGCekQ/D46a+x0pgZNwXhmw6AuMRpf7MuK9O41/ymgcvo+DJ2jQBICaSSwEuFkoUHuskGL+hAHAzNyeSMyLrq9nLhE/o7TZXw4gO2UziDAAAIfb1J/ldkJLC/Ppr67VYoA2Bb8rYEzgyFk72NvX2L+Dvb327OlT9SUeSGTosn355y/aV1993W4aYnQknKypR/CY3kfQbmGWGOvuSIyya++Vgvfd5GgylFGkn4KQ3mNkZ+uKmfZMEqUU30uxdQSTxsTLNC5AvQIsBjC8763suyK0FegiQ6wbqjLwVP3uAID2v6inGbFjSnnEXBQMlwDKlNQNIjQE2dnbDoo8wWNMnMzqoIVGp0QaDASksqGFDAcA0Ezcawut5f76vuoIcBIcJxTuqe0iVK585WxPyckwRjTXHEfvYKRX85MkdYfWP/vua7MvEtDk3qf3rgp57EO+r2BEgXZE0zKu1DTMBGasWU8qAzpW72LpNoxB27g2ua8AaGGb5P5GexvgIT9LUBZH3+/Tz5kvXf/QbhG7qM+ZdQHHYAsTqFsBW97HdHP3Ld997lIorqSbn/GcM7daY90+HMn2UDXlzKKynmsOQBa6o/xAjZDNZ4mlVmr7DlBqJnoFCUq6BgZN9lP8qJ5TsRRIVGPHVanWqDrbdQE5Eqj1+tmHGnwRgy6THEBMK8g2KE8rjIH5EbyafNrQExz6Ir/nazbDT0KCYSkVUJRnn/MjG1v01AC4/A7ASvxe7t3sBO/brE1iCe0BjR2z3olYdOlHF23YLQqsz86ONQFUEZ7aDEwzT6zhvvMuHKwxZ9j/M3rETydwNEnDxaVHo1EVS6LvhME91iTn7B/2nPxLAQOmdC46wanqDtdAAJqzHYAnAEz2i4CcJYAg2x32lFh2i/Pt/OpMfcRoABCc79zb0tbxPnHSAAuDNj8+G3CUZNLsvwv50o3NdccDJ6dmpVUCxGg9xBUPDvba+flpe/T4oZL/Tz75qB2fWsTLcdlCOz0+az//9KpdXaAxZTVvB7imUndRV7dLyKdzP+2mPXj4UGvGNTNv/GAf4TPrw7glg3aNVVNp79/XWhOfsr7Er/zbAfF7Fa50XldXS/zv2roNxHFi5Hjah/0NwluWe9tWAAAgAElEQVRrDWFh1grRPtgSrM/qihXfaQdM64tYRzWWTG2ztJ8yjxxB7EUL4BIHiOosyvS1xqt99tln+vuf//xl+/nnl8XSsd/m/gxcVvFAlHnHIQE4xfBhWsocAMeVxq4RY3KO44cID/ncFGAkPlyj4AAB+PywRRUXa1qUWTMwd8c912PNYh6WHVFxUcU/j0TNeY49TALmySoOJkZ/YdvYGUDcQvx6immCx2q83Xg2ptipbDjPwTmHW3fC1El8w34egcq7fjR+KIJ3oz9KDBmm1m0Q3KzJnNluswycdVsWrZIIrLoFZ6rSDEkiz0lrF60nWEqln+Trci0+YHsYn1wD10qirnaJhSWdEdqyibMBnRCogzWkYsOc2cWAejwz1iz5mAvHswIADaax9xO7sbewLzwnTfyCzY1/lk1ylZ0YOn47DDn9LMBt5SX6JQmQ2l9lz/ocVxF5AqO6qGD8mp+rY3yi4ZyBgNXYkeQQ1gLw54SxqmKv2DAF8iOAWSLC3icztSuJGcB4wTW3zGhSHix4zuykPWFNveRRKpgNLYtb25tiY5ErC+CASU/hCfFG4lWmKcBAWlpWTqOciqJkAQB8ptnK62IjYdd4DnwebKq57w/ezQiGkiAHSU7VXJWKYWRYgr3eJ2Z0yT2x7gUaae0stqnUjIbz2CMd/MwUXpizsEttfqF59fDUK8VIuRI+wLnwlR7tEbVJr2mcvq/TjyMBQygQo9AO70m/1mQgarY493/GyJzqfUrgnCAyxkpGaejhjdGKseI6OliwNPWFxmB0NK/mbg8iXFmTHIAYjVQ0HXiafpMAKoYrSVuYHHltgroALhKuulNhjuFL8OFKgyuJSYiTIKSCTLAblgAH3P/2nuB3QYthA/C5OaRWcTabhH2TcSm8D6/n57yWZD89cbw27BPtTalmq4FW+y6IKIch1NdU2bJvNFu6RucQkMl4Qakx2XOiXSlQlQowAJUdNqwRAjAq+AK5mAwBKLDsgE6GQYnjhcCft29eq6JE/7/GY52ftxc//9T+03/6P9s//dM/t+VVes0969lJXgAAl8nVsz8oy2cfCvmrPi5Rje9Qk2+BQRrT4jmzqTTH0WVWNfe6VImTZ5R6NRKke60dbPJlp21U287QY2b6z+K8yyQSbJTnccuRGQA4HrmnafZ8HHxXsR6rBPQajOee1+f5R5QnTtlVETurnEHZj4hinp9b3LGYEHzO8rIpdAkoDJJYcTqBS3QN2IcJfMYEZjxrcrClETI+kySNCSzGJGZM4vPzMQCJrco6jLbrl8CD/Hy8LoNcXVDIryvafz1jOaVaX9sJP5PYkBFUSEDU78f7Zayq53VZqwQnHXzo2gjee7aJCahiW/N9/p31H8ECByMO7Ma14e9O6s1c0R6vIDI/Cyicf0/VnDoLIwCgv5dwYvwCr09lTEJhR0wNMdWS+4QFx9dUGS8NjskuD32KuicBgUMFKcr1iw5szk5tY8cgmgQUW5Vr1RpWwDYC4fhBjU1VP6dnJyeguhUkRQPHF1ITIJycjeyIBOOTD6xWwjAy0g+fNb7VzkC1ZBhZOK4za6AKSgH2t/YgzKO6/9D7E+xO+2yokhHwcZ2sf+znCABQ5WeNsOUIwPIIBLIMwLABgBKBFMOP9j0U3aPNg7iTA2Q0ksywMsuDqhqbjrUnGIPOHlCGAJsEE2q64p7qdaX6HxYQlTIzEhx3hB2Wgsq4Nn4e1pFAUI17sV0DtJhT0r+yzshAxLAMANx/gK91C6jjuot2cnxqsbgCVo4Oj+TTlGRKFX5d98B+p/XNwexV++ijR+3+A2aUMxLuQ3vw8H77+OPHuh76iVUJ/PChnZ3y2st2TPV/3iMHYcMlIXAMapDJ/saJCNVf/oNlquJKmylxYeY41ow1k9hfTUTiXDIxgHvLWGGAg4i0st77+3tq9yIZ4hlJ70UJLgwYYi1rywiInmui46MFhKjdj89/ai9+fiVlbir6HnsX9pITWiUewP5DL3WKEQECuU/HUii8b7anT5/qWhBc/umnF07uigEAUNKFCZ2IayTYKiwKs1c8mgx9kBLoRLdLE608FYf1jSaDgeoU6a4FZBGzs18cd1o7JOPOwhQY41i9XzEgEl/GP6gPu1rzwkp1wuXRqVN8WY4kcQfvP/rw7tNih6zPw5lw4a2LCY/+ktUf41jW3ABvH4s8Jue8NiyJEWxO/B8/ddfHGrgy+yWxUmKc+J8kmaO/uh0XpM3R8dFd357kOnF0gFVrH3TWowsWXUR6YmRyz5oAgD1cbpsbW0r+yYfE6j09KfDZTAcSfzO4O1CR1in2hZ5j5QkCqmsCGveXdkv2esCX5JbsParpYm5V64jjXI+PT5tLBCL72neGYGx94o8xX8vaZf3td0o/rUSz4795fQAAvU55qqeUSB8B5X2erWLvuRIv9yj0aH3wfBFT5dkzXvWjjz+SUCOJOa1DHo8J+9VcyxRR1AZRACH7gMI4gqHYLGs6oH2QsakR7kcE8lF7cO++7C9txdgrscTUQnehM4FfWVtdadvbW/Iv2oMwNX788GEmx1Soh4139VwLrTkXvQFEk6BCom014g1KFEYlvVJcIIY1CHoeFEaFTcfPoRMlIODn1+1GowHVcw89jX7xSngw7FwLAICcWSH6oZDz0IPGBsVNwChaxpznyMYpjslrggAoJPxegig2BgkC6AjXJErNoEo5Bnqpwk7BZxDJYbaxNl0CmAXTLrMuSdqmwmtVQcZgNn/PJk4yEaAjfUa5xxgsqjsKEGvE32SAh5nQTiBMeR2/Ak4oeafHi2S6VP3HBF7Bfcb3lCKuxYPcu4RRTxBjwZ9VvU/QwyQhfC+U/xjZOGn+BJXkErkOell45kqsFhfVyxLj/YExgKWnkIDa1TMjziTqetbXDv75GUwFP/+a17yC6KD7kjiefJ6Rb4Iz6Eb0BV61QwUa73RPiFzys2mMJgHLpYUlOYCcF+bx0p/1+NGj9uPzH9r/8b//b+33//D/tksFiKGQgcQ6EVMArIdW47ZGxLcS1tALowGQZ5i9Eafs0qUTcK95F+XBUQMCEGRKcKzE8vp7JXi9LbbmfWkxtOwjtzH0xMvJVtSrPSJPe61aAEQPk9H3Z3S0OqOxTC/OmUvyFpHC7NN+XuyonCBWm0ElkWHfJLjHmEsX4sxVOqsBswes2o79iGCn5sii/i7nZip+ApIAaXE4OWdj0JHAZbQx/Hxy2AMAl3Uw8NCT7buAYd5/dHjjc811/BIw0ZMrnFlGYBYlLnoQNamli7B1rYVxD43OONdrW1XtBHfGPo7X7fu/3Sfa163Pr48/GvdB7mEMykYbyX07ielV+yD9hvmqAjCJqboixHvk/gRGT8JtBpHG56v3ISAA4Fl2wMXnKrmsZPW8pkVIlEqitE6yUw1zpeNOW0vt3fowaZzwWW7/cJJI76LuUeJe9BJ2HRJmpSv4HEb5Zj2yBmmRCuU5owszPSZnSgwBAUV9Qk0U0QOOpcLlfe41zD7mzKTSdrcFIDbErSymgt4N9E0QqgpXtWd0sGRB1VYAgDxrB4nRyygR3FT7qgLOuoYBIUCj2jL4Pmuc5JZgKfFFxiKzfo4jIiRLvy7iTq4kGzRH3T9iu320n5+BRRlJEBkDyBx7Ek4BsDXukWoNa6OWt2P8U/X/IzAptiWJTjGaCuCktWQEggSY1GQL9gvvbQEyA3MCRdExWFloK2vZTxYpsziyWy44n+/fHWp8odmQzXuuQOedexbFs1jwrG3QN1zA0Pr6atveYVrPR4Sb7eqK2A86b58Ogu+hx55e1usrWr6sLs+ZiKieq4aIaflsYVs4l7BpFpZrDFe176gA9f6d1o/qvKYJra5N7YMBk+KnooFCopFEMMkbn8X1Ua2UTsOVJygsLlUFURoG99vTZ5+KxfD1V9+1/d13bXN9S332tIsRQ3raTqbYzMQ6pMLuSUsd9HTbRxiItiue701xweLKjHVTf3KNFmUfWNcqU7uoyvaEC6vuEYuX7fT4VOcYwUISmQBP0pQY2vDEdKupEdgVi6elYm7V+Jw5Ynafmz75I/Za8THPq2LMxOtib5AkVVtpmKYp7MhelGMbk7EUvuIb4zs4H7HTmcJlbSF8S783JZxQsosVmXgjfitxcGxfAPZ8bvxC7I+LCwWgZCSkprWYecj/iYO5nZyriMRRfMp7jf7+9uenZaH7sVvBeomEqqAyFIFCp889iskjO2kwSLHCjPGAZidGBJu2Jdg+nszg2JO/p52HZB07HbCXNTEjmLjPRa/YdYyF4oOyZfldCnrxrbyQc6xrq6kSsTu20ytimMSuOt7ARnmNpzh/0h5w+1fWIrHg6P94bhayXJUWSfbf3dhE+Sn2iTYEgCW1tlqq19HSnHQXVOiY/L8BSt6XIsPG5ppGjP7qV5/pLNM6dHDwTq9BFJAYHt/BM3n+/Hnb299v88XEJ+/ZqFHUAJvcA/eNHYBdFuAMEBOaPwDC8fGJcnXyWoGyZ6daVxVaa4QnzDbsNPZn7tuDAwEAqfjLCJVQkdU/7Xwj8oCjyVgtEv/lpVUZIHrtSYhAjFlcUAY2XSh8HEQuPMrv7K/NrY12eeM5qHw+PeNBvxVIiaJoBJZkKgFYAiyui5uIYE6CXRkjVV3cqhDQIveRA8RGiKNLpVqJ6orHSJyegNRYACoBhuY9FrrH5tQmKkGnqVdn6LlNMmbxh64Gm2QmCPHdQD3XmMA/gWcqaj2w7XSiBK9aF1gBlYzx3jFueb8Ys4Axdze/DkyN3ON5Z3QQ+0DPpPrk1H5RNCrWKGuTRMzBgIOgBB46WBVYZ3RfnhHXkdfwuVwnKDiHDUdMtWFzw7PtCYxJ4D8cHQkh2z/Yl7EAhMDIKDBGKEdgxI0CoqCtmVTB/s6e5L4QKHz69NnUV4MIkUcnuc/JUyNuNA6Qz4QSmQqCg2snoPTpsB8UqJyfqxcYY7u9tdm++frr9rvf/a598cUXCnzcT+vAVZqUAwCgXuzqbx6THj6H9yNYtZPvTI4kpTGOSrwL1c9eyM+EPlZfe/pd8wy8J/vYmHFPeh85oHXQ7pni43NO4B8QIADAyADgsnwGooQfun9X/58SgOrf63vXFckYe5yQe13NCAnNi2cGDYov9oOFutwX2nu7F9zKJBDAgKACmerjC0hqarHPcZLfu857dOBJaPLZSSD4nfGZ5bkkcLj7nHKPd4OU/PvWmhRduSf6/fzn/f0z01pDf0wlXnu4kt3cb559bIz6/EqJONeWa+B3A3okGMxa8TupfIy2LZWPvFf+nbWMvcv153qS0Oa9FNgMLJWsv4K/sk+iy1I7HNouRqbCCHAoCJoo/v5UBxVOAjgFqoKsOBDO706gj/aU/VH6+3Qe6gYCAGQ/+dukj35m6lcuANLVJIBP0zCn4A7/U+eU90lQPiY09mNh9viasWdSIq6JFlGwj8/i86kWs0c0yq7YGK50R7CrtweO+2d8PqE4pi86vsbThwggDZ7oem/MGtE+GJhG0r8pxeY8AwmuIqhUdlZrXzoQqXIpyYni9tCPG6DfLVSu0iVw5X0UmFW7l4NV+7DsJ66PGIGAy7Tt9UksKvuD98xIsoj1Jo4QA2BtRYr42OacDwThpDFT+/XDewPcJGk8A1dyr0TbHROTMYkJvdyijt5Prup2RXFeCzX1ul21m0Y1O4LPTtD5CgsAqivVYnyYxsldm7WlNol79/S7BKiAiQYbYEbBNDgTe+XZsyftwcN7bVWjBknkqeibGUmfPXTWo6OT9vrV23Z8dNIuzkpkjukZ5RtIQihmCPgvkJcK/PIq1fCI0s6p/5/nEn9NkQoQgF5m4lPRwm/pwTCD28+VSre1H+jp7xpK+O/T0+PWaBuSGButALBsltSjv7PzoF1cXEnD4PT0ot3bftCWF1flV7ketKp4nktLtPstibWgyUXT9BuLDSc+im9OGxB7I76UwN8jOF28AWxIUQY2j8Q6S5FdbR4Vu/PeJ0cnAp6o9DpZYHIRiU0fJSk7JJE3KMwWWOYe+Qz5S56rJhxYR4k1mHxTgZyTjSyR2Kpj6/cSK0k48wKqchUWSp8izFV3ChtE4ys+m+8FaOsU/z5WNYxdx+LRtenJM7lNfInXuRfAAoLEl/A5AneLeh5fm+eT30vR1IklrV62Fx08NpMywGH8k2wKZ6GA6qzj6APt7+xzzLjsvlw3UgBA/F6AGhdnDC6b5dBjc569tEMWl9r9e5xLcjgApnMlqJqwljZgtUe6XYs2IseRtu4BSBzHuD0Tu5TYQkBdjXTmDLEePF+PKvSeY/+YxeQJCC7mpd3RTDmA7LAus7cS48ZuJwbLmbIN7hMXxH6adK/MZhGjIXHQULTltWYszCt5xuYJmMMOV2zumMmtc2bN9dhX9mnRolocrXv3ttuTJ5+0jz/5SOvq1udLxaTYVVg8PA+mfCAsCkoKIEPlPxPILFSKiB8FyBudXfaNfad6oabr3Nrcajtb27o3hMcBkSXwqWkDaDFst3vb23rt3Bdv3swIHoK0UaHP19HJsR4I35uo5DVbW8EJRlKJiAVLuCA+NPQ2Erj0yNkYEWR7nBsb99Hjx3IQP7/4WR/57NmzSf1UmwN6Pr1QUkc1WqKgjaAcquXm5tS/F4oJD0aBBFXN2sR8ZujlOINUkMdg2vdj5JQRdxGTIxCL89emAXmqawP46Js1jdNdVToOGmMpI16b0pVz9/NRXemBeoSsxoSoG68kDSPyleQoAWyMSejJMQxjgpDDYuPiz3KwYjHEBGxSzt3bV+JNcrixuaFny+9rIkMFtYA2JOZZzwSQvF+ED9lDUdfN99jEqfBy3aEH5donIyRhQtOt2QMbjGhjLVG2vrlWHyKaAQIMykjynPPc2YOHH44UCGaiRIJ/2l8ADbgnPp+A4a//+q8lLAJd5+XLF9rD0CMNfjjhznrGGaQNA0YMQWVAD3p2UPAlkOM1AAA//PBD+9u//Zv2+vWbSR08c1phAEw95tW3HwBgTAJFV19a0rMx3dEGKNfjyllN9yhALz0xY5Ii9PzSThE7YjAio6JM5UzCFqMb4+p+/FJ9n7eAXwCA7ixNP0vCw/c99dZBJF8JQNz+YKc8Gm8LpCXxSsXa50JOOnNxC6kmgMkX54O9S49Urk3Bb7FBAKAyIzkGPYQYzyGv80mYXDS1ADRJ2rKXeuDWZ3YHcBIQVHZAoFlVXLKWcaijTUqgkD//nfO/k+gnsBmvJyADPxvf2wkHFHYngH7GBk+0/hUkp88015uRq7H1CUry86w778Nnp/1KFcmihMdGcV85N/leAoMkNLmn0aGP65A1z33m3PU9agA7wZirTB7vliA8SZ0rOp0hM67n+Ay4RtnM6xsJesoJIxZ3B2iVfS1wVGPBNJKvmBQ65PQxOvhJAujPT3tNsSOmnlGDWlQXREWGbYWuQAXjoyBUgJYRWMj15X6tLGwAL8J5oY4mqMXeBQBIoi1QqIToVM2snvgEm3fBGFV0ajxhbBhra32TobdYLRsGdrlugFsFeCSWqNnX88lzYRoBI6xYA35fPaWyeZ3u6qSl2CQ18SYVn1A5YQAkyco4Ru3XSdjXiUh6oH1WZwqWKXiwhwEAsP1Ws+7tUBEuTiKuPVBsOhgAuTfuk3OYYDz7heKHYiiqdbIbHmeaaU15pokNsjdJjrG5PBv8WjRSsHf8BKB75/5Ou5m7bqfnJxKqEoutwLHocdAvHkE8gmHu9/zU463wsfhJ7v9gf68YUp5cweeS7EPdJ1l+9umT9vTpJ/7+tfUDlAxsbLZHDx+3/f2D9i9/+Ly9fvVGwSxCZKGo6+zNz6kfOTFFAvSbObMWkuw4ufE0Bv4nNuF6iOcQHFYgn6lNZd+xGZyhvLcoskzDqP1kxtms7WxvtrV1knWYRZxDtI8AcBjF3NrJMSMf5zTScG62oHVCA8Q+zWr/6xur2vNHJ0d6LoBHXF/sXexMfC3+N4G/kiEA6jkEwTwBYG7mHmWeqwth9lcB+GAwJt4DwBF7gDj83K2T7CUJ8TKX/bziVLQhaN+8udI13394Xwkb4n+sEcUN4hqJ7FWCDLvRcV9nk8rn1aQoJ3t+JrKdZf+gjOuM17QEfibbU8yw2HGDcWZwJlY1o8hxQJ5/RrURWziucDyV90lxM/axswj6KN5U8Kei3wAA5PkkEbXttM/AZkTrBzAmZz2+0C04Bs6dG1jkOZOleH1s0xj/2IYbsO9xVc83RnsbP8K54zmlLQm7TmGLkZiAdcSeqNKzP1jvTMliT+Xe9Dwl0odWW01N04J3BmmSf5+VG/X9+2smoFpgSInEc454ZsqjqqALWG2GidnlSaz7dAvHlWOeFVAmoFnWJLGH85rODtD+L1G+MUexLzIAPWo0xZbKzwBMaMoXAtARmXS7g5mgLt7xHgGmYMpjJ9BWmZ/Hv19LJ+XZs6cqTGpiw8VF21zflL94+8bAp8aJw6RC3BB/Ir/lohXrIsB0HTE/A8GsMaCq9uTM4wClOzM3L/u5tbmpQjBtTadqqT6VECutWTtbWz53f3z1SiKABLfQ0VQhK9E0DOaH4yPdGMbXG8KInSu/0KjdI5FNE3ojb46BgwLuxUWwhyr+oowHThtDC+LPiAnoDsyHxwFa/OaitAOMeHOD3AzXwkbJBuKaMFIWYXN/uQ6KhDBSJelCHw4AqdakIt1HdQR0UKBaqooKxoo2xwPIfFwd4sVlj1gZRqMlEFYFqNCikeIcBz0Fl+ohrIS/Ar0kvkHYvBGM1FpVc0ACqSSWqNE4Uk1BVwktxagq2SoaZZxbAr0cpsyGxiCAmO/v7uu5g4rj8NnAMVT8Dsk3a/r48eNJiZc9ROWc12nMDwIYbSYnnPcSsAQ1virXAhSG4AhAgd+N0GAcuqofos0YNUc/gsoAn6c1KvQao0Ul4N07U/VJ8j958kSBD4euJ4g1//ecoMaAxccff6I9wv41InquvUklOXoUQXS7ofZoJu6JxJzXvXzxQtcgtP0ItB263krb39trv//979tPP/2kBMB6EeWslE8X7b5U+7n2BO35E/YJ+woAACuURFMBcFXAs8dSec8zjoFLsoeBlmGcqO1dSC0iYTIW5bhyz6aTOoEwdTgCUPV+WuSS10yfSzmyMAsCOImCX44iZ9n73M4kNOMY9yR0qbT6mpw8Yc+mJK0SDPXL/kIFlD3HvsSgWsW+z6dNBWYU3pE5qN4MO97biPwYEGh/SjDqdrU5SW5Pqm2nwjrIcxvPa858AplxHZLkJTByEtQdYH6ea8trde3FbopisvYVCfMEUDixDVDo1/r0uP+7i5DluhOE8O8wy7hnV3du9/THccbW5bnxvnnvgAe8X8CrBLVjsDKuW+4/r8n755m5IjqZgVs2NeuVwCr75u5zgwwIrU7MmaKXZ43trNenCoL7NKs/tdqP1N5z5UreGPCpz7aeC0FUJnFg27Tm1x4PBgCuM10K5wmMuIYI7iVRSoIx2okAMlnTBBZ8PyNWpbFSgktKFmoSAIm39sICIJx7aL2gvWoncamhvSxnNc/OfeuuWLLWAu6vrqzqvraimEMBY/U096Dd54l4gl7t9EolOE/Pa86Uxxpa8ClBGpVHkhfYfpwB+RQSjHnvWf5NcsodYf9dyHBixfviK9A04v14zlxH6Ns5Kwlq89q0JaVKxzOk55bvR0Mp7EbpjlSQKY2i6oHWXqRyXMB9AJVUKyPiTFtltIN4ZtxDlKnZrw8fPmjb97bb5c2FRgAys1rCd+trU3sMCtxOCq1kT0yl6nMlCVojsfMsChhf4PiFezqV2CaV78cfPTQNdmVJ0we4HiXqi0vtV7/6taav/PFfPm8///SiLVH550HckJR6khRtLTxH7jPFDsUy0qQ04I6flY4FM+wXF3VtPDM+R7HoybGp7AVEpk1S+1otA6tTbKPkTyCf9XU++fixAIylZc7gRTs9O25vd3fb3t5BOzu/bIsLK/qft1pZWmvnpxft7ORMMQH3IS2GFY/+k/r3FQmEmR8BtrLvktDadvl+aTWIngH7SiNr6Qc+YW8CBkAnNxjvRNTJttoEAcoB+SeRbLfOCPhgX+vM9ko0D5sEkticEWQARawbjFjaMxTnaO76majPORf8ThLY2F0DFkWaLtabzqn6qEvEmArvJEZb4HnFuImFc2ay3+MP7fPc6qVIocQN+UTiiREAUKxZjLfYw1DjE1fd/Zw8k9jN+GwVMORjO7Ae3zzZtwJzk4eMbYn2c54OkXa52MrEC7Fn9msG8+KTJtZBgfbYDTO+7DeJt4lZybH2dvd0nv7iL/5SUzwA25jUxdhK7K3H8DnG7LGBgRUKd9gRcgyJGhYAME6O4/Pir6KSH/+qPE1jS7v+VD5Ha0rMrhzAdjd+hP2I7U8+eZepzDrknkcfM8Z4xMEBZuyXDWQ4dnEblKexDCyWWoMJZCilf7XKFgDAz/z6gM0dhAKEhkG1urrUFpd5xui9rEjc9fHjRzrD5MSsLQn64bvD9vPPL9S7L8aKii/YqF4kShyYe0usbXFUx45q6yj9MPwFv2t2FW22nmR1csyYxOv26OF9abWQk8z9/ocfZumTVwW1RMe4SJI7DgwXC80a+n8CHIEBHD4+OIJN1XsHmJAALlVbfpeqPahTxN0w/iiK8gUyBQjA+4JY8PlRqwVdVK91jV7IzFeuBadNxT7vz8ZTv0pVBZLs8LtGlzJizxuAxRw3fg7dtJHSC1NCSBH34zqdhJkamcMfwzIFO9UjGsOSBFzGPyqcEYopqiKfMY5sol8jm25SOS3aI88kwbUM0tBTFiMTMKBX7YwqhfUxHby8ZyVF9Kqg7KsKwPq6kmOAgATarH2QQ37OgSTxzehFPlfP9eEDPRNoeEazLRqUoIW1zp7IvaQyGCQwrBLdQwEZqUxz0HNvGmWEnsWMucaH7dWr1+394aHAi6fPnul5ez6ogwXclUAAACAASURBVHFNibhEsflEgjc414h48YyCSjKHmGsABVcAtuhxgDGcOFh+xnWwLt99+23705/+JMPmESkrFkakgnJ+3v71X/+1ff/99+2KqrB6gt3iwnabADX1wpmayLPN3vGeXtL+keLnEBwqUQ8FfhgJmP2cRCiOVWBDgclSKZ1EymxYxh63GN0RACD4EkBVOgaxD8kSXVkslonYNL3CGRti9gMjNyOiZRVyOdtKIJKM9/NpG8PrkjTqHouRMH1mUf4EDJSz5vd4Teh6BplcKRZ1OOtRfZse3VN0wgEA8LV0MC6OKDamp5e3q+9ZP64jgYWClztaAGPinvfqSU5ne+Q88vo4Nr6XYIXXqAe4KuEjQKA7mPQGSt3/Ti9h7iufnSQ6gMUY+OR3+/pHrMZCZr6uLh6ZSmOC4THJzvcCKCQBvGWjB/q01iHzb2vBRiZB3id0Rb3/wBYZg4fY7wCleRYJzvO7i7X/wjzKtREgYQfY09gI99j3fZQKmCd+dFDXAVg9kxvb9rC8rPTtKR4kxYCfAQDyTLN+or4XdTbPPft+ekYFBscPhIWkloaapazPi0jTpEnhioyYUEX9TCUt7T7pxU1A2fft7dYe2EA52wnC5UuWF1U9DACgYO/KtjPPxPo9Bl7LTddTt/p7nmGE8gi2CWjxd7wfcYX0B8p+OoEpajSg96Z9naudXQA1YqfYDV4DGJ22IT8HV7TCNMw1BzQOhV1gQvXDJzaZEpyyW+4zRbW9MwXTahjNmcQ2DmhdUZOwVgGePjcRRZ6pGoUfh/o/v4SS9FI7uziTj6aYkiQCP5QWhkwfkI2C9qqKIPdIDGQ/gT8Ku4p/fzh67xaS+SYBwHv3d7yXFwxwA9pjbGER3L//QOr0r16+FlWdpFaxB4HyzraErihMsU78jD9ZK9oYoBGzT4gZiVWw67E/jkfMRAXwsaK56ccCfEoJ32wGswaPT+3HWTfOLrPLaWPY2dlqbQ4mCInQleKK5z/+3D58OG5Xl7O2vr7ZlhbXJAJILzWTDWDKWLy62zxDFl33g2vJ8zdI6gTFfsJ+KYKG9x881D2SxClJOnN7o8czG6wwQGJ/Ff2pqO7L5807UYehEJCJZNmCwB5fxhWyNze3N6UgzjVbMNTj3S7PAVXO1TrCl+MJgDGf0XxPbY1hRk299wZMM9VCPqGqtPFl0Ssa/WNsSGKhACdhQCn2AHCBGVT5Ce0l9gEUVi2uMha9zPrrBcx8/ui/ut8YfX2q8T32j//u8VHaavI73HOejwEAjKiAgNJrGZkgsdssup+rGXqjH8yYZL/+Quee36cg95vf/Ebn/Keffm7v371vnz77VPvo7dtd9aErFq3xjd03dVTc8ZSpoY4lqqq/2KdzJAbIvZN38Vy0HwNIFUiRd47/0TksVMRaVBFjdBwWrYL0+2tdq+UhcWxA/BG4UHGo2m6SyCd+4x4iAJw1HeMxbHT+rbxOY71pH3Wszf5S3lYTqhw7RbD6WrE6oqqwnqDba/Tpzpbo/4zf42ygL8dnU6WnAIDmAnkKZ/pmRkHXU0UAAvKVeJgzZiaMi0/SA9JZr4kniy5c0poGuCP2uYrHVSC7QXvARQUEiuf+n2+/nREcyuBywIWQXRUb4FLGly9mnmIY+YKe46r1vHqROMzaJwUAiCZUAcgUoBdVRz0rRa3i76HHQ7FWf5Bms56ot5uNhFEGxWJjZSzhVBkSSr9R44wuK9EyvZPfT2V9PDRJULRBJ/VvlEm7YrjpHWYGOFGPKJmNchwdtD8AAL7GwFWBViU9Y4KS5D0PNdX8/DuGjT8NoDhozAiJJJehyGed+WyS0dwn78d1066Qiv4IcvA+poxBvzIwki+eh8SHTk/1HLSRStiDz1FVq5T4qabzbyhF/M/1Wq3yg9YDTQeeH7+ndg05MtM1IyyIiXE111UYIYZoN1SlhdeMrQFcqyoHRePWfNDBKMqBCZjySEJGmQAE0Ku4sblV9JvefxeBP3reRHeetwIywiRxzOwHwCn2qGiw1a6ggLImFUQdVHSdi4v24sWL9s033+ocIPLBOnAdBAacky+//LO0AOincyBnfQIYAQEAhIyWBoDPV6e2q0+7KhTTnOq6d/VvTxRQO4wkg3mfKdAsh67ERjT1VPQzE93GLQY3AYqdJgmUHeotAKCEF70P8R8gm5lbXkjsJFpjgNFGN/NL7TDjDGvU+vB7qajbcVMlHRPjOPFu2F0BVOCNkFbtdwfg7r9i3XO9SchEf1bvW58Pb582Iv+3BTRzjuIQBcgMmiC5TgU9pa8yrm+eS+5hOpj1lzG4yJmenGGd+zzrDigYaFAFuUBcfc6kUu370TOdrrWPz4nzH5P7XH/205gY313/+IbYyF41cY95fj9B12gPx++NgY/2h2h97k/0ulqiJ0rCucZcd79WU+mTECswrOeRtRsBgDFAHNef6Gia9nLjhCHX64rNgsQ1rS3RmRLyQcXucZ+qq16317fGE5Vgpt+3qKya/8xMbffshDkTwCT+g3tSFbCmImQvxh7o3BR4yplg3xMg9iq0g0oAAI1cmjajx8M54O6J8RQIlPBiX4uM5LOtD3jCdV7PqNL1Smh6hCeNhkn9e05iwRnbyWtp6yE4k2icxFT91dsZfG4TyOrZlT2dAsPSCslrlfxWocA03flGJTzA0rRnmlkAvGdaevz8u7BlAEYlW2dn2pcAG+y9+Doq2E7OvQe0PkNCou8h3JVJB5zPulgFsFSL6h4nQLT8BsHoBJIrhmHtr1WJ5prPLk7b0upS29rZku+mx5dKFWfS/tlK8SQKYgiVvsJcjaXM/uJPPofroOqOr+NzmLBC0ggFFkaH24eu2r379xQMH74/bAcEvTc3AgHW1zba5fmVvgcrK/uVJMa0fPsagbRqBW2aMsCewdcTr9DCx+/zd3y/nsnCgu5Hdr/o4npuxXRhvYmfUN02k+BUCYRjvzl9H98Po+Hs/Fg9vZub69ru5xdX7cPRSXvx4lW7OL9qq8u05SxpcgIVVj3zgRln5uq8dLZ8DmybzTxzAm8/5Gos1UmzVs3MWma/X16VkBg9ya7myzYArExj8lLg8ljixIO0rUrNvOI+WAoaDVgMyFwTPcyAJds7mwIbYQQgaMoXAMcM0UZV7jMFyEAma0zsyLWGxank9ApQoVPx52qkX8QssYeatFOsiBTAYkOShE+2q9pzkjjHdirexa8NI+gmWzUB+9EvSY98nwGf90/cnueR74dlEXstG39HIyAFCZ+LkQ1pQCC2J9OKCI+IE8eRrrlvazq4XS/+c4xfogEg9o0mWF1I6Z3Rkdh+zgAxPOeXnnNT2bFHbiFRgbbOAdcbrQA+U8k9ib/8o1mYgEKct7COJZReRRr+pKgr/3Pt+Dn5kqrTQwwrb13Jv3UkCpQqPZqwuGzqbPH8Hl2wPT9KS0+YFrFHyfX8LA1a8ByVV82nVcnnbYpnqy3AozMpEC8JnOT6MoJP7CBdUCbQJHa0wKc0eogZF4k1z2QvPvsV4MuicgC3YcFoX2nrq4iar7T37z60b7/7vp2cnGlqSVimrH38fnwPvx8QC3NhbTKz67U+FzVCtvJYrXtxccWCEPPTIwnn/v6br2dQqF2lcOW0CxT50BJoiQEgWpSVIb2JLQBnQxDxpT5vMs5eLitVJo1RMFpB/w8LbSfq/pf080IPIgnEiPAF1Zlr9EgDnAkzJlt7+OB+IdA3QvSF6jM2px5CjKqSwuo3ysEMABDUmveUOMkkRuHAJVWYOIQ4D/czlZI5AZp6ah0YKei/NS/bGx6HPSYESp6KUzsm6XECckYFqOCMUmmPQVLLxvKykmwjb3YiXnuLVuS+cy/ePKaw5NDz2WxsNihIesABUN4EwHZIUO49tiWsDJztq1evpr4+AgiuBQSSlgE+N4FdeiEVzGssUgE32vQWjeRrvZT1FSSWM8ZA0pdPvz8O+9NPP9WYDI1yLEZBgBDYBqLaXVyoDSAqv1DnUhnhGkV5rBYPAB0cZMQqcdJ8NvtBPWhUxsrYO5l3SwPvw2ugk4oaV9TVr7/+Wj2N7C+CEiOaDsr/8R//sf3p888bFUQxY0pATxoC6VmrSj7XOyXDU4BgdJ9fDgDgoMgGKGc4gaUtVhndIdnRZ6VqWr3ANtRdfTYBe/ZPEjEjwq5eksgYlezKsTLXpZrvz85VOAHzHvfv1K1UAFDOru5tdDARR0uC4GvtLIC7ZyiVFTtbg09peVASrL48B5XWSfR9OLC4UFCVdiM5/WIAJAhNz+Xd5DVrdnfd74IBnNFfBgB6UprXxCaMz3F87ZicTu0LVV3iOWHHUj2VTauxO6HXJVHy+9thJikZA58EJE6W/30FZLy+/jyS6Oa5Z/Z7F2VKsNV3yW3QawzO5MzVx2+RN62/d7j34qB5MK5bggFru7iHNV9OzKsyVxRrVVLvTGPw8B63zEwAQFEclZhP7SgzMd5STcweyTlNq0/Ai6xVTwI4z06sYjcVUBE8V9+zqq/Qxat6EuAi15xEc1zbyS/XLHLuHzvs6/FzZ8/zWdhy3t++r0DHapPx99xrmzMTAGXcs/57Kle9j1Vnfs7iUXxmpvv4eZHVFFtgYO058A7VmZFsFq+SIFjZMQHWw76M/wrIz/vH/xj8GUZOXlngNtRvB7BFV67zb5/UtSKSgHPB2PGJoVCBGZ9H8sTrDMK5xUAti5on72CUe3NFznsr54gr5PkmwU+8oIR8GFNGMYYvU2t5pk4q/Cy1qrazNQGjzc/a2uZaW10nMbjQ9axvemqS+5KJwVZUiadAxDUZHFqQoBQ+TzPrC5TnZwYAPMWASpd0Yqoti+Q/mg9i+GW0LM/jmmrWWltbWRO9nYJCzm3GubpNy/26FKH4N5VOrgEAAH/M5+Nr+fvLly/1M8D7w6MPagVMPBHghqSoJwVOegP8yEYWcMI9HBzst8urM40yvH//noCU1XVmat+0779/3vZ296tCaF0KWhnYO1ByPxxaA4iZ3QJfFEMVIFN98UrOaoxazh9ryf0Q9IuNeGWQ/vDwg2j9S/PWheC5isq8QP++R5BxpgBjlMxV7EvBqoNfVPKZdmP1cAklF1AMAEAlE52KgFY8b4QNZ5jsAo/RI/G+6kJ8eU5hFlt8zbGJzlPpN4mlg4ZHtYFKw6M2Pn/vvhuqc9cASQKcAl1iaD3bAGXFSMSxy/bViOXEEtlb6ZHPdYW5nLiu2+IAtKWrVO0o0c3J63+p4hywIAAc/+aenSS6Gps+b9sI+6TEFilk5prDftFUrZpkxRrwfryG8aXseRg2/E8CSwvJwd6BmAAb64BZtg2xFxaEvVHLbey/CoUkkXOce783hTUJlW6sG4Qrkb8k28lv3PpjVmvsQ2K1cWy6YvBNirir2t+cW9maElv2+9ZEpAIAHDNW0ajYEwEL8xwco6SIdJtlZrByXroyv/R85cOKPeXc6oH2N3mOJtnVCHEx4IYxr2L5wOhQfkscANvgUgwAxgBCN8ImZj9g/7Y2ttSWsTC/1L7+5jsxAZZXmOphoEOxRLFEvG9oewurhXZf+w7WWoXLatEZ286tvQDb57ymFnmMofzl337xbzMq/6J71QPXpoiqoegU3ggyWEOPhKlmnaKsAyhwwIF26Nui6GAESmROFwzN/YrkCmTcPVt+MDaeAAH8O1RxBe1QZota6QD2um1vQrta9HCGGaIIq21rY1NAQKq7OVBJ7H34LOanA6dAKGNvbtz3UtWc3r/j8NJV+3L+FSjz2Qq86JEpJzxt0KECmIOVwJp3VFBVgXaMACCMNrB6t65ELWctpp6uCm4UBNf7AwDE4Kp9rh56WiGS4OseCn2147tu798fqt1DPf1HFqdJYiYDUEmrD7CTCAJG1p++MJ4hTmRMOvgMknM2fgIwUwatwUAQwmdxXaHfKRC9s/Y8T5AqHCjJP/+DavL8fv2rX7W/+qu/EijCvXCtAiWKKqiAemFeAQXO//0h6pvuaeL6DODY0LKWVA+ogAUMk+GKCN5QpXMvrnunfPAMEkAVBCVE1IOfQ/EHrEDRk3vEiBCgcI1///f/d/unf/z/DFQNM65x6qHTWvl6YRrnpYC7mCVOWC0INbUA6KFRCeiCZNM+nKj03sdBEN0CUMn+nSQ9AWscTwLPKYFI1cGRvIyWA2sH7+G4JVhO4pgEqULcKdCNsefnmalqDY4I7VTycEcM5y4AMGV0AIeAhvNO4vt7dp4/wKVprqV0XiymiYEz76A3wcbIAJhAtnI2WZ8k4kmGxuvJ3/1c8q+7LIJUhH2O49TyHMZEMc4k7+TkIxWNGkVUwWACrQRBprN14SbZoXqGU6BWDnYMnNKLGKcvhsfwNTrV6duzLrKU+zBo/O97KPPzu/ebf8e5k6xfXJ5PSuGyTwXguB+ut0nkHCTxEq2dxH4411nX8V7G9c3n5vzIR0wBm6d18BVGAbHsWLl1Il+MnOE8Zt+MgEAS3VCtnbjUsy27oACR668AkusZq1EBoRzUd5bMCOhJ7LGEfWvJpr7JAA9WEA77TU3XEwNgNZTqWVfnHvdKzsLImuk/J2AyfZkzhl2cktsAnZWsZhrRKMTn90b9GK0AJ9X2pZLtmcaLjmcu4qiTTaPnX8luseiGHuGM7MUHR1BM1Xgpa3utcy8O1szkCuDeKzMLqso46VwUBTVVHfRdAHPSS6/JS9XPafaUz/CYmOR8UYn3z03T9X33thbitnxl70ivonrmIS9u3dtSeYhnLGHJ9dWJHaP7E0sTIN2q1y7KeOycBGgFoLrajN/NPfP9gBZJfKge5vdZN4kOSogOG4+dXW4rS1S3anpPsYMySz30fo1pLZt9b8e+lXWDOQCAb52fs/b69WslKvw8OkBqLakR0RnDBQaE3gRxDFoDsAWtB0EPNC0n3D8K6fsCvJ88+bhtbKwptvAYxIXSGnrf3rx+ozWjZYE4FKo8IxT3d/cUI6ytbbR5CXd6PaXEXSC0E9s5XS+xnGOha/Vys7eIl4j48VcUNVTpbmacmEng/R9mlAscBmNgJQokrDa7xJfYDwQBSbr0fJVM0CtPbd890xI0q+lHtBzw+5oEMYjTOd4sdmZNx2LvdbCzxwN6na7V7IXYrOQXbisyrYF9q5hmEqW9PR4XCGy02xpPGFFj3r9ivREAGMHQJFqy28M5SyIev9H/9IkK+zbgeQCD2KDRf8ZGpPUsPl3U7Yo/J5CyWjcSO4QhwvsGXMh7s27v3plBA0uYxB8GD/vJPd/HSqwfPICJu9leQzPfPRBrmf0TsCmxMNfpCW9WwWftzxQvu1fexRIX7NY2alIJgNAweSdT0rAx1lpzTJ+qua5dxVEHPwBuaHzAvOXMnpxSuLOejNthyfsKfCnRvYDUyn8KyA/grRiginLJ3axR06+z/xwGXG9JS1yLMRoZ5LDM0t5i4XKLjApcKjbo1NpK4axAZQCAufmZ2EOcH9kR4pUqpAKekDPwfNbXNgUi/vTzCwEA5NABuuSvqxU/68t9BgxVHFbr0J9pFUSkBmuWt9ay8gXF2AD3//Xf/jQDOVa/AInMpR+WqncIl5SIFeCAEtTqOTe6YraA0SdPBMBgRtVRjvncyb+ScC60VLuVyBSSE8odF5lgm8UJrYsNzfgS1lUgQkZwqZpnkSKSKDYKyAbJ/73tnaoomHKVQ8+fqTR4PqsrqEpOS2VUTIdC0pOc3wqaCp3z95xQs04GJQZRwAqMU41yYmNwJAZnVPPFQUi8ZwANWAcOhjZN9YellSBGgtcRQID6OVCkqmDHzXPto3kMqOR1OA7UQFGpt0JuBXklSsfP1Re/CLXPqpGqUFeQS9XgHTQ79kQpLDso8P0xPmZrG4TcFR7YAIgCSqhPlKcTKxRfX2vkxYP79/X8A9SANObfu2/etu+++04JdRLvJ598or4mnBxiSlg+fp9/R22W8VzcB72FL1+9FHBBJSgAUKoiUl9mlNMNvW4e+xFkWU6sEgau28/bIh04AByz2iKKCbC3u6vpCYj8ufq/PVH8zYhYaH/3d3/X/uWf/9AIoAOApf3AztgjwKBapZ8pAECC3MzjZROKRlgAAOdv3K8BisZ9NSU2oehPRKv0otc0gOp/T0/ehF7K6POiEtGUI07vsmfHmk7uBPN2cuXX+kwOtAD1PmZOb4CxPieZuqsrSp4gcNc5J6gfnUGeYYKjlNbCegBsCwNAo86Kwuug1gHQlPiV+F9YDXHsGfHV/92neEx0sbreu+snpkWt8fiz9DRPYNAE/GSUlwORgJvRIpiqI9Wnx++kIhnwKOdTc5JRsI5Kes39nv5d1MMEJ35dBX4L7jEJLS/3PoIVEwAyJIwdwCra3DSabFjnQQ+hf3afc5znbqfnsV7dpho4tXarA8kpYYrGCtT3gGBlw3Otee8RbMhzGX9mm2BwahJxJXANCCdGgitSHbBxZUcVjeqpTD+0tQCK6ljilwR/2JnYVlEyoYRWH6kSdwVItuvxWUn67u7H+Jz8Gd8mWrQ2HH/6DGfPc29mixnsEMAikMj7EDEhre/MTLP4l6yVbU+Cdp/ZrKfOV7WBknikZz52Sp9Z/eKyhwNQqnsrX+c50b3FwqBI7adBnyeAVe5fHUfSMPEzsq3e1Ggsjaqan1fi+OLnF/Kl2OfYuOwrx0H2FdFQ8HMytXYCD9VGR4K1bIaWxJQtrsxmxEdInZ3xazWOVAwvbcSBsTCMbXN1s4C1qeXL4K/9lTUkvLcrSVyiR37FwltzNxKqShVXDKlq6Ur7Yeapm/HkZ7C1ySSlUr0u8bnEVdlTOXPEUiQVpt0a2A3yuVxjGamicackKyTlCeJt33pfOevqfmDG1DlG21izNhH3SFKD/U4LAMUCnQkJVgNQLOvvOUNKQiSqOFNgTmzA7+zc29HvURg7Oz9TVZrrJ+6gIo4eED2++D58cwSKKYJ89923WvNPnz1TgI2egbR6zlxpv7xC74gkuq5/wyP2zLq8Enjx7NmnilH39nb1fcAE1p82XE1hqKr9/NxiW1RF39VZMfIKBOOZctYibEiMrXiwwCv2SOIHJ9H21Yphud8bKOXXbX6xCfChZUPV3PMrif8BbLDm7j+2f7fWxfUUX0dRnuet6+LZz6oVUK+xsCTshgDs0VLh3BD/8VqeTUSiYxvYX463dZrLrjqP0e8UAyCxt1qVh2krtsMe4Tb6x7u2Praw+4NeQBFjWWtvexlfnH8rJpu0PHyQfe6H9o+lzgju/ec9h4jvSI6R55nrB5TifdHY+OQTRP9gmrr9VTZNxVHbYE1rO7tob17vthcvXurn2S9cK+uQXIP1Z31ohVUhaol91vULasKiJkiNQIIYccR8tf/Eqk7yWYWcu2CJbAbJvnQDQvO3/gh71sUZ/HpizHi4ZgZVfY3xTQATgV9oI4QRXey2iRWlAkfXtgPgdTze9RayT/hz0q8rAACbbSaT2fIAjOxZgz34ahjraJRk0hKih4jPrlYrOfZ0SwyAt2/32rv3HyQA6GJaxdgFauT+4m/wmWnJTkuhf6eAt2JohOmtqr/EFhHVty2f+9uvvpxxY1rscvRK9mtOqfpkRUnxmJ1U9riIoNKT0meNLMiAL7UU1OxExk3YgKA8WQIuvLdmILpnIX1fCkBLZVpBET39i/yuq54YbNHhWGj9aRTRs7796Z99+qnFAUXf7NQxVwKdhPMzoUSVmDOSwgawB0EJGnrFtBCmounYKVk1WSCILYX/KIepw1qHfgIvJrEWU6B4/1DHx880AmaEPKI/SV59OKz4zHuAFIeSx/fZdH6Ne+t5zgFVXOW+lIiNxOmqQiHwRj2ETsbOL/ysdnbuaR8k8MOgUv0/Pnyv52OH72sJeqrAtSoBOFYcGw4uRlBV9JNjGR1Qb+h86xLWs/ozDoBrxpE/f/68Pf/huSrsStZXV4WeIaTBM9vc2mwPHz3S+/DvjI0hweMi3r87bLt7uwq4cO4S6CoqkOlziCcFTY9YnZMdB7Y+wPzvSocpeYipECSy3jvbJPqLSvx/fP5cFQlfj0eZAH4ApPC6//bf/r59+cUXAgDYrwSXXDdrbgaGAQAF+VVZdEDfFe5F6xsYAGaxewpAEpTJUVYLzq0kQJu0hMmGHuSesLv9K45tvA4DDF0YxloYVa3SGJ/0/OX7PhreP6UfIGNl5zQldcN4PDvE3g9ZGecEYKnwVclfkieBVEXZjmNIQisV27ruaV5tjT405cyOKEGSAyqq4mkeNAPGrQ63VfZFrP2F0X7s454A9v5OP8v0HVSv3PDcFATPhclxG+yIfeiAThIrAy9jMBIgKH+OSayeGYE91ZwCSTu7I4J1Tt78ulpRjX5zJdhIfq/u302gYwc9tqbvpQRJBKp3E9UEYQm6wmjojAnv8+xHA039fwUKgE6VpCZYyucDpGZfwWAbPy/vM17TmDiO52e09f392PcVEFYFyu+f9ptR5dpiaiMg7PXqAo6h9fL9+FuWHJsOOGjf4Ippri3Jaexw1vEuYJZ71PrU9BCuMy1+5cwm0CdBGOsb1XCSuARmiQmcGGSkZP/drEHfv9clmORRaEmmY7t0lgmiig2QZDrn2y1G9Ju6Kp/nKA0AtSu4OpgqeuzBBLQAAs1oAym2nbRtFtvHH31kavnqqlq4UMzG71gN32MyxzORMz5OQskzCJWbZ0Rygn9A/R8bSGCKP+I+/n++3uzH8yzJ8vr6voVHRMaambVNSw1SP7U0/LFIw0gIhkfEMwwvLXU3zHQND4CQZsRQ1dXkHktG+L47+pxj5177/SoHL2VFhPvPv8u9dm05dsyM0ba5rvyxylI7cWJ5H3qkzdpOszcnbQyA82Wn10GmnWFPkMAhZZyvsu87m8vuPiMsXWOcZxIIUX0QdO+yO+XWKEhm/CXPqd4BlSiaNFSD5KlHJ4gOkBeKfXy8ZNvQIwAA2GE3pjMgE9nleRKc8J6ZWgKFPPYe2129aAAAIABJREFUph9UduQlnc35O9fhvtTyc7/It3RiAf0KAhbPtYcajB6lNDa9NlhfZ/52lGU16PuwXF5fyk85fvZM1373408KmF+/eimGBGMAyb4e7B0qM/3585kmBwAA8K4kSHg+egYgG2/evB2Nlt28kOTP5nJxeaXyTMZ83dwAMAHIbS27W/ZZU2rBtXhnRi2yxgBZBAnIHkwE98ewHWKdeUZ8662avMBZYiKEghf6AOy7TPJJARUBAAgkWROX864Hv2YtAlRk31V+s8vEDhuRlFfSAyDJM+11ZTr5npox72wLiAEIETumJRANXFYnduqxR/8MA5XKzlfQ2QGAgJC2iVPXxs+Jjx49Fd+223d+NvRQm5Izdcxk2kbfIGMBUwOmwyhJAsH6e/o0OkPFSogcd/vk5IJBQHphMNnjUAwe/HAmqXlig/q3bGwtL1+8Uknat998v/zpH//k/lT7Hq/IvfBLMwqS+ykJojJP9s6TJdCPfOFXi1m2saXYbQD1ZfuyDi7RSr8xg+a8Q3R59ExsFT64bJAa63n0smXde9qZZFr/lkyNLzh9Kz9FAvx8P8Cs1r0YGI4zzdgLMJJ9S2LU+m72vEGSYQpIFtQwsaZxFQCwALBS4rG4pEq946rZt2Ss4lnFf3ewL64W3KSNTffoiA1hbzrzLUzxsOYkp9XQOCzXJMrioRFfyO8B7Ks9kHz9zT/90yNZ/yAboQ9fXF26mUdRT3CUUIoJLkBLg/Z6Jvyt+wEoQ+yHDwpOFltZWdBXNdwiI5x69l0JIg1hGLHGwgiZLCdeKHahP0b23MyG3xEdgs63ZShUz636v8flr/7qr5YnhwAAVtwsvsCMohKxePynQKu6VKJ89PMK7vMM8wA7AJSDXYFHSiKo/86IQBYiBiMNf/zcs2GKN5Wgz2CEgmHR/3z9vKOAjqI5Icza9DqwZH74UlB/fqHgWs1y6nN6/qqv5N6a7FCK1HNxPy+XV6Z+2Wm4Vcafpwzww88wtodHbtKIQgYIolaI+14yJlL1ZQZTmAAQ6hl7dKrREw/q1fAXf/EX4/nYD884pnzgSswNNXw8PtZ6kOlnPCTBNZ18+Yy6yz4+arxFUHf2ge+jpOgJQIaddcRQg5xjwFFQZpI/LueX7ug8MjMaw7KxAP5YyXqcnRHnyGGa6DlQNVV1USkCAEBAmOwdgMXnn+mAbEcK48PvUesDnYj1+v3v/2H5p3/8k5wnKzdnB+PkC60uND5Kk/vA0gmll+s422mHu2cf40SHFdENVpwqU7FS1ztrWvmsGxFWI6LqIB9Z13MUqht2TYIc6YTqDs6fpsjZSYiDLypiOafOuHt9YoBtCO0oRPElAJWya411kJt8XuemGeYYy54dFfhUDR5t2FPDXvXu1dwoASqI7giKU1fYOs3nc0Fd57/nvOLhuJfuiXE0aGCwhGcNpThGRiPOZMCm4YxTEP3qtSs2xYaDBDMZXCMfgDLODPeJbLhvg52MqYdmIyZ/1tkKvoajUnOA48z1pnvZi1D8cr80tuQdI3+mLc/mbdnz3M/3dMmVnbKWPdYIuQATqwBA+rKEOphANzKWPjOR57kfHWyalNDxTs3ZSLAZB9PXKEegnCNlVRRI5bo+A3rPYlM4kPRvj8C0VYQ4Y+rfj27QWKYaP4hTxs8i4xnrGPsSG5217GtsB2P2QEhDQF/fo9zynHq+AG7KKDmgtSNTGbh7z1tOSVzkOV2Ssw+WacsVQSh2m+edQfWGHE++AIPzDqkDTsau21OzcuyUy2GUjZ59hbrcxwdQzx49egAtM0piv7Cz6tLMmNCiFhvEcNbfUy3MGPO/3Ygp1w8Q51vYKcc3cr2tM2faN9kUZ7Hlj2xt6fsJgqMfeYfunOZZ+V569aTxYGjz3Dr1u7AzCTicCd8ya257WZ4+rSBRvpJ9QTHzSi+Hmq41DFto0z4L7y9KcI3Q4/dSW8y9VdddDga/j43HjxgNjstvUva5yiFNVZ9d+AkC9CzVCC1ZQkAT+hNQD49s2IdywMznU9cc/Uhw72dyM0DOkIDgGg8JAGB2hrv0i55PIHRv30zyWpM4lJHdY973QTXCs+69urpQsAwocKe+Ck5MMSFgedhY3r37uPz4wzuIByoNDE2awOvVy1diglC6wP3w5cjonpyd1Vhl2A1PlYHH77i9vV92t3fl85Kg4P6sLV8e4/cgn5AyCeTzE53fbybL9vrK7+RSCMoyNxQAXlxdSOcS/AMQMcaMSVSc88uL6+XynEC8mqiqBnl3smrlj92opNTjCSsJyHqRJCORJx/B+gxdEf89DeeipwUKkhSBin5lPxEGseSwYgzTwQ2SqZQv7NlqezZYvsUSiN5O8O8zNQH2br9iJ+VvVa+j/DxgJ//W56okYmSei1rOz+PXZEIVD5tSC4JE5NN6y75d4pTuv0SfKygvf88+gwEwJTl3SUT6HIipqklluwvTUig9AWBDJ56enGlKFXoN1jMgFH96EsStm9uRkAxwB3MJGTg68jQhjbmj1HZfpSD069A+V+Ny4qkkWnn/sDds92JTUqZs4Dqfd085MzPMPn90yUnb1+yZ1qzi0m6jvcfWpYMxWgkCN1x1fBNglGfSGhK3Va+MwURvDbQHU6SSgtLzBcZmel78FH4fIPH+/lb6hr2R71aAk2JSGFH47ZS6X9MfBX/byUIWKo1tZYs1FdU2MbIC+J7eMcTjyAVATXxE6QEAWhLU7H2xMwBtrCPuDQAwHzUITmrhz8jIn9HEpVqMQivAwD5aGfs/Bwih/RHopJs2joAOehUWJtOuqSGDbsdYFb8QC0/gjDJI3ToLjnCpSZAycaCWIMEorns1int6eLScfj4RmqkXXBYFkYyfAwBQo+RysDUu6PFRWdiMs0swwIJARaLjKYpIfQD4XyGIUDY8//TSWfXQhWUoOGD7411xDFTvkWYRZGyq+V+cnKCw2xiuwaZwPbcDszkahLVO0AoFLnVNCDn0Eq7FbHlAlK+/+kqoLwKIwjw7v9C67O7vCUFmJAhBtRUz7+cMHvvDO4OgK5OgA7K93Fcw6Fm8zq4rsD89FT2OZ2c6RKjHHHZl558c6z4X5yDgh8uXb9+oM+mz4+MR9HpsycMCZZ514feODo7093fv3i000RPKXEgoRi4ODWCLjFWN3mNfoW/yWZ4NmuJf/uVfyojq2mQWbm8FLAB4UcvIutLhme9/+dWXYhCMpl6wH9RcqmpLoTwXnRBaFY7Njz/8IMPMhAP+/Mc//FFro+Ysar54p9IKeiwIVKHGUXVRj8tPP/64/OMf/yCFgKPJV4xl6toUOOgn/hKg40b5nglbznfKTvSZciJlMKjbCxul0a+cMbADb0qvSStxLu1IT0phD8jiFEZ+DXCZmpXAVZmfypv7ur88w9bXnUhnmDnRRUG9e1CtIEvAlgNHUUbTG6Gcs6mffG64Tq4tVLyAMxsHXyMBlgMaZ0iSTZfBac3/YmwMaFg+zQyo7G49G5+L8+t67dVMftDn1DwqOFzcSZnfiwHMvuiZGssgIIDv0RoslbGzkl8dPxcHQk6WKM0GQBIIqgu6nCwH3ytO0Mg0+V5xomQsR+PRasC2Qmd3YBzHTgBxmjO1Ncr6deB1Agb+/axpZETZ/4yJyPpqYWdtXwKydpRGsGiDbfnIGePPyPc6CJzv5zk4g3kWP/8E0gJ4eX/WmiWOgN8HJM6enJb6vEHVCQBk/2OTCVBwvs1k9nnWs1SX+TieAVFGbW0tRNguWdfiD+mnWrOi/3eGhYP9JucFIqzLPg3QBiOunMAE5nPv3EQ0zlHkWX0JWgPKAKvJVAUI0XMX1V/rVzLI+clYVdY2Mp89CxgvmawpHwFmAsaoJLJqPT0BwTogjVy9Zgae4v90pzc6Av2efUgGMEEmgXbfdzv01ai0TV6R/VN5hkvREmT4HjWOOQ5gTcWJk8g18U14XLLVCuz2ts162N5YHrceBARgg9zcjxrqjJ+09UlJHnYvgCJ7FepvwHjWmpLPMeWpznaYOqyxE0EGVVmvwydPvI4pBetO7q2bEgdATemmmjRqcgDTBhyA5HrO6E6r2fU6axuAOOceX9hn3/10uC62lXfibPHs+DkEPviM+CAaX7gsy/PnzzRCEWDn508flTUnA/vi5fPl9esX8gEBARzsMU2B2v3T5fMneh8B+hyOsb8ApGkgCYjB2nJ9JinhJxHw4/O8ffulZPD9u/ca57bBGIkRhN5XNt/2HTnjmVk33om1ZH+QeU/3cOLANfPIMtMSKFNwo7ed3S0FMcgLgSU+9tnJmWjfJCx0LreWmnH+usDALc00J9FE4oXrwYDAfyRbq3NU/oUDkgDSZHOd9MhX9GeXZWZKSk+0MlknAehz4Iy3EdNMA5kjVh0QOjHJV7qmx6eJrZYuqCCYz7HuyGqeI0Bj/J2ACjnLshFllyJnnDv0hBkdG2K66lzq0ctJWhb57sjeOb24qnGoGGXVwJdrRNcpiYnffu3kmILbNhaX9WX/Ka2l8R9JQjFIrm/kk5LA293flY+cUm/WLlPAeHf59RuLeoMAJhFHoEuSPAXU0j5f0qzc9ifAg30C+xNa2zT0LsCb78VfVilF9MU94P70FxSn0Gwvmcpikdg/hgFWZR+VJJB9LMczU4Ki+2Of7VtaH8zGvWYNWjYMYkjGS8db35rNHXuXfgR8jmulYWn6JLG37mNh3e7nqAa3vOfdnTPzYqzV+bvBfnHeAAnoLTdZBj4bsHwBDzj7SQ75XPBZldKJgZsGu8XerJJNGrsSs+p9/uc//uExSLRQZ4x/zaGHAsWLUhqgOmTRBB2U5CCl8cd0cmYmk98Vels0ZW7ImAgh+ZUBD/1MlYVyxrcVBIqi/WD0XchfhUIEmHRS5Bpfvn69HB8eLZ8+fJQRkOAVHf/4yRONCWKRtDCFlqGIhYrtexEQWtUiVhbMh3dZbtQTweg8P+P31JSvkC6iMHUxpfOqHHfYD9XNuDr62imv+pWiXfUAys5ekDA7/ayL0K7KwiNYHNrQ/FFGk3IL0uXAGYVB11t6HwQN517nl5ei79OshrX8wx9cR6/AmlnyBC41SojrUk+phn5qNGUQgY61dOoko87B4Pf5T/KwvbV8Pj0Zz8ce8w4EVSefPwmA+frrr5cv37xZ3rx+tTw9frJojFCtOaDD6dmpxuFxCHgXEP2M79MBUUOS+2oa6HIO1px3Bg0nqHYG1mUprBUURUAg9pl1QC5wTDDevKPWuag7/B3K569+9Stfe2tLdH4cylHO8fgoVBtQR/e4ulre/fST6wZ3d1WmQI8CgCyUuNB0wCp6YJRTL5bNw/2yJ8rfmYAPOYhFtwoAMMdphXNddflFGkdmIldi0yQDV05ZkGSBOFCQWlZ8ZKWKOZCaJ0Ozs87agY8D9wB9UaJDuZUyG4BCFGOVIpiiO5v0JNCI7nAAuRowTcXqgCl7HyM7nPiM46QmtIIpADsr16IZFlqe9wqQZkChJijU+seoD8ewUcpFo6sOtHaUnJX2dZN9nlMQJgBhp87RaO9+3iYstG7nDlpTJmEDmCxqAs+uP3pgE+ejB8muQ3MddUA0GaqACCoxYJ3TPM0GyQ6S6wP7eufauVeeZSDOadao3gKr2fQ0hhSoUOUmWWtnEmcPAMuFM2o9iMwe5fnzO8NjXAdY2niyyFWuO4GZWe8eBzEOQK7bfyfBSAJGlaS17tZ5xi5zXe7tRDhY1Z8B9loJTmyOZbnKydbuoesUiy71mC6PMwMu7+dMg2mmKWUJsEOGwbXzrhvMl/fX3g4OVMKpHqzq/QosC8U+62e9sVWNlJyh8mhfl4dlPaD3AwBAz5avEEZHc/K7U85ZiBMlOcWGVTajn5WAtqJWtnIgyX7dAxmKvxM2oAKSLQcoXCOgNgtAY2Jnxkwb9jtMPSPbXc0WuxzV9tXnS1YqO9iBzrynwcQ567ufC3/Gusv6YP65fq2cYz4HK47Extk5FPIz1fMS0FH/f3WHb3WvTLj0uBz4Lf/OjhsauieOHVWeIWAfZ5p1DKUWO0qzQ2Ufy5a7yarp6PINCuBA/SpDT+8I9SlyA8GMLVbwVxnJyEXK6QhkuSZ2lv/wRQhm3Ez4ifwXAtABNBVrw/5W701zvzAJwWwaAy8FMZppue/JDGIobm8pAOL7mZREnTNn6vLKjZDZkqfPjpYvv3yzvHzlXkeXl+elb8WfWR7uCb4B6TgXbiC8uwMFe1sBPQkaM+bYo/3l2bOnAiLUAHDZkJ+CL4p/RHkK9hsgN/KInKr3SGWTAxZxznIG05QxsoUPzFg4zQOiK//WtkoqmXJwe3+9bO8AkLrfCLX/MFIZP3hze60xnow5Q154B54NHwvWJr4RUx0Ya6ZRjFUSIF38QELE5bgwQQFZKEPDZ+k+gAF72wNlaTODvRiDc8/MPlawWE00O1AZHT11VEDs1bLKocurNw5yGOCx+yCsb54tNrLrKu1HgQC2FTOhhwIhoUhzxTut3zP5m7bN7ikBqwO5I66R31iltHxPwWvGuxbAKUCnzmZkOfZT/6ZZKpOxbp0Q0bPiX6jXgkeI5/k5vylD1fne2dboTnqMUbrBmG8BTEq4uik474Qs5u9K5KpB9izd0b/bxLgAKppstms/3cxSZ/ZjKwwAlD/KQo6eQgYAFOwOEL2SJNUnijPafSeB3MUolN9S8V73Ifj8ii4nUK9EIL+v8qzyV/ScZcvtW6/W4Mu/Va3knCgnFkWB1Vz38NBNP4mNAWaY1JCS2k2acAjkcPwdWXJCiTU3k0BlqYAIspHu62KWFckXWG3uUwdjyAzJ8s/+h//jf38MuiSaNahDNXvgpnyhoNWxWVkBPwxCwmZ7ZEOcN9fHcvCVsa4GEAgzjkmUEpSUOH92NDd1IBiJhjMBxZumf8hoGuPZkNtB1cgagrTjp8uzJ08k2Chl3opFJOgnAI2JFsVpxw5JHGrNOD1+akezoYn8W7XuSzU1wSDSEEIzkn1NglUezpSyoj+KBuTDa6fVhmUKZjJmdhQklNBbbqDcpMu5/xSdSyNZaIh3s3wgaL28GrXvHBA+B6pKUxqhu58/L//x//6PQ6myP2qusu3RPAAAHH4MB81yQmnjAJEBQODYEyjylAakyY5ytHpXK2b2g2Y05xdnpp8Ig7KLGPoZBwRlcHV5oUCcTPxvf/3r5fmzp8vBPrTKW+2Zeh6Q7SxACXmBpgSCjFG383GtvWY9LXNzdqnq5S9MEeXnGLgoUIJyGtc4grHsUY+HIeU9otQxYvwOFEwUXDrGg7SDnmoMY9UJvn//TuuX2jauFYr6xdm5pg0keFBDTZ0lKxnuKfTW2kulEteUfFRJDDSnODp+6ClXUcyyIppl7S9RmUvp8+84tcnSCKVNMF41vglcFKQKmLMj34M7BzGzaU7uH8Pcm2qqoVIZjwRmfQpAftYd/wAAMajj/VoAl+dESXfkPXpDjk0xjFKOk2ZWnitbNWzlpMbwxynsjkMygjmrMegOnNyl2uCzFa3/c7ZXmXIZpdXMaKhnnEGDHDYEfS1ty4zm8n0h5eqK7BFsXR7k/JSeSMAdB2TqUgcmfV1TP59manGmHMCRKUpfA79Pr1EcQW4LUnv2USuScTwDnS9dls69AZUitfV8PdhMkJbgpztaAZciRx0s6EY78h9bFHmO48i/u9zluQWQZJ/LRvGzrHF+L6BO3nnKhsHj/Ntnp2aIF+gbB2QFsKmfjWCqbC0ClXtLvipY7M5lztk6AGA51FyDUYIWfZRnyPPnjKsh0GAjJLC182XHZbKK+nor4C5KYcMOBjMwQQzMN+xdKLx9rXDO8EzpvM73A1YkUxT2XX5n2M2UEBDM13QJ2ajKsCQzbYdsBtQK+Mtx5V0CAARYkLxXT4boHLKjeVfYjZkYYvmZzVYjdx0007rWmGTLlJ1sBY45L5Vt6vurHgvVdDZyOv8c+Ka2Y2WEZznBXVYJylhfMrk3N1fL+eWZbBzBhwEAytSqsW2VaLIO2L7sW9ZCdFV8pfQFqL4BWh8aHpJhv3MvIxxNgkKowyQe+F5/55RkolaRjdR8Z68JINxrYpZdEtxzfwJlAn6cZnybT5/tz/BvRvmSOeXfmdwQ3akxetW4TXalmrxmRKr3zvoLu57mgqYw34i9QLYUu+pE1Olyc3e9fPpMJ3Y72U+fPREAQFnFk+ND+XIux0D3cz65B4faAA6jD9kj2IHffvudEjQGZO2PkSUGAAigI9o1pYznF0p+qAlZ9WLhd0wp9ohl+b2AYJVsYS1dZuppItGZfB7/A/bZzjYsWDqz78tnvr6lDNjNGOUvPFD3vKNzd31zpTGSTEUQk+DOZTH44gAAlnnACTPM8CkDrPG+ZKbp0/Xdd98t7z98UHb5yfGxnivMvQlIF007zLOM/y2wLD5TQE1860ysis2LDox9sa2MXZ+sJslgoaqR7QFctfFyyBM6JNcNuN7tsX22yYDkfPA5B/Hby+bOprr303eEfSHg1zQOkpN3d1pHMXbvnCCMbqPkVXJdYH5sQqZsxRfk7TzTfnUqjj5PWXQ1xow/xJnLHul7sGH29obcX93ATjHYwIshC9Gf2DLYBQA6aaxu1gNjwasPGfFVlS3kPNIsnHMb+XRPOTNb5AcBLBRQ7ZJX+6eqkx8MwtnbIvrP5tBARXw6/znLJnm/nlTJ37Pf8g9shA2Qpj9LMbvohcBKTBuSBoCOOZxo9TSv2PWUMgYsIfYAvCR2henz8ePPWlfOuiYSlr4NQyLvRTKR0X56PwX/bggqRiCw7gNTRTwhAha29lxjv2msCoB+v2z8q3/zvz6CNLKhBGMZ96dGcDilI/Pv+cOsRQJ8C6QdiAgE2eQgvmm05nnTpizHiGcsjpsjLEJuWQC+oKOBispIF008QQqLx8IyV5da4JfqKg+NyXMtmQqAIeIAJbCnxtB1RuXYQK+l9oVMbS1K3kEAQI2XMP3FDhnfV2BftBXXq7lhYJqNcI0gRw7TRvuwoWwR6NT4oFDvCkCJA5TAHAXLOiMM3//wgxpECIBQh011ipDQoDA5SCiJ77/7tupMNmwANbtzWY6fPhWVzLXtV6qbUzC66Zo8gAQOHb8D2PDuwwfTldQ11h36EVLNwTw/U02LHWuUGF2qaVrhg8YzuvHIfdXx3S+//tXXy+9+8xvNzqXpHQANIIFq6D99Em1F61+oHzIF+wQQRM2mNPnBAS7OAs8RIIcSAN5H8itlvLF88fyZjLWyCjXXV+/2/r1+V90zDw5l4NSJ+eK8jJQdOq4duiHOS6igXIOgP5RPd70t+lHNSNb7A+JAhxJVzTIXZQb9EfDj44f3ktnN6rFAc8x0We7BXoIWGZWiugVRFAo5shY+gzFCcUjl0BSoFaXGc+m5azpH5mfnGW0wV0sCbGD/nM4vp2DQ/e08ZZb6anf2WacdBd0DvfWgL2uWczmCnhZshT6YOizMgehp1c8hzmMcgNXAOK1K/VIJ/oPMxkjLuI8MkrPzPUBUj42MnmvrnwAh4JSy8Y3t4J8XztNqvJUZqa7IRsMNsKwDAB3gSHCQPfrzP0W6H8BAZMMTAFxvN78ML8WJybrEEcPByNnz52aZgP5dQFTfzw4kmBWyxmxpY4S6oc7nshd22GyI7XCarZDPrctI3iPr0wGA/kx5V34egCHGmmt00KSvtWxeo++vA2Fjnet9OzgQEM8AU3UyLjAlz2bQyI56D55yXU0JYaJBdcqf4jT7BeTd1p1U7+scAfnn97DtkoMkuTaNM/IQAM4PZ+nxWekNVB3AAQII3GpjTO20ACxvC6jlzzjUCfxTzpTgPmyQsR9prljlR1m3lNDwe7G1PF8AMwWXBRAmMzNl0qCH3lVBW0l1Zbjs78y+IZG5nJ88QxzqZGP5eZqQCvior+xP5CoyPuxKsx3WO5l44UXP/bM3XVax98kaQeOmRI6g/5bM7cOtnMSN7U0leFgT7CKAtIHq9BWZjQXd7fqusnGPYhKEjeCgyQAUSQ3YlzS9xSk9PT2Zs7ML2Mz88HR9512cdadOnDHQPuOpkWdd0YvIEwAAQabsGb6ExucZ0LTOf1BPAgJ4A6owQcwmxf67MTLZyDsBI6k+8F5YN8W34e+8M4G8SlGrjAFwA7k9Ofu0fPf9N76uGiweLsfH1EpvqbeFyi0qAUCjrzvNDScD5xJBlVneuYs4iY/TU5IKBoDjT7nk1cxHA+IOLlhxEmVJUCTIiw/A+7OeASS7bPE++T7n9/425btuAr1/UGMQby+rRIezTTRCOasnbtFT4unz4+V3f/E7rRnBH4sJOAMjkrPjWmtoyfbnTS+/kqy9ff1GP//Tn/4kFik+6vMvvihw5fzPyoBKyQwgl+dPnGLCEiyF0uFKbDhg63Zh3S5582eyxevq35VuLr82fn32UjJRAEBAxkxrit3Jn25EbeZMSiAcgD8ut/c3y9NnT5d/9rvfCcyC3az3KrtKIgwQgLJVl3L4vCowrV5hMzYyrT3Mp5wL1txBrPVFkpQGwFpfmlqJUPldHmV7zzuql9bGo8AAvqd3eDCTJ7JGtEovt/RN8RhxmM0u4eZrv3q+JAFo9s+B3lvMAzFgXG7Eu6kXl6ZDZcKPe1TZF9t06UixogQYFGhoBqRLjbKX3n+zKzMuXTaq3jE2Irac5wWsSp8K6deKGbmGyrLKJ0niN75dbLbKraoHFu/UbSHgDL+X9Ts/uzADQGAeJQiToSLwAUaMGj27Ob79H5oy1kSHSl4/PMLaJ067X968fa3Yi1HqXB+GD+ddtvy/+/2/fXQ9h4VDnSAL1TLln4z/nG+cEoAoJzaK3zHlioyFlXACKRnWakxFYA/ix+Kq8/zVtYIg7i9quA7wvdCgBFIEgihqDoQEt1gFBEwI1asvvhA9iSDx9OSzsrxsJjXoCRA4FA6eLYCgMaCjMi6FxBNsRlHEEcQFQsFEGBIc6BCpbjiUtlkZ4tJjAAAgAElEQVSHFWfFpQfV0C/3WBEUd2HdwMkohS4HSLQNO050fmVE3/ff/6C/y4GM0BtWHGPrqMFRTffmZs2xt1Ekcw+ySkBsJU1DDYMcQhoxknSzvXLjH9UGEWBXsz8fGKOvCB/1bqKfV2Y7h0s0QeY5F+rMgfH6evzOq5cvlrevXwuN2tE4mAcZce5rpNZjH01xAkhwkw4UVwJu3x/WAErlQb0fVLNW/R+SjX7CWMD9fWUxkCvek9+lrwDKFEWMsrVCdQbCDtes/4ky0jNSUlAjIuMQBCWNQciEhigaaH4yzJWZihOh+se7W4ER9JPYoQkegNaVx2VGOfdgJEGO5HB4jkXhmdWTK1SnKLqglnZ0nVVIIKprteArDkIUV2Q5wUK6qsdp9a/PrLZrkTNffQZ63bnN7/ySYeZ769deDxbz+vlTLIAxtsxZy+xJrtedYn4v/04Ymh4KMeTRXwmaOgCQvXD9oNklAVB8Xa/JpNUbCDRIsgo0CNQqZoD1ZAAWI9YBAIIuJ4DNv4MwZ317gJa99J8YqUn9H0GHumnPALMHi1l3OSN19tlbM2fsGIUJEYdUDk9tTJehvqf/qcZ73WlaD3bj7OSdhsNVzY7Yp7FXa5Mhunz26/ZAPs/Xz1yut/4sXf74WeQvn+vyms/GriQTITkpICTPN4P+2csh+7Z+zvK82CY5lhrR5Hpa/2cZzBnr9+f70adpNpTnXH/XEfuOWcuzQ3IAkpydPJN0hOy/NRWyofdWydzsk+F3oh59R13paaaGjhSLq3QKAHiCeWWYy5Ebz1vnLQAD34/+zVnJ92LDoyvCvDCAP8dIRj/k9w28WU8SYHW5T0f17Ln05CgPmJISPWRXiA94bcZ6N3pofIw475F96+Aap1ZBKn+wZv38R3fZwQU43BZVm7V+9erl8vzFs+XunqzcpTrFAwBoDeoZ8EXU1btK7zSesZoOK2HBqLAC3NMZfASl0IvrOjSdwsZyj9Tsi9r8+OCmYEUHB4RI40LWBGcbNqhlZzrvCXLRMDyfg5EqU6ksXaZD8c70eWLylMo3qscLpZTyU9NITvTmYlaRKdzcElsCfzEMDORO50WsjTltAyr+119/tWxuPy7v3v+0nJx81s8FyG3OSTf4pu70btottb07O3vL7Q39DU6X2xtn6gFN6NeU5mduMOl57j6vDlLyLryjGA97LglljV0aQdNoa+H4EmHG8CffQ7ZSWivdfUtPHY+EdS+CbQVpmoRwc7ns7XuUtthkkL4JrKt++fDJwfLi5YsaAejAFBmBoeBzYbalgZxMizGARiyAv/+OZMjd3fLq9WslpHg2/uv6YiQ26qxyH/RD1+MKcO8zMx4AbzJkchpjM6MX7NvO0dw+59MPyRmNzYm+5jpiusLUpRS4lVp2WzZtwKSp572QqavrS/VQoIE1gNmg/V9e6Vd13m7MXFFSas/Tp/ic6ez2LbgmPnv2OgxE9iusgewNTFfAFt6B8lvV0NO8vfRu/A7+LRCtvi/fvPpKsJ/a34ol2E/0M7oYBkBGY8d/yHnmd4hHCGDdINSxRAAFjekWU5szwUjUGktfe6mYrhKDk3Rony/JZfwsJ6mdOOwTZixHAB8G+xKMByhOGW73J9AL6Q0muVkZZWsAIOCc9XQmQIRFNxsYBwDgOn7n+ezETIAvMJjMGMK9DOvUwIZZa06+EruEYSDQY7B8aZJJeRLM5l2NLaXMhNKclBe4TGZZNv7V7/9BrRTSaXoGvxP9jzFXF9ZtN7iYTrazDc5cQ583cyAHbDii1bBLtfl7e+7qjhDXqBIQ1aCDaX4FEJEsT8a+0fjPK8MM2P2FHPw2GRAOC5Tx6qQP3T/CxzOoWyaHtI+hKJRNjZzoIFqBRFcSZNHjSOX7vDsMA/6cgYAPI59FoKnzFsJaY02C3MdR0maG3g6aCtBRv0uwTyYeJfrx58/KlKuJ3B4jNa6X07NzAQIoa+bKWgcYIWa9OHwjAAFxoynf06d6XoygGobECD4a9KHPQww5zwgwwJcbuZh9kFFC3bnPweN9khHn91DkoE4INYEuh4ISAGrxMWo1wFWAhmnSs68Ef+d6nd7IfXg338PghpoMCtFywGSHgeyBs83I1FE1cAltD0QVGcE5ocMuh4T3gU4XRy4KCYNKnX/qrvKucvwzbzcKsGVxMeYCFGjwR3dn6ggv3cdhdwcZvKvGldcNADCbIMAJ95D81J89qE1tmdaI2s01FNcOf0EF1RneHd9DQXWWK02zusHqQWTOg42sQa48U4KZINXJFrrR1cxwxXHtTrKd7OrsPOj0q/R4f6aQ2pZBjUFtSeRxzoPAJuCZSrZQ2wq68vMoebFVMt2jaF45x3rnQp+T7c6511rVe+hMFFNgZtRnHZt/OJ1+76cBAJxNGxYHSAmjE6x1uYtOSxZe9baN4tbfPfuXPgtmSKRuOFlOsxq6zu7Bb9YhDoVoi6FdVq13zq6ClVZOkj3sMtDr/7OXkbkeyEeX5lkCZPWAJ3K2/nsD4BiNChO4zXdfl0f+naBvBLPNjvGseaa8j+Sg1iLvMOVzMl7iZMTx0xlao37neSLzfu/J3AhotQJMVKNGAIAEx04MeB+y/nEAu5PjANOytr4WQx/UmvCx3mgpuq+f4zhGclpHN27TnOOUKv/VSkBEjX4E8N8Xy4z7KOCvRWREHvKdc5ykQ7LC+A/4Ldj6yH3ORXfUs6Z9b2Iz0iR1XQdmvb3vpk1OcMeygp7Pnuo8F4stspJrjkA/AGARbuRXNBlLFmodvPgl2R9ZrMGosb3w+aCUwb2MAjrw5/HT4+X46VEFqAQWV8sjtpL/AoxSe8y6XzOG90C14FxL8lXZtdOTU8nYDuMA9wzUs2/Xl2QaGecHw+7AjcU0ucZAjmyzmDt8ljHENyopJejGTrLQ6EB8FT6XWebsMeV1+CKRf50pY6bDd4A1ad0Mc4DGezujR4SCPJUbXBdF2YGTqLKVsCK4wmcgScHoOYIj9s4glP266FLejTKKN1++0nrSsIuMm0sUPR0BoMW+ymRV7e6SLaU04Hb5xKSgK0YLUv+MjsJGWDjiy2XdYneRQfw+fOgvvnghBgABCj4fCQ7WSoxeTQZwcs3Tqfwn/7GuopXX2DdGEAoo2YK96GDm4OjQ0w+uYVsa1ODeUJO5HwwOyS6jznYMkgTI4Rm8ZnMeuQI/lWUej94SfI/3Yl8JBt1Zfq+a5bn/mO1Pje1W1hxAxf5emEIB99TPq7rxs9eyleqPMMcU8lwJ8gyo+ec52+nZwfXtD9s3WNXPk5quhoj4X5T7toRIPs/vOjBt03eim9VDokDQoydaV3ohnJ+dyz9HDpm+BUg1gNAdB8b4pHouka4sm9HvlhUzBOjSHxAxYAm9vOgLdn5xvpxRxqJAmwaC/or+4YyFdRD/W8EuLMBMO6kJZsmcZ7xyYqbo3m4z1bQ3ScTySXNfWBTqXVUTXJzYNDjhMayVwKnmrymHzn7Z1jyqV4EYBJsGoHj3MNNZfvSOQTmfTWQ470hgrHcs8A87E0bUAG/aRLcV8GGw5HyUYbFZPie7cMha86uH/yA/MuWk4pp5nLF0O70RnP3X+FfV9z8Us4seL+dK0FK94kkNTHvZFABALxHiyA/vPjhlqIl998vGv/z7vxPUYEEPNcK0P2gLqlEXFdBIpg5lUQITpGWUlw+lNyiHMkZXAjAQXlO5+N4uaC1UdugvFxdSTqwcWd7MoPdGOujGsPAnbIJnT46WHQSpZj3KAJdBHYFJHQQrE9/T2QTPXx/OT9E6EkxFgF2CQMMPU+PcPdWZHxS3RsIlWKkjxL/liBTFJshrVwIDaBnoGpQsKziQmm+//16I8NX17XIO4r5Qt3eojPm79x+EHrM+O7tWmkHeQ5F3wO7Omqw1z6nu9LXXBKMoXjlsRc+M8+QsnXcuTm8YFOkqHiXh71uRR0l5r9xokQPDIabpneqAtrcEAKADhFDv0n043TZdVsG1AT/4003UZidlOQ+arrDhsSWluHJvDoboqjUGKNQrGvhg/FhbmAM8NxQ9HFDe1fVrVq6sB70INIeXw9/qnO3AzNnUABhWJH7//CdjSePIYsjI4UYWNxb1Rjg/O7XnUuwPjR+pbBkslyiEOKLZDyt9HDyjlwEApnNqg+AzO2u001Qk+5aAXfdpWbB5P6P1CYaGkV0bQyNQAbmtrFQcpCj0XCOy5H9P2fLfVufId7nrIMQEJ4qBUhkwy4kzhP2+kRtkIQFCAhCupUCmUcbsEEzaYALLST+rhqI1YsxnA0eoGvxVQDxp8R53GvnpAIC/5xBP2aa7NP3zecqzI+t8Zf2jW3NWV2SxHNlxv1K+1okFysbwjYZ9c/07CND3YNCON0rWY+RGADkZUDGU3QGKAyWHqvaiP2PuG1mL4xfnoQfOCfrzmaD+/XeyXtnrLtMJIIbebwyWDjpkvfvnui3L39N/op9XrWgrVenOe+6xPgWh3ye/K2D+wSV2kd+sRR0bB6BbDrItuzS683itlckMrcP8pCF6739pLSL7PKfsQ/UACtjkZ7Scrsy2bo0g7SROcFbXrLMem0Fg4eyVG8zpPctZhv2XBr3ZZ67RAQBlLMtmcJ3o5+yBn89gY+RM9ji00OH7FAhXAWTWxLYRXyvusbOK2OqAE1qL/x8gJXuXjF30Ms8zHcSZCeqyLEp8JROw7XmP4eeIVWE7ra7zmppT9cHoOPoXqYyDrvDOGkFRf/b8eLm5u1muKefzYa+GcmZT0jGctZYjXNR87Q915BeXQycZEHRzRJV1VqIH/0w29uhojNHj35QhcF0YAPggiMdosvbgjuvYat4hWWqCdmpjVdZYLJLogbvy7wxKPo7mg9he/u1Ggi7bkF3le+XvxCfMTHreEz8U+cCRlv2nuV/Nubda7kD143J4zAQo+zD8jM/oP2XnTME1BTzMMI8a5tkIvK8uXPrn/bTPQBAUf4prZf+7fiSQTmDP9+lBhIPPF98nMMV2eL0M4Lx48VJMUBIboWjDCCXgTDPCgM9MN0BmmByh7P/iWmjAHfWAqBpyKOH8h1xm7aS32zSbNJRLDwX2Sr5nK5lTNrjmqPPzxCNurG1g3P9VApJSmPpczss6AGDwgKDRfmV0ToJV21g3WRv6tQWkCQjjW0YnjNF7ULKvq8O9gDTbwW5H+d3oZv/Mvojf7245OKIHhOMq1ilBKp9N4k6BKGU7mrpgUGJ8Tgkex1vRi9JZFaOY3T2n8LjXhmUc0Oj2zomnaTPLlheIQy+t+FWxYwl4u27N+qXnCz/rYEvAW85SWICR51xXayJWDgBDldJqugE2LRnxamyMbtr2JK/JDgqbYEs2JGsdNrmZSPcCVOz7GcDXfqnE1iwdnot1Qi+JEa/x46tneLxv2d2+79YS7vkUHyRrga6MPBhg8t7FxsvfFarj5tsqM7/3eMKw6dxDwCWllEB98fKL5fWb1wIgNXXslLGMV8vxM6bBbanHBODv2cmpQELYHrCOdE7/y7/5Gxpr6ouF1ObuMHtzzlhOI4tBPx4ZvFBaQwmF8jDrNOOcxpHTtZsCR1hEnd7aVkAP1YWglkWjhloHuzq3gvJr06j3o7PxsrEcHx0uX79+vRzs7Y66NBZXBrEOWdCxZI9jhILuJPhIcwkh2IUYYeCFQtehDhvByOm1xhBC2+EeUFWEPpOp5tnLCcwIEYJhKbZWt8p1qe2hqRwjFwl6Rfv/8NGNbqCCqAMktLwrj1HBeN7Shf5awACUMu7Bs/EMjK5jvVV7pR4ARrD7CKU0JgrNMPSWHEArmBuXbijT7TpABW+gS5WNjyLl33FCctAJiFUTZlSmOmd6TIYMZTXbCdU/GSmenYM9nea1w7FpuluUMZujsgY1KnRNP9dyjwYLNoaYfWIeLoaP6QEcLIMFftccSpQi+yFn+p7DaKAigSxKmfXnHmpsxYSEw0O9j6iTRZmWLFA3JabGnadeVO+D87OT5fLi3GdBDU2qllkBpOtoXd+UkUbu/Gwn705GAGWl9yxU1Cc4XxXwMX6ySlhSD9eVpQL/qs3yuZkjzaLQoqSd/TB92MBfNchT5qJnlnv31lX0PIFo5MX38H/5Wg9G5nrOJpoJPnpQrCCijXIbQV9dWIFzORH8PaDBiuJdq7WXw1HOgbIeDz5LoZXagXCmTfJRAbEMbgGcHYTJvfxI1bQmI9yqFj/vEOAj18r6BAAIUBG5jGzk9zpSneBU91wDADA0MjKtESn36vvg+rqa4dtKKOR033saSpwwZfGKphlHiDXj56K81X268Z/O3Qyy8sx9HfKu2ff8LAY0gV6uHUeygz9Db9Q75rn7/RJI5vlz3Tg+OScKttYazQVM5TMJlvt6RvbiBOXfeWY+O9fPdaK5X94jZw89IOd8ozGS0CWiPhLwQCnMFABn49eD4Q4A5FnyDHn+1HHuYcPSCC77WZmWBGSS7KJko9/IdqbZk3RM1evbrjABwKV5GYWrtaoxou5V4gREGA4Bk7RvNakEXR89wfdDOV93XPNefD/AtR3IjL70nk1QaZaf4TRNQMpZw+y15KR6g3Q5ivM39aPlu+sE3rGDjgEy81zY7UxEcgM3JzFyzSnr7oatdVCwU/ZBgZLZnPxJ/T8O4Ve/+lL0fEZAq8zyxrO2nTV3iabZGI8acwujT8zBmqRgfejxzMqoVX2us/gEip62RNLCiSTbWMryVNZ3fa3eO5TnIcNONG2oEe8Xz5+bEn/mZ+BZPn86UZY4wbCccpazgnPupbW5f9A1CHLwp+haT4CLXyRgZKVkjDWyPYMBGccfc+QAy+NQo3N5VvtTrmtmTB5x/x3Nth5J0OAPmkHA7wIe0GtBMixUwFrcwQeJhIfl4/ufq/u+m50R2LOPn6v0MKM+o+N4Lj7z5s2byXyoBsPU+GYSFbaIIAofxcDJ9vLVV19pXVLWKL/s2o2WsW0H+24Uhh9DKSoMANmLao4oQKhoy25SvbVs7sAOsG1OBjrBqBm97s/E95Bj5Ih1lnzBoCn9yd7SUyC+xQi2VQediTuTxZiRgdGJ8l01caz8j/LZY08DAnQ75/Pp3gGxLQETc764Lu+Rd7AdQ0e4DOJBfR3MRknPo9gNg1ITeIwvHZvOtRnDl75monfXWkm+qoxWz3Bz5dLl6jEVu+WkYuI2A1wGAOYUIe6rZtuV/AxDUYH/xgQPbC8NTsifuIWR6lIU5C72T3JQ8UD3dfh7SrUR9/R04Xp6l73dldI3+cUt2aX4qkrFANQSL+Gzui+BR90G2OHZ2D8xoWvSSGwKGf34rKwRayuW+qOfRbZNrBf7Ptp/+S3+j88ouVsllLCKk9zr/kf8LH6WeFe/U3Y79mvGMxMIdFyRMpXmMyqpVmC4puMZYLXf6fhJMQO29+F+efbFs+U/+8//cnnx6oXk5Jtvv1m+//E7jSR9cnwkWdWEFUauVwNV1k69q/7F3/3tY2rldZiUWTQajiKT0QbxfrgbQpRDFIOaz2thfiGbl8PcHT0dkqqZm8EH8x/vR2dH00WnQ6QOpzSrO3eN2t729vIamjmU+0KqMtIijWcklGShVd/+Se8DJYKgDTr8yRkdaq9EScNZQgGkyQXBIP+xUXye3009kxXs1vLkiO6Vd6aJq2vrgcAJGr2p4dyOETSuyXpyj2Ro6RR/dXun4P+iuu//8OM7PQ/d+xnFx9pD+f/p3QcFm1s1eQDHASPJzwM2sDYzE15NTAqxjoPG8/B3UYju7gRixLhkfzgsCJJsVgVnGOkRTG4Z5IBClCDIh82Kms9xDw4cwkrWH8UEyKO51VXszGc0sqJqRn1IbCDjfCKTrEcOaUb2jANFN9pqpJgShQTccsIJnIdS8XPFkYmCwCDyd/aY/RmobesyHzmSYqwpDIBUrBXKVYaryj1yLsj+C0CqDLW6c99eLzcqf7kUaMDuhQ7PoZcBKEQu6+N3r6x+flZBLJ+NMx1nkM9yXuO4ZN/cIddIopS5pgTMMSbrxjGBR8ARGdk2VkvO/jifRSmvaD5GkL3oz2WDWPev5kyrTejmdXJ/Z1XmjPU4UXGcExyvB72p1XK8PVGGBDqRs/XAJ8Y1zpTX2A01BXq1xnnIXCiJoZONoE7UWjt+cQTiBPgzdLu1V+jHW5sVX85A1jDymveNTObf7E1KAgJaBeSboIsZB3F4ECverTsrHVjJumeKwDCWReVOaUmCHc5PdED0fpwHnj+N3aJr4mjp7Vv5QA+k8n75jNfL+9n1RHfScgbz2e6I5bmyBusAQj9PyY70AH3FqSsnL4Bfl6U8d96rv5Oevyiu64BG1hI9Kf3Yykzy3pxJT6FxBm6+gzt846jzPQIf5NcB9GySFiAg6zf2r2WDoj+0lqnTrKZHcaLiePV9cNfph0ED5zPRuckQ5Yz5/DgrNNa66OuRlZzTyHfkvgoY/rwms+iZ0QcBjKMH8+wB9Lvei5Pr9zHLKiyn6E6B1gAAcsIMDIwxem2EZcCKrGNAXIyqzmMB6V1vJYgKiBF/Qza52ECRo15e0VlVXa4l6wBEkiOc6Fs1HWNWPVRRmvryLClRy3uo4Z/YZm4EFv2g5x4jjz2DW/tD53rZ200FDWGfJGPJ8wPCv37zSvY4/hFB8tTnZnFxLXripA8BfhLBPCc+voUd9o3lfpkz3RU0bW1rXDHA08nn0+Xs9ExlggpQFVBNOjBro3LEmpqR902Zku1LyiqcFQwgoNKHbRJUBG1uUMazvXn7RoHO588/y9/E56Ohnuz3mHlPXyQnEj59/KyxgATDBD34IJz3k9NT2VqP7/L6J9ji3ajh1vjn83N9LmBUABixDGh8eHJW05Eeltev7fdyX35PrNGq+1d2kU79N7cq2aDxIPJJKYAanQmoMujPs/JvjdLeZ+a4564nGE99eHqDpaFy1/X2l5j+tSebyvsWM1k2DH+e9acZOP5WznzAalgVyhYzRrCmOxiEMuOI58k5CHjIRA+uJb+wEpFijZT9k46v+CUBXT6bNQ4AENCLGm0xSlTON9cgdmfdpuV6Afisu81uiF3xPdI80q8DWMeXE2j2J3gHTaEqfyo6OM869c5slBmbJPmo3kDZH/vGsJzrXttufsf3snd5NtnyNlLYvrYTukkGcnaSKAM8pmdN3j92I9fjz9HMUmXBTmzyOWTSPjwAhwEK6emt7UrGuQSd78sXU3nBpn6fZ1GgTNLuzr007AvZ72JaSfSpZGKMV3VJReTe62wbFTnP+jomMBNEwEj5e7q3zqbPS2QuvklsTGz6ZBeFUeXEIGU3mXqQ9TVofqcE8pOnR8urN6+W3/2z3y4vXn6hSS8fPr5XecfJ6Yl0D8lP+pbQoPHdT++k7ym72vgXf/u38qQifDy8FpLRfKKfuY4LCgqZgO5YRZhYUCsouvbPwKM7QLlHBCAKTbFgKFDaLGrGquMwQqFn2TZVl4DrilnqdnB2QFLVhZtg3OiuUSwLROji4zlEv/DG8hzc57LQPQwHKL6ba0xDI1Rnw93yc8AO912zRnC5t2vGQeiAr1++klL7+OHjQod6/tOz1Yxd09994MVygN7D/NKHe2X1Qb0BUfaoidPM7GX56d375cPHTzogN8UgcHPC0JXdSDBBTgQtzgnvk8BNhryCYACDrFkEe86o9GzPIP10uM3BMSLsJoasoVkdXuV8JgEre6EAUgiwswKidVaztDlSJNng2eU7IBHG39RGI6BCX0sRoNQJ1BIki7lA5ruykmFmRMHGQU8wy5/KpJcTg2ylI7J+pwxGnFP/voMP1brBvKjRhDa+tRDVtT8NBj36EvYKTQuvlxvVWV4tjzKElktlmwsMcfBqFNcKYk4T6Oe1O6xRaqLk1qipYThrz5Ahz/x1nVPGyfDvOMQ9YOmBT3eU59m3LOS1V3TJGr3alKw4bM60hQHQg6PcPw7aDF5X6XV53yjQ6CHJYXugAJy5R2Rgyuo03MM4ZNRVAYhuzGnjkwybHXyvYzcC3D/Oh7Leg43k8iOPB7Xs5Nn7OuS9ssYJbAMA5NpZa6+/HYig6rlv3tnXtNz2LuRYq14DmXv2P8OiAgTo76LnksM1aeRZ+wSkPSDuDLK+dzOgWZ0QEH2S94zh7fvW79M/nzXJz9flMjLGeg0HsbGzcu76n7nWNNiL7BBykK88Y0CE/rMuf/l7dGl3FKcjWDXcrYZ4/J5G8pqdBQ1wMoRccywbUHo/YHWo63nG/jzZj+6E8k6xlc7O1OxndFWVOEQvxmGVHqkeKDjxvaaXa2NnBy21/IywkELZdG1xrWjZyoB9PUsWACClf9FPccy4N8+3DgAM+9/m02dP/V6TckywJPlYCBYNDiuTXP2DcMJ8Dsz4irzknGRdIw9pJjeBvwlkRX/lHPdAIDTqZACte8x8CJut27icBdOCDRI5CHXN8f7BrkpHcJj5DMAdzDhYe6M0EqdeDvUclSX2BI58MaNIAvD+BP3sN+sk+SoWVGjR7ANd85knzuewc0mw8N5iKAJQ3XnSD0EmTED8LmwWTAUnB+xnKgCj98D9jer43T/F7Dneh+y3khT4DozjLRDXvsi2nOeRiKmMvuwRfQIoMSz/l/vAVGDfw6LUuOI9fEj8YmcVBQBWgzQy2Rc1bnFvz/6KM5JuuJiAEwbAyadTjw+u/gVpClZT6Ooszykw6puwubk8pb/RkyPRekMdh13BPHmxP24A3W68BmfMfy8fpzryIytMSnj65KkYAEwgsK9rKrnOM+WaAN5ia1rH8Rnuhz/HaLHtvWKGalybmTTRk6lVD+Om2zMFNvQlAETY3VUgI4Dj4UH9CXh2/LCnx8/Kv/BpV9UkQRVBXZ0B7qnEVzGPZM/qZvGPHBeQQa5u8oN2bTAuPbM6ABDmWuxudHl0bfF5hj/I3q7rzzEJqflC3VbfPRSANgAJ+3wGPR2oIqsG2kLzN7iRf6cPUffVBsBQ9+3gC0uTpA6lHqw/7w5K47YAACAASURBVKrGmkUeZT3EhJbey9g/miw6eRN93Nco7G77P2Y+cF/AJnRN9FvYVwHz4iNzLog3A9Dq3asEy8kVA4wGPgJw30gve1Tnre5j/b8hgAqfZQIV1oHZR+lXJlqUYyLWNE3msXV3NOT25Ar5TTXuOT1/kpTpdl/7Roa+sYaIRywTk+o/fbI+hWc2ZlcZUPnpMKU83cTNplfiAvU6uJP+Q6e/fvNSzK7Xb18tjxsPy48//bh8+9032r/f/Po3y3/xz/+5GqO+f/d++fabb1QOvfFf/d3fPyY4FHJTdU6mn+wJJZIAlgOQA8XLZiEdlO14jOC1hSVCHkMUgYxTEfTDm+zMooxmObF0NDT13oqee2Ckbi7dkIFaJGV3K2Oh6xXdPbVwGs8ASlyjGziMCrQqo8i/rwrtIkBDgFGGCeYjwCw8ypIvNefY3RdTQHTou2t18eT+UM1QWqLky4C58QxKVbVz1dSoO3sMHXE86Uy2uuLTBZNMPcrw88ny40/vBBYgGOpDICXrDL/Q0Qow0pEzByxsgOxVHD8p0KIECTgoig+KxMq/HLyq83RTGwc1USRRAMlyRPn4Xv68DmAFYq7l9HEJgsdh4oCQOc/omzhTqaOWjLUOyAmGOFBG/dzNku8LpLp2zX6UNvsQ4Cbvn/WIchmOm+Tk0fTFojixd1w7iGUHEIRM1jnwOLhV2i8vLIAA50HOkQEAanSvGSl4erJsVifxoPwADoNRU4qkNxHqRjROa5R5nE2tf2WZ9M6jfs7IYs6olGhjWwQEirOac9wDtB78RI7zvfWgL85w5MYI5ywX8B6lzMFvFvkSUDWyL1UaUYFuf4ash05QDGerxYszm2fIuwyHnyYr0jWz4WC6+gc48Lp67fisGEuVHUQ/JmsXFDj7EFnPe/EnDW5MJa0aYpUrmemUWtCse96JP0cA0WbVTwM5a/NZPzsPRuj73ni/CkQRAjdLMLKXXW9Hd/t5CmRo0wT0c41aqv4Cte55/+4MTaM3wYLcq+9N3rkHTvlc7E0PtPL5dcerr12X0/Xn4Gz25kndUbKT1SiCg60xoYw4BLlHB1o7+NDlrr9v3qXrLLFM2Ec1u/L0iG4z8ozu8u7mtgQsLn+6cXBUGcNQQZ2htRMcHdrXP/qbn3U9EOBbzWCvrx0EVWPc2IAu71qv6hCucW7VIC62SGV/BUbO9zCCmIyJ1rDKk6RDGrCcZ9N6lG+2zu7h9zmjJDDE0GqNBFmXlAYkyx45n3JirRJqsOzpoxvIhREQALvrnwQS8XV8FmuPAsASeKr8Z84d5xoJLmNfIntZ29CQQ4G3vCcT6O7f3s/J0sqeCgxcbH8ZS8fsrs3tDfXAgW+Z3kBkh6jvH4wRZcRc1B5Hn2thG925/qYyTNhM92fCB5EvVzXEJDZyvjKjXL7ljunpyBWBK5lpyiyU8bu+UVmfG/nZ58HWj7WoTtgArzjAvJf9h00libJHSZC4Zr2mX9zXOGdtsMeHOeFlubxUWd+1fBeYEqbyQ013oGadZzYA63h7x9iyx1H/ju95cckIu0UgC74zQME+Daur/jm+Dqb58vxKIAWgBGeTNWE/OHc49mkqGF2izDQ9nQ7c2JlrkmSC7aD+Cc+f6zqh2APMsJboaJ+dx+Xw0Mks9d46fCJ/g+bIrK982wJCKIuQ31+sH9aJ52M/BB48PXYJQPl1OWs5m8mixwZxz9Sp+4xuiYEKkADYUIdu+fT5s5gbsCTc28p0e42DK/3lvg2ZppJ9hxFLkORxe9FvAYxlp0ajXp8/P1vqsrfd3DDJpUo6zd+3j+AvG8+cQX1/pZ+QexWEHZjOprpnsYbks96hr2dduK48/F1fQ2ew+ks4aWKGpwPxybhxAqfq+es5B5MBrkcBUNEt6ByawyFHgFCMbrTOsi7JJIrYozSji63iWQNIOQY0OyGJpNgZkp7sl5hpRb/ns+71sSXZMwuXEqGnBfoxJYPsNf7Wjnt3VI+6+EKOr1w+ZIDUNfEeWftQ4yt7gspAVnx5+WNb1huh/eMPqxztlsRlekoBNtHEdMcTSioeGDa2YhquB9AX+bEP6+Df9qQkp4AugX0Al4oB3cDcTHGzg0jUcbb59bAguEQADpXjwT5SywCasm6p7p/RnIx7hVVOU0k+/9tf/2b567/+azEBAA2/++479QzZ+Jd//78IAIiTSZQShKXiUtXmRAjYfATH40issOXEVDAaik0EIYuUjGuE3QotqJ6NhjZG9D3GGDC/vOjAla3kED0Q8Fe9HefCDpoPJi+KQMYZ9HvFWbOT7Bqmqufb3FRGXQF1gjfVW9iIBs3MbFqCSQAAUKP7G9DlMzWxwRBwf+6NsUE5SkhrBIpKF1AqVVqhaQqULeztL+fU9gs1J8jkWYwms6us5Yeff1ZPgByE7BW1Tsm+WKnMGpI4A3GW9IR553RmTVBfQW+CYwCTOM+q8SoDGSXegxzeeRpbKyMpNSGGDw56RwdM0+TjbMng1s964GzhrrFeoOKtMVsUNgeFv4NgCSErMCQBY6dUic7UAhR+byKCrr+ZB50xN4Uy1jOwlkGY49xzH6HbVXpgBJFpFLMOXfcpOugASWQtqBveUAnAyadPamDJv7uRGXNGq8FWdzLlEK/R2aMQ8zkpnDrHcWp1JiQHc+JHHPg4F9mfAApdbiIT/f5RcJGdDgDE+cya+ZlDVfaZTOZ5ZD3KeOSZ3USpBeZrFPG+Lnm+yJXPm41hHLdQ9GNks4zDqFfdFgvVm7vF6RiZ8tJL0hHMkq6GV+tBXs5C1gILgOyKBfPoUhSdjzZvfDol01jE4Ga9J2A7nZjsS5wHZzwMAASxj4wFnff+zmB2BkAG+nKtEagFkArlvGWtsv6RhbnGq0F0ZCTPlWA4+qnL2Vi3BvxMB8zrk393sCPn45c+m3fsz/ef+lw+0//s8h9nru9PdEuFp3IAu1zkmfs+R9/l2gmWlQGqQHGe7dQruh+M9pZAe9uOT7qOx+46q2d6ZgcAZtmHg58pG7PPB98nMMPxUT3v1dXIvPA8yeTz9/gHsT1y8MvuZY8lTzUmb33N0Vd5/8iQXHPevwCAgDFxcuUMkZHq9KMGIirDVFlJOeOVZYs+iK8QOUvDwgQFXf5oquZ9qef8BSAlOs1jqoodVLWorC+OpaftGITgsdPYznRV9y/IuYvu4j16cNX1V2xf3q2DD3H0xTiiWzudoQ/MwNOIKIJSGmLhE6m534WCb/ZNa10gjH5eNcU6t9VfgmfFyVSwwPjfGveofWSy0RXThdwEjfdHT/LF2gRg52eUBogpQi26srQp+7ON6OUQ/L6CWybm7PtdNAVj2yOdtX5qgJaJA06cICtXlwZwOuimPSsKthihlC1uLMvRE48S9l4UMF19i+TzQjcnu4g93/ZYYZ4FtgCNow+PYM963fEPoUBzHcAFlwu4JOfuxmWPZN5MtTaYAMMAyjIlGklqSHeWf8Y7ECxovvfp6fLDdz84MGdsW/nBBEeq4a6u4j5zBi84/2QDYbPiZxJsiXa9d1C9ja4V+KsZs7Jw9vXUFBEGwvGxGAh0G1fLsweDF/KBqxQk/ngHFMekADKsO9sqjxArrgJIAHJsKnvl82sbRjBEKWhAcjUbV++tOz03MuV7VymZdIb97lVdXw0Bi+offxawSSMzB8hn25pkWvRVtx+R5W5vEsdw1+HHrpW3KQ5IkrSmUOSsRsfFTjCZYm/fpScE0n4fYqPZ6V8gLQlJlUJ4/TlfXGtk1zcdnLOneV6Pyn6yfPnll1rbb7/9VucH2Yx9GHFZPXP3J6b/P6dvZE1iBwMM8FzovjlWkLGkr3Tuv//+++XTp88K/F++fKV9Rx4/f/6s9U85S0pB4k9Llja3JAM61xq56T5gAI/ulu8yCSdc3GMi/o/GoW+g66q/HL2QtPDu+Rc9zLUDAEhPkwwq31KTSHr5WgOBul2fcaiRAM0foV9FdfnnuWioCqjGOysWBhBVuQ1TxKwbBTpp2l6x/njeTSDIu+WRhro7Gwr+d/bMNKUHi6a5HB1pfdUItUbei7HxX/+bf/vIgw4EudBpvicqRNX+JyjmfnxWVLT24uWODQOJcAhZrTq3BKtxAH0oqWNwhnIcJo1CKRqe6gNNsRx1WVWDRs0+h4F6qxxwPaMQYYMBCLODeNdAQjeSMa06FxwoSgBEcyr6ENcKup6/BwBQjf3VNfp8IbxXwHk/lQ7CxiEERU8QFYp9UKfQTXlH14F5ZrICswAbBY7wb5rBnJ6eVfBcbcaEyLtWx3QnU9+MkM4aFwcoRY+vKQcqP6i5zki5AZcp7DhocsYf75etkb1fnYs6AwIblB60G7GemUc3oZqZx3UU2M7hHHeH8cpnxgGS8YYWaOo6Y6NYRyiEZBA0p7NGrURxpp4mnZMTBMVBAhRQ4K9mgSDMRn63q5Gjafl2fKQAih7stUotPXJZIFXrmB+56XshmZJTTLkKtbmXy8nPP2sMJj0Scl5kCFI7XmBF9sdnbAY9UeT9TOk6cvAMpCjbtTLibDbSmbI+Oxvn+gkKYkDXg8M4xx0QStCR3wnFa4BPrXN43ok9iPxEkWbf3V180qvzbD14yBpkbfS7qbWsRqba+zKA+VyCkvRDCGjEuhXjq9bagTTnbARJNZYlgCWZqGQVIyuRtwRpDt5df5jZ03H2Q28boztbQ77ZAGlS6Hqw3GUi75S96fKR/UuQZbq1sx9ZT5/r1YkDMxh1kDjR7EyJcJPOyGDOfuQnxjqf4fs5S1nPgA3rspb9jr7pQU6McwcAOviQ+3VZWXfecv0RtGcWep1lPp/MZw8Gs4Y6Pw3UjN1hP0ezWzFwJjWU30kA2s9azmLf24z76QCC/h6HsgBXMeRGN/aZBRrnqQK0AABez+pY/eDgpJ/dwUAoQNNZpwKYm62wLTPAYT3rzHsZlJYtm6U7v5Q5zx5lZO7YU55THewDYqUhbI0QLQBgpZFTZ2k0JqLks8DTyGp8kqlXig1UmFjWRH7FrXXAkKdRBmZ7GxkWa0Az1QmKCa59X34uf0qMIbMEAQJYN64J0MJXGsnGfrG+rHMAgJwFgxWTBTH0M46l6vfT6JTfh+llvRMGAA4tkrR/uG9guFiByEjWk+dFNgjKcp6k77GTmW5TTRoJMvk+zqXOdfVLIfPHF2vIO5JZR14SoBC8CRC9fzSYTxb/jkZ0Hisdu8g1U7oRyruYLwpAM1P7QaMIFeTWdCLRhqvb9kjArJR5mGODDxhfAWAESq38gWKxiEXCJIUqobRt91hsNTd7eNAYLvoCsNY03zo6Olhu7jgXdyOLS9KA96KEVOVTlGDJl+QMuWu/GiUWO/JGXdrtUwHhyycp+4BDT/BG8z+CN3pjJRh2KeOebBk9AyiVjI8fP5GfUwPNv/F7ABT4fTqFk3SS3ErfuMwo7BLACe4tpqio3bYFGRmdAJR3SPlNzlLYcy7VoDEc5Rg+W9z7ydNjrQG+HTKBLBL4MabZvZ5cBmC/1nol7+weGW7cnJ4Ms++JdcaILUr/CXRS80uSVWH1kqSxvUs2fNrPCVR2Pzc/B7wY8USVFsRWJbjXc6R3UjWXi6/YwSnuz4hMzi1rT18G6yw341Z/rZ2KxSrBt7ttSj+eOZ/tJVMK5gtQ8TvvLG9ev1YmHrDu/Yf3msTmkiLHXWIQjLGuc6JR9xm6T5W/d9uWJqZcb+8AUM3+M7qAnxH885yvXr1WA0/kiORebK+epZixnIEBAEDRF7vHQbuBPI+Yxpa4RMIlOHe3Hp3ockY3axe4eFX9u2q/1YRQiU83W+fPNOmOP+3EWfpuFDOyJS4Vd1UpTM7cWJf4wDynAnrKfqt0c4eksEFNN+QnSWq2KQCAelI1sFtA6u6OSpA3tijzggHxuBwdHy4HTw5GDIA+4awAqJBAJzHL944ODpeN/+Yf/t2jlbBreajzB1lTYxQJM2PwHCRK5MoYx5jG6fEBSH1WOasZD0fmvDlKw8nh583Yhuqjw1B0ITcFdIAi6tOe65OoV0NA4kROamCN4GO2e1HuM39WCrtoqnJCoUUxzocmDTVejWdzZgDl45FcqQvncN2hwG/v1dxPjW4ea+Zr1ZJyz/c/vRNiaoTtWO/uzqvOoABq6L2EVLvbvOgtCtiSNfd6g7Ari61aXRt8O3YGLYIecxDUnK5oMnzQ72hHQPVRajImyEpj6waw4o0ddSrqt1Dd9FPTFwd41aE2vTGUdTuJBlxiuJPlHKNkypBz76xzHFye3QAA6+DyCZwQ1RNWYyk+GwCK748MV6Oyzwyns1lxXmbwU+PtVDdYdGmC/Ftn56Ucysl29gHE1uueTsusv65XJRyssbsGz1nXbjBDdqJALPohYDAFaFwsnz9+FACATPN7YU4ok1KjdtafuV/fzzNri0ZwwXzQalAldL2xXqLcEyxyoxiyHiD5c3buo8xz/nuglQA9QfsIFAYgMgO+9QAse5n94c8ozjBPevnJdNQnS2XITpvLmjMuJkWV4GTeb94nz5mMkA1vwJzZT8MBcvU4KYeU/WHN5DDWuNQOAHDPzDQGwc9ag0Df3Drrn+BSurCUYDrf5vPjfFvzOrNSe7LufKwb4dxj/fvre5BRM3HuTKc1BTABZACaHvgmiIosrOvhyF32h9+dDqhrqSOvPcCNfsmfXDdOTDKJeff+jh1kipzE6RzATVE+IwMBaQLOrgMS3d790nrqOq3Z1LCFxSKSDvwFAKBfKwFG5HEGknZmRuO40vvdkcDhcTnYhhwrM6NMG449DAivtaOWUOV2yQJtCORVIN/6qnh95jSHnO2sZwJnZ4pcn0hmMHLSz3PWJEweMqd85T0jR3kvAo3IODZS98yUjSoTsK6leM4EPwBVBen1eQEsBVjk+vkz+jLPlT22DKYkZuo874ub/CWY0HtWw844o5GFsBr5fDJPHvXppnq8i+exmxIeJzuZUXfOdlBineT1SjLDa5e9qRGsg+VoeTHgZH+J91bvHU1bwEk01ZRAVRn+ABRVakfGmHXlzPH7ad4Vvy++BL8c+q9o+3TxL+BL56+YEvhWfNnhh9puRgnlAkqYVMYYB1eJk03bq9C9u98YubLM4T/da0IBDrD9Ghxlz0dP5lZlrPdmBvAFRdf0cOtg9TUpSi/Zed5TvseWwT83LnYvCZxnB6T2vayj7JvyHmTsydaS/X/x4vlycLS/XN3gv6H3Xbufslb5eRvu2n5bLID4KgTX6ZVEjTb34GfXZTs48zwPckQWlYZeP//8sxkUaprsMo7Dg6Pl+bPnklt6UiXw9zmhcfa+gC1KBPBBnj1jgsG+gq8AAAr+A5756YtBYEAAZwb54t2wh7o3Y6DFEjZw2PWvZ5Dbb+N87B3MJmyAIs9ffKHfgRZOUJqaffV6ErjkskH8dj6XTu1haToaLL+rfGn1ahrsYoMD1gcbo19J/B3blkXn3ftrf27qbNthsyEM2EQ/8mqcc8tm5GP6KrG93WbK5xXIMnVO7DysCOkINe90nJE+KS7xdIlBbC1rTrzBs1POA1MmzxF/QwnXxkigBAN/CfmyrbLNYo3ced8lxtlHrdsaizagRR/xG73Kz7JGPIPYksWA7Gxt7ofcAxIiQwBAWXf2hkz4VfUi6D7xpljCAFFhotBYmYlgACE7y8EhcuiyNDUApO9J7Sf26/zscvn8+aR0GZR6T8ZykG/fOvsZG8X3wgLuiaHY8iSBzD6wL1WmashKGAAGPEkkGqDzRBQnrtERB/tHkkGATdZAOjAJ82KUUyoElkiOa/9wVwAALAD6vvCFLuGMf3j/Xu/JWSf41779t7//3x4TUCFcGd0AdUtzBouC152mZOz7RnhxMlZjBtp2OFa7hw8nnN/QHE43RjFbwOPj2AQEJU4UDsoMsBbPsKyGKOtOYgTS9S+hoBVCXfMxeSbq7beLPhSnJsaA5+CZWBsFJSCpe/v00FmuLy41vk1vLF9j1gZTS0MTExb9+OlT0bkwUNQ1gWoT/CN40GFkqKrDox02K66MG4tDI+FRViGOEw0h3ITOwUNl4hkdkYZUQm+9n8MJr6AMJcmh9uzVoryw14VKarTIQLGiwOaM0yELVT/Nc0To2S83EvTvzWwSmZAKYiognsDBzGqjXPhdHecyFNqbqsdNMMsc4dCo0llaSrqQ0TxjlG0PqqYCNHtCaw7aWc2CwpKIUdN0iAoQyeDwTgGfuKFLOAwAxEnpjlrKToQ+sgaitF0uP79/vyyPgEk7A7HVWVCWwXuUMxZlmOyh7iemhh3F7LGVrfc+796RZ1O7MvYt87FXjUKaYOVzQ4G10gOvZ7LzqzXKWWs3bTJA1A1RjAOfS2BopZpnzvzU+Q55v2688lzz9yxHabIZsCwdZEMJ7LKRMzYVdTUEHHVbGQ1jWivXjHFQYFpV2tGh/ImRwzHRNYUkW16YLc1/XCTX4Dbep96ZuEA7nQXXsE3963M1Ac/UJJYGbmUSMVjr6x39yPddV+fMfg/Kcn4tx6sAsPX1KmulOzcxnHGM8u+sMf/uTIm8W563gxTR7QpkQ01uQXfkITL3SyBFrpcgO3IX2Yv8dBnrzxQHZsr1LJtI/Xl/ZmV30jhNOsl71B2/7Mk6iJHv+9ncA6DvX38uZW5pLlTNobZ3DQAYBHDvkayP9ZezqxpfJVDYY5AChGiutiYOzNK57HN34jsAIBpza/6V5+s6J0we3adl0flsgoToTTtyZedKztKYeF0OFcKqXGeW7eVdAsx0fWFHe8putw128gwCRK/Mc7chO83XqMXXVJA551nPn7FiBdabGg0bq/oZKeB2cy2cU/y4ZOkmUOvskRzCLfdW4jkzRcFnNM8YrmrOvrNgAWp07pRI2RFDhEw0vQCYWw/Fnc8qI0fAD9Athtq2+gOZCj+bAPZ15HNyWpUh39FnCTbYWwJ7nYVH9zVIbXeC8nSSp0yS9RNFmbHGl1cDACBj7bM2u2tj4/kisOe699WLBDmLnCeDm2DfMohmnWMIna33PuurSk94F/wh6wKAGu8tehz6LPtzT48r0dw9hjhBZKYd6d22qP3fW968fSkn/O7hZrm4OBMAwPPw7FgRlcoyA0j1vU5GJSAisPcoahx6A0WsLwCAwJFqHsuzkTFVA8fz8+WKqVYnJ8qgsg9Pnz5bvnj+Qsmyjx9/1nuHQq+Ga8xRv3swO2DLZQyAADzHyemZGA0qc6w+HOmsF6CciRIASJqIUPsQQD1TuVZ0bgGj0U34iQQrpu2bAXCgpo93qk++YIzjDcARtGvHBg64HKglUJY8podYsQZ5HtebO/lC4BswKUGbrlNy7LPsoF8yU/IRsC36LzYDmdMkhZrrnjgp9qfrFuvE1d43Vupm3thvneOEddaqvwvxC8CSgZcajVdNnrmng9wDyenB/oGAF+T/9PNJZbwNwCQGyxqksTpNWQNm0HjcbCMDXEnGdJvE31NWFbYPPWH03gUsxLeJjxzgXsDQ/r7HZlfCC4YQ348/k0TK3CufM/YbACufs799r2QsAIBBYoM/MCaIHSl5Ojjct64t8GS3mjBzTcVht/caMUrcpiaRa33OeM7cK/pe8lQgYFibkQv7u47tehJEZTStLGTYGI21N0Mo/elSqoA8Hh48cVNP+ngUWCRfOuw3zrAaSl8ty9bD8uTZ0bK9u1m6Ymt59fq1ngNw9YcfflCPFDXQp1cBIPp//3/+X/Jq7cA4i0xnVxSWmADVzXwIZWUTCWrzZWdiOioKIFqztzhOLEwWEWOhBmpj7Jszvlk8ey4OCqDUgETL4almElHyPVPLteOsTVqgA7M4j64xsyAZRbTRZBOCVqu+qFAw16DsLA/QQVBDjxvLxemZSgFYL895vZNgo8AQpIvLSylw6i/SYfPswpl8Gvw5a1y0+uqiPQNl085nZ8yqK69JCVD3UqPMpnqLrBQVMNOYDmVWjhSGPY5t8QcGgieloAYvrqPE0Aynp+bQOyB3EBRHWX9W52PWjc8kQxGhT/OjKHsOpbJZpSSCtBo0mhR07WErGZAiKNlKEMn+qRNtdXtVA8dSjsmUxhEVgFSzi1cCjQqUFGDVfHcMKQaBLwwiRoysgEb2VQdimB1yFop9YoTczombj0ynMEYg9eRiRjy6zABK0od375YHACrVgQdEcm8Ez7S1YYvzlbX1vVzeQUYjo5aisB04TGAqSsyB2ByTo+sULb0reTv9k9rd9yeOD+cmgBxnsgc30wG1TrDTMXs79EAqIJtLWMwU4lwNIGOthq/va4xO7j2V6p83TQvCL9kNS0ZNGdMd2YHQkP8GAIw6+dac3O/1MEa+8LwYtifHx9UQahoCaqdVGnR5uVxeuWZWzimtGgR8rGcce/O+CQBYv/kZfX6mrPH3kYkowCD6MO+U8+P3nBnPocjr97yec+qE5cbOUUCfGST5fOWdxvrVReMQdTQ8Z9L0UH9wfV97QG3d6Pfr7IT1fc81HCStMib6PboemPI8g40e8DtTNcck5to5kw76przp7+rWWzaksgk5g/m9yE+C6b5/uZ4p9r5+HNz+zsrgVp8AntGdw71Osps3DjqsU71/AQCU7Xb9kj6rWs2dHY9MknPjM21H2hTw6P88synZc4a2s5ZzTFOAAa9ZgYzVyTjnO883AveqNdYeFTuBe8eOzMCr5KYcyOiUnGGDuLNRsYIW1fZMJkqCoayvde3qKE6v94ao0rHL3CPjdCPLkX/dFTp8seHI9AzHmAyPKLsGyPPMvczESUfvietT0UvOlCdA1BoMe+yzl/PY1ydrKECdDBEBw/6OGn/RuBi7v3ewJyCZZlM8BwGB+j1cuoxRtNoqi8u1RccN+3LTdG3opfhHZJz1e4/Fgjpw9pxnIbA1KEIJwZay9dhxAlQ3pl2WvR33l4qDLh8FZh7ZtGKFulEXCaoK2spfk5yIKk25YJr2WddOOrEze6n7VRPBapiZsyV7RwldAWsAXeB/0wAAIABJREFUAGIB3NxqtB+JpzSz4574pwo8tvHDFgX+r1+/0FpD4T87OxkAOOAGZ4bRzpomI1mB6egm0awx66TzvCya7Y1M/PzzR+0/jID4BPic/Me/2TOYAPielD+8ffNWDQGp4f/2m++Wz58+KeM/kkU1Vm15sLxSUkqJLKPCaECN///d9z+IEczzaa2bLtJ5rqaSGU0XvZC6794xPToNFcVe8G8yvowwU2a26Pb4owSggBhnp+c6w8dPPNlAc9wztk9g8HaVvpbPq8y8/fEEZAp+a3LTtDFpzOngN8F+SgoUqxXbL2Uo0SsB+Pk9AADuB7jWk6Jd168nufpZDR1E/lbzvaUXxkhB2EMpY44dMvOC88xkjZ29XY99rSkYlArABokd4J4BEB1Au/xVzSyrdwY+CmxFGDNh5XS/z3+33xE2bmIDl4pYzyG76Z2Rkhr2OdeC+SRgsHXzB2gi5ox/Ehub59fZLzaHmDBqynmvEZZuTEjgbpufyQgAU8gVDIBdwE/Y7DfXSrYdHR5UY1JKtGgyyqSMc5XgqPmeEsfWH/ZlLbN8cX0znszo6b5yYp7Y6jQ8jK/O7+d3+rVZzzAvUx4xWIkbThirNKvYLzo/FXPDYBbou0V/hzuxALZ2Npe7BzfE5DzT9BNGCHpAOpRRksUi3/jXf/zj4yXjyEroEpAR+CB4BOGmGW5qBj2CyQulQ6gPlR0JDEMMuptJQDVzV0XVstahUmYuwXdlyYSwVqf8KIsgUS7wKMNdYx34jLMHDujjpGaR5QpVVpbPhJ4RZ9WoGCjXnPPK82s0H05IIYYYGwJBCTCfVQnAHZGTxrm5PsSNSFLrIkWYzutCK43uwgBQzTnNRrjPqEUzQrfuHGJY4vC6YZ6vI0dAFEjXj6gTd2Xsld0v50nzSRNce7zDoLYniGD8Ck0eZXBVa2RnH6RMB1IGm5KB6aTrQhUsYZz5XJA5C3jVS68EKnZOs/6+vxsjqt5qa1KlRuZkMBZWa9TTw0H9FQpAUoBSo3ii6MUW0D65MWSo4R6f5YMc50/Z9tDTdMA8DYDPaFYx1EAOYtE2EwgZPfPeTENWYEytvwENsypwkjTb++5uuTg7W+6uLzXOMs4ywEPQPZS6xhq27GFKRKSEcNh2t6W4eb+AElZak75UrvJQsHMyQ/V/+IW+AgHMeiYv53KCNt7TyNj8eQBFOzcJJkeDngqa4oBn0oJqzdJlv0Zrph4rGacY4giz1jUjpxpFHoUfp7gHxnHyctYU4NXYLz1pSh68aIXcV/Bb9LmcnXTVRabVY+TgQJRUZdcqWLb82GCpyVYZjhq3shL8x3GIAbHBmZn2rh8SeHTZyJ51wz3eYoUZMAGH+3uzDGJsI28JzLszo0BigAezAzJLxvfj+OVMxRHLme+ZAD+3QYze5yHnlHfJfgT5T11n9pW3CBASg5ogta9VrhOnkH/3TELuFdmIvPD5gGo6U20CQ85FniXOS/bdQYblJp8ZItXkbGYvrTPj+KUHCQGZg+oKoCtLHyo7wcYM/mf2Ok6UzpMYThWYV5neABiVJXZDocjSap8HKIQuY3FTzs5ImGNf4+x0AL8DMbFvpr3bRqHfyFitlE5lSkUtlhlzsxFrZDygroLJOr84gXxp/ypdaWA1JQ8GxqdOC9tndQ535CGAQDLulq3ZVNNyVKVgjpI8QrAYYc6UekoI19TeqjdLm8ZR00RGggL2RUUkPgtFIS023GhIWhlKTS8pELGDWSPgEkDk56Dm9lC6yWvE36l3x88jmSA22caGOkendhs50zSHpiPTLye6V80A8W0eluX4yZPlyZPjWv/HYjp6lCIZZq0D8nzrskjRXQX8cu+M+d3xeOKNaRe5P+UJvG+YV9I3GhFdGc4aDYff6HNL4GAGhQKGAsECSPCzcogG0y5y6nHRLgHlmaFWY8zev3/nQKLALrNm7MDrv032e1ulDgdHBxpTSEBmHWQGA8/lJne+PoGH+0CZmRNdQuD01Vc0aLtYfvjhe737s+eMxWNUtn0alRFUPT0JLHyVr7/+evndb38rn+2EKVI/vFMJgBg/VfPvhn1kFavkccPBpMcu3i0XAmcsE/Lwh7zZRvLcKpXAASvQMXq/Zz5Nyc/kJ+jXpjjzxb2Onx3Lx2GNUxLK/VkT/mONnhw91eeRMe47WRSUbMZ39hkG+FFN9Jj24XUNAGT9YDlzcD8ZR7AN8EEMPs0yuGS6R/+ueh8lIav23PamTV+prL99zNkQMGB//Jjo2tjsWZ6QdTbLSw3uqueLencckEk/WPYPPWmL8xtQbqneKSkxSg8RwF/HTIvGLl6cXSz79Il4cHPAxFixA10WVRJQrLIkXVWTrl5xxTSrNXd/CwM2rA96ZwDRCuZrNGbpAgF2UN53zbIS26Xix9gb6+Q5YUwlnfLXvU4GqlwSwmflF2jCCeXt28v1zZVKcY4O95fD/f3yV5i0xu+7CTtxBTKGv5H4BuUZf8ygw2oCMH5HbDtxDHKYMzLl2nq6+xbxXfjdxKc5Q8QHAg4AIjaZvLJrsEYMjDSkpRmgYw2xfvkffv827Hn7TxmvynoCtAqYrWasAnr+9R/+n0cCCSE7ygRDn/BIP1C43f295ZxMM44Eo+ky37Eydq7RDlV5jqbBMGK8p5NWS6RgMmDA5nIrYZ01sQgNAq4DWFSpKE8tYA5BdWeNQxpHK38qKNXhs8ENosp78vcogJOTU22KaGV3oMcAH85wpyZGwsci80T3D8vl2bmAAII1aHUpM+hdbnWIUlOo+e/3QmcRqC2N0GGcS3V1LGQttJ84rEaWHQT0QMDdPt23QPQXnIMKZuWklwBmpq8d29UGHnboHLyD/oGo5/4gRAqeVXffmh/poJQzFWNaNfY5qDkIMbqpfklQmt8PaLC9mfEh05CYvm7l4t9bDTJzDzlcRaOSHFK/LANb9X1x2jnQrXYms4lRGnJ06oIKjKv2XiUHzCUGXVeDK5rquOY13en1bIJI5qxRGw8fPq0B6G1YDlU7aiXsMoDby4uiobnWSsa0KJSsgRXfzKTb0EzAIfVOMbKRfysFZwL9+9U9vI3UiqKSvLWscZe5rHV3/GM0AwREXtdlIIFPHGE/+ypFVZtWGGIYD+v7niCU6+ccyDi1rESCN/98lsrknj0QW3/OlJJkPUK1cgbDTkLkMO+U4DZGU6OuAAv33aOEZ0gdquppcWoyq7ZGCiagWH+2OKH92ce5i6y2xmOS7YFGr9LNsy6r99CMlSp/wejO30mjwtA8s7e+h2tejZM50937vvQgPEYze9cN3wyIzQzJmLuMGcr7TF2SqQSWn5X9a43d8rMY3+lUTZZRD+6ypl2mcm6mg+azF/Awv5Ofd/00bY+z5wFMBmAxsjp+s3w/joCuOSkR+oyD25xjg10uzdtUNlDZDbLMrXFk9J/Wie8X5T/7pbK8dDHWg8zbZs2nHpk9dZLh63vQ14HvdwAg1zJ4MkGn2B1NxIB10EqnCqcuoGnavgCkccKTIUlPAcnp6OExpw2kHCglLpzRjGqyDZ3PFVmfMhK/xvLu/xxARC93B15yWw3dHMQ58I5zx8/JOMsnoRZVXcoNinM96wvvB79PoJRzNjP+freAuJp7XcFG1rvrbE0cquABv46/Kxja3FSjulevXypolDMogM+172EgBvjKtIXh3AK872zLR3IzXoBsavsPRUWG4s91zi5oYOx69bdv3wpMgi1wfgrltppYUX9cTeoMEGDUrdPwQQ2GOQuGPeW6fM5zymnoZZAUf+kSm0pGDauL30eQ3wC3+B0CjrDDsM2q0V8CRT6fkYXye7cJ6I+0NqenJ9Ljg/mzJXJxgZmM5EJG3CBQ3dvFoAhwyr75PAfMRK7T3T5JMNaed2c6wvPnzzRt6t27nxRwv3hJTf/GcnXjPWOMIJ97/ea1ZAuAgvGFv/7VrwWO3N8+LKcn58t333y/nJ6ei04P2HJ6xr7AGDWDhPsRqPF31lyN+YqWbN1SLKc26hU/h1KV1Nyzbgm07W8DPs4GmfLDyzfTWRJd22yYMGUNmGMvXZIDBdpTmqzDA5ISdAogq2lZZu64d5JGiFd8wDOln1XXRyRShNk9zLGQrHvYJtZlXhv5HerpMeu5E5xB9bKen70C4vtax2faWUpaZ6LPdmwy7coqDLtgfwdZSalK2YyNRYxoSi9g8nANfH2SHpn4wjkP0JUglHd5evxM0xtOTk+XH7//cbm79lQz3mP4V63u3Wtuf1bl2W2kauyX+ge0Ej1Kl/jyZ7PHlRTU/pvl5HGN5Usgf2oQ+Fj90i6rD8Zq+WGeUaUCaqBn1pbOfJXsxCajYwVSbcAuBax5WA5hIFSvHNnVR3SM/XsBDHdmBzlJSx+UWRppwM2loAIhqwFl90+550r8UXGy/QEnKfN8kaG8UxIkWtey5wIdYIKRpKlpcS5hqgapvTzTswXc5DDv2Fj1yDD2VnFs+lr8j//hPzwKQa7sLMKyzyiRx8fl08ln1ckHnUzNceoZEN/UssfxVl161VFJcMiEScj94hww0cVvqoN9oTVyHELdbGPRjDKlZtm1dNMZBgGZmWNeaiDpNOm6pMPuIsqDA/7qtpjGaI+LaqP4Hepo+OJ37tI4D4EoGiQbss0Cbm0v5yenKgOAMoUDBp0799Wmjmw+6Jhp3Lc0vSPDqVpfMhpxEp1902cK9YkCSbY/gEVADNYqP3NgPwO9ZD7ijJkqksyIDSX/6X40lajmf7k3+kp7Wc5jnNDUhas/gconAAd8IIaTZVOr/887RNhD/evZPmVWHr0eqTuVY1UROXsmhkfRnXPNOIHIEjV0+T5yFkUcARf1NTWTcZILwdXM36sr06equYnWB2PDIRNV3DTxHOCMLkxTK2r3/nwSQAVUGtXizFCc8cgoz4Tc3EBrGw5wNWgs6v999a8YVCtR1gEzUhdF85A5oWE9OJqKqQELFWBkz0bAIcBqMi0SUCZ7OzZleJkza9Ydzg4UyCGOwg8A0bP0ldnM3N6UAciwt1n23YGLER4BZgOIcr84H2rYmNGbKmUqtL8ykHKOK/PZn1vOScbj1dzgBDpZ42Ru9/Y9kcLKmxEsduL5XDp7c1ZhoQjpVkPPlDrFuM0scQINOw/N6akz3IGOGIF8tgeaPUjugbDXErSf4BDH2iOU+n0dyDewbwSrBSTVGde+NQcna7QOVsTATUBqlpyFSiqdVGUvcfR8vSDqRT9spQ8645VF6MFPdI7tkB396KTohfw7a5jP5t5Zy+hK6bkmawE0+j5Ft077NzPruV/WZhjgVlqVa477FFiedZAzq3Ge0HENALBE9Ouxkz570SiYrDpBfmaWXOlmgt6wqySsXr0Es3MtvfbJ3qzL1C/JXdYxZ9FOk89dgNac3XSwTulU1shOdf1Om8bC/XPWAjQgxpLfln0TUFH9dDJVJutDsKd6+HLM7m5W+7bwDB0AsHxMEDrBW63YOOtZC2XTxohAZ/rHz/CxAm5rGoxnv+e9lK0pwBfnk8yvGENyAH0WJJ9VRlEX1jW7XR+6O+AvzjZ0dsmLfRrYfmQQHaROplHWVQmhYYfuiqk32ROySZXNQ69R+kiGCkeVr73dPWUG2dvMt3779kvJ6Hfffq8gmq7z1JyTmXI5oxmZSsKMDtxOBGjmdwFMXAMflVF0JFaw1wSQ+F2fTz6bGVeU4eGrlm1bOecadUjXb187P+N+HoEciq8bZfIevI+A3GpeKIaEJgYA7NyruSKACp+jF4DHkfVyOgeFKathP0UTf3S/AdYcQIXfgTHB3pBw4JrQp4+f0hTMjj57RXMwwIm3X75V5u/9h3f63WdPnwtE2d87UJPBH777cfn48ZPq/nFJaKhm5qhZLQk2uZdkroCy2KCht9bKJXDA+Ezq0wMSJh5Ifw7LJ3PXDdxwPUYc4kfClmAcHWtFBh9ABBCAsxEAIEkHNBi/EzvqXisqsjGTrTLF0cHIYqYozHdx8BRQw/0WDHxlOpTBIAeVsQkaoVZrNdZjsKdWmx1OsDQ2sso2mz8inTRKgaMdK2XWSgBUYlHYcNaVxST2oZ8HwF7KzkLtlq1Ya7zO/QCL6BsBAPDN//vN8nADgwr7aCAxU1fiZ1h3FTutSmW7fbb8TgZ2GEvTnzDQM/xe9aea5WXIH2eX4B/554uxlgL+1pJ/3feRTZJ9LP1cejs9BLCS7vbv0mZN0Nxclh3KdLTElpnLq1vFgMg8UzE4l4BkJGlhRpuRF3aOe6TwbgJcNBXEMZWebcMJqtiP+A7xrxzbTIZA9Cu/y2fDonMMUnGugFBG+G4oHgkwFkqO/JT0I1Ef1MqmUZ6ufhhzyhvJBPWDUbmIy8g2/qd//+8faQSjILSCRSjFm9vbamb307v3cmSDCoMs8Fmh5xiB7S0p3DgHCsbqhYYwlRPNg+KIqJanOpFydoPuS+FWMJbr5QAaWLADk4UzejabK0XIeiMJEMhem9EVFIoQqhPvMsoVaDQhairJes+FzGaQbT6kq+zt3XJ+eqqFhFKCco4jmWczUGHlTqYZUEF0kpo8oEyCFOfusr+3L2FiBAdrE2p6kLXubNpRc720FFShSj4IDiBz8Fnj1HnGQYhzJ6Cimt6BCmE8cTj8HsnwOQMVB8YG0U4LJSJC4iNIpeA5BMUWG853AnQrCjpxVhdWNXBCqeLYOjOSPUw2cQIHE4nLAeP5M0YimaMAEHFA4yxJjqoTMz/LzN84F3E+wwIYs5zbKKkE4qnvFT2u6uOm01zZosrKaU+C2FUgle+J+oqiqq6iAmPI/FTfAVNKaQiYET5uhJJ3y8SFHjD3AGMaPM8+TR2wLlAOkRRpLwFoc7QneBP2SKuRrxfuQUFksweTCYz9vdVxkpYHMy3kOLY+AJH5HkzOoGk6azn/CdhC74uz2DPRBiPm7yZzoVFdBa4kWI1jpnuujYezU+GzR31VvtAzoPLqNF1Uxcg+ZwWjRmdjKeUY+KJk5xpd7+VZI+8JYrLfkYMe/OU6edcYoRiCOGL5nMhYYfWUHPQ9645AWCShKGuGbRt/mT3o+qI7IcNQNnlLY1Dp9cpMZw8COqJzovMCSCVr3wHhrN3QD+WYBDCMoe0Z/24gkzHp+pbPyoDXGuV9I4t51/zZ5SuU0PUyma4rBHBUtnLKcHWgLnZTv0cgGM/mZu9cgpZnJhjkfeXUVnCM/PIOnjNeteUVlOg6K0HqrPWPozd1sXVbD/IzLquf+e7wZM27w5I1N1W41rcFaFZwk+kR0K87SUPm02C4AQC6f42jk84OzbfTXDftR9Bcqe9d1zHpHh7543P+e0pPQuefIzofa6KPP2vfIzpAtqno/wEGUtqRPQvYQvYfKn4oyXkHPWsMbPkYnTkoGc7/xNqs5smVkU7G1WwJyg0e5N+RoRdN9Pxc65E9175W3xTsR9hr1j0G4PhPbMMaaZfyAcu5a73JZFMaQE36jz/8KJF7/fqN5JQxduf0VSqfRo0W7w3c9QBs2iPTxwEAxOCAWl/NnD99/rQyyqzX90cux35X4zUHjd5T7ufg34cifS1Y15QFkBAA9Ii+ofmmnW3WnizptcCC5188U1CL3rePaQZhkja5X1icmneeLv5Fp8a3TP8kAAD6DCDOJKx4to8fPshnfPHyxfLqzSuveDFVri6u4Ecsm5vby/np5fLh/c8CVwRilV+Xfjj8js6DklneZ/nxDSDX+7amaAl6xHao6Vyr/gc63WyNsOJgAGRs3+nZqYIsZp9/8eK5nj0AAH4O/wEA2MaamUC58tjH8qGdoa7mfdWvKrLH8wQAiPzgk/saZul1OfO0DzP/ul1MmZz86xbE5zz3sqmuHwNMzGAw0wGccBHjThMsHA8EbBxxhPS5p1JkX9LklWDv6dMnYxKCxkkvjwqgkYnYwQBZPBeg28uXL+W/v//p/fJ4RzlOTVUhPqEHQ8VzOes8k/VByndMT8+ZmezRJHy8htZ9TlJFX5jwuVpGxR6IQdn8syQ4Xe/u3XR2fSYxwxgM8JN95HeI4cSeWJbl+PhI4BlMAC5msC5s0m0BALCS2AOCf4FzxbDU9JYq5eUZzEwPu8FnLXLV/XA/8bSlfv9q9tjYtrGbiXt8rSqPrNJr2fbRy8ygR/RyAAd0mHp0FAAQkIXPpV+JmOqbW5oCoPtwvv/mD394zBgPXsBUMF/s7PxCIADGQRtyeytjQZDuuo3bZXNn21Sky8uZLU8Gn/ES1IhX910ehn+nky7GFLQvGx+kNKitMt+7O3KaNWamOmXngIVi12vSYsCjdPZ2QWeNOFkZzEZtajL46IkC3fF3LSHUOSvs0O1Z2ycICPNNL6kLJ6hifJtrmqw4fB9RmdSQz01iRPen+Rsojuo5XXs15uAWFR8DrD0oDyHPq4C9P3sCtfUO8NBhKmOt4IcsdhtLNRw1FBkdIZm+sLW1XFzSiONCRk6Z96rPBRxQHX2VI4SOBfND107TKxnTQp9KwFmHKJGMrpFDWHQpGe4dakBdpxl2APcMHQ4D2AOHNAiS8WHz0hmzUMbsf2RJCl0o7mQSaJ+qn8I8qFWawrNXo8islRpWErzWHs+aUh/UjKnsTnAcl7LIA5cIdTMBMUpbikJGyTOWYQaYnWH2BvsIci4DWZkRZyNMNUQupCSory3jljMVhkeoZgNnJrPX6Hg9UxJKaa5hR8eZwHFGKyCKgx95zRrEOZp1c1VvW8Ef62YavSmcKTTsRjcKtAfF2S87OlWOUsBCIpnISGS2B4Y9QLMf7axiAAO+Eyc8NP9k9BO4ZA0wFKYupp+HZ20n4yxwqcpG5NhdXNoZbKMpAQRTXzmdtxpTWfok18vaKoirn03HwgY5xt6ZSjft605Znj0IeLI//G5kNgyADixkDSNH89/CNRVkzWv7Wur/Uj1CVmXJu5jMwDD8mmqSxpeh0s2sYw8sR5Bf3Z+nTTCSzv0DpIaCnd9fl+HBKEoflRYAae3bNJL+3vl7rhfd058lYGp3EPs+EzBKXov5FBkTUFM9SSLz2p9aN/e9uBsGH70dsAJQXg5V2QLOvJ172z4CjuihjCnM/kcGsvdxTHImAqjp3cuBTn+ayFk+0x3rX9ITWa/OPOify98TZOYZpw4wNVeSNFgM5RwVE1FTDhTwVGO+UcJWLK271h8g7KjhiBpo75M4AgDYFq8CAFo7JvEUGB9qMM/rNblXDwJ3e561pP3cRpZi74dstfOZprhDLxfDZYCdCswdxMkJJ+OGjqwgAgaEMql3TDG5V3078pLAQbakst+So2LnaJRwfd/+1ZZsn7NxZqfl/aNHNbp53+PJeB504OnJqYAUAnj5Hmfn6o+SwEz67RemonQ9po7xsK+2Kbly2R+Z4SRR8LGiA5XdLJ9sNUNtACNdzMNECTPFNs1Wwg3NmKBAILHIJ9VZglVWs8cNRt+pzOLLL98uX/3qK9H3GWkXP5cP48sSgPFM6a8QWygacgERubfACGUXLetk8V6+eqHM+U8//aQGgdD+f/WbX2utAfo+fPi4fP7587K9SYLpcNl43FIJAEwN7aGmSzggSo8KNRKkuXLJqPRYAYTdLrunV1HZKzOdNQuQEP+GRyd+cIDnEWw5D8r400RvZ3s5fur+EAAArA+lIiq1UYnojmQD+Tw9N1CkMwMtv5oBipkqhq0zptYt9o0ANYYuqeDegZs/1wH20U+kjfJbL3lM/y3Z4EpCpsQoPkvWx6CPGWjWqdZPg21JwqwcANtQs50DAJDAlM2FMVQj/5BDycimJ05ITh8fPe5zh5jqclD1eUb5j+WHqO/C8bFisLOTswUGlJt6mkUl+az4gfOadevTo4gbIqOSoQpOfbZcbm2bbhB0pgSLDVAl2fFheN/YHe4XMCDNPPMMseNTD0xmTQJhfqaSyweSZvQN2VlevPhi2RNLx6AAsQ3BMGu9v3+od3/37p3ka2+PHgIe047/wj7FD4xfpNjuynGJGGXFtkvCVrZ7TJSo/R5J8dUkWt49Oje6Kn4A7IwhD9gc9d6cDWTTK4hSJwFJqSKs8jP2yfLt56C3G/1LYn82/v5Pf3p0k5hJddANH9zZPTUfMb7cyNRs10HQagEUTw1d1OV+q0a/mGrGGBHNqtQDMhbFG2Qh86HNIYwTLgNQVAo2XYhOoW6DBlfzbTkgeU4WMQGnBHShkZubDOWQce2BINJoTFMPLnRA9bupSVGtvg8urAUMEp1/92jcQqayxuZQJy9qUzmdQa5M078dSBKlFHSXJIxEKbgGycaT50kTizAtIhAS5qL8x3jFCEeRJvjStWo+aYIhEHJ+7jFQ1ZyCdyx6aRTe2fmpxr5gXEzRctZLDkjttQL6rZ3R+VxK1m7qoBDPrJfdtNyT/UbZW/FWMwzRX+fvJlhRZqjWBcGNonDAW3VeNQda7yWtn9DWQVCczzwfMqCMc5sUEVngT1Fryqh5ZmiN2giFpoxyFKqMN+BXzeaNU9qVWQK2KP9RilAfHlkglFEa46l+0V/I2OXFudZMUy0AYqAW7u6Jvql9p76p6nn5PRu8OaEjZQxxZnhuHPagrqFv5UzYOKVWfzqqkqHalwQHcqqq9iqOan/nHlRERq0cJzJq4+XnRib/P77etEfvLLny++fKXLjX3iWpp+uFIMDwYCzpXY+/hr6tXwi2YBsD2CNgGlJ3VVdV115FJslkbsxkLsbvnDj3xvMU5WxUk8zM57/cGzeWEycierY965azG1maa20ALl82DN7/KNLV+/6aah+2UoLQ3NPP7v9kthqzJhlkNYWszqzpzu/5vM6M88VZytgbnEbRXekFEsCwmthEr/X1yzP1wDo/572mEZ4jjqZumJ3Isw89CM91EtzYyTFIkz3KO8SpyTrPva5SgjrnXQbyfv2z2Yus8XAuRN30SdWZrMasLGFAp773PTuZkVg96O4Zf9mSVneXe/IM0afsD/vEuWFv+H4A5IBkK3ajI/v++JWTAAAgAElEQVRD3lLWMI2z1l2BZ0o9Zr2n19+YaTIY69k2N3mdXd5tl920z5lN9xjx2XQmNr1TsgZilFUT1DQdc9a0at/Vx2T2WImsZI+ydmNvWgkGv4NeWj1/U4a6Yx29GBlIsBqZWZedYasGvbHWtUC/yKjm1tunGjYoMgdDLHYvz5I53Ti7orZWXWXYhKtyO4P5ee76RBwDsA42qi+LAIXooDn9xHqVjHsyzP59O/qz8VsvGfA7TpudtRvipLe2XrYNSwOzLXUGJyCgISn7S48fOm3TDEu0d/VSIhlxJap5GAAGPJzIYM0OSfhU5m/2GSpgEyBjq4A2mA+yodDOPQJVPmJlE1NfTiAMuM01RbVlfvz5hTPqDWDA14pPFac+mXSeT5R8ZeNgXZlBmaCa+1J66WBrNqpkfWbyyedFZ6Iam3qkbkBb748y8OWDEkgqCCvw3T4A9c6ReTfKBAT+zae/UX8F/k12kaCcveIZ8AXx6+L7DaaO9FRlWcsXcQ3zZEhyvtFV7733VGDEi5dHy+npieq63//wA/2MJNIvvzxbzk7Ol407/Dd8JGy5M+UO2px8UgejMqE8U9gbI9gsuR0+cxi42SsYCRXo5QyHesz6kG30VAPrCQCA6GBYDPiENBsku6tMpSYSUBZw3x3pL6/VX0KNEgnGKMEo9gVnn2DGUzKScJs16wEA+uQa227XxydIG7TxSli5r4D9xXkGM82o9rrmxYsFXb1x4hcFvJN+LB9h6tXZtFg6qyZ+5Oc0wuxfth0udbZOtz3xGlIO4Vp03kuJ3AI+kNn4dvLbazxxssECCd5ciQGVJszyAaokTftddi5AiTPTt1UaG6C9WM1pEJjmkGMM7ux1M/uwzGQBuihBauK/2ByV91T5lWRnbfRwT0jlM9GD6HfWC3YJdf+cXRK1nBm+T5KNr90dmikeLi9evBCYxn6xVugt4lax4uktVqPzWHPsKUAmz+tmjAduelgMbo9Wrp4ULRka4lb34VbLp2c5d+Ik6fbyh7iuGcrV06iSzZwB9T6Dccb0g2KWqFCo/DnHURsCTTk38Wc2/uXrr+7iPNlIz27zdqgt8EFYFIz0zryMV6iZmMoKS6jtnMIgOH/jkXi7ICvbBI8+AHxG/126AaGpNFYO3WHTYg2Hq2g5GmPBvO1djXUwdQwk0Z24+Yzq56AztYZwuT5KJLSgi8srBTHJwsRR6c2YUAgYG0bUUAbwtoyVqN2FKoUqFiPleynHJTTq1fFrNVOktIJ5mzHa/A7BvwwCtT6tQ3X+rhriQuWikKQwqmFdd7S4/9mp62fY6FBW9LnKKMWpUECNA7GzrQaFoNX8DKOj8UXs/bXrgz2qYkMd57k278TGSKG3RhmRkzxTHDP2ImBSHCYrHjsx2Y/IXBrDvP/++1p77+mFkHQyDXIg1SDDzlfPCAoAKGWRJlEp4xiZ7jJ6AnKq3ivOdjIsciTLAdd4marfTmAk+qoQf7MoRqDaeiDEoZRcaTEmjbYHwwrwi64W0ALn4wJKZhp+FIBC8H//4L4NT83AjlIRe6CaekZ+hCyPBlkZ7WUHCmObNc9ZswGadbhRIkJgVZJQIBqOZU28WA9SY8RWlF3bp06BlbENw0TdXasEpfWr6E52ZArDDoMiznfulVKhIPc98J2G2MYs/TrWAQDLlOmWCVYMQM2MNPVgWSftvzp8V6+TCpTkhNNAio7WVQaAgxZZqTCslquXNsz66x7s98BoZoomjb87LD2A78Bc1in7vLomDjgl+238X//M1EFVgrUSlE3qNr8XJzf3yHXG9dQDxHvY144ggffzqLkZCOU8jUCy2ajIcYL3yEmMaf7dg1B+lgwVcpg+DXn2lP30z8ZeVj/EsV79HfmdOu6FxTbedkogxL73WmeCSdbdJ9Alc3l/GW3Vb8OMoyPwncZK8mW9a/jfDrnXlPFuYZThUMv5BXQvAIpfdhMz6/tVmSkWRj2jqOBNJnpQ0B2w7FECyX7N6IU4IOsAQHRNbHX0uv49ymbSVduyE13S78OzoQfTMG8ADPUAAQD4ec/YT4bL/H723n8asPE+TQAgZzROq+0BGdR5nmYJ1NStKSfgGQwmWPdlDVdkWDa8ykMkQ87uJeMW30U6QpnFm+XwwaFq/wGXAKtpkqfmgpVRpv8MZwxqcBzwvAs2yRl2yvTMAkw2VXoQ1skOwZfrtWkCSMKFcXOAozpPNQEl9tETUZzhRx75PTEAaP4sdor1B99Plj9rzdl0Jp7u3tPxZh3Sz8f0eiefnE0v8K2u2xkAo6/RkCuzweZYOxJPprDbR2D0Fz6Qu3FzrQRl1sVmABCsPXj4UNdh7fXZK5dm4GuazerAKFnDlPsNP6aNsuNcA+AkGHRg81Dn/fTstXxdmsIdPriv58lUhns7ewtNll++eL2cHJ8tW9ofgiGyvfSo2V92qXW+pAyWhmdT1/B8JIOS7ZefUzplgHdqXEnDtFm3blbeZNXgY6Q/gEpiRvC9sRwcHojhyzliqoH25s4MCcnGzq4aGJ6cnCqRyO/K9yygS6O3NUlhUz83yDKwzVHGkSTS0OmLx+IFHArDjs8OMKB6dOUcelrYegM/K5PRqK/8lqyPz5Hl0MwEl9AO+5HxeX0MdiVBtFbbZh/z/AFkfMZdfqMJZLdOqkVu8THwS/YP5njI6GbisIBZiiku3woE4PelR6VbkDX6mDlZZn3ferCJ+eWyKq+VJ6b1GDKlCui+7hcnCx1fREBJNZtcly1PHZuMxtiN+D/TP+1Ji9m3CBac40H3FTij3KT6aABGKra5vV0ODx8sB3sH0j8qA6gvAZeACOjO0QfHLGUl2Yql/fDhozH2UKMENarS7KPuU5rpmd4Tc0xxxtUnVlzR963fhnul2aYPUIQEOqNBYVyoFMuT3PhCz7i8JE18DSQpFtdUu5qM8S9ffXkHFcdKtrJXtw6gxyidNAyqoKBTLHUjGTr3A5DpopPs9c3y8tUrHWa+zwLwPTXrEerq3+Fws9hycqpJVwCGGHEWLpkedcNVnV3qmo2AGwG7N+phMHIK2m6suCI4djycJeUaKlGog0+IJoEvhU/wB0Ue1ES15Grc9tYTABgxU/ScOE84a3I60rhICD81NdfL0cuX6jcACMJ6mFpCRsBoO+BJd6JEM5GSmvPRu2Ore4reX0BAOQ0YSBBTFA0bnRFQ3pZqaNKMYeoHMaDnFziTKBN3cNVaoKSq+yfvJbSr6jYl6OXXRrgtpBPMSfMi3gelE0VBEMlXslIBOOI0YjSePH0iuhIZBYQccAN50d7TS6EydmlymOA+B0WlITWaMjJgOffcUK2hmA6wWd6a6dGyhbwbn4NGBEoNRYh7oTAVRKjfgcEoPicgazj3kdHZuT6OXRDiBCbImBwKqGpQdjI6DMMQinMa31BTSc0mDYOqTCPKBX6QmvjQZLPVLemZtE82Hh0wSgOdBBkJjrKfCQoS+IplENAg3R6SpVvLwvXAhet0xDY/E/ul+kmwxzh+KXtYd4Y6qJRz7EYvq7Qq64YEQbMpSwKWAAbJBkY2co7zrkHbWef8LLrJzirZFRup7AVZjThh7n5djuqC4+JZz8hxrheKZerpY5jiyMY56dmIrF2c2R6wD/mroM2U5UyCWM2SWmZnl13bvpmlDsCQ4CnPzP1siOzEpt5syNDgsOTncwa8J3xUsKnJQ7OuL/rNzrZn3aYxUM5tgqjcK/qTdXM21SBNGEAJJLMukWv+nfPayzTWz81A6IcNnCMEXbpSLKnGHBsOXhGIU/LUv6+zUHObS2nIgPM7I0jRSDl/DfsFjU99Jpx5PDs/1c+7zNqJ8HN5dnYAfJcNYT8jxxllVbeZAMAqXmE7UKBGZBJ9nvX8NT1zMnOi99ZBpMj62Ms14I/7JZOc51Ojqiovsa2YAXYvT4mOTcfj2XOjJgIpk+ZRPfF7rF/84nwvsjTPlJ3SXl7Tm846a4jTa3/EYy6nvAdUzLvUzq7I4XDsG+NsnjsCqNWePP5ZnHSfK48n9ag4KMI4sWkkhk7CN6KJnAFdB0PYdf6dM4FvIdsHFbv23hniamSKz0TzMcZeoUeub5YHhw+WBw8eqhcA+oszjM10ENGn+Szq+s86Huztqy8A1w6bRM19qz+Smzh6ShN/Is/4OIB2T5481RKSFEjppJlUBtScZLHvKNktpCjgRYJN68+CYjUVoMCbNoVn2htnWuW/FluC5zI44PIOsnCsjX3MawW6KulrAHgytJ4lXwkNJaJMKY69jG8Bc8NMUxJf9/T+2su3b+SrAwoysYtn4L7I4Ccf/WZ5eP/R8uMPvyzff/ujup1vb7lkwtOotuRrsKd+BvvKKJ0BbqQEFkp1lbcl4cYDkWEFAIjewv+In8GzpAF3mKVifJDE4V13tmUfKV9AJo9eHGk8IvvJMyJ7l5eUS5DUCIvXtidTGgSJbRIoG1ixjnWwlbKoAAD+nn03GAXrpXc97uAc4JdNW+sSquja6LLcJz0jrHtn0zveRSBf6WDey7JELyziImfa9TmVfxqcBThSeSFlxNXZPbZsNk/1z7zmBV6o+emmAAC/p0uss59pwCim8psrleyoB1NKKW5uVbpM3JR+D9az72BD1dprhGclwBz/GDwKoy021Wtp8CLvouSrOta3EeE1li+Bd5IAsYvGILzH9tFyduffiVG6X6eJW2+vDMrturk476RmoaPJ6mSmKj5QTOvS2px3nl96M1MhKiZmndF16K7IUd4RPZee0vlefP/EZEwfkM9XU+7Wk01plh4/QDKGL04z/WoOzDMK5CkQYDSYFEBnNpr32aC5fLh//vxPgIH6ioOOoItm0+rocuNQzniAZKbZIDIS0M405gBqGHXyV6ZUctheHHuiAODAtn5va7kKHaoy+EFMpEiFDFY9RwXWdkgVipcT6QCO38eAdeqnmplUcy/EI4YtdCDele9JEajBxJbQKJQJ39daFL2O7v80L1E2XFRlB9+hZ1nh0lHVaDzrAR2ErLpHxPlQkf1Hmb18+dKZR9UQeb1Sr8o6K/ivruHsC/9WMF8U7CilKxq6aELIKnsCwea9EpTK+CHs6XZbQSXvLTqMgJArofXumGmqmg2yUXl6HrDnezUtQTUymelbjjfXevzo0TDUWvOi4Qk4KVTbFN85fiYHOY64jH9Rx3h/mAxidtzeau3kLJBhuHKwq6zCoLo0yh8GuM115RocaqiQCSQi95lOkY7Ckfc5I/5OvSKo/ZlggityO8AURyd9KbpBiKLie1Fm7A0otgwwsoUMMYmD2ak1z5rzyXuKKre5qekTBPSARuxDlAkNdyJHo/FNgQl6H9VbzCy1nUdntHrAH0c/jlv2WcFaY+nIgS8kNco6innqi0mNzlrEoY4cB4yz21jP2YKeBLj5/ekQ25j0dc3PvK92xLkqf4YSx88S3MrQl8OVQCkBr0EwN+np7zWADNcL2Xg7MnCtHbXv6tx8qe7G9w8YIYXzivNsJyKlPmm0pHvKUWByQWptazpFHIQx3mg+T1/LHlgkgMmzTtrg6ozaUZNYwV1swbojk/2MHs29HLAYIIkMjGB1TB+Zo296EOx1bvVsrYSrO1ExmtqLCm7tiJnGG/ntLKmcSclsBR9xRGJn8syRr34G8k46g8Uiy5rkOtKP2v84IJkpbfBUTl9RX/s9I3tqoFcZMTVGKgAgz5UxSbFrum8FXu5cvth5JxPU2Ckx9nmf2KdkjNW7omiAgL75vXHOyrGTY9HqkdcdrejzvtbdwcmZi6z0dc49san6fp0x1innL/eLPsrPAvTmXCbwz173LHqaAaKPxYQoGfP9alZvGA51lteBx+lsOvsya8u993k+O7Ez+2O5WO19EuDM15zBwqp8uKwwcmu9Z7acS0YmC6DXHvMaWoOy4WanbakulLnQCtjVk/ZmAJbSuXVG8C8ulRG0D8T+pvFfgBjAS9ZRTvnmhkdRMkngbmM53D9UTx9G/IXt15vleZ1cAgmQwT2wfZ75/qZq+qlRvacmd2TUaBCIL0eZAhMDuC52mD3yaL4tfZbadq1TgZpeIze2HvtT4D8Bh/y/6wIaCyx2WQSd0LPGs5N2ALU0lCbolf0rFkgCYFG1GbdYTrZ1oRM8Djh2BtjC53n2JEYU4GvkoMEYfhZmROqXU69vWYNtYFxD2XEBF5Y3yivef/rB8uDwoRgA3/7l++X169Pl7tYB85b6PDEi1IF1RnHGNiIj1q2z0Su2DAFk/WP3KTFJRhV58UjJy9FIEfkiyIfJyX7pfS8vBxMSH53rcr0///nPVX5lZh37d/XWpRxpPk3iSGtbtHsBJBtVAqDZ8e4XIJCn9Kky6Dt+l4z95D0BDHxd+1Ddj2OfCKbQH/yMa8Z2x8fI2jiwMjMw+lIx0Y7Hfa82bnaTPT2fSo7NcJbtwl+unqySI40Lv1roY4adHczO6javhp5bidvcbNo+DCP1GBNI+fNMXgxQtPQHrJRbSpYq8avgUOUUV4rVkhwMozK9DOJHuSyMp58MvdzfbLTJdlU8UYkyfKPoHAMNthA6s9VYOE0YeSbWMfoHgEQgSek5l+2YobNqz8OymmXWAumqD8pIcGoCAqVspROIZQqUkS6g8eA2mXWXvgN4ffjBB7r/y6MXy7Nnz90ktcAbMvIByOKv6rwBJq0lqmTfOvtD5sK2MLbO4AuJ1tkgMnaUmEpgqZ1AndckZXhP9XODKbiR821gCr+UnzERYuP/+vrrO3cOnF8EIqImqTmEN2siB65T0mZVTUgOxBaKD+VaJQLqtH5+oQz46fm5Ro/wftfUVqHICZCVQTJlYQRPVXdhRN0KKqhZKHBaOzEX/OwICNkihN6Hm5qhEv7W2TyNe4LEYXyk9O4cpBvJcmCMcSr4TiMAQUsJ0N6c22nCIHEwVSdW9WSUJLBeR0dHy6tXx9oUjVWsefGg3c+OnivYBgQ5pQli6iirNpqgLgKdwxYUrKKNMmB2iBGO7jCn0aKRUWfStIdiT8wstYCO6nMApT/dpFlTOY1VG0dgyTLzTCidZAo4FFzj7KK63FZjHzsSpvRh6KW4it7FczhTNymnXBcj8ejxo1KadKr1WBx+JgcYB+j2zp3UMSAAK0J9TR3T+5WCSUZYjAx6UCiTQU3kveXq+q2yBW4CwuxbU6WSNWcqQRSVDnA5SJC40sWdrEkOoQ2zGSb5Yo17sJkAfQSKTR65NyCDfr8AEw4nWX7o7ZruUOyA0MF4P95NmWnOBiCEAonJshDAUDOoo2REzQPJ3/I72tjbYU0AkeAtTm9/9jj3OW859/md7O16QGFjPDstxyHLvWKAUyKRkoceQISynLNiZc+5h02zOqs1QbHPipUpMpT7BBjjx9AGQ/vLe+RZub4co0bLjVL3tT0ffgISs0mbGh5tbS0P7j8Qg4TPsSd2CCZQgzMQxz1rLuCFRm2tJrQ7HTEK3eDls3l3lz9kekMMsc9+vmw4V+u/o09zvej+Fd3csuE94Mt1e6CX9XqXXOV7PeCLY5A/syeiOxbNNiUicj3GKELfvT8318hZjoPe5Tnrl8/x+53dpvvl/IeVU+CddJu6887yC8t9sVG0qXOtE7TZ2XbQqxFCxTqLDESWrXvcqDNrL/CFZ9zdcU8dyac7d+NI5dzVShQl2eyL2DUFXbumgsphr2ZmXa7dfKsCzpVGksXkKAZZwLOu+7o8xDHruiRrPYL5zNrO5JkGWFo/TXs1guTRv8DlZ3KkKjMTurH8Ba7Nu1cGTIyFouy6Z4x72KxnAvM+2af4H7pPBSYJMAy2zP9mOUEy3pNhE5mOVPz6zAbYC0XU8iznUWtuFl9vuMnepwlnpi55bc3MYQHI9tMBm0CdYM19Y8yAZBUCgEIUUili2SMB0tVFemSiK1vsTNPOsr1b/Z3UI4k+GtdqPhe7zedD249OMnV7V7oQHzIBMDaPIPHp4yeitL96+Wr54fvvZe+5H/4WMpVAqJ/lBFrWCQ5yk/hR34xyvmPnBLbdpMGX2QI+ZzQpTg8Hj5ALkBOZjY50V3LbF/kQNIMGbKmu5gRBDrreyr+Mbk6Wn8+yFslK89wEe8nSEvw/f/6skgWTtRNdZmcfxgI6gQScA6UEnI8fPlHt//Grk+XF81diAGxuwCDYE+tVAE/5LbGNrCnlBvgWCb6iV2jUxzO+Pnk9kg68o5Jvu+7VRT8C1sEBsX0SkkIAOPHhecYDGgPu7KqEKYH6Tz//rDUyeG2w6C1d6jURwv120u0T2fZzGegPmGOKfTWmLJqzyzYMygQA4LP2p6ykrf9m757soXxdNS43CyH6K5+xn+7mch0smUGrfYysb0ou0zyOeEgNAQPA29mYCSqdf/fnsd+cEXqwTNwkXX0rCvxxYulOcgULoOuusIpjD1gLpncgmvKRRoDuiTEuJ/O6+L1bqWHpQesyr2FstGLF7dnjJDYhct6B+DQInHZ/NlLvforOr6biWB7sl7g0JoF19z+i08N49drBNnCT5vQbS88N5CZ9KiSnxcoW42Zvb3n4+KECZuIUfn5KQ8rj18vr1yfLg/v3l08//XR5+uSpAMvvvvtuNBW8oSRD5Swlv4M9WaVKFbvo3GkcaLGiiw1vmzNjPPuBftPEC8N/LmAHHaYGiJQqST9Yfjooxrqgazf+z6++EgDQjZ4ouDWSqaNjCnSElpqGJKf6yo1VLkFXECBqctOFeGNzOT0BLXS2ErILTfcI/E/Pz5bjk1MuZjSysol2kq8GRTtOQByBUPZiPFNvwsuR4UXR8FwYRgJzZo3qkA6nddKgWUiVKFRNO6BEBAKFQyOaW0a+nJ+LDvTk4SMxAdIBEoFgsc/rHgRyNGTg2ZieACrNOhG0kPlXvf/bt8sxDRP1jnfLG7LYosE4SCDIDFoWYxc0vSudrIuBB48m0mEtBoPnRZrmIsNVmaa3V8UaqMCFQEPByU3VpVUmxs1hHAADAqmR1N3NcnDISI39YYTdBMUUPTWCvLpa7h8eDuAhszoV9FHHUsYyAAANJDEgj588HsF4Ov+rviyjB0U7t6MV5onqEtsc5zSOlPNDcIxzWNQr9pL3wRALWBIFa1MILw6KQYXZAT70fwVb5bBHSYchgXELVTKGIVmzno1MENUD325wU2ojunEdbspLZOAEHdkoZB4KQbyulbpYdcGHVrlaZuH+FzWyqgxVmoTFIZJyvzMoEyPQA/seVESRJ6DPmYxjFKPK5wMY9r+vn+XoHLEf0s9hTG1otK5WexzgQs9YtXEexxjqrp097XUFDzi0UvotUx3DFbpk3i1nTH9WTW7G2PQgSfeTQ26DlSxkKP0ATgEkta9lQJHd3idkHQDoAXCavQQNdzCwWs7Ug+cuX65vzSz1Po5mBit937pjE92aAJl79vvE0EY2svb5czpUq+yM/rl+v47g55nyZ0Av63B6fkxHK06JWSyrIFOCgzw7/+7yGlns7yX5l6E2jVbO1nC4VktJ4vYYhPZXAtHq9jEcyr6nccika8b4qtkFOYFCmlumTCB7ogy2Mj8G1LouipzO82u5nMGNnxEGAM+E82egsHR9gszKnnZ70+t6h1NSAEvfy/y96408e/70c2cfx/KNQNr3rfKR0ZSyQNcCH4yvlBNVGTycYc6cHMO3MGn8bjmjql9PiYvaJZhS30GG/ozrAJFlKFlsO4w0AZZsFhCQM9jlKnpjBShJzqWNWZu6J52jM5bOvkFsvIGnONgkTtzHR89X6yWa7SYTiMyERJfh/O7sEBjze742z0vGXVR5ZSFdGkDQ47M366JlS2R76Ia/r8QGGTJ0Hv4Ba4kq5LNkoNGB5+d0nj8djD/R/g8OBACQfLk4czMtSv2YCgC7TVOnLq/UlIumqZZZU6JjV2SXy7/hGUmoUPrI7wJwhe4vOa9GhHnf7EfA726rzBCtMooKxELvTtDB/YYdpQQiQJxGwxZFuPS0GBey1Y6TQtc2o3NLtfzJoOODhHGRM+B6fpcJcP8kXwAH0nxO+7q7s+wfHoxpDsevXmuuOT0Art/eLrfXlEqQeXfTRI+6vnMfqTaCEx2irGwxG+Pr4b+TqeffMBHDNHRyxaAFJScnJ68rueIATSUQBwd6ffwsnp+95j8An+PjVyph4It3Ra8RfEL9Z8Fuiw6OzqIBdc6VEz80HXczQ/zYlAmEkj77VRgAsA8w7V+SNLPJXTVmrYQn9xpAKUH89RxjHK3lhFrNnK89n0CREyy8T4LenGH5MerV4fXXvbY8n916phJCpQsDOkW/DtaHTPzU3w5sJxM5Dd7jD7Fu3CtrRoJ2vFe9N7rA5clJdKU3ke8DM0G09gpGc65Yb3Qp+ibnM+/WkxUBVqXTmq6fvQaqAUBjJ9n9jY+XpK97cOmrAfRjb4YunIxxJzDNGJDtq/cYU0dkF9xDBFuMfN9/cH958Oihgn8SheilY5K7VRL9wfvvL7/73e+WTz7+RIlg5Pjnn39e/vCHP+hPx8ruGzLitDUQnZ9Z/xrw5StxYHyX+Dmci/jMxJwBauc4U0p5XIbkpuduDug/YSJ4heRL/vMf/3in7oE1EiMGLA3JBmJaVCAb1Wo6hGO9aQqNFEpR+dgMvTQ0pnPXwLyl0cfN9XJxdbWcvblQIPyG5oGimjAdoNCtGrsg4SrlmVpDBeS3HChngLk+jUyS3eNQAQBEoaI46e6ohnXl0Ed52xGbdS0aq1TUDwXNyZi/vV7OXr9eHt1/sPzVp58uD+8/0C5K0Lc2NUGAxg/KFGqmucfOUecEys4XypomgKz8ZjUBIQNB84zXp6cK/kGQ2Jxvv/12efnqpUeckEm/uhSIovrzu7vlww8/XJ48eaIg+OdfflbQnTE4O7v3anShMwYazXhzayoTYMPFG81lTfC5R11dOUAE3dAFVZdU8+mVLdIYk83lqsbxxQjzXrw73Wf//u//fvn4448l7F999ZXuhVPx/NkzIWH7e/vLwaC97tYAACAASURBVP7BoOtBhQ7qz7rff+DRJHG8rSwspHp2pklcuB+CFfIciagsTqNERkGK6ZEpBUVdTwZInVAri8+asH8YpzjqBit8L1Dq0aCOuqLQp6rZHntu58x0nvw9a8xBtUGwEg1TJagljg4O0+j2rVqwzPm0MpdR0MgeI8MBAhQ4hYK/aYXBtVLeECBMVCHRy6qjbKMiGSCyQhRqXdmfKNE4x3H6V43bbIoXhR/gI05VAoGsS3ew44iF6ZPs1sjw4swxhrJq5ngm7jODKOiabmIWGRBjolBWo+Gl7DL3fFDdnaEPvS0GsgexcjYqAxpDFgekrM5KbTTPokC0xvUErECG0siSZ3IzS84mdLM5aznvN4KHyoQkM5G1fNcaZn2jv4PKp2GZz0XGbc6sZH+fEWSWPL9rz/v62O76oK5/P+v+H30/n02SPKUsHWzInsipqWZqYWdorYrlEKOad3FgYFAoe2C9n3nEtoCxbVm7OHzzvh5LqExZURGn7Hk9FfHUl35WgWCYCdmzIZ+tjENrl/l1xULLMynrE6h/zLvedJ+cxjZCh+N4waDrbBWvQZ9rbkq06YgOep39meBZgszo1DgeU79a/8SZS0any+PUvzOpkL3ugYbPaOrZZw8P683Zs2KycSrdqYsV2F0MiZwjzt1ki9Vs6wLG8y4jE6vsLSxGO1P8PPfKc2bvupwbhC7AqcBhjeUqELKfof65Hvzr+w0A6GfIOtGyxToH2EoJwNARYi44sEwjXAdv9nWUkaRD//Vb+2K7BBzcmOyWg78EkwqAKvOKb4euYk1nx/yioSrB4HNEHfw+gd0WfsyNGoq5KTA18u57wheJkACekSuN2tpgehO2z5lmKOIAALwTPib+DgwA5JM9jY8Xp9id5emD4WNCkK8aXEoz1TiU9zdwqUkY124Qp7KbsAE0EWcy/rBdZgYWfTgZ9iof49kIdnN+BG5Xds3nzz6h2TYmd8ceiCmy+F362O379w8VkOCb4IOsAwCsI35sApYwHrkX++eAbsPsjv19CRbMU3zG/b2D5dGDRxqld/XmWiUAuMKaQFVnSMkElfqaZWtgwDTyMBXkt19cuF7/IXs0kzBhwNHngLUg+88aOvi23padLaYPAB2ZR4APGB1Hz59JRnL+2DOXmVDuZBbb5ia9KgxwBaTlvQ0YuC+VmxuGEWq/BKDC5wWGRLFo2tjd2IhVu9FYXC2pMLPOLjmT3NUkLcvLbEYdkJ7rp+wvAA5ARfSmzmE1YSWoJnkYO0VpRoK8lOV28D9glJt1+z9/TTa3wrFiD0S3IeN8Vn489HdiM0YBFtBtneWa/3m/JBBqophG41aT8+HzupwmzSJRYvJ9yxeL7e2jbZHBsHO63RdAEJC4bLz9UHsL0deafFP+n/RmG40c+x596XUl6Re/z5O/bEuTeKukEwygJD0EnNJhv8oc6I/HKGf1E3DTeZftHC4ffvDh8t7TpyM++/d///fl3/7t38ZYw5yxJGZiRxNTmSntDH/s1WS0G0SKzhM4i79RgJblISxb+70O+t3Tw71J/Hf58NW4c+N///yLOyOLczZwDkQEMEIlp0EdX909XtmYxTNFVUYg2plrYS1gm5ozybcEEpAtZ7TZ1eVyFTDgktrzKwW6EYZQt+T414xvAhPX1LibPAtOpvlw/0ALQfZem73lzB8oJkpLDcbUYK+a/xRVxeifEX0ra/tiw8mGFsPvomDvluXpo8fLRx98uDyhbmIhwKekwVR1gmeMlmZpFhDgWig3SYImAgAgQw81eLu6uG7vLCenJ8v7H3yw/O3f/q0U2S/PrBCDsPL8GDYCab73d3/3d8tnn32m3wFh+qlGV6ie6O5uOX59Mpqo8I65DmsSRF+o7c728ujBw+Xxo8fL+dm5aF0Y0cu3rqmH6cDRULOVnW0h/EFUQ5PFyPyX/+Xvl3/6p39aPv7kI633H//4x+X7776Tcv/+ux+WL7/8UgeNd+O+zKc90SxaG8nr22sZxMwJRvnz32jApznrrqeezutq+UBXuFFkRiq3DcpUh33WEUONobRiNKWId4uzk6BUwX81UczUAUJNOajVd0LBKBmhd4yIsyItWbx2cxrOEQeaETdq2rOzu5ydnKrRi2S29kuyqekLNHm00Zv3AJxy9ovvTxSbRiPl9JdS5vkxxgAcfj/PrRbzQZMdbsohmvNw5QR0qlsDNXinYbzaeLIe3AT4CFDwrgCwO9grAWgxj3oJgMaeVPCWa8Vwl+5eCQjkNLfpAVzfBsW0uDhvQaHdo8MOQ4K7OOSuJzRbpDvj2Vv+TLfrNIPUjO/K6uU6AGAC26pWDUePMhT2RMyktUY2fC6gB1mPdQBg1VjPerHhPDSaWJ41cp01TEZ36LtWi5bfLY+iaICrfRDybgme87tyQRolOtdfBwoGkFQAls5HcxbiELJmotBWF+qsoQIY1e2Z8vkfBaFmR62Ocfw1WOKn55mUGSmZSXA8g/Jy7Idj6M7fq+tuJyJzk2Pkc0ZE92wZdwIgnYECCPvvG4isrBOAMCPBAt6VDsBptP6iF4C70ke3zWDd79bHz8qOF0W+n1GbbzNo4oTk76Ecx5mzw9EaLzVgccrZzE5FNoYzGOerTXkIcBGHdoAPWejUuVcW3IGrKZsJuPBLxvSfKrEIKJRkgJpEVeAbMFr9O8qJyu93uQ5AMuil8oFW799LaLoOzHoMICDzwDt4qQuboTjXPDTcMABm/X/6uQREQ/+7+72/TA93/SpZYgP8+GgTXEh5XsrCusNO5h7Zd4mAg1fOh2vPnWGCdq5WCm8NAtBhnnUVcF4ds/taRrYAXgxCvVXgAwAALRwfQ7XvBIGVOeUMk1mzfaTmddbZb9PPQjPjN+UnaYxd5ruPhm+uSxcdtuqcJYsV7CghQCCkSUvOYIY1Y5lNrwDPKO/ngnVVw8UC2Yde0w7YJ9a0oGryzEzyBw8f6N9KulTdLs/HNbAT+EIBPPgd+h7FroYNaoDdAAA/U2PQXf7tfgrYuo8++Gh5cP+hgv4fv/9pefbsCMjMDIkaJ9d1Ib6wA62Z0Q6gyfMK9FHzQYBr7wNBMM/txqSeRML7ZuwazQvZf/z3zuDgHfERoVHn/VSWodGL2EXk1yw2/bmYlYUPyNqEwo2jKKbd7p5tNcxlpkwI+DGbVuV4Na5wlPsogLVu7dR0r7PPT6e82z7MLuz6eSVl3NTOZzZAcdYV35qgbvosli2+5FcACylhhhxbtlxTbp9De1s0/25D40+6XCU+0uwHFRAxoImYyJsANI5JouuwCdgPYpckb+ybTzZsSgnNDLA/xPfSwyaqGZmQX1VJshGol98jMEygw7THcKdYPJ3xWhftS4F1YRokUcO6zSQTjD33UQiAkHXOGXXJV8ZZw0H3nttmF4uzYhEn19xYkFL2gADEoGkkih5SCbDYZ4tKleSjVBKPv+f8ErOlX8n0LSfLMHbQuiaTRswCMFjvAJ7/AhCm34D3lZIWl/AOuzKSMhPMsB2w/pcdSgNAcgn/7dvv7uSQNLrFqhGcQT8PbJSU2qEad/X2Vs3/HEA7+OfzOlQoCI3OMJRK9uLy+no5v3yzvD4/W16dnKgG/vxNdS2PJWt1gHwG4eXSKAYWlMCOjDMoItenQZ0CqFsmD7xcXh2/1AYLwdw1a0AHojafhWVDXY9TtJLKALDZCex4nL3t3eXB/sFyuLevQ0rXWtH+6eQNulkzYnGmlA0CVFDvg7NB51cwunvPo3ZAqdTJ2V06ebaPPvpIBlDBSTEcMGbQ2tQZXUbXHcQJpDGUKPnnR0emeBCs3tvTz//0+RfL559/Ud13qefy/gGWZN41qDN/h4K1u1UZ1tvb5fzNuektx6+cqUZpQM16c6EyB965N1376KOPl//6+/91+a+//71oMrzL9z98LxYATAy+vvnm2+WLP/9ZzwDy/OKlJ0Ps7zOfmNKQt1LgHmuzJWDj+NUrCXYc8WRyJQc0himjN5u9VIOXahqZ4M618jcuy6Bu59QTJzIz0wfeuGIHDrhH0G9+hlHlnp7XayWXhor0hhjKpnW6z+HVKD914jZiH2ODHLC+bsLid+U9oTGqqWFl8kGupcAKRJNxToBZHfmRowSwofcY+DAin8ZNpgC5UYiMOB1LVV+6OoJN8lplORdnpuclKOxoeYKxfG892F8POvu/B4WpnDQZTAxfASrjnVoH6Ti2UfIyfNVkKUFVmhQm6BNjhPKkjY3l0UNoXPtVi38lWXADzDkpJE6BnBYZJDfxDLU275A/WYMAazLUzGEtJzzro9FY9xiPZeo1+6GGkoAyjZnUg404zTg2lq9Zyx09HEPe92cG30HyZw21jamdBGnDxoawQZz36MBMnivX7gDB/1+g13+/X8POVGXKWgaa74lOXJTdOCnvAgC4xqQi+l36+8QgdmAne9udXt0zXZmrJ4j0cIFxAg/LI+xG1ga9QLrGgsjvrpZg1PmsRejnBIBcQW4AydbMVM54ZXayXmr0w+8Xg0l6ocrmnOHwGc/ahxLKeyjzuuXafzlnxXTLulTYOPRBP2/eE2cGIys+o3YWuw5a1wN5FjvVM0OVte9naq6rZdQOS+j/08nWZ1rDUAEA5dw4AC3Kr5p32WfRtYsuiw3Q+Sz7mLMU/RyZiI2ez11c7orvwlZS4L2RmeCT1ttlLefUC1g0/9ZENmcywURkd56jNEicrBtKxbr+1aoVIJ2gXQ2h1CUecGv2GeAxKN3Ef1LJUoGUeWZ0lII76a3ZgV7voSwZclsAEK7PtWuKCSayfupPM8ZXee1MYrOuwYY/evhImTM+Qw05JZbYW/UsGrXRlsYeCCghsO0sHM/s5wWcMLMrOtu6gWxfOcXpjSJ9Q5JjVwkty4iz+shBAgefl8kMkH0uYEQJndIRCdJzbmSfKkBLryCCAwJpB0um6pJZV3+i8jPw7wiOeS7eSaUQNTp22hpAC9sm1orgn/2NfidB9v5TRijT7G9j+e6b75eff/5FPQBUAqQGeQYwLdurgJ+fPZM/nISAWStW4fWV1pYzhv6SPS6GAzaQUgFAANaMKSXKfq8ElF5z+Rg3t3o31k6BVIFG5imbsXRHjytKS6r8xvLuaVUGHQwQxEbGnwEAwE8OAOBAfcpgbEb2Okmy2cfDTKmuH62+qgFkzWVPJjrBWs4P6+oSl97HpSUoSLZUMJzO/tMXtd3mGgEAuq21D8TEMpd5zpp2J19ZH9Yd2eDfmt71DgAg59RMgOoLkoajLfliEMAjAm0Lqsly/Y7jK4MZsZM9GaTpVsW2CQtA5UTlgGftrP9h5hgs4Fqjb0I1JY/vaJtoW5jPD73TmgKmNJg1kiymx8cAgUrPBGwv/1ojtsPCAnyH1UDfEiUXLXcp3aY0gHVJ0jkylbH0Kumoa6Whe941wJJ9TTebVP+f6tXFfdA5aqia8cJV2uZm6qvTgyZ4WaUlBf6GvWXT5f9t/L8//nTH5iTL0Q0gD5isZBSxnU+PcwPZ8ri5e2o0k3pwZxtcz7KturBCpqG9Q1OjE/vlGwEAP/78TA0CMz1Ai1QAghzw2lyMFMqQRaDpwieffLLs7d7TSL7Q4xH2n375SXVIKECo8srqF/0DhcBi0WWVl6fTpYRyB6p9jagrCg0ZWEoOnjx4uNzb3ln2GBehYLFlkzTS0AGAKNxyxpitealaEZ6Ha9Ar4NGTx8vTp+/p3Y6PXy8n9S4Ekk+fPh3zrgNOJCsRCoiyhAVW8L4ykNSn0POA2Y7q+HmrrpRffvX18tNPP7kDrsCdjeU3v/nN8t577zkrUNlOBIESjRwKphY8f/5cyDQB+dMnj6WgT14fL6+PXyk4h1aFwua+v//975f//D/9z3p+QAqE/8cffxRbgZE0GDHKBL788qvl1fGxDsvZ+cXy8uUrsT7k4Iqe5QZ9VpjnA+2OTEb28js0UuRAZJJAAoqAJ2l6iJZCqaWrcZBDOas16offSbYo1Js4tDHsyA1OiQxJNSOR84oTEDpYKa44a/wcpe7zkxFBs7YHRUpAqEx/1czzPjrkw6Gumd4ZoQTaVwxgKVeC/HKEYyzc7daOAUBByht4LtcikUXE2bHMMgomBi/AH8aCveOLsg7qxJRVS7PK5sjHscn93xX0xyGKYYiDGqM/PmsyVtXLl/NftL8efE0AwKUVXnNnZ9JACUWtrw1oUmZSoDdwtqTXStHCRkkjQAFOReVFVgxkkv0qClwZNwVsw/BZafNvOQLFQOIeWS8j35UBoYeI6jrdOLMDAH19so4KAuT8GEgNbTeg2MgaNMPrQKNm+tKnogVdWbsENiIlrZVH8O+8Y5yfnI0EMe8K8vo+r8tBDwITLMpRSnlWBXkejzop2X7Od5cAmM6Lo1k9MfIADcxOkLkqMzOIVbBfTo2dXLNEMrUk6zCDsBl8Jbju7xNZ9np5HFmu0R3D8Xs3FRC3xqL5mfTeoHaGuucyrbBGMgbIOtJoZn6WvTP4WJm/CnT0szprq8DIzHTxzpENg64OWHiPyHyo6dnvvs7ZjjjabXt+BRh0ecl51nqFARXafxs56qxDa8JX+87+YVe1j1dmj8WWpPQrQWnAAZ6tB338O++YIKAUirVUAyCkz1TKY+r9dOym4x/54U99NqUfVXPqs593mZNauGcAsUw16WcxZzVrO4PRjE3zT+7tMyK5/LTBYHPQa2DfTcAS9PJneuN0ACB9eUQh3XDzZuk6zqLnEQkAEPMSmmqjRvu8txK36kcBCxFbGPYfZw+Zpe9SHHreOe/awRjVhlcSJo3LMms9Pt0M/MrpTeM3dOtSbNVqhCvWXe1J7udAxo21uHdkRrJfPRIC9o6ASmxUj4dNlnb2Egjz+G45PNwXrZ4EEAHxy5cvlBHHzwhVnnuGNfbyBTXzFzXu2kGvEnI7bvolRkKx+wj+KdH1ZIZz+V3x2T1uzMBIZJINjS6g8/nU2bZlGaGmwEhNR+0/ZlqUqMY7nmAEyCFA685BlxMalu+cPd2rEnvxBcI4UPej6nxu1eZ3zdkyAEDPj11PT1FDR7Op2BfuEUDFrKjypZQNtk3l/rGj0T9KJKrfgsEHJUr6eOdqGqrfA2wS2xmw0QFhtzecOwCSDgDIZy0/R0znmgLA52DaSmcV4BRbmyaAPGPOp88AyT+zS8JesQ9kIAidzbW8Tk448nu5Tvww7wmNFNNh3w1g+b7PVspbnBW3Pg+YZobM8CEaWK5APrR0vXfR1KukTaexmiD2d5MuLqYHe56xydE9CaY15o5rqhRgtVnu9Ft680xPOwtgoB5LxZa0jk9D7+qbhbxWUlosKpU+GKBwrntD+6dm5Zoo50lpkSUBBTWG2Xqhxki2Mr6sW9jNLJ+ArGLiGcxx8pv97Awty4ClCR93XZYdF3mimnSRGlrbpmc6ysZ//+lnAQCm15gCaaNjqkhma/YXi7JT/bJqzOkqWhmYcuSGMVHnRihDtdkE5CiQu2U5Bt08erEcvXjpTuZV0+wOvQ7co9yDRqNsCE7fe/JUAvv61bE6L8qRKwYAdW8EMUJbceiKkkRmm3d87733JQQEvNSmb+/uLsfHx/p3BzoeP3iowP/6zeVyf/9g2b9Hx3iPXdDmo5kYzyEKTc1jZB03NpRdhy1AQAKim0Y0KDZ1oec6XOPamWGev48y9Ka5HgqFrwx0ZWYJ6gj+9kCO9/YsgHeL5umaJXFmoOThQykxrk+Qztq9evVSfRF4X971jQLyl8s5fRku36gxDwrt8eNHAlA+fP99ZYnpAfDNN38RO4BrffbZ75bPfvfZ8vTx09HJlqCeUS4g1gf3D01PX+7EZHh77e7T17e3yw8//rQ8f35kOiuBUyk+3hGgB4WVkgHWKiUAvD/XPDk5rfE4M9vhTLBr0/hKbRoLw2dc4z+praytGCFCMqsrxhhJljmupo+bkkjZQmXKeeYaAUYAP+YX1zky7Sx0Yj9XHLM4wyDdKDmek0kFcfRQtjEkDhiKslQdbw3QOYOSGrQ4wVxbqHg1ObGT6t4PPAMy5efwWdW51yhFg18JPAj+cUj4DKDPEXtVjpLpdaajYmBVWlNKvgcM6wFijNkMkAKkVQZ09FEo7l05aVJiLdhGK8Qo+5nc1ZrnwGHizGPdeWd/zoYKXRFHMGsq48LcYcm8HUnNfy0myayfb2UIKxk764F8Zb/UZKsyBymXkYHDqBUlPQ7yzIf6WmloKMCl7WNqveJgZK5weiRkvVMuEKcDvZO9zdr7WSzzAEFxKtaD5DgIfq/xmuMv/L7thYP07ixFhu2M28nsNiTyoCxUXdGU3DkWUOe4KLJaT5oAFviidb8zIJIMgY1pGejGRMuZy/1jdGNA47RzzchBmv/xM+4RZ3E9KEjgFjnwe/qFAgDws3nPWb4UGiU2oLUCGA5EnLxRp5+pBrKTpoeifyLnLi9wTwmd/IBClb2VfF9PR8Hg0q97APTnlTNWNeEOiPNudiR6Hx2dszaWtDvVkcGsU/7UM7Tyk64fEIwEn/2MRUYU1K/3qygnPGVA6P+Ud0l3VlYn94lsdAe0A2J5n6nP7HBJDtxha2Tc5VjqzM6ESq7V78cV0ny3T2Aa+qPNEed7YbzZT7AsZm+7zp3nJZnbKk+Avr1PXb7ZiwlmtfYbi5mKzP6uXhcCA2oMM2vnTvX4Ef4v9c48e4Iy5Aodq+CrgmnAAfYwwZ0yVQLrfEC4H0xAZckqk62AQUG2GXdicKm+3ufQrKzQgB248Lz2j8gGzukVsd0Zj9VlSH+3Iycbkok7CkoKBJZ/NoK/OSYbHWOf5MrlFbLJE/iJrBN0unzsRjXomQoQmrzGoW16Xj0s0N/85hP5Gn/+8xfLi6MjXZfEDcku1oXGYyR48O9SIuAgmfpn09zZN54ZJqHozAug5oGAAPwmxjzyWd7d4zStL3MGR/a7AIAERQHaYRoAovPF+wMA2NeiVGS7GCGMIbznwLgACY9vMxjNu0ivVwnmbMLspng6M5WFpv6fswIbIAkcHts+FkxFGLKuSU/g3nWWmB/FTs4Zn7p4kdzlupEt2zH8nAkATP0wGZ+Ur/AOORPRdwk+1aB7y2MJk7VOU26tGcuvGnYDQoBgiXdUslJMudjP3vB81TYWACCQyslXZDi6i+eaWWH7u3xPQJYAgSrjLoZ3RvEl4ZDzJ9tbo3ttv9F/1WuljS3tLACdT8U59mN1plpvJjFRSt+NsgSVKDuZQ9xHfOc40+V58V+9307m9a/Ic+yWwSs3mldcO0YO+h34vkGX6SPm3Mc+eb0BlqrZak3hgv3e5UY2sBISYQnPkq7yu6tUK8BL5IXn1IhUMR9mrJK9UmxToPz0p2qU8miQ6Ht0O8xZRBfhC7o5IGUT1qEb/+2bb+6m0zg7mnZ0LBfjRQmCI6QcXLp0yhCDKJbji9EWLasoykI1cKxBlUrxEBC+RVFdXak+ngBUjrfqPXFitkRT4kF5cQJBrkdgyDOwAIxigJ6eTqZS/gtOvZt/EAykppMXf3N5IQHm+woK2wiwo5cvnLEXFcuzcAEZxGCgVlr1fm0WZ41hULaZN6+A7GB/b/nk44+XD9//QPcmc4zyYxqBMlvVDXUgnkULSUOJCJMo+oeHavJHRp3P5l2s0GyQjPbxzm9GMMcBC+oXo0nQzoZ/8803y1/+8pdqmIMDWY1TqkYNZcu+sqjUq/EebtxysDx7/ouu8Q//8A8CAAAieBBGnQECIagwD7786itdn71kj3E+lJGmpvrmbjl6+VK0azkxlSGwo7ehe8eRkAGvbGmYKIAtvCvyEITTB94qIM6r3v/ePa09yLcZEwZaUouWurs4lAEQUNgOYIxYSmk0mnCcBTLsAs6EFtvpNiJvQ5dmSkFB42yyLkJHi6qaeZ5C8Kq2J3X6PCO/G0ABlFgoZKHhokoVRUgKrMZhaeRJAUsd1Mo7yfkohJp6yzybZeqeGB6sC+CT5KFGTaa+jvfTDOEaKxgHN4Ffz5rFSe3OsJ0rjzIMACOlVtMiajf1XHqPpvgFwmlUJ7OorXd4L557j8yD6FEb/rtq9TzpQQpXAaPZJyhbRn+ii5AfnT2xI1xLmABxBqVVr1004gSDUvrqO1LZlNbZ287hzBimRCHrXXp72K914CTzpleCpBYkgzAroCiHwswFsj50gLWSz97kGgmiZZhb/4Ocnx4od2Pin6/YWjeUqvF3CepSJhOAoAcs6XCbIMn0xVl60IGy/jzdKc/z20GaXdyTQU3DQJe3VAfjcuo5c7kHstx1R+6HIxaQex086YFsgv/1ADaym5Ua+19ZbHdSt87qgXqfE7weMOfZssZ23kOlrr/zjliYQSqY40pDuUW2B0ha7Ic8Z3+PrHE/u5HZnGP7BXqyAYRFXsJ84HfXGR2S8XJkUrO+DgRk30bGuV0n59FBuJ++O0RDzxRDwM9tlo4+W1TVnDXOSkDbrIX1voPiDg6E2cE9kK90YM7+hGbqcgmD7+vnb0UuijGQz9fbjGfl2UUJrUA1uiZnlEPOs6zo0Moq8rsG+GbdKf5RdKWCgkoy4EsFCBS9uxJBAQUILvE1COrybuoIX3X62CPkykC7Aw7ZiCppBKzGp7L8NtC06qrDoBRgWoGhsqs1vtX62s/LvhiMmsH+1G0ukUm9shz5obTSIDbPkRp9gwiFBwxbaICr5s4XGM+ahuUBwJFyGwEhTZnLD6kxgKLaVkO27AVreCl/1B3fsbcfffShnuPnn0iQPNP6pVleyiFIyBHcx/b4/Mw+MAAS3M82G3PmNSKoIDAJc3TIUZ2dnNEZHHttvHTVTLX+jQywxiQPLi8Y+Zekgnvt0HGfsZP7B/sjOxvQhJJH+QiV/OLZ2U+fNY81VlNr1u7a4/80teDaoIbBe2fwKT/Js/Hc0+eIPrL8qdynjclLaYzYgjeOI3LGE/hZdjONo66z7eln2BwBQG+uSpJdbqlnqKkg6Zexs00fJp7dPpb0XxI3SwAAIABJREFUh+bOb7m/mdjS9kml88qH4DmSrbeeasBJm1KAD2p76/IVA4p9KsCU3/jGAQfU4JaS2C2Pb3fM58bEmYygZn+DIQ77bI4XtmLz//msGNwzwGC9r4A2fVVqfJ/8TnxkMRjsk7Ne1hn2BzLtR2zJYgVTSpl4gbvaRjqxHF3za5s7m4TP38n6zNJX1lrlIhvoytnnI+9lQ5f3nD1UoIUHuEjM3GWIn9mWlo0CPCwZSd2/EgFZA026qCaTBS4ns7+u+8NeCJvF/lDJYev5JuZSJeg5C9jUUQ71f3z+hXoAWKGGhlZ18I3OEGMmVKMOLcoIjFGOwOLMAouAYQgVl2vLCG5Qd3+joFBOBcHY9vZy9ubNcnJ2tly8oWv+9XLx5kKO9K6useca3esyxIWuBHXXzFHR+L2AZMPJcgIAcOD4nkaQKHOOkncfApQgyFJqLhB4xhIqaCtnAMeamuFNkEXoxFUvmUBU70zwHyG8uVXACYr727/5G1H/Cd5RLhgGdZKvYHfQ5qp2LOPC2MA47KrJ29vTs3Id7hcAQMauOtSmaQ5OAiURCIDo6otnzCZwJKtL1v/zzz9fvv/++zFX9/Gjh6Mei+vTQRaAgAOKUeLzrB1sAJQMoMQ//uM/Lh9//NHy8sULB05qYGHFzX7BKHjx8sXy/Oi5mj6y5kw8gAXCXFeBAnvu4ktJAfvIfsVRonNqJj0gTymD4Hf4Pv9RWiAlWaUbmdEaRQqKyef4HcoaMNCpFQwCrcy+xunMGpqsf9DDGK44L8qeFHqdYE5nY23OfYIeEOb8XU4utMlyLBXYVhYJY4qMcE0j9M6qqn9AZT737u3JIdKEDgCU21s5CFzHNFej7GoIVtkVlyHMuu9JmbdDBuPCUyx8/oOUZi/imGIk+B3OfBQN58719TP7EdAhn+9IpJ16z6aOg5+Gih2EsVGZY6+GUi/DJiegKFg0gXJXawMFzFHekePtbLucyaLDGXCaey1jAzhZhr4KfCprk5R3srd2Bli/7Gc3NjFIGQPYg9Q462k61pF5gM7Q7eLEThAgFOyiBldk57imnBIc6Mowa3/eAv65vjIlQJkUkWBOYEp1MM5eduAhf0/AtPq+XpcYmmTz/O/ZhbYDSnnWOFmRDV93zseOgzKC9pbpTOCbZ8ra51pe4yr5aON/Ilfr2RB9v2igCWB1jcp4I0sJZvs9OpgxHapJj+hrt+qMpI9GzX0Odb26UkdG+t5mnXMG18+k3y1NjeKsOpuXDHgCsQ4GhlK+fr0uAxO0mE3osh7dybATs5pF1Hu3sUwBM5KFkpzX3gbIyP6OwLYcvOik2OVVwGqORp1rbTnU9RT4eBZ5QNlxn9Zoj+fqAEAC2IAlI2NZTJjQ0TnPpquvZuSdsVttMBb9kDXWGlb2K8+e4CvrFfCEn6ep5Io+RVpL7meWyXvhUqYpGxPQcUBAphhdppF7lWCJnAnULt/E4ILnehsAML1YgZWc953R6yj+S/aI9R+AU/mBAYhzLtFXCb6xI9g3BYdkjK+vlRVNMKAgrpgD3N+1rwG//Kfl1nRx+Qeq+Z3la6v6w0FuOvdr/dcamPaA2Po5jXTdVMu17oBqEyyKjK18ttU6q1Gs/ABq6d3FX4AS/Z6w/XQaf4Ov47F5vD+BJaMV8elS626/e5aH5azwJ8C2ZG0EVD6nAyzOZJ1W5x25G/KnCQfVRR9gpsoGtHeqMWfUpv0GSl+RC8kUGcfNRQxVsW/FLAEw23LHefUfofmys8+9s3kH4w2eG8BIFt3PRjKOceOZuDAZDLE1OWf8SdNnWKZkQMOklSxXDwNigejyvHtkSeBJsUyim3yWXHbgbPbs/eGxgMUWGcGkKdxKLJSuSFCM70IjOfaVvaJ0uAeQOe+5Zj8/DtfmOZf4bswyicQzkfnuV9DHAeapS5Hc70FyW75cfBJn+U1nGzrE7pne3/qnGNujhn6OeOWerF9sut8jU3icpEpCzj6DWUUBhSRbVROfRPUop9wmpnRcFdvUQbisWbefK3at3pk1ZW8u33i6XOzH8Mc0KcPst9UExV01QZ39lPq9AlBkryWbLfuvta3g37rUZz0gSD+P2bt8L+9BE+H8ft63+09lil3ye+dYSqz4Sthv/G//438oD2GFalOUjqVd6CJ4vmDG9ljB5ysAQOoogwYb5dmWo52u/tR9KyNMkPPmcjm7OHdnbJrF3WOkCV3joRRtKgCO0+JGCA5e+Pvr16ay85+y5vfva6IAAaIYC6PzN90rbWwAGfi5nBfVA9+qNiSNhNhsKWMcWgwMwb9ISBNp1QbATmDEDHS1jUWNbP7mr/5aFHkUnIIrIbGzsZUEtUbbRDB4x2Qc2GjujaJCQYrSpUaKi8ANfs41jdjeLkdHzz1aBtbFnkdSEBTbmd1Q+QE9CAjmCaChdFMCgCBALeP7OQBch5/RxC8KK+NfPvjgA1EIeTcmETx89GA5fsm0gmutC0G7aO3UnfH8b2F2vFqeHR0txyevlbVXZ9fN7WX/8P5yeJ9Ot3SwvlS3VsAJlQBcXipgJ2ufbr8J0KGq2yBBB7vWdIcue8rCcpCrv4A7qG/o2rwb72pFYQWDXKmupgCkGGycImSJNeSz/K4zEdcCjsh863fL+ZASw0BWtlFKq0oHeL6ulJR9isNYY6zClBnzPAsxlJIt+rScMIJFBf9mHXBPqPoo0JxZgnmyB6yjWST3BbK4GQ09K9rkAByFC8tnFGhqygN0xRmezegsi6Itl/HpPSW6nmD9YsxsJPLvGTBpP1sXcAcHIsWNzGJ3etWbqCGqocSOmkB0R01vSHApRLzANRglUew4nw76bdG8Lw6uOZMxOEPICoAYxqaysHEetC6tG3mCr2QRlZEuB5bfDTAaGq1kpTmgUd4xsFH+MkL+ZTEwEqDIEaWxY51BdetVWcE0UHI2lWmYlN3IfTdecXbiqM9/z9WwnM8Aft1ZzvU6gPAuhzqZxx4oRnb6c8w7x9FfB2NQMDMQyHr2dY3+CAU7jJZh2IsR0dckn4+dWX+m7E+/X1/LBGcVk9ox93Goc+Q3swO2WgKxvic9gIy9TlPQdee3y+UMAGfN/AjUWunFu9Y4z5Dr51o9COsAi4DOkuW+Jj2QTlYpTkd3Urs8cM8OhnsaTHo4zCaJTSpnV+TR4LVGJIb6WfO3e6AWPybPEQCY+yU7Zf0+Rwc78Ambo8udR77Z+U22eTVLlbXIeV/RIa2MItcI0BKgVvI6QLw5OSDr4FImM5bCfsjPkoTn+2F6yU+przAVuXfAHjUSlLPupsEuEbXehArN7wWkCYjO92STi4XUg5fI0OwhQA8Cs/bwZUi6aFQqzMcCNAniDIwn2eRymxnYpITIzQKVEVayaY7+y+9mDdJjYoBTBR6yH/JnoYJXdnfYsGq2iQ8V8Ij1S8Y276ZzEKZOnQdc5wAAqmW+A7CdLBFf002/GP/nZmiuu+YcGICZcgXwEAo7z+eSM9Plw4rM2cyMcZUdFh0/YHxYGdG7boY9u9snSMPHC61etq7G7qq+uD5DcO0s+7b8De5PTMCzkZxSSWLtoXqI7dyT5MX+CpAtJqLLL5kkUCXCw+cygOV9mqUF8b26jk5ChWAxsq2MPbI0SlcmKyVnFq/BAJjZLNERASZgKBCwOzA0ZVvnuBSzpiwJPHDJFrKefjVDh1bSMaWCARDiK2Wf5CPhLyqRmfiLMk7YQTXdAkbE5myIG93Rz7H/TvnytZKn3c8yaDvr/xOcao9jn0qOEyvhh1ovptlwbNn0n9xHqSZoFWDpdfVnU84SZpoTs62Ewcl3ybP0TPk36u8Eip8pCPrMLGXt779qNydjDb2WvbAut36PzZP/ip87Rgg39hKldfd2BCx1vdz3x3rdOit7OXX+JjMQRu8qsSOrB0D87yQiElvHToxnfutylcj7u/wWzqL69t05CaqkuHTz9TIAAC5gwXbQka9cuDumQe2i4L2ZaQ5hZJjfz6xrHSiCl3K2pVDLMJLB4984q69PTpaTs1MdGlA7BYg31wrCWIDQ0uSAv70WYKDsOKUDb12PlS7fdLdNNhgBQ5nCMsjh1jzgoMXQsaqzfJw806PfasoAYIOCf8bPaGSDgyiCV/zNw4P9hc76MAbIyDKaEOCBZ1FbnAoIlbmu8V9xOI9fvxYwkfXjmdmgdJPM7yVDwfePjo6qXm9T70VQ/vD+g3LsjchCl+FZMSgAE2Tu2RP+na7w9x88GHQ6FG1YG+m3kPEs1HzBIOBPyifef/89ARMefWHD5CzCeaG9zgSenp8uP//yiyj/Hr93uOwf3FfPhZubymBubWndRhPAi4vlhx9+UClBAifNBK55wglIdUhR/qJ2pgbQh5nnB5CIUVdpx657JfCVTLbGAgq8ce1vgl/khffk+6wV339w/1B///rrr5bXNDREDtoIuXR47xmq0M772enONL9r9oS7nqZeNc8U5RQnTCN3YDzc3AjsYW4yz2nZqdm3AtLOZXzvIxM1DufF8yOj35tu3CTHHOCsGufwjFw78haDZycfuXetU842aKnKCCqTFn3RAzy/62pQGyq3Xccq2RgIssdx6ifVBCX7ld/nTwKeOFcJSjAm7C8lOAfUrBa9uYMU7Mfp2dnQbWQbFHTGoI4Z30V1q4yfdcKqTsyeZj+HQk6pSIF6/flx5PTvohXLeSyGSK4T0KHr3QThAVMi16K/KRNnWjtnAmOU+rEwAHo2NmCIdKjqx1dHyPT9i0MjR7qosNwr76TvbVTH+dFN2vsdmfX79DFIyRbEyNp5iVOf8+3AZTWzEycxRrDLqn+3RuaFF54scvu35Wj2/ODdejA2HTCLiZzHxrhYbZo1e0AkmOwBXfZ0nIMExfEhCgAIA6EHznn3btDXZU5nr9E985zr+iaB17Bt5aiaoungo392ymJ3dlb3zTKQ/gHzZ0NXtakSuTZ/xlfIuV2/V/yQOMTZH+wDDhT2L3KpM9maJPotJnCo7GfVYCcIzjmN05hr9UQG34tMojMDAMx37iUH892jKxM4rcvC+v71zFBkujvK8VUsW7NBm79PBhLHNHppZuKkL2rrnK2fk0Cy3ipVqNFuBpDnqFM5m5XZ450sl3as4yPyOwosb+3f+PsVNA/qdNm1wnuh72rKi2ZUV11ugcJiMRWoTdICvwpfifI0mG9kSSUz9VxOgGS/a+fTSHQwUjzPO2PJeN7RiKtmYed64xz0EZ0FxETfSifd4Wu6LG8G5C5/EAuxut3rzOHXaiqBex15H6A99wxolQ+mdxb0+g3319E4PBiQRUnO2YmsGIiueeZ1hiNTYf11UIbfx47zBSij363u7XaHAz4mUVd07BqhPYJrgfAGlgOg+hwaiNKUA42KTGNcGgPu6WRqVOOF+wYks262n8EcP5NZPKw7fpzZoTBQ8N98DtL3RJnNtXF+sZM9LpEOEkDv/hxJDtzduFTTQexk7fD7Ah2KhSA2Sa1ZQBhKACY13Doj90x5Hb/DNQJcdbaU7pe+UhVDacxc+XNhz+j8JyhVQ8MwnDwuj3KLAFrLBqXWPmPRdSlpje9mINoMjIAUeT77DpZP9QbAj6oSpMhHdJRlLTJjHZNGl8mk8z3iuOiLgAUpQ4p+yfraLjg2GI3xkHGVDC8DDNQz3Hrix2gUOxrcptRn1tEHAMjZseaYwGnst5kmc5zi8MOGf1EHrd6V/gPo0an741v499QXo1i/HRiNTpfMt+lgsV9Zr26H4oPlHIp9sZgF1QGA/H36b9bVWvOa5CEdAKvhn//9jyoB4D+UhdFILyA3TBAT56Eb2BjKbrzWGQGhk/E5nN1kbU15cEfjoHJIs2bRF31JyFk1XFE2HyoP3T0v3RNAmfCio5HZ4+8KzkX9Mo2N3+fdUnNuJW4FJ/phjRILSqpAqLr6ExxtQC0GvJCx9d+Hsljulvffe2/5q08/VTBG9pV3uX9wqI7jyVzwGb4wEungH4Pz7IimLqcj84ejE1peMtodPQIM+e6773StNFqhu//TJ09kKLTRy4aeh6DftdDU8B8OIc31ZEDkCFjg43TFiHiGpZGivAvKXcp8k0AGlNdUKu6LooZZQQae4J93BdQJ5Z+AdGd3T3WD9H3g/gTWsAsoMQgSCKgD+MD+SgHd3AgA4L1pMKhxflXTz1QJtpHfhenAfzAIjo7MckhgpAOqsTJWCvmzO9qRd37OesWxoUsvIAqZdHoovHrpMZMBoXQwC+0PaBFwLHuYoCjqwyAEzqWbpBDQI6uUjICQZ5xfcuWhbXucyuZyeHCoPU55BIcbY3jy+kR/AthgMB1I3SyvXrxUA0efNYN9OFwYAfXyWBtdl/sFtYwTNLLaMgruAGvHeNXJjDGIws/1e6CUFEWAgAT/VlwzMM3ZlNIuJyGoqmi4NaJJAMDevgA5gX8LDcDIzJg5wnvyX86eGAC+uX5uWUAlVKfg0g9BX7N33ZjIsWhOow1TZcXHhIKJKCtr1yjaOnulb6nTNLAxrzkc8IagR3YVLFV2KsHCADXK4ZGSL8ZE1l7PXKwpAZutkZoCzqSW64XtaGbSgQPi7Hc6dfegE509AYA4dzXVoa6ZZ8mt4lTEcVk/nzmnWfsE7brOShO5GQit08vt1FQdeI3VHAFhAtakzWpfIyt+vwS8k8ESXTndgtWM5Cr4Ishm/GrmaPeMAz/t75qSnLx3l0HRkSvQ6zot+xPZUR1i1U73LKXWelA+5/5kjdbBvJyR/GmZmJmv7oR0JkP2Ojqgr3kA0wA+/E5sPWc4/oedbuqmzeDxNd2HJF9yUGtcVTJmZjfNwG/8coGIXR93+Yizi47uwKedrZoKUqBY1mm+n7M+HeSInuh/8veAWJH76WfNn3UgwX6TQRtPN+lOd5MdyYVlLaBVPzuxC8ijpgO0sVn2CxwMDQe4WEQGpSdbSmmRXzXudAJIvQuqVKvrfemtYhOkO7Wc2pqIQwNl9IpK/t68kS1mylFKACM/rtX1DkZmZ5BS38f3qlIZAwCm8ko/VQlGzrjOS9N98W+zZ1VsoMCDr/iw8VHwezKXO/rJiRtPTDD4kOkwBWZsOkjImTKYiw/rzL78Mmrih88ymSQGbRyo9rMaueP5Ofu8lwET+3geH+imfX6uBMWNpdIyu9bl/ozWSCUM1eCwbJn8AAGwUP8Z12ymA6yN+GGADjQiPD89k6/jkswqITazf86Yr8w5/gk2Df3lMaaUEdTalO9PQkB7WDGL5TylS5aDrE8YelYfd8vby7fDH+g+jOVIVxnnbdpAjwfOFCqDizPg7kANAEYzKb9qOuceANWDotgD3b4nGUQskj3k9113TllF1d7fuUmumUf02/J0M+QRuWTd4ivqeck3VWAtFmX5F7Cy4xtqrxcnO2NfYltYi4B+0R3WFbMMJ1T69EywXTNQlDMTXZDrWtd5zwIQqRyoAACdq+ob4tG5nuiUNUsvCdYnJdND5zcWg/RFGn62cjQBamKG+j2in/Pss5G0aQn0oXhXGdvUSdbDOWPZO8ujgd2cV8Uouqflq5/jfD7rFNYPgF7Wq9vV7JfiYe2fkxlK4FTfJe3Xv3zx5wYAWLCSteODCQ58OOyY9y87rNPpwmDmIA2npaiiONxkHxFMnPUgzxnTo/pcOe2MkPEmAAj07KyasaXLorqM7iynZ+fL1TVIG42vbpbj1yei+fuQmE5vJbAlZBwlwLsBGGzxvtUZmEVjYek6qQBzY3PZF7V+b9kZdbMeG0fGn8z7Jx9/pDm2oIgEb2QodplNW6UHcmhKYFmXrKc6M25uLmcXF2IxZMxDlEyCnhi0CBRBNUEwP6cxH7T8+3Q/v/9Akwd4Npw6UHSxFTY2RamLM9UPq1C3G+8xPyfDj1Hl2RQ4F4uDGn0EVz0FtjL2hLpzmuMlK+AGfsrWH79S4E8vBtaZNUYhqQZtk3rLWzX3414osfeePtFaHhwc6t9mSrgGDiMRFOxPf/rT8q//+q8CAFgXrs8ISbQZzIvf/va3WlN6GNAtl8Oc9QOssFIxHYs/ubYNoRt18Kzcm8+wHsgC7/3k8ROPRLy7U4nE+ZknAoDKZkoDjkrqlmIoc0hz6OPIuZEM7+nPQKtk7/DXuHa6pKaD+3DIUQ4bm6JJst/su+cD03V3bzk7O1XDSILMJ08eD0YD939zfj4aP8YgsgYYMfZMJRzXPAsUTDdu8Sx01+zZ0Z+OVp7RiO9qh/e8ZxyHBJBxmngfOcvRG5XZKZetnPgEarOjPk4Qz+X5725OgyPBc48SgN17OnsAVRjHjCzlmZDjDgDI6aqQrBse172Z7ouTGJrq+lmM0xZ92J1cdWSvdekBgg3PnLmsc13BiH5SdWE94Mv+y5SEUlpBb4L3BNwx5NpjTUbRpN0B6vZnSeOtMTGjzoeMXr1UgtE4H71BjYyxGACzk3yMVjKQWZM8e2xFDFRniGQd+++sgD+NKZL3HSBSc9wjf/zpDM6sEeRzA8SqZqn83nBu1wKAaesSIK+Wr/QALjo6n8lY3OoUtWI39bswEYoFkKxNB1+y73mffv3hkPwHAEAP6GQHxTaxfuNLOi9Z5ApoI1tZ29j2BLbZw+xpB/X6mvfRh9L/lbHqwW2/RgIp2aPSubDg0JPJgvI7fB67HJkMA6I/h5FTl+fx/z4f1Syql9e8g0UUvdhlVgmMytIN/VQA3aqeazPrK0Pa9UM/z+OMpD/SGr02jmAPBHIm5vdckuiadAPbuZ/WuZxbv0sbldjYOVrHhUy2Qb2VfW7nv++fWDZpclpgSGctZQ1N471R4qTLTQ/UHfjMTvvylZjyBKttY9PMz7ee6ETJaBr/BnTzOZ42qR8w6ep6hpyp3m9E6zWAACeJwv7JXiUwk/NdQULKBWEw+F3wf3Yq0Jqjift78lzqz3ODLE22hO5TJQHT2Z+subBWBJbUHPIwA6TbVFtdTf6KRZUsY4KXdf2bteNcht2UfeeanC98Al6M98p1FGgl216Nd7GLWkfArmLa4BDuH5B4cPYf4MZd8ulj4J5G56fnOp+iIqufWI1Ho7neyKZWfwemHJT/rGZ+1YDPpcAedezpFNWdvXoEOICaPTBiA3gOB8JVSlv37msgOUwD5RvAldWmbD6D1jOOdUyr72BwzgxrqV5pY7KHwZ7EST37K3losVTkS/aJ2Kn6jfBsquWmj0cxtm/uDC4R/9i/pdu7GxCGNUUPCfvSVb5ZNfcCV6vEgdILBd4BUGpUnmS8EgGKndj70uuJ93z+DO55LVxPH/tqPWBfFdkjyRcWmuQjTZQFdvlzYjohj0X/j48k36N6gmTCGtfPGuH/hVW8bnhtMieA3P2NUTqUJr3xHQRCOS4QcFhj/WQjix0V+zx0vSa4eFJWvtfLydLDpPvH1uUeb2y94cRaQLysPddzbxT3kMq9u+2O/U5MmYa6K32X/u+vv9YUAKE9Q4htMIymQG9IDel8kSi4GOPcbH6mFP8wJK6151mpZU+jwFC9CKSUOavZsoyjs3Aww9IBE11AEV4CWv47ZNQcQdnLlwrsHz56LDTo+dEz1ZxnDrvmw7KI1YQB5aZmIyUH7gPgSQY8/9npWTU321iePHy0fPDee8vDBw+XbQXXPugYKbLWzGEfDkgJIIcVp1ro6+gobyNtaocVJ2tMqULGWHFQNSIwFO1yEKzspxLis6zfgwf31emcgI9NTkd4mgGqwUmrFecarDH7pnmf1RwHpU4DRASbIDrBqZ0QHygOWBxnIH3PPTUAQP8Gns0B7eXoMaCup8mMEtTXPOYNAobF7075BwafbDVgBsEn1+6KNKAJGoDSgC+++EI/Jytwdn6hkhFkBBYBPQ1Yv6+//nr55ZdnAgGou7YydqYC0Ccz2HkHrh+ksAd4vD/X4rNc+/HDR3pmmAjQEnleyi50MNV479LjAqtrvg2pqUGsTUAG/s3e8R9/Pzmt7svITvV9SEYzNKAcbp6PsZSABTAGOAM//viD9uLDDz/UXv3yy88CSEI3z9khUwZtvwc7KGLKQCh/wdk6evbcZSIouRqtxL+FdMs22flTHWj1UQjqPwO60ECDZq4qsqDGUrqlG+L8+IxGOa/WRKdpWChycr6rBhYnIEEo4Btngj2VAyIk2DVo9MtIc1DWXiCHUPNi8tUT2WnymDllJcSamICElG/VH6bmLEYmij4AwHSIp5I2eGEQMsG/9EFzqCOL3YGLcte7l9Kn+VK+4vT65254qIxAs4ArQSVGjukcrVY1xlt70jLrCZC7sy+wuNXg9qBuGEEtwKRJ5/t5l3cBAN1gz2BvOlj9Gutj7GIsu0GUzivGDffFKZUuSHBaBjaBlx0Vg9r+c+zuui8xat3z+6t75DnNXTbG3ggIMgBAba6zMtXZtT6Q++czfZ/9jHaA17/62ltWXXIHIJUAQfvMBIWagNHv0c9yP5sJMnuwmbXK55MNyTr0YDbXWr9XMuwJ8OOkp+Qv7xOAtQMAgHwdJOoAQPVdq+ycz2+aMPUAKcBE9rCfuXV56gBddOl6sGd5mUF335/+7vw9yYH4A10+ojsSvESm+zN1OV/Zi8bOCnCb94xcsW44telgvnKumm6Ofe+ykGdwXe70TfpaZkJBf94OmK0CCz5vgLeytbf0NzrS+UMO0DVqiFvUe/U3KTfeAdnsB9J1nMDbAlkzhzzBO9dOHXLWLpk2+TvV1wdbnnOEQch6cGYzg5ysYQLZ+C+xMVzbDf9cctNtYGa8x7FXVlEkrMx8N8PDn7E/1s8wCILfw2VUM9lloDNMjm5P+P3ovpTK5f0DALhxop91BhL4MzVWzxJeZbRlf6vcBJ9DQbHK4BgxV+Mba6w4tefsRXriKGhL9390Ej6VgACSba6hN6ho0EW2SMCSGUCxxT4LjKpL0OnMdQeokaMkfvB5oj2jp3IG0u1fZa4j/pkn2fR0gw6OmyYTJmeSnyETaZysoLXGeGafBGoUS1lNxdf6IY2pFyZ9AAAgAElEQVTgsZ4h/mRAoVvYKICA1P+L2g9Y5bI2xR/qGValJDSR3nV/BsqX8wzSsxlBXMkJMv8CjvFdt5xNvzi/UNLN78UIy8lWnEG/x1rynpZTB/N8aWRjjfgmQMdPJWHltV9l5/rM2H9OmYamPslhmNNcsGv4r7EJPds9mUqr7MOw3uxnr5d9zD5Q672ZuJ561xWIYrtTrKHpzK7GlcVOzfmKrnI8tTPAIX6eOMXgxCwvTBwQEECxntjtBkDDSIu9yF7Ex0l8mvIM7h3du/H/fPe9PBwHK6Z5jpEW5TR1qkIU5HAsilKvFwxCVEhOFI2bsLhGFep9ECwJY5vDybVx0E9Oz2wMahKA6c03ypSz/48fPVLmmwDm6NWr5eXxKwn6weGhru+Gc27e4mYqboDGhtIrAKMADR3FRBMcGfKizeiQVqMsqEYP7x8uH77/oeqKhThSF1P1qTwjtHCUqGflbiuC0dqgeHCuM++0DmUUmOS4ZqmqN0IpZZ4vf3d21w5c6Pnch8ZvUN0fqK7fZRoK7ouWRikA2X91KK5mX1xHQXlD2XgCSiXEltjeWQ4OD4YR4dlkdAJkjKYtNiw6oOosaTST/5K513SGAg0IP6Tgopw3NpeLi0vtEc/EewEAhOqK4o3jFwE25d8KCxkZykZURIAEZzAABfj869cny/ff/yAmAHT6dM/lwLHPrtdz445kFeJc5IByvdA/WWtAFZ6XMg8y7ezDk8ePhMxSh5+JDe4/4DGUvBP3oSSBP/mdOFFhtWzv+ndOYa1Q31oBVVA7rsPfZbABfqiHzLnRurtJFewHFC9nBJACo0NskPthKPPe6gWwsSHWxYcffSz5SmkJ6DzXjAJS8FuGyUyARWfG73a1nBwf63eng+TnjaGKQYsS6s4PZySZZRneBN4lK1KSBQgBpAXdHaAjxlJ1YZ41r+zhJswOGACe7aymJwJbbpaff/65ykoM9ImeXU1uQ7myAxD6YGbE1hQFAaWty++gV6Upjw0Kn+8AQAKKHlgl24lujDIWmCA6pwG1rGkCnCmb00AAAIyApdZv7LlAABgGqw6y95a4nPSBO6V3IJf7ZA9Vv7jSuHBSSrU/5Wxxz+68rBo8T7/ovQASICZQSuAQI5bP588esCVI0no0ynx+N+sWgE9Az83NYPe4hKlkoIGrce94lnn+Jt28B4ZxFEXZb3PDu8McxzyMD71jY0vIkcGBF+rlkaidxprPj3sV6pN1luPb4J2+hutBfEoRxr6WTbYTNKnjWYMus3GOOzArm1llITnbcrYbSyVAwfq6Rda6bUsGL8GW2Xt2YhPcoR9DR7WcbMhWT3DK2UIFARIG+yQOgK2j3B3fWarcI0DtynuMjN2cBe7zV3OXay8C1s89MS31P+p7EdnN/vCk6zKTPcg55r55tqkrrJNG8NB4xtqHFdAqpQA1IaLYAgEAnMGczE7tV5WG5Nmij7J3PKP/7qCrgwv63QI4c54jw10WkhmOXnM/k20D6zc3YtvF9+E9sa08s3oV5dy289sziAl41QelzohGfDElZvT1sH+mQL6ymQHu9d4FmoUVqJKDqpXPniS4FFOu2ISx892Gh4nGvXkGr5dH4EbfOmAyKDH1nwOq7Z1MG5jz4ScDwPIcmxJWBJ/r9GR+Hrse+wxAHgZuAowE4+nOnz1b7ydBKYBkwIRl20ZleA0A4IBwz7B9+V06z5v4MBtoqiFo7b2m+tQ0G9sIZzjn2fM51khnlf95+pHPh0EFPkOix2fTutXBt/8L8xjmY3zmYTPrOTxBqurkW5O1yL+ZsvtaTwfpthk6U83ekiRDNqJv9Gw1ilVnrvpnuFQpPWwmq9p9lsz8zBkduoD1vSa5GRmBQe2yXgWrknPPf+ddeCd8ZOIVGm8TD7h80vZZ4JRKRpxcISYgjjjYO5DPeXz82smlYha6T4NBBgMm9ucEzDCa/Bw/2NPI+HfKm5FvJ93MGmbymM/YfG+eyev0Vj4eZczcN2UX0XsadVzlLZbPGjPJs1RvteGPNvAOy+n1noF2/GwHyGacRdZi27TXVVYl26nG5yQZ/ezRQT4VScRYGedn/N0xMFPeHIdMv8cxTfwdLhMWXNfBORvWw43BWPFa9Fn3r6ODY/fks/33H3+6i/ElmHWA5YMyDWtGZ9nJzoXKxg5lFUUx0cyirFZdg5AgOd1lnaQjrCS4HwJyeurGfiAtmiZQhikBJtcg+5p6lrOLs+UESng1Gnxz+Wa5oFPwGDXhDohGGQEAGDX4RuglmSDQZr7P/bhmDDP3TQdanNw9FDc0oxKyGOkEUwo+d1ynqMNczdW0UYOmOTNLHCgODpnxCEECWzmr9cxxrNk01pUGg9T8e4Nd3xfnwx1j3RxIs+VhG4g+MzvPe2xIG9ukpjSmVVOaoUZzralFR8HjfPFnhDJj7QwC0L/BYIDmktZ7E0QYxUe53ypAPzu7KDTNlCyeyXR4o3zp9ixj0MpKWPfI5kVR6FlHrv3xxx+LlQHiyajDL7/8cnnx4qXe7YMPPhRokkOOUfGkAxgOBi9+/unn5fziXNn1IJJRNGSR060epUVwqaaCt3eisqX5JE4qShJ5IFDGyAAAADTkPblXshoqSSHAL0WA49Qd2jgk7D/7qcaOO7vq4IrDhLHFOdjfO1DtHV9vLiihcfMqtoC/p/kkz4ZM8swASUwJYN05c+rZwJ/Vn8FODqN+XD8ox3lrS+/lplxXy9nJyaCGhZ4bgChOjPRLdcVW0FhTLkTULeOOA8Ba2xlyc5zIjRUyI7euNeFDWZAr5td6SgcqmUxgHLWHD+6bIUMPjNBjhYRfVHmRgSQ5JDdGsqNcTetzx1YHPDPAENpamdco6JGJr2BoBKeaeuKzGUc9zpcMxTUzex2YGBQpJ/9udhGOAYpetQFZpbxWqDPOWu6nM64yBOu2OJl2Ssuhqskm6Ig4LnFsc9YDAMzAcDYJUuPJQqvz3nnHHrj3sTorTfSKcea9qMzSeiBTgVicnx5I6F1bo8DowfzZjW4ClMhfApg4wtPh9tpYR87Oxj0gXtnHmvqQ70Xe8ifZ/ejwEZSU7EnHKFht0wxG7fiUnVxrfY0N4qz2HAh4kTOTIDvvx/ImMJFOaWVScUBjH/JO/Txn3XKNGQgVY6IEpb9zZKcHv329E+R3u5R9yr4jjwEA/yMAREBBukWn1KaYjbaVHo8XGxK/x0GgGTnrX93ptnPp+sw4c3nPOP1+rz6Cb9r8yGPuH8c+1+hnJqBHBzwSjGePpw6qIp8wf1iHFd5P719h/ZG13tklizQnefgZjBAin7kn3887BjDxurkRnMqJavGS8Ut39i4LkbEAwTwL2UAy/1kfjzJ3ljrvKJ+oRqlJB1TgJB3dgLEuV3bUvRIrAEqVrUXGyEw64JslmtEBYaXqLKjfwexNE58lssOzhuIbOYqfmtJP2zj7wGrEV8Fi9sNAVZVU1d9ZH/fHcmPANLxNx/IOkmW0qd5XOM4MPsw4o0nfPdfl1whZrW35bcm6+jlt/2KHeG7LQAVNxYITyEBPrZpFb4ZolVUUJVx7psDG4JDLLQzgs24qOyBpQnKjSn9jCgJQ0psnTMowMa6vr1RaYTkh6eVO+xlrZ/3nUo0E//E/NAJ6bVzpqt5yuR7rHNbF3FcCUoMuJBzYs/jEXUc6i+xO7/YlzSjkv362OoCmQLyYF/gssj23ZsIE6JHsXeEDOinDeu8f3FNJCSP+2Cdl6escc30+S7INP5j7w4jkmQUw7cK03lv2Dw607/IJrm/EoKTcFBZAklv6vf0DTXUjXiP+6v1x2COuS78H3leAezF0wmhARuKPc11+17Kdcg77Rcp+q1mx+7l13YMswQSCWe7zGj3mZo/dH5DeKV8z/TRkjwajZbVM0DrSuw0zOUG/ZBU5J37UdAP3voh+nLrZzMfRj4HpbMXemTEdZcZmg3v/A8RaP88M/5zsEJscPdf7f0THRXay5uv2LTZN1/rD86O7PAA1yQRuQQ+mQU7TGyvlIBZInlCmyuR1cCAOtg+gqTtSKKU0JNTVpVcHn1F2qvm7UiaUwFMIZO1C0J04bKAnUYzqBL+5JTr4s+fPl9cnr4XeelNcIyzBybizqpuTIGeuajnFcZi0SGwIhgZwoprdQfmPoUoWOQGVHKWKEvS5om1ZySwK3qQcKpDS9ALqg1qRaAQomQrPfTVAwrOJ4lzfQ7hyD6+n90ed4kuhKgNSyJepvvy7mjyOZjy7QqWl9AsJV5Aysv4ghhdmENzejgkFOqBkXnVIqXFj1IkbMNr4Q+W60bVVZ3TjGrOrK4R+a3nw4KEMFM/OtVEECYxZ2wQtcRzdG8KBmZge5+eqI+L3CGR/+5/+kxQcPRK+/fZblQGALvLzD97/YPn0rz4VGICySd8FFBE19Vwb2SEIZgujrC3TMVhWwqkVJMgHmVVGQojn+XCuo/RUQnFlmY4htVJxUEb5BcE5TY9gEmAcOyIfp0e/X42ApHhAmzWhgrGW5zLmavpYVDSj41VuUp/j334/Gj95SkU6nmbyA7KmsZuXbn5Fx2KBb28udX+dUyhjhYJeV38N/h20MfokSkoo89bm8ujRQ907YITPt2soo0C17qplM2Mn1+XdVHKztaU9h+XA2rNZnEnJRKHlQpr3QLsxZh6jxKl1TwODU8ilOwIzOq86CVfjGZ7R9DiDAT7SNWe9Zbp7sN0DLWUioKsVIp6fjcBK/QUMcthJq+xbuPr1Z5xl6c4yoEGHs7asgZyrcvTSo6VCAtUEhgEwjUYhzuVYpCYu7xMjK93SaottuCZVTwaknrUHd+vrYt0/a5T1vGnMNBqKea/zFePdMyp5/nxWv1MZ51yzG0jJaGVvBgDQpjPEYL4LXPBeub7zXcF/ntOjFmd3+9i1rJWfK4yS1cZwWqeb2XA3++i1nHTQ3Kuvm5/Zjnd/52ShEjglaLPu8ZXSdJD97UF/rj+DkUl3HrLbgqkESfmc3qcxALJufW/6/uZsJxjMe/T3zNnJ/vXfkVM/5D7jLmuMU43BRT5C0eWzsauRL74XICBBfRwnfmYQcDIkHADOjHz8kb7O63LzrnXNO+f8Tl9rdrDme5zFyGfOUexIP1frazwZADo19Q4zAzz3uPUgKd9G71uy0oMUn7vV9VAQip5uQXied4Ltkx2UNbV9nTXaKuusBEwaLneHls9hS2XTWqa065q+p5GzrFW/ltWeM/DYwTSp85i2oh2nX4R6qRSDSmCeA9bsd3ze+Lt8P0Gqk2kuQczvRZ54Bu7lBNd08HtGMtlr6N28MyUE2C8AAE2YKlZt109pqhd/N0FRng/Ah4A1Z9/2Fz3vWnxG7oUaHgC8n++IiNa6egEMHWn0QQkJTXyo8se5NrBrSVB5eg3Qp3pWKQCqzu/q0WTbr3420sEAvY4j4gcbADAYATCimKT69iSbPX839sY13KLG11g2JS3WGIuxL2If1EjiIXsF9Lue3v1lWM/0rgoIELnDv08phfX6anPP3Cv2M+cjMiQfGr+l/DF3la8eQjBwbwASYIgA1m0tG4RYBXDZr0myz0w//CgSZcj8ixdME3u7HD64r2SobEdl6sm4xz7BoMRO0VgbP1bs4wcPJS8//PjT8ur4uBqFOzZhP/HxAAf8HgncrX+4JzKHv8vP05yZa7MOxHbpP6EYq3oAYO11ZooZxrXSVy46Gn+VdRgxahRBJTtkF1vD7iREZ4mnP5A1TvmJzkBG+hVAt1NJcnzw6GrbfdcmmYnhpvPRMWFLJ2ufMZF8zuBH9VpQAjkN52eGPzpO8tX0YF6T+2XsqZ/F3l3i9nx+nOk/PDtS/KmxMG2kRi7oYMT0moGKhrJQnTnTeIqHCn2Jz43PKsibM1HtlM+RYjkEyvJVz4HeOCTKO/4xL0HgJhr1PVMEEdznL46Wn+gSf3aq5wXV/DWYUQa2kCaCKdlHepnUbMooba0BAEYUVQXSCeSDsPG50NaVGanmQ+rSiXItil2oZ3G6ktEL3Y7va6PGOKtJ++E9EsgkUxEjauF3pjZgAc8Yem76FiiQlWD1hiWz1oyumnnGdDKX01TIeOiZLqugZ8ON2l/YmfCkBWXTq2ZOhq0aZDiY5/7VaX3TVKw4jCgBrk92mex0jIYmPVQGOsgps1D54hlycFibR1Dyb26Xv9CpnwBxizEyF7oPygbKO5lynh8WAghqjC9NBwl8Az7x2VzfgcbdmEKRen/JVh1uKaN6bz2vRvmYai/5bPPFdTDLkXhR4w2RQ723EGxPXQjrI3vKPobmjhJjBu3JiYN11vfengNz5iZTzuGSDHokbKu/A4giJQxcI0YwDVRoPhjgIUZsUIWq+zayE2fZ2Zll2QblLMoS7ykjtGkGR86Hlfameikg49R2pr+CaZUOLAWuVMfU0BuzpqwNAAAGjH2hduzi7FwItbPQqbktiq+ofgALd+6ZUKOlyBZkFJSV/K1GA+o+GT1DZ+IKmKT3B5toTsxgD33WKyO/6TGEXh+jvyuzbEftYurRPM4nNfoJzhLQWvVMx9m5iOFnDxaWO9lqjsAwXMneaU0q8xkaZM6z6KfqO4DznppT1zTKAWxTQeKc6HnaJI3YCOt2j/rLVz4TXSfDNDLrEzF3acDMkidYieHqIMj6msgJfwcAkN9TfLwGUIju3Oo114OorLl12rtHqDWfwsFI6VPpA43lmeMLWZs4uQksewCHMxz9oHVoJf3WHasZ/r6OmuO7NgYwALLu2+afT/DRN0hgve4Q5GdZ93fZz+5sZM9HsN8Agu6sxKkae1PnJkFCrpn79Qx7gq34CTNYdg8E3XsA8x6NZh/MoLjqkBPEJdgqmUuvHq4RO2N7annuQaVlY7UEIM/Ug950e+/PHX3BNZPhk+xV+V/u2ZkVec9cpwf5fW17AJh1RI/GiU3QFvZNP6P9+Xugp/aAjI2rBrm+h30FJTpk7956Yk2rV831+vt0/QHgMYKbxd3K1emcJFABwQLY6+DGBuV6AyOtn6/opgY0rrxjJhjIT3OiQ0HV9VuVh6knCAHwmp+h86pGotX1/q3nhOcMRmYi2x04zT34XmxtfJV8Xsm2yqgHuONnXt9QiMnkU6pJAss1xwSBDrS23MsqslxgFfuSyTe5l/r9MJnqnkv3oICHdq1yOTFMbwQAhK2Qz6YmObo57yufTs/kTKp0QY2lFbOkzhFrQRZVIH16JWBzqhRAIIh8eF8DK2Mmj1ls/CwAQNeVBijo30WQaL8yE2jiwxuE8f6pXrsBNLxHSkBzLgMa2Gc2IzZBWc/gOkD1XpGIZE/4efzVnEl34HcfBftDlv8ut/18Ry9H7vHVdV/1MYvsFQBlTb7s3aOsBDYCSbNl2dyuhtZXV/J7WHvJamWbnzx6LPk5Pjlezs9Plx2ef3e3fLZrJdFgGZP15ywyKYEm0S9fvjI7e4dAf18JP43NU4LSOlb9BbQO7jflYN7vbxaP/Xk1viaBVhNNshf43z0otmz5PyWMiymafdL49vI7PA4wI1xnGWo+g37J6NToutgvxVdVU9/te5LGknnOamvoJ+hOUzrcSyrAmfdzMgnzfHnm+IVm39kv8rl3TAvgkcaRSfjEFnQ7qhIE9FOxiAxQGACIvjS45rgytjZ+iK4FAMDCibJd2YTuoLCRNkoVzNb4jxhDUZzK2UjQDpDARvISHtOXzK+bNSAQBGKhRK8YntEQogx7KXroJqG7rxiFuzn6j14AcuYFZNw563qTLLmzaPqsmqPMmmFR56kJpOxg3zXoMui3RUPTavrvLHoUZlfoMbYjizAMmEet8KWmJ4XexWFgXUHSQm/UeMIxDsIbGSdVAdK1+yTwhUD5d/07ouRSJ54JBCCb1YRwgA/VNMWfpeGb63NAl3WdUlRBr7luai/zLHxPQfTpice2VL0OskJ3/+FESzlTLpAxc6Bv22JC8M6qj6oMB9fkmTTypzrwc52ggwpwK9OuoLUCxYP9AwWB/B7KANTx6MWR9vnJ06c+oDtkF9hTryfPwNe1DOGFmvoBGPz08y/aB2XS61AReLLvAAh/89d/rc+RLf/xxx/VgA8qPtdOTT/bfnL6WmDIdPjdaBCWAmfMTAFT3lGgyEUokIzIoR6fPcFg5wDLmVfPiTeDmfL6mFr/K5WxJPinMSLrHUMJQMBnCZ4ZTQlQ4tKBPSnO84szj288ORM7gL/bqBUiHPZJKZHIr5xlQA2BALOpCGUkaGrWFRnpzg9GBfSYd2D9+DkGyuf0brlHrVgF1mEFoEO4BgCGRxve0+dhAdCUxs9gJWel66yvFKoQ2mv1CwEEcNYjXXvTtOd2jJUEQOM5+FwcXpwYgRGZe1yBQcCoxGvpJ+LMzKZGXwIqBXmVCgEAq4yCDH3NYc4YzhFEdSpvjZgMADCdMeuUAABxmEph+PkLeM07J/sUHUXwpKBAIIAZS2neg+GfOmqWbHUKrHW52RsJmLvxTNATfZD7x/nR7zaD6vefqHWMWA/C+vUli2MOemr5ZoCbbjx9XTsA4GslpFgHIvzvgEXRff3+/D0AgAwv6ZcG0kin1VSWgB9x9HOdAOMJOF0WMhkD/fn6MzjQt84OjXXqG89Q7qUXY83n61bgPEdk5Znyu6vPUau1MnJxld6u/Wo/jw6NP9HXQFtfOjY6pX8vTksPtmIjplx5DKL2twEAOmPpkjxkqmxksuHvAAA6a3FddrMWoUXHIVMJxxqNWL7UMpugZl9CI47/Imkv8DRrE4c0Zyo+Rv6dNYssGIjt8lJynCPbRibmmSdddwJ/8R+yByxsB0AMzLgmO/4R45iZmBT/o++jZWjKjHROsRGn/1Z9LxpYoXsWIBkQMnpAz4YdrMaabgTX2RmTaSRmYcapDsCLcgN3pY/+RueJQl9ZPO6PH5F1lc4aU0TssEeP+Qymb1aNm74yGJ8Me/Yv5z7Zy+x3ZpHHTvB9r7VLAchoEiyhZ6B2I1sBAPC7FRxWmWdAB+xp/Lf4TR6R/EhgBj7B69euu05iT7qsat496nJVL059NYHm9JdRxrlKOPV86so/+w+w5qJRk9kvv4i8EAmMlHtoXxl/CPW8YgCXsJmtgX2KPUp2l3cxqFXlPWN+vNcw+5SkpKYFEQMAAok9QY1/lQc3sGvoq2oQlGx0dFLioQBiYRixZjnjCfbwX8K48pquJoRyjmOjcv4C3o5eIqNO3HGMf86634rpCP0fYOf65krrlUw5zaHxXfG38UdSYmpGL7HSpRKOnvDlkg/8LJJlTPgBNDh+CVBAPId/7ZHlB/sezekCTKtfJZFvqkS8GvXxPpwvNx+0X8ifTIrAV+olK2mgnf0cvkYlHgIARBa1f+g/9dGIJ9ZHYtonZC3Yw84+ia5n3Xk2lZvLX/SZlv6vcxAwNbomcnir66Ifqml+NWROoE0cYQBmV3414Ill12UlARN5Nnf0t9wmXlbCtOLlHsgPGakEjlNDZh2onLXY4vFdoqf4FfmytYCyG3/45bnGAIJgRJFHWTmIKES9KO0TXSj0YcuBs4J5ZT2d+YvTx1OpsV+NyJOjX7PuFWRUlmWgYJNNlneSwuPFtHgbbnjCFxt7fnYxxkFo7JwUgserCHFLzWwJIoEEm0KgCvp3W2NAVFNGLVhl8eKQae56ZqIWVcjUaD+D6pDbuIYyefojFLco+ygkfS5jRgRUTNrVyhivQivjkIlWXvPMtanXptfbaYAKXUJUtDIZAdXIzZpfP3PQOurBZmM6q1srsZF1ru7+kQmURRwABY6AEQUa0Ngviif0MGqY+M/PWHWFdAi9MqqIsWV94hT4ELqBC2uUQJLntCJzvbrGSW5vqyEk6zLG8V1dVaM395SgnwHX4ncAAjQ+pkofqMFLJ/l8fq8OrJroFbOD3+c+UKdSTkIW+6s/f6lANCwCUFEUAk0V816pqWNsJHLneifT8DmMuzv3FJwSoCsYPjtX/wIaIGn8UdVTGem9J0RWaN71zfJK916WTz/5jRQ254/nAphI7RjvwLuzdqohq/XlXlxTgTRNC2+h5p+rX4EU/IEbQrJecbztmJh+5rKAi2V3y2Mm+RlnP8pPAW45+HG2eIbPPvtM+/L555/r2ihJ1kQzlLnfpXsX8MyiJF5cCDiBPcAzpZzCGfs7OaDpE5JmPB4P5H4Cpgj7WTQ5pEZnRqGy70HtcUiQy1xv0N3TgZgsYlHZ40yrDq8y8KxpGlHeaOzgqUpQ4rDYYfUZ0HkAsaWL+Vq2MeedZxRzRN7geuhvTcN+2lgl62xrLCO1VhcXwxndzNKI9VUGj5myyQSpprfNAZeDUg2/rNuKstnWI04jvzuMZDnJcYTj6CTQiXHN9zvFNAZ3HQDI+ojhsNLIZ5i2oYbjRCQIy0JaNlMbXOUdlUnoQVYC2p7l7O9JFkS2dwRhZiX0NchQuhjifjayltpD7MvI8qTWuIo52gi7GWj1CQX1yiOwnQBA9j1U7WmbDWCEEZH36PLX3zX3zc/7dcY96v4J3LOHK/dcGfe0WlPN7/dguO/9DI4yecfuZwAAy6Rr0okKVPpWtnAkNwL4lKCFnRF9ELmMfOf9szYBVvReAI11RvradeZI1iHBQ2x/3jGyEJmLrpjyOgGa2K31fejyN9a7Nbea594OpQOcyO0Eb/2u1VgwTRNrrxxwOEBI+YLGup17JG4PYBJAeS8LFCtnNrZknD+VMVbdbwK4UJyj+/ICftEFBuBYg0Fxbmyp2tvBziqGJJ8x+2DW+wYAkN9R/TxYBWwWNqaDls7Geb1yXvFf+74kAEzNt/seOdkU3yj+K69jBsts9Ct5V0Y8e4H9prY73ezNshXbjKzztXsjpIEsz5xSxLybyhz2KqmV8s9qkofdzfMlOFHGVuNd7Qv2syDAsRhxLgE2G4HPOJh2iQK/l3JNNwEkQL0WAKDrL2YwqnS0vicauhINc9KAa7zdgyiU+9jOOb0i0xHMgM0+s9dOQJRQwDMAACAASURBVLjHjSjZayVg8f+6Ts77KlDTs1RmtbKpDhDbnPobN76LrpKfJDCD58FPnyOPVV9f8tBBiujHaUdsQ+x3w/SyrVc57f9H15s1WXYdV5on5iHnTCRAACRICGyjTFJVyYqtv1vd9VLv/dgvbdYPbZKsSkON4kwCSGRiyDkyM+aItm8tX3v7vYAuDYzIG/ees88efFi+3D0pk+V04/xjX3Kmj0/dPpvxYG89ePCevvfs6XOxXgdIpHTey9HHntz/g8MD+RQGqXZdT+H8Uiwft/M0S4r1O7xxU0419jUBubRiBjNhvbHVsMHi2/AsfM/g6OzswfMBJM5WkE455XuROQEOcZLFOCimjmQkcn6rgsWNAcDZsPPvelG8Ug+NACDX5Dr4s4yVFuS8OEsKXFeaqBiqawynMDiwf9n/9vOqy5xSol17AV/zJz/5yfLg/gPZ1tQkw94Oi4xnUeBwB4bGTCuzLrI9wP4Jg0KspaSrVlooLG/LfKcirgMAkekGcyt9s0AoBbr+6dFjZ7huJAfBhS0srExnDSKiKHnl/BulKcOagiJFgUkhrghJbpz8cQafypGh5KWCZwxGE/d84ETvLXpE6BcR3jg42lynFPFyBABhoUJ2UhQOxUgQI1A5sJUDozYgqQZf/dvVBhCHoZRLN9ZcPMJFKGzszxwRKaKiSJd+KnUVgMRIZJRiFPBcVNM9ZOiXgwWIIeVQ98t3qEOg94oGE8Wf/HIp5mrXxsYUyFBOhAR55V2ZgmgHyYZqqo7HiZgVTWOgsh9EDa/8dT/TpYCULYpJaZ0NZChqKiq4+7Cn7aE2ufbWpYAbBIsEfLEAhMS3ehKMEyfKNDqcN0fmzUgw7SjtJIUcKyJmIcV/FHt8TWG7I6IURvqilJLLH0SUf3/00UcqjMc4QTyhmbMu3Nc5/RYQRPyZZ5xlDjRK9LvvvtXzq6AQyOagENvQIprPGHquPYyJvR3T73Bw79+7p30KwMF1s+7kapHWguDnmWXIX13LAefe9+/eE4AAAACT4e27t3J0H7z3YPn4449HSsXL5y/0TFw7e4AIKnN1sEfhw43RxpHn7IIouZIRQvp5drpAYqcKP58N7T/oKs+VNIDsd+aXuQCoQPCCUAN4MJfMB8DO7dumoHEP8s6QQwhT7hHjRvN7ebW8LURaRsaOFYxAiMrXYj5hevB5gIf79+46HaKiQGYqGTQiDQKlB0MlBq0NwA2nAaQAVIu4pQ0fisiyrWTkJj1gz1WEMkZ9ohjJ05QxC32snPduRHeHQlQvFTtcpYPLmYiMGJFXI/IBAMIKskNhY3WcexlpTn2IEYty9L4ztcyKw6BP8iFjpHTnKE5hd0byPKsOwaxwrfdbxDvyszt9ccjW3/P9Zj2TOXemKmtsJbfzt5zJAZi3glsZf+6j+ctzV8vKzMMcE20WrWwsR1MSsQABUVmdYsFwYrjwubAtbDj5JYWvHs4z17UXee3z6LGQfrC6J8ZzF1U9zoaSmBoYM55FTJQZxR5r3fIH+zrn2aMX+p7Vd+tZorcjC3i7O/br+8T7cxbo+yGHnM90h6xILr7jaJ9VNQ5q/QUE/EAXgIBkOVPT/hjL4T1f//U1V8Sm2nby/fU96qidKajZFwEAYgivz18/K+vnK2vSnz+6IfPRv6O/lUPS58uG4vcBgKxVjEUB2pUCkLW3zHAa5wwOu9hxZwDkHnFo5DwN8HAyFea82GHTGIjCJ+rGOCvqiYybUS33qPf5nKwd3a/VUtJ8hGVSwZiAG33umR8V860UPtgFBp/Plds8znUVBSuMpPaco9OwJ/t+548utEfAxrn1MdwT+JFOEDsR3em9r/1SNONJanFwTvrrgGuS5jer2nMvWjHjSDMhONjKa6+zxDi0VxccHssa9HJo8WH4BqDgs9habiOMDvO1fI7dqnSkkCpo5tpdSkkkAKAuDbuyw3GiFEiqlnk4YLL1Uq2/auxQAJnrci3mV+kOpZOQh7Eh4njFVo+uTdHedGIwWGBdbBvaqSawKRhPUlRlL2szuFtId8K9jwsYvphOWEAR7qUAzu6u5jW2p+5bbYcNnowyLXbiy3kPXbwzRVb3moN6CvbInrH81DOrA4KDeE56oMI+7GW62xCcoaK+bU7SQbGzsaPcDc1nkDPFHmCuuc/uvgtDagyqgE/Hq5Pl4sz3hw0Qe1D6qZ6DgTmN1MAUe2NvH0Dippit1NvC5uW62NGMFYAia2Q7zsyIAIt8HjtPhQYLZHW7VNfSmKz0AsukA6M3q/VkpQknQKNzgD6mExyg18WFOxcwD/iZBS4QRJa/C8O4UkK7fmeM8h1U84tuddYvWccUReK5sG8JeFF/jH3wL//yL8vnn38xcv2x3XkfAMDAzAQToyudAePARoKwww5AflQKhQBdgXOWlf68O/tJrsphn/X4JBs3tpaNf/zy0bWc8cr/5pDlRulzKcOcFlsSHNtVTG8WhAolK5s1kcJBa69KjV3pR+DFKO3GJpuWaB3OXSjEPVKh9mO1SYxUmijJfyCdjtrYmOA6RhxnNe44IxKyCH42pJxWU32Tl84YjWqCwLFBnbsTQCSmgoSKqO+mHqsAXplCoZbEcQq4ou8qqmc6yECZWlGjoHWZKym9QryDbjI+nBf+loqzyRNz1wI7DkFGAVXKXnIu0uXMaeN7/pwNBUXfz8k9KopVRbsCGIx8mAJgOKx0NVAFzupdy4EwbW1n2d6ygD89OVmOXjvqyx7h37wUoa52NokId+MTFJmcPV6gbDE2hT5XwRP+lpYcL2iHJ1rU7Is66WAuXEjEnRSAFBEECRQqeXamtnHMA9F17hH2QBDYb7+lrRyO8oY+y39vj99J8TsvDATa1Cf+7bV3ThrOIYJuW31uN5f3Hz5UtVX2CcwUnHTuR64eAAZpAeTXpYBJClRqLRbXxIB2zlje/+CD5ac//URFDxk7gpdr4fz/+le/Xr569EjPc+vWTSkW6gIgrHGMETYUUYSiz1i9n41U8jzMSwAb+FvnpyfFKKk8yYsLPRfPkHVJ/n5qDAB2CKB48EAdFxCMXz1+bGrYwaGAmA8++JHO1NOnz+REp0YE66FUgtt3tA8ADpgbGy5UjXVEW0pL4GE5SsWCMfuoWnZWrQ3WhevDJgAQCsMlTogUEwJayL2jEXE4oDtKPhc4MChk1XY00ZnQwxORnsaenci+zyMnLV/sPeYc652WIpAoV64RWSinoQzkOPw2CmekIgyAODExQJKILgp5ux/KU/BsA0AovprXeo5xlNbq/cfHbaS2orCZA1//+/TyfHM6ZU5B6eOxRC8AIMh9oyKnmKOVqlBsy7e48qFzx6FUr+n53JH/Q5eNArekAFhRd4ew1NCK3oiD72jQrDwvQ7t0SI8yev5qNzSndB0AGPMgz8iggwHjakvbWvflOdxtIykvSSVbNYa70x+ntjulWZcAAH0d+3c7WLDqWNqhi2GT+Yney5yuO7nW37WfEyhQJMXMEOeNzhoAMt4rmjicyFZtPmBJHIEOAOTcOegxI9YdlMs+DwCQ7/B+bCp+z9ry9xh68/q2IfJ+5ixj6iBK5iPzn7/JPmmFKft6yOAuZzP3X18XgRfVtWXdAfZahCLu+ki2vOY57PZKaPqsRQe2oqe5Po6i/428CYvHTpnk+KgMbodIzwYYMaw+3V3/i92l66UdZAEAqWKf+ZAduLHIUEe2O/1tRyxQ7AuCB1kLz20Vp0thZSrdu2TteP7sd3SIU1yxL3GiPUcjyKGWf67eHiDDF/Fq2iG2bhGr9vJCOhM2QFi2Wr+qZ5BCzzoRVfg0TpbXxrCOU31nockU2o2TP9ahtXbkvexfrhInSE71CJhdFr2f+TyQM8oLu0xM0bfvFAkXmMMZ2NjSf9iol9RWKOaT5FIBDqqFVemluWdsMzmx5eDPqPCMmmff8BMwgug2th8Bq7RpVt2uQrPCjsp+9znxnuVnHC35BKrmTrApNjdMCTMp8KO6HPHlXcOAa+Lb8PxOv/BrVe9l/9ujsa+xyjTCGYbFGzCI1BBk+J27t5d9/J9qA8hcK5Is4MX/YWtjw8XZ9jWKNVhMHAAAnu/k3Yk+HwZDahnI5gSEUDqOi9y5eHyBEiV7uG98R84CoAB1LKhLlfpYZv46aMIcYfeLma0UWKcu4LPE5uZ6BNqQA9qrO3UGq2ZR6hDwvmRLdRYTw3ZvX/4cQbLjtzBLbxAVrvbYBqvihK/qshkkdeAsbacd3GS+c46Zk/hh7C9s1Zs3buoZf//7PyyPHj0SG4YX96K+AmBKfEv2gmVOCucnVXWVpSjdVAHd7CPt3W2ns/vMVhHwFQDARbGt25Zl49fPX1y7emShS9VuzkY+jsqZUBx+QvXn4hFmaoNxbXrNVCzTwBx0cGlqK/juPPsQ14NuGG3k7xRrYNF7rr0Ew6hRYEoVh2hri1ZnNnZ92IlGt+rNdYij5BA4UsBOPyVTwEXRdi34eT+0LsYCIoSzZsFodkSKpEWRMzbGHkMttCmkbgAA/p7nC/rLzyCCjF25wBU9l7NfSlVR9cppZNEDrOgzI2e6Io+Dfmr6kFuvOPrDeC30rLAOhPhtCuWzE+NNw4vxyOEtOpwOe+0H/h70jDZqQomr1Ynn3xRDI5agjKbEoLS5iej/5G+nFV9V9g8wkyIYWs9EVMtYYj55P3OivqW0U6ziIowT6hPfo6o/945DZyXiegEoJT775vWRHGBQuIfvP1QbFBQEUfgIKYQHz2vKmvc7e/vrr7/WdX704Y/0HgDAH//0JwkYnh2Bh5DhsxJGJbQABVx0kzZqRucAAHg2IuMICVoSqoK7Kl3bgFQRl6KFIchYnBTBE3B3fbW8997D5bOff7bcu3fXRQsrTSLO+3//7/9t+Zdf/YtQW5xo0gpOjt9JAJMnyBkn/cDgx7WKz4SSF6M/4JNT0CwAUebci2chLQQnnHUQu+DgYLl9+5auCwhBKgUdAbTHjl0PAECP71O88Gc//XT58KOP9DeqzCZPj9QJ1uGv/uqvlg8evq95/t3vfidqVUAwjaXqJRhMMn1ORm1RCzGstCdghRSoyTjf0NKQfrnVijJnkLQQjAjArTj0drgNMjAvRsW3JSvEyCmp7C4COGBxlO1A6z1VPDaYEEMgxtmknJexXS1TczaHI9/C2RHq6f3Mn3of6NLzM9IRCK2AvxjppqgxLBews5/sqrNBwwcqXZWe+/hj0MTJ9Pmzs7viHIu+N+nDcQDjnHcDNtfsRpNymavNm2VvepnHW/4+sBJjW/cQWmJDK0yEyNxO+0tOeSKgkqtxeAaAYQAgelB/r3SPrHd/9v4cceRkZFckI85c9mAiyvle5ns4XyliK8PBxR1zP1PVJ/Mi1zYjz2ktWU9+yoEbFdq99t35no7uLDTX5y0OYIyZ/K2PPeOPwZ0oaNY8TvNc98myyPW1hAVqufKxbYm0peO5AejsQHLWnDPqyE7lWxYdNw7FnNdVw9y6vtIKqxjeD0X/5zmYzJnMKesbh7LPST8vvD8BgNWimioC3FIOApqIBjsYEHYaQgeNTO736wBAv17fkxhG0VndoQml33vLxWx1fsqRGvsnxfJYj9KZzCHFypKbn7H1/dX3iLo7jVSNsC8d6ZfdcplWrfOsZSy2N4j42YHyvkrFec8r99/fM7NQ+c1vSWdwjQHTmq23I/MsewEEq9CzahFQx6CM9DEPsKfcso5xOjjk+dRcFrXevdq3h+2addF88Ldd19NJ20DqU7Hmyt2uFm8K8lTEO8wyCi3nWrafqggdLfPUnWnWWZnsz6oWXwsge5Tnb2xX7A9eu7RtJDiHLUmxW9WQcZTaNqYLLXINj/d4ef3qtZy51Nch8GQAwAEpy5y5j1V8jXUrBzk1lpICyHfERi773RF5z3nAipwJxonOzzNlvw2ZVQD7bAk4U0QSBMXp5rre97N1eeQI82qGrAESsyw8Fu8Zr8leOX+xLeMPZayWH5G3Ng24dmcqyeaT7eL+84h27OAbtw4VkeZcUJfJ38HHcUFDXgp4UbhTbC3bINijioQDiMn5Pxdgo2LXxycjeMqzpkJ/ig5v7zpt2q3WXahQrJii9nNfbAj2i213B1tOz+g4V4G5CvZiNAEAmHVi9jZ7WoHB8j0YO9/XOoiBMgGAgBrMH2dFMr+6GnB/yQJ12Tpb3r15t+zs7mm9sD0DijDe2CGMIde0/zN1qM+lg734HnTqyJ4MUznBawFVm9vLkydfj84I9l84Pm4BHd8n9kPo+tGhU65Wi9DCCpOGppsr6LrKAEhAN4CBxzK7bmx8dXZmET6EiMPiEiZXRkWdE+EJ12YW6u6Kjxb8oaoYMeMCOfw53PpZqEMEkA+Pqf48YJxkBHyn/4f6E4fQC+HqnGzEcTCr9UI3JNPDPOPJQsYo2KznVk75jusZINBOTk+0MYRcVrErvhM6l41tK9sAATbmkwvSjKaaX8agA190o8xNHNRQn7qREMAh6wPdLECC3/PB7gZAN5bVc1WItavsSjjJKLKA2N3eddvA6uDAmvqAQU+b7dnIb+e+oHN27k2LZvWh2ueQxyjJeLoxz+S4k4GNtDjxmofkhZazMXJdyGEnYiunOZTD5kQV7VTKvXLPEGYILxxEFCUv7ctCJqM0lNpRBQ1xLJNzz5zzXRxOigyS/5/nyRqiHHFo3528k+OcgpZffvlo+dWvfqVnc8EhugmYVmQBsWvUW10bnJdjoMzCRRFtEMpjCj1aAOGQctDT5SFUN1ZwD3RUeW5QBA+WTz/9dLl1+5bGzuvDH/1o+eSTTxT1fvnyxfKb3/xm+e1vf6M6BUzI/q5TEExZ3JOBzNiZfyL5oku1nF1+R8A9fECqBOyBt8ue6lBYeQvVPD9XThrR/KNXr3Rd2AYqtPjkiZ3foj1SNyJCj/PnnKwbYmQw14yF+WUd+D6Axd/8zd9oPUkd+NOf/iQghmeAwcBzf/vNN0La+azPitMVmOcAji6ec0MKGaOEMasGQBlWpNvkHB3euLHcIMeuCiWJ9lftEkkvANHlGXn2V69fV90E9mPafpacHCXey+HXwXUUZzo1kzJr+RAAIMbRwAsKWHC/Wo21qLGaz0KS1e5qzUGIUS1mAcZGfT9y2cyJKpiZ+idVBFVrl+eqlIIop3y/OxVdga068an8731vxWsgWU5co9V2BynGm6KFpiqN/Wln1ufcPbunQz7kI7HNyN/qnihZXlG3PIsGtRLVnFGzyABFFEe7WYObKiTZuiE4DcEdULoMmY5NQAuvYSoGy4EpxwJ9G32TcWVs0b+etznmmftueqWZY7OVVs4W95HR3NJAuEpad+Zsyr6Io9OcvaGXWiutjDUpbZnvvj/yHBm3dHoVU8r3x+fHWtbztUmgC4s+V85dz7FlPswq817RGa/zTcRMtM9z675BtRxgnG+S1quDfqxggI2/jC/7s+vgPHMciJXz3etmLNRgmFWbs7+VF1/1WhIVHwZ9mCa1DrbLCmhMS9EGJMSR0rkqWb4+/r42+YwZVS1izLmvQEvWzTWW+q5MUb6yKZM2NT5i10GAaRVim4yInP06o8XuUUvbAg95Bv6dyuyW6TNly+e3dG1V0zdI5OBGHK8Elw4PXB9HLYVfvpQ9uQeVGrug9OAw0FV0z23jAsZsygblVUBiUW9MsTZjNBFqy7lQqZ2yaFuPyN0sTBibyVR/B1Ggr6c2QCKuskvLYRmyRZXZ55ph80mWbCXNwDI24EbkZCj4w/Ef+efuLsUexG7xOd1QNwEV7a1UEds2BTQQ7FLV+ioAV6mAsoPOZwtageKp9l/pD5HrnAmo5LI538GqDE3aoIwdG59pAyz2B2SXCgybfeEFxCCDVfB2tcBh5HCADjlerZ4L4FXkvc9mwJ5iFib/erBkSUPeUYG8MZfVOScAseR8C5pm7XxEohctb7OXe60R7C3mmr/tC9zAbgIBdtet4+O3Ko57/85dBwABuyoAwZjwayiW7W5arKU7Sty5fVf/pn12UkDDpE7QJ/nrfA4b6ODGofYBn5cj3NJZPG/udCFgSAXYifTXHl3oHHYqn0u29xYpo64JIZ/u8lrziP3LfsW2i8+govDXBFBj96PH/Dnue/vOTRfPVJtEB27NuHaa0fkZgdyzUcNg1V+Z6e1DB6s+SHSgwUNYJazBmyO6h70bLGyADte92LX9qTQp2wBpc0+QyAySQzcobKzKrv8il7UXVBOgzk8BPDnrYUkhi9MG0Kkps5ZT0mKzL2VDfK2mnJMirgNhBqEmc6CX6me4mAYrAWOkys53IiKpvjmLtDAB41V5VDGQuJeQj42J5kUw4dzk4Toll43YowOu0I2wRZAa8QqFKIIu9w+Ck8MnwVqFEaRgygA7PTuV8MdYAABggBi9QrXOjKBmDBEgitAG4S+DY/ytojH+PhtiFphDaGkcZQTEAJWxQqE1FXhx0ZF5uIpxgeGj/K7pEM+1cMSdzZ6CXjqAyT9FUIKenp5L4DGGtDJJlwEcsRguIFgIUOV5VVEVOS/VczOVSaVsCgDiux3IYc6ItIcWn43I+4AQb47eiLLTjUOiABL+6Y9ZrUzsSDsqw7wgKJhD0E9R50Wfx8m1QdLRuwhgrWH1FcUI4NAy5wiaMABuqdjJ9shvD8qsMdO+aMsGtGlBV2LLPHr0laLaXEtjurhYbhzeXO7evac5BkRxKzwXoON+EbjK3wplrwwXvk9u3zw3VexxY3O5f/eOcow4k+xZdz4ASPhOghYKEgwG0GKEFHR56gmwx3HwWVcoSjL6a//ip3JP0F8uJtp8zQ1zqiqx9+4rdebd26MCTkx5NCrqnEeu/+y7p/ou7Ip3b98sTx4/1mcAJHhRxCiAVuSO22J63VgT7sf8wtRgP1MrIWeLe5FSgPPP/QEE/u7v/k7jJqVCc3Z9JdoZc808CCXdcEVo0dJU/dgsmygq6GL8no4MKEuYADFEkA2cE9aKc8I5Zh2fPX8uIS8HutHIJWwVspxOqRQKjmxrj6fzM/jeLlwTByPAoP9sQ4Hzksh07hdzVLVRUqn+h1pkKc/W9MIhI3tF8QLI7CxU9Kt1ionTkUhelE2MONX8qM4kXanF0PGcrDpS3VHXc6xFFrNGkpcOD7XITFEZBW6uUufG/JeTKWNutFaslI6ar9xzKq7vR8FtDHr9og8Sec/388xJ88qzRYlnrbtjnYKQuXd0pNtK2gAIOBDZ1ufTzymVNc6I5vFyAgDSC9VjWw5VmCgrefqOIq+vQZ+T/C2gb5zXGC2KdrY6CutAAN8fQIWts7He6/dlPR3nnc8Vir+euXLC49iawegIa8YnOVrR1cgPuoj4NUG5OBBZz4zFxahmy8ofAkQyP9MhNyODa2Y/5DNKFaAVXoFZcTTE+pKDnOJWlQ4TADEpLVmvdk7y/Nljnpvq2b5WuDPrlefLnETPxDFfOQ9NVjiLxo5vfw1AUvnPlqkeV7X/rL3JPozRjrFqCrFroohFCYCzYwcHh5J0PsboYqUGaGPLcf9Q/GMDYXtojgs8yPxjT6LvcTpgALAv0Pc4RhiRsADZT9TS8VyEvehABfokhT0XgRNm6jn6ZvaNbSoD49GHOWuR36F4qyp9OSnJJc/1uJ+uu+35416whDKXdWiaPpztzxKNz3m0czQBAMmS6v6CHYfjKvuzQNj0GVftkIr+x47iOLoKv+DJlQAUheN4Mf/MMd85eXdcwSM7T2aOmF3RnZrsSeyYDz/6UOvy+PFjUfcjPxOYin0fG7XLndghXVZGTnfZGkDIDpQj69Edkk9lv/G5pEQ6R561OF+oBJ91zX5kLVPPIFR/9nqKC+d8cf3I86H3dEYm2O89O5mGeR4DhJvLNfYr4BC/byjJwzn2V5fLTewV2NRbDiJBo+dzBCmePX+hvU5g7aJaKO5sQ02fdapcHZ/Ahp1obDGzdit6DXtA9R6cGpoCkMy95rO6MKm+RLF8J/3dtQfkfFJ/bpPrH8hnwe509N2+HtF7rpG0WOYXFork2sa12NtmqzgYgg0NQLVTKTTZJ6pFselWgNtbliGvjl6L5Z29E1mXgFbkC/4h94tjr8Dc3p5SLrj3i+fPxMwhqJRAIgEwyXbVtHOHAYAXAoeyvWFH1Jx3EKjbD+yVARoC7lURwHEOSx9mzgOARf+sg0sK1ldtDp3Ax5cXOooccG22UvpcgEm3QWH0EdTFQiRFYpz7kkNrheiK7sndCQAQ5cIG60ZdaBLJ/849VeSsDn0mgOuHKiGHu6rVe6NS5R0BZmUZZDITFSHB95zDQ3uORMc2DWqIvlICm0kq1EedCgokiRDgebhG8s1tUFkRIkyz6SLcLByMbKVgBeNVTpBAiJkH6ernUHCgw1jwxdhIFHsABYOmNo3UOAoRrhJQyodL/iIHwcXk4nDjTDvKcaW8H+RQopo9pcEsfqPsYhW0ookyuiRAK9JQUYkggIoy74Ku20mM4cGaMo63b95KwQbRt5B1EYshIEVEwQgwcMKhIrqMcyan8+2RHP9EtDL/anNS3QrCNBHAVE5mWnbwNw4ojp8cvJo7xooD2dF1FV45rDaKFQHjbFD5HQefzya6/uD+e3JSGQ8IK44qNHv+zf71vjwT+gldnv3w9LvvHLG4XopGf1t5UVqnaleCEqC9nwyDok2RJ0XhQOYBhzdKGLDD0YTt5eTUaQ4oOxxlntOGzIbaaHJf9kdScZQeIIq7HWWDgycLETgK+SGkc045twg4KPWsCYog+YsULPzggw+0bwy2vFHNAT53fOr2fjwH40jUlHXzeKoDQtG67t29J4bDhx9+qL3ENb788svlb//2b2VssN94fpz8y/PzAlqsHGEHpLgjxmVSZNh7N2/cUHoEz8Ne4D/GpmIx5azH5OWzBsrcUQHlKsp4OVmpmDwVvOmAlrUWtgCYklmNah2X3Ij1zMmOHLAh504gMtTLCZCjUbaVAK4Ckboh9hHylAAAIABJREFUlHOnWgkFAEROThpkOWPpIFLpO5ajoULaAVBKS7UeitE06dg2kCZbzA7JoKSrkr8N+QlwBLiYjACu2wEHAW7FbsrcSa8Uy2fmEmcm03LM5l93zuMk5f0YiF13rDo4k0KbdqRKl5Cyn9cfhl4rmMtfI/uktEfuug3v6KmMhc9Ir4mlYl3bHc8JCnawZAIA0RPak5KdTunQfiwHM+kO1sve2WKO1H7szy79ttYJoxsjsiUquiU53iLS/dlyHuJ22xT0vbsjmt8DACTlRmvO+gcQ0RmY68IYEj3tjoJAsgBjnJ02/xm3DXpTMzN/knu0CivdHsNs2jVzlrK37HA4NWHIjZU2io7YrdsoXAm5jg4IsKxrVbpYUjBzpvvZj9OOLJTuwzEtxy66MJ/pzkf2W54nztI0iKcMipyXzlBhuYqBF1hXx1BgJ/eIzZbPTXCKYmQOrLjYZWyLqkWkPGe3ZT49IShDyie2i9cm8iA2lfOJ/T7OKTIeHaVzU+lffAZ9QG0ctdmFxUZbWYrnknuMTUPKEizCYo1NJMwpJ6o7Uc4rMlytyAArcEqkt2gX7cLRAQAi37a2HI2PA89YcYq8zgmk+SyLwpw+9lu+rroalQ1pWeuUAq+b0y346YgtjFZXwed6PGdsuaRoJrdd3bPq7OEDKKhRLR+5Pu2OE5wToFEtSLG7IttT/4a1Ye4HWE5ngjdvtc4w+1R0kSisChbaFmd8AiKLCfD+B++rgDE2yueff670jMgMU8MnC6CDfrzPffkZZkD0Q5ddkW356b1TcymwcQaObJvZdsf5d6tjs6SwKyTHVQ3eXRMiPzgHiUhrreSAGnyN3B4pglXnxfOQAn8OsuoMVlrAii+EXVzM3U1SHBbWkLW+FDCws7W53NjfX27fvCWbZn/PnbAIAD2jGj2593sHyzffPpVjasfe9jvPwPlAQiH7eEYxH+kKcMI5NCBAYUq1k373zgGxDeqw7SmoRL0u9jXMyhS/nvroygWz9xwlZx8AALB2WrcrF0zkPtivzAE2OXYY41CBQ4F3DrKRGpA5xXcifebWLVio+7KDOdvM/97Ovivrb1E08XD59rtvVOuDKU4go6+Paz2Y1Y0tFz/Te4lK/7dk22IjAgLE1uYaFLNmnNrXxNmvkTWnshOZD/uU0ngrNgnfHXqvAHqxGAiWkWayppcjXyUbS/4pDT72pYS7/0+AaO0p2RFfVgpAHJuuwFVVv4xLCbLQx9S6ypu9t2+ICkxES9ec9lcp91W6Q3JDjWAk/8KU9ShkK4hZUbcrTOe38ODOl7JhUyBAK3Yy2QxWVqIOEc1XJe4gepejen2qj/I3FYbQc8xKxVPomOHglAlTWwAfzs8uTKW/Tk6y6QmgdYqMVFuKVByP08shYpPQ5SDCJOhONkWAFjnrOIjVSztK24LM88e6pUK6FGZvK1FAyKycXlT51k81SswIKflqk2rq3G9T1HAu5aw249oMhJmzQv5QctEDDEH70bOXwN0qSuqYI/bZhfPx5CCk13ZRuRi7Wo4gaHCgi/aSverIgmnlQXNjOGj/tlY/qo+wLBIWRHP5D6HD51CUqR0gRPPC/eUBAHgmC0D3fGX9ePE+TiaO/80bjkbbOX67PHr0pXL9GRetQhBUOMykABgQuFi+/OILOf9E8H/84x+rQwFCkXG8LbaEqrirBsKpqs8e7B9qHCjOl6+oRbCx3Lnl4n58LyDZyZmj+zAyMMJiRDJGhCxCk+swftaYiMntWwYKEGDQ8aFYffDB+xoX10ao4UDGwblxeGP50QcfaJ64zo9//PHyZ59+qvWi7gDX+Pabb1XkT5Gfy8vl6fNntf9PlucvXhYw4jWMMYzSwJBQrv6yoeJ9rBVjJzL/6MsvdW3OBy0WP/zwRxo/8/vF558LWLGj7zaL1KRAzsUw5jlv37ot44t5MDX0WoZ02kUmZw4lx3lL8ZpUjpVwbz3qAxh05WJnfbYFjOAf51x0VxfyjCEeZzpO+Bh3c5BncKVF9lfy1yyplSd+uRpdmOqooo5CVP1uV952Pigwh3yz8ZN2TV1OTWfIVWqH49dylm1MzUramYfuKMfgi6GY/dKVZe419APgRoErztWdTKnMp2X3jLROh3r1vXym6yGuEbZZnLF1AEBzUQAAY47usZFog9D7YIIS0aMZm/ZltQqz4VER/HJ+/bkePXfRP5H5CkizEVmF0kovCrCo4nu5p5yQ8T0Dgt5zE6DS98q4yLr1OYwtIWO1nrk7xX3ORS+uVmjqmLAGMIwzIefXlHzt3crbDYNLOnykJNp4T1Vqfo/zqzZJNX+MM+A014xeyN4WPXaAs+6i464b83oBYzJHec7Mp1Np5jnM+54vMBk/c+bXAI+rdMsRKPq75mE4JhMoyTpknrpzr2eGHVd6LQ5cznGXKRlDX8e+5pkfftre8l7uXSxyDf2hgiF9XHlmGwkMrYFR1dJMDJhKsUAv4Uwgq9+9fSc7QLqq2GGJ0rkIn9PldPYx5nF+d3YUSIFxifHMnMIURGanXSvyi/kh+n/05sjAbbGmGGfmTFT1ALFKDTEVnnav/C/Gt+dkApdqAhLQR7YToJBuM1IAM+44f1NGuE2g9liBBpkfG/Kcc8sCnwtqHnhvcE2f07LpRLeedajYW9LpN2/J3nn95shARuX0s1ZmjFawqAEo2MaObFO01wEQ/jPohGPngJwA6LBeKea2uyuniJ/UFpoF3ypwJjarAWICCjhPXJO6Qej17uhkP3YgLiBL3++RRV1ud3mQNCUzVc3WhBURfZMgZNgKbrM2W7S6M451S+aAz/p8eO0CApjxYpYB7ymosWJrm+Vhx5gCkgFhYZ6YARoqvmSoFAt7b2MhF//qGmf1etmBEbBcCRyABXD3zu3lkBbVatluB/vVm6NlgxoF1xvL46+/UVFuV9efNQzYH4whwVLT/s2IIXWY6D/7CKBMnbm0Rq7BRcBIzrJaeZt5qsBc+SQ8B3ah2mbLQacApyvs29bw3sH+ASBjPd6ppfiJzh3nF8cbWcn8uxi3gRsFf/Z3lvffhxl6S74U9qBraDlwwE/uRdFu9hd+bNK8EjyMngqTbRQ2L3uFuTk83F/u37+nexJ0SzF7bKK0ruZM0IKRlN8wnmAon57iR3g+ZUuUn9vlcnStfK+ra9chq2AJ4zPQPTteJCCdYsLxoS2P514d9sqfTk6vLeiNPnZn2xG4cm45yDACCqW1Q30mA4iHiiLKwdR1SpBb6VW0qwwKKeGV1gbOC45i6QZXQIbkSUep6BoVTVPhn5ZDKmy9IvxhGUSYW0lCeQYzcwROh5cK4pVLGzZAFkDVVlMYrxynILlB6TQn1QbPheyoQO/CJ4k0RIgFkIAeLRpiGXCpJrpuzGYcLriSKI2LDwY8mA5EDEQbKghTqq2rgFy1/WDuIlD4HtfhoKAQZczYXtehAJm7deu2o7ZihYCGbUiIQwMHKR5CtaLDXJNnQ+glcss9g3Sb6eE9QdEafhOtSS1jjDaqdyyIdxUR8i6aBfHi7HsvzXZWcdADjGAMwLQwAmekkPEhCEGqeSnfHQCjGbtchyg9zqXmv4pAKVpN5Xyi6TuO7vAZ3nNFUyOUYhUcHorCDiKqFiSFduJE00WA+b1/n2r4plp9883XIx2AFndEp3Fif/KTTwQkpLf88du3hfxbwUswVioEa+7Ku2+194jws+4IYRvCbi3EsyNgVQQm1H3Q/QunUfBZsVS22QP7o+Wc2zBeqNbARx99KIce1gP3Y6wxsHn/05/+dPnRjz5Y7j+4v/zk44+1rrTb48wglCnCCOPk5NRzr71clVlfvnottgTPnGg9e0MFGWFqPHum9jYAKawlYw1dTOdCNPFrCegH9+/rvnRB+PKLz7UHBCRA95Sx46KAilhVayiBA8Uc4Flu3LxZwMorGwEoxAJ9QLCRHV22DAp1rP7mZFgklhNdLdpkyLWIqU06G7SrxnohudXpQGeq0WEDAPAzDkrO+0rUT06hnars+wx1MBBa0TGPYzKNFCWtLwxKqhQ3bLJZzTyOWZ6h/xSoV4ZiZP+MjqyyAnJu87k8S+YsMnPFKRrU7omqx1GZ8tKGWhye/n6/ZhynKE/97XtV/yfgOdazAQB8twO70XPdgVz/Xf/+vg+5QpdfBQDMAIgB4/mM828ac2TxipNTBXDzfHZGbVT11AQ59gGUWpvI7J3MX0DczGs7BvpV71c9EDZi9kmfkxg4nAPVwyjZrT1UqJqcHYrNViQx8xfjsJ+dvldiHHWndxhGlYaUfaGxYvzWvmb8AoaLAfdDTrXnwcBFH8O8n9sv9/PgPWMAIOcy+e+A3z7Hq0yJrPOqjKhzWrT6OGk5G3GIslbZ51yrn8MO8Kxff/57dWW9NnN9cg5kv6lwo+cl+ele02p7VnajOkHt7ylqCZBKETnmge/Y1jO4V8SkCg7YkFZF/GpzrJ7oowigC9RlX3KN7Y1NAezQgAEAyIdGLmOgsx8DKLheSgWY6nHVZCK9tyuC6/lNvr1BM+85WHPny+aWOwKxxnIur80cSiet7F11pirASftFRcaq4GAc0KpyHnnpgMtcC8bLtbEtFEFUlH8yawHuKQSNLfLi1Ut3S9reEt2evQ3ADgCgGl0lQQ5vuiUyZ8etuN8NGjv3CwCA7owvwb3Vuq5o9jo72I5KcXV0OSlzYtu2oBHPLvbNCqjh+Y2THlkSXdJBOTvZlslhY/K7bXOzSxkX+8qt4MxwThprAACzgRzky76wrv8hAM/BTMbHZ7h/wGwxKwh0VjFx2Q2N5s31bPu6foT1qO32BLMSxLE9bxYyAACR/40NWJtbas+8cX213Do4UACIteR6UP6ZS4I815tby+u3x8uTb74VExN2LgEpAnWR8cgn5sAMTPZ/iq2mswmMFKeWsEfYG9TMUlCugjqkX2J7YlN6T27LTgMAYE9jN5ptW6kDivy7jleYWIxZzBNkfN3HBdZnsfQAP1wL/4RC00qH27TONdOQdE86CziIxJySsvv2zTszmwtYixzkmnqOSnVRtf+S/azN3v72cvfuHe1129cEVLaKsWuwi9oXdLMKy4G/uwYaaz9tqsjobn9EHkgmq6X1ZMvwufi02leqhVIBjZIRPpMufugAeaWEhR3wm6M3qhIRBdCd5LlgRsbSPzPKzmgQrRhMjbWD5rYuMXKSl+riEat5ian0yXUkHEU5ch5SEPtOkUHZevKNhtlRdRQrDnuUa+j23ENFMtZoi4qGKPfRxV64H2iu8uyTK1dtMTT5FUHNpoyAg4ISw0U07GJJRAmwSeTYVNEbOV/5XB18FY5qgkRRoSpo4D6d7veteSkKboRenDQjRNVJYBS3nkUKU0eBnqusNfPswm9V8IZ87uO3o0psckYTxQYAQHCdnbvdIfdTH/jKbRrGgHJwqu86VLoywK0MYnhW9ODcNSZoyYFAlHKudZLSqCq67K8R2biwME36R/ZrlJuM1XYv0UJZ00sLfVVor6KOvo4ZHDjwOJqa60LPo1D4vPIFqXZ6eqbPcTYY09Fb1wtA6GRvAJjgsNKOjxx85p5ic4pWH72R44vy5P58L8/C875+bUdaBjpdCo7e6OfPfvapAAAEyatXL0Xnre6LVqy7LtgIVU5sgCqMlDw+7sN9mRsMkNDkoEYiZJ1CYDSR501NAv7N2Ekz0B4TNZHqyXs6V4AA7ElRvE7PRzFEpZFcXy0/+9nPlr/+d/92efjwPXcFoNaDKv5vLa9fvVzevqawy7kLSRLxod4AyPDOjp7lm2++1XyYwWFDirEBzFAEkO/yH8+FsRc6pWXIhZBz8vlRSqz953906gVAG+g0awoIICe6KMWsLe/DumAdSFFgHtgDUPzZKxHMMEh05gvtZ37Ul7ki44mAyjAsodsNnGogNYDMyC8ZzQOIc26bjcuJ5OYzYVxFhvsTs1XhlInVhzm0ZwmRtahqKxhorHembCWSHdkrA6ec95ybtKXSWW9Vt1eeefQin/nBXTeM5yhAJE4Z78eg5r316HN3crpTF1kZxZp/51oxGHP9/rmY011/ZKzJlc18RPZMSm7qPrh9WM5kdNt0VFcLAUa/BuBQDZqSix0ECahj2btKG4zDEgeWsTlaWHmnJecEALRWhJHjkbcGV20f9HF3R7KnjWRuMqfRh915zHf1Xu1prXmB9hprMSNiiAUASIvPrCGfs56wQxVj2uMwhTZ7od83eyzruz7u4cMW2C6Qishudabh3855xSAuILul23h8q6yO/kzj/gAAjYWisbYc4KnP7PCmk07mszs7ff973Ty//Vmzt3Kmsp/6ZzoAgB3HtXpgJnO/bs/l/dRJUKCgyYdcA9vL+s12WXQwe1Hg/dWlir7eVJvaTUWuRZmtuVeEncin2vBV7n1Ss9r62M5yrnHOEroPfayzfkkRtT0x2yg0Rz4wDDtSAKQDi/qcjhrdocu+3iwAyHORGlgx8A1qe14o9khv9oPlzl3YgJfLyxcU+7WT02nt3BvHLu07dY3qda4WiBXxQ+5nz3MX5RS3Ym86r7L1HKnVOsJoLfo+tglFhNFnL1+/UuFr7FAAAD4LaA6Lj2ujz9UmcWenmIjbcni+++7bYQv16G2cP+ZZtYGqphd2seRg0ePtGMtLGwyzyJqsmaLmrVBm0lu4Dv9xjQCFfZ+GbRogAp1OYIb5VJ2oU9twccpdnI49Y6asnVWncfh8VH2xkaoxWWLR7dEdkdeRL9lDBkEAzt2hAucwMi5Ake1PB+hC22Y/+Hw7UMvf01EDVjF0+G2BRNR1uFyuoOPjI11fLXdvwUClzhO8AOzhLc335s7O8vbkbHn2wukvpJfeu3t/tLFToOfqsvwjyx9aeTuF13R0bK6Mk3FhF+LcR844GGf7LOsQAMD1BcxW5W/WVQYgRzReYJ+BYheRn23LI2MjnwKMGNxxoJL7cx/scZ6P7789Ip1kU3YfABQs1NEZoQHn45xha1SKEvfIdZEtN29h61PIz8yDMAnS3Y16JbATWGc/G3am6/E4mJKfM3AQuRr7gLnJnknKdkDMsEtyFmIHxB/gWjpjAl1L3dYzym75r0+fDk43N+LDyeeNwxDD3+hLUNAyWlq7Om/gDUWJtdhBTeOpFI20ZGLlykKj6vll3gSJhFvB2vnNf2yaRJBtqFSORhMiocimzVQ3IhFwHPIUZqASuQRIUVAwXFW9shweJpGDIzpR5cazgcijBgGNgZTxSYAXEBAHTAe/DvVAcRo9KA7vMC7LCYtx6cORgisWKzk03YCVMKyiHhJgtT4xBEOJSjGLzAtzGjofBp2jHT6MgARdoAX1ZI72yznXuOM8j3ZcZQW5zuUQYHGwEYBy4E7I+THSCSTGmEJ1cpHEHSHtEfzKv2v5VewV6EH83QLWOdVyAGOEUM21+r1z6PvhYj+aAUEV06mIGGeKA2Z9+ByIOdfnnPCTfyudoPWHJTeOdnc8B4JBudogrq+Plq++elQFca6X43dvR4/7jpoznzj+9GJFaeFIg1giLNXykM4cKsbpjhXKNaL14bOnehaofYxP+XtnZ/U9K3blbu3vCVV2Zd4LSQYcb6hbvEhFwOjiusw1wpLfzQjZr/oQRqVdb8P9Zrlmii/ynb/+63+3/OVf/uVCtWW18xMDgmj99nJ6crwcvXwlAwR2Da8zilJKue2Oit3JpYOmyHlLaoZoXRRYrCKGzE0ULOfmvOhSKKWbhzdGigXMClVhpQtC5SqyH2RwXFuQY8x89md/pmfmPlJyGwA4RzKE/KpCfGXEcG8UhZHd6YD7k6u50zHgz6qgqgzx6tceQ3oUJCpKXBw9OzVFxvoBar/kbhn/MUAkw8rxZg9IHgh+XgUAIn9y3nvl4jAAVpyFoj5qv6qNUHU0WGsjZyNhAgrTAbI2WjeY8vm8n/MaA6s7MjGyIxMj91ZlVovgpdVdi7z062dtujE3DPlG187cdkBkOOhNLzJv1jfVeq5FsfvzdCc5RjByrztkuVciNGG9rY81kfLIfc2x8qZn/qmvuxp57/tFzxxlnR2/ksM+82T7OtmJnWzC9WuugDO1FgPAaJ0Asl8Yp2phNBp29s9wMJozFPBiRDxaise64599FMNy/tsOXd7PmWQtxSwazI/J2lnfs3Iy0y6vFeGc78/zED2sfZi0gLK1YkuMOhPJfxcDaPaLzp7R+VaapnVpP3t9jFpf9GQrNDqet851nLDst+/tj6RjZF+EEq29M7slZP70nBVFjGxx/r/BTdmYGzgS+9JHcnCJ2lUrYT5H4djsDTvlM62D9wMIofdchdy1Cnj2UMv1mSpUR/QXmU5utACFooPH3si5zB4fDEOYY40CH+e2d6Iw+9T1DXb3tpd7924v7z28L4sS1tx33z6TdRRA3hFrA00668rHSS541azK81YkUkBmFR1U3nSKfCpq7NSqrJ/qG8Aw2dkWPXqnIq1Hb9+46KEKDV5oPKTvPbj/QAGKY7okvHghnYxdg52AnoR9B0DOfexcW8Z02Wvbz2vL++rA0NLGXDtrUpzy3TiMctAbyMdaxSlKwCK2sGRFyazIzVwHnZ4WbQEAUmOChYdt6bV1xNS2km082TfyaVbTdTB1U3W965Dsz4Cmks91eCwf7c+Qfmh56D/yu4o+lr2vQOaV7bxQnsyUdo0Qw4dmleztUlD9arnAPjw5Xuhwxj46JABy9578HQItC+0XYXTCBoC9S+2CSiczq8+DUQ0MsZOzf+xrOa3FTDKi++lOFRAmoIxsMK25i+flffZoovcUhk5Lbp9t79ewOZl3bLUzbFQB4Qb9DJJdVv20rHkYmETXGbvPPNdlb8J4kb3+7IUcf+051ZpzEDB2kdk4E5iV7GotLrmmGbIXy+27N5ZbtwmO7Xj/SOY4gGagMuC/U0zAb8JonuwwP0/G0PVjGCyRadovrQVmdEn0h3yoChhED4YZZ5x6sse0J//+yZNrIqQ4ihaYl6PqdopzJXqcyQwNNFGvUKeN2phaH0GSCG2x9UZUSA9fxYYEABZlxs6zET0GHmdR0dqq2B5j3QLXlVY7ih4jjFMFhTzKJwssNoPauVAEz+3YVKxLjqdR6US5pVRbdD55PdkEKKZcv481UfAUF5NjWe3uHCGayh9FPQ26SbvMNSIQ5fBV1WDuaVrLRI78fLPSuANDMzcuc6rPaf5tFMcQHJzKCjK6YIkNe5wa5h00jWd3P9krHSAKreWF04fTLAS4CkuiQMIEyF5Ri7wS1qb9b4lRQJ9SF9e4LWHNfIOqUagDBc0YSGdQbqSQX0fRRWkaxTNmOklqAaTVoRgH1YLDwJbn28/kgmX8zudc5dM5/spvL0UK8h3DU0KrWtHwHcbKd957+L6ohfztj3/84/L5519IYLLnkm4gVHQguxZUvILupWUiqRREwLkn7fWYm+N3x8p9f/vOAhQFycFHMAm4oAjL4aGoX4zBOfFea++jEjoV2RNLYW9PZ59xcx0Km2Sf5Szqc9AzaRkIPf7NG+fwtk4UGCPUNfi3/+bfiAGhPaNoPAUmyRWjdZ4NoxdPofE/Gyizul5UISDnDN6W0nr0+CtVA2YNTJHbNbBSOVCMU0BCRQN41hQbEjq6taWOBBgyXIM9wE+AlKDTNqK2l9MCBDFy3nvwwBTdoiKmO8RwoisfUulSRbuSoFdBICuz5JStOD51YAA+HJV1EdYYb7w3GABqTZQetI3K1dv+hRHVC7i1fOfu+NihqhorZTxm70W+rTjkZdxLSVV+5DjwzdHX81XksSu0GGB5/hjUUUcyYFtbNa1LMZ9i4OV+3dnuznOunbV0RGy1d++6s529M9fSWirjix5J5F7pYa3d0w+NKUZcgFdfsAMAljkBY6bMmjUXpCtG1GEWhw14O9g9pUeytnaG7JzKMBhRlVL6VSV51VE1AJBxx4itN8ZcxMDg/Ri1mfP8XDFiWrHD7K3Ma18H5VGX8YlMEN31yoGIPBcOo68xSztm/vgZGR1jSbpnsMBm4CDz8kP7II5v5L/PgcGsCSh4T6kmRxlsw2FuqSATsHG6VeYneib7av085MwJ6C9jrX8Hm8l71c+n/VuFCqMzcpbSNSLfzxr0NYq8SRSp20nJBc+zZP1jcGa/9PHpbGqrzVpMsTV415Fn2JBlDK9Qve3k8iKaGT0VOc37ulfRzF1bodsuPo1cP9FD6xJye7dHu1B0ojvGUD/GL+QsQDjOrb5befxx9BlLHEvmKrnMiqzTjm3UxzBNPGdoGueO2FKa6eBgb3nv4T1FDbnWkyffLBfnzu3mxT21tysY52slQOZe36Iqp0ByMSw8r0Wz33Qxu8hdxpEgHt/182wue/u7aiMnZuTpiZgWzH2KccKa4xnRkcyVqNrHxyq6+9FHH2kM2DK//e1vxQaAJcoaYSvykvytwE8YbNn7MBUYE/a5x5NikGZKRe5rDYZ8cLHkpCfmHGcPck+xBcqeW5etvL9eDJqWj0o1hYWoOk72PdjHpEbKTq12jjinKUysThVVADPjTT2V6Cjpftl8BqxcPySF1AFtrNc9XjNkeW4/g2uZ4cgG8E/UP7nz3P/4lMDXmbbFvhi0y3JxdrJcnZ4te3Q8QlacX6qmEektJ6fn7pqmVBfQC+tsCj87cOMiih67W99Zvu4qSg6D9fycaL1TlLDrsmdjX8Ymlk1flPUAAMwNz6c6ENQ7O3btLLfscyc1vsecck55USPqjWj9pHq5BohlFdCZwYmcNbd8dW2SyGb2N8+EXcv9AbJ4FoCLzcVnO6wgnpt0Cum5SimXXK6CrIyLcaYGxs7+pupgkcbLc7GPSE19ofpVV8s72M0qzk1NB/sy6QRlP3rWnomMm3qggs7F4uF9F0i8dv2rNftP/smO5yJysMsU2R3VenTI9f/vyeOqATApL0OoVwGPYUzFuKj+1M4nd45OkJsIyiga9bbHSCxj1OqhhAPRIrXCqqgPPayWAAAgAElEQVRrGZpMfIQvE96VfTeilUu2VJudlvMQJa6N2SoqMg6jeEbmhU5Vjq2N11AtZ8/nbuxo7KU1+G7yyaMg+LsBDCvnGDYsCHnUOlhFTeZvLEicsRhH2cwxgGIMRqh0Q94VkGchHiNKRdWpwnqhIea6zgWZBRZxWuwQuBp3niE0Vh90G0J5qccCSglkuxDRILDKfT+EEmMDlFwbngXhxwHhd/YLhktobzi4zI8YAeXAkr+D0AAto0AIjua743c2yFR8bFapZk5Q3igwCyEQROdg8fkAW4w/QFLmMc+V8etalcIQhcI4AMNwtKl4z9rTe57r870YBNkrHPa7Ktz3E40HAOAPf/iDDi/gBcVIeCbT0G3MZawx7kUhqrxTlIQrrG4Ktf/kk08U0ad4iQxmBBLXqhx4r6fTY8jfY/x8Xihi1SsYRncZHoAt2YM4vhhKjAmln+KHzIsNpk0JIBxz5iLAXwwNIgd/8Rd/oQg6Y3j+7KnGCTCEAAIEEGq9u6PqwEQRDKosy+6+C77AlOD6dAwgFeDzL78QKyFFFYeRUNqAdQUAyLmE3p/9lgrQ1ACgeCLzwT2YG9buO7oQnJk9wnv6XuXmAYikMq0KDZbRGTCNSIYAoFahHUUrJ6SogzFm+Vw3xDXfa6wlC3XXm1C0VgVr7NSlgrCiWq0zRpxnybq0i1urFp+zKzmXWgRFKRx5dFVkTI5Wy19ccdgkUIYoGBGmnKPk3nZHI7JsOkYT7XYO+Cxq1+Ud1xiGa3PMM4eRVf07HcwJi6jL8Jz7/OwG4/rnuH6q2Ofz3dntMuN7748WtymWVgBPUrlaH+g4b+yPyBzkcs5oHIo4alL0o3Vc2thV7l8zCvQ8sZaieFukzQYHVckNuMRg4qeLWU42VO4ZA94G2HRu+5pkf8V5zm7phnG+n63k+WPCDUqP+1zbYUkKYep0WH9OOmjuHxnma1g/Zuy5bp4r18g8Z3/GuIzTkmvme739oJ6taPZcRyyY6jYTI94f+X4bQBVuW6mpYeNNDrTO9wSj/P6IIQ5QAQBe5weaeznU3YAcsqExcPpcoYc7ANDXXLq0AiL9Ox2c62sl2SXZ4edVAeRiKMSYllxI67kq0MlnZRNsbUrv3Ll7W/OIzsXBJAXNzr8IzCPHPikGScHIfujOo1M6nQrAfZD99+5Zv+F8YA8hEV3bqOjpVWcBfZ+AhcBkoqKiPTvVRPZctcKzLYBNVCBR2bJaN6EinJWrZXtnc3n48P7y/gcPJUafPXshXcfnEuXjD1DuubecZIECVUya+4UKXfa4HCe1QbPTik4Sa6LkST+7fDYMXWykg/3d4Yir+N7hQQEgDi7pOXGEK20iLdOwEeikgA0HME9qohx+nMkT5/XzPDj2PZDl/ZK6FzPgYYfQrMYu89V2vJ4j6xrdIhDkwmyF7PPYuf1M/9AZ4Htc9+AGLXzpQuX+88OGr1aGMAAYW8Bf9amnNlK1nktePiwAOYAVDOJ3d9G6EFVesqXVkZAtQLeGslNw9NOznvGCb3nPmg29bLI/yJ3fX+4/uOf89s2N5ck3T2TbwS7ep9YVCABzdnK67FL/QWeHGgd2QDH/b92+s2zv7imdEQABO4t1iS135+6d6uLm/vU8P6Ddq9dHy3OxXf2+5dfs4CMQqlJPE6zVfqvaWu4KMdkoYh0rjWrWBuN7fv4JupGKQ1olRdsBLbw/CgBAvlR6CfYRc8RZyf372vfxqX7FO7NADw9ujOi/iuiFFVc6LgBAQLqcf8709t6Gikxj6/N82MqPvnyktAKAMALMzP/WFr4PAAeBPgdzsOvSMnPFPmusu+iorl87azNg59DFW7bdNIcpMFxrpCBTq5MnvfT/Pv5KAEA3nHKQdRhaATb+3en6osWolYeLASbnMwMYtNdqq7OqqBz5upYBYsGhzVIV32Nw9UMfAT8mQzV5rrU5yXnIJu7OModVUcEq3sEmj+Gmgm1QkTplvyJamcB8Ps/C5khUOcDEugEag2EYqKVYUgxQzrEqlptyFETXBtnMB+U5s5FjkEfYK1eN1n3bLpaRgzMNM1MYbUhZKakfZdEhO7pdNoyESBxRMQdq044NOzZUAQDVMtDKb9UgQxNGSeLcQ72Dbp29huHC33leIek8N4rh8kqOYej17C1RZgosiWFIlHYIi8pTTesqz+/sHNEN0Iwz44jhm7FEqcRg4yeH7MmTJ9rnON/MNw49cxjnjuulCImU0v7BcufOXTmYRN9xcHmB0lPROOkGOZABJnBwTRuk9U4Jx3RgKMOYqDrfTy49tD60PywAIfaAU9WVAIeWuQRwELJaDn8MN5gRvFDo/tzbER33OEx3Yp3UNmlzc9QS4HsCDopGxWepsAxI8vDh+8vu9vby7CmtDE8lJGEFqLf1QqVaO0YAPswtcyRDRQL8Ws/GmHXWlkX5mbzXaXwBEjEuWVfGKcS5ek8rd/GUjhonSjMRUEPKAAVqVPyQOhZnMjT5DGtNvQAAKa4nOVIeigy/Alnc49cAV2RA9hhnebTAK+M8ioP94/08nS1cYV9jVlyXPBHSyPm/lFEtY1wGs89VAIBx3zrEGAXMWXe+pjNU0dAAAIAL25M+67Nhip/26gAR7WRINlQ0I3IqsrQ7/JF7uUbObHfOdIPW3jTyft1Ym7J0NZI67zEL+HnNZgVuZEoAZGMts73TuvMYeZBxSN5Wt5a+xtELuX/kRNZh7Jtq+xQwpTuRfX74PUZroiU4FZHDWcf+764jBnW+BjB0b+l06coCAdK6LGONcxKDOwBICv7FDohszNr0dczvmYdU6Y8e6k513yNDh6+kGJTzTxurODlFF596rer+DId2Ah997fq4OtuurzvjGevVCmEm0u55+n7nH5wrnc7qmZ4aSlwvgJLPBXtzdlCIkdbPrIG+mR7iWyYGu1q4sjtOmT91MVBOr3Vw5rjrr8ydj9xqJ4zkZv9rDlNYTf0asa8CQnV5FgBAn2+50t1pw4m3s2uZkoif0xJ3lv0Dswwff/V4eX30Ws66I2+OSLImXuvUd1gtdhp7xLYTwIGBoADkRN9xpCTnYRfiCB27urjXyCwLvo/O4T10o5mQvZK+nZQBvFLMWPaCI9WxNVz8EJuJuijLcusWhYHtwL19dzzywFNwDP0FWO2iwpYF3Fv6mDQJFapzEaDsee3rqkNDdJ09GtmcvZI1kFNaUVfYmwoiUH2edtoH++4TnpSLYt0AADAG0mfDtOPf2A3kOBvAmbn9U3Z4xVIUb9rfM603AEW3SXU264zP/TXp/ch5pVXF6VxLdc2Zyv5iDHb6HSRSOlvpINVOaHY313WKJfWS3IYyOXekn2Q/eL9YWeZMJMDFdxKAAMyRzG6pzgEAVGBRLFKDPZwB9iu1xdTOb3FKxgYAwC4tLA+X9x4+EFOTdfviqy+VEnrjYH+5e/v2ckgLRBis706WM1rjEYTbhjG5v1xfEeTcWQ5v3FLK7Bdffrmc00avag4wjvfee7DcvnNbATfOBB2r6GePLwBQ9foIFq7PR3y22JCMP0E9AVIF7GX/mWXq+hoBtVx0fFFgiwi9I/FXCykpMEMFvG1s6t6kavO7U6HcCjSMDa6pwqFiEsyaEEnjimwM2AD4cHJ8vJCjv79HMcIA2k73ls5orETOR8DdAL1qs7m3KcAy7BfsxK+ffLM8f/Z8OTmGRUzqA+we2LkuPMm/racJ9Dj4kf+6/Bbo2eolRX5XzrnGzP7Md/SGiOyT9RZ9Z/vGAEDX4xv/z+NH1/mCESo71XnhTOQAcpHRClA0cjuoEXRJZElEXNeVU+lWcTZi0uvYaMiFDpCLU0g4FJVVk71tIZyWMjFCkzumwgZECIpCzqjVW7QQQ55BghhnsCY5NMEIVA5g6FZBwtOWiPGa1u3ITCg+NpRieCZSUnSftQqmUfrO59U2q8jxxSi2EsXTDYQIxcw9Y3HejAvM8BP0UC1uRptE82JYM33+4ECHIhFqrtk3Md8j/81raKqc8v1VXdRVPdNfcxrQ2aymIqdKat/EGQ/XAb3vvZYRgpl7ZkP0IooBMT+V4+nWjqEBe2/kMOTapyfuCx8aoCJ1FTExAuic/P7MdoSqZc2p/552j1EY2QNJe+Ez7JnQzz/77DMdVnrT4jQmCsF8B/EVlarKE+vMFOtBc4RzewRt31HwKAULxCuBBkKcleN0ocqsPMN+CU5V2r9xQ2vuiLIFF1S29x4+1Nx+/eSxHWoc9MND0Y/sHMPGcaQhZ4l7cE3WgWg770vBN0CH+0DHIoeKPZeWe6yf8rNO3bqSa2H8CEzY39NzUuOAtAUUC8CF8wrvCQRQX+PzMxU1/O67p8OBh2ZG9CU0en7ifPMMKAdFFqryN8+OkeYCjI6gBYXmxAG48HcAmBTABIhDuUsIL7MzBGdHyH2xVriWaxYUUFf5oTHKZFSUbBAjoWqGiNrVIntcU1GGmmuul/MdYCvGWpw7tyKC8nU2aJROmXFkMABAnBg9S/VCD2UyZ6ZTSOXAtk4XmasoZVfYtowyAGCnfxj7o8/xzINeUSilfOL0x4m2Apq5uzGaulMS57U7iv5O6SNyiosy6bMcpla6kNjoUP5eOb1JY7KBNjsO9H3SnZsxzhbNiDEfY3I4r42V0OWfXRQT1tlnmeOMaRobzteLsxY9muvnmjmrK98b9151EtcdvOjxpP8FzM21wmiZczCpwwE7Ytxmb+Y5hrGyxs7oY+hgxbpxI0et9TT281ZKm1qmuXhrjLhhp3A/tTtzN5qsd8aV+et07Mzx0Mdl8IveXHZKn9/sab/nWbT94qLDsrVSaC8pF8VYiRzyGS0bpMnTjKUbbpEHff+maO4ExWbkNM/YvxdZ0PdZ7tXPWd/vAeIdXZ9siWEA1i/Zi/39ROIMXBV1W3qvxhmHJw5SUpIqvYJrxvl3QWKilRuipnMWKPL69tXrZa/atSb/OkyIpO/FpuqBq27wM6TYHOgiKNQ4Iug0gj9fP35i9tiFdao7+QT8btH+SpONjRDjWuekgACXXlkFjbZ3nK7AloMBUDWllZ4AHTu6yOO3845zEsYd7ytvngjz5fkAAKg3k/MjICg2Bz3HK8q+AryUfmPcBgCcN84LKj4tEgFGGJcYB0XzVgS/9rZ0Pl17TlYLbjLGg72D4RTG4fca2zFEXve0vfV5is4QaNvspvgN3LvLUn2+5EcYxn2/x0HtQGYACLf/pDNCFTLfNAgQG9H2lVvDaZ8X+5eoLp+hI5CdXTv/AW9zTmJns1dYS5v+YdFWPYQKDGac3Iv9iSF8enayXF65LtfO7tZy89aN5cZNKuubYcOewk+hnTPPfPPwUADALrY0tsfF5fLu6K0KMyMrd3b2lq1t2Lhc+3yhwxKMyour81GgmbMXAAB2KYEZHH5qLG1tGgDAH8jaJnAZe0ZnLC3OS0ZG1jAv6kZ2sC9bzTYkOfL2O6DR/+IXvxCw8eaNi1IGfAOEePL1N/IXN7fcBYRzwvoAashG2CAVebcCS2lZGxadfYkwLEhJFftaZ520ibBsnMYZeRIYlvnlrLE+2MkAkti4t27dXLZ2NpY3b4+ULuvi2zty/J2iS7FrtzHEM8fmF3tkxylOBsxsk2SenGbSapyUwM05DlhvZuhMd9JZkI/6fbZZzky6M00m6eWy8X9/+fl1UBHuRb4IRmfQuPUDlQPCZ9XzsBY67ROy8WPMIWjyOw9mh7Zo6NWWgqh/aElMhtDhau8gAIB7FfVDiq+o0XKppRWm4kKID0BisQNvOMfgBX8LQMF1RNMrY30CAJ51Nqgcs6QRyHCOMVC01SvnMCmuWRWWu5HRI0KJRKjMT+VwaWErCtIVdxR2+kZK6Ny4MZzD8nZVTZ7IfQTPRiE9jIm8cRwxnJ84SHH+fK+KGjBnV6beRNEgQFSd/dhUtDzTNCRMH9WeGQDE7BUe4CItArNfgkAl51zXQxDi5BZY4OIeRXesYkQxzDMOG4aOJg9ndtRqSBqGHYK+h7kfVK+TYzvEae8R9B0FxfNy0IP6UzUeAIDPEMVmjhBOCOejI6IH7izAOHBcFU0uAcVnERj8TdHo4xO1HHlHwR3lX89K0UaADwZIEYNAjp8K5J1K+bIPbBw74kk/VoyZO3fvakzPnj5djl6/0nOmzzhCCHAHOhXf5Rr0KeXaKAJegBtE77M3wzLgDKQNH/c08OCzBUqr/qRnRlR5j3lSCgFdCY6OlptKL3DU+s9/8Yvl5z//ufaswQ9X76fdH0qB9UX5MOcIUyiHtAhMlwenc1yI8SOnu4oY9VzRFFQSUry5rdw+jVM59snDMxIKBS37mA4PlglWHAHCYjRI9kjkzBQh1bYIFblyj9Ubuqq7xkiMEFZeakUHDVoZRI2cG44KRlzljkfeyVgualxo+8M5JUKfKGBrJ5iqwYmWBYyLwtHZKaTZIFSK5bkLha6vApaVlw5Fr6J23eEa8qcXXCvl1Z2v7kDkTMfRXD2rs5CUrq20o0n5znddk8Dyz2Bg0aFxuIoJ4k4FyISZzx3no8vcyJG0VIzB2R3zOF6Rg1HM3UEaDqhqvtjJGc5jA4h1jZLdfV7ye79X1ouf3WBYCaCvXSSycqyNYesCSZzONuRpDOEaT4yQOLN53j4Oy6+CtVuF5nWZm+foc5R9l/vkulnHrIXB95mSMsAmnQ8AAH1z6L+pnxIFcVGyjClOhu0I93YfQEcVz7SeTmEmQzl5jf1Sjt4oilznOPfx3nGHgJzRPrZuR2VNuwNrps9k1XUnKMDGyhluhS2/N9Z2DjOG8RzMjYqJzVxU7tWdpuzdflZyFjl2YeJhyKuGSUX+tS61r5h32YYCKW0rOULv/FszRbxOOAm8nj57ulCwlci0i8CFHTn33KyWXizHlf3oYqnktft1LaOdFAAi8KSkoVPRNQDmb9+g+3GM3TbPTsMsSswzGIROECfFC+c5tpz1GQuI4I5Lbu22sQlt/UzdlGDGbcHkLIfAwQk7h6SkJQ2T+w2HkoJw5YzK6Sx5IL1QXT5oq+x5n0Xm0J+8ohtxNETJLvsKNioRZhgAQ5Y2VonTfSN73DlLlGaB/gbNe2AhOf1Jq5Ade36hOk7piMJcpWCwZZqDaqw385cgRweasrdzjlNbqjNVdK3SQ1xD/kftC9k2RKfLZ7D8dZbG+rka3w3DVAEvR3FjD7GnMs7olIBNchwLAJCeqEJ+fC7AYxhS/B3HVIUUN6/lmGtvL3TH2l4ePLyv4pHn56fqvHB88k5dMHb2zPq8dXjDabTnlyRFL7tU67/eEIsUyj566PKSgnpnZp0c04f+dDm/OK3gzH3ZVQeH+2rtjH37q1/9egUAwBEXIzGR8Qq6sReiCwi4EFTkxV7m+ZgD27ZuuU0hZ84Rz3f/Hi0DD2S/cl+e5dXrl5JJnE/8j//xP/7n8sWXj5ZdAUx0sTAAoA4a1LvAP9z2mWMXyaer1CaDa2FCI4PcaU7MLAW6SQJ3ClKYPHbxDEaLvalOOQbylaJ0546CZbT/29zeWJ4++05prOxvii1iZ3MGsWMp9OmudbaRuWXknQoaXmLT2D7QvljpJFeFCRugGH3MfAPQce4F/Kpu1iwgmX2ePenrz0KSSd3Y+L9+9xsxAIYTxQDOfbDj3OfvfbN2ZJH3E8FEqDCBUgpCRWefTASenckUuiNqta0I70Aym7EUhzyCRwZ/gQ6oABWhUEGeOYmm+aSypg15RdiLOhUqGM8k46L1dpXRngq8RbWdtDDoM4k0VRQZR6SKTsQIzbyIVlR9QnGaZoXvQhDaYie/aN1QQjDZcZgKJYJRW7QqDCePXAdNhvoshsN8pVZBDAYrX5DMRVHbVNGNApairZ6ZzG/o0RGsNmgrClmFayIsuYdYGFTh5NqltDkURLFlBJYxoNwisRicqwr9GsdQUdXkiZUSytg54tmHEkRQf3Qdrw1gkpWDHYY4PqENhk7NGKVoqyiGquhvbalACCAAzj8HnWtwuEFDAQWogJsCeAgRAAAo5DGO+L7WYQclZsckhWdkUBBlqNZ1zLeqE8shdA5ZQDKeF0NErRHpBnB8KsHI50PF5zmjiOKcynm9OLdwPz0bAuLevftiF4gOf3a23Lx1S50FHr73ngAirvXxxx9LEFsxmBmAELNyMhOBOUuagCiKm5uqa8D8An68Vr9XQAArJkUyUJqiuG0tP//5ZyoOyDNcXZIHd6U5hIbJ/IA2Y4xRWMj5fxcCPfJ8qgUBeFJRYcZLLiLf5XuACMmLYkwH+4cyMp7qOQwWxiGALiZFVYUkUXoYAjq3qXmRKtl1v1HQr9o0wl6JcSQjWlWUXdFfTIDhWFVl38UG5XCs6C1c7ap0hsrCoTCpHVbnu6lgTarxVl5znGAjv1OBDIemHIhxrmM9leyM8SijPP1iiwVmmet5CF1RsrciLmn/t54jH1ndZVlu24GA7kwgA3K+/bOKXm0CMluH2DhepUrrnKuIToqZugiq1qAoiEQFuL7Pe+UXNmpf1pnniPMWhyesjIx/RmJXOxpMuTo7DeQ9AKfMRZ4h15Mj0QCA6Nl/bb4yZ9HVdsKmc9rH0cccx4L31u8Rp7zvUxtvfkbpt4pwx/H5ofv0Mfd1zj3HHLQ82Mxnn4/cF/1iIK53CJpziZrWeDYba6AutLqOPofzTLR2S5z1lRocPYrii7kOwIwM6uwqFSd1dK5kiMfQDaDB2FxQ+Pu5/33+Mi8Zc8CiGKBhsXmusn5zHtYBlFxvfY2yd3KfPucBlDqQn3HkDGSfZG2zTi6UiIPqXupK/avCywG3s590TeXya1eMSFfYdpYdpN5YziC34+SOiNkA+/wEtgGdJtYN6TixYTbyHERNcUJw/j/++CPpOnQfOgu9/foVOmhSdA3SzP7x3A/9aeAiASAXLuP5E53L3EruXBBZd2SX76C7jk/Sbpl0R9reOg89jqRBYndogaEam1mAHWdSDsymrp3zJWA39RGqTaLmgEyBKp6IdZsx8l10emxIMR+2t9QdSJh2FeMWcF/y0qs2CyYzN9hCOGrcw7aFawLxIoUPYMA50AaTAfPZQ47yXy3HqgfkK2fvJkAXeekCaqu1mQLKpghmAoa6Us506ZHB2CkQQHp2tNWdQSvOOfPNK3M7zpE3mwOjtI9UuoqBpQRLGW/STDpTAZBJAH85YHLYzh2cUptL0jA3aBF5Q3bn1fWFHEtaLO/t7yxnF6fLweHu8vD991RI8vnzZ2o/bWfW4NkNAkcAPxeUnb82ELC5vezu7CkS/eYNNacMBFBR322f0e0uyHz7zs3l8pKi61vLZ5/9ma7561//Rm2Y9/dJmWQfOgdfsog0TgC/rS0Fb12czs9P4Ab7RazTs7PhNPO82v/HTkcd5/DOrQHiulvHpc4mNiLg3D/8wz8tz54fiQWBwy5QbrNSgmp/09WC03FVet/7zYBa15vWl7LUKmjrlJ2AyLK/E6DZWHQe2E8J0BjI2JdvQCrR4c0DrT/PynWwRUmZYH8R1Pr97/+g+hjnZ/aHudYMwsLUcIp29lmCwePfSRGswEH8P+01On6UTZYUfORbGMRJN4088nNXZ5ro4f/03/7rtfFfK7rxUmDaSEoURISNNnBR2kJFTR46N9dBP3PkPbk1iaq41VyiO66KGDpvKCUWvFNRx+gUvUTP4PZ2yrEpVkFIl0E+8hwjOlQGRRSg0JbaLMnni9Lw5MfIs6CN0c6mUh5YOZqqJlsO91w0AypB0XWtVpVVFb2r6AbfWa8SHmXvOZhtoLrylRFY4yTvWkYvQpy8w+Sy1SSIhrKzMwrY6J4pUljCEhBh0EvKsFY6QTEB5HTnutUmUUwG2uu1AoFRYomapsK/mAVFkU4EMYa/qjyL5VFjr+irnJIq3Jh1kzIpA8wdD6iMT8V7R86pZpsiHTEiI6SP351ISCWVIrQtzL6813PgUwgP5x86InNAhNwOBYpuWwwMHF/2It+FKSBUXLSfmf/J2EyRgiIEhY70AZBLisN49+LsZU8GvECoIJTlXKvN3eZQuMy1+5uSm+8UEVBJai2o+N+ee9zzQokiwDF0pAA3NyXE7t+7NxgcLrpoR5piLwAbPFNYDInW8JlEstlz9Gw2JcuC0BVSbZzxHOQzuiDk9vJnn326/PLf/1KsgLdvaKl3tLx6+WIYBYyT5/zNb36jZyaNhX3HGIhivBTAcCJKFj/TIpGxkZbxxRdfOH1AefKVU3fpNAFF/NS+xk64i9sY1ODvfM/70OcziiPOceTQAMJkdLkdjpzwFPrip1KdHM2ZRrcXWkZuAZ3JKbRMdSEn00Atn1h/A3YGBxLJYG8HpLVimbn/jhaZhjoBsBnHHFHbGnNSF7rzYqVUxlGi6Sut7Ypm13Inu5PedUapN0fBVWDOkU0mLelbQzGVzAoQGycxYLAiRJU36Qg/Z8bMruRcK+WrdVYRQH1mwI+57YZ6X9M4OVmb6KDuUOYz0S8d+OxKO7rSO2SyfHK/7BUM1+lMrdIBA0T80HWnfpvXjgHdx8izeG9N2nrWJp9bf6Z5bYpUmd021raYedNRb72wGzthHezQ2H6gJ30fS3/OzHlsDcmTXh+nulHAAOh1H/rYuYZaMZUO1feraG0tyrjmGG+xBXNuXG3ezx9nOPrHstoyfEaMa29Xr+4fYmj0eQ+Yk3F3m4HvmgGxbovNOe/Xmp9bZWWs75/+uS7j1te078s+r7HPfF3LCZ5fVc6hpV+cV62hmY+aa7kW0wxs8H5sJaV2bW0qOh65mXoUdhqdS9tfKUKstM01MMfjq97pG9eK/OPs8B6/K9+6Ov68evlSeln539VmMClXw6krZ9xdhCheTQ7/O8kyWAsADAmE6d4tN9yONRT4NwqO8Fd0DwClcpBLXmcfxhanJpKveSnGDs8IAGCZTeQPvZDqHu4AJd1Vz+FUsuokIgTJ4B52czoxMf8eE9RyUtlca0aFh31QRpBNYEKlCAOOoZIAACAASURBVAe46Q4Ht0h9B/S+OmyNdaHjyOzOkk5h3CHXzD4RQBCwuRU77EAe5y/t+pJKFR3jQm7FDJIj6LodwxkstgETEraCHNjKzzbjcKZzaJs3hl1SAwKa5Rwm+p8zh80bgCD57jo/lYIIQCMfqMApsYa2Npbd/R1R/mkdeXp+smxsXS/3799Z7ty9tVxeY385HVKOLgw9otw4/Rvby9XZ5fLq5avl6uJ6uX37znL0+q3o+wG35MOMgofYgstyeONg2RAqcr289+C+U0m/+XZ5+eJVRdmxk6hhYSeWPeEuWY7qY/PhF3mvVev2YtvSTSKsWej92DnsGVJCeR7OfIIgPBM2LYUOuda339iJfv7ilej/MACURn7t+7jlOfURACNmVycHYL2HBBggo1QYHLuJaD+2FqD/duXk2y6LnJfcJg2t7I0VmRPbEb9q34EuxkyQM+AX6/rs2fPl0aOv1BGA+/N3neFRqHcCAAazu89o+4p5kT3SbIjYadqrJWMEWtDZg3aQVRcgzO0p1y0P9f0EvtcBAG9k92137j7G5Gw7U2CFjc8r6Cm76rdoaq7pNvwtefhRFnGgpV8rTwEjN7SfRM/WjS4LnOTpeCIwuHEsVfhP+TJQUJwrmJcjQ1Vln0hJKWkVD0nPRVFGjOQGBIjSGMZUCacomERoI1xA9eJoylgdtMoU16oIRhkeuldR1xmfaOglDLIxbHS4dVQMoSx6PiPkr2jl8xCeiFKOkiPyxCGltR6bUutU+exRuAX71Lq5Tcl0ViyUOy1OoMmVUWcDPufKNxIUUZEOnEwOeF522E0n1vy0CCLXQ5Hh9Pk6ZVEQUdgxapx9lX0nWnfR3fiJgOXwhTZIkRrobJkvBCrXgLpF8T3uz+fZ13EUZdhVUboAI6xN5g3nMFX0KVTCZ3CkEcJQCk0VvBSVHqCA+8EAGCkW5Yyo+vyysbx6+VpIaJDuRIOhT9nBcdtFUQRVXdZIs/LBdkxDCr2Qa/74xx9LmCaV59bNm8ud27eV/07k2A4sLXveyqFXtKpahPFZHGnmAkVFRATH/9nz5wMs4B6g/KFApe2WUP/Kb1MVXcmE6Tgr6qo2NuRuW8DCAPjlL38ptgcAwOtXz5fXr17KGOM/xsk8AgBA2+dwkZuolpAbi+pmMH7GonSGzQ3RsXjP7RY/9/cqXxAlIGOicolVHGk4jOnL7nSXzJWLNq9Gc9NH2s6h5Qxg23XP7S0qrf5OxV3AySq6YkYN9E1HbWPIpKCTQISCggVaJsJZeZ2RBca8LA8DAPCMzE2iFrm+s6UaAp7qsKkBUPcLAyByNgZZKHyaC1hWve1M5akFsY5DGx0Qx93yxNLgqmj8MY5sj07AUgq3OYndOeJZA471NCaKE6kYbXVECQNAsqW1B/JcGXgeOYxNqXZHtBuZQ5+0/dAd7ciZPtYOKoxIdau7MA0A9Xoca9Sv8a855RlP5LQdnJkeMefPax8AoI/JwEKKpM70sfVra4/XXo9jIsC/pWUJGC5DmZ+Zx2lI1fO1z8x9vgoedCOrz3vXfQOkqc4Y5FSvF3zN3DAWjF72hwFzO0erOm62oNS+FIvHHXqyV8LkmbrbFHbPqdk3cVgyz/5srmijb+77mbKQvbYKPvnpk4Yw7B/ph9nmsZ+Vvnbdqe9zmvf/tc/m+XJucpbz7x/6voGlkmcCPjEuHTUO8yg2nPTQGgCQOQmwx3cAABxln0EH7yunY3SbaFDAG4vVssZzjMxlf2AYf/Txh4raqW1aS1/k8zirLH70pACH2tuuXr41arwo2ln/AwAgfZIAROoWYXPwct2d89E5xswmRuafsq2XTddhanm/mQvGkJa0BEK0H2GVNCdMKSgFABBN1BnkfF8YyHCtjFloNMWweS/Ufa4LE1LBORU/NZMqgHS6XugMFSuHsXVmI/eKXtYercLAsoWKxaq9snYONBvl6PTzEbnV0wqy//I3OTixkauSvGxGRekr4lqpkrAue8vsUP4pkJfAC/tdTJYUSi4QQfK19pTOInutWD/Ksa/OU5F/ljvkp9tB54VtoZoeVQvMZ21T6yM9W3UimB6ccepgwAK4vDrTT3LNb9+5oQKAsAJOT10jQrYnjjlAzzXU/12xPkgzpU4WtiPrQf75m6O3dVapPl/tFUXjp4D1tupT2Hb32YHJaVsEfWGgIoJJTvfOtgIw+Bsptuxzu708ePCeWijjd/A3ui9h12EzpxPAzVsOXGHnMu+cUdYAZx47+ya1B7a2xUL445++WF68JABWqUAbrqyvVJlKAVDKhBjgMP1gR1TRcRXnRO/7WWE6XC9Vx23DoKLWppjNTutyFwZervVg+Z2f2Zd0UWDc1ARgrLT9I+U0csT+iwsUOpij019pRF5/6ZJWDyW2U/xX2QtrxVvjT4s93VoWuo6bnzsg6pTbZgDEJ9fz/J//5T8bwy0BapMMIWLBZKPEGzr5/HHyEXxcLHRvGxZF12wG06BjqjLmthSmD4UXwYLahfqmELGR3SM/yXdIkTsJsEOqllrJx6G2Ep4Vn/N83OcUh6Raebn43KxjMI3AGS0JAIJjz1iCyJut4B6fMcglwBrCk0iSnr+Qz44w2YGnmN3MQwzdn589uhQKCvdgHnACw7bg/igbqDWgyjh1RIHZNCBucsDK+e5KHedbhTSqZVIqfHNdO5jX5RheCKWOccQ6hwq3U8Ke52az93z4bkinQm0UVA6SIx6uw8B+I4XBgtORvjjkmttS/jj9ZjXs6hmTAsDG5fPZ4DkEEipVwMOVQnc1fujtOPfp6eq8fufGMb+htqUQJO8j8HgBCEA3Ry68ePFcVKW8pzxCFe0x/Vj5RdU2CKecSAPvRdHIkSYnarPaIN2+vcKqQNHKARbdzNfiPa79059+ouJ8VFFl7nkGIvugrgAeL54/V+9W7odQjKCGVi8K27UL8zDf3INiJr///e8VaY+zy/hIfcgYDEpU8ciWvx7kX/NPD9R372RY8f3DA1IINpYf//jHy1/+5V9oHq9hEpy8W55+942MFa6PEEVR/OpXvxKbwi1qDIRhBPHst27flsDN3N64dVPv/+lPf6p2ja6ezHuOTLlqfyLpyu0vsJL341z29l4BAZBJKhpY+yq9fNkz7MNBdxVNctKVEQQYIQBBBiBI/TiT8Rc5I8NYqUAGAcMFC+14Vm13iymfGVOeJUeqZU6Qbhf/s47mc5E/iVL0Ypw5V3ZyVgv6JWcuYI5lh0HSjpJbUXVE2zls0SVxXGRsN4WaSJ0i+JVmEIdJ66ziQFMXaI2q37CNLYOJXJ8UsvTV1TOLnhhD2DoggCBMI8sk/7QDVSkOo+jfjNhz/eyjzGFQegSWq8F7wuf1JrNMjpPmbbXQX5Q334sxEOerO9DrDpdWtTmwnv9VACDGQ2iF+c73r596OKYeR0dkz2hsARaKrq25r1zLrG2eP06ZC+jOvHcMuwDuXQ9Pm2M6tH2sPq9eawG0VUAuYxIzsUBFO3kzLSP7z/T00ECdlsOGzZ7P/HZHGj0WJx75aF0ywUAze3pByZkbPfd71aSgWJeiqT6z/TWfY6YDaT9XCp/Xw3PZ6adJCcp6Bhzpc5tr572VGzd240iLG2dh1jbp69/PQK41QRTbb9n/eAqWM7PdaPZD8rJdQ6UCL3UGDcrZ6J7dfIyCyPkueW5QMq0WXbNl1AhN9FF1QCwDI1cIKECxJljCPQzaX4hyrZS+tNw7u1hevXo97CXuK2ZcMSYVRaz5Qq5QrA3HGWDhxs0bClxwTXTx118/caHiVnzUTCdoxueyd2TDVICtz23o5ZHT/HSwZHfZ2Aq7yymEAoCrflf2NwCAaP1q4bxK/U/dCmRv2t5yRtVNR5Fv9qHra0lWtWrkuk8FcZi3KZOqm5Pa3dm2x7Zl3K47MJkDmkscZAlOP0uclVwv5z6yNXIpe433xeAMs2nb64QNQt0g/gbrQtH3Ck6k3of0aDH0AGA6qIYdxPrl/uiddCJSG3HlWhcLg9TMdycaf1JCuu7LvMXeEKjYWNGy9a+ppYSTbyCTF/t074DOA0TqT5ftHQCHjeXGzX3VAsBZP3rzWraVmNBbO/pPLTeJjLsfxHJ26k4G3Id7kEYaBnNsYupH4RPhFFu2T/a1z473DyBA5FD8POaIwBu2MvsG5z6fefje+0opZW5w4KnlQbDILYxdF8Dy13V7YORwhrBFXx+9kn34ow8/XG4c3FD7wd/+9vfL02cvxACACURBQ6dGYgO424rOlvaW5bNsP+oiVJq41l1tZg3CefM60D2K0Vbbp9RY4iNcJzIj+y/py2cXLuiMPcozPX/6XKkvAb0kJ7XHbCtJTo62u75/fNfc6wd18A8AAJKrFTwW40X2rguGhiHafcjMd/Sd9Nh/+C//WW0Ac9BwUEI3sJE1q2pLmaatXhV+w/mP05+NkQeJMRhlEcNNyBUobEXThgFeaEvo2FGIMQCci+oX78kxunVThxzHRge56LJRYBEoMShAOhlPKDzKv1mhF9qINFeQxd8RdUSVyFtHgFwvlIoJoMz8+05jijMr9kL1Co7SxCH0gUhBPVO1sik5zsxFDhfjQ5EhqHj52V0UDgReVHspSveP11xEgZXzHAecqKGo+JVjZcqkFbqirKduZZHcL3aKhGLl96vSfyHkcx1sRHOYfcicUzaMnlpDUX+qOAp7A2UkI52WPUWXNzA0c4DjfJLbhPAJIDOMuSoklHXPAWCucOjV0qSccrfoeyGnObn/MTpxRh31NggRWnsAKuYPBxehR04WdQKInEvxQI2qXvCMg7ninoxBBl0V5wuKyPXzHDjvgDfKVa+oADR4cqKELEOzr0JyoMSffvqpWuzxQsDGuGW9GN/zZ88ETLwpocT43WLPa4MSYfyMmQqw7Aci6WY82ACGRoaAY7yhX2N0MGYi/AI4rq/tlFf1ZNaP3LcT2g9WDQvGTp9hxvzxT35chR/dKpAxYRCx1/gdZ/7xk69cwf81hVTOVyL+H1QtBhxwn82z5dFXXy3ffPvNyPVGAUrJ1vmWQ9A6QcioKvoZY9O+J7IY56NRju0IpK7ENJRFP+csDKM3xnA5qOW4WMa5K4Xlqs8ZXVAs52ZbHbf+y+dQvi2COMYQWqOjb6ZXFzDQZFzGHGd2gKiV1hQZxV4I4JP0hTqmBkvK+bdcDVsh0ricmEKiI1vinATk0z4foIXZXChAo9tphxgQxfnZ7DfJHMCi0jWRn2EwdWdCuqvmKMBGqHCWU6EFOmVAuuTKDJ7UF5FPUc5nHA9F8lR0blY517wXi2E6RPM5uHbFLFcil5lXzWUrYJd5iwMafTqd+tWK/1471+vJ+g1HbLSXnI5n5Hqux/fye1+rGCBxdLP3+7jzbIrLNuBfAElFQFVJvKjK2ofx1HIh0Tgd2Y0+1XqUbZGzonutFXMd8131HvhMQCH+NvaIdKqNzZyPzFV/nr5+PR95JT+zUoj6eNhCnru1YrOFxGXvsxE4/9HpYefYaMP5ba10q5dzPNsYbHLGytnj3HRDel23poZOnks/xVAq17jkWcbdAazozm7PBST6niNWzJZRtFdtme2wM+ekA2ifD5tix2lApdtYm6yzn9P7RDZlyWHZJwV+hb2zbnN28EVrD0ioPH1TXtVecJ80OLeFTfFgIvcp9gsIgJOUoEhkZToMBQSmSJ3lEjaZOyCgn+89oJXuvnL+sQsIMBy9PpI+ISUwRVWpeZN2dEnxyhrH8Qz7MHsa+SNQoAJPrCUBH52dstFVX4g0pw7Yab/MvRmqfWQNAIRAhZYypn2KnSrQZYJvkQMO6Bk4TppDike7YLFTe3MusAkkZ6ouDmMkB16EnAbGZ0xZa9hz2dfpzBB7KvqMiC/j2q0CetwHuw4bKWeK77C2scOwRwYATsm8AplwzPh+7Bz2NEEU7X3VEVvE6NNeVoHPzeW87tPHbplm2a99OVh4tsn12WIlmb027VscOKLf7Muz8xO16aPOycHBngqe7uzBeD3Q/sJm5Vmo43Tj8Iai4eoKJpvETvDpqYuoIi9c9Nq1FLSf9lyc0gAAHSksEbG3vf/2NJewgLFB4r9lH7DmFNjEPk3BU/sxV2qLx7ni3998/bXACOYBVoHkb/lqAGhMx8OHDmLBjCUF9fL6UvY316Eu1NPvni+PvnqiNATOUoDQMIVsQ6dYuYs/409YDq3WYsr4c+akGwwfDFkUHWTZY5uO68cXjQ8JbZm/mb16ubx64RRV/AbedwcAfLMqDlopfwEDYCUKyFJNhRpvpdgEQOp6qo9d+7vqGoVJ6HEZIA0w3vdmzpZrfFwuG//hH/5Bnm6MjuTZx/mOwS/FXO3MMJZzgGQolYDuhkA2S5C9XEd07JMTbTIjSIdDiGhAlR8b40206VKmjpIa6UvOSUdL5KhW3l+cqr7Ieq8QqIHgVOrCNApcpE6F8cIiSJSlVkKKrYyUMBRigMT4SHEOOxkzYkXvWQ5G5k8tX6owmw3PMiCbYah7FNVDm1X0dDuUQqqq0JyeVdGzq+VUB80XDLLImEDrYjgEeGGTc121dCtKjQTBME7Mkki0L3/LWCQIqqBfdzhwMvkMhW74Mg5pAJc5J0SibMA6TQAU0zS2oHBx7k3lNHiTZxEzpVq1iaJclC++I5bArhVcQKUU24vRhUEgitLbt3I2+S8V5eMw2AkIVS2dBRCuJ6pqe/TmaHnxzG1AQC5dvfRYzjfvMee8nzFIOQQNLMOWe8V55xkU4adFUGo11BkQEITjDbq/s7U8eHBfDAAZDqUMbXhdySmGjgQ7Abp8WCMWZnQwOFq++/ZbsUSSlw56njZ/BiU2FgoIAogw15l3Okzo7C3eN0TqaUU4AIINpwfsbe+I7o8CBlRQ+6G9veWTn36y/Pmf/2I53Ntd3hy9Fm2fzyQ9AybCt999tzx79nT59ttv9HdaATIGjK2f/uxnYjpwf+aYfLWv9ZwAEs71RmmhXLku8yYQrnI+LbTdQ1WOQRnxPC8ATeZy0AHX6pJEEKdj6i4Ggdq+kf9q1DjnJLIsqPeKoSvR73w2GSoog2pvanlaRVuKZpucV+RHHLg4ccmBj3Ec4zFnMvsrY1dqTuVaRv7HoIzjE8PaDoSdqRjvMtzVVaEctHKonUGRcftvcQjmfQxwIWN7Vq8dFgvaFBFTMVnlrTrSOwEPF3/FqLFRYYc8wFnWwDm0KVBkWefnIpdwpl7Ima9IVZzl5LdKBitPz0UGDRZV9LMKk0ZPZf79DFVtPjlMpUPyWVgtkgeDgTcj71H8XYfFuMx32LsdAOjXiVPdv5+/R4f1MXeAIIaCzlHrU9zHZDkWHVNzQnqOCjJ5r4QRkNzj4aimWwQh9wIAcu04mzxrdFOeN+PKZ2d0baaPRBcPJ7QAgDjd3mOrlM5+ff/N//WoV/ZH/6yK3lXF9ZzDWtBxD7+PQ1sRxEqD7PJhdY19BqL3+nUDmKyCFJVSUAwHCx6/l/njdz3WKILlFL+APJnPzG/unbXX+WqOfc7hbKNWjJrGZpQdVc6Qu+1MkMZ7zeenl57K/eP8dxAo94yd6WeaKQFd5kCV7wEYHBSDva5fw1Tg/OBocQ8BjGJjYj+tspok75K2VcCC7Uw7/6JtH7og2A6pi4qkWpZTABfHzPrGQD4sR0dMT5evHj9Wal6M/+gAxq4c/QKHYkdbtpjphd0Yhz57nfnG+Zn6YdqePU02c9ntNusTR1LloHMCKMTaCnNrLmS7lL6qsyV7TmkTbqFo+9hFTpPCiE2i+a36NowB+TdYVQX+ZV0lo4r950KCBm8n2LOhulFiU1YnJObLgRkDAPmsGR8A61UPoUBiKPyqC0OHhpIJK3uuAmIbBXZQ+0uBzQI6L6vVdD8/Y0+mGPqg5RUTN0zBASjOcQIgYSuyN5nok1PYjBvLzaoHYLGEI328nBy/0zph/2FzYvvLlyBQqXaFzA2Ot1nc7r5xvZyX7YD94+Np2RQaPGuZtE9AA9JCXzx/IbtIwFfrgnTz9q2Rgmt7GQDY7HE+h139/PkL+XwA7AQ3+F0pIzDLlT5+KuBMLRCx5+TIXymYhO35/vsfLOdnl8vvfveH5dnzl3KqB+uxgdhTJ+q3YVtM2epVCuAShlWeW2k9JTMjmweYI4az01kjU2XXKHXD7cz57JvXriXlPZS2zfhlHtNM+XNwWXZN2e2Rrw4qzMK12bvRzyv6PHZFyVIDY+hNj8tgXYD2GZxIHbaN/+Mf/1FtAHUYC/VLD1EGpOJbtWHUhgwaR13UAsLoxxDcrXBBaML8LY4BG5TrBWUTbWcXGhTFX0wh54B1ZZODycZBYN25fWcU7srBm5vSxqLzOlZbR3FfDjCvKFWuLUfnahaCC+LDIYugVHGUEgJZEP6W5xmbr1IAOlIuQ7SMVBeLMDUpKAzOuo1UWaCzeElttoAFMf65L+gWyiv0dyjfzCkoFY4X7ddCefJPt34DNOBeOLrdGWcevM5Jy6hiEZWW7+3r3McIVm2uMgzibA/HqBwtvicj+hKHdPaOzfwo+lYdJ3qOsR1kO0DawE7f1HtKUdglL/xQwi4AAGNBATkCaICJOUn0mr2Fko+AZh5FXyonm+sgsNIKsAu6daORf+NUQ8VK4UAcXajy5OPjRH/55Zf6mxzvEpzdSGHOUgSN9jtu43MtB5+/JYrlPKJJrWYeU4iIGgSpCZD5k3GiTh5OUfn666/HOKj+z5yY/fBS1fFTedUGhbsqZI9StRcUFlQ6ws/pB66W61xBn6s4FfzkWVQBdv9A7R05u+w55gzQ5PadO8v//st/v3zy8UfKGQWkANHmWVKciTOKIvzd7367/P3f//3y+o0r/Idt4PaKPr+PHj8WwMC4RakTvdGKgjVIL3uACvZtzgr3MLPe9Uj0DFTgLxkXh3VGhTcHy0H7WRFnWEMqnaz7cD3AmygRMT22XSCK9j+ZN+WjKafQykJrrzNVWZ0ViZ6V0Ct6UIyasE06AJBuGBH8kjP/SuV1PXujesfon3m2s/6K/1Z1DBpDKKDl+G4DqmwkT4q053pWXQ4AMCrxp0ZBOUyevyqCU/tMz9KizqQAZH6Us1sdE4bcKX1kxejI5FSgV4qwDBC5AQAxHCcN3BHJMLNk+NvMGLURct18t1R+BXLtcM459u8BAGJ0duUe3bb+vQBKdpS7QewQTuZ5/XvZy30Nfuge0bfRab7OHHv/u1p5Nop8KuJ7L5eDVOvuFPzJNpTOqUhV36Prn1kHDfJZyZlyMDPnka9cO4aaAasUHl6tAbA+R1POe3UDdmUukvKQ+VBMvSjtY+0aozDXCwDgSHioqP5u1j5nLP5C/1tkSYzKPl95hqQ46Dplb0xnzICX26V51eeadghurlGX5zwHZ8GRJUdm9XvRwZMvH9q4DOcSDpqXYgH0cdtpTU786r7oAMAPnYnoZp5j3UEd81ZGsOn0EpotpYK2ytTSsbNMZNJOtusVOXZSAGNVbw/wGMTSbaKxJwrk3Pa6Op3uUM4+a4JesqzeV70aep7funFTYPX//F//a/nqq8d6htD+I7sTFIiNGufXQRAz8NDZvHgGHKPbt24te7su5oveG7azWns7PzvnKzYbzyU2n5xZtxKbABJ1GDwXsUNkl2yYxk2kVkBdgbSmVLfCg2X7s28pxCq9WhFRHD0CArF1eL4wISPDwActt90NJ+fc9zAAyXdw4HGCefHczEdyobu8SMpA5uX4LQ72tvRzbOAu91wLzTn/vFRBXwUZ6WAGhX+1bs3UnVWMEUe2Uuy8ZwOOF7uh2sDJ99omTeWm1tYyD8CQlFTaPN9UXQCcdQJPPKPSQS8vK131poospx4KwAYt9GTPq9c8xfucTnVcDNL9fQJju6LQR4+o5WYFzu7fdw4/BQT/8Lvf656yvxQYtP13eNOtyZ2meigfQ2ne5VdhZ2ILY/8BTDEHBKVcKwyWCfYbLGUX0oTJ4baZe9K3gEcwUPf3DpcvvngkFoD3wUw7Yq8wrpwXpTuc2NcwWFV2R/mEYafITqPd5yVFuw1Y9IBtZIzlj4ti8opekT7V3LkgIvv07IR6YwYK7Cs5SDLkbasRl7O4rt9GUc9Wcyk+ypR39hUAwPT9EuHW8e7QxnN3H7j7bQLrABf/4z//83WQWKN7M2cxgjcRahaRh1PrL2gf5dTkZw6+lG9aRFQP+S6keYggngEDEpUePSWLKptoQIxJDlNykVWIrtDVHHJN9IgorFbj51pGl1b7uCYGFRoTjgWbEcFNJHI8V1HoEHzMSRe+EoLVM7JX9Wc+peha/mGMFAEDZfSnSnMiijHM4gTGAIiC5dCZukYvyE0JDrf8c1V6I27O38qGyCZl3HyG5yAfPiiX7zn7kmcDTSNmkApWjACZSmu9wR01n8XKOsqVfRVDRNE1UXAnVQ000zmcqX7uCsOigtFibm9X7edAOlOgTWMoJzpUQhyxtPNzjr8dCl4IikQrg7Szp9LRIsyJHCKh3CVMhtO1ZSAg68wch+GB4IMZEPArZlaUXHLNuC7vyVA4NQiR6G4+KyVU+drZ6whKUFPABaVPFBin7gVq13MtgIScetcr2BDYxvMI5FDqyKaECEgsBY3YVyhS2pmwp+gXSw0B3nedCYNiAdiIqGTf41zH6KC7wO2bt8QAEJVJfdgvZfS8PjrS85K68L999uny8MED/Zuzxlxw/0Reecavvnq0/NM//5Puf+PmTVP8ypFHKPPv78S2OFsOi6lgsGhLvXFRhOxzkHLARYAG9r86A1RRPjsT5SBSGDQRAjnQMyrLsyIb+DzrTo0lnWei00Q8y1GWHC1D6P/n6016bcuu7Lzz6ppRsyYzKTITsJGAAFmQW+roV9lu2nDbHTcMCDBgd+SOK7hhWLYaShuQIRmZFpRiikwqk0UwSEb54tX1Nb4x5rfXupchHyJ477vnnL3XXsUsxhxzztDBZo1fPK/BVoS2Dj8AwFH1s3gVRQAAIABJREFUOZHlso8Ev1pAaFF3c91JF7LIoc6DgIyKTOBIeaLs8d8aQhqF/rQWiSBh/bYaMD5Xz1EdJY3T3VhXput4qgOOe47zwN7QoVjKuvfLd6UmThTR79dJGOzm38EAcFz7GDz/LQhbCnKuOQrb59kNwZy5iscjpz3gJ4bVTKZz672Uny38tBWo3Qoz2s7S9djvua+Nypt7KKsqUxfF38/v19id/rW25x2+/d777+rJfm99x/tkrRONXNF055L7Sr2fiY3BvIMTAWumiFwNpJXicDgAW8rOvof9fW/j5/PptO/R787JUYPs2MOumd9d953F3tb2mNcxQCszzIGfYl8WGB5gwr0mANAoePrnHMCcAADztK8n11fmm+ay07kvghMBYuyetAEAy8BcDADXtHrsPDDlWqhn3EM7q8mxGdXfUwB8Hv5Wp7LnS6d+35Oe8f1ZAZGOIsvb/O8yqp8/X0RytwHdkziGcVpIW0zHqcpd9kKjdrV32tVmgYRHCgWpWQOaRO+N48fv2B0CALENrrC2Nb6xUQEAuDYRUOcBnfrtb3873YR472c/+1kAesZuNJ6xW5vAAJM2eOVk0y55htjLsIBetD3wBx98PbYA1HX0tnYzDpH54M617EimOOD0MADClgg4LOur9UIEAML4vNbAIPLTwEEKc1/tfPNKYUOKUqc6+vW2P36OE1Vgje+ZEqZ82/VAzltkhm0vq2eWn3FKEd6Me2oA8GwNjnQOF2gyDtF0rfIaFNCLeJtzvAda1LPZd8MAgW0WmY3sC9BfJ2udsa3ry6xVAZMdTCwrN/tp2CYFAKD3l6HbuaaQIQFWAjKtn4Y9BGuN9I8EIF61EDuBIOwS3kMaEwB6+gSWwLOVN3/lagCXh48fZf65LqkFfEc/Y295R+DsG9/4ZgJSf00l/s+/yL1qB9e+vzIpsvxOSkGCHVtr2rBgeJaXBTKWfXA6PX9GrQb8ScDFa6d3338vrQGxURlf2bgFMX70wz8+vf32u6ffffxpugJ89FHbcqsL9Ye4Pjn4fI8xyVjIhpx0vVWoupX3WdEdVN9tGGVeAZLWaNBfYl8AgPE65PwU3WSP89xJ2dI7T9PrSVycuiDu5112RX5u+tbgkMEcAbFimr1/mV3q0Oo5z/lujxznbJg8AQDamm++PFFUPmik+HDC+6EDrbR6dITiOB+NzjaXgc2mA6Py1CjSOdyVmJPrZ+IYzuHajUcXPRXlp7jebiAhVGzlkvymINBUly3qFGd9aO+v6M84CkrKFQ4U76ca+mefbbkv7TMPFYTnCnhxow6VKBiKy4XaDUANDfNvDudg2gx1FYuUawipxIxcZWMM4sPvOn4RFENHba6T+czTZmtv3zURP+edQ5kiZ0ORcuMaJd0paCrIySwYQbzYFO4hfqoEqiiHfjXz7LpmTfO8LdSkkZYcZJTxfH4ZdkWw7T+aKp+jAAQhsr7ZjxN9PDudSLtQENWRqdHGfkAJtWLosFBm/jLXg+6JyLvH+Jmq9beg/DWC0KvWURQcYK1RxNZfYE4ate46ShviOzjoOOqM8+njJ6FdJRdqkGznNnv3+rWAH3fvkFpwpyDOKBjuQT5YBfTZ6eEDOg409UJnrkK6ChHABIMl6Qzk4dNjeKrss/ZPnz0/ffLJp5kvrsM4k1M9AirnaKJgnDtzOjGA3r73tbQZ5IxauFLGD/POut++ef1051aZLBZZtMAfc8BnfvPbj9JdQWYQ92ccjiXjuXQ6PX7S4j+hck4bwLTTI+3g2rXTH/zBH5zefued1GugzgG5mF13oxar6wmRgjoxbfsp4mxxyuxvqKMwVC5fOj1jjp8/CwofZk+KM5Uen/z+iXbZFQHQrhF1CkKtomKV5RoRggurhZFys0qILgRtdxhllNz/BVb0/r9f2Gt3iqm4G1k03VBURP6svFzdQbz+cqibY+q4vKdnQhmovNud0CioPX98o/PaHUBZFqr+Xmxv5GTqJQzbIiqwAvRQ1LsTo6JeYHQLXvE6xn+Z+VjMh2XYjfc4vbi7TgdX47iGc8vzaiiMch0mQCV9h0r6XCMP543IFUXbnfpdF3LtzvH5ugC7IbHLDGWS87+/t6/Jbtw4rjXiBf4c4MRRuK4y1dcyogagmGr53vf47FekAPDdtUZWzK/DvK9H9PbG5vOafkYdf8z3RHKrZ3oPP+v6u0+rI7baGxe6QBysh7l45ndrZ+Y8eh7i2FdJ1TgbAECgF6drP7vuH55Jg3t31CubRu8MALMDAFPL6tDDhxMO3XdqeDSPe9GqLzrY3ntff9dvW+iOzxbB25xVt6/9qW2z/63XW2kwFvjbizHue8ZIpcatwSv3/QJTem/ZqbXXWoAsqVKCVhP9bLeIlQMcE3yYCxatjr5Mm7Ypip2aJGV8oQ+uXmUPNJKL87lAc3Rdo/TcmzFhBzAmwf5dnnItAHg+R040ujLsuWFQyoIk9VZwFHCD4s8w9XgWavuQd811BTdazHs9p3alcqV2cfdhZOW0B3SfVce09lYCTmM3ErigWwHzhS1yK2mmZd6x5qT5XqeQ4svSv9tq8VXZxKZ0bS0Td5l3ZSLOPafnwWervgdEn04cjNtgk86bznV09nSMcb9QPC91fC4UU10g8dTakdk2YADRdO651xNQrqhP4hdkX7TApR2wdCZjo8g6HGBDO4hrmELVPd46FoBKbT/dYEz0X8AOuigVFGLdeGbm//lTuibJJr1yev6igR6MsvaMh0nyIvsVFqq1zrB5WIcP3vsgjFb23y9+8cvspVLwpwbCqwIw2tfa9srXI2gAaLWBA5G9pP6eYf+8SFoowBj7nj1hQWsKcsIW+Pf/vT85/eAHPzw9f/Hq9POf/+L005/+VcYiw0mfLkGm2H+Vm2V6Ftzqni6bpAGXSQW8ZGpGZZVnhs+z1ysX7eqyisRGB19oU15/tPZYU1FXRydTAA7dOfpMXbHbUGg21al1X+pXbm00sVEJwMEkHtZIAawCAPq6u3533RJ0we4kBQCHNptxHGNo1E4CG+1wRCcC6eHIhE6rFn4i1BJlpvIvCE5oKqX4OIjduef7u8HhvzVWVI4qaRWHaBUHKn3mx8G1SAuOiBs4/VfHLlRpquSTAxeHsW3F+I/vcV9+4pBxT9ElJtkIO9cEqSIHhOtVAUAnYUNP/lS5U8em4lpuRn4P1TvVO83RqeC1MJTKjHFTm4F+68wzFH9znOjTzDWDTm3GbyLgb17H+XU+XS//zQa4MXSbOJ6p0mlBEiJNa257qIo2xmiYXL92VFhFVVpEcFGEzhuPCyyo8d99YrGL3ejhmVnb3XDd0dnjWbaof5ULlKgyI3geW7HUiYeW/nLa/00dh9hkLWjTw9+cYFuV8Df3oUYt18bBbdX6oTEeTI4p7gZLZJBonmPf/+yVu1NkUDaGP3MGTpfCBiCFAKebOa9j27w2QKfkHN4CBLhzunXzRp6z68d81qmLEBx6FM/gtbheaHK06aOWwGUq0T47ffngQTt0zDNzPSqwth1MEc0IqVAQr6fCPevDd5fwmjaNRPLv3D29de9enofnx2igPeEHX/96tgVy5zLCN5bvWYoQQpFcKDMFfZ4EhCNtwNxrlBEFlqLgKDT44kXkDuP/9LPPMw/8+97de6Ed0gmB8f/whz8MCACw8uMf//j0m9+AIlPIpvl/tM1BaGv4pgvKpcvJ0VQOJOrx+nUUJvlvJyL7r16f7n/x+enp48dZC+az1ZkB1hohjZCeokqJjAa5rQLKmdkK/el8HEZtKgdPSsHedhADddobFqSdtmQa4wMKxXDd8jh1pGLYTeu9gg4ryrs7UZXfNagjt6ZIlIULBdS4j4DrrnSV6ypXZUJ0zlHdu05A7mGUZ8Zjnn5rHFjw0K4OBQXz3aH8+RQ76LA7CM6F85UImnl4/z8AACDOMUXTzqmdAC5EBS609HK+mUR1mDo1XQzmuT1DOmv+fZ8vDWZlUSvhn2/l57Pu+tT77UCDBusumw5HcSLJu2PsOJaTPIDnltbh8x0G4tCKE2kZY2ldc1VHPtZ+i3r3b0anV/si75G9sDmYu+Pw+07mHl2f6uYDkO3zteak93Y+XEOv23262ge3N3apqcv4XWcmKOgBcDWPl1cYleTNfgVlU7upTnHBCoMxx55yUZwn99hWyFI7ogZra+5E/w6wp6HpPth19r43+nx2IxnnXpvQIMOwpRznvmf83b3htZ3/ff1SM2LAD/e619xBoDqsFpHs2Nb5rmG/gyWhz099ltQzSargMIC2B0819ZE1nvnshWGBdh4EL1rAK/TsF21zZu2qxXqo7YduMHgkuG9aZt6fHPrUt4nT2Yi2jE33Z+xVwOaJXvJd2G5cK2yB5y/SYQB5XJ3WvRkmQFIBZKysIqJlHTRdQkcuNaUupKnw3QAc1+hDXrvgaKE7RaGxqQDwYSjcuHkrAEBq8kxw7nAYJyC3O0XnbKWky9ZOWSBJHbsUuR6bCJtE/bLLLGUj85XAxzBc3UN0SeD60PqVQRfl737m02oXsAHbJ8zeVcDvov3K95LqPADAki3DjsLGnQLJsTMntUZfoudiVaxvWglpDlN36Sl7bQJQaRPZull1iumw9Dytb49AWsCR2i9tF3c90f9nBC6G+Rn9faWFFPF/AEh+8IO/lffTHeqLL093JogFCEJNNdMBtMf2c1y2CkHYU2oDEPjATudMUcyQmDh2INd/9733YicR2GGMZYGepSvHt7/13dP3v/+HaUf40W9+GwaAusz1rm1CEKqFVS1i7XnTDqremMLqr0n7WXYP3+PeskhMy2HO7fTAPTgD+ewbOjVMasAVUnrLqLK+SvWEOqw1ALyf8mzXMe4h072ZqAbsGqTVnjxAA1jcN2+EhavfKuN71xG7zAwAEnuJNoB/9mdnoULOQURo8FIAqIQ85NKUDqE9kUQRmCOy/roIH2pOh31XLP7uZGpU7AJ8NxCtwK8xrcEHBebIHR9kn4PEeBGQjFdKvhskCgFjJN+tcUx+Fn9HaDUqXKc2z7l1J6jD0z61YXUOfSU06MmT2gUG1zc/ygVRmLFRIxz26NtQN/YImg7onalgHwo0c3vQQWuohI44RolramS8G6vUMTd5q5dfCUjA+1KrTUdwo3INjQbQvx1QqHLA4UGRFGljHv3MRYW8ohnTn3xyxnb0y3lScIUSPYVzsm8GpQvw8+YsUdce2lacxzHn8+wBjUQpeHwO4CXOGQXiKExzULyl09ryrMLU+S+w0eKLCFD3dQ7otEZMNHosqqNF5OTIdp/dCEquAjblwP3GYIzQ46jmDJ0hBL8MCqvQg/JGG8ubN66fblwrPb9IfxF+hF8Q/mlRwt8Q0MwN1/vlL395enD/y+6HRDSKDGPgoOR8BgAAHkcmCOBDhU8/l3OWObl9RLSDVL5+k1aE3/vud1OX4eGDL4+x0R+WWgQ4LwBQ7K8HX34Z6v+PfvTDoNwK2J77Vq1NwZhJlQAg4fXFl/dPH3746zj/GDoaXIAN77z9zumLz++ffvmLX2ROAQAAGJirn/zkJ6FfAhbdvNW+qenh+pRoDTldIOqAZ+2a0Dm1uNGb7AHSEa7euNkx3f/i9OTRo5zB1q5Y+aaegShXmEhhEDV3tOsplb2AANGnPap+5GsNMKNBZi5lnKTUDylKrXIIYDZRE/eb31UWMqfVfw1tL7pllZbARYGPPpPKpGdypTpUBpVFwUvQSgfkogMhoLcrJz4T2TdnaIHHg9KPs3z4PeOkVdGuVm+8vzsC7udDwU5eX5Dy0X95b9oe7Y6O8ixg30yVz8K8hwmw5ev5PI5BebY7Oku2FnBzfPu4j7kQINic3SUvO+fKhWVknmd+7Ab2bjDpPPG93RBxPOqyNd8ronvR4d6fT2NLGZwaGVtngnw38zYt8/a2g3EqGzTwv53psBv4giqO/ZjXrQDYbghpxCHLd0Nf43/9bGrLvneVrUu+Lzry0fngKIK3tf/bWCO1cxYAYN/tfa9q92BY9/Mrn1Pb4cgrJVxgDYbtbGTd8jBdOZ8Vd8Kiu2vOVnqK67wbqY7Hs+8e8zPqhpyBI8+2Dptztc91ZUrXXVvDed/3EA+Qav6zvwXpHKN7zHGUorvkUa8/tXO2M1rQ3nZ8pLAVnF3X6Zzm+hvAELsxVeALXMaBmntiD/B6+qxgsR2OKPznGUOX5TkHPFCnoIN5NvQSeltqvoy9Gv7D6hywL2tKsa8pQhbw4FJTQRPMefIkrZubLttgAM7/k0dPztlnOOgvpzsNOo1IMvuz98Q+rLxnLnRMuXccrQESsGccM59rMOlZghjY3rCcKKIX3TL5/+5jbIhdNu06IvcbJ9Aos/LRqDoAQHTbjHN3qnaZwGd2AMB9QQoAe9BaLMq7XY7sMlUAAPZF9+ViPWnz7rL88GvmIFY3d+9xPq8NC1bWGbaEOtr76tTTZpLfsXOTPvGSNpa3Y181FYP0THyaRoCxm+MPTNcDzw0+B2vN/nnx8nnsF8bFXnEd8aFITQFEePeddzN3n332ee4J0yRnIcUQryRvn++Hafpc5uOwtU6wo3ve08UgtSua8//2W18LawZWZGTHpElahBt7EL+CfXv1CnYnAdjm9+PAkwbMOJUDPJ9BKvRHgwurGLHnXlnjM+y2gZ8xgLx04mr1mCCbrUnDJK7N34BRWzYLqtaWOUISCe7ustU13veqATPlJ7ZofTbqEAjerm5SBq/5POeqNmDvuQDjYZNu7XJzHv+bP/vzMy6gUtXIDaI4BSEaySqNexVaKA2eiSpSU+dpCdeh0LIhp8DJ4eTMTqxjtdAX3tfg1EB10woAqJCzaCmCsNp2GR2xzQyUFtz3Pa87SmSE57ERQMkO2sZqCxgFMtQgFs1q9yok7vPsxbOjGB9zYdRXIZmUiHEcuAZzyEHhRbGWFK0b5CpzOIbLgcDaMmdDEwEuskFnvoMyggZPLnIVftkHRKjyc3LqiXiyRkYywwIgn/7W7XyWivCl1Q4NedZ1NwxE8HdhrXLmp1Q1nsfNqXDcr1Olcj1CSoVgRDAO+yjtPl/zyjQcY5RMWzycHIQK1wPMcD65N8/Lq0Kj9S3SYvDatVDGn8BwmeIoNfCGIkekPVU6m8cGUMI9iRYLMKDIU9mf917XGd4dB+6XPp2nOlI55BeMtABrU8gFR17Bwvh4D+eTZ27Rl6bqtFtD7xXqJYWGvqyDzT1Yg6MWwatXB40JZFVhSb7944fkwNcJZ/+QP//W22+dPvn00wj/IIovWx05Tn5SDu5OHYGzRNL5L20pb7SastVHeW4E+Pvvvpt7UMlfhgagAMUSg1hn/AXeWDer4JIjSRQE1LtzWkct4NvROurK6dmL56d/9Rd/cfrrv/6bGBush+gtDID7X9w/fXn/yzAmSC1ohd0bAUAAAQIapQhq9yCcyho6RV3DMJhCSxpAfD/dNK5eS0Xd0LhhWDymi8SDtDjtGVxUctYw6QaXWD9SMmq4aFyVnlnwLBG/MdpUTsrVcwbOGFMrUtmIlGc3yiDm35KxXC+9rI8CfaW31fCWGm1EfYxpCvBNFxLOqwYF16CmivIgCut106GUec7dReCA+wUosiLyRO6MdHqOdqWtvPG9XRdEdk5UtoUYi5zvyl75sRzXefZ5/nQkGJqsRpjOo7opY0CeTjR7rwHgvKu4d+d6d5aVgbnH1AZInGfLH9+vFUU+gFLYdZNWxaqm5dqA1Z7/i8brITfnxrvBszvTjlcnzDE4Xudyl+EXQYD9M14vxt0WZVlO/QJz93WqjFo2Se+3ij65JtoArpUgl0b3Mn7qCK41tA1daaL7ejg3popxLZ3DHWTZHVXv5zMkfWX0RdLINip8rz/pbiWznKPA7/vNyL/rx/0FmGEOVqdOLYELevoYy4XCaVLrnc8+/+8zf/Y11llSXimztBt35/koZDuybF+byoBVzNb5tN6Iz67szPOx7iMn1X8ay7vRvPbECj4YtIjcnsJ++1oX85zWnsuPy0ey7uP8m2ZQ27EpX5U9Fk/TXjpLUdG2v+y+wrZQ9pOeGcB8+qfvkUTGj443HTGyddpOV74WZHSus7fbMDFyA2Yj7YPRm1wL1hzy8M5t9F2LdMNko2+9rJrYgANq1L61W5LgDEWEp0XqpUtHNyOuj75++OWDzANpfupW1gh2Hvfi2sw9PvKraXWLvIzDbZDhKD49rFk7q0wLNaLRygJtpaVvWtU/rVCP1rRdO/fG7qxFrsACPVKBrwTEiMM2R8Dzv+8x/qacSyeYYYzk94ng+/nDMd7G0L/Vcev6TXcFPpOuNW0BfuiWqbHkWmPTWJ8MJz/AygQnsdtb64D6StQXqnyxwC7zz7Vjk49eBLBJcfdpIet+5jwHdBpfJ92gwjBs+9Ha6Di65LUP8wwG54B02ImdbxnfZTC0k0SBz+s3CJy1Dsft2zdPX7t3d1IXu2bKlAZim24AmPToITXLCMgWpDcQiR4m+GrBx50pMi7iwbqLHr3AoGRtOIcXdeZuxyu39FX1a3q+6WRQuy16AH2exSyon0DxdCS42PLSsbhf3Z/ZB1u3i/oOldNbll32i2CuZ2Lpl2VPWPPAOlMHKIo/8t/96788c/A68kb1dBY8FHs0aHeqGQgDcPEu0nV4X+MZyoivRMEmB8x7SZPzIC0l0RO6V4zO5tzy7g6DKyes/SzrcD+OoarBqGG+agKsXpE8h6yBI+dqKO7MA7R/nMwoQwqBvWwPTWneCguNeZXlbnSpFOkVn2Jt5rGj8NJugoM0dL+J6IeCMnQ7JOpyFkrHQqkcxvRQuGLk89y1Msa5WNXJ9zGBVOMIURNBQaVS5docWhUHh49r62gJKDgm5lxAYGd/7EZ1kLFhVhDxtbK9QIFGtBvbtdOwOQyUCxEO5oh9xRwi6Lg2ire1EYrc8ayMj2Jwyb/eAACV/6RrDvLWPJtQ06cugaALcwNQwORIhdfZ4RrQ7XjP59LUYq12RJ1K+VGWWx4i88UYd2OMv3n2Algk56ltDFOgb56xaP6ttsgZdgrOOp/z7zhrXO/eXQoW3Tu9/8EHQVX/5uc/D90riO5LkOXnAcKsjVGB38j4kydP49QWLKkQ5Iwy9xglB9vkdQtOcg0AAPK9kqpx6VKeEYNFIwinESCAfMZ3330nPwETrP2Qfq1B9Olh++L08PHjOPS0VHr6vMU5ST+AzURUn2KHCltTN7gf3wGYkDqFoXLva/SevdciOk9X0UMReuaSPDX2Avl0zwcopY7BY9pBfvH5Qe93H+hkRVGnDVULAZrPWkVf5afCkBVk1DEydqvqmn0a4wGD177bNTR0SGIYDmjk+bnosJVWv+iTpgCpwDxvKueliAoasL8ErQ4FS1/qa6sdVPRBir31pZyGfcA1lhIram+1YJ69cs3Ugypa9c3u8BVpbwHFMm+k5R63PX5R7mksoSviIE43BmncjYLVYfG/o0ibOf5bilfXbrFl9jtfdBKd1+ag9ns6Z0ZUjULU0KxDIkCc/TypYXvKg3O1y8ndQVM/+TllsvJJuaxRcs74HaNkn4/D8Dlo2OfTHPhs57ZpMO4R5ZzPpp53PBor+3N0TMtZnUM0P5Z+U78zr86lzyUoZN0jHWHvs5570fl3PXlxPF53109dm3EszTXf0iS4xlF3JDj7fgYKzjc4UptKlsQ5o/RUeeHZwaHaASDXN2uPjTSyHufF1KOckQsMxGPuNkd93yueXx0e52Z3mAw87GfVe/Zztc2sXylV14j3bhB7P3Ntv+q+AlXaDMuGaLqDejssqXnls+P8L+et78vAS1Bh0jM05hm3xSwFAJAJOnYIZSi53JM1tOtM5mnkGHpwgZOmQRGhb7rt0pkNRvRvqwCx8lZQPN87Qam+EwAAvU39KuaTNEECTfRS53PQqd/AerSoLPIqwaPaAuSZa8dX99TG4FrYUuhtfv/oo49SZwCZ+b3vfe/0zUndw8Zo6uLT2MosdnUkqXG2YG1x4qztVheK+697F0hOyOYCe8g9EWB7OjvgV+jI7cCQ8kb9JbX60CnTMtguALscMni1A4kJLs49bX/unhJMK7Dd1GHTKXrmZdqUrUf9KgIgy6srmIEO5rO2NWevWNCQwn7N/a9sI4Wsgdopbnl56grBGAkVvkAhYzI42eLhtTUCyI3jnf0axmk7d/FdbMuOu0EA3jOFJkEMWl4GCJuUoAFEukbzf5ewdfGrroWxUubMqwQb33v3nQR5BDjs5PC7332cPcYYAJOw43D+kyJzddKQjWbDbB6fTHZ2ZcB5Kr722A5oag/pu+x7h9+XTK29tuvxnM3UCpvuXem40BoA3Dys1aQLkKqzlnmXV/v+jA89gCH3lT0nALDmuIye+lgbC21YCTJMusfdd9WbB5Dl3AEA8IYKef9dQ+2i0bgfEhG2Xbnvm10FcSjikfoK1BzgodohkM3j954awEyOjoyCvgL9fKueGL2vmzNUCuqzTH6Lt/SQOP4o2ii6ReVBaLXC6qVQY0TcBTV4Dsbh+OjTSUSPf+Nw6PBqoCloduXEycjzQI2a/+U50yu4C4vh2bYt9lcdFHiiCTgDjSh288VBjQPZ6plx/OMw1PjSAN+jGYeRMAJA5w1WgrkvjEtaUJ+5CooxGp1W4fI3haWbjfvVyK8h7XWZ1zqn1+NQMT8oLtdbQGgZ3ucLZXlQVaprr9aYfzNRcD4H5V9Dltw+XswtPe+jCLcemvaJPRC1QdilYQX5HCXNPJAjRx0GqY8+t4Ys7VgSlc0eK+hRBLZdHDwrCGsFNeM3gorD7ssz4xz5b54dwffl/fv5CZOAAoXsBx00xogBADqvc/QWRfrefa8FRIeO/vDRwwAAViZuR406J6lvMcg9f0NR8Rzcr7l9dWQCXqVnbM8KL5z2KLIbN0/f+ta3AgLQDgkw64vPPzv94he/aLu+oY16H4ws2AIwOXgPJXL7zu3Tva99LfNL6GkbAAAgAElEQVTH+FqY88Xp8y++yNlPlD9jaiGcT373SUAGOxSwtgAHzMNTwMGk9LzOfgDNBRCq4UVXjdY3QGyxZ3imu3fvrf365iyAASwKCv8BNvbsNTdyP/89Cy3cohIw91dHs/tm0N6hoRr5yFkYIe5+pwZA8vcnX7TdM5rTqhJRVu3Ky9+5vzLffdX3eo06IquuA+vedJ+V6qOh5H50Hyiz/axnw2e3GNLuYHhff1qN+5D5X9H7W/kjw8e8zB2YUA/5s2eKSH7lUvTfMABEzCvL+snllJhvvBxdnSZl3+6k6Bjucmx3KGEAOO/RS8k1LKCjc5n2g4xh1mqfLwzI5bRWzu5OmXp91+H+rlOyHKZV8Go5RXVQfEaduouGkPKVnzotfs8xHT3hHePmHGc1fM7ZfxpH58e+CoHluTfgwbF5LeWoc/n7/y61mus4VvWj8s2zcX5sCxByXx5yfJ4/67UVsd3nU90QunqObg1/Xh1r7RfOQPXl2nO5TrrlTJG6cdzQcRqrnq99jSrESxtvz+8yZryWc3fsheQer+rW+9x6XWXQ/l3tPM6tdlbp/qXPe5Yqy2q7WOVaG+E4z6P4IjdzVpcDv++3i3O7zlqd2uT4b4U+7TbUejdq187xYWdOfYak/V2bFq22k5x6Dch4HC90UkEDcsOvRD8xD+gYO84QCOg+o0f6Sh8EZOjeWlR7RqTuUH5Yp8C9iu4DQO+z9+wwf0SL0WdEbwV/YQbAGCktvwxPmLOZw3SvApgrS1T7ljEgt5uqhv34Oow8CsIRnaVtr/P1wXvvB9hnP2ETAq5zDyKzYTZRiHnSV/Ocr9sKLs+9FeNUjlUeNg1vZ1vteydyBgd3UjdgGwScmTPnZ32OjBW9ek7GXIqdmMDmFEb288osbd3D7hmgNvdJgbe9K0ENKeV2wIwJQq7xLPYPCe3tttC/eV5iJ18jINR0bGVL8vexsQPg1Ll3/QqMcpa6F+i2RNBLhjEypYXxynAUPO9Yu/fjO03AIOyjsCUM2C4HsjUNrJf1OvazaUptFd7nYV9hTwESkAYgSHH1WvdsA8AwAdr6mfniJzKPffrx7z6eAC6MV9ivBT0Dakz9MG1ZAld2MFj2RlkFexrAPs/KYZ9dO2dfhyVDF1NyvwZ7HJlaXYVMXcV/2RvZNxub03uooxwr90lAcACAfS0qA1YnjI53sdh2eVzZP/XNZA2m6OHvs7yyh//bP/+XSQFw0+qweVEV3K7oLir/IBeD7rsg/ARNykabCNNufCmwdmPG30dLnDsUbDoLq+yO5k671mDVcT+MVBTACEo+k+IvCBnbeWDUToRqGbN1JKUWLePufJ9TUDCov7xEseIYWtl5qq56kG0D0YXC6yrizPxqCBbJLB01n0v7CvuNlvaNAqDnK58lT4eXSDfVzbPgFl2awh/8bQdqXKsaFQsEynW2omEaR4wDgcvnGSvOkYpYA1H0M0J1jFieTadgpwcjXABl6PPJi/0iPWvfUx4W18wDGgVFz/dRImFJDMijsech5BrSv+wQMTbROYqQDpaKt8aN7Zh60BHaOcjj1JMnl2jslvOYDg1EAQAf4sitNoY4s4cQPiut0xw+5rPG3xLKu9AQ5a4AXpWxUfqg6nzfNQ76GICon4M+9vjRo5wjlPndiZJzfxzXj37z0elXH34YBY9CTWXYm6DF7WPPufKeIPz8nsKf166n5dCzp0+OlARYAxT1e/vdd2ZNyScsJZ7PA/r80Y9+lA4A7CMMpa59UylSQfjornHj9ODBl6fP75cNwfPh5EM7pHosOWisN4h8aiwMgNeo2JvTZ598mk4GFg4kj+/W7Vunb33zWylow9xxTaI1P/npT0+//NWvIrQrC5fzFwN7ALCmP1FzoOeePUA9BpBtQAVlnXmfGsmVC68DGMRYnpzOFgNrjmQAySnGqUxTWe1Kir0VhXOg7lVSnmfPqPJ6N46Utf8u52933nYFU2W6VWMfcAD57N7dZXIpiCuX+7yBlpM9ynNFu7TKpRImejl7ff++ckGdFWMMSTmf1aD0LKnjVIbSE/13wdRGDVTyGke7k7jLauWE51FHzrHt3/NvysyM6/UqbhcdM32v/WxkrXJlKyDkNbIvvqL+QFPsK0N2fe2/j+un5eQURLIQ4sh4120HAJzDfR124GPN22JC7MCS7+/j4G/7GKsrV7GkXRYa8dDJbdGlvVaAmnauciGiql7qGrZrCS/PlXtpr8uxj39f7+ybTQ7v9ovrvp+z2h6rqFpUNGymI697McU6LvX1+S4bFuws0NLQkjbRRQdoN/yyTyZgYGHNGuwLfHFelfNSo/frOMPKOH+qszOGuabFULnfAnVHf1623/nvr9m+poctMqCEn+6+uBjVWqki3eM4SsMiMuo1Xr8Fb/e7+ww8f2U3nTrs8ND53hkAOFQ44kZ7eXBTBwDM2263+p1Xnf8CfMxT9PZUXNf2ZJ6M/qnvnIOARtp/X7uXa9R+fH2OGr4DdVwjxY+nxk1o3BSxu0QOuMzYsmu4li0GLwK370wKHXoUAMBgF7YOAEdsE2u4IFfCkn1zunb9xunuParXVxdAFX/0oHV1lNGxqwb47H07xgTEtjQE9zcgAt+P7WU9kc3PUF/y89BHkwynHRxgatIUGs2/tGTt2O+cV89/pBL2+ASM3PfnztgR5V+7CvntXkxdC8eZ1terkGj8jSkwlzWYVs6dp62nO6jhWWUD3469B6Mg0eDaAAbY6j9UnynjKm+sz7Fab0fvbW11TUu09o+yL0xkHNLL+EgvMx95bwoJHwAIwBKtEtnvnCE6+cCWuUptjcoA0kKtreUeTxH61z1/ppm/PlIRyj5NQcm0TmxdrcNWGD8q8pDgHJ3CxmF2DvhZcKu1D9yH3l8b2/1aWVg/4Lwu4qzDwlhdm0yZUJ/FRpw6T+717mH11gJdUtB+azWuDFQW2+1ol9cX96D3XQV3Kw93f6Y+Wv3OS//oL36c3XHOKNn7FG9VLlXUKgkHyE2lTfEZUwmS17sx9jwo+4GKgZPo9zJUjs+5Saelg4Z9FneMFaJ2LizfY+OTF+ykOenJ+09Rl97viM41q6sRtI2mVwr+UDxmAqXstohFJ5CIGyCAAkyBHENilIgFZaSaBu+d3O0Us7hgJANG4HyRw8w4I1yt9D8tH5lj6F04LRFwqf5+JXTpUsyunj777NNGZhXOYwxpwLJ+qemgEUMU7KCRdIxBMV/DRmgUfUeodoNHZaCSP1I+RvHxd6OJOmkcWmjUAgUqnHNGEsVdZj96UG1VAmCAAFFp1+hqtJKx5TDVysqLuQAVTYvBVFauMI9jZ7RGquSGmPVQjZE6cj17FIDl5cvWhjjavXTDU6AP5aRSZxyPH9G7tYV+Orbm8OAA+33WCmod801kmc85Xzy/oIsILs+ZeRiqlp04+BwtAHO2UKjpD1skn+9C58OJhg4YdsvZ69NHv/lN2uPBxKAewPsfvH/6+gffCDrOdzBoFICPHvMsL06PHj4MteyTjz/J71QiRiizJ/n+e++/n3PFGQH15xmSj/nmLCDAe+++m31emVHKIQYVz0yKTFJDnjw5/fyXPw8lTAHJ9QNkvP12PksxQM6nrUeZB4oNJt3hGQDH0xhj1D54+OjR6e133j5997vfDRjBnkBJg+b+5V/+m9Of/8t/OS29WsyFex6OLPJQ2TAyI04FSv3EeWqhPyIhjJFnDztn6qQot4gasTFZpxp8pku0qjzz7Dn13sqcIypBVCn5ZaLDpRZaF0L5o3zXAMhZ2CLFuwGsAtkdid0YF5g0uqkS9czJBNkdPJ9FOc17NRJWL2/HI3hao2NyAtOypo7ToUTnfBqljJK1t+3+QHvKwebgdh8TcZ/WX9PSb5i62xWWE91I5ar6nHkdvYLRslO5vYCyRZ2pDj3ef1nZI6gpFVU5yrwa+USXqhtV/F+1dv3MisRfvGcNIrsXtJXVDtJWtqyI5O4U7ka763rRkL/4GY3oZZxMFMw13HS/Y7MAnxHlBbosWZ3nusAc+Kr5cL+rz47nn8ipBdY0ALvfzzuW5/ae9XHQMVM/6XCYLxjbK/9ypdksewUxWHm8AwUa6Dq4fH4ZgQYFZK2Mbpvir+6P3QHcz7Q5+gJVe3qBTtO+rgQslAX73tufdwdP/Ix9rG2Tx7WP7kgDWEEJ795Y7fcugnTcR4Akz3S0bK3TcfZmsSOOjiYbUMYW635ee975zPwO+9RxO1fo5ThjOCpTJ6J06VVQ0arrggJQ/5H/2Iep03M4/c3DJliRFAFaL08UFflvoV9rbnkWBasM0FVGNlDEM6X+0PZsMFF1Xjq2ppbx+aTUvKnjg65ppfQFzmI3obelm6fC/lZ5n7HFHrl8OdXh0aPKBfQvY07gYmwtqfvoCZyw1MyZivXoYdojo7scQ+yC0ZMyzKRO2/1HOZazcnQXHbA2B/Y86GkgRACggbRl14b9NoWdrdWQWrqpn3VKQEWbVHmb9MewaIYBVqiyDJXpauN9LXAYfWfrzeTDTxFK9FGYOH12XurT2t09e+rCyo3pjJV+8xTOK5skqQavWddVV2cHLg1arQBn9xH/ta5Pn1nmk+th14Bdh+Ratio+cSYEa3sWLeyZDh2ASrSWTveMFtJrevZKL2lqQdfxCBTaVe1gnPZ5cz7z0d7LPcu8HED5XCf+Ru43wVZsuUmlKTt8ig8OA5q51k9hnrAdBWUs1qqcOPTMpJv3363HZQCBM9cz1L2i7bqnVzL+7LFJ3VX+qCO03Za+X2CwAM2u83gGZctu49U3KrM1dul0F7j0v3740Vko44M8eSONNBWfSnMHCg5FMUXOdA4EAxButAJUGSnI49TO/aR/mUuxP8zuCIoO5kBIhSG/HwDg6MNaanpz9xelzihbnm0cPg1QaxKEYjGGGIK7/VK7KSNIJ9fDCCX0naYCdDPzEsE5HNKhke0LocHqc9imQ0XHZmUe792rg4YTF7RqkCRZa6GVD72la/M6zhdtzsgD47j91V/9NM4T86ViiGDZIvKHI3nQRayQ2+vz+ebwVukwNnNb9s3q+rg/ZBG49qLavM976Qd/lXZ0T46o/240a4zs1V2zZgPSBOgh4r21XeocTq7s9Px046dg4FSuRQlk7iZartARCME5dS937a0/sYR+DbYi0En9GCexSuxaCvLE6IAKN9FRKPooe6OlBaEqiL92t7nnvIjSc3bu3L4TAca66kCa/+VaaNzaAYDPkQvIte9/8cW0BnwV2jnjBDTipUIHgMI5p8Is1/jZv/23yeHjTL3//vunD77+jembuqJdLepJ1P1NIgEPHzxMQUGo/KQyxOi6Rs/ae6evvfVWnuHJ0ycBFlQetOZD20AfhI3Ano2RcPlS/l1U90qMKYBEUgR+/esPT++9935oiBghSY8YIzwG5lTCRfGyplSrff/9D053bt0JWwBwDHoiKQ4obOYAACBRC9gMd+6cfvvb353+zU9/mn3m+VIJdL26S59PD94K9knDuXL5dO/enaw9zwrQQIsdXvZNruwq8mx3g71PbwrvzFmsMdCWk/zONQH23AvtgoFIm5ZO0PzOmvITxRFEv852hf7Kb/VcxuDhTE164nLAFvNB59QuAat92ErtURb4Wc/YxTOtEiqgOHtl68eucdRCpFPbAAW6RfX3NIgoZNkyAwBIC9do8SzvTnWN/xpN/B5j9jAsF8trp1/vDlB0yYA0OpaVMeerOGvQORaR+EOfpgDt6kdPq1leythGd2Z8W+RJh/GiQXLx+qKfPqP3zfqby7qlQMXwGHowa7Byladry8hOjf86F3sUqZa54+B3nfd9PdwXrs1F51IAQP2kw3kwXGQ3DACw2yXOjUaXdorr5Hj6DOZSLpaX16rxXWbKbsPsYwUASDG2CyyEzPfQVHkWjb/dMTcFZQcenEvvoUO8n8tjjacDxW6rnXOWLzAroqMH7NnHcdG2269h2smu6/dnVU/v65111hGcM66DtF8nBbOmLZv7cwc6IsNG4B7j3Vr2hSGZFJqmF6CnTaly33dcIw+39NPuP4v5rQ4A3a+1l7D1OI+mSckYcu82ksudWvPk7t07SVV7+uzpQcHn/gDcyPgXtGU7a9TSObbzkntVR3D/d3XFywH/e76Yr6SABgSZ1sMDEDCuzMcUMgao7zm+dKLqffczfeDL7uvcNnLMd6p7V8SZMQk24BTjL1gfa7zuOmNXrmQO+D7szlSXnwLiCfAN2ySg98uXsf+MbGv/Mp7q27E3pxCkc+7eW1X7GsmO82ekZ2x25ofnUe6biH3Ie8CtAQHbcvJqLquTTb69wPMubwUBIlemM07HsIrP8l6eY9ak4FVZUZX3pfNjH2IzXUul/JX21WvLtBN0WhT4pgOsbk+h1L+CaQILdLXqXGeoMpp9sLclZF8ZvGs3kaY6Zj2n8rzy0GulOPcw7bC5jIAvmVIfpsAhhf+oBVE/KZT5SY+MA35qrR7uYcQ/rBt8j/E3cp1N9yFb+FvqfU2qb4sa4tzWtvLM1M9cdVTiP4wPaBDYgtmMWeaEQZ9jHaPXv2JeWaeRK9UnXXeZAGUbV/74vjIt/tUEitf7qwOfe949ox4rU4MUGGze6VS3gegGXw8b70LtHgHB+K//9PP7ZxjTPLjCR6V8znE9ojbnex4zAJ1Lv6dCSzSO1nATYeWBl4Pe4lVVcG0BsRCSGg1GjHfn/0DPJiJEnlVRrFKXeOHQSCeuET/0+qGQqTBjaF+RotBIc4zlUJEb/cvBr644xpeKnrZNvHEthjzfC2X6etFQF3QhSAMSTA0BPoNTXwrv5A3l0FwJYpqcmCvN25bG3raFi9rvwez8XE7U+Zvf+mbadqAUfv7zv2mf0terz7Vr5Bh1qGMcTa6IB9FDjKBKC8HkI9Y41fBLteMtN4/3WzSwAk0jakcjKxiK4FHggzXk3xrC+8aPQTBGpGgs79udYQhU42SrHFc6w0Hpl/Y3F8+znarsfJ7MpzffWDEau1nT+cT67ER9xwhm07AX37p3L4r+s08/zVwhVB8nL49ieC381ZoH5JVfy9zi2LLur0aIsXY78yKgyQhL5zNzccFIFeQ5+ge/hPXw6nTr5q1ExRUkRThbe4Gie3zvt7/73enDX38YJQ+9no1Pn3sNEs47c/bO2+9GeX/xxf0g5YBfABevcJJp/QKzBFCEtoGJYtbwYDFRqrAF0rbozp3scZ4NRxcg5Pvf/34c5hgyr1+f7t//4vSb3/wmYANt/HifSrj8d+nsLI49NQ/Yyw8fPTj97uOPT59//ln2Pa0Av/H1b5x+8IMfpPYAYAJMB+TS40ePT7/+8MMoYlr63bp9J6kI9x88SFEZxsTW5j5EPPgZoU2v2i/7N/cyjp/FFAFZqFGA5Pirn/0sn+N5ADZQWgAzGAucWcAdagoAqLDWABSeLdIo+B4FnFgj5kGDlrmM4j6VjodssAK1BmJSY9KhYjGeClpO1Kzs4TH9Vo6bCmp3dJQXRO1S5GaLSno/r5vc4snPdq9phGn4ds/i5Pfc79frvVrwJ3MRlsOcTNlppgP3gGd/apiYzqRRucu83WFpXvFiFggAGBWt7li5zBoW+/zFmMaIGUbREU0eGXfI2THalyM4kU9WcCvuCAOAVx2QFmiqfK9xKnXzAFoEBzZnSXlVx249n3pZOVq/qMbWMhQHHH1t5fxVJV+d5hpqFC/QZlUM9zmX0VJDfXcAd8PymNMjR3ci3ZuD3322BHRk0tYWbRPdRwqeYLzz5Ry4LrtjrfO4pxnssjX2wlYQsrN32Hfn5tCxYKQzX0TZlMvr3mMnXNnyRjf25cU5cazqyhZB6/4UKNjXftdb6nL0F59d+rvgpY537IAjx7d7272hXNjP+8V9c+h2GTlpTbrygtW7XftWeMeI96xeXENlkHPv+ei/I/16Vqb2ScYeLG8VHV0gwHkKL983+ul9NPixIVPcmTa1w6iJg7wBpYfzPxTnFV1sfSPGiLwFyM99EsQEcGrNGt43GLbf3/OlrWWKaEHcOmb8F1k+QG+DI+0LgN2BLqhMPQsDNADEFEK+dYOUBdpBE1goRbp1J2rH9tplSHpetN1NM+Q7Zbh1QtSLd2ire/Nm2sPywpYGECFYE0A3NZlqC9T56QFacrIFznRAQ7mf+kSH/Jic6vgn0aMtjqrx5l5Rrxz6DJ1iIe3I2JcB4xO0udG0zMfTYYn6AwmcDYtj14UZsTbs7DvubztZ58L1K1vgTdIosZ1Yn/gQPCe2+YuX5SFvz6k+xMkLG/LmrcxJK+GvfHOj4o2sc45JHTrfqtWIvMzTvD+FSJXhkY/j8zj/3Yc9kco9ZW7YpPhorwvyKIP2PeN6Ma+vz6bV/KS/JKgJk3rsmPhD+BUDjKDLLUgZJsEUDs3aTtACIANfJYWd79JNgPpnrZnFPa1Z1YDFYtmlroSg7gSPBbhMOdid9M6AKRYL7BZ0OmyjI226znllY//r/hGINLhy6XT1QspI13jpUa7heT9k4wQqIrfHH9t16WJ5rPTKi8GPo8DsP/7N786o3KmwUqCrUHw4J8wbVWi8bsG9oWl4SLhG3iPStdGxeZ8JTi/NmYxE2qdKukiUm1+WgJtPIEBlZiQVByIU3om0IphSXGUO1a60VXTdgNAzXseZTO7nhuIfxc/S9sliMnVsU1BjCp7RFo57sRGJYFJ9XJBjN3gEU87RvBDMl1sx0haGpaSVioVjEnrVUPDbUq4OlC09CpygyK7GoQJtu3EdWv8ped22v5Ha4saOITwHF/rTbhgh5AEnNJYtLGZrQY0E0V8N5t0IKYJXEOCIsG/5mu6PB1OsRtaIgv8QgNMacf+3PVsZx6uGMI8UFA1kczvNzWeOI5gvTzu+cVCuX6vw2g9IC/ZNUZQXzZFzz2WeRijm76EEdl8H7HnR9pnf+PoHEUzkxYMkQ+v//PMv4oDG2KnqDvLLMxPN1okgHeDb3/xW1p6zybWZT6PYzIV1HyKwplCP+z+J6eOgpYd9nP8bAQBwTmX8cL04+Gl/V4CLM2stBq7x8Sefnu5/+eBIMShV/moqC6NYzHFqyoMFbc6i8B88epS1uffWvVQEzt47a4cA5pDzy3wR9cbB5Qzh4P+Hf+/vBcQqnbzj4TMPH7d+QfvDjpB88ya1MOIopfDS89OvPvxV0l8+/+zz0+1bd07f+uY3Tz/60Y9y7RijE/GnReCvfvnL0/3PvzjdvH0rY7x//8vch4UNAHA6xYH//LPPjlaFrC95/oAfpODknJ/O0vLw3r06+gBxPPtf//Vfnz797LOAg+RQskaADlTA5XeMQ9aF50GOtRVUi76wnzBEuB9z0/ahVsSf4mWXMKp6xlrZfCn/ozYGBsMY2e6RKNJR8KQc2e7yYpV1DQTlBsWkTJ/ZHYdDOan1NBrO9aI970wIAHi+1DF1BprrF1rpGG5HwTcR8KF9mmPZlnhT9XwU/K4YdwcmzlF08moRF+CCkznGQvXY+V7mu4MVyISaHTgKB9g5XVQY/5aD7/zEeZtoRoDzU0FS9W4rclZ/qhOSUzzpB7vBthspu5N1boxHAdYaEl6bOW7+LBH/HfbcqO9jxCjf92c4xrsZhzsoqbz0c7uD2fFp9Fcu+7mlMytzlWP8rEG6UjA6l7//ud1Y1VnWQL0YbVcv+x3Pl+dIZ+wwGM9V8y4iIUNsfwbXhuu3bVUrV+9npvp1otATiNjn0HOhs65zGiN86oXIjFH37k7PvgbOHxJ6NzAF3d1XfA5d7N+NMLl+vL/bU/sz7/ZZgKcNfPL6AgAdW8+4gRevfXFvnfvu5PMrIy6drRTSOh/k6zdn1zMhAGAan2spAOA8u990TnKNg3FQB00AIHYx+c3XKkcWNb8AsYY8cwLzLveigvl1nJZnsc26R1bxQce1A4IG5vybbRSPAMuco4KFpa8nBe9l6c3YpO+8827k4qeffpZe7jiTFP99+YJU2gammvKwCmLudQq4dm3qVcfAv6VgLqzOCcClv/zlFs9VhtGBi9+7N6dGy1ClU79mikHW11h1HQIixrlfBfI4S1w/9mPqK7VIdXL453P7md5lVlIOpssXc8860IMeO+1tggg3b54++ezT2ACt63M1etNz5BoUcGL9aeNaO045ETty2ozzvZybGQRgEukfMgZjZ6ald4uVJ+B5oQYM46CVI0UUsQESMEu7PVK4Wh8sZ4EUjms4uovJ0duaynU+wBqW5jCgZJvJANidfuWVjn2vuGRAwIIBrKNTJpC7y5Osu3UPRmfKsGH9XC/nhX3I/i5btYCWKTxxeUf/qzdYP/Z5wKYnTw+9qaM/Iz5kr/er/d5Wo2FGTLt2wTmfoTojUunYC5FZkW/nayl0zVs1+/h96jq5F/V9swYH03TZGcpan2+XubuuTnrPsB52v1ydp/+mDq3eqE+mrEsNAB7YCeDmthnjg/6di4iO6CyxteP8T+7NbsA5eaEBjUPLNUK7SFX+UtGjILe8hT3K64OnwueWX8PnQ3Vm0Z+3YBiGfwx7W+odkZFSdIO+v6a119MD/e6kWd28grCGoXkqpQaz4x1j0VjyqpvDan9Prgv1F+OfMWCs7/k8HiS+L3WLxQQNTV7wID3m3BgtwFlSYSPENfZBDnuwuq2uTu57HF2Q9ck/l87ONaS8WMQmkZscZqtYVqjGOeh+n0MDulwngv+k8CusofX4fJnDmXsV4R5tiKNCisVErVEU7JEIjqHuJAo+LUnWoZn+2yNOFcrYqEW9p3d5enR3XSKU51nSLi3RDXoCX63YDpIGbavtJfm81HMiN1Eyw07YAQANFCNG3Mt8otQXuHw5zl7zAV82H3xa9Unxxhi4fs10jEYEomBA4C9fyT5CqQbkQDGcSAu5l4i5ZwRluwM7KkXGBxgUBUwXh2tXQ8dPHYlXq3hjaekVCBHj0w6N7+TcX79xevjocToCsE4x/CYVJlvYmKIAACAASURBVPt28jerLGvgEDlhTF/c/+L0BSkPz56drsEkmBZejIG9abcFnjHtBimU9Opl8vL/7n/wd9Nqk9oC+3lhLr988OCgV4Lenw3dHwWALIJyX0OiLRQZJ/cg+k+aAfNK3QCEtOsCmILhRBSA9fm3f/M3cfbffufd7FN+B8DxTLd1VqO0PCPdB4h8/K0//MNpEXgtRQY5Wzj/vMpoaME12g9+9NGvJyUCR7EGU4C1w5FsBGvvDqB80tiMAUl9lDiH0/s3BuuizsaIipzp2dVQicwYWuiLmcM9X9bzrHyu0T/Fu3Q+xoA9nKML0cucmTHKVDgq3xqdlaHKec/VjphHdgwDQMOjhkr3q8YHc3JU196qpsfJHkeyP8fZZWxXOFurejrvYPShrw4dN50Y6kSsaOkMOuBwdVyjZTGiU+yLSsXn64soV3H6DkD9TRkQ7XXdwrS7k5/zZrQJfXMUlNKsXHmv7o/m1RbU5Nqdc1uVLUps5W0lrA7rYdyZb2mu5wAJx+cO2n+/f4zxQjR5rWmfa82jee2rcrd7zr3Gdw1AOL/Ss49rDXMsDtfLFUnWEZY6uhf7c37Lpto1zKbvhm2gYXVujkyxGRB95cD6/Rpzx/NM9erI2a1LAr8frMvpBmCB4jwvwQFkwJGm0sihbSplAOxG+nIUV4E1938otQMAZC9uz8E1BBH2CNJefd+132fM88WzGcCp4dsor3p1BxA4tKbMJf9/mxfXvMZq52ufewuwRcfBRMIfGCeka54RN+K6RXtlwihv/D7Xb2R0dUMRzA8D7aD91lZEZri2AgDmNV/syd3z3s/TDYh5uXGztW4IGkU2T8cXzyk6MMDFlnbS1KvSoH0OjXhkHk4897p2o/V3eMZHTx7lO3/0R390+jt/5++c3n77ndMvfvHL05//2f8bvffW194KgP38adu8KYsNUDlP7if0UwIR6qcBlIn0I6Owxcsuu9w6XKPPmoM9xfNGZybvfWpgJc/d6GwKvS3mT/THMKtyvqc49jFXY0vkHG9MSNkf2rnHPqc97dRUYr6w2dFP2C9377UO0ceffhIAAKeSSvymhWr/de0MYtbu9gw4V0aGlVHSlgB/avvXOeS8vHgOC6HgP9clkIftU9uZ69vmr10cqGUUf+BV2ZTcM/ef+mYttCewOJ3TNtaP56oAYgv0sRfbJcwipQsEdt7jc01Hp/hiYe9cOb1ObY9pWzr2tfPAGYtTjaM8ndha1LEdz8AqsOFi3w54VznRYC52YoJkU+OgZ3rO36QEMp/YwdW9BHUrH/e6YQJLpuzpj2TfjM3L/fA74v/S9nralJep2Q5s/R4yoPbybr9ojFQ21Kfq2gzDfar4L5nbVCOkjrpKXXNRx2ozdU5Wao7gztMpAu85dt+51jvrE9uA++l7X/qv/8X/c+YGDnXn9esYwXyg1JObrQp6+XKMeXON41BiPEUJjvAM1bz9ietID4IfykopjyCqIswRjPSS3CofWhTLgn/qZytROjml0jQaj2EuQNDc/aHHHi0RahgE2ZnUgQr+a4fTsxS9BiLoStkJyRWf3FudRwy9bLhQxcbRms3ItXYUKe3Kplgb82I3A5yg5P/OBuNg8PyOP20CLxU0aZEIafVu9jqNImcclBzsrVcn3zMXimsLlHQNQA17QLnnARKMoNwVr4Ztcu4nh9yNzjWsdm5RDoCLA3DYKp37bKxnn7V5/TGGtgKErGME9AYOJbd7KFcyBmJIa3QOUBPnYhQoeySF/2YenKMclnFipYVlLrfq+xnr5MI5bg6wwI6OM05nkPorQ68eI130vgKuhj7fpXBhwIZBHImK6xCgcFj3UuVeRjkmYj69nO0GEYF8/XqK+aUC8ewv7snZCFA1tR9KkxvnZfKkeT8R7jEEFcpEBXgREQfdB52+T1eAQfAd5+s3BZR4Np6bOWa8INnIjwI7jYbaci9Y+Jw79lGcy3EkdFZ00tvj/Nrp6x+8H+edz+KIf/rJJ7k24ydt4cWzZ+1HbGeK58+PfEVrDpAiwFjTIvHGjTjpAJCuu/IjbRkvXUodgKfPG8GguwHfs01N5vc6KRBvR/HQNeFvfv43pw8++OD0J3/yJ/k70Z3f/u63nZsBplol+pS6ALA6SLsiPcQ6Bhrku+OYVkpXr55IBeAsiOyqkGKQkf8/oF9k7qDUMcKnAnai/1NJX8WWa6AIclbGObO1z0Z7D1AwlW6Vkbak4gxbUDMOxBiFK0KggfIyZ9vOBmzmssD6fvdWW9XE+B2qY/49CKeAndWfokhHv2A0Mwec1Z7hZczvTssBLAjwTtHJGNcRdouydxj5X1EhvnPY+0O1LYi6pykUZvDZfK44v4d8GSrnAAwAuss4KxhgmtPuIMWhHdik87NF7I+e4QUANBx0Fvi3DnUdrRo0zBsvjZOASjhTQ9l3Lg6GnJGQqT0hDdW18x5fBfpY1yGOrX2oN4DGazgez8XurKqXnGPfc48737lWonF2VCnIn+cZBzJydRhTfq+fWSkLjqHnq6BE6dyXWkQyxcQK6uzX4PPnHFgihlNAK+cFuYwDuEWXdOp1spW7gvV8p+BUZv1Yf9eozvfaS+bLHnM07+372znfDU/nKecJp3Ku6/PXga4+yzPtQNXRCnEx0VxPZYgtkP33fvb5HdmH3hBY6PHcW2/WdgLg1YGwNkoBk5WyedgIU4XcsQO0W6A5+mBSkWrP1WbMnAxTJgWGU83cdpus/XLqsa2Yh9iVI0/4gZO9bFLkcnPFM7eX6+jl40kPaO2BOIg5g43UaqPzd2wb20emKWT2ITn9N6ITnzx7cnr8uADA3/7bf/v0D/7BP0iaHJ1w/tW/+ovTX/7lX8bxxA6hQK6AEs/FOJlHo6GOO47R86ZFZC/Ov5EJKYJ8ndbZleVEqGuPT4eCaaWIHEsh5pH9PHfSEzIHdZzUA5WHXUOcFgMd+g7KMto6Z72mDlfn1RouUq1XGjDXc59oR6DfLNi22986S66nwT4LRDrv+zmXuceYDIBVDtUpz/gpLDkONOxMnh0bpOO5nmABBZDVfdGzCZa+CZBkWmjPVPdG5pR0m+y/CeqEbdmW5hR7xnYR0Besa/2y1meQ4XGk3plaFwC6wbQ4lwLy6G5yOEZ+80wHezaMFIIq11v8E12FLX0A3NVPrF+j2k1XE3hvQLPsLn6vrqvmU07lrE0dDPy6BgsWg8/9jM+QubLmy/xbee5cBBAYv8RAwV5bIuuOzXplpS0iP0xDO+RFpXJ94AC4BVe4fu3BFQCwDaV7yJp0ynHlqjqcrkGHDUcNhBfsh9pSgrWREaPrm+bTouPq5Z1tfem//Kd/epZFxTG9dTN0VL5M3g4XR/hnI9Nv+0Vzm5gUAYDTRNd7g+a0SGvKph1aTxTHVNhcBtMyAlQEFYATgZzenExgFY3FrsoaKNLXSBAbrw/W1l1VxquXaZyVaa9mziNOvbklq2BWKTuhgQ69MwpjqkIilIs0vZgCWxXWUUKXLsVR4AJG0gVRGO/j6Tlu/hAKCGpPK8CvCo2CGW6CCN5cvzlzXCsK8jlRQ3qstrAbzi3IJQeU6Gkc0NyjtKxUX33W1oyMM+kDV4vYumEULkbd3MSuz96OqxGXVcRD5WD+WJDSMRC4fhHkq6HrML84io2i90BE4XFgXjY9A2c00Yi0E8HYfnX0yfbQct29P30cm6EJHopmBFco9uNk5LCX3DHKqwImUbvZg9yD6Dn7zKI3AjkCPNDbPHDtndqImwaXRsWdu7dPb731tTwn1HOUr8BPco/DRrAy95V0F2ANUQo36AlLtdApnCaVn7WBFYBDG/BOB2xSIjj4jx48TFS+lMxxCgYgozgRNCsi5UTWPV9YF1Q05hxQ7X+PojIPUcavW5ROVhAFjpgT1tS2elXGV4Jas4ZBaV83rYWx2c+2dM0qLp4JgUbKwre/9a10CaCQJU5zBP/ZWZ75O9/5zuntt986ff7pZ6HTMxb2N+OpQq/Rz9wAIDAm6ghQp4D3mC/eYz14ft5nT1AIEJYAdL1f/erDROuh4VNck+sIsGkgs9Z0IOBFSgXX/uSTj5PLv9JRqoACsg36zf2oQWCRT/7N+ty+dTv758GXX+Za1AfgntA3mQNePRONMNsG87zzIlUNpTNFPKeOg0og8pN2QSiPo6d492Ad4uXQ5N9xuMum0rFVJmPARfZOEZ3u02FXvSqjSKdcOZL+0FuUK22pRr7X2BkZPzmiPSO249koiHHmen0LOu1O8e6ARcZP46UWJWsNAhlLbPgaW8vR2J0iwZwq+nEAcSpqv5dSGRtl5brv0aFjjbaoJvU1lBEoyCr86TYwc8TfBDkvAgBHWsTIEA0GnRSdHfffPh/dCyuqctDpvwIAPr4XS6rP233SPFEdyn2+Mu6tNWq/tQwjHa04QkNLvHid3UGcaZ6r9F86f9FTM/f750rRl0Lcc5hR5J4jJwbwyt+3qPj+u8/LzziN0xnm5RTBQpcIMLnO6k6j0l7Dv6/9735p8byLjjhzoxNC0MW0q7QJ23SN3/OMRxceTI4Vufa58izbXtzvu69DZOmwPHem3VddxzlUZhgc4bNxHLd9Gv2w9Q13PJVNlyIree337OpNTvVUSG9/8ykYOnUvTK041jTyq6CXeypnZUAUWZ7uD+2hY34uTcXx6yuNJqyja1dON28TOHt1evT4Ua59HgDA+Trf+lHnPY7AtAFlnwZoGZaPtoiA0A4EZV4mD5FrZx6vYtNRbf9WgAQ6AgCgwKj7+3//759++MMfnj7++OPTn/7p/3n613/xr3sGxgFn7+IoeJ4MDrCPkPGC19X9ZShUBJQBjPNf1lRrHe1OJvonxRmvbizTSRlWjgYES7uw1Xr39bB5rBPhPtqDh4yAIE4cvdPOaKlM+/1ztvKpfTZZC7nWONqeH/4WJuQwMbH5rfFynJ25j/u66VLdRQnCDBvRgrcdU5k/8RWmfV+DKXVgE+hLBLm+jF0RWs+rF9eerp9T1zhR9WGxkg4AIGqaNI7jrm+PszbrcrGNtT6hbKAAJBNIy36zjtA49pEF+F2vClbEcccmuNJAREQzRzCMkDJZUgjyyrUKzsMemHbAk74dOz9H1/oNqzBrGB624Ivt7JwtJ1kfypbvqWoy9UF4z0Byt/NZmKjIV563Nk9rO/DKnsGeodDy2ESOS31bmThpAEex8e4HmfDuueyZkXH8zlmjgx3XPphh468cNtgwnno9U0jqg4xk7F6YIKRnSoBBOay+vfQP//m/OBNRYGApVHXlSoziFilbFUYrFGscgfxUEBXlOYR7ACGjOEWqPRxEmlLkwYrzW9/O0BtGQewpCKGDD7qj8+vDsYkQLFbvr7JgQ01RPRw6KDovUJrPj4IeNVzaEiI5hRP6SQuHGOhdMH5qqKoISgkyXcBWFC1WxVVxtnl+o99xtCcSAPWKauiton59WqaV8mMrFb4X4Twojo7mblQEaQ0A8DzomMXhABJwjhgHjoVO656Xxd8YD8iZ891gVudMBJS8NcbIod+Vths9PxP9rRFlHnzWZKPuKUAS+X7ea+HUMOZQv9NCsci3+S11ICbtgqj6lR76tKETDRwEvfnL/Y9rx1ii5drZm4Ox0iNJZH1FfcOKGA7xYWCwruOIq8iTE32p7dpcF6KxrKUV+VWQyWm8VCBnP2gBN661Qi6ADN8N2htHFYOy6CXAhxH5tOcbOj3CWeoP1yXKTIX7UOlOp5xZ1j2R/3F+FRA45kSkUV5xdAas4jp379zNdXBWHzx81D05RYFAIumwQQpAz3zzsgGdIhNOb/IcyIkDsDpdCsiFYyvKKZ2SjgIAP4+fPskZxVhhzZ88enwIL5BvnGgc7hSSnLWmy4C5ejwnz0vEvRH8y6cvv7ifAn2MhTVhvyPLuL61OQDGWFPe30EAIib8zX1DyxrGeuXqtdOPf/zj04cf/jrzggH1ve99r4JhHI3IKUDRl82P5Pr8jXE8e/Z05rNGAOsdpgH5kqDir15lnizwaR4ezw2QAUjE2sCIIIcT5x9AgusYreL3xw8ejnKpE6WiigJOtemJCG6RPw2IUgebl6miTORiHA4AR1tU1WhGZvY+OunK26DbA47a6jCylWiWHuM4HMhkZDb3UkZVtq/cNK4fBTftjiqDWrl+dwonJpBikI3mtk7KDhB20aYrAso5mROte5A5OroA1AiUbeZz7qCJuk0AIIWXtqKHCwCoAeF3a0tsxd5mPRiLjnLWw64MA7TUCMGRLm3SaIvnW9l8cYy7463uWEbqMPMip1ZURQA2QMQYHoKZGhh51qlTEHm4AQCHEWKLrDFK9rEabc96TKqWzpvztY9TWeq1u5CLty9zKHt/zuU5p3bycaWkK8PjcA0FW/2hYevY3Df+2zFkPlO4GFCaOkdEx84zCXzm6n5YaivF8DDmDkOtz5Pp2sAnjTTnh88AOBthzdxvbfIcp+cjc7J1tNnnVedo7ecVWfM62VNF02Z85wsE8kedHB1mn7tzO3p70nACuh/sgAGQjH5v6UN57sktVw7sa9I6EOP45flqMHuO2AhGD8+tQ9hOWwFEvhdbxZSN1Y7QcR625glW6ZXoceUn37t79/bpxi064rw6PXj44AAAah+1k4k1gzqfC0RlGz9/Zkrs1GGSxTXTzswTiDP1UvqxZwW5F9vpKjYl0b5rGQ8/OavYj+iuP/7jPw6D7p/9s//79OGvPqzjgy3y8FFsltu375SSPqwL0uFYU1IXXbfqqAK6sSFJYZz8aYox4vy3SF0BrQYO0Xc40U13lD6/p3kRBRYM6H48JZDYuW8Qwb3rmfAcvxrGIkQxbdgyKBYD5IgqT/HEzl2dxAN8HR3leYg9NtT0HQBYqRsDbl5gmhys2PFn6j+5X8cxnmKASZ2MA65z3txxbcEGSFr4b4FI61xZrDvgewotLwAA2YQz2/1N1H7VWVHepfMBPtCwej0/nZeV7te0hSttl/yydH1TI2CA46ELwLIe2uHYKTBFA7xNyl78jmtXY8tzPfZg1n7YeD131eEGNwOGbZ1UBINi28zcsh9M39tBR1kY7NNE81OUdAUQZMuy6ThnBbnm3A6wsrcv5XeeadflRwqLwZOpIeb+0gdWTjXNhmA1LGSDJfUZY29NYUL3uPo7P89WjYzs9wmW7jre+a6Mt0XjArezfoLu/3BSALgZk2UrMpwCDWgmJFFiNhhLsfVmp9hXonsTvVHgVll2Y4is4VREUWy5gNwjkbfbtw+qAoYtworNwAJddEAVQHHO5uB3U1tQ6DwNzoI05ggacY3xd3XlSnvIeD+sA4RZQIS27YiyHaXhoc0iU6Tp1KgiOdoatk60yjEO7yCqOo3MEs+O08IzJBI4SpI5d6NxrVImm97QiBkIUOkffN9cbJ4jG2kcxH1znJv/OeQ4+1wLCpsAAdQh1oW1MLKs0XAAOgi3aftW4VGhqdHG3xiTY9e4htLOXLVXLs/YNAcpnYwbwXwckjd1rBAatskSZcbsF5TSEaWCOxfTQc980vcWxwYlML1TI6iGphODYRwI1h/lzZhQXs2T6kFlXEa9w4KZ7hlVegjGGggqQeeiyPkpdH7es7ZA6VcUdmTtKUpTkCTUzQFl+L2FhFAOrzJ3FL5LbtQYTjrG/E2KT5gjL3GCJ9XCaM/sC64J+MS64Mg2X6mgV4RR2niWmlamR+noBd4ACT9PVF2UXEOBzz97WkHKeGETfOc7343jy7lmIlLV9s3r04MHD496AMnPTwtAClmWMh/H+XGLWUJj5P3USQiDo3UdpAcCArAvcOBx+Hl+oh7ck1QJOgzwWf5dBf8ydDuAGa7NOeTZbY300Ue/Of385z/PGLgm1+D7jIF/sx72RNa4sYAia3jnDgWY3okyZWyppfD8eeoDZB/BsBojOcbWixet9p/aBa/SFQKmA8UL2dAfffTR6cMPCwJwb64JiAALgH87/1H45tSN47E7BxqwYUtcaR60zg3j4DrkdLI/PEMBUKHyaZgOuyMpNilKNKj4UaytiDaRDNlNGh48+/Wb7ZaiEdMzPO19xmiJMTYMgB0A2BWjaHf3wjjZ8zN7eZOBmYMx9FrkcwxAIwJEVDc9onOjvNOxzCQMIbGVt/3LQUg7FO/67spJ3h3+oxDa5JYqN3h2naj6tclsPtZpbnku8v5Vjr7Xc+y7MdG/rYiIbZdS32b20A4sZD7HkMsemgr37p+L+sF7axNUr11kV5wvAuhzOU7vfzzvxihQHutQpzbEEfnoN0L13wrHeZ0DtJmcUvdUDdktf/9Ci0P1seOz/Vxbdq1nO3e96Tax79vdATffOrtzAibVf40272sNA8A2XdE1G9tk358aeMjKxjfOV/p3/I5plw/nzsxBp14ggJ/lp2C/Z9u13tdP2fBV7AGd4x2IyHoOALDr0bWfVneLyoxV4Kz6VudvdR9QFpga6Dqq/3dmQMe5IqYB6ZNeWNDHueQzX/va3ehFW9CWgt1Wdi2k3M5BPl8KxyV6WLARKj5BjYIeK2UkdPHkgfOZFmWWDelnCZQgl5Gz2FlE/422AwDggMHIQ6+g5xgDef/YP7AInz19dqIdL44TQRnGHQBgWJdh/I4Tuda38xLb7mbbu7WG1KVTo8yybxs95TnJfV+tGMsaaNrB9GcfZ9yCq86Z/sPBTJyDwP0FJpPDxt2nk0b1cINoOrHaYCvIaOekdV7388D6CgD4rAWDCx5ZIDHjMF/9qGPB+nY/uufC6hjfh+9iF2gX2xYyczF7mbmhrTLMyeqp1vrpWV0dtLR7An5NsUR+Jph49joF8fJcqQlVcN11bLFxmGVN42Ojsmd41ScroMZcFFxrNyFraQkAvEz6xQBnsB+GoaB8I7xqFB2gFNuc/YUtwb7NmJKq2oKOgnEpIj7sc2tG7bLQ85ti7xuryMCTsmKNw/o5Z/H5/Hvk7NRG0QYTAIjvGhb7Am+bFr5a3+rk77ZNAKtZt/oLgiKdU17YmKRBmdLIHCco9JiAWztGuPfO6yYTv2rrMHfu713HpwB+gJoVkFRP5vOTknzpv/rn/+JMx4kP4Jhy8Ili8eJ3HiCU9jEUNUh2hebm2tGXw4CZSLqOcPpoDj1Q4WVhPCaC8SQ3dhQM/9YAsmopSp1NyiapwdsHbZG/heR20wzFJG1DSiPOxqbgxu0WnAsFZyrfc2DaW7aTyNnsYXsZxIoN43NysC2cQhFAC9iJpBYAqeAwug4KtiJUb/KdtmRrRKzz2jSClfdfqr7XNcopJfvWjbaIq+Lps+gI7gp9V7RIBhx91okDyfgYb/KPxrHK9VJtdRVrUjBkw42zbjEtDwQKxw3p/Db6c+kobkcEOdQoC2xIaxnHjnmgEB3fx/Hk2zgOvFQAFIkpSlpwiWdJURAckyjI5qNZAK0sgLX/YE1ICTK6qBGIggQAIErMsyhwBWb2SGh2WYvcH4fcNU/O2VTZlRGRVIqJtFUotB6GVDBqESS3aAoJHcb1VtuAsQsCQGfH2RQ84fNPHj8ZimiV4ZHaIN32DU5q26dgGHDmAVhsf5cUmF0occ0nRLavJVKPcfHgYbsasHek/sdxGsrZldQauBFgkcgV9QSIomSNLreYXgo2ntrlgM+a02Sk78GX9wNi7PJJeYNxhWPOe8gMrovD3AKHV0Kl/8UvfpFnDOg2YJKyiXOWNoI3W20f6n+V96U8D04312X9PX845lArua+OfeVkOxa4N1Nc6O6djIm/08bw8ZMnRyeDMHdGfuH48xki/QAFzAvzQepBQZEbATN+8pOfnD755JMICJQtn6M4kLLS/d6ohXneArGVQ74q95uT5nwC6AlkYij27D5PShjf1fgNo+Z6c9oeP3qYwjl7LQ2uHUU6uW8qyBpQV0+37tzOMGBKVL6vivueqxhQGwOg7vv5Fkc9dzWOOAthEQXAbXG/XUcdjvqkdx26YGvbWpG2GDzqRu6xg4A1npp+drRBjQA4n5e/z/fu1Otg8BXbKh5y6ByFr9cPQLNF3n3u3elTtivvV3TLgnurirGATx2fynZzjks1Nc1Ow3P2yBZ9r2O3CrUdjvh8Zh+P9/PrvidJQB3vHH31d6f/8QYCqOO6V1p0zjXPzylaqpHoe12zOjOGaGNaXagBY/Sd+fiqdI50arjAAPB8KbObprhYC/uerC5d7Ws19AvyV58fRvswL3WUWgX8fGtFr71H4JNhu6U57PNz0VC+aL+FmT2MxB082s+dv7vvdiDIdXVv7Gcg955p2YNK/WwDR66H89AIcGs0dFylXB/rNOu/t3Tc5899oAOxG9nr3FjrYc6GnQCm7IiQH07tzZst6gY8hw2VedcZDKhPq7NV/JJnK6twUsJevj7OteAEzxU7YXLotQsEdbBtGH/A0wkYoJMBlsNKoer+9KRHZqGn+S46GFnTLlFXTl/ev3+CIRibDEYkNt9rWviWHYpOj22dSv3r1TmD+Uuh4NZ/qtOEPj/fOq5ysi1fA/xiC1GPK07RYrzk/LpHY0PVYd1ZYd1nW4vUoYVnH0xets5765usACFAdGWQqTAykFa6pk/oNdR3Ao0WinQNYxMeReIEbzpmXn6/4EdBhei+W9jqU/eA9LXpXsP34v+8fhNgH1urz2ugbYFPBU+2dtcDgKT18rSuDPtyKPk1TvuE67y0jV4YE9R9utlgHesj62E9w9SvGbZA7bbXp1cALlOzIkHgYYDrI6TY+6mp4LAd0lo66bxlklhbrIUsASvr67VYY/dhCgmn3lB1UtJAJiCqVD0AzgtBT9lLkQGTLp5uCQNu1F44HwCx1SJzqW+inGxBw/FHN9axMsYz6vpgDxhYa3Hes/hm7EOeg73Ai++FETuse0DB+rWrPk9/b1DE8yi4uO83QVn3u/bouTW1U8V/8af/V+ZQB0fHTwfcwh45rLYsOHoxd1Pv6Fk2xRheMSqGBpTrjzKL0k4vzNcRjjr/dTecAQAAIABJREFUHjTGI4Xeidmp+CoRjVw+30J7pyOf16JdPSRDsZ5iUSLibATyiDXuiJYWeWouNxuAnGCM1IcPHzTylgs2VSALd5Uodzeq9E2VnkpJ47rO3bRNPJ2dbtwkd79LKVDA+xHmk9cvCOA88G8VhIc1imui3Dq7/EwhxVEmboqisqUZBYHL4ne+2dwoh9tjnDcPv0505nwr9uMz3pxorZE85pJIKk4Lf5M6H0GWsTeyxVyTDlFa63Loo6DnYEnBgonB7xygG3NgVNyANNK5+BtrpzLbjUoN8eTdTwGWHJAROCK0jM0ouhR0JuhYu6kAK8qLskUJ5wAGyZ585BEwuV4c4taNCBo7Av/IzwrjoA5LBc0puVHUH4hyy3l42ZypI1evoAxgDWuAE0vU2/V3fUud6p7mHtk7V64k4k9uPevy8OHjFKSjPoQ9VauM6KW6Kmt7TqClf//738+9njx9fCCXOMPMaepQXCpTAgBAZYfzD8vEnruJflPoLnN0/XSTugBvXp+g/CN/ZIWEKXKAI41Cs8aMB6YAefP8HgDg5s3TN7/1rTjPdhL46U9/mmsl525egnacIc4Je9V6HRqdnkmeA8ccB5zrcDYBAb75zW9mzbiv8jJdSWi9OE4kig+FzOd4Duad6xb0u3m6fasVf2k1CCDGOJhH3ucejonnw/GHcYFBl7mdHOxQ6YZyyHmLjNh6b4ukM6YqfEEAo3oUoypQiaMAi4muBn6eZ269EQry8CxVgMgpHG1qVcACCJo+AK4yDcqaii+6YSrTF8hrrir7AbbB89njGjZVasg2aWznAYCcja0ve+QTzv2cNQ31w/l08Ydmqh4IBfJCpNf14yvKTqmkyvVkEE1BuTjiAgBHjmzfr9NShpSGhDREI5jq4OWADhtHyvRWSdvPXHT+vYY6ueNsFFEDZU2BoM/Ks7aGgRXID5rnGF6JMm2vyFcNrtENjsG10Zh2P8gW8BnYAzplGjzOtw6Z65dbb1Tx/vt8B4KvAgBaPX3VlfA5EoV90+jMxbl0vqoPFrCu7ZHPjz0kAGC/7X2Oe93VP35fZ53iPaVQh9izpEPuvmnV6qFHD9i09lTPs85/z8/YZ0cKTEe3Ax2ujZ8vsEOBYCi8UrHXdTVK9/VR13p/z7Cgyb6GKxJ7FoZQ5n/rgb7OS8+ltin36J4uYD7b4ShitwNendtV++HiHLlGu5HtPuhYh4o8aU9+3pbQONrotRvXG0DI3xedoQystDF9dQSW6jhWF19JyzZquFBIu3szFGXTifL92pYpnDfR0hYyq1wp+5A2gy3o3PTaqbAeFsQKPnF9Uusyly9buJefeU10GUeO7YruEQDI3khXqXVfnsF0A565+oioMSmIMPcW8+IAXyZHn2fPmsZkLahqiuGgqZGVpoS5x5Zc2WpZbAAA49DpPO45bRybCtfodHXfgjMungP3aez06XrgHjFodwQUt6KU7h0ZXcq96pWyR7xXgY3uscWOG9ZebKKVhsZcpCr91HrgutVNiwkg0FFue6vUH86e3ZqOVu3VkTqo+lnYurISOq4CFOrs7NtJsyqMMt3TpoB4fZDlTCvbYofkz003ABBIBf2JqgMArL31JjnxOedjIyXAC1DwsiAFtlfYLKe2OSdN1bkPSDhdgyJDwthZjNy4sLTtznvD0p3OB8d4BaKGCerzH/ohz1KZGNm2dQfaZUzZzNTtarHfrvmVMKZrR/RvYe0MCs69DOCkVsLWXaffXwBA9mQE3HkZ6Xf0j2RExHbb0uxHCZwu/ef/+z+JJHXD74KxDlKXew2gi5mHjQV0HnFPbYCJxvIZET++HzoFymWoHVJPpK6KnqRVRAqNVUDxuwLgYCGEmlIhyjBBN9nUpC5gaBsZqKPQ4mrNR17VXXGwAADynMMMSD/TRMVLe+GF8UuBl7Ywm2rqQTwvn27docBeBUooMlvENgIf52uq96eY3el0+uRTeo3ebwHAGzfPFZhjczFm0LjM2RjbyTE8Iy2hBoubRrpy6ONE6pPDWqWfPOqrKKlS/EXLBA6MkLff+lSeDfgxiooCYqkyudpc7Zs1NNGhtavw+WlNgvSgf/MmUWYOrcX9+B7XTVVQqK+DBrrW9l7lOR4NJaZF4qgHUODIDd4aAKuXt6kVVSxvEqVFGLiHEqUcpJV1S9u4LW0h+2wq2Dal4lIcM/7LXpsiXYJWjQq3yq80ZsEgfup0Qm8S7TSN5ABwBozhZPGMcdguV7HjGKNsKwQX/SyG7qDzME9qNG2R3nH2YzAlmkLHijqfzJ+AFpWBqXQfOnjQ6dtHZdWb017FNkmAEFwHtsF7773fSuNvmpLAnnSOmBurMyM+uC7zRAV8hDKsjsoPciCfHXUPAgxNFxIocFW8rTsQRXG1UQn+w2F89513sr7MhUUAAR8AJ/L3s7PTZ598mog66xPDZhx+AZKdSYMM4d/MBftFQ4jvwo4AADDCz3swDbgPnw97hhZIz59HBknTl/4mQ+AAeYaiz5qnheGwe9h/rgXPIvjGGEhdYFz+LotE1oeUdbu1pGYGvY+RASDvA6zqhLMXiFAdRvoIf4AJGEXNy1ttYWsEUFuhjizGKSAq94duyFpqsAl8AQBEf4BwDw1yGV01WJENGKdEPJjf/SVryH7Ly/CvNDNX/fg9CHmjCcje3YC0hV6jAvPfBQq1BpYKfzlpyxHynOU5ZrB+z0rIpXTWUNMxqdw6D5ir1NVL+7MbpbAbjY6XMljDh+/sDpbX2HW28vnid1qcqtEIZgSdbHRHg5o9yO98Zr92DMStT7bj1Rl0TBqsjv/8+g6Hdyt46H11RPfn2yORFm10jb5qPmSYCQAwRp2QmHIXUmRqT5wHDMrg6jngPdeT+6HTWfMyR86DGdosscsnVXGfvwV0zDndWtHtaydg530BxBPhtQv5xrjg+gIA+zoob/dol3vioiMf+yGF2+qsXQRinG/XZ53nxZzZ5zBnc+wmnSn1ld/d104AYAdUlJt9NpzA3suine4R16fvnW8zqgO+30sA6ty5C+jQAtOundRkgQXOAvKvKQEFAPK/6UpUWdkK/9J0D5mCIzRrvReeS5eNOcsNVAxNO8X1XsZu5rql0HNO66jdvXM7NgM2Kkyt0sDLTBC05Cd6Bl0OQJ1uP7SZ23LVkb3s4bTAo/7T2FDKBG0u3kfvAYA8ff60bXKfUEfn6una1UaRZVLZGnE5yGUZq+sBDg6nZ3Kcu8Zl4bn3N+LRpFAMeG2Os2Ds+CO1x8quOByfpAgN62cW3DPofZRZCX5tBYUPsG8YwYK57jvPWguLruKndaTLmNhlcPd9OyWkLbZ2/TAolMmAj6SJLIfOmmoy3xY7LEDSUZ+hOebdxhNUm+i8AI3gIveiGLRsasFpZWYc8qHKe37Rx2EHQt2f4ONRZPdIQbzS7gQjS3JWht0si/zqRsfPmdOxnjExZ+bJ48cQWGTvcaYIlHzy2SeHbZ85jV28QGF9Ls9VaojNWnimeT51wqHvty4npsDmM8P2CTCwBb+V19r0kY0pnLjatqZj08EMmQ4Xwy467I5NEHHeL+py4wwWaS9bzy4Ri82CXDnYxltNHoMX7vNL/9k//ifpAuAGVEipRNre4/epcXlg2xDNKFvrsS3YPEAefB2moowLrcPR4aWha8G3fUwuUDdNbxble/VqIki8LHSn02nxPb5rjrLF1hRKOFZQcHGQcsCoConDda3RxaXQm5/NZ4gqJmfeOUkl7UbVrGirElLhaDyxeRHCv/34d3FKUnhl8mz7PKtnM8+k4y3owXg4cDoBjAfDWYc4iO9UYdUZ2KPMMQIuVFxmQhthbQSPa6bl2NkpioBnEQnd98ERDQsGVAEhMGEEHoOJvxOhJceMfxN1BghgTt5+9+3WGZi5jUMyVHIPUpkJbuZrAQvoe6lABEBJe5QBKVINf9ItmMPQhea5uCZCxN6qCCQqyINgA5zwvlTsROGHnp0xv359KFCUAfOuMSD40jz560c09Tp5PlOMjug7kcmjrZ89wgf9OwT+dB1oN43u8xSJnHGTO4/ibY2C59lztsxMDYxRhDjMzetqusnz9JB9kvXke/zO9+h5Sx47cwZQw/4MqJTWPVCtJnfsDJp/2zKSPyhCjGELIMALQ0CHBtQ65+5GqYWsPfT3pO4Q6Z8WgNILdTRrEMAcaYFLFCBmEW2NPBOySr797W+fvvHB17MXUsjwwYMTfwMA4MUzQnNkLvmdPfv2W2+FHfCrX/0q9H6KCeKAsn94dv4TDEWmGNHmfa5hux7+/s7b72QOqVHAi2dnbOTw8zki29b0oPZHiwWWLRL241Dgyjiqoc01NJA8e6ZWMGfsZc4EbIDsPwzMo0hqkX8AgIePyhIAZsEo8ZqyajgnjJ1/0ylCEKCpPpcS2bJwJveTDorTARDEOMhl/IM//H7G/sXnX5x+89FHkR0qnrBOXrZwLKklNcq6r0sbbQG1O/fuBlgAiIJJoXPA55Irarsz/pCqyWPEjUJQmcneSqvXaZWlYWcLu9x86JM7+6r3KnjqWsaIn9y8OrHnK6nr1HhOBazMt4wuDD2yNG/l4+p2YLGjKRRHBHDOfHVIAeOXr5cB6DUcy2647kbIPiblts+oju9nFgCQfQSwPbJJG+AoHDsAwK6/D4U84zaKydwEeB1W05EXeyHavuZ17Q2BAsd5GCuT3pElHOqmkRSf1+v5nXZ6mNoOUyRrOfCzJuOcO0/sN4vFMQZYVvxbG0XZt9bTNoBGpVduccfTVoSOibHGoGZvTbVzgGb+jWRQv2tHeGaUrQmwGPnZ0iGOczAplp71fd/WZlswSkCcDVD3DIDbOUaf0/3j+Pf12R0859e12NfkvCO/osrZ6LOu/X6ps957OVgrBaD3n6JxYxhqa3EtgavdHjt/LhZDwDEu2WOKSCvu95ysqvAEaG7eqvwMeDcAQOZTVsyMzQJmlfevpr3nYjUeTscwIWILTHvogNHYdDAgJz2NOjLcJwX/woAjYn85ADtFeNGxDbyt9BGeG3sOuR+G3aPHsWMtgsZcoT+ZRhwsdGLW+/XYh8+bnohuQN/zX/TW1UvRvV98ATiN7ChzUCfYooGCn/gTKVRNW/FJ1xUAMFihgyp1enbGsT+UD+pL56/7YQXH9ENwAqtjmzLj+drlmPvXn3HwpgggdlD2TYpLdv/1TE773K3bCfYfwzAI1+LeFgIcevsAa/nMXAO5y72V+ZHr0e0thKjjtuScNT2aQns2rSAzJ3P+K5svJZhUqvs6Kz5f/CNAJFImQ0Mn2DcA6IBZ3NP6MHwv7bpxbrFpJtBk20ZTsfsslf84sgnyEsyla8pEzTk3oeMftQnKCO8YhiVJEXiChadT9mpaJN68GXuWICotLwVmw/QIgLKC0tkTw56L7zMtTQ0k2HJTcFtZkXp3o+8Bt9gL8WGn2GJl8HShG9tPu6f2IwAbTHGYOh0/7BhtOuaJwJ2ghUxbO8Tx9wTOpuvGofOUKcN2JFWYYKryke/1rNX2N7i+fMSybQ9/7T/93/6PswN9khopTXk2UhZyoyFp+GB8RmnxoPmvSKgOlxWeGRyDsfCTSsCfKd4z4IEKyAfCWHMz6cw7OYwp7U4mb16QgftLgdmNuRhhY8hJwWkdwSrnRIdTWbcHx8PWJJEWjIMdkIhr8khbICI5VznMU5hhy0MRqMCxMNf4i/v3s3kRlAAAoc+/ejHdDGqAYnCbA1il0gPFfjZCGQc7ub7d9DoI7SHawnkRclJMjmffo1LNrZHizjXClKA91TgjzA3jMSrqporBQT/46ZOO4oizSXX0cf4rYFporAyJpmNwDdIrcGZDR6cS+wgGxrI2fCFDjRuUAoABgoVrfP3r30zlepxPKOY60kHKB8G2MGOFV4UdwuTxk0enBw9Ar58cVUZ5TgAB6EXZG4ewaq/yUJgGYcyevn4tn2VukqKQua/jfjvOegvrkCf9Kq0jG7UUlW4rwObn4ZiyL3F2nz6mQwL7iuKFjb7xHIAp3IvIrfchBQAwqcgn1V9bqM8zlLmYVo/MaxXb6qOM4meumBeeKcIihmhz1tyP7HOEb4rlTZFE5lsKva36PIcWpoS1kRY65OHfoHBQhVTZGK0DwPrx3MybcoN11YBWVuwgDQbNd7/7nTAlmg/5MsbLB1//4HTn9p0j/SV0MYrlvXwZw4Uxk0v/s5/9LMX8XKM4zGNIMnb+K72yhXX4HnsDkLERU4Tvi4P50FSP1vFgvG3z07PDv5+/LHDFsYG6FiBjqJzuW8AR78VYlGPWWOD5uVaMJ9aRWgVz/d3wTgHHR49KUx4Gks4i62PhUb5DrQtAC16mq5h3F2d7jKGCNoCUlTV378G2+F72JXP36w9/fXr08OGh0PscbeuY64xc5GcBmZenq9epw3I7kQqrm+uwlaH0soabRfumbVHWac6S+ibzNfuVqArjJu+wzLMaBav+TA3BHWz4dzk0/l0nZdcp7kvfs7CVOaeeQSNGlSeLlrhTIAUpNGg7YNsuLpaW+tf51Gj9KgBAOXoRMDh0+BRMzDW2uiS70+2+iRFtqoipDdukxKgchz+fncJUGvBG39STOtyss2NfAMwqWKUMrtO/nOyaDPb8XuDM/sw76JRnPLoxSFM+n0PvmNyv0RlbhXkdUt8/sKSNKemzaIwl0ke3onN9tWkBJ5W/wYxSthvd9bXLcAw3Xpwn/q4R5zN+1fp7rf25tKek9BZkJ+q/WrW5x/dnWfbQSr2p3rOPe59Dg97n3Z/B97y+jvfFPVwH8vfbcdb5W0UAkW3SXPdzqW70WX1+973raG93HQLnvW3kStOmiF2dvYLiFL/rnriU6G2KH8Nukk2iQzPOG4EAbIcCAKX8a+cGZCFqjN7G7pqicjev36gDMI4395bdmDQyisndvp3a7so8AACCEddvtoNT7YfuFf6d1LzLVxKEac2WAgVdkzr62njoBwuIkdaG/gGYZ7zvvvtObNmA1TevBzj48ssHYQG8eknADQejnbEYT9erzi86kXHwUt4XRBn2yBwoGQTuDynrrpv7cpfJ/VtZEy0vsGziOHiHDdq/K/+X7K5MiP1qMeZhR7VleH2CtQe5Tpmz/iezTPnQIua1sff0JN/v86ynKHhSp47/BEP4Wx3MghGeeRlOAgCx922JObV1AJPKdyv1n+92b7w+ukYFOEtx7Cl2mFz31p/BaW5q3XTQiCBoNNZxFPBYqQXq8IjovZBo0FCfty18D4B2bMLK7/qWMBPSGWXknbYRrAgDKglMJSBdGVv2d9cytuy0IYxsghVo2+1x8jm/sj2VF5xDv88+EYxK+kAYtfX7CGgzZ9pplYV07nhxpLnEXkqXs1U/ru0ee/54RS6MDFbf5IxMm3HBeBkAWYIUhyRdosFXnfzK/IJGXn+3beyml/bP/8n//L+0/HJes02GTryUcQvQXaTAMemJEI5hxS8xdMYB2g+Y6KWIqcqEf593tqW4DLo2xiub5BxSSHRpFoGNsBvpDMBNexhTW2VfHbvQsBC4yRdriwUmtN2Weqgb/WhFVpxV88Ptm4nQzyEYxO6iohU5wpnAyWNByH3HQK+yrKP67EULrki/0Sjib+1zD6WVBS19WhDgS9qAbYWL2Iig00XoWphMxFSho/Kp8YrR3xSBbvTpNDDKgc/WEC8NFMUQR2PQ1lcvn59ePH8WhwvnivEl2js53DmMR5utblIZGLnOFBvU6ZNZoVHP+3W0yQ+v4IIFwDzTqu3mzUZteTYi2YAACAlrKDBOxpZ53NoR8Vw4rA8fPYiA4Ro4wKwJDj2oNg6pRlYNtBYc3A8Thx8lx98QzqHQp5ALDm5TABjrQ4AGotgjOH0mjWHp58xN1mDaPCLczJEnSrQrK2M55okz1xgbZd+8aFsY5ncQwhY8XFV8RSpxxnA8YWnsZx4nVQPbPFXArxoXz09PHz8NgFIGRgtUMu844ewDzkvmbwpahslBWsm054uyonXg4ydhYlTwl9apEuCaslPsCpFnGiYM4IgdRNg7zDdASpDiG2VOMAacVP5t/YNf/vKXqfDPWjGe0P22HGeLAmpcCWpgCLm3yXvP2s8ZYU8J7PgsrAnGREC1GHFlhZDaEsBk9jTPiGH07e98J8WczPPnOVgT7olD7/rk55uzI/9+d665N/fjHokoTDRWmRvDbeYlxsbLlzHikBlQR2uoNKc9MhZD5MhNbXSOF3sfY1CWDYYlqQAYreytnqfWDGjEf7rAYAiPcYhjxN5r+6Ouuw4Fn4cJkhaYo0RXFe3KZwzl3QjJnpLCzTmaMxBnZGuJowzcjTfP9W5g7Y6DYIGOjWdpmW8tSnYUABo9uFMNd8M1VHv7eJtjG1r6ckqbU2o7tdbw0BDtWVm0P/++j8fP786YY6jTVRmR940mN2hyRF81ugUD94DBwYSbyOchPzBCh8JY66JpdpnjvXDdUHJt77ocVimuY5mMDkmawhZh1UDeZbLPuq+j89Bq7nvrrdU/XKBBgzQg5dhCnp3doW5McJz1DQDgs9oddTgnWjhBDt/bixbyt+q8VZTRezqny4lskEDdtO/bHTzq+jZwwEsDMbpzixLGMd2Kg7p/3N9GH3fn2XvuQAR/0xDeHXv3i+8Jmh1RqPGAHO+s+OHY+0xr367OFU0kO59fnXkbtpE6yLn0jGjnpJDiVqOhz9zUAYZFobvOFWlM/FfnxDlBJ/M82KDYgtlbGwCALLh6eVVU9ygkD3psxtpBp1L7h9Yfp21sI9W+oH6ik7NfLm8FzGobvYg8DftqnNPUCQiwXNYigK8MPRwTvsexrF1Xx8n9aH0oC1iTswxoXr0EvbvdltDhTx4DEgCih6DcPZeI7+rKVfu043BfHEAP8duZO/fC2tvrGtm/zOmkeOlA9/yeBwCUXe4hCy8XjGlq8Q5adS1fHunHFkhtUFGwpM6hoNBxnre2hZ43gwLsxx3c23XHLmMqmwAHAQy+qlbHxVa5My+Trc2oBAAa+FvpzayJDmr2/4AgyhJqMGHvtNVdW7yzJ5nnnP1Jk47jP3W5PJM979PVYWRT9u8AwpnonJ/xtcKIyqnMW8qL1gPQxm4xQAJp2c+H/bCAwdY8ehHbxTMpk5r5VgeZXsOzHOczDOoyZZT92m/ttjLpDTJ3sE8upPSFhTs1tnjeAyymQPPo59jHE8iILfOqOseij8xD/KJJW9xr7QgIan9yLXzB2Ph0BrHu0VY/pLqua6bv598Oe2c6VVz6j//H/2nTH4NkhdLSIiMKdTaMFDgFYigj0LlHOc+RyAS7qXPIDnpbDVMn/OLhFiV0kNkU44jy2SMKfauFE3AE7cuZfO3QY1tMjYMnJUPjRsMjeZhTSIz8b5yITNTkCO3osQq/fclbkTKo7VCjqQLqa9vPmTf+04hwc3Jjle2uwFtRuoKXTeXcVEiejjZtiUreoFJ6e1Y+SG761CXY2qMguOLUTJ2E3RjaAQBADxSD66XgT7u8ob8672zCQ3iHloZjQK/YZ3Fe7t6hDkNpRt7DPHoPr5tdMIcDiJBhHwlAMJYg0JM3iELjulDfZHs0t6c9vUW6cGRxkrI+k9sWJwEn/KyKaj/Ugg7MTdvo3D7603/++We5lkZvWQ9TlGyM40aOocY1N7QVa20n+CbOLaAIz0ElexgAoP3MRRVKI8bsEZ+V39MG7xq94ruXOV841IBT9qy/c/dOUxmCdlbZxtkbA6ZR/ikCNLRen0UD2doGif7fuxcAoHPRivgyOSo8iq7nXFFE8DkpBU9P9z//4ogM6PRLK+QZnw8YQaV6zmvo/E8wGBrtz/lKy7y7p/fff28AmNL1eZ9oFyADz6JjCMjCviYykbFtKUCCjqRNvPW1ptygfAEF0joxdRWuxeElBeDLL+8f8gLgAodSIyUKbOvTylg5C8wb338+tUbu3b0TBx0Wg0CZ5yR7bHKFy3ghh/5VagqQBsTc87eu+43Td7/3vRTh5P3mZC4qmqDfgf5PZVyUscCE6868IGdwoGFgMJdS6FhbQT1+5zuAEcjCUEcnVz97KoUGFwi3t+vj/AOWMU8pICQQOdXYC8L1XOioWgeG8cDeevHyeY2CLfdxBwBSA0AWArS6o41WdRW1CpQbzk9k2NF9pecAPbI7ARZRUr77nsaH8vtQmOMkq1SV7RrLnl9rFnjG6mCvFIBDV0yqTnP56uTHYNhSBbwGP6sb17V2wGcf46GM5pf9OdQphzF8gTIbY3m+p3OqbNm/4/6rTTfsrM1wT5tfjcZdO34FAGCqkwDA7gT2uc53ZRAA6FgXpfXis7merhPrmmJ9G4Dinty/q2Ps91xXH0OZpTwEAIhTOQDA2keVmUaKw3yb+g/HXqFg7Mjuta9c5xVt1GE20n20AZw9s/bU+TQDx+J5UufuIKU2l3PgXvK7ylMNW59/XyfGrpzSmdLx4uduRzK/Ol7aPxf3bPd2nRevk712FNwqoJL7Tu3Nc3sy8qTpLQUnV8V071UwpAB09ds4W8njt/2zhbcaBU29k6lxVX10JQAz15IBkL0goJHq/6UlO5+1A7sPo+N41vHwkY2cg6zPRGoZS/Q27QDj4NchM+iT87O17ASEWPqrNo8AueuO3qZwa/uXnwWwjZ1/tYGgYr+dX/ee4JEAf21D6jjJSMXJed32v3Q2mDZzAb+mCBxrpB5Xtq29Wz2zR5X7XtfHfefesJBzzvBElD2TBVRaEG+Xf1wn9QyG7ZtrXajpEVk7cy0VnWsIALjXuy+b4uWeL1BXZqVnPKynaTl8gE4b4NUxny/45l5ueqSV/y3+t3wrny0/6W/Pvp+9xTWxDdE96W42HX8K8hR4TuBxWgqzJwnucE/s1NRuGtr+XvMtOp6Ax/MGNRx/98sKDoRxYacAu/GgEwaMjJzJNq6jrK92fGcccI7Gvbt3wyJOMOh5u3phL3AOTDFh/FmjzH0DtxQo5hlci/ifC2DOAAAgAElEQVRdUySR8bIeAFqcY2WSTAAi7wYtsm8OFqGpWk11/yow0/1QWcoYX2e+eBEUTJvd6H2ZI8PoGLZF2tZ6MMZ31na3lXoArEkziE6c4MnqKNQruLf0T3KW5mxmnP/Rf/8/nLUa6DxYhBEI1GqtxqHnAhHkMzQFJg+j0ijKgrCs88iCPDuco51etlCfPlgLSkjZFrGOcppx+R7fxFDHUKpD9+KolM1i4Gjwvd0BLNWtaBITkmgcBvfUAGjhJmsa9GeE+tDbdMI60aX8cFhcFDaTG5h701pFZNzDnEjaRHcVrioLvpvWHRMtwJHgb9Kx8930cwdtKporIwNVqMBhvDq5GoxWH3WNVKIK1RbpGlE70XbnPxv2QvpHDIE4Rs1Lqy66lENKekQN4H4v8zT56zgKAAU4CjwPDlPYQMPs+P/oerNeS7MtPWtFH5HRZHvyZJbrnLJLvqsr8+f4AVxwwQWNLxBCQkgIkOACJDAggZBxGTAgC2SMy3K5jqs9eTJPttE3O2Kj533H8825dmZtKRR7r/U1sxlzNO/oKhhbLI77YoxNcTmed4RM70WO6F4wnk7DrjWsw+Qn999ojYSJT1pAGORUkvfwV7g0j14a8TnM+2WYz6pfAQqOgGZuFQjNjw56y2G+dv1IN3gRQ6nhejAxPf/1AowyM14LcvMoUHkov+TvUS/ixo3DKMRIh3G9z1mYkPClbCmYJneNsYxRtAyVIomGp99979504yh9MV/WQ5CkSm5UsjBY3knoOcg/76XdHVEM8Tw/fXqE17HPetgj9Al/n5Z30iTvQknBSOcnoetTTDIg1+PH+dsxNdXidmojgIISSvjppz8LzTAmaIj1oUhgOhCQV/bmIlEGzB+gw563TEqwAYHJOB7ebyQIz2mv5QqDRFgQwfP8edsDPnmSef/yF7/Iczm3f/VXf5XoEWgDvolhjaC4c/fO6eNPPglQxvO4ljx+qv/jUaE+SJlzFcPvf/j+qFsgrRbgbESEBlpSFK7fyJoBGghAyD/YsbeXl0dbV2oe8C72nXnYrpNxPEmRQZDlAr+mCvCORESkXgmIe5UeeG9SWyayxv3UYx/wAMQ8IbAr10/5QHurp8+eVEl7x1lu9JHKQ/lvQTKr+6rshYeqHM65EUUPrSLDBrnXeJXn8bftVSvc98iklUPKd1cNol3hUfgLNvd9Pfu9t0VOdyVvGU7rGsGIgxFvv6SWxzxL44F3ADpqdDnGfaxGIeg13J9dI7feZj0wZwbdBuQkum+rAO7cDpmhQb0ptYlgSKuz5ZmNUTGyYUUctgJ5DEEBka3oXN+7vD2hoa1Wg6l6+7wPvWmM42UYdkxHy8YxKnYjdJeR0ooGcmmqP4IvkV/m9g8AsCvlysF2QWmbOGkq40p6V3USadQIANd5N2Bs2cm5qLFhNMihLm6f9TuNriq8dnywDe7yUnmd8+Z/jZ2el57fq/NTl9nPlmvlPbtsdr2vniPf5/cCjfs7na9F1QLKT60A5bUGJp75vuO8aKP7mWclUqAgVoVbC7MF1Enhsp7fGILT7Ym/1VEiDzR0AHgu5+yr2Ed3vZXI0tbXwMDnsxWRER4y+eV6bwNaHEUTBxCS7qMTVwuPc2kMdvcajzv3x1F0G379IjqXRon6VsDltF6jIDPyZNJQztp6rsLCNYAaEYMxVvClxjejuX6t0awXgAAvV2HZ6pKruOGBMF49S6bybOHt8j2tIXPrBQFKK+zVbuhPEcyz9KPlSYdOeF7aQVN0eNp4SlvqjNZ1sp2kPNqirqXLgkW7bBPwznkeI0/nqedg5yWCc7vNonGadxy1oBYoo83UPZkUBNogToh7gCRA+ei3FNFrPnp01HROaK0vdFX0AI1nzoxFxEkxuXP3bgzoA0iZUHwAozxz89xXFjW9TX7hWQuvQh+fiNDVWaTdUTgP6EXWJGoEK2NraH9Srm/eiBHdFu89PzpqBQOjX0/dnMhHInI2vpXxVPFuekPSNO/EdjlSVCckH1uNMexFiZ2fciI8eovCU9YIlkorjNl2m6kTN60UpWu71DRVjLoaOCwmZWzEjnp7oyQngitFBpvKkdT2cbYwvuhCW/pa5QvA4yron8/+9f/iv7xcRlvDjvCWRHkZ5MtK5iXgeuZ8KcRvXgahrgg5Q1DClAYUOARzEK0ykyBIqYJYBFnv7Jps89I8EDwXzy/eSjenhle9TCp8fsY79VhCSB56DUHbuFgYp5EMI+ispn+jixkfVQzDUY7HkwjBCQCouPp8Pt/H5N8K0Tx38kc0bmAWtgGzcjeHNII2udT1/Gu03kp176KIfLYzGUNsNGJ3RW5XXlU2qmB2HS2Kt1cPl0kZKoqXukXDrkfgHG1CNiUOgwpGxIFE4V+e0fYuR5gyP8PYpQG8vFyrsoWBw3cpwjEKP3SKUoORiaHViIcCJ/wfdPgoMLKKcMns9byKbred29Oj17iHyMgHDBRDa1iz5rLRBufxKFqt0VB6qk5hKDlzT17TVLqvUdr0DPYNY5af5oWDFC5vDs/D4L17u9X2Wz22SCfXeXbMES0DaIVZroeJ1Yhs+ghnmHE9etQWmAAbAicKqz0aQ0W24Xkwm6akICRTNGwqhNezfJHwdfabMRKS2GfW+585vm5O/C78eP+DGN71htfYvhOaAWTQEPLsMNeHDwFg3iXv/JNPfnb62SefHBEFPNuCidzzw3ffn77++psjYgi6xBimaCDzCj9JD9auDbQdvnLtWgxlDOQI1SmchwF/7fLy9OGHH5x+/umnR6oHqQXUFvAs6XUjP5PQ/l/84henhwPaQG+MH+AC8IR9AjywngWpQtKmACPnmxDOPZ8QAclzAAD4x++Mk38ffvRx1v7xkydnRWEaOkdbyfIv7gPQSAjlgGdGxQSgnCJKeI/YD40zvAWMaTcENNIUSNSn4FkWG41ikTSZFnysIvMukSHMd89bi2yw/y/C/drInvHkNLduWom1CfEhnzTsPe9V2oxmmbDGrf+0ofq7EcRh3I2fZYSs6BX3Rv6uPC0IsVf9X4aaSoQKTe9tHmXk3xQQ1DBTmeC8c/ZWGhVA3Q461OvQOVQpu/p9K1V3bH6nDDiMafM7x0stH9VQ0zA7zOLNQJ7U/AEAWnhLD8UeXWcLI40+oul8rjynodgbSD2KRHjzeFI0Js+u22sbCEhMVIy06lyPqIetWrJGufLnnCY6iBiiAwA05Hm1P9sNeHg38yAC6uxn0sGONR+wY98vdRkB8nqUViqN3m3fd+hZVwAQv1c5l1bT6nXS/vZnOCaBiX1f5MFX37V/riHOfcqSfZ/cK3VJ93vJhGamCkIs0MUOAG0FC6bEedijCmK0jVF/OAGGp6lLZl0jq+vxnv8OAADvIgDAjRtNN8Nw7z62gCnj4dnyXvReCpzluQI6o5DDluIFjme8raMF96PQx5vW1B9l6UqlaK6xOdAxptO+cro9TYlUzyfvp84Oho3RZvtau47Zq6TuXZxev6xXFQcO7w+YctH56SRRF3IPQ0eJLtXhQ2QgsvsykYGvXlZPJmriAJDGwWULOD4/+tQHRJjw/SNHGydKo9f6005iKQx7eM5Xi83ObfhF7Jhz7/qx9xRrHiclDiSrwrtOphfuqQXKjvJ/w6vbYnnnnQJX0JTgHmuX6I1xPilDjjmNw8joxP1MZE4TUcuBYE+OfvJHRzDo93qLRFJsd3REwKmA80WYWnB0QBzsHG2JgkNhaEdLSNpUEnnL87ouNVwxOKMnXaz6AcyjgGTtp6u8M3PAyz9FLCPvJ43r8lT90SiVvWhkWg9f9pwn2mKioS0oG5qf1sVtutM2wfwcYf03RzewXe+k2OWs4fC8dev0/vt1opHGc/CrqVWmnaSNaURK98G6HgVD7M5hSuQhy99SV6LnYQEAXU/o5zi7o7+kBaDya4DxBRCXL8bBzR5Oa/nYktFXl6NFwE5nuBHTO0+/9m/8vf/uUuLOJl62TReGFpu0G1MNF2l/UY2whhvdy+TIOaVAG1tQL8MoMrOY5ixzreGaWZQNEVXBqFJY5EgkSQQJVMpDdVw3RrB/Myc9MxpkVrJcoaINbT1SqyedL8rW5BNxsEwZELhIWBbMEXRX1jQCRmXG8OlDUdoKhSgoAw7MgfTQCxjIjA5jd7zzzDtG4jAi0gGsvOwzfL5pACj1e0TE+n4VZ1HwBBXlUE1VfNEs3ucz7Hv/6MHDs5ytCOHNQ84zY/CPMLZtTcNsGl6GAdBogDLVCFvy5qYYiiGIhv4z9hQQiwFJ8bfXSY9wTVSOmAdMF6+yAJYHQoBJRVAG9sP33423uWFbhi6CyiWUfKvAyb50b5v/HoVpvhfBN9ws9JtQvsnnTeREwwdZU+ZGUR1AANYi0TCvqNT/rFV6B60moiCFI82tDaJr68ACHwJYjMfwbgzyCoUCDMyf97E2CCy91HqDuZ5WQRiizF1hGZpMCGRBqKLHGNqN6hD40qNexsZZX+FUhKqx7lEuJhoERJlrzRkPWDGdOJ5MgUKFpoa19M/6Uz2eMVj4L/mOaeVZ5trq/S9Wv+NEDd09/c7vfH769NOf5xrC2QHeCEsPWEhLo1u3Airww1pgwBrmzzs+fP/909/6W3+zxZgmooTIAAoMargDjEF/ePvhj7/8vV+ePvv88+WdGy2DmiDsg/ROxAuV/O1ewBilafI3jyiTAe14ByAZ7+cZqeo7eYsoyB99/PHpb//tv53x/9mf/Vn2DgALPvf4h8enr377VXrw/uxnnwQRZ668e0Vd3Ax9UnyHgk/1gjUiRB618yqFDCDO+48+mI4T36dKNc/MOU0I4Xjg6Hc8YXICneok4T3ME5D3cpT9if1NhNMURiUqzPDaRupUeVR+HHrkhoKbjlWlpdy8eXaTSnZ7QPFNDh2G5mbAqfTI73n/ufG4Crtp7JTf1ejvOO1AwDxbKKzP3dIXDuUG5bwFoyzKKIDA8+udOu9c4Bnq3lSu+U7ntMud5K1SCNR88U3WVck6n1PmjlyyzdL0Qm6F6MnWNlJgCuDtymL2adn6M/dlFESZ3VrKJQpmc36f78GEHo8xIT3aRlcFTiDN+ShL5TO7rNiNUNfYFAALbB20Md75GEHpJtMIgKzDUc+gCuwyck0nXDUg9n0psLMiW47w8CNndkyKK7qG/Fij3LkKVOmAMZIHvrfPO7Ltr/H+H3PZgDfpu2lziz/4nJ96ls8ZEpt9XcSwG1mNWqnHGstd+ve9jU5VVW80H89PmtJW6ygpoZdtpoiBrzynnV8BAHRICvTV+cJ5gy4i+wD0L5s6WID71VED4MjhndaQvMMotPCyWw1R93zG20dU3QB5gvHmMhM5qTMjoNN4CMNj0razkTLqaMiCpis0bVaaUz9U12P88B9yknnOOott08zzddiUz6w+5T0f1G+pEdR8dVrCEilMpyprk4zROhGNSdudGk4pfjgF1dCPrvLQ2AKn1VKvfLIzFVTYQbjOr2dMEFLjyutzbjG8rLmR2iX1lkpjzdVfaZm77sGapB7XpIA0SrcGoOHXOW+TA77Tv3KIe8s/GO/iYR3jmu9+BjOnd03JK0g2qVExaCm+XjuKrkvobI1kLfjWLgB4iwF2Vkv16JlT+8izid7D/YBfsQHHWZsaEdNNAAAAJ4Rj8UyVF5dfawc5f+jdNpYHjxwQmqgV+W2dW2PETiu9qJ2TGuepTv68zsChtVyzpWRDm5mDfDf2KF3b3jQtc9K67997L7Us5M9Zl0mD3J0R7j37aDRozjX7bSRpnM5NpQlPm/SfAADRWVqfJFFBeU7TRUKnghfMY1IdNU73s6kzII6PcZwL4oafbeDvrmtUW9sLVp5O1/7uH/7DBPYyGDycRRcI+6CAQ5HmGBJz+DEGYIQScbzyU3gMLxcoigc0k9oOWPn2Usg8WBFIUxTlKrNKqMYoQlbwtbBEleyiph4WldB4raYOQBh9Ql/KKFXOrUaZd26FjzhoLbx2c/Jg6HfcVgsitzwpBzGhF6MMDWLNvXpSVTTCQKdQg55Q5qZhqzBwzCjghh1bZT0McfKy9PaK5BWBWwqAQILGqaFMMh4F7q4gC9pkfbbiVCoOevnrpW5xPRA09ydIPy0vtqr9rhHCrEXsWnCPOSE0nz97Hq97UgqCDEJvGG+tPi/ThFExPt5hOzsiAIJgT562a2MUAfdi6NoTXgTWuTtu3gOTIC8uHsmhda5jP1AaixD2fOhVKCoOQ60yghBt1fJVkVSlkZaCrEGUFlD6W7dPH3/0UcbGe6gVwJok1DmV41+cSBvgkFdQEp7VgpOi8axF0liGzj07XEPYtUhk0eeLgAuNtrh7eu9BvbJcS/FEjF+LVAYAePYsnxV9vRZ6qBJSGrPAJPOxUB37Yl95wbIl6MokD2VyQELPImNNleIjbPXG0Xs70Q5bazLmmU4JtKucPCuFCgIARsv5oD0SNIHHmvdwngFZ7Wbw85//PGvQ6BLC5MrYMXQxTgWQGJcgyFdffZVnsVZ3AAh+9kkAAMPWyOv/y7/8ywMs4zpokPHRBvHuvbvpfiFdE0rH+394QhXl50fYPQDAd983pP+qhy7VwydFyQgpFDWuI1KB9REA4Cyx359++unp93//9xNhQJoCP6QCUBjx22++PX311ZeZP3UYqLxLRADXmoLBOjbl5fL0+PGTfI4cAKiCBx4CaIwbecm9u+09zZph/FdYVimP0jfGfdonme5Fa8KnTwc4rIKuUINR5zykgF55Mv+TVoMHOe+dSr2Cij0vq81cogCSQ1ieLF8VMNKjyNk2qgtDz/N18LcR5uv+BTgcyv0GHBwMeozDyqyppzpfwv/kGZVrK/RaINp5NbS87WqVe75DAEAeusuGcwVhedidn2fWrgBN5Vj52P7+I4BhrK6cxWEUMVon9/+oFwDHnP34kXE5ng/Hu8baNJB9D6pFr2KBPivrOsqUYLc6ArpD+KPRblso/aGsj5EuDbu28phDgZ0igHnvRADs1xw8aYoAnoM69Tyf5W8fKQIrSkWjpP/Xw+bPihQ4jyzZ6ayyreu2G0GlsYlunOhJjUzlxlXA46CLK60c9/d5j3rP1fdLO86L73d9YT1r1XfQiPOcCQCENjL2gsrrmfWsxZkxhY25Vk+iMjRh0W9PSdVL1XANjWsFADCi6VNOu792D2laAGCtQP3tm20ZDX9gfzum8Qon1xpD7PoZvcc4n31hbjW4cLitSIbonvEwEulC5GFXJu3CEnlSvnDjWvWv7nHlV0PEp+jjFKleNLtoi3lf4OmP4T4RBePtbU2mt5EFoYdJibMuTXkXNSzGOxxeyJ6tYq7c15Sb8hjWyPDvjH2AxQIIAhAbAjgAwPLCbgVWj/vpclOjRr2o+1GF3rXZ6TFgx8ipOBPTyUv9vjqqwKh05XitA6VuGM/06Gw6yzKOpLP1XMpX1NEXX2DRVuSQ9RJ8t/t48PQpCng4ebI+GW3tLIx+Cj6mHlqNw5z78d4nCmuit9eaFoDPdXjp0bXQ1VPEtVXzm15DuhJe5+txDr183qhS5WN17kZH7N5x3xMqmJRf9z3nOsDo6r6UMH6iq3n3yH3kcFId0uN61eEiFYVnkBoQ5yQdf8Zm5fPD4ZZilSsleAcADmfPnbabll5st747QBt5N2s6qTfYetnf6YJnamFkY7ouTHR2UqbLcwsAlC6oP1cgswBAQCFAjOuTRj1OLHmg9nntiMIhdXoWrBfQ3kGmpZ/cjI6V8zZ7ce0/+Ef/x6UKEq3mKtSt4Nmw/BRzut4wWYgJRhqDMi0Vyo71eItiRLHfKu+r8AoAiHLWwCc8DkOu+QyHgNvQ40YkNF/KHCwmjuJoCkLye8YwZwEU9Br4Yc5bSxK9FRFaQbhG0RnPiUpCiIyq6qNgZm5UmJxigCpb3XQ2pUxMVkYILNcyPgjrACC2XuB8xjq3EN3dFhl7/TpKOp5ijLTOt2E9zFsksHnBbT3GD+9SAJgTbHVUPldxO2OKW4/uCNLJzZSQCvw0BM78nzD4US7sDoCh6D0a4qxDBFqK8dRjzTXQDDnEVA4/hFgYQD3ZII4IRiugc0/W8PXrKZzWGhGGywkSsF+Gve993ndgQDChTNZ+rjDA5lNjjDEnjD+MMTy4T54+O0LTi1KK4rbQWAGA5in1cN9I2754FqdozMcff5xe9IZQsaaMEQMtSuowY9MKUJRzwKcIJ+Nir8NYikYdSjH735SNpvFkDKMMgLrT+zdKJEwL0GLAG7zCX3zxxVE8yNB07ocmSVXAS8znKC+CAnwPbcKIASzwsidccQo0BahLIc+ptLxF5UQhmHoAgj147aEz5sFnzIV3EWlDbj9nAjphPRyjyoWRDZydhEW9IZQf5YXnVVERJLTyOgVgoLXnz56lBgd7BajF56Dc337zTY3p+/dj5BMxwVph1H/++WfNqxtegec9YfQDsljEkvXjDP/u7/5uUgDStnQKlXL/D9//cPr669/GK8J+GN73AgAo7f2grSp7/AM4Ci+Z1plpHbXlmcsDEpZ+4+bp5z//LP+YB7RJlMHBe0kPeVYQJTlwFxSpLEgloPHD99+f/uIv/iJnlbVlLRv5cSPgFcAWNIlHwAir9nduGgf7CCjE3kF3rIfnMAp1NaSeeaIuSBd68/r0/XfftyLxtCONsEtNkTsp5shevnzxPPPhPBzGq4ohyu10OdHYWcpYo2Gq664w/WVsTprBuJfNM93lwWGYHcV3Gt2jV0U5tBtNu+K3jO1GyewGakIfc1YKvvmMPHPLadyfvRtU/bzAhnJ3N0ylp7+uBsBhLEQpbAj/rggf8llgXlB/vP81wPuTqKgx0Gzz6rhSDEmDHz1iy3fc59YFwEioYu/aHaCQA9rm7Xqu+Y9HawAAFbMo75sRWgVsgUIq71f1ihrUC5jSQM+cjXibveuZnNDU6bqgfiK4lfdu1/GcXYnbjfGryp3rIY/QW7YbxT+9ZtLWaivm+J0D4KHPkaZc7npvz9sWSoc9K1ayr4KvXuI1Ry7vyDzfncid1OVYESYCY0uP0ahcKS/VeeoBjvE+QCFrV3qwR/a0LGOvqFgfz1IV74AqtHzW+Cey7MF79dAnIvUy+gD8DH5K2DtOkPQzPzp5bLT/tsBN25hOEbxbRPisGlu0guZ+Pitv5LoaLOhM7MW9e3fDT0kLA0htugDf3zoKunGfzgL3qPJv0m2ntZpnK+l2bypr5SuMMTrMRXOtY4gNoGeEn0ZRnFejY6Sd77WCMdaaOIzDgDANtT/SI+aMyAuqH9l68aCwGEq70XVEdc31pGUAALDnRn+G1qdrg7q2ui5/oxto0KNf8p33lzZ7VnX2Sa/Qe84Y4DH0FG/9AmwbITst4l6Rx14bQd32HNi12n9rRy2boMXAa8AW4O25tjjjecX8WwG8G3n1Oq0o30WGtvZRzw9OuXTyeVd9cD+jyNPwuOGLAYKmhhqpehSbjh2X7Iqmk6IT8ExkuXys0bLV3aUPnQI5l1u0mABAvNujQzdPIZTZ6NCpGxTw9YicKthipCD6HS+NM4K6WXcaGS4P8MxbkyZ6b+ik/CgAxqwHOh+0WbDjbSJ8jJzSXil9LjmPzmMEl1E8LaTZ6GP5WRzCb+qYKi9t63l+p9ZX+GIcxG2jmxoO1EaY9IukBNj+9S3pnS3aHjtw0hBisr3FUd0ID3VddZIDrImud9Eij5ztv/v3/0FWXsNFBFHjne9albADruFTdDaDungz6GUV8xDToBi2M1K47Yavi5k878vTiegB0gccPAvqgQ6iOjkWR5gansmpUh2Eler6U109yO8R0jOCQoSLSSf0qWOVgN2sXdA6T/N8Eha0hcJBrM0BK3LLv91blcObPq09FHYoEM0JdjfMXqULhobRydphTPA733315ZdhJBw6CJ45cgB2pleQ4sf9gblGpr8UjeanQ0wy4cx9lFHeKbIZZpkicg27UZBz36uXz3M/IEcY4LXWA+Be25axRg31Lc2UoUFzDSPPelw07LZ70hoUEeQU35vCbmFms298R0EyQKvbd+8c9QJUgqzeTr61yL8h/a7F+V6f4vllbkYYxCN9owDED48fJ7ed2gQYPhoxCGaMPZ6FkWprj5yDd+9iOCKUaQPIPCj4BgBAGDfX60E3UkJhZARIjL3pw4sy0O+7x9k3IiCmcOLO3C2OdCjChD7NddwXQ/XVq8PYS7j/Jqxc+xhs0+ueOSMU4BE8Czq8hwCZvQYAQBiJaErnChz2QWYaBpZIizdBPnN+EJhJG7EgoQL3lCIqPA+PRHLREkbY/qmAJYyHfVndI04n0geogh9keyIvIlA0SAhhnDBV9vX+/fdOeHRSRfblyxj7MGg835989PF27d2hlaK3MF1aCgISKfwE2WS8H3zwfs6F7ZuiFAyQwV6EX22hjT3fd5M3x7VPnz6LMUXRxyqSN2L8/vCYNI3yZOt1sL8a4b/8xe+dPvjgw5wlAArOZFIk7twJnT97/KTncYo6UXOBa92np0+env78z/4saxHAj3dfuxY6BrS6C0C0tVOCJv7yL/7i9NWXX40Bc+303fe0inx7+p2/8TsBTwAzeR50g2ZBJf94tQMATLVfClOl2N2g+9Pu5khHGc9KanbsXWfIxR1vjvm1zbOv0vZmUPxyogbFxTBIca2GOZb31SPGPUQ6sCYBwPnbnG69RhNdJr17HWusZ2kpcoPAH0K6Cm4NpoKintMCNe0GovFw9PCd+avkXTXOnN/O9x2DBiTfGb7q9V4TOTxpTSnqOEDjziN2A7yKTWJ8xmAwRHWY/gASi/+bbmFYvC2LlgfQ9bSIqwaC/b2l2wXcVBnfDXP+tnd2eM3Ix8p2je4FmrsOXuc5dtz72vVaAYkqaY4xY9KjMwWZYFiZU8JZp+Xl9Srk/usz+pxleKx6MOfX1Zs0L75yzzIUfJb6js/ImRuDRmXddEydHfLHpU+tFoeOL7QyxsrUZaIAACAASURBVK90stOdyiifHXJrgNNFQ853EkVj+K2ID/PkO/bVuhFNeQe0MqYJn22IbCPq1FsbNVHnjEVEA6QPWMP3b/BIXmuLsNu3b54evf+wXnqKWr98mSgrQNys59YSkPBrfgBlE9mRs0B/9bZCbSoC+nT1We6PgwYDHIONOhETzZiIydQyYG1bZBnDDmCYSLLwqgHJUz/l6ZO8p/pCvbHRD+Y89FxX6S+9jHf6XWtjAW7De6zTwvUY9UaJHM6cLb0k4eM3O+cWO5w08uk/75pblyp7HV3ebgCrntPu+OsZmsKTSQHoumgUl291X1PMd+rCSC+lgcp8UsZ2Wcx30dPZF6rkb3UC1C2ri0+k8sg7naKBNK0/MN0NdAQxZsbAniatIpGIlR3rX892wvIneoX5aHi2Y8LqllAdtWfCVJ3wppFnODZiKCLbBgBIITlqQ438wlhPvak4y7bw9Ou0/W36Zt4fOb4AVmS70YuMgfX57ptvT99/913OT/QNW+5mP5qiqg6rvadeepznSWPAsDVCpJx0edeJrkRP4bwR4Sc9oIvW/qmDyHewpjiirIlFQc7s49gaXdf5mbPgn0c4/9gXRBK6JqXtgmCCSPI2xob+EWfLRCMAyGWtxhnNXqWORjojNVoveu6Ao8zB9dLmevHqRcaaVN/x1Bs5s8t/z3fHRkQAqayNPCkNl98ehSK3VsOsZ+b1H/1f//iSQUCgFjfhRg1aD3FaGSQUqQdT/3aY5YAEEOEhKIYwzKvQo7QrEgyAegMXb981T/fFixq29+5m4/TqRTEGeBhQIAd/2k49f9oq5AAAFdpVJByHRZjCAI0OMAxiyw90zip9C31bRtcR5joCz/6qHpowEPMdLQR38NrpojDK9VKYetjLmBrmThuwpF0MughjBXF2/LwnntG08FphY6Lxu4dApEjPuYy0xj85cWXCEvURrjnREK6jObh6CNkDxvHyBb3GadvXKAcAgHoKrfRfr3qIcELBFhpf0CRrn5CzqXidlmBFzlXSjO5IeNBU3gUAoIAdhjrG1a4c8X6NsSitl0UGNQS81rXnb57ruLknhv6kHASosKbBRC/A6Ckih4fXUGn2xK4ZbZdH8cPXp6ePn4TJGlUQpWOLOuH5eJ0VVq575j0KC/cCOAhypK7AdboKtKCb/6qE1wNaVLo5xalGP3mQGI8YnipvrgfjldlqsMfD+/Jlw9Pv34+iAhjCnFBQYDpPnz2NMY9HGAGkEK7iUaGp8SC9gUSCtKbS+3geGI9M0VD3iON3pJy8l8r+zClCPF6S62kTyP0YpAgsz8Vvf/v1iaJ8RwX5AFlrHCqw0kSM6Nt3YtzHsB8DFdDhZ5/8bN5d5BWFi3VJKsCdO6df/epXUQxbx2D1cG5USsMluY/vjKQJkx4QMsjvKDU8j+fABxHC0PmXX36VM8JYoC+AO5799Tdft/PKjVbSVSjorXnv3v2k1JjuYdoE4whIQC/ZQZGfv2SfGxEQoUi7ROoDfPVVWkVJD6SuAACER47R0/SAd2ltCBiClwBjmjaQ7APv/4M/+IOs1z//5/88+xIl16rPby8DLvG88AR5M4paCt4MGDRnhigOzh/gBzTJHuI5j7E86RGlKSIkKvrDF8eL4zoBQISXyWsTtqf8IKSW89wzd67InnvX8Vjws4NxvH9XKhXKoSu9x6e+yx8BXc9gBfi5Eit/jzE5UQ7l3xsfnwfuhuTB44+3rXv8zjOhgmmHHMegshIDYQBD7y3vmkbp2zu6l8ub6zooN720HuFVaT5849DaelW8cpOXmu+HLvb5dwhVgKos1+hpCKf5u+uM7qCAc1F+yLv2Oe48bTeuvTZ655aXv+bL2BvFoJFPShLPUy+SF7km65kWbVxtAmPAR5ep/sNPaUmDoyHhV8foXOpVTFOogwZXO8ZVRPbq3Hfgx2cfRtGVaArpSZ4fmjU0+Ujd7BrEMwYAl4LLq7ha1mcM+02Nz3wZvUpxvLHE9DsGUhwGKC7AZkG50lUK603+feYBbWGoX7w+na7TBYW0tHunBw/rCOB+eADFZHXCdH2HNrfaWLZwY4cYn8Z+Q5mHkN2vGE43wxO6NgUEb1LZ/UZlRI1VAMw3OQR375FaVSMJnkP6IgAAlEdUFzL5zetGZ3Te7W5wrM0UGQ6o/P4H0XWQXwDE7iXfmV7EfD3zi/6ZW3Wm7AXOo/FWG9UEn7a2QeTi6LoBYqaF5tUz5vMpaKbBrX7yY/qZAopXIliVS0k72M68Z0QZp6wWGFiA3+pFL5DTcyAfGifWRQsoOwdkMmvVXOzV3tX3FnyqTmxNj0S7WHRuaFgDrfppvbvyM/7XERdAadrr4f1HjhXInlzvidi1WG67R1UnDFg0jkuLyVkHh/mgT6BPrTG8PT3+/ofQCYNKtOVWQLT1qcpvWEd12P3syQ9i0GqSj5FePlk7jTmplyQFZugL+k/0bDq4FVwxAlIH5SRFHCCbqeOHLJyaXNyLg4XzdIyx3DNyO/rF5vDcf1dfTaeCGNO32lEkkct1Xifn/9op0Qyh3+kSRDSAhQzVx6V5+QSrY0RR7Nmtpk/t73O5EUABPp7OHpV5va7RMKGvd7W13P/Q7H/9J/8qAAB/NJS81SohYiYhKFAFoMVQRFyZnPn4oJMMHoV+Z0wJY92KbEgYTKoFzm6fXmAkTZ51AACiAk6XCYFVOMI1E3JC/+9pfZBK5C8Z51Ravm5xkFWkkHH3gK6Q/IYVTau26ceuwq+hKfIZRjxh4ipBLGKLiBRFVKDxf1urVKls8TvzHVtlMobmHJKEKW19QFlvCJy1iZGb/LDmj8WQOFrDLA8dRhT7sqIUVnG6A0Udb0IExRSBQ2HXKOBzIysYTwhnWmMtoblSJGCIIp1BIFNv4XYJ79pqr3d4nIN0k1tfbw/PbB0Je5wSVozn69UIqOuH4ge6LX06H2ki+34d8AHDuOFI/LBWRhb4GcTf0Lrps7sdbL10zAN6x7gtqNHcbhD3oN0JaV45uRhQrabfKqLmcIv6wqS5jxDzGNbXrseIhbEmKiF5zG8DEIiwC3hY9beGLp6A9mmNV3gQXr0/MCHColi/eBSI1BgaUwEMwDARBzAW/nbPeb4dFxgn6909rTcW8InrwzhuVglKKgJtWYjamBw69xYailIwlXhToXbGY3sdaJb1CxPeDGYZlPt49/adwxiEkbJuUSanTV0jSV4HEMQotZos16HM/Mm//JcxAvHm2N4PgaKHfKclfn/w3nunzz//PGkZrAN1GLgeL/VHH7WeBAriF7/+Ip7sDz/4IGOi8j/rAiBkmHvrBbSrgEAkczWihfXFoIemiMZgHzCQA2ZNegSfsVZ4zKPov2sNDYxz7v+aPP10XCgAsPMo7qVoX0PzSrvhUQO2JKz/zp3TB4/ej+Lw7bcoti0SydwZB/v8+IcfondbjBKgheKI0M8Xv/lNxpY0sdMpYAEKAgg4YXkxpikmde9uI5vevTt9+eWXeS4dFB4McPf1b79JFBggsAYT74uXYRTLCNFpncY6RNG6fu306P12syC9wtoTIvB27lDuQJOEbpqfdwjIMbJZ+Oblr5DU8hbo/uW0cltRZQrjgCHwzDmvylNlgQpiFJ8xhg9F+0r+Kuu4g1LKl0N5P9qMtUPCMprrQVHJqqq6K6yL33JNeeO6XgWpCkR5jkCA67cbk9LToViVe+fcO468YwAA13Qf1zLo9HJv9w4YsAMeXH9WJ2FThvrc5f3Q6Oz9K0dY+cqeKft2WekZkdc7Xue0DKDlpd/3LCmBExrvPlaJ1pBdAIWh4T6Tdzrfq3u5CmEZolwAIAbCKNMCAN2TVVBrN6DW70YtrKJk0lj/73r647rsoET50zIsdxr18zxlLKedVpynEVnLYOq8DgfAtL7r3i7qyTy2yuM5+6PkVv/ifNSruQMrGT/GLYDs1AzhqatGUwvtkf9PpxlSAExVged8++1qtyrNZf+mInyMSzzjCfWtA4n3I+PhUQEBYtwb/VEHV3StiQqNrE2LtOZy8yN4hKwDLI1hMLU04Ds4AwKqP2+NJozGZdC2Mjrrw/jQZaKnvLs8vf/o/QDORLAh640CTl2cycNWL9Yoq6xvET+dSnluDJEWAjycgQIy49XPWhOp9XZ5dhctbEDh1NXYda6rZ9D0rKu06V6aHuD5VLZ43veztoxW6XnVH8Njb1SqKQk5j6SLbK08NRwFANTfOufyatZIAKApEwVqovttwEjGZueavTpqD9RERNgK8Xroz6J96NZpURnwoEW92TsNTumCtNby+6Z2yxN5BY4t/vF9wsbfvTs9e/I08r0t9O42ZH0AoIILK1pul33MxbV3D5MWgA2wRQUXYVnnNT6SqRHBe0zfIOoh5/soDtjovXQrSj2PVoHJul7hGaTNFjjvdzisnHsjAVctgKsAgPo5zz0cwnEsUa+j+fC2WSz/aypw6M+i2K/XufKsySO71kQgWcWmXvx0/hggawcAlt0Gn7ATwnj3h1kCOOKID7B5aleF2rSn07X/5k//PF0AHIBGv0ZRvLwvXx5AQFoEmp9Eruh4tTQWAABi2CdfqZWk9VgbssHf/P7e/QdhFCjqVPjXmEZhzPtPl8mDr5JeQwFGicJbA+N62o3shyxFouKBnC4Ce1ieismWt6nRotcxtQgmj5vNcPP20JgQsyGYtkRUodoLMh3fNSxx9+SwiR5G0UiFBMZAFYIq7gixGOZj4C6BXOZhVMYCV/S4LuHs2h+e3CnExz0YQxqgKkcphPfqdYyNHLxRbNtbtC3smseuwjI9h6dHpYZVvaitzoqxKBFjkGn4IZgAAI5q+uzTFNGAYRrtIGBhyDQKw+07DUmXwbBOBxOe3ys8V6XXGrz1igpkeDA0jlQY2Kd4U4cu2BsPkGH6ekY9mLy/CGDBGHNMeQcAiQZ2GCHG2LQIibE+dCWA5LxKc6tFG7Shl+r5i2cBwhQiAgCOh+sQ7JwzGG6VsDIC9iECYJiUXmr2hn/QBdECnmPWIoaXOWpTGFAeovHPM1sjZHlf3RuFsaCPhpAKYPYrhurqbyq6GwZ8cRHD9eHDR/FYA37wHjy1eLsBl9zb7779NjyGHC+Ma8A/3osxt5hy8x5ZA0CEz3/+2YlaDRF+KCrjkb4J3dxrtBRCkPx9xsE6pYje6ZRQSsAwnk+xPWjkwYOm8bC/ARXmvBnNAm9jTUlBoDAhgvWb776NN51xWURPzzQKhC0kAXXgh4xpByONNIA/pg/tgLvSngAIERW8Exr58svfpPOEY/Xskw6R/XjbNBfG99lnn8U7gDH/x3/8x8e5bgvI1/UQ3Gn9g6QgXDulzkTnSZ0Faiq8f/rgYdNpiAj46qvfnr797rsDqGA/UhPiDSGbQ7dTwAn+HsVzwFIVQHIfPcPMo56oetEjsI8aMBrZVyqcb4XtVQ4jLCfFrIBBlfL93GjsoCiqJMjr5NfhifN+DaXwhAFmdkBu/343BHdDqiHO9ZxWfv8YANjPZaO9zlumLaNyhZ3H4Jh2piq3Vw1Ilb5dse67psfyvj5bBIAG4K5zqHt0FuO5mpoPPzYuR6kTuNgtwpH1Pu+nAIdjnzaAc193jVvXfzc49rmudwzYP95sDWIBAPnqMccBRSOrqZezhfrLcxf/K42ttTf8XoqqdziKn5kWG3AlrZyvr952+fLq9a7Mdg0ELY1W8Iz59p1G1z3rAO0AQNduFTCsfK3OYMiqnvzMd3Lnaw44VvXUtS6N6GlbvRpQW343ntEAP+d5sVyXInBbcdHoNBOBRfVwopNwQCNL4CnUbkI/UTc86hukblULm2JUt0YFYCmyvFXAk0uf6EJq11Bw9vUADHpLa/A0DavdKyIbbgLMjBy0HgnGUdqhDshuobSpPB/j9O04iE71REZ+zdlAD+I9poGRLsAPICe6oU4MDDnmimxlLD5DY1y9hL3bDZOCCqfUhKkzYrU19TweDrUBazwj+1kvcLilhWypB/KOI9d7agDIkwK2Gf0D2AudjS6u3iIgp74lTRtFq7MotDLARWmpLWvVz6kV4fj3ebAHOKgiC+en97SoswAA17Du0Zdi8DdFJGf26LTSaFGL4uWcHoU9C/TFWTipAK3BdC2tjAMETdG51m6rUwo5XL5QfooeSK0j9kbHzMeffHLsPTpU8u1fvExxYCICA85vOrYAwCFrty4052swMheaTMu7Fa0gyBe6uZKK0a4vgp9bpFhaFxfMtrgj2FF10BrP8tDQ2AFYAvq9Pd25205NvDNFYgegZx47bbN22gupnzMRS7ETiQBM0c+mQnRxV6qX0duJzH3TYoL++G6erd0NAOn+50xNhPtxnrb6eKU70g46ptu3GtldudZ4iIDmEx2lMyhn+L/6l7+6VMhUYRLZqIecA97CYyVkESaVRP6XmZQpEbwwxScmfFqD33Al7qmn7s7p8ZOnrUyO8n7nbgyZeFyn4B0KU6MSLg4PrJg073r6rCkA2TyjCKb3oyHfOQBBJyckYvqzm6suUbHIhlFnHtNreg8pPVrqjTGeipLjMTkYwEQBROEcpCkC5YqwZw38cWNF1BS2bKA5zBqSKpg1+MfI3KqkQ1AKbRRyCAvjQs+4BjWoLz8ceJUOmagH5r27zednLqxXvN0XFy3IBrFvSpeMUq8GzwwRys5GQV1Gbb9hTWMwb4WCeGcFO17M1wE/kpM/4fcyU8CiQ+masKNdWPm76xxauF6BBwjAmojkHaiYlTunpgSfcz0eSuYNYshzjKZgrDFWJoXgyKObkHs9p4wTL7Yo+uF92iri6mmFVhgbexUk3baY0wOU+YDoNWoBYQsdtjViowtW3q5RDTABInX2+gpFJct4XAeebeRAIiCePcsZZM352/nWOGjYFj/Sd/duIkkOQKY5kzVUV3QBxWma02n12AJK0n8jJ4qwAjYFTLqA4bagHO8ydzHADsWSZo1r+E1tDr2sYdDTptT+8e+agoQAo1gfhi2RAIABCEar6aZLwLRgtPCdrS2lX2me9frhh7b1AxRg3u2S0MgqlX3kGUoA30OPGMV8BwCAZ708redcg7MtfbofpAgAtHCdgvvgM5cUZ10dIBgT5xcgxPFSUwCPPvv6m998cUThdJ/amSE0QI0WokZSzfYi/BvggPMA0KFSBsjEdYgArvnsM1otfhoFGqCAZxFdIa98eP9+ACZaOTJv5iwgFL6cQoX0HYaPmONWwwlBjSdgr+wepeSsVkh8WKWn4T/MvelsC1Q9FNq3V4rMTTi572j0zSraJMinDFmKcZUVjfsoL9s5cY8Yi8CNIOtuNFZJm3zdLVQ8a3QAAOv7Q6DML3uhtYJz7Wji+YxXcEsxiCE32qe8/VCWt2g17yn/Xt6dg8+OYmmVZPO2dxm46HTLgaco25U2drshuQz01s9RF5D+XK99P7zfeVRfqOIe3jrr6tjjfZ1iXvIs+ZugUD+v7OVaf/Y5OVafkTENABCZOsBWZdlq1ass3sfV+ZhOZR0de1yvXfdZnetqA7nLv0VPfc4O8miIVBc0B38Dh87ymVdLV8/FDhKcr905jbhfSemYnNW980+jnSZn3RD7iWqovlodE/l/8IutU4chxDdGjnKt+805Q5+g5ZnjiE6V7jk4ZnBONFe94KoKdPmw+ce5ZwrccWjioJjWbnhfA7hN5e/ygbeJAMDz3UJtCwAYAXoAAE3RvHW6ePMq14dOZxOTCz4G7b2792q0PX8R3Tlh2JPyEuNuSxENP7qFF7iGoEUAkUvSTQ0eQ4xbJyG0MF5Z99ezpKyW1jXc7QYkXZeeumfqDQEjNuejevqix3o01Ul38EEe3xzpEoj6S+4fh0bO41kbuXN+lWeLoB4tbTsu+douj9I28e20kAtIdJ5SGB142hWmRfWr5ZhhXA3VXmXCLaob/jKgmAUlXdvUj3hVO0NnV9ZqWsLGxEvhy5uJDEm79DGKoc/wuymWze+mc6An3r//YFLbGg3DXBNtfOPG6f3RW7p3RC7fTC0mIkVIVw39bunWLQC4d6U4j0arvbLWVs8/41X3LvCyAIHwkOg+psmtKLYeh3EMT7v26mr17Edfmk4GyoXu9yoKGmfZdM4IrQx9Qkt7lKw0GZ6zdVVhD6CJRLgOQOS7mvLcCIYlJwnTX3YbY92jMmKvBAQCTCxNBwCIE3O6jMxZqj5o9BbgAzRB5AdOqkbG1mFRENWUG3l1aO4//6f/LBEAVQ5WHmqIatDnoD8j6Akl0CsPgbpxEBMGJQQhQ0FBZxD8vQtaw5ijEE9PRlCYGjM9NGygaQWABBwClPsWuKhCR3GpMLkrAACIXwXEAAN7d4BR+lh0DksKtA7oEaBh0FIIPgbaFA4K8xohzDhl3hECE5phq7Iw2vRZrhLYgjpLACp0WQeFsWPg70Yw9KDynlSZTZu55cU+QI3Jw1VZtu+4nloAAAwL2sxB0N999+1hwGEMQNgYDjIWc4eLat1Mlffm51fpx5hhXSgEwtqYmwt97OEszF9lyENpJIP7p1Kz9z51HH0exu+7Mqg3rXugclx6RTCvcB33ogqeytEKg1N549kwWZ5l4UHXk2v0zDJn5orBhEeYiBaMFWiENYsisXVc8IzAQIN+j3Dzf/abMHTGjlHdfGy7VUzaR4wehWQNO9DWMM4J37HeQdNryuCtfM/YW4Pg+hHeehjIUziy573IfBSwpC/UyHeN+F+PgExbupSuu0fTB3iUWJmfym7WGJ4xc1ABYAyGc+0ovK0S3csYk4mcoJdtDZidoUZxGfCP64JCTx2QhkneSEu/RFok1WXliIbWTteOYpV4q3/n889j+GP40mKRtAr2gFQEwkEpesj+pkvHyxcnFEyNeY0i9585sufuF/e0an3XuaGv7aAiT2i155unJ8+eHp8vj0NpJdEe054VlP7ho4cZE954wbwoRG9ah4MaAgoSeLS1AhgvKQjQN+sMYCE44n55LREP8BIArHqGXjXVYdJX0i3i4iIGPM8lBPbhg4fH/AEAiGhg/KZI5Lp0CWgKAzxKgKQKaltmPn/6LGcgPHLSvwQ4zY3zzAtCcm2jmoxlHm8jhpeevqklwkVNbZue4gMO5JyMchnlRS/NeNv1rrQfchWfpApNjiW/y4eUf+6zvPHqNVcVz9341SCUV01pqEOGHIrHj7ziUz/hUByq5HPW4H/K/ayD3i749xgc/LefeccuEOhlyrIq9etu+fy58TzG7NycuU1PbI0CecX+7qVIValJxeS/BjDwc9dwNzaMNHB/NGwYR+VYPWV8zjU/OXayHSbt8FBuZ96C9j/avyYBFwzFeN0jvgZI2dfRve4eWHG8wBLGRNdmpRScAwA/Bob2tdx1iN1A22m2CuaPu0DstMhYkM3cVyPs/L3KG+lkycyCcI65gL90s2SUa5g1m2hCDaY4GJLWU4OtP4YQN9ffaziX0GwMHAEAgeu5M3znNsBAC8y+vhCwJdrwdgpWu27ZJyM+T9WX1KMF4qmyL3jb6Bt06eYew+fTJWN41NFK7CZpsI1ke3PR1EgdGV0vIXe8fbdPgABEtZFqmCiKU8PyQxcrg6N8eYpMZ/3wRl8v/0VO7HSH+ozu55w4Eyn4+rZtmD0b0pM00+VvOrF0oMfR/e8cCmgDXq/ZnKc+qQMIjF4FG8yLP875RHmGh81eZPpT49Gc6n3MGsilrcRQH8Ct4K08u2dw9MkTPL8V+FkjHSist4XwcFoCiEsvWQeKfk50VL3vYz8MGMmGAUIZwcc728L5OR6f043Rgd2rtNJN5Aj3XU89HHQOnpOuVNZ02mw87q0zj8LE72WMRKZQR4LTF/5HBMo4n6onXo8dgu5B22AiAXOOreI/ET5GxnhWd7rVxtFZlmvQxaetfEBR6qBNhHkAn8s6Za0PZs0y5f1VACApqVMTLvQGb8g+Dag1kaXSzF4U0etZex0q0aM2fUAgQLmgQyoyYqtbcvDWqf8kLYd+4mSYKB9SGTaHV3hh6h+0/bj6RGgvespqeV/5uJ11Tn6cAtJVW29bTBBbgXfheOcn0Qr/2f/7/10q4LoBvaghxm1BpXDk/xzs9CEdTwgeoaMi5+0MXgXXEFJDpbnuCD168yaV1VHgfJYIcCYW5KYbB/EDOnAwkmYxxsaLhI23f7yCpOy/IedMnDAYldkICvsfDqq5C+g9XFkAgLFjzIYYR/HbGYKhFipfR3vA8RL3+Q3Jcdwy1YT0p1iIRQAbqpUq0wMAeFgsLGGfeIEXC65JcBQw43n2cuedGK/k27IvhO/A7LnGSAH2xW4DGraCGh4GKtFzD8BJDM6pdMsBtTaBh4P/E340BSeyBpcY8s1N2z0vMF2NSK4TAOAamBPEylgSNv36zaEwdb0Dmx7Ir+tYZLP5xhoUosjScu8nGqAe7F1J9DyIKGMY8jwiADBwiPrI/Ic57KCEe9s5r8r7KoRB8+ZzEDvfkZzru3fyN4Kc+42Y4V0YShr3Amsx7l5RhKTFwMj3hiNznWNzXl1bBfrKEWpoeI2rnhl7i78LnSTMWiBj6HRHQG2j4tlRMdwVxF1wh/Gced2qoVQoNxIg/Gdrkcn7UVQQdgqURi605Y15Z7yzXoIqxE3rQem7OHqRc028E29eh7bu3rkbIALDGM8/xjB5/fAOugt8/duv8k7O0N/4/POkGbA/33//XSM0prWd3TkQpvLQIxVqFCbmqYHVaJwCO4ISUaQDTDbqA6HsszirP/vZp4n0+Pq3XweA4/oPP/ooRUO5nvx702MwwFkD3uE+Cg4q/KIITE2JAoYvcxZ5LlFYKHqsM+/md3hKFJIx+pkf0TlcA80BIvAu6Jb0DLwLRBDx2fOkapTO+J/nhZ6nKBGfGxljeGIilTgv07+Yc8o8U0eC+hN4ro/w4Mmx3mRBgJjQr2BkZYfKFfNsDZWFrKNo7EpLdYgaJbYyCj2B0g84QIRB2/GsTgF99jo7KkTKDsP7JTuvvgAAIABJREFUbNtzyI8r1dFVPjKAMRYPXpXuA6Qc+N0qArgbu0fNniNtrV0kmpbWCK3wxYkmixG0AZvKVnnVTj+7Yey4VBhrVNaLHJlu55JRgLMWViYeg/hwxs1YvUce4V7FME1BwOVlumqku3e+X5mhrAxf2Xqmy7OUuY12KsjbOV0tYNfe5hq+Cekf3qXsc9/cO2tAVBdpfQT5gs93fBog3mu6xhHBNGGePMLxXQUAduBpH7/ryX27vNjnqb7WKJEVRs+4lkK76urU+D1PW+jc6ll0XolQm9aj+/kSNKr8tUjalW4A0up4w+ox23OGe1YrA2oAHw6aTdE+UgDGMArtKOfoepWira+Ti2skaSv124mo9Hx7HFIAnO4PayCPwRhPAe2ASdAHoOIYJhg6U5+CD3cAAOMfGr942xQD9/Gg4TnzzINCr6wtYff5eTeFVHNAllEdEDidDSpfkBGAB/Jk34FMxPhXVxfUiB5GO94nj480Ns+PekMHcC26mqHUqSUy9sLOw7oehOgvuXgGJIyuoD2hoa3xN9kSBQCzf8vZY+ewdMgZe0Ye7Bj4n1Q6eWX1wDpalNPqjf7dc7OixJCXfGdkJOtd/tFU2dWuuOf94LVT3V/wh7klveQSb3L5DfKaZzVN+tnpHTbQtAFWj61e2RaSgBEAAEl/fEekXqMbItMBt7coW2Q6hbvRhYzwRq7zQ52qRLlOpNShow7dPH3yLDqA66hzs3xopURwn+u382/GB30DxOf6W81Hb22kV61HQFu/iZDRoXIY3cNUy+/3mi9Eyk6kgKmu7OUUps71WxSd+qJ7a4FK91hQR74ln5b/hW4G7Ezq23RnYp9jE6d4fe0LLi2NmK9l5PykVO/FFKGpG02vv6pD2G5QG4XnNjoXfaSFAHH8NDpOuTv2/AAARiukhtp/+k/+6aVCgwlqzDc0y7Y6FX6HZzNhE1MAZKID9Jbm/qngyCBlKhKCi0cuCfUC3tnmgNCq8axnQ8ipiCPhegpk4T17mzCXCYkeZR8MPQUqxntRYVwlLi313nsvzAri6tx6uPmd98c4GaVw9+qLzMXLOy3wDg/kCO0+bzb7QK4bKsN6mTahV1NBogAMQxo06FDYJqSprY9KzIcSNMoOzDnhz+/eRSm34ElbqBUAMNyY3/GsJTx9q2hf5aKC6c5ECDBXnldjrN4Jxwqhu/+OifUgCoDx+OOhwmPK+ugNC1I1SLYCpQyk+UcqmfX6dY+Yy6ef/jzjwfBO1fopmqJiAQikEmMIPmMmuoGx6HGVGZ0LUkKnKoQc967csH+MJ2kP797lWfGwbv3s2dudkcgsQOoOkIAIigENdiZWZtDQrxRxHO9uWxhWiTAiI8WKbMU4heToCdxwqRopUb4SXrTCrAQSUnMjnRrKbBVagHC8wzx15sJa8X7mL/BUj0KZrYo+4zOHlfXhvt67mDK/sx8q4SobhxDfchwPBdgaHeNZ7bxhsFb17n4hLDDi7Zfa9/fMIGCYb87VdNiI0BoPDsZODfTbp08+/uToHmC0DQABBjhh8Rj8gEC/93u/PH380YeZf4o5cXY4i3fq5cf4xwvPOI5zczrlc8cFKArIEP6T6IZlhOQ8EMVwt0AN3Q1o3cf7uO/v/J1/LfP98jdfnv74X/yLRu4glMfIkseF991uQR7mz5lO6srUHfFcBmwbBbhCHoC29TSePnuWcTO/AoXm6xYY4t3c+/zZeecKgKgHDxoxw/rTVQE6oktEoiamvonnAKCQdzt2FQXPJNEc9gQ2XYVrCUFM5MR4Z+WfKkbMEZqkqCqKRoCxm6WJPZUIxWo/L+Tnem59pkaR/Ir1ZqcEMuvvbsG8tU7LC1pQap0bDY3wWbsPbB6ac0Bi5e/uexA1G6/MTc6WOY4/7gKwV6Lu2iyDvBrcFIqjKNoW2uj6x1s645dGYriPMa/RpnK9DNBpU3qEkS8P7c6Dj+4OqftSz8huqMZQ3tZVQCQpdZPbq7xSKbo6lkM47R68ee4OeKoX8E7OWdsvToHhLVTZ5zXQocZn5kSdog04UbHcDQ9TSeLJibfGNALbT9qzfYXmB+jKddUFTCdk7Xuefro1nzzXPdlpUBnM/9bWiYE49XR85+EAeFOFv9FO3Vt1OveI8XQvfpwO5rnmf96nfmTXJu895Od0hNidBQIxAR/GsWLrsJ6HPX2k9ryRmD27K1UtUXkTgXFm3GUxq7Rn/0+N3jzundQQZC08Ht6/agTUmFQfCLASY9xc8Bpj0EwjTdUVCz4QzZj87Wn3y80FG1c0rvOoI6wh+uibMbqPjkEN2U6Uy7jA1Wt0GHEtoPd799rC2LWDtz56+CjtZvkMucN8KHhL6DdRkHb22nWZHajzPLjn9XhaNPDHIdy8xyi60OhRJLU0xpgE5XYQkucWAJ01G13MnHhTOgDVWWtljLJZfYXxmh6cfd6KtDIedZpFJ6au1rA6s5uSwrQcLMv+eRdQRCO8dzWEKO9Hp3v1smltc76MHgTEf/z4yRkAkLM39NwQ8YZ636PtdGqz4eS4iP2Dfp1uTSnquOwJSIPoQEAAQV+mkwjtCTvnO0Ph0XFSG4JWta/eBASAPgtWNbrGuVc/a5qiZ1N+Yf0vaBBDV36ATkXKDTot9gP7xA/rryNPWSDPsY5I9ft2D6oBUbmR7nHTJSFybPhA9AP4KqB3WilOUcxJ4en3jejTvnAu/O064pzQARpvPamqo9MUEGzKce3SsVOvFbSvbbScvz4fQCTyZ4v49l5r7HRM5SUBQS9XIUIci3WMrHp4PRNG3TWiI/vyn/w//yQAgAdY70eLLL0+GIOMZx2GejjsYQwz0EjYBe5P/c61HIQYDbxn8nSjkE+OcgVElbcL0M14jy6D5mikRCClr+USSAtx6pwo0oUXCGNhEU0XHa9UmN+EPVb4NeKhdQem9yjG1wjrhQbpNV4MQsOoh6nIetd1tUKD+FM9k9ZpT5vaYBSA6Qj2MY7na7zTHlCJEQHGmiQ/e7zRFiRTeKsQ8ffhfRllQqUApsPBNi8Y4GAJ4evxEPIdz3ry+ElCf46fYZYUNYlQHtRLRcPwFdqGcfAAADzQ6x3tdLCPtcRMBd5HSTngeWkT+fx5BBp703znAkQW5XOOPIvPBDQMWdPw8TsVfcYkE9ZYZXwY2NIG14QRxsB5kH/sjVEUHnAiLDB28vn167nO0CmqqRvu3DVqUZiivGW0/MQIi/e2wBVhV9kv89ym6moLcK4iTjXGy+g9086ZPSTki+9ZlyDOb97Ea4xBg/cbetVTwXgi3Lh+Uho8WzsjxEAUTBAFZ41U1jwTKukKSz+vhvLjEFMTHmGEMMkw2RhMPdcBS16VPxEx4xjKj9bZq3C3MNyrVmmfHsBp8Xb33unB/QcxWLkW4dYxXpwePXwQmqN4HYAAXQA+/vij5LDHcCC1J23qinpzngmVl67kh6wbSiDKCmGUAVVg7hTRHIWb/zHUobkw9ux1w7PZCxSxX/7y92JcP3v67PRH/+yf5X0ILgTYDtDk5kv40upIovfdM8L/+WfnjKDNCOxVjTgK3rV2JmC+jIXzz5pA51WWGkomj0nroA8+SPSOBgVjA8BjvNwTxXM6bBDez3u4trS3orlM97ClEesHAfOM1IbYun4c8ivFYcsjVFwqU1Ayb2Wv2fd4W5L6Uhlw5BRPiLAAlc+tp4tCYQVKBDZD8+PpCF0F/F15eTxbAzqG4FmhukYJKWeZT2TjAHjK3F2G8gzPDu+5c4s0smXcSLsq3CpfzrH1P+Yd6WbTcNPw5/FS7oAFzzGqyXQp8w6PcFhraWzu+90YW+OdfOINYN7n2CJXq1Dcbsir+KmfGAFgJMXV/RIIchwCGgL7uy6wj8+1XmDC8mgLCC2lNtL5UHLtmnAVwJAXq1fAWA+P6aZ78W73P7rNOBLWZ01PSO/z8CjbTJ5rWY7vx3Mp7Ry8d2jRtfV6jdhdb+herIKHxVVH5o/hvdI+VoEun+l7/zracp/U7drZqN5Vv5OWQzPjPFhRfOsMdO8qvNolYasxMQMK8NmH5JOcc2s0Dage/hOluWBC5nDU8Wj05oP7BXTRL5+9eJ5nyRvCy4YPF6hptGOU9nFGIT+ZJ3/TsSTA0LQTLAA1n0200QGuTKvfa+OBzJ6lCwkAX/n/xEIc9FnaadFf/ml0M3c+byrA89P998rDd96BXAOM5tGMT10gToA9iudKS0uvg1aNBHA/uHfXmY1EqbFS5xDfw8fVz5Rzlb8tjOfeJaUisrBFgQ2ZBgDgnTxH3i0frYxbYJspANK6Y2UtSoummZS+mrO+os9IVUxBuM2ZqjGZvZl88J51jPbqb8w9cvBd5Qs/6JCtwXNx+u6770/vXr463RjwjE32nGb9cRzeoD3kRA28eRV6+OB9wvyJcnzd1pfj4Il9lfpOz0N/iZgdUMFUbvYagBzgnnfcvdtW2wG1xqGF7gg9FKSv3uLcYzwPFR7reL1nrecJ2TI1q66dEuVtCD/7KzDA+lmHyvplyg3rh7UbzhHEk3PrBxjUe9ofO6deRavJ8IubrQcjGGXLWIv17Xn6zjEFfyeKJeVGt9S38uyCEuHjU5QQwGE827PHdZQKNBS04F/H7Bk0fbV6SE922ijfqO739q11bW4GSNSJVzlXJyGyKudtQKrw1f/4H//fAQByEK606TCc4ti8zQtk5WruQ6HiRwPgqgDa88Q1TpMHA0r09iKEGGZ5/VoAgBLIhG3SUgQDZNATZqI3N36XOZQqTwIUhi8lPSCtJio8JU7GSNiWIToajRBkQIcJyWCRYnxPJekUo5pF7bMqFPlZysmN0+1bN6Pocu9Cryr4Ddto5fuGbfsMN7xKBEZDGbtGrsgf64URnA2dMf5YQenYD0N3Ux5lvHneFHJ0DjE2Cf29cyeMgf+5PoboKOg5gFNAKkh7wmt6sDiMVTjbsozc6YSoDwgTVDShaY3R29Fjfn/w3v16EcZboHEX78/kTDes+SIVPFUq/F/mwKExvEkh5SF3fDuD536rx4dRpmjPiwAt7i37h8DHI9w9aSTFk6f1smroQMcaOglF34pUur72uYUueb6MlmfDCJkjSoAARsKXpmCce633X6akElAG0boRFdJta0j/YNbFUPHHT59kr22j6NmVcbFFySUb0IVxhkkNzaeWxnj4RVWto6HQdY1Vqs+Vc3P0BrE9ekMvQ8eIEL02KoUqxobMOXa/92/4k6BBDJrrbZkXYGsEOp5qfkStMeo///yz5LH/6Z/+q0QD3H8PBPzG0aovhXbSmaFnP3QyvCwG7bQnxbuAnsb/IPSMj3w7jVABINf46dNG4WDksGdNG7Fa/GXO4Re//nWuuf/gwaEwSgPQVQ32eoRtU9maEw094ycK0dQvgU8yR96Nkbsr5IJiab03AADGfPlpjTaux3P0+WefZX5EyySvdJRNOx+g1ADqQTfwxW++/ubIFne/+N+K2ygunlXWD0WDfePddlTgXfyA9tNqFfrzWQId8oQYwCMgawyv3uk7oKDiGoR+AFwNnnjuBriJLBpZcW4AGiZahfEwMkfG9vzSTWW1AN0NHc+McnlXst3npMuc6k3oGjWFpnM1zH8VqFPOH6k2KhIT0l3AqXvveu06QRXT9hVWjuKFW0qxkQgL8PY52Z+ti02c53tURKXgNv4ftzPceXX4HiHUk6/Jd+djrbKzr2n3YYUJQxu7HNjn7X2m7u06zfq9SdaOK8bIlXoB6iXO9XCgbK2hdvknjamIyuMYu4Xt9Dqy7+oP+9lRh/B/+a5jkbb529+d70/pENLbvpc1zlZ0RN/fWJj9RwB6PwP7nK7W9eH9u2OpCu95IcxR7Qty3/xxccG1Pu8OA+TqHCZ44/AIxoib9+AxNAJWAKCQQ3p5jcHX3ux4WOsguZaoMJxK7HH39FrAeM5H9Qf0uFtt7Tz7qfcwtQWCp16Wh00UIOOoom/4eEIGjxSJRIqO4cLa1XDpvHVm7WdZ4Ek9aNdrqmdd5F7XXfqAVyOf4tRKePiKXJGu3Fd1fGlJA5n1SJjyFn1zONmmborn0T3USx8dfM665zr7r/NvCi6zD69e40lvbSB5RPS5iWzk/Z4XPcI5X0c02Yqoiq56RBdPVNNENDT/fzkfOQKkauoNZ27LKVo9nvcJmiRlbNKGDtvksnnwvLNRmxQKv3Z6+vjpqtE0gNaZvEjkCM4QKsADJDfdGudbohmfPostAUBd3QS7S490o21dA96JLGUNv//+h0YFTzpAeNykLmW/L6cA9s3b0W+UMYdROwCcNFjDXPlg4efShA6P7OvstymzFtb28/LDpurUntja93CKwoZadJW0F1NUD715aiQdwN/Yr+pH0odAANdFzxmbMzo8z0+9t8ot/5XXNW1qtxU9H9X/y7d09uQ8bmkL7Dl2aNfCdqE18rPGnPGhv9qqPJOouMq00u3qVqGtlXkNABA9+T/8R/9nOFuMqy0czFwMDAMe2Nx/K672JRqghp03n3gpbG5kCq5MPkdQ5fkbIns8xa70ALGsEjbeLgaXnGsmOQcxByiez+vxAoKs1TPTCaPM33uPQmjXksuaAx9GOqH5U8mc6zHyJNry+IaxUZtgVyIjwCeXyzx2BSxzk1BlNFi4GBkQDoq2DF1BdPQp1Ws7m+0zq1RUqYPBw+gU2CW+GishsPHmHcR9IPJ9m0yI+zmku8ERpWwYsuvHHvE5bUE0DG37Z0X0Hr6GS3WfW/10j5zgmo8+pC3areTt6rVrO7uGPZk/BJLIe7n2ww8+zJxTf2EzCBUGhFI1TL7VMqVfDUuZtooZ45COrawuLaigqNAz/nhxJ/eTZ4NMCgj5LNMNKNYDspaq8FPozmrsdnlQMW3u00qXqKBYCDKMlnE9etCibEZMsHbMJUbdpHE4bivgEvovHYuGNsS7oaZcT5cNPP3MkZA+aD9rNl6Q7P/UYahAKvCEvg8N7WBKihdNnQIjKn4KXNHIZWw8UyEuKKVyoNdE+ldhViGO7mVP8YkCIMqmzLTGwLl3dRXZYp1jCA4DJyLDUPways3Xsvgi43z95tXpvbu0FaQIJmFgFfYIU9cZ2kUBJBUA74h57QKYRC8A5kSgTlFFvjMCKHU6nj7NGZZmMHyhUc59izmWH4LUm1/LOLkvxuGNG6kB4DxQSi3wI79gPqHPl4324f0Y54R06nXvnKZI1Xi7OK+eE37nPox8ngtYxfOI0kkaRqKt7qaoIAY5Bf80djjD1mExrJE5MSbn3X0soLK6UrTmR/j0tGIkZYCUJudGnYZEzozwtCYM+8a680z2V9BY5bT0RERBAWUN7d1QKWo+IYWb8Vg+Sp5e082MTBEUk8cXYGgnnTND/sglX/3id6PsUJbmXO6Al89RIUkO3dHj/tx4r/JRgFIjXaUkSsV4GFSim/K3vA5XjUI9XkaqRRGP52OBDAfQcaXo1FqT0nNysK8YoJ796lUrhcI93PeIfYkyOJ1XDvrZvJGOxfXc99bUCGWE9+vZ3mW/1ziH9fdUWBZYn3o4Gtw7D/N5yqh4Ukce78CIvIV7lbH72Gq86MVfbdIc29X/z4ydiTpTvit/dyPHNdrX07GrXyzQpBW7pXEDQPb5qKivcaxi05Vp7Z7jOxiTOgS/H+DjGD3KqsxzUiL2/V3GxdSKmnSEM2Np9KcpKHW2ZNFxBwCI/jURAAIAkSOJ0KIjSb3a1Dm5fRfP+tvT0+ct3qqiTq0SC4TyPACA23costbK54KHNVhbVA09gjWYOIcYCeZDN9qnYIEgxioC0jTA7t0qwtzz08811uXNpqVqWKHDVRcvL9mN7RosTSuLcTKGnHSa82ar7S30+9BLiOAFsrxSU0Nal0bcq91g8p71rBXFIH9vi9sbp5evXiS6OLpW9OMBYSc8XPrVMVk9tvzGs1tZuOqbRV8NYLi6EhRcaPQqtMAzTLtDrqqv9twsAMDI4IDPU09AHo9BbZqW+iK09OpF2y/bkcxzdZy1iQBI6P7YDujvP//006QCvHzxPE4H5Uzyy5Py03pjAdTH+Rrdb/aY7jxxYE5IPHpfumfMqREAuHmDAocr5du9M+pg8U70zbaiLBhljZ3zKB35iukaRhnuhzXnZ3TYo+X20J/tNNlVQBHO9M7H26mhAIE8RRtYLzv7Vs97nV6AV9XlW5wY24d1WHK/+yyfbFRh6cU9db7SuF3lOpZwr2OKR4c52kZukYXSb3mdshJ5So2SxV99J9ckqjz1CJrhctTa+vf/4f9+yaHZhYCtTXipYeUxwCdsqKj728kXf5sQk6KHq5WYDL0GRL1OIkQQNt5RCO0loZqvXk6e6pOGPBPae7p2evDoYZRLFiKLGCZZb2UrVDYHnkPpYYVR5Nm3b0e5BJFNf1WY0xYyyjNliBohNVbKxMIot9BkGQ9h+XwnQ1b4qChzXb1CrQbtgTvunzDQg6FdKWAo0y0KDuFVQdWziLK2RzKI1Mq4VKJ8vgJdgpP5dJ0bRruH2hwHd7zCEcBTuAupYzu6I2Qph+NaKqbzc1TxBl06kUN2L9EQPvcI8ZxiKQhDQ8C5H8XatmmEYzd0usJMVDEG2wDyF1N0aAefXHM9PC148l5ogdBlfgBnoEcEBWuY/CYAqSdPTr8e7yrMdB225cVz/VlDzg55SzBIkV0ZP+PYDQ6jUtyLeidXCF2fV6WHditdsxYcSy426Sx0YJhK8kYgZE8o/DEAmO8MWHH3bgudTW/g+w8fhO4x4MIQB0g6lLp373J+MFyriAHo1ShQeQ2tsR9pf1J00ogC/94VaPdD5cFIIa5FoOXv7Rx0XcY7Z/vDQXw1CBWAtxK6OWbakQu9WkOtENB64CkuY1tGQR/PM39DJ7TMxKB/+uRxdDDWA/o2cuf1gFmMn88xAhGUzBNvEIZw0gvu3Tt99tlnR865dSy4jzl/9+239RSNwC69NCIKHpz1CdBa/sgz2fMWLnwTOkBZfPT+o7yrfKI5+JwhfqRBq/hLXxjfgEDua8GZpitp4PFs6Mfz2Jocn2ZcrM8P3/9w5Jqa+8z5b1u/J0efbUFQBalnOR6loZ/DAB4AQJqDz/IT2UKO3Y2bCU/1PdDnow+ar/rs+YsoYKwFPM0Whq1y3IKWKrSuTY3zgkXl5QNoTiVmFeTw70Q3FYUvv2+qSHju5qWs4T2KYfjTUi6dS+VpeZt5jAJo7smu5ClX+N/zwVtvXreVGCDJyu83pQH+0tQO/aYrVxpZFl605U9r6Dh+lSZDYs1Hbqhx12JFHSyvvWuw88AdUDCtw7VRaVL78dodVDwDAGyddyi8q+6IMnlfx/2zyshV2X+XkQegurVu2hVHx9f1HJoxDSCpp+eRTILvy4gfBW1SQ6zt8lNjVoar5OshU+lLSuREQLp+S/lcCvUCQqzj0fvsca/ut9+rPNgBhKuGvXS7G3j7Hkurzs10tz1ihfeYUqIheNXrK+1GN4rMOo8wWbJJmix4EsN0i9DcaSyK+9S9KD2Mcuw5Ju9+FHhavamjcO5jNKXw7uXpzcvmT9MPPtGAk7IZo/RNgWW+r5FKPY3rp1u3b54BABl/QtYbXm+U61lF9NGnYkiO4RieCRg+vMaULyuxe3bKu0qr6pcBVAf1VncNvxkwz3O56z8aqdJEnFjTccFzsbdU833oNY2sY81XxIb6937ma2DVq74Ds/veqYfID+SNdcTdjD6W/u7TEpb11LuaQOitCGkNuxqDu9649PhJZxz6OAcVsSkGFJmK/soVIyu0LRqttQAVzy3RHLttQP96aU0aTorI6+bBp/0vkYWTdnjw6chtImKqM+AOQf794m/87pHO8Zd//heV+dBu6uNMpN9U/qdDVWyWkYHoIdhiWZs4gQHkkTnNpY8cn1aOzM41lPdnXlOTqXs88gFQbfZ5X3fpq3xm7UfbEzbC+GyfsFvHcdgCfIunyyfYe7pBCQC499I5TjDfu/OBtl4uCATdojeWLsfAR/4kKnMVFqxusdKZe9Ya+bzS/GwH33SF6mMTmR5+U0eWdOQz0WsCNG0RKaVlAXvOVSNNd5tDJ3IctBMtFbDK6Pm/+/f/8HLlnE7o5CgLMbwmHCgqtrlrczgbAdDCUSrs+yLye5iLxWNGqQ8AQEEyPMDZxHfxukahfSn6WUHKcyFEfqddRJ6fMIgSJAJWRb6EunIWCW/Ge3uLEOwJiWXDuQfl1h/zYFtYZjZYgTDhvaLm8eBNgQqEPUo9DC4I2jCcKAyDTGlkH0R2pWWR1cxltBrK5mMSPs+Pock1Rm6noIgMUuVCQauSf1VgHx65tL8rulmBViVSRiTzYq4YHDAdlXVDplkzAR9bBdVgv4inEEOqgM8qahIhNKGCKgeiZGEa4/Ug7DrMZXKY20pnGbgqGayVHmaNygA34zFUoUhblUQhvBpD6lYMXL5n72yDyP7xtwXToHcRwF2Btm+pzAgasHL57oVmTCLrCt7dOGedWF89IIwbg4g9MSKG5xKODgPCE8/fjJF37/l8AkS8x9Azw5WMbAkaOiivey9wJ31zf+sFPMp7QI5RRFxLrhcAIRxcQWm7mx30ypkdAw/a3PeGcfAeAC2MM0DA3Rt9CFIK1xyRR0tYq5TLuw6lJAYZCuDNGIs7MgzNEh3UokkKk6K7tiaFVzE2aIJ/0DDvwBAGUYeRNxySdBgqKbfLAEVxuA/vNLUW7ACAEGZtmSN0Bc+SbjhXDx/eP9JD0upmgC7Pe88ZrZdehJZ4LueDNQHMoiozRTwDyCUnGIWlNMT4pZEY7IksKNoPraWo5uyLAEC8i1t/dc4JNQ9cbzz87DXRA0mfmhBwC4lZfDRehZu3jvQhDXDnviv1FpKMchWDvOFroZ/xFuVMD2jL/PmdZ1JT5W/+/t/MPH/9xW8ClrCXVQZb04LuHckhnAgd+WLPdgsECmrFvJgiUF6nh6tRUO21W+Ws+fTSkoqP95Uvt7Wg843itQH7loCCAAAgAElEQVQRSZ/aQidVdJUHPwXk+nzGwvnx/v09lZ0LON09Gco9e3wbPslzPEf1GpSXHp6E2CYYPp2P86tRctWDs3K35c3ykETszCA63zG+roS2Opad9yrr+A4eabuvfd0EeXajYTcy/N0x87eKvXLaZ6jA73t8KA4DGO3Ps6imdXzqyS2vUUHdnRXKMse6z1n9R4MI3lOjrm/UkF5925eR5zudo6BVQktj/DWiac91Di8Y/WQ3slzzXZ8o0FFPsO9qGOrygJ0DNqUd84RdXxR4Zb9r3f3uXNyXw6ioGZHv/Gzn5X1nQ9gTpQdPHY1aOupZb8Rirt9CwvNOo0/iZWjxLEPeUcTreayj5x1GfjpKjWPobg0FjH8rzO+yKWO7RXerAf5m/dLOOBGNN0ZXfZsIwHhAx/BpamVTAPTwY2BJV9UtSmf81KN5Pee13unp3LUZEebJhy9jWJ55wRff2mneMxKDeYxr9xNva5x+MwbmDhhsVAQ1Edy7/dzs9L8DAFwjX5IWlCEaQ+oc6hsXb+lA0HSLQ68x/cgWnBM63qJt1X/DlyekPeMfY0rHpXzb8SWaCn2Imk2nGmf8Uy/u+a2uQeqagL6e5rQonjNz8Pub091kdNg47LjuonLDIoLupXylqSOvGvJOd52p3fXJRx+dfvbJJ9FTfvWrX51+/Ve/DrvlvQUAmvrAnr3/8FHuJQWlNSmwMbrH0P+rly2iLAAQYGur5+L83YfwaECDiVpafGRrr2sb9bEtLQrKter28sHQ3axz5j3pedmXiVpmXRxXCipS9wK77IhUajThcaYGTFzvqONJ/bugEA5OUitWfRrOU9NsWmS6/HIB/dIs67v4dmnftALmgLOJtQ/dDChndJjrZT2U3Gt9r0k9OZjbAIN2yfOM1UHRLnTwncrv1m7Kev5b/8P/eCkCq+FnJexUOLR/IgwkXrBrDccfhLxtcpawd+IOIB5qhd+EFMWwHEQDAU4Rr6dPniastQTdgbZC5auGqkz/Uj2WbPoRKjatODTyDZ2gYim1AzDYLKoAwfIPxTngwRhbjCltN6gBYOiP7fkGZZG4ovwNUgpogSHEvS0MN8J5kClDX2VEECQLryGoR1MG2Hd3ffn3wQfvh3EwVq7BMOP9hPNADKKWyyC6lWviRR7DXSSLZ0joggful2ijzGsPV7eXqN64hvAvwAAlnPenzd/k7XNtDdp6FfkdNPHNa4qw9SCUiU2BijlEMDsU/CLoGNA30/JLJVK6k74ENQROYIQwf2lZYzrrcyXVhXewRhr8VrwN2AEjHOXNd4SRDWrHOvK5FdFdt9RjmMOZtR6PPvfyPIuxWV19V3BinOLRmrOloIvBfdliOBieNYyazpL7pyiaCpfvcS8o3oIi4P5H2BAilzZ5PWvxzg7Yp/HE+tDrnuuDII4xJsNi3ezAocGqMsa6a/x7nlRUNEI5M+/du3sgrZxz1scoktBICv5dHq3nGGsR4dJQ6edc6dQwgU4RDBrj5pDvPAratEtH9vPp0zzXcyXgliimoemEShv+NUh1WvpdvA3wxfl78PBBPPUU9QOsw1jHiOd7W1siO372s48D7GBQw7dQJliHnMcBYJkHa8IeBsCZYnjsJwBnjdbmdhUgantB9kT6N9R+V+IVcu4TS0oHggj8KY5qGkvSAW7cyNzY92+/+aZFe96+O929fTdrLJjGvVwLwMM/3m3UinwtezZCqC30piUmHnOKb00XjH2vvffRw4epXk1NBoz9jz7+MDz9T/7kT06/+c2XAYgFpMPvN8Vs1XARKKyA1+DVq6lCFuVw6CGtraaIT5WcggCOi89UJlUETQPQyJVPyf9q0K2cVL1xPlM+txsvB2CAd3PAiPKKlfduaLVGledqGYTtIJBCY6YCTESSocfyhXgRTkYLLOszY5o6CjsAsBu1PsN5yvNX6ljDQI282I19n7OAhmVIsy7WGpGv8FlzL1cXFPnE1fD0q+vrfl8FANb9K4LCaxiXho9yv56xcMGzfd2BC+lxN3o0ZncjOLxu0hZ9voWluk4HjHKA9+WJ53nxhp1anCxzHd5pb+jQIMbjFQDA/bjKY1NBv/GvS+eZJZKed5qdgPVcK61kzgN+7VF+KqzKP89A1iYGekE37l+Kds+QCq/AewAA+eOMFCMiwOJ07pDfHwq34evj+Q9NjWFY+iXqr06Ra9NmD89t5KRy79CPFy0WFJrehPGCZjKlf04yaZ6JAGgON+lmTeFrlE5AhdSVaZGwrMcYYLtRLi1Hl6bi+Ixll/WlLarH29ZwgIMB293DXV7sZ6RnbVqNDQmE/037QOU/MiatkyOLaOlqR4CmtO76j8+8yvM67nXtAgCq/wpyc1/4/hQRlDer8+50B7+pPtSUvGWcA8JHItQWGRpjHupunsnohdLhFkWgvlhab6FVgPM408ZuKe1S6K18VTAjbQVv0BGi40uk8Ym5j5E5UR+uXdZvapxdvK7+fY8aVY8epZhjIq0S9v3u9N233wW8r+E8lS1JpRq5hVM2tsZF2+cmEnFyTWL3vcYZM1EiY9MFqhvg9iiGO46f0NARgbO81QePpdXmOPaim01NrfD2rX6CvKf3TdonqzIAQICCCdM3wtkIgJxHdOrplCWNtctai3rKp2oDVRdRTpdXA7RX386+zV4LADT676fr3ygLHLt0ZFcooufZ8+jIU6/OCHTPQdOER09P23uAuta1C5g+NQiSdjR061m1bg9856iXkgKhozf/m//tf3+5EOUJDRtELOFFW365HvgqfkV+rba6M2QlggqRYXENda2UCIo0hwvlEQJNUaoJybZwisZrowWaMx0DZ9Bw0BUZeNtX0BarVURfvX5z+uHJ4xTagADaZgU9+VramfAcNjPM6catKO0IJMYR7wLCaQjc1oa7ApWcl+nbzsHh/QqR5IhO7jWfxRhnrFcR9oT5t9gX9xcYaCgbypneYZUaowxi4FIsi0M5P9zDISJkFwXQ9ocaYKytHmfRTHua9vC17RyACbnigDSsBV4984MwxnkPB5ax3L13t4jbVBGXljKPoHIcmHrYBAB2gUt6ANeUAbaICv3DM2aBmFEsNBIOgGbCLV1zGdeugHJPjKIYUMtTpWGkx9KCK4IzelDxTIPyGlbM2Hk/64Lxj3DzfRpNVsm1RVlAsKPK9srFA0RizOxFKr6+dz/X8XzXV6SXzzH+YwhO/qvFIUNf491kLAI/zIXq9qwnhro1O3ZvoErm1XOp0Oy1BcoEChWWhL2TMiFTViGGHqya6lqFruZzBXh0IUK0QNC39lmsBz+JFKI6LR0Znj2Pce651DBEh4qCkDw/lcCpbRAD6XR4gxGmtpSTX7VdYKvbQgvk2mev8PBf0uXh3unhg/ttebP1tWUtQjOT/oRghRagY/aSf+Frw+8spsPzyKMvMPrudPvWjRi8v/nyy9BCBfBF6W2iQ0Bs450ZescQtRsCyg7/GtaF4KyiIk0KNDIOjWLWcLUYqse8XTaend57UERaZZZn4sGB3uHjAADZj2nDhyBLeNqpdQwOQHJSSZgH97YV4uolHjpPC9kWJlIhKytrgR14KHsmXVXeXI9y00KcjyJHKFwIwPLFl7/Jmbx1mzZjrTuggubZPwr2HaGmq7e7RtvBULe6E4CtLbZVOosMGwBAmSBN8a5diVh5gVNf5kqbTpVgz5yKukqh85fPHcZYsjW2omRjDCS14AaerSotPW/t6rPk9vXTrRtESLw+AwAIb26I+XSDiJxveGmDAEehtHBwChStnH3XILs4tO88NNQbAVBdwFzpXr8KOe1yNvxllKz9+Spp+3Oz7pfndQwQ/n3eMo53I1xAxTPCO3iOxrhzcf13A/uqAWMg+dUoEtdiPatzXWH8K+JxByd2A7d01TShKnjnlcl3OlrvWTmi8o+esAIVB7AzAMAy53vfVVl60HoM1xofCxA5pwPnzDN6BlZBzGMtB8w9D8PeFdsFjkU2Z3+7dr53H6Mhr34Pb1VJPs71dBmKcZeWXOdh4Znj9A83zQdTod7JXg+PzllKBNS1083bq1DXAlSXvlFAohEXtGgDeLG7TSLWqKI+ra/14jH21J9JdCSe/NKwaQA5PwNOyjs8E85Vg8Zz4/caoDwOmVF+ttr67rxsP8v7WTACBIP14F0TZZBUtbt3o4sIALTuSJU5z1xpY6Vg7LzCORzRDpMv7xh6DhrFenYOpyaQuqh2hvfJn/XEqxPz/ZKXqx6SBno90qtYenT0OYvqIzrWlgy4TPQmHnk+07nR9WrONj+OpUVnV1RZHLCXtnVswceCb5MajExN8fQWl8TYJeowoDoRgW/epGWunaHkcej42FPw/0Q5Jt27QAgGJvoydh5glEWBJyMmoiDY3xaddxjM5svbJnbGKqi888FEIphCt7XW5lk6/KST4+zOLxrEAlgCAEdkhPJnCsXmPB/tNdfTEnU5/D5rvaVpyIdTD6O5GW0JbwHXiQCoQ3PXI/r8zrW8TACgjoHyDr6v8+lG0i4OXXybbHnT6hYWWT6R0Y1KMhKqRQoBBtWv+47WIch1046wHULC/IkA+J8uzXs7BqrROwKGA5LD0eoBB+LDAqFkKBQSvjSIroQW1JOQpa7IrMz5QhqayyYaSg1xoTxy6NIWJUY0Xv/WA2gRi6K7PBxCp8gZVeHDVFIN9M3pCUUGCUOZ3Kq30x5EECOHmMqn5NZPKAbKalus4cWctIMbRUw0xBkbhxrD6+mTJ/ncubPZ3JcK6VPJk+/xnMUIU+CMsc+iAACkAv2E5VSItMaBBpGpDhIKDITqoKLdGsbN7SP8aYEDEjnjMoR7oZ6TB4OR/vpVGAiGI2MmFx3luh7Ja6lAnnCyGzdSgdzekumnOdWxOVSCOQgx7uWdZY6rf3bRwdKC64pXinU4PPsDNMngnYfXy3h4hyia88veDk3tIcjQM/vHD6HRXGMKh8Y6zwv48fJFrjMsnr1gPZqu0igS98NWI65rUUeYchVxf9hjw5tE6shr5p2vpydr8tHv3TuUUNaE7zHSUitgmK9VaI2G4XBr4POMADm3b8f7bJ6+TFglVwEZYyH5Y9TsoFBRQ+jaqq3hgUZFQOMBGjBaYzQ0FMq6AIZf8w7rTbhOZ0pK+pBPKObUo2CeFupLSxpSNV68zDkThWctoxiNgZ/zYgHPQZUFHFU2Oa+0/YPepCdSbAAA2Me21GxRUYSme1Ye0VzPGPhTTJECgBjwfM7Zxosfo3PQZRXTegxqkLJmKhw88y3hdtDoAJkabJ71CI5R+lQuorgOIh3QafgSPEyDQSFVI4vzddHzd/ku5+tDUhUePmyUzu3bp69+8+Xpt998HaMaWmeegmBNXWjnCMbu+eRzFSKAO66RngFMnGeFXgWtiiK/v3gGYNDxNJKuYapRtMPCV9FSZYy0mnalEw795PEPp6fpmNFzDD0eHpMNdI4360p0kAq9Bu+ZMW6k1uQDZt1HHiQtZTytFKNUidPAZv15n/MWaFXBlDY0PnbjTH7ud859N1SqYVSQ74aQwr9rKXiyqrXvAEDOR1qHrbahKx1stb/bQX7PlMoR6yEA4JxUfnae7d73uzHg9mrcAcarzFw1yHhH37dqe3im5b9dP83v1eouMpnMkjODucqaIDp8zjHL/68CANL1ziudy27oDjwy7zuPoNyVX8WB59f9t2ij+8T30lLnvNYI8K3gx0rdUMaoOHYPxnM1aSsxTtRBLquI5v0Wc9w6KviddHWMd/Yx/GXz0Kr07uMoP1xdGkrPY/QZUbd5QbvWnbfGtM9j3Bgo/Mjj/C7ne4AlOxSw+W0/R4XsARMsAsi6aFBvVcSPAs3HPdVTEDbSZiL98AS+rY5x517l864HqsPIS5GpjOtlPLWkYrVGFHMkKox1TBqP6Q+JhprUx0m1suZGoj9HV9zPlmvRc8Rf59Fx6oTSTVIPxuOZz+b8SefqtJ4H+Zy8mr1IiiWA9vDwyJQ7LcKKsZoo2TgACjDYeo2zC49Sl+P9+zmT3pd3tQajY9dRZr64Zyh1CcKTz6N2Sh/LU1tAerUANB0mfGzoSBo7DNzprFM51WgDHTYa+K6VPP/O7bvRZzC2jcRrKibdFEwTgw4aYo6jp+exY/M5h/d77DLeyxqiZyK33/+wBYfh4dgw333zbfWRATMByzOPOVt99lTxv9V0vTgtkM1Ti43x4bhzX4wAYP7qKIKppigo4wNSTApA+daqI8VxCm1Nb3r1lGWTnDsLdplSOdMop/CD6QKweOgAxiX/I8roaOk9BjlfsycCvYJlOFV3fb3gTN/HnggyhCdM1FS6eEyb6mxi9OG9SGojDflRN5G+sQ+SrjC2mbSm/JRG9vVOKsCE9i9+2sig3Qavg9xzsAG64yy79m//z/8gKQBtYdQBwljgHha6i7d4agCEwYv6DhPPxPFKXmnlcRR3mX6sRVyHGa+wgygxKKN6C1O0b4g0azmK2Esq/k+YY4iOfP7kJ5ftYQCkAAp9Sqda54vxAlGz1AqvYTT2CZ0cTRedtAOiA5hnwpnIvU6hsRZ80Iv14MH9bOf33/1wKFDcw+JTdGL33Fr1O+t42er2HEwVaYVADmSKKy3vA4q0zFgGppLCwcQwwmtTdLnCMd7ju21rtit8+Z4c1oOxvEvUQwt81BDxO7sF8BkGYATbCFAKrzFWmY9CMQd/CozAWAqElOk3fLaKaPONp8DeMFSe0fDm5l6BKkcwJad5tVrxUOTwT3gv6GUM0ikWSZ2HGNMTpneACTmgFPQoOMM93377TarhC1IIJDx7Wk8wSoMeXcaIoaFHVCahp3f3vKq0H6FI0wKOa61FwN6aPgPjZu5WWuf+rO/MkTnIqKSX2tzN7+FaQs3Sqo0imlu6jUqc6DPrzGcKwOSxsSejwHD+UU4Yk8CCfViTqHi09LpMNw4V28x5DFKBL+5LBfoX9aibf6/SYSEi9sR5IYi4tsX0+nk88EM/osOmRjBuvMV8rxHIWgkmsqcUxhM04TsEJMAEESi2qmNM0CsgANXl0yN96pYAHKRQ5PC4CnAUwLcxVo0AKEA5xsUYZ+ZpS4dF2ZubZavV8Kat0CHKvdEOfF4QYfJ3x2PCuxDq/BBZoKEQBWzWreBAhSntkeDR5PQDDAGu6O3/oz/6o9D1559/ns+jzLxs8cGE7wOQPH2atBHAQT4HPAMAVUl3f4oul06gA54VWh7+KG2m3svLNwEcUmhw8ndZl+fPnob3BryaWgXcL59KalhookVIl+LYEFrlhjxwf/cBpJgXaoXxrfBbaHy8oho9CTkcYymCPAUBxyNAjuTUQCkfLB+LMjgAdvl/QY4qAvAjPQFThyU5yX2mipVGYPfSyLvWFlCBVoFS8e+Yrc7f8EvnIUiUsGLk5xgKAgkqW1W0apiXVlfuv4AJhYd2wGt/xll3kc2b3LmPETce1aPmw9QMkc8zNJVg5ZN80PMg3ftc90j+rIIk3yog1vPlz5rrXsW58vww+uZir5XuGrJeHSp8Dbo4Qk5HQZ3zgKakjNWY3418afOgj63+iQ4av0to6t4yeav+rmw0Kop7THUyJa+V3A2nn6rxGupzNjhv5+uoElmHTkG1MazrCDto23UqSLMKdNmBYdFyQSzpbt+Tq3t5FPcaQ24HvzQgMaB2/TW8IDpP86vjOZ7osDh4tvbIGKfqmEalZf5p9zjRB4fXrS1F+/0CZtyfvrfnXGCTPu/8jsGGPAHQh5e6Vi1KPD3hp4YQIEPre7SInvQsUKJsUA5Xtlrxf6fh6l+CJAGb/prQZffCs+YaqtdIwzlTRAAE8Cyfbypb22Bz3Ytnz49ico1kqJOhIct1kpRvjT98qwxf0IY0rqZysf+e9/DDSUc+aklYCC5gTXVdDS27AQjCFoesUTcc7kxn7bk05Lx2lAXyVrE3Zc/qViPvypmjOv7wEIoHSwuuqx5bz1J5Wp2cyhHWKyDA8Bn5N8/Cm3z33r20LEZnU4/FGdGC111TaUN5yHvq2O3/1Weq17OX7CO6LjrGXhAybaUnbUK93NpfO214no8zPis8h3y80jXkDc+Po3jOUmjYNIPhgUtnXfVppFPlX8Gh8wLurXdiJf05pwdYZSTa6ubQNJtz4EyeZMpp1upwELyNXRVZn25tArKk5+qBrx5m6L+OB4x/Ijd6vtAbbkSOtP7CtBMlimGLtjhsiwHu5PWp84K9utXfaO2NPRKp8zz46r/7v/yvl0yWXG2KNsVDgrfreltc8d2zFxzghlM2e2yFX1nZEkPAtnf2bNSLnTCsVFK81RYSIv+bcLt3pyEyKknmUeOpzwSHqe3oCYSTEJy0ziiSqReQsH/ya5ITPuNu+P8QwBh39Q7U2Kph0SgHFOUKgCLjPMVQdcaZsOF3704/fP/4YCDcz+LiGWfuGJYeAJVDOy4ENdwqYPNMGFGUtK3a5W606EkTXIjHbULQJCIRaNGiXekJw3i9WpvAXKm/wOeOTyYQb/ooSDCgjGMKWkAbQeoUnIa8joGGR6wHscwFYjME6SB0kc1RYiLIB7BAKVZgcr1pDxiSrjGfRyG8nIr+U/TM1nbcz7W2rsv6qmwmcnEqdG6FX3gP9+Etx7sJsaQuxIQpkg4AONRnVYlcfdovD2BHAeBBRNGCTgGUMHR4JmN7+RIgqL3YY8y+uwxwQyE5nv34h8cHAJBzMQo44zGCQaVQ5dhuABqAaaU4ERg8QyBBxYlesCgczpGcyQqp5mTJCBPyTbu1aDflARWGTbeRfnP9eOWtTA+oBhBAERkRVHlAwsuut0jOsW5TaIwICJUpjZcY6OZfyrcALyiUM0o9cyvIVF7D73hY+MmcTjXYWXtoGSWMPrl3CIG7RZTF86DwUQCuNdQfA7v5+7eTY8/96fQBc53CogIqVSDbv1XFs+syrb2meqsFb2w5VBCn9R0q3Gs0c691DJxjlJgJR6SwknmMGo45c5P7fkR2XT+dHj56dPr4k08a0fKwxTa/+OKL05//+Z/nXQADqYXxrtFHFGfVs8//KHXQZ0JgLy6OdoCs2UFb8MsxpgVNVEDksx0fqR0vAwpRbDD7RTEjqua+ftV2oJfvTl99+WWAzqXMrbDRtrVb4co94y3k5fXyYL0W0EEU1VSmbg6knno9EFzDuOILmpxpPVwizhW87wrCjCfIc2iXkpwzUpym6nKA5AEsm8JFx5vSShTyreWrfJk9lY82wqSFHHs2VjG+Kvd6WVaubZUk24MtZYL3Zv1ygQrPCrlWuTIlY1fwVs5++er+7gMk2cazG3K7Mmrod5WnFV4pmCQAwD37eZAH+yzHVvkyrQa3qslLgRvP0eb19BnOYc3b8MploMiDe21DOA/DpWrc5NLb3WF1ZsjeCBZsla4NYxZ8du6uyT4u51dQYrVlXmP+caE9+Wqi7aZek6DG64tGNpljLZ/SKNYQ2c+ec+9sG0qaNZzq3nqc3Id2p3AHCug00mEpx7vCvc/x6r4OVpWHuW87CFA6ec0hCD/hnNQgFuiYdrJDJ3q8D5qd9n4q847FNJij/sDULlqzOv/NsQl0VYeJBR8dAB6KwUZVduSP/HqPaCktYUTUm98lXp79yODhf/vbvdZ9OcCVJtIcHsGm1pyH4Psc6fwqKPhT8w393KihDv9LR6RbS0dp+tysfxyMgGSNTCG6x73Pmm2FJLsmF0f7sjr9lgMLGjIltXq9tEWscyjkCLUWpONdGkwBSaYrAXNIkbQxjuDDpb3qvnGujIOthunqBBNdeQqjnul+pJpMEUDmERkzYd+HEaaxtvGtPq8dYoiSPQy+6YJm5JnACbITuc07oHdkLuA8AEDAsO1HgDEyJQUGb9YpA3gzDsCkMp9O0XP4d3YeU9/nZvRUdLboYgN8O06N8DM+WmLMs1pnpIPKRxu/Vl4ehTjHxjjWYOREeOn8Ln/kGukVPmv9H+VKbZsFMvBeo6gqT3F6LEfoT/Hd6FLTTo8pMfcjJSemY/dceyZRKil0WhlcXWSlQ9E9BP1AXgoAKWAjy3QtAoZNTYYdmOMs4QiPPJjUEvcAmlOPL/DVlL6O88bp2r/3D/63RACk8N+E6KDMNCekodgvXjUnPp74KZ4hoWswmlPKRCyMpqBAmUMhIqfV3H8ZL4MR3aCfKgTBu/A0geqRYyxTDDI633PgGw4GALCUIBVLiBkAoADBZdolpzjcXiRoDHw9dsfmBMUpc0wKQiIGms/OnBAszBcm8eTxkzKI8TjzfhA5rkuIzoTe6o2kYJ7Go0L1MOws3jMGVj4fhse1GnCtddCq9grgbGY8YbbCqTJVY67IYObxdlXXDOHNQdTAxFDiWqudxzidat4QMXsZ8II528czoVugYPVSc5gAlK4aI4dBnMruq8Kv+VM50EcYd5/F2ONFJCyJug0DsoSRg5KeavwgTDn0XAsD5F6MeL31ByIeNL1rVGOKQieNANDIwtggF3xH0jIX5vjuXd7HodI7LtMRcOB/lQ+BElsFkkMNs+YeAIDvv2uYVnKdJ2oloMxb2r+9yBk8jOURDPv7AN0Yt4YV6xFhNuCSAADX7EalTDH1MQ4vAMVOVlsy9tnaB+kI8LIGc5RHBWRL0NU7P0X7pGfWiPfwnAgTjDhyvqcQZsaTyveXJ/q7+xOPPMXlZu4qcM6L52kIRYgNQGPhHiak0VTjnyqrFaoZz4B9ba149/TDD9+fnj4ld7x1O6zL0C4ApT/PUAGDF7kexn79WoHB0mO9NOaJ87tAinOTLzQEtK0FPed6JAFJ+QyjWkbt+T0ztADuXtQDr7dFXmk9EfeZYjP37r8X2gMEYA+N+PjTP/3T0xe//qvQNnzfc8D8yd9UYeLZRDcZOcCYjBLgnLm+EdbjgaKGgylkPR8vji4WWatTU0mIxNALEU/J24tEGrB+X331VaKQqlSvfNOezyppR/TBFAlKUa0r4eTsgXPzrAKC2PIyaQUTDYrw1QIAACAASURBVBW+Cf9kT8d4aNRYIXD5B8/MmRm+Je0Lkk3R66WCQSt75MHk2GtEHzmm401OlMp4aJgjf/Pj2SoguloLqXRp4P2UEnMYTANExXEbDWXlyqv0dQ3ryVhG0grlFOiCFmqQjMG7eVB2I25XRmtsqggupUTlrir8HvI+LRc3hdFrrxosZ+dkFM/d0PB7aWQf16647gaQc1vGKlGP4wU+ewBUPa2Ep8q974Ee+syuoc/UO79Au4nGHJ61j3Mpw3YW6Nqv87EAGQ1RjRnBQOkDfQ4+JD2XDhoFKqBnxMq+/yrb0onGvGfSz6FN21O6R/XGCfguZIB37+vtkh4eW9NutsKDXHMYuEc71ToGlBeus9cqLxJ1soW8C4LY2WSnAwGAjlav/3mhx6u03fNQPQaeGTlx41r4TXjnq3YgskWYDp6lW7eDFtRkGsW7eBrLB0uHK5pmvX8AgyP/eqVbNDXCMxUv2GGA74bUfmbdk53+XRv1f0K5rU2Rvb8xBSyPSKc559D8RYHTyscWxfYce278G/3MGgMadO4j+4VjKWOZXucHDbWb4mE8rzO78vyzzqmhzDm+EWcYvDlGcvSZpgLocAu4MWk3yEGMYGgo0WhTnd3zlvM6/dY9W6GF6b7h+mnM1ygu/1UXD20aIXsYzO3G5rrjtFAf3W2pdFYanY31tdXcHqXG86kDE3l07RTdmp/I69SSaheAdV5aFBEdibVCZzNt25TWde6NVJmIoYGaos8M/+saLB5/7NHYaq6RvEr61viVL+joYT+1z5DSAFFc4/fqUtJW1hud9ZadIKjpVrCQf7uzbMnTAgDZ0wttngKoRpQcNDjAeyIwx1nWs12QgHXl3BCZUnppIefw1imQmnFM1J/zh1ZdA89sUoJS+255+Mt/WiRTcNkOS9LPtX/n7//hZQyoFKXC63Ejinc8pFNJ+hBaHI7xdikAzAn1BRBYD0S9V1HOOMRMevJZE4KNoUnxgwlPZWAUQQMBYeGTM077rOfPUowiiAZVM/Hspwr3tB2iRcuEXmRBCRONgs+CjMF/VMqkcvBqARjCAEV8U2HXxaS1jSE3C2UCAOjhrnGR8eFFelWv5p53LoFZsMZKl71vVW8XwZK4jkI4FJ0YhsC4BAFUch88/P/5epNfy7Mjv+++nOcs1sBisTg12YIEyIIX/edp7b3hhdU2BNvwxmsL3sgbG0ar1W67m2hIJMHu5iBwqCoyqyrnOfMZ3+FzTtxbJSdBZOV79/6Gc+LE8I1vRNxuXfdTC6FrZRvk2yEenS05FFaabWBFTbYEj1KB7UBFuKgZJlBI8zRlyoL46U8UY2hcOAAccIJ3jO/KjLXOXMLO6A4Ouj6brqdpKKZ7QxmfymAbAGuKZNAUuFxLhl1Btv4ocIiBlSyGjUOQhcNK5hLloL/JsmIEXd5ihDhoNQpRn9P3jdYWYJHs+9+lHOmd7GB1nCTAgJ7pyeNHh2fPUsvs2vQ2bkTxCHjBMMznwmBK6SqTKxCAWecaUck5IPiegMAKUKpNJP8CyYJO5/zDnpCc0MeCNcFpR2bDAAjYReafAHuyUIyAu4vszoynIZLO6Wszg+IYpmTEwaTpgpvyLF0DA0DPls/ks3qvBeJIVgcNikDbvQbai0N/37yRqR1Cy/XH+9pOzXpWGsSgrK1Q278hTq2ojNrfgF36mXsknCcrCuhErSdUOuuQzmSl0SrlLwEhw7Kg3wFsD72znZX2u/A5LCvkxo2bdgS0j8rg/+hHP7JskL332qnO7/o175fkVnrlxbPnh88++/Tw6aefHjQ+SZkOrQFBgej/rC+lQjrvdhLOz9MHpYwMDBR6StcCAAigkdGKsLXiaMWlVvYl5WHtbC17cFP1jGLkPHUvEprngLAn+5VM7NRzvn5rk60fC1rpPm62efOm11FOklgmAhroceDmnmJ3uK4w7ACuD/2Yej9KmkxnhUYKGN3A1TTrSX93x+YGa9rLPn+eMXrUmR19psw0dAusLM7JdGRoQoRu5N/I0w54s0vbwU8OcAVRdYi5DmsXWd/ZdfQBDYpm8LbebwTvyMZ0kP0cddr036cOmn9/ArbYDzip5f26YIWf7fcuzXd07kdPziCZ52SNsBM4hdi1OPVhn3itToLXZGq/2swOBoDezLa92UR3/z6qgc4ekYBYAMLRuMUEWdD88x4Ehnu++AQcCF4JSjy3vbXoeh69r0Av6RaX5BRMZl3mMy4gaTS9JLjk87NBLAHkUQngaPzI3uL78DegiG0X7NOCrvih7MdiurRO+lRWpv22/9UgEbaW9EVAxoAq216W4dCgwffp6D9kBRmewSYMAOkdGADSncnEMgFkU9X1HlMuMgUngZKZZQ2e2efYlu0v5rwnw2iqfYNKr8NqurbLA+jfsM95dOnev6+bsLN/Zhm4oAbbGReKHrCcUSpscLRTSspcm81U51pTImxb24xl3NbjUaM53+SvSGQVmMnH07gUpgcgA6UEnZ6k5/X7KjCXb94ziE48q73VdRKYB7hXki/sWcb+tfHwKJMym/gEAZa8Tb0zbUOeJdeLbAZIrIIZHQ3iezMyGv8zMnawvcSHxBYrARB2a9jcnAuVKFhvBPdbrBpZBWQJf9d7231wElS+ZntBzZgPnYuO0b3cCLw6MraShvDp1za/Y10LW+BE17OfXJsAH3kJ2HHVyUCm1eHL6DPWbw7uw9bWvisO0nc8Nro2ePq7E3BwsvxqklXyc92k0wA8pVAF23qATL/XRA8lGlvaoc/6fmInnYstQ3lnx3w2AcyawHrJWWu5VOWW+CD2KcwUvdMEkvEf8JWinwpE/9f/x/91LgfTVClnezXzOjW4z58+C3pihCJjd9RETw/iLG+za/q3BMBN7uqk7rqTBGg+i52dKKdLY5z04lqYOLpvDAow5xHjoq8paHeQ6TrWVwsRERDguqyFqqimqXR+17ftkgK/Q6meonI726XAzHNxM+oBhS8AoLzmGugglGYbtE5VixgBaL+EBidTME0nKhKF8K33Yg5pgx6tjQ2+Gm5ACW/TNYACOxoqMbh503/LgdX9Xas8svxWJC6LUBYrNdRQf3QPglQjX6Xoz4M1DRp1RXaEnbEIWLKYCVCj1mzZze3RcxBMkl3jOaHaBmjqqK46IPpZMlvJrohC5ndZIMeg/FZBuufARSHtN7uv6V6OglAwrWCD7Dy1yTQrxBDgBAWhD91WATJUVJQ3+4nCJTDzWiswbe2Y925M0tDn9AyeM//0SdB4ZSZhXlRJ6N8K4Jh9zn0d9JYqq2vrPeRQiKqtbK1QWf1+fm4iuMuyl8IfgCb76neguUoRUP2MDNByJkYPCQMczfQTBKXmL5lpP7emJNdBIOBDcYlVwYxlI8ul7tP8SPKt9dF1AAA4Y36ek7nqUOB0Jubcd2XYrl3NvFU1E/RzNwsFAJAO6HTaBvnOrPfZiZizlCYvjmL8fPojpkPAiDYJWusb+lWog6mXJKgQK4pSEmoa/W7tJQCglbGLGo1ZOuLrV6bxu0TJ9P13LQ+Sm+9+97v+HGwss3ZED7xx3WUsCuwB2x49fOhO+rqnviv5efgomX+apYLw6xmePH0awLOBLXs1gy2cYMBJSXmaZiZjEyOcTMs7d9/xc7168SKAnSYwmJUTYFPvpl4gATPigOkZtRaSW+Tb+sLzkFPqkuAjwCfPIyeJca0p43id5qstX9L3LB+tEaYGlODF/twoYTNiPxxmdCc14JRJLQp0AQDrcvfEiTO0A7ycUP0UmizODSVZen+9M8+M7gIEcXdpHO7BICu+vfoB+PMj8Gb/uI6n2LRW39mJUfrnPWnTI94tDsrOQExQhnXB4cXeTBCY4GFdO3SaAVbE/uGQcX5O5W7eC0d3BpN7nXKO/v8AgBlA8v7HTmRYDDw79l0AHvfh3n6vlgAY/GzGjdnyvDfNDAEg5/uwfrEBCf6jwyfQRD19s5vNMBGMImv6jnS3nEqCTsvV6/RcYV2PAoCCaTPwRv62PGKfqW3d01mwkzSoBEDZgWPlf0z4QV+wV7BCwniM7g0LKDYso/VgR+yRiAS22M+sa6JrO86d++5a3JZvrXMvG+B4If5NmEApW5l/TmXReteMUQHzF9wsUM8m/av9yOSovX9Tpld/gvYAMIDcunX6e6S+N8+heydoTmM5+hOwFhJUydSsjRcFnzO19Ix956xhgqLdPIy9WPrdkxnSj0vXmWwRzjjnVX62mYPFF3aPklGjPHpFsJ+mXJ9Oz6rPn/UngOxkCt+4YyphN+VT0aujdnr5ug0E1/ltuC0bPHWAntl+jUuE4xtERiIFXNvXbXnxPP8wnrgvAG3uG9BjJR7KLPN5bYDOmjqp0xHJjHRWybbkDV8bedff1zVl7OrVTD8rACBdnRisU0UKACgplDO9m67yDv55fVABALAIJwAw3w3ZU2LpGCRtk1nA5wGg264M1taWn5xvniVrsUu6VuJMzITztweVt+palM+he4gZM5IzYF9YnomVKA2c90L3aN3d+F5xnfyP1SAwAMCWxejATApKXwcxflWyIt0CACA51R7oD/0W5INjCyxTshnjXLgUYEwuWPaQuLWMXtbJduhiYvZ8Nk1NLXP/zf/5F+dQDOOLpIGNb/w6Ckp0Hi1MZk6nKR+oAkIvAbCDxsZVKxrZlvCWSqlMnwRRiiU1laI6p+FapgXsZjCmOXpUxrlH96X8IDVGm4kwDmBRkQADes4EcaZGCDmp02RH1I6j6tjzoEFYpcj6g24CCnw5aMxDLoVPXS4JTrWgHDqERzKxEL06L1EodaDOz1e3d9GZCJyoE5fDjWJFEeAUK3unRZyzsrcTR9OnLUwyCHqfNE5U/X8a4c26Kt5zGTWNKmstuBxzPSNGO+8atBnFJbmYTjONDgm0yYADAMxaQx+mCMXKqmuDnPmiv0DrZ61oq4j0/qE2ZZyeAaORKVX9tinwqpV5mdGK9BUAENDnYa8oGBPIon8rSAinIqgrdCKtj8/ARY0he2zZn464ZBVkls/q95RxWDGuhkS7IRZdZRWkvP/e+6sLMAwTmBQEnNo/3duB2ZMnYdo0GEUGVxA1m3gNetxc3wkATGdkOueWnY6K0ztShiAFbyDw/gMHcgQqVug+N5s6zQx4/2ZkAXl+1tIZfmdl9voDBojCb0pea+QTFO6xoM8EYDKyRXXYLh147oAtBrQNBtXw5vFj3wNZ19rNAGs5ny1B0vPJqVOgStmNPrMZJrvRmxT7dg52baECcL27ZfJSmi5aSdeRs2wqi37rlp/XzRSfpxbezAxGGKpe//GTw8cffXz48MMPl0OnPRAwxLO7PObmjcP9Bw/8vt/+6COzrp4/y6QLyY/0jt7rt7/77eHBwwfJNADwFHRU3SqMD+uTllRYh4/Gn1o/A3lnlAMl6EGu9Fnq/0VRlD578uTx4bnswUnHc6iQendsD+UOMyDk3M19SE+GrLtAHmVD9N9q9EnZkq6rtbcD8EIjD9PIj4yiz4hBRmo/Y+xTIrB1OXqzvoV16wr+DYWHo7U+1/+YgZB1MIh+WVuALD4HLXlBv2ydv+eje3TkoA6uAMtU3VAjp5M17fn8Oc7YdEiWk0xZJzZ0MAR4v2UHR6DN82J4T4Ns7mUdWbDr9DPYqRlkr0U9+Y/pgM/3QMecBm3z+f5zz5/70+Rp35C1kR7ju/rt2qMBAGxdnuw/+8W1V5ZqfH/JTbv/47cQwHM+JisAf4N95RoOnj09Zes6GACM8M13dk+FU/9A18DvmfpybgF7l+A0n6dsJQHjDjTQk+gS1oj14x3c46PNrWg2bceW+d71TZadHiwg9iNnrlniMT/bpfpt5pVzkl43nKHU7IZl5D80/FhneWc09aMkyi4f3nvv3cP3fvA9y8U//MM/HP7wh8/qh8RuoBd1z/gaLQtsgspgpmvWd0+KrMcuo83Zrl/W5MiSw5YLzAArPUna/K3+6ymg5HNYn3/6OMhadGNs6mTCIheAKT57ZjB0soGX7zizvzLebRQa9uUFy6n+oLsiH2GrwgNoDnvsydazsLkMZrV/FGvOODuywXnuJM3m82QNclZX5qb+C88wQSZKN1gH+35u7Bz2QtY189xzJsK8pYG2AeIyUfBBkUGfnwymsFwyRlz+AeN4A5BHz+v3YgnqZ/iqlh2BaKscNuXS8hP0nnwXnTbPoEsZ2m8n/koSg1O3bJ89YIXPOWNrFdbWJvj6PZ/TLnFOAbthRHofJLM9o1rz7GX1SPuLKcbTM0//l3cBNEOuZgf+leAZzDjeC1si3cx47Ox9Sj6CWW+Z9kS2K2HpyK8JYzxT4uxLiPl4KayE+IntE8V0jqJlFMvtHiQdSzj8ESfyDHrsJD1+rEcgjubDCwD4b//ir9wEMHUCqo/NvGs7chorpQ6FbHDrduzorln1UVwoWt3E/15MgTR28sxnCdfldHr3LMMqVrK9FhLPvAw6pI6GygyZpCgE0DMy03xMYMR0JlEqDkQLAAiylWIig6sF1+KYsuogOL+HghTqf+ootsPfTreL5j4VfgSO9cJ4LYei9UQYZw55hDAiRbafGlI9mwRWB9Z0VAV1KN+RVV5r1HFgPO+pkpzZMf1O1wcpczDbiQvTSVqHuKyIdNkPiiUFls8GNZF8Mj6DejeyvrN2ZRr+6VSRKbEzMpSAa/hYpyqo6ezZSDX44710XR24JU9tBKj3pAncbrKVTqdSBFprrYkYA1IyCoIUdOkeLkVoiQEBLftro3cp4wJx3mzkqthQZtspy/oDGAkVda+FZ899D4FiklU9izKx737jXWdiAKH0PQCiWUcPrcsKt7WPOF0YjAlMOfPEyKwyEnC07HiUBooCn6wHzjkAjt6HGjSJhNbryaPMfA/1vo0tazM5I+wla7Qcu44hpPTD3z8Bfxw4dpKEEFUpU4EQClyzRs/THdhd0lNHKfl9/Oihg2ifJ/8/tfOqo1NQKxBF/wZ8m1Q6zhEgkf6t+9HlNRTHGFuCqch8slM6I3HoVSogBshTr5v+rTp6Pavo9Gouqu/rnEHVk86ESYOsyUjfvKGpBBlBKMPxz//5f3G4e/vO4be//e3hs88+87Nor1fdexs0KYMvff+jH/7wcOfWrQbGl61rfA4vXjz84d4fzCgRM0A6HRuh6+nnDj5HN3XkazvX7Y4sZ6cNEQEEkCH3jSk11k7L61cGQyTz1Mzh3NspdiPSMC30PJwL/XsBa6Mbd/RMmAI8H++hv2WMzaAaoKWNv97NiHuNcdfR76wSmcq1r227NqnCBHs7G4Xep46X0jCvtQN8sutjpnqdGjucY5QXjgCOsOQCpwabwFkia78Ceqb8MCZzBCw8I+d1fWfU8h87336qghszr7XZWcsbHNRS9g49QFaIZ58OpJ38AnjYJ/Ssnhebt+wtRnXceAbh+vEMguf3uT568/TZ59puJzz0Tq6LTrN+YRLFyahDmhCTAMh6HGeRt45smdEAvY73J7WkBGzz7PGeMyifDrztVAEA+WHTtnotxrSL2IYkfeb6ce1TAOB0b1hTnNGcfzGk4lcQCKFj9Szz+afMsC+NHaPby6Lhc/n+XtcVuI+eIPks/6/DXj82mfN2E+9IQkA7J6mW7exY7AYzPNvp/dKX6NrhO9/5+PBP/uk/8bv99Kc/Pfyn//TrI8bZDK5hd2z/KEEjAMA64wQIZUzE/ysdeMhglGbkH3+UfyvDztpPWea/uRc6Yv4cOfI5q5+a/YyNzrmibAdWGwDk1ptfdy6nXuT57N+vaVXRfcFhAoRsXRA/3fqipQJrX1zK1ykgHRO33l/Pq2RB/bAEuZEH/Divg5M/7X3VsgvWwnpLvmvC80U7dzLS7NmdCLEfdb5LJ2aNtgGA6j/rn7IxF1OxNlhNt0lopXFf/FHOm55bPo0AgPwsIIzW0T21On7QgEEz5vh3gFEBJ5hY0zLN9vIyaNjSBdZo72f8IQfF1ZUrm21Ww94z25cxrYbP6Vn0rOqjpX0DsMrkp7KHKX0pIGRQczSWnXpz68GwV/HTsKXYhVOfZvp1YackZgEASP+ADTrpPkqAK8jX+iixkLPnIqMAZleSCI99iZylX2IYOEy36GDKnWAadp/nsvw1yZkyg7CBp25feqMm++zP//Kvz/VDUxWaQZOQOsvW2ZXupO9O/KUWUUencXvNMnC4qD/Q9YO8ZD68AABn6i5fcXZDzheUJIRGdeZaHNNJOorh2o0bvffbw0Ut5tUrAQEkLKXeYjAwhBGkINcKQhXsY+ziEKY5n5XlyN5kJErqmXAIlrIbGfv8DNAjDiZO2EYjkyFWRou1YaNy7dIGyXC2szPonIJSrYPm0PvwQLcdwbANa5qw+w+GFmd4Hbwxfgt0y79rTQkds3HweF6tGQ3JVMOD0+2pDjiGIlecoOumRXX8BUFMDkNqZ6ABT4dEhk7y4mcoLfeK5KedgufeTmdMatZ112MuMEprOpXKFi+DdJ5MvIIOGT/1DdB3PO/cAWWaPHpNL144PC9lanbFp1bsOTNbS8H7OkM2g1wCLCv2sgREfeaQam0kG3R1VzDC++iZFZQmYIlS1bOuvgNCA9dYrU3dj1OQrIL2yiBEUed5dpAxf67UUn03TfTyHAYGofY3MGIf6Rmi59Ef2BLJZqb76FediosuLfK9V92f5A50/7hvA7LpzLQoW+4oHLq+gncp3ABcZ55iovfzzNS3bxbAI4PpYO7ipcM7d7/hz4mS+cd791wPLnlQHbiM47NOnmA/BBJZbsriURY+73bcDV3PI52qkYwrwHz79nD79h3vr8ZP6h0+/NZHQeWfd6Qd42lWlqRzmkXLLSigNUzT1UxOkUyoud+f/uhPLQu//uWvDADoj8oHOPNPnz1f0yjkELxz5+7hvXe/sQAL7bMogvc+v5fSgefPglwLoGjJlGQHFsIKIlqegWytrF2ZVVA+3S3Y/S6uuYZS/QGkcNUF+/79L+vMi7qaRlUBRwU+RH6pjRdIbJCk7IPolGQ7LglxXx3ykxnIXh83zrHOerNnYEs2qW/0+TDgkDKOeX3vpRD71qDqGlOmAXezNmnAg23IGWrJTZvqESgmI0FNd94ddlLAiEyHiCOzxyGiC/QMlvVmYaazzhmfjg16irN7+nl0J9efQd5yKP4zAADrob+PdPxgCCA7s4aRgLLmLDamjue0x/z3qYP2FZtdP2UG9Xxmyu58zrmXBDLTjvA+eUaBtpuxyDobAOgYSH1++Uir/CNOL+tI+SF7wP18Bmr/fM3B7Mr+SV4yDYJ3WI7j6mK+s+szmFh+QEts+F7sKPPgE4grM0XXc2wEvsD0FSbYwPWQfXwY1ki6N4ybZNcTMBLQbUYNgQff43642cxrR563LxIwjfKe5fiOHhD4YbMcy2DCys4O9uRgCuwFz5hgZGmCBGnsFfmPPjp3T5P3Pnjf77tHCScpoP/P/QlQ/Lpd4OOX6o8AAP6QRUZmkR/0DNlj5J/nc/BXnTgxs7VGk6EEHbn6Cj2EvlFZ7DwTsCLCsowPhaz6v1cT5ryFnoVzvPyI5X+vN12+LUHt9lVaw87+LMAyPRvWBCufx6Hv8fu7R5bPHKLuafwKAFdAjOXLmxmnLvjp+QSTYcoplHD8Tsr7lHgIcyfJHtYwOiF+Ev7dPDe6h+xJfNOzw2v3RhMbMNTup080vWizDVlP/a29iP+6S0XkK+Db+pxpikPlgmeWDcKGkbzSmdI5ef5UTZ0D5uld0q8kNgx7m6Rgzohtk6fuhEXnEopR/qbfA07x/fhRiQsoyUXO9XfKt8t2NlsiTPH4k8nMcw1T/+uMIEdu/NjO/az10jEjkcc5Rp/DaFXGPQlkJYJ3l3+e3/6LemS4z1aSfwT6+IWcEfYLUAMb4fftOYS97d4tJNuH/tf6vn4FYxbK/y5zi37PWHv5twYArPNa362FYcybjb4C5TYwS1C+DZ4VqFGwTT2cAZANnGoynwf5kNBQAqDT5hr6t+0cfzG0bDdjehpKqh7MNWqiFitTqhKEIna6r15Ejq++czSGqmNtJBweI9iGOzrcQczPDQpYCNYYJXcqiIMGEswcyqJJKHqMrVH8UsSy4aFyUHcqBRRnOTQwjBkCmY3fnWgZ+UGQJWTuKLtc6pIDyoymNQCAE4UAz4PEs2IYCUANzviXKelAGeOsTKNiOm6R9gSzeWYyYJGJUPJ0uIVohpK/uzZPR9XU2ZM6LD97R554rntZBwIGcOjJ5NmANcMs+ZS8njq/PD9OnNHEMQqQgEHPra68+qMgUNlH9adwZ/32ntDvQlVsE6zWvQF24RxPIGiCEF+Vm9Z6tYYI5sM0iGTiMYGcsThkYb9E0Xb2dDO3k3qq70ynYP13wZmFRg5ndIIAegfq7pkegWxahl1SE6VN5pR9QI5owKLsLo1frGPaNA8CJmsrI6n/SzFbXxT9RZZQrBFdlb+kd4nuJxZAShPeLGqlvq/7GVR8kSDbLKeOn7x585YNqoJ6OWW6hv4/98916erNMWQWdo4AABm4dWbVe6AjBK9fv+H7aZ793Tvq/HzB+krvoMy6jBG1YGIB6JrJSr9aNeDPXzzz2rrfh7vypmZd/1dwr54X+m/pHIFcovZr/I/6MOiPPuP7yTnwe4t5JX10yXSx2x1ZqtpUOxFPnxoIMzvGkwqKvhfU0Vrqd+gwzqQYK4x9pFQhXmv0xKyr03cFskgBvXiWUZjU4tr5qTzqXgqw9Dvq/3WPAFKhu5nNUr1oeW82YwdXu4mk7ovhZ9yUdLb2K/fK76FpzsARJwN9kpE8ccynbl3UutVcjA79BDUBtOilQylMAOX9DICGDowYJ1nKq95d6xFALrLHs+q9OXvYmwRh+Yz0rNaMdSMgRt71b0BoHJJZfgQIiHNCp2scVu3FBBzQQdgm9Nly9lfvmJlx3QGy2CcrgG6WEyATO4BuRneh+9Gn3AvfZP47zt/eo6mD0PnQCQAAIABJREFUpyNo/cvc+wY1WfvWhHfdWU9ftyCAn7+9IwjosYdkBLdPkaxYAqk4zVumci/eU7IrUB29NH0vAvBp/+d7orORXa6ZtUmvAspfoOvLBix7CuhfarzkawIg6Aldn3OH3rcOr14Q+Js63LwbDDY9hthwmTT01TJA9invvB3cvE/O5K553SDdV0Ejr6jvHX81paisM3pk+ROtx8230qMC2d770hIA16HD6imYs/oIMAVGvVHUGDXThaLLorO8r80qhvKd8sh1dla28avPgE60PMpOttGYk0Nl1M2AZ73/10zvmHKFrsl3w64F6EDWrPXrH/K316ajRsNQSJKN+0453T/fTRLn+Zh76H4no5HkPuNhd9CXKEFUSrbmOda11LdMttgNEatLlfDiPtGtTPWIflVcIgBA/53Ad5dlLHvwhvGuvbcbX6efEH/EBnz56sVKqFFuwr2nXsVnUSZfP1fiKCOzw2ZNIuy4/ETPouA/ZSiZZuR4qj3bbAcYa62EVP3IWQqJjgRwN/tSU8+eByjX8meSVpr46g/nHkYDe5q6+Y75lq0etf+n+ts2eZT8hrG7f4aMWzbsJ5T9UrRM+go9wPlFz+h5rY/aUR9wZY4E1jMzeQJ/B/9WZfGSkZREpzRE9+Ps4g8a0HGjevmosOUThzK9C+YKukLPio0GsKGPkWXxpB8EZ8lxhkGr2Ht0tZ59+hNb9l4fzv7VX/5VgMGiJvolTrZ0ci4ep0VNFUAi12Z1ZAOG79QIifYgOlmU2RuzCuR06oXSpGt3wpUC1D3k7Kq7FpSiNHR4ZRBAjyonz3TsUuUNGjx5spyaCF8CfXeCJHu/DvG5USI7SAUArIjaB8CjFo0Ijo6oo9PtfMcg0KHN0vl7OkA64BGebIL+r/fcY9lSO0452lQ6cjLpZDkNktfS4EMy9HuYUuZCk/XSvYz29A/PpZ8xjQAgBWcqNNVkbHEqfVDEAHDNK/VbovYKJW0DqzZ64zsIHEYGJ02PIide11SgceSonPYzaJAHTRTZ3M5FOosu+SwTYDphSxl7nEn6TwDUcCAZ1ab3dnBTI5BpEjvY8TtYKbwxOBDHOIYCBax7LybDqLPFcM4gUmBDRn/sngdWOu1un1rEzbJhDVEOQo6Za4rymDX8U2FiQI3ytgNq1n7fg2ecTv52/sXM2HWQBig0A7tjNTkTpmq1eaI+o72WzIjyTrdijCU1T1rTyFiUlpRquuQfVlNCvoMsxyhdsoPE+pGlJzBSYCdDBgggJoAAo61ck0Fjkgl7k7VMYxhdU03hHj96HOfLoGj23xmFXo9zyxnTeyv41r/FMPj4298+vPfue84C6V30bF/c//Lwi1/88vD4yRPLkjLjuo+e8+rly2kU+Tyj6fTflJpqjfRcuv5HquO/edPglZoZWl5ev3ZJgxSaAnP1+hDSz5xfMo4C3PQcDjI0OrkdcnHUtb9x0ALo4UwBDAHYyqFMKUUB3CdPViOiHRjEhuj5UvqQcYznKgVjTm67SKs0Jg3wnFdZjWK1L2JGpZyndcllAAk8MaDFWMUGa7BX2B/LfIFG9AR6eTWm1ASZMmamLsex2bZuSaP/I+uW0gGCFt4ZB8hGWjbnTLX8qvGl43acBMmW/pBFsV2ZIya7KrzPKY1ZP0f34gDAEZuNKcm08H7Rcwqawvbxs9QZxJlYWeMykFL6UNriyPazFtNmoX/m+fWZLnjDs546gaun0AjUp7M9bcK0y7zXtH2nIOIOFnZgPZ99Bq/sy/HvE7haZw0gYwZWsErIWOc9N7VXAP4MaNaaddwkvSvMUGmQsQx6GQDzvfndtKv785tayn2Qy+M9e5sEw+iQn2t03Gkp+g6wyj/MdbIWXGuuN2tCICZfQrJt80fASM6uWVnbi9Yos5/TSeZep7+b+8rnuT+fxdYBvPWhV8BOXw+DEKvWvKswsv7ozNPrhkiwAXgammp8nBIkYobqO9L7gKiM6+LfBtdYU02WoWP9GHHqNS8QwJ6zp6uB56jhT0+SvUcT2OQsnVKhWTvOJj5l9GYShPNcx3feutHPU0aufgpNGmDoVBbRr/p52Bn0szouNTrVKfv9aRaa/li5p0pGMx6SUk49P+xJMyI72toB1uifAqjEOuh6sqlKUsDKOwZGGIu8m0lKzyszq6WfyTDZ31evEwPk+ZM0naAn9fH6rmwfI3+fe2ztKzPDCExP4zP1v4rfGPaA/BL9+9mz5/YZxL7zvsrnJUapXNI8b+pY3YcEXdgcbzuh55XPaprexY9j/+ifYZvYIH4lck5KpOae4ofsd+OaG8y2z9bndz50xHOUHiJfBOVi/crHkg8nYCznLowkbRD+69Klo/mtZX400XvbpsaOKcwo3ABdYiFHkR1DTY+E+K5OjjnYhFG+T03OFkz0gEvImOWZaUMF7JCflL52Ql59e09sGuw7dJX+NgBgJTg6PuaAJzABXdMDMTN8GlcQqiAwu5kJSkjZNgAAHT7RujXyTE45gcZSFRcuHtShX1RVHxIFGXVeRUdNMPzGaI/v20BNz0ODCAyRjYuCYTkzPlBBt2ysi6IGTdnCmjnP+T8LKkACwzuDtx1kNovfLMsOoINyUsceJyHZO2UB5QTrmdWka6vKGOhl0Pp+BPT+HQiwWRuhrTLyzOOv2qcBpxblhwB506mTPQsKrbVKRmAjzwEPdv2I98Nd+TMX2/KgLLSaObpsIk7z6R8QxzVepU683oWMO4Lt5hgNQnQdRlOajtsGfNnXBNwgvPk3GbHjLtEgmXq3m9dvOGgSdTxym0kBCq70R8GF+2CUNozicbCi4KIlAapFsiJcrICgnhiT1UxMAf6QNfZWn/X+ONstBDWyAu3K45dGxg52C0pzG/jQq6bxNTrr0ZZBhAFAcLAFHZFVok5S74GzBq1Iz4MDHHk0Br7o5AnAL7gRnd4F+dI9Wc/UPl73u6kBivZoOtUCAHzdMXrHiso/y7lyIKauqZXTdT48f/2iswoEpnuvU5+lzLLuDWVtrjXvp+fRmokFor/TT+FlAvLrN8IeeP788OL5iwWMOmN8SPNOOQrKuuv/WkNl+3W+P/zWh5Y17Y+mqty5fccBPs6+QJhf/PKXh99/8snhy/v3vYUCCl6+UJ+Nl76ORw6+6n3r9Gl9JbNyAj744IMFAAgA/d3vfhe6+4ULLgHQf9OgUbWB0t/asxiWZEf0XpJn76ezA7uRHzrLayAgl7KuZm/kMPkcdjKJrqF10PPlfBJYRUIFtpDBdy8SBZ1mXckwZk6n9ao77IZaKuBRcgMQp+8ngxKgTWVj6kngsow2szrVQXb+Cr6urq81iDiNzoSUmSKgGgBg6uOlp1bnb5y2XVseQI5uzmHGLGenIEF0cDtml26czEnYFbonwQA6RjoQB5ITvzNvrRccgCPPvR1LsqJMuihNsg6Y97fNJfVdPccxgLwzYstJK4UMKjK6bgaV+iz6dDow0R+xKfx+OikryOjeTQd77i96Z74v+nUGgvgm+h37kX3YwT9nE9tO1gf9zPWwz0zzQLbms0y9zz1yfei9cVZF6d6By86I+l6SI2rQCxzEqSSQp869PXnGwsx3n8HvDiywk8ddzgEyxDTHtqSPSYAebIX2zM5+M/9Zs+1LRXfspn+sASAmelfcwjXyqyy9PC9NwsxF2H7PeEf2iXdCZljPr9uDuS6Rk+ieEDSaPfUggdhk9MDMwDF9AKbo8tcGSGV9dpZzaRC6s8YFAGjc6qNHD5NJphHsq0wL0P+dpZffabp2uvkvIGnUoxN5267BVh3BPdN1llyfAEis0zyfAI/I2AZKdlBK4D6BxlN54/v6G5nleQlSSZTMwHrqEAKoNd1hjis9CYC4n+ODMnOYKrR8RvlDBzXvTRNY2Yz4Qhrm2x4GlwMYYEed9mrZFeslu6dxuoA3BIycfzLlovrP3lMeg1w7yJqYFt4eAJE3AU5tLusmqPRgS5mBsv8C9fVHyVU3NC4gFZ3d7vqVk/j3AQjkB8nPEShgn8ysw2e2ny4FuBQmlH3Blq4Q3y05KGCtvbt6+aoZi48eZtqWzLJtsssimc62mURTR+OXTlsxAU5+rp/Bdpv6lbMaphIJ2+PGq9bvHUGZde8kqY49ddlNk1SLaVBQiDOzfOsmp+h9t4L7nr0AcdHH+h3fN4B1TvafpGoSTIxczlql9AMZ476wrzg7/iwHqB/a5yufMiNjAAjxmTYzBB/D6/3n//6vpF2PApUsfgenD6cl84/bD2AodxAtZ+pHk7k0+0v9rTfgLF2fM1M+NZmm+Yoef/GSs/yP5YC3HuqipwBc9M/cJMp0Ch/1LNQJqsGi4WCFgXrmen8dDDX581xmGk84W7tr6IwguU5kIyhpZHdimAcixAbveZ/bobBSroNBd08Fme+++66NwmmXbpQYAdXM+PIzsqUo3GM6U5ryIRAYYLI9uv4SzIvHs1yXE3K4sJozRpDboX4AAGRtJEgKpicAcGxgi9gNFkJkJQrJmdg2PYxXk6CE4EwBloyb6OMObFvzQibK73nUcG+PY+OdkTMhnlevXMvYNAUsN0Lzp/Gf5FY11QqYTMt6mSCQNVOW1jTmgdaFRrtnBtspanZMn6UWnmfB6cU5MjjSrvJ6Z9daSV5f7uBJz+o56J0ysBznjtdbYF3PArTHl88zlUPX5P526IqoRxmLTpVGPSgFQAjkBEXu7OGFAAUYTYm2GBXO1BeYkUzT90HXWmvosZS73k/3NwDgJpJxMCULklldEyMiA2lHvFmYBUrIKRQ98nUQaX1G93LPDwMvHVnZUgnrNKNzLTqos4aDBgCg4B+6+SpfKLBlgOFw5oDZ9d3q5NoyhatXhSLHedDndL3Q70Nhp9Zb9PyMHTw/PH0mvfb88PDRIzOYkkPLeFG6Fjszf3bhcPeOegek3l8GW3KqfgUCAqRT9N/6+W9+8xsbdu3DkqkLF3yf9Jco26Igqte9KLZzVqYUxhHFkVFAvmiqnRziMhRKfNoXItdKmQLOM0GW1jUlC7cXUGxGxduAC75vQTnVNhqdF03OAFNkTnsfpzF19Frv61evGUQVO0zrkHKI3eme4ADnY04TmIGRZaaA7awB1j1nIIOTQkAU55+AbGfz1/1GU8jtpCa48ZlSU8MyB8R6IajgPjhg1kOtMQzrmekZuffswgzoOp+B592ds2Mtoy9C+2fv2cdlY076W8zrnp0FaCdDjqMxA2vkYToh6LEZ2LA++h2BiMCl2f0ZGz+dyTjoWVPWDfnT59Ev6K25PjM4x8auYLVnewZ4y0GuQ6m1m2A7zl/2d/edyLtRKhmH1TLcUZX6/Vwz1j72JjT3HYwxVlVB+Wb4TSr8XKcps9Hnp5m0fBpdb1mxf3Bcv00jQNbDDuxgSc7yUPaH9/Le18azJwbKm6SRvpNvOIP43L/vOvrHoFP4rP49QZ3I+tdni+caE1i6+LNU+XqXI4BpQ7deb9mfnj/Wecru8p8LABiALqVctbvKCCrzqs+FCZqyPhg6nnrTd3CPBCXnBtPCSaUxLYt+VqtjPP5ryxV2Scl+2nkWCeR5N/QnMjz1JGeM98VvnPLGted53HIQqnaywhsw4npcZ18jPSLY09Mzcvzz9MqnLEpr5nijZcSyqxKj9Dbbk3/sZ5dpIrknOPW1G1yuslVR0C+Hvk2S0Y1rXVoR0EZ/00tK9HuvnxkI7RvWzv45RwG4FOhHj8iHVG+vnFFnmxtQSj5UskhSRexDf7/+SYCcXY4NI1nX1e/cWPrd99bIOz2/mJlKFjx4+HADUG/SM81jAkvBt2yMUuHY3utOIDy4/yB690J0rXwh3iV6JX4feoNrrphmxHFT96InYMQQ1yBz1qFNisJOmnJ9aoPlT9iH6Ng9++uXLxsQwkYYaB/TDLg3pQraLf1ZYMXqtaK+PRknGt1O6SEj2Vs63UQxYKpHoHeS1FRZ8wztkaRpfk98RHxoOelzqAx0JerKIMAn4przGmf/nRkAg7CzKAWhX3JxH2C/3K63xvDNQziDsxisZHQcUKgbdMdHsJnpcH35cFnNGFSPqXmJL14cXsiJPD9P8K+u3quRE8Y+gq4N1J+vOJ1tzKCDlVnWCuxVVxaEkMw/DpaFyi8J6k4XxvxNQERNxhLUi6W9dbTHNLYIKmgRDpacdykmKX3Gj00FqnfVd6S4QL/8rq3bt/NNhq2ORpS2EK9d+4YTRDbnK0a5Rkk/t8NVxYSAh7qyOxGnQU6YIQTwZM24tgGWNjTUx3VvUW6yLjSzyNta0RZR9H0kH6PpkzOmAm2UETUYNMboFUk1XbwBpJ5JwTuHbzmRZ2cHjYTz/E3VTLa2XYFmFFSAK1mHGOtk4+isqndyB9KVjUr2O0FWRovpnXUNBaooAD2zghLtsQI3/VxOjwI0ObVqgqZAURRzutOHVpvMFDKn68ZB3/Q9FK4yCwS/yznR+zxPIz7OhjO7o+lK5DddvOkzoetgLCcAEEWtvQv7YjrNznBrdNz1q95rsr+nAYw65uuWsBlwgN1AxV3iL/odlW3XumttMOQ4gciVzo8+/+rFq8PTx4yMSwbblDzXdCfbRomF7udn6nhTlChOta4pPRSwJM647qF3D9CTwF7ygwGR7Clo1btlesA1r6WYLfqugnKBn6lxT8mMglUF6jagnfTx+PETf8ZgVoOplNdoykQQ5W++/4GfjfUDEJPsqR7x29/+toGDX/ziF34GyZ3eAQOWwHyPf5uO9t7rMDlkECVX6A05JHo+jQtExiyTTAQ56ciOYQIA07vrueW8hBWR3iaWwAEAeFysgaCUJQhcvHZV9LWdTUwAJiMdHal1MHhSZtF8Z/QotsaBPA0nFyKe4Df6p/Who+M5AMAM6NAZ5e75HFFTSD3x1LWcBZ4DZ0hn6opnuee9DaStusicCZygOKACvQJIWxessZ4wstIMdWbx0LN5ZnoybPA35WuMcQ3IsnXGZnBwJmZgVSitAEDqp08dsKWEVtZ6A3AJuo6/w+eRMyUATgEA9OD0O2YQo++yxjbpjAeuYwfrba/77knD8y97P2ru8RW4F3RX7Cx+FN8FTMUe7YB6UDQL+819mkGVR0uvNZoUfkovwoYBXJjBkr5n+9vMb3RgdDiBgt4hAd6khmdsMs/LWCmmJWXfkhzIKNs4u7O2GfmHPUAjS1gr6F0nZRrwIresY4DlMETIvLHWduTNWMpeb9sX/2MGinm/Y8c919HY4daKt19D/MCdEJv2joCWyRTbJ9yNAHWvBDj2er0uyfK3jMrMVTX+i31WhhiAETBePgC0bgPznja5WUO7cWiek3Fn+G88FzJFR3TWhb85J/x7+sLsKWdkxghbHve4M9Z7+l58DlnABktetZ/WVRei//jDffJ3xtTZVRnd1ef9KStc/riZK7seX3bMQL0p2rF/sSFpbitA2PpAvW7cWyuMDV3D9q8N1RaIKN/8ooLIZNZTnrVHSPMcE7DG7yBD7PRqQeocnLBtBBwAAAh4YG9JdCpzLxuKX2K2g2yj7XB0+PF519kIKG8f4psfmp2oZID8Ya/Dm9eHBw/um/Uov8bTigQsdNy5Wa9N1OJnIi9XLl1xsur+l/fzmfr5AQBSaklPAHSR1sUJnfb2mDoYnTDlwTFCAa2p9/MMF1LyN+beY7/4DvthgHDUxdsmnGvSXHrPLbs29ISew/2fNEWIOKv6eNn0xRZXT7uUeOgPvof1cnsAAOKSNHRC00lpRj8eT+PgOugFvf+Ljp1H32GviH8Fbkk3W6c0SZL7KO4Nc15+29LZf/7v/v2K/lGUW0lvw6gbCs0iY46BlVM4KcpZ2G3kb9++5TpZN39wN+63puHo0Ln21k73G1P9b2re9ZXLh4ePHx/uOavz6vBEtcMNEsluKiOcBY6y1f1wdBGSix5BkoXQC0d/nK3mfwIb9NnpCLv7f5FAhHzW4O9GSq1V9hidKBspARTTrtXada9xDOPU+Z59ZhzL6VixOVqfhUA1k6F3pd4VxcK+2aifl1HxNTNdp1M6FZXux36ggINuvnV9Up4nDaqMTA8FJsGT0MVw5n0l9K47MQCQwNXGpU7spMlQd+v7VsmnJvjMTc10bzU/Y52tlIc8UCcXMCodVXEIyNjqfsouS7lJXoTOWg5pDDOaWOr3Cuhm+QPj/vR+NHUE5ZSCvXY11G4blNL1pFQUACoQkxIBBCA4UtChQOv9995z3bcCZ/1Mn002IM4/mVzOGw6QHZMLB6OtBEL6PIZKZ43an1DUoojkvDAWTuvy5Emavmn9d4O13fE/5Qyds9raIt3HslHDcuu2stDXDb7oPci0TUdDzep0XrUOfM80KI/He20jrWvqfSVnYn8o2L56TQyGMDL0Pa2fgkg9q4zz86fPsp9u6HLJgRglGvYb+uwAVZK39AKIjFFjq+78acoSmh5BggNn9z4JSq+fq0mkAjU1BtzOiPbiqul4YouI+SRQQQCAsudZs3PXfsbhy+QV/bf0p5/f/QXSfdj1imdnB+lPlQ9868MPDSx88sknXiftu/ZPJUr6XOr14ijGOVaQrUB6Z+TZMxxZ/e3GqmUqBb2/ZvmXDYB1cuWypnFkikKAsk3rdhnWYPhofwh8aASq6yMTcmDEgDLtUADaawWy6frvMYBugFgHXHWLmvyiXhOrzjr3ls2YwRqAiO6pZ8SZmAGpWVg2jPluuhfTYDABrOefl+qMIz0d5Ak2ut6PzGkD+OkI4wQs57Sgwwpizi6ssbjRn2lKFEuSTFbkK1kz64A3GRcKMJEmtGFuoHtxTnCuCKxgTrAmcZIClHGmcdIng4p7T+YhTikgYh95lgOvQGwGFnNNkfnT9ZkBgwQDfT7BmOkk4ijNz6Ev57sSuNsZXGUcGyCYtpjPArJEXmK7l4/Rcg/WDqcTG3rKIIrshO7p52o3p1Nwhe/7ei3XYy+5N30E3tjvAKhJac/8QyDCmQ9YjZ1mxPEu9cx3c98NZgEqpWwztOgE5kpWslY8B2u+eo28VUCbPkhOCI2yC/lhyXLvennef79jAIBp+wAA1EdDuiB71wZZq3ygow5Hk8ecZc5U7kuvHdbODFGo367JTj8on8Uy0aKP4mvM98ExD5tKjeUy3YBkSOqVtf5h+ZGlxXb7Hu6FJABW/nK1Qf/2JJAIQ85XS2iqKNi9oyDY61YfZwZI0+fUF6feQIYAJ451xm5uiK/KddHz2ADOJiA6/k/qqNXglC7+W2rXOWpj6cX4HdntfYaznpzB6MsNTEjmbJPULHjNi295h1hl7QumsuKUC7+1b8H0iBfP0iCWc6/kpOWjcqDr6o/eG+YjAfoE3jZrYyfRLEMCccvueW1fO2WdlMponRhnJ9usskTrwTZYl+0UA0BAkpMfL1LOVxFZ7DT5mgIA5Cd88fmXy+fTtUguyfa438BS5rDMcmYNyF+/5iRX1jl9fO5/+aD+V/wjAADKytgr3Sf+M2Pn4/9whlZsdKzC1n6G4QDYGB3kRO5iKh035EWmkQlkdPoN8l3wkz0aur4MjUDlS7q0tyW/3Av/4sJqHqzYQLHOLsejP9fXAQCwqXS+JwNgstPQ2XM/mVo3AW++E90sN3+XJrqfWYGP1e+tbAx/XgAADk4OzjFNDWOsjU1DiXSzt/IalFQymPr5nL949+6dMABM5U6Hb/cCaHZUGZCnQqMuXTrcEj378uXDlw8fHP5w797hlTKv7kYdNEwvKodQwZwyhUGdcnA3bSPie+myGAX5XTbvsukia1qAu4fOjqo0kwiAgVBCc91rBLqYRgyRwdRprUBXBxCF3TpxGl2BaDnb+eLFot0sozeaDeJsTkWtdwHt8e9rgGKQZNCOEVCcJg4a64iC1nrodxPdm06aD11HvWjt6URLxoB31t8od72rlIkUQOjYKoUIhYimUawDyoFmQrl39tBdNkcwZEU7Sk9CMb/iQJAMvrMWDSD87u6i25EuHYGigM6GatR6KVBPD4D0BtD7EUhof6X4BCQlWBZqLMZEWA1QbvSsAkOgONFRXs8t5awATmvh4LVBiKjdUI51P9HDFWhNI6bvQ6cnENLzv3z1wgALzroDaWWpRft/mWBZ/49RsEuyGmcGgU1QKhnQn2R+Q4+Too4zE4Re9WsrUzrq71CqAmj0h7p7fo58KDuudTsGtJLBsYEtWGeHtc62S4UuCYlP8A/rReuqNdQZE11SgbhlrONNfOYdGDVQbQDvUoGeVRuHGg49q+hxqq/Tuks+1DEfZxuHhFrLGNdNe9b3LWPnnKM9BkcZZxqBykhrfTx+5/nz6KQGvTZSBSwCAGT/Pv7448N3Pv7O4ZsffGD5+dnPfnb48ssv1j6rijj7mOaiH3/7Y++bSg3++Mc/LKcZucFpRZ+lrCtOrHqzCMjRfaGUW3ZMkT1Y5wIK+FwW2NNpBUTUvqC3PHmhNe26hxkyly4d/vRP/9Sf//ze5wZw9Ds1/mMSjWj/tiOvMzsXAECyakD35a5PX7aozCGcmRngZf9i1wRGpxNznG/ArchDqJoG8U4CRHTwlGuvW5t0rQzsLJlbTfR2BhJH1efiwsWDsih6d1+XYG81voocRzK4Rhwx/R9AB9ritN3IqK67wd2cB1hskpmc6WRl+DMD7R0w7FnFmy/oiKghS7/dmds7iNtdodFpK7gu6PV1jhkySc+bue6ndlvXJTgEwODM4vxxb9blFHQAMJhBvs//CetqJgziZ++JBSd+q/cUHRKnc4z1g4FV5iDPfar3EyjtqH46ftknZt4blt/9faqjeX/AEQUR0hecyzxzkhPb0UwTwAkAZF3iM0Xus6+qnmbtAIhiQ2GVZA57yrTCCAUQMkDmawZ4Yw2m7LJmbns8+yOV0aUSGpxufR/gXtOl+MP9shcBGnhXAeX4O/l5RvuZ4zDGG1ueVuAHIJlkBwEFZxv5nAEAmdD4o8n4xU8oq7YJpHUGbYdiTxzolB3mZ6qvTRkPAAAgAElEQVRcWmdJxlZfqDCRsucJhAFKAew4KzQr47k4r1yT9SGg33pg9KhqoI2N13cBPb8OACCQ9jNY3i64BGrL3b52XgAmxma+MDVl6wwxG3M+kgRCjvKz+DABAeQvCFQhVnDJV9EDyZcTlxcSnAoAcLLI43mzV/qewX0H7Rl/J+/PPkVBAMckPfdTzhKISW4i6wBeupYnENhXlV2T/7M1iYI2qPjxxdr8ts1hX7147vvLJ9KZFhtu265dnqqfKX7Tuzx5nIQD5Zkw/aDDMBWMDvZ6GscHsjtXLq/GzAGpXh0eP3oSxt6VgP9JbAgQSQ8mfPzY7jQ83KA0Nu6YuTb1N+s4Y5isUJjcWrBpb5aOqt6cun6dSYCi9hLSkqP7udb0tSUb3tdRAuB9d9lvdNiz5+kNpv+OzETu5BdS4x/7EXtOWU+azSfJivygS8Iegp2VSXXYuvgG2Uf5kv65QS3JYPwp713Z8N7XUp5g/Z3993/5V+c7Y59lJSuGYrOD1rmeEa7OVuw4l/tffrmo7LoWzqCQoDt377jeWouljM/zZ6V+0uTMzTieu+u/6Bhvz84O9x89ck2KGwuOw6XFvOlM4+vDs9ZQyYCAfKGM9Q66lo2QD9fFg5qv6LmUebIjCkCgDNrI+kugOJRWKotmud2erEsMoBQHhphA2gIPstgRNzHs24iR0ZyHw8E5o6iaAdTPoCQlyNhjljBQMyO/sjSrLnU/NzMwcQj1TAAAKEvJN0gbikxOs5HsjhDJQWyNywAsQE4llLrGw4cPVu1u0DUyV1kzZRqXs1l0F+WVcW1piGWKOFnAgWRLoWmdoTbjxCjgCuLMeJw49zgWKCIdELEMJFd69mS71bH+WYP8dOnWzPIbN284MFfwxcFDDkLtyr0EAOgdMJxxSi76+ihauqvqd6I7h1qecgRlyBMc7rGD+h4N9biePqvMsppj6m99R5+7dSPBsc5aMqUZ0yNwIxBA5Ek/TIZmlxoAAkk29a76o6BYWRZn1hvQ6RkUbIr2LiqjzhToN3sACAIwFIWzZwaH5RCH0gpUVPCiww5AXfMdxQ6LBMWss+x3sKaV0qvRV9NKHwCYS2n0Y9luPaBBkZZpWE/YKc3/BSZpndATACsoYxxU/Z6MBoBaUP84kwKu9CcgU7JJegddH6BEM3stj0Vjg0JnrIyfqXrjww8/PHz/u987vPNORlX+/Oc/P/zyl780qCDq/4WLlw1M6WzevnX78O2PPvJ9VdencgOcWwxq1jPnI3KqvioxyAKj5EjovFO2oPfSyELAW2epKY0YOgqdz3nOWYtRlQ7VfgPS/dmf/ZkbGN77473D3//937tcRe/Mul1j9KtGDzZDrevrWeXAASpSojMNovZoOjbW4dVXCfAD3BBgkrW0O1FKumtwh/M49QafYz2pi1wAy2p+tGu6TwMJ7u2s6IXQSBlHZBmzrktjW8oooF/rftIVBo/kUOlMqgb1dZgZlM34HwUjcGgpI8Chkgylcenro34nBKF8n7+xP6sxkW2aVyROfI0PWUuewcHnaJA2Mzl2zpuhzX1oHhWHkH488xl8L0aXdt9OAQAAk/ku87+no8VZxVkFwPLZGfRT697qDusiByjJukc37e7+6Cr2egdeYpi0sVj1rz7L8+CssnaihwIM8fyxP8nAuayj49UUCIEV4CxPH073CACwm03y+5X9HvXjJigssLdNK3WeXsd+2zltvTC9oaxTG9gKSHVANrLLug/sqgAHW18TIPLuW5ckMJvlNVmnjA5mXWag4KRFn5HfZy9yRvwz64LduDrBYkGA2V272Xx/35nfAAD4QEt3dFqWHH7ZEdlHPbNHvjoQkn3q/HdneqXzAhZLr+UztfsFg8kUGmhsdpEAkiDfOqNnyEEw5W/15Wx33DMovmMSSLsZJWdrAxcBA5eOK/MFHUeAhWwDLiHj+BG6BuAQMruD0+0zbUAyZRk5W9GJpxR/phzxDNpnJloBACTgL9MWCruCNwHKpVCj67HjAX5SH06wZ2r4ecroAAA8bUz+htjHneJiRusAULE5+Av0mNBe246JkVyQ2TJeRpDB6f43MqXDc/2GqP83Le+KldBTur7o/wKQxYqULpcvts+0yojjVwY4DPCHT4YcoytWHFiALL5D4od5ZuWzaD1UQisfkhLSMHxSPhsAYJeh8nPea8UuZRJNP4q9RR6nbkSesEX+jJg/tUPobr4bndLAt8AY+gU9xXfQHwTc02ciimJ6HDGeABiX65QdbNGt/wnI8dYN0mkAmfHrqw+LM8g+bUdMCM5fdBc2sXprML6IOQMAKCH22gCN7BR+MT0EPOZeZVsXM4nJsvbnf/HvDAAgrDzIEsAaWA71qukyInTpcPnCpcPTx09M49SCEVBKYJVVu3Pndumpor8+KX19O2A4OQ4OVe/38tXhmWicqiFRzZ6cVDmQHl12dnj3G9/wgVcmlq7ru65toygoFRvl0lIJbJyhLnBw6fLVUDC8c6GTpDFN0BNRz3JI91gqhAvFh3AgnDF42awlXO2uTfDg+rlmmRA4/r2N7kbw0qGbjsk0m4pE+3kq1QsFLfKD0pZRqtewMtQ4TbwPRnFRnotKRjYIptuQpfOnW4DjZ2Bsmt6NZnAyhApICYoj2FH+jBmTgeQdlJ2LclBNTZRVGiXtEgtoONQVJpO3exVMcEX3F+2YEWVymNkTNeKxEqijA41L95LC0791uN97913L0L17fzx88eUXaepWoAZ6rt5Hn7965aoV46RKszY4d8m+x4EQmwWFfPlS6PwYztA3825bOaVcI1nayLvYCTZSFy4ePvrWh17b+198cfjDZ5+FOq/nunbFo2uQB2UiPGXjcpoEZv12cMc5lvMgoAWH22vCeL/SjgVA0AkX59ZsnfawwPGyczWQ+jyLsr9kfEu1r0xPoAmFaMegFF7LkLsk92yydh6RWceuwZ6+r32BaUDDJcOZzsxFB5K5YD207qkDC7siTuKmrtG8Tj/LeRItNo3/JL8xxqkPo+5T1+DscS3d99bNW2k6dDikB0K74H/zmx8cvvnNb7pWL8Daw8Ovfv2rw6PHTwwAuB7RjqnKZi57NKiMskAclwX07GitkS9KS9Dn+nlKVq47666gMgY8o3sAhXHkBCWlPGqfS/SE7pfMU2nCRac14UUO1n/5L/6FWQCfffrp4T/+h/9w+PKLL1zrD+ghEMSBhPbZzJKUPYkp5nrYvo9kDPAT3Tv3hzPody57AMYUTgCyo02CgaHr6zu+/pBF7hvHqBmDkxpF2Fm6Hug9+n05hHbYz5J9SowZcHhkfnifaWucpShrwYbfRj6MmdiMOGZLFjtFQ2c4chjZnU6S9M+avtAZztgffIDtbOe9DUY0S3puuiGmJSAAgQHP4XVrg1d0INfERnrt60NMZ2mutdbUIGozZrYTqnPsHuxEBp3y93NxHRxP1nUG+/MzBAjsOe/gErjRJ+nNeXTWfq/WzLYOk/O911JncNt1bOHsczLXyJNT2rDTzz4YJt6nN3LOmeyQGmZ0fPaq9qS6fYJj9l9Gffy0sXnenjUHOL1Oy8Dct6mlQZNNgE8kHeTgf7AXpuOdTJgCkvRcmffe61vQ3iXgu7b/yG9ynevOup4CH1xr2dzzlI7at/MEngAQ3H+DADAq9jhokkH2LW3L8j/d08DyJfWwEiNPDU9vH957/11fV6w+2UiXzzYLHZmJX7N1THsZtC5+Aj3JVNP7I2VKO3vfiQmVjTznln32gKSVa80HY5OgG92JrUUPUPaL/oJ1yB5y3vV79p+6ZWW1JyDIu8LSlA+Cb4Pfg76cQRGyM3Wo5bwAgH6PzdZeLAbCmG5GSZqBxYJ7ehd0EM9SJee/jkYsFjxhPFvigt0AmXfPF9PPh3ejTEFBWSZ1oUeILeTDnwSBKtkU4Hs1rM7Y0z1ZgybrYubq97r/nGwgeVlNX0cflAk+6DPLZgH60J9rZBNjN9S37IUDSwWQKXFUQ0sxClL2C3MQ/yY6aPdtIzEUGxs/KkBm1gSbezrmbuuH46kpKfstY3g0XZ12E5u46ioQpkPKNrH32Abkn2eaU+E4kznvSVRJfhzXtfmxAaGWF9uWlR3O+wng17WlN+37NtF1+hxSndMHjizNEYsBFCN3BSZbTiXgivfImrbJZJtKApAVADimMUGHIAs5A1QEWr9TsHP9ylVncNIFOMiy/kg4FHxN5EjC+VTd/DuqgmDYtPw6pw6+HZCnA6YYAcpwSbFqm5WlEp1Y3StTL5374cjqv52JbvChsVpSRhJgZbWUMXWjDTlKly4bzVMdrTdWB1qBpx0R5zIX5UP3tiC3I/VUdjgzx47enhGsZwpdPJuSz+2mO/tnxywDjIS/vzYxaJAVqa10FX0JJRMA8HUZC2KMKpVsIGo879HhsnObTIcAHgmK3pnruqPn7ITZgMXPCNVqzHZm7mgMbpwlFE6ovTkIS/k3m+v1b/dbHDy/btcQQ49Di/PmOuwGx3SmFjrKQccyCowSQwFKkGu9+3zL6Xv71rRogU5as88/v2cath4BpNjOA40EX7xw3bqCN5wfKUWcwFnyQRYT4IwRaaJWAmDkeaIEtpMQhYND43N49arBtm+8c/dw987tltsky/vJJ79Phr4j+AzEkME+u3C4ZmbAcR2sGTZtfqL725i3KSXKVNeR8dQ5ZNxQukLvSRN6b/a6STvrCdbZBvvtHnlGF/Zc+1X6AZQJ4WdkFEvXw+UW455el9LHyXJLkfAMZnuUbYDcpOnknmyAbQDAyLjOl+50C5KKU0nGX+eKSQQJFEKpdTBUB1XvSk3+DLDqK4QRI9rhBY1JvXZ4586d1PE/e3pQ/wRNRZCe/Na3vuXM0s///ueHn//9Pxzeag+vXUuDRtPbxTooLbFGVs8t3acAGl0oY2WD5LKIUNV0H23gsydPvE9hVj1fbJYdWCT7KZ29gFbrgZRE+Yy/kp4ImGo9ZhpaOij/8E/+5PCjH/7Q7Jef/OQ/Hn71y18eLl244Pc2jb219UapBTS0JCUB/Z6Hm6zYnnvPvuB8TOCMpkq7cV5Ha40JOEsHjaZip7oZ8Ebv5OBxMMSwAzbk1YV2EkfZEg6QmYvqSeO6wWTlkrnbOi6O6Z6YonXxubfz0F4VdXpOARDLmEumOuZqOFgKGBNEqYFUGEJr7YYTys/iaO8uzmnMpehQf4fSOIPW7dySaQ1Lh+B5OcWDokn5x7SLE0DgO4z1XYFlG8eiH1OWlyZ1PBdrw9pPhhvrzff5N/aaoCLeFAzKDbi8PcTvyfMEDLF9NQDAKDsSLAkqjwMtgvQ9uWIHVO3D0cZm3rOyLlZwdkE1yHFAfXZ6/tiDCQC4eVn1qXUwso/SG3+zvjuAoTlk+pdob6STBB6RVUT+7QfUuecMEixybvRv3SOjhwfyBROnIEs0aXTI3Cvvqe1HaPIAOZw1Psv9VmBR5mKylNFfOP6se/7dJoFNdNjJr67x58zSku4E6MiYsfMzneWXhxs3rx/effcbfi6x+qjNziSPMB+Qy7XsPk+7gR17aH+s0x4IXM3IvXK5DTIDjnSBls49AubGutqX87i8vPsETU7Ppq6JDKEPYDLiR+7n3L7K2u+WVPGOp3ri4uXIAWw/dPfywWAVDeBtyXTL7miEzJlYz1W2l/4NuxNfM3Y3SRjOIzLpfXE+8Lh0S/oO9ljkS8F7gJwNWtT/KfCAv+SEwAoQd3BG4mFNE2uzYdnkaPCU9aSfSBMVPS9OwKppbHWKnom9iU0JY459prZg6QaXX8TXwn+eZ+Dr9h59KJ9TzG6thxJplJHhI7Aee03DGp7yBaBBLEUMYRtrRRq9hm6WTs/Z3DHU1Nv4Z3Mvcr9IH005vd9lctHQGdkGYFpxyih31TWIg4h1AFDlT811zA3bB6Sxmf3TJu90fTXvZNw3sstzxN9Nj6qADrsskbPhxDcyUb0hlovj99plfZfElf5bsa3kAXD37F//1f99DjV8LcJJMGfjTKOVRZfN+ASNgvDs9lIcUCaid0+0R0pPDqz+H2E7M2IiwXn6TLWlr5wByeYr+I/4a2ifnY8a2TAL0lhQAcKz53JQg8DKsVmK/00olLouVGNqJPWZzIS8enj19u3h/oOHoQq7xkOjJeLsyME9ryFK7Vo70g7q61K81XALNTKIcEx9nEqNjcXRoO+Anccx6xcnRg4lNatL4RoEKMpYZxijsgSqjgt0xcVkGNT9I+NaZ07ZaAVM7k7aGuwEbtkLDrKcWLJo6RORsSc4WZOmCyWdrs5R3Al4UTbUaLu7vjKHnmywqWSsDXK20L0aOE2TCBIZyrqQc54pSFmU9TOPlny6mugpw6ifQ631obOD9NYN6fROmREfer6BkXYnt5ouzVlTLQR6aE31OTU8k6LU9R49fly9EKaM71dnSYGr6JkqkXnw4OEGeapEpmHEwE2HSNlb9dvQzHlnjo0Wv1rv+fR5mnUKgDPYIcUg9LMBFY1QAELI6BPPSj61l+xnwLtMTsDYe0+qsJeDvgCBunKVb8nCk8ePV22ZdUX7iqDUeRacB2iO9OVIQB86JkYcYwLIkHVoR1pldT3OMOUoltNXoabrM8ig1oJyFuTFXefPLiy62wpy1ATLv0tgugIxnJpm2XR9AQBC0Keyz/PHcEsBOvi/e/fwjbvvWDYvXw4IILBKf9TtP2yAh4ef/Oxnhy/uP3CGQM5osi1pauXgsaCN3kWTBgReufFiGSg4xwIedBa1BzoHz58+zbtIZh89XOuCAbRTovdu/bJpqwoSX6vZapsreuJKMlHaL/SF5EcgxrvfeMcAgEpqHnx5P006mynQpBh9UXL15OlTjwScutNn/kLAJUoo+D2B6qKjj8ABJhGN82zvCpKy95wzG+tR8sRazT02wFXnadoBy2ODEsA/HJnpvOoZpT+/DgDQ95xpr4F3pqqTTwA99DvXlpIBp7mcsgR1ICJrAUmi3+aotTTkxenx/o6RW8sO4Sy3IdVy5t1/IkELMo1Omo6e96h6nHVGPyyHq+wZA8w9Mw5ORoNWTJkWwhkiBRftdLzWtQCAzsPKeBbsIhmBPuAMZ62PM0sTAIgv18ZwR3ZeAfduKjfLDvzfnce8gY8EOqf2PWuWC6M/WBdPBzkrwFAWx3Z67RJ3LGZGJKvEaIJBrDPAyPG9kyCYunrtC5t8GpBXHhNUia6+GzAfBWBDrpezPGqjNyDgt19O/jxHPp/2B4+BsQRuNPALG28DABuoyrVihznL/AxdBgCwddsGw9O7JewH1nyzAGBxbDDIn72kzuovrbvVcV37nfK8JlHaKdwMx8rlOjOV2RnA5L2E6+QZnK1vSa58bJXNzQA+Tdw6MWSMxpzncvmIbjoagPFU7ub5XPa3SSx6ARHccW3kd/4bfWmdaPu+E2GWl1Tz1C+a/SQ24DNEcdmRBZ6cia25dRqftYyM5pLsPzXoBs1bqrn8aUokOip8ApBej1BPF2PFvkazcMgtulx6CeCBNQjTYp71vCOMFBdonowPDTDy1j4sAKOAO9lEsWzu3L61yibYM10jvrZ0AnLzxixq9G8Cz4C3kwG6/JpuCn7V0vllDOnn8r8EQCTOCt1/nc0RxySuPC7viqxkLaf+wW54ZeoPcF2tf/TGBjzR2/leQMoEzPO6WWcmG0wAAGYTOmrpSzdAj98C6IHuXL5l+zD4Xdbo+AC58gvwKUPJ3+w7ykXcyNFswPSQm3Lo5y8AtUvyOSfITQAAGFRezzLi1JwScAf9t8DUAqouX/sf/5//9xylxgvaMWFMEknpOlJWtn0ZCaUoo3dv31mUBnf7b00hjU4c7LtBRbL2LKjR/GYXlInvrllQTQ1TN2Zl9HS/dqhU9p9MkQ4zVGW9rAIovYMUrjqri55B0zkEX04ARljXffn6jRt7eDai6jhevHS2tGmR1iKJsr3r93HmUHgY62UkmlF0/VLBFAS1p2TVdUyDN6cncO01eqddR2fDGwtrszHKcIFOcWBQuhxAZzrrCE6HGsFzYNlMBocE+i/Is/H4AjV2kjteRdegTp3M7wzg9HsfDO2JlGO748YpTRDHnFZGtjiwGPSZvMceucM76Gdu2qK+D6OfgwylyhmgnfOe/p4VVBq+6J2gefvAq3Ggu/8msLfqGI0m09wjNNgj9Fzr0T4Huodk7YP333fGVv9WJl4BDUCI1vr2zVtFd1PL9Ojh48N9Z5uTlU2t/KacC7Ek+29jUSTz/fffNzPG57ZZPI8CLF1Wyuz+wwemjws007p7ykTLC2Bq6H5k/7WujCnifKIQgxSH9aH78qzac2jZ+m+ABa01zBsxMvQ9BaQ6px7/qIxS+ycA+KDIkZ1Fxao1YgSf9ob1ms69PraCvlL+nBtcI+DCHFJZCIG59kwg4wSu9K4CWLQev/nNb6xz9L5y8HRf0eWd/ysVDHaHfpb3TqmHKPAT0TY74dVrd4Knk7Vk5Y5Kp27fsXG/+84dB+G/+uUvLIMaG3nr1m07BL/7/SeHzxXUNxNNg1W9d5y0twYTlNlX9l8lAc5sjG70OCmpvw/VXvsRUPeNgQecEt6PXisJFgkg5Ui88nsyWke6VOwqgWqZLKDeEdfdz0CZu8ePHh4+/vjbhzu3bh9+/atfHb74/PPQwN3XISUIdF2eTj6oue3IGJkZQHk3E9M+Ay6iowPq5f+LOt8gaGYRrduOep4cNzOSTPjzoynrDszCVpn6ajpny3lVQL8ofWGbodOWI9RqL58F6MJ12LUOfo4BAvgZ6ohJKLHpcT53AzSCDOt5so6j5ht7abMP62rU58chlhNnV2XpQf0LkGEFEaXSckZwJrFxAXRg4nQGdTPpswt+nLgGaAIjTOHeI+B49zoSKzM3nVf2eOng+jJzfywrfedpJ7uw4/HPHfBln3fpFvdf6+LpPASqm66uZ4AGC5A6/QT9t4CftJ/j3J4EUG8UDJ+vhsQEE0my4FLtyUxTJvTcM9hcjnjLNZABrmX/gIZSw6kns4nfYdmtP+Jz1jXm3XQfAIBkvDtJabJM+uwGK8s43P4V5QDCRnYyIueawCLA1yyLOT6frXFv/x4CF0vz8DFgKc7GwjoPOVe727x1YpqSm5YuAEC6Wj8PwBxG1euXAprDFol9ayHB11wzZyld8icAoOvr7MtemlLedSPTG0biHl+NLpnnDh0ofwIG4wx05l6d6iSyzATI6NYlP+NGyFj8hYDSEwRgHOD0r0nUISfoUf7W5bffFR/Eo70rJ5bDRkY8EzIIE+POnbv2u2T3J/tzNeU7u7jKQOdZCrEPPQ16sRlQEwBAF/J5noUzN33/9CDY185Zo8yDhn3p28R+y29Q/KVk6PSFkUv5Syp/lbyK+Sz7r3XDloq9ssuKE3/NZ+Is7LO6RyPrGcRAkJxLt8Fand/Hb80+tixygF70/5jyeaTDB1gaW0+D89i9ud/oYM4xMsnn/FwFUhPntJF9QUnFl2TKsTO8y2S84HsvNkf1hdeoekO/k09JKaPu53LG7qnP1tDNc93n+xOvKBbB5/rqZ6NLInfxnczcvnjZ7zj9IZe4uA9J1s5r9j/9zY/PpxEgOHJG/eIlZxD1ew7QtStp3KaX1Ka+934yj87oqUHGi3RC1ILocGE0aAJFtsCokzZRAaybquwA9pk6ZYvaL5RZFOo+uDpQqqxADaNAgAmoUoemy6VORsiofpbGc2o0lCxVDFIOrFgGLzS+o3OgldF6Zkc9oz60ocqSSkkqaCIrysGIEdi0fZytCGEOFMHJ+l0zHGwutakwHKA5r/KbMElK40ntiP6QwZwGHwrKVJTbcZaAhBaOokc5o683AHBsRBlJksAuBQBSuBghK/dRWsCB1vVpBHKKjMa5jrFVRlD/VuMyyRBZXY8I6545QHSwvmlO8/kVEGmvhIwyn1zX0bzT5ThDyZFcmQrZzp6ar9kGd5H1KH8zPgogODPVWr+wW0LRMnA0nHA/U6mfMtAK6BRQas1FBaQ3QoCPSwedJ33HgbPnskqZvlqgAACA5b0yiZLTOpsGf/GSs8JaA2eLHzww+KXf6XsYSznTVsp9XyubOv0OZF+9cnALAKCfBTC76KAOZ5W+HQnMM+5Oa6J/s46s+e4GfL5QYrEitC4C+RR8KDttIK+Iq2mqngefRnUAR4siTWffiwL9rnoyiD6jtbKybVbD792SEgMEenc5Yj3vOkNas1DdpbfSX8HTEJol13NpnVSzrt/93d/9nYELNbH73ve+53f/4x//6Fm4zBnWfdmbrEl0h535UfMZb/XcneBTC3t+uH3r1gJ49Bw//OGfHG7evHH4xT/+g3tQGJy4fMVsgk8+/fRwWZmM1qPa6JgCRkCWZlQaHaR7pwFSFD+GDEfP+qogJ06awaCnT46cC86jGUxuzpkMEg2ApGPouyFg9d7nX6S54q0bXlf103j/vfctCw8f3D98+6NvHd65c/fwt3/zN4f/9OtfhxLXiQN6ZqPkgJw4ydS9dZYvKD4A6NKt7SOC4+Wf1+W2Dq9udcnBcsD3VATo0sgfeh/9CRge2xNdsu496e1DmefMbMqus2LibS8K+THdeYJgEKVhPfj89tnn8/t923Eeu5Nylcgl+ll/45hP5x3Hh8xCyjd2luM4kMhKriBkjMvDWQmQuvvUzO/LD8A5Sh18g7s62qqXnHYV58z3U9DVtaXW1cGMruNa9dzpNIDwunUfeO/5t9enD7nXYmcUY3/T1V6Ub/swrbnczn3WJVmgPEgaXYbyPIMImHXszbEz38xZu6bPffLe+b6dXOQ+P7uh4L5HXoYEAw0n9TOyWUfByABJ7SeNjFpKLcuIaPzD79lXP2N7bnAmppOPL6nPp6HkBk9YP9ZIdkebMfdsO7WhyE5/J2Up9IAQi1M+4PHYx8iEti3jm0/PwAz4ct/IJeAJzn5+l6Z+XnfPQU/zOvXcYb44PpfWWmPl6I+SBtAUCnUAACAASURBVI6swXEZBGcn/a3CFMLfpEdGGJIpV00n+cpWAzlknPfHF5jrxX/7s+2FdbpX7Ak/nxlQ9uJoD2DMDDmfMj3l/1jvzJKZfW55/vk9ZDvf56BXd46y1OmL6rOx8wqMb9oGUuaGzWYMXkbBBnxBtx3ps/ZwSBZ3A1jrPcd0nXkOeQdkbOumsHe4HzomDJboX+2v/AQ9c/ye3XF/Xg9QSZ9XYkcgi4B9+v5gowQAyDYjF5zf+QzYQGI6knv6t+7PZA+tq66Pb3EqD253o55X9XMDnu8eC+7BY7sF8yM2EbvmZ3qz+ybkWY/P7i4NOG6quvqriN/N9BAzIfUMA3RvrxXFGW6w3GSy3pWkTvzhY1YpNsY/b+mkfFkF4zM2mHK8wDqYbKWGWF/KJ2/i0/IyEgPo8eMz3J5psjUdQx4d2D5DjtfCZPL1W1ri5/6ff/x3HgNIgMZBEG1Zh0T0TGgzMtQOjM7aGOvN68P77793uH7jhg2JGp0oc8NBkUOK8aZTpLuKtymUtvrSlUsGAHQodR9nfRS8ixFQcMAZrsP54eo11TrfinPe2iI56Aoa3S3XtKpdU6ZnUgZTi8G4D72rEUMFXcpGn50dnr/MPQU6KMhQEKbf6ZrqAK/Fe/Ls6RqNhqHeAMB2IFlLFAHUYAu3abKhcK3fzxqsUs1CJ6mI89+jVi2HLI3TqOXA+Z3GDOUaBC/d1EE7J6gzlQdZMZSeA/WFU+9GTdORtPPbw4ozYEo3tMoKMw3vCAq13zpsGnWmvwUAPH70KPTjItsEc/qb7vkT6MA4+R0vJOMHABAD30x+aVF6VrMFGvAuh73az4pNFPBr1y1zkosrfhdl9y86cJUM6nua6f5A1Ow6RDyLlXUDAClgBT4E/hghPaeb+dVor0zlyLBwPSvoGmeUtdbDPTa8P2drhKHW+MH9L/1Mt2/d9NnQ//W812/mTEueQYLlYFuptJkLwb9+r3vQRf/adfXziLHQs3KedcYU/Curr791HtX0yNn/AiDJtu2O44xH1LlUzTuAgr6jvVfJhY3zi4zgodkn417oR6BA9dbNGw7GdV/Jj5vp3bq1wC6NmXOQMZq2vHgeGr4CY/Uxid557jNCzwYb4AsXfF1d8/vf/77f8ac//alH7P3Jn/zJ4Qc/+IHv9Yt//OXhd7//7QKLprGwnnHX/bwLZ83nX8DRebKN0VuZuhBDks7sP/jB9w/f/c7HzsQrS47xf/Tg4eGLL+8fzk0TS0nTyxfpyYCu073FinK5Ck3wmlmlkWRQ+j0tQvKk+9sxElOkWfYZIOi/nW1vrxa9k2iYknXdU39LNi17T59Zp2J4v/nBNw8/+P737Sw/vH/f5TGXzs482UC9ALTneiYBWZIZukFzTl3L+ToUO1/THX6j0/XcAEE4poxjtYPb7MPKQNX55to4Z2HAhbKnn5EtnsE4Dpp0AntHdtkbObLp6GYcLOxj9ATZiJ3ZxaHQvSVLS8eVVRBnaDeDms8fR3FTlrdTlyCG3wEMr3VqyMs+b6e1vWZGADkdRbKZ25FdfN4V5Pp3rYPkukuexri6ZCX6/E0IGNw6eR/vJX10mlnUPcwYW8H9Ho+HrZtAwqbiH2fBsWuSAb7Hfs0+BgAAr95KRjOsAuZT9kuPshMlAPVAC3neeS53xn76BsjSKTtwBxqhogf42HW2gDtT1vydgn/8Xmf4dE/oIYLsT7k12+ANWX3tzRwdnb2PbotjnXdMAgnZW2vcDPqk7p7Ksve+ACA+6vZdklXcuomAgS72SXrMfZ8Bl/WFGYm76aeuRXYP/+UoyOzZTrCyWV96Do1Bk+4TYHv5qoLH9vYoK0l9UZSQSCKpA05WYL9XeQIi1JcHpCwQQiDjsoDdFGwFUSOTm0RdSiRYv6kjJnhjOeg9pg6ZAAC+wtRR7Dl7Z/1Exn9M+OBz+JbIB37qsV7ZJYM7ibXZW9x/r1pp3pKHUTaEDkfGmbbAZATZPgBc+kdl/+PT01zvyG7XvzPFun2aeCfsgmww66br4Lfxe36GHon63eW/21eQTxIgIo3L87zyT92HygnF3VQ9+xamjpMely4dnjwWw5lkbCntZl0mOcp+sabWrwX9sGn62Syh0u9hU+u5NTZZcq37w5w7jkVmeVN1vABS9QqqrHSy6PIV3GOhfqhtc9k6u9RqaqYkSgHXp51bpd8LXEjy0npolveolPNiRioKAAD43z7cBhO9PwCj9anE4GXiEWxMPjP1n3VQ1wlbzpnkDFsPjf4H0d0bxJ0AAKBslErWOSPhM67V8VaZ0dIhSf5EN539Lz/92TkvSi2IHvbm9cxFN2X42bPVaVcPIqdHWXJ9T8F/AswEhzbiVUBxDINSmvovuutVzRpPJtf166L2+4Ds8VQK4JLti/NhgKCz13UY7KTWuLqxYOeYp+tyum9y8LUAKNQEzu06WtxQYwZlXBXga/TgSxrVaQGr7LWpOujOek8ahzcpTZSgPRIg4WzSoTbBf4wtQTaHHOc4Gr51NINqFBrmdhDne0xlOg35umYpmQAA05nFME7Fe+zElHpUwcpz73o8DKSe4bgWdZdLgFwn0EhDCwAA1+hfvGg507UEGNm4t2QEIUdBzPvxrhhrOmhblnswJwDAvVHqpjhXPgkeUBpGAE0PS324GpRpHyV3yXZfSwbz4UM3QMEozswcwYSa8+laZseo62dHDWKYPUe2z+JAUcFNwQ/2RU4a74TjmPKbGwWVdmCpZzSw0s6wqufWvSXNlv2eVdZB6PDMkCC/+lvvqkBf7+ksRMf2zTPAvupcyoAKBBQAEGDg2mIhgLTruqKNxbCeO4OFoUT/uMMsMvH8RdgBpS9bUTbYk7y88847hw/ee9/GR5l4/blyNSPSaChHxsJyNPqbeETO+ZkDXU2i0B6Ltql1Yqwihk9UejEX1Ilfv/voo48O3/rWR4cXz18efv3rXx9+//vf29mModpdfsn+cB4xtn4+BdHqUdIZvRg2jTlME9XQ5QUCCMy5d++eQQCVkjx7+nyBQmJBad+1Bqb5j3KH0Nok6zp7zVaWspySnYwFE+AGDTmNfcTI6PuM+ds4cT5PzX7E0biYZoTVj7q2mtyovwsZQ7MDrl8/fOfj7xze+cZdB/tf3rsXJ/z168O9P/7R4ApAoUvIBDi3rhnnSU6DPqN7XbwYncR99e5zzefZtFMzssK7DvLYkfB9nAXeJUeTOYWxtgPVed15ljp9xdhnR2ScY3RMnN7ISmwUVPL991xrHFBGDEF/nyNFbUfbgwHdvpyrov5T56OjdsCxsyFzRSgpoASH7+WZduOy5WxTFtH6fMv+yAbyLqzzdq5DTbRTXOfP9lKZ9pHJ3850Ao25HwAAABPYx3n+uMe2L8fX8d7UCZ7lVu7qfbRPh8NrdadvJsrZ3NVbJ83BIrM7UF1susXCOe70PIMh2ztdu9mAFfRTNA07UBwSd+kP85D34vPoV9YJBz29VBK002U/Ls8ukyIQQG5MQX4TH1DX8dz5hfnsAG2ula4JAMuzzetNOfd+M0sddkcnEOAvbZAgJVbxBWAl7J4Y8VUIDGF/btYmIEhwkQD8eu7pl3k9VsnYcQDazMgKoKQD79y9nfF/Z+p9Ev/BNtulkm9dBmuwv8yNDV5senPehbPV9zOrkGk3eSbmfa9As+vGeiL70U0bzGSNsUXzGQAAOC9ce37G64GCGImfo+ucTFKZOgPfjbWd/ufxfcKuQB5On6Huub+ec8MEjN3Ph/eOX7Mbhu89DaNU93CvqAsXNotRk4PcmPZYL+LDy67KL8NfQy6XP9U+BLy7A64xDtW6WfILQ6g2VLZnU+o7PrK6luaRsq96ZoPkfW+AEgmfWZvt9yL/Dd/TOmVNvsjKTwCAgH/bDc5VYh/bmAWw9GyM0oUZg/Df7MFmS7eGXQDKy4y/dFPcMUqRNUtyI6Mx97htwJVd0pbnam+Q6o1tU7/6nLFJmbCw1kD2qnvg8vAm6fRZrR8MU/3bLBwDnVlDAx8Calp+6XLmjuWbtp97uay9PQSm3HjNeiCwt+v5xEQaE2e2DKccz3q7SRB8HcdTLR/XlXOuc3oN/v8Pf/vj82SoQg1ncxWo6P/6I4fXyr7NtDAgvERobvmTgCxNsQik9FIK/nV9Mit8/tmL0EbStXfXwFAPmZmbqq8IbUvPp4BM2UVtiJqa7Y1OswVday96xlegJBxsNUAUZfyChOvChcNjZ3MftuFgamh1b22GaOUSzhsazbUoFPrMCyNruiYZNT2fx42UFupxCzqoQu5GszutBXRp03lKOfFh7P/lYMdIUQOY90Kh62/Qy60Edx0PzkSa9WRvJgCQQ7PHEVr4TurwfPg6ZiPOz9pq/8dC+EutAUxygPBao6o0izRN1fTHZRk1VM68dk1saBQcXrnqYAaq0DJuo24Z4SVr7lISZY6qQHBaKCWgAzhr5OCrZSooApopah/NEGgQGEMb2QMc0TolWFVmOQgqgeV2TrNOMBem88Lz+TnehHEQZf7aNdM0DCK4BvnTffQzfR6laKp9zbEDMU+7eGF5FAig76RLawI2/ZlBgAC4tV6teTbgd/Giywp09pVZp5mmZJN34rnZBwX2kicFjzg+7lRb0EPBqTLhYgqkUePbw6sX0TsYL+RZhldNZvT8BjB0Fup0Spb0HY2P0x9oWaY/UXvtztkOrRZ9FD1GD4LMgX57eOqJEA8NTHz3u9+1AyeavwJtgBq9syaQONPuEoLXrsV/9vSFezYIQNA26Ky5NrtUMDK4yBUK2vLz8tXhqQL2N28Ot29rUsU1w6fqLXDn7h1nyXW973//e54soSD55z//uanymgV/9527h8dPwriQnEof6bnRx2aXiLlSKqNQeoGvkd83PpMaVxWDpnKJ6HGDqk/SsJIAcwYROAzZEzFRNLKwXbDPw+RSM07v+1uxaNIgCIf75o3rYdG8eXt4pvKPR49ay/jm8Oknnxw+v/e5HS8ZY5V96ewp0DDz501nmKtJaDMgx/WjuyQLTeVs+WACoQfiWCZ7iu2xTgPkLbVd64PenHaE5odyYnBSc876/5aCrHq7k7pyU0eN+G6dis7G2Z0OF1T7BWKMufM697q8wa7DHvc4g2sHOYPxg9NkmzZK8LY9bUYXuzyCIWQAqiGObdgsr23vpGNxoNGLOJbYMEqFci6iU21PCzZalpv5wLHWNSLjO2OWZw5QkP4tCQRhZ7COeu6UqwA8ekePGHlxkkPfzNp0pNdw3uPcvj2cewR1M2ZtyogjGkp29pZRa96n6us4Yym9AjzkHVfQMTqRzwAIPZd9Q68HDMs+J9EB8D2dUPw66+2RQaZLNkAGZ+JYFpPdN3tL5T9tuog8zGDCYFXPAD4Ojj02CPmcz+mEUqmvnDds/lwDvWvAFRiTJ5ThBYbQNRx5maWgkX3O3ZoWMoII9mI73Pt6aoms5w3I/Nb9VjQBQOCKWGXIueyg9snAbYExyV1kPuwv6WnK7DgnkZH0VLAO7tmOz5ygJ2D3cSPc6cufygNriEzwfe935RV9xn4teax+hPWYAPY484o2IzGIHE1fjnUBpEA/TDnF358+56luMtNyFVQnCTlBwX1OwuakvBMbqWfE13SjvZYJEKzrrMDG5b281mtKRYJDdMV8Pj/HoJhP3c7ntN7IjgB/g0cKIhVDlFW9epb5rMa/x4dFl+39ShZa53OOBnTc5NLKjnHVBJr2l9q6fPfmYB/0LOwbf7N3Wnr785fUEDCl0irbpNcRZxxQIf4ricyMAcQ/IonA/SIPSiDHN/YzjhKAPMtmFmZtj9lcW3cUBGyTRfxo3dPJPDFNVf6p0aZXMjFOcqA1xv+Jzxc/Vfd18Nxu++v8aioKo2oF9pxnH6dM836nAMC0bf58+wS4TKH2x6VtXwE3Ugbo0s/qZM5b9P+ekpSYIbKDvT7713/7t+dk0R2gg/Kcol5VDBvNyXFQBg/lQPBHQGxnqo2StGEy6jZMzQboQKpGKyfsq9l1K4fYm5V9T0fh1KvaKLTGWd83yuxa/w0k6NJy1AQYxEnORhpyELLsLq8XHYgqY+Uu8KJDe7rA7lNgarCyq6oxf0ktL6yHGBAU3gz25ExamZ8fHJjRQEyfdcOt84wtJKDDURGyaEVdBwCjAa2QRjQox2kYEQCUjJVDETI9OxlRFCwaFGWPQfD7jFo+5ptjbChvYJ/3dasUS0OR8VemVu+oIFDgCPX8rkuqrGVfD50+kIA4rI4IcdYrQTAK3GvdLBFUUf0MVDeNSq46EOTwpdFZlAfO5FwrnBUU/mvvdyk13ec4LHq+jEtchr7PS1CMIZ8BFM5MDMRGOP2eHlsXI4Y8iWVy6/btZPwL5Oj+Hivo5nm7jitB0ptVI6YFxVmmAeQMKphkwLmH9aB7KRDdlH6965V0Za4xEbtB/32/lH8ZMBkkgiU+BwD0xRdfHL74QsFdAIA43gcHgjg62l99X8+jcyGZy7jPNJdbzIfD4fD5vXuL/aPvKbDXXjx98tSIsl3zN289IlFrKSBB68Z5c82+xjK9fm2QRLL2ne98x8AHJQUAEnovmjmqc31Aliv9Pp2n39oIStL4ns9lZTadfLez9FZgj/TMq4wqvXT5ipv23Ll713rx8y8+92jH733vu34HGZM/fvYHMwGuXLrs9/hEZTOPH5m5oH8LDBATgokNWlfJU3SzGCiRFVBh7QVGWc8qkFLrJ0dKAIy+B+CL7mSPrP8vtNSnQCIOrUqnbt5SuUkAJowg58F9XASwynBp3Ob1a1437elnn36WPgxX0qDKNXwaN/YSuiZg3G5mgxMzzzk60XrppE+HnajK8cwuoyv93WYU0KeA5Ng3gwduNLppjDwH/SrivOyxryvQqMMCOR4HbgINDrAKvqKbmeG8+qTAYuqzEGi6IVmNww66d8PG7CGNnzYoiDMLIGf9CNVxZIDYT6ju2HUnANz0Lo4GwSa69DRYQQ9njVOmgC7AgZuBw3SiZyZ/OcajZ4SimTzncXIhyxKnkEZU+DDW42uqQnyMjA5tPeegU9sRlAIva48sTD2jwUzZdkb3ITi3XugYOZ1NbBt2yoBZGRF6b/wKHOv9bqtjwW5w3L1nvTkLy7+rTdUo5KxPm/TaH9M7J2M8A0D8mFCMA545SdEgHMcSXya26Jh1xTWRL84hTjRnLbol90d+0Z3622tTxmnkJDWv+CLYSWjz+ix2ZQYhWZdZutDsemUdueUZ9jms/9CyFQJGMeE8OenNDgoD2IsJK/AyGU/ec51XlxxlMg33IrnCvh+DQ5owZfRpXY915/OsNe/A3vN75BC/zc9UWcafIfhaPuHJ2ES/iwHaYxs+92H6pugNZPx0XefvFyONviBDHtf1T9hprOupDom/dtwdPjIUtt6Me5Cv/Hz33ZrXzn9HDpF75HO+g897QT90zNRh+F+SU8mObLjkRRKp68ovybSljmPu2D7L8kFJ1svlSYd77Sxve1hpfwXEKklpkKN0cEAmnnv6Xuhc5By9gywhu5HT+NnXritpl/hK76iGgy7l63QG1nifecbOB7yMj7HLVLbdVjyan/vacpfLhMhzzjgvJQ1OVHev8Z85+zounKmsZxi9Ai2IfRVw+0/9fNjK0s/6jJvRC7gTAO3km+kP8VOKReVZldx6aXYpcsO1LIfVz+lFtsv2uLftsxPpaYDvskexzceEOL+ffDaD7UqIBCw51R/oFOzL8pWk4/7VX/+1AQAoynmaPZsDJEYv5+xWx275Jvpfu0Aj1F6kMQOZuhAFwG72Qz2gG55JSSoYF6KWTPlE7KiF91gTGcLSVzQ+ShtgymVrY6LMQEsyCiv0xGQGCF6N9hQBQXFp1J8DbmUTr171EqjEQYAATagU/OtaBgpKjU1Gcjf1WUHeUEpWIn2OIHonncDPD4cb12+4FGI6yvpvlUJQo6KDZpBEpQ/tok/zKyhAp4p2OxRxM2fHWJSUlIuF8GzX/SAgWhAAHBQD9zrupJ5sgJ0/j3ASCpkxevq3ghEFlPpvZVq1dyiMUAgDnkjpSWFpLJkOpmSBTLy+lzrt3YwqwY0yRAGPoKrqZwAABJE4IoADAZ02pe8YAEhXex16gAY1m/I1y2zhu4dzBds5ePo/3eNBNgFcUDBkq00pkpJ0I5Y0FvG6K6PjhoN5NmdTr1w+fPvjjx3g6jz99re/XUZLY1jifEd+aFSpPUUeQ5HezpR+nqzTa8vdRnTjfEhG9Ud7psaF+pyUqx2UoYAMiok98yjNDZWxzvvv+k/tKzXhCkw//fSTMghSrkOAozMCiwaDPEtFQKt1T8Y6RiZeLPBM9HLd7/HDR4cXLzXp4I2pxG4cWvnUtQlKYOngROkz6vavdVawLbBKQIAN9yHZTK2V6uyt5xT8nqn2PmtpuqIR7hgqHDb1HJBsQ9sj43Dj2jWzmTStQYZQ+uvK1YAEDx+r9Orp4Z27d1KTJmMqxs/L16bm61oS4U8//fTw5f37BgDee+9dP6/KEXRvARYO4Aoo6fxIzg2IloGhvYKlFJBA109Zkw32qIVHZnJNfUY0uTRfZWQWgCQAgAIMMQAYM2iHX3L6/JkBgMtqVCSHh8Z/L1+moaKC88vJzqvrdYDet2aSBRed5Ui7K/Ts9aI113Wik3bdXyx8Rt7ZbtFsaEyHIBMo47p1X76HnrVzpLVtBnbaQK69A6jjruw8gw13naep/1kn6vu4jr6HXPVhwuhxTfEGovxaLVkL4BP9NOkGuV/eBycLQB19iP7LGdh06GUjyoP2M7XnCikz7jsdHL43nWSYZXZ6RiA8syLswQxIYQDkZ2RIxQTruzY7TsBq28FcZXWEXuPSdgmAfBTbvNGsUQAAsjSdd7vcLk/YXcETSsIoiI1ZDuy4Jn6OeqDkXrWdYxwhpQ/Trh/LH0xHSkhSbsAzoufZyxkQsg/2Jepkk9nyuh41KkRa06MrAUPGVNaKLqcbm03gYD2h5EzLtnDKCTrs43X9eO553nh3QI9t03ajZewF9fBce69V1nf6prFRm+WxPmsqLQDHHqmIz4hsrCC+NfN8P3Z2zymPbWVMXbq47wB9BzB8LjK6yyzn+8794x0nY2HK5gw2WbtjAEB++maJEDRMBgDB0jwLlCzyvtyHBsUz2CAYmTJxDH508lfFa+pVrh/G0u4pgJ/EnsO2Y1QkzzNliOeY9yYTPvUqTCP0VR7rmPI6AQv2asvfrvXnfJHommDyPI+xE5EDyY7HD7fZdfzbVy6rtP+jM3fWGKeghSYAAHKFJh1quXwZ/W02cv3yrQf3c1omBtjFHqx9HYlg5Ii9CaCi3mwaBxgAQD8TA+C1ShuVDBklA+jzvH/smN4PX2nKW64lH6r0/zIAYje2vtOzBDSPLKFrp81ZjWXNCt3jXhkRznn0dLMG3KyJwRgH9tEXYextxtdkm3tsYTP0ZoC+eOm4mn5gJFIsQ/WjaTY95dD/PfwTlw/BOujv9H58V0ksSiWQddZiyjw2d56zs//q3/7v50IW0syCLosZL6c3JyOhYNfzpvXgZE7lHL3NqC0r9o688sO5Q2TpxR3JYSekBDi9pILPt29fZ6xgay4ZMcg91KlfTqRfxN5K6TGv0izKQbvLFVLLgcMHMBFhRcPEcd11cmniIdo1gai7nav7uzZQRllrYqOaAFPfFwig5zeyqyzVaKJoIsrMvFBfVgBBTjSjEC3wb94erl29dpTVzjrquVIzrnWTE53AYTd98V4kubH+TOMH4kmmFapUQJ1mmdeokThHCGICGiFQgx43Ov2XgHHUZdffUdf8vj+KDsVBYK4NMXpt5z7UdIJJPeM33nmnI3SSDdZ7pw79jZ12oaJac7M1zFppfVvfiSBf93WwqPvYUW+A4+AtmTmc4vwdZU+DRQImQB4HjB6RFmBCWcswUY6bQLK2bAr/RtHxTNpTI8yDvqf3UtDh2aovUpojOvg//Wf/7PDhhx9aofz4xz/2751tKPghFgAUqNDWGG0o5Ddu2lRACyw44+fZD5Q4wQgGL9nOONdQ/ny+jYQydk4IKfKZZosKvvW3gljVd//ud79bc21jHHI45cgARGBgCFqQVwekw0EHTKNxn8aDut/CI5Xz3F+0WxknMlqnzghTOrgnhhN5wZAoCKXTPewOjVrRu7uOTbIkCtbl3XxH7653FACgM6+JKihmGXvR+q9cTM8G1ye287D+7ZKCg6YCqGlqm1q18am+p4BfcvKPv/iFSxXSIPW2QTIxLbROGrmnwFt/6731OZ0d6RBAFMmXAxwHs2lWqM+CTBv8GdQyn9kCTaGfplY1TQ43cCAgQ2wI6XGdJzXGQh8oUPX76SydXThc9rPdPzy4f989ArT2Wq+MqDo/vGlduxtivQmjIsEuGZ2t9ycAoM9hNyg9mw4Ok1cmABAjsmsJacKlZ59ZbjJ5Hro57SYjqqoTOD/HWnrUFXeUp35PsE2QBMgCRXkGQ/4MzlmQz8XEiz6KOpuBALr91GFdwUQdwe0wjv4c1a36LM+H7uX5XCLVbv+ngcC6x7CNO9AJoIOjT7Cl9UaXTedlApu8S2x/m9wpUdFkQWz/HFUpXycZNfsPb5OFYp8k9zii6ECdD1gBMxiyPF88qYkb5QQBW7ZtmIEIzy0AIM++J0N4n+3LJwDFjmfdd1f+OLs7SA3YEF+M5wR4niAEsqjP0DR5O8Zkcve43aPAc5WrRMDcUBZQpf4B8pHrpwErZQ9kqScoRfB26scgrzOwzVrt/drBE72kjpka2UOtYQAW9DusnKPnqI+pIAufAts9AQB0oGVyjffa68WeY0/3eYttJONO/wI+p3vyfl3d6K9mFjn/yK7XeYz744ywl5yvGRSdJj0UYLGetoGjBEDfS+Jp6JGTue1TlniPda7NhEhCED/2GMApADtA1blm+32Oe08dBZUrIN5MHHQez3YKHoUhvJkec12PmVvb9z29Bv92Oz0feQAAIABJREFUs7Ux836v5U6CzOvzTFOmKdGVLBP8I2/6mUr7nKxxw9joffySlPDCYAkTZu73sS8KC7a2ojoQ+zfXjf+e9hLdj4+oMxQdfclZasvum7dmHHDu0aE874wJPGWrDaLx/bhvZBhmT8+8bH+nIWQdo1ujIzseUcndlh0Tf+LnLz+qgRA+J/qV/heOXZtA0zPq/LmXm2KvWSK9GnlWTsYIcvnFAkEUM0wAbtnjAgBYD+QB+Xf8W+BLAMAqMxsgvPwqvcouAdvTVHQf9PA8v5xNnunsX/6v/+bcN59jkEazAeqrLVR1EGZvAE/BWU1GElCjaG28TdkPbX9l/7txpraojquZChxNqEkK/o18MY6jtZx0QEaoBE7YfagTZDpYmyJEgFsDYsdxd0/Wc4tybQFg5qTWQTRm0W+eP3OwrzpXo07dYJRiRtTk+9NpYfY4xpfnxDCTSdOzaW2M7I1Ox9psgTJaR+q9NcebzOzRoSwLgoOFo6p7EsQHMWuWqM7zAnYMvIR+ifOg58ZIgdQhqEbxWosUZd7RLaVbTwFDLnStVXrRBjIod69daay6h77z4QffdICjbCZj2Jx9v5Q6UfVqSD3XRtf139BXcZrWWjDKpbN4dW8y5GQsp0LnMMYhH3XlHeuowy3qtALya1evhNVQQ6cAXcELFGztH++u59I1dS7EctCf1PynJIKRdKmhl/LIGLdbt28dvvXRR4f333/f1/7JT37i909WOApQhtzv1Tn2QgWhzgsoyJz39PMggNXfrjN3rX3kBWOt/1b232U17hqaIF9Zbyl7j8p08KJgMUAM19WZ0D2VgSY4FwCgtREAwLOnvCNKfNbKTcONgzYDiOlEcG70jCrz0TVFuxJNP7KYs696eAAFnECvf5vJ6b8xljZ01Wn6uY1AFaquoSDbQVJncPM71or7CM33GB6XGDw1NV8AmUoldA+xN6QTtVeZ2xyDp9+lJljAVRrx4cDKaLnx4Qff9Pv89ne/9z4JeNG/xVrQdArWRfIjVoP+rfKAZ27KF+Mg+VEgywhlyaHYVQAA+hz0w8sXNXJoTwjQPfPdgAdicy1d0S63Dv4vqwTnms+LzoTkXowRjTSURF6/fMVTNh49enj4w2ef+WcCs6T/XN9r5Qmy3/m/Hh+UDt+cT4yctJn1ap35BQCURojsnBpc9kzry8xuyYP7Miy7krE6AIzYOa45nUTABQJL9gPZ5m9sBXoTvbiDLrLJOG/QJ5OJoNna8XUz85g/6Nj5ztp/6JL8nHt6wkPLAVlLzgYA3A7O0qMm/lgA+skAmHaJ5+F+rBuBskA6ziFONXWsfJe9mGcbp8k2rpMh2AsF+J6PbJAmze4AWhyMuglpQcg2gsOpZO9mV3x0+HT6YUYgg37Wrj+9Bk59gOXoLgR/75fXvD7SqW8RAKAz1QuGYsux4QAN7CGyPZ9v+xDdtqNMXxpFTblf+1gnv5VN1hWUK9oejx4TyDIgDueFAMJ6ueNWZ/BxKo98Hh+LZz8ObCMhBBz4HkmabIBlAyGxDehC35Pu9WYA7GBc153BtL6z7tPnJ7iYYA3yw/Oy/lsn0FDNEnSUbZ69a3zWTsA89Am9AeZ9px6a75c13jYxTcNCcffvRgkAZ2qdgTpKKqlbctFgJMFaupZPWfN+KKk0mhAiE+zVOqcrS5d9xIdDRmBV5L1hWMg00ITUq9sZ56ijHSivPWsDPEqO1zlsQEbvsa3fdllJztXuMZCEy65NX+er8+aXb3wCEE/5jd/YrH2ZS/s8F8il1t3B/7Esai1yVvNzsvy8L2cp94yMpQlgmVJNom7g4rhH1LQhugY+APrPLMs26eT9iV0IwKfe5905n5nCsAHZ47MfEABZzMg+/8s/owcAusk9pRpwwx4lVpOvA9DC85T+FlvX+NbnReUIBQAiU+kFoDjNDYtXb5iAzkfnuxf39CSzq45LytAba7LNSQkK59A6r1lWx1uwYCrvO7ba5ZWcw+mP8DNsWpIKG8Q/+5f/5n8LALBQpE2H8yH4//h6sya/suy67yZyxgwUUFNXi9EURb00/SSFPpyDkuzwFPbXkdikTEuWwnrp4BNfyFCz5+oCUIUZyEzk7Fhr7d85+/4BKisqEvkf7j33nD2uPdUDBQBIigPRfdd5uNHWDUfJEZpy6BAcAzmnLlCpGkKOKv0jtdWpMz3cP0j9S6Xta5PeKQW5UvZJEZfxh+BQmokVZoEMMLbXXqN5SJEhxY3vGyEpwWbnvLxcNbCSmHx/fOyoWZoQCu0uxLuNYJLAwPG0E6fO4qWI2OxOIDb8q7mi08RdIzc7bPpZXAseI4y9ZlRaZ2g3C2zjmRBa7A3M4KwBJ1BU9Ix78ByVTusZtqMT50TXAFdMOKMGbKYtYRx2xwoFpXvqOeWMsh+ZXRs6gsYwRoWYyfm/ffPWaCZnlq/UagkbOZ9yJvXTDVLS7tlD9mGm7JTCL2cwdVExGjAMqN3uxgXnp8i/1nt+empn5uuvv3a3ejlDpKKrKaUAgWQIpJ7L81HL2KHxI9Et0sGT5r1rB07/J805adxq9qYGlLqnnLgnT554/5IBMFN485o67O+7vEAggq754MH95fDmwaKReEoZ1/W1N3rudC6+6xGYWlu6z2tu/HkcyzIyE5VO9FgRMTWUC/CQzslWKFWyIWdUa6OBil7XXuga33//vc8VAYZB0BU+RgTO0aYBizFGNAngwjRXwJei7XKu5YAyNxlFMgBG1ca3TvesBTomDRYjNf0kkmmk7A05snIueO5ueGn/zEtlWGufBXy4Zm5/P2mx1eCFEI8yPpAFQdfV1DFp2zpLpwKenvl18YgaB15cKCPmOA1X93aXFy+em/7ihwUY0mf1bJRz6GwAK1Tzb+PRBsSlSx8MxI3515Hl6t9CiZWeQc/vJj076RMgJakov+hH9xJwKhpRo1VNTBBokWaBW+4Z8fLFc4/8VA+AA8nN/T1nLjx7+tRlQAKmLBNkQDIe1XqlSqqqsRpNKYfxpf0mKrORxowjgQJEKfK3QI4pr3JWyF/LkDrrGKiMiZtRcujUtIzyLsNyGOwbs7FFsRjvKOsOJnMvdOIwvsthAQDohrQNo+oBgGHegQjkJnSde9Tklhah1PuAyDaMShZwr+xf68AeG3w4UhiJPHs3Mjmv6LM4JnwOI8n3aymbGHprgzL0GfmTIIWj55SFXQnkS/1msiLWI8rSJ2Aamf5InRH36VkN6JZhlG50Zc53Mk6NCFU/MwPoFdn3uksvY6Nw75pBNBqUsTdk80FrXDs6KhkA2B/QL2vleQavgNlM7GGkIuNkQYsf0W/5kegRaMpZC5WuisMQoDfnhOzlzD61ts11rvarBXrQ0WPP2nhl7KTohjiNyPdJezH/TCs4uLaRpjPe7S3sgBUPKspdPWtYJ3vVjW1kz6TVrAm6zLUr7l92VlHlKFOii/egPU+lyDUAe6Av1shnkXXOmqryFwI547MbQEPnM/ZhlR1VHxj80oKIfa+RPXm8aesi9/p5czb9mYadaBmRxppxxCPr0zwxGZ15vhm59/NLxqoHxDlZNlmD9qo7S5aD5fEgi1lPz6yBlv1c1+smkk4Bbw3Lx74V2MT9CLSIRylnxrZY70sq+zOZoxqCl8zhmSeNrrMaADpzPtmJnHk1wawRq3qLZ0JudlsG2sVORvbot7ITKpl3ZPh1Ww462OQjZLn2VdfAllyDeln3BO2YpAbGnOAc94h7MxvDYsvrXrF5qr6fLO1q5ujnUuaXmwozaYOM2JQg2g5Qw9Yayxs/qQAVAMGW/e1g95hMkvwngB2fBOXuG9kvgKnWMxvlYyJNRjeyfwAcm/qg8y4yQM+GrMLP2/of/92/vybqBLGvDq1SLLpxo5snHXJZ9ivKLxK1wrbRdrWclLGrqByN5AIWIGwTXQqjXzj1RbW3+7t7aWogtGl3b3n77u3o9O/u8Gdpcub7Fyhh1efaqioTqJQ/K2KNBCzU0AwOOFEp0cwOtiKrWesebbi749GAL16+SpM6hEqrNyR6LMdG65WDhrIjjTJMk8gZxKXPaQ+dwnxxaYeK7AAIWAa1rpuDZrrCRF/1OWUviPtsJFcWB/ew4TfQHqXgVbOKAgE6k1LnIkaciqQEZGUDaO9MAwVWzPqxIGL6X9fh2fR53V8EKsfSzf5wGIdTVKma1DPVjHmBQ9pHOQJlTk1noM5h7k3V/1eNPgYL97LwckfeU0sNR4qrxkozeUUbXXlaILeu9Bh8Rjrt4G67dlmp8Hfv3F0eP3rka+LwifaV6n58cjzS6SU45PTpjJPuHcQTftOz0uBPwIbX6g7KAUnuP7jvKL3uI+ed1HfRtxxYlEk3rlK7vOVo6p27t+24ygF8+fyFz0V7oN+KRqvZ38tXL5d374/8bznrKG2dm8sRylGUw6vRd9ojmukBfoh/M9Jxy2m2+i6Godaov+WcIoSgdWi1n8Mw9quzP85+dyK6YSnaRMBixAuMk3KCrpFrupaub/CFbt5NqWJEAWwphZ4SApUZCJTR/QQAvHiRSQQYQTxLzjA/Wo/2XwaKo+aDj7aWvQMBhlvLxZn6g5yuSqTkUN/WTOndHUfu5SArdT7dcRNZt/GzlfGFN2/ddJNFpdNr/B6K9dHjR3bM9ZoAJN3fzf/UT8T0XmMLhTKP+baZbDGa32xlZjlgpwGqKgvRM0qG6/7KNlAmi+T28xcvnL3yZ3/2Z8sf//Efp8NxOc7KNPjh6bPll//tvy1H79+PPhrf/v735h8DILtxQAGnOXuXnJEeLTBYir2NWTWA0UBVHMqss3XAHeOstkaDWj2X+Eu0Ck9bXrg5J/0ApiyPYT2viUGiBj7IzE1lvNZDcZr/MSd5pPkX8AqtJaMrgC7ZWVx3ON7bMnxnw7ERdSha784C+qDrBQAAHJ8e/ZkOXHXfr3W4JKKlSZLVRc1jd/ymneE4yzBM+UzKmuKlbhqSyIfoRtWRpmEXAMAwiK7SkHOALNspByjFUin0rRdMHRbnYT2rRpXNuOMMkN/9fHPt9AwJFjLH2g2BUK9vAgAY3amKz3e7A07ki5IGzrvvBY8Gr0CPrIPP4gQ4UcZ2RAUIrOeTAdBpAcegOxsyiiQXkZNev0dRrssWepQfQI37I/P7fqNz+Q2dImO5H/zF6+is/rftSPdpms8HPeee2ujKqilOIqrX06kxnvtZ+3lvpLF053XOkckOktFEQ2fZUhzWlE3RbDFXlzyfg/YKjKjMlvX5aSJW6qi77oQu2ePujLvpYE0SkDUXz7ACfRuBQPZpRbfoisqSE68HAE7wQc8JaGj7fDU2Lo233eG80fZ0kmcWLwAAtg10PB1TgdbXdurlY1j/V9asPC8+xz66zPks/WP00wNH/TnJvMFBisOeHkrQ8QQArpftrTRqHfRcTTGhwayDYFqyB7qzq38roKR9iY0AsJxgRvhZ45KTHYiTy5rh997/gj2fMiCOr3wAPQN8rYBm+HVGseFzaKjb7MhlZKvubRuqautl5/reNWO+A9tDtrVStfiRk36HX0k2Rtl+vRzHulyB3XrwKY8mEM3aJ2DBVJSsDfntfhZl/3cAwOsuv0vnMkZRlr2kfcjzpJ9SfLF1KQh6LzZmJgsht8gYA9giIKpz8GeKXqauT9aGg28lS3hufDw+23m+y3x0RUpGAkL7O3/+s7+M9N8wYm1YtK6bpMF1xSL0RpEbNtwCszoXn5wm1VhRfW/o9bUjPTKgjVJfpVvkO4/P2rKD5PcqzcJAmhpufThZpRtbWVXjv9GQ0IZrnH8T6UD0Z5S6+KjWSndf0oK309ywFK/mcEuwa772WxncOlxfoNJLR8ZjGVfN2IMYtKVOr2oIJYYoYIARKteUJ8167qMYcxrbpB2hlDFEnQp4Y8dlFzorC99WSxjhle6Y21UrRTRfa9F1Dg8Olzu3b9uhOP5wPKKEdjD29uz8ySDWtTXqA7pQlFlrpk4eQqRkQdfHme3Kk0ZorE00k31phmppnJXRV2nRfS4sNIuC6miYXiPKKQDAI+jUSb7qSvW+arNxJFAIKK/u0EFQUpN0aBU4oWt98fnnrr1GIAvBe/P2jZ9d9C/ASo4yKf8Ixb4nXfCJNoJMX9vRNkPL0a8yCWrpklVxbONF19Ja5Hjpc3FclPK0Vz0CAiK5IeeyZWdR99Aa1cdAIMAPPzz3KMybt24PZaazkiNEJoCce9Hcm9dx4vXcyoDQdXU9/R0g43o5OsloPZ6NNHiaFKKkEGSdNzAG9Z7p6jp9PhBi8AmKiC6pZJkAIAlMDB9lH/l+BzOXVS15DLGARJqzu+U9itGaTuCi14f3HywPHz709eSsUlahtWLY6N/h6croqbTq0GWa6/k5XN8psCddYw3GWmFs2WFWDwDJS5UAKRspfVM00/jMYMLB/qHPU/+rR4vkqUoABBZo/xV1//E/+WZ59Phzp9n/+te/rvm2kds3SpZZqZWQvB713ipBYEyVMl8C5sUQqEZgW3O+tGjpq6+/Wu7du7u8ffduefL0iY2LP/3TP13++T9XD4vPbayJ796+eb08/+H75cnvv11evXhhGSDaUR8AZTGIj4Taax81eQW+sUxg3roUZhnvlieVGm0jhsZ+BQx1xYi8UJ8YN54t8JqeIoB0Nqq3tiL3BNKUnI0ORD8SWZypk16L5f+cm7x2Otb11T6H5saPtRKVrw7bs1lTRdGIHrTIZ3gjT6hfTmdkrFq9wfUTWVmDy+h3dD971X+vHYsapdgAgJFx1RbjvWhlblwv+qlSa0sHYGgaqFvV1MdS6cZvHIPoOTvGamhHzwya8arMr3USH7q2shd6GidgSn9+bItudHbHuuttDH5q+gkcDEBio0EwUaLxvlNOW0h+RLyzYwZ+GoCQ/aNx4SzJGzTeshmgR76fdGBwJCc/RyYUAPBJnhmNMiW4wmdTl9NtZt20jb382MCP8zgdill2gCOU9VSPqY3UcAzxrqs5l76mZEVMJw27wvTvKTkps5IdZoPfJVkznRpdBRjT6WCOcZtOJ8DCpNP1NIXJS9PZi26KbavMv+k4V/RW9l017I1NEF5QE9k4y9E9m3TGPrCmOOu150uA1P8eALBJAz2q6e9WoAkbRLpyTOYiC6f5EjiYsZNTHtDPr+tp5AA2T+h/XeKVDIAac80eFMjn/aiSOo+R9cz50Dj2MlkA9FmApog6x/bOfhGkC20EmLmxCAALHQOEcE4509lnCr7LMxav1eg6Awy7rRzDOf1pDDj7cM2IM/zR/YYuozl37P/sReQEtj9gjDOJS4f08+E5kRucDXszGpdux/cguwAAEAeca3aZD10FmOtZXDSrxXcLLzggxhqlLdtY8Mnz8zmQG+GH4r8GMpvfBVgULRg4FuipTHLpk3LCBZIMkK7GmrIvBEFMk3UdfDtsB9stbvQbGgWQ1797wK7TPc0IdV3zyMgMyt4ATiHH+C50hQ0KT0K32FBdHhsAGDV8bAa/W/S/z1Ifh7dc2+lImmrG9XkDaqYwDFyJTQYLMo5vcRRV3SLlZKuBFaPMMmM2ahjjz9ce6eppUEVTPt3PzfranGcZ6mzK6NI/OjUXylgoKE14fE+n+G+nw/bW4syD9+r4XaieoK4Y+YHmUPIy1n1YNX7Oaam7iTQjzF1fWw3yuvNn1KxGGHaUODUfSVmKw5/oNcyb+2VMIlFFgS+goAhKH3bVGQZFqrVqrIRq2T2i754jhHLmX7x6GadnZ7teS/Redd5y9jAQAQCY20y3USLsWqcclg8nJ2POvc4RNF/X0WeUnmlEuPVm6AYV/w4ql7PTmYruyDDozAOD6Dd19XJiNB9dkUYMJk8qMJoY4EFKBnQUBsL5Af3Vb6N2GvPmpixby2cPP/O+aF/ltDhyeKGxbolekuVhZqzMBs60gwGswePPqjYeZ1m/iaDNTJFEXT3ipFKV79xVSviFz48MDa01gjigm5xKjbnT5zIuTiUDu5WhoREyW54tj2Gmz+mZdF8BGY6QnqTJi/ZXTdv0PO5rMNZ+6ewZOaLaFxsFrQFjDO7s+1SQLQ25zqQLLuaC989H1qQ7/4eTDwYqdD/JGIM/UnYFzvl8nYGRZpoYRKn5jgFo+roKyKN9Ojy86W71iXoHndW/7925t3z59VcGz1RqIDo3wKSGSQ2Z9vSDwwOv69XLl+V4V7piKRq70u4HoDFRGimXcWCiLZfbtMgVablyUAMwqLne7eX2rcwO1rMKMNX75r0PH5Yvv/xy+eLLLzxC8fvvny2/+c1vRraSpzrgTCcUaABWvEjZBI0ztTkeRaNnNFKtvi4ZPSNe8L7cu2sAQICSyhJevnq1bO/uLo+dgaCJBAGCdVbv3r5ZLs7PlguV09RoQp1P+l9k7Ob2bnokCEzQs2AASHdYp8j47U5jGXw+22YNdXApsiLvynh0/5WSv8hwSon897noPGVdRF6RXRiPRPUwZCS7BSiD8NswLJpG6XcZtwlewBcYJ6wfGRDwhd4tsxv6BBwCiBsAUK1/lVpxHdZCurh4ohsT/d/oCyJ9yPBulFH65+9VBgDOkutTW1plN/a9o25aVeO4aqY68hc7IIdVUZ9Rx5wT6Uam9LR0IHJ8lOGUnAHAIQot+s3ZzBImO/DNIMago6UCpQoYnb0pL3sF6OesseonZIOzemhADwk+594jK6mcGK6l++BgYEhDfxiieh4AUibXwCtELXF4oDv4IOyTiP/MAoiDMg3djyOEo6cQ/R/IkLAxnMxLaEW/cUy7g2qd4F4fGPk540FzDbCCbgh+BGjpjYtnVBBnTJ/Jvs6u/IgFn4eBdjmGkf89gj1609TasXm5L3/PMW4zsyR7PR3bzv/dLsNW0WvDJlRTbcaeMdmi7E2PIANwEW8bvIQP1Ak9gSCcQuwLbJ7YlwF0TUsVNEpU2XFH63/gJ55xPLvLatOAlTMNz1e/KU18UqZilXzIHur0Bz8jpwzKNTkNzfISJbtTZk4gBccqk8MCCuBcwUvYMPBwgjvTN8AW9fOVwuhOb+RT9ga67YBKUsLjD+gato2lT1vJ2nyWWTKG7eF7VY8hMlS6LavgBM+HnFmVK22UKvV7cZ2ck5qCzkwzyw9AjcrY7jSKbINu0AecH/SZyT8KokYfobcAW/v3+G5/vtBV9rbLfOijkUb1MMv55/6T/7kvI3K5B2tyLyFl25QtyLosM5UhXvwmW4I1+d5le6EvNyejGKMZ054SRLYfUD3PCJYaAKgAlp+zAI/YpCk7DK2twVTskQQzZrf3vpfeu75R9Rd+mvV/ZX2oTxN7O87mX1cGACh333wLq0q5ZhNMKEpbrxIAOmx7s6vmFkeZdFEJWke53UmxHlKMuKVO5alfzcNGsBCVlQCh4Y2Yoc5kooBVb+MNoBlDT2cpxQo4wKxJRdE8Y1EKokYHhsG3nX6xq9Th7fQfeH985INlvIbSTUVo6tCPkYzCysHLWcs4NP0foz5N8LzcAgpkTLvjcI3K6EovCiwdtT8WinmNaCNgC8YBxrioF6fWRFIprDJ6qKvEMVTkVinBIgo5ezQb9L3d5GPb5Rm6h+vZiwkxRFA4MCLPIodbz61Uee2FjHvSwkXQg1GKgGE+CBwDgnGHzAUGEWZ0ZSdqfUc0qzXLaQzKn7Re3V+px6JZAR8oSK1Dz8J+6fPuZlqp72GiGreXXor+0XqVZt4Fnesu93YNquiZ9fy6L6nv0Po4v+psiiARChzjPinqRKcYkal7MdZNBOLupCVAlb6v6/9QdfZkW+g5Ref6EdCj6LX2IxH6xWcvJ1qfl7OlOn3dR9c9v0gpypQLifz4mi2bgv3Qc1B7pT0TjQ+Dt6G2CCgaufB9jDciqNwXAxw65/OchpxZfVfPpfOT0xZhHKGnsxXQISYUj6K85AS6831FDTEw93Z2l3t37/q7cQjjLKhuXZumhoy65ts376ohXWa06uz1o71RRPubH33junqltgsI0Pq0t48ePkx2zflZOfG30qVf4AuRZgE3VYufTv2hOwF1ymY5PLi5/OibHxvsef78+fL8xXNHD8XPyGvRhM5X7/3+298vp6dn3gfTRqWaml/tjEgmqdZNjQ5P/VwByQIc6jsCVwQCvHzx0gDJ7dt3LAs1XUAGqu4tUCkZKDuLxgEKoBUPKYtBUX89o5x/la8cVENM7YnuGSc1ERaPnZUDVJNXDHy02eLaEJSpgaE26s88XDoDWunGk+W9un1byAZwmTSZUgiQ9/D3jOb7eqWM5j3KAGzg1QQIyMSKHIm6qvrFAkWYqjJlX2Xl8Rxl7AFeYVj7Hm2+NQ7GCCJXFI5nwynS36HrCU5gMGGMDAegolgem1dG0kj3rDRNPkv6AU6QXicDZ/ByEfLso6DIVEV1qncB640Oyl4l3TyyGh2UJr1EjSbsg0GJDpnyojIzynUa9kXJ9Ll/6/pSgwLuMN2cu0tSe6cBh9x0eVb1umENRG4GoMPM94qC+uyb0SlZ1KM9yLq+Nw4yjBGPiTChW4ajVRmYulYHVRmzZTnQjPiklMeZRLdB5+jeyOlkW9J4LDZgQA3oD+eLwACOEjaCSsXMu+Wsbxr/3BdbA52dZwmIv+kwdz6OoyvaWY+Y7lFHghh0xO/0P43y2G5eX+lbAf2U//Adnou9jq1GD4pWftLoTfsXEDElsqFvRivHWae2fDpfAf/T9LRKuGp92AP97OCX2J8pZWKCEGcSe6IilRXRHnzdIpybjlAHXDg/9ik6uEp6XbabZ5lyczqPQ/cbyF2DQQMkctPOGXHf35vz5+UvhNfmZA3de/JBnx4RWWFQhRHMrVwKGRMeUPBmdtdHRov+PQZ3BEwLyCw7H1uf8/C+02Suem3R68dnbDByjkY0OFDOX5zE0EdkGdkQAlGSERL5PfczuiK16hl5WuBHZfqZZpVx3Z4bmunyEprm96T12MDIbnRDkfa4H/KJyV9kCGSPaxpLBRV8q9lHAAAgAElEQVT4LDzMPaUfAzZkwglybIKtyUpkz5HDjOUMD83JQboP1yO4HQAgumVmlQVk5vPdN8HWdbBp9KFIwJapBP5eOe/ID7K0pUOz5pnRoL2boxFVXtB6xK2y3+bIQc4eeT3tnVl6AtAuOU+Q2Hzx53/xMyVy2SHSCzSqYrE7xWDUOMgYE2Iqw96R+KqjcOq3Ig3VKA8Dw4LHxlbVoFcNTIhR/2eWZGbRpp6CaHKIIU3Gkvo30TuMFaWHeq11+KQIOgugonkWNhU5ThT9wgCADbGaH6lr6D1NHFATQE0gULd5ZQHIORgz0Ks2To42G42DQ9Qeh0PXU9OudI5szSnOShBUdCblAtPARAHrunLMqNeWw8u88BBKxjd2g4jXU5+SbAb96FoWVjX3N/cLA8dgn82JcIIkkNR4zN27K+Kuewnl5XwhPjchk3PgaKCmO4QR5EjRSZsO+VY+Nf7O9/KhzcZjKKSsbX9RT4aDwwMLOVLr9Z7WxrlFUCSNpxsZed4aZ1mgjdakyLV+kpmROe6DySsyI8etC8IssgRvxREtMJF49Vt7JQDA3fer9l3OnehaEVOtlSgjkQbWnJEuMR6Zz4zYRyhGABe9XF85g0aAkpx7jYjrPGzQQ4pgpJrdsGOKQSYaYJ1ag0ABrTXK4YabA6KshyO0RNHBgwhFngGB6UyGNiFjRqkSrYhBOyNNIP1a/2mNo0PQ95rufiYYb0RpSVGnu7GvXxEPR/UPBMqc2mHVM4gWbJBXM6UYEEnRF50riq8oP467fqsJJVEGnZ8i2DbUK03TNLm765Kmx48e+zqi2+OjI2eiSGb+6OuvTKvquyBwTY61ygnc40H1+0q1ryaNUlB6X+ekPRTdv3v71hT41Zdfu2xDz/Li5Yvl1evXBifUdI9MAZUFqOu+7p2UwqDJjAc0P1pO6/84lAIY5CA7w6QMuOzfwXL8/tjXEpD0zTc/tgx69v1TO7dan87AJQkqITo7SynC7dt+zpPjo+XZ02fLq5cvlrPTD8teyR16haDwyX5S1phlU/VsCAhALX5G5WCkMtYHCwka7bJ1AGpuMKcu8OFf7YnABcArXmPMYXeefL+N6MBwlj9Rr454CIiYNE8a215XxLfXNSIfR1Pdol+Mg8i8XCd0/nGNPEYaz95lIk4Z9NEdxREdbBEdG63Sz2UoZ32hoR5l557jPMRTV9FP8FWXFZGd0fE5d3P26Hg8Ipguk4t+InNoOFjOlI1h352VuYZpEHMOHqVVRnSXbdN5n2UGPGfAsDnmktfTxG9DAbRUZWQVukV/c0/vRTn93WnlM8jRUYLWnCKu2w12rkcEDj6381CAE0Zi9ofyldlIK7QRR2RTrutvAIBpoMfpGIZ6NWTGQbHhXVGymUmDM50sSnoYdbAjDs+M6nO/TkvoyqxzdkLvvOj3yrbAuUg5QGiSveY8saX0N+BC7pl7uImdI4opHUjUffID+4A9xXN02oT/AII6rdL4lnpf+NHObTlL4wwlR6qD+tBbG9NOuo7mLDr9bY4iJNK8SY+cBfY8DrmdoFbeht/A3iJ39Ld1pgCA8gHgwb5XAwAOhw67OLScM5i0EPsYe2mOQ4s80b0l4z6SOT3LpDmgXYas+Soz1xNJJmsoZWAKkCAPsyezTp/9znOS5t6mSg1+ntFf5V9gm1s3XQMa5XnmlJs4d/af1NSxfKUOAAwntJWU+BmXOX7R9f8b/Its6eAJdM1e5nc11dYEoupUD71vyjm+3+WWPksjZM5OmeDOmjq/mI5qlS/bBwM0rQxseBTwQ9cHSIp4VVbLlCPh+4yLNXDZgiAx5GvyQjnbHUxFPsEL4Vt6CszSrBK3Qx+hXzsAgu7bzCBD7mC7RH5VaU97dug7ciG+Xuc13h86rya0BHyJ/eTn+Dd/+Ve2Zu46CnxgA1RRWhatCHU/NNdHnp7FOFbNcc1Xj/O8E4S8ZukOp6oi0HaEKx0SAGCnRrvpcOUo6nUiu+kinmgsUViIzg6tI6QzGsBIEH1Jjp/eY/QDyp20R5iAjtEoWzv7Gju4tWXn3xtcExJoBqjrWlCVuUKmQ2eOrlDcPdrobIw2ovCO4pT3SBQ9DYuEmOYeej3zvU99Nor+0pxGn00mwrrhlJ41EbikG3N+Ajv6zMgAFWumgnC0LF1XGRqiC11Ta5BDrp4BqUGPA64MCYAGva5UYitbp2PL4U20n8ZaEa5K364Z9OX0WjFV6qDuTUqbOokrsioQaji0rfZzMGZFeleKzk3HEsVWhFP3VmaAaFc/OOIo2jBmHALP8iznx8xuwUGlZCxInY9LIy6vXH8t3lAztLt379gw6OmoomVomkwLBKYVqWv3A8w4k8CdRwtoqz1EMCBgxdACACQw5fw/fvzY36OOWbXgzugY3aYDdMmxVXRY91NEmRRrnZue2dkPSkcvIInpBQnxzMaLfT0IlW6koaxNazUyiT3P1ImMb9T7cjB1luq7oXPWD6CSZ8ZXCi2KWt/R2vUdgJXuwHBvR42vrhzRf/jwgbn27dukyKvzu/eypnnomp6EcHBYTveepyeQmq7fb96lB4LWpjIAZvcGzIqBiJIQ/etcmPLw8sUL84Ga5YlnBpjQ0oBfv3rtbvgeN+n085QlCKjTvdxM8c3r5cPp2fLw4WfLzcNb5lE1nvz+hx/smCvt3o7/ixfDqRWwIwfcUf5tZSgcjgwHR8JtvMvZS6qnQAD1crHsLYBWnztzk7wPdui//uYbX1+NBx890jMdGEByT5FjNVEV/Z0un332cPnxj/+JAQhlmDz57g8uAwAAgObYt9BQjJy9lgkg/kKWm1bpeWKt2xR9GZn6jHVTKchk+ySCoKyKXt8tHiK9lawgGWCAqfpODKY4J93Y6crXr5dTLn3C50TrYxZx1cUaIKsxdTgoyMc+ozsGFM5jDILovjmGrxtZQ8G3kpQh28uQEB+i93TP6J7K7mu9ExyJKgBgWA71D6LUGP6sC/3ejc3uJGJgG9wsMBPHDId+OMDVRIn1k3nkM3U51gRuOIduwGPL5NBmwzWur+sC4vcz0MfRywEy12NhrWdtnM5d6Ua/6aXV1naQHZqQ7uwRsb5u/o2hyf4N8KEFRbieo5kGPacDvQlQd6OQNFZkdp43hi37jRzV3wCfU29Fl7PHsW/iHLF/ei32W6K1+sk+J9KmiBR8D191Wun253jOckDmuMLU0HN99GMCPsli6gBAdwoCAk7HknPCfoXPDDIYGM8zxEapAFSVgfJsrB/7tK+LtcE70Kx5aIQTtNez743sUNEJaysBtFwVgNjvy/XRzTjrug90Dr/mjBktikyJfsfO3eR5Z/SWTPUeUP9etni3Obtc9Ot15rnmBIfW36EpY5Wstj0J0APoS/1/xv+pd0N0wwQAoOsur7s8INNw2PRtqseUsdVPqkqVpk2YGoGRuVwAAJlNnAlgNhl8nYbpTzHovnpweN8qc7M3bVuNuS3+NwBlm0NR4XlarENp5th19hVak8QLZfFsTG9gLW5g13rp8O9Jyw0AKD+j00rf+07/XW+Kf8NHyeQ52D/wswAAmEduxEfpozlDV+m7gF3YSzEiTz4GACbIHPpjuoJlw+gVMsHBzpvIw26zY98j53NfwKpZ4ppof8Bq5LpkdGhs9gIhs6/rAUoJulMvSWSalVyrzK5ua6OHhs6UnzcA9BCJbeX/6T/89bWcYEUF5RTI6KOZGl0JcYB1MTsCAgD29x1FVTaADFUTu6cApOaQ+kcLIae3iEEDAHQGFoKVg4ohoPe6YZLU3qRnE6mWwJLxnoj4TJlxN30bKskakMOnDSZFBSWTrpWlzIphMH5kULqWUDUblXrl17T+au40159evwiErvwRMkOIVL0IhK7miBLwZjJ1AK06U9XwolRAauQYpRlfItISdP59pT4Ks9s4Al7vCW3XGYEyJ8V3pqmiAFLXHcUwFEdFnHIWiXaKCLVWz6W/fds04M7+RiyTHqxrQDsiUDH03m5S5CNgk54YQo0ZrcZlNoKu1F0+6dE0EzGYUCCLCbn2GsVmA0xMq0ZWVdsVAyXovYSIIqcBU5J1EaMtzW+SqhPBA22wX3J47JSDIJtI07hmMHspi/t37/k1RTo1+kzOmBqioQA6cihHVT+K8toB9fpmh/GDw31Heik/iOMbw4n6NWhKmRaaDrC7t7NcnJ37vox8E284Wq09HY0mUxvP2avLvP4WyKP0dD2DzlfvJ+1/e9k7CCgnICHN/jT9I91Ig7Qq9X09Co3z1m8MMMQt9bU4ZqJ1rVH047Wr90bVgeu+gBmqxYan4D+tM7Pgk1HCT4xN0gBzhlrrvTt3lwcP7/s7clj1PHs71cS0MgD0XfFE+HPHwKielwi0QDg52epyb7DgsPo/FFhkAw2jnhq/G9u+joA8l6IcHdW4xj3LFL2m/X5w/75f13SB5z/8YBqVs55azcixlDCkAaToIV1hJ0iriPudO7cNMJydny7fPXniaSr6W+P3lGVw6/AwWQ6Vjv7m9ZtEOJQBdvLB4JgywrQ/Kgkxj7g2egk/CJjZUUbCvulDMki9Dn784x/7CJ49ezr4XBkk2m8BA8pKEG2L1n74/pkBgEuBXq0GECUG7+imNmDh/Y10PBu0BfaujOzyynQ9nSP0AH/jkFyeT362818tcckKUo+YHs2kThBa64YrcoFGtZZlzgyJIRIAIKUcGFOi61EqV+sM/0xnpoNaMxoMzxVnjeZs1eOmZF13AixL28QVSr14HdmM7h56rUylNAzLDzw4z2k2a4s+KaeuOkR3R5jvUv/Iufn1atTE5y07R3bYdCpHKZVkUJPJXHvT+PQ9PPIvqbR8jvpVHIDuGOnZhuxepS1nHQaSmt3CmZJBp7PutkEHMAfgUPqr72d2eB1V//j9aMbsXTW/GvXqAEWzl/w4ONKVuX7JbtacoEGcQs65nx26J3QUHTkBnKKL6ljNfrCP0zGr+djU4DuVPk4fMp59h1/7+if95TuD7zwma5bEwfvo+QAAaXzpHS4+9LPQ4LnACq6LXURk16U7BfBO54AMgMmzGN7sK/pO9+Xs9X30f2OsAismYKLPB4xfT5SQvFKvJmRmdxrmnqyBc56n26ebIKDeg7/cf6g2LLxDtlj1OCinBpuOs+b51+cza+056y5PcibUeIe+k6aCzJm/WVMa9M3U797kDx7qvANNjmeqaHD4eWYY87lJlxWJr/Tz8Ig5cESc4ds1vcWn6XK7y6iUuU2IjgxmO7cXF8v+bjKzOS/S1VkrY4J9B/Vea2gk/5Sc1c8AtVtEXPaHygA6vaPThu/Q+LKDjzyTxj4T3R7nWTLpU3zbXyPQGVt+6mmeL/7jBInX8nuW1oWvZof/nF8FBKgfjUT7OAOgPV8HP6FhdAl/s374eP2Ms0QDerYPWrJSYOfQ/Rf0P5hAAXaK+axl4a3osfrDZV0KuDMGM6DInNAWn86N0yuDRX8DMpi3/9e//k/XGBhylhC8VogV6TazFJOdnmREkhanaJRnNpfxIcdfqdrKAOgPMJzPMWKKphly/uPE6fAY/9c3Os7crAkFAZXRJAMGZjOhVN27jNNcI52hY9C0iI0RsAgaRYP1vvZA11PESzWrMtz0v5x/OZdmBufqrzu66rNdySOEWedAzFtNuQxnOVqKHui7RGS1Z+mc/yGkWg6mhDFgh64LoeuZ6WXgg67z4pCdgq3XytFFgIsHZMzlrCfai5AI8h1C9voqwh/HLxFpUuf1mVOBBCXILGQqy0NOXQy4GXXxmgsEECsqsq/fBg9qxmZnPASTDpA0KtdJJbNv7FPOAIMt9fN6TRFUmoAMOr2h6N92HKmacMB7U7CmW6oijqblMtTYFzMfZQ5FPwgKjGx4CYOa12WWZSxNmgV6VGbV58t5U8221q8mfeK1GNShwW5U6W9HhQt84X09Fw0E9ZyJdoa3oUetSTQoBaTvkX7OiETtnWq8Hz56ZNp7+vSpaSmj/3ItUojFWwjDqZhnmlkUXtLgTJviuZHOHnki8ELr0TXJCNAadD3zeEv7xvDSb1LIQH+RO9CQnhe6un3z1nJ488DO88lRxjRCXwbh9jPZwuCRaLR6ncgZVqM9yTs9tzKDlG6vtYq+AL44X9Glo5hEKtwAcseAKeU8ykrw/av5Fo2oRG9EonVf9sDwl/t4VNpp0f6NNmJ0PMvWljMO5Eypj4nk8aNHj5fjo/cGAaSM9Jz37t8zn6t/gCct7Oykh8L1UtNatu3cm54kG49PHCFXBpDADMnF8/NL78fDB/eXr776yuv79ts/GDj84osvFzWmVDNIlQyIfnTOOt/3yqI4P1uONGVFWWTUmVc0FsNZj6mMBMvDivbjiMJvjuK3dGHLzdofAL6h18oqMgBSGQAjC6zkku3O1ul50xnvfA5vR9FWPT3WWK3Bxm6VR2Cs1lsGQAC8sybS0+NMSM/C10Ty+O50vj52zDuPYEAO2VaZOMiWYZC0rCsMEfaSMrxNZ+Aj56BKy3wvpR21JmoY09ZDGiFXzYlMcP/Ij56Ze/f1s0+KPvamW93Y9x5UlGWuc94Im0BnEnsnBhP70Y3aGObzPdOj+HsGi6ZhV0EOZAn0wjnoe9GBWfvoUj2aD5IiP2mBVQ8dDn1XkIPnQ+5h/JPRwvftSLQhcwlyRCdbNjvLatbA9vt12a7rxymZc8X5rIMwlkvSEQkgkL6LM0RgRk4tZVvYTB1U+5TzpnXi9PYMAFLGeY19x94YJXVeM7RJzX1KVdO/YN2IOjShzIrsFXzJ2nA22ONhezZnjLPvcoLPhUcqQki56raCaAGnbWtVqSR7ZJtAWWiVYdSdlEGbBDxGU8Ga/17lpugr+FK/SZlXVqHWh/3T+SL2/KwnpzlpHMb1iD10ErwLgMp+ACht8nZ4U2W8LRo7/jnBMe2NbABf5zpBH2gTW3l9Tus+DI4wN7nLOvoe0hiRaQCbdgJZNNA/NjBTyiZPTpnu+8i+qbIw5Jnzzap8weWroFVFXOgqn4cDfbIdZwNCwLiUqOVLKeUrH8YA1vRhZKMIAND+ad3YG59yPrvtmStXhkaBvF2Es4/w0qaemPJsTgCIfgMwyT6g+wYWVAD2qBsukBYbs6979MZogAcAQKZP5H/2OGtMCQA8zho+krulKymB62sfsrfAIl+rxrX3/VUgN+ttAFDL2Ou83sHKBNGS/WAZ3DJeYhO3Mdc1SYAsj7wf/9gT3P7P//z/XYvJcGLlENvoqFQFdzsvJEIL0ufU2X0otXK6TWg7SQXX5mLQGeG0E1od1+mWWeO3dGkJ3jiUXQmlu2GYeV3fwANyD63JkefWLGgoRH9/1qtAuE5NlKFbI9pkSLhO9/RDRbU1V/TSI6hS57496j6746kIl1IQdT+6yCIsOQyMGO1bBFZGtFmRVUo/zXxmqnWvW7l21EwH3pv+mOiLdmBwM/RAUdPpFcYezFjKO8J3NjtC6AUlTgpSnMz95cG9RCdx+mLsxuA17VRdEYanrkU9cMYczmYtpLx4PUr3aV2ycb70fQQzSCS1iY4TlSDgPZDtHg31GqqvhJu+CbRSPwONeKtIs7rVO07S5sAPw5tunjnQFkmsRh9kEIx03ESWqFFmPJ2yHARKdQOBM9Ga5Kxpb5VSrcwBKTQ9z3fffedoeD8/aIuzMv1WfwYMeu7DjGaauLGfAhz0Pd33rrIXrq/t4D979mwIP52r9lIz5DU/Xmndohfq+PVegIYPqzKTfv76PIIThaC9pdkizg2ZEMlGCOBB9MyGXjmIXShzPSnA0P6cPQ3vr+peK0qciF/1JXHPkzSe04Pfun3LzwKwiONBJF4OsqLYGhOqDACXaWxvuzGgppnovkZXSfVqTqHYVFk+cuoBL3UvnfXefnhDHYXfvY1DrHsNtN20mciLgAI9r86WWrapTGMI6JxVhqKeH5q0ItrSeetZVQIQcOdw+clPfuJsgbev34yJHZmKIHBKzQKTnaN1KLtF5Qs6C2UAKVtDey75p9/KANAUAJ2dAAU94+PHnxsQ1pooRXHNZvXvkEOvUoYBoFbZEI1MccJtLJJyj3at0h7oa9IGY0Vlrrc06BrVY/6phmeuBXdWQyYbYCiir+i+O52dmSoOnfcyqw4A0CgLPg2gPJv92MhzunSykNCnnCVgnXVEq6HvzlFkZDIUWE83VHjN+qfNlwYYdgmZm9Ousw3Qqxh8ot1eKgFfd0eIZwAgxfnHyWAffM1qwKd/qzMxMm3wbXfCyynzGlpZx3AcmsHj96nJbPXCPULNveK8xskgg6kbrXwO3Q199KZNnBXf6w5+N3zRzbaRWlQnBirp17N3TfYsEeBNumAfx72bkcnZd4eHrBbW4zWWkelr27IMeKXPxOhMbb5+MDKH8mJcXXNaPzq3amzFemTrTKCWUV1XI5IuOuy20toOmYGQ7kT7rCswxOdjg0wHqjs97H3SqcMP2nsmUEDLsiG7rmLfVBIaHppOXN/nFX230WboXJy6TmO9DwGOAHyk0jSdv+0J2RmO1AYQDP/FcRpysQGgyAz2P7T+sZPB+rG1uJftxyoNVaZn5xlfa0TLyyMv/NGTR6opJM7Lpm7azKBCNrHW+b2abtJk0wTbphMf+iwg/zr2KnQsIEoZt6iMbj903mV/9D0cTmQcfzPtQa8nsBWHmQlcnT+wYYcP0vgN29z3UoPiajA9ZGqfmOHJO2mgaNrT/rYJDLYpPIY963Y6eDnzmQEDcD5lZ/Tf9C06ACB6IoN3k2Z4Pug49F4OrHoQtAy0Tn/I//5+11EJHsXvC0g4yyfRWewjdgL9IHLNAueqrHgAw7bNazRmjSnM2mcPgNEgMYpgZGp0GeJG7qV3OAfoBLlFxD1nOAPNQ39a52WkH/Sk9wAAZtPKgGq6H7RKhlBofF12yOc6j8k3otxAfqn/rT2qteX+kSH+/v/1X/6rfUgrg9aozoKqapFxeHFwQf/SYC0XUyTaG9IIGEdd0S4ZtammnE0aSGESAYtRUTakyvnAli0b3PohqulDrujImBggRsHIbyiKZ4GbQapZ3hgdE2Ws+lz9JhqsrtwSUnrNhqiICOHaUp1t5JeyOFMWRIsgcogob6JENt4r1T5MkDFTlAX0ru0D+ar94tl7NNlMaI6O0Q7S/SnhC9P1cY4h0Nl8EIZi/Ywkk8Ms51R7Mjt1J5VGzpJSgFASMAnRKgMeThuXUYFyLYO1RmLQYBKDA5SM1F320SNsrqIM2R/SWfhMF1Deh0rR0vuK4MoBUUTR6c1vq9md6KzPEK/sCJdncPZVgwTzGwhxlsH5qAGPAowwpBs8AtAKnsMqZ0bPoBQu6sOTdpfRRvqenG4M9DlqLNyIoFEav+hGiogJCyhprYPoqPYCZ4UaPglAOYJ7++n9obR47b2dUvffCFqosgY5er5eG2cG8MaeQGMYOQjjblChWBDqOPpMzSASZf47P1/evUm9PU4JipJ9xoBDfmDojU0qEEh7bXDhSvPmE4lPF990+JcihLeIguTMMjWDZqeKct9/8MD19okYXS0vnv/g5ntaEwLbvTmuLl0OZeV8WU59NZvjswJ8Rtrz5bUjLm4WWd34fdbNAYy8CIgY5yHyV8+EwlHPDNHR8+fKUlB2Tk1ZqW7U2k8ZDl988YXLIvQ9OfdvXr02f8joAPDRtdg77Z+aE2oN+u6DBw+Xt+/ee7KA7i9aVnZFZJWMk30bJQJpBGTluQJsqHzFIxbPqoSppZmicDHg4zS6AidK2pHXOPguQSkexYgGUIwSjRHUjTGmicgRFX8Q5RJfRDFnaov4VefQI7+sDYOf+sRh9NBgqUUSh+xtXdVj+K4b8nSDPCBxHIDOTx/TfwCA7ux0Ywu++UgXVb0/5QcYHGsHpRzCkiPSXd0wnM4IHe8r60d9UkoODmMPpLqA3fQuuFzUBZ715vzWTfK0T0zx4b2+VlmznG030LjmpkG2NmyTCUjPAb6DE6a/LQdr9Bk6ezNisymf0H3ay0Qhp2PS7795/tBUZFgc1f7DXnY6of4TOunlDab7kT5d0d82m91n5KbNm+OnhmUxMhTnucwyCmiRZxrP5jHQCQyIhpXxSO8lopUBXfN0Xd/3s4RmeW7obfCaCp4bnVlvbmSTdIO772t0lqK/k3426ajLjdyT7vWzB86m3ZN7JOBk/V618uhOHNRc79L7E0M+65hAmhrRTuDOdnU1oSPTwQ5YlS5AJ9BG17nwS6ev/m/ej72d0szBP21sHvdgegDPcFVlO9FVTEyZ89y5l2m0NW3NXq3BidwDG6ccIcCLKuHpDn1oo8DbjTnvfh4Xxcfz2LyX3geA0F1x3PW5HkX1iprzhX2NzMUGxdbDkebvT+91gY+1Bmja8pqU9CpH03XoJA/9mFZtb8wxl9K1MJWHOmLbX84xnqaPinLbCWxNANmDbrN2WQN/TJlU51Q6r+udze+x9/318M4EAIjIr+Q7un1L/liNSNa6K+tPmcfK8oKHuj+wmQGQ9RV9+R+TLqZ8ywQKXS+28DqbvcvgeRb4P7OZapcd6LVN+Q2g1bOjOtig9cYGACQ2pSeDqwF647rFB7yn9Q0AcgAA64khW//Hf/ov14xPSlRp1sLoeLXBNPnQYvQ/9aB019bndDjvnb6uOuHMaR+RhurcnPu0LqDV6IkoNQpzKNBrGY9Jl9d7ajzljW1NtswwpUmGcdbStHoEON34M4taTo4M1Pv37tnRdxqm6nHPTt2B3GnpcjTdpCYOGR3m2WB9Ty/biFqotZpNnzCCiNr7GjVODKV3fana+mRZKK3WfRjOz+2s6DMGVzbmu2qtw0mpyJL2hbT3afzMCNhg2jaDnbo2CwKcjFbiYCO4ZliSuoxSs3AtA1bfh9iiWC+TWXGQOmq9Jschtd2K+MzU60UKmLE61YW7K4Yo8GQD+LnPTy20dH9S32E2GG3U1Fb9KNcTAGAH270K0sNA3zG9Vd13mlYAACAASURBVJTLhkkZqTwThkeEQhqWROCYJPwDOgkzqrs8vDQFIwh+aMS1OVtxlDCmSEHiWZSVMvTf6CRbyG6hltprnSXoLSAb52ojhBTDMuLF6+pgK+GjUW05z6xJn5dDp+tpD46Ojj1fnj4LogU7ipUdon2kRIVnRbl2xwRgb1MJaJ1kJNjgL+GrKDS9EgzG1BoBCaKk4xTS8RY69zmQLlZRG99XTnmlDIbvZld2ABJ4QfdRxF79IGzkX14uX3/99XLr9u3l1atXMRKW6+XVq5d+fq0PerchZ88x6CuySWcjBBvDY3c3/S9MQ65HD68IFFLGAI0o9b7LVk5TIqG+D4Q29DzKTKBER939BRIoq0PATp5LEej0dkjGhZqu7lt2uqnnqfb6xM+r9/V8lvVVFoAhrTORUfXP/uRPli+//Gp5+uz75cmTp27yJ0f/pUYRVkaGfjsN+koZTO+y7jKI9czJRmizaevw4IUhz+p1GUGOrFf0L9HNjPYJ3VV37jJaw7cxxm2ANDAgBpT2XNkOcwKIrgnda62uG6/OShjx3bCb5U1lZFWDJQGKGBB8nu/DI0njmzWB0C68s+kQbxpReX8+N7IL/YQs4r6AgOkhkSw+AIIB1lfEibXYgPAoRvVaWJcgsb6V8bSaJ5+r2FBq3fJxijyNx6nNAA3VZZvGjlUuZFnbUmMxEM1elcXWDS74FzrKcwa8YA95do1dxenCWEL+6JrJYOyTXqr2t7wQrQV64dzQ95zHsEs2HB4yAPo5zb3MuQKiIjP57KCVERGeRvDQ9SPDsE3G2YgUO6pczc3QaaEfuozHromOo3/TOkW238/76+ZuszeSJ0QV37scr5zj3C9OLzqa5/yUgdsdDO+pQPv2POYn95SaKeLQN7ojgCk6ZqaP6/7Ya5v8w54j16C18PWsn873GWsW3mLvWBNOZp53ll+GprOuXL8CBkxqKPkVOyOZC6bnVVO8taMHLW3Sfae3yUvlRDdH1/qssiXgEfao83Cf9MHoVJzPvpf6biLT659uX+n5u8MDXSSjao6Y5Bm0DgImoF2+T8m2yPnYSwBq/fnxNZCRPQDBs/pMyDLoEfg24QJnkPPuwGqnaeiAiC7Ph5y0nmV7BJ67fHnL04rgFQBFyWPpcaYTuKEfvSwaAACADT0M27X8vXwvYEyXnfgeH/H3cD7pPbLu3wGvdX7qdMA9QuebUe11nwt4TUHEPr6O/baPWQAHJT74IJvAEPeL75+JHu6P1UrG4QeCAOhuzhWZBb0gNzootblf1pMV/EMnQWeUzGzuD/fpAACBIuuZsuc3G6hO+TF9hNg+lGvN/fbr//t//M/XHrFTxhUPFoR2yymcimLRqMrpu1WX1wEAOQiqN9UCSDklBVwGrUfy1XeJVtt8EQLU0ly0KIxoH5idgwAAch5B3xSZ1xoZb0btctaUI9AMTRkvpK3bUETwbt1wyqoMVwEXdraVzquxaeqCfn6W8SZycpmTWZF2EYXWaCYnRcvpfNlcOVUobg7WwlTG8Hk6rOs5ZeSry3Sc4sxo156RItzRYow3ve8u4G/fRrlUXf7+QUbzyclGofJbAIrTyGSI1Vg8zsayDRS2ameHwOpgUEuR1eeTxp3mXEQ5ELx6XxkD+t/PXOUVSQNWxG9Gkm9IgG10h8c5oh5cNfERkAA1l84K0ef0XNpPn3fr9J3DmK8ZvKqGOXIC9T3XcBdQpbXT4BIa7Mw++SLnrHvp+bU2ZQIoYgpg4LXc2Knxj7MWXu/LOZPjlcizmqvN0pGcg4CcM69P91BEdSLO1EpXg0KVvdSPPuMMAgzuFhnBuFD/DhtEW1t2uP0cauZX9de6P5FJvU9qlvZGxp9ojv4TgDv6jmSD+LErXQSd7g3t8RxDyJYCw7jQPUc/A9GrpmeUgaV7ADjQJBAHL2eznsNuZUctbl1Dr9E0J2c7U7bE+5Q3sB5dV86xZIwncJyfe49v1qhFZUaoBEBObE9jhQ+sYCqisjLcm/PgetXWu0PKTHugpoG6/9s3b0c6Ps6pniOO85b7Ckh237p1O9koB/sGDiSD1IxPtfeSn5GlAXdVtqHfBlvUULQabybTYTEYIPoU+Es/F8vamsWu+2lf7t9/sLx6/cby87OHD1y+opR+l1JVI0eM2iP1D5DhWk65nk31/+KBGHHpmZCeCDHgnWFTnfn17LqvQDzvg7Op0thTjB7a0kzjGTHHqIlBmQjaNE6UTpk+wAJeAPD8fsl7AQCJLigqEKXSFawNsovqMXNjplFzD2e9UY5F192B6gds6yng6ArkTnf+cCYAQg2muGfPTJschmGb6wxPa+0A+NIfKiljnTj/0OimwUpt9Mil3XCWpp7S+c3SLfjATs/5rA/uhibplh1M6AY8tNEBAGhXz8N5d6MLo4zfAGykvm46epsGG+cM6CVji5KOsO50qDmjOC41XaL02TTyiGhO4zZ7nwwQzpt15L1E0dHN3IdrTsclJXQd/EG++vkLDFs5PW0ykFNGq+RspuKusyqiE0LfPDv30BmMDIjqft15BFBaskHyXQIG5+hTjhF7sJKX9aLu2XlEsoGsHeyDDgBw/h30ATDLGSd9nM8NGVc1tKwB2eCTr+hsxkDH3cWx7PvXeXcTKON6sh+wYdBzAN1xOCRfogPNM22UHFFyl4lsROnZVx0acoN16zoAq1ljaBaal6+MHscxBwDEGeJ9su8ELMeuiJPRy0o7rwEA5AzJJJn3nzRMQ9E4pFMukQEWIMB2VmVS5flKRtcELfgXO3A0cizgCfmHnhh7sJG9ZFum9qXL0/gkZ8NfYX8+dR1Aakad44RrDUziClAa4MivV+Ys9EsG3JCPVaorOWIZLv1XWdABLEj1npOrsieh4+xtnDB4i2t3Gw2e4/mQPaMMpY12JMjTz439tb4ssG/ef5afdbqbNu+UgfApa0TejjroyvLA9gRcV2+ISYe+Shq6F+gh+e5RpDXxyvzcxtH3AG6XP1O/TACFe0Oz5r/qhxL6640mb6QsgCkple0G37GHo1Sospt8VgUTCQDI9Sd43v0WB48H8D1H7o5z/t/+n//3Wgyui4A2EWF2WqxmmZezi1NCSiyGKxkA6kCtxUEE+rfRcQnLmmVtYVId2onexChMpJtDhRhIRZZQ0XX5W/fyBtXmsQE6FKGWAbFnHZHnPHsdIShdS7PaNQrt9OyDm8GJgZwBcHa+qDbcz6MxZZVerx4H+iEib0anoU/V3IRJ1mNIIGZ/91yOTZw7p6NvbTsDwAJ0OGDrOjSdB2uOoku5hb6j9G0TTDFhHMsIETm0ek7qWEy8HoGVOqZEwjMWy98REtiyJ2yEtxmvvbmOrotTDTOzNv2tCHJmtEbQAFrofgMwEMMqGosCqlpYDEQ3PKsoMymEAFECpgQCMMJO12UdHp/SxiB6X93YKHVX3Yii6z1d9wGUOGOUN8oiXWaD3CeLZG9kbGDs+Jkl6Bw9DMNzz9u3M7INHmPOeQCFRLTlPBEx1Z5rn/WdPN/sWh4gjYyFjNlDWWBIhUfSdMu0UQJYfOQ+FJUm1tfoUY93bls46ZkETOm67969L8AlNIZg9/5qduvl5SgR6UYPPKPvEGXXa9o7PRdTCPSa38fQK3Dq5s1bAzTpwlGNC9VgLq8xJ3yOOrIsKSWI8SYAAP6I0qu0rZaK2I1PQMvTD6duhKdzUgaAafrDSYGh2ScMSDvWlWpHOqU+j6PEGfk+ZdTpLPXst2/etqGsz+h+Ah7El3J8p2LTWMtTf1cjKN0lvWQozzkcxQJSaJyZaFyinrq9QCEAWotMyQI390tt+M2iV61P56CSk/dv3y/vNPHi7GzZ3T9w5pJ6AMgh17XluGvUnxsKuvlNegVEJoduZPSkVKBFAUHmi3i1p2QcUIrhiJQMr1PRsppghWeyp7rXnGgyDZeKqo3ax0S7ZFwLqNOSupwzXZfj7okrLRWzOzdR7rsGSkj55X2MQOQ6mcldxsf5m/PWOTuMsa43UOr6jPaN7IJEL5KCiCOGoYYRh+xCZutcBNJ4/a3XBEYSDgR80AEArslnkfmRBYkcu1fuqtZdfVHiPHY6xYDimpuGM/LFz94iVOyFDdGWXZP1rutRhyG6UafaeZz9Zv9ZB/ycUVHrqQusfVPO8Sy6L/bS5n5O/g8w1WmKZ8aRGiBE6cgeFMhou0oTr0Zg0Fc3RLvjMOQD57PqgTCdA/ZnrvXjMXu6lmUdow4r8t91A9dRdpB0Nk5AN+L7vvdzQYfBx/1zPiONhy65Hfl64UZwODT9+5wBGQChW/pbrQGa7rwDBrOfXkvZtdYvGw24yACA5zovQjPYAuh7/s6ZR1axhvDMLAUYYNZoVBZwZnPf/LxVIsEZ8puAWBphz6wYwOquH1m/gKR+3gQ7Rv19a5qKDc+er56pyk08BaqBt10WwMMdnMn7PGe5P+PvKmWpwJ9le4Fi3X5TyVfWFMrQezikOLVDXjSQ02dffKpz7YCJS1zbxCFojvPg2amX740dXVK1nVHcvkdreOi9lm0y9rWevcq0LWdqTTi6suV4tmQrV1S/mpfiq4SPstLw1hoEQ76u9q6Vr/E6ziwlwJ3WeX5oALnf92XS/bw/+zvvsR7t2WXpuIdbmehcpiOcp5slClMW5HVPuKvgw5SV5rbsSU0906f7+a5sN/oS1W904qb8UK8h7JNOX3qtT5HjzAEcCCols2Vmc3d5CE/aN/CkutnIdu7AnAqDrWz5KdrSFABtvxwmulxn5NyHkcJKN8txmKQgMD6uIl2kZke4BnUB1dL63ZG8zRe9LjQKY4tDQtmKzT3fukoLPGVATuXW4rEoFkJl+AIq6AGpcfamCc27vo4DVUQRxzVggpplaZ1y+NP072I51qgujebSiKrdnWQCKFrphhtbBgv0nRBGOesjQjTTsLTBIIRdaAwFoPFdqgpQlKmQoXTQJUU8RhNCKgJLKZMhShuw1eRO67FDeDlrtSnHwMhzDwdnDKT2W3tzcvxhgAlEjztR9VQmUqdBum1slCGB4RMjNFE91oQCswNaGRJxmK4MsCQ9pY0sqppWUl4Yu6N1gV47A0Hpm5WyG/Aohrv+61ko6jZuhXBxvnJQtc9MKsB5V88IOeCKdndhj8KIsY0hGwXKeWavcv7K6rBDXpk16XSsDICD6twag10p15tK6MOHzJ0XuKFrUJMvhdjTTb2mqlvWw3/K2OgAgICnThPKRjBY0Zrf6JnV5E1AhehMEWRKFAJEBQTTdXrau+mxAAMiEr0GHl7QuQhQAPDQMxGR9PqLj4i66X76/GefPfJ+zYjSodemcXKp+Z6G/zBeZzLdiNwgmxhdSvTT0frSnt2YcoQJBVoyTfRKl2SDaGenk4fc2T9prpQOdaWBAkCW0mdDfytj5tFnjyyHFaHV83kUkMoQFOktAalryEHXvWVYyzgTH4iWTHt+T5G9jJ/ROZydqj/L1Zh0YGXl6Pf5cnJ8bDnkZ/WYUQEMZ16/p7psb/u8Hz9+7HGCynZ5/fKVS0NEQwLR9soJ1m9NC9AECzvVhbTT2E80LRBGNKab4rS6vq+eT2uDJm0AFTBhoFpGck3nEACg9zBiRbBKZ+wGZxz7ai67m6wdnAU5/vt7akoYoLPLOiLOnqdeAECM0JkajROOoz703bDCNgzzjXn2vQRg6L5PADkAm9AMMsD3rQwAZHc33rpjzbr1mr5PLxdSeXFYMAw64GCdXQ2odM9u4MBP0RluSbbqlI5szFz6GWkiOkUJCHyI47xpaAMA9D3WZ2QTmF7KAYxMjA5ws9iRUt3vPcsQiYZtNgrM9cqYal3zk077jzdV4xz5PrwP7aBb8zo1sH00MlkCcezYv24QdyPYT1rg9jj7atzJ5zBoadLGmkxXNakhnw0gwX5qrdKzob84TnwXOYa89vcdSJh6qGdyiu8UTOrP0Y1h9m3I4I2SD2SfPjcM4A2+HICa+xrMyRjQdPTj7K1g2qgLAzp3cAZaQ/d7vXV/pyNrDOsnOuzzjGOPyr7hPAB1nL6s/3Td0UAvC5pO++yMTrYIoGn2IvYI/M3+cK+ecc813ZPL/QmSARBQIy4GcgBawtFHBwLg6H3JAenzAAZpLsb3KP+1Xd4mTMje4zWveVPejb1KszbOOs8DlUxqyPs4R0OBDABgJauqFKCna/dgUAdtoBkcVznUXa8gk9kf5OB0+NcOG7YZfdQccBJADgDQHGzWEb+vNaetkkbbTuxTNZZzuaFsudqC0OBogxsexh+rUhXb3A0AQGZBSwTqNp3eTt/6uuzwLt+6Lhm2WCtVYm/Rn8gb9JXBmA35zclvygn9LXBZ3xW4ot/xBeakN8u0FY0kA0A+F/os8mv2+cBP5dk7EMjz88zr/UjHf9NDlbIBKhBs6jq695bgHmTqRReq78EMtnmPmBJRY9A5Q8t3nrP0goL3gGGAid0X3fpf/u//6CkA2nAiiHyBKBaIqhGLGlPiGgQIyumlVVOxIrI4r9Rs2ljrTT8c9Q4zy3i1M1Y1ZHpd86j1mgAAGcRO9W51tk4Rrzr5ASI0Z0bX3asZ9u54XiPWbGxcx7lRir9SepXyr5FXGgP47ujYQICNV5UoaH9stN6xwJLhi0OHAbG0LosI/m64IdRNsNXUzLMhK30rgiPRXlD1RGxnDV6IKtkCpNa7kVWLMqupUlcCes+gyM5OnM+d9HGw4K7UfEaQ6XOsDVSsG4JidEVt+Zyck6kYKnpb16DGnswN5sY77Wb7hh0SGaLKAOid+11BOAhcYw5jvJthW9TZIInFnbJUxPhBSxWRA+DBeHn58oUbjun7Ara0flIXIzhUzlDR82VZjo+Oh3PbmX2iZyig1Pwh3MPAMYL0bzlyhweH5itFud1TQUrtxlYcOtGyavErmwNhFMEc8a3vRIhGoRCpRFgGLRSfISzS/KUkchoDXi8eY6dsF8Al0b6yB7RfII56z6CER3mmNl3PQVoitCHnTWtSlFfrG+h5c44cva1mdfR40PeTXXDHZ2CQsUAy9tCOVxmadmZPTz1D/tFnjwdviPfEz7req9cv7XC6DGFjVCAKDv7ozlsShGbXfAzGbvTpuRxhroZ2RoUFEB4fLwc3D91AVBHq4+Mj79FwBKvGVQ40fC/6gmc5b+QpxtSD+/eXB/cfWMDbya7ReUrz12fEpxnfSRaVgK1EwfQjepMSZFSgniUZN2nemaaPaaiKYlZG0nGlg4tW7cgbgMu4IPFWDLwrAwDqNWAQ7lzTYBRJPvbeu5mlGhEuy/Lm9WuPlUwG2Z4zyJiy8uatmiVeWRanS7NAywuDrayLkVc+izpTP7fANKUie0pBSgCSAVapjqMb/nRCYtQkO0hlUs5QqCwgIfOOCl2tx1h2Z0P9AWi6AygAD+GIc7bI+9BbMhswoobsGunj4enU885mbz0ShezuBlW/hwHhcmq0N13vdNrn3+h1HFvoH50D7QPeD5DO5RjpgcFrGHFr463Gx7UovGW8o1ujZUXZcNkb6YkJBoau+U4HBdh7APexnwCgBB3aNBqeozu8GPSdLpJBkpG43QlgP1Zj86px1DSeW0ft0sPwFvS8+dkOfuZMZvkUdkDWPCPCwzEuGcs1mfCiZfG8NggJ8a0c5mSCjfU4ITDGZfR8wBP4Xa/7DFrk9CPnthmjGaGX47XsHA3uavJK9V4Zcq81zY3RUqQRA2achfeRLINY89G5lZURA5jmudUwq/pEcQaTN+ZM8R6w0pqwTTG41+m6W5b9vm9lkSUDY05VQL+wHpzw+XfkKHxt8J5xyy51yvX4iT4JXeY54mhzjdzv4zFi/RrdBuV1TymqBnLIKnp0dlnT1+FodDmjyA8yinCi9Xm9h73JOnFsLOcYudnA9NHcUCC0gybJdCRqPmk/594zHsInACYTwCA7mWfGwct+VJPSesDBry0IwL4hw8kAQJ8jswFzePZha5SftFWAKa/L/hllvicnKbMrAA9eHo5iNYnmu6bRAvcMb/YZpNWkUgA4tqEymi1PWpZn9m9OHgnfh+aQ5dhi8Gnn+bDmjNjTx6LbFNAN+xq5Mhu8ztdjB1Pa0u9LOFA2JPfscrTLWPlItqWr79YnAYDKyAyolMxt3bf3Y3IAoXrdoHsAImynFJA1zqCCjYPGWhM+dAe6r8tz5IT3t/oTWZc3W3sCr+ED9mbswZgW0M8jO59SnIB6BLaQFQDvnNfW//xXf22OIl1oEA9KpDYrG5yobtIx5bxWym8hqQGsJuoOATkV3+nlEXB2dCzogtKI4W8e3szs6apDVeqt0pD1MDGyj50Oq7FWCCkZntRx6PN2nCsCFIZXxEsj2DK7/rMHD5YHD+6PZ3j67Nny7v275e69ezIblvfHR8vxh5Pl/fFJkDQ5VtW4RJEufU7OKimU7969nXVHLUUJQZlNzqGg5KOoZjqVnAscRg4nzxEnUkSHMw4jOK3/QF3ML5f375LKyT0FACCUIFSElhw9RbhJw9a+MnawG6sQaH+OKC1F1idA4fs48ppnUnqwophasxwYjy60gZsmdGauKsFwtEBKSN3Oa9yRkGnWGjpSfYzS+rKJgABErUQ/AiXoNXB8fOLoJTUxWpPW8vrVSxua3ntnjcQ4UaRUjon2SQ6lPi8aszNXDZg29546sqxFnd0n+pk1z1FBHrd3QHf0E6dtWxDQ/Kect4yCnGMGDWDsZR6znCxH66qJFYqmC/I4JH0MXoRthqfFeGLsm7q3CxT4xS9+sbx9+265feuuR7rpXEXXynxwCvq2DB45eupmn8ixzlvfTfR28djA2WQuYzvh+VHnKYCmOuHb8N3dHVFoZRCYh0suaA/EpzcFmug7GjlaaeS7O0F307tAzUHl6MopUVbDh+X0/NyfxTgRwASfoZDgHwS2P8sYrRal0XV1L/cVub42z+j5UQJvzPc3qsRFIEWeYQrt1LMTHcAgYm8wkvi8/jZAt7+/7Ik/q/GezkJ7pPcEhBicOYgB4fNXs02BejVS9O2bN8OI1XcCUoZ3RHsg7noWMa348eTovcE4DEIBRb6msqNu3qyspzhIAg/UlNWZQDW2UI1Z1TDwzetXNmQO9pJBI/DCYK3Axn31kcnYyJevXnj6hmWJyz2qKVilOsrIloznR2OoLJsKAFgEdI3eAJxfaA9DecrTOBFxcFMmJT5x9oSAA/XpONf1ZgkWugXasXHRuu7O7LKZjQRwp/NNPXaLQLTStnltnR0Awbpb9gTTZqkPyjpOSoDDIe9tcKfkzJvQHERkBXvZDYwONPR/AxLo+nrdJVLVF4IpABi/m/xlB+V6TgoYDnilphJFxngLH85IGevVdUW/o69PZYHMiOCMijEO1gZ7GUoY7x0QiQE2O4HHQFungCeyP0eXsu92OEvH9hIwjDEM4i6b+714f4AWzZAXLSKzum2w2bCM80Y3x4ZKEMZ6pwzc7ryPzLpW40uGXL4TOcV9AQDm32mgFh04QcNuFxApi104syN4fgBvl1FsTwfGAIzq23EmJvuW8RreHTKToEn1nxqTqBq9xyGqDJ0CE7qz4jOvEj7OrjvLppFilhllJ404/K4IGzaB9VaVmHWeRM9EJI2wdWWpzHpknCf3LnGGYrKd+H74zFZ8vQYIUFkD5Qx3Bw47jufS3zjg7IUdJJXUVg8An2cFZgJKzjVjlwAAIB8oTYzTNEeF82/bsBV8wicwP9YDjnuQfVB0nMAIkW/i2Ugw5N5sVK53UsqQst/hrFYJwHCYzMyASgV4tRIWr61leG3afQ4ENkB/yMwLarqnTBpyQJ8vXvd3ZWvu7Y2sCdGT7DwcPPz5QbPWUakbX/llG2DXtGdEF5UJWQCiH3uFrOUVfnAM4fkuMzstdb+OPUUWcT3OtPNczqdGrpItXfQ1ZcRYzvgH9+igJjK806dlasmoXnrN2iJeStYVMO9SZs56o9yGcdK2Gca4UGVzBgDoAFd4H/s/0fdN3vHdq0TBJYoAX4AyNTJ6glg9myc6mF4LXd9E3iaIkGdERqQJa546Wajzex+DhVv/9mf/oSC1qeRwsOhijZLAYHU6HqmY7syuZniZKdvRSU7TQr7SszcBgCDMahC4N0oEMi1gsYE4DMASKKQu6j4WyCVQEFCg64lSnaW7+M1DG1xyXB599tAROx2EjFQ1Lrx7//5ycHhzeX9ybADg6OSDHf/L2kBFqfcPVNMe5wNCkHGeiMTlcm6BE0a1cqsaWxGRo+3Xs/nWQIzGOCsOsKc2pXOknbAaR0HjtTSuCxDx8sWrkXZlFOlqncpKipYNuhvbdjJwIHRdGu3hhAURnHVOeZ5Z40wERvdSxHFPCJ7fP7MjqSihriWnQAAA3VNFoEqLJ1JaFOrorgACrQVncBpwAgySjowxI5LHAMVgUURZ3xHocHx0MhCwGAk0Z6r5uQ0g0rMq40M0qOi41qDUZZ2dMiUw7LvB2gEAd68uA2Yq2RiRMdarHKUiXRIiQ0EJnFAX+kovZ8/lnCVNLEJTa2SEmr7bnVefVTXdMsOXI+21KHOkShzkUOrZBJRojJ1+vvvuO0dv7965bx4RUCbe0plZublh3OX4WzTD2vRbvPPtt98OZ5xSDECnIM8BNcgSuHP3js9YvTX0jKIRauiy5ksDMYymk4Bz1sR1eIp+B3pOnIPUwYlTVRYUx077T/YMimtTMMPHlBDZgK79w3ABANAYTD0/e/zu6P3IJCH6TI8K7sP1cf6haV1jAlgTDNRrXrvKnvY1iu/c4IrO3gq1DF0BNRiOApc+f/TYAIX275e//GU1DNx1U0B9TyCCvqOzF388f/489xeYe3W1HL17bxAOpS1ZeevmrZTQ3Dx0BD+ZVjWNo7KJnBnhyOCyqLnn98+eOssmDWWjxPRd0YAiXZKfWsfbd2+W7777g2Ww7iF5FFAstK1mkr2RqaNilSkjW/pSMkSZUZ7EQZM9IhhxQKwbCq1PyclNr+vkLzGYfQAAIABJREFUg7Jw0nfAhokyAK40EjR003kTQ0ifwflxllk9P0beMDDbFA2Bnga3GUNVBs8KeCqjYBhH9ZnwT9LXdQ3kiuV3Aak8o3VtXINBm2RQdYekG+A8J8YUdEd2DzSOHnC2T2WfuBFjndOnwLXw4dxHnAFHUcpeYS/nOnrYlwhfDJ8YP2WsNmMHWtVanQFY0aVugPL8PEe+M7OjZlRllv7kLNdGkg3jKn9Ap2u/WR/XZz+7s8VesZZPGbPYChjKdsY2mpCx9k0ZRnnZABBadHVcb1V2UQBIBSEA1KdsStlQ/xEpb86p7vsMr4cK2b/poLlRcHVQx/aLUxonlG7WlQ+DWRCqLvAOWw+wVt+jhIvPZc1k1VzX2DbR4nqUYppGhqZYT3/emWnC9eq3ANMqJWK/0BfdMYEv4twQyW6AVc9kKFuGMk7bj9M3q0zQSQ+hz6wW+ZSGe7OJX3fa9G/4mrX279pRQO+J33z2s/9Uf74+aYvIfDLaYuviMHc5Gpk1pyQYPGjR5zrk1RjKIQ9rzOt05CZtSRR0R5U+BN0RlS0BkD/sxYWpGgFFRLvSY/o35Xq+X7OzoHW5d/g2K76uQB3AE/og9kr6Xdkur/5W+hs/CrAlgDFUODN0tD7ZAbkfWS4JPIXuZ++fyJGK5pcuEpkDInWe5b5zb2cGQP+cdfgoAVpn4CLToKfOh30P+HfPVug+InvJPnX51/kMfo1+irPNGmSH5Gc96jHPp2h/z5pJppPtkhrzPMGemR3iwGTpHzIUTCdtIptLm8foxcoGbiAA15UMzb/ntDB6vMg2Utm2ziT9mTJxZVCDWbQ3Dpz60vxl2TppJ+cws3WkHzmD+Xpkq3nt3/zFX7kEAAedg7Tw8CirGPK6WU+TduSmHF2nulYAohssQ4DYoU+qFDfOv2MMy5gjEyCRniReqAsmNVbURej6nkdNs7uNkgON9YuDEudCKa2HikDtbLtjtrprv371avlwerK8VbT34nK59+DB8vkXX7oB4LvjI2cAnKgPwvmZjVf1AbBHVCkiPJdSSUlVAgCYxlYQcdfvlpBR0zB3fm/d6iOIMDom+sNhgbgqEkMzNp2RHCk7B60BmBmmjMYhcBjhNGq20mQNQiYNu5/7MGqHsx1HjCiiGNhRc62pRo5pL+RkyJHWHnBG2rsIlRjaSYOfnWYV0RIj6axmujuOkVKuk6VgQVaUTt27/jw+ORrKx3VVp0qTrqYbhXTK8RCYpD/ZTxT18YdjM97Dhw8t4BUVd525myWujdCVgWjHJgoeA0x7urstRzkj8sScjmRV5sxpOR+6TxzUq+XGdYxJ1iNwx80hndYcftmMlHdHhc7m2lP6Rwg0UpM08ZL4RuekM9CaRI/cQ+nhe7sH5YTH2B6pTtV4BDrS3soZ+Pzzz32N3/3ud/5fNKn9Ex2pGzylJqZFRc+rLl0gjejj+YvnHk+n59U1VUsvAEJgiO59/57G2Snz4cSvKxtA11akWfskEEkghb6fbADtpZy6irjXeDs6EYu+AFA+aQyV8UKfD9K5UY4u4zBIVY09q4NsH9NJF9/e0K0rC85Xr2lfEPK9FCAlKYkOyaHXWuVQw5cZYRmjMslZyZr64vHny95OPv+b3/zajQPp1SEQQM04lfUhYE509Hd/93cGf/i5ODu3jEXR0wvGZUIqydrZXo495nFOFzk82Pe9M6IxoJH6IEhmX5XjDVikFEiXUFXGhPj5yZPvPDpR9/DeKoumQEcBANrblbMkh0vK+up6Of9wOgCAgtb9vDEcZtMj6S3tkWhd4Jb2h7GDJLfZ8D7PeDMcOfZlgLRuEFhRu2oO2J1ggMnItOhL6vBGrV6bIjAMHK91OicYSJPOYqisAYCkBFvHMNuZWs8GMpCyjkzhnptOO/JN96C3Rjfk9UxuulsNYimzQ8exV9NotHk25pWjY/yqkYrZdJO1sM8YeNOYmWCA5a5vFgdvnI0jurOOexpN667WWd866hW+ainDIwtpgklcj+xFaKwDADxjN3qhpQlUz6kByJUuw5EL/TU/7TjTmQI+jErWW87QOIs2VitTMeIU9H3u9GA9VfaII403MFbJqZHTFKMUpwt9nnNp0eKN89Xn3eCsABqtIVmkzaCtrAGCTc3/HYEI9JIdEk/mUPbABNMnHQZ4M32OamiAcTrpZ7rCsE0rMwRnAxuVvwHh3WehZasgnz61r7k22QuRLYOWWlM37Kh57upX1Uo0igaggyEbms0bmTebTtsOKKdT/+46D10CYKHHoQeNbCplU/ZoIzxpeq5ARZ5jXZuPru1OeQfGupwQAAAPaI8DEMdhmTKYrKBMsRjOSut3AH+wJwTioG0CCqYZwPsrGroloGBfoznnBDpHsKmVE1uqN3DOazdTTFt1OlrTWe/gkL7P2fBMGYWqOu8JXkOb6b0iZz/7nSbcM/tDS+hApAMkLd1fYFfuP0uJsu6516G9HnhcZ0l1ebMpswfw2HpWdFrv55y9y1myj50eo1NDf/N7ydoio26CCRX5rtIJN9suH6ODMwGjqnF2XTfXj09r2imgsYO7Whcluvo3tfxkdeoe+e56SsegwQ0QoGdRiR/z3JrGkQ79kbmxC1egN2BHK/UYdFeyQaWXU48NMZP+D7Ln29QFgpdTX28JAPjL6zGuCINkNNVRZDuCllS7FWpS3eOZ45u00nU6pQmw0GHSvUzMBQZAMHKSnO7i0X7Lcri/v9y7e9dgAAgjUT87l+ogXTVHShklkvjNj76xY/D9D88iqqqjtbpUy4jWiCwZwnIa3h+9X641QuvOneWrr3/kaPCrt2+Xk7PT5ez8Yjm7vHCEQUas6z2rxo2NVdRbakEZAnqNERwRZJmsIMdHyPHR8bENW5g2n6cD9JbHccFQoHa8r+vhmGg/tcd6Bl1De+LyByn7Eg4wmRmA7pCl6KWQFUGjOSHCBoGE0QJKpzVQN9vTtSVUmZHuWlx1DK/O/5ypQSTXciU6IIInKhTEkvryjKZBAaBIspZ069S/5TDKGUHoaS91BnLwgraCntEoI4rXgqeam5GBYKWwlZpuO8m3bvmzEqJ23s7O7Tx0YbVCaasWW+ii9lPnIqdbKdKqDddeRVCkO7/2QjQXpZqO/FIect6IkgN0OAOgdegV3TDqcABoNfaDs8bZ0Xdp4qn709dDAJKehZTyP/qjP6ru5xrv985KSGuOAXHDqb8Hh/u17jNH/LUfcibFX3/49g/Ls++fee3aO31Xn9E91VPDgrsarchJlfOv9xQt/s1vfuM91rV++j/81NdVZ3mdo87iyXff2Un97OFny2cPH3qvxFvffPONwRW99+tf/cr7KUdTUW4aTCpFXp3r7WhvJ7JNzw49Wwea8pmAPMpi0ns4rqKnAIi7y907d8c4UYErmgKg9xWh5zyYnoFzTxM9nYeeNc8wZ5GbxtRBuBD2CQKV8XB5McqhtG5n7VgOZFpEGjLeWPbUw2EnzbVckmTFpn+/85i+f/kv/sXyo69/tOztK8NqZ/nVr3+1/O3f/u2ofXMfhwLYKPGSLNYZqkGqeFE8ouvhmH/15ZcGzP7w+2+XX//6NzZSRNOSrwIAxtpc/7875JIABcmf129eOfvD39mt6QbujZEUegFlrtGjgVtNdlH6v6YWXKgvRpWUSba6EWJ93kaEuL3AZUagqo/M2ZlAJIC1RDavz3WfWbqGQzSR+K1FfQAsm0q/9qwRy+jR4CjOqHTCSlFXN25kqtaqaQbIeWTUBBYolZrpuxj2cUyqpE5SdfQPiOOAYaIz8drKOMNg9tihMgpy3nl2dM2IepRuGkbvEl4hY4Br8Exx7tSUMOtAvnPdS9dpxpnsEbyAJHP0lc5nrKGipbEhcA03GoNVquOmYdSNxRg8M2KEgYmu41kAXNkTACWyULKHKdlzwETG80dzrPMsunaP5ow031buFH0TncjZcU7s+wQ7Wtlgq32nOztGnTIi515k1/qElO7EwzOsk14ZHkFfTbGiwwLir437uk8zTlPDvM4gSCZb+BEAoGcRCtQbzcpaI7p+XnECEvV0xLbqdCdw0VNv699bcdeno57zkGyAZqER6IA9pKcKf0smuXyonIW+nmSrr9O/ZzQ4e9TtIZwe0oGn0xvhorK9TSCI7+Dsopsiq+I0AAzGvphNKvVvfY7/rfPc7yib7V4qBdAqAyBrnY6qv+9Su5n9o3vQi0D3jaM1O+qzP31foe/N5rg9o3PQV0U9TTeVrcFZdWc1fAy9z8yF4bSWjUnGa/hSPW7iHOHLwBO2pQoYzDNWVL1SxnGv4C/Lh9akO4l6c9Rn5xk//0ZmQc4tTVnjv8Z/wkaOc1cTpcouI9MwfpaaAKek13paE8aqBCBrTW+o3t8o9mLJkhoVyLNCO5Oe4sdQWrXZaNk9wMqP67TJOQKodD5lD5EFfBaZPPRNRahFq5s+Zfgh/eQ6wAWNZTRuALvQYvwTyaDQbQ/ERKvPDLgAIF0HWYYU72+er0cHapJQ6VCPFi1waNBYTSiw31jAJVmqBiLcB61N4yhZ62tVmdyk/+wgOs3Z8hsNT7M/AdXIhIydmoaiyD9/7t/+7K+u3VyKdIdi5qRYlgPFDMz+mXrILGytDDtD6bqqKfXDnyWdZRJEHkaEpNrRuzLcFXmVoN/edqMofVc1vihJC7dKpSCaLAZSFErG+6NHj5z+pc/fvnNnea++AR9ObJyqs7mUlB0qO/nnTvW/e//BsrO35+Z/AgEuauOSjnqSMYASgGr+UrVSIggZxUTcSD/BiNY65Sg5snd56fTb6RTOyPLFRdLUFAGVI6kfBEM/E59FpQZCrBawhfihSOhqz9+MCsn3UwPP91EGeo/upCgblEyuE4YjQk/TOLqGC3zAuVVEV44GSpQUZhp0ACLI6YuALeYsxdyZ3WddRpb20QDA8fFQ7BnpR613Zaw0YzuGzewQjZAJIkwH8qTWeuZqCRScAKdB1zqnAAjNsnaJGZ0DNeIuM3n0yOf95MmT5bqYOIL3Os0u9zI6UMx4uK/U6D1/HofSadQV6dWaRK/6rrMY6seN9Wj+6GYx23baPJu3jKWR2QNi2cY6ap0PHjw0/cuB1r7qbLQuOevql4FS12s454ok61mU8i1QSxkecrL4jCOJ5Ygoo0Z788c/+clysH/opoECINR1XuCAHPqf/vSnpnvVl0uZio9//vOfL3/4wx/ccV5RbPGH+m/803/6J8vDBw+8H3/z85+7XEP31nhCPYP27Jb6hrgpYkAj17mfnBg4oG+A1q9/Wyi6C+/u8ubtGzcTVIaQzvL9+yOfiWhIe6XzlhOpZwswlNIMBKrWrv3S55BV+u7jLz73OrS39Jew0ViKOpWH65pGy0TPuM8IRxm9Ov/uVOg+kj3qJCwadSp9CXc//0WMg3/1L//VIrBHnxf48vd///c+AzXz0949ffLEZQH6kSOt89NZ6JzV9FTNK7X2t+/eG2Agq0UAgGTrd99+5+tqP0SDjDllvTZg3Ktj1/cUWKTzePXmlfWB9ls/mqwiIFVGw9v371YNoKwz5AKq/v/0bLmUwVRRPOmOAABXA+2O0ZP6dc5Dn8sElUQFwl83luUyXYQB93AYIoN9qsNhRf7CgxgrogmMQuvCirJwURukVfOMU4FCx1iNgpZDyRjD6egOg7YWGQVeDnGbSmJnoBS/5WjxAF2JRyrkiIbM6Gg3vEZacEslpH8PNI5+6Xo5znucYmwAG1c1Pz4GpIBxnRfOkfo4zB42RE4xcjDyqXfE0ESWZ8rEdADZR35znui1XLcKJ8pZnSm1MY7pFD8ct6qqjEGf7IvN2nXOqNs+EwDAQeS+6yiv9Br0AB3pOtgS6I6xnmZg2gmpCL/2wZHP1iwXvWt9VdFnHETWSqZKDPY1wLIZ/Z/OT0UlW9DHe8yI3AKmsGEwdCctV7mkppUAYhXCBhAhsFD0xVlPwxfwIX2eoMUY+21uvCVPVoXdyfgvveos1o2eGd3QnvxdTcNW+1fOWRn8OAABvLIP4mWu188kz1H0L7tyREUnSOJypzbdhlJK6/fSMdobZ+iMMsL5POgKy9/6PEEWAXV638D0aSb7MEmCrFxoTgG5vnbOH52lfe20z1lwVumrEb6CJ+VQ9ga5nP+m7WeDFT+jnJouF8gI+lT6/Ryf16b7jP5bkf3YqP2aOLvdDg6/rHuDDCCiMjawM/mez701RYwuyZmTteu9lLynv8iq438A59B0sgAkD5IJGP9GwS/xiGnZ0XMFOFJOEAe4GKp0S+RXwHoDl5VdQc8smq9CG4znFg/F3k2T69wv+6fXN/eRcgoyKfr5bvIbzit6EdnEmYy1tF4K4xqAwrVvY++xd8t5NqhS5TvQTPiSzJMpN+Eby63Vc0+5gizxGpXltBMeDJCjXe9lRtrrmnLW7ATRGSVY+FM8M/yWfZuZE+iufv/YislQFA10nxEAiuC4bGDKEODfrT//d39xTad23dj11mXhICD1wiYKgiLOpk8UjguDODqipmZPVW/RFXE2MEbIviKJ6j5+db3s7WwbELh/766jWwAAGCYWzK4DS4dE3UuOulDau0ohrjEwqjl2kzuPZEuaaz4bo1ZAwbbWd3i4vHt/tPzw8qURNDk1F24WlXpUlQl4g13PdmPZkcG5ZIqAjGkZ6PrRnkQgR+H737WXAhu6gNO+iACV2mwn4qLqS4q5ZjRiOggYlByshUM5EiDkODYwqZ6bz5uwioFZI04ejIiQDhKZpnwhqtAGzq4FfT0bnez1p1OJa26y/u4KXGtMFkRGzbk+cNBOkFC9b6FSyDa1Op4zX0049NtRfzmb1PMW6jfqv6/T84F6epoX8pyqQVYUUluiUYiJrsbRIkvAjl7Nv9XZI5xgMqU922Cs5nRKi/76R18vnz/+3Nf+7e9+uzx79rSMgPCI6Jn7xFLOHul5JEjVR8F/H723Y4MCn0w+FW53JhBcjDzbr++6z0BFBBAsPlP1tdg/WG7fuWseIWtA15Hjrbp3rUnnoe9bLmxtLSqx0fqeP8+Yt9t3by8Hh4c2vOQsQuMCzFSTr2f94vMvTBPaky6wBJSopODt6zfLvXt3l29+9LW//zd/8zfmLTmgzsQ5U9T9joEVZQWJ7v7hF7+wQ37z1m071rq21n7n7m0/G+sIeLIUvQVEEo0K5LBjb0GcppXan1uHAjMunBUhGQFfQRfTsQ3x67lHfeRGpEV19nKk796/5/1T00StR3sL3/lci5HgyZyrO48lUl/RlW4Ia61an5SN0uhV6uQMqqoJtfO3dWP55psfe88kp7RPKr/QvQEA9NzpZUJ6pMo29jx2UbTISMqUxpxZJuga4g052G9evvJ1vU/VtT+yI3SHItUIsIeffeb7BgB47Q7/ypZRVpYyK1RGJdD1/fH7AINlALn2N00plrOTD5aVkmN6Rv1PCYa+I6XqecCVDYRhHtqXQZ7/x8+lZtRLua+jdcPRrNR1lPP84vzXpvMWh3bKRwAARdGGYT3TiXwhDOkAADQRrGaehfBDH9PJVPNDyuoy0YCIpD/TS/tsEGZd9LvI9RItYF1Dx1bZwqaB1tffncHsRiJymzX5pKEnylUpqXZ8quZ4gMDJjupGYPZdz0K/h1nvbD75R1JKWRuODbKyn1+M9IrQDh6c4IC/A84yaLHC1BWFcWZky1pAR+naoSGyS2aZCeASjhOOWYy4Kd/Zhw4A4GBxdrnHPL8OvHRndsj+1t/HtliLYPszrfv+x05rq7stp0K6bxi+w1lLBh50bZvCIys/FeUKT/AzncXYHV1ndd0BP9IDBoPe2QGAY3q2si/Yi5DgdAq9B+3+7Dk2U6gaWa/MHBpZR94arIAWzHPFA4CArXbbete2VEUcLwPubvKUsz0rrT/lSaFzscukpwl85BnWTuoAPFqDaGyxAAA0JMt32U/ollKKc03e2sgiYs/QhciITnvQJ58l6mqarzI6rouDqO9D3+OaZUszoSH20Jx1fl1NR2meYHkv/VA9U3DUySgLPTHGed0fgpPu2Tr6/Gz0FjoIvZDmPwGzTd4zftGyRpyNNeR1Urej5+j4kuvzfCOzuuhP32UfiGQzhprmpF2eG3AliNaAT13Xa728SvZwGzsO/WP3uFdQRaQzYjfcoO/QsJ3Ag7LLAmpkb+Cbzl95vpnN1MEjfA8+02khWStz0o3PoRxwaBVg1zJUclGlJVezgV/ObvqrgCYAZGSruQFg8SU0ufKhGj+IztQvgGuxLtbeZSo8Zn+6ABX7BJ7kNQGmLnfzTLPxqOVNlQsgCwhSwE/2Cyu7mmvJ1k82xcwAtD0pAMCofNWpUxMup470VX1QDixCtCNFpBN1BzILmKltbuJUKf44MuOwMwhx2XJa5Nays7W13Do4WG4fHhoAkLEsACDp9qTfTcRf0RsxAynShzdv2gFIavLtMlrTjCPpi5eOQBK9vJahuLOzvHj1cnn+4qUo24evruISmHJAiHKkF0DNHl6ulzdv39oJRYBNJ6xS20nNaGkaen7tlQAAMZOil6To2aittH0cv1lLVpHFEgb8Slfb2aEU59IRuWr0xbpMZIWQ09RNjomirhiXWp/rf9XAa0m2BIyl++g9XcdKvxBx1+W1cYMmuuJ+NzJpWQcYC4oEKl27p/ppLQZchtM6DWCjiktqynX9pMvf8DzU6ZjveH0Cg9RoTgCQ68svlNqtDJB0ryeTICnNGq+WsTidhhFCohWNh9QeAiAhHJ1FV/Ot1MTy7r002ZNTq+dUxDv17pfL6YfTdEk/ODAfxVC8cuo7ey9HTVFxRcQFHLhvxc2bPgOix5wvdESUE0GVsVrJPtF9tJfKfNF9qfPVsyV7RkZqwCutQWuSg/bll1/aOZMT7tKXEiaAJAIV3rx55SyaffUrEABWNWruML8sSbs/O7OBo+aZ0JTe170lZ0Rjd27dTlbH1eXy9ddfLQ/u33P0Xw6cUtj/4Ze/Wn744flw6KjbO3p/NPoZ6NlFwyo30Tm7bKSccYwUyQL9eFJE0Xi64StCmfIH88SuuthrrGCico6SFPDVFRDgmBQuEyNA/BG6MjpEN4e3bnpvtUZdk54CgBQSgSgA3S/NG9MUVf/j7JOBgxy2XBJP7O1Wo7I0x0pzpzSgNs1WyRBnIN7TfcQHOCy6h8t6lMEjAPbg0HTD2UtxJCJ37maDel389OHoeJTgKAtBjQlFv6JXQAAbADe2nKEi4MVAn/a7Jh+INqUQ3YD1WI1Y1W9A0fqKlDojTL1iLgwWqRGgDORE1S+83qR5JuK377GJkq3vRhp2jJAJrMTIW5bt5cbIAMAQR5FaBlTqOvK2g27Dqago4nCW3QtA6ffRbV25O5m9eK07NxjsMc4COPPTDWRkRdaojIkCDypToTsu7vWiOsPKdLHBQI002X0FAHjtlcaI4RqDaY5j23TGNt8zGLq9riFFN21tVUdz9waJvjKo4z1WXeR0fjEY574FDMNmANTBYV7vyUx/1g76uTYyErLu2t1KB/bZV7SFvad7M5kfdo7qOZC34nGP8qooNvJSnw3APUscMAp78IRyA72XrLDZgBcwALrsxii0gfP/j9Ensn3sUYtC6T3kyzjbjfP2ObVRix/RZatHH8BNNXzGIbJDK7uhAIAu67heN3rhU+QtdAgtze/QfA5gjWjYNJL0Wd0fe8oyuc6lg+p8Az6ExrBrREuJgM7mtunQnu6W3l+iow1MMv1Vc0boV7IpPYACAIx9G6m9i+Vb9illidavNcWknzU01QEAG/Zlc2K7Ys/4zB3MiG6L8z/rskN/AAJVluqo5uxjwXlwnwGWtkisrpkzjdwdWTdtXDjX6aALdDr2iiaFI4o9S2V5BnreSOZa76thrZ8zjpmffaRoz54YvWwizzIDmZx1ZPqcPtBpEd4FQOn8aRlTZVPwIADA5GudrTImy1wejWQT2JQuIKBnmVjZrZF7M/MaPe5soBvyc5Ip6mwYA16zKZzO1h0yZK+30e8THIrD32XqAAWr3AHVRJNrAQDxldKsm1Jt92dpNI2M1GdDh2unHn0Cn+tzlh31uU738F2HGmZm1/Dyx4hBbHabItVbS+dGCQs+SvTqjQEAsFbuPWz/8u0UgPAanUEcMJaspHHuHcD3RILqU1KlYvRf4tpNehXYtAaZRC3mOcdEMs1IZ9IBE/2bPnkJ2h6MXmvwrT//r//9z6476kNa/XQCk9ogI11fiBPdUtkGo9WYHTtKCNw4wtokM3SNDPGCnCpenbWF/Hmm/NWyq+jUnTvLrYP95WB/zwCAQQnVxLrDtFKcZ8oghj5rI5Xd6TL7Ag9OZ+p9zTaXkXkkp1cp32rGUGmnmghwXakzcia0w7quCFl7JEWPIlCkSnvF/TrDEAGjNpR5sxg2EIYE++lpyiJoVCLHy05LMe2Ycc3Ug3rPCq1SErtwx2kBAMB4cfO3/QMrK62Punedq6KnCNw4Qkl71h6+f59O5FoTDQ15VupPZEQM5VjUa6OlokgYN3S5pMu3nJxe/4lhnIhIwBAEoIAY/chZQICq54D0yZo+E+WVg4HwODpWc7pt92PQPVa19qpvNMg262DlVOu7Ol+PnixnVfeWM650czs3JUzcTXZ313smB+jgUFMadt0kDSNIEX07gwYkNLru1HwhHlCk1QDDTnpGfDg+WZ59/9TKQa+zDv2WAyUnXftNPb+uR7Q6qXZqPpnGdbqGPq/rZoJGeEfnyshChJ7WqtRuRa01fYOSAJ2lM1aqI7bOW93cnzx9Mkoy9g8PDLip47ruociyvqeeCFqH9ib12Jc12i8143FSzhaNsBM9PHz4wOf88OFny52795Zf/OIflt/+7vcDiMPYkkOoa957cN+/dSZKRVcpCvtGCi5gl543zSlTNuL6OymjSrsm8kIandaNYhDNWRmoseeBQKhk7Ng4q4aRZAJhsLvESIBfy8Ix7dIUtXicWbA45drc/cVcAAAgAElEQVRfNW6U/NNZAZjEYFunD3taivoM1Gxny0qP18o4GPwc/dY+INcDtKUHASCH3lP6v2hI8kfXBezVOUouHB29D0BTTf2O3r4zXWmdD+7fdxNHyVb3Fqg+BTpPyVMaATp6sLPj0gXTQCH2GsP64uXL5eRUzQ/X6Z9yFpX6/+7NWwMA7n5rR1KlB5Kfkc3WLYeHPmNdS8+EARGjbIIAzlS6rtm/q9rJCLEY9Tb5pk6u15GXQ8krm6xGgkaRR4a7drbNl0auKysNB4RrkZrZ9SvKuhvGLMYOEhH86rKPvPE1W+109njd5Ttrz/PZBtA5CTBok1ZwAK0HVw2FZtmD1pb7BgDA4eJ1Gxrq7FPORn9uX7OM724QYmjDp6MetqKE7Ms4p+b0oGdtJCYfu6JYiRzGqE/2gzbQRltOfFVO4A74LTITGyYOAftsmqvsMPSXjTL3FpkzynEocfD5rPd+KxlLZJ4Z5K0VYTT35/Rz1c/HRmOcGGw6ZNEw6leUnOcbzn9BZMgYva51dQePdbCPppky6DsA0KPi5kFH1QKIrM6n1tPplkwSvbVpcPdnzzPN0X+pedYZz3tg62htthUraAEgINpgj7vjzL0BAPx30V4HZvws5fzbMRvlGZUFRPCnMgFy3eyru4PX+30NOGc4ltIxkp2p0Z80PPesgV6tUV0/q77nrJ+9xHngTC2HCihk38wsG6MgR2CsyqW4Xs444EVJ0iEfKGXYpIH+dz8HS+vaV5rgQW/aM+z++MfVv6l0oUs7DQzPEg7kCsDHWCFZd1UCgzOf6Hjk5Me0Z/d6NYWh07H0CzaBn0mfrkwzZJDWPLZpNUUtDTmnbkgTXGd1jdGHNTmn+hcR0GHNBAd1DQJvKRmIA2oZVQE0/D72NOsL/5mvqwwi+5IVDz6gt1IFQz39Z6NpKPfDP9H7HdjmXDgP9A3Rcc4D3YLeSC+5noWeszbtl9xH9kGLXQRmDWRzzAaEIMQAI8gtaDO2RGQfoCHN3JmMwTN2gIuiJNaAPmCv2Sfr9sqo4Dc8krXMMjuegbVydtOOSB+XIfMK2Pez/Plf/MycbcKtFCacZy5E9EpE5PSIQruTgi/CrsYvdjz27QBBSHZM7CzF8MWpI1KIAHXnfxmey/Xy8N695VC1Lqp7UapSOX8uJSgQAYLQxiGIOrHo/jJaYzyfVi5Oxgbp8y4D0OxwISX6X13oVVOuDrNOk5xROVBjNbHSniiSp2gV9xD605U/G6+MATthFY2EaUS82hcJdhrsdIYbNULFRCjgjlhzmBD3MEiGIxuETXuGgS4AgGi9jbI6Dxxc3SdRYlDzddO00dOgUvHpHi4hQho5BGxAQwZ6MYjWLidUTuCLFy8cXZbDhyOltXB+gAm6lu7JHpGmq/cDYNy0kSVnUyAGxiqGJ0xl+lC2QGW56HXoOMxK6l5SrGisgtGm6+o1/S96GpHTCxnxMZh1be0vYxtVDoDwxsjCGXEktxxxOedKbbfzp5pu0evxiZWZNlDPBsglGpGDrCwDrU212y9evDSNccapEYyRABKsfWbtrEngwRgbUwJB+6TosNbjCRwF9mlNAimU/q9+DwIuXr1+uTx99nR58+atkV/X2O9HNojfBKYdHt70maMoNAUiaevJgHG0WdGRywvTpXldkwoODpbPv/jCDeSeP3+xPH32/cgK0R5ilEpeqc8HPRd++9vfuk5dzy+wRs8CgIKB3WnISqe6O4OWivdwirQWonL6rOvj9w+8F5fXKWdxB+QyPJUNBJin85GscSOaMrLhOSutNrLGznE5ay65cIf/Q6f16zuAOwBa3Zlg1KPP+8a2pyd4dKo14DTwrWgq80h77ykGl9knlFv4/2w2K3XpxywDktIRcCTehX+uPcElBqjS+cUDAnPSF2BmJ+kZk56v7IIDOwT6EQgg2pRcODo5Xp4+e7acXaS2UXIXAFk6QCCxalLVDNB9LqrLMY3GbCjKoNnZCSh48mHZ2U2TpOiZ6gBcToMj0OoBgB7bAFcsW93leT2Kqytvb7OjNYksYPjofjqbXGMQ1cgGIO2bhoHDwBhjhaJ/kPnolO5cT0M7NYfd0OF6OGLpy5GZ0l13Ygjr8+Inlwy1SRU4QHxnXLc5cshrbbH7AJSjh25mVJLleDWmIlqjPi6cWzfuMLRiGIqO20z4BkR0oxzZ1p0Jg++tezbGU/YKg5zGdes9dIZIG0XodVamBTRASjm6dBpd0zAFiESWAGpb19aYPYIGAQ7SC0N1q3x33K85/+xvN2g3z6c79yUShgPOmbP/1pctuIP+xDbJWUzwwzKnQNK+BskdQC9AHU9TKrpgTVxXv9HZAD7wUgeLwmuzrj7r+//perPnzJLkyu8CSCATQO5LZe1VXV3dnKHExfgy+ss0i6QHmcmkV5npH5HE5UEzI9OTxAeSwxHF7mZvtVfueyYSSAAJ2e8cPxH+fVVEWVkC33Jv3AgPD1+OHzd6xGtugszMQXT2ulzEVhpw/jau6Oi+jyNPGndDc8apQ76HgzfIrZ3F7XObcgTGmABAh7b3eUbOuK+I3UBhCEWBwzsDAOvBjgmFbiVOtTB9T6j+veQ6HDYrjk0Oj/puty0jAzrf6ryLfZpAiM+DVXZ5leqW/h2BogYHX5Gf5lxGLqxbihS69n/ua/mBV8CB/XTtYAwOAJB1XZUdn6FGA3huKjDcnCPLggMZXR91mzvIC+2lEQgNP4bbQI/zQkLltck9sSPGtVvwSJ/ZnA6m5szRkJKp0i/VQcF6kDNuBr8cCHNgtwcAgjDrgfGUeDKuOLV9nXL96E2ds/EDG9ycNeH16OXs9fydNRvn3Vrb0x5k5jv9TOBaun7ZU0JUpOKglfEMXRkuDk37TBpPXbpaimD9Ev4Efypn21jDhkqMHPRnU2l6K5Xoc6zrryGwlGwphFWe3X/HwV/rmlEDsfwafdC/vx6wsE4JAeAkFR468b/9q79SG8AoWhQSzotgmQXdjgHPzRAknActRl389MTwNSRNtaH7+8PZkhGNw1NGEDdO1pxMnf4mqKAnPl02z94uNyCowtl2yNEOFg4ch80JRkqI3yY5BZMQB0+ZLZxfOezOoGLsUmNKKz4OOeDJkP5h3h6XcsL5J7OvyFmrLcSIV8YKo3xnRwEAHBxdfzAbl7GaCF2VIXCdRLNyuAgCW8RuGEXrEXQJVGXAA7PPGkzlUfCPioJ2Q5HvCx4PNLsUdYIkQJx5nb8DKU5mPi0KuQdlF1FMzG2caz4bZyqZb+SAZ4qSYaxyHlGwFenjXmlliLNOZp0MfrgFuFcM9W7UJWsZRZtxMyYcW8QGZwOZjHLw8zvbwLilbNZ6RbMWjBcHJ3wDaqMXaE9F+7sRhOPEeKIYMd6pexc0nmjzzrbGgRGN4ytHqzoU8Hvg+jgzXdEKnl8wc+aLLDafxQlC1nAAuSecAHwWBxREA3XZd+/eq4z+y0J2zD6ifCaBNkOdHDhBlnlu7/sJrSWIwPqCALh2xSRx3JtnUgeAd95ZLlGXf3S03L13Z3nw8KFkG6cwMEWCMjj+7DUHyMyCD6yeLD0HVIKDF/nsBdrsnV9u3riue929e0eBixs3b2mc8G/wf5w0rheDhOtx7ffff19zQFtCcxMc675pmxkkQ4+QDtnerj7A4ZdgXs5m8CQEXcgKe4e5IUv+/MVzBWd41v09E9s9wzGuwIn1iA+Y9BAeh0jLAsjIqxpo6VuMqiIaBAEQXZHAaXRcsusKTFVQlgCAiETVQ9k/lJ4ky8R6R08q21jwOvSYOUk2FNghiEJ3iuwfZO/NEa0YQU8cjX3OHO7unB+QPyaOcR6gV4szQvDDynEk+JpgWgJryDPkjaznd99/vxyfmogQk0aBLQK0h0fL2xOg/4aqE3jgJ87qMNLhnqjyGpdr7eh/rYOCda4nF78C8H8x/E/IbA5GfV5Z7eoD39qt5uC3LnbeuJcydb2pzxRyJtlBrjt0fhnbcWBCqh4DKY53DwDEYfL9J0lh15s2ZhrBmmbAGdMeYCVIHiORMRHU/zFm4TxzdGzOoewp/lZt8blVZ07617mvykKsBzVmcKVnLroji5NntNW8dsaT76w7vtlrbi83IcgZdwxZQ/oL7VGTP9fXQYfMq5eqyCO7MzwMet/VzkDaQXoNct5wvQTSfcZz7lk+2ZNGaRnynVaW4/4Nnt9fy7Ou/xtnfeidQg1mjD0AkPOSPZqgT+Yhe0v7ra2B9soay71kv6DPvB9ko9CQ5azE0O0BgAS7tNbVUWLuwcrotVZx0ym3oz32T+3TPLtkurVfzVrwup6zcROs7uvJExDnjvcZW5xnBeZ7i9AKhHq+p8zxvdh+bovstaZ8NRwAse9GEKACj9lf6Gr2VnRO7AfDvoNo6d0QItPT4cyc8K8yggpmrRJoeq/8uD7Lc3TbqtulskGHPTEzq7qvnPDJwL4uR112+1z4nk6GdP0QWYwccOa7Bl1u76i9932Cnk9bvJSlzmBKYOHZG5a9ELL+860ZR4nYWktRja+1Ppd+0kVXO1bQrjLhmjxL5Fnx6WTgC0E9yk0qiI1iTFtslyq0Gnu18wj6KV0cZhcMB1Ssr3If5it2fJzLGQCaqDjJULXvxbfqPkz0afZ03z9JgmW9u47hdycgJzrgh+fxnL+cCVVAMSk/C2GZM4HrpfvND/XmbNk5Y6uW1z43OdM1tpSVqAOQ566/P4MwU24iuw4A5Ewx30/muZ9pyHFvf5jv516Zv5zHeT9+WMaOLZ39njMmvqCCK//uL//iLBGzbCqYmdXnWVlqQ8BwaDCocUhg30YoFF1TNNMCwAOQvcsBp7/PnxcklJrdsBK7zzlO5YnZy3cviODpFEg9Wc4rV0xqpawEBgRIgPRdJBM0+6pKwYu514pZSnm0vAPSuqe60uevXmpRD3H85VQdLa8OD0UCSAmAMlSKIpqhFKOOjRW4SwSXe3BPAghxBHsdiTZx1ZgEvtQP1BgCyQZkw+aA4JrZcKmRTLuNIUQtC6BNXEoljoYXvNrJNCOQwwoHN04s9wkpGt/BuI/y571EryI4vu5UGsoYCd0x2/R041ZOS4ybNyaES1kGa4QDn5Z4MQoig1EijCcwrsBYJlzJBx8OatApfD4RzGzKuU7pQ2xYtZEByPZlPRcs8GHQT5Cjb24cF2Uvq6aQrBQkacy/SlrgjoDRedmQ84zMsl+4F6Us7ltvJcf/YzNXNA8INY6PM77eT/lcb7FIYIDxklE/eHmge8CcHsPDEPhzChgwZjsC/o5ajgSqTOvJEFw2xU+ZAQEAnkfkhJW1BZZ+7dpVMc7DbfDNN19rH3jPObMI0RsOOUqOcZHVTdsy0AJZG8b6zq2by+WLu8s+JIInJ8v9+/cUzOHnwu7eskPJykLpzY44OXBAeR5kiHuq7v/kRAgA9BPf5RoJXvVgTb7DNVYOmdqrkRHJ1hnZ7IuSuxxsBy9faU1v3byh9Xnw8IE6BbjsYV8Or0oyionVaCIHQdAHCXoqoPICkjtHbzmY+FwcPLhQ2Gfov2Qvgu7IYdidiRxyA1UAh8ru3jDMQZVQEoAMBI2TAxnyRqEkWh3qwWv2krkbWHvuTYCD3x89fCh5j4HGdfZAFVUZAXMQJFD27xgf8lUw55Rk2NA3USKGMcgCEACvXsPvsONsWzLT7NdjBzdi0SXLKA6GYrZWAIJWgTiyyPsOAU+3ScKw2tE5cuZOAgQBjzA4Qgo1W5hpvirTZJj2hNFNnbDq/OeZc/jGoBslAEUK1Z2SDl8MCjUdIjJ3CQLEMMr6WVf6jOqGfP89+tqveQ5iyPOvSnSqlReBy4bbHQZQN/yzp2JIRT+xltLnW7OVVfRvsiKrMMR06lhtGxfDJnPI+JFHBWxaLWs3Mruhl+/lOqoTVqeAVbI5j39jOddaOKmEYcXBneRoQZukQ0DmOM7lvF/aTM7af97Lmc71U4bj7D5O8o6RSsfHo1sQ5Yb5XnRD9l3uzb/RW9N5mAGVjClrZUPYejrn7Cw1dMA8AYA4i+vncTfmpY8qUdLvH+hz9ncJ0ijF6ONJ2Y6dBaMzk7yI3ZTxavwN/YFH5UzZqbKjQW51YznBLr7bHZrs4aqAWSmb6DKY39fXz/q0EGL1oTjGsaHimESXZO0JkYCaIwCQNrQZc+bRbaGnnWsSQHcv8Z4Oc3lkoE7/FSb55ixVcGI+h0lDY+9YtjYEm06GOOdN5C3f7Q5L5CN2V+xYFfwWx8d4JkH0i5Q4qLjm4HZ7bc7HbDmYvR356bLodQYpMcnppo5wa9j17/k7qad3yLzvMSU1WlZ4RfaTKU55QKEJc089SwUixnnJtQr5aZ1FaVzjuqks9kB5bM3SM32+zg/r43rebQhvwzUySxVk86lcepJiBinX9//62eKW396H1vUOXnpdSx8Wcbs4PfC5mk7pc5QAQHwa5qYjyLtcRUZibyFjfb36nh6+0hr5fCD/1kuN2LaKuyK//YxYPX+NCiugxQja9fkywXknzYRDysHEcWZthhPGQdxwKPj9ySnhfTZ911WdW0HkNX6hHjyVTJTu6fOT4KZ03hao3Mm1MJCHIan9r/+3/9U6cLQS2VCdMeRcGLTJPmL0Y8RiQIfJXQtR0ZAslupIqe0879pffsj2YvTymRh/UuYnJ8r+0e6P7MwJxub588uVixdloJll0gRAQQIoW3M2WWZD7pH7MyZtbEX+l2V75/zy5Nmz5enz58vFy5eWjXNby8NHjxQIINP/BuPJzBAyQpmMl69eiviNgzmGQjKZOqDKAcwBrYVD8RZ0XoGIco6jGAP7y+LEcAgRSYzCKBA2wN4FE7kB643jlAMtSiWkXxIA1UEFAmfJUNu583ZO0z83B1E2ZqBcOE6sFYKJs9rr1QPTjQCyjmS3ccKsZJxdjHOSDW0Ugtc62ce5AR1pVjS8AkhCblRdMK8jf856OuCUsg47cavfT2Reyq+CQQladPnk/gkAXL9xU/XmfA4HhGfKeHhWHP6gHvgO12U+ZXgtZ3KIyNrCBBq4Jt9Jqz8FetS/2PB47oMzxd7iM+lTjjOCg727tysHNt0QBNU+OVlu3bq53L79jsbNOHM4kcXkM3SmMMP6gZxgK3DQGkbLKPjCs1AOIH4ASmtOxaQPzDDrhQMX2eMaKQ+hzl4kb7sXFjL3ZPQfPLivZ1HXgAsXlpevCBZsLrdvv6u9Jdb7ItPDUU67wSApIPy7cfXycvLmaPnuu2/1PkEL1tklOMXmvrG1vITF/uVLOazopxA5MqesjxnrD5enT+k0MGvlog9yT+3HilgneMizJ8Cn/b15Tu3pUJzZB+gvPkNW/vvvv1P5BSqGOY4DooMHpwL0y1JETwVju7C3qzni+i+fv3ALUTqUiATIDihkfiBJ3EbGDkvg/+sGYvRBuDICvyRwQCBJxinySvb+0Fl7yUHtUeYBwlS1Ta1DhCAW848hiEx9843XZH8PYj+3WsUJj9MhA11oiVlfpjaPr10exU/fkznw4xhk7SDNJEiCLEGs+vT5U61h9AXdNmgZyBkBekYZamYp7ZMwIjc2Jdvc40j19RTYbi47lDjQZlX8DXSYOadSs0OQOZAJFglmIukxdtj7mWPWgYN0kitZ35GBoINE5iPOglzLBknM7wKaEjCvtbDxkZaEzt4ITtxgopnH9azpMJZbra0cjcb6HT1ro2w6fhmazlKtETwoDhCNZyhHIogTrp0AbjdUou99tjtLGV3OvOhMOPVemNlK39NO2Cq5X86/jMMBd3Soz7XuiPV91w3PbuBh0Ko7RN0nn4sxBgIgZ3SMsTmGCetNWV6IxSInMfziNOWZOyK1Oza5P89ldBv6wzW2GItBfOUsjfOYMy1nSOYhTnL0Q865Pgd9TsM+nfdBDyVhorluwcjcYzWIZN2UvR3EXJ5La1qtS7PPbZuYZDH3jS6I7uMzyuLC9dTa1PF65q8/R+6HrrIz9FZ24Xr9fzfec608l/alOik5QBodYAfLgbI+35nroBpInLFnfmx9w02Q+/OZGRBxoEUdZEa3iJlEkT45czlDMrNysorYOXXc3j9xWu0KrNvB0T3DXqz1Nepnc+x569qt5Wy0IfV1+X50Yc6kXqqZ68qeXyl1NQKg71HWqQcAZMs2kskuV97rLi/z92a2vuvWzH0COugf69kJ+VbgUW3yAp+fDtzcv3O9s/e0PoUgWNGL6a7S6uL1fpWADdkuh70HAHS/Kl3j9cM3h9r74zOlq7VPBHbD3/Hdh+5KAICANijYERgNIqyeswIQmbs8V9YxOiMJEfaSg/nhNwPxahSi56nKC6rMgH2awonslz5P2W9dLpNU7PorMh79Hpu961jGHj2kqR4cBbDir5634xDrHAajvGIGxTwPnRTQDEEpJcr95zlqHobMQ+D7lJ70wGRsBfRd/LGMaRJGTmRLdGn0Tkrpsvfm/X0e5YwZidcf4aeIbkjiL+fI+nmx8a///M/PlGWvAEAcHDJAZAQENW21kRHu/KvDo6CkNmYM1Y8zxA2BDGOEysitwACKEwOMYMG777yjLgA4AsnQQAZICzsdG63X5Bk9eGFbLGU3CB+KLIu2eqm9lTN/8Gp5/PTZskm/8ksOALx49dJRq7NleUN2jCj8hfPLlatXdfhAIJf2esB6ybTG8ebaObyZA8FlypDL6zpUmpPRF3Bmj6ywMShwApUtffVqZCCAGys7t7lpWHkZZ2RDsoha1E5C0dgmo3hxCmOEhx017/VDgXGBAMAIN1x/d7Ts4n6B4mfdtVmLiE4lHnVoBjUShyr3oN8szxlYOd9xyYENxn7g8hmu350J3k8kK9lmvs98RNaiOBI0SGYy10b2eqCF1/f29pdr165r3hPw4vu8x+dZA/4PaVqUmTLrMjxO5LgTi0POYzSMebK60FobWuXgA9e/ddNOPVnakOaljq8H25CNy5cvLZ999hPNy507d+RkyXgsFuuPPvlYa/T48SPB6GPUJpDgGv0dIRWAfDOHcA0QXJLz2JiAcbBZg8ePHgvWjuNKlpaABe0TByEnWZviDaDsR4fExqbX+OiN2PvTaYE1ynPfvn1bTvsriAiPj5ajQweSbty4rmCCSRyPljdvThTAe3u2IRTP02fPJJM//elPtR444axnygLssG0oSMEzIXPMeZxtggQK5qiVinkryNQn088eoE0j/xIUsYM64fE+iM80bsZrh9BKWQG+coajB+AJEaSX/XN+Z7l27ZoRMK9dVsE1Xh8emKmX7gA4qxYw/d15NaZjMeu44pBGwpA/gjQiTCsYrlp0vjnWOieAFaj+pSKUhLRHCJod82oQBGBuKakA5cDzEOhyzZ25BHhNTP9HDooxXuY/a9yN6eyZGKc5zG3csQf3VALANQj0vHz1QmukZ05m8M2xHHeMbrX/bASjgZ0OB7EO++PTt8s+wezLV7SeL1+8EMnsWbXZhCuht0HqjkZ00jjTYJQusrZhjBZ8X4HqOCrVgjYHbowursOZinEVElLNRyMlC4RT81WImh4AiAxkPjUPZpNwwKHSATkTYyh1KGF3VgwnrRKHtcBBDJasY66V8cSIjJ7xnICa6zWoBD5dAjQCVWW8Za362ZjXZnA8zp9mZmSiYjBlbXKmdoclZ0GCxNO42hApJz+MKSUANvYmlNPG9oTTqgVXtdwbE102iFE8OIIOgucn48kz2smabd/0HJsObuvZ1Xo4BKWThCv7Jv9O47fabpX+yLneDe5peHpdkpjI/HQIP58NSZ7nZ6ImurMQe0DP2hitc/+U/iXZo+tUCUB3vjOeOHQOUlH+MDOx605hDy75ezGkbbjDqRBHic/m2vMea2iZ+tq6I5txJvETm2slSCDuICecotMy3tVxFZFdAmIEAYVstbPaHaWM0yhXB7x4X+tWOtEk264PT2LE/B4zSNYdkqx1dLSdCCOHQqjNe3AMpANAnh955T5BoQ37/UcIQVcdppnpnEEUZ619inqdsPtBIHEO6/zdMRrGwYQEJFfLhLKvIm+xwy1ntTtrLqwrQNpN51/z2WDb0dUJ0Ewfx7tHgdmWuc9e4H5cJ/an9FwR7EVHgQiMTATtkYtyHxKNzEU/34MciedvdEvC9BUUoLlEIQt5x3PvkqLMi0I85Yt02ZBMlT6j3C5IQ8ux9Y79jdklyjNRQabaY+ZPctKxj28owPplfc9Hxtc/F+c285trZj8rsVKlu5YpzwVBeNlc54rvId0H6szoZ8z6PDro2zrd1N7gWdd1jZagSGMtF6Ufq62i9pBq8hmng/H89Ofx79OGM7FlL3Ei6DWJdMc5+88QkOp99ERaRoPgUOc6rjNbl0fGM8as8ca/+QtKAGAkLZbKcvbVhqQMKSmQilLlcBmbfY1xdhx2ypACK6f+36RNytKQ4StngKDA5YsXl48//EhlAIcgDl6/Wo7IIG0sMuTJ2OB42JCqYp4SRBnqGP1FHoaximOQhqlHsIvD4o6TSOABdsqtzeX10WFFpHHGIOraWPYu7isAQCZVBxftrI6PF4jFKF+QYVtObtp7MS/K4NXPrMWZkL8euYzB24UwDkacXSm3qh/CmOcn2Wp/bwqLlFiHnnTCkVpHnDeeR5uojOZ1QyKQH+6D88s9cJaAe/Naz9D39c/hNwyv5gBk03YjgiwyCp4aYYxXxMvK0wokcNJECbl3zyYmCKB5hxSsYFCMKdAivzdbM0bRR1FHuQ85FTvmZELOGvFvOB/E2F8IB0Ura6OTsTi3tbFcvXpF5HCp4XSttLOvMgyKhwL55HWy4cDkgcATPKDmGl6EHLasQYja+DyOIvDaTz75WGR7OPg4XwQAgLDy2Xfff0+H9JdfflE1+4bJpw0gz6vnqL7VUgjADNkbdOPYNBu6YO63bklpiavh2XPNLY45DuqzZ0+XF8+faS/iPIEG0JxCAnfxorLzlNEQNGO7sh/JJCcQwbU++eQTydf3336zvCTA71UAACAASURBVDlEFo7keH7wwQdy8Hnee/cfLAcH7NPN5eKly3IMHz95qnEQAGB8kUuy1BDPPXnyWOMnWALsPc4Xc8U8DvItAk5nJv7UntWzm+EfmZ4BN2eUci8MEukisbubbRouBeSEgB0/MWCQF9YRHRRGWXSLZLv0F2MCci/ulEKVELQIb0bfQ8wn8xxjIwbDIKgrZ8UEzi69uXTxop6H/RYuCq6J/o3RcPnKlYFMENfJlnW0u128kBHGs+A8y3Ao2C/3Z95fvzpweVbjOsmhF8M2zlc/0AODTgmS5o02g2pP6LavrJEOempm38ABgL6zzhOffzmtMfpzqMmQwNHaOrec39tbLl25LBAZaJeFwCydYQ5eCU3QD8Suq2K0jezJ5tQTw8gnI1c94Iej0WqdQ/4a/Wh4pdFO0qMV2EY/eK2rdZMsztZWrAzWGFIxVFlEk/YVi316nreaYKFpdEZYxxpWbMNQDkEhKiJrCXRP/Zh2ZD53uoMrB66123Q2pYgGKTUQCMM1uN0ByxkneWqEUTlHM7+5flXVjSBzxpbPx3DswRLL4IRLRwYjm4Y6255ITWaICe0MTg4ZGc9asEBsfWd9DtJV8SpYljKGjCnzymfXyydiDCYo3ecyTlO+P50SG/h5nmSUMicx/nNOd/sjQaruVGcPZa8is+vz2u2FyGCun0RMnle2RoW8E/CwY0aQLK3hppM+0TJJc077pq9zjOg8z7h/teL1c9PmuBvTE0Lf5a/rI5GR/ghbeD6TvWuZWGPbL56mnPPRP5GFOCjDIasgIeejSkxBn1SQJXM8Amwn5h/JvPJU6bOuTD3lquWk2V6aMpH1jWOzToxoZ9AQ/emclUNeQcSuq/lMdFZHsvK8PaA1ZSNBQF8scx97TfORuSz+JAIiKYvNWWI5B704zxfGlb0x5qbZjgpAlm6NvpJD1jpmZf/0sQXtxbXnXqsgmM6aiV5Zl6XsHct59Zkppy5nfeQnui/3jk0WfaIAU8ljeGU0XxVs1H6p7iJ5f+51l43I8yr9HgJqr7nXQ+MMd8SmuVsSzFjdZz6T+J7tDZcsJWhURAsrelnXb8GK3LPr9qxb5iTjn3I791k+k+/Ypo3PVXt9sZ1AACDX0v4tvpvIQVpZJmmjVr2NvFe+Qgv0+rycnZe8IWdZxlCUDXmjvagzYZV7YX1/Y2vbJ/HcR9Z1Jta5lfNv+OG1rvNa03dCN2g/bvm8dwDA/sfqeTF5bbTfCABgVEmxFnurFpyJqE0aBRcFmInpyimbRjetfvOavMpRqPa8oF0Inwyh4+Pl4t7+8tGHH6r1H5m158CwydCTWdzblRPqGtvAwbdVT81DAgk+KQeYe5ElFON/RUxfHLwSWz/HAAbhW2ErNl3nVLXiKEGMa+CwtBQjG8b9kIz7Dx4sjx4+0rqjIAYURgQYrtGzoboKbesGTF/4KJdsft6LQZ8Msx2MyiIUqiFCPTZDRR75O1GqCFGUUe7BPVHacaqjkKJwUo8eYbYSXlRTzf8o7TjiWe84uggm7wUdwH2UxdwwhDhEhzk8Ej3mO2xGPo9MWJ5m9rALrOCbBXVLdjHROZcLuMtBFA2vdeMrir0HAnLAEBxJ3WA/8LJxGF8c8DwjqJWhuHQIv1kuXdwfZQvMozLLR0fOIG+bN0Bwb5U6uLzio48+EsyctmogAHA6Q1qXDGECD8gGiuKdd24p60wAACeZAACGajItOLr37t2t9TAfAWtIsIHr076N+SC4JcVTpHP7e6535z7sE5ESFkcBgUB+cNBhpmeegE/LoVeJhINU7EPGT4ACZ53D4tr163reX/ziFxovzj1tBnM4vYSx/5hACeSh5wVH5z0FHl6SIX+lyP158ZEcCdqNg08AgUBAAlfc/+Xz58tvf/tbKU/Y6LkOe0nOrLor2PGSDgN6d3Qo/gIcXiNFbCwmCMbn3C7QkKtkUcVyXu3dQNQgizJ6ywHPno4xhK5RnRxzXWz/isyPtlQOYIIGOb9zXk5qDzgl8OnSHCMNkm1ivAQZcm9n5Ai2niggQUAG3S7n/7h6Zqse2o6cs/4OXPDcCkRcMOoFJ5w5R05YuyePHmtOKTGIMSG0EHJepDbdOchZEYdyzEfpyvBp9Ci7oLWb5iJxEMCBPGWE3hwrCMDzuMUh+8ycANmvMXaQGZAjF/b3IflXpwitJ3vw8FCB5iMCxWUUxYiNjogutAwYraMGcA1GaksDItzJ7xCdyvySrQvcOtmK9K3O+YDxrzZR5fsY8jtZ+jXPKjNxZiNzqXXYgYB2Q0G8GDtxtETGV3XC0aXReSLTDAS1akSzH7tjlNfybz/TukMTpzXnT6DvsQd6y6iMJXYF3+EcjfGZM6sbVglepIta9HQ+043Jfm44O5MA8zTGMna+PyHWDnL4J4SQq06HnodztxwzrqOsazmgMRRjcEUWuC7PEO6SHxiVaaEVTpqedGnOSGyAZJX42y0wV8nW+vNJLwei3hI42Yt65lZjyth6CUDWY67tbC+ozxb/T8bGvWVn1P6M46AxpUSxIV64BuvfSc+6kxJnP2u+7iB4zp2J85kMH9JMvnQ5yjUil9lLBAD+OXLCyHZ0UMaWvSRjvZjmjVRy2VBg7u7Is1pKoA5TcSYh4QtRbP2bZA3lefmc9nIroejt8MJiHwRAkEvhgIqNmHMs8ujSAcv4TCq1Nmg1edlT0Y0pf8gZkH0T3TFLMByQyJz5/VnzHNj7xlvbwJyNQRlEnmLLkvwwKmASOua92NQJovUAgORrdNWYpK6RhYx9OFq1R/KsKclCP6/vqzlnE8HRn3dQ+623zGt127mvOMfaPkwAgFCCAgKNv0HdXAoBEj6XzBe63SXSHm/4PazrZqkVv6tVMGjtHTLW1e68nN35edtAOV+DeBxt2EtXDl0fx7/VP029GpSCzzfdu5VST/npu3YS2UaXRO94jHZ6QX1wLZVPEoAptEeI//iMAyvpTuDAkvTHppMejAmyad9ntisd87ZS0zWz9nk/usn63+dC5rHPQX5XVyPOv7KncvZYDmb5TQKEes5KHPmebf4o2xHPk+fBiYSamzXi2MhxWpEqAJBe6jqozjkDDuQlhEDJ/ksQC/LaDbqhEEXsRnuvCzJCyQ7pITeobw1b9ab+5uCKMroGC/TurjL/sE2fFOETUCecArKFhsy+GoLNPXEI3tKaigxX9feGURuJQNG+ev1a/2JUqv2Q+2KZYbcY0G00nqlzAb3MD4qdH4UEDJaVxKnhR5GnYr9MhGc6qD+EX/VoYjfau6EjZVS96VFiqrMsUiA+Fzg6z6sMQkGDWeBEiyNovJbN2g/SwPEJLHRURxRQOACsZF1PZ4fXvdY5cJj/1IczznSCCPs+n79y+bIcPOYUhyWkbQkY9Agv46RlGPskrcfY0OEr6AdpNjDrxOt2eNNq8lSZSDndRTQYZRKDhH95T2iUOhS4Do44B/je/kU9M8/C+zG4o2x0nczNqbtf+GAky2XYOc/D2Pk/5Ig5OLQfzt5KjtUm7cVzyRPrHBKezLkdvvSR3ioIvR1tnF7W5/vvv9czc08cgUDgkZXAKF+9Ihj2Wuvx4Ycfyrn//vs7cq5SD4+DR033rZvvaK0h6YMbI7Ijo7VqwFCSZPvJ8KMFnj55ojEwLuYJ1v/sE2Btly9f0fNCGEpPeJzKzz77TAGJf/iHfxBh39Url4X0IQiUUg7WRcSD57Z1+Lw+ooUnxjk13u5MwrpxbfFPvH27fPrxxwpO/OY3v9YazvXyflIdcx0KImfc3hbPx5OnrjUn+45sERAYDl+hTHLweK4dYRaxnuoATQgj57mc8zitvK/gXvWpEVFMHfLSraOEyUbs7XduLzcrqBHyPc3rsQOPrA1jSXlMjAJQVLwuHoiQQxXBHWuG3mWPqUsFELnKyOg65fSwV+GV4OfqNdbtsnlbqsyB8gHm2rpjkmwqqFV7imeK4dSNJRkbqdWvf6PLUn/MczJXBCO0D0GBCXVTJFk43mW0yCiqTBrEjKnT5DUZAGS1+d72jkq+ztiXBLy2t5Txx/E/ABFycDCQFiPrttZjnmsp6Jus+XASkwl2ACCcING/RgraBLSxmQDxdE4kV5UxztwFwhknUdeT7pmtfny9yqwFkpma5QEFn9nvGCZD3qpFUWdqj6MT3bhutMUJ6I5e1jhj7U7iuuMV4zZnXc4oW2/TMMzncr9uUAtO0LKJuX//17JmY7pnz1ZNyo5G8L0Dlcz3fd54zrudo99PXTbhZ9gUiVdkPGOxMzozxrweJF4clW4cMv896Jf31udBWWB1CChzUYg+Q0r7nov+5lMJAKTWvl+T93t5p+yBVgoSR6lfL/pwjL+1xYsM6NyrtRqGfnEcdEdE65vIzsYkNOTaPdiV8zzfTQ06SaQ4lj7rCcT+sNVVdy76tbT21QVgXba73rKy9pzHIYuzT9kUelWfLwfKDpEz17Yzy7Gov51Vxfmf7UGzT5OooQQgmXvp+po/74EZ0Moadeh2SlHCMZJSAu4Zm3u2APa8hyNkfQ9GF2R8685MXo8TGGRBt8Gy/ybCxgEh6b8iVMNuR1Yja3kuvuugd5xUo6e68x5ZtENXMl26d+wL2fzhdvCI+n6N7u57Rvu8Wpz3PRB+B++leZ2V/ZIsfisjyt6Ze9DrOOcuep19nTaiti3zo3kTIqJ0wFrZh+aATkulf7JnkoQLjF5cOluUfZjzp8vpuJeSo9gX0WeVTS4SwK5X9ezqiDOd16zTOk/blNmZnV7X0dl/8Ymy77Ju2ffWIXHwJ3JAzyO0oNEu0ceJUQy9oe+aoNgJotkVhnWKbRC/KXpC461g40DSNLns6IjYavmuUFcJDFU5Wq1mTcMMnIXcOXM2kxCz+wfruNJqd4XAeKKtcpZlvNIv//Yv/+Is0UuEhwCAHNeqb4qhosWsyG4eZF5Q0q7VJwNMtpCB48gr68thWaR/RCrIemB0cx+cBTnHHD6qkSZgADTRjsit27Td2l1evHgpx4DbuKxAcIVlY3t7efbihUjJRvRayvLMdUWCJ8scsONfUEjeV5/mU0fZIOni/afPn9mJQCiUgXK7FAkeKAaM1AY5ksFZNexREpmXRCltZEzl24VYGa0yaEE5iKiqes7HIZeDISI5Z99cS24hkeFcRD7MTxyPHCR8bhzCtUMzPl2zIlBdEeW7HLBq6yiOAjsJMd5CTsezZ5OwpslixzEINJ+xqQ1cg+sHLojjSm05kXjXIFd9vaByNXcbrp9EaJEpsskJRFA/H4WRSDiyHKgQ85QMMGMNI7xany1kjC8JKZLnCxSfa+LwyhEA0q6uBt4fXB/CPSQKGHDI4uI0AK3l8xCE5JlxxLkeDjyOMddK6Q2OMXPLWsf4Sf2hFdE5w/B3d+VQ40DbKXWmN0EAjA7ez1zjtMppL7RI6soZm1jrt7aWD97/oPgDnihoFu4DvsNBoXKGrU0hHdSCcHNrefH8ufZjjBxQN7zH3LAXxSlQRIBk9Bn7pz/5VOv7q1/9SsE1gn77uzj11BiSpfeeV6BLzKVbQhaw1eH2wIlP1p95kJI/OVl+8smn4g/4+quv9Nw+2Bc/37lzJZNb4j5QQIsOCm+OxClw8OqlPq8AQJV6YAQzFivuGPI2RNgn4pgQ5Aw5PVNNP6+LX6D2A2vIc+zu70lfcG0cUxlM1B6Ljd6ZYvYZpSCQ4UU2uR4ZbvEhvJ4cEbzfjbHUGALRl14hMwdRXxkI2q+UsxShaDhHgP5LPk9O5OwjT5QzUT4BOSNlAwSIrE9Ai/BZOjGYJNN76s0IhsixqW4DCZAxnp7F6+PW3FZmQsFAEVTO7g7IgwylivKjFwlgblc3GA7R6CBdV/rcbLcifNvcEvwfFADBpE1aaCE/oG2ePVMgQH1lmnGVeuaun7uujZ7ukHYQEdrzZUCwrspsANMsYjMbYasHMd9h/8sgLzigyzlWjcL0jeaa1rOB3ZdDHEO3tSdze91VeG6cb2e17KDlTGKNEhzt54ZsnBWOgtVa1L6+MfZiyHUjL78rQFRnYRAKAXHq/Bl0lNO4la2xUp6YVmh2ejkzdO629obDW2tGfsa1CuB0YkDPWbWkcdacUdqWXOW81HNo2v0d9aovoq7uOHVDP0ZknNYuT0korM8/1+oZnJzhHufM0tqBtDM5HJ0GR40TZuPcxmyciZz3QQBE5uNZZK/26/bXcu3UNa84fBUA4JrcU7BxoTKdIc81tWyVwRv3r4XK+HoShddyPb5p9KLPS+2ncyDiQEUWSecI1E8nK7I4nK5CJvT751liS4nsr5X+ScewZyghI/C47ZbHfD42WviNYh8KCTY6PDn7XhFCy18jVpTeq0BT9pVDWpMcdjqAQUB4P/g63lUh0UPn93KCnHd8xsmf4ocYBIGruyQOTNZtyE5g6Q3ybQfKGdL1gLBlL85N2a/pQFJnY+6Ve/R7u4xptS969t24H/biWvZb4652tOg+7+d1XobZAcT2vAOtCVDEac8YCFxpHsUNYKHN/OicyFq17gP9M9PenhB76bpS0A4Oe1/3c1NIkOp+MQMDnm+TaFYb10IZRu8lABAER9CQWY++f+f+dKmt53h2dUir2qFTSxjFJNVKwpNsSJeArFWX9bknVr8bGzi6ryc75zmcLH6b+woooSfX1ybOs86LquEXYqTs7u7L9HNAe7AhAIb8hwshCMgkeBoiPB3h1C2lSD1XzoriXKgTrwJgvdWhk0xTH7oU0UF7B8MiJ+kwEDnK2RP94u9k/9SZQQCgR4HFrlzQwxDEuKamFmhMXhFz1HuC+BdLNhB92LIJJrBY20TvTk4F8RfxHwzzZEUx4qr1nGCs1fqMXs/hY7x6/ZqcbpwIOTV6eEdbjzEOab1G7Xk5XFG0IuKDVAc27KpjxalI5DaHyblMbpE3ETRQJrUMNkGn8hmItVQz5sxQooY9Wp0Nm4Mmf2dTRSmWBNogqk0zDjIOzHAxlNMvZ6Fq7DP2KKWwi2PIMy5D43dGzSH3CjQvQmhhgHTFdckxQthoca5Syx6YfVqAcb08e4ILuZ4NJ0NteK5km3HGcDJYc7HkJwCklncxDBbVunusq5FuXnvn1m3Jk0o2Co6OMw1smr/JRlvZu0cp68icXDi/O1in7cx6fMqsCUK/s7yiXKTYy5OlIZiB4ypn99VBBbf2NT5lZZ8+EXEl7O0hzlMGG+QJ9T3bEN8BZz4SqeJ7772nZ4cdHweYeaJPO6UwMOfjHOPsGX7NvMzAEUYNDiJwfrVLu3u3UAhncmohmHON6YYCDARUunzGyUJJcFAwfq7DXuWaFy4QZHuxPH76VNfleeTIjAg26wkvx674DtwCCYfdqotAG2MgMEMA4M73d/Wc/CBHBDgY/97+rmr1RbKH47dj1tlHjx5qPMgHAaer164LUUBJAoSA1KMzr1FuDhK9FcoIzoL33n1XfB1cg7nmOgmccW/WONl/DDdseObgOXwG6JI3Jy5dOLelAAEZ78wf85ugEHLM68iGOjtsbEnPIU/J3GdfDnK7MvzQLSJFLIJBLAfWi/Xgh3FqjILGbdb1jEpIcCKwuTgl4p6o99GaMjw3N5b33r0tx/3u3XsLpRYEuVKDTHa8c0xID9fc7l/cWy5fvKS1VZs89SZnDEcaI2NNyQ3PDErAxoeRCjncUoe4bqDFQJDMFO8CcgD6yiU5cx5TdM3+4HUF3yoIzd8KqpTjHY4Z6Q4MJ4IBdA3Z3RXxK0Yw58rp0dHy8ulTlQGg+6dhF3NmGhMJkIxnai1akymAo0a6s7ptpBzH7OLOKuD4JHAa3cm1hc5wOk+Pyn5PKUoCCeqwUiRxgfaF9yFGUc6N6DVDkGcPdhkPQV8IdjxJtWIMRX/HqGR8MbRsZKxma4YRlAzWnD7/lvOr1fhzTc74yIDOSJXITFbunJu5nIM7NsBmdsbvCnkFDJ+wvpzhWfM9xtcM89TRjjhDMt6preQ6zXiDoE/yEa4JWVLFHVCZ2AQAulz78e0gKLlRQaEY2QmypC0m8pFgdZ//Pgc/5nwhF253NQMAGX+efxi7a5m5vB8I+pDxxueR+3cnJDKWM5I9ue6kCKpagZOc/wqGlR025xhzzud1fvr6d2ciz+E5dcY6ZXWxV9c7NGSs/9y1tZwVeMrz53zJGmavWFdXa+Vy2GX3YUdUy0bJafHDqJvBlmG6QqGWcxfnUgG9Tcp/7D3GLkzQ2a2dVzkA5NT0Fo7F+ZT2nl3uOAfEUSQEnMlqE1SyjIUzYBJJRj77XHRncMxJjbnvscyxCbqdrVeAvoIzOlcHSfUMiMbf6OR5uX/WP2edZeCHQZDo8DhFmveG3tG6oYeqdaKevcqt+K6QerU/uJed3kKxNHRNEAyddT7PmDFnv+dMXNcL/dmYJ/5mzvq+IujtsmvL28q6lV8TmLic2kI2mK/HZKw9cBH5YiwpMYkcZX3W5b77K2Mm4lwXz8Zcc+vvlUBFBazWA4p8Ljwj2HD6uyVQ+x5b1wX5uwcANJ8VhNV3M8bqWjAd3klOO9cEriDzabg8d3b06We+fq+HjaxZ56QbnbvAZX8ERSXfd6daEFfG388QHhd3jsg1J2JndlohoIg+JTlD+Vn2M9cJP5M7XxQHylpgKzaCbRmfMykH0pn+b/7izxUAyKGE4tHhXxUHWtQ1gsBhNCkibmOCgULaB2SYjKiDAOeXs+IBeIvzCpwX43nPWV4gty+pJWZCymHkfhiwyUwjQBiG9DmXA1kRb4zoE7LhtGIKpF+kUbQiciZIkZ3jN4rUxplKnRH3YVG3CzbqrBGGo+Eg/M1zGcbuTLH5BhwxCqxFkZ0WAc1G6srRm3xG86LQSsOPbAyf6xl9NicOF3Mbh2bWwRfUpmpEMUB5Nn6SLYrRpvXcKCXTFHOi8c40BwJjpdOdjkSUk0EwrNB1jRH6PJOd9zknrDXPhXOEU8t3YyRzj4NX7isu4Xd1RhmIzuIyR3yHe5FBJytDhpv1VBCgDhkCB87Q+tDhHmRcueeli5flTCL8ON4OkkBWBImWeSpwLqUAtjarNnxLzj/XvHf3rsiyIFXrmZxjGFxPQYk4E4+c8sO1eBacaOYF9ATPGDQBiAWI/wwFYgzHy8WLlxT8YE7S4i9z6wNqQ44uJTHsgzjX3BMHFcc764jzSr10AkLI8OHrQz0b84DjwRyl5CGOJ3N6UAEZDDdxIBy6s4Fa8ZwcG31x+YrRC9X6izGDwsF5/fTTT5fd3b3l66++kUPOcwcWz/rduHldziXfgV9j7wIlQ+fVUhBUBOsFkuDjTz7VwXjvwYPl2fMXClBkX+fAxvkEBk7pCXNDdwQCCYwbxAaOAc4u886YkF8QR14fK17GIgf68I32/ZWrV8RdkOAR80TggjkmAEngBdnifgRBHtx7oPlgXghSspY8M4cc10ePEDREVtEt6jRxYJlPACA1sHHQZ4Z59qd34MudVBgLP8whtfkEwLSHilvlyuVLy5/88R9pfX71q18ujx4+XG7euCnySZwNcaeoTaAz+ULCUF6wu6vgCY4VujqOJm0lgzjpda3Itoj16vDPQR5jKlwH0Ymrhly1agINUfWAWlfVtZ9oD6qNYRG8olOUvVCbPGe5HHQojhAMH1V4kZHbFuErnC9vcLQruKAOD0dHy/PHjxUA2Gn9cWPMZM9NI2Mext3RiYHEMw7jvfoiu4TorchmFaXv52ubKx3u6bCjgIgPaX5SM87z+vpe79maymdK5r4b7UxEypJ0NrUsNpBWHdvl4PN99kUM2VyPvxNsyvmV+2WufK4UfLSVT4hjIgZ/ywa7ZKpaL7m/j/h6shf7mdkNLZPX+lzK2OMIbp4L5Nv7LYZvHJCsJ3KRn8AvHaSR9SHd6Ofr3QZCZzdQ90UcGAefwOeprtHP9zj+MbjzXuYx56jOdPrBV51+l8HMRZ4jRmte17/aO7PdWvZZrhOnWa/3i/fMbYMQa9+2QE9fA9lLJcc2Jp0Z7ASg2fch6OTvBPqTwe6yY/iCARUZ67otFRtmyp5rZNkTI+A4MrAOhsRhQn4z7pW56IRoFfSJsx150edTS1uf7/bUeI5WxmBUl5NDcuIUiJzBrSSK0KtCMmyfN9lnoTpl+wpxOuuYh36orHIPFMysaHMGKtiUlnv+vufF57jXMTBg1Uw3Byfy1R3XviaBJFum3Oasy53u5ajYQM7ofrXPfX3rAM1XEE8N0t7XLDo3Y/A6Noh0lS/wvmRSiEyIl2ddu4PCtOaerV3FI1XZbTvFE6HLmWJ0xmoNOnOqeaFucTDvO9AR+ep7P+dd3//dF0j3ltw7z0CQNAgABZRa0EdIhoYA0BktxvlTk+SKDf6HZQld9/R93QMAq+s4HVMvcW1UJXynMlmXk34OEbDKvGguKsgSzoOgVvvZk89nzjKmjDnnlcdd46g+iXwHfWid6cBK9lzf/x0JZVG1zxC90XVA5C8lTX0cKg/R5JS/U2d5AgDR/0FfRHZzfWPe5jwrcKOA+Qz0CVH09kwBAHwV+4dOHGQv+bwv7oHad5qLRgqfMqDYS3l/41//+f+uEoAY1UD/pWy5aRG8peVSFjvzrsgTdVjFCI4DQOYfWKquWbXTlAIwWA5nnHu1qtrcEkP2IZGXOJ/Kytm5dP/eUylQoL+083O5AG1JTuVQYuCdoliqjoJsoYyv1j4lkfUIEk5DIrUSpsr8MwYZatT5YjgCfa6We44GosRMxiJyp8oKBD0xrYsJN4tg69lVazYZRnOwc/9EDeWANoIwBposkZ11iBS3tdlhC+feOANcC+eAMakvKOzkjB2SIJi1K6IZpZh7z8ii69mTqeBaOEBRPuub0c9qJdwdAoQ1xqQPs4I5F+t1svbZAI8fP5Fjmr6/glSWqZJa9tQJ8/zOjm4vz1UPbeI0nFcFmmrTcF8cHMacYAr3RW4SAOD+OIRSrBzy9GZXS7ZDQSx5HccapxqHDccUtEAciCv70QAAIABJREFUZykVgjPwEDQFEtQFc4czT2adMTx5+qTaxnn9jawwKSCHAPBsGYNCC3iv4AQDx052h+sQJOBzjx49cs13EfYFes+6EWwQf8O5cwMFgHMLdDvohygG5shBGfNJ8D3asXGfZFaBt+Mk+wiwHO9d2HWZSvWM1X1fHcjYIwAAEuDJk6cK1HD9wIs///xz1ZcH+v2bX/+TSo0g+kSZ339wX4iI9z/4QE74wevD5Xe//2J5/OTJAmSdQNyQq7TJq8w13AroGbfStFIVx8M5EC17ejY4ROgKwvoBC985T2bkzGz2rw8lX7fffXehTSHfB02AniHoQsafef/mm28UUBCvwqtXy9dffLXsXtjT+8iQstm0+nvzxnX0lImwTy9dWvYv7mt8dBXRni/jy4EUB1SQCeYLOUf+0olCcvTkiZ6f4APXRAYeP3io11UGxHePDpebN28s/9W/+ldqLfl3f/s3y+uDQ3VYCLnjo8ePlsNDd0XgukIz7GwvVy8TKDuv4FE4Phgnz33v3n3JUFrUJICkzPuPOKLSGZUJjOHZ/5UBqKDFKnO6dAYBlGOjJbgnPyob0/rTuspZZCE0ksnC9MMAlOO6LQTA8dnpckBw7TJzf3G5QInG68Pl6cOHCgDsEtgdHR2s1eIY9z0Sozvv82+eOQ62x21n2ASxtHhywBO9n/XNwc3rHT5NZtlGiK2rBAA4M1O7ioxyvwT6ZHjWwRPDKw5DemevjHO0SJuZRc6MOEoxqtIXXSUVoPewCQK1b5nk8ARx73BsDMe74PlZH5+/Hq9YjtW5oED/DVWYs6Ebo37OwDbtWOSswhiXcVTQcgL6Wac4DTYMVxnchxHW6t49d6mvNiojWaFAQFNC4bWj3IQWgJM5P/Iz0DZrbf+0HmobNR0kteet+RoEW60MQM8/Ohq0EpGqb53s1quGefaIT2v/xBDO3OjcLydDHWJaoKRnj3oWMnaNxlzoxT7XkkWCcYV+kBFdjnKcaMt54wCYQ3dCpZUw9XHbCfMcaG1IbFQJZQz/ODWsQdZjXUeN21UPcT6n4FvY0UsXpDyWZ0iSrD9rr2+OYyF9QQBA3VZsD/Ysp5yxDZci8ph83omdshM3TNBrOa/6ZREBRkdMRJGeb4OklUshGGMSIcMplv1p2ywOfhyC7Ms2/fo1DkJ0X/RKSKTDsN47SyRwnfaGdjpr3zYHP6/L58CBLT2QoGsc3qxzdEF0nNnoS58oAOm5iv4S51WR3PK6kjZbWyrHTGkf9woTO0TN3QmnXFTDrRbL8Y00rg2vkeXFvkrmashkOn401EVkJgGC8Uxr/B1c191hfC5Gr435x49QcNU2DmV60r/InBBBqzX4ua+dxFWkUPZ0rt31ZvSEHWDrq3CNMC/9/a4nVgIAFRhFVvQcZZOHHHf4nI0HIedp5ilznXMzY9XZX8GfzGX0Tc7RLpv9GYdzjL9Z5XJ59lVnfQbHewAg+shnm31DPXfNb0oeMkfS36Ung9CYQW9DybJOmUvJcjZl45GwjnGQoHaWxtBRJH1dvZfCI2H7xOdVycO/BQHQoE2pOaw+BnZcmyHXWeTJ9ItNUkReIACAB5ud+IxDTRn2Yl58a7ItjFAfAmawR3FByOWJtzEusrntbcEqceZxyk8g9Tt47eGlnQyH1eaWSgGmwLhOnv+5Tyflgswq7JfMbcgflHmuQ9CturadgTohg+wNpkUnylIdBrRRG8toNmEc+Bi7gcvGIAiywDUqdfC3yHo2Ms8DOZrHuaWMJg4QDm9X7MosbmzI2bDjMA2gyE+i5Tl8U8PrzRXmS4tTBNAQdB9MOdgSTGENky1xb9r6bkVRE03j8OwKTPXjFZVn/oAnM25ec6bA8qQDCGKLQmHk8BRphYTZdbagC3CGAvdiHvgs2cqwJcthpc/4/r5kC2eGtVDgAFksyBDPq5pCyCvLqWRMOIBixy+2d82JIP17GicQYJR1shGBMTM+HEnW5+nTJwoiBLal7ggFR1Nmq5wZrpcDFycTIj3WOg40v2ddkp0jCiniwWQRILVTVv2CSADzejKJh0d+jXnxsxgdo7kuxnSCSjl8gpgRvLwgnAQsLl26uFy5fEVzI6eWTPDZmTLIrAnzA2yfteA9DuFbtD0c/CDHat0HBB/pSTSYw/2d27eFVICk78tvvlEgAAeVQ5wfOU9F7vf68LVY7s8BxVf2xDJ8/sL5ZVfdPMhGbmuviZjylfkJCJShY94uJuDif5zES5cuy/FGlkJ8mXIIAgIENRQouP2O5ODe93eX3fO7GjPrCsIk+4WxwjUAsoA1vFB7NRwC0RGqNazDPhwQyCgEjqxleAGQX76TPaQDsOruVWe7nKkmn8DYTz/7bHlw//7yn//+P2vOzLnidkjRu872OagI+R/fw+lzAMCcHextIbCeP1++/vrr4n2YzN2sOWMNCWfgn8OgrIg0cNQchIFSsm+p20X+6EccIz3OHbLx6gXkg1XPXg3GnM1ypufspFrobHrviFV6yzWvB3R62Hi7bO5sL9euX12uXLq8HB8cLI/vP1iOXx8qgBUY5jigz+wEcAEblI6kR7+3UkAbQXGAlslunKBoSlDGZ+ociY4lyCFjXfW+NrJs/G0J8SIkS7U84r0JE0/byuoRXizS0e/DIGzINAItPseGWaHH7FmaIFHCrpxxDjukztUYkgqkSX+lZ/2E/OY8jYMTwzDIBH2nGNxz/W6k5cyNMzcdl8aQPAhdZyteruXuKEYeTUZ2oy2G4V1QzLAwB+0yDOaSgbnu+S6yiIMBWsXZTOQ6dkaC5kGExQmNXjc0O3W1Pcu2ypiebhAxLOXcpi1msj9llK9kr5uTn2eNwZqUWeYyzgvTEqdLzwuJZoNFd8cg66jPnZikM7bQyCrVPGdPdYfcNkcvQZm8EkOu0to42emVtoe223xWps+2y1PU/7r4SeI4SD4H9Dz77K2QWdbTySiHxd8kkkFR5rzhtYzPMuIzdGT/SogzP73rgfd2kVOqnGVm5NHBMsqrzAkdrfURumO2sewQ+bGe4nzxjbMGshvRayqTwHYwiZtsqpboi2MQe+stJ6HaoM1yH+2XtUx+dEwc7gT8JldOZaxNO1GBQweeRnAw5TtVirAip/pjPlhslWFfx1dpMsa4e3vVBLYzRpKJ2pdnDhTk3HUw2QHjQON9LZcA2MH0/Gbt/f0q6aiWbVnzbr/JGa3SnKA8VuWnHD8dIYU+KK4J1j3Iqsid9dq2g8sDvThRvxpj+WmRj+jTOIsTYj6DiJHLEZgoBE33byzjVammX+YZ0gMa0a/MoYNXtS9J8KYURKUY8/6M9QeBtchKOfmZt5wTKcmWXpEvaB/GpS4uMdC8lY3bzxcDGSZpKvujo+Wiq7LvV3zj1qlBzzr02NzP2ru5YduXP5QfBzmD7h1rVkiL7vtkjrv86PmC9Kj1iZwOPa+Su5QmGF4tv6MT5f67v/wLAzwUzTWkQRDLglOSHVUmoJRBIDtSJmQFzpylJvLOgkOKxOtEo1AuivgXkzEQajsrE6Jyenq8PH4KAZWh4RjZjwT190RSW7y1g+A7CHB49MbKuzaCuAAxbOvQiPKWI1aZ8Rghrw9eazxMepQ4LL4oax0YFRVBCVM2ABqB+8Voqomay9taLOhFbQ4/bxRWBEqHRVq5VKaBMUvxNDiR59fRHW9+9+1m0ymzWy3LoqhwMHkenBUckBhtigy3sgOM0akQfMBFMZo0ahpHcfx5JNeMGOrJj9Z4tCIzdL8bAMhLh/r3AEDggNnwZExD4DeiclUrIyhmKWxPONBgMtWWMxmfRYKHIR8Z5l8yrDFkYtAR5WWcOGRjQ1ULn2zyyEVqi1V3Q1aunCw+x714JgeyqKd1WzIpPXEqUALj8XE9nEXWDMg/8+JD4sRlLyL78YGUTFMOkThBPSKZAy3jVea+MoR8j3tdvnpFpTjiKHj2rOal+sxvbC6vDkymmQy/o7k+gMj0g6LBiceI7j8i9QStUxB3Mu4XL+4LHs9Ynzx+snzz9dcKOrz77rsqn2AeKVVgLIyJwALOJU4qdeYfvP++bvHyxcvq8vFSCAjGAzqIIBxHLboBgjicdsYZJ5k9yv7l4Ns9d37Zpma3jIttSkJgf9+xbhBh3BuzvHLw44zffvf2cnQCyd5B1fwHzjdbdzFmIQkKLcGc8rwgGShDevb4qdYafgeCAF99/dXy+9//Xt/huwSamOs7d+9q3nmdn2GAtTZBPFevo1dJlUox4Ek41RhnMMyZjYu7e5pr7rW3a51nfXG2fPnFl8u9u/eEcOntIkWCCOmiOBwcILv1zs3lKiSOquFchCQBWcC8EbhDRn/zm98s3377bXVhMDmm2PkpBSiZMmFq4Gmuy7bh50M5xjD7m8DD9padXAUAytHmmRnT0eHr5eG9+6MbAFkz73Mbt8rqFjcNZwNywuip7WeN30AuubxdtvcuLJevXl4u0U721evl2aNHywkIKrX2o1yjalJlWJX+BlZZfbYDlw20PsYs5wHdBRzBn+RUcQLj6OVgjo7VvGFYoyOEkkp5mEvqbKg7EJ31jkHiPWnIr7s+FJfCGkN5sgD++HT+45RZP7ofecZlVNck/uvB5Ll2M5uh5xq5eRAZjfG8nT35bs6f6ZC553Hej77pgYCcH9kz0ec528ZatCySDOXSwchWHJ9uQOXMIoOf8yWGfPZA/u5OQ7ItfoaZ4UxwK+uUMjcF5lbsAZesTKTbGnGWAk+GsOa+Qh3KOVt3Qg3HjZOieaunWZ/TYUQP6KidUq3hlp2zjLM7Xf0MiI01bIUqDe3nfzfW+VxK5qbOKwK8QTA57zDslVrLcAOsBm68V329kJNNuD57tjslnK/9uSJ7OX9t1uYzFUSsoF9kKzIYhybrZ3thtcWa9ZMZrAjY5EdzVPM15a04CMq7WnGg1G1oBgDW24/ns2nBmvWOHcXzxRHLM2fv57m8fwsqf1b6WQ9Q9nnt7S5LCW4nkBz0hbPD1svRPR3RKTWURFor+fBzNIdSRnbh77uDU6U5Q3dknqtMwwE2r2Pf/7IT5Yh6PSzn5YAWn4ec9daVbI7fdtzIfDdS21zTtvvkUZjfdbezms6+jYYdLh+nHFKVKFW5l9alnODY83kOsfarC4ADXtioQ7+27huZ6wQQAq7N6x4QNvYkjdRaNMK57Jus7fCD1koAfnCuBR1dZ4AQ3oWS6g619kgFChxssX3gMhPzzvGTfZe9pfuVnOW6sZf5jMohKiO/8h1RuMwSrwRygqZY15nxoXpgPcrWdgy21iTY7HwD62dN9p71lvUu5So9yG47YPIS9fHMM1GFN9bbZWelDKwuOuSr68joX5WPlDDofCMAgHCpn6kIB6hJpgam6rswqArKnYiHa1cNq6McRtml6p0I4R9kS1ogBQC8oNQ7EQBAaTpaDlyf/p8nhv4qQ3ZBBg/w4VcHB8sRzqcCADsiAjy3s7O8OnytUgARr5TAkpnXM5QQoQAwIMkMqm62NpNq5FtfZfanNm9FRkUWeEoPaZcRME4CAImgsuAYiytCVZknwSyKFXQ9ABBHXuMTksBkgswFZIgcUhj3yuDTkeDCedXjYiCqJVpBSJkzOaRlaCXDxLOarMs1wjFc8rscX7XzmCQgdsKteB2k8L/Mf4SS66jzQgUqMMzjJPMejkmPIKb9HdcIh4A/5z6u2VBk4/mbMZNZjKEs5d4CAIS3dfgWWQrPnbHJsCuyOv6lJCJKEsfGUXaXQgwYZ81NnjkEPynjcEsUZ6b4kZOcfp21B3zQnMmxQ35xUpzZ33LAC86K8+f1/QRPjJjYKNKyZKvq2Sp4AOwspEFRLlHegQ/jHDOHlBf4+icu1amsB/NKACAZWWfKfVgIZUDpTLVYy0FA3bHXxZ/j87t7u0K7mEXY/yoTgDHVglUEQz777CfK+CNfOL73795zKQE92CvrzqZjvrg2zj/f+/jDj5af//zny8X9fQUPQEh89913y507dwXHJ7wZFBClGdtCD1V9urpitIwoEnK6CAFAoEdwZZ67Wn4ii6B/cKggw0N3XL5ydXn/w/fl/D999rQY5e1kE0xjPRgz2X/WL/OYuWYfcM1nT57p2X/yk58sf/qnf7p88903y1//9V9rTZD7a9eu6xrI+b379yVfzE+4HpK9Y+6z/7z+ljP2WBAerCfzShCBYBLO+ebZotfQGTjwQmIA6946J4K+u3fuai/gxKs0IcR5pybtA+W0t08HglvLLi0d37osimtD5vjq1ctlb29fsvHll18u33zzte53/fq1ylQ5+8l47IBMyDpO6jS+Z1DT7LUOAGycbUqfc6wJkVGtQJkzjPn7d+6IOHY4B+oM4h/pswpevanMKs4/cyIoNXtuebuc399b9i/tS9ZOXx8uTx4+Wt4cHBZa5JxK0OxcFVN6BeaccTfiyPvFn9EzVeoNfdRj/tG92cNZx95qLp+J6RuyOWVGy2FJTd9wAsuAtvFuYzeM48keBhXkM6Ic24Jr9kyWxhxYckMJuLZ1ZmeR06ErR/DGgY6c/8MmqCxEUAoxqrvBme9FJsKUHkNnzEsF1ufZZIWcACify/Xzev7lM0EH8bnYBd0xHcYQczCyIeGeMaJhQv5n1tjOQ2+7V1nOVqfrYJeDcwnY595ZlwSL+tnZnVzkIMZkZL0zwJf4VwBOO2E6V3mz/s38D+evzsA4hyn9y9fWbYd8X0SLccyzPg0lkf3YAzNxRpNd7ZlVB9Uc1Fj/0T3rDM71poPQWz2W01lBwDgFXG/oizqTs48oNww0OHs6jsDq2oZZ3WiNBJEiUy5TdQBgfc7sSFH2MGugNXet7V+cqgR8M1esi7hZRpeO0jde5h840XECsk55Pl2ngl8rzlU5ZePzm7TInc5zRwX1rl89yCMEWu2tya3hLHH2qOXNgdGuw+wAzmSTHZvW5s6F90Mu+r6IjGkNWneSBEkj4z1Q03UO547lrYKeBEZDbp6AZTl2vpeDI90pSzAo9nMCAJHhBNI0hsa1EruJMWZ8mkO1ZHHbPnP4uIwtzz0+WwlOZa+r8wT37JxmnB1p/5fzxzadOdG0DpVw8vPhEE9vvs91fnfQz2dgSFixGfsZ5v1qmHnX91kvOeQZf25c//YAwJCxslcTzozz23VZ5pOgf/bO8HeQuRpTvpt/ewDAhMlOYnabgqF1XTeChtVtaDrjCZQl8DVJZHONoDUjm9E5OoNG8NnSQ4IjdnjWb3VOPUp0seQoAaY6k7QmDlcNlZqAda4nknyV85Xf99/85V+e6dCs9mjU5mN4ySmQ81+ogLQPqBtoI7NQI6pnyLqY/9F/RG7qoFAA4NzOyH7FUeVgOHxzuDwD6vnajq6cpa1zywtqrx89knLapl88TjCQyLen4gOQI73hOm/0ag7+CB0HMIZRHNgsWjaUnTO3Utjd23PG6dikdKoxKocNR8jssoaz4xjEkTUiIBHPymSUk8r94FBAmUsJbZmZPoIBMZWyw6AXTk+dCT8x6R+OB1Bpvg/kOIeP4WLTIInRHfI5QXurO0EimnEs+mfjRGdT5rNkb7lG4PHcH8dF61Ks/TxLMpU4wIyNOYxxw9/pSpCWbECqWSfWIlBJzU/B3rhesrooQRuIzk6lPlI1awUjYg4ZE/OHUY/zH9Z2nJwOEY/g851kvVOrC/9AYLjjgG9R3igkrhGyoyApyLpev0YrQpOVATvmeQg6ZT4TAGCekHUy7FHYYVPHueI+rA9babb0mHVWOL7MMbBsxpJ+9CAAHHSxgyTlUUqY6zDv5g04FfGcykSO3XaTeeJ/SgBwyofyBy6+yx6sEgHVJtp5I8gXZxT4O98BCk89PIEsyivufPedZFlzVuUezPv5CzsyrFG4H3344fIvfv4Hgrjzt3gCjt6oXOCXv/yVUEDvvv++6v7/8Ze/WL6/c0cIoAQImcPURqrmF6fp7aKabtBIyk5A7FJ1p66vfCuoPrKJLtGBdW5LiASc+zjIkPw9uG+iSObd7YNm5oD9SWkHGXccbLodEIj5wz/8w+VP/uSPlwePHi7/6T/9p+Xu3Tt6nfl6//0P9Kxk1B8+eqS5sdNsFvvUY84D2Idy9lXKTVg3gi04x8j70ydPhEJAXyNbvH/4mm4Ve+oCcH7n/PL82QtxFSAHOO449EanbInzAl4EnCBKOkw4Ywg614v8o/NADLCfkUHzADhgpIAxpKkJwFZWhe+6S0TVn5XDbKOo2nTp5HVXD+nIczZSQD7wjOzNR8D1j/xs3Et7qqB4CgAUgzLrLeMM6GyOQdAikELtnl+2treWS/sXl62zZXn68PFyBBFjuq/IEZnGkw7nkwkFzX62UVAGG8y7DaIcIyGGg0/gyQcTJ60b0jKehWQwIk0EfzIGU8ZWV2lnrA05z59K8KpmNIbndK7X4H8DUTbJgRxwckByrFNrHzYYjOv+aYeGYxPYv+5XRjQfizGejEwcsW6QxqhJt4JhrfzILzE0tSaNaDDX7/o9c9+DD1mXnLt5Vn225kQBoAoq8Dw8p86YYuAexnMxdmctk0lkP3TERc7AICh+zInh2R1MnE5TxhbIbcrYImcxgLshjNEYxyuvJ6CtZwmcvpzSyEcCAHFI+vwM53kY7WVzVJZYxmpxfExTc/IL5H2fSf7fdlfY4QNLreRvu8i6A5E5sf2WGvj0gq9nL8cnz9uvMe2JIsDbWi3p8R6dxHg928t14vCty3FqaBOpmDIdVAWcTzOrWepgmOZ2KlOmUjX9tL1VO9XZKaM7G7Y3J2JBiYeGttJnG3N8D35ZvzhBERnw3MZpK6dYclJr2Qg8O5pAcl0B65a7H5n8qYumrs8+9jxGVkxeliCKdGtQE0X2PRyXtj/xCbTfCkK9kkAqXRZZiL0/9Ye/pz0pgNoMQGWfKjOv/z3hkeHM4ZDv0SlscoDkvZVEVer8W+tVjS8BgIxZ4/khiip7MzoLu4UzGvkKqlS6UeXYs6vBun2fAECup3WiDV4jDfxRPVk15gmEQ0an87rOL12ntaHNWRI56Gein2GSR2rOGxHuOItqfcaaNN1v3eOf1N2vzlHCPLO0aegRzux8d/xWbfcqOJNjKL7TGENKC6LPisg2qMec7f2sSsI01/C1C/1bwRfpq1HHX51nGmHnqk6cASzpVboYiD/INrrmvs4w7/+pdzNfRnydCjG58d/91V+d5fAT8RAZtDo4xODPQMrAU+a/6lUVZaduFQdXDoIzOpQASAiLDEukTCK8MnScDYfQSmBp5XSCiWYIKcYoMN+r168vR2+Ol3sP7ouVfAd2dTJn9MBeztwOrA5nHK9+wMY5D4kSxq9quGG5hqTwguHRGNAYtcqcXbsmp5fAwv17D+RkAyH2AU0rB2e+UTSdE0DZYFZOOtPs1byGE8Lz4iRFCVshGHLDd3AMICcLkRL3wulXn/IKNgQiPxRQ6oAqe44jFIhhFA7PisMT6F2MFwVCKNeAo2HAbSyOuYYd9DdyhhgH4+e1OP9xaHmmkKngiKVFGdflWswzz4XDyWs4Pygtsoo8E/9ns5D1U2ClCLNi2AUOFSeDcXL/HMjcB0QJY2OcKX+4csX128nUJ7DA90M+giNJhlSoi6r/TtAgBwZzFU6F/M51afnHz8X9i8tHH32oYFdQGgnk8D7XiTHssg1qzU3ilTZ/fAYGe6RH7PCHdqq1iZuhwvcTfApKgPlzWw87aiI+q+ygZPD8BdXcI2P8gFTAySZYmLlhDtibkZfUwrNWQO657qg7L3bhoBHSyu7mrZvLe+++J7l68fyZGOefPXs6EBk6KNR94Pyyv7evQMEnH3+8/Oynn2tc9KznMzit7LG///u/X377298tn/zk0+Xd995XNv03v/utSn4YU8oyeFaClYK7s1/Zp9W3G0KyrZ1zyw7rfG5bZQlGNTmyC9IHJA8GBz3vKWNA5tnr3333rQjvUtPurLQdAjnZ57a07pDqEQl/8OCh5PxnP/uZEA1Pnz9bfve73y7fffe9AiGsGySCn3/+M60PdfQQETLnyCzrFPkQImjXtd8EjaLXgqQAcdADe4rsLxvLk8ePVWIiLhbGe/pWaADmmwAP686e3NvdEyKGa0PUyLPBWfD02TPJBZn/oDwcqEI3bOs5cNK1h05Pi1DSugc0h5AEVatu+80yHHnXnqpWPZFv1Wy+AcFCPbsZswkAoC8IVHDtl89fLK9ePFcAQDqwOTRcUEYAgWp06zkHaE8O3+jsQTY4Kk82N5advQvKtKhUbXNrefn0mQIAad9I1UKg/7I7qh0f675uRIfMTAGQ4qLpjs50SG0g2bkwKmJmXWdLXcMd3dqWH0pvODvSrjVGVM616Hlls6obgvL2zWDgvu4o4ODSesB3GrT5TFqcGRmQeyJfcRq0V+t8yxpmX9gYLFhqJQ+ShQ9hV0gJuU6ccgUAfoQBftVBmdntFce3jLCQ8cbIjPGZc687bnFC+viTWf+BkZrSnJbZynOyL4YzVdnM3t4wAdacAX3cfU8LWVU1rNHJHhulZT6bAyPvNk4faw8AdMM1CIa8lqCZzM8K6OTf7vDHFvTW6hnsWTudNWRMK90VWhmG3qtywTgL/J25szxX94XGlC/t0ZzUOHdzzQh+hfOJ8i4j0xLM6w6j7tv6oWveiiQt8hy4uWXSWez88HkHS62LE4Dq48vvkdnYJ+pYUwG62DrpKZE1Zs9Ed3ouJ/nf+j0yLwkCxGlL7nw4CYVQyjoHsRT90+Xoh2vsTG4SVQqEtd7mK+sY5OiQp2SJe0tPw8sjrzMYl7KXWTbguTXSUCZ1ITgz55E5k4BXC25spCILz/NHZiPT0QeZj+6kaS5KZvveybyEc2o9KNRlEZn+QSa3caohD2mJGz0sPeQF1W2RSb1WAYCuf+dYKutbHQ3sP80OBD0AEBs2Z8aU6FUHUedDnX39M30uLPcptXGwKJ2z4kf0swn5/GEAcXVPjXYRDCBAAAAgAElEQVSWIcarTRf0Qs4zy0HaVU4kSdc74YXqek1BsmbvR/66/s/06xkCqa92kX1PZy2COOi6Vzaoys9TVlAlDI1zJPstz2F7IiiQ+XxBBPV9H1nt54dn0qV6uv82SZtqTdsSI0HsomOwr1bsB5XDmLx247//P/69d1xFvHHiVVtYjj81zoPtV7VpduhT60zUCaI/HwSuy+Rv1cDtuL4dxeeJhFEY59EbWBGIc25rQVCADCAjuXbjuliFHz97uhxSsw2098IFOeWvj45EDkhGkAybMybOrAeeG6g6Y8TQpo87P+mxjXGL8U3QAoObTCkwWAIQwJDpO46TaGF2n3ixiBYCIIcMjgUChEEdR4rngq0ax6SPh8Vydt6keYblQBSy5RKJHZN+YVjiIKin+JsjE+1sA9OyscZzs8ENITZcn/EEboiTwPMFdhdjT10CKkvHwsd4Y3VCnvHmzZFIY4RCuHjRn682YfweFAFzOaBHJRO5T4wfjFMco7STS6skvkcmlOuhvBmLuQg6cEWWj9ZMtfYFzyK7nkBGlIBr0AxDZj7JkHJImEH89Ti0Jd/FMB5ot57ptTPj/D+IzKpUgmuqbKTG8e7td5arCjC4JRckhLTGY854fhz4cBrEgWNtch3WnNfTL565uXb1qq5PppYgQDY1BoQOl3JCjDyBY8BkiS4DST2pny0RWu6JPJH1TY0thxDyBdkbz4rjpyynWhBeXD7++GNBsWGIf/b8uVAx/CSgtF77xHs8D87w9WvXJKfPnj4VUSCyx/doy8e4mG+eC3g+ckXt/4cffKi5A30AlwAt6vj/H/+/f1z+9u/+dtm/eEnj/fa775bfffF7t+pCDiqYQOY/pTY4iEIBoPSPT8XfAW/I9Zs31Abw9cEroQp4hr3dfQUA+Az64A9+/rnI70D+MP9pVwm5IPOEfAa1EucX5/mDD96X806gkn0ICoKuD8zf3Xsmt/z+++8lJ+iPDz74UPsKhIHY/AshwbV4XdB9AksVAMyRaeTIseaWzwTFwr64BLoD9NDTp3LeKRtivllbnhWehuM3OIrAT+l8sbtcvLQ/EEboNOTV6CvzWRAs4JoJXrFuDmS4TAidC4ogiAMFVAvBI2OrYGzIIPrRwakQphm6HV1IAMAEeNXT/ZwRJmT/+XlCrT7XHuUFyVRXq5/aA2o5h45k3AS5IAIEyYbzvb29XLx6Zbmwd0EGF6076Zxw8PxlBWrTb5mxu/zUZJfCmI1AZQ5wPpSWceid6NTALKeBMOvpTexlpzGHus7DOl/cStAGHjJFQIB92Z3vfh/mhr/ZP5rP1DVyDRFIhaV6Zmoy/lWnLyVwtbdUJoSjZyOuG9HRY9LbtYb9eRKY4rXoWs6V6LAY7XEibLC5zjnGW+ZmOgozq5x5ld6vel3NQ/EYrDvZed5+rf6ZOHcZqwzbIucbQRYCU40Vn8/+oM5ZjOSGLXf0VsonHIRZfY6cvXqWbe+H2BTp7WwEayE8mmHXDVA9z+B3iMaYGd5khEYZQfNuu6GZ8WXt1ue/33PcZZQB2JnrjiWfZw7zfze88zlfx8HhZMpXgyBzTlbvn1KcQrypFtqOYxySyJO+V/tq3Jf9UWvqtZnXY78nEJfPD/1Vey6GdNas/5v7JhsayH72iUJ9g/Hbc0bJaeZdpKZrjOgZa2Q3AQCtGWdwBU/4W45Vk5Ve2xzkaHfaspa5h+zxSj7wXkqBowe6ThhM54PobDKR67ni0JdvoesOxyg8IpP/Q3u/asd7e7zMDePh+8hU5lOlBFXb33WIbKgWtMm9+9zm2dOKuc/FHL/h72Pua25nqVWVuBUke6x/C2BFjjR36VFf50DGmbILyWor9Yptn/2jNS8nVXMgrjB7WJrv6N5R5uGS2ewrxjDm5YT2pSnBmajizHPW3M8Uact9XNbdHf0xxzWRfZ9Ht2V+om+EbGpEeYxVe6BQznnuH1u3oJxSCrJyVhXCgL3Qneg+j3O9jTbWuVnyiV2U34eubkH2fJd/EwCwTP6QzyXzEJlKAGCUkEgfVNyrBdv6XP1w3KVzq4OJSjPqHJB+CqKizpAftP7TvJeu+J/+z/+rzoeq/SsCCkejaLNkCQj5H8aRWvyVAc7vaocmA5KyATsGaglXUFEZZm9sVDFAGZcFf8FAB3qPoSySq9PTZe/ivgSDen+cfcT8wt6essgvxQ3wpoj/PK71SFRqzpOxwHHkM2EaT+08xitlC2Sc+J8xPXr0WA6QFkxkg2R8baR4k7n2kmtj5GMUizStXuNZ5Yxj9BU0Jj3TMeoUvSmjh+uqZnnDGVJqrzEADg5eyUHJwUrpA2Oh1ZoEqEgPh1FayjFjSL0/7zMW1iOZcIQJ6K8ik0U2ldoeHEycWTYh85FNngxlsuzMg5jy4VMoQsW+yQN95J6CmRcEO0iDwXdA6zNlLYuQsIIkYskXO6u7AyTgRLaeTGc2pUgBiyQxh8Kly1e0VjjjvQZOBnNBeBgHTobWSW3idlWqQS042dBRz7yxIYeQn3du3ZLTCmKEH4JVZF4LRzY4DXDSuA9jT8cLI06MhlCbtTLu+RuHGMWX2vMoafUDxripgFng1AkARCnG6IyM5sBE5nJgu+XQjojqbt66Iag+zil7BwecANif/dmfac/R5u6X//QrjZ15gpsjQRAZzZXhsyG+qUwyc4jjiCN4+dIlZbyZQzgB+BzlEsp0vDkW4uHmjRtqfUjwBcTQhx9+oFp51uP3v/9i+bu//bvlBfNVUP2Hjx9rHNovVVtLNjdGPPuQ+v/rV68pKPPw0ePl0ZPHy7UbN5f9i3uCVOMkE1QCFQEGB6cXxM3Pf/r5sr+7pznhOkGZSO+8fSunm/e4FwgEO2beOxw+V69eW67fuKFnpPMAznL2KAEQnH2c587qjmwwR3wvGSPWg+8hlwkQIRdCJiyLrgsaIwZoCAJhd0c/7+/tKhvPej54cH958eKlnGvxhpycqhUgYxYSgM+e31HtuyCEm7RMBBVj1JLKAJqj7uAYBIWWhQQydQBG76UzAyiMan8EAiAGxahba/XnGt+GI9RyvipIS1tI9N2zJ0/ksIdbIwYiz5EezjocCR6SDQIej2GjPtx+/Wxrc7kAx8H77y+XrlxWic7d7+8sD+7eV9DoQpHWypgUBNXn3jzM7UwPh6lIdHygz+BQnMZh3FSvZjvxZpOOITkM2Mpy6f1qv8v+Rimyl7hvjMAEe+NQ2/lzJilEjJlrn1WNRG6tbWHGMRjQy/jx/rbRm/XvDsg0vM2v0nXqujGYsrkYoAkAzPlxtCUIgJwf3djh91w378dozpkvmHxIvdZKJbpjaodk8vfEDolTMc73Rp6LDHXUST9v0Z0uMTKUO+ib1DwH+hlnmOtr/qrLjQxDOpSgpwXDrRZNQlm4JGGUAjQCraxdxjID+QIrx/zWv+uGY3ekp8GcPuOWly5DMV77Pbthqt9rb/TsZvRCr3/thvBcU68dAbxhF9b8Zz0i73Nsri332pqCMiS9ka0Y6Frzyn5xnxj2kWnbA9WOUNlYZzv7ddblce6dWbfe5SoZUNXi15pm3wi23ZAECrSVA5cxZ576Wqw4MRpcfVqliUU0B5JkBYERpE11F5FzUWTXDWY+ssUh7yuEhHXBDIDFwRtyFz6I4RhZXrvjGK6SzOeUkcjZDABEt1uv+QEZr/Wn/449EzlW6U21hYxcog8SIOxy22V5RQ8I5VAZ1ErKT+fPspD5z3Mk2Jt9qoYmyea3AEz0d/SQ2sXxXyXNsk9UTlGJ1nXkTr479L4H8UPnv+rTh34dIjIz59F13VZX8G2N36MHehxAy/lVc/HWJIX5XOao646OBOjnRMansRR6I/ObdUsJVj6bdeyBgMxL/Ji+5kZZO7SXPbguC329zINi7q/Y7r2DQM7argu6PjMRq+V/2AkVfOiBCZ6zBwBU0iTUyyTpXb9Hxt11kvciiYi6nxLgLpFmzyZZp8+JP22VqF3nvujWzpaN/+Hf/0e3ARzMmCaK0OGMwU2NQYiJqrYflaMDmOxO1QUbimvmeRyC6ChuptrBImOJ0S6IhupBNpbXAxp9JEOfTL96QeP0HrxSAAD4P0YeCAA+b0I4SAstiFEU+ddt0AK5NlyV11iE1HGTMeMHw5H3xANQde9xBICaxnHks2l3iOCRVcSwubi/t5zfudB6tzqSpXGJxG5CBtPCZhqVs0bOe9bRnbQLRLBxPLgIbdFoiSZ45faOAxplHKSeHhWTOSBIo+zY6PdO4MVoi2yc89Q5N/ZgAgD8nWwin3UA4GQgDri+nPtCOmSeAw/PWLhvHIYEImy8ux8rTOyQ1hHsIJvFD9cmAADEnOcU0Rl91C9elGATAIgDpvo+ShjUx9VKVAR4lZXFCA2cOKRpyaBGed26cUMEaLxO1lfdIxZn+AOBxSmSYw787PhYr+OQEQTwvjEE3+2/3HqH9eVaOHD8T004fA5pUZMDn2eLrAqVUhFB19u+XY6OfS1et/NL7/aqv666SBvjVvTOJNKeEKI5ZxGp78YxB+p++fKl5cnTJ3J2L1+6LCf86PXh8i//iz/UOKhRJwMfUhd6mfPD/GtuS3ZiiIvIs+Dfexd25eDjxDJ/OLX8iJATRIZq0d0+kLVjntg7n3zyiQIsyM1XX369/OIXv1zuP3igQ46uBOwFopigIsiQphMBzwZqAYQPzv8f/9EfLZ989NHyzTffLv/0298KDfLHf/Inyzu33lmePHq8fP3VV+XgH0NQ4hKJ8+elm3DUkRH+F3Jna1PPwes8B6+nxSPPwtiRE9b9+s2bek5kCHlTa8pz2yL9w2lPBBZFTACILgkgLkA4YLAQ/PnFL36hOeOeyBVBAJATQPm5L5/JGNERBK3Eln9hT/sDLgOXHjljT2kC70GoeJRgmOqFz5atcw5EUQ4g6H4FAAgiGPbpoBxrjP7hGgSw/Czep+vMx+gh5INgUwKvMbR0iG0EZl4dMzDUNraW0+MwnrsFFfMHrwfoAZ6XNodDl1bgLFmZYYwuhhMr8LuxKZnWPgU98fZU7QA/+uwny08+/1wydO/O3eWr33+5vHr2fNkjUC3bvxzqImD0nsNgdlvVkRUWpN+IhaCyuiE0DRwfzjk7ElDgtWSakRE5ASoE9/wg3xgE7kAwof3RO9KfrUaYSeO9bmzG2e3GzxzjZEG2sTIhmwrUt04r0VHdCOlrGr2Uf2MIWjcQgCQLXKUZxVY9jGEZzJz+08nv446RupLtr7MuBrgMR034JG3KWJN9znjjhHUjNcHSjJ85iiPKONWlogJcfS1ctuG1NZ8IZwNIQeCgxc9QGcjMO9fVudiIbHV/nNnK2LnWv1qylkHJWovsNTZXh3n+CJw/XV362q07PzEy7RCkzGPWy8YBSvApBvp0jCbZlZI+DfLcjfmOQsy6BxKe8SkA0Nq7JugT+Hz2UNYReUrQW1Ok+lejTlaM8tTvn7nXdxBXkYvoa5VlrpQ6TEe2Ox65fpwQG+Gzxj+vywE9ZwRsnLboAAUAym4eCKszdKw71eTZMzddVwynVRngAfxXia4SSi3rHFLDIHu9rxwMjk0TG3FkmQ3WX3FgCIARVO72b/ZBnKsgGowwmOUbXgt3K4m8JfvsuZodQHTN1p5vNk/wHovcZc6H7SRd6ESZ5jUEppXJjTM3ZW+VR2Q6SLaZ+77o+31dDtAJ9jnMlYYzNQIpa923coYO57+V3yTJlUAHYwjaNfKQpKXul0B0+TuWSZ+nWU/7ctWXvlBWkZ3Iq/dL6V3abRdKI/KXZxkw8iKZixyxPglUrBPFZq2Qx1EuWuMbMtxQXOt6OWdW9F10cs6G9f3H69Zjs1WvnGohWar94zp/QEOj5H7Y1FwbHU1nH2QVXzC+0Ti3kgyurj963srg/1gAYF0nebx24PlJAMAyncDXDK7E3pp2hYPv0oPn+B/7JMFjkh9GBSdooT2/aRtmyHjxPlQA4D+cBeYmOPVpkYopeuAhwQtw6eK+20mFiImb1GFG1u0CLP3A3slcnJ4IgoxBG9bJTCDQ/mFEiKX9RCRUOSCV6VN0YwvPXM7+CUzngryYNROoEqYDD5dad22eRlyWLDQTQRYPYQw5nQ53ss/ZUKVRcmDBMcDEi0iwYIFRCM5KO5CA4/T29NhQcIyBxZ0UIrw4tcqal9LXfXf8fhY2DPfq9V29aaWIyhhB2cuQPTlR1lJO4qYJ8GZXgOpdK2i4iZ0IzGQj67DRQWdFB/M3r4mToRRSNmv4EnBieEbgxCAS7MB7Y2huqbuu+uhktLOZcJaifAOB5DvqGlGHPfdVSUbVt8eAJWAwMvBA46v3ObX+HEgKAJxA0OYWaTikOHCDaPC1W9zxrMrCV5tEHlOBhQZvxjG/fOmiieMqcgwKI1l/rh8ng1Z1d+/ckUwzbslwReBTH5SWJAmWML+0i8Pxxinj/7SFQybd1u10BDCyFgpGlAxK8cH4rQBWBWuq1jsGvA+L2uDVaoi/7Yi5owfPyjhwerkvTua7t2/LYeJ3cTdc3JfThfN9/cb15eD1gVpyEiFm3MwHDuKI1NYcsI+Am+P8s05BjJA5V1nDAkzzjX6HA4CMOw4j1wFRgUPMa/x8//2d5de//vXyipad5WQp8y6m4mQBZlYWWeb++7u7yx//0X+5/Pzzn0lmf/XrXy+ffvrp8i//xR/KkAca/qtf/FJM9nQeuXHr+nLrHXcvYL37fPM3gYobN28sj588USlD5DAHs/eR5YwsHmsR2XAZCq323pi4lHaiFVjg8zj+/I+zK515fLx88cUXYx2i7B0sKjTO5qaeizmMwUrQ5OLeRWW5yLbz2QuUSb2mnOFgeXtCm9Gd5aVKXMy7wTW5L1l2Oq2oZAVukAs7s1wLlNcWem5H84CMgirg/grICTlkR38441Xq5c4qaf03a4jtmMz2qMg6ATW6ACRISBmWdEJxnDx8cF/PRkBZgeP0T69M5zDACRGDRINAFuTYq1e6pghBz94qALB79cry+R/8wXLr3dsKjD199GT55ne/X44gOZUjWXXERb4Y4ypZs4xdp33Z32IaLscjDqudXxuIvLYOAR9nn95z21CVsFXbXRxnYMHZHwq2io+B8rrq6FFnQzrcrBtLcYiGMVbnmw0Pkwj6vPJPjCx/j7PRXVv4yfkX3d4N5XVoec54G2mzXCNZVq7XHR3xPqxl72tIAxK/HgCIkZ71UJegCnInucA1ck5lDXpJC8+bscbuyJqlVE4OHLxF1QlhjL1QgGOclYn2OCfreYzSkNL2eZSBHphrFsGCpEBUJRONGCiul9nzvtpEJetU5JpxwgchVBnZOVNiiOb8izM45rFl/7vDFsNxdrNwwiJOR1pRRidF7uOU9f2Q54rTHWO+O4aahto74T/ojkNQK17DTZV85TpZV/Qp3+lrKn1TQZmsZfZmvueuN36+nJ/ZQ+vzmPXvsqS5rdLG2J89OKE1CFN+IekIgoYFP/OevRc9OvZVOemxRR1MmW05MxbrIqMbMm6Pd7b8zRwMvSZ2+ZmRt+Pjsqjs59xXf8+NWll/Jz9WnWiPL3ue5woqxHM9y38S8JRsVWci0FC5XsbbZWE6g2uBB8VTxwjHHORZ5953kjPXyb36313fRNfHX0oJGOfBlKFZl599El0yat8rcAcCLvofdF24cDLOyJ7awVa5p96r77u0bLZxHXPfzlmXAa2igaZcEWu2/uS7/byQQx2dQOLgrc8yB5LcujbfydnQdUDmive67o0esg3hwFdPGOZ7GUv26Pr+y9+x2/N5nU8mD5Ae6WdOH1PEd3WuZzAQ55ofl3AaTasdUUoszyq0gVArgfH7ypH1yFLXoyGwdveNiXgJj07G5H08uzREN8X+IlDhbhxO/GmfVbJe58bxcZ3ls5zY55CDEAoA/I//4T+emTiqav0xhTAEyrgnkwjMCMNe5H442cU2z83IFF+9TOsxanJdG45TphuwuNW6LAciEXMiWSw6hphAjKV4VNdeUXEWkDZOcAC8OTldDvt7LIQg/fTILtbvqodHAEKOl42aDHWEUVl1tbBz3VEXOj6DQ4mgZwN3J1aKvaLzrls/k/MRByzZAQmPuAYORl2Po9cmA+TabstF+cOxflcmYHPD3AiBFOlA9GtkytW7GyjvvjOygsIqqEJpQNXDE7kiQFKGjmqity0EKJk8H9flPR2WFS0L3PvmzRsa41dffSXnBYOf75N5xJnkgYF9h9k/AY0Yk10xZRysDfIUx1pGU8GAsmlSLsD3RdT4+nDUEuLM4szwrKOfetVo49zi2ODAGplxoiABP5A4es3dX5x5EyHh8xfOJlQWQER1+/uj3/oe7dWKLZ+xkMEfQaONDQUdLtPbHvZ/OV3A/x3xDmQXyD1wb+aF+3IPMsq0vWPuXr2kPMWRSv9vGGJ3FAT/JxBURH/JdlqeneVP9JHAj5WVAwLIFp/h+al1f++9d6XUuD/joXwHmU4ASOU4x8fLtevXlucvnquvPTLHPgu3Bv8m4vrm0JlnHMVrV65K5kwahw7YWgicHLx6aXmuwwqkADomcvXxRx8pCMLaUiN/5+69cqzPSe7hI4iyRH4vXbysOYWI7+q161J0z54+0VoQqFQ50asDlRXcvH5z2d48tzx/8mz5h//8/y4PHz1Yzp3bXK7euLq898H7yyEH7+lpBboORnaF6wuO//pg+fbbb1UGQCactUhts5Q6pI4qT5gQRf/ujiaXLl0ewTzWQtD81lZKCJXtHc0ZqAxlPNC31TpSEelCfMSY9KF2pjIjBV1KD6JX9nYdGLt//8Fy/949IZPQEVyf1+lgwB5gDzP/X3z5pQIB129cE/T92dNn5krY2xv7lO8h28g/gRA7SZZznEVn4kqPlnOcw2scmKr1XzPKzuDu217eHL5ZjgmkqsWh5ZHnfnj/gQJHyJdkvZA90i0V4AS2rzkjAKAyhs0ieD1S8AU06as3hwomf/j558snn32m76ID73759fL1L3+5nCtURHhsmAf5+WqBOTPUPid8wKcNoPbpqOuN0zuJsGI0T+d4ZirtpJhzJz3ClQ1cCwBwnqb0LIZODKc4XDnD+rznPX8nxnnBFdeCF9OYdlY4jneQYgn2JlgTQ7QbKN3ACsu5jZlJBhZngNdVNqg61lkeERnJeDKOPFd/P3DfHgDoDkg3THtQJA5WjMPo6iQQEuRgTaTr6hy1NblaVyp2yxC3pkVk6/+uwH5ryxhHIe0TCWyuyEiyMxVEcxAg5ZldrpItsjzG4Q6Mfd047397buf35trPIB2vdWLZ9ZaFQ858mR9kT5G3rJ3XurLfbW7qq8N56teJk9MTMObeKOSIsnggiCZEPOvd7TWu2R2MH+ighhywUd/3px3YprZG4Ch6LfMeuycIgPw9Ej2pyy2GbsF1ZXM7M599Pddx2gDZayNil4mrDG/+jI6xXP94AMA2xuxGlbXHGQi3yby8S2y9LhNlo7/jxA70hEso+Ikt4yN/to/sAYrhhBQXSg8MugzJhKj9J5/Jvu1OYX92vd5au63rhBkAcInIukys66B8PmsOym7oLLXS+2HZSHf8YpPltTHnhbAANZdgX3f+ErAKVxa2UH/2zGeXxRXnMV0fahIj22NsKmdzW7joh8w3+9WBAnfAYtsGaRZ7dZZqTK6cod9+BH6fa3Mvrm9/ZPJY9QBE9nLWol83euLH9JbPYwcRo89TGrO+jpGLOPNd//ictx3vtnnWjUpajPmcz13adJQCDH+3UIC8n7MwCB3kxu3Kk2rPZ1Ztpb6/Mw9BAGCrYxPH/jd63z9+Lu/3HtA3yrx09v/8f/8/ZyzwwUtYyJ2tZjha/OoCQGaFDL8h87BAmvUZwd7f3RdMVResXszUWSaaygT2SCv160yEHLBXBzLGqEflR8JA5KJaFJC9wfGBsfsI+Jyc4SLNqQiPsva0e3rjPvD5X9CUtd7FM/pdZBhAlI7tbGfj8G8yIERVYhxkg4rbIAabH1ow5hitqeVk/lSLX2pRmXwEngWjxdju+eWS6n1fLy9emgAM1IMWqhZHa1DRVkUACZzQ6mNrU06RskVVUyjYckmmhLagdYwbRxMnmDmxg+3DRb2Gq+4lAuvndEadoA6ZSb6jqF+RFfJe1vDotbNTKZnIYZ85TRBGf6uEwrDKbOzA9iOwjAN5QIe/eG4yRH1P8ErKN0zK598NYeZ3HBuCAjhqOCm6zraJFa1YNsSKfvPmLdVrM0cwsn/7zdfL8+fPdM1EJJFNoQcuXJBjK36IU/eIH/C6Ilm7DJxd5GjHCjywh0CIUGetYMnVy7oWz8t1+GFOaTWXUozMr3gXJMuz1STOHxlkKauKmAtuCsEm+yhEa1vnlIXH4Bz9wetwY0wQ4ZHF/+yzz/QvzhyZbZxHnF3Gyj3Ye3BEgIR4+erl8rsvfjdI8JCf1OBbfk7FuA4Chu9zLeDXKo1YNsQPgOOI8ymjoPprU3rAAjPvKLKf/+xn4gQAYUFw5Lmy1R4LzjXXJlAkoryzjeX2O7dVNoAc0j2AdnzffP2lCOO4Lmv2zu13l+vXri8fvPfhsnm2sXz1uy+Wf/rlL5e3b0+W6zevLe+8e2vZ3r2wvDmzboGvAAf80uWLmkPGzg+cEAQAWNvIeGSDUiWUL4ghzUUFUgLJSkRXcP0Lu9qvBABYd0WuN7eWq1cujy4cIchUdwBaMVamLQcUGfl+MBKAY85pbwcBIWSKIVX7zW9+s9y7e08ygfOInuEz8Fg4u7yp4OoXX361HBy+Xm7cuC7k1sMHD6Wnrl+/oecB/YNcct/Hj58UCuGlSyCqrjT8MDrkWgBgHnquLbeOMvqKf1WvdrKIGwI9t7s/OyAwnw4AHCuzz1wReJaebzBbrgEiiLlCD2MssU/VjpNM/Lmt5fD0eAEzdvvTT5ZPPv/ZcoYe29pevv/9l8vX//iPhPmlj8UhUDWl6ByXM0x48TRCbMGJiUgAACAASURBVPARBJAR0gyCfpZEx8VJdtCsTIWWOWa+w7itoEMFADRHZBXRccU9w7fjoMbQzt8xYDLvCQC4NMmkoTpn6qCQ4Vj3iIyl33MctiDhoh/cPYcyMS8014wBWk82HLreYqzDkadRZx6F/tON5OjkXL8bg3nWwJbzN5+NIbluyOvZB0HWLIXIfPXMa7JWnFd8J21g47hnzNgjcYZ879Tz2xYJRDbPlTXj76xb1pnX0PcxPPOZGHdB21ieqlvM4BNKFnRTZX79fnGc3I1pwkETfMi8xDnku7bfkFcblCltyFzl+ZNA6TIXOyQJjxj8cYr7GnXje0UQymBedwRimHuf0UZvlkf0z2aeuX4PIvzYOoxnSZtPW5orJTwdntvlfd1Bsb1W+qFFDlbkUp0LQggKkVgyjAmkJAjR0bIzSNbXIHOaccy9Ylb9vheCysmzxAGKDhOXyghm2kkAIai9HhLTQNjLBhtw8/pc7u/1+fHscxJgCkoWhNvOptEMiRGFnLo7etnn+Xx/7jxr9K2u1bLfsWH753pQXf5CBdsiE1yrO58KXIyS2ULqjuDqRDRkDJLDBEZ+wGhvm9OdPKbMZEzRHdj7OP8JAGQOeiAz8p73dI0euSqZzJmQNVAdeWtnm+f256q9OmVwlNKoVBf+o0IXD86RVWTXlKHZSST37fslAYDIYdfh2cs9KDB0fmXGIy8/OHPL98EvlD/TMun5bJfTHpTOWPwMFbyqLgFClVUAgM91fhjvybTUjG524GA1IHkmNIcDFUaxp+NFP/v6nHTdOgIA1YUoPpAdfRBR9hWmXvC41stvgszZ+F/++q+VzMBpwmgSIZsgiVY+OP6wn9Njm79f0pbpGGfb9f+7OxdkoKufcPVL5/conzjOUTKKPlYAQMZwDHyctDq8Yek+qrotjDXBHDjVRCq4rQNO8NvKpOM4xzhXtLc2rYRtMEFOqJQnunr9hpkzDk0Rz6VFC5NPTSrXxfgh65ZaYF7j/OX5lY2vmus4fOlbj1HurPeifuzMnzKm164tL169kmOjDV7OrAitQsKVqF9B+AkAcCG6FGi+ahPKEEtUtpQUz+ja90MFFxAER7RsiPr39Jy2opOh+BbSMrc+JKOeKLajts602Wgxt4PqUCuSl8ieHT4LPwpQJQDVLYL5NwIEwrHTIibb82aRI+VMOev8/NkzoSgM55sby23zXK/NdXFq+cE45Xf+5z2cB8Zo52NTr9+69Y6e4/69uwoCPHn8aDhbg4CtSh0IeoVHwHJtpYCzifEBcz2ZYuYEJ5H/kQcQFNzr9G0InVxH//rg9fLN19+4zGFzU4EwvsOzIw842A4MhG27E9Ss1ggx8Thx/AsfAwz3QMCzjshf9gVj5/o//elPBbm/d+/u8jd/8zfL8ZHLKYai3fQaIF9kv8kOkwbI+gUOxbjJ8oP+gciP8YP2oe0m9yXznICKA3F2XHBYmU8OEuaCA+ijDz9UNwQcHaEiDl7L0fzuzh2NRQ70brXLOz5VSz3kg7p+gnVXLl5a7t39fnn86KHWms+/98EHy88//4Pl2pVry+bbZfn+62+X89vnlnffvb0sm2fL6XK6fHf3zvLl998u/z9fb9Zj2ZVk6W2fhwiPeZ44T8nMVnVnVrYECGi9qKVfpSdBDakFaID0pDcB9QO6HgqVgqqqu7O6G1lZlROZmUUyODMYc3i4e3j47C58a9k6Z99LQkEQQbrfe84ebNs2W7bMbGl1VXKOPMJ8AIBKmseHv/+9AIB01sDBRN6Ymxg8AmtAis1m4nua35ELCIbds7yyKjYAjB90rbpZHJ+oDSGsBeSIPQAsodaHQeEYoS5Sk5SkGL1ExwEAAQAAREg9wBnmvZ9++qnOzuKCaxygzwAAYOBA5+fiQHaiT0gBwAEm2szfnBGfp10BWoAPADuARgAlrBVnAQepp8YhK/1FlotfTm2xBNgzXfCAArv7rg9TjChaAcLOQmDWn63rToIB4Gq7ozGvfQBYg/omOvuJdBZ9jSWbu3tDJOAAGurifLty+3a7dudOOzg6bqeWV9v6/fvt3j9+1Pa3NoeaB9xbAtCqKF/PxoluizPLu+Skdfm7vTHC+gWQziUcoyoOgc4VerdqL8gwqRoA+W5YZWH1oFP5XIqq5o7tHaiMw84dutpAPM/I3SLDQrml1Ve760UcfcB3OPNq7aoaLC6UOUYRuzQPDaBv7TU69wNzYsIpcjuiaQMuRuLgZHfR03EPRie3jyL1c4sh1DsJMU4HB6IorTIuO8ct39Xzqnq7ZmdvX0NLDRDOfe4FG+LUh/B697TzPDP6OWvLs3L3Y3+lq01A1hiIAQA8n9BRR8fBMuVuMGl5G4PRgFaivwZeBC6Vk+iUCRxRzyXgxOigfxcw0fum+sqH1h0HI7ZQ9oXnRn8mINODMjF8I38jZTxFHMcWWM5/Hh3H7G2coZyfCYcwxevSgqyj2NrBcA2GnE/rsjg4lsgeAOBdOY8aq/TBd/PJfQ7tECQNwHbqWHFcPelLtoYc4aI0Txb4G4vtjZHakclq58kMgB7UCpMkAABjGs6LqOVpVZozaQBAZ13pozTsrm4LYX0M7JOxC9EIbFVWS1cvgd+l7oh8hOriZT1a65YUr3KoBmeoZC1nTXZY12VjGgDQ3VMAQC9j/d72AJSc5i6NYVr/DCkVZQdH3qqpnz4uWRv2MOkk/kTkJrrHMkFhyLGgpNahq3Wi78w0dyPq5srPs/eRyezlCI6MutkO55guoL1XlLxSivCTNO6+q4fDl4xP4yob33pEDTYHwKh37LMO/Iz3Bkz2+RrZEsP61c+yr/k8n50+//3e9++c1vu+28bCmFqTiQ4Z3x17f+/4TrIEpICxOk+l/kI9q5efIZVHvv2Y2zXoB9nJBs1dz8HriLE32EkdENaDFNFpgw6RL+T1jG9jv8Q1mgYfoLoZReYtK/5XY/8ffvb/nCgapMJW+4qassGu9D/XLp4/315/7VXVASC6itMk2jFGW5sRABAlmEq4KjJYzpryFEVtTz6GBU3Fu+jDfuBc9Ag0zi9RP4o3MXYUjpwHjCzlPlMg0Bccv5Mj2hlgzAGjkZ8nEoqx6st2XgZwLgaEJs58cv9SpC1GBRRwDHoWeXvLVGZFbOriCC2a49AzHWwKWXxy0NigRM4w2nEQAUDsKOxr3gJSau0QfoCPIcID4l0dFJbKaRvQwso75fm+7GdkzANauHc1TApTRRhzAIF83xGPsU2VBdOtZXJRM2e37LNCUIEsqEHF8uDnqXwvo7Qc0LGDBF0lXPTObAQDABjuRHPZj42trYqWOxJLS0R3DbAcuRbB/JC7zb4kMq09X1iQI8Q+QnNX3nAxHhxpN4DD+FgfouPUrRidOjvgYQHwTMbBH8kIQI3anjmaSV4+EXTGj2P35MljyX7myPhwvHH+OVtQ3PkX0IBxUtSRAoEY1sg2MmrmyUEheV5vK8WxpcugmqTYKB7jfNXRyHB/ZJ5FcTcq3huYuNTu3LndNjY32i9+8Yv27Cn5/+P8qH5/es0t+DYp/La1qTaU2fecDxhDAzBTtEnQRw7rypLZBLTVZI0oQKhLhFz9SsHAQZNSmptta6doTef1sSFwImfzi6++Ug0C9hTQwoyMtXb16rVG6sHHH32kQnf/1b/4F21/b6d99dWXilgjL8srp9qrd15rp1dOtedP1tvs8Um7ffOmCqfMzJ60ldMr7be//7D942d329kLFyT7yMe5c2edXjJro/zu3btiS9jpgS9npy96TRTuoiqih1jL5Paz9q47wY1AxwTafC5ofIA+O9s4twvKx0eObNAcDClAvM/MJp7rolLSXTCtqkczFe8X52FnLVfKiw00OeliIM0qVYe1I00GwCC5/ACtjN1Rq2MBOQAG6A7kM+0mU7iUMT958rRtbDzX3ksuYWR1uXEYGbmkY5jIgCtjwYZQ9dw+Om67L01vRz/JWZqlUKJz0LdfbIvdEWMlBllZ4YMektEmYxLF54stupjPAgDMrK60C9evt8u3blL8vy0vLLWZ/f12/6OP2vNHD4daGYxVHSaKSpe7jecEBAsAAFhhwNQ6sncOcnn7rrER5KJ/yTOsM61K5qNhlHoAYoqVwcU9pmSzeo+NDuvC5FP3Tk5vuObCR67EZuvqsGQdR8Of6JbHGQPCet5FzfhvwOQ4cZ5jHFC/1YZTiulFh2FsTexeGUiWu2kAIIZiDMT8PkZQfh7jMuy//N5Om8eVu6p/Rp6P3PGxOKm9zCDHfe7nUJ1bsjbmVtMlKJGf7IGdaNfZIfUu746xaAfNMpp0uAAALkZldlvmMbJGJlMAZPsMHQPSJs0RpcjZeB+MFaoNJFSdjrKhfMeYHWBwoKJUHaW7BwYi39hHmU9ffC5OW+7OyFNAD9Y8kfnecYm89Qb0uA5x/mNgh20xphZNO3STzpaN/v5nvax5jGZAYmvGEZHjrF7bI7020szZ7M++nKhO1ofODJ3zpblNUerDVu11SO+Q9Gsw7QxM61ufDzMA8sfykDNhNud4Xu0R6DRKtjNPV6w3COZAhGtvTbautO1uuYutyPv6eg18Z9R9dl6Umlh3CGNRQTRtSKUSlB4Z9EPpSY/RH+33xGd9EhCKj9ADUJOayLI0IduG1wb9kXUKAJDCpXYG7VhO/HEK+kRBv+iiSfmrOgtd3/h+v/IdhiJmdN0xE/vWpd8E7LGsjB09siaixte+65xVZDjvPDpJ29jIhtkfunuQn6F9YRUanDoO2afsy3d00PTC1/9HtiPHuWctQ75Lsj/9I3IPxD7O/HOmA+iGAdADAOOeTtZQ6O8N13TxHcU7CHhnHTK26Dk/r+yaOmfDOAJ6DOzIAjOrC1APAOT9/VpOnPdqnZg1G8ZYATaCcD3A6qCv/bo808GTSmv47/7NvznB4NEFVHRHBs7PqJBN3vCtmzcaebsAAI8fPbRDRmRocVmRlOHCFSoiG3noP66Fqfxm99SmEr2p7KoXsF+9jHHuyMsH0QDpmp0RNTcRKvesdD63qEF5UZkgMs6bC70RhUQRBQAwY4HCVnNyQFmMRDVC40hf+1xYyRtDGClQZuNnZ2iDZmfYBfFkHMmYMGIlZVaHFaN6yL+saIzy6SsXiwJnz5+7xZcMPlWwtFmFI4FTCFjC+3AAVTEfIxUnvqrs8z4XGqGglvP1AWwAFnCkRLmFRqR0BxcVHMZdio7vieJTVGYjZmYbpOAXRknWOfM3NdcCrUNSF6LkqRSG8qzy+9k5OcM4hWzhyjLdDGxcbmxsChRiAbRXBTakM0Mc/Bx4tyfb02fT2o9nM4bkLCMLQSwzZq1b9RZnzSQrCwsq2Ed6AGCDiqhBQa+15xCxRzgbUK15FtFcIpM4+E7noKja84E6xHPJtaYYHc9/+uSJIrOAbURjoakzJyrv42Ryrvj/oJ4pQJLoTBBfo+ipFGrgSSBRATiJ9uhZc478XrhwXlFuJOutt96So/XRRx/J4MdpZT7IyvPNjXbu/HmlVGxtv9DYdJkIMXT0RsUYNze1xqJ50ooR8EFdQ1x11LJkpUP0MDQ4GBmJqJHGwn4hG/SWx9ljb86eOyeA5ZO7d9uz9WeNWgw45Y6uQ3e/2Z4/W2/3vvmmXb54uf3kxz9up1aW2+LSQnv69En74MMPZSCcWTvX1p+st73tnbY8v9hOr1JEsbX5pfk2tzTXHj551Lb39tr5izjm8+3Zs6d6z+m10xUNORRYk+q7AuoKmFEbTLUlXFKXDhkDZZhwZhmrK/gCFuyrLeXZc+fFAmC/cKY3n284x70qLVNrgQFytom6J/0DnZgzEoNHhg0GEGcL3VMKPsCr94mfuxaJWBHXryuCmfoTK6SczM0LZIGJga5amKctqfUJoAR/0J+AOYBlnFPO3fPn6/rvMABy2YUBEEODdYHirzNdl7mQ7xlHPl5ubatGgfrwyrBsouPzfr7HOR2YUV2/8Vz+YhhhvIry6IrMMeTNPppt+zjOi/Pt3LWrYgEo6/zopJ1dWmq7jx+3R998rXQUOZSVOpRc7xhszI81tSHbtbGScZbI2Rg9HCnyqQq/0NHBx2hsLnwZEnGga18NyjpHXgbp4NhOUnV7R6F3nEZjycCS9N+Qiz1GsVVss3R1AIDMuzeqzHQJxdBF72zsuUCnDdbeOfDcfWd8lxadXMTeMB3kqAY/7Qj2hlHmNzreFanq+mznvhr15ehEu+6CAYsexLG+G2s/cMdl3dweuc9rnlNAor/zHZmp2hRdx5Z+n2LUTkftUkgw9oPXdwSNPJ/Rw+Rs5o8NxQD0XV2FqtA+Aiijo5QIaQzicf0n2wIGSBmjux4DoO3ocLq4VO9chgHBzxJ4iYGv81mAVM5zDOrs2+S4EtEMy8gz7ym0/fjigIzG8ti+sgcf8s7MgyKxlmXbM2YAfI/8lq+f+eqZslENoB129Qkk/z0wMLC7CJRYnnRvF0ugl4/pM5E1swM61pCYXqveGfYzJterd0YdJBoLmAYEQg8GANA6VNpXZG50WCyXGbfPqXVDxpvvZJ1ToDhzHuS4yo/LyQrDRABBmCmR7cl0nx64yLMorM3zA+ZFz/lcjfT+CQCAdxZA08uyI6cu1Kmz1JJaNdq/w1zEPp5M28jvIpfZr94pj9zZ/i6gsZz26aKz+ewASHfpTdPyNq0j9d26kzUO7uYqKhmnMmwuzWMAhyicGE92snNID0BkfSWfVRB2UFT1H5G/3onOnPK76J0e5Oqfk/tg1G1jGkbGEH9qWmaz/tE1CST3Zz+AoOyTAuF7fdHLhw+4QZ2c2XxWe44/NbCMzOJKIFY/7yaWeQVoGObXMTas16wT3X3MjNDYKbJn1OWl9EulzWPr5e6e+e//4i9O5LQpslkFxTA4MQbprX3hvCm6Z8+J/gnNlpZQolqfWmurSysDCqd8sKHgj18q57iUj/NYnMvPH1HIhSqarpFcflH9Fxbai5cvBRDgCJqc4rZbQt0LCZGTUy1XWABRwysnN70qdX4GA9mRF8alKPTg4JlWmfzUAVlURMgRUqIyOFnOhTlSviljwdhPFDxIpy4PDAdy+soY4HdEY/kZDg7jZe1xzPg3oATPpf3a4pLZFc57NVJ1mLYX8wtFo3eriuSR4rxCA8fgJ5INaBMk289wGxmvpbsoIPjs5xBxSts/ogvQy6HjD/RbKyYbyzbiMRoj8AJ39l0jwstOmsChqN84w4pmVTs01oWONs57nFF+NPnUBozmXBNhnmrqZosgT71BKhp1XaqsE9FtwBo5V6S0qM+8KcoBNpTPXECRvlp7w3qkQnqQ3lxmytk+OlLBPpz9t956U/N6+vSZ5qrLRe3SnN7B4WJ/cZjeeeddtRmE2v3N11+3Bw8eymGmdoCKlBH1PXIrOBwr/r8HoaIIelQ0lCLv62i8k8OtS606ZOQs4vixNt9+e09jvH3nlvZekfIlnLzROOPCPHX6tOQHMAAAwHUjbMzzTPaWtTejwm0/BXxRMI1zfeCoJ/nncvi7SrAqqKU2c+7KAXOCf9njJ48fC8DK2jx8+FA5+IpQHjudZWWFAnbn9A6cQ5g0ABoXL5xTGsb9B9+qi8HtO6+0M6fPtqePn7Xf/+7DtrP5wnUx5mfb8upSO56lxegL0/ZPndI8kD2i8bAf6D6CnmNPJDOzM43xEAHlj1s2Uq9iuS0t06bTTCTkDNkFGEAmYSyQdwsAgEO9rNodbm+5sf5cQOp+ObnkhrFWK6undJ7RAdpjFWUbK9o6b4/I/l472NkfGEYpdio9c+qU1kesrnk781evXJFRur7+TGDJtes3pF+/vndvjFhQBX7o9oGOdMtL9BPzYc8MLFIUcWcCAJBh10V0JbtD943K76ziYgANnMudF3QrKKARpgn3zqKpdm4fezjopuiYXNycFV3ayGUBAETlk/OulCy+r5D/Urty53Y7f/26WkuSenCKLjL7e+3+l18oLQL5Rl8k4p6uA35fIvZ27mSQYETlbirqphz2Icriey7AsHWXK8Cn8NcAnvuDdcZkaes5ybtkrVxxffQi7OxMUn+zNv1amSXgnNDewdDgimKq+dT9kEhwr29DtfaMHGGMcdY7Ab3DnjF4OcbUkNE4Gvsvd7bPGFAoQKQHSTK/6MXo9cGIS3G18nYCyAcAyPiG+WouxTAc8nBHuqzWYHZOMpEAQh+tVcB3qqiaLZWa7/cyHzrnvPYkcuD9nCwCNVZXT8GoOHMn7Thdimb7yKxXM4wxbJUwHRypDZh03I5nRsrxuF+JrE86NhOyWhtmpzWV1B0tjr0x7djZiB/llUeE8RIDN44YY9SzikFhpykRbVuQBkZ6yrIHpTNYHWPc/WgyKixbrRznHmiwlE6OMQCAs0m/J9I7sF7qHka/MeaWdqeOhOsMFO02Miwdl44pBZanZlLmMX3G+u9m7KPs9OMbZXB0PC030+fJrLJj2YVh+OGcY8s4BSAsJQMAPRgyrl9NsNajNN9EjZDsqedmpgUDGpy4iog64mygbdBXspPG4txJy+jXwDZ7qtn7DIUBwD5OOpO+q4fz0LEJDFA44m2d6PMQunwqIwYASN2AHuiIfsl9kGcMz+66bkzqaoMM2lPqraWQX1X/7/W7n92llgyyaFnr5SJ7Hv9EjmWlNmluAF0FXJqdAdBrXT/eZ0XfL6M7stTfbz24ofcP90rA4tEZHYIUJQO9vkjUvpf//vyNd87IZIkOyV0yjGVKB+f3w54MXUdGkE8+VXUp6OsCDZ0R6jsJbHlJKkW584fiwGssxbCIHkM/488GeJAf3FHl+E7urR4ACGgckJnPcD8raF16JHNUynzJsDrraZjWDZKff/Wzn53wcIwdIjGO2rpFEPRSDMkfvPdeu3ThYvvjH/+oCFsK4sAKUP7KkLsErcQ5K4oKlPHjiRhlx0EcEHPR+ot+U4pQNQFWV9uZs2dFQX7y9NlwCRiltFNoZY1B7173bJZo+kSqdnYc5Z+flyNjNM/RHZx1KOcIuPK9q8JyLsxpQ4H/10KVw4yJm0rIbARU2bUzZ4cq8Dnw1A1Q0cRCaVw4yfUEuBAoyoWzEzowvyeP97333tOY7376aXvw8MFQcIm5BgTACGcdMMxjpEkIVCRrb6jYjvHvVnNB2jGw3Z8ZZyM5xuowICfPSlHRN3qEH+7r8/lj4MRdEIbolPIAiYKMBzFIP8JoBPDExcqI+mPb4iTNzMhBJgLKmG/duq3ff3v/vnLAHUF11X45odWzPAckgAAOq9gPc3MuBLi0LEdNhQBnZtppcqtnWG/XEUgbPirOE3WmxoXz3Xe0J+5/HjlxqoAKbeztay/efPPN9v7778sZJQr+8OEjrYUZI8c6L3K+9nblKOF889579751yzWi6BUlQ7nLUV52W0l1VOg6QASE6hUB/52IaKKRKkRdylygVxXbC42TS131JlS/40AFClFkRPpxqJmL2j8S/Vz2muNgvhCdfru92N4ucOhQTidzC53YrSGdfqBIdOUyuwWdiwZy7jxmRwNS8Ix1BhS6deuWW7bRTWHXDjZnQGkxe3sCAbZesF8vJc841FzcgJKsNfT3leUltThcWHKhS7oD0CJvc2Or/fIXv2zPSXWgsOPqcjtzbq2ho5+uP20H+85xxviBXQMLBIZHWumJXbJMt45dFShkf9hPgAH+wEgiHScU9lzm7u0MmLPcTp1aq/PuaN3SyoqMCTpcbG9tqi5ILnZV6r92Te94+OiRijz6zFZngAIxOLvrT9dVw+HWzZuaOwwO5IM1Zdx3P/lEMoeeRs7QRxgrGKiAUhcvXWpbL162e/fuubuIVLcZCMhk6muo/eCLF2ZyzM5KrpNqgRJWyljRQvs8Q55Fusyu2qXWZab+tRTToQ3rSdt5sa1aAFxO1CFgLQFppEMAWWdnh1ofzK2n26ILYF/wjkMBuUfVwxfKKjmLgER71BlsZ69caW++/35bPne2HSPbmy/a4cudNr+32x58+WV7+OA+iknMtwVAl7pUc/ZSGZ++287hK6NZaQtjZNHGgo1h3UFFne8j4xhOcpLK4B0MG/RqWFhVaEl3DcwrwCYAwy5H1fraoFEM4Rg1vRFkf8+Xfhhv+v/kQReg4UiNiz9FHqNvAwDEgMw9l79joMToypiyfjE4eudjzFEeHd7BQK7ol/TakAI1Uttj3CIPSsNbMKUcmc3Y8+7eiOqNWemhLn8/Z9dG29jnnffH5ulrAPjzBaLUgnvtYkgeq7XvtMGZ8fG3ANsu6ptCjVmHcUyhmHZOXEWN5VTXePPM5JfawXSrqdyTen8Zm9QAkC1Qf3Ln8L+Jpk87yb2RyjnzWG3YTwMA/H//TButfh/sIcaVNWB8/Df6mz9KDe2Az3xvcMSKmpw9HBxM5SvXOayaBgYfKmU0Dm/1js8aewkmAYXRwcQhnWQBxLiPE8t50nqrs8UI2BrE/a4DlGfnHCM7csqKzRrbs5fLnGOf86QBVdHuLjUl0WqenT2JbBhQslzwO9nlBQBYRsZ20gYiTfnW96seQuRlEgAY0yYYZ9JKezl32pLp/4pe1oMGB0fKKulOYy2GgOuupeJnRD7HefnzY9ccM8tC/Y4z6fW0bZpzkvMW/RkbtrBL6QOxWSrFTLKUqGSdpWkwwrqwQNcpR1r6q4057r2jODi35WT2ftSoT+Pgp6+8GRgZf/SjzyrO57iWw1moe0j3aHXMMZurosldnnovq7knkhrAeiZAFTBJc0iLwnp39swpcQSO3H0ujNY+uCcAQAwQ6/z82+vOCE/m3AMA/fxzJ+X8Tshapwf7teU92CSj3hDsPcwptggyoHNaqT9hYCUNi3cOIEYBw7FhDEqN9VoCAOTc8+6kx2eO7gY21g1x/n8CeNVRp2wE3VuV8p4guzX/eD/N/Ou//usTCkcpclWFvDi4tFMiMsMgX7lzp924dl2VsjEGlbcW2nkBCrPk0lU7CXJJ0sc+y3LHQQAAIABJREFUuWzDwae4knLbj9tB9U1NtUaMa4aG8U4Vcgx/0VOrT6UMx6LYg+zxDF18lV+EU8PYyQ/mj3qSz8/JCcQ5BhjAsYB+TnSNKJZSHZbtBBGly2Ucg80RPSvzCA5zyhrxPCKG5NkSJeMyRbDpjEBkE0WTgmkyVDFQSqAxunGuUszuvfd+oPxs1pfCY9/cc8QW6n4oTAgEa0NxNpwhXaRFIZawdnlSoa9bUfpCTVsyHAsdjBJgzV8ghYVJl0AVMorwsfY42HJ21Td7pFOSS6x2JUVb1ToW2sw+gCQrX05tC/luE1ij1IPDg3br9m05Lg8ePtQ42NO106cVocaJ0b5W1X8p69ba2pk1OUgoUrWpo9PB/Lycf1gAot/feUXrCe2ZKvPMgf2nAN2jRw/l+ADisHb8TMUVT5zTpvmWI5qK/XwWAIA/KVDIntIvns/c1jwo9gaj4ki57TjRn356V+tKRNyK0I7/7KzfwxifPntqFkDtYdIbmG/22Mj8gXLpWWPyuFW0kU4aMvSsBGAmoFCT/8O4ec5BdVFg/c/Tj/7SRTm+z9dN6YZqTsoFimN3b18GLMAIcsr3eQ+fo3Aif8jX5ty7OipUbEcSBf4gt9VNAUBJl0IBRQIMjumMcLrduXNHzinOnOs9+LPMn04h7KUYGBTLPDgUmMGZ1frMzgjUYQwAQJ7zoX52du2MZIdaBzxTAJTmfU5RexhNdiKdZmM5d1DUDAevIZf4+vN16YxLqi+x0L746gtduGb5GOhYXjVlXpHh2TmNdXFxuZ0/f1H7vb7+vDpJnCgCrzXad+FExuzzudZef+NNsUPu3Xe7SF2EszMqlAjLgXoOrM/z9eeNPtJ/+qd/2v7kT/5k0F3IBmDAn//5n7cvPvtcssN8PDh3SQB0Qe6ePltvz9af25EsZl90bOiS6CDAYUVCy6FlXVVfBF1RuXHIY9hCQw5z9aO1oW8HXoyt+XnpzEN0bp1nztqp06d0ntlrnHf0M99JSpYMVukzM2XSZk1MCnUmAOhYlt7nPLNnBycn7dZrr7e3f/jD1paWG6XwNre32+b68za7u9ue3b/fHn/9lQCAU0pRGQ39edI4qgK/HJTDI+kMzpyMK6WuFZOn+iTLCagigo6GVtVkGQrOGZVTq39dhFXnurpYyGCvfNohb1eGcRl9AwXdDuz3/6loTQpnVR4jAL2dwmJkdNFmUxe9TzJIE41IRGqimnL6wU93AfBoYjj1Rl3vOMZAC2DS/y7zibOjricF8vayIH1GEdiyC/paBjEU8/4Yd4MhlXWpWg9jaoP3Jfc9f09HzcLUGIztYQPGnPQEQKa3Z5xnQI+xsK0N1bEtmdcoe+yo4HRETnepnORJyv7ketpZHIuNJX0MMNbMLhncJQuWj8n2aJniBNAz1B8YnWbea8PT99pgICcHdbaKYFX0NezBYV+qCK0dORf+jBz4v6uoGDbhUckoRTO7tLg44QlwJAAi8LmCHHFU6KXtPz4XkRurSp8h28Y+wzk7o5M+fk42z8CGcEV5Gf8VlY5tlXcY+BiBAZ3Jk8kK4pmXcvQVla5gTs0FpZ29HtdqOEFmNS2mToNt2R4og8FqO9BAFHeb18k2Y6qKe8xjOzSzgJzym/lkHHF4klLaO1y9Y5ZaGTlr+f6YYmOwKz9XKl4ba1XE3u+d3ui1MOaGlei6AUQOFMRIikE3jziMloFQrAkoOr0pgJXu7wKa+HmAlnymd1odkh+j+5FR7sLBmayzk+/Lzq0uM9NzjKwOnV3qzA3OZjnfkWGxdLp7TWC5ajuMjGii2GEB55zw//E9spZaYzEFAWIM1mgPUxsiZ6f0WQ++JQ2Qz4tdk8i1bM9FpxAXOOP1d1Civ1MGeSpdER+NccZ2ib8Q/S1Av/ZKeqkL7Fr+nQIj2ai1417hT+4GAwAjk1F7OBTrrkKwpJhWu+7o66Fo4jDepBiNjjzPsv9rYD57HwAg9iHnMwACY2X/rYt8F4736gguJTgzsvgMAuj8/uu/+n9PdNjLaCHCp4jtEq2XzAzAwT1zek0GH84Vgw0IQERkHlSuiu6piBVOLpdS0ZOhYlqITOc+wChM1clSmOpPL+MQB3dVQqB+7vyscsTTJk8bFnoMvWErr5HLTA4owAWROwRCfztqjQDgjLKoOCQYxczDdPm9wUhW0S4EvNDKHFAWEuHBuDX9uSj9czWvquLPWiqXmD7yy8tV6X1dzq65TaNS25Gj6I3DKIcyzP/jTLIeGMLQjtWdoeoNkGO8/XJbToudDRssKOMguvme0VDn//M8jH85tQJ9PE+eoTlVe0eeQ8EwHAIcEPZMB7yq+fvAj/knfHB19VRbObU6IPgSrookiQYu388OImtA+zjWAycLoQc8EK2ZNVSUG2ozNRuMcsexwBlRhIDccnLxK3qFgpMCmKMNGJ0VXshJvnnjpuQYWSIKT6uw93/wvj77xRdftI8/+UhR5DNrZyti5yKArA1rwHsBvXB4VLl/ZkaV9ImGwh5R1H91VbnipFvA4jhzxhFf2DK59Hl/8sLdqeCMnk9aQajbMB3Y11T8nTZcrIwONAecZp792RefCzQgar26vCxKOecgzkJ6hObdMuorckiu4uVrV9syzrfaZra2/fKFGBQqMielTiu1ec0P+aONILVBvvzic8mGiolU0UlFSWlpQ2GcOoeSzTIURDNrJ2L3wIyAFYKzwZnkc+x9ilaic5Chr7/+pj1+9NhV61/uSL5hYbB+bmX4raPV++6skVaKpILgKFOs7vGTx5JxouTUeECJAjoxfoEWBSZiNED7p0DixnP22/Ul0FvWFYvt9iu3FaX++puvBIqQisA4xRSgTV+dRQFIFNSbnWu3bt7RucYpR5bQj8jIlcuXlf//5RdftC+//ErrDcBGBwMKMZLKsL7xvBx7AK/TAuZSkFAMiJVTSjMJcyju4B/+8If2q7//B8kIsg54y/s5H8i0CgIeH7fnG649ghyr+wqR9I4qrt+l3glzmjPTivMg1kgxTnyhO2UAmeNs21BwSgiXIM9Vd4tCvtnTmaoKLXBpeVnpGDjXqu+xuyfAjOfozFfUOsAE8wLMM5sLcMgsBtggAAfsPUVEIQ5fvHa9vfLWW22Ztp2LS+0lsra51eYPDtv+5kb75rPP2s7zZ+1UgcbOv2xtpsDlUGFl9Cn6f+SK2HNVA0ZOPLptzNm27NhoHhgAVQzMRoxr0iA/gBfIMOulC7uK+qCf84yhQnUZprqXUuVX0uPUAf1XvUf3Q0VRY6xzNmVEFH00BrzPqum32TsBAdWhZzQuRuBhmtIdI3EwvDuKrw26uhQq8tIzOvL7GPzCPLoq9THGohfD+rPjNUZcNZ8y5mIcDs5FR6sUWFht5GJQO83Cf2JMD+Ox+63f9dHx3ui2Y+SUgtBwY7znuUmJ8Lr3jAvvYYzvwQEYHP+xWngPZOQu7g3t6fW3/FU0rWTGglLyUvuhwMpUaknvyEQWZUImFaYrOBbjPLI/FM4aCuiNRUINzozMQX1nftLJzjqHxdIDANgGTjuddN5jH2b94hTG8evlWC2w9GfS8e6BAjl8VRxzUoarSNlQPK13kP3U3uHNeHLeeK4dVRvj0h8VcR9lpeZWDqatNUcilds7yNAYJe3Bn8h/QBQ7A5Ff9NvY7i02lE2EKrRX9SNGRzJBH88tAEZ/BmKPxpnsHePvrsd300LGz4zvGtfDelPOV6WI9eer3+uJNayIu3VxPVdprJY/28MOeMbe7zta8DOBWh2jBT9DuqieGZnPvkenxBG09vD79DP0L88bCsOOrCPZz6Wwp3Um3x91xKir0pllUkZHECPsPDu/zhVnENjZYVWrq1cVZOxB916WcydQ64nZ9BRzA15hpFSaR8AXGAe19jkDqbXD/ysiXuff84++Ghku2T/JiJgNxRQoACTOrhzqcohtozj1jj8T+1TAZF8gMI08w+zLPkrnpU1wgHR1WKpq/sx7ItVtBF59h1Ydi46NNNztBTRMF63MeBmDmLbUyZtiM0VOwgwOOJeiw5F3nZnuPI8AAC2Civ6PQkUgFKksIZRjpUiXq69jnKlStvJIWluiEnbllUHrFkCwutLoky2HbXdPxexYeEVx2ZyqnkyOV9AxittpMrQJ3CMi71ZpqbyN4cjvZZTW52jFlA0IIsNmJ4+T8w0AoMOLoJcAhp6UAoUo09DgdYET9akCN2xCUCDmwEIHGQORFXhSRjKLKkNO7U3GqrMo7eR2Y5hy7/AsCoRBtefzFy9eEpXRjqaRORzZ4V2haolSTR6bW/ohvKauG4VEkbkn/a6cFdY+CHcfSQH9xVEhSgaYwPdo/YYj9fY7b2lOpH2w31IWyYeyCqvUAqJatLhba2fOndVepJ5ADreieFUhHkOadcHxycUHCgrFG4cKRQStGkcM6jCIuJkUjghrfYvm6T7fRt0NzpC/66i3nIE67IsLRKnnVMEch+Gf/OhHmgEAwB//8Q+OwC8uD6AO3wc1J7ccOf/6668H5gv/f/PmTTmaKl73YlsRXJxmnJ47r9zRvFgzwDLWFBq4HHcYDcsrckz4Pj//9t59OVNeUR+F0Mkja5FL1gF5xhG9dvWqIuaffvZZe/DwvmjeF86fay+3X7SX2y+H4kzkeEeWFDFdXNSZVQ7eyXEjwkk0nFx6UmOQmfsP7rsv+yrFDk+0Hw8ePdQa37l1u51ZO608clgq7JPar4FA7pndokKbRJYKHWWdQrNHRi9fvSqwCwDAaTuO+m9U3Qbkgd+7k8OT9uUXX7oAJzJ/eKh6BqQuABYwDuYUp4B1RW4BLG/cuC4QgHnybPbi1q2bcqRhbABqIC+KslR7S7oe0JVh4zmfd6FPzWl2VoyTM2fPtNVTq+3Zc89/qLBalwCfU363cmEX1OXh+rUb7fXX3pBOwgmngwIAx+tvvq6IP3LyH//2P7RHDx/J0IwhwjpwHqWj5mfbqbVTMrp5BmuDHJ85fUZ0dgo90lUCVgrAyJNHj7W2fA7wBxmG6o9eT0FFQEIYFnKEDg+kcyVrBWjksmVOolmjA05mxGJyAU7XHwjYFEOMsxeHnfMeqnXapeE0S48zPjm7vnKRZ/QVzrUYGHv76pKALO3vuYgdByAXMjIF0MPev9jecopJChguLiqthzQWwObVM2fa7TfeaJdu3GwLpGRQx4Kik4AMszNKA/j607sNrbS8VEVmuw4z6CH9KcdOudNVZMeOhbtujFEy6+/B0Ik1Wo7p4EhVVF8Mo4MDMVlkRA3tzcb0ivzMkfliwHW0T4PLBmatS8w4iIMs+j8geaUZaH+pJzEUFDUAkKJzMhDKMeyjEr1D2P/39znZfWR2+rNxyKaNyxi8IlgUSJHPJqqY9KLcBVleTTspA7AYu6jutCMLKKXxlUHe2xG9Ac4zk+sZR5HnigVYbUHjNNihHSmhec6kMW8nzuelKkeXM8Wc+8jpaOxVRe5yCqxnzHayIz5ZDK5fj+ikONtJI9F6BDBiPFVXKe+cdiR60CFA4+gsFqul5Dfvx+bqQZ7sQYxS7vsUN4ujaEPVADSfj1MXECCBDtaO9KFJoMRvznHt12HyWdWJ4dgMllDBcy7jYA2OVkWe+3fxPBx4O3PfrUXQy3XvpPbARGo+WLd4tCkgmrHnfpLtpoCZ656IUaV1GiOk0/om589nykD16NjOKNA2AH6KXrpVWZzWIc99Kk87bC6ToMaWanmfncyqFVV1Ib5vnwJeZdyTOiL0b4/HespOawCAtNoenPoOcBRwUw6pbpip7iBuQWj9R0tcxh6GW0B27+9Y4Dv+g55VOrrMtkHX9+ekl2FjbVXhu/5T7OWS83xvWk4ndFvXCjHpX1IheXbfkWcAWR1xTjX76NLBEf6eIn3cG9zhE85tV/yUsfYAQNLJ+LxTSuz8Az5HFtRRYqJQ4RgIzR0UGck5sI6aTPcYzk+x6Xh35tKPF92YvbFW/i5bjjURaJDChvUFp6uPNXOkvzUWHP4xQj8ClJM/S6qKztGIMVab0EmmkVMBKu2mK5rJz7DLsOF0BwnkcCeC3JG9jolfajMAn9Dd9SY/a982f2b+x5/9TCusiRQaQvE/jL3QDhSxLoQGocDwxqjkM9QJIPK4NIehRgTJObwAADj3GJlOJRjb5cxQBO/oSPm+OPJc2NBJoECEmpUDqcNRiOVAgyJ3iUVDuIpBMKAclcqQtmM4/2un12RIZvtlqFX9gJc72zIUrcRsMAzFc7qCCqH994iN6CrVyiQXRSJmFioXC2MDcERYs7TtieFsNgEMiXnRoReXqRxuocTATrstNpIcaNaXjUUpyelRoTy3aUtLEt6R9mOOTMJ6cCFDGd5F08eJgr5KFwJAgETTiZQS5WbvPvjgAxn7AS8EMlS7FfZKVJuDAzmzKvJX6Qjax6IXivajtpHuK4sjRD52/hCJhnauHtOkUCwuqCCgquVfv9EuXbwkB5sc7BwGHRoVCSJ32J0hIr+sBRcU4ImcKdpZXrjYVpZXRA/GscD5x+gm4o1DhJJhvTnnpn7Pi1Ke9AD2MP/PfwukaU5j+Pyzz+SwsNb0mWcdceo4J/xcDnIdRB9qQIFFvefl9k5V0/c+MRe1UqyiUwPgcXIiIAQ5wmnVGKE5E+F+/FiGMmPdebmt4nK8zwwWAzT8YXxE2wFfuPhYP9abP6wna8P46EOvyCOAXdGaAWcYC9+HbYAjdO/bb2rvF6XkDvcPgTjt/OM818Wf9oSwedg/cs9x1FGoqqxfDBNAKNXKmJ3171nf7ZfqBy8jVkwWs2WsYOerjaTHzXcFUu5QSPCMijXS1g8ZePTksdoE4iRfu3FNa4ZDzFoyeNb+7LmzAo7YOxxOAVnVZtLGzJE+t3pqRSwBOhQwJxQu+6V6I3K6mtkAMxT725Nuu3n9poob0krUrKrzSic4f/G8wLff/ea37enjp8qVhz1i43JOERoV7cQ4W5xvh0fUSdjR+vzT/+xP2vkz59o//NKRfmoBsL4wJUiTYE04M8iqwZJ1pREARDEfQELqbfBdgAbVASggI/IaoyTsmuRnunUpbZxs0AR0y4WoPeKEDG3TfLOyNrmskZEl9FZ1P0HeWF++JjS7zm4AgEStY2wIzFJ7SQMGXOZxrEgH2tuny8x+22Veiwvt1mtvtDtvvd0WTp1u6y+22xasnNmZdm5pqT178KB98fFH7eDly7aqoo7WlXSh0Z0Qqm2BENgLinQMRp3p2QPdrwDcXNCDsutytfX5MkucBrZf8mjqrS/9MX2AnzmntAAA7jqBMhWN4y6NoauxjVEm3VuKYLifs50qt02UbkgE/chtd78z7ppAHNn8HWeR/Y5hGYftewGQYSG6YlddjmeMX99VjGuSIp+7i3OOrAeYz2NjAIYtmPsuLcby+8H57YypQS47oF3GU1G543jEQVMbM2paFEvEzo8jlHa3imbZRfK8XpZTz3ESKAoAEAckjk+cvAAQGSvzH/Kpu1SNfp8cFRtzhAdnSbJQ97RqM1U7uG4/egCnj64FGOpBnNExH+Un7ZEN0JvSb7m2rYVey1ht4BoczLz5O3ssZ2666GXXiizf4ft2bL3Gsdlik/QOKxX/reNGKn10Xs6AbeNI2KRB7bUs57/OUg+g9HPpbUfGZvupcuGr/sbo5Pp9w7Pi5MiIDTBHa+dxAUZZGZkHYQDkLNr+LKcHAKxSTLwvdedMAQDT66g5VVtEpzc4CBd7UPqka/sXWR0cwU6+AqD0az4JQE3qieyTgnRlU/ocjZH1PEt6qCKv2cseEFQnrnIKsINid0fmZHN0AEBs336sac8aux+d26csBQQZ5zTlhFYgs987f8fpFQHFmHd8h8EBHmo3FHOgmD0531mXnJ8eAIh9YWZetYgrNmTkrmeg9s8cQEnjzaXH7MeN62yGWSj5+g5pcUllKT0QnZL9664Hs5PlzY57G1nU3xVR722WyJ50QNomBjzqugjZX/PZd049XZNyyY2R+twXlnkX3e0Du5ancU+z3yrwN2c2SdhoLJXOSKUw9rYV66AxTRRJdWogdmWYKV7sGudUK9EeAPA62Mfqzy9fto1WevFf/cVfnMgZiELGudbBqFzwomFEkab/NREnDLOtjU0ZLQvkh8oYKXQDpKJyaTFcfHCdL7mwvNxe7u2q53uqiqYATNBOKDlyujFyEtUtgIDFihOMA9jnVCq6UYqBdSL///w5V59XHnIVLOR9GMIvd1/K8YyzmqIdRNhFUa0Kv1lcv9tF57wXJ4qqKZKpHGUXIYpBZZr4iSi/KBPWGeOdwyWqeVHzVdivLiEEkrZyOPvQ/xEU1Qt4QXtD9w5GWHDyeR5GMxvKZeIe4c5PTf5o2BcyZDtjRXnzS8ty+ERprXxCnCSo0qwLfdAZp4qEqO2XqyHH4HONAudhChQqhGoARGo97PST92z5CqAw9lOfV12Dvf1dGU44YUTuf/Ljn7Tr1661T+/ebb/97W8d1Sq2BbIEY4KUkbRMY97k3XMAcXgAAXg3cnBm7Uy7cf2a6N2//OUvNT+cObVrOxoLjAEEsJ6sATn9jJU1YN9wrBgzdH8AClgKjx4+rJaN7izhehLs3Y7mY0PRTnsOYzofdDWi7LQvLsoRTfFFGz2upnqKNIsVoub7YiREueztmhpPhwmUbEAnv8sVQod1Q34FThHZ97skEzi3Ktg307ZebFcBlBPlhz8jB79AKWT7FI5uO3Hl9HbSLl26qJvg2ZNnYvsozYYq7wUWsX4CMg4PtU4UH5TDnroban23KJOYPUF+WePUv0AOUIKkEgmEWF6uYKdzInMh4gRCoef/AQBeeeWOZCEAwB//+AeFFCmAx8+QMdYO8I2oPvUfkGWULSlQG9VNgvcBYuj5qyvt+s3raoP3+OkTnVP2WlF5wBXVjOAZdCqZawf7riQ8NwvoMtcOWB9AkIsX5dBv7+64A8QGIBv1IYqqdtLUBhU5oLAh5/PgyMYi0SZAmHfffqddvnC53f3oEznzyB7gLWtE60kVE717V4yAOFboKnQP81RdgAJg03JoOhoRIyDFHGEoIIuua0K6mO8jZAwwyuCZQT6i5jaMQvs1mpv2nnx3gbw4tXs90FhU8BBgt4s4sdmik6IrU9GWO0fIuTsNOG3HLWb5gzyxxwKVcJJOjtuFGzfbGz94v62cPdc2BCw9a4voU6IdW1vt4ddftz10glI5CigtKj6pLbqkVSUcFGNG4MzhQdB8M5uS05z7MudXd4WiITGSbDgo51cpWHuV31tFcXVnOuKVuwaQRVGUeTsdviudciN9rIh55aFXhwRRO2P4VDRCKUKKlLulVXQSji7v6J1S6Z6J3P8uJWGqEFfmGsMrhv/w/M5Qj2GS58dYnfz/UC5Hll/GIt2S2j81xt5Yy7t5bgILzDd3t+4nnN+qop/nxdBiX3hG7vPomERPbLA5GtQDHy4C5cJOybnt59oDADEAs7/9GoT1lXHZKK/aDNXqL993fZUxYh5nIuv+/wcA9DUAkrLQtxuLw9SvZ3J+e2M9Y8l6aM5qs+izG7sp4FDWjPOs9L/pSuudrIT5F2ch75XMl5MQeyQdjuKM2sAfmaN5/+BEJew+FBS0M+mzN6aV+A6OY+0RRN79+cn87uluKHFM+jMSWRB7o5y3dEXoGQyy5YrZ4/Pt9w8R5alzZVkZe6dn7ZmDbMRqiY2DIChh6E4Q2rn1tVIsCmzvwQvJqQYI0BIKtP2FnJc4fvxsQnamwD6f4VGHeuzp9uCJ9gAb44ljo8KyXfX+yEUPAIzF2UaAZ/hc2e9xvHrgIfMNwBO2atiAko/yaTgPKgxbjh3fiZ0cXZizaEd3rKyvbhRTUdr4IrIHO18jz+8BAO1lVxTO6cWTYJaAg0ot6nWy/ps+8SkkW2BAxpz3DHq1AILhPlBNH4MHOpsDvb+c3uogofkAMgy2gkHHXl9P65JRvm0zeN1GYEvrGTJFn9bRRe2Hu6JjWCTa7voRticHAECyWecY1nc3RrNuxvbbeXbqfDh47Hl5aGNBRneLsw7i90pz7gCQfk+SAhB545nYcRSiNoA5Fmxl/WDd6qx2HUVskY1s8NwH4zkqe4G0sP/pL/9Ss9Zmd4OyUFsx8YBQSXkZ+aM/+sF7bePFdvvtr3+jfF9SAM6urSn/UoqmWAUYZhj1GIZEoemFPb+02J5tPG9PnxOpNGUkl6AP+FyjOq3SBTDeQgkryh7jYiPlUOvyCHVpRg6IqCuVBrBK27AzZ0wNpwAdtJGi+hBRZfOJFEERxhAP3YSIOBvJ+1MQjrkHmU96AJRNok1cwqG+DxdwfR4jg9wNH2gcZai8hs6ogq8iUwsLQ2QeRwDAgPfFEAggkotHglSV+9XKr+hIqU4tYav2P1GI6GwZNQWk4NjgkAkAqfZuAShw2pgPkXfelXoIicBnjlH4KcDRK8IUrGMeSwuLioTu75qaL6EuaksuCaJ1fIe9x6EhR/qf/sk/bdevXW1ffP55++Xf/XLoCKFIUOX/wBgIdQvHi7VjfDhwSoOA/VDtx+7cviU5IEeaeWOPKwf/GKfBvddFe19YVJ69eqfPuAUcDiPjZo1UaHB93T18qah/7pzo3Gpn9+SJnCsrPl+KVN6PQs0FrRyn46rbUJcH+4MjyZzIzZezW2cRx9H0aPdOlxKZIeXEhdTc8tDP408KEXJN5me6UES/docHnN7IJQACc9vY2NTvlpZX2v0HDzX3RaWSLGgfL1M4cH+vffLJxwKmfvzjf9bOnzvf7n78cfvqiy8F9HDuXO11LHTCQWU+MEV4PuAJ68TFQPE3ouZE5lkv/jWQkfaMpxXZZ07ILGdS+mF/T/vH2ACgyIsPPRhggqJ5PItaCbA+oNIjH8gee4g+gLVx7vxZnb+0j1QEuUAciqDyTGo6vPraq+3d995p9769p7HfuHVT4/jVr37VPvv8cxa/Wli6CwBFHnH+93cPrH9vdck/AAAgAElEQVRIL5mfFzMBtgdFTje2zDiAkeOLpHK7uchxppfI++LywTg6bC+33S7yxvXr7eK5iwIPkAWc/2H8VduEn7sDiQ1a5kjKRfSA9Nn8nNkLQ7eGVFM2mCCDpmRLRvAx6TgAW0dDpJrPsQ8pXKn6MQX8Kl9VkXQDUonKYHwEAFCEVpR0U1RDc4/BpTNzyJ1kap4u1cpnxY+lm4MKijIftbMCgDErZJ81AHy6cFEAwPmrV9vecVMhy40HD9rM3m5bIm3nyZO29fRpW1YhrFT0riJgzdFJ1545bCezsD7mqBs4QPIyaNQb2muWmi3R9Slmm4gMRkLYaDDpkEUo+XI2BvZZTy1MJWczABJ9cKul6lRThZgGCmO1fJW+LhqknCB7m1XV2ga35I5ij7RHLN0cRyIGy/cZYrkLYjT3nx0AzC4a2zsoEwDJVHRITIcuvzwOYAz1fiy5F+O09Q6c1rMctuhBG1PuUDPsT3rSV2TLPZRt9MV40/+nTkOlYqjS+FBY0ZH2HgDQ+2v+XiuZshNOZj+GnNOcpX5dHRkcc839WYIOtid6Bzvv9fc9rvyxQzuG8MJYiPMRBkVvmMfrzFgt+ZzZ4rHU44d7Ti0UYW25XlIfxbLB6oJXANGWg4AYY5FK3oF+taHu4EP23Siwz2eckIR0s798L7ZaHKh+TtQAGB2/0dGYdiZl8AtoG2t8DO/sHHDLvvcWoC5nIzJk4Mi2tffK4w9ND6BR+1j7GbtrqNRfQEMAjrSx622L/nxFf0eGTGePHsFpAyAcc7btZFU3n7Ibkh4xyLF0iWXK7QNzPgws9+vyfQBAf27juPQy1a8Za9SDCXF2ApQrgt2li0QP8LdkoIJa4/x9Tiz/rgGg7w+1yAy8Rk/4e2GswGxMlxe+4kDYcKYKTEpZieiJfCbzHuRXufaClAcZ5HejLhnrkEVG4zT3AFd+1st13kEUOuD+tGOv8ySw0vo//53zlL3xVTE64Fm/fkyx81JTKUw45p7gIgxO+yXVrrqrBzB9h/gdZsBx7nq9Nsi3WEtj0b6cgcHf6femA4lT5wX2Nu9NYNby7Xey6So6WYCbf5f/r4J/AjgtB/whiME4J2xeAe1VI6AAgOm7NGsbOfR+OtWH3ylQu0ItpKpxV/ulmno7bt+eey/rNMyjhKK/Q2x/FND5v/zVX50kJ1AVZavljSIuhd7xUIxr/uW/iRBTDIw8048/+ki036X5+XYBivLqqhdDVFWnA+BoUVALAODM2XPteKa1R+tPFWnUxTRF+QoNQgeBSBgXADTlcpJzMQrZJf+7QAAJ24GVkIzWqlqPcQtddEh1KACB+SjyeHKinu4Y4rpQCnwwZcMbSu9xnOIUoYuC0CEgOrfvNmdRuHJIq7WblJZAih7prmJDiqo7Fx+ninHjiGLARnGI5ndk4dIcU7kXFKsK+VnxWRGT921wYFQsPDctExOhdkcBCqW5DVlfH4DPs44qytYJdQzD/pLhs/wcA5c5mKbtYn8S0qLLoxx2EVilDCy5hVvJFPMCGWP8yA5sips3rrc3Xn9D9P3Hjx62X//q18qhJw87TAcifBTOYz/8r6OCOGc4mBggr9x5RS0HydkmMk2vd+aKM/p8Y13V4NefUaTvlNYd5x+6NlFUPoOc4Zh++eWXGlf2gHnIian2gkSdkU2YBwAY2pO5GfdiX3Sl+BxQI6DOqc5aD5cUEczlJVHEWQ/eI2VQtSh4H4AD60sk+umTx0pFCSimyqG6oF2Qikrl7IkYLerNbmoRf6CTk6JAj3jSC4h8uyjjfDt1ek1n9O7dT6tw3FVV6yfS++TJYwEDgBE//emftrffeqs9ffyk/f6DD9qDb+/r2UsLpJ10Dh+6pZg3rDV7BKuFQ45DDAhA60tVvu+ooqwTFf1xOFl/y6nbflHzgL8Bat568y3pH+bKPnC2VTX1+Kh9pRz4b5TnziEnB98G6XG7ePFCu3b9qmSRd3/66adWvPMLWnuYI3yedCEAkzuv3NYZhF3w5ltvKfr/n/7Tf2q/+d1v275SWJbaDAVyZl3fZOZktu3vH5r90gp8mQsTyLJ+fEKkaqHtHxy1haVlpV48oWhfRcSPjis/nNZBs6RbmCJ/enVN+uLq5SuSL5gpjI3zpboL5fTnUg94iqwix6RBoPdkZJWjo5SY0jORyeHiPrLRjVGPbtQ4KirPniVFA90HGGun2OCyCSm+sN0qa6Yt4qBWXr0vys7QqFZVajVJutmhn4/B5HNupyGV7dVGU2wktytFhmFy7SAPB4ft9KVL7fX3fiAA4Hhuvm08X2+PqP6/u9PWKKz67Fl7dO/rtoA+q5oqzA3gxlFxeiU775YSgBqHLv8xUi9D4cjOCvddDP4YlWK3EO3HsMU4U7oM9TJ4h/WFDILk7VRkcoz+xknpIvPlnNgYqfWr4q4wpFJUVGNgzaobgww7qrKrdkIxD2jfWfT6Xsf3xmOibs4/7vNzx2JIMUa/z9iJI5F7ZXAspnK+zUwcKdc9ABCjNN/N+vZGYAzj3uDOnEKnZQ9cuHGkpsvZS/uzrsDT4LR5xz22VtT5ITpVQIrox96L3NujkTtGcRljzmbWMrZFwHXf7cmlDUujom4yKi07ObO5C0djsIC3rmuPbAvTfbyHlbLQOx+yGQpMnt4jO1DIuXVMqECZ47gvzdTfaqM2DUIggAC/PsvpejDSVhNQYIya10Ql+rEYWsZKkKNfb54ZBsD0zyUXausWcHIy/7532LQuQ9vIkS3Y20OZs23A6mJAR6zOvo1TZbux8tIHu9Hzk8wUADAEScr2yzl19HKUi7yjH0PsxzgHOQ9DfjYRQP1bHQYKvOgZCalonvOsIs76Yzgx1dMDZEy3JbWDZbs34+mdqqTd5ne9Pokz3Dt0PptJ75jReoXpGp2QfSPQJT274Lsisj3MRTq4GFkFXvV6IJ8LFV82U1ddP/V6hvfKlTEjLeNEl2ZO4/P8Mq0JPkZSsKcK/2Xe/ZmMLAfgytr2TmR8kOiMvDf6K2vtmhKkK40gxrS+zjx6fduPK/+t81ds6V4nB3yQD1QFbS376UIznnWeNchqMSVk5xVLOr8fZEnXJIB8ARhdAdf+7Gb9BxkbgAEDoD1rSePUmbCdEt07MEByRwHWV2UY7gK+RzBMfmo6oNRdPOidjo6fdZu+x3AUrb+tU3NmSQ2XDUaAtHxzgSPYRNU2tT871sMIpO+NHviWDRVw43/7m7850WUoQ2fsoctLsogIjqJ2lcMVxw0K5R690+fm29LcnOi3ar23YMMaY5uF1MVEBAiFNTffdvb32vqLTdM5i86WKBURr+HiSy/mop64ijTohRdGThT0F/UtPRSyVOC6No5J4/hjyEuRDtXly2EVfdTPIg8eCnroaOk76gv8RAX6oO0O1P2KwAcQAARQvpAuRUdQUi8hOfNEaFl41off4zgw3ksXL+tnOOb8Ed22EHOeJTr57suJeSclgQ0ObTlINxR2cuj7jU8ERP3WDw/FeAhiBcDCzwF2cIJwSFhb9iRpDVlzdX8oWl1vFKpIGAb3kQskYpTnMAMA6GegjYfHyvnmGciRW+H5AHGQ9XcBHlevXBVlH2eX3Om/+7u/0/pcvnK5nTp9WpEDcpe/vX9f3wMcSJV05o+SYc3ffOMN5feTA46MQ6UnhYUIP4f/qy+/bJ98cndwmrjYqDKPkxSZx7GKY6ooaqV7qAf67KxYMaSUsKcAADgj1Ay4cfN6++abr9ujR4/dMk+dHExP1uGecVX2OC86uPR8X1lul69c0ec4ZzjptOBjDXkGrBbWjyjmZ3fvtu0XUMhxeP1s1gMQA8YNf549W2/PNzfsoCm3utb8+Ej7TnE8OgiwHxTZc22JhbazSx419GQbnsg5TiPV9wEd2Edy7d98/Q2t9+effqaq9uzxwrzlGAc1LU6Q0bUzZzV2nH8KIHKJ42DjUG9ubShSz/dgVMRJ4BmkbrCvyCgXA2fvxdamPktngPff+4FlsOjtVpYHkhHqfPDz3X3y4emacFr7y39TSPD6zRvt7bffEnsD2jzrS82IjfV1VaOnuwPpIhQI5Hnnzp9rP/nJj7XHf/u3f9t+9etfS9+R3gDgsrW90xYWQW2roOgceggWDK0wXfhQPbTLQMWu2ts/VNX526++1haXV9QGUDS0uZm2tbXRtjY3FDF/47VXxSL45KOP297eQTu7ZrCKtUXnsC6kqrCXgK+AeKG+uQPF2iCvX9/7pn3yySdtq4A+1gVZZq3Ym0RfkCHRpV3cXO8BAACBTrGgpHHpDLPWqWXAJVRGo1u+HovlI4Og8lnR4abJOQIVA5nzyRlW+sThQdvbdWvKAH3ScYpkz6geB5+xHjRgDPNsCzbOSWuXbt8WA+D0hQv8sm1Sx4E13n7R1hYXxQC4/+WXDWIsjDGdxeaaHYOxzcVMu6RmKh/gDmNRmshisd+mWibmrCOnuj+qmOlwJ9EOsToY9ACAnRffGQEAbASNfddjig/R3Er7MSfZOayuTGyAWPt5TCFVjGNYF2MV5aRa4BRzb8aQ4/2Jng4pBhXxHk1HG7QxWGKMxLmdNuJ7ZyD3yGCYVwtC93sfHbrYI6MjPRYf65393vHJHTTpGNmB4N+FOTPzYqTFuAxbJVFnO4DlzCly7sjO8YkpuKOtNMlSiQHdG9aZV2+YZ5yJoCbyG0CN30cWXKvGkaGsj+dgttk0AKBq8Z1zEaNTFObKCQ1V2vZOnb/Oec5Y4ytEJhIdDi19yHftqd5ytJw66fUdHSSlOBU7spcD72H61VfEWsphpOhnrDlf7FWcqd6ZYD16x3FwIKsIZoq8eVweW9YwYxLjUBFjg7rZzxjWva2ctU7+eBgisaEyltSE75/FXSh7uSs8p72N09IFgKbfPTrG3i09p4J4cWT4TpiZctqUqjYyQ7LmZiBVPYuevTIceO9jn2M/AgvjuZywQYco7MhqUiS/np+z1/9/9pi/wyDx3VOpSh0AEB2T9YKpxZ8A4XGasxaK0CfynxTYrgYOa2VfJP6G/YuMIwDA4PAWAJCzHCBgANm6AoWDc06ApyK7kY+cNTt8tuX6/ev1Vd7V6047sWagxa/yvjtAGflMGu70dwUqiMVkfdfr8HHtqqVtOZJ6n4ofu+ivdEjd4xnv8N0CXDPOgF2D014dwwK6mz046rCcbfQuvksChwFHot9ks3TsoIwj/qXrF1nP9OCy5Ai/tY5F6v9YLpNDb3aT2FilM2Xjlv2esxnfJmueMWQ+Cpx2qUbSn8WCHFN9TlQbTnd5+Ufe19m2NL8o+zRnpp+7A+tjUVx+55oxxR5mNv/XL35xQtSWBx4o99mLkQE6emnHJRsYurV+B10Qg6E6AaydOuWc+CNHJMdLm0jDiaptrm9utC2iziA2KLwUfSrB1UEt6s+u0I1Cyurng7JFQIuigxKXgA+0DW9ujBkil2wkxjFzU047TjsUoEO3nYJmL4e0Dn4UMQ7b+XMX5DTgzOLgxVnPgqpFA9EWHPwCHJIHbnSsEB1SJc6ekVLCoQTdojJ9nEJFu6oViZ61aIcm4w4wwO/Un7vyeRVtwjlcgLY4tvcKGiUhqzQP1pYIHg5Lf9nHieW5GP/8HcWBsyYnv/qWMv4YJ2GH6GBZ6w1FJDHAiRhLgatX/KyitGpFWMhVLvCkJrDufOf2rVsNyv7ZM2flFOKYEVknD/vS5UuqUq+e4S9faqwYSDjK7CWF1DDYkEVSCUDLcAYvXrigA4PDvSZn53JRl/dFfYdCbWPSfcSZkwqrFYgBGMGa8P84i1ubm9pLp5PMy9lijMgRhRRff+O19uGHH4g9YODEEZO0S8NJzvcAFfhDJXRy80kBYF50GYC2fuY0beBcXJL9oxMALfn+8Y9/aJsbz/UZHGu6HfAsOjPQVg17VX3bqbGA8yEGjBkoKGyArevXr8nBZF5Xrl4V4LcoNoCNHRwGwA0cV6L/ko3QNk+c4iFld3ik8TpiCyhWHTjmicQ775n2je6M4DoYqFBkiPFvbD7XWBkT5y1KC5mgVd7WJl0HVvQcpVkcmk1y68bN9v77bu/IHM1ccdEW7ef8nIANij49fPhA42eNYH9Q+f/U6dX27rvvigXBPC9duqzOCt98+ZVkDwDg9u1bYow8fvxQc3j33XcU3frLv/xL1QOgdR+dMKhxQiT/ENCEXtWz8wJ6ABSoWo8jjXxvb262GekLorQz7cW2deIbb73Trly/Lloi5wQwaHfvZfv0k0/a/u7L9l/+F/+5Cq/+x//wH9vvP/yD6O90TcCxjxEUowdZZH0CErKvMQpo28ka8i8AAOvOM65du6ZzQJeEGCpJATg8GKumw+ra3jIjhs/FuJDOODwQaEfBTemligIlsO2iRkfc0C52hN6rziCJbtnYmivZ4rLfFQCg95RjSJVx5kyqBwbLzktqiFSRtQKQof/DBjpz/boAgCs3b7WZhUUBP9vP11vb32un5mbb+sOH7eu7d9vR/r7SAETP5y7UHvo95Lzq32ZHj1dRvJXzbmOWbXMNnf6y99k3ayWtLrmTdJb3nPqUiLLyCoeCRa7hEQOCz9hYqUKJReMOEJmcaGQn9V4OhtxUj4HPoJcVratihjG+kc3BmOuo74MDW5Er9o65kK4UQzlgXWQmd0uckTgDMSrjnEwb5uW9FDXTBlcMuTj604ZvjMLemBrXzEyRjM9OBVEj12BIMKEfv32Ssc5AxoRMeG9Mf24zRsSyfkObJbErKp2jSwHwGtgWmHyfgxsjUODoe+7YGIro4fyM58TG6te0NzZzJm3k23uL/eT5u32nAh5l8I/OvSnIrI+iTtVe2fdBRZEq6hf5to8++R72jvsOuygOdtZLeqVzQKO/7CRbf8tRqOhhDN3ss+jFZbNOG9uDw9FF4kKl13MKbOxz6kONDQCQaJs+XzKRz/QyGJnPubA8Gqgb23COkTidjaqKHkBAe19sqjgfOTMJfo16YdzH/nxk3DlzjD97nrWN/MdZSRttyYrSg1Ixv9Kfqu2ebLjSg2E9sSQ4enYundKQtej30vJncHcompgc+s4pjbxGhjOPaZlGJ6plXQcI9WAka55z/X0Os+4sCWuxarvia/GBuDedfhLWg9dH9nxVjo/tKl+hCkoOgJOCPF1aSdfTPnuCPAIARFbtK4yU8gRio9/6Pfy+NcpzswcqVp0c/Q7oZIy5s6VT03Kvzm72AZn8vnfmO0o5Lkb1kDZW9xXPAJCPfZAzH5ZLZJO7Kr/Te+tcqK00aVgFAIwylKKbFOmlvoFlLuseoCPjzlz5Pr8LyEqw2qzw8YxEv/Td5wZ9Wec/vjH6zGdpBMj1zmJr5Xu5BzPGfJ7vGsQd0z4UIFykC5HPyrBm8/YZGD/MeoMnc9BHdAYm9XxAUrNjMg49i+BFl4Ix82cffnhCFAzD3pXNbSRkEbPo04IlRXdw0FYWl9opaNmrp0RvpcI4dQAgSPIcDHsPzj0vacv04MmTtk0BMJQTEWxVJh1zc3JVgQy53Z0jMNrArrhOqI3FRpJjE4UtoS+hQGlhbMWRQwBUaV0Oi3NiZSAzdj5XUXL1ZD8+UsQSYcG4xEgmuplNjNBhqIouXoon/bJDu9YBr4qTOMAoBhmC1UcyFyiOvPNPnSvIAUMQkvYg4KIWg3erYvn+fpuvSIYP/qzaexG5jZCFkcB3xaJgbQ/LmC4DPtUmeR6OA2PCYSACBoX54qWLMggePnrkqtu0iltZUQSZzzIW1os1sJCdKEKLscnvOTAoGpxlIr7IW57DuEHzDGjsaz/I/X/n7XfEqsDJJR89BU0wGpCvW3fosX5a32PMOP8pnCgk8ohWTQuKjhPxf/3V1/Reotifffqpos5UTweAweFhT5SOUVXgZQyX4c5a8i7+Ra4prha6ePrP90DBa6+9JkDi8y8+F2jE2vUKSEWSSvEqZQFnWNF/pznwN4ATa4GDg5MNYOU6BDMqbnnt8uX28MF9pTeQw88+e3+o7j4rcISIY4y8HXLuq/2NztlM0xqwJ7s7LoiJ/BNBvnb9hpxHWDqJuMM0oNUcMoJC4v9x8qAh8WxSYThXyLjbohn0cERrRikrc9QSWELOZzUXGETqAFHFrLi8necPdX5sg/Lg/gOBNG5BZP1C68PTSt1Y1L7wNxFjp2oce99feUWgkQCwGQpMbkhWAAFYtwcPH7bllSUxAACEFNHmn5mZ9u0399q9b77Rs1999RWBd+sbzzR3/tBeD4BAZwrjB3YPhQhlVHMxAYICgjiKLZ24vOL0ms2NdkLqhi78qugMUCB2y1I7d+GCilCeXjvdTq+tKsf9/jdft1Ory+3SxYsyiv/9v/t5+/2Hv9ea4Lyzb/zNHPgXuUJXheEDUJDaHi+reOT1Gzd0Hjm/0SfIa/6bfXJaSZMzLL2p9CZavPqs5pzEuFTv3TYj9gppP+wJz+CMJ8ccmXG1+yoEVvmYMXqiS0+tuCME95QKn6r7i4uwsa6keQSoRP5I90GWFF1cWFTL2Rc7u212abm9+s477dW33xYAgC7fpUhoO26LR8dt8/Hj9tWnd9subW6rcwf3j/fO6WboTQw2OUvUf1lwm9VcsgA9ytAvHd077wHR2ZN0y4GdhtNto7jyb8s4tWFgOnrvzLpoUYpukVpSbaoEsFYBM9rjVtSHGjoxpGVIDlEMFxTUnVrUWvYVsEZjxTns+l4PDlaMwirmyneRqRiL+Xv6To9Bluewz73DbqPGhrt7a9uB6g2WMFn6+cRG6Q2d/mdjWsk4Txvccz7nBV5NGrt28mPsaexlmKjYI/JH3ZxDChXbgLQtUG2WlAM+tmyKY+/xO1qf6HJvuHrcDj2pMnXtS2QnEUGPVSqtDHT3c8/ns/Z+nmUrTkTWRu9QezszU1I82Gd4pJ/yPb23iyYnikZQRyMeWnH5jORPjNiRSTE+F8M++z8Y2QNA4dagcs7TUaQeGjnSmpbOyPvH91Yhu64yudam0o8iP/3asH4xmCOH2f/hfGBwV4Xtft/y/knQy+eOMzboh248LJNqpXRR3tTcSneEjIO9kV7s6k/kHPUORT6f+UXGskfj7z0Pl2FIqorB3ciK18NsK/7m/dINKjTr4CmsLeTf73E0tX/XxPkpec3vp+tSWO7GFpDZ5x4UiC9hsKISEYaDMKYj5R05dznbiczq5zUJgUxDW06DdrnP5NgPhdcq5ztpQV0VfMNevdybvWL5rjVRKtzkmPX8rs6J3luFfFVrpmPSWCeMspQ7oXee+7Xnv3tQMXPPZ/LsyETuDp+TcR9yRr0WI1iR5wXIDRiZ50auM87IZMbby+YwhkqhkLOcgqrVqaR3cu1ok+7szkW5FwJO5p0BxPp3BrSB5SaQsVJwojsmADGjfQXMVtpLx0bInkzfIdmn+NGRqZzZANq6byu4Hh9QurLam493KYyKsbOa6hMUgBvfeJodlXsk94L2sYob5/0z//dvf3uiaNT2tgx4BmqkdrJv5ncE6+hAxtvK4nI7d3qtXTp7zv2cj6BdmwrSU9n5b4xaiv89ePy4bVN478ULARgAABEyUcWrtR2GFk4RrZjUKpB+9l2f3NCi/DdFWtz/PQgPC5kWZDjnQvQoCiUjlGrWJwIA6JvO+9WnfXVFn2OBMDj5uQu4zbYXWwAlL110oaIjMX5ZH5w90zoLuakc/Ai+CrUtLVTuZx1u0WU9fyKbRnkK9a7LTU7joWn6biVoFIs9Cl0//ZvNIKASveeJcmFMfBeDHiHzGuNw7ylSB6IUZkHobdAMcf4ppIYRzM+hpHPocHh4L2PB2eBziXyjLNNPHgcQ4zbF6By5PhT1+ubNmxo/xnDYDUKyj4/a1ost6cwrly+1H/3wR3IicHLYD6L+rCHIIp/nOWeJvi/Mt4cPHrZv732rS165a0O06tCt2G7c0OeRC57561//emgjR0SaceKoUoyN9nwBitg/yWE5OjAl+Jfo8eeffy7lkKKGjCnGcCLYrBXrG9ZELsUYUXl+2DZq27jk/u1Suoqk2wAlWkwkG+f/0oULat1HFwKiw069cTE2jE+K+N379n578vSpopSMDadHJppy4xZUXVRRHhUj8tkDeHC1/gv+/2Wi0BSoo4YDtRV2RLdGzhWVpVvF9ksVXZSzubBYNTccDeXc2hnRNdvmcdIL+WSN1k6dVj0B6jxgHCOrOO48izVhHdLVAQAAkCyXzbUrV7UXnB9ABP5cOH/e+mznpZ5z9do1szaUkjTTdve8t2fOntVaffXVV9JX129cc9pB1Ro4fepUO3N6rf3+ww8FDv30pz9tFy6ca/fuf6N30QWBtVC9h2o9xYWE2TdH/QOKBDXP/8KFS/qbc0KqFDICa2O+aq5ARU4FcdQZqRekobzx5pvt5u2bKgS4tbXZ7n7ykeouULfgtVdfbY/uP2y//fVvBWTwfcbP+YpBn8J8+TlgHWuFg793sC/H/5VXX5Xui9PPeWROAQRYU7HAyhkEwWcvxbI5HAv0mLlkoxe9u7y4pHP2/Nm66WrFROD93AUCUivVTJXtSzehw/l88vBPr56WXMth39vpLnzn+ifyEEcFVg6sNuU4il3R2jbg4t5+O//KK+3dH/6ozUL5p/bC8WETNLW3316uP2v3v/iibT57qnQb94mvdIOiS3MIZSAsuOZIaP+m1B8rzYM/NjJcwCg6NQ4Y9VzYf7eQpQ5IDGf3GbaD4SiQAYSxSJfaC6kAYuiA7gwgA6NrZ6aoh4BYuAqOAtggc+pFnG0YZomKThh3KdBUTkoMtBh1nvviULxWhVQH0MNU0xhd04Z8f9fzvNDdByO93h27vo/omP0wUpZ7o7Z3ekdDOcX2wmTyvWHD0J0q8ox832M3kJ5Itwy9SnGI7rGxuT8W0ZoCAIjkxI5KtCvpKa7G7r3meanXk3GzlP65o0u9szca/G5NatvMqSiRvczFazUCAP3aaU4FGPWBk4DSYb1EdiEKxowAACAASURBVHhmb/Tz/f2hXaWBBIEttT1D9L7L/5d9WWwxwLrUrIjxPY7XdRIm5zHS8zPP0IflMFRUszf2p+3YpDqMspK2mlrFIZ88Z7UHs4Y1KtBENUG6WikBUvIdy5kBpkrtH6Kpen8HAAzOXBU1dJ2TYunBwCgWTOxOVVSviF4PUuSsZT2/4zQNqZlxVvs6FaGa53z5zAQA6B09F8u284KjakfGLXVlxxX1Oo5RD1aNaz+2X+wdqDjt03rD4EDA0HKEJ6eRaevvXh9kfXsgTfZ/go/4Rh04k3PC3x6Pz1B0QGQMBqeZVF6zUVd5KB7DFABQ+ms4x8VmiwOY1nxe+7FopM7rFAAw3hWjc56xx+m07pns3sL3IjfD2al8ccl0pSVE7+su7FIV4lhnjrxz0M1V7yFrMURvp/ZkGpySE9+x5wQQcfelwHm614QdV20A2ZheL0XXZuwZV8Cl3H3YKOocVOkfWd8+ZURy2bXOy9pm7PwdcDNrmufw3Ywl8jcpI9Vpr+40Ps+zAgC4ILnPJGcsdeCGs63uUgGZLWbWNeOZTp0OBeCHOjIG86Tx/o+f/1w1AJQ7SlsoHNnqGd8LSA6TF7X6tGLozS20tdVT7fzptabjz2VVuYc4Zci6nW/yYY/bs42Ntk6Uln7b29tt8+VLVfmP8s6CqoKzWt+9cGGFcmIZBzkfcZLFVijUMKg6VBwtOHNZWq7L3oZDf6FjgB4duACSHR2qr9uAy8ITGXR9BKLTRsGh3KqCaB3OLKxTJUw1TxRIVTG7/DsMLhwwaOjKmREt35VqE93vWz0w3lw8jAXHjDmnvkCAAKi5/HH/dNgFFFickfEXdAyDXpHKqkTMBb2x8XxYExx5irPl4PL/ly9f0XMxenGMaRkIAMD64DzYOSNSuy+DHocwgqviHYc4xLtyyDjQrCFzJQcfh4D9DQsAWeGie/bsqan7V660yxcvqdo+zjZ/tMYYVnXR4AwzTp5Jz/P79x8UwDGn8bEGSjXgsNQciCzi5BDZTf4fdPms35UrV8X2gArOWjHG0PORZSjSUNRxmHAeeX7AmVDQ4/QrtaYYJ9nfKH4zN+bs6KvnPQ4JVEy3kMJpoxo9ssS6AqYQMWBet27eaK/eudP2d3fa119+KRAgciOmgXosz7RHjx8r/x/gRO34Cu2E9YIsUN0fR2G/2qgpN/7smaL2unjOvNrwrcpJFAWZmhnPiBBvtMUljM6T9mJzqz1+9MhruLIqpwYWBYAFYIxSfWTzAACQqkG9hjlFw3kuhQxxsnHc+JSVcHKKrQhNfz0UWwHHCzmlOGDy+VPdVfUFNrfUAnJr26AA39/eoTMDrCMbTwIf6BhBK8+VFX2ePSUlhzV++8232o9++EPVnvj3//bftR/+6P32zrtvSxF//PFHaksJEKBaHrAZVlcEPm3v7KoOALT+w8Pjtrxyqr3+2hvt+vUbAoxgjjh94VDzV1RFjt2CHBIuJpgP0NsY1+1X7rTTZ05LsX9y9+P26NFDOb6M8crFy2rF+vnnX8ipzGXOWpvp43x9QIGAfNGDgIPUMAAA4HfMI90rws7hnEQnM049kxz+Q8DZvaFVVJk7g26hzgbtIql38PTJM6WFyLEoUI51Et28IqtuSWeAMAAA4A2/R1bQv5sbZjsReUdP0bpRLdeOTItmfPzNnmDYZb6chX11Lthrq5cutbfef78tn15TSowiHQcHbYEI24vt9uTeN21r/dnActDzDx0VT34uFXmXV5ddAKsYPKwXd4kZXE6HsHNv/R+jOPcoaL46O+j3NjATjYjz4c+OUYcUroujNTiqxRfOnRPDLwCAu7+YDqjfFQDg1IuxdzO/G3KNGVFFOmjDic6cdiY8DstEQPfesByN57Hve5xZ1ih3ce6n3Nmj0+dx571ZlxhAkfUYofl57+TG8eCzAWf5nPULLRRHimS+7+dZR6A3xjvTbKbc+5bTScNqiCIrv7oK/Qr4NmCfvH2znapafBU0jUMlx6djYsYOS0Qwxm5yriMHqQgfB3QEEwwUjOs6AiipzhFgZ3QeEhmuHuMF7sRJin0EAJB9GJx3GaCem7uXjBRf1lyBHPTS3r6A4hjm/lzeOwJIg8Fb69U7caRt9npNRm33vhi62tM4IDV938NmUmTPPa+xhVfWkt9HDhxpc1eFrGkYbQL2pvLuk+7B3ylIp/VOp49aW427wL4wADKfsHQS1BiKhHZpJr389mvWr8kIEIyOdM5XwNusR/RF1qN3Pv0zO+F9Skqfp8zaOV04bf7GVBm/06M08N33kM/nx1oLPgOxy8f9GZzoIQz6favgn/X6QzJXHZzkwM+NTuSw5gW8xYmXk1t09ZwTAktpPRtdIUZbtTfsQYjo8ukR9nrSIHo6vIytJvuz2+s36/qxC0M+l2f4eVXZvnP6IwcTf5fc674qZz9+WfR6fIMAAP38tL5dasEAANQtNrkWo4/V782E7j7x/qtbzlD4sTvftaexKXjONPjEzwIA9OMJOBCGWXwizieMVM6ZQKwqCBh/M+vVg27T+inv6/ex/0zAg6xt1oUxBXxQvR5a3He+be7mQRa6VqTW3yP7Jus42iij/MvHSHeb//Vv/vpETkrRr3FKcb70ALVbcqVitZopBRyliGHAv8tUTV9ZbYsgGaqOaIFMjpoi0IuLimo939pSUab1rc22vb/bXipKrUoFA/2PxcL4haKKQcoYFiiARhSxFIEPvilIWSQLkicKCJBq83HCmXSirkZniJ6cuH2avuhezVL0x0cCLnAmMCa5rIjY2Giw8ugPDweNzUvemg515V6KSlkHW4UZAQD29nUj4SBxISaKBYBi5eE8eByBXCA8Y2XVTAZ+H4dRzs2Ll3oGuctuRffUEbCqZu0Ljme6bgBOOYAHEX6eCx2ePzgKGOGMn++TQ47zh7PBWn/zzb32NdX0q5c5hi/j4BkpAOmLoim1Qq32Kj3ARpUjVxTxU0SwOh/YwXMRSii8rDtOOSaUomD0qVdOFoyFHV2kzle+KrlhHAIAHjzQ2C6cv+AIHM+F0l0XDCAF0U2iDzibKH+ec/XqNY2T+d+584q6AtAq0GkNFBi0LGRvgiISlaUoHN9lPrzbLfqobH9ODguOFeNLZfYoqhi8vJ9uDHxWZ1GFwhxRo50e8ul0DZ8tzhVO6q0bN1wRfm/PDqzAlG2BKERnxZyZn9N/AwixBhcvnJfjixywN5tbW5IHIvvsGc8BkMBJh965suT2cKfW1rROyCcy684hh63NmiIHA4BoL+uBM5voaXI3Kf6Jc0Q+MueO/V875ZoF0K1hAFBgLxWtARkSAcvlz97ARABM5M/qCmfzSN/ld69C9V9ZUU4184MaTk0B5FVU+MrTc6619cTa6VPaJ1IseM7DRw8axSffeftt1RSguCHMn9/97ncCps5fOCvA4MnTx+3et9/KmaegZtrY4SDQhYN/XUSJC3imXb92o7351tvtq6+/EgiAjCOf58+ebxfOnbcjS20ACtmRRgEooA4ALn5Hvj7R+/sP7wu0Y02Y44WzTqdhftpH1aqwsc85ToCE9UkaUJgmGJk54wHiIsPRFUlhktOhZx6UI8w5pW6Mwc7kufpiaeqcAHvicH+vbT53aoG+S5Syy3lL+q8uS+jeFVVl7ZALDCzuJHQh+wCgCGsF0A/mD3NWDYOtF5IJ1mVvd8fFFaszCE7CATT1o+O2AqvivXfbhctXDERT/+bly3aaO4Czev/btrO1JTm37jVlXmw2HHtati4R+Z5XKoAMBIzgPQO16PLILXdL+sbHyEZeDVhXx5ihOrYpo+i50aAziyAgw2gEjVGlOVK/qk9y1nIwTkrnAydG/+lOFmjiFngBw3SfVu6vaNJlcDkdoLrXDE5dRRAKeOht795AGoyM6TZ6FYWMIdQ7FkozybsVATGwzfrlju0Bgd6o7CPAeUYfeQxQwefsiNOqcnSMY4jmfTxbNkfu8aF/d9gEMAknK+UniswaKlWl5h7nMQyAOMbIh8EJG2WaQzmXcXQ9F1eZFg27ais5wp52ck5LiOE3gF+Vmx15mzbCU1W//7kcAEXb7BnH0Zs2frVOVSfBd61BLbxYf3Z0YGIAWycWu+XwaAIA4GmW0z6bu75ZFb9jlwTQEYhe7QFHRzbvHx30EXhMBXmPre+gkHvGTtW4ljHk7SS4/ztro2KmxVhNMWPGw3OyR5GlrH9+jn0adpDWqs5eIvsu3DnOIzKYs5IzD3k97+gdy5zJPr85351c475Oxdj2zM9MBHt0uLPGYavJVq8glYF7RzD5HGtjO31kFvSO/siMGmntk3OwHPqd41j682mbeyxaGRntHa5R9sa56hnVxk1nkZSpshH7aHL/PLsIkykO2SPmLtZdzZln5YxHr/QpD73TJ1+h0qpiX0Z3xs7sx9GfVTG6yt7OOnjNvXb+3cgOih6KA29ZdgJD/ydOYtaiX3Ofj8k9G+ZTd+6oQ+qpVWshazE4sfX+zK8/a6QneX09xn4f+/3N2c68J/3BKnzbBXWjI/P5+B2R3ZCYpA/UxWp0xEdavVds4p1K+Zh8H8/InNXBo9h60c+AxAED5UOpKHoBX12L0jxnYt4pllz3Y0CAgBsZW2yIjCN3o/bw//z5vz/B+NMiVM4fA8HpoGgVAzVt3r3GOcw4EyDYGPTLSyuNwn9noWZjIEEtEM1rnAwDgRpJQb8XOzvt6fP1du/hg7YHfYL+hlA/RRuqCvBEFDhMhUJRFA1qPgsuARYVxwZpn5/EBFEIvJsLGKcpi5CDioM1RMpmoAGOND0hn4Vag/RF+FXtUVyUKgaC3VSoWoQpygOFm3oAUozVKo7fW2T8ryNppqrjOIcSDSWY/8aopfI8f3ieowNzqkTOO6NsAmoAAOD8EDUnB/7x4yf6LgAAG85ccHT4PE4CzgwRtn/+z3+qiPbf/eIXirLj/BkAceQQhw3nCOo8+/3Fl19pXAADKShGhJ7nsvbkZAMs8AdHm3fjfFAwj0i0HJ0y8NgTnn31ymUddEAL5Iz3UIxNRQNPWjunCP+88n2ggJMiwHyIXr73g3f1bnKxica/2N7Wz99+6+32+JFb1cX5htINWMF4cSLZK2jc5E2/+uprBUDNqeAbKQC/+c1vVKjRRfKuy1nlWcyf5+ryOYFW/1zjBygxA4Q6CPNiT/AdnESi2/xJegn7Kcdhf08OOekVnDuccs4Cxh6UZzk8ans3q/xzHFYADdYWwO3c2ul2+dJFOaooD8bDmJ8+W5fyunr9moC33/3uA42D1AHAEdaP5z95+kRrLjbAwrxBjMrPJ7rjMzCj9p2a/85LOULsKePZ3nmh7grs0/Vr11RYDWYFueGKDBWVlmrD7Cvt7Virs2dwuldlACKHFObjX+seFw/l+5wh1hy5PH+e1n12igGH6J5BjQSKQyJnFI1EZ8FksnxQzX6//f0//L2AIdZHZ3zWQAdz1SVdBbkAxXgvBRF5Fq31mDORUOSGNoKcG+oIHB7uq2go9RVef/MNOeu/+tWv2vr680q3gMkBpRudiQPpopBKL9nhbD9p976515YWV9qtm7d0MajeA0ysbTMVcPp5LvKtqDNtK5+v653oPpxq1isFE/kcP/PF733js3yPzyDngAacRRkodemTApT0IGQxlOzUEYiBzT3AfsBKwXDY3n7ZXm6RCkSKyEpFWHf1fT5DKsUmYFtFxXKRx2kGUPWlVNda0ij2MKLdyhCGhBgwe3taF52hlWWlR9A2krkCcCHLdhJ9X8E8cAumE8ncwdFx26cmxKnT7c13321Xb95qT6kFAWi2/aKdgyl2eNjWHz1o+y932qEYcTuaJzJAioYKZOnWr/zkamupavDKU0RHUy/AcquOBQXG5FKOcZLiSZVZXsA1Vq4jkqMBnR7uk7m6jly6jwLbqLkP7YOq2m/lrvZVltlLRV0r+jU6XW6pxGL3bQNtzJMva33F3NgLsapURZuzaic4hkWcZumUSvWJQTiCGON8ctbt/Ppuswzb3ojxw7Ok4yo1KAZN/u4jwV5ngwcyb7vq6QESBKwUmyVGbZ4VQzSGaeyIgGv5vWyNckB8Tij0SMqeuwPEUM5n4nwlN9659tX7fQgqjMBB3sscAIXjcNruMPgaB6mn7DMW/mWvYnOMJvRYNCrBmoxzep9G5380+CcM7KprEptExSwVTfXnYxeNhnI6UrgDAd02tEND1HNkZMRm0/y6qH0YI/04RodidPrzbkvAWJSxB54sI3Z+Rtl0W8/Ydokq8hndaQXKJW2Dzw2OfeXzT4Ba5ZCN8xlBiMGZUqDjcKIIYJzAft/kuHX957mLMvfx774o2Pj7XpYTKAu4aBmqbgtD4TpH+bM/OZd2Hh1ZjoPuv93hylH/3nmfTC0YHTADKfmT9en/P/uS4pr5bmjhanPa2ZP9HDPu/rkjMGjmbXwa5UAWANVHjLPnw/pIVidbhrqop/evd9Ti1EenTNc8yLh6h1R+QlcUMQCA5KnWKq31xj0bHdF+7cYzFXp+Fd6tqLjupM65znN7eZt+XsYaWev1m+ZT9RH6Oeg+m9DHI5iTc9YDQ4PTXABAZKRfm+m1y3i+b+wBVXo56D+f1F7sDe1lh2ibhDcW6TMQVRqjAM5RRpO+l5atY7eZQb9WG03OCDoDFqbme2x2GHYpdywB9561FT+PcQ8gEQGT0rfsC/WZwtbpQSwzw0YQJeurMf3v//ZvTkRfJFpYiAaGBHmqovxW7qAYAOW4Yiy6Qvx8Iz8TB22NiuEY99UCDqMQSqyiIaDJx85rfbHzsj169rQ9Wn/WjpAMct557pEjwKK+UmEWYaqDhXEJAMBGYHgo8sJ3j03vcFEw/ywXn35dSiionGoAHOwNUV0Vo1pYHiLPKfKELlAuW1EqZDTRVzpVNGUIhto/qSBZI+aOw6KxFgAQRam0lqBhGr8NMgtfWuU0UZhxNpLziZDJID7lHt2hlqcdHZsvWiw05GMi/eRm77kVY0WnU1iN9TW4cNLee/ed9sMf/lAOrajMMzPaWyjwOKM4jZi7VIbHgcNJxxFP1FqfT3X5anEo531+XpRqBBpnUcyBr7+R4c53cToYO07kD957T5UvceKfPH6sMeD0Utjw/Llz7dJFU/lxapW7rMi9W1OSt42ckgP98ccf6/wDAPzpT36qyxpQICkLyGndZjIkmSeOGM/GuYwhRbFA1vODDz4QEIPjRJS1L/SHE8X36A3/7bf3NB7Wnz8qIoeTvHZGzALWm88HkcVxSrSHM3fu3Nl28dIlvZ99IMVladkVaGl9h1OIYsLRP3tmTc/TvhwetovnzrbzZ8+027duax08nm8Vgb567Xq7ev265vnLv/8HjeEcIMIpqPyzehcMAKqmQ3tK5FFyqCjnopw89EMAAJxl9vYcbfJWl9uLnRft888/U5HNn/7kTzXmP/z+9+3xw0fuzEAFfPWarcrZJ8dy3omI83xy6JFDHFtSCpIPHfQ8Ea833nhTbQ3FbCClQikJa6pDgiwzRhy+VEFnLc6fPycm0GeffSZQBD2iqNQ8YMpZrTdtFHFE0W8AL8janTu3JXfoxG/v3WubzzeGGg+AipcuX1Q3gafrT9v+0WH7r//lvxRA9Gd/9mftH/7+H9QxJJHA5WUYHOT8H2i8t+/cEeuGiDYAwMbzF3pPIvg4vAAimy+2FPlHJ8G84cxwaaBPVGPi8MhsHqKGFCBVYUiza9i/dEqAncAfZJc58zsAX4ErR2YMIAMByfgc/6ZFkB0IG8e8D5BCOvfoRLVTDnb3DECo8KDP5Zoi//uqx7Gx/lzr62J9pv6mSi5zsQGcwnVzAiVgFvA+1gG5wplX1Xo6EKDjF+cFpFAng8+rU4aKHZ5IR6vuyM6OgB05sMoVPFHR2bnl5Xb79Tfa1Rs32ovdvba+/aLt7ey21bnZtnBy3HY3N9oxwKdaqW7JQILJgFypVkt1UuHMsC+zgAwDddcF+8SUgGGkrjpWOTFMYxRyB/hOsDHkNcBQMoNidFpHSrJBBFNu3TWAgoNVxl/OeFWnVj0PulA4IivAXLmCjkyqxaHAqZHFJmMxUesyQkfj18VUMwf0UZgh5MAGAIiD0DN3AgD0TpQjFZPFjwIuRIYdqXJEJYa8gKWqzzNEbSoPO86mjJoq1mhjfzTCegPQd+2izlGc+jipmeekETumA/RGcaKdOXcBAFj70L0z/tE5SIV7R7cGCnRXhC4GXO/kOtJKseJ0VzIA4M/4WYnsxVA3BX6yBkAcBxnBFCUrR11GZBdN7R0XP2+MLOZ3iLsdJoNOGJGpUdE7NqPBbeamvl8yG4ZJZKRf/+xJKPFxmIc01OomEvuvj1j2exPZ5r2Rv5y77zIORgAgTlQPXDnX1syc/Jn4ff0wTk0M9vHse/+zpvocjgDOQeS18sLjAGaPuE89B8u2jn/nsIxsIb8jzukw0PqP7E0YIJFRszeCynodIhNZNwF1+vkY5feejQzc4XnlMHuMIxhh3VJ1OAoB7p3zXnYsF5Fxp8dEb0pnfg9jJN/POHr9O+wZgNtAIzeoO83oic6ILiltNLAz0pUl6ceDvHZpv9mfAAD92HpnrHeCp89Oxl9ckQ6s6moMdEBTzmds2nH+3oOAHJKrSuVIN4esT+bSr2Gv+3onXO8pgKz//sDIRk9VDv/4vJENlPHxu2kAoC/Mye+T1sN65YxHV2dMPaAZvRbd0csmv4tdbnZWYJYOcO8YcdaBLkafLi9ZJwOLtjnkf3bAlM+MAwX8iZ9q4MkBZT7DfWmf2yz0zEsB8aHzSgEMVXgyrYONS3W1GIqd49owHRuqA5hm/uef/exE/Z3rhzj/1ADQZbvgvtVpb0eEjIsfY9FOzpyMSqpwz+KE7+61hTmK2VHEi0JdnjSIKcYThh0tAB+vP2sbL7dFyzwgQkMV0WprYPvJlTFlIJXjS9RHjm+lKihnVEVUnGfpnAlfjFr4Otj899D2igJ6x4cDHZUDSX5ulImNBUcOogN5HpWaWQMBAiqSOC+KKE42iimIp42AWRnrrIGK2xWtj2iSjJ45F9PIoSNSnIhEUGRReVUVHpqwhVzCoT7y1Y5Kka+XirgyhpXl1YqOGEnC4MbBxgEAiOFnPM+XUNPYmecrd26L6uzfO+99/ekzsTx4Po4mUUTa0lG4CweMscDKYGxySpQeYvYFz8ThZz8AAIJ03b37aXvw4GF7/fXX251XXlXEDso3wv6DH/xAeefu677lCM/enqLHyBEpKfwM4Il+7rnkcVRsCPtAQK1+tv6sXbp4qf3L/+a/FRsCYODnP/+5vpvODypepf7aLvSIXAFu8A5kTo7+DBHyTa0hIAY/U02Biu5Br5ajtvFcVf4NAKzKWU8+LCwDvpsuBY4428nn5ubnPMNV/WdF32f9GYdaRS4tKpJO2z3OG5RoxF5U1r19sQHWVlf0TtH25+fEDFAF/Daj3vCvvf5Ge7a+3n73wQdaayLb9LhHvgFc6BhAlFzU4Eo9QUCY76XLl9uTx0/aLgUh1ebQ51jpGEoROBQYAyh1/tz59vprr8mhv/f1N+3Z06ft2dN1/b8Vpmo662/qNrz99jty6J8+eSIGhR3gg7bzclsO6tHRwYAaA8D88Ic/UmQdZsYW9S3m5ht55tC9WQ8ZIziUdR5dr2C2bW662j8yf/7CeTsEjc4Ha5K1+/fv6fe6pGdO5MzClOGsA8CRu/7yxbZSJ9g/KvKvnTmlonyPHj9qOwd77Uf/5J+0f/bjH7ff/PrX7Re/+Lu28XxTtSg4l+fOnW9n185J93F2mAsAFe9ZO32mPX++2T7648dmexTdkbMGAwSmAF1TkHe6ASC/L18YkAEgS6tD5IULAp2YOhOnAEco1LcDYOKIKnucTh/ICysB6MJ3o3t4ltgW5zxfV6yHIeICqwIdUtuj8t5Fxz97VswM9B5tN3df7iqt6NmTJ5LPOEiDcS8K5lhAUFdX9d7F2Ud/CIhYXFA7QdZPzlIpZhWKpN3s4aFaGOrsqi0UUZ0mYMhO64n7jM/Nt10c55nZdpmuB1eutOPZubax/dIgLUwnKu+iTxjX4ZGYQlD7VacBR6Nqu9hEsMFIaovakAl8OVHHA7PpRhp1H1FKtCEOU6K/idLaSLKBlm4wye2T7j8xwEgdCjuOLpzUG5U2/myGAXgzRr4bQ5Q7KFTEOCX6u+iLaoE09OzGqXTkSLVtMDKLrm7nteodVP2F5LHHCIxcJd8/BhzPU1pF6RxskMjI/8fXe/14niVXfjd9VfrKzPLedFV7NxzHWe5wuJIggLO73IfVq6R/RYKe9ELtQoAECNADoSdpCZKCwFmAWrrp5gynx1S78t5Xeu8zhc+JON/v/eU0lY1GVWX+8mvujXtvxIkTJ3zNmt7K7xkgdyDCufxNDmnKJuSP2nKGAFBCs4C/q13xVjimtaMfwUkEd5FgaEEEj5cdVX6vyXhm/bgyw3yfdk4VABSentzPiuERgbXGIbub+D01f1vZbk/MCAAzxFtDm8UJGQdozI19BZ7LbAEHX81g6f4BLEXbtxSqS9/JwXRrUw1FpwkG23UcWX4FQBnUtjTwKG+QP5clBZG9D9praICERhTvLMbhdtiYz/TGWU89mCY4SJYM57bZkPV8yW9LwFHAFP5l1RouzgzrE7Tz7aBe3Tya8pwYOXUA0V6abBg51sFYaFkr7VgGENZqGdQAlG3KdqYdJZXpo4wid4QM7iN4CR0SU+d1llUMgJiTsFvbRAOu/lOU7SoAjCAubT1ZGeqIpFZ4Ne3bmg4WO/U7O+hx959oe9qCcJ0K/wYAPAZNkqwSlIt9h45jsT+oT7qAz1ZXIs6OlknQ2nnQ/GsQJfbGKHfyeRHzRHvXYNl6T/Jn67Wu3vE5vjXg4f2t3i98Fju28vXqkpp2nloWVX1fB6i2HZ8lsp+k/5vpFPZa1dZ/AwNHYGfV4UOAnZI/KSqbndj2sgAAIABJREFUgOJBwKQGJOo9t94P2epqAM76LQ6GlWTOg6kN1NtOKRF8t+CObd73sJ1EMjqSpw0w8g3gh/ceg+31vq5rV+eXrmPx2bSR2K9b4Lc+77AVx5pBDm/r6uVvJABgsML7sukD/jdxbQCAAPJZ8pNtau3re2+xrWjssrV1iK62wC3P6DPX+27L8mmZIrEfl9L1P/7Hn+yzqeBUYtqoiquPfQrUAQYQ/IbAVhwqygRthlLzxOSkNiUUlunpjMOmAGugPZzV5mp3X1nfxeWlMre8WOahXqKgi7L49pYE/8jqkNnjQCVowfl033SMiYHFyQQEUD/z/f0y0EedaBiwaGeq2UsKodsgWWm6j1rS6P890H8oBJtSJMNIOVksrk1gRmZezlgqU2qSdvckbkVmSuOgfsqhLeB6NII3xosAWIh80iZ3tsiEhdHy7HzGqJOdCOaTntV8yeFSKUKL7NcbsdpirTJGvWqtRsacDcDZNp5vY2tTATnzQhs1LYIeq7v2qPe6AQjegWxnbFixuZNxJ4BAcIsADOCAn8PIiNaEXWVyYkKOCsrwZDnJoBMgUu9MgIiz/ujRo/Ls2XNR3d96+y3Z0YvnL8rW+oZaxh09flTBCZsZwRHPQgs2OQSAQLLDPtlQjEmI51lsj3ckmIUFAIX/Rz/6kTb0Wzdvl5s3b8qWyPg4YNQ8SPNgRIE4gTMBFbZ74sTJFCiMgByQid9FIJLAzBs4z0uA++TxI31fNcLZS5c/Hdg7owqdm0AGYIHNS635MmDluULEDGCtlKmjUwqUqeOnT/3rV69VrkAwJd2Inl4FpbSEo+4eoIB7CjxRa5QezRFt37CtVy9fBnV/ZETzderkKYEiX371RZmdmxO4wJi6RAZhOCjrYhrsF80JWXQL9TF2lFuwzj/88INymRKKri4BLo8ePCyry9EecGkJQCc0PignwREjW3zmzFlpLfA7jL3rnrATsvIEbpRHiAre31doVRcMl+GyrvKCaC3IZ5z14oBZXlrVe8J0YOOXSvfutt6Pw519K8qE+sosTKTpV5qnYCBlB5JEaxnrfSHXO+Xc2bPl1KkTEuAj+8/aYy/b3NkUO+b7P/iBxot96M7deyq5+MXPfyHnZWpiKlrmZSCN3sNb194sx46fFDPgxYtXAnQE2C0uygbHJ2Av7JWZuVl9HzBrbCxYCabtYTPr2e5Q2UGpEQf9HLBOAelmHJY6PMq+9rVAmvvKVpZIAb4BerBGxFTZ2RVAMjQ4rHXN+mXdRwvJos/R3hP6N5ludGAALfidY8ePab9Bj+L1y9dlcX5egCLvxVwrKErnEodBgCgZ4VSp9SEnbYLBQT2rgD/KOpQxitIvgiD2I/YXdSNItpYcJDRWYJYkdV3AMF1PcPq7e8rQ2HgZm5gsgyMjZW0jAG1+5xDdKei2gYDl+kZZXVoqG6vrZYD9lSAtmQrs4wQvKpXo6pJNyUmp6mHtLLDPuTsH69LZBsbAADd/t15BOMFuH5WBh1kCjdPblspJD0NOfGd9awRQRedqqK4ny6Lao+IZIhh2QKKWSlYlTmDBwb8chvT+DCbE77lPtntet9mGGvzwPeqAVedfrZ59gH3AvNhpNBgemdI2INHPuxCuaustw+atkE/JYAQOeuedGF/WGbbuPtN6p3SuLCiq67hneP7dDrDeByaIQQyB6ykOV7UFtLMbDmMGd5ng8DM1n+lALyKwDHsIBge/jz1zz2A2htMdPkiUZdSsC/saUZ/vwDUy9mZORhLFtuYsbUvfZ6ysUVAHJ3aQ9b0UozN4gM177m0rDlDtLLOGWP+RsIjW0zX44MBJjnwanoEBAwFRnhnjpO9l/Sy/66ybrpsAgDPiARoE2ODnVGCtrLDFZ5NRlT6in8/+kUt1DLZ5bAQ04YvS2lVgU1vmUI+fA1N3QuhgAAioDg2uAHMyc5glq7GPILrWvrvXhx3/2u4C/GrBAc+Jae8HM4QOlhgf71txzsbzmGp88JqmLTMmzGmz12dyzfMb64t1G/XpzZ7gcqZMevH5tuRov3RngN7oByQbQ+ablOwmGEvSvMc5wKc4bzpFFW37ezonHMTWwa3fIz8Ze1Iytxp7rlTqbaex/moNhAh42wA7hVmTju/SMO9PQQXv3Ne8HwJcmpHGc3lu8GX07MRMqZHg+ZaPmMKnYfutXQj+qcBO73N+F/uXtmGDE7WtuHzMMYtBirDJfI+m5KkFXnWNtIU4b9rOBQ5WnVmPPdH7fxvwGhiun9dr0/bld4r7xZngtaEkSoKo7TndJUau7pe24bI0zaO7duQc2ReNszVAJe/Jtj0+g0/le/F9va9iwt4mjhDwvpMdg6rOb97TiYWZY7+39zKfR5qvtDUDsAaoortRT+n64//0/woAwNnlCyeITZkA4/DAQCgi7pcyPDQYGc5tsnRQmEHj2uz0LlkbBZ9Z91arBuOc5ed54OX1tfJ8Zlo1mBtk/dQ6K7KwUFlRHV/IXt0K8DPLzANTF6sWWsvL2mCGDgXd3FRBDgAbUIMYWcSHvpFZv9jfR8BDb+doP2UjIAtLIMg11RWA9ympdEqde0+vKNQOnNkLyTpbLE7UDjbJvdi4qHFvHAu3YqgooTwrByD/Rx0wdNZVOZVQhampx3lG+I7DwJPtjD7OqOqULYrYnerGtIPj/pRiHI4gEaV45pAacDuadBYgsHv27JmADjJ5I8PDIZAkvYBNiXNFxo0APRTA2UBX11bUqu+tt94qL56/VPBNkKKM/uiogn7E0qBik+W9e++egq03335Lz/H44aOyvLAYrem6uhRITUweUQCPU3L71m1RsJn/UydONpsZY41DgCga2VmeaWhkWMEpOgbvvPuungFGwPXrn8tmybwS6HOYUaftdnjUexNcEfjwee715ptvJt08AiKh+HDtJC4ZdDSuKScM0ETZ29iU+LdRP2f3a4YHdfWwKySgBqqtNidxmA8eAnzDIeork1MTagE3MTmlwI4g+ZOffqJWe/xSZPPRZYj2cFCzh0XtJ2BaluPP/KHvcPbsGW0kM6+nRWumFOL82XN617v37yqoxZ7cpo2Akyw1WWej/wR3gEGwF7w+AOLYHI4fPVpOnTypfeLJ48flFZ0YyLZuR302oB6ighxMrF8EAOlKgEYC9s38cW/mBJuRYrxaFSI42CPmSnSKKPq9waGRMjY+kQ78Vrb6JINWVLrC+APSie6Pg7RNzTJsnV0FplxHDuDujrQmKAnopX1bF90hgtUTUh206NyUAj1dFwAAsGNKPqj/X11bLWsba2W/uwjM+Nf/5o/K977/u7KL16+ny7/7439X/u7v/k76J2gTRBY7xCKPHT1exscnBGYwRpPSNwiRTf689tabApwY84ePH2l/wobJTDVUsH3AwlXNLfbYCB1mqy1AAMbclHrtkYhGKuPfo+wwrCJAOQCeeO7X6uaAHVH3DqBH2Q7/VvZfWbotdaVgvAErQa4jIB8U4MTvCCCZX9DnX798pdIhxpFsdNsaK4LU2Is6WxzxLABkOJRR9hHAW1DkgxmEzfLeq9J8CP2KAIW2yhplDlx7B5Ew2vb1CgAovX1lZHy8DA6PlsOwJPaKukNwLc44yg0QBdyG5UYZ1dq6tDYoLejNbJnU8bNnvdhaG1GW0jpZco8j2ExKPzYe7VRbVeIIIBHRohtInDcOesKByHaymQWMeu0IwhW85TOwF9a/V2dr7Py2wUlLqY/P1S0CIzAWoI4zlsG4M6xt0OCShgAQLB4YgVNLja4/X2cvakfSArxyEDNA9bsEmNNSMe1c1eULDeUyQe2DTnswH5ivtnDTDrUYT7sBdtsh73TOv6GGs6L2RrATmeXoLx+BUUMRzYxsq86c5X8ZbWP31tuwYxqBRUYzqX7t5w3mwJ5ANCcMYqwC6DS7xNfk+hHMhGPvzJmzT6wj9oxovRUsknbOWsq/M2kO3uxX8ZRy+BvGSjiy3MsU1xpc6ghCpMKOVk608qydVl+/th8FJykEaedaQX5mvGMPYRNJSm2KL/r+AoeqPvQOyur5DgGMllLv8RBwk1m+OsNu1o6ZBR1z6H+kQKcD7HoM+LsBMNm/GEwG01JsLrUUXKYiOm8GHRy4oTnU1p7XwY/v5f2gDn78M4uWtaUDLk1qaeJ1djuAqLhSZ5Dr4DFbkiabqA28wk4dzAVgWUpfP7o8AVrrHMnWhw642V8Mgmk+UuTbNhKluC0luwHjKAmuAACuV7PcDBY6iG/KEzK5ZJu3fXhP8r9jhVo4L/70Z3hOxxMNsHqgPCL24xQib7qBBNvIDCXFBOpTH11i6q8AE8P+O+e5ZUCzFg6uP2HiKaznpAudYOo1Xb+Lzw9nu+t71ffWns4z5rrTsqyA09jzyVwniJ9JCUBAn00kFOqWkz4nPJ6eI+4U44/dhM4Mc1ufgfEOqbWRLJmDZyQigypDItmNL1+1riRwDxvAX4q9JfyW9vzUQ2TiwSCQ14VBwGh/HcwH399aNk0gn+cs/1a8nYwi9oJgT8b9vZaaNeVrek0ko6G5V+6Z9b4e9mCByJ7S9e//9m/2XTfL28rZYfHSU3p4uKmppLUX1GG+cATt8CDupToitRcKVMWOjSdW9D7EzBA5IIDf3Smv52fL9OJCWVxdUTtAnc9qS5RZ/qzBjGxVOHq8CFlNghJqaKGOoVJeL3qMnsFyEKYgLdUwQQ+5jg9KAf6AxiA7iTjybgQifAULoE+TEnW3OyoHQLRvZGRYASVmSACtutqKfoUThUPHWMAqwJnid7WAcgf1M/Ie0Ez5GbRjmAMEfFcuXy6XLl3U38lEK8vX0OxoFRbGQb2vs6yIirGxEACS2Yrgs1d0e4AFgj8CCYySIHwwAYCbN26J8UDgx8HM+/JcOPMESqK1Zo0hz60s4MqKnu+dd95V8H/r1m1dG8FArk1gKYGt8VFlSh4+fKBnJiAlMKV2mxp90eZFD+pWAPHxx99SwDQ/F232YCWQxbJOAvflC7CCsfW/yZZyfTKxRyYmVPsPzR0bACyIjHxssmTE+T2E4i5evKjA+NatW/p96rmhp/MlfQzQsu5AqdngmCcCRcbThwCZOHqHM65S4pc6cG9Tmxx0RPfiJijbEEDTP3AoEPadbQXzBCFsMjgGMCnIlsMcwHm7e+eugj+U4rERsvnDw4Naj6w7aNvcY1YlHAS6++X02TPlzJnTyoC/ePZcATyfPTZ1VK0YEd67d/+uxojxtbYE5Q7RGm9VNGvm0/W3PDu2EWAagnR7YsYonFCHjN2ysUaXgaBuY0Nj40ckSEn2G9oT6xxbG6KEYTtqigFvaBmnzZtyGoLesXHZCkDMAi1EFxdFaz9z7lw5d+aM7EuAZd9AoRVm05uYcVqPMpq+PpzMHgU2zDPXJqhkfVMWEIJ7Q4V6/ecvXpblpZWo40Z1OwEA1smxY0cV5DL2HBDTCFsuzJad/T2N1fd/9wflD/6zfyFBSZhTP/nJfyz/95//hRw7gLHHj59ob+GzAJDhFEbQxLoh487PyboDvjBOoM/sLwAO2ATUdtljspIYf2f+1MJPh144F1DkWbNus4ldqVtB2ReASSBBiQGHFGsJFgB7zcsXdGOInvbYNcwL/tThsUPLWEDBELpEB4C1wP6AM0oXEoOe7Pm0lwR44h1ahkWAaQ5A44CMbEWLUEfGi3XkwJl/W08gSl56xQjC1llrgI6MLQA1zAPsouxHTT3dMCgB6EZglG4Sg8NlcGS0dHX3CgAAREW7AHtaWpiXtgGg9i4q42RKcDfwwTL4V/mCQO0I4HU+NAFsZxARAVjb2ikyky1l1Uw3xk3vmJkkB46Ns54AQJMxNFOrUliugyc7HLWj7jZdIaoVol21w6fPav0FyOgsTxNgpRca12wBgLiIW3q1tM7IUteB5QFH2TTVykGy08w96oDATrUBAIMXAHgHHXY/Xzg8sS/IP61Ex+I943t14GRHuwYtmp/ntMU7sUcZ6GmkFmOuM0MVe344opE0jMzuN82N58EAgJlmBgAiaN0XaGd6cdBDo3WmHU1ntMMeozTPme/aiQz/B3CkpcD7XhEQWp8iggzbdx1QqqOF7CiYn7Few1fje00AnjbdETQKWHcmr10zzsDWwZfXBGcI11B2TdpSqcxPwiknzvbWZvGivAg/L97DnR8O0vPxY1uKt+1A+1DuURFEBjMgWBW7TWlBM3/VLwag05ZQKGaoWppZayX2kyhhctZS696soyxzC1AMIDSDwtQAqIPPGsyqAbE6ePPn1W0nKeB+fiWZEhh0MMJ1Yt/KzH0CALaXeKcALL0u60y6bdfP4IAQcdyDAIDXMj5PgA8RQOlsyFlugkL00xIMhYXiQJV3CWZLu+/W49LYit4jgFW9Q7IIbKcHgzeLZsZYJdgBaywnrV0/ne0zXS7QGYQGs8ZBtoNYxwViKMkmYu/ykdG+h9fMgaA0Aq/Gdpo1L7CzEuFM4Jgkid/34N7neXeM5ffjc/VYKADWZpri6QTdANQVPUb7SdM1JOvYUw9G11PZTbvXeI17PzNo59a1MBnUTj0Znd5rbPPWCcFX8bnYxK0W0xRYGTFnzSBrKf6p61PZicdI85AAn8Et7znoMrHnKP5MxoLesZsSedjn/R3AjdeFAQCuA7tVYFBV3aLvp0Zes+aTxWEQtzlvq84pnjeDGmFzCQCQudNmrQMyhJTUn5wuANn3G4eTmjmhUurtjhMYKvzaRFIh2PWBoAE2KmURUUYns4ATS9/wjfUyv7pcphfmy2wqOKtOuBtKUziEPGRdE6Yekz3dIY6VNV44qfydzzE4ZBq5bxyM4UTiRHNvHGq+5/KBcFqiHigQm6hDU+0+gnYCBbqlhaBNkesLZelSsKwa9J1QCPdC8XMQnOHUI24W7Ir9pr+kD1P3jCVzCy2bL5TGaadGEHn16tVy8eKFoL6vr5fnL2gBthgUeALZ7NcpGosya72lNxkTZMUI9rgX7za/MFf6pJ4+lFlqqPYTokrzOQS7ED4jEFhein7bPD//k7XmeVTXmKrkvDOOK8HyqVOnleFTZl4CWLAXppT5X1+Leu6FhbkyOwe9eLtMTBxR1p3nmpmdVXDA5qD2g9095cMPPy7X3rgW5SarlJtslvv3H0Twtk8N+VEFK8wN2Vio8QpYYFIcGlCwCjjDnN27d09ZTdMiWezcO/QT5lVrjy4B8wYLIgKVbYn3wURgHAhkcRJ5PmdXeCbGwI48wQMgA/PMWHE/KMoP7j8ss7PzFeUfm4zDsq+/txwaHFJQRtaVbDd2wIFHkA0oJmX6BLWmJibL2dNnlMW+feumAlGAKIIegB1sgsAW4T7egTE6Mkk7xFBb3kKDY35e9fljI6Plgw8+UKb20aOHCrAZE38JHBoc1JgL3OrtUSBu8TwcF+ZbJRVkXNfWytChw6LKc22YG7dv31FNNOyBK1evlkFKSDY3ss3hVukfYC6OluHBwbKyulJu3ripsSbjjEFsrm8K+Pnogw81R1DWf/359XL/wX0J8cHU2FpfLwtzCwqmt7YDDMP2oKgDbqgtYS8dAY5KM4HnpDQB8An7AkBRK0J0THp6y+LicpnEvsbGytwsnStmpPOwuDBXhoYOy94BDqZnZ8rjJ0/K9u52GRkbjc4EIyPSKmDd8oWA4/OnzwWcACj9+le/KdevX9fPonYVW4i6ZIIaBaEjozH36SRSomRqWmhIBP15byecD+uyqFOIBaRScFG02r0Am3z4qP942VP7TIA6OrKwPuzAAzRyXdYJ2dGoT45WpWguBMgVWV/2/eWlZQmWumY1VPBTFVsZtT0BeFyX9wXkYh+JPV74hAAS7hFdGgIkc8Aplowz3enM8aysLcYD+8UO+X2zfAAA0B6Idj50Y6DNU7eYZjAACPwHDg+V0SNHBEShcSEQdnAwwIOF+bK1DgCwVfZg+sBsA+TGycnOLgAhmqMSQnVygPK8ceBkpzCcP2cAwjcLZzrOOIllSiSxL1hBqSUTTmYFJtSCgpkT0lmSTrGD3ggyWjqnnWUrs/tZ+dOaMg625ChlNlIgXGbkase9jW+yljwdlKhhDAq839eORwNiHFC5bjL8VW1oHSCZBRA+bdK1ZWwpKpYt5xy8+F3b8XatZji/OFh2ZnVvBWd1K7QM3vN5CPx8hiq4SA0R+QuZ1WsCK1GsM+BvejS3GSRnsOqaXekBVfTsxqnDvW5qVOtWb8G2aZMewTwzxf9gABKtmKPUsCPAS+FAFOXtoPK7AmxSoM2ZXtfG2kZ8Hf50Zt1lVXZQm7nK9VwHOaaGA6BFgBBz48C8DkZ+y6mvarS1TyDMif+ZpUXOnvJsdvb1LNkVgZeL/cVsnJZCK1+W7lJVNld+H2s7689D9DLmOALTtv682bNzPlsbjOzWwTURPmx0TNKerqx1Cw4pkGkYAJEJ56yg1NPq9QQ3BlMPgkr188SeYJX/2HcU3Cb7xedDE7RTbpJlFGYYBAOnVRQPzYpYH7H3UbLQMkl4P5d2hM13dnhQBruH8yKTKxU1nnE1u6q2Hc1fJV4ajI3Ij+Mn6b2khwOTCQ2Odjy9h2gs0rij3EkTEDZYAQze55p9PHa2hi3kkmi2PNtsvXe1+38KvOaz1GvUpQz8Ps/LM5Dk8dg110tw5SC44722XpPNevW+LNuKxECzplO0UWMiPL6KMp2dz7l16YTjFtuKoGK3hs+xM/Cp8hTOt0o81uwoM65lT93dKZYbZ4dBb+9FB/cc9jL+59bot5AsCbZgJzAY38vuKvvBhGLu6KSi2A5QNLtpaN0DLlW2kipy4W8laBy+fmdXDbEI8mxvgUWhGc2Y+vzQHKeQrddFvdfwdyV2Mn6lZFQMNyWxY79ijyCe1dgeaBXaaZttvV7kLVqgKYDlFAz+n//u7/a5KA4QTg4USwJe1f1nsCtFdvX2TqSooUMl8oQjwQWbliFJt0rogvrW6CeMcNheYStY294s88tL5eXcrPoxS/RPNVzdqqvH4XSW0Q6swAcWgpSxA4mEpsrLqe45GQIMrjP9cpKzVyyHxEHDqjMb9QZdb5ZmSOAQ0aYPo8UYqH0l6xg0kuwHnUqNPINo+muhci7HxOhiHorKqmf7BwIr3pdgQ+J43d0KQKFIe/MmUJ9fWGgOfz6zvcNGzmZd1O6KIGZkdFQ16QAGZEF5Phx/AiAEGykFYE6UdRwalMgcz0ofdZ5zdgZV9XVpMgASQCPWJr9Hb2yYBZsN7TVUwwlCI+iGvr0wN6/yBWjTa2srZXbmdXn46L6ysCdPQDee0HOpBcb+fnn+/IWuCXgxP79YJienyne/833pO7BxcegSOKEhQJcDuhYQ2GIX9+7daRT2CbLsGCm7PDQkBgG/y1gbBCCQJYAnuCXTTSbcwBCBCqwBgtZTp0+LXkxQLdrOwCFlcrkWQUdkt0AhN8rhw1DajzbZmFOUFhw9Ue7evV8eP3pW+vvpDEEbQQCNtdLVvVfGjqCkPyQRs+nX0VYQAIC9GHYAGeYQfopg6/SpU+XC2XMCAL78/AuxRVBEJ+CdmpzUBkcA7UwrYzB2ZFydDhDXY13z3sw/mfVvfetjzSf2BgDA/4AavBfBlbsekBXmnU+cPKFxwUYIlpYWlxRoIyQHWHZ0cqq8+cbVcvzYMbEVfvPr36jcgZaRCE2SZZ9fWFQ2m2w+ApWM09U3rgjYu3P7dnk9PVMGsaXBkQBNuuP9rl59oywtL5a5xbmytLIoQIu2g0dGj5SXz19FH/j9rnJkclIAD2ue8Xlw/67m5Pz5c7J/3h/hwdevptXSkC3rzNmzsjnAp1Onz5Tf//0fCeh4+uRxuXv3Trl180a5fetG2d7eFJuCdfroyWNpTkwenVLJCfsR78N7MW4cTAANp0+dFmMIMTkYALQsFEqsukfp5gpEVD1stvRjXWN3tE3VwZyHgloXQnfr7pGAoZgje3sqS+BzQ8ODUbmQVGxzXk3hFINjh1KBVQFHl9+4IqFJNCAARvgf++c+2Dpt7MJhiCwWuifMP10rYDehfwG93yU87toCQCyHCLHF4aGyssweQPeQYLlorSVjgOwGwBUMA86H2OvC6RbjKYWDIshq6b0SZBwelu2FDkh0SuB7AJDzs7NyPiI43xWAtbG1XXY4I4aGy+DoaBk/MhnIf5anqXxge1sA6ObaRunCwQU0YF9FcJZng0EGA0LgDd1rgvmgYCgdpsiuB2WwCQ6rALd2toNeHwKNjBl2EwBMJ6WxcdCSclg7p3W2rs0eOnsbVNFwpAwm5HmUNcE+X/xcjHLUQrdfvn8NBEQGLCjwCo5TqVvkTAsqNc5RW8fqcZKTa4Chovr7eez8yunNnyvYY19IavuuGB6d+gcdzrAzUhnUsXYc5OjclhOIRFFLfa7BEDtOfv8AfVLFmWRE1t3r/E96pSijFQBgyqUzWA4A5Ojthe6Ix6vTQQ+SaktXz1pij3eCBw3VtXL0HOxELW44e3VgHc58AIlOljAvkXEKVhIJPWeyGmCismPGRJnxZKxx/Xpu6zGzP2WWj++lVr8ZjIiN4HKXDCAOzq1rtP19SiAV4Gc7uNAlCsDDQGJj1wk+4UPG9yKRQmlSgG6RRKnt5yAAINvZD5DSazxwzlbgLgLlFuA7GMSo1j9Blpj3lBUVuBtj0Djslehz+BsEiqEUHsyWEH9lH3MgrvGodCki65e15s3PYt6TTZ2BTkuT9zw0md+GEdC2JY2ymkAlY60GGKq9ID/vDKgFLNtsrktvAtBQaFXNvWyLNrsJhmvd556o9ZP3cQmAgspGrDRruVUu0dLzO/bMHA8Jeuc+JpuqyqliHw6/XjN0oEytqQUvbTeV2l7jHVqRas+B6fzx2RaYaYCxpJxbi6XeBz2XXrMqIUl6Qb1vyRbcYq4qKTKAEGOR50LbzKIjaLU9HQQ3bF+K92yr2bVN/kcCRzr/kqkS9w3b0Xsb0E0AIHyhAHD85feu9565c8J9AAAgAElEQVRYW9hzxj15HhpEbfYwBdspCg9bUZpfvw0AxLuliG4lptcU4iRA1oLrLaNEaziBWttC8/wJqvi5+NP7Er6Lg3yzPbxXOoZWnJWC52JupjaQ54T3ibKzFhyOGLOdTMlu534tplZq1Ph99U7/y09/us9D4KSSIWYhDlLvDUWBvsbUt4GY5KErI8tB4e8sIKGwuUiMJtUotwAGRNyg8lM/jkjTzrZaMFEGsLC8pIAHh5dsFyAAdFgCOl6UbJ1o3l0higLlT5uMniXQWN6Bz1JiUNMuDAQYFRPqeSBjo4GrHZY0Yhs6zrnrs9RqKQ1FlIv9QDlrhN2ABIcRDgdjaQpeh4poZnfcKYCgGQeWzCPvTnZU7cKePZOz7//9frH/YtRbZRWRsR3axx0uI6nI7V6SbKKAD9CtcVwf3L+vOZNytxgXOwIDoN+zYAkECY7V/5p3oz42g6dXr14r8+w6Fp6FgIisPKANgl9cD2YBQcIaLI/pV+X16+eqoX7n7TfLsWNT5fbtW5rXw8NDZWFxqczMzJUN6qHXN0Vx++jDj8u7b79X+noHytdffV2+/vrroOefOlVOnz4lQTmACwAGU9fdsoy5IAgkkKGmHBaAOiVAvc4yB4vdETSoLWGyPvg+QnbYCddZQWSxr7eMj40L6CCrzrUIiiN5Ed0YBgYOCxwgI0vgwVyODo8p+N/dhZ5/TIHe/MJsWV9fLju7a2Vo+LCEyJyNdqZGSu19fQqsFpcWZc9jIyMKwMg8whBhPTEe07PTen/KdS6cvyCnDjYGX8wvASpZUkT5APKYG9TNAQAAmAgG6SSBzTLn2BprTcFmblTuohGsiwh2sFPWOKUUBNIT40eCQTIyqr2EwJA6eK7JhnP8xAkJVarmtKe3bO8FlQk7eestNBdGdG9aRTK+I0OjKu8BFScY3d5BPHG+vPfh22Xq2ET5xS9/Xp48flpOHz9X+noGBCCRTaHUIEoMUC/eLDe+/krvh6bC5JEjKmMCvIENAZik9oFklNW541B57/0PyptvviWmBOwBnEPaHH715Rfl1q2bordjQ9DGARk++OjD8vG3PhbzAMbBP/z856kvESykt958U8928+sb0mZgz7ToIMEeZQfKGm7vCJxgXPk5GzaoL6wo1jn2GfWK7DkRClNKwxw9efJYa4FFjkMuLRWy6SleyZ8WecXGAKFwHAF0vvf975ejx4+Vzz77rHz++ecN+OOgP/QuwlGMkqBhrS3mC+0L6XgsLel5YbSIBpzngevqYULMzc0nWp+CYvswdoItwOdwakNoLEpnsEeXmgnttkJugqfMWazbAC5cQiCQrxTZO3NnVWfAXwCALfRCRsfK2NRUGRpBKDLKxXYrNfeVpRV1MRAADhCBE0rXG0WKu2WLfuzJ6goguu0z3zp54cZEUNQqBNsBMyvAmXqfPwKHUrG7zWZmPXAe5pmwah2lDue5rVN0ENgyEyLLyldbB95JeZZzlh0Vmux83um3wYygmLv7jujfW2Sk25p6O8R+Bp3bZrekU19nxOyw1EFQOOCto8yeYMcdAMDOVQ0c+N19hvtnbnvG9V37LsfTCYgDY+nnaBypjnbDlJMFWOWgkeA/al0tJta2zmtLOlowBADATqIDAmf1DKLJyd5vBbNaJz7aRzZZwnz21nGOWnwFulVQ6neSXW5XGdwMiiKi0wgqs26nvn5PBxtur+dAUeOaGXAH/fUYOjDGN+H8CiX4yOBFkBWskrhGJ41a9ic8tBVqo4Wn5j8BACeCrJFgO/D6UjutDMrYf/BbXT6hWmDVuHdm+eRop4ZA7EXQ9XNNpr998B1tLxG0t0KDXkPeG4I1HW0Ao7Ql1mfzuRwDvhdrKJ18bUXR4lHXSh0K36/RgUiWkp8PmzfoJtAjux3UAEY9Zp5Pl9a6nCVsM+arAQkqQVCBgmkHwQoBTE7hsWYPyHaKWYvd7o2RaXU5Is9ju2n2EYvXZQmAqOfZ6cSfiZKfmn3V7qPO9jq+aZ4tW4/HeDhwDA2oOsMa4xlzJXndDm2Qdn17Ddge2n0pNlWDs7YH7QGVyKntwNevywR4T/ljRn2xlQyyHSi2928DwxakiHXmmNF2H9B9fHmtCHioEGHNlbqwhX6D9GiS9t5cR2BtBOsGhUOQlk5oEbOp5/12AI81281roB639nvN4+VfWoFb3tdBtUF1C7VyLbOCtC8m28eJBbEAkhnDjJsl0gbxBppbkCJKAGJsDcpguyFWGXGqfWY+w7p01xOzpeq3Yex5Bset/pltLewn/IrWNmK/qMeqngMBlA27oZPt0fW/fvKJoDgowlD+I9DPiUuKllFWC/YYpeBBFfjvh/Ism5iRihrJ0Ys7SM52C4AAdAEABAgAYKusk52bn9cAQIUlK4czTIBEwKVa/p7k3QlhyexZAgCmV6gWCJr+QIgqRXBHtiaopUJfUlzEFCEZRE6YKRN2xNQmMfsms0ETRPOM1KmToTSA4D9rAIC6f9490BkPfgui6AAi61No/TamII8ADYE0AnYOytcz01GLXQnMRbFGgB+AKvyP0Y2MjpV+2uaptR1U2aBxi33QVRSYPXv6VHPmDC/ZXOYvAIFuCc0x3owJgT9tvQgWyA5++eWX+hk0ftfV4/QoWJTqbSiTsuETeEnUro8MHxRfaLpj5fTpk8quPnn6VGDFrIKDnbK0uCIAYGdnrxybOl7euHJNWcjrv/lcQdvVa2+oNhrl7wdJWz8yPlYQ8mNszGTgXYywEcwjqBgLJuwUGrcdBcYNu7EjxyJuA/JogUNARTadzYuxlKO7jTo6dEAOqi0BAAAEBAYEnr19PaXsIUBXyqmT58v42NEyNzNftrY3Sk/3TpmefVqWVxc0h8wlAIyysOvrajWHUB4HqMpL9vdEkydYYv5WV5bL5UuX9Bz3HzyQfRPYfufb35E9EEQL1Dt0SP/znKChAFEqfZibEzAFQMP72IngXRln/uf9WHs+sMwIwE75nDayARgri+X0qZPlzCl0Bg6V+3fvif5/mKB9e1uCiwIQ+weaLBsAAKKVYXPj5cKF8yrFePHieZRr9A0IWFtaWJKon4QA11fLxNRY+f0/+Gfl3IWT5aef/k355JOfldHDUxpfdAYoMRgeRW+ilJ6+QO6fPn1S7t+/L1Dm1IkT5fKli2LBAFagseAMMm3zDg1GOcCDh4/KjRs3dF9AEjqjPHnySAEyOgXMLxoTUP+vvflmOXnqpPYWNCd+/etfqwSD6zEex48e0/xQDsFcstYAUhiDEOcLuj1/p1VolAGMlIFDA9qrAPZoe+g5ZswA6NhX/s0f/evy9lvXpLVx585tPR/rAhFVbJHxgGGCY2sQNTIGtBfbLBOTE+UPf/zj8v3vf7/85V/+Zfm//sN/0NqCFWNkHB9HpQp7ASgBNDHv6AegtP/8+XPZk4CNwcMCQkLzJNr4sehoJQkTpHaSYR4EiOj2m1GqwN4KG4C549/oC9h5D4cpkGyBC8PDci5C7yL2VjGvKJlaXVV5Cu8qdlt/X1nf3Cqbu7vlyNSxcuzUaZWjsb9qPSfwwGG9tbktbQM623Tj6AMQwMag9IGs1HqIBHI/wFFYALVjb0fW35NoqqiQkeWv36d28FrH+0A7p4aWWgXWWR4QwUk4ow6mXPvYOlSRyeLLbBADAPWz2NngvAPECSp4p3J4ZzATGgjOXOl8UkDZOhkORu2I2nHhvZ0NrAGA1kFuA9s4O1u1c7LGTeaOpEBHBt1sh5ZybYdXTraUiuLLQmQN+FIF8vr5gXIFvufML+/sfvc+lyNbHB1PFNDihyRlOJIU7koQjiS2SQmR/YZ4KmfK7NS6xVP8rnUZwtlrAYAa5PH7yT77nOFslcf5eTiIRQwAgzJNsIQTvR3BJoE1+6kz4fVYOuvqObMt/1PZ79q+7aiHP5YUXoKXfDaDFq0tt1RuXT/tmSCRedJ4Vw6+38k25p+z1muQgOvjqygYTnp7/a4Orpxp83W/yZ7b92vrmLmXE0S2s3qvAEjQnpCaEgr+qi/XpLdBWzKhkn5vTQ9fG+0n74N6Vv7LPbMFZ5KevBct4KL1WpvZ9Ho02KEAJoGm3wLrRONv2QceA/7070UwGmBFE8AKOEM3LNdjXqfeb+pSXa/FJqA1uypLAAQKJQDg8YVpoS4RyRBS8i+TfeHjh69qAWftiZUmihhTqaMRAW+uzbRRYgiNkWkUFXW+toWDQazPgHrM/cwOrL0O/L6+Xs2C0O/XYJXWAee7dU8MGnaWZfgc5eyMfSoMzns1sUHsRLHuG8CtEtiUHTBn2VY1AIAAfRx8cg21T88vg/TcE39J5d1im0UJicGQ5jm+oR1ojFMGuxlPacs1m6xS5TcuUpc42H61h3S5xWv8fq2rEi2rWyDHZ3pbApAsOtlvC/JqX1c5ucHLtoyOYcCPdncwxxGd51Nk+8UOT1ChPUMD8In1FqBTdH6I/bwuQbDNNbZXd/qpWVz/2z98uq+stkT/hpRZVA2NmhtmW5wcVN3QNComPNXxXQ/PA0gp2rTlfFgy3CxGJn5oeEhOE/QUxAAXUN1HxCz7KUOtXVomAzko6i+LhSCFjZQvstzch4WqDS4dVCFVeT+iWwSwCCoYrIWFxUQTW7XUaAMSuwfPGwd6tIviPYVONa12ulTeIGSGAG8jaGb0m8cRJwD0oVIjdCFk1qO6DX5X5QNZcySaHc+PUBZ9nXe2lZFk8nF8oYKHAxwK1curKxrbtoYkWsghghUiFizknjJMKcHhw3LkQbtxAHDIWbs8z2v6k2ctO2PLJotjL8eZNnei+IdiOnaAg/7mtWvljTfeUKDx6aefKkg7enRKmXieJ2rBt9RakevwuzwrtHPq/9979+3y5ptvlGdPH5eXr1+UK5cv6tAlYGL3CYexR+3Q5ggYdyXLVDbWt8rGWow1Xx999FE5c+6M6sW/vvG1glnGDDoztsBY8S4EBrwDwSn3CFQvyg2g4QMAuPd7qPITQLSL3R0dCGB8YLz33vsKjABApqdn9DzcmzaIwRY4pJIF5jGcfWGe5dDAcDlzkhZ5BMtLqkUfHz9cbtz8VXnw8I6e6+y5c+Xo0ePl0ePHomOT/WcO0TPgmQUoIHRHnTfAg8C2fWWaX756pXeFDv/+e++XhfmFAkuDuSXY5EGYQ8Yo2jVuKWtPXTbvDWMBoIiNyXPHeiNgZBMyWilNg+EQXiODzPogUCXj//577wkA4N9//zd/W7768sty8cJF3Yfg2/aJgKUO2V5a0DFOtAQc1biOjY0I+OK6dHzo6eot87Pz5d7de7LDgf6e8s4718r3fvCtQtnkX/w/f1ru3X1Qdrf6y+jIlJTs6ZgwTvBKO8UdNAYC4Hj44IGy1LANAIwQND1x/JhsGgeKdzx2/IQc3YePHpe//uu/li4GdvSdb/+O6uXJ7jMmtJSEHXDi5Mly8vQpPS81WXQtiTp3xmVUa2l+bkGt/7ym+TO0IUJvgKA42qkGi4fxAAC09gZtFimJCMClX50tsN27d+6opecf/asfl29/68MyPHS4vHj5svz5n/95+Zu//Vu9B4H/kYmpMjo2rsz7C8QNl5erjMG+yhn+8Md/WL7z3e8KuPizP/uzcufuXYEPWnNyeEL4iRIGQJNjR481pWDMJSUgMCRgCQA2qtuD5gtV/SGVBNHuE4CDa0q1d6BPZUqRpQNQCv0WuRzZo7ges1oMzecAhyj2zXozy8R7I/eGAUA5FQe2xru3p6yub5SNnd1y4vSZcvr8hbKjfYH525JDwlpRa9guSixWyvzMbNllXwMc1kGzrRKAzfVVlVAFtbpXtuyv2kG2KFbr8LdMsw4v/0CNnnVFaqff+5NB6fZ+0V4pMlgh+MrvMX7O3oRzE1RR6874vPPz1kFJCMPFWe/A0k6IHRDub+qsaOIE6NIviFpOOx48g7MqfK/OFHtfr51cZzL8MwP24agHgF8DAJRA+dkOjmntePv9ArAPj1eZqEwI1E5rnT3xHNgBNIASWeu2NXLjpDXZylb9GR/AnWN83yZISfpwOPjxXPX41ePM35mT9qtTMM7ghANA5jicwggCPbZxjwhm8D/i+dJHoSRGPgk2HZRovvT7B5Tf2WcjCdxmzPlssA7aOnP7PJ3Bo3tnt9lB0VcbGrhLF9oWlb6PAzX/24FtHZwffKYalIhsYwSjrGH7q1GCFFnCJsBXbXBdmmABwLalYn0v24ltlXtJmwhmUlUO0wTlBOHqHBXzCgBQv1dDda/KXKIsJMYPGwzwInwkAIAIDGJN7ne1+hD2ZZp9BSZ9UtttG3Wg3TGulc5I/RkLwdn26uBWNp5NLVweYP84/PhIhAn0UgextkU2v2ufumM8LD5YEOndyd+nVCUSeB37b3YV8Pt6L9MeFLwtMSqdMa4BgBgr4otgcOjf/CcbTdtFAwJ9pmY9RdeX+j7+3dpGvIfX71X/vCmlrphSXvO2cc+XwLks8Yo9vVN40/ubf78+P2JPSBZAMr+8LznZ3+xTLiERYyD3d4LdLFHSNCoWzrLwXMfSkJMtUg4QYBeMMT6vjLlizVYM0WdXbdP1urENMwmsS/woAzs6m1JEMMYzOyqQNM49rN37IsaIa8d+iB/Il/YH9oHcJ3yOtGdkWA9flKB7LWoIeAZrD+TeazFUng+/xYk1zmJ8d69Vxobnd6c6/m2QwGcon43yJu9hoRvBz33W6pxogIIUOrXIZcXQ0lj8yWef7asuK0VtRoeHw8mHckpmQWqE2yFQ4smtEEUcIQkoDQ9pwESbVX/XQHW9iUT7pi6pgKuWnwfe3yvruztSZyZgZxGT0ZyZnZMDq7ZOvb2NyJ4cRuXKY/PGEO1EexBx5JgAnNFQ6S8KdKCZ14uRwZV6ekWPaxZZBXLwLohy8I44IVyLABqnEgcXCpVpJT44lIHOmkhtLrkh0+8eUSw+FwgU3RYQyjBwEu25FFiNjSrQtjib0dCouR+SU653z2xsVwZW1FsTQAIMbBA4JuW3HycNnYCtLTE9EPSyEr3Ft+TEJWUNI402Pb3lwvlzYgAQBF2//hsFQGTiCYzo2U4wCWDTjXOlnryBYBG4kh379u98LADg6bPHWpT8HsJ90Poja9WrrBvvgwZAj3q8D5RnT56X1ZVV1egz91euXClTR6dEe//iyy/VhpDnJOgny41NQNGmxp/3nJmeLl9+8WUckL095SRZaujVu3sCLST6tbEpnQAvRLoCcC/qxA0SMFfcm+4CUJVR2acM4uWrl2ovh531dGPT4ZCFs10EioyPTpZzZy6XtZXtMv16prz99rUydXS03Lj56zI396qw3sZGAW0Gy/UvvirPXrwQkENGko0SEEAUxR1YBv3lyqXLCq7u37sn21ArPtVaD5dTJ0+pFWBkYbckaAijAAAAQUaYHAJ9aHG2samfU27CZsIYEogbBACMQAvBzgv0bsYLG9G8JgBAsA5ARInExJEj5dNPPlEbQBgKUPqhiBMQLy4tl2cvnsu22QMIvtCWoA0QtgJThGsivnfuzNlyZOxIWZyHYv5EwdzhQ3QNmCxHj4+V3r79cuPWF+Xly9eluwyV0tWnbgpQ0+kSAhBAUA5AxDyTeVc/WnrYr65ob0MzAV0AlON559NnzurwogsAdsnc8+4ffvB+ee+9dzXfBJqsScZljHKIvt7y8OEjgTa00WP8po4d1fUAHRE1RFQuer4GsDg3P6/5Yg2rk0Qq6GvzV/1pMJdYk4A/iNbAUrlw4UL59re+rbXANT/7xWdlePBQOXPiaDlz6rhA1Vt3bpcvvvii/Pwff1H6Dx0uo2NH1DIRG19dXikXLl5SCQ1BPusPEO+HP/xh+e53v6t2hp988olKAWD4hMgl4OMhMTI4vBG6ZG1xVijY7u8vSwsLKkEA0GXfweHDPtBHwR4AAJ49fdag+2vSyzgkhoJKAHp6QlB2d1d7EvuB7WtxMc6SONDa9jiMo9sAEuCwJ7Pn8EyAxuzLM69fS8yPdcj3ASZW1tYL7sbpcxfK1ImTWSMZbJ4QeysF0UVEqXjuFe6/sVn2t3dKD++Hc7BFa8BVBU7hsKLDsmO5hUbVOc6aTmqe67vbXuRR++/v20lpVa9bh9YBjB2/xomXMxoBmMsdrJ1gCnUIwUWgzL7An3YEHag1QV62bnIwVgMAdsqcKYn69+iPnG58k5GogQXWEs9rWnbjvFbK8rVjWgcjCooy8eBntGq/MkEZD9dO2jf9vpwz0ZbDgbcj6OvbN7Aj5c/Lh8lnsDPtz2C/HKq+t4M6U0rbP0NToTMIz6xrUz/cgibRm7rl29pRly/VdM8IAMbMtQAk2mybg+5wDiO4bx3YeH/9TEJwwSTk2pRX8J6hRRGOJPbNHGt9V18aZ7VRjoDIjmed6Y712yr9H5wnZYGzF7dqypPlEM8XNeUObj1ncu5TSJNnNNDh+XGQ9E2BH9ewLxX7ctzHAKT3aQfRFv+rA7SD7+pgn/sdBBr4LOuF77f24YxdggiUamXwa0e/nquOILLRD8gy2FzLXseA7PUeEf6ws7IH64VhKVJ2wDwG5dkBvEESA3a2F/50oK7AqyoH9pqpAQL9Xgn9KIkEJlARzxlt1PgT5rH3B4OXBjDbfTGUyzXfmaRT54SkXNv+vWc5oHKA5OBR/06bhN1suw3AxCUDYXtmCOvdBABUXR1SkNC11mFv0eXD97Kt+B1so98EfjZ2VSnh13tZbQfeHaJEMNaNxewcRHsc6jVrG63tudECMJBRlaD4mQQyi8LeKz9JgM9elIDrDON3ujgLWjvXnmQgSmnqEGqUrYoVAtOI2DL1KRLcrOfPZ5XHr9nHvQ9W+6TGp8mGx96ocentBO28PwXwEALEBi09VowrPmR9Vh0EALTWU8TZa5v3t2g3psIzSFOJ+LHSAeA+2Dc+qvduxV+UKSKanzGjuws1gGQyCA/atNdMPXa+n/b+CqitAdqu/+OXn+17ojj0obtSw0tAxMPIYLNmh8BXqE1mF/xQOLO9A5Glxtm20i6LJx4oFr4dPtc3QAPehZpOBwIGrqdblGGcYqMqDBx0TF0n2w4NDg2W0XHo6j36vNXn3XMx7tWvA4sgimdGPI/nddsV/q4a/Wz/54PJh4wNjskg66/rEZglOsxmBdWUd41atsjuK7hPSppLJ7QxUDJw+LDox5Hx34nFk6AZmUAyq9wnMqKjTRaWzKNp2VyLQIzxISDhfvwu4AnZT4ATxLYI/gnshLYBvgSer7IFUXhBkXb2wshhVqRj6AOIcYJW7kweKwsGAP8zZrTOGxsdKXdv35IoHeUa42N0MgiQRDX2YhOsl9NnqNs/UQaHIlvPhgFl+cH9B3KkoYGTeeN5lpawoXUBAswtmTiYFlDwL1+5JEeE7P/jJ4/VElH6A5OTCqLlOHcXUayxSWzxN78i0J4rp86cLu+9956ojQRnBDnKEK+slKfPnsneCeTfffedcnRqSsGrRBfn5zW3Kh04cbJcu/amgj1+/+uvvypPnz0JEGIU8b4AUGAGCHhBxb73cPngvY9LTxkoz54+L1NTR8ro6KHy7Pn9sr21WiZGR/X+Dx89Kb/54suyBi2cVpubW0JUR8YQ3StldWVJ83d0CjX7YdHsmX8AH9YGAcv46Fj56KOPy0cffCTb+ftPfqognzHHngh2+d2B/oEmu/fi+bOmS4IZM9gXzAKy3by7aOMV1Zf543tc7+Tx6AwgunDpUnkJLCLo9XwP8BCb+Orrr8pvrn+u9UfwLP10uhxsBa2Je5OhD4e0qLQG9sfuVtSJUXs9Pf2ilK6d8t77b5Xt3Y3y6NHjsr6xpyAX+1ebyL5eiTeyPqZnonSI5wAAIcvy7OmT8uL5c7VbhN7vLOCly1cETMA+YlPm97AJmAIIEDadGRJpxTF8PTNT7ty5o/VGOcxbb71Vjh0/XtY31suTx08EFMC6APSgRabW6w61/luyIVgeT549k52ypsbHj5TDh2gzGB02tM7lkHRLsf/y5SuaY96HQH+XQLtrt5w6cbT82//q36oLwc1bt8of/0//vjx/+VpACKDcq9cz5ezZc+XHP/5xeevtd8r1z6+Xv/qrvxJYizgjXQuWV5bL9MzrEJbZ22v0GNZWKS9B+6FXe53bQ7IvbKxvlNevXpaFxXk5BcqEZFsqBCexD8Am2nkSoLM2EP/DsQIAgOmALTEu7ANirKSDTgCCPkVkJu1QBdXUey1/JwgNkVgQ/MMqTYJFQRtAGADMmwDnsq811dU3UI6fOl0mjh3X97a3okMCzx+9vuNeWlPYwtJy6SEbjsMIW2F9rayvrCgzFIrglJMFFd5iPQYt7BDG5SvqeWZQnLmoA0Mf7A58DMj60LYT4uDGdeV23O2oex+31oCddp/fdcBrp4dryyFSMiCysQbxfT1lcBLYjyxEiPLqubINoCmRPlMdcNlBt/NZO6g1AGAnr3aSa+q7P2tlcT//wTO8fkf7Kso2CgTIYDPnog7iayfK7eMcVHKvCJBDX4L/2+dpg3zTMh1AWQdCtuDTWIGImWdt94ROJ9dlL+nMNpTmtl88z2aglrH1HMtJz9aBvw0cpW4FgP9+lBlEfXgARdF6M1uvWXQtHfRYg3bkI+vp8a2dS98/5qFVSvf8hy1Hl5HwkWLvsdi09Q1cBmDfTL/XiAS2rbZCP6QVVHRQXDvLdXAUayZKKSLQSfHDzHaGqGMIWh9cd96HfA8HSrYFz0M9l35v22Xzs6o5Zf0ZBwkOJhVYZ/vReizqe1rFXu+ce3kAdG1pjPeI0LBqad6+T31fr1nbvwOTZmwTkKifuwaAPG5oWLjjhXzrkKqVzXHmS48j7cuZTAd/nj9nai3UyHw3WmMJcnpf9PyYUWH7bPYU08ibUooE0CS4FjGOasgz9tF4m62QZT1teUirLRDjHHti/SzeNwwA1PtxvX94Xuv9tp4X7XWNEGwKLlaAZm0LB23pm3S2La4AACAASURBVP5tsCb2pYQsq84zPn80j2rTXgMAsVbZAw0AuASAZ8ZHaNZHMlt0dqdWABdcU2mgd/D40zZTr7n6+/V4ALZ4HqxD5/cUU1wspbZbRT3WbI0G8W0Xrb1mh5MERTrBu2jBqX23l3Z+bWmYAdF8E10/SnCDgedYwusKP88JZCeNTf+vQcPafr0WaxuRWVQCit7vPW/yz7wf1Botf/Kzf9gnOwKVnYdj0hoq+Np60BOylZ7EHpKGZyfHL9QN1TwXDp8haA56WXdkVzOzzYvz0mThVGOR9VxBWx2UgeFQkx3jhQhWo6wgWk+xuBhQMqYcAghrQYX2c7htj50ZnGw2QIJSrhcZ4GgFWFOcDzoPHix+RwF+1dpIG3hmFKyEadDBhy9IOhub2RVWpx0dHsma81BZ3tncjN7pKToSdTK9ZXRspHF0CUSj1VWP6ntxlHlnvjdAZmtlVRks6v+ptQ5l3tA52NoOCjJInPtycg/YCFCxcSAZb1NDTVfBoNAgUGsSsmyry5oz7o3KO1n8/f3dcuvGVwo2jx87WU7Tom51TRR5oVvr61EP3Nstx/yNN64IBIJJADUcij4UoIvnL0pEkA1hcWmlvHr5WlR21f9m6cWVNy5LLI6A/dOffSqbcstHQBWCLBTOofNiC852E4QhBEgAhVo77wsdGbo5AAVsk2CCBKJ+9twZiSFiG/4+gQx/R08AmitZUMZ0ZhbV/GUBUQY/oqd3CIBI7Xe/p1w4d7mcOXWhIC42M/Oq7O5ulNW1+bK5vlyOpnjeF1/dLE+evyjHT58ug8Mj0sKYX1wog8OHZQ9Li/Ohat5FWcGAxg6bgUrNWKPbwDj8s3/2e+VHP/yRatX/4i/+QtcAAGAzJDMKS4DadOxbJQ6liMId5RgEZtH+jyD05cuXTcClYCWDO+YQsITAH2CGdc74AATRKu3SxYtl4sikAC7GVRT0l7BHrovSrrkimNqG8dJfzl+4KIFIWmfSg35uZrZsbUT5x6G+AYkB0tYN8Kmvr7t8DO19+HC5efum9CMmpiab2rPB4UExPbgvmW+xZDY2VK4CwADgcf/+PdX+aw1Q+jQyUt774P1gomzvKHDFZnh/wlp0MHxwo81BsI9oKSDRo8dPVG7DvkYZAv+ThQYAwF6uwY4YHxeYQr08NodzDXAzOj6ua2Az7LlHjkyUyYkp3Su0BrZKb/aLBRwgA895x/zz8/2drXL8yHB5582r5b/+b/+bMn5kQsyY/+6//x8EJH340cdlYXG53LhxS/vlj3/8L1Xv//DRo/KTn/ykPHjwQPNLIA5TB2G/8xfOlyMTR8rr6Wl1LJifRQukT+Ju7Hq8u1qW7u3r/Z48exIlWQI/t0S1l2OddsrpSK9eU6BhtmC3AXROqq0grQTVBSSpc9ie6Z/ObvtAcwBqx4I55no8I3s7c0rdIawRul/g3xsA2CG47xsoI+NHyuSx4wKIKYHBQYjS7cgIsA+wX66vrJbluQWJ/ym3urej4J//0bsBAGDPAgDgGnU7wHjeyCb5YK6p57VD0yGYm+y6+jyx49B5rcgBqb/9Adq1nchwpIOSyvUcjNYABc92MGtZAwC1E1vPQZyXWdtremFD/zeV3c/Y1r7bUTHo4Wf1+es/a0BDc5LnrRzIzCIaAGjHN/SBHGD5TzmEjUp7ZPB8H4uleT4OPhd+i8+GAKMiW6wztRJ68u/b+fS/w4nrrHG1LoASGsneiHFoa3X9/pFFaqm6UYLpbH4beCghkXuFWIuZqPEY1Tbk4NRgjwEAZfzFSAy9Ap7HgUrkNU33j8x1MDKLQE3bVJ1Ja4WrnKEMWno9xmYA6vv4QdlK04kZX8NlDKnqJpsPWwjhvii9q1sqmnXQ0n8dFBoECLtpu2MIV1Cf+7ZNXLx1y+RxwFSvhXotO5Rpg5C6hWP81PbkOVaLtgP1xr6m65CbwE4AAL3hW50N2XJS7W3X6raVSTOv4aZ22raWwIMz7XUQ5H2hXkv2qW1LTaCWJUP1evM4OHDRnMN2MViYz8A5IYHtSm/EttsJJHgOWqaMg23NRXa6aN81M/mNbx02W9tzTrTOGu+3XMcAgM+jhgXQEXjHPmSgpd7HDLqZGdMElQfET3ke/Mz6PWv78b7tcW32mEYnwmswAdgMVg/uRTUoUIOuB+fRAICZOPV828bUbcIlQegjiHnQMgC8R7CPuKxU18nOBrongJTOj66CiKcBY49TvRd7bDwuB88L/7teo7aBKMXFg2tb4Kk1pMomYDAEw8nAkta9dWCiCF5zU8eCPve8lmCANwLFfPZAqQyxapyvrVCh90jvhYpvt1o7MADGvQNEbcE7j0cNSNR7ksdJ71cNWv17tT11/cnPPt0X1R56VyL+/J2HgCaMY0VwuLZBO7tATLxAeTEdijxgL8IHPcpYIWaFQBRBM46U+qXTJ3t0RAgztA/9zyFFRg0EeX9fWX0EoHDCCRqYLGURE3hQ3efQYQV5OM1giDwXbdqaF88DRAaRtRC8j64BupytQoKiHuULAjmsGFENmowBNCwXrg8nO5+8n1gAqmVtjdyXANExgMLzsghwni2yhcgUlOStrAPxAQ5YQdAB3Z1ngOpNkM2zkmkn6KPOm+w6mUzmB4p18FBjY6IbAs+0sDDfMAsiGNtSECtKSrYiCzHBFDZMSr1sYHs72o2her2zraAPajfdCTDsne3NcvfOLWVUjyKsdey4srLUGwuISAeUTN6Jk8fLxx9/LIebrCnBFdn1frKK41CVh1XnzB4rVsfiktrDMOfLS4vljWtXBQC8fP2yfPLppxFEHBqIfE6yIqiRZzHRFo3fI/DC9siCM+awFsg84jQDqtDGjWBsdGxMgQ2fRTG/H4AJxfOhEIuLdolD6iZA5jXaU241n2W8R0bGGwE0Ka4TePA+O/tldORImRif0rjTT359HTBqo/T3dJXjkxMK5u89eKzg5No775bJY8fKA1HwH5f9rnBStjbXFSxRckNAy7WwF+ZZpRzr6xLeu3r1mqjijMM//uM/Zh1wl7K7BOwXqX1OEUPaChLsYl+f/fKXKfwYm5U3n6g3igA/1lRQq0LAbyz2jXRiWScTY2NqJ0kdNaAEzxZ6HGPl5ctX5YE0GfbL7DzCcUXBOm0daS1H1n36NbT+Lq2VuZm5MtA7IAG6J4+eqNQE9g+ij4zv7PxMWV5dLEcmxxtdEWxzigA99y72Bmj7AFZvXrsqwAwA4IsvPg/gsHSJVv/u++/pnQmUERS8ffu22ghySqhrwNaW7On48ROyIUpsyFzzzEsIKUI17+9XS0GYBV99+ZUCZHQr+L2nT59pD6K9H+KXvACfBxBgfAN4pZsDXSlGxVoBhECdnn8DUrAf4jABlPDsO5sb5eKZ4+W9t99USz8As69v3Cj/6a//thw9frz85//Ff6m98fMvvioPHj5WGcH3vvc92c/PfvYzPUfsnUETRhPg8huXtR4ANVifK8urAuPmZhe0NwPuoAOAzSI6+Pzl86yFDzVg1iRf7gQg9kY61mIBKFsYwQWlADAF2KcMtrGu6RgQ2hRQdFvnxi2y7KxJS0J6JpT/BIBNwM8+wO+/fP5c/9ZeR7BG21b2i76BcuzkKQltCvjc2wmac9bcyQ76B8QAWJidLT0wUkKtqGysrkpgsEvtC6OVo4I4UbkjsRy1/ymC1ah3m1oql8VJi0a4x86YD/bIHES7IO/N3+QImCnnYMLOCteL8zlKHBz81E6O/64SiSwRsDBTXY9dO6WdwVuWObh3ebZyMvXdgVbjdFelg3b27JgcPH8PBt0MrN+xdWYi4LM+gvLJGQzV4+kzIp49PkOgVzvADuw7Hfn2nnXQ6DEGmDVV39876KC2gWCbZa6dVs7rtk1jWz/r+QsnPDRlnEyoM5++voERrxePr8XXWkChFaxS4KdkRma602MMzSYzbbKev+pPT2KhFRDrkV9VO++8X8xfy4o5OK7tZ9CfytZ7DlqrGtZ4n3DgxThJUM32YtGz2u4dGH7TXNTrJIKhNsB3sIptyKfNLN/BMda9BPq17Z+9ljrAqEo00u9rZ70JrFP12yW29kUbe5RodoIYqQ6vazkLnYvzYP96CV5nm8jaJkT3z0ykgp+qP3gdiBoA8L5hn9fZSY9/82e2yPM41PbQEZT3RPvC8A0RAYxA0Pbe+KipwSWfIwUrva+04EuAkPpMcuLre+nZdf0WwGnGN+eW5AXnoc5jSqElWhdrNQQ04+8GaHwz7yEH39PjYe2NGoTxs9VrMTLsbZAZdtI+c/uu7Wf8PV46YoaDWfN85lSGrwM+79/xvRpM0SDFaFXX4/N+XoNvDvIFjOjnAbxKb8JZ5hxPC7H/VnDfiJCGL9DOc5ut95rx+VOv59r+PK712ot5i5gG9gmfYX4PAgDxOy1o7PHRSFTlVv5+rJGKTZMlLCSuAYvNmCD+kD2lYJ/n1Weh7cr2ThLYe4NFZRvbS4pEfUbaT6jPOduFxiP3yRrsb/ac6r26/s9f/3L/0OFDmnzXppuewCYHzZO6TWWw0ykheweVmgvqhcl2Qp1ho6Y3Mi2tUkNA12Ux90WND9fk0OmXyBQ1rptyCgEIaN9FcIZjR3aFDGJNWSQQGxsfFV2VVmeivxPQkulW38QoHXAdBu8BA8DvQzCyub2pYA6nMAK+1QaRtZE2BpXIrAY5aaEcl4AaFmFwb2zeDaedQN+AAOwA3kcB2xaq8QNNBo1rEswtLy6kOEagkxgBzjDOMSrdfA5AgCCGcaU9IAHFq+nXeufRkWH9SX91NlTTo6C387uLSwvaN+1MoyBPoCDxDt6FWt5DofbO+wcVeVwBGyUfBM8E4Bg9NOpzZ882Ne7ce3lpody/e1eLGCo7wAQUe4EuygzQD32jnD5zRtlQAg4AAIv0IaolJycFQriG9Q0Yc0oWeI8z584qQJlfnC+379xRUMZmw/sCVLAJEbAzL8wD4AjZaQIQMSUOHVJmn6wjwTvvBc2d+Tl67Hih9p9xf/nyheyLr6OTk1kTvyNGwcTkZLJNehTc3b51O7tNHJK4IBRsFiY2644OgBkjQyPlUP/hAJJEsSVYJMjoLWNDg+Xz65+XF69nyvDYRJk8caJ09fWLvg4Ysba+gotQRoYGy8SRcQEyz58913uRqaf0hkNGtVSqg+4v58+eVxaacePdCWRnZqf1vWNTR6Nmentb1G/WAr3rCWSxI4AZQCMLA3IPbBoASr3XR2KM1Z0g24N6Y2b8L547pzp+ynZgBGB82AK0fAJAssqAdgRuPB+ZbcoI0Bi4d++u7g09HjYDAMDG6kbp7UajpKe8ejkdQfLIWHn+4kVZXJov27tr5dBgfzl+8riupzr8qSlR+QERsXW1tBwcVLeB8+fOKDP8y1/+QmMDuMB7nbtwXkAAWgAEoHQBALianDgigIQxRoCPeV5eXlHWN6jQe6rrl7PV01MuX3lDDJHPr19XAM+z0NI0GDy0MO3ReDMGrD3WuwAjFHNTgM5tLQ0AsCZUPoSq/6HDqjsjwB0dHizf+uDdcubkibK4vKR1IXHM9Y1y6vSZ8s9/+COBFZTVPH/2QjaLHaPfwbiw7p4+e1q++uor0fhZ3xNTEymoOKn5BcybnZktiwtLKrO5cumKbJv186tf/bK8mn7V9BlnPXKWcF2y/tgYAOng4UGBB8w/Qp1CvAUiwe4I8NmtJgHkAB58+PtADTVnU+2CQYDuCFK0hw/T6QDtALQydqLd6d5Oefr4sVhB7gLQR2cKgnn0Ik6eEtjD2NfBA8AOhwgsAjL9i3PzpYd/g+IDVKwFACCB1y6CnxRAs3RylnTVLcyM4ocT7f7XETzXyr12TnkegxzYGL/vEq3amfPnaqebnzuQiRpnNDui5Kx+TzsTITDZgtgab9PUK26m7+vsN/dUm6NkBensbNqCu0I15sv0x28CMg46JY1zm8F8kw2pnJY6iGtw+/yLxjPrew2eGADwvRz8szd5bpwZs0NVj5XvV4MfESAFWy/GPzI13gvttFr5P85XfzeyS3wBEm9vkwBpM8UGyFoKaASqyorLhoLa3wYb7ivfMgjacZS73qynGjyJcyNEuPTcdbCkWvzIcDpAcT08/hbPIIc1HWVn7Gv7CNAi7Ld2TptRSAEu7hMq+L+d6bJTLCZL0vFjHsNfCf2AyNp77C1O6XXh79dBQ/ML+ZeY23YcrXrv+/v5OYeYSAUO2dHK17V9e+/yWmx+90C3ChuBRaL5PGWmBPwWk3MXANkqmXL3WHfQ1MHM6Oz7Xdemy6elE1alSeX9KNZyzLXHyjokfhfXdtdgouahomyLnZJsF79zHfBofrtCdDv2s/2mDSHP4s86AKrBEBPUO20khPo0z00ZR0yo3wUfvAY2GvvPPYLAyzXXvA9xSuiyBDPEwIcCYe9B+wal3c2jk3XkvaMpUTpQ/uI9JuyzZdY4gA2hz7Cx5nvWTmg0cUKkVzFVx5i3ll3vpZ7Xg3Zfrx0DAGYAeBwNxorRIGAs1xpPmSwaga/Zoc1jRbKXEmQxXCowgr1OLdwpn8sSUQOYrCHbWM1IOXhOeM35fTzm9fs1e3J2iiH4J0jneVS2tOv10orzNms4Wgc0bLKD4EIAqzCmYn/jujwv64s/3VmNzxhoNNMuxjXGxOdOCHvGv1v2VoACB7+0BlRCG74EYH39/lF+ErbrsazXscdOc/Knn/96HwfJA1+jU7w0zi7ZNGrFCfQVTOfGHTcNQZa97lJ22JAzsEd0iqykZHfIzBhZ290rA6icI6CzBzgAbXtb2TAWHxRyAACcQ2pONUDZOxsAgFZT6xtrchLJpjEIyqytrup3LRIiUareqFl1Zh0dAKiuBJIEudCHyVjbwO3E+DDypEv4I+vkxWrIdiOigfYhTnZCGUacZdqOeQw5LLY2t1QDS991Agh+hlPMwY+DTEYJEIF7q4d8BpAwAMi4OzNGxo/Agfcja4sSPs4rQAEGw7sjHocSvwzJaqQpSse4MZaPnzwJo+kmS7YlgATnnC9TdnhG7s27EhiSyfVhjqontH4ythcvnJd4293bd5S1tzaBKYjxLtFhgQw7mgKAAw8ePGxQRgAJPiPgIjP5/J2AAFEwgh6+yMrDfDg0eEigEdT+FWwF6rFo1VuFjDZjzDgyD4wDmVXGkN8l2OR72DPzBviD0joZT57RwTKBH/Nz6dJFaWIQOGFfZHYVTPT2Kki8deuWnhtbNduEAIaxJttKQIzAIIcMtG3sHQE3lOixwX7YKNsbosZPzy6W/sHh0ntosKwAGGVWZWdnE2ngMjk+pnp0WDlPHj+WujyUZUTvdDiD+KujwWrZ393XOLz//vuyjRs3vhYAgM2T2eTAwwguX7os8U7GmqAb++CdWFtscNgBJQFsGG5hR2kK88pnoNFzT+7NfQAT3rp6Vdem9zuZauwMu2I8sDWVAczMqI0ewezs9HTqauyWV68RVdxU0IxAHYfDs8fPNG+nT54pT5+8KD09aDGcLhubO+XV9IsyPfuszM6/LmfPnmmosqdOnZb94ljj3BKwsn5oEzk1NaHSlbt3b4cGCFTvtQ2J912+ckUA282bt/R5Kapr3W/Kti9duqzrvX49rb0wmEVbAiFHRkc0D7T/Y31GB4pH0VJyO3rcMoY4lnR9YNyxGcYMwUnsmZ7crEUHfYgLyidDh6G3T9l3xmJ+dk5g59HJifLD3/vdcu3qGyov+Oknn6gsAhAIsOrkyVNlcHBY5TU42ffu3i0Lc/PqfvDhhx8KIHv89Gn5xWe/kCbH8xfPtB+fOXtGXQ6YU8p51KlgP+r2J8YnNJ8AUTdv3WwAAGWQy77Wh9hDW9taT+ydMAZgMbBPY58CSjcQpzwk1oprfLE3a6EA/npft3PIvmllX+6H3gnV+QTy2gdgeckOB8ve7nZ58uiRypcErFJ3CADT11dGjkyWI1NHcQEzE9UKmOnwRaEaQduFhbK2sly690t0AmDvgAEAuJ0ODTFDBEIRQNi5M/3fAWzrqMgVaxgAOJsOkHhOO8E+pM2ycwAvRz4dBdahtGkSKI+69Kin1p6ZNZjSsanK9+xs8Rk7LP49n7fu8d04KFXdYPu9zMA53k8AwIHuwaCvDqD9Dnbya4euBjl8r1r9Xo56UwYArdiZrHSaM+NjAEBZz2QvGmR31owA3c9ZAwt2vh0AOpizI+0AwZ0AMuxogo/4/dZVbt8pazHduiodSPb72pntBCICAHDAFZpKEdj4ueyr2OEMEMiB3TcJAGbZIfoVErLiWk1T+2QGACbJtW/rS5uPRACMQCk+mEEk7ltn1u0rOSCrg7EI5lJcrdJi8Fg52JPDHHm3DPqz9rlRv28Bp7AjdyVoWwd6POtMnoO7+j5mLRgA8HqrA8r2XWiP19lmrvEZq7mxfTkA8DVZYw7+6+vr+VOcMMTqAuBAI8lMGPBGzXEKcDpYk31aq6EZr5hfAQCpYdUGFZEJNgDAc0QpU6wLzVcyBlSykgxb2QtBS8X+0LsnIOo59Ds7QNnZi/p6/tdnshzn4Jr3vT1WNQBggDPsO9eAypG+AWjK9oLtdVKAMQEAt/T2/sM54c4KVsi3fciGMvYx2Hlwj6uDK54z7D/YIh1z5C4cFcBWB5nEFs5gK9DM/U4MrSxl4KJiVKfotp+XktvmfQ60f+sInPcd+MbDRfY/RCEP7kX6vUb0MJlWyRgI4cMAAOoSAJ7NwSq24ncAQIzSlq7sehHvZxaa/FMJDgYT3V/e72pb8Xr2+vFnO/aBrgBP1fKSEpTUGnHHGu/pjr3EEqvsvt4D6j3D9zLI7XIyn+Oeb59XXmPEOzHXcV5pjUg8PUqp6r3cz1bbjtZSjLjGlxjE51XYqoHMdp/UmkmQrS5N6frT67/aV9us3BjsbBnNAAAgo0RAHY6OxZ6ifQKDubG1UXa69su++h8GIruFujU0XAV2+9G3FVTCtPms/YGeIUecLMQAwdqGWmIhAodzLmXaPvrZD8mRJ+DlIEAdW/TZvT051mT5+N2oCQtKG89CRorsGQODUw9Sg/o33yNb/eLVq5biEjoXHQeraueTTiLdglSbDlAgDhiCLf6HlSDadmbSMXocdVqQnT55WhlGlS4gRghFngxZT085OjWpRUyAQu9qvnhXzwsON870zOysNmuCBCnDJ502EKM9Ueb5mYJcifBFoE7Zg1pcdHeVO3fuppPer3EnhSMqYDedE4aC0p0bDsEd44pTzUbLPQnYOSAuXbyg515cnFdQwXhzb0AJobu7oX5J7b8WbgZAKOgzTiw+7oexkunWIqtaMzF2ZCpRg0ekj8AE8TjqnLEl1Uhvb4uejwAeWVpa4SHiR/Z6Zvq1Ag1akLEgEVBjXB4+fqz3PXfuvGyeTDL12Dw/9oHaO8EHASQAB6UO6BUQoDmjZmcZ0AUKYmQ3d2S3CoSHo9UgQT8iaaox646OD9S2ExhfOHdebTe3NlbKl199VV7NzIVA2emzpadvoODyMfYwLAhmBnq7JbpI2Qg0eTLs0OEPU5+edYEAZoAbtM8jCKXem+f48ssvyi0FhqH1wdrmHRFXZM0BkhHgktXlfz7HvSmlYI4Ixh1oKJu4u62xAyhZnF9I9lDM+dHJKYEcBL0APsw9tnzlyhsCYaDW37x9S4HsxQsXSk9XlxTpqYWHeXHo8IBaAqrcYXurzM3OllMnT5epyWPl3t2H8AnKxOSxcv7cpbK1s1U2NpfKl19dl31iR9g0GfgLFy6WQ/2UHoyL9UE2/ec//1lZ21jVnG5urUdL0719gWfjR46oFIEd4N69+41jDfsF2wSUuHb1TdktbBzU4hmDpaUFsUsuXLwgEBPmBu9Mpp26ed6XIDrW5EZ5NT1d3n733fLmW28JHDgrvYmt8tUXX5b79+4rmFWNPUKQrKXtHemc8IysB8aX4Jv/WTAwGt5//z19/sbNG9Kl4DmYT4JtwCmANBwtnDMAPUAxwCG6JsCUwIlcXVstv/7NL8vc/FwZHRvV9dhfsTO8UYJ/AYVZN8c+/vjJo/Jy+lWIu/bFeFCqwHV5NgQh0do4c/qM5pu54ZnYrzdSdJSuKMwHwAvOEgDa9tZm0woHxoAO0AxAeS4fmjCXenoHBHyyJ8gJ2AP061PJDCUAAAByPERT7C59tFmcOlaGRsYg7Ze9/Th42wyr0vLah1cWF8smIj0bm9K24PSDteXWUDpsczw4x5hHB112tP7/AAB+H5CpDhqcSbXDXDsndjYN1tcAgJ3qGsB3BjmC/zbj4PMpmHGdCsx6lmzvpKqHKjD12NvpcrDkjDtz7oDRganPYjswOpcrsS+z82oHx+/g78nJqTIhdqj4ufRuKkCgUXSv1Pk5sw0A1IFOK8zY1mfW72hH0+/rwMOOaoSlzsS32Vee1/NhRh73MpgQZhoZMLFIyEhVreYcrLqkpAl/A7XQu1DmIqc52246a6oxEdujVdB3ANPhLEsuO7JHbocl6nvOfzh3oUvQ1shmhlgxYajGq1wzs15OtDgQMWhRz+NBkIX9xIyM9r0zq1u1LpS4WDrMTTACuwSNogTjmkghWTjx/Zb+7bkNpzmC6nqdRYCh72q/aO28YidkbBQ2R9vozuscfJaDzJI6AFOg9VsKaGlPDhgbbCNp4bvJPshAmzJOB5d6ocz8SROgas+oNYdYWTKBmrFIvo/HI8YwtT2qunx3+nCgZQDAZbHNOGaJgYE971/8XH5qBrYOXJz59H7xTQBKPFPwkvxOnlsDYQREBgDq/UM6ZJUSfXMfg0QZ7Pr9rSXQCJx+Q2lwU0aULQE9p3UA76Ax9uAsNalascXvBM3c71W/u2OOGO+wV/5eAwDBbAqWsRnJOn8q3RLu808ycLINninwWUvQUQJQz/dBACDanAcjSSBRb3f4osmWcCKDayiuVJcj9uwWAHBLS+/hthM+V/8+/64BgPpc7ABOck2HDeQaLhlkZ8mD58tnk1mDPgAAIABJREFUokshsE/8DyXzEkj3PevzyX83wMz18JmdHGwD/Si/4z3MguNZ4zwORl7TqUfz6NKYKFWrvzwP2pNyTwhbjrH1+mvBEbN5co/LPVKMjKrUquvPvri+TyDldgM8kHsVgu6S6Vsmc0WGGPGw7I8oGgetEjIIRwNAi9v9PEFZslWSEAm1c6HeS40T5KixGTEQykL0RZsxro+DSIaVM4pncZ29RJ5U204LsV05rgwaNbhkjmJTiODftB7uSxDDF8EpgmhkvsjqkbFHqM7tM/iMFfy9gH3odylzHKUQAiaEgMYX1+TZcG5R1jbqiQI6wSkHHAwAsmAyzOyZzAIaHR4q586c0bWfPnki6jqGRNBEpon/+TfZf8aFgIapxVBxmGmFx2dQTWf8BL5s7+h627vbei7EvZg70K8bN282WWvGhUOcrHyID8Zh6pYVULhhMBhlhcpP0Dc1OSH6+PraSnn04L6C2xMnToqSSyZSXRkQqBsZKZOTE01GkID81ctXGicU8lWKcXhAwYdKODY2FNAzPxGgHtW8fv7FF8qwnr9wQe3e0IAgOCGjTaAOpZ0Aj4D74sULTf9WmBcAAyw4AADue/vuHb0fwRzXgTbt9kZmEhgIIQjFNgmq+JNn4hl9eBL8ozzutnswUvii/EJtylJkjIwiWXwCdOhHtGFUy77BQTEAEG6bXVgspbe/vPPBR+XUmXOl/9ChsrS8JI2I58+elEf375bDA/3KmPKcs9Mzeu4etaKKNlPKmm6h20BXhkkBADAvoPUT/DK36oJR1dMyR4w3Y8j8YJ8WASQwD3E69A2ijYn0PLI1E8+mNiaqnd4OYUIBUT0CY2DAYEN8hvEHAABIAVBhnslC02ISm6eefH5+royNj6htIesIsInSDBg2/X2HyvXrX5buLmjzfeXylau6xvbORvnii+v6XRgJ2DDvNHFkQo7t8PCoavq5x6PHj8Qy2N7eLH39PaKmq9a5lDI5NSVFfACqx4+faP2xjlm/AEOsIzobUPoE84Qgmb3n1etXskFAB/YjPotd0BaR79+//0DgBjYFwAEA9d3vfa+8cfWq2BayxTeuCtRBs4Ev1hJjLYBheUUAAgwbdDak+bGx0QhmAYIAsl26dEmADSwnWBrcGxCH9cOJAfAE6MiuxTtFoBqihxcuXSzvf/BeefDwvkAEQFPuD4tjbnZO+6k7FKjjSE+vQAQ6cUzPvhYrh3cGdBRQcu2abODWjZvl1cuXsq/hoRE9j0shcBQ4W3AgASmxUweGsFsACd3hh/2esTBIzRgxzwAAg8NjAhPsEPB+BEcAAAuUAq2HKCeZOgCAfnRk1HZzuPQNHI7uBJSl9eT5JCX07rKzvVW2NzbK6tJSAgHrYgAokExRnzhIg2kW3QgCvBVzJB1HO192GjoD5KBRs3/Gwe369LDJui1X7fxGpiBKp6IGOjM4dW1fBsXh1ERLN+5lQIJndhs0swu4Z8MAEL23dbjtjNTZLJ2REqTK7HQ6MTxrHfj7DPX19c5Jl2wp9C3dNZy3ltbdOKHJfnCgKKcnHZsOpz9rP/Vc6uUdjqodJd7XTpsDCztOdsJqUKF+fp7bzx400Mi02/7qYCB+z4KIbVZO2ZoMrmGaSQdpp+0fbjuwzTgwtZMXvbXDl4JVxftYxDfAh8gi+dz2deqA0PeIILTVRNBnXPOczyi/KIMo19MqsNjbKxuboecEIIo9RdAcWku+h4MuxlaBQLYrDPX36BFeB8b2vWxzmlsCqWzXZ984ssht0ibGqVMkzs/Trr+2ptmBibPRbs+pzFyCDQ7om7Fzq0J1x4nuIi6RsJ3W4934jxWd2PNY22UDDjXBYqrIVy0WtSb2AuDBN9Z+WXVmiARKaAbUAUETICWTw1T2wB+y84d92iwhYn9R5x/1OW9LA+oWd8EoCNFlv7M6+GQSzmvKQZ0EutUSMFgiPAdnkqOdGsRUEJVgVotwdAIAoUORXR+6QozSc9oAPKz9BGm8RvXOuUcEAJYBdqUlYIr3waCzBRnIWPd1aAwcZEs5+FZA3BPzyWc8H7Iti05m4Ox9J9ZAgLb86aASP5mfKQmlQXcZRsXyac4TA2ltaU19VsjmknikuXLpRBN9BtjU7IUZW3n9taUrEawLAMgg1r9TA+BOnHlNCUDLVnwdNlYBV7Yr/myDcdtj7Ok18KNzM0FmgS/77XjbHr2X6dlS68RnI2Bmvff7fPU6aZ5HpeYhdsx6MwOKP70eeC4zuFsQKjvFqPQj1p786QSIA9wPlgzT0NpustuyAMPv4vPFdmWxwXYvirFyctXnMiCMrvGnn1/fX11bz8ztphx+6Oe8HL9EzbYoGco8B9VZJQE7WzrERDXPXpQgE6r3J/M+QF/0NusQQXFQaKib4JAhY8+mwOPJoVM9KO2l1uXM8xmcfEwTsMCDjLOlA476yFwkTCbZLk4Eghl3EeCF7czzHtQw06ZNQSj1n2n0PqQAJ4zW8D0frvydwIggCyef//uzZl8HRy4aC+KETsCuGABschZaBLEWEpYH9fjoSDk2NSWnnuAIZ83iajwvDjd/ypB6emI8VNe+rM0XujsBFk42WTTeCYqyuyEQYBBk02EBtf8XiHalYFYAI11SSzcAYPoNi5Vgj7FGNV4HQm5KCK3hsN+7fbsszc+W0ydPCNzgd169nlaW0RsWWeATx08oI03tOsrjMAZ4L8ZkcuqIrksmnmDx3Nnz5Tvf+Y56iN+8dVs0ajKh586fEwPAQAZZR0AA5lq///y53p0sORsm8zQ5MdlQgwnSCaQIxnhO2qLhPN65d0+ZWZ6P2nXG03XBsRhj/A02EOS6rzxOG2NJsK1spFqOBIDFPcheMq96HjaLtGOCQ+j8ZPNRGge8WGUO+vrKxStXywff+pYEyu7cu6vgYGVlqfz800+Vgfydjz8WgABtXFoKPJ9bT0rUZ18BHuUKf/CjH2nx0/edYFNt8gAxYM+kejpCk2RsJWa3uKRyFOwcO6R8gfEgIOf74XhHn/pAMgHdIuBnzFgTBHlc77133tV4zs/NlTu37wgshPkwPTMjoAD7QSDvzDla9u2Vxw8fqkUf92KPoOyC8fzgww8VVK5vbCkwB9Dhi5aMAC2u12fD4/PoPJD5Z260RrLGD3vhOrNzM+XBg3ulr69HmgoqNerrU3BPG7/nz1+U27fvpF7EhOYzdBEWFcSz1thb+DxlDAGIZMAm4BE1fVo7hqghc0RQDkCAnUzPzmgtEuSH0OBc+b3f++faKxbm58QKCEeI/XFdInzoe8CooAMBJSmIrJqBBABIwA4LgDlDG4T9G5o/WgcAGjAWerr7VE4z0Deg52Lcgs2xV6aOTQk4Y89Fg6Gvv6+MjYzoWZ49eapOLIwrLQXZK8g64YzSAQBGBQAj9s5z8oywTrAPSoNmZ6a1N9F+cvr1tNY9bALmiudaWlkOccWjdAGJL0BHACA7JAZ0xVjK2nBshjaHA4PD0U4SjRoCfIJvMpOb62UO4G47WqSCJnR195ZetYocKAODQ9k+sq+prwcdV00pDurOtgAANEqWFxbL0vy8GDyUr/lwDfp8BD4E/zBQlJXVuRTK1naACNYAxKIdYhv48/AO8NxJwPV74TTQM9kjA+V6RwyczgA1s/hyZuPLPzf1306XnWye0QK4dtpqZ80Bc2dAm8/dCOnuZLK0raGsgQqXSfh5onSwrW31e5qFoOAiW7HFWdM6c7Xjqr9Xddh2DP1nMOKyRjMD17asL9vpkX1X+6ro4lADNbXTb7/AAaADWL5PEgF9Fp7foEadXZE+TbLrmgCpA6QhsA1GFvdnbTTK1RUjgGvbJzFbBeDEiZGGdWcFawFVB2qYqyy530XjuHeg9Z3HlgxV0qelT5A0cNuRfCM0ogAYE3RzeUUAHKH47rmvgz6xXNIWGCNn4jzuDeBj1keDsFTq/BXV1T9mT2JMVC+fdPC6E4FtyM8U/46140DH5Uh14P5NGcY4C7vLdnbYaNdJm7qrM6+dAFXYGwCAmSn43Xxxptqe9I3MYgZIEYyROuB20MtH5WNnSUANRmh9bwc93gCW7THsM+bJ+xCADp91QiiCjcju6nNJu5f5dKy1DEqzLCoyuAG4OPPJ89bjb5YvPzcQGSzi6BVvgcy63ansKwEuj5XXKe+qceiNNVXbq8kdNRDGqzeBaXZScOCt5/TW22zBycSQv99V+nL9cv/6fmJgVDom8evBgjBIEZpdZhi3dfJ1oOsaeweQBsH9b50fuac4lnGGOGwgBfoyqK7XFueREjYJyNVCh9aA8LPGfpy0czNncnydEEIBzmBavRf7Gq2NZdtR6WnEKHsN2kZDB6MVxmttpu1+oT19L0Ti+WrLu1rAikDX2fw26x7+mm3TazOA9Yhfg+VlptBB4ClAU635LC9w0pfYLP4eIrP2WUgquHxRAKnAuGAaaX2lpcknS2FIAxk6J7OVZ+z/flfbTtiVz1PHx6EP0c6vr8e6kh1yRvzvP/3pvnouE6xsAgCQWRmIiazq/lSXn0E9m74GM/hGCja9KDdFgyRYJiAKgStnHwJxYtOLw13ZCfopZ49EbUa5eeOA8X2cafWcXqMV4HbbopCASQh4BDUYDhRV7r24tCQn3Zsi2TA22Fh8gabxbFaohAUQbIRgNXBfLzDGBEec66MIr3rihcVow5UKmIdT+bo2Yu5tpJbrCUkSda9f76OfK7geKKPUK5PVnYUav6cATFmG7ajt57rKQPf1laPHj+m5oWoTcJGV53cIuggwcCIImgny+D2y8jj0GBCbL230uA7zSwaZjDoLkEwEf5Kh088yq0UZARRdFhnPBR18aioEwu7fvVNWF+bVXi2Qrx6Vi3iTYdw4kK9dvaYsLgEm47a8yPys67onT52QI/qb3/xGAdGF8xfLj37/R7rX3//0pwIzrrwBfXxEJRCjY+Pl+IljcrjpeR4Cf9Qkr8gmcVwpE4ENAMVdDJL+fgUdBHEElgRAdCyAKk2bPP7NzwE2VpaXFJiwmjQHss9+zT1fBK+wIKACa5zUEm9EQoJknpXlXF5WEAYAMCP6N1n/AdVFMzYIKU6Mj6s05Mn9R8qEUpu8s1/K1IkT5Xs/+IHAjZ/948/1u0P0i3/8SDTkf/Uvf1wmj0yonvuzzz4rM/NzmitsnMOUezBXZODPnjkrYIRnQnQNu6H22psCNsUzE9zxGdH/e3pl43wBSJFV5jAABIr6bg71yDD533YWuC+/A1jw8UcfKQsPhR/NAujwKmXR+K2p/v/subNlaGSwbG1tyP7Xsr0a4wpQw3XpakCgzbzPzs0qqMXxxoHEKVlb3yqraxsCj3ifM6eCbk5gj/L+i5evmn3t8pVL2pc++eSn5dAAe8uInon/33777XL58uVy9+698vDBo3Ls+DGNA239WGfPnj2P9qVkhVdXFbQiGBiiklDbVzSf/IyAmb2ITgfqILC9rfKfDz74QEwnhBD5PsAW70CLSuyVscU+owXgttrjiZKWmTgADAQlYV6EbgZ7L5mabmmQYOer66sCG955522NB/e6det2XAMICbB2d1/Arp0RQFR19dgLVJi/8z/0fYLfSxculosXLwk0QDeFVqQ47s9ePC+b2+tiQPG+AMHsoVavf/TwYVlZWpKNseexRtkHaXeIzWJvrD/W6/Gjx/X+vDdrkLlHrwKweW0dIDKEo+wI8HxHJibLyPiE6pBZjwQ9gLJQ9CndoEUn+yPvRODf2zegMrWunr4yODJaxsYpTwrGVDgeOLl0v4FhsVv6OMxLKTOvXosFwPriIIfZJgZaKVr7vAv7EfahwEBqwAjUbgYTjUM4nQLG3gc435N2oIK9yCT39rWiP9LTkQPXOiysY9f4hWMOSJ01telGeP81COBghu872G8ZAOGMOYNQZ1P4jB3ocJrjGe0MNmrxldAW76b7VcC6n1M/63BEs1WihbxqNfkU2moz6Kkl5Hr/DNrs3DnZ4DPYzo4dSsY6ai6ztjlZCsABnSJase/boauBAQcO/nmAn3Wmrq05N632YHbYYxHPSQYQDZl+jWnQ+KNLRnrGTWCqoLkRattXa12LG9b0f4UZUZvZ0svFMm4DF4+VyhJKgkwV3Z7pkNOefzJnufAae4h5hoGRwWOliB8AQLAvbItWBw8gLFg2WsvdUQJRc15tcwp0KxV8jX88SZMZNctDrP3USuFxPW8R3LQtOW2fbVAfglz+tzPxLSAQ9FoHMW3wHc/BnukAoqXttjod3q/8Z22fLgFgXl166blv7lNR+WO+OtkS+Akd45Xjc/B+8WydpS5eDxagzIFN8Ki1l3g/sqlZTpFBi8Y1tU/0DNGbQOxeAWIqKYlSEtlcZv/N2nF5LXfy/hM20TKgXKdtO+LnfDb20Kyvb0Bhd9oI4MRzVu8/RlO1N4aBp7pEdBKIPbcVEaxBTO2fCYI4yANQt3146DXHjaW27+a5r23C9lZfw88b+FQLDNh2G1uMOo8mSyzgk+dr5ifLtav2on5GnVMpDFk/Q66u2OsTfGoAUdlPlAT5Xby/NqVXqhtqAWjbps8MvxtzCPsn5jL2dl9Tz8Y5m+/muY/zp2XK6VkE1huYJmhvM/4CkSpxSNtxzG/LmBATIQEcs8Mc/2H3LvkwyMe6NTgdQrjx/PHcAR4EAJDlEbph6KFF0uz/o+vNevzKsiu/G/PI4DwlZzKTZLKyKquySnJbUrfRZUCwvoENfxy7DfvBgAGj7Yb70fCDDXdLsCWgoZIsoaqkUo2ZlfPEmcwkGRyDQ8wRxm+tve49EZkdVURk/Id7zz1nn332WnsaulNgS6Hjoq9C0Gc8WQ+TVGkJO7Q49T2quGfVhhGurvaSiUjox166LA7ikf/pr/5qGxCOEaQ+zhWiJZZCGwwvv5kYKdM6SMQCwuCMOFSVDS4lVlWBfVhtyWBOYT6xiBXekEMIYQ37qTSEFOXpOoXo4t2arkJuAGYbWxWKT/uniTGHQhN1UBXjlTNLaHIdmMlfNrB3aFrYc54NUOxwFnJsigGq72LApYgSoBRQyTjxCgJaYL+oMO4FsyG5wwiRosFwNCuEwggzo/ApFaqzV6nN70HR85q98IPH5+Chw92evQvKmyZsGG+VgMGePTLon7942VE8TAZ9hdyhUBUGSg6rPFBO+QAk4bn22mH027ObdBD+xiPLdbkf7+H5PH36lOTh6eOH3dryK3ku1VINBr6iHWJoAvTwAEJEqB7C8+fdnjkTMqwDbR2ZV8AsHmfyvfEi8jm8pxReu/zmle7O3dvdRx9/rHx9vNaAQNr45eCO0ck11S5yhjZ+Tg/Ac3vy5CmNAW87Fd73LOxVMTaMdIgXiBO6GjDfeJkVWlZMNN/nmkSmxKP2HPKl+rQz9wBw5lsF9La25AVFLpATyCyInhdL9hBeunhRcwBgvHntuj6zjRdoe6SbX1jofvDDH8kz+vGnn8ibCaABFOF9/JM//iOB8Vs3bmq+1qvYI/sCmeYI5h5U0Ydkod0h5AnRE6wjBADyB4DNQQSQV8u3Fy9UhZjnZX0A/3zHni4bWEo7EQDdEKgFRPO9pA0pwuPJk6rfsE/hoRAqKjg5OWU5rDwoxrm6DkDbFgDeXF9XBXfSfHg2ZICIF6WXzM52z5bodOGaEeurq92+/Qe7mfkFtoCiS5hPIkeOHT0uQPrZZ3jfCck3QXLhwvmuG9kSAYB8kJ5CS0F+INDUPYCe9MurAnNEN9GekrlIhAO/1UVBxebm9b72SxklyDiknQlUigLOCjDzHBAMkFUQV5BDtPQkikHAdntbtRgePnggMowIJXk1tgkpNzmnOYbk7O15jGznQXM/yFv06aVLF7vLly9JfyDb1DSglsvDxUfK6Z+eouuHDx1kBnklXWiDQ3HUUV1YbcjC1vpG94O3v999/+3vd3du3e4++OBDF2odGxch83TpSbewb0HRRwBqIg6YH5E9T5+pHoTkBnC9sakuChAAvMbY2G/oTfZQZJLvqLDNxobIOc4aF6mkHsKSdA3XhxQan3QRU1UlVzjwtogk9gtyy8GrwxASdmKqG1Ox2alucmZW30dnxQMcg0t5shQP5PAnBej+/Wr9Vx60UUeG8QwL8wuaZ0eGuLMDHS2k/zY39BrXU9pNVVVnlPIyUFRXXhh7rDlLOM8C/pCfFEeNlwQCwMaCvXEteJXRXRWBY1AjMy04ztmkzzbGbowse8/tRQtRPBi29nb3RqRIbLqaDG10c/61nrMYHxpvoSTfz//iUYzh3Rv7BS53kwC6XkKXK1czHsQB3A5pCCLgyx6JRzixEpL0AigBFi0B0AKPFgjayFMZtz7PfAAx5R2qdQ7RlnmLsQvZ1Y1wZk72XlI7Iby+8ZzG4M96yeM27pxu5rkFr9xDa6hCU5BUQ9/tluix7h/tJsasW/JegEE8qy04jofRIM26icgig7+hBsJ/jADgeyEAkvaSNoh5hhYkxebs2+AJRA4/LSFVqK1SLobIA5NYQ4HOFkTFuO73W3n1Mxe8HyC+Azg18q4OVk3btoBskSMVPj0AmIEg0mue0B1e+RAA7Z7JOe19sNMnHduw/XxAF2OXTJbnNmk1AygzELK+H0Bd8upbj6mBUHmU2zaP1P5KqHqpB0hNAzWTAOkBrxbcePoD4Bvvd7tv+7FUSm/2f9Yi+8zz7nmOPoseaNtFBpxp/yplyeMTCVV6SHOkKDFHK+SaKQDe66aKtECunAJg27qPPKg5h1TPfbhvAF4L9HfLVqtrQlrFrogstuus5IXGw+uIvk3hNuuYodZI5iDP0TSt6dfeesaEZkD8IHul00Su2VEa8O9ID+MKtwS0TgqBnHtHv0avcR563w/kbuRAc1OEzICnEtHhfalnVLrSkDrXAmjpjQLX0j1lz/dnVBHomauWhOrxblN7oj0ziZxgrESRtXpd50IR98FVAu6bpGmtCGNLtupscA0Pk7+yGZs0t+gP/05HiqaAZtUhGSKeXPcl2ItxBVtH1nbbAiP/w1/8+Ta5m2GNwhzIizM2KkDZH0BUUpZR4gNfC7PtEAxusGevPWrcRNX910wM2Nip4nyE5NL6D6Avg8BKPRtNbUTUimhbRjveNA4NG3NmPnKgulKjGUMVOJucVKVUcm3xrkVAlffcb9wxXS/MCJuGCIAcDCIASrgwzuJ1SmiG0gAmJmTwKSy+c59pfpKXmUnWdZRTavZeLV4S2ogRt7nVra+tKGw1JIXGofaDPlDlEVPhPRtsAIlDBZC//vorkQf0t+c9wNezJbzPe+QRVEjh9pY81glVZq2fPqOq/4hy7AEhGOz84x4YjCE9MMr5h+DilXzx8rkMcSq6A54QakLbb964Ls8lgoeBL4N8c0vRG0pZGBlRTi+EBcXICE/mOgqJ2bTgUx2ePOejRzxugCvj+PGP//PuyNGj3Xu/f6/7+JNP1VaEfxxOafHI51I1nLkHXNHujtxixk3dBO4JSLlx40b33nu/l6F+7sJ5KSnCsFUgsoxnoidiAMGwa+5L7ngmiqrh2UYGkF5e44c55IBjDvEeIxeE4ytyZWJcUSzMBUXeAMOs+eL9B8pN7yCJMATHJ7sDhw6JwLLs2ZuzQb/yDaIwZrRXCAMnIofniGcaMEdfdcbLfBByTWQPa0BKAeCV8bKvCME3mHYNCeVms7eLfecZrDCdUx0vN+PBA82eR+7I0b8JEbG+LgDNNcn7JvUBAo9OCBAqyLGuyX4Yd5cHkVub5KYTtrmt4m8H9i4oEgNSBOIAb7Za79GSrUgXiDc+c+jw0W59q+sePX4q0gHyELl648Lr3cuXy6rmj/4CQENWEOa+vrHWvf/+e92rFy/V5eHY8aMKN2e96B4g8mR+j4pHkuNOpfkcBnijmafsFxGf8ujSznCfSA90DfuQAqOQFq+deE17SAWzqMZOsUhqXRzYrzVg/SA6mDNSJA4fOtR9+OGH6pThwwQDdnCQoUMgOZBtFZ0jReSl6zcw9/ML893bb39Pz4b+Yy+xr4jMuH3rrsLr0UmsB3pYIYwTY93k7HS3ObLdPXz6RFEt7G/GQgG8ty5f6a5cutx9+vGn3a9/9avqCjKiSBdSwSDkjqoQ6msiAEihYI1EOFX9GGQTEAZJy/xi1LH+7FX0E2NFFzGPaZJGmgt6AGIEUoMfIlrQNakBgD0H8SCyhHoy5OKzL9UadlURAFoneRLHVQNgena+m5qZVUFRhYDL62qQIOAFEKhGqVT9X1FLy+fav+wFH6o+i2amANhOuyHSQ+9R4qbapPEZ1RZZ81kRsKVDHS8WBme1VXOo39BaiggljEx50fqIpE1Fd4WAiHFkj5b372AwORojoY05A3N2x+CMoRHAEC9IiOrBaB2MfRmkmnMK9A32wA4Dt2lJyOfjPYsXSPOtEPo2v3NX8TLliAdQG7S2449XSNcvYNEayTL0q31ejEOlIpZhZytkAMABRzEWWxCeccSgFQ+x5Vo87dylzkPObNdgqFzMVFZXdxETAAFmCWWPLO5+DhuqNtITAYCeD3jOvMiQLWdEIjbSLSlGZg/QRvAsGfRk/mLQDtEebYvCShoW+MKLWFEiDQEgGbCol43oZ5fRXp5Hvq65LRycewZ8BXgkPDvApSUA4sEWYVPAbUgnsJ3q7w0EwG7Z9zOWZzvV7neRKi1AiE3pYtMjiqwLCM0+ynzaez140tu9YRLLBEDAjG3QnS0eY7hnvRJRkvlI+HO7RzJ3kUnJkwBHWlYOVcL93hBqPYC0AoJZmD6ix9EAxgCW/zyL5DC8Xnmn46WV7imyLt7HdnyR4cyR96Ft3sxr9mQP8qvIY48xKmIJ/RWqSIRWU/8Dmzv3ShpdP3citYYwfWRP+yukQXl6eY6Em6O+WgJA5xAEQlFV2W+Ra94P0AyOaknVXs6LQHABbuvA6JPo95CYsdmwLTRX1SEkwBCSbYcOlUN6CJPPeAwyq6jGLp0cOZae0HleMgOdAAAgAElEQVRZKRDlfPXzpTWo5zh7Lfswspq/SQW3zHufxGEbHSw5rkgh66dUyB/2TKJHIvMtuJfObWpv7N77fMcRQin4OUS38V6imj3fnq/IoK5VkS792lZtLMlskcrYA/q77BEVb4ekUTc5wD+OdLofrfYEQKszHIltHB09lfSMnBvsa49x0EW7dUD2QEvC6DP/3Z//+fby6rI3idqvOaTcBdqmFYo85OG4F2uUEMoWo4e9Tvgm32HA6hNbRQIdelphdQUuANlqjUXOkzyMxYrUpCoPThEA0y7gV+1LBGwUal4hI7WA21VMhIkGzFBUTh0CygNuAqLyiuTtdv5jNm5CKB1KZzKD++DBDRDnWqrgXy0JJbiV+pC+oTHqIhCE1WMccT/uj7EkJrBaBAFYAHcu6sMhNhhwOTC5ltqHlbAdOHRQHnXGgnGMh95gelvAA6MC0ATgUVgyVbdfvXC6xPS0rsX3mNcTJ07KG0eoscCV8s86Gavcl/XHG8u9MLwhIogs4H7cA1CrYltPXWwPxUv4NYAY2SBaAlCIccz3r355VR7It77zlvOhH1KrYF33Jj+f+aJlGV4/vIN85o/+6I8F9D/6+KPu2vXrfVgQMqb0kOnp8qD6UGMjAXbIYQZ4MQfkw1MVHpB3/cZNRRvw/JevvKl5I7wbrzbglPUhKgAZcys5CBjSC8w+HjpwUCCF10IKRV6kZEktoa3mhr1/EEZ79y7Io0jhPhnuVTyL9+RZXlrq9kEKzMwqp5A8axUmU6FJvOOT3TIgT+HvJju4F88H28hr3EspJnXI8930Uw+Bp9/jYwLiThepEGUYauoZVBiT9otai63rXmqrVl0S2Jsqakge/nEKP053N27eFIhlTiEbCMcHkFIDgJoXrC97XkUn2X91UKtNqAqpuAXm5saaumIAblVUcGlJXnZ+Hj5yOL3bvM2pYB8e3K/uL3Z3v7qn52f8p0+eUi7/1S+uyluNggXYE0nCOlAw7+q1L7v3fvc7p7QcOSQDkQgAoluU9zU65vaXS8/kvU+dCSJImDNkFXJC0U0jgNppgf9Lly5rfwCAiV5hrc+eO+d2nivL3WO1V7S3ZX7Pnm5mbrZvTXnz5g3JxVtXrmivMHY+S4QOewmdK8/eOiTHAdWQYI3pwMJYAdLIAdc9d/6sUnX0/akpkQBEVNz7+oH1WfX9hpyZmaSt5ko3Oj3ZLT593N15cK/74R/+gcZNTYZXS8+7S+cvdJcuvNF98uFH3Xu//V1Hi1eiDRQ5trGmDgpnz53vjh1/TcTVb3/zW80PekQ5+NKBJmhlVE0Q/WPQwTozv4TQQ2yQKqTCcNtbkiHAPvNLmgoyjwygG5BRUg4IpkOHEYmiNAFC/iE+Viig+qp78thpVdNz1LWZ6FZJpZqc7g4ePiLSgjaJSiGgJevKsooGap9gqMHKr68rAo20pWdPn4i0Rd9DvqGvIFPWV01i9kb5ZnlfRxzdpvSydefuMZY+ZBvvn63oPkyZnADtkaoqPFJV4mVuFchRgVf2YIVdy4hvPFsx9mJUhQAIeIkh1BrdMW74DJ9vjZ0BlPXWvd4PoaGivvWjsbRV2Qv4JgQ8hqzH4LnEA5nvxIBuDTnm2EZjPLsprGdvd2tAy0jGUcH6VWiow//57JAqkZoAal3c1PDIOALyA9xjUO2MmuDsttGca3iuHdaaZ43hm/WPEYlOhACIPdWD9WY+WvATIKDPEamzsan6QiE2PNYBbA8hozbI4zgZACdghB00eD1b0sFz4IUN6OgbUJWHd3trSAHIHLUEgO3FoZ+2QFelF2itJdiDx74FgJHB1iCOQV+j6tP+si4GM0NRynwuHrQeoJWc2narlojlSW5BN9+P99uez8HbPMyPozcdDZCWek0YeUWZ7CYA0kZvNwHQR6k0UToZR7zhAbJJuc3cZ67zDNzTtgvk4tAhK58PmEDvZJ4jJymKmPmxPFcBbEUjEJ247kJofXs850dLDzTt5DIvJn2GOiCJlMg+i66RPVz7NpEIkf9eFtOKtekx3+/XCl9vZc8KeGcEU/aMnl1CYoDOj7z8ow4rD/GodVD0c+mghMOnFd4uWeZMDrCN7CArcZpyjra6Lnox8xAPf/SR5q9kNy3WW7nSI6ZQXOnlhOy3ezt7muuJMCnZZVlbHZ0zIvMYAmDw2g8ecEctOC8+ui7X4m+lw6VDmiIwXK8jBKnB+M59gz2d8yoEQPSkxtQQv/luzj3p/PKqt/q8PaNyT6+NI+4y93zHZH+ROg1RIVmslDuF3OO0bggAFHTOEkUSdiZIeAadB6kvQFpPWhgXxmjPHMaQ+fEaDOtjAm0gWlz3xmsQnWLixJEFvNaPqTDEyH/77/+dUgBUFbA+wA0xugIw5Kmv0PCEh6t6I0WvMPCKcVJOTh20ycFR6KIKVRQL1S+w/TwxiHxAu6e4POYVVgUoU7ifcl6tfBgfRiIGPDnsjJv/5iFVEEcsi/PQUF54Ix0i7ToAAAhCzwk1JWIgBpKZFkKmbJhQuTq5atzb4ZF+z+kCrojd5pOkPysb17UNXJiK59fkS8RH1OZQ4bEYcZXjybMRCr2jei8H9/qmjFPeJ3f9wMED8pphIEMApJaBQsnJI1cf9cPqHJDib4B9Fz98IbAOiAUY8RwACOaOOQTI8bcN9XGBRTykXJsNLKNi2wedN5JDj2OEALIpCKiiZYcOC1ghMw/u3+8++vAjvU5FeK5/585tgV/loG0TSUHHgoW+WjhGP+3jCF/Hk/31vXvyBHNvea5XlgU++Fl69lTzzfjx+pMTzA8b+J133hHgZU4eP3na/fKXv9JcvH7xotYwxRdZH4HVtbVuZnamO3TwoGRNBEz9sJkZO97FGMvMHfOJXK1VegVyyB56/fXX9R7g/fq167o2MoAsSZ7HCKl/KW8kYA8CwJXWx8z8VTQM4wTM8LplZExKh3lPCBZES/raJqcw+4q1Q07mF/boOwEhCqXesyBQrnDlzU2Nm2fS/tikuOakZIFwfuXf0+9+Zqab3zMvpYec8V2eWQpze1vrowiS+Xkbj5uurZF6GniEDXQoCEoBvEciADhWE9onJwIM++amQthZW4wLedtPntTef/L8Rff02ZLSM7jmubPnutcvXOh+//v3uw/e/1De5n/5L38s0kyFOycnRPb8+le/NEmxb69IC2RDLSUr8oLn51mmZmY0ZnLm+RvZVlj9l1dFtvE5vLSW1df1jAB41bp4/tzRQWpx6YrlqXcCUCdSZmrGc83acqDQFQGCjrx9ZIQUA4d5u7MJ1fyZM+pwoAfc/tS553RCQJ5oQ5n6K8iGo7K2u6Vnz6VbDx44JFLi6JEj3Z7p2W55daV7ubHW3V283y1vb3b/5X/9X3Xfeeut7h9+/vPu7//6J93s5FT3znff7p49etz96he/6B7cuy8yZW7PvPYvhzQEG3UwIK4++uij7msRhi8EfOWBHSPKyRXrbfRVrZXREekXnpX5R1+Uz6xSjxadmlJelzyXDzbCVztFiFBHIfl/1AGg+KAKpCrFYFO1HOb37u0eLD7qlmkV+dqJ7sjR493+/QflHWONKRBpGZ4QoH5Gy0S6SszPdauvllW/IiF86Er2O+A/UQ54iiAoeJbJKeTbhmTFYuo/eQ99GC/7uPMOquOBUzoie9yDfcOcYsjEcya9U2e2jL9d7cRaAy4etBg9LcBqgVVrILRegvb7ce/1RnWdZUR17QZuvcKs8741UnOOcz3SJaKLYqRpbVNwrDFmPJcDWNSfMqxMOgRkxDjjOXa3j5Qzg+OmwnxJe2nvq9O5iTjg72G8u6ITKgUg6+zvJWfcMxDvWuYj44zxBomVHNQSlp5sbomJGLXYWAlr1xlSedY2WofUkOGZ/FqMynadsRXW10kTqFDaxhudOYjBmOtbUOM95HspYrXTN6+QatkKg0HK84UASJSPLKIGNLXzxL0DAgMCWo+ejN20c6svZrz2jrVe7J0pCpFHV80eCI4BOPuCwx5pJdr/zZwo7YroNTmP3M0qYx5spMjNTnCjDjQ153k+51Lb08n3OS+GtavuGDpPS+51sgw/7d7PGL0/KsqmidYZnq2q8qsTSuzctM9LVMKQd5x0JNuzREx5XBpntUZNWo3WvGnhGrliXxh42pPcEgB8x/qeHHHPRd7PuoUgaMmAfE77XzZ6Uxm/1lKRXbu8wrFdtdchn+tHe6gmN+RD9HY803HMoZbiJMpns/9DAOQZRFRXZKnsn5Ti313LIHVOKgIgcznoXwi0nfUrsua+l9sExoEbee6jrWt/QSaLaGzAf/ZBwGN7VoSUTPvQofaFo22SFx8ZFtHVOQIye1p209iEnAHxfkdn7dCVMKylH9rWeRmP0utKxiILkg3kfHREDuo8Q2yvrFPOiwHwmwDItXk/EUhKhW/qFeh1pD/179jHdGZJdHw66BQx71Q3bJ9NO7yLnJY7pqJcItvtnLfnR9Yk4+a588z+nNOR2nnMs7W6rH2ukf/m3/87cVfy/Jcy4vBViCVpAApvS4hbehiasc+hECPBRi6Ht/NDUmVRXQCr57YPraGeACx4DGMfypvKXwaQqADfy1e9kufsiddS+elV4A0CIIV0/HBWmpqo8TGBZbSkmJrqVa2w7QIqGH05YLk/BrVIEApHVUEHvLDaXLWgFixXgU7ov3LyEvJVqQ+QDioehUKD0cR4WzfI41lQMEMYH/UACBnxppWpo0N6TeALQ5dWaigN5o1x8llyvPl5+oSCbdvymgKSKJj24YcfybAmbJ+hqbJ4gTMKmPF5inEBiPFiQg5cvXq1CufNCky4OrjzwbkfIFC9vFdWFHKcKuBJl2D+8VSqundVAKed2Afvv68ND9AnH54BvVohBPiVgBUgnTVjDIAsQArhvydOnuwOHjoooMnrgCqe4Ysvvuz2Hzyg76n43rOlbvGBi75Z/jYlxz/60Y/0HYUXj451H3/ysZ6H/GvWC3DHD/NM7nWKTaoYYxFRVN7nswrjJsxYBAAstw9A5XFS9LKM+xSWw6usmhFff60WiIRdMzaDyT0CgHRAYK9QP8EEtQ8pFRrcWFeIPIALEsjFKt1ehHtFznmNa8/NzGptmFPmjj3K/lS7vrGx7sQpe1KJFhELPTLa0amBZ42y4X3uQ7g4a4y8kbvOXNA9AAvaY4d8muwZ/YB7lCLrwb0hnthraysuppnPJC9X6Q1ra93S0lPXbZgnKmJZ3vcYRS9eLlftChTcmCohq6vG5JR6UDMP7JW9exYU+YJn++OPP1YRQLo9/Nl/8WcisvBKP3y42N2/97WK4yHHgDgIsxMnTzi14/FjzSnh6EkTIgqAqBDkJNEf7777bvfyxSullSATXF91HyCB1L1jeF7SkdBDhHSzBugCrs9nAXfo3rX1VRGUFJt03v5VzT0kgQz1qo0CWci8Enlx+Igr57OOXIPnw5uaStDxPviwoiDrqupHUJSTcP39e/d22+ubyv9/trLcrY1sdSPTk90f/2f/ovtPvvNWd/PhYvd//u//R3f/9t3uysWL3djWdvfub36rgpSQPxAQ1I6BBJidn5cnHvmF/ECnIANO+YAgtK4MC42MI0MYkI+L2EJPQRhl/7L/8XKSOqRinxQnnCaiwYQuof/Ly6tqy8i1WAO+jyywxj5rnK9P7ZRDRw53iw8fdQ+fPBXhtrB3fzc3t0edPNx69pHG58ifNdWUgEzgHNiGmFtZ6Y0J9i//qJEQ4gzC7NHDRzsIgBjFMSRDpCsSiHxL5WmbqEbVKFpMpA2FJKd0VrD2KiioWjAJiy0SD5JB6auDx3kAE7QJdHhgjIXWWxyDIqChBQyt4c77JlzSX34g8+WR3BqKEzVYpNdNu42QAAJ5X7vBpojhkk46OZPbPNwemFYbJemq8tjF+Oo9kgWiYvx4XjjDfTbYVtlJAARAZi4SucLYDFhasgEAZ8MrxqHJAoctt86NdgxZHxMdQ4u9dp3a+U/vds7vEPMmENxRIpERIQBasJ/w9/Z6MTQNDBzKH7sma7N7LIxV1xgbQtod3l2EyW4gLtPF4DTrasBoWU2LT9UAaNp+ZX0jr61sagANOSOw0RQaHEC9dU7kts9RbzzPA2gwYMmP98QQEjzoq53PMYAId8bZTQBk3PGmBxD3BAWgWbZiO58mI1jHROGEyG8BnYuQDTnYLTiLPRCAmnF66sqb2tQRaOdIc6/0pQFUWlaH4p/ZF5FnR4wPxFcIgJAOLeDrv1OOxlZ+8zyRO5PGLqKW/b17r7drZdkfwrRDAOwGsKlPEDnPNQWCyzsdvch4kxaakP8QAK6PNtyPz0Y/tNfOegcv8TsOx7Rsa6Ns+r1bAhmw3eoPXZ+9V8TTt+mWyIsLMLZdLpzOOsg71fbdnrGVqTZqIYSq8F3pP+/locVpvuv9q93bdwHJM0WmM78QAJxz2CntGrfyHH0ARh1aMw57Rq1Ei2CKXtXek14hFT1pA9/sEhCiLs/k/WFs2pK+0QFtelEIgBAQStHray/Y4ZW1Tyov9X3YSyJCKsIXrByCg3uGGMsc9fLWttpsvPk5B6yfnR7Wnv+tHo9uaAmCkX/1F3++DQue1mdhEwXqUbAVlvHNAiI+eFlslJQ8FICTvmqlDygp2hEzK/J+FNgmB5oOAgqj3nRFcU4THoSq+IBigcxXywLOqnittnc22uWtpmp4HQoRQIAk77M3WaQ27ILQZCYHYzHhqHhv4mFyiDLtw1ypXEX7pgxYCQO1MlWUkCvXVt5/mC3eD7uilhrb9kAD7OjfDbgHVKmNl/LtZ5ULztgxlvmniACKQ42zOSYV0g0oJRIBoMKP2tCVImG8vM4aeBw+kHmWGOIQAuRq47FkjCJExLLCXne6L8CGPHkAEkXIuAbefAQK2chxnvQJp1q8EnEwNT2p8aTn5dQkAB3SZVvXpe0d4b3k31OJnxBiNhrjpogd8w9w47MhGph/PPOMF8MdIM2cEdYOkOJe1A0AnF28eFHjBdR9dfeO53Z6WuPm9TevXPE41EZwRuCXsWD7IHcQAchmala4WqdzdmGhE1rvOeegcEVbHYYUYKvQUg4R9kHCdwlFB4QzDuSMsbN2GPa8DuDh83dVqZ+wampVeAPLq1h9dmenAXuH9Hn2ByCVvHuACvfibwAS4PHt772t+gTvv/++gDf3YQ75DPN86sxpebuJDFFdiDIGmAeuzz8+T8TGk2oVB6DG08FcQDLwPOq0QHvA+VndJ8XGUiuAayOPVI/nfoBaPMeAdTz1/f57/lyh1RPjo92pUydVUZ7icrdu0clitZusgnWvlulGMa0IGPLMAd94fdE3PBskyVHa5M3OKgVBBRIVyTTT/emf/qnmgdchVH760592X3zxucAW+gLZ41roPNaIcQOQuRdyqHZp4xN6j//mGSEAhjUzsTaEbTt6gHXU4VbFYpBbG3TeW6TLAOrYw+xJdCPf4zeh79GNAlkjrs+xME+bS8shUSr79+1XCL9bMC5V0RsXqKP7h3TWFu1c6fJC/j9RBme1LoBl/B2MDwJg/7HD3djsdHfq7Bm1aLx981b3F//X/909W3zUnTx2rFt79aq7cfVqd//+vW58kiiEQ9pP9+7dV7HF6dlZhZkybmQEcAKAZh5eFCEkUpZogKkpRSCsr68K4DOvieJKysWRw0c0RiIq7t37utIIrOcg/d5884pSnG7fviMdBgFDJAZrQfoC68112TOQxQcOHuxeLi93DxYfdtNz81r7hT0mBUkbQ5/F4FaXBchkPFtb9iQrekddEirsmnDv9XUX8qt6GpAGEEs2KqqgarX8iqGC0SD9UsWByKNNCCZ7yt014h3xmad6LhWmyHUCEvAeBFj1gHlXIaveqOx7fFeuaFmerTctRmx7LRtAAerO+ZURkfDo8qjnPjL/GoDSXjPGh++JXNt7Gm9RogJjrPSGZXnHYpjxeuwLfbcMt96w7dtW9bZuAVGT6wE5IQACbHLf/B2ih7/luamQdp/zY0pf4mw0sTIUtOJzAX+tYRqjM2SrikD1IaYma3cQMzuew9Xs2zngzEqIbwiAyJmNw2Gtc90WjIyNOUqxB/gNOIs9sxt4ZX3TzUkz3Hgxbf5XDYCmkJ7XCc8fHrry+kpWhyJpGXvu0RqrsfUGgLCl3FrmI969zLkKtCla1Hs2axACLKAptTwiZwOYMLgJaMk1Ihf5fvKme1A3PoSuc62BABjAE9dCZ6AHnR7iueA5HBK+U3aG51V8dw88M4bMUUvgJ0w98tpeQ89a2yLeW8tG7aliK01SDuk2sgGbjggGhiniUOtZ0X4BoO36tXoo10kEQEs6MDSvgz2mAfG9o3FH6L9lNyke+S62XUvWBcQBvALMIhNa54rWii7M3E6KvB5AJtfcHWGQuc38ZwzRk5GZvB9SJsC/BW15r23DmufvdVvtUeGtigDN8/VyXeQSEXiJAIhOV/eZqo3B+UHL2p06wTIcHUsaZ64v2zedXIr4xamX9Ut0kuasIQszB+1eTARA9H8rH1mbhOhDUhD1Zv1sAkDr7jiHHbn5fJf3FAle69XrrDq7QujICVt1YvyM1q/R05F/kbWF/xLRmBSe6E7H5w/KL7rEqeNbigrMOcoW0zlez8Fzcd04qaOTcx5F9nNOZn3yrJY537xfnya6KOuTs6MnPf77//f/2V6pkBQdqA3D6gEO/UCjENqNk4qR8fxbAIfWKVrAbRhSF7+SpxMAoFZStGByGytNdIUQpd0S10rhNINuG1yEiQJ+8DypI0C1h2L2OQjwRKkq+8aGK4av47V19fFMqNod4sHZ8IbmdQPGTt649OR1ezW3dWgPumyYbMJ4vxXmWgcHygZQh2FLgS/CUghV5tDG+CVEnusihMl7d6i/OwsAEjBAnj4GeMx0hw9RCXtTIcwC4C9f6n2AX0LFmHsMVFoV0nMdI+XggYPaPKyB27htuWhVhc9wHeb0ypU3BRIhAAATAXXySk1ARFADYKr3gqpwoNopOrWCsWG8UnQPooNnwmN89swZASzu8+UXX3S3bt6WoU4KwuMqSEikAOsDyFrYu1f3oRhaQNfR48d0fachuEcoocas+fe+9z09P6HThEFTPMyea0eC8GwUrDt0+LC8xoA3Pruwd0Eh1mbvHGokWVDdhRdi6QD4PCekBaBgdt5gmNw7jE6IIdIaBLDWVlX4jXWTh7qAbsAg68zneB1AqnaO6tX+SO0heRYfqp2K1Cm8qCqSE/L9xqWLeq73P/hAbS4BQVwbsAvY4Rn/7M/+TBXx/+ov/1LAm8+w2ZlHZOa1kydEgOEtBmQmZYW5ZZ6IAuEHsK7+8WNjIlMs106RGA7k0W5ufkZykvYnyJXynjcpVrbq0PDDLurHP3n+yyu5urzSvYIAePK4O3v2TPfmm5c7Clsy1q/ufd29fLXcTU3PqtUUZNnJU2fUdu/585fdp5981h06yD6fE3h+uPhArQ+RxYeLi71XFnl56623dG1qGUCovfvu77qf/+ynmhfSS06f9nVZn1SmP3/+vKIX8GSrZklFGvAsPAPRJ0QEKLSeNJbk0JUMIaN9Gka1tSF6B8OU+/A8yAlFANnvVK1HJlM4lPsGREOUku4AAQKg9j6gTsWoxo2OUmcGdXNx8T32YVI5kF+It1SkpzMHexT9N0WHhIU93cv11e7gsaPd6Qvnu5GxMbVypNPCpx981D1ZfNhtra51a8vLStWQB34SD7zJvbtf4fF/6OiVCqGLN5YXkeO0F3VRnHGRRhRyZNyE2idVgWfTvJESVHuIZ1WrzGK30SOMD+KPCASIQtYCkhA9wvtE3OhsIGJlxLVmdIgrfH6rG5uY7BYWnAbF3Or96nfO+gBUuAeHPIQaEQAx7JxSQW9tikBuiKhjvZl3RblQhHDLulCFN5uIGJHPE64L4BxaUgKWVQCTc8ptKSFUbSAQtQGRYqJoONxjtKTYUIzaNuQ9r9mwGnLdA4Lyfp4rRlJAQ4CV6n5UlWd+83pCI1WbAiOTOa0aIi3IMgi1Ec/3eL4BEDuEP2dpOgTIqAnQKGNO53btLXvBBz2SHsrMcwBXjOXBu5NWS87pzuuxdzKGFqwP4Z8GZ/zdA/fKj4e4DHBSTn/p8JxV/T6oAcVgk63Fp6vNVGvcB1DwWlKlbFc5xLZ9JmyJEPm7IzQCBoaccts5nGNec57JBEA/nppvgaICgCEAovdjFDvi0QARkizjkvFcxnAM8ACIdAFIi0HqN7EfEwofGeyBzK6UjABXgysX/gx45r6xQyK7vBebwQ6hISc2YMRr6uiyAIO8x+eTg8szBBhkfA7fDgG02RRg84p63zgNiu8r9LvvDuHc3MiM7VBX8o4+aedBzp00eS+SLfLUAqthbNvdhHRJ256yzFi9ZmcRvtzIfR+O3tQEyLrmWXMvVyiqwn99cms6UFYIepN3nPmw3Icw8PMHbLYylmiIVt5b7OHnTF7zEH0r+azr7wb7SQHI/bI2RAy0n438JD0XGcjZJLuyCIbs2+yfgYCyrGX/t2sw6BAD1aTUtLKfiK72ey2h0OrUVn9Ld/dFD6lHOxS5zfeThqP7qm7VMP/ZSy2hkOdQulHpH11rxPstBfKGKIkq/i7dOJDB0Ws9qB11amC79ny+1SOx4f1aHG9N2oscsl67rEHGobmr9J4dc1ttLXnNadzWg9yL/87cMt6QAVwrRAWfNU5wV5Md+rEnZ1w3IvXhPNeO9BuuM7QfbPdsCNHM625StJWDyGwIvLaeSSsXtgF2prfpu//qL/5iG+NHg6o8BgSoV47KSYqiGirtZjOnhQgbKOHyYUQ8KBfj4XD0dSo8q6okwrzlcHVVYcKq3dJJh/KG7y0mu8YBeMKY5weFSmg443f+xqi83xjF/BAmr4Oxwpr4nVA6sSH8r54XQzmeleTcc01auIXN7VmnpmolZAHGIGLpHtq0NPPzuqgYVdkhPajSbgMIj58W3Y0AACAASURBVDwF72g7xg9jwRh2wbkNRUDgsea5IEEwJvGiI0gAa4xcxgJRAMHgneZDHaOTPup8F48uxjbfceeCDc2NyB1qM+DVXVvTvWgdxg/AGyDG/OORBRQyH7fv3HYRugmU22BI4A2OUuPZATbMCTnHeMQA/wmFv371mgx2np11XF1fV9G8vdVOjjHiWSTyBC81f4uEGR/XM3BfiqfxA/Dlb9qrMT98BuKC8G/GeezIUcvcmHutnz5zRhED7777Xnf37h2lTnBv5B1PMvMZhUMRMYXpjIwI/EMs8GzHXzsm0Pbs+ZKBHF77bXuAOQMhGUiJwDALu8jYmPcYD4yJOeL3rTu3y6M+W7UvxgQoUEx429lBkEasw3e/+5bG+etf/0beStolysCpCqJEHFAcDxD7m1/92p5rWu1VWgLgi7xt5CLF1Eix4bmQIUVDTE5qrxCl4lobE6p8zmsA7URVMHYMFdaeVnfMdwwt1pUf7juPl3VhoQ//Z41CiGheFxfVfhES58yZ093t27cku198ebVbooL/5LTaIyIvZ89d6ObnFxTaD4nEvjx69LBk54vPPxOIhvAipSDGO/JDGgtrQmX8N16/0H34wQfdL/7xH/QZwsBJj8Ebz96DpKDfPUAfkkptAVdWXGQQAKOifHjslwtsuPsDIJWfpE75cHHdkkQAsOZ48h05MCn5hxRQ543VFUWvvKT9X0X5qD3f+ob2SLqvIBuO9HHUFF5sQGWIWJRbPK7MOzLNHDCn/LeAPUWI1kjxWFWBSTzjI5Pj3cjEePfG5cvab3xn/8JedQH47KOPu5eE+QuQU7diRAcrpCB7hI4Hjx4/6UjVwJxhj8VwwQCBDGRfov/2zO+RzoHQJK3F1XHt5c4BRfvOpIDxGmvK+jG36IA7t2/r8+m+AQHMoQzZhb5OQUwMAz6vUoGjo92DxcVulboNkFqzdAGgoOoxGcLMNeReClVyXzpqPHn8WHsB4wcdz9wSeSGDoNoMElXiXEt7/AV2R03EZh6yN5ABdDagme8R2UXE2eLifZFr4KmkgIkgX/U91TWnDPb2fAU8xbCyUTZUzPehEI/hzhxoxhijIJ/Lmd8fJk1OamtYDECoogAr1zSF9eJtiHGSs6ElDjwvNuoSkdznMjfPIKMuobaVOqj0v2mnSOgesjFMvsRj29snRTwEHLKf4jGXkdvkUcYw7WW3Iiksg9ZbPjcd/ddGANgAHdpjyXZpCuDlmgEwuQYhoL1zoTF+Vekf+yRuwn4td+Y1uyaRDcnMZ0sg8LWW0GEcASkyLKsIIYZ9a6Bn/mJsBji3MqMc9gKPbb9yXafqniS8tZcxkQV47qpQn0B5VQEvOyxz04LaHggll7s8xIk8yNgj15G1EAItsMmeCCmV78TQjj3Ykld8J+9nLNZXNqoj88ltyDz5ddfp0fWqGKjtSe9B1j8RDI5YsD0YUDPsy5GeABgA+9AGL6At+05jKDKhXdsB0A/1J1KdynNTLeyqpfduPaLn7tOKUuQxRBBOExMO8s3uIgC0ttUAgf92AdHBo9vuGeYhed+Zg90EQPtdDDHmWURPt1PO8714XiMDuW76xWeNezulcr9bYK91bOpq5FrRDZGr6IDYfa1MGKwmTHzQ05qfpqhhrp3vhnyLDGa+8nrSuH1PdztJlEfG4/1XhIkKilaNotJr7TmQPSCdr2J2Q7RO6rHk+iE7bH+A65ym0BNGu8PYm7a4kcnoq5AOscdzXuhzRRpX8on2T/ZgdHjGklSY6D3JXINvuV9Afn5nL0dmWrvd369CmFU7JXsrestRbEMKfKlDEQDBl3m+kAetnvVc+BrBDbv3dqujsj8tT9+se9Hu38xPbzP8j//hP2yTo5o8Rjx55FkCcvgQBQLbwliZJC6aSvtSCFRGrhDXgUFxr1qRAFUswaxIMbF4jYslE/uiMEt7VXJApLqxgFwJLWHnDpEcF2kBmMHACpvNuOMhSJ6lJrXYtjasb+mpgRzf4Rp4FBHchKLj/cRARyEAapcrfN5gyeG8vE54qDcuRakGUE4474vnL1SoaXqS3vSuJI6xSogxHh7mlOrkjIF1AEw4/9dEgsL8tjY1Dp7ZxdlouTfbkZvOsxqQYXQ6RBkQzDMTFsvrtOFDmRKar1Zy2gSjqqTu+RpX5XCIgKXnSwrBpkgfwB3vKWHWVDZPwTHGAtmRHr2MOwUi1WFhbV1e6oCdpC88eeSWezKE8b6PjsiQ132XnlXLOIdasgY8G+8huLQ45Dm1zsWmu7gY4dadKnNTP+DatWvKhccjzlgozMf9XztxQuulFICbN+UxDQFAIbTkHtuo3JZ3XNEcauO1pvkB4PPZx0+faF+MV69beV2Vwz7XGN2WfXs9xwwuqjc7fwPEGC/PyjhoeSl5o96Aajo8FvmgXP3Rke711y90s3Oz3ZfV1x2SBC8pawFoY615XrylyA3PwVzw/RQpfPHqpbzayLpY7aqJQa484yNUm1oKPBs/yCBFLCHfVGSulKcK8nVEVxxWaBPPr1aK1Bk4caKbnZnT373h0xTkAdxxHaIW9s7Pq3L/ayeOa61JW4HYoeXj6hpga76b3bPQHT5yrJubp4Ah3S5uaD/Rpu7A/gXtqQ/e/313984td/goQ509BFFGbhaKERLl9KmT8jgDttkr5IITDs+zM28QAMgtf+MdTk4/a0So231FTtzVmiryQWlCUw7hJ2Whoh+iU3L4qUpsRa6srK5J5kk9II9dYeqbGxoT0QuAGRmuVeiOsHUO2/YgYu65f0LW5OFVPRATCuhE5pjxs2d4Ln6/dvy4xkiLSELribY6cuxoNz41qbZ+F954XcTHva++FlkwPzPbQdqNbG11Z06fEhB/uvS0u79432Nc33BKxitSgpa7jS3XtwC4cj/nsRvE7t2zV4QRbVfZe1wfUiCEBzokNVqQV+XYiwRZ07olnebmzZsiNJBjdLD0jaKbqMOBV2KzO3L4cHfq5CmRYdz79Tde1/p+8OGH3f0Hi3rmc+df7yYn2S9PlQcJsUhqAuQPqRbIyY3rN+SxZ5+hy6J3SbtQOlvnGg7yBEB29MWdTPjG4GAtkG/p8CoiqkgDeQk3VLuENIfVNdfcSIVkg38Xn+29rU0Ib8BTD/q+hemPEdkCq9aTPBgQ8RC41l4+I/DT5Crn7EC/MO/qsEP+ZAOmAxiR2dw3tkOMVUcWbPQ1K/pc8F0kRg+CyzBGLhJh5Xs7whCd1Rrf8dzGs2MvnotHej9P1B7bGWYc8NsSAbEp2ggGhVxu25C3J3KoMxTAGCMyBu5uYxECIHUdBiCZavLVrLAJYW8BOPfguYcK5Y70aH9a4iH6o42SwKOsiAjmtulnH8O0NVRb4CjDuaIXrON8VvbPJxnlmo4uCChlkpS3W20At8tJxPdktDee7czHjgcq1J17tgRAS7oEAOS+MepFqtSYAp5aQN+CgxjduX+/x3pSzeRKa5xnItr7JvpGXE4TxRNPXwgA7ye3/g2BzVoFHAjPsxMbUijXaEGb3x+8nwG1mc+W/PNeTFetIbe6DyXumi4OKWzWFJv8BrhTm7iAkKa+QfVkb8GI1mTT8l9Gk34Nz2dAk9fyevaAn8ckhlIzq6gw+xrHYksGZR+maF8iB4QPIO8KOIU4SpQRNmB0cN7jPkkZaAG6SR3r6+i4AMz+/jt0pKNmEvHh+Rj2Sks47dbRLQEQXSO9VaRjCADXPBgq6QcHhShOsU57qL+x0/q9wviJhA4B4Ov481m/yEL2mvUiRe4GIqhdu90EQta3XbeW8Ghlsu7c15/4tr2pzxSR2uqz7Kd8J/PczneAcnt+c7khncJ1GNSyvnEG28ntqBqnZyGfTmdpCYBcvz1jQiCFPFPtJ9n+w56PXmkJgEEWhhai39AHVTh09/dH/pe/+/vtVysOJ8dIVSjmzLRyOQXkt+mrvty9ePlSD4YBF/CiQ14hJ95EBqDkMdszjyJAODJY39wKh03i/CczMGLXR1xkDGMYz4gmREVuzL7yI6Opwu+ci+GuAGZKHBqYvs54t/w9VyfNZsMI4weD4dULF6HLxBw5fKg3oPF688wAM8Au9wb48JrCiSufF28OXlrmCwUOMCcUFUMP4IwHX1UplV8yrj7qGJnkGWM08hz00pbhvEb6gYvsEQ3BtTEwGR8gj0JpRFTwgwGtQ6/IFb5PaC+CSX485ALAiloJGMI8P6+ZuHD1bAgA7u+Q4hGNa9/+fSqI9emnn3SnT59SBABgHO/swO65nRzrnQrwPH+AD2sCkDLQdEiyWyHa+OJZACfKSx4f6/bv36fXAcQOuzaAGD7nytmummyjMpV+LUOjWkeADoY+QBzPLhEQrAFePzoGIH8K9X78WGNb2LdX67mytqZ+6jwnrzPPk3hW1IFiQ4Y6Rc9QmI+fPhbQ0ebvum5maroU5UbfQpD8ZUgOPMgAE+XXHzwgmbl9506fkw9IRjZZO6/pnLoPkAsMAIEwQaaQAQAQ13xJX3JVfndrxwCL7EvWhPQSQpepi8D7gHJy0B8+elggd9kFpWrvKa1mbl7e2rDfADeApAyTtVWtDfPKOhCubrLLnlyvpckspyZM9d9lHRkDe9H1JOyVhGw4c/Jk96Mf/lAy9Nvf/laFLJkvUiMI/T/+2in1bF/fJC3DdTkArxTfe+ON17vZ6UkRJV9++UW3pFoCzi1mTyAPREpExyDfpA2wdyHR2Mt40E+eOqU9i9wA8hxxMqHf/LP31p1GyB+HQOKHuYfEYl1ohalUjiJO46U3Eemwf3SoAMg2hTrntK9onefDdLN7RurDV3dVbV6gqQwcwtzRGzEKfRAZJETXiVne3FAbQFfEd+QW/1iveEePHzuq8ZL+QaFB5OnS5ctal9t374goO3fmrFMhqLFSdSior/D6hfPd6Phod+PGdX0fo4s5RsZZK3uRSKeZ6CO+TLp2SjegXgHygRzxPRGxVXWZ8YaUIqIhbRkZP3oHXffaa8dFZLG23J/WiYuLD3pdQHRGiowSDfPm5TelSz755BPpvOOvHa8ioJ90z54/7y6/eaWbmJjqHjxY7CDBkUlCZkkt2L93n+bn1s2bav2Jnr739T2NH6LvSRVF3dhw9BepJTEycp7Je9GEHNurl37rKYg2qrOO6JVHjxa75y9M3ExPzcjYyLrFy9IDSc41tUGyh6cHMUVCx8ixoeT37XVKMTODlxDHMVANiiAAbLzlOyE4cs47bLzAQQBRY0NG9gK2ZEBWPYiAsz6/l8JjdT7L+GkAr56jAI/uXddJpxx3DfFYMLj44T58Nml5uZ+flbOjPCvpS17pa1xnGNvQ8i0Aj7Gkdkn2oAmAIRSZc6sNOc+8tl73rIeuUXide9iesee3D8XOwu8Cxr4/ueJESNi4tNGXFffvFnzvfjbAfwC+wrD1IJaVgMV4oHoDu5G1EEElYZ6Hur3InCIAIrP9+9UGUOum5/KXevDdeNsDpjKPGZv8yyId7EXdCRSq6HTl1cdeCJjO/LfXbNekBQgtkGtJnMxHO1fR2UxCCwp87QKy9awBSbsJPBFiaXPd26wBADsjAHxd16PSvfsQXwOfIcd8sMHjiOvnsfc2DwUCZVNWyLX0gVpdmuAMQbM7HUCyVxLQgsPIHyK6G7RY5+8EOCnS165RnqPXcSVjSV1JDnrmTrJbBdGyN7Nfcv3dBACfz5q1aSBpDR1iMR7plgCIXNj+t92avdY6TLNG0SdKaa6249lv2QwBcJG/zG6K9eWeAdS5ZmQw64W93QL0do9GU1SJWMtLoz+iu3NGMC9ZF7d4NAGTsRvsOlV6kO/NjuJ3/fM1Hnf0luXDOqd9hpwXmbN2D6U1Q4oQRn9k3fhO1gFsEZ2dMymyP+yXoYBuq+sVSdK0tcUGy57zWTR0T4n9HvtW9T1I3avIUEV0VbpYIjR7nVpz0s6R02KGbmG9/O7qYJH18FnutMIQGXlPkXm70gdz75F/+/N/2GbQkAB49G0ETVVrgm2RAlQ8t4fdoUo8lA7Xym2NIuV3NoiYkArvCStiTy2A3a2QDOKseCRc6t/sKuMY8hkkmxDBYuJCAPjg8ncBSNzDnn0TELzvfuMOd4mxg3dFXrGN9e7xoycS4nieGAt59hig7gawLCPYB/NQUDCHtRZs0yH+TD6gPaGp5OXzvrsY0J/dlaaJaOB1vP+AQuYLkIFhi5AAuBTC6oQ/hRpDGOC9xMNLUZKWOMEzTYiqQOrYmAgArvnpJ59o7VQP4PlzpReYkTJwRvEAfg4dPlIhzS91/4OHDDLVFuvRQwmU2lGpOOJSX4lTIJkIBLUJpM6Cw8UD9ngfzxoeAFqxYSQ/r3QHecunp0WShDTgWgAY6jpwLZ4/9wCUpOZBlIwM4wp/zIElAml1VekLfJeQciIYbt2+I8AQ4HVMURGWJwCcetGPj3V4x69eu6qwXyIIkMFpwpnJwy+Q/nL5pfYKBc/42Vhd7wv6AUYAThj0rOeZM2d0fzzN2vTb2wp9BjwTgSBP/CrF7VwU0KHQpFjgPXRBEGoAsD8JEed9iplB3HBgtd0uJGtVF4LIB+bz1s1bkk3a01FX4cHiA4WrsxeQRbyoeMsVuVO1OthneIDVMvHRIxNHPYh8JZkF7F67elX6wJ5o55vzT+kbKqb3VPfKgQD5wph4LYqXWg179+zp/sU//+caz09+8pOOiJxjx44pVH6ElnWHjoj0wWtLaL5lcUvPfuH8ObXxw3O+eP++9gnjYd2YU/a5WjA+ftx99dXXFXlzQN/heamTQeFG0nHIZ4dgYI5JrchhzvMm+oe1495EKShiisiNKROiKhz68qXXTmTOtrsTFDssnSfv8Jja0CFPPCdRDfwcPLBfcwEB8Nmnn2qvORWLarYu2OmDzG2n0nkkBgDPgewTuUVkQcgiCCYAt8LLRzpFAEDYQJSx/nTYoOCfyNCXL/XdgwcOdNeuXVUtEFIS8H4DqC9fuijdT+QAbS25LnO7vLIq8A/wd0c6V4UWOYFByxyMjnVzs+6kgQxARPKjMGoALylOBw4oMiKRZMwPn2fv0iYRwvHgwQPd6VOndE6QprP0/JlIHhVqnZmVrmFN9i7slR6D1Pnwww+6m7duaj9efvNNkTyfffG56n/M7yEVZ0uAnjWlfgzyzw/z8/zpM83Hq5ev1NpQht3oaLf4sEiDMrwhAPITAo3xRo8ZVJj4Rgc7tQaCkUKiDplkTZ8+e6IIHPYc+jp1IJKWZ2JpADxuv5W8yZyn/VB09ohITxGjxtgweWwPRm9IONG4Bw+Rr95YqiJJkstCrzLS+jhTo5IY6yapfI/+PK9WSTbuHKbM88vYatru5RoaQ11fNkgZogInfShyUh3sbRoM0KbGQEXxcOZTU4G1tMNgKJTXjrOd53iO81rInL6dXREsMTyZrxhiA6AaWqnFCEWHJPyeNEHSatRequZ0xxw01+R9xq2cG2ZRAGtnBejYQZEGj4d0rsEh0j6jdU0B96YWQGSD77XeWtluFeLdV2HP2mNZyehtQEPW8T9CAHiP2KZTp4Bax4CgGPB6X5589MqInEQBmJmvVtYyDwETlml72ZN/3oLLyED7O2vYAgLZu7Xve4+zfe+9TRvyQUBH7bCHNdK8VlE6H4r+busRDvjyHJgA6I33Iog5H0PU9WPuW7oVLK89nn2Ruc7+tjw6Jaadk1ReFwnQdy5oIoWKKIiM+RpDW9DonaSKDGtsnZWIqZZoEckgwGLnYC9/TbeIyAk6KISfa11Ugc+O+lsuxMuzhSRB35qIdN54IgBMGNA1zNGJITrC0GW/9hGNTS2OPHsI7EQKRAdkvVoCgPdCAPQBEOr8NbQp3A1Uex2ddOaGHGwJsOgd6eewekUg6ppNlIUAbx/RUhFETa95R58Nxc01hkpb8hlg/RpiKSSm96pb9AF8mYPIqOawHMEhACK3rXx+c+0TclBkZ3UhCBHdEqjR6ZwticCNMyQ2mWXDcshPO3bmxbV+Ss/259Igj/Ir1/OHAEhqNqQUP0Q7ev5GFClr221o85lzdZDnFKl0RFmwc3ueRqbzHINusvy3eykR9Nnn7fmm8/N/+9nPt8Vab6zrUBRI5KCB/aiFBRhxUGGkEc6h/GSq92+Qqz542VOAKACVQldMBEZMABQPhcHIQDCQEJKQARg9hI4rf7J6RkdhoOSZjOT/YUQ6xxbPr6viB4T0glMbJQAGA8uAe04GVggATUSx5Xhe6fvMgjIuDOcYMfxO7YE8EwoZkIEnFGDH6wH/ySGXgPH/zU2Fd+Np5T4IHGPm+xiufA7PO8Y4c8M8AJr5m1BriunxnBjqWUgKqQVEI3wYwpAVhJOKBJmclIeO0FIIgZZIoRWZCvatr6vAH14ywtx5Tqpio1BZawxjjFZIhDBc3H+fKpnvU5g6r1N1nOsTzs764Fljvc6fvyCSInnIyafGIGee1f1gdFTfebX8SqH8EDmkG0DGXLp0SYYL88Ca8zsgLKE2qm5+9qw2GhXweR4ABPfgs59+9rn7fx871p09d06HHPNlwDbVLezfJwLi6rUvVfyOg52tvr6y4pDykdFuZXW5W15ZVq/YyRm3Z4PgOXb0mIATz4eMAXSooA+QoAUhc3Tt+rXu63v3BU6Ug//8uaINIG54H6+tUwIeVQs95w0Soq8CbxAo9JWfmemOHTsuuy8KFZlAXng/BR1ZB8DZyRMn1d2BZ0s4NN9j/xJKvUaqSYVaO2JnpAo0viYC4Ku7DneHpGItAft4Xq9+8aWANHpcBRNrDA5Lx/tG20pa+lk+96tuBwX7XHOAf/cJS99YV6g2+4/ODBAgk6qTMSoicmZ2DpXWPXu2JMApkuHgQQFRh9u7s4i6Eyy/Ul0AxhAyAhnnmT7+6BPVnpiZnVbhumNHj2qtyE2nwwIeZyrKUyxPZFR5zd2b/qhAo6J4RkYEnpln5Hhmbk73495EL/A9jPhUMKbLA8+iteTgrMKnEALyZleYF5FHZ0+fFpHw+Wef6dqMY0l7a1VkF9eA/EkrzoTshniTHq+QMaIwWHfmiOcmQoL/xouvAqrPnklfsVcpSMo1qLh/9vSZjoKTVPqHAEBu8Y5TSPGHP3ynG9miWOqyIqcgKogGoEbBJjhOVWzxRjnSCZmVziY0v/GKJSoirHWMB4gqoiJ49nRfYP+jB9krK7SypFvEyVPVDhMwvamWhMeOE/VApAok4nPJfohJZAQ5Ze+j7yAKrt+40X159aoIGEhQ5o2IJdabworsH7XcrBD3hw8Wte4xUCAMiBgyEU1ryiHUOcCS9cvBPQBIg3/WQocyESFVEBB5RP/zj4gyCKmErSclL2dlPMUx1mNIpKWZ7+tzLV4NGVuNp9XG3FC8TYZqX0l4qJbdGg8pYJaQ9/Y9FKI6ojS9mblmjMR8NnMRgxY7jrF6r1Tue0X8xQCTEVUdhyBHY/SkTZeN8BAZ9VdTDyPrlqgx7pV1ivy14LEFWfy3UqEUoWe7xyHCpEaZ3Mg4e8OzUEFr2O4GBLzHOOJ1i62TdIoAixZ0ttEMTvOqkOkCfC1Ykl3ThAQkGhO0nJbLzLtB6gAAA2D5/g7Zqc/saDk5ml7tlqMQNfIPQkg0PeD1HPUZgLsAfhnhmZsYwoOn2V7FzHGeCT2qCIAY6MplTsV6X/vbiINcZ/CU7QSY2UcxsncY000bwcgyDhkBoPRjT+2DXURWCIAUDevloqI5eyA+MlQ557VEQIQAcKT2ABI5UxI9k73DMxjUOLKwbZEX+Yis5bORMRHvIimGLgiJXjDhMkQTKD1yo4prS7OEDhsIAANde3kj6EPdhITA28G3g4Qpr7CLxFU9sLSibMaQ9bJc6OlcL0wEj6u5J+JH9TKwKxSNmHWviKwKFYcAkLzFaajoO4+t1/WqnJ9IroHoa2sttfs0Y2x1pdcWhxz7f7tIOe/4Nqe9Bfa9vuwB+6DbdxAoteex57yfhiJ5sRmzz0Ke5PkS2aEuEn3716Qk0cbcW7zXJTWW6L2kW1kfOroDzNieA9FJ7fiC2aKLM2fRgf5dNRNK16nCQV8EciDGMs/SLw0gboF3bBAT8pavNoKA8aSDUMbUEgfWZazbQB7wuaShKR1RBd6Nu5yibAIghEOrm7N+eS/neiIsvId2jpHvJyrD+zetAL3eeq0IRhE/RapGp2vP/M9/87famoAajFEMdnJURQhUb0wOPZSMQ41pm+aQVozltIgwq+TDKKF3eFcxWPX9OoxcIKTrpmfJW/Z7eBS5b/pTskmVG7qrIi0PkwJ/aWvGeBJWyeedJ29PdNot4SVviyOo1cqmW+8x0apcv7DgSu4ry1KahPxzjVQ9T1VnDFJ+0uaMvH7AH+PAQASMuA3htoxHGTscCpvbyu8+eOCQACLG5lhFTGB4Kx++WvJhYDtvZLQPAcWzilcWEgHvlw6oOqBjfDDWCDORAwgfn3u1TH77igrAITDcG4AM6UDIOTnSJlG2FIovAoA2dDpAJroHVaCKDZ3UjQAsahCwhiIAMGxVFwDA9kzygcF97uw5zQev8dlUwscgZ+zMG69JBsbtDeQHGZudm1ORP4xpvguwxKuHN471o6o/pAdgikryjPt3v/ttXz8AEM5rN2/dFkCBEKAAGLUQMLIJkaLmxeGjRztSXx6Td4+Xmg2ztdU9f/pUdRZICVB6wqNFhQmTUgAp9mLpRbdvwUQIc3Py5AnlpAO68GgCnJAjSAl6kCdsn++qDd/IiD7H+gJCni09s+ecNkGjI4oSABBgaHL95Kyz1QFF/TzV/MSQYp0BD3hBAbeMgetyDe3xlRV5cjfX1rTGVtzjSttBfpVq8MLdJihaBjDCc8x1AH0AImoSHD5yUN0YmJuk1ljBdH36Rg6d7MukLUC0AHgttGZTWUv3W6XnNN0n3B0BwMzzUgWfdRaB9/hR93TJXQlkaKyva53wIuPFB/zrOxNT3d27X8mTzH5kvvGEm+Bao2aneQAAIABJREFU7Q4c2NcdPXZU8vr02ZLkD3lFvrgWMixdUd4XCKVUtec9gDa6j5Bx5pV0HghBHurW7dsiD1K3wmGxrjQL8UTYOnLNWu/fu1eHJhEo/CRiitx6roFeRi+xtmpTV+FtaZ8nXap2gM/1DBBnyLvTeT7V8547e1aRNyl2h3ypmCbjGZ9QigTzC9EJSfXw8aPuzt273cFDB7t3fvCO5v/Jw0fqUsF3P//8s+7Js6fdGsVaZaxhfNvD4nzGLRFMHC5ZJ6dOzEnPoBOTkoMeJWKGOWR+eU7IVEWEbHfSzehFiqGyrkTcrK0ua+9dvHRZNQiuX7/ZPX7yVOsH4WXAvNkdOXpY80HUE3LOM1FLAwLnwMFDfccE1ob70vqScc7Pzitd5NqXV/W8XFdFFItsSTtYzi5H8DiygWeLvMcgiRGjSLXpKXn/RwmD3LCnf2mJQq0mXnMt9Ljy7MszFQI2BAJRJTrYG+9pnytZhd1aELoDsMumsiEb4zbeeJEHTb/hGGQhANiTPHuAls7qaokaoyggiu8GgOeaGRPjIa2E/QMYDuhsDeh41ois2p02Uh3Lek8fBpONqJ2RAIwzQKTUTZ+uk/D8jFNjKs+2yJ3qXiBSqNJqbAy6Dnq+Fw9TC9hbQzZGWEs0YFexjzNXmhcVVTSZkXmLTOVzOEQyVxrrrqrk+W4M/YAvAR94J+Uqu7aMDOV49wvAtgZ7b4Q3Fbf9/NiM6UqQUIQEFJsAUG2BkiONSS0xKZJp4zUEQOa8B+7l7WVOIwsZh4zlKnrYlcxknpmHrFm7Lpm/AWR6nKlC3q5ZC7paI72f+ybcPm35kkstUrbCqFtQq32n+RvAu7ZfRYT24xLuHiJossa+d4EvxwJo/K5WNNQiaIGUzxBHuHzbftaclQfUsTcpDJfq7UNFdu5k8F/jz/dSAyPjqO4CWSvG3RIAAyk1pBlEtwW0ZFwDEdEUWWwimNo1jW514OyWgN/gDc33t0UA+H5FOHQD8SgPcBEAIjPVhcmOmMhS9FYIgMgmv9H9iYTN6zueqaIRegCsGihuB2sHpPeQv2sQl8J77RnSEiXk5SeCqE/CUBcV0odNqIbMaXVwq4clR/W83oeVPlJynAgu7pWw/8hKZDwANeSuz5R0Ohmqz7dnURxO6b5hUsTRthlTdKa/51VWV2TpSRMAeb6BxGjALuRN7Seevx2nx1rd3Upgs/dDDuc5d+thzZfSr4YIFNY/2Nfjiuy7vgrjdgT2QE6253HGP8hHCFinAvA+RLT1tWUl+t3fZb13RfyVTGUe2/Nar/3rv/1bRYSJFRsfk3ceQ4owZ8IXCP8PoOWmeP0AAoAJqj9zR8C6FZzZ2hgUHNby4JVw8fr46Lhzx6ddWG99Y60vSqbifhR4i/YoYyuLoNDw7c7Fyl64Yj7Am8JUAEj+jqdSueilGAHlUYCMRex9FYvC0JyadOGn5Xj1qIEwSq74moCyintN0TZqTx9WxFjI7ceIx3uraIGnT+x1r3xdvJIQBgBE9BHKB2OdHrDk+YpomKTAlEFLlAhGHvOSxeT1EBsY0vwtj2K13VM7vsoHZswJQ4lnXZ7lR49U9T4bkM+whUzS4PFcl9cfr4arK1v4OEAIS8a7nboHKs43OSFPqipab7gAE2PCo8gcCNyOjiltAZAUuYAE4D172g7ou/S0BwxyDclAc2ix9gAD5or7AtLwiHJw8vyHjxwVwKWCt4ombm7oWvxTAbgqvkevcgzMEydP6GjQdV4tS9K49sEjhxUSLCYfsK1ilJvdK6qXj48rNQSv6LXr12XUrG/R5o46F1Tz3lKbR7ooEKVx7+uv5IG8+MZFFR/74P0PVJOBQ4kIgP0HDiqywtElY92xYwCyeZE0IqFWV7Ufk84AUZF8a7yVP/rRH3TjkxPdtWvX++iJeHKcqjPkIycnHTlkfpgP7sH4qC+A5zpsJzUaeBZAOJ9FDgUMJ5H9hWopuKkCccjUD77/drf/wN7ul7/8J4FI1jMRAETX8GykIyBHIStC7jBOUkwIeVYkz+iY9gGysvyqesjjcVt3+0oTV9TSGNF+Y99TlPDegweapz1z85JVahVwjwsXXte1aInIPCXXkOtAuHm/EZ682u3bv1cEjOpjTE1LF7BPiMaAbEKeV1cI37dSZ+645/4D+1VDA4KKFB0IFUAqgJW/IXm+vPqlCs9BusEKI3tm3ctLjoe8PIuEM2tvj41WdJRTDLgO8soeZiwOoYNRdpoDPxSxk+dcRUSdEsUzQQCwp9kLEIuk7LD3iIBgvbgmdSJcg+Cp6jIQfbV33151B6BFIIQH8vajd97R999/9/fdo8WH0m3Pnj3prl6/1i09f6mTGfAP2WFDz/VX2KtqmVfhcloD2uFNTqpTB/NKVw30EBEAyCzRCTwD60o0Q4xv9iHrj2zevXO7u3btS60R92aNOcsgNtEJPDP1GiAC6FRx+MgRGfzMMSkxKipZ3gzODeYFHcH19Jn5BXUtYL988dnnfZHLRCLZW2ZgyefR9+7iYsNnp1HluVDYdoUfK0pi1d0+AP5EPBEZxj97mp12NdS9GYoMomf5SbrY7tBix34OIecteImH195E15CRMVCgd30ztXlMYsRIkfyndVjlJ4YEyFnLNdVnuiHv+R5ekBiStuKGMGLkAI9TAHQAXPZbDGv2vr13BX4qwo9zNQZzQvBFINbzyJCuqtjcQwZWke8pohaTo/XOZK+lrlFIkhh2nDXUGWoN1hDkLThpPS4x8nSfsmiJGApwU5h1hSDHjmqNNwGRiobkv6PfObfi4YoRPhjP8YxXnrfq17hWQXtWyGgVuPbatMSQx+Ty7e3r6CY/fxndBXISAZBnjOGJHsAhg7yK4GTdixzkngnDjTzF+5y9lM/ojujCMRea7gmLMoBD+Hi/WefGcLY8DCA3gMrgx/PfGuPfZmzzmZyXAhYoHlJndEZYmiB2ovOG+Ru6ceh+FS6vz1X4P78DVrIH/HwBzcUx1BmS+dOYmpSLyKAK5CnSY/C0Z1xDEYoh/QJSwfc3yJAcVZ9xgdPGng+BFOCkqOGWIOmjEQZCq2Bcn/aTNLB+jWs942VOmHaIxRb0xJ418K/aGfJG+kwM0JVXPf+rZHft7wk7ciJXSbVS1DA1yvqUATvcer1eqTuKsCi5kbd3nbacThnO3uK17MXImNfTDgjJYlMDhe8GmKrGy67CngGjOK9EolUe/iAr8O1bioZryayMIY7WjCUC24LjgFA+0+6hfp8x12WLDK+Vzm1qjyRNdND3XgW1jVf0i+UOuVIEHxGMTZqMCTB/RqRfOxeSE5817Xijy3XMNPos+zrPw3dasjBnQ3RA9GhIDq/jcK5Qnw1Rw94MBgrBlWKB2YM8A/LIczMn2aexFdrzJ2e1ztYqLpuoeuoPBUvlO/l8G6mj/VsdR9r5yLP1svK//t3fbXOB9EEGmBMK+wiwRTGq7S0ZgvaKEwY34RBQCmzR83uKCtY2gNZX1/t8YgkOhlAVCMwBR2717MysFl/G2PhY9/iJQQDXdsgSuUHOk+WHyQVo5vDD6I0HEyBABX3GA+DFiExeX/IzAGlR4oA7SAYMdDYZechcnwgAFhQAQxhxnk/h86sr8vKdeO01GWQx8jC+CM3EeFRRsSUbzxj0mmgA9uxsNz87J0HBUFFeScMs8jnGrMJjVefAB7nzORCUCEty43n+eHjbg04h6fL2e+4AXRGOe/fvKwcZAx7jG28zea142DGwEUTCoUkvmJ33eBAo8n8pwoVHm+KAgBtAAgXN1NZw0v2Yk1sO4cN9NKd798kTm/mAXWW+8RYjZ3j7WAfWHwCZSuVR2lw7hQnxWvJMyNznn3+h37S8I1yXsQNkeB/wxnhYJ55/dW1VoIL1pK0gRE4MZ5NE2yKp9h040I2MjgvUA8a1mba3urXlV6r0jJf4rgqnXRPY0CHZbWse05f88qVL3fmzZ7sb168rvxyZwVtJETIK/yGXJ06dEvhgLQnBZ56YB7cF3FAVeNYhSgryA2ACGH333Xel/n784x9rzT799LMOYoOxcpC5aOVQtdYVb810IycAPtaPv5kfrklrNFXSLnll7gFQpKqwn5hbvpO2W8g03SFIY7l06Y1uz5657r333hXITnQOYwd0kQJEQTX2EIRM3kdWAFkYJqkrwmEGyGbu2UfcF/Dr0GzXxIjh75oJ+/W8ikKamOy+c+VNySypL4DH5P8/ffxUwBwPujy6FNKcndX7EForqxQ/JTVoUvc+c+asZWh0XAQnhA8/qmNR+xK5Ym4uXr7UvX7xDaXZYIjiISYlB480egki66OPP+7efe8978Mq7OLQcBdKjeeWQpKOBHD9CH4gPl5QQwTDeGJcABTywQe4dQNkDZESMfLQuZmvEDvsd6KO+Lz0ahG5vK6aI6S5TE1pDz9aXOxlLzofcMq++f733+5eO3ZchACpIRgu6HN0A2PDWw2JosiNcdqn0kHFXU/wRqRTCM/D/DOfKjq6b18fYg1pgXwiL+xb/qaVKHPLXKEHzpw+47ar21vd5PSEIi9+8pO/0fztoTjkxYvdd7/3Pcngz3/2c60/CpgOCTIoxsa673z3re6NNy52Dxcfa8ysCWMh5cLtRolcmOr27zuge0GApjOM0s82XFCuqxx3IiLi9eD5XOl/rVtftYc+hoHCU8uQjLGTlp+OjDIY5J/BpCOmAmLSqlfnaUXs9fmqtk4LwLgoELiEc5UxyIuQ6utl1FNjJJXJW4+tWxHawAxAsjEzhHOmAKWrwW/r/FTLW5EGrmAsEqK8MDbmbMjZiHVoqQp3Nl62PGvOPaWgdRmLDZve8G+8uAEKjCPpsa7PY4IjBh17xQBtIKpa4B/wp8+U91/jrWKmmUuFc1YIfVogxmBW+l8DJIEO+rvJxZWBWqBXYbIJ7e5B0zerQCfnP0Ydej8h4AHm1pU7PVuZDxvKNuptc032hSRNSuwkTnrCkXWrUNn2PhlHohiYe8k1zgMi5co4DxBJ9AyjcKqUZac1ZgeDPp7AIUolRnvWSPcpe6sF8gG4PGdIhbwvENvUvQioy3dy/wDSrJNer6EOoKVadhWBZmzpEHjt+Sqgl/0K0Zr3LHNDGG9aVCeiNeChHa9C/guc83lScFsSK2Al380zxaGTSJHYBJn7QQ5rL1eESb8ulfuNTRQQYeKzSN6qISBdhxOl9FDAaubY97VsWn8MBYI11iIdBnA2eN9lxxPGX0R8MAYknMmWqvxvRqhpF+d95ugXExHoupAykQXVgkq4v9qPDjnYms9dwFR6SpHTft48K/MSuQyZEv2yMwIEwLtqjza2QU+cDF7tzH8r2/1mqYiQvNcCYbNiSRcxoZWf6KqsSYqutnsw/529rpbhFbXDffR6Urai5+RcndDcB9gafxjE75RjF0zE/ut1U1pC1gs+1wai1J1pnPJiGRxs228jOjLOYM9Wd3wbqcEaJYUhez5nQOTVZ0mNY3Orj1SPXgvJsmO+a34034oAtS0r8qYnc4faIJEVExI+v7LnIDRCLLZ6SrpKEQlO6cqzc49EAOU8sm6oSJ5/83f/n6ZbzPnWdrd3/3553QhdffTkiQAiRpc8e922POKElGpQFarCBTFWAbgRcIXKE36+stwfhLwHGCak2oedPQMY0zK4qNoPkSB22mHu/Cj3eMoeD4xKro0xRs4wBhMGTsIEMeQ4EHpvwzY5q/asKoe3GCQ8tgACvC4hCJgDDD5yDBPim7FdeuOicq8JO403k7xqvHAANLW3U7ixmWa8/ABffiu0eXJKJAN/K0xIOYTOmec3xqaLG6WHqjewPR5mq/kez5Uc0ggFzxevPx5chekQwvzC9QP4IWcV0MUz4x0zGCD8m3xrNuzQ7pE6AABz1hvjiwgAvksdAp4VA5j7SUCLtc6hZDBibw/EEf3byf9fpN1dKQwDnXFVxacAG15Lio5R/Iq1Y03w5iEP+/ftVQQAYCBhy3jTAXlXrpgAAACQ04uMqqf7/v2aK9aJOQJEMN7PPvu0e/LU1f9jXGIMAkAW9h/olldowTPWnT5zRmv34sVSt3jvq25jnUJ9E929r79WyzN629OejrZhHACElgNSzp87J48mHnIVuKPve9cJtHFPgP/J06eUD8+8Mm7kCwIgYfrXr13V/mIekGXeo1c5IIU0AubqD/7gD/RMgCJa4onw6UzgxBND1MvK8koVjXM6hZ5zYUH/XOTxkULeUdoK78MYUe6T02gAdMgnXmRFnBDm3XXdg/v3RaJRUX5mdlJh4BTZY8yRK2SS2g8nT55SisCD+w+Uqy3ybnlFrSaRpVOnTrq6/v3F7vbtO0qhQeezrrThY9ykHIStT/GutFuka8Hc7Fx35coVzQmyQxoH8sqeZExegye6FiRICvtxuLx4tVTpNmPdvn37RQDw/Bh6EAAQN3icT58+o/lGpl68fC4Si7aSl668qbWlDgItQhl/Ior27t+nOabjBGkjEC600kTvuc4BQHFMhwhF6/jNnPM+Og8ijZaDFBOk+B0HB8CYJHv0not6GkzDDLM4FMQzGedDw33CrYtc8Cg9gH0IyBNfxW4g/8Ryq6K607YCZDmoL1w4r4geZINzALKKSBlSRZgPZKo16CFwqGbP83CGUGCPvcDeZV3kNaew5bRZbcbLXo9xSvQI/1jLq19+KVKKlJ6kDZCu9N3vfqe79+B+95d/+VfdT3/6U+39f/bP/lN1NoBgpoo/xB9yAxkNWUFXlLd/8H3pj1cvHDHBM0FYslaQaug20tdmp2cl0+xT1hKig38QheNVlJF1gPDDq8p18OAzb+gc5oefEAD5b54RYlkpCpsO78MzavJ7rScBXO/BKWwypgBodcArj7sMiHiZ2Mf2prgIE96teIllYMeIqro3W4C1Ap4B6pr/Jtx9MEKHHMN4EDDIJXhNeLMNyxTl89sYyTKm0g+9CAAAUbyzmZucidI56iyzUt9Pn4nBOx29FE8S10BPJU81ToDW6EkBTclc5RgnxLI1UnuDGd3Y5E/aqLXXGxtAhlXT5rQFMn00SIXiyoDL+pUnWqANOllFwIZ855AWLQFDzaHkh0rXjw3tQWMftCBLEGAX2BVxUeGwyMaQbzpUkg844HPZm4McxEYZCmjlmXL2B1D2RE2BJ97PnLTX3U0CWL4KADSkSWv0BnDJ3iq5ascY8Jv79KC8mY8WOGSPGiy2OfBDL3PIsnwun9F9VAR1cNa4hatD70MWCFSU/emUVId9B7Rr3czPOG8f26pCiQGn2h99wU8/Kad2iK+WxNK9ejmt0H5fug8Zt/d4CCUOQZV53QEslb7hGg4hKBNlFNCTudf3m9SYdiwBNSIKKvIjNq50SVPoL8CtX1ORcENdk5CkzvUfCn+6vhyK0t/sZavAv/ZEoiEqRzpyTiq0xlue/8iqyH/VIbGu02dU5HJMLQF1j+Tel50bstPr46iw1BHyuJCRdREAWtt6toS17wb9u4H+7ir4g+xXd5a6bl7PXITEyt9qIlJj1+9mnlpZiCfeoezbOntaMkERf2p1XLn6tedDFE1MusBpQvKtp1IjRhrc4+iL6zm6SHYL81MPQppeS3bkLNrxDHXmtrq2ldOW+OrnpYlAyjW1LtVVYIgAsK2Sop7IRpyukeXoudx/0IM8h4vs6uyqdt2O6anir80ZkPtnL2hcTXHURBvxXUUj7y7YWLUmEk1eO8LkF+v+b/7OKQAMGOAPAQDox6B/9OSxPCpUyGbCCBHH8MMj5A0wMHkYdLRLonAYgwC4JPQcT5g8/lSEn52TV5zCUAiMijvRT1khYVUkoYydAHkVbCivkrzlKia2LGPu3gMKMw1hfYkA4HoUqWMsGJCEtwpEKDzabam4H7+zWHxWPdiJiKhqy7zGdwCW/AakADL4Ydx4jTDOydsFcMRQAPCzpGsrqyIvKLRF8TLy9/GgswAYicxHPG0oMm24qp6pz1QvaSnzCq3plVW1w0tePa9jgKeISLo3xKjEw86a4D3GG2aA4DBTrp8iJoSkz+9xji6vqbbB8rJSILgWryGQhLSoHzYGWlVYxpMq1n1iQkY/YwP4LC4+dE56hZJj9GNUA6A59QBXeNFUUK0IDcgUgHF6gnNPAByfBTxDXvAesgowSjRDwri4R7wDgDZCxtXusipAZzPw7NMUZpyB7Dou0AGoerT4oLt183r36OGDbn3N7evUPWCT4opT3aXLl1RPQB7Rr76S/AOgH9y77/SU6WmBBdea6NSijVzqg4cOSVHiVeRzyBDglXm7eeO68uJDDgGIACJscM/XhAB59gZRBAJfK9RQWHYPccLl6Ym9sSlw5TldFfgS2URv9uqbS10EQsU4mFSsTQU4nWfEHuM35Av3A7ijZAhZRpETbr/0HGLpsfRDemQnBP2dd34oEPa73/2uWu45BUX7bWNTeffnzp11obpbd9RzndoMR48c7S6cv6BWf+gHnpFDg++x9zB60wcc5aWWiwsL/WGfdBFSNvBAoxNSY4L5MAEwITJvenZSY7DecBtN5Jt/1A148fylQvxZh1u3bncPHi5qTtgzAGeiZfS8G+uq/YDBxv3Pnz/fnTh1Up9lr62ur3W///373c9+9jORSPyga9AByAwEAF54ih0CKJE/DErWjM4YpO/wzMzHeBUjJYLn5asVjZ29uU4EycOHIiMAcIwDWVerzfL8ySNb+cIQbOg1umJIny1TN2RVulJFDiFNm7ZkpOfwPERRIFPIAa0LFx+4FR9ycvbsOY3h448/dh2IOddMAbiTloEcK+1qakpjYy/ztwlg72dkFN3BHLrF4tPu5vUb2iecKxAl0jFjo8rt53z55JNPu1/80z8J8EIcsYeji5z+sCISkur/EBAUAr18+U0VLTSpytrvVWQT7xNJhYwQCRI9zFpw5qhtLPKvPEcXv2ItNtZNLErviMyhxezLHfUPdG6WB9xyBuHlAlYCEmrV6qK5ASIYivLYkrON4VopPoq8K+vRKQP2jMs4q5ZAXHg30EJOFN4LOAGEFsgwEI2Xwga1oqR6j6aj0vicvKpVmVy9vJM/3J9RLmzVF5OSJ6fyWwtc2aAcPB/xNjHfyvWX/K6p8KpafBE5QrSWOub4bOLcpViiAafb22JIOzXB9XdaEJq5TMoUNkyKhAW0yrgrL5TPY3spUxV6WEOHdHq+nZPfg+0AC2yZ8lYJeDRh2jyTyBnaIBa4iUEd8BoSpAed8ZJZ2wnkDFGTTv0ZDNoh9L839kuu4mgYiqF9e3Eq2xQ7c1Zb0ByZi8GcNfRZ6fvvNqYj260Rv4Pk6MkWh0m3xnoLav1M9tKm4JvPdP/EGN5BGrTtJgXIvtljezcB0AJ+pTM1RS77eYU8b5w1Xj/v6xageCwDyYMXvJ3Pqj/fA8Y8i8aEvafxD7phq1ptc7+sfb7TXjdyqZoMjTe2JT2kl5p2oZlrjbkhAKIPHW04hLdnzr3oO4t/DjokKRB27sW+1vsNARYSON+TzES3EPpejjPLZ7EmSVcg6kLdWhyNkB/+04THiNKdpRdVy8R7RiTS+JDCLKdI5eLbZrEOcutVO+jisNScUJS4iB+D+KQlNN73JnrBJBB6sWo+1PMHDEa2om9a2dZrXXLB+6TpPg3C8hKicsjB1z6rKIvoOdKHsk8NbEOa+OwY9matXTEISgerCG1/3/KpdJg6D7ie7W2cGo4IAjfw42sndYn1LXK0AbOuhWa5xO7294wZohdyvu3U80VCNBE739Qdol37tW/BervvkI9gRNa1rxuiEP2dLe2z56K/23lN1zoRg3UWqoNJOnA0HQn43u5rZA9HLnK93AORDJHdn0NVG6BPo9CDJTWw60b+9d/8tegIhexR8GJyUp5bjJentH3bchs4PPVUaMczz6GsG9RkcBAD1C6+/oYqewNq8DICvF1BvtqilFecsNF5DG48K0tLuleYyPQyTBuvKHgOORXnUq90e5UAph989KEESqFsZewo/HRmpjtVxiJeN3nOmk4BynWn/VkZkw6vL+EqwcY4wxDEuMZQBoBdu3atB2dMNqG+jAchIacc4gAghZGMAiEElDDwg/sPiPiQ97M6C/A3FeZNRhh88fzyBBUznIJkChtpAD9zGiaW+WdsDnejEJ9bsnE9gf8KyaMHPMY5n4PUYY6Ye0CqAH0JOp416jy4SwPdEh45IqNzYTSuixGmXK8RIg1eyIh3cbdJ5/LPzUkmuD8EACAZDxokyMWLlxR+DYgnNYE57A2dCmHmmbgehjyyxPWJ+EgoOn/H8CP6hHVkzjHgnz0rskfeDf9sbNL20FEfGNgxbJFlEUwTU93CPorBvdYdOnhYOf+vXj7vPvn4I0UAjFOoSm09VrpHj58IpJ05e1YefdaConiso/L2734lQ575Y76ZM5EM6qIx1i1QR2PfPhcSq3aKSssQ6LyjZ+0Zuiq2xDPyfQARc8u68HdIBLo8ADZUE6PaWJJTL8KiKp2yBtzPAMTfZx8xjwDlhQpzx7vPezwjz5OUE0A7wIYUGeQTj/GTp480nyEkso+5J155yIsPPvhAYf2QHLyf6BF5XfctKJ2AdnMAY+Tn7e+9rUrv165e15pDPGJcIYMQAMoDq+iYvXv2dmdOn9Ycp2BnWgUyBuQaXYIuanNeUeKQmXN7ZrvvfMfRA4yH79LCkOdmXlgLugCwPm4Vt6K5Yv6RNZGBI+jImW4fET7lycYTfeDgAY1bbSfHx5Q+8pvf/EYkImQNa5pDVMRjhUUmLBQZUTrA6IiejbHIewcgod7GJG1q3EOdw1WA6Jl1LhdD/lh/1gfjJWw6eg7yhrWADESmWL+0raOrB7LIOrkYKJFI4yraGq8L30WvUTeFlBfk5U/+5E9UnwJQ/4//+I9aTw517sseJpKF/4bkoNMAUR6ONHEBUMbC87KWPCvRBikUim5lbfhBBlkPvMcrK680x+gg0oD4B+HhFoIAVhtfAAAgAElEQVQuKJruE6wfKUGsG8qelA9kPEY4Y4TYQ05IWyG9hC4f6FTIAeaXaB9H3IzofIQk431Cn1PnAF2myAnmkOKqVflcIK88xQHX1k5lWBWY5JxCdlsiAD2loq5FAAiUiTUY6u4EmMgLu141K9rCXQXkeWZIAODZJIZw3xKrcp+rMB0jS2RBAE0P4qvwoAxdqsrvqJBuV6XOfaUz2BhOiznOcEex+R/XjudYnrYigzgj8LDz3PxgN7AOhw8d0nnBnvjiiy9NjI47Us5AAaOsum9UOkXOAd5PeyqdOVoTF/wKAdACHxU2VDqSUyDbNdR3Cuj0dRTidU3f5TL0Qswn3NaAjQhC11iwh9HhzTHw8jugWuf9SEL7DSSVT1o1c+JIsX6P9ywFBgdvfQBpDOgWfLeGb394Nv8RuyNznXD/1uBsr7vbKOdS7Wd3fy+2oo16RyxFruMF2wkOh+ga5xt/03DOePrQ/AI8AXIpuJixtIZ21jtGNnL9beNJ/YS2Ij/j8bW+meLQt71MF4cApr6FXgiEFjCNO/2w7Gnp4jVqHAxV97P2GW/+zrmcEOIBkJe3uIiyjL9dJ/33LgLAEZSEsBM1GTBXOdxEuRAaX6REZDGF0VKvIzojoIn1iPwHlEfOIqN6jiItB++uI5Mia6nFoLoiRMKprkY512pfhgCI7gt24KwV2Vo1axTVnFoiaVveOOKSzsT5CQEASZtuW46wcJpDS3plX+v5t10oV89XbSJDALTf0Z7VKjiCw58PwbBzp5pU6AMS9Cbfz/5hbrOHeK+NyHE6V/bQQOJ5rfw9YLMIhs6pbgMh5noK4P+A8uh1zgAVX1eXhkHXtgTA6IhJGdUIqDaCjuB0XYkQC069S3tHp5/nfoPec40ORa1UykD2gsaeQnoV0CEMUOlumZ+WQIyMeq9VHRRFbPh5omOU+9/r3tLltbf7c7DqfUg+NmMTRC9+kzjLXmz1tOXV5IjlZKhHlPPCr1s2QgD4GknFowjg3/z1tov/uOo2jAieLYzTlzIkK/xcfcy3tOE5kMXSU9Bs/4EeQJ46cVIbGK83xjoDASRACDDBCAsbioN8jlZdle//4rkLHXkiU3zOBimGekI02WCMAQA0MzXTPXz0uPvgow/cjmuGqtudOhcgNBgKeJ34b0Kn8dDiPUiKAIXAXOzO3Q1o8Zb8TPYPpCJGBKAKj+Hp06fkjQO09qBcHolZKQtAPwtPSIeqqC8s6DkhB9hUqhYJyGZeK3+evt9mGb1I5hYHoyth6r3HpUB6agHgCVLI/KqrZrPZFHaLZ7FCbFuPwEvCoxXiek/fS0i9epqXB8MkAp72/TLaETT1+n71UmvKOmF8Y6yz2RgDHhqAPAaISYxNgXFC3VlzFCL580QBAOjx4iETVCZ/+NCVtRkvFb/5fsgM1uXtt9/WfEPgEMrLD9dmnBjpAEy8hdxbYd9P7DFlDIToDx6JbY2Z74rcevq0UiAm9DpmI8DhyNHjqh6PB4188uVXL7rjx450tGljjjE4VWW8G9H3CDVODQiFYK6tK0Qe4x/QK1BKhIq8tnOW3blZFUuMHImFr4gS7pG2lgnRJv+cKAfWKX3Sc8ikVgUEB4rS7TPtFZIXdJwc6WsCO4ArCr4xT1zbBq09CuxjUnNcHNI576wFAIf7CkyPjnUH9u9TBA7zivzOzc/1BRyT6sBz8UyEzjNevMGs39kzZ51C8pxojCeSJfYj9+G/2QF4279z5S2B23/6xS/l/cfIJtLCxeyohu+IE34osMl9UpgvhAUe+6S6QHx8/vnnukf2FAoTOZuamRQYRYYAjcg9pAOkVdIH2FPkC/PM6CPVJiD0nfaMCvPc1N6GfGE/MzYIAfQoqQ5z8/Pda6dOSUY/++xzjZU9hKf5+bPnFQVAigVebYfkrq2vqeUjXnAUBGNlrxjMryt6wOGh9sbOzs3qgKaYHgQYOlMRGXXwhwBIuCR/u3ioWX4AFHJMFAL2KiCbH66N552oIEAQUQKMGzm9cO680oKeai3XtHboXOQFTznP+nDR85jWfkp/mJxURf7Lly+7O0IdyNHhXJ81g5Q5eOCAHZ2jBvMyHiotjAiAtbUV1TCg9kHSyQSoyjvPPIkQqoKynA+kVPBZ61wXD+TzjIuIN6fIrHQ3b9xQZAp/o1O5Lvs5NQAgiKjRIOa9OgP0HlE8A0XwxTDFqEGHxiiKIWQD057meKb5LnsxxgvnLv8Urllrim5NrnmMkIT1QiI7Dn4Io44hm+eVDiBlrQk9jHGaKKoQhp6sxAf4vHLkggmA4cd50jaIqh1bVfkPAYCCSqoEY2hD12N8A4w5w2MginRe2CsdytnN930mfK61CoEegOoK0y6u1YJMGdDlNdRclbEbz8lg6Nk77Pn3eFM4jrnOudIClMydDK/CfPGuufgkAG4gSxBsnpPxCHAUARBgxLhbj46M+OqfHaM+NVQgdEJqx7iN7CQdI/2yQwC0HqadEGLwGOb52s9mv2Z8PfBqLrLbWO3npmlLqXNviGHtSYuAseSXMzfRRblFnoG20Y5iqD7uVTtD5ArgYVc+cmGoMorpVJIihkOxu3YuGEtsqIzV+9ZpnoMB7hBeA5WhqFwKc+0mAbLG8bC29+yjtZSKYw+qbS136gnYkK214dQRvV/kc0g0kYRlj+W8VBHaSlNtgUvWdHeNiuwX0RgFbgb5Mbjlb6Kw2N/oC/4OmAq5lrXO+HtSpknv0HWqCHj2V4iKdk8kXVEqqZwZg1fTuf+sO91FpA8qiivAVnunIgDacHjdq1RZ9jj2XIAzb0U/tBE/JuCnZMMqEmvTEbCeA9c62b3Xsj82t5wmovmoNKqWAMgztnsscyGcUh08WrJA16v/RWZ1xqsQ6k4vcSvfioCoonOWlyEk3XJQrT4pdtkQAL1sqaut08diZzl9rVoy1npEFry2AwCGAAjRYRDt9DWls8nZOLSo3A6I7x0bQ4HLAPecCdGhjMM23DC+6KWQCD1p1adi7+wqgg5NcUxFpFSdHu8/F992CkMRUhW9kHMkkX6tPst+jS3E9b9NN7bnSwhS9L/1k1PqB7zjcz8EZHSB16pqq0Dk/Nuf/v12qojSHxnmjjxSjJvNbQ4ot8RSFV+1InMLJDaYvfIzNojW1rrDBw/pH+DJoHy6D41XHv/0tJQmwHhmaqoIgE0BAlXcrMJWLoTkHHmEHJBDno1A04wN64R3UmQLzzLvodiYAEAWxqwLfc3Ja4PnnklIJXS8XkwOfxuIuW8lIcgS2DG34GPC8ESR74xni+vw3CEOCPUXIGdjrREGPKfPE/aPRxggQJgHgFCbvvJ8xBhiEBRDKaXU5BAxVuYr+aBKXSimIKz0wDpvaX0GJmjIE8wzYvQmTDT5unw+JADvWcC23IN8jjaNNrQAOhQ3S6g/BjFgEiXDfYkwUFG5Rw/7MF7dt0Au12UN+Exy+ZlLiIikLwBwuCbAKPPO+N58802Ngc+njVuAM2CIGgMABbyqV69+qfx5xnfosEOD2Vx4BbkPAINnYmwhAQA1AEXm8quv7wkIA3gYDxXd8fyfOX1K7dEwyK9+eU2GJ3uGHPALr7/uKqDr693jR49FeOkQ7EZEOgEYeC5qYTBP5JnTbpAtCHji2cgb537sgyineLsZG4TEzZu3lJ8c+UXOWdN43wn3Yt9xLVhl5Ue/9ZYOv/fe+73Cov/wD/9Q+fg/+/nPewIAMAtIUjX5bYOWGJch39JPnXlT9M6cPbFEczCfADY8+PRFZ80mJ9xCM5XVWWfWD/BPIU3mh7nRZ4uoUo2OsfHunR/8UJ/BqP/wg49UxZ1iUoAByAYIHr4vUKmiaRPac+mEwXvMGQUYSblgbwImGYOjRl7qu6QX8B4eZFqyhQQ4fvyY1pfvkGLi8FqYeh+ce/bsFQGQwqUz0+6zTCQAsmSQt6b5R96WSJlaXu4OHTksA471Yi8jEx99+FF3985dFUXl4BVYYQ3IKStASSSBumBMTyk1hD0I4IZIDHnDPENcIO9EabEHaOGnQ6fAvetvcJj5EEW/ARiYA8C+DJsUSBoZEXGJTPAMgHrm5+WL59WJwekF37lypWO+kHl3ORiKzSH3N27c1D3On7sg+aZ2R6LFAP/UiOAZ2O9JCUC3MX+J1pCOJOpr1qkcbl9WubUyIFxcUEBue0t7Ah1ifegYYYxk0qH40TlWbfZYCzP2yY3dlsxQuBQqlpQU5A+SMYczMgSBQzgiaTUc1gBqxhsgGy+V8+OHQlI6O9WhweRDjHOeZ/A6QLS52j/ync8hY5AUCVpkDUXSlNEYIwz9IWNTpCKhk4PxmZBUERAKox3VvZC9kBHy9BW5xr2zDk4PiMdqyAGv1sO995yc5BgwNjoqxN/tA5QzKy+PSIyhM0KMNu6tPTIxpsi7GKgYr/v37ZdMxutErQbSdPiuc9kN4mR4V0v6FNZqDaoAYxmpfUHCAQhm/gS4tX/cc34A1KnGPrRri6GduXO8WDfkB4sMGesJAK8rxII9pT0BkSr6lYKQeekBQAEFd9gwAPr/6XqzJ7vO7MrvJBIJIDHPAOeqIkGyimSpqGq1VK1QR7Ta8oOj/z/7wW9+8YMfum13tKMjumVLstwqlao4zwRHEASQmIdM5IB0/Nba63z7JqlkZCSRee+553zD/vZee+21XTrp5EcCgT6Hdt5xfkdrRwdO45lzrR6Qx2mM49yvbRtifytfCmJaPXEPSnQPEffa84wL72/UYa+dSawdfV7V+c9jvYPSuQVc81nMF0AZzxYRQgD4vfeS5/XYVBAS1krdQ4LiHwvepFCv71FjrmCs7JBLwr0GBsaxpyViBe2Z+6xfBdBV88//Y1cIgPz8QzTR16f21/s98xV70oGejDHXURlRBYMJROf5b50zFtZSrbsOqCVhxj6GhcL9BKwxcJRShx/WhCswb1oYjLEAgLJpexk1mSOPTfWjr/cYZBkMgDn4Lbq9x2F0dtC+rlLJAVbWCM1tMQ3KYa/nlosFJgoMEbDgNSAh0NJ/UAApsCZ7fREA0B6ZWSoO1BOQpUuB76Sy/bVHMxd9T3YAIOOnNbFkcdJ8VubW2XWfR/lbAJacM/p3lUrExswbPEFxAQBqY9v2ss5S7Jq6GAzdMvsd2PyxV/K5M/ih1qcGKDLe7C2xXEojJyXnHsIo+NPJybGPYqQC7GIvxliPNRidnBn8aN0AuI7n0KBDbICBlifT5mMzBrkvbDdMu7Dkss7ix+m8kMih2RMWLxxged+v2Q9m7I4Wr7EJe+2s968z/D6XIvxnW+bxr64YxdDxnhy/wzdY+p//9m92cYocsK1OK9Sh3rtnuino4ZNdU0mXl5V5w9masyfpc8iCp+XbxYvT8WNHVcuNAeMQXLtR7d0OmopJppwsEwEyVGIGEBqpDugylm6DwUY3Og69U0rVq6vTydOnpD2g1mArK9MXX15WcMHvcCJVgwkboGoqX3rpJTlOZAAJOkJ1TT0KAZmRfg8a1Fw5O7Teun1HCD2Z1BPHjiuYg+6aDDyfxQHE86QP9IVz50VJ1mBTm1aCTKr1qM3MfZJtxchBbRUzorVOchbe7cpSg8RkpZ6TxRBUmM0We5HFK8Orw8xOJuMUalIOBZzY9G6PzgALmv8ngHAg52yygJmqBUrwlRplAg7Eyni9gIPDpmmqTpaSC2qFNzflNHPPAnUkgGXGx/J+KOjQ9u/O6HGngT719NN6n3QcqnUi65Ex5xov/uwlUbL//r/9fxL545oAMAAN1F5zf599/nkJlLnjgp2ELV2PZzNl3NQ+aMo8GwEgm/bC+XPT06jgrx7UMBPIICi3dsOdDKgZZz4JOsiOUpPKXuAzWG8ATayfGzfXpg8+/Ej3QVaIA4MgFTorBym/p/Y6AADgA8ALwd3JU6cV0LEHTE1/ONOukg1ECRew6eHD+9P9B/c0BwhXEry89+570/kLF6a/+Iu/0P3/n//xPwo0016hHWftNww6zhS2wBl5JxE7OERJC8AU98keZi7JVi8c5lUnyZ5Q+VAJMnJNnHrmj7HnvdDAGb97d5j/rennP/+F5g4a/vvvFbjH+B4/5t7099w+k3VFKQ3BMPfNv00Ld9cSRPEAfliHCbTSvSP6CvxkvRA8AyKF+YKdgy7uQ4R2jJuyg6wR5pt2kdwf4/Lkyda0s22HE2AEoAx2CQE7YnDMNUEpewSA8qc/+ZmejzGBJv/91e+V9cgcMODUVHtcDboCAsBOIMBnnrEbfMann3zito2HaZ9I5vrYtP+AaYesFRgyZnv4YMVR0x6vQynApTuTpB2cHeI424yRSgRWaMP4SPcKWwLWBQDA+XPntJbidPJe1icgCg4E74XFgFMB+4QxCy2fsQw1M2sEc8P+ScDP65mjGfjaplTLVFFn0/1v1i0HLHNHJiZ0bQfom9PdO/dkA9WZZmlpevDINof1DUim511eFngMW4bnwAbAADBr4aCuybPxvJQCbWyw7vcLCCBoNcBaCvNF2TTIZMYK+7w7+w5kt/R8OeDFrlsCADBgmxplU3MtDDb6Psf0j77xOQM0RjgJCvzM3ouj2bPXqumvLKGcHRzachATHAynE3GvUVMrN2zXYl4OCK2y7SyJA8OAALyP+wlQr6BXAnojEI0DxxnM/bJ/VE6xsmLgkQ4edZ4AOsLSwQ+Ig5v7tQPp794FIM/R2RJxsMa92qEMrZXPTo3xXhAhzuVwuAYdPQ5wgkcHQw4K5SSXCJOuXU7nD56jgvTuG/R7yFR0x1diY1VuEcfdzvboMz6DCRXI5HMTsPZgOa8NQMR92+65S0aCoYy9gvwwGpuYXoL//ox97Eew3DUb7HsAAMTB51mTNcf3ws+J9kMthNpPLguUE9yyeZmXfPZeIMR+EzopQzwx45hx8TNU+8FG79c1PZ0VYI3WentBgHw+9xN/p8/XnHUugWavz5Rz9IC6arYbmDPvg/rQHhxi/0gk9TXTX5/1mXtJ0GA0tTKbBZAksAEF6WBDB0wYp/w7wVTffwkEA1jZ9zaNOnty+LWj1WTWSzQTMr4KbKPTV2BUMrPdngEACAio+5vXZWMAJHsd9kPGJGLWjCEaMV4Xk8qzFCjWWHEfav0W6nwJHGbc0vZx3n+KmMb6mYGuKqVIUCtGcb3ONqiVmKAn0oL/BPp9jycE3fu32LMhmzCCVd9Lsto1EpSftU4nCt3V6STAVwCh8b7Yr3n+5lp+rHZUG8NAMgNxlB74ugEAFNvsbbXZhC/7fspakv0ocCJjEsZC1jDrM8nSAVSYPcB5Q4BuFtt+6ehk7TKeOt8Zl2Jqyd5E46Uy8nn2PieZCwNVYamNcrBeauWAv1iDpafgs83g/2yAGwDQgaPovwgA+B//63/d5SBWBhBEc3m/gibaIQkt3LcsZ5YL4FQKAICSVGJAOLw4dARkzz7zjILZa99fnVYPHJweoYxNP3jqnw8cVEALAMBroM4TSJABF7WxBk9tk0Q9RXTHyv8AEnfv3Z+gfeAMk0F9vGmqP0Jfd8mMSdl9RcGFFPDv3xdQ8etf/3o6fuK4uhoAAtixdADCPacFVQZY6BBGueibEaLDkSIgJji+c+v2XEfO+JDZ5Jq8j+zz6ZOn5gNkGQNeDkUoODhZjAHPmTZRWQz8FN16eVmZTTa7sz/0cjVqmsXCZ/NvAoXFw2nUqYTGYwEZo4JQ13kOC+lZf4Dr+P+dbU/gBJDD3nc9sQ9/fvKcrBmAIgCaGKcEDoxnWAusm9RnE4RxDdV/n6AX+7LE2Hg91wqCfP+hdSQI7OKMZY3w+ayljXXU0c8qePv088/ksHPvfC5BN4EKgdx777+n63Itnp0v7sMBgAVlWC90eXj99df1XF9c/kKU6xPHj5V2wMG5BpnPRyGeGueAVVGWv7V2U/sBowzowT2Q7URQkzZ+12+sWZn7wIoAAIK27VL95jnZKwTK7oTgzIeCG9FFDykASW/6iO7xOxxJxOxOnT6h2mgF8OrJvX/67LPPFSD+2Z/9mYIjSmIov2C+2WMKUEQ/ZQ0Y6OB3MZr8xPgxruz3KAHjjNPeDTBNrBiE+ra2vUbK+YuzyD26fOSoymksRGjqEjaB9cZ4YmBhFgD+jbp31wwfOUZgtqP54N9SZEfcc2dHWXLWC/PImiLovlNaEBH+Y3xzqKdtpQT0YBfQEnBjXesfPQW+6BPP32khiL1BcZ/xogsERpp7frxhYVTsBDXysIAIEAkwGS9EAilfYF1ixxCeo6yF8YGNwR4EHNQcE0hV/Rxjw/spw2KsLj51UffE56hkZefJ9Pbbb2kMDgI2rB6aDh5yvRxzwUEMSEBmnnIOxosuEdhamFkcFBY69diaSl4IfNH0GS8xucq+w1gBiGAtYTd/+hOLJ9IFoK8XgEU+m31J8A8IxefdXLs112myl3kvNpt7SAD94N59zYGz7gYr4pjEkcQm8TfmcmP9kRgnB2Mn1NJ2y3mVUtYHtYfVphaJpVfBecE8ATrx3HLmEIU9VHouGxsKMB899HnHwZx7EguAMqBdZ3VhjbHurHdjMUOBTPv2yQZI86LEfgwEGMCVQzW5BC0gVUBJHdIzkl9KxDgXU0SvvCdFqS3wPA7McNvsLQV86ADA7g7sEPWJ0mfH9ggAaP2uEwD4dxUYdXXtXVMP5VzrPswwAQQA3LB9tCI3+xIbDBDG8xPYhZFiO7diRhRsta3Heh97F/Cd9eYEwZJsN21jWdtZs7lnOYgCJJz1c692Z7xyNvUMqdZWnYtaA1UHymsS/PbgLUFEnEs+N58dZ7E7W3Z4S8G9MkphQPheDZT0a/SAib8lGFwEbsomKwBJLbCzjbqPSoAoyFG2yHOyN7jvn9sBgNj+OJsJImVbKblB/0jg8RBNU2CjGuEuYFksiRqw7vzamR+CYRnvEaTj71CG9mg+fwII8V4B00pylCp3fUbGLxoCvXf43kA1c9ZBkTB3Am780GEvx7xqtpPVE6g1O+QIUI56fe+RomZXhMWzK8PZRAX7/PQArc/HYsBOFtoJq55978HF7NuWiGB0PBi7mR4dHZLaY6LQN8G62BSt51arn64CfR1lncYnzH7L/sqe6SyEvn/TDSC2pwfu2XcK/grgTJJq3pvJJNYz8DkzkBF2RzHhCLn7uDFDsdHdBnTxv4wZ8QAAwLw+ltLydOhQ7ErgbzEb72yw92rmSWPtfiwLgIlt6cgIy4apDbUTBf7s1IEb7tqb/e82K2MxZ+6rXak+R10JSFR6lGO3xpos4LIANa3fBgDI1tMFrN2vbVuxhGAmNGDHti1BbqFnFeB7P6bkosCndF8o2+796cStgLwCWLod4yyOneFeUxYQJgvnUUR1s8c6AKA9XZoQAQDCpAqDbT4vaw/KZhaYkbNAfTEqcA/rLKBaZ06ayu85jU2Sr1bC5VnHvMSg7F5Gh2N4rxvA8UVBRtsU22RiyqX/6a//ehcHUllRtRTigXdEJyOwDDoiQaj1R/obl2Ag7YQhDjdJzR7qNGc9VNFt6Mnr69MBgn1E+0q4g6CWLJLFxAjwPTARZhtSF3auuC9Emx4+Wp8ebWxoso6dODG3KSJQkthHtSXkp3tbm9765ptvymG9deeWnHA+i0VBsIizTeCGk+HA2vVUOKASSEIUjPaH1f6EjATv2XzsA5Bghc8j+CBAJhBwYHvC6qKqm3admSar0UHTXouASWBAbfSROXFGhft17SvO36hB4hmYA+4DBxRHNui4Nm8pNNv4jqyNab2HRIn+6usvFUwROIXVwP3jYOHMOoNkJduMG1mYOCwuD3ioQIsgMH/LoRrDxX0zJxzYOHfQp3nv0888Lfr47Tu3NX7JbvP5EgE87PpdXsvfeT6eGWeb9YJzfuzY8QmWB3/79LNPp48/+USfkzp4rkMwSNkIlH3o4fydbCSOBQgi+gYEdqdPnZ4uXrggZ5Pnd1u9STXVrAWo0HEiYQGQYSVgRgE8GZKwAQjoBJ4doLb6mEC1r77+Wt8EIayZ119/TWUi33zzteYRQCrBgbJgFcgTbBDgEagioBamBdlVnoVAhsz4m2/+avqr//7fKqj427/5W7VAI8AiQ8n8Mj/cP6AIe5PxIKghYHNvbdN3Y/AY6zwXRkjOMWtZ4pdoeDiIZ52IRbK7I2eb/wegYZ6cCfYhy3toJRcAgM9bu76m9UbACKXX4MG+6dzZc27F+PChgig2D4F0gCeJV9LmcVqaXnn5Ze1jXnf5iy/mOYLOzf7FyPOTIFAilktL7jTx6JHAQdZGavXYZ6ntJxPMdQk0sIWwjFZWDqqcYv/Kgen2rZvT2tp1AZ3YBg4EAD0Fs9tbmidYKAAX0qe4c0dj8Pprr+k5AGG+u3JFz6vxY2y3is4sau9BXevw0SMCtLgv5grxPewqWgWMHeAjnREiOkXtI3NFfTr7B2V+5vKjjz5U4AQIg5224+NaVuaXsWetcm/PP/u85lUdGHZ3NWe07JS+iQCTIxKbFOhSQq7sFda/s7Nr0vpgnZtxUQF7dXzBpgHy8OxG1Z3J5XAaDpbB4nGgW3VXh30F0oBn2EnmgwyM1m4p5ptGv27dBAnvTNPjjc1ykna1/+8/gH1mx4RWjeg18P/sb/aaS58eCxhwy1RTcgHI6SDA/uJ12Dc+h+diTDgXmZsIHEogsM4B9pSzzKj6t4wnQrzQfat9GHs0QYIckWJMpeWVle7NtNPPupZqgotVkLEi0ExwmJ7TAhCoIWyBqYPSxUDRDmRo0tWHm6yGKOXOPOT8Aljo9FU7kmTHlgQ+rlYnCcqhzJYYVGCeIaUgAAAAaoBd6U6S+8JOYPOSaAsbLply1WDWtxzUAgQCnneAg88PoyLBfzKUvH5kYn0Gxh72My5OfA9seJ98kuYgpyZTgE9RsNOCONdI0NeDvPxtb8Cs3wtwCb2ZwGJ0AchzBgAYmenaacnqlmPK8+dsT6BlkMnzm8A8rBwzl/ycuW/RXKCcm7QAACAASURBVCsT2gNY7b9QqFtmWr+bmSKj+4IdZwcB3hOjt3rG3k6sgcu94IX/XYJXy6G+OmASUFFrPu/roIues0CV+GwBUgbYUkyp9I0vYa9kSdNZowNACtSi+F5jPgLnjHhpEezJ3mfssy7G2NpP7lnzPFPWXnw75jclAErOVO95sTGLts5cayxaKUbmKOtPudqUq1ZJAX9jjvpa6POU8Ys9SrCVp85zyWcsLYzsxz5f2cMKpmA5ldr+nNVUrXi6ABj8SoAf9qk+M33QBbQ2m1UAwI+yMmpdZJ/z+QdXCDBbdpxSzNbKkEBi1LkPUTaL/41SKgV7BQCMlRBgb6zXMDe0bgS+jmAxwIL89UokZi3s/an5EEu5MS0KNEwpYO+Okv2oNVWMhugdZZ6r/mdmAAywLV3ahmBe1vMQp1Myvb4MN9lujYB1JlY0AKCXfnQBy/ikjHHKnFXOodbLdF7aL38hyZJuf5VYaJ14Agj4nAm4POxLbGb2hNrzVrlVngibKLAMuxNQNsyvBoL69aUjEMZYJccD3giIV9vLYevlMxVoo34KKlkwQBC7m/sMsCIxx//lH/5hFwEpnCYCBW4Qyit9jnHatJiXnDEVEssASADQNEsEy3AgGUgosGRncMqoR97Z3JpOnjg+HSbLCCUccaxDhxXoWIHcdXBMSoI/FiQHyzi0dlVDCzhBXSyfD6Wdh7UY2I4cLi+YOBDbUjnGQfLfdiVUp8mvWkGE2iIYFhE5alkJaqR6vrxvOoZKNA5rGWto+2TghB5VDQqsBG9KI9IMvLLlOKmqUXO9cg7X9IVO8G6qdRy20fcy48L1tEjL4MaoBwlX7fgDU8IddNr5l/GsBcHC5d74HQE/c3z16ncCRABtCHh5TcTeWPx8Hs8qp6dottFUCCrGHDkYtwgjwEJ3HOLo8rliClBXT8nHuucCZ5uABOEyAnPABFTtCcwEpNC3ngCtujWw3iS4t76ueyejKNX4P/ojPRsigfQEl0o3Pd4fuP0eTjo0euaZdce9QM+HCieNBhTxpajumh9eAzhFgI1zSKDGdqf9HmPgzChibHY+pL5eKvOMJyUJvAY9AcaV58b5Bej49soVZW0JLP/kT/5EmX7ExpRFrufkGQkClAkrKvCde3RqoLvFYdGUk2V0IEH7txtiAPy7f/c/iCb+f/2n/zR9+OGHAkgwKAqC5sDDAkmUShDYEHwTuBKIxcgx78wpYxBQTftnmbIXMzgQ4hxG2dkExlJZ9WPHNEfMZ4w92eOnn35K600aEgRaN29PN9fWZFuuX7+h8ad1HEBhzwqwVlLWY5G2dbE0EDH75Ruef0Ctr7/9RnPO9RnHzClAjA05QITXKUEEom+nTrvNKWOtIH5rc846Gdhgy7u/LfN4/sJF7W33hL+luWJdUPLDc0iFv5wMgaUo9EtZ3gwXxPKgNLOuIggIwLT1OHRwi98AeGCLGc9Lr1zS2Hzw/vvTw/uIXx6e688wPiQZYZVAS0MrAdDDugjLAq4YD/baZ599WrRrkH51r24lHp5z2iq+fAlQxQKvBt5W1DmA54y4I7ZEnU7UatAgU4T6WPOxFz2QynzogKLU4Yn7trP2JEp3yGwk0dDJsCkz8sOv2QmrQ9RtDw/qUM9YM96MQb5UB10UX7IdrFdELiV4q9Z+03Ti5AkBQnQAAMgQ4wWWxAHAOZ+N0j0Rc8Aicikz4Hqx6zCsYkfR5WB8IhzF/Rhkg4Exand5Vs4Hfu97ezgHXwFTKZnqmTEO5wT/drI9XrSbRXcmey9URTkDcyalRKQqSxCHrQcZ3Yk3iFB9uFOjXKBhaLGi21ZXADnpzHOpRquEZfWQ/AfOI3cTMs0zQaaddJSkLaQJAIB/ITte2We0JTjzuHbGhfuykzq0LBQYFiMgQWLAHgd8/k6rQj6jBxvz9VpNeA8U56D3R2rpM+4ev/SEH0J1EQOcDWgt0h40535y9mcd98DB2hRhGBjkiaO3GOT2TOEitbfvyX5trpPAW+asMm0J0uRjNAaEPrcBALl/jWkFO7nG7IzWmPe1x98MOPi7AzwLAZCbTczPn/EZAYkDJ/QkAt7k2hnnDvr0cdCYl9p3mDi+rq6gj8o1FLzNgIMDFiWyCmwY71NmZi5JyPr9YaZzZEoDQHUL2OfIZZ7R/XBGdjy/xzGZbH2eAhD7rHq+0h9hfiIOmHnMc2kNzK0ZXfcubRUC/tS7l00LeJu9E/p2AIC+JmzHhlZC/EoFTw0UytoYAeVIqKkOvYCieT74twBRA3i5p6w5fgL2qgNJnTPe1+7RnntMMiZrRuMxs20MQOB/uhSHjie2v2mlyDjzHQDAc5iSlEVWQII+je2PfHW7k/txi9qae7XfK5AXdH8PFd77yeyuGRgs8NihrMtXbN8ro15lsTOwmhKAQlj7+vYte9ztLw3x1QDP0qlqQGC9xedZafGYueW9k6RswJ34mmZ9GYTiTNK6aOterS5bCU/iL86PsHpy5mSNZEydUDWjkWQzX/GxDW7Z3nit5bueNzpuZTfy3sRkEvSsLjc8G/eQ9Ze1O5/XM6vDnzWA2NH2NOdC/HqvN5+Vw0ewJkVshs9JdxDQ6//Xf/r9LhuBDFfqfnFg3WJtn0QM3IJrSxTWbJ5sDgWKClAFqllYKCjL0tJ05uSpaYVAkXrrJ85mg5qR1cJxVn/fcggIAOlrSnlAMkY4XGQ+3GN12XttaZ9AAaj/iEDhKDBJBDuIUpmWacCCZ7mDEvvO9nTm7Gk5wjgfZG0xlvybgIIgCCordc0EL0IWKzB3uyQzFvgOcqrgYDJAkUHPwp2NTQVSYhnsg444BKAUdKv7QKlrRoSm9Y5lbPicHHxcv489cxaKXJSGceIJEHNdZd5LBI9rEZjxzWLAmScY5bU4+4Ag/J4x5TPV9aHQMMaFrGruwY6ZwYtQeWJcsihj1JlbaP3JxsUYffXN11pXOHqUElz9/qpLIAqs4P4w1ixgggoCn1/96le6N2rEL0vh3qKPPKMo57tPFGyTMWWjofPA2mCzk4kjWCfDp7rx40csxrSfAIfyk5ElYFy4LllQggmymVyH1mDOjpstg/FhvfGMrCeCdOaWDDKbT8HR9paCPdcPrwt44ZnRDLhzxyUlEtPZv19ABc9JPXCCajLpZDsQN/zZiy9qTaQlGYEYwQL7+E//9F9Ozz37zPS7f/ytSg5YEwRGgBVaN9uFglZfa7KwAX7Ya5k/U54Pa33wxdrQOty3rLp7nu/AfpcQ5CtUN7Lh7BPuj7HO+lULw2J08Ix0yvj+u++ULUYIDwBS7dQEahghZ8zJJDPH165f11pEF4Ls4Ttvv61DgL8TSDJG7GP2M9RzspvoQjD+7ImAX9wv64K1Aqvi1JlTs3ifhF22oSd7LHgOxh0GEjYx9ojAEQVfXsteoyOCgaF17UeBJQQzAIMCLnf0k3v44zff1Hp795131CGBMQEQcO2X2VACoVZXdWAwb+fOn9PnfPftt5pr2BFz1qRYOisHAP12VRLA2uUZpUdw4IB0B/gcglrKpm6u3VAADqMhiDf3S7vTN954Q1oFfB77hC/WIu/hGghzol0RunYPhHKw8bsE/j2oiWPAz61Ntz7jMLeTZvq8SluqDi6hSg67BGhxJLBA6kVNSyLaylVnF1p1sq4IguUMqNME9sGCWthtsXmqC8CtO7c159SoA4gzV6ynu7fvmkq+QpvFTbHQfH4ASnO/vdWmr4mdurF2fWRFi0EWux2bKP2CUi/PHmJfAQJwXrmswg7p7LQ14Sx+H8fAzvGkNc85HPYD2Q67ZpXZZ6TKQUoAMrehaY6nx9miRX3+APY9t+mfXmwMynmqHdGshlzXEwMAoJzWfwdX5Jx6T8A6cgmKzlKCtWW6PVQJhTprrM5dCrDd7C/Kr5iLvWtCZzB0aAWbBhbcgtHtfYcD7L87ONkRAJAxjrPWA8as2WRHMxdZ41mLI+jZ01e7AIDuIyw44v+MINuYgxEUhPLJvNvJdV9qrwVTPuNEJnj3/Pm1+eqgQgcKsr+GTR/1xbl//a2yjz24mUG5Epnr86M5aVnl7h/1QLotQTNH1I3JPlOc9h4A+5mqDV4DasZzlCjkNNoJZny83rzuwpzIPSeAcHaYdZW2Y7ZXPcjuQNGslJ5ymcrG6Xnr/joTY4x9AuGx33mGERAMwGFxHXluZT9JjjX7kPfnMxhMdSRKcFVMIY1VATcz4FAJJ16roKHeo3Ep5oD9CXw1MzBi1zJXMNKwZxbpW2wpJ5tU6zH2gvcLVChbkuv0tZp1wz3vLQHQssQGFQAQzay9a5nrUUZsUdktia0K0MUOlCBq9tdgpg2gAuORln3Rn/BYV9DKXpRei8GJvke81g0CxLZ30YIOdvcAO3sr61L2tPQHJL5X5SVhM0V5MnsrazR2jeup3FlxzgAAbOtsJwDLlVgssGieR1eO2QzUWTLbmNIAyO9tG0tMb3nPWSK2RpWaKOs92HBc28CDGRR7bZjXoesFBJqU7omes0o+NM/os5VgH89h1X53dvA+oKuThdwTx3HPAh0r8A4A4Cc2CGgbNMQn9ZyMaXUyyJmQtacyocrGi8lXJdditdU4a00X49F7NmCePy/MPwPnpfFTvkFsvQGnshu1h1OSYZtowARQVGP4v/3hLZlm98o0hdJUbdMgEMsggJADVC0uOLwjRMbr54xzIerUbR5aQbDq4HT6+HEd4JuUA4j277ZfXNcZOQu86P/JWCwtK+giiHfW+IEmAweBGujcC/2Vr9+4MW1tPZ5WDzsIUY9g1N+hsd9HrMmZxfsP7utwRJkbx/XBfTJj+6az586arl8twTQZUkdeVqZTE8qmpiaWz9/vPuEEQbpXMlViF7hmOAasH1RMNAssFPY4UDGWj7fS/tCZmTgXck4rw8HPLOQYWtgP2BCe1crSqMITtOzOtH6uxfOrDvXRIwUFXItMKb/nmmTeJZ62uzu3bGTdWBXewasoYlvbs6q7kKuihB87esQdFCoLmMUXZ5c1JEp0/Z1NhqPOF8EJ2gywAngOxpGAKYGaezQ/EYWaNYBDjmjdX/13fyVKN/3lP/rIrQGZFz6brClO4pWrVxQQmzKO8v9QgaUdId9yNNWGaUelDlwTAImftAAkgKDemy+cesaKrgOIXHquq1VKtRhjXFi7GJUEsAQUR48d1ZgTEKev+kuXLmnOoIAzvr1HKPdMtpzroXoPOyAq+ZRFPPfc8xov6O6MC5l83o/gJpoCL730oq5LhplAkr1EHTRfqvspo6tDTqrdBqD4GSOHtWLNEqjzk7GV8v7DR7q29uSyHff04A4IpKze8rKemeeNfeBnOj2w9k6dODndvXN7uvb99/r92TPntOdpW8iaAUh59tlnpj/+41+X3sc1fR4t6fj8Tz75WPRztdIrcUme49lnn1OWHUN5+fLnEhtjn7OusG2sI54HsUCBR8eO6dmZB4IyXhMKmXQSUOC//0AaBawD1jCAD3X+yf7DFlLwVv3bbZCXVROqcS2DjX2iGwMtLwnE/+7v/k5sFGyKRLVULgGYecyAFaBC2Zeg3ZQgiX544OC0r0RyVDIyQUl3nTXrB4CJZwV04jmZS+2727f0e/YsDADujz1z8amnxEr5xS9+US3YTL9NiztKYrDpgDLJ9AdpTuCUgy/2q2dfFHSFtl7UaAl5NRE00fnndjoj+Jgd8vRMr0z0k1IAZo45YNlvZGUkqlnU/DATAHLYRwK76xA9dMAaGHRriMYKgCN7GNDryrffmfZXwrMbBTJSOrC+TltJgBjXkQf8YG2wb7Ov5LxUr/k541aOkQ7z1ruc8dK+VDkAnVkGTbQHLjknhqNUdaD4QtUaS58VZ7pYa/KVekxXDLw4c5m/HpTFmYtgX5wIOYko8CvQdg9wJkElH5VtgrmnXvXFSqM8RWdlKRjr/SU+KzBj39IsFBqbRAkA/4/dMbvGLVvjMOk+Sk+EOYgIobOcbq9lAGBkyxI07uzA5BgZ3dwn10zmOUFT1nof+9R5W9Crtz9rjIQmxhSn3g5kCc6VKNUI6tPXPYKcDlI5Z/18BknDahAFXPtidFKKn5CfPG8XQ4tjmvnuAUJ/vqyLmRI/O55ORBQDWZfzPRggMiA1nNSsJ7GVyjHV79o4cI2Mse/PQVKcW2xx/KwR2DgbON9nXT82xWed/w7glM/I5cMI0evQxNiT2ddz1PVJdES3Js+QQCL/5l4TsCgpNjNFEywFbPLc58zNfQYs4z743TiTBx084xrgh2dQ4qN81z6GcyCiC/sa8r+bkr7GSt8O1PRdazL/Tq23nk/MsbgKvm7uNcHJ8IHT5m0YndgTj5mFdhdsWwGmClILHMu89/WqwFQATfaSgQZ1yyr0aH7Wut38G10zfEbOUs41zgDdM4mgVpLWAZi+d/lcMcOKURwq+mwjZk2FEm9t5Tae2wzgPJAOpvf8Ous8IA6Jg8QFKfXS3wI+MI9JYu1ZyyOTX2BSnUuirrcWiPzavvdoL2nmQ3H0YU21UrxuY5SJb50qEig7MB8AwLz2Kwh3Kcdgt/l5Yw8CIFWpzyyy6Vat0USY229WwpShxO+TWF9Y1nW+cj88n9iNKxb3VVtoBNorARDWrMDqAlxZr2lt6XXnNSqAhtKVAmS7jTMDDN+6GHFiuFUCohaCzy+XUGYv8ZN4N+APf5+78JV9iD3rNjv7RmBASx5EGwIfIOt66T+88466AODYWZgLGq8fhqARw+Ke8hZ3IHOPM4lzhEjSTXpAq+f0gULxoQuRMd8/HYFGfeLkhF2Vg7tyQMEEX/Sul7NDtq9E7Ixy0P7nhAYBGqb7oqPkvSwFbgJABtMO+ZrEhaAV2mGnt/1hZRb5IttF8EvQraD28Op07OgxC2chrHXxogADAmiCPRYDwZ9abIn2tE+ZNoJ/AAHuCYYAhoeMmBFVo1h23B0AmLoyhHCkWn7Y9xgHLxs7hzkGJQaGe89m7WUFocTkoGUSyZxmwdy+c1dZSoKHHuwTiDFHBARcQzWtpSGAwVFNYoENbAIWLPNEhwZtxKpN5T1SBK/acN5DJwfmW1nu6pnKZ4QWrGxooVLUc4cWy7xeufqdwBmMcZS0qZkmw8ucsvFowxVhFmj3hw4emv71X/xr3S8Ud9VQc1gtLSnQ4TlVYrCPzXRAGV4CSTZSHCAU3FkXAi5KiZp1CHX+uWeemc6dOysGAQJtBKbnzl/QeuO5XnrxReldEFyzPp955lkdljAqGAMOFT4LyjBjR80r+wUqPLoDjDXXZO0xRpc/+1yGBzCC+xUCuG9JY8A8UttPoMgzsfaDTKqv+fa2QAmuxTr64vLnAtRoWZiSC++3JQkmZo36wKhAYRaSGTQmZf6W9+tZTp0+bZ0MlOKfPJmuf39tunXzpgPuHZx+09/TjzQODIZ5CKONrMZPX/iJstEWRjPNGQAAQ03wCXD3N3/zN3pe6tGpfSfjzBzz7GYRmPHDWlq7dl1ZdBB8vhg/9jSsAOaLw52AjLr3lNKwTsQUOHF8OnHylOaDv3E91ivPGUDBB8UTgY23795RjT7Cfqy3zy9/JmYA48SakChVUcaMykPLcxcArp9uA5cuvax2qYzVu++/M/32t78V/V8INTTzjcfa1wSzbK4wNJi/5597drp1c00dSrCHKonZ2Jhu3qIrxcHpxZd+JvE9QADmhedk3cE04T65B/Yx5Qo4EHwe3RIY2z/7zW+mf/Ev/kW1RcUWG+gDCFVd+hOU2Q/NCvsSD20Odw7V2L4EA3ZunanzQTjqiWPLeA3ngwMcskA+h+SA/xhNtMSErFhfbVAnxDU5h8yO8Bp5rDHgmgAAYjs83pSeDdfGrou1IQHIA2aaFQp/7y4aFje0tghk2W+IQXIOWlBtSddyMFoaGdULO8An48pnpr2mRJ6qFIcxdZA/6u4DGhA4JKDrDnOeK4FBgqIeUJq9bIFBnecAlRFI0lYsR7PUu1XQFkekaQckgy7WWrWQ3AsMWOjPbblwYjSm5RRHoR8HTIAQ7ARU/5swUeihgIdijFRZloVUHZDAjmGO6HrBWNoOlvDtTFdN73WX+uQcTvYqmZvsyzit2Eu3HTZ10s75EEALkM0i7ACAxkuxh89t+wG2P3ldfkYsKtfvgX9ewzpJoGs/YASMs8NfWcY4zwac3H6NsRITphzS/C6BMAa/AwBRDk8buwTsubesB60W3cwITeLfhJ3W28oFNMn7ktHKv7OWe5zTA6vMQwKAZNTnjFkLmj1XQ4Mi9z6P80IwNajdeh9OcOmPmNZbNcclVNbvU89bAJ6XbhPoKtvkmHMACAmWct3MmdfWYKkkw+zx931kLvqYzYH8zHIwkGDx2MpYqnx2rL/YCu/4GSdZAABSghIAYH7uxgDQPTfmqYCGKttJWR6XZ64CCmXec37GbvQ58hp1F4f4u/k7nyFR0TpfErDEPspH5kypc7azDDR+6KEUCLV3feneldg8IBFZ/H86GfHZpoQ7gZNEQO5hcf+6/oT7nrO79YI8qwNDxqR1Kmmt5fT84bWPi8+Mq1zHY+uzEMFbJRYqduIs4UvlMtGjKPtaxkw/Mq9hY4qVQOKHMtZaeJKoLPaU6+kHjb+6uBqs53kqgI29zPu8iIeQrO3bYAD01wvErPGGiddt0Aho3XqWc9O21eWBSr6JBbJfpSt8bt4T8Ip/u+vUIbf1o8yw+SvMsUo4StCZ+cY34j4QqE23u7AwvQ5Gm9sAlE6IIoC9JUahAPBiGAQ4sK6PWSIE4mbGOKsvoFrCmstVGh9GpEsys+YTO3a74Lm3b5zzMus14qcBRtINJUQwrYn//e23d0PzyMPzh9TkczFtUG34/RPUGZwsBguA4NvvrkrUzQG4a+ExQgSGJxGJQsm+5C2YMGUk91vYj5tW1rvQlSxyMnJ8psXoNkTR4d9nz9Cqa0WBF0E8LAC1INlvtJlrI2qGcjsLA6eXWnc5KZXpIItP9p6AixZkBFA4awSETBzlB0K7FQRYLGK1VJ1DN1GXgBLlcwbDtffq01yOVgy7x3Sp+qR6l/dAX85utTLqgleMhZkYZJmcWQ6lavSRXhaVWEwEtUu0GKDr8altfzJdvnxZwSCOLYEO12KcUh9N2YMPEpcZ8FoCf4IHPsddEeyUc98Earzfixn0zc6kalxLuZzX8fz6nRTvD4gCT0BIUK/g/8oVOeaHjqDCuTyt3bipLBxBD7TzcxfOy4xR1x/n3D12Jqnqs96oHQd0YE188+3XYhNwX6wfWuGpBvnoUQWbgADMN+NCUIBDyb2QqYMZsrK8b7p3944Og9OnToqqSukInQEAAL76+hut1z//V/9qevXlV6bf/9M/Te+//4GU4gEtoLrzPFpDR45OBw45s8hY8JmsL4AYQBgCasblNkJjUmonuEdMxqggz8bzh9oPG4HAlACOL2t0PNac8hp3StiSKB0BNfMRGnn2NHTrLhy5ueWglN/ncOX5EB7DuKIN4BaEDpB5Lv52/+497Ve+aN2HI84zcS3AiqCPZHI7tTwUXzpkAFiwNpg/lT+sP1Jg/5d/+W/1+//7r/8fjQF7k7Hi+goQodqfODHTp6Dncz83rl/X2DL+vI8xgRXBT7LrsAB4FkAAPoc1IuHDnZ1pFVHMw0fEFOEzUgbF83H/vFZzd+1a1dTvm5597hlR8j/7/PL04ccfe38ePqIxSVYmGUYOD/7Oc3BPfGFjGIOTJ09M33z7lVgAd27fdU2hWosS/FZ7SkpfHqDzQVeMY9Of/+Y32lvsH2wjFHTW98bmxvTcc89Ob7zxujQisE+wYRgzWpd+9eVXsmmsdQ5E1gg2VGUX29sShPzNb34j8ABAQOBe2ZAc9qHB5qDh79FHif8SEckcxqyL4fy5Xj7OSNaKMr8wpSpwD6OJ+XA7HX912+pMm+swWbfYFzIMnFP5PJwFxoZxErujRPiwk7A3JES4r9rbbqAob2Ya9hRmDGUeMIUAVRGVxV5IKDetdkQ3n3T9ODliS5Wt5L7Y2/xO3U8e00FjZP7kABQ4qgO8gm+NS6mGp4Y2QanA+R9p+ZUs3AhCBvVSDIMS78xZo7pZZQgctMRp0HnUKIphEbj7gOci+jRyBksXgHn1ujCtNK+lLWWcIZ0XEkNyZinrgHMGv0HsOtHxh2K/dCaW9omxgm5PKLfK8gtwcAY4a7IHHHyugEutOa+9KDjnDAaAca35EJLr48H/Y1sDVGQtZpxT0qfnUQ9sAxl61gLVw+7q6z5nbjQjsNesATvBUY8f/dpnYKjmIOdvxpbrea3Y2fbceIxdE+vr5m/Zh4x37svXGL2v53HQGvF31onXYQU3c6bOgJPXyKjlXQyMFzPBtplpXzU6HvwYABDmYe43QUcyyHnmPkcRBuv7hzFaBDxmC9Po2f7dQlACWG7MZ/6yBkEplu9hHxgU9FpgXOTvzppRBkRJfmVfOOYejJ/YvMx9fy9rWp1i5HNX8KOuP4OO39db2jNm/vRz5jaUfa2n9134a/ZVaz3xHLmPntBKBnymGFfpUQ9iuw0fvx9i3z1Q1/oqMcC99mkOdLi/xQoV3Zv2W9U4572ZsOxNiwBaA8EM1m0FiU7meU+Y7bG4ln29wSYVAF6Z1nkV1QIxmO0ywXksa3/hD3GvPktq/P8ZRgx/1V6ujLWBecoQLCyePZ/rYYlif7P/M2b286s3vZhmbpXK+oCt6HPbmWOXF1XXsVYOlsRgyssGaOeQkz2Rc0ogcgMAsg95Jp2T1b4uqzGA6Njj1LB7zRG72aZ6bZjZtax4UvfZGA85m2jfrYRHidAnkeVkrc8PabVVAM19yZ/AFmsNjbguc2+7OnZJ7DyxSLo4xS4vPq/XWvwYXsz4GDCgPaHFtHMPjI/BgUVmFNdMsjl7xh2I3FEo6yVzrsy/br7AXGK26JP8hz/8QRw5Mg4z/a0AABwXXsjBrH7zRbEk4OAG7ty7N63duiMWz2T2rQAAIABJREFUgOtcvGEIZo4dOTydP3NG7QBZEZvr1TqGmr7lZTEAFPiXAZWYVB0eBFQWGHQLpk0JEi5PZ06d0QK4c+uOVRpBbdEv2N4SfV0H/iF6xB+Qs4yDhxI6gQliftQPR2qSzA8B4rlz5+Wc8aw4G6mfZ3MxASy6CK5FlT/GTgdqZSBY+jiIcXwz+ArsytgkK6HsRrVNCgOCcQ4AIICB7ChBqujh1EI686aDpET54tTMh3ohkkK1KhMJC4LnYyHzvMpWiqbuAC01MVyb+4JuHrEvIYNVSxkDBiMi5QweB6WvLLxXDkfomD2jQcBK2QLzSTaVgI0FCzMCMIi6zo1Nl1UwD0ePH5MzT6CDYZLB3AVYqGDhwIHp0ksv65kIjt955+3ps8vO2P/qzTenu/fuuH7pwIHpk08+1ec+//wLpRZ/23XaQs42lfE/cezo9N2Vb6cr334zHUS5/9hRvRc6OYHDJ59+pnH7y3/zb6bXfv4Lras//OGt6c7dezLibEBtWFqJHYTt4eypGDTV2ornZZyzwVEoZw/wO4wy3QZmEOHYUQWl/J45IZDhWXktxl8aF+v0y3aWmXIHGC48D6AOf/d1y8Ds268AlG/+BmAS50Z9ZXct9MnnM8YAAGqfd/q0g+PJbe/Yr6xTdX+4xb7fdVb+yOHp5pqFz1gjORQYF4MiR5yB37Wjz1h9f/WqOjDggDNvZJ95tvfee286fuyEaPyaw6oRFthRHTv4CTNnZ2tLnweoxLfqtffvF1DAOv3DH36vtof8P4KkBN1hsIBUi6L/ZFdsg7S6ZN54jvx0e0l3M4BZQIkFTKgvv/pq+v1bXgNyitROzqJcOoyxHyVcydqB+cAeYUwItMnG379/d/r9738/Xfn2yrTxyJ03eD9zEMYC4w6wQ3nKa6+9pvvE3lGfv72zK/AJO/PLX/1y+qM/+qUAoQCHjB3AG3aAwFpME83DrsDBTz77RPP3J3/yL6dXXn1V45u2njmEmXu6OnBvKf3K/KLvYqfLGdRkvLFNuf+RtUkgEZr6cH54P4GeM9YGG6XCsidDksOTuZEDEUE9bKJKOH0N254h/kWQTraeceX5KAHQuQboAyAYRppE4QBWTe1njClDgwEk5Xoc78pA8P/OKNuBYz/BxmCMcp88h0RCb90S2MgcpFZUdhs/RnbCQEyEAhUUzKCHaYZx9DMmjIGzKEWdTCBfTmGCVs6tCNIGAFBQNiexR6Yn9x1fgPnUs6VSdGbXFpsjbYiaknbmjo/AHuo5a3wQMdTZ1ACcUCl9zrrvs0pBSCSsrk6bG48FAIgZI9thsCEAgOv5m2NVTCCJqqruE8fWbBfrGkTkaojzZa07cDcokiw5TnzO9cxzzlyyYQtBc41rAACDXNUCrtgCuVZEX1mrsTejTMHObYLjONSatwbYRPDKK7DToRfLCyq28KuS5VNt9yLjIfc2O4js7QJZuEYc9KwtgQ4VLnLdgF9hFWY99f2Qe8icOUjwJoodSSa5lwBk/cfe+PPciWMEIUNcbZ6jVksf5kyYatm7vj9YHIsCYrk3CZYKsDNYketgdPiczAsbenbwBWR537JP8QXk5yn4K7HKlEuIxcjzjLWWM6SPjVgcYhF57wd0sn/vYM5r1/cR0CTq/2P+HEBFuTzPkEAhmemMIUYuzy2gtOyR/UwDG1wwAEHmI3Pt9fnDrw5MZQxz7/I9f0TET/ZFpRkGAOaxb/sC4ylBusqcZx6yf1n42vMTWjTojDlDW6SeAsUCeHZhvsFmczBnwCx7sgOQXq9uc57XhNXA3lfguEegLUytXC9MCgGzEp02kyf3blDe56jmhwC+mF35ncaz9tZc7iRtFNYzSU53gkE4PQCASxYHm4QYLsAvugliSNdaG3vWnxMRQO4x601DVHsrIIzva2iTSGhyyftlgBqTdKsU3BIkFxtHtqj23tzRoTM+KIhMhr18E4S+1dWtSnZJpGVck1DIGpdNL2CnY0y+t2FDU8qBX0EsFQAgKz0BfNZCkrcCYsRCaeyX4Q7NAErGMCXgKa3jvMj+517xMRhrrhuwMefSUJywDVtgAPz73/1uVzXvIAdFm5SRaqI5UuwH2a5gQrWpO9vT3Xv3p+s3b02PKgOCk8qHq4/z6qHp4vkL01HErXZ2Jvo7c920ZICqbcfHbZxExwIpqywzG8TidkakuB+cejLy9+/d1+eI+gHFZGlyb/SdHVHE+aIU4CTt/27dlPMFCGCBux05Mzg2yiiqXMBq8MkCZgGy2KAfZhFnMhlY0V/VfqUQwn1L1khQbV4oMA74lktwIergCTS4T9TXk0WQEa6Am/8PBYm6bb7sHNnwO3gFbV9sa2M0fDjlzAnt6gjAuaZZEvTfNgUK2oqDVAMiCOfx72Q0YzD1HFW3C4rGekm7qhh+01aNdOcecoDwOwJWujHAGGG+dO39+/T/azdvKViCDUCNLq8NtYfFzr3yjVNG3Tdfv/qjN5UlZvPS4uyDDz9QEEONMuuT9oSURagM5MkTiQHyjDfW1uRMos4OvQijQGu169e+n9ZuXBPNCscRIIrvm3LeLS7353/+59MvX39Da+rtt9+Z3nn3vdk5xFBA+Vev6/0rUrNPFjwUT6hFOeDiKBMMsv4IwCk74HnRhnC/dWe8I4DIumazJ3urdp1FXaI2HuYNr+WZcQh68IUwHt/8jfFiDhVIExBO7q999/adaUdMnVWtMdgUBOfsLYAF1WdPtPp8IAeCe7EI4zGVYMDWCdMghxz3yp4g+09rLwJ53nfl22/FNuFvPCu15+wpKOvMM0wQfg8IxjVhAmTvBDThtCGgjcPNnhjGcL8YAL/9h/+moJt7P3L0sJ45QMKTpSVldyXEd+So1gJfUY/HBlGCwZgyF7BPWBPKCk7T9OVXXwscun3nlmiyRsW9J10adWgWpvv5q68q2GY8eK6nLl6QPYLhce37a9M3X38zCzviGDEHlIVwLQBAgn/WDGNvMHBHaujMMWv+1Z+/KoAHgZfurInZwR4qphLgJuP43XdXpnffe0fdNt588491T9hfWAG2NyiyG1Vmz/OlWtO5bZzp+SwEZztMveY9oQ+GOpqMgh2hBFguL4pDL/uXIKBqyuNQ5kCNozof1FWH7ODcdpLP8roffbZZF1bs39F8h8HF2SOx2BL3E4iLUweZT+UB1Ig+mG4hElsdA+wcuytEApAc1Mz5rdu3fK7VeYl9v3f3boFrpswnINhY3/A+JcuRQLbGN3WL85jI2XbWNecANjLOwUxVnAGA0iWQGr5r9COKxzPmHImj6EDDYE6C5JxBgFtMnQK/ylLiMKaYNcCbGUfLWvsA7oNaDUU1wXVlpes+WVspd9C5urxP+yjBL8CYWt2Kuef9mdZ+mufy0BIkc++wbFJGYBaDs/9ZEwmuAF6Ec6ebRNXx93NrDkhqEQ7RMoQPHQxqrmG7VM16DwiUaZwpoIMemyA5c8l7cMg1x4AgNQZxThOkzsGauOtpcVeZ/2qrnKBRAUTVrfZ694AmEqGsNqQ9eMl4cE+cZSOAd3upPLM+Z6a/Qw8eDIKMoXueDyE4jb3WMRnAUqQvYCIZR9sYL6+ACpnfgFN25Lcl5JcgxEFcd9nN78+zzQCAsp4FIjbqfij48fnSxtn2zL3n+3y5neMQBfT+sE8Y0S4Cp0UGQJVtKMNde033Y/s5q6Y3DajQn7P2AxQSQs3BdlG2nRUegAp2Qfap2Aixnewh+bD1WtnmBgwm0Haw6QAzDI+e4bSQt216AMMeuGYt5XM6gDBKXUZZ2OwfTXSickCT9ZOAXsFn1bDnPr09C4wpHYDBSBhgMO8FmCxDIgAAv4y1IdCt1rttuzOwsZF7y9fqIvqh65Y+VvYs4+LSQLPVkhSznXPgnXWt5659kj0usEjng8URF4LyzFvdn17DnmptOB14VnlUsUWSwZfu22QwRyWlAUF8WGvf573utmD7rW4ws16UQTvmNi3iU8sfWr7WT4n5uZSMUi9n7AGCh5YJLYk93gYA7Bs83nQHKydY3L2C389ssNbGVmCrQAjAkNGelGddPbSqcyFsVHxVlR6vO9nTQXbey71pHgpY8H15X8V+BgSRXWkgRV4bu+P9C3vBe1Hg74HFtbW9Ndh3fd2xs5LM03xKr4rWxk7+cT0lm2pNkYAI2GiQxTYwcW2so9bKv//tb3cZmCCBWegJDrh4BiaItRwsepRvbk5Xr34/3bt/XxPD5n/w8L4yKHO/6EOrdnhQNq7gOL15XUYAZTmOsyc2zjlBK4aXQz9ZRN6LQxAjIUNT9cYYCpUYFMqaoOrW7ZtzyYEOiCeIXrmF4JlTpzW4BGHZgBa4MnU3FGoZx/I0gszbeA4EkgUTmlcWhgWOLHgY4xmHV/Wbu7uiVjOWLPCOnOqgW3E9va9bbZsKgU4LnGxS0z+WRMWPMVKGfH1dAmZxzhmDiKKxmzCAOeBxREO9igNlikqJ+mDkGjgkyRHRkYYh6yimDHZpAsjJJkP96JEpsRjercfOTm45W883847iOxm78xfO27EqNJvPIZhh7BE1I7MK6EOG9t333rP42bmzeg3zoY2wb2luLci9wCwRRX4VwQ1vatYUbQ8JoGj3qKz9xobu45sqLQAAePPNN6df//rXCix/97t/mmhJlSyrAKOjRwtgWSkdBQekHMIEGlIpL7YIe+3QyoFZswGUmqzy1998rSwiwR+BaShMYYGwNhkzgB05KoV8A7qxjnMQs36gzUbBn7EBAIB9wTdjFzYI9/bwgcsHEtzwf4Ak0NfZo7xGqHFlagPgEeSyngBJAJwI8CmdoJUfr0HHgez8K6+8Mr388iUBCmTVUfHH0aftHONOm0Wuz+thfrB2n75o2jxrkfFH8DPBPuUvoo7VHkRckoODtcVh6W4iZlbweXwDcLHvGFO1guN56Gdd+h8ExgTK7FFAg2iDQJ1P/Tt/o3QD8OX7a9enGzdvqFyE3zMO/KR2/MHDRx5LajNXVrR2ADVYk9wDAIAP1CfqSsJnUfICACIWxsGDAjHJ/EPvp50fn/vpp5/qEGR8sGNnzpwVM+HsWZdixCGyMJ0DDrF9ysEx2GtRLMAw1kDu2+91MI/wqxybojVDceuBIeuTjG5qzOPIxGGydoBZYTp8am3FORTlfWvYKtnVxp4I2BCnKU5WgAkH+TvaK3YIlmXLcphD18fmbdchafaU28PCANB47LeDGWaDADuh6TgothuUDMAAoBRAtef1PD4OLCaU32HfVOpUc2zn13aIQzvnKe0F2RN377i7RjIJZOgT8LgswOcQ65LxyTzyjPwdsJ1SGF6j8/ThQ5exFD1SwXwpqedaDm7sFMKA8bmAV2NnUcHO3rpRUSW5N9eZ+7yYJvK/OCLYVYBPSpfOnD2rdXn1u6uaD9YJL6blqcrKaGWI08gaY21V8OAz02AXe5fn4JkQXSVbE8fPZRRpYbh4Jg7A6pBAK2V4SryNPUXNaxxWi36yFx3g2lEf5XAanxqbOMe9XjnZ6azPzGMCltgpMRyKHRm/IJmivj989hMwWGeiq6sn+J+d8Mp+LzjZlajsAZ32a9H3DQA4CxT/KcxP3/sA5rJ3c7+5Jp83AjkHDtH40e9bAGNbYWd8OM4GCZJ5Tzuq+J2xXQ5cXNKQr/gvobkqsNi1UFb8F5VDFuCQuugQ2h2kbC+0eovv9OPBqdkACnbUbnO0Ecu+DrMloOb8HMVCSQAaMCRjnHXpOnL7sD58PTfJwCfgDSjnTPwIbDI2vVlq9i73qACkmCcK9AqgckCdIgDPu8agaRnM126MmTk4L1BlHocuIBghwbZWZMth+FaQ7LIbt4yTvW6fkfOC3+MT51zpa8N+/KgD9304VlHgyjiWHkbOwIX3l00kGI4tDDCiILuJiS6st/ZsKj+aO3eFBeBR43lT0mP9kDHG8f/rOBz7Q6XHowVk7jcxgeKH1tEkrIx5b3oW9ezaG00/IedL308Cn0oEWoysii9SAhAGnU85z5eCzWIAdLCMz0pZkZoLwxCp1weEMFPE7Yot3Dcp7gnorJK8/e6UpkSqSsnoGOPEKiWCAVgCnAlEKIAoMavO2wLy+bt1cny2kSxS54+KxzY3HPvEDidg3yYOCijQRFoZi0WQ0oG1wHQ+qwCbnCOZhzl27hompTeSvQdILf+62G+K/4idKC1o7eZHrLYzrReLgb9Lw0g6UiMRw7X5N8n1MOwXSvD+j3/83W6ci9QP9UMpk86FgjBEZAFHiWyiaswBALa3BAbwOjKHamUlFfJ9CkoZoNAR2bxyvB49cja/WAjJTPMeBb376O+MU2tBPh4e50msgaiZtsxUUPUoD6OOTcb50boFDYOUMLnc95HV1bnfsDZcARCZ6CwCLeiCToYhcR/THPRcO06EDbY3DQBADt0cAJrQQs5EQSpwJJslC8f1Oj5A43zPB3i1pIjDqAVQdM8cbAQJ3BNZrBxSvJ45hw7MNUPh4j1ymLX5XHPt+1+Royb6CtTeErnIYZCfuuf5uPaBkkNbvbOrHVoyVbz05u2bCswwHqnfRWn7+o01zc85Ke+flTOYRZ4NoI1Il4AqA4A6Tt3zc88/Jy0BZUmLanrtxnUzKspRxrkia0pg9+WXX0w3b6xNl156SVlohB7V/QCRubU1BaQE0YwZLQhhGZCp/8d//J2U2I8cPqLAjaCCDG8ODInKPXRNPYE0NfsSZ9y/rMCLvx87fGRmxhDggujR3pKssEWdTONjzgyCuT0gY0aAKrX4yhRA3w/VHro5fyPLTv933su/ARQIEthbyf4nQ8xhZnS06t/KqIgqXYi71mf2ct2X92z1Sd9AVGvFgpO1P5lHnuO1136hNnM43Nz/Rx9+KGr5T3/yU82xasor+05dP4ZPAn1VAmAjakDNDpWh2LT+ikNOCQt/53qMB2uQsQY0YVxZrwL5cBAAEaoONsg0az+ILawG7l3Ceodcb4/gI8KFHF7UksMQIftMJp1AmtcTMH777RUdnRFq+sVrr0nQMI7GqZMnxDACNEmmlWunPMbCmpvT+fPnVD4AYHDj+o3p448+0i47deq0ulRIJ+H06QVtjjgNCrgKBAhtLBk0HdCEueWUJWuNjortjR387G/WCXMbmpkylPv3mcFUHn1eK0e4hAbjWCZ4CICKLeEAht21N2MUR7o7nLHFYqRVNoXsAPvBh+V+MZpGAL1tyj5BXGUS5ZjVethUCysDADOlDptVASOCf7T9I/sMmCMtgRKb1MEq58/rUGUBFegLKBNqbzDG92oKcO4tAECcVv7OfJOVUGBf4m593+VsyKHO2Rbggz1CrATdVJn+0M3JhBD4qs6eMyd14G6FmFZHKWXwnrLAVu5dKv8aR7ct5DxKhmsLIIJaWTQcVg9Nzz3//HTp5Ve0dljHdPmgJA+A68H9+9PSPr8f26V9ukvb30oSSEB3n0uKVg/J5vINSGQHqwLUCiBFH66+23NAS8ccUf85s8y04DvZf54jOhXZG3NZQmVK46BnDxGkzOdi1fbzfLNDrLF1xjcZaznNZf8UsBUAkDlUKVULuocTb0c6lO2cdf67M2n5XIFAVafsYKIgtiZimPe7xdYQ4ox/ECAiYoJxRgUAVEmmz+UK4qtGOsc8YaSDSQcfzFGEBW1DtGJmr8CBWzQJXIc916a23u9e44s1s/M9V2Ap+1M6HAmUFbhVLbPq71Ub3JITyg6ODgydK5CbnEGaAJdzb3T6lQ+KvwLHWg+en8ZsakLOmdvsSZe8lF0VY8KAmNTrKxDfq13gvejQLAEx15gz8U0ZvQMAWm97AIAeUGdN5HP7z4xH7EBscp4jwVJKePr4xc/NWk3NsveES5b0ftYG4Eplqkfm3PaHwDP3mz3ls98dJMSOKhaDAIMqB1FPe/lOLk3z38x61b5esk4SCYEw2HKmWFeE4LQHXlUysAAAICJr0dHY5OzPBKX+WwXjIi0McXDdl8pO5u2zAABk7DL+fe9k/JKJjn2QGfgRILCDYLlHlbMQdOosezIDAAJ2CyBKzCEYsZ5dDAJl7oefZLvmQDqistlb3U7yWWpBVzoDzmD7+cP+iuAw84WtCAAQFnDEF2NLOc+ZX85AbD9fan1XmW8AnXSGyTwBtDPsKpfOfdeN4Be6HKiAjKapMmK/tAV1AkO2qeLbnFMJyOPDd3aIxhJBwGrLp0RRdexhfSaWQ5tCtq3uxfX8oy3ig0eu/U+cFnugdVA+EmsRn8Q6SWFrwIjcnZb++sOPdpM1SmDHZpXzWf0Sk9VWIFKoCB9EZpkLu8Z8SY4VTk4cbxnoqOtS/xyV51LZ58EICuV4Vru82aAFslI2H4qyBbaYOKiAZOm4bw6XIG1x2mNgs7HV951uBRVEEghx+ELLVBuvw6uz0BkDmfGIwVEwX7s0G9gGzt97AQBPuLP5MXYx+DlctBGKThajF6MZdDjXCY2yv3ccOCycQqtKRKI7iqGSkLlKhoEFEYCCZ43YH9cMVZ37I4DmWmRSuAeCEdFcfgQAyOHckVyul2exyizZIlNrMmZrazem6zeuy5FRwIxjuLOjumoCR1TgL1y8KGcyde2pg5ETuWXRQ+aWQJe5feOXv5xOnT7lMontbYFUtOALOZA1C7BAzTnz8+03X8vxfv3116enLlx0Jg26e9GNGF+zVR6J4s9n3L13b7p107Rv1hdK7gT55y9c0IbkvgAPzMawUIkyeYePKFBD8JD7Rw2eIJO6ZDKxL/zkBWW6eV4U7DNPykxubCj4pZaYvzM3sCC4Xj4vG//SpUsqj1BLxCtXtEZ4fxgPObRifLUGq0VbMkWmgfnQ1L4ooUiVqdQhnno07s/aE65PJGjgvWkzSVaPQJbfqcQBTYj1dZXgPHXxqVlwDgeLdYY+Ap/J2svnx6HMoS7EuQ52nhvAQE5B0cyi3eHjZVeB+5dffimDStDMfO0jAAxTRPWuriEP2MRrU+bAbmdOAS+Yc+6LTgJffv2VRAK5HoCFBDtXDkwfoz2xuTWdOn1GrBPa7LHGEkBjdyx854CIuVZWWq3w9ol5wjwDVJHhR9wU9f+1GzcM6Bx3hwuxYAA0Woub2FGCtoj+MO6hhslWyjm2e57PttDiSY2Y6ZxDkVaZzrLTsyODXagaxxyEcXhVy18OXCfm8jqdDbSn3LC+iw57gu/NoWa71+GMk59OMnKyds0CkKNS95qAhHUcHRkFipU1z3w/FiBZLWhLcDX3QlkbmX/ASDL/sJHUCaAy9OoIQNtVqaNDUzSFlDHzXrDYkg99t5iMvUoGgd8FLNR7AZTuPxDw6ODGnlxscpzKOMAqdSkGU+77B3NADaq0Xkzdt9PpDCJnucfQYM9cW1p1372mGAFD5llq/S1jv7n9ZAIEoFyCoQAE+/lrr00XLlwUqwr2DeAD5Xc4M4ePIE67ow4+iK4+fvRQZUtcNyA4TBYYALwX0I5aGztBVd/ctBewqz2gY2xke6pUKeePmBtVx52z020NcViH2vgIxMNaCYAzsipxAiX4mcBLgblCrwUn3/sKVp1tSpwyObwCbSrLXAw6ArLU0CazHr/ATvyiXgPlcg5YKnO45KAwfte8ZkT1ZY+lPGZ02HBQZlBVlrJYkthxxh0Gnp3qPW30Ugaj3vKttRT2d8nPbdrGHoX8AgBso+xGZc/Gh+PfXXwx/tMMypDNI0Ex7RNjIgFeBwDiZCsAKad5dopn9XRnIvPVg3XVJBfwDcjssy1CaRXMpZNGu4jGsQV6PYAdwbTbU5oNYRBWApnpq16Zu/hJnheCjCHglaSArlnzKp+1ApaAjWEpJODuYJnP/zbvcQhqQBb93UGB7ms59O69wW0ACq2dhbOpKb7rc8yC436zDrh+km5aj+2+bP8M/mOLsAsZYwHBJNwqqO0Bm32pqK67fBFWEmsjNtl2JroNptPnLN17D7pWay06+8BN1JKzIFl3yT60zLzWdPt3bb55DLj+QjJW5T6jI0C63WRv5BxMu73Mc3zCgAAdAABcVbxQ7QMdrFcAXYyKHv/w9wAAim0qvks8ZN/JdprzJfvZsYBt4BwTBXgoGxp7kDIaMY2X98mHIngF1FUL8dJxyZ4N40EtN4vxor9J6Nbip9Fz4T6UpH2yK/ubsRljWAmD6ggRe9h/jvG0LQ3AocSRBIST+DUg0f3JsCL2riWdy8VoydpXUF8xSP5OoomyNfnCy/vll/CVWDtrMGUVeS6Vdm+5LFF6D0qu75uW/uGrr3dt8J0Vw6lNRiRAgDL02lgrDqJrExGQ8TfRG4umgUMjGm0FDbkhVhXOrjKMhXRoEOrQSUa/OzkyWLXxcRYPH3ImUrWFRXEErbHzTM0sPaBN5yM7wk9+l5pprh2GAIPMQFLzm8GLse2Bgw6ARpuLQUkw7ucbokJp65RFHgcvmzGG08HMqAccB8OoR7ThdG9fNkfPGOg+qv4vGRJeHyOXRcrnxoAZDBi9ZbmHBAdhI3SjYarwrjaejHyjMcYJjXGeF153ItIiqQIHjDJCgMxDsoEI3JG5vvfggQI0AmEWNkgXPwl8WE9ffPmlqexVS2NaTwlvFVXbreOOTi+//LJoqDwvFFcCHwI3xAZ5zZGjR0SF5xtjwyHAsz578ZmJY/7eI4tCYtzzGSnDwOHktaKmPlxXEPvhhx9N73/wgT6bTHHoX6mHkzEsQ0HWkX3EeLF5z545o8+ggwHvQ/iOdXHt+jVlk8mWc12MJ+PDeOEU80zSuTh5aqa5S6SvgnYy8NDquRbjy30yfnPJQ3UoYD0E0BkK4VUXWCqwMXAJxvcXGOBn8mFpEMsUNgA6sqVQ1hlj7lPCZxVcZ3xYlwiz8DqxHwrIcs9Z1t1iCc5gwgw0GrvlUhor+sZ4Zh/EqeDzoWYTvDMvAQHB57Pv+Rmbp0Ci5imGmPEFTKL8g7FkXs6cPTOt3VzTd9rN0TXiwsUL02effzF9d+Xq9Nxzz6tcgMCaMggYCRB7AAAgAElEQVTPK3QtKIQOPvhc1qsz7O5fDluBz2Mu+WY8CKLEepDDaJssR7jKMmJH5FeXmE56x4aNMx9gdfAHAJCzv7KiudBBXxnAlDDoEGyZLdsEABJ3uwjCbds0lKllU8px7dkoQFw6HnCN2FM5rXMLtEXaZACAzIuBTJR6h6hgwFQ7B0vao6LEK9gzmMMBqIBb1DhTxEOf595hD7F+ASF5DQAAgRaZDWlMbG3q9SojcyJK/7aT42BfjAbZdwfgWfPdAYyt7U6e6lE3Hs+BRhxbXsPz9uy+yq4qgIizHQDWDksynwaV3DHBJRK83m0NH7vec9llMF4bdHdxZMb1BIBW+YIDzR131QHAkSjik+no8ePqGLJy8MB0WiUpL4j9R8tQupNgf1jz2ALWPefz44316ea176cH9+kmYudE7MGjR+Q4YZex29ubzuJHlZr7N9206JgVtCbYF5uQTGDrZc4Z6TmqAFeBj8HCCDPlnJSzpRaxOMduM9eDkNmh70KVBYoMJ3skBjQPvRVYy8jOAgZzmYyd8TiIOTe8ng0A5G923L3O7eihYj6ov3mdHUtT2HP+z+uwGIy2G6NLAGd9nlkaAHNG3pGu379PLKr4GNjYAJiwejxP6BUNkTyt52S95UcWCFnPHLs9AAAr6dsXcuIi61TObLFDsv5tDFq9ulhsVg/PvOEIK2lUPpXOiJqTPJv8szApNHZmT7jt6BiDRRHGoRifIDxnY2xX9/OUBU1d/ZwRtL8G66L7jJ4LizZ2EGRes2lTONv9QWvuAUVaKucMiI6UA7gR4Mfv6YGK12BZ1lYu4v8d1PXc0+z7N1FCn7VjPVQcP5JYJS4Y/zis2243s97VqYu10cAPj51BwSjsx7/PXAgsljiry4ADUHm9YtsMhooVVcBWzqe+97Smyv7GR1oERrwfZq2sAmsTQ/hcbMBZm7s8r15TIKHt0AAAhr0en8NMkGHnK2dhH7vRwcXXBajjfsRgm8s4Ik7oc1VxQJU/C5SoEgC1N8X3i8q/QL9FnzDA/rx+1fYu7KlFwUCvQdux7D0+O3ohsg0A+SSqGlgW/425yHmZpJvX1ygPcdy3qXnrMUTWf3yB2N34TJkznQ11fqZsvs999Oz4nWxVJXX4twTAW1Y+6y3rMX5mB5zEisCPKCYjgogkSV2i7u58rFMnHNCPcQcp+36x004ipBuFtCISF757/cZusv0R7+oMgNRXur+567NDjeBvMtQ726L+E5RIbbvazTnjWIcTPRdx6AEGEJ2pXstcyxRz17rznhwimRQH7gemk8dHOzKUgXWw7UO0ypoALCz3JHeWMQAAA0rgZ4Nk5E8bRe0KTSftG5vfU9fM7uzUpBhxo1qD7tWdTt1TQ+nlCJaxjHHoQfbev80OfGULTOm0imi/lgxdO5SoH+lOShasg3wLUARwGAvEtJWMRb+XHICBx1WrqRZNi4rL/eCYmUw/QGtdI8o1WT8swBgdjDDzQXB289ZN0a6gVuNwE1w99fQzyoKS3ffYTlpjZJZZZ1CooeN//OknClwIylin0Tig5l6ZpeV9Kg9g8/N3AvWTR49O99eh6xooOgCdcJokVKjnbO0pw4IJcME1oQaTjeXeyAATOEDLjpp+gjBeK/G65WW1sKTVmB2qHQWFjAsZZQJM/p97PE7t99NP6Tkp1aBdHs9J8A8DgL2ado9cn/FjLO1ku1uAxAVXV6WgjQhmMo4xOAH7vB4nAXMCyJbog+qARi1vKphgz/Ie9gw6CXmf1n+1UomxZfzeeOMNAThQoTVe9816UPCx+Vj3j6PIa6D9ypGstpMZuxwgcljsosxBfvaDuxjYKZsPg6KsBlBkv3B9t4Xz/PLazcoERXeEsZ8ZMnVY5KAl6CcgYTwZb+6fbiM64Kdpunb9e83hM89SgrI6vfvuexK3PHfuQrEFTk7PPvPMdPbcuenc2bNyTDe3yBzbsZV+SRP1VJBU6q6yzTBvYJOkNtmeiw6B9LeVkyPVc48lNhH0N+ynHFYaT65FaU8h6nEUVNtf46Ugo7JtCbz13srQGAC2PU0Whc+Vw1TendaHPq9sZlFXCdI2H2+5f+6e9mbdAQyCHtsYO+bX8PwDgI0NdPaL7IGp9ThyAbYDAGBNDBCxHilfu6egmOdEKBAGQAcAGCey/gAAvM6CfIv0Yj4rHUYyHqLflQJ47i8/Jb7E89d48nsJs9KxoLrKdEeOZwgwE1s8n7HYx9a72YGZGW0qr5HA4/osjqRMSJ1NsQl5HvcgSH2lA36uI+DjEV0OTD+n3emBg6vThYtPTT+nfOrIYQkroQfA18P796d76ixSLWUR+FuBGYiWzJIAgCvffi37xhrHz9A6U0mEz4bHGw7Y7JhXD2w5gSkFclCcscFOoQsTsFhnzeYowZBYVUC0UgO33fL5ojVftdK2MSMzK0p7OeFyVglw+W/OBP+w/jZMA6/JIXam9dyyX3J2WYuVLc38jr1h/2V2QJXZdslAfBuBcg0kyD4sxrSs6IK/U5nr7K1yB2Zfov++7y3vdwPsAQAMphhsSmAm2mnsQe23dAmSw6se3qNtWOzymI/Y+6LZNj9IdqAAPJnCysbOGUhse72+AycpxUlSK+JpvLb7M9qTdbZkDUSkLXND4JQ1k7nVz+ZTxrfs4yBbW7Ze9q1sY8YPYLf7cw5sCIzst+71WfVaAT2DbTHAb9tj2fS517snXtoajd6d6/Z1qlN3DzOgrxPviSH02AGA7lfnPSH3jmsmgWBfdbxulAA4V1jq/0U3p+ZJbUPn/VjgCOuwdBTCwurzmutbSK00aGDHFJtYZ1uJ1OVsjH3Me/OMJE14jtj6jFWSPwbF/Jo428NHGQlQjEqus3e8o3mSdT0PUP1PzvQEeKLY1/rLPoq9M3hkcEgdqFYs7quytzDpAPbKJ+Q6AQAS/wgcFGhv/4P3ec3bx9+bfTbQYa0Q7bkC9Azgmvk37nPET9lD7kIy/AfGA78lX/O+mkGw2seAt/sXWRM8v0AZSgCaQGJfz2HcjXjJCYrsu5zHASn6Xo82Qf6WcU/yNro2OWv6Wud8TfJZcXU08wq851rMC/5W7AS2P8kj3huh44BkOuN1plWXCPmqlUACCPvg5q3dZDeTHQ/dmCC6t/ES1bgU6BkM9VKXaNKGKPYBAEJLTv0sbp8EpKjLpTb7wEFRe3U41QKTuN/Ghr6T4YpzwkRBdT125KgOG+jamUC1hi+BIQaMzB4B0N5FhaEb/Tgj9GN0CapJUMJMmILmqoGOsd9rzIIop1a7G+y9i2vvAdsPjQWDN9cY2mAHAMjrg6omIDCCXOqxO1WD04QkYrhiELJ4ZRBr40V/QfdYh0HPSnk+jKTLWDQHJWh0ArC9Y5SFTpAiR6xa12AMdZ1yIFhHCr6ePFGGlYCaTBKZ1A8/+ljlAAT8PA9OIhRusTeWocTfnm6s3VDWn88nUAMMOHfunF6bMaM/On83wHNwWqFspdC8A9VHFIdcJSb7/ay8PkEhn42xszGnfdiGPuv69WvuK0+f1pUVieGR+XJwtCkwglIGXnv5iy+mQ6uH9DrTgaoOqdrskUXmc6iljTPMet54vD599dWXc/bfTqWFfPgcsmaZswRs9L1/6uJFOdHcI4Erf2OfR6STz2LPAWYgtpV15ZohAwLRACCQJBvIHmMvYrzlTInRM7Kw7BvGHgBAmgcE2iVQpk4dhwzKEGhyHYn70Z4FEE+02lEnNzvlc9bJ1MDsV9mQhk470zlYNHacChyb59MGVOKU2xYzzfUMJFp8hf/PYcD/M3/YtAA1PaOJUabM5MChgxL6u3b9hroDPH5MCcBZtZOMjgD3zDNLfGwyhX3O4rdgOCAmzyQV2NL3iOCme9SOWjWtT2VrySCHfudMh7IlVXOcANJqxw4YGItk32wrRosjxirZ2dih7sQEZImTlWA2Ga7ZLqZncu0fAAAFd2hzFJVQjnFYYZUFA+yVU9bU6bkPOT7qT++90N/rPQ9dkUy/qcvMJUKkQsOlYE9N7yhTosQHdJ3rwM6h/h8gQIf2lvUEKAkg8x9BHQnLVdDN4QwwlDaAZMMFJjx8ZBAimd09NN9kGxg3/l8A/LqBcIYi7IGcE2ECRKW6zyvznLMme4dzm/2uMi6tLzvSzk6N7CfXk61Tdxl/Zf8QqFGXT2kO5VGs2Ucb69O58xenn/7sxenZ55+fnnv+BYGgAKCM022EZ+nygZ+465pb1lVa/S1zBjxen9aufy+mC2dd1hWMA+6FZ3H2wuc0/xaLYwcKOGK9g5qfswffAh8jGRq9fzOdE0pPoDLDPGNABajkyrIW9bSOyNk5TWmRHLEK/DorLsFLP2NtVxy8RmsnAb3WaNhO0daQyK3tU86qEez5HOZ9WTMBAOy3dKXnCjCrxtprr9gdMy12sG26P5J16s+3sGr/yr2RlNkp5fr+dznL9cwJGvozBwDgueRTlL3u49b9pwCkDjQHw0FJkLQOLWDYXaPcuUBBWa1h1kD8gDyf3h8l9jxjotMCnNVqrB4uQUr+rb1Re3qvf5e1l9/34DXrNP5FgKH5mRd0Bfo+dBlPzxD2cdcaaCpM/Dvg6Rwk1RjGXqo0Zk9wnTHOnOU++33HRie46ABAD5bn83tWITeLJbbFdtwBXq7fP9+dUQLOeX3nvjQWOuxtp2YQLtnvaVFtXfNXYBmfp3LUCrI4i2D9xOY4oPfospPyTLM/W2dRGAAdYGAscsZqv+7ZPznHMne8N2tfcwvTpN5jkMj5jazfBPyZw4APARoAAPK7XLu/12P/QwBATfmKCeS1XTomnLNNnFD2vEZG+6vmMy3R89fYLd2ngCv7bdnHzlzT2Wso2buMoQsObovNlYA/jDdYHrLdVTqo/VbisP5c2gciOjkAT36vLDwxTJUNZU9nXvu6TMDf5zy2n9+JbadKg6GXE6Cts8/yfDm3+YywbvEhc/0OMiR28HntWDA+kteKQQkJGldCW+z36viSvZQz3uvT+4j/TWJt6Z++vbKbC8ewJFOiIEBKw66315ukCu2bMQ1yXdTXtVs3NbAEBwm8ONRxFuIIksEic8i1Zip+eooyKTAAyvHh4ZQJmExvUOu65WXRI5UxCjpblCjulYFIZlTUiQqg7TCkvqiMApnOfe5OwIJNljzBRc+aZ8P2xeJJtbMVCmEMrg9jL4oYghiIbMR8Ts/mxEjHyOX+mbg4bIw546Ge6IyHgkzXnfaDGzROzkcEKupgi6HJQheivGzqsZ9piAzJOBeSqIxNo+Jl0c4Z2n/mIOyODEFvDL01AWy0e40rdbnUPvN95Ogx1f/z/2TOAQD4VjvIAhR8X6bBMCZ8sRZ4nqzbbEAc4WwMj/9QodV8uWxoNvwyFFum3QbpF4BR9UHMPw4/2asH1T6RgJJAkEw98wjgdemlS9OlSy9L3f2td96W0Tpx0i3XCBYOrR4WZZZrIziIs/7SSy/JkU6wyetoR5csP6AHbQ7Zizw/FHGegf0IdZa9hnNFZh09ABgACBWm/SJjyD4NIvngHirnD1WTzzjy/xiX02fOWIjvwMr0/VW3q2OcUPin/MBrhCwjdbxm2gCMQOt/6cUXLcZY4p05eLL3CQQAAKwxsaSsJ/+fuQ2K3h2wOOHZX71XvNFlgLs6uKt0Z6ZdldPOIaN9p0yBA6yeVcnezH6UNsWjRwr+AQF4LYCLO46YQoyt4++sV5TQ33rr7enbK1c1t2fOnBP1n/HiUGKMGM+o6LOOAJy4brKYrNkY9gg7Ap4ApJqGSt9e0+04qANg8H69r0DA0A81RwUAzAi2GACFwDcxwMxTHP/smW6XMl5xYsY1S7wpKtGlKD87grPatR0/AnQAizgs3UmPTQr7JvOhc6qc1l0p6TqQ1b5sVNbUU2f/qzUd2hNklgt0EEughAO5Bq3+pJUAWEA2fx1Q+rGYScoKP9mVICC/4/PcS9gCpgG5xGKjjVvsXdE4e+CoTjhlq/RaCRW5XCCOQtYFgWNYenJKCZylyI8TABPMDK88Z9ggzA1zZoDX8+yWXaNFWYCMZDijcWAFZpfVGfB1uUUCc66F7Tt/4eL05h//enr6ueekewG4iW3HdgHaAt4cpNfxhFaK27GeOHHc6/fxxjTtbE2PHtxXvT9+BPYtz5+AqAe8BHyMBYAAzmP2S9am7hlwl8C1ADxlQYST+axJVkRB4ortp38fZ2v0/052PfWrDj4aW6ACl/grOfMT1MUm8bwGDUbNvwKd1sFEgN42pQoWceQ7vlkctwEmeB7VybwClYQrPbDIeRV6v7Nzfj75Ly176jG06PBwekdbrlx33Nt+AQBZd/m79mnZ4OznBMIKLKq1sx1eC7LFt8qajZ+QPZOgYAQPBjQp05OTW4wvrs8zmBJb3R0EIA1Qy/YsgWTR+V1cUWFNUWedG7fS0566+rREDpOPvzNXGosGwuWc6gHiXrBAY5L3lN+Y8VgMwsnwL4IxGfOMW9eq4nc9kaN7aMxVz6MDbJ3j9dmzrd5TFpB572BG1lzWTIL3/ozdH/bYjxIKv38wL3K/4168R2baf1e3x/dXF530N3fNt+/TviXfCrJaqZRawAaEbdfjuXPWyK+tFt8CSBr7lbuZg/gCkAcg4mcLeBs2Th+PvWNj/9VrIPOt/y/RzlC5s0bymj4fse26N7qsNAX+vC5rZP43AXgF0AsigKW5EpuRvZi5ceeWagdaLGzN6272gH37lNj0ANcs4his2BvP3whsh1YKey8At15ToqcAAPw7HcKUzCyNF/lEpS/Hep9jlLqW5geB7dIiydhnL/XYJuOYNczf5oRHgYQSnC2WdfZRAADel/MsYFzaUCew77ah30PWY19vZi86iy/LVK1QY+etADkECmebNDNks9dqz/z955fnLgAycrWZcGI44A8ecs93GaQEtoVQMmG8jswiGVgo1gQioWFT97d2Y00OCANyePWwsrZx5LxYi/JTFCYAAAIIbpzrsYH5f90DKFTVUufgSqAfgaVsbGoNzViw09eRsDj4qwdX5USJXliBVILGOiH13AYsfJ/O+PS2NoOyokXX2m2xKEKzXERvqqa//p577shgFkcyJvwtgouhuB+EDim9A2e1AuA82bGDYudwiCtlMcdAhb4IXc/BR/pQOtPC9ZxpSPYttYaDKhnHM31BY7hjNOIQ8XvNVVFyyu6X4raFqESfXd9QPTW0fz7/1OnTcrZpN8k9oiLPGgvggQMhKnkBOtlMWfgxrnzewYMr08aGlbgNEFgUqUBkHfQY/ZV907RdqGuyMTG+GjvQ09pQZK3IjEtZf3tbgf23V65Mly9fVpBMh4AXf/aiQIsPPvxoevf99zRXBIqgogSUJ0+dVvcB7h3leD6LbHEYOPyesbl8+XMFmQSPAAz87vDRI9pvqQHidwKONslcbggA+NM//VMZPAAA3se9Mi4RUwNUI/jmGgjOEXDivPPFv7k+oAD7/JOPPp5Q6Oe56JpAiQJj5AyLjR3O/+mTp9SSkedmH/IFiMdp3kt1pHYug+zgJ6VGmTcYB3YaQm0cFFsZ2UZhlZ0pJW5nBXxgIAok6pRE7ULXs9I2vmhKlWYAoQkBxgnn+QRo1thZ44OaUGcWY6w5kBjXd957b7p1+8507NiJ6czZc9PLl15Ri0g+07WHzlyD1mNbACJjF+Ossk4NFlhNPl0VHMi45RtdBsQ8qfKMHFA5SNQXt7Q7QqEezoqpjq5VdzmVxz0Btfd57EAOsIDBcYqz17hG7FwCT9vR4YjKPlQWSgf1Du3h1vVs3aHhs7iXINjdke4Ok8tLRnbPZ5iDLcalU54J+qEkU4bE9XmOiGOydwWgbTwWGwbWAK+HCZAuALsqt1hxZ4D7D3R2wAZgXSFOpNdveG6xT7GNcQ6U2Zdw39BvwRmNKCrANnux00HZtwlcsf88l66nWllsu/I2e8DfOuSrhM1Bp1dEnGPVuEPPlrhZ9pavwxySXcce8M1YASpiHAN6czmEUI8ePTa9+vNfTGfOn9c9HT12VLYRoNHt0yx2B8MKLQDGBYYg80Ypwa0b16aH9+8p+AcEEOVfgoPuUsLXgmMu22ZmVTKHjAn3nPMzpTKM5wymqFWtyy1MPTVNFooo8xSGYDJEACEjqBt13wnA+3kQDYvs0wBK2gPlGM5ByZ5gN8Kr7ktugGKU6I3IPudw9mf2orOTo0Z+b5DQg0uDdov7jIBxb9CVfZi1wHP068S2aF2WsFd+l7UkoLaBUrEVunbty4Apc2lQBcHxU/KZs1/zhHN7MAkDBPJ6AIAAxgn+Lf5VHSsqwJ3/PTPWSh+Da+g8MKVftf3yB8gyj4DK8+CMnMpDW5Zdc1OsmgTJXKsHdfH1Ys+4Tge8xAxsivh5XcZKzKzmf8bG5PMCiPcAN+en5qZo2/Lnq/Qr7dv23mfsRea2AwPdV3XwPzQjesCf+8tz+L5Gkin3kTOpr1/PP+PvRNYIEr0vCP4FAIRZ1ZTSdc6jBVBnUgL72LMAdP0Zc3bm2Sir9X7ztVL+2fc1JShhFpeFdWKhkg0Zu/78mZuMJ1o4XnM+bz0mZJgDvv2wBKOfh3l9EpGIAPbn6vFWXqt7qMRB9ln0DrgNz+HooNDHnnbZPpurYxjjvJNSnWpDh04MMdyqS0XzrC7FMdAhEdU9jJUwAPg85gyAQiUIKskdQBk+ndZKlQ5qL4oBXeKmlXyFsdsBhOyjCBR38DR2h7OFa/OMff7ydwPinG27im0jSJ8YU3az7is2KWPANVRuXM+UEqVcO+sy51nmK3szPozGsUoXM1Z676xfMVgosb05z1wCUiDYf3nvfXUBkChWCeekRzsXxiBJVTOK7tXXnRtkoDjoCWJ4D7RWnP58YPohp3YYZd+oQkvQSrXZXmQMpsTDHq1rSbhN3aF5gmXgCoWN2iNvi5OY+wvNzrUUzozwFTptDI0XhY1KnETek1pgLS7dl7PgmRB+FTaB3wt91huO36v/ZCF5cYYTLOZwnDdnoxJmchYmqxByKV+SLXr4UM8BaEJweYiaQWrWqWmuIIDPzqIOUpUNkEOCRSnAQPXWQfNwWu1sGlSpDVYOC58/KIaDhpdnSZY24zsb5XkLVX12BWna0BJZsbETmCSa7KTA5rvvLdbGmmKe7t7F2TyqgDPZPsbBAZ8dLfX4DKLZEN8YQO5JY1JGwusStW3fZLB1ViTj+vhx1Q/P9aIuWekGUyUamwQND+RAIIRFGz90AQiSaXOHM03w/O13V6bb1arvuRee19peW7upPXbu3HkFv+wlhOrOnj2nPcAeUrnD4cPT3//9/ysVe+jmztDvTBeffsqibVX7nTmmxzvABH977plnVfub1oEEsowJ12e8qM1nLs6ePjMLaRJsAMCdO39OBlQUdMp+Hj6aPvzgg+nW2s3p56++KtHCW7duq0MCRo12k7zuxPET1lk4eVL3EEN28FBa+RH4L02HpV5v0ZeAcHbguuJ3o3fv6ZPLvCUATc17sk8ERxKcKqcn/aFdr2A67FZpZ+TAzj1kPycATX1rKIKMszKzJTaaA1m1h0+eTLfv3p2ufHdVAnIv/OSn00svXdI64HXMn5xW1ajCqHItcD/8cz+hrjJ+jCOdAFifG1tbAskePkIx3iJXqSHjHsMUCuI+O6xV52y7aPG3eX+oTqxo4aVl0scjB19en0Mrdq07JXGSdSjWgdmdYj8sY2jHUQ5Cb8+VNnYp0SkWSRyJOJlpk2q71/qbV3lNslsGBLzDEWQMgMhZYoq/6+EBILWXSyQv2f679+5PCHiCsG9s0sHCGjRQ3bHJmteyq/y/WEMFXukcrZI5fsc6VYvSEvUDfDBolz70B9Qz22vMmcsAy3lOPkOArTLb3it5De/r1EQJ/+3aIbPdjV7M0AzIWchrsDWHj2C3oNJT929dAwJzHO4AMD5fdqeLTz09Pf3sMwJr0TfBNgEgyoldAvhfnQ4K7DZQyHUB6LnWrRs31IUFFpXYS48eyua53efKgi4Qn5usPwF76rNDo8yaEAOiCazJN2CsEZxs2V/tjQogTIUeGffFoLjOh6p13XvGxTfJvpjPp6YG7vNwUR/I95LMa7Lyw9nvDmcCmQAQYSSwHjN3mdfuZwSIyr2FTp29KFX5loHNcT3vyQKHsre7jXJdr4Go2EOLU7n7U9Z6njO+TRgAHkfXBvd1qfXbGIvD93LwuGBHKogFiIiz7QDOgoeznfWg6HeZHzvsBv4y1gr8Z0FHAwCp502A2D+/Z/ri8+RnXhebFV+0/zssp+zzlErmHvu4J3iKreQ5kx3OnGvsWkvAzGc+MzYgpYyDDbJYdpdAPPe113b3f0u1vYkT9nHgdd1meQ2MttZeZwPgV2DaygXUQnnloJMEM4PPZyyZaGkAzHNrVkvqzT2nDgjHnJRmQGNS9P3KpWK3NfbFsMka172Vujx/JwGQpKmYQWmXOYOqQ5Nh77NljAXMddp/NMMA9/XMPgfGHvYz9X/7GcxI7gBA98Ozlua9XSr/8xpJBxMKSWqv6BnLp8k8pgNUQB8DI5oEU/Vz/y2JmM+0rz6EPN1+dpT9eR15vuRrVZtHrg4Ik7WRfc2ZrnsVsDjOwtjVWaBwBpCqk4kEjH3P/av7EDlP8ve+LvUc2n/4mDtiwBI/c4bnHGG8UvrHNdjrii9L1E97ocovYxvymTMIVSVu2bcAAHo2sfHoGnR/9n8NCsOqoqzKwNhs1xq4ah/P62npv7z7nuwzhz4HMzfXRbJCseBGFfiWM8PD4fQDAOAwcTEoxWT8ko3nIOchCVZd41p0b9Xz2RmZKYglukYwoFKBEh3sxkOD5KLVuU+xkRqrStpZ3y7K46CbJ0DIZsjGsxGz4ifXGMjxqDVL/8tuiBMUzNmQRncLODAfwuVgZEHaaI+6U93DjxzAOQAt6GEjwgRHJJHgjYCY36tsYm7tN4T6Op0pizjjlMM5Ndfcd4wMizkbP7a3KQUAACAASURBVLY19/PPHW7axI1G1g3PPBZl2PtYLi+TRTCrAgea+eC+CZRB45ONUmBfyGQMhpRAVR5RrZ9mcZy01xl1U33zBkHnoFTQdGhl2p8MWRGU8LtRyLYSdFN0bnWxPJdQULXmMGrIfsH5RbGfzU4JgLL3X3wxXbt+XRmy5194YTp/8YLQyhtrqMff1WuhzTMPZOpxdBEUxJlOa7m33npreu+9d/W8/M69openYwAAVeM8nC3TGZLFo+1WWhjl3mAHsIZgFaAG+8ILLwgU4DO5J5Va0Plj87HG6dzZc2rP9d2VK9PXX341gQRT7/7wwUMFIzAHyIgS+CPsl64i7GXWFt8SAKusG8GBxEALiY7jaONXpRgV1MUO9EA5TmOMY5hGoou6JMzORYRIi9oaarsAgAKK4iA5yHAWJns5jmocwBFsGgVWPV1Rw9T6hsBle1sq8l988aWCqZdffkUga4LD2IPtJzjMbjPKGuoHRp6POZkF0so5Rbvi++9hczwqJN1gKGPOvXDvzkjKZZ8PziDMcW7cssY9qId42HDIslez/+MMzPf/I73T+3syjvlc7aVkIQFzEvQXsNOdx34850Dk7wEiuFYAju608fkBeC1y5YyeRqK0Rxhr2bsKCLA16ics+vrDae3WLe0vGAEAo/fuP1DmX5oRpSLOJSkNQFcgZwy2K3PM9WMX+nqKMxBGQJzOACCyI1XvnsAvYO5i8GIF/vKfZ9AhbbEcMJjK1CnscXK4TzrzZL1wj+xhAMeVgwftgNV5z7kDAMDeAqjnCxuENg9Cq8dPnhAzi0w29kMAZQn/8vnHjhyRH+Axeax1evjw6rS5vj7duHFd5QH3791T8H/3zm3NK/fCdQC6Amj1doVca/Wgy7qSEVfAkSwtdPZyXnX/aBBUKcB8HjRmRNZ0zufusC8yKDojySdrHMJ+bvaz3vYlju54f4Jb99AezMLcS082jADSuiH63BaAx/bnrJ8d/fqF91aUoauueU9bwYxLrpGfC+dn+S96puoU47PQJQ59rzK8s+0OpbwYANqPu4M1pNc1W5V5yPmbUsiA/nr+eh4AAD7f4zkyp87Kl1AnZRgpC2uMssUgu4CCSnx0DYD4SPEfub/0HfezeL+NM3hkp8czLI5Ht6usCrM0vCgVIDSqus6tpTAo3EbaAKpfO4+72C5jLcU2cd89aJTvXb5l7nvvWMSH7Pffny9zmBKNvl6y/vaCDwkcx7OP/dD9zAADBw9Qahd2zHgumKs5m33K1dhXJwz7BfYPfc/JjIeiv8ho7QAp1zNongDY75/32Nz2ssa6lTXkeTNmmce945Y9HpE7lcRK5aGA7JnBNgQwZd9aZ6/F8YpNGGsn5+L8PBUIZ09yT32/6t5302XJTJecOVnjcxnTrj9vsMj2LZRKLKztBnY6zkqngkWbFwCgn4kZv6zdjCv3Kk26BgBEgDD7IWKu2U+mjNaZuG2WdJ6rg778Lvsln59rBBDEDgW0R3OGwDuss6ylxIpcK2K86gxQTHKLlwZwGeBmxo5YuoNwxCPxUbnmndu35yS35ylCmF4zGbNhz7225tbJ//kPb+1y8MRZj6OSOv04tr1PKUPIgYxgkqjPpROAQ4CjKhGgEvRjIMiCEmgg3mdqoAUU+Ar1kqBfdI/9K6rhSw/6TM6MApeQRyYhiPNME1E9ZYlg1OEfymQyUTLkFdihgqkNUO9RH8cywPnMfijGqPlg9gbYa/T6QaDFo9KrIWCiFiVFFdNnpL/xjwhZAQAYYbXxSc0286NSCxbdHlG+GAl+nwMlxicbWotDKJZF13I/cmQqo5ixT+a/O/8/dkDld33j99/lGbIwFdRPFtLJWsjYkZHJ4tVzqC3UurI4oWnitBNQYkx4rmFo5fHXYezZyfN3ilzuQ2yTAwWcaOMjllXiUlUb3Q+HjEM2klDAOgC4V1oZUv7Ce1iXZM+uXLkyXb9xQwrwL7/ysrLr1Bs/Wn80fXf1qgwRAAD76auvvtKzHzq0Ot27e1/zzDN//fVX02effzbRJ5uSAd7z3vvv69ncAjO1rCCnptoTxONUQ7/lftiryu6vrqre/9TJ03PmkJZ9zz37rMotPv7oY7EZyEgEECSAPXXipFB3KLtcc4te6E925fzDWmB9AgrwLKbbOvuZ/4f6m3Ia1lzYPJ1WrvVTjk5YP7MT2VSOMw+ZW4EJdXCvRN+hZdZl+guhj0NgEb3hvHGv3jMRH7JTmT2VYGk+LGptwbgAwCKz4gPVAoNoARAkvvrqzwWMqE917X2hsyVix/UtxvhAGQWAI9ZOOj0IdS+WCvfMnCA8ieyT7Fs5gMkoDWfYNXfdUcjhKLsW+ngZsZ5h6/vVdiFlUKOGcoChRpsD4uTzcngtOphuM8e2T1ZeYkpSVR80SN6jaxZYnAAoYJIBS2cU4uh0EAmABwAgRGrscJ4pwXcOcOZO2VLpWGxM125cr+D+sUpcpAWgEgKLCuawBSDgHMy5GQAg6ySATtZLd2ZSupV1LI0bWFA7TyyK2fiJYYLEkQvAwf3AaOAaCCpa/yHifT43kjWOs5fAirE6eex4MRnculB7/NQp2RvsBLZDAYTKw8j4u50eZzTr+eixYwJqAQEksjr5jGIe2Y/R7QE4PHXypPYVc4UdIMB/onGnbej6dPfOnenWrZvTd99dEdiwetj00Vs3b4n95nPOwqfDoXP5EEF/yqDkILdOFPyNZ5EdEz2zWIelFp511c+0vUFr1nM/J2MX8jeuM/+uZc4DNvl1I+PF6ynnMtOBMgt3TcoayZrKOhjB5aijdieEoYjd93n2T86/vp7is0TVfq7KbUrr3fGdfZwGgHcAIEFdnj/rNJR4Bc1KdITpMOrAY1eSxUymL3so98/9pBxxPOcQEPNZY/A2WydApzp91HmUgCeiZ90/iK30WeEa6QR0vK4DMvq8Ohv6+kjQvjAXrRSgB4IBq/aKCcZG51pejwUAVAcBjZvKqyJ8aPCAvaexrAAgJbxhr/Fv/i6bwn6oeuqsl37fAdb6vPYAN6BPumLlGgOsGgFeB7AWxmCPBoHnw3aC9UJHD/ZzbKDWEuLhdU77Wgr/bTOXfG74nnW1Bswk6E+rtMX92NfaHJjPFPbRWm3R5ze41/0I/t7BlB4T9N/Lxy1AXABA05oQM1JnqsV6+z7u4zt809LBgVFY18n5G9uWz86Zk0QBccDMkGxtL3l9D0D9HHVGTyU4O6VLygAAsm75mfny/rWPkPbjYQCMOGEmEDSmmuOTOQZsHYdmmyZk0wyf2G7t8/32eVO+bo0vsw1dAmOhUN2n9swiuznzGPsWfyQ/d1RWatFR+bklyJ5nDQDNPSVBYzHnJNR35GP3OK3bj7TtDXOLeDl/53OJM3KP/PRYpyuSVU1GbJT1NTrGLf3n3/9hl4uL7ldiXFncbnVkeiKOkVoJ7TNlkgCaD1ONu9pnGIlxzYedBPdIxoguTydPnBC9GUE3vg7sP+BM+K7FfFZpa3aIQIxWCG7howetvqGhpaMqnI4CNr6FvhftLAbICo1eDAkkU5sXQ85zhc6Y1yUQiQHpqNN8aLaAuTt2ObyzUXPNfqhncWqtMjk1WZm8vnEUIC0PylQc3ywmUbNXLKg4Jn+RTjcjyk1ZPQ6gPr/aimVMstmz2eI05vr9MOxGvBunHCB5/n4o8LscKro3ibgbhVQv0srepD4tz8xEq4Z714HIzFY4aDRRwVRKKryj7SjKLjfafgmF9UPO7S8d3KiTVlRJpYRqgS+u34M/O4Ku/1awWJkP7gvHvo8Xv8MBJfOOKN4LP/2Jrolzvf54Y7p3777EBmFe8Jp03iDzyLX4PXRzrsF9XLr0kloEkpX86KOPSkGb3vZW1HdwszEdOWy9DboqUA6QL8oooOVKKKtKLlhDLzz//7P2Zr+2Xdl53779Zc8iKVlFudQHcGwrjh/8Fwd5y1uAGH4K8uC8BAESQ0qcyFKJrIbFrork7c/tgq/5zTnWuoeyY/gA5Dl379XMZszRfKP748v7773vwp1fffW1Pdk6D6r2baX/7j3XFFBngfv37rq+xy8+/9yPVYh76gE8XTUJULi01hhGGqM8f1o/eeRcbKzGJYLMwu1G8vcBzhCgOtUIMT7D+INn6OzfvXPr8qI5HVO5mnRq+i0QCcrNeWetqECtsUFfE1VXESpHR7kuROjFhcPaQvGzz39xefz4yeVnP0tXB1NlowuI+yccS88VAKDvBbTIGLun+gXtMw/94Q22wXAzPMz9ZytcuQ7FCB7JnCZvYyzT4DkYMh0rCqmewfsRPACQCL2pLBKCPAVz9u9NQ4D9nHvkKJHWoPH4R2qAzo/OxVtvJVdcP6JZFHy9Q2fIe1t+yxg1ZheslLHqyuupui+ZJ1qVsa+wfxn46uqhWgB6RrpGPHfKgMhH1wsg0I/blzb3X3NBYdV8p+xxvmI7Buh67bPOjq774lc6q49W5A5rgeFhnj26IUThiKIY3pP6BqR5mTdWwYcfZ6Veu4Da+++9F+W6cl6yWGCixqR3Ki9/GRMOLwyoeffeXec++rwInGrFdZ0DzV0eEdf70VzbTeS9d99JO9RWedZ7bjck2ADA999fvv7mKwMAOge0MJSS8+hBWllKLmhPZ1tf83LVbmkv5KUg1VAS8E/HItPs8KyuENIBEiMbFlGhINYQ0HosZbb0xvmZOasUg9N+kHIydQRHrt1JRxoBVYrmgf8gZ6fhsBXb1B/xzyj6xHinbDt/xvvhEVaZwyDyuAEA6N/T2PP3fSBjyfuTOgQ/OLxzpvUMz/+8hlZgUnZd8+hu0pJ4x3rXGB80vIy/8luMf/QW7ZXkHGHU1kdLtzaC2nd8AbqtGo4BBX9kXTiP/GaPkV3IESJGNA9aqk16mvvMu5Yx03nyTPZhAgDmAyp2aAdQzhx8AZCKSFkMfmph2fFCJJWjCI8eSIw25nimian35SyEn7BPZxn6pp64U/qyvrtzSWgQmorVK+N0Fnc9GHgtyrkL1kYfs/5qvhfgZOndKz1ip5lA90mcSi6+5yzv/3QY1DN+LkgILU4QYOr87PvUnScIsM5r14H9RheWTEt00HZUTB5FRMzSkarToGsDFswzl2uzLuLloiU6cikmOfr09e05iXyW88I0+np3pCIFYNoxU/9Hj4iDRfcHYIN+Jy1Ft966+7RJODN774hE2JEi1mOkPzVy3RHD1ds1uUQ+FgweIADAC+cvY5XTODauovMU+aNzRQRh5hgwYbaZpZX45K23b+4oH4Hfiprzs07RGQEjS10F+lwDoEBmaDSR4dDbBnwSwSq5fKS17QTx+v7r/+1/fy3EUMKYkHK9QEqIhLDaWsmo0I+Etz2CT+Pd1EvlwdQkHzrkT+3I3rUnAKVLA1JLIwlG+miTq8rmaoAyZOX1kpExK4GbAbRgmd5JYTQtvIAFL9wIf4L5TPQOYjSzGuiRvWVV1EBH40kNmmPPx8idWELXSHAOz0TH2OQpJOZBxYBgPNOQmcJhCj7lburALaZ+CrNXBIA8KTD5yWym8U4uTdoIJWQya9uCNi5ulzZRMJ5pkLFXzBEBwuGGabFe/BvDCaMCxZixKRycIlgCeyzERNSqp+CCihsVNVpYY17PFx1RVE70MA0fHwjngWZFpsLDWLJPYWIcPvbG822nAgAA5ozBgyJoAGzkPrIGE7DRusq41xz/0U//wIyCPH59p5B7KanOoW8Ius7Wgx8e+kyRr//hhx9cfvrTn14ePX6UnH5H2jy7/OY3X/g8Kidf4/zyN184z1Y1NT7/7DODDQ7j//1PLv/kn/wT07dyiFR0TMCCDJA//PQfO7yXQpd6NnPUGmkcCuP94L33nQqg+xTRozOp6B/RoeZMCL2LrLU6O781JoEAWiNFBBGBwp6EySe1Q6DIObVFfvCc8c0YFy0379QGyD3C30PXky6tkAQbWoIOoxb+sQXYLoSn9cWoQwCtQmQyfKROtlern2dw5YnDtGVQoUxGyQiAms8S7YIhqr2RF1Zh0xqjPMyijck3vMYX3bM7jkwFcoeTR0GbfEjvn2dAewOogYDmTHB2EDD22JPy5PzMdA9ZBosZRPZmrdGNnGmBxLznrAChdDIH/u3x1EvCGhERINqTABVN+V0GAALW5T+h/2o1uhFv5g4AIADBhn9z9hWVE1+SitwFABAYJkBAvEd1SmSs6d/hAwrDj0EYACB1VPRMFzcsyDyFtvYGGSvwQl06fvazn1mO/j///v81SK5nU3cDeYIhOY2yvJ+WQOmoQB0KFANa5XIfRrxy8NWVBwA5NTF0fu9ePlY+v/IMnZai8P8UF9X5l9ERpSryz46DpuBRSErggAAA790lUQiS6wL/oBdFJymNiBoDKXL7wHmNAiz1bI1V6wIv0NorRSOhkYkwgn4VimofO8WKnQUlPpLii8hVAA2fCTSsEcINrbPunJ1J5znDr1eRZMYgfiY9Rj9e/8qelXJSGVfutUAO0Y2AQpRcDFLO0DwfAbyrGNtGIrT5mJqAQcBZnPNiLv8xAGDyFBRO1sXPHznTjJX18j40osGfNSULPsZZTNXunEEDUz3D02CafGHqSlMny3uPLdV0XwCA7Ie+F33rWvOidnHZAAC8YztS5ne8m7UVbXLGbeyPXOzkox/b2F23F6wb3/F7Gm55n+GKbTAJ/HX3kPA3R4KdjAgXfi04mPXdRQmRVaQBwDenLJzjPciXLkRoKnoUMn7ydu450t6OnI1eucPrObsyDFkXr39Dmz2/8vMNNDQCYEVMBQwhenZH6mJMHs8JuiJ7O9v2AQKEZ0Smzer4x70bNQgObQ93BCrvgO3oWan2L15VXQOnxOgMkT2RQdi6ZTWgk+4YAGeuNXwRPXsCakc6a8i4zkcLw6n4IPsC7XPmQz8BT6TDeK8dmxjgZtKf6ArPO3xtn93wbbcSrTNZ9yY1YEckT70c+oYvoD/Bl8T/DcrXhvE7WyzQFCaeaXA8aYFpFUq6EKHxrf3mNIHYnlm7OCd9361bK0pdszfgPurZqbORPrNTEwd6gQzn6DftPKDZS4OQ6F2ceemEeR8dEkhj2qCsr23rSuqdTB3R/G1EALCH0+688T/8z//LAgBk6OulEsSuZvz6tauaS7knVF+IgggFr8zjx48u+k8v04NlqEjZxZOiz1R07IcWCpRRIOUWAAFkXACAjAoBALSr0oC1ySka9I6fL8H/VIUCGwLkHGfn8GcjdY3eod9S/hD6MCCUxzBMtdDaCoTuJwIAgsW4QGFuuskBneZAIRTOjPIsROd1EPgUahxejZ0CTov4BpOnXgJtwtj8HN62FQHZlxJWxXgaynfvJWSuaTEDKT2GRiHUYfiACHrWDOE7C20YUw73DiHWdSbgVcNFBUQayq8UkyptCAIYYFK608/Ta6cwpKpAzHmtgwGAHGTWHKGxGWYF6wi3hVYsvNvOZCL8AAB6HwCHCoMR4sOeIkj1PCmgCpt3Acf337MhMSuG6zspgPrs7bffsWKqWgIqHqjzIqNd59OG85MnzovVbwzvb3/7rSuTf/zJx57rV1+pXd8NK7/K/1eev8b3j//xH9rY0I8Lez19dvm9jz9x2L5SDvQMe8saEu0w4Q/jjfaZUk51Uw607g57b6QQaUSsP4oRa62zTgcAK2DPn69WJvr3qsPR4v4quqZoH+jW+9LwtAihVvpfLT5VuDGKvs7EPaI6RqsjM8EaeGufKzSgZWg9zHiHn+lzlCjAwRS+EXqeFACEkviflHp5aFNjBKFKVep6GZr/hULKGilaACDFAqaor8ZkD6x5XELJljLaM29+s9qISTl4Mz9V6wAPBlxk3wA/J29CgVC4OWdI90mYHZTEKiZTGdH8ZQYyjym4eedUWOZ8+Nxn6256+CIXBFDLCJRR6bnQ83ddFeVy8lv+JgUghkcUAkVUyNNP1wjtnWqRfPPtt5er5y/8nQA6h90/V5eAtAI0zxNtuIWbetcHzAG00bMBVT12gQOPHvuaP/mzP7n8y3/539pYFvD2d3/7d5e//uv/K7xCioaKBp3a7i7Aq1XdUXjSKjBymDUSTc7zKFrQ/IiakqceHua5vH5toO+Tjz/x51JEZJDrHU4LXHVWGsJY+UydjRhUMYreeSuteyOjW3W/EYR6nlIC1BLQxX+fPGktjYApAgcViaQuPlobpUVkzwIA6B3379/z3qWDgIoOprI1slIKtXmwQqKtQO9wcYDNXQ9k5wOj5HM95+QsXwX83HsrxVEtq9tOVCHLUsqt/HUvSN3j7OTZuyez9k384gwAnPWD0FF4n42S0QUAsod/cQah+fPnKITw5yOdkAeMzz9Pn55Y01g9yfMc8x6vcfmMacx1PrZesflsPLUBB1VDhWi8FvjqxOY44TnI5clvps4Hn9NvgUgUydKzPL5bRPYdu81ofTlHExzlvZwv0RU8OTKhYdg3bywgzvKmjoiZrqEx8w72YirnfLfnnRSArdsRPp4Fmo4MjCrpSVr3WYj1sO+j+vyUBxobwODkx4u1jj0BAJh7wDrB9+a8pkc+Bm0ehscZXZF74ggaIeCN8Nxrt5K8/JwdARDDbdfqCmAOUDHPC7TIZ8wZz7hl5IvQo+TZ5AlTv8/cUtwX/eJ8LuN6yE/e22iEhEwvj63lpKMh5RBLsUEAAEDdwN5dv9UhcvMy+Ak0hH6ete0YXG9pr8uPdR/Y/DCGvgAAz7EpAJoHsmQZ6Y2gFS1tnWkDRjLCAU8tm1rYewGUA0hhzScAsMBrAyihIfbX56GdIEg11HoBHGsfBUBo7tFho9vEuSIgIZ2x5hpGBw0fNDhQAEDFBlf7wWfbicoZDzCdaGTLB4Nyzy83bu2UBehhp6nu7lKAlwYsJtjj6Puk4VL/gPFqnST/+TfznLzixn/3P/2b1xKUukhKZ9rwBO2XwaGiZq7G38qMeIB4qF6uFkFaGBZLz3F45dWVQyVkyMgAkcdTygUAgBZB79KGCQBQmsC7b7/jxdehT3pBIg8AABRNQJglOYZCQTEuNa4QRYpqgXAHGFAhQgEDKdimMSvEfhIboRgY/KQ6sGgIjnU/rsgRQjgVTpgtmzuFow3Icf9kPlqTKHbpwYxSMzcTg4WCibwDoeiD0rY7IPGMB6YlAMCfrdYfUR55PwoLz2T8ejZK1DTsGaeum+vKevK5x9qeoA5JG+un+zCyYSoICCnZekYAgARtUYSNdV/MtV18G9z4BkqauewibpOR+301FolMYOwTAEBBwzDCawdDlcHs3KBWKXbnAnm9FGb8VD2vE9qv8E+dGYEA0K8iZtS2Twb4v/pX/8pGuIweRRJI6U33gN9z722NiYgCEGFtqj6XB0/f6X0pvqWCn+mYoBX8w59+6tB+FZNURX+BApqXmJrmo+8cpvrkqRVzfSdjzL/17no79TxdBw1oHxHSMSbi9da7TVftXLCQ71sB7+6qVaSrtb+w0uZ9oTrwCsPDw1xktOdZZ17nxgUY23IUJuyCcS0OmM+S05ew4hZxXKFY4Yns+aT7xdTtdVZKQjpI8O6Aiq88flXZh2egJMdgrIJlzwbA2HOH4c08V5Q60SPriYGuz55fReFE2WCNGbcihZe3sB6GySf2d8dcPebuEDL1/W1nDLqpAAgsAKCh4PAXhDTGFF4CWvTBP+Eh8BzOILwD0EDjsQHatTJvbDVb5VHDFyUct4IgwR7UHkMdIbhD8pWznpQdGZcGbGqAqGDYr379awMA+lsAgNIB9Hf+rQ4MyvsLjbrVZHu4a96iB4EK8AvLG3tMLpfHD9OK8y/+qz+//NN/+l/7/fruyy+/uvz1X/315Tdf/GaB6gA+WitF5RCFAt+F7/FuKQLIz7kPBtjc4SWdX9hb6AoakoyWdx75LP4k+azPWT9AJcIlve6NmNI4tVfiMy7wCZDRCtpab/ExzevTP/ipFfRUT45RrLPr9owCBV6/tA7x3W9TbPidd961HI/SKN75yJGFiqDSXpvfPVUNgvwN39A4BThCV6G/XbjO4aEtRLmr2mPMReF9w0hQS1Mpi9Ih2kI3gMfdJXmcilgAmChDZAPhrqH9pA5NI24a1cgZRxW0Unb4SCJdlmFQa2ryqw02DMfASBfCOEBucvbReaZcnHCAPx8t66aOs+Y4c1ALAJyvu9Y4EU8tv4JXcH7OhuYZJOE8nI1rDKjp9SM9Jvwh8on3ZS92RAHvhRZ8bSPcojcWVIjSGcCpBpr3clRXz57syvtzTuf5bbpLfjvzS4wj7o+jwQmoq3NI++x5ztf7bWCGP3L++W5GFEyjmfXec4i2NPeH58293vu8WwYCAOywf1rEBVhGzkALR91ue9Z3lFu0NssDdxLKviKHaHW9njMigBgrHvkZ/p+9Tn51dNkN6M/zAR35WfJvrQ4Ex4JsO2VhrL3uqYND4/VZt5MstOQ5uFtAzp3nOVJl0OEBFCb9M19oJ3MtzRQAWPNovtyPpRwAjsn5FuGKEbujCaYcV0qP5I51yp6XXQsl9kacZSlwRxcA5PY835wFPoPmYud4Vkw1AHZTOAAAXBy6IF0cMwAQAcqxU/Qwdwtzu+c4LxXV5vaDrTkDH8CJTTrDVQEAxuoxihgcUXDHEWKRCU8Vz+ONAFjl3GaN43Da8n5ELFSnURQf9iH1cbDZTEONWsB+Y/3X2P77f/1vXAQQoY2nSYxDSkBy+V9f3nv/PROjPWANuX/7nRQqAuXjwErBdyulbraukeIoo0UbLQE/iw4KBFAo+ycff+zwYm2m7ifnWdcKAJCyOdFA5732UKAAMnkRglB1ty2SB+rmzXiKbsrTswEA2tDpgAEesFhm6A2XhzhQVKcyPhn2FGZnRg5BcwgjFPahmcaz1lmhkfrBII7wD9DCOBQtIUPH4fA1WimK5/fAuNaxyB8QgAAAM616EiFqFG9dZw9ehSFMIcIta5ZK3ELMEuKbROdjtdszEulD5VDv7T9a/gAAIABJREFUBAFITWf+0JT+nQIo9bIFVl2HXACQughIueNe1pjpau9RwkAHoVe3I9H9DeNFyMx9m21EEEYYD17fFlFLzndQQQMaFDZsWxCnOSjXjuI0txTNIqNfxn+q7gOaJRJA1cfTZlMh/wIAND6F8rsfuGoG3L/n3vIYr1pjR+LcuGHwTjTx9Inadz0zjVDUS/9W2LTb9L2vSt7J1dWYhf7qewqUSfgkF/1uPn/yxAq96nUYhLmdM4lX8g0EeLRxg2ZRrLyeatU3vGGi7Xv31fYnYdLa2/xOyoq6FUyBSwio1p52YJqn59Lwa4zHewW7fKbGeXj5MoXLRBd43UkNmUbWFKLmdQZFL5cXHb+EDF7YFJxTm6AWG6oqGKEcj0x6ue8+3mb6FezwscnMoc8t2BvyWlAMpcF8ReCGFW7VUdi5fJxv1mYZclTKrtKNMqiihgA78HHW1gKttREI/WZsc4+Ce6eAl+7BUIMPcs9UiuEB8HsUSjziAYGpB7FTPMIrsuaRP9k1BKu+J2Il16Qqvc+N5EsBJ9G1wv//7u/UvePry82ClKrX4TSk1r3RfVYAylNteNfrrnmGrnY0FtFsV09TCf9P/+xPLh9//JHBckXA6fpf/uJXl7//+c/t6RZvQPY4HL/eMK2V9gUARXPRZzI+xTMpwkuam4xf0aveIX4t2tM50z0CMOg0gVwDCHc9ktu3bcy//26igFTk9NHjhy60qn312lJ13Hnt6eLj1ABqjDiNL3Jfay4+ps159513PSY6d2iuktPhR1F61cJUXUe+/eabywcffOhoJY1ZrVZVCBO+LF6h9dIakhIGT34psODRY4MAyIgY0EfDBz1Axho8LfKyhZUaWWP5deeWGFLk08jDTsTSrYtyPQE34WXsk9aMVCe9M/ILgOjodXcUWvOR9RydWXf4qHER42l3LTGfLG8BEKS6PgAcug46xUFZrVOCc348y1vF3r7HeMugyakjuaBwjSwp1CPQzvswz/7kb+YV5VvokYAj6Fi8Z4YGw0NQ2o+6FkUId10lM0ePg6rk1PWJNzP7NVuj7rX1WTlUZadwXSp7czYZA3Q05QhrzJzm3ELXu4ArRjbGo3OOW/SLdyyDaHZfEL+qLn6mi+gkk962RzK6X+Qte8Pz+Sy0EUoAuLaxfKpAfrzeJ7C5/gHhdyvKHZ4fvpf0TIxHet0btGjxQ2RVaDh50x5LU2Xw+MYmEAgYQw9ZCD+Az+JAIcWJ5x/aFa6Ijhl630i7uo5Yq9DvBvey/wFyDkCQeIxb88YhIF7vdWzF/GnEsTecAe+/o2vydJ0JyQL2YgIovBOgROyD8++bx3PCPwru0LJ9pAEIhM90dpHz8157LE7J3GDajoIIz4MHItNZH3jEHnN4xtTLvC6V+xsEqYOoIMcEAOBnOFIo1Etngt2ON44FbAs7p+7cjSt/tIyVvhm5UUfO822PcL4VSYIsUtqdfiyjr1L4dQK/otfsVzYTHk1rU/ORAstqQ0mU6o4SSCcUQJJlVxIZ2CgV86f/8d/+r04BcJXUFsvRgyTAhfgnzPKFq/2S06vDJ8ZBXrIEkA6mWgLduber0ktwa5Io54oEEAigf+Oh0zOkZEhREACgjgHKTVZYoA6rjgTKCcQOUcC2klORYlgwLCkD+kH5T2j/LRM3wsoL5AJeEcD69wot70GaRHteUDOQQ4/RhNlPIbSF51Y08AjxPMaJIqXPQX4sBAvQ+CAiPYInW4lAQffhKUPXM5RfuQ32VErW2GBoepSKL6rn9fwcJVlrqPtvG/lCQM4qoDtcyXwDRWZWCh3PDlOKR9T/STFvnmD4zg5DmugjU545RjC5W2kB6uJ9hOpt5h6DauaLO1+uwikMegs8jA72DKNeyjJGPQaJx0Sf7lHQbAIdVq7rdSJV04d95BU9ehSD/le/+rXPgd6lnG/lH9NN40//9E8vf/Fnf+5/U8hHa+faD/fTrktzUjgvh52QfRmam4HcXEXmBADoXL3//gc24kRjmuPbb929PLt66agdlAoZAPYktAuFz29TMDQX9n0qCewZAojzaS8hvVvJE68BLbBuC7kXFvB+9ugjvxhl8/r93NZw0Hzu3FZdEhXUetQtCq3RguXGLdHJVlC0h1oz8SrNT9dpz+BbeqZ4Ybw7kfooraI9ffL02XN7gyko5jGPglfOKVzhbShUEazQKnRTabrOCOuxjv2IlMGwlpzImUo0g8IFyb2TMDEgOPr5ouiwlno2/AaBxRynEuvzMmpwOILERa7i0UEo+2xKOV3afjqhLGWcsPzlH4tRQUcC9nwqLyiUfmeV7qxd43tGxNEuKpUcdr1X88Ogm/z3uYTt64TuC7knXUPe9IePHl+++PLLy9fffLuKAFpZsACMh19AHeCCNkB0o/a41onadk1/q7Ct6Fjy5cP3P/BvAXDvf6i0nl1ATWdN/OCrL7/2WVcEkDqIwEcCNqQ+xtF42gAkYY2KaBBAqHfBG1V0Ll6NbeBoD4lcgt7gc5qbuoX4bLV6uNKS1LbP8vJOeA5KDNEKCo1XgUGNUzJf8lz8SvLKYETTJLR7cjSIXymSQ8Cf9A6NE8VZKQgqDPjN11+7WBVtRT/77PNEQhl0TS0KAZTWG9prWesph4Te/913v4uRWqUOBR2jC+cHZ9LywOBaC8w6/2wroK5W3whCIu1M8y1IJ7BSMnfJRj1r8A/TY9OdRLOW2bd3W8YJJDu0WBFd5KG28C2GK++YBkV4RjyGyNwYClEup3LLWmydBE3jGK6MocDZDnAWb6WjmroPbuF7k1D+vHOtt3lIjR/CkIe+deBLVnB9mpbOMI2BiOGdroB84fOlgGsvCm7acCZnfeVSK/SX2gDHtBn0AuQWvM06o4QAIyRPv57ErOWx/ojH2pRECgezluv3qvMUPRDDoirHMpiix+ze6Mx5ygqfTadCAjLt9TLvNP/E6N4t75YxPIwzdK5Ja7O6OgY155a5aj9JGV102EJ95uWqctuIvPA0DONjzr0LsZXedrRF6kZtnSIAgFOUV4HH9jxvwUFkSc79EYSaa4ghG5mfdOHce6wZhbG2jeis59Sp9d2utRK75Eo6Q+0OX98IIJ173YuuF+fbBmKm/OYs6DPPZ7UO3Aa5no2TV38DAq3UiAIAPEuFd+GfOHz97Iax8y5AurQizTk40zKgpp1to/ikrre+0JQMzmZo7Jb5LEW2zyCUxobdozCL7TjMPOEz7OV8NmcD3Z+5OBy/aeVx4iSK1Gun1vTuXhXbxTF81Xc0Nl1vG/ZGIliVKpJzu3UgxiTZ43lXtljnb7HCXE8dKRUk3jU7ovPEUes9LAAQYCnyKfQWoDpr1Po5jVC0rmvdVPV7mor1b//vf/9aQlWKi/LopLygCGug+lwPk/DWg608KaTm5uXy3nvv1wvxyjnNeqGqnKt9j4Q5HkeUDwwaigCiENi79/riXD+3eGsfU0+ovdrJ6/dhHMRGSCio0BJqJw+gFZSGXwo18cY7jyWFWiCEoMnZuHNY3UaEd2sTWthBbBMA0DtDnBR52H01YQ4IFwQv7eSW4WiP1Uu3v/M7+L9Chws+qBii2jBZcblVEKBGT7x/NdpLJFNhg2lv5pUjovE5LOel2sTcaZ5z5o3ibSFagl0MoGDFRqt3zh9GznznNhKOecp4zSazxtiD0fg5K/8/h3+OLyFO/S/AZlHSY6uPyUQ3M2mo3WVXl9Z3ZojN2cphyo5NZZLxaSwJbdo0hhBFObh6Lubx+PL3f/+ZlVkr7Pffcu7x33/2md/3p3/8J5d/8S/+hb1myv1XSCwefu07aw/NkP+dsKU7nrPzcO/cMbMiSkH3AXhpXA7bvXf78vzVxd5HG3WjLSZRAbpHzBHlCgVa6zNBGM4L9GahMlxAc+9pz2Kjr5VaBQBYYSjXhqkhuDEoDfy1Wrz4jujd9Q2GVx+PptJOPA7Rd5XpMNedt6d5Iny1Jk6BKooEyMh5F83pXfL6zvxOqmM7d89C96aBnxjpm39g0G7Qqie83m23CHIO6bGVX/hg8yf1nTz+TuUZ82rxGtHA7RrK1GyAXuE7GLFT8eNv+JiVFfIVMWQa9so5ZU8V0QVdmJ/QogkJvNTOVmwuL8M777aAowc252jykGkA896ABvTirnfaAM/TovRB9DH2AgCnSryr+b9OkTCRqetgPH9x+UE58BrPjYuBMf1bKT/ae4Wf433VGFUMV8YzSqnOirzWMmpdHViFE++mBd77H7xXQdxqzAqTVGHdx499jkSznHm9d4IYegcteN9+6x0Debpe92pMMv61Pu9/8MHl7XffsdGsees73av8edZynk+UHNG/fugORGqgPhO/0vjkubcidzMAIbSsiArtx/vvv+c19zhdG6FhrXru3Xs+55qT1sZRRvfuubDvRx/9pPn9yaWULHn08IHroSgiCo+NagspZUlRROYTrSuiMWoemqeMNSmquufBD997POKfpnd1T2gFdOQdNAcP59yvPN0a1OatSj1RtxEpWKvNXZRwpy5Vj1lGdWV2aDRjvmplaXibamVEWU+0Xww8j2YBAPOMIkuX8k3V/Z4z4xGNYIhcb3u4AhkrN7ZKI2PdbHrznakjzPOWNpMpCjmNQI+pYbmTh++w9RuXF69q4K8zewplX/pFDLVzDQLGsQ0Uzn6egwxSaDXXHnp/txirlep6ODdQMLuV1ElU/reNw4BC/MzxAE6S826ZUYPTa9kiacd7moJpGUHaVwzO+TPX802ja3t0zZcdfvymk8d0NcK/t1zdb8KIQS+a/zYdNuVWj9qyf0dNSC4DAAByhZovq/2gI0OafpH0ljnf3XrPntGXL9o2LQ4p8XrGREi7dGADAHYoJbQc/hBwAsdVzho0y75zLbq5N6pgAXJuGnc8H+AC3QA5r+fbe1y+A4jBWdy0VBofNVyWxl8QctIKMnzez7vZQfOZ5uhzpqGlCQBMndV7NhwG1o8Eort3/algnRXwDcLP52js4oHUnNnAw47ycDj9qf159j/RedT1oQis9Z5GX0mfkqNlAy3R63YbvBnnuc8EPJ5ihto3nAOadxyfKfDK2AyQj44Bs1aDaEqyBrDD/PtFIienjuu96cag5xL54miV1Y3jtdtJMyb4LvaN9jNRZjH0z+k37L1TbOX0rTNctpp0XjtjdF51Lv6Pzz5/HUNf7Y5+55xFFGuUdVCqfC5P4S2HH0uxcW7di5duFZbwtBvO8Reqb2XkwQ/OdXD4ovKhb6qwUYzVeB0aBlsicg6dqraCUJRh4lmwkgG61sqgEL2V8xKuxoHSH0aRcK2kDNQoLQAgAmaRs6AbUQYEgCnAh2kXx7tZs324QuQgOjmsEUhTAdDfeCx80EZoEOPWuqmyJAZviDLCBCRfzGUTUUjAn8mAK0XYo/p6h6cEIYrnLvlS+QETBgAQwqdXKUJEY7Sn5mZ6eM+5eA1HygQCdRHkKHi2RcxRYDNnAACMTAwker1n3bcVQRRAGMTR8N/vSrTAmmcXJqUSdkgWTMzCosokwJLWhPwv5wJLkWyoKh5QjBUMTZiI12rk/fngXlSo4+ryxW++TI6ru2i869aAn332mZmAKvT/5V/+pRXpv/3bv7VRr2gZKaeO/mhKjYwFh0bXE+mWVO0SAYAnbxq0YQY1Fkfn5a37aQ347Nn2giAIpURrPDq38gjywz7DCDVPgzVlgF5baPCaHNXQaIQ1yrTvMQBQA7FKwUF5G20jrUC3gIsAzfCbFATEMHEYbJFRPR+FBUPIhu4r1UwIAhxaiuHOzzR0QquvbTzqLGhs/Abtl6G4BE7Bh8kTtldg8yCE3vbu9YzU07+eR7/rKvkoAig5C7RwlNAtp9pQnJW5BfzY53gLR6phb8AEoxleeFaUOKNbwdrFiJaSOsBWFK+ArkqXoO7JS/MRlC0Mx6mEzndPQEXzIs8z98fgJxIAmmQuAmhcwLHyKfxQed3hefH8GG2x8NS5/O777y8PHj103Q7V48BoEj0ZOBJg/vY7Vo71vo8//tjnkEJwUorcAs+1BnIyBDbovGqskpuiC12jZwK8oXRqXqI5vVsh8L/3ye9f/vzP/8J8Qjzil7/8pT93vYAXzx29JyNb75cRrXeQz0+9H/YAegSEQBknpYDWfPLQu8q/8ijVjkypO/cCKogPPXz0wEa+jG08JNDl8n40UgLl2O0H333HhUpVHBA+qjWSt0z6CV1H9C4XQ/3iSxcu1TupyI6zwEBBQUSBEipEbP7Vwk+ccWjJfH9UWT8DuxjTRO5oDXSozCPqeYnyp9olGNrxdPlsdiycN8lr6kcAALx2Kt5WVkNb9IBPlBxndBohyC8qpEeQx2vkc4YHsc4P1+6W4d7qdPNM51nVBZZyn3+fFVp9lhTAtkIddV98Lp3iGqCe+6P0tkvHy+iMnHfmxniUI4uCbz490hNisFbPWhE3x4iFZTgzjqHrWa4NAIDnbSNPntgYj2vsgwcHOHOwcpf76AVF50NvZo/mWk/eBQ3oYRg2mAwYTx3IIeoBvj+fNWna4y9OMefiVILWWphG1ASyuX7qeXMemrl5x9iLeOoTxpwo1VRn13/+27S58/sTPSOHU2QluoPWIx7d3WoSYAxdCzkWutk57dIBDJw33PkMAGRvBN6luCB7P+kv8t012ln2JZO4Z0Y7HIsbhjb1va7F6Sn+E30/yqvvX5Epu4p+xoFOvukcPWTaG9D4ef/XPo0q/cf728avaVDcDwAAXXkfXr12+1v2Z9IjZ3CDh5uHaQ5OObu9PdPznBENM3lL9AhphLsIqIpBK3LM78f4daRAlH3oNKmGqueyU4o95xUpeKx3gfzV3EuWi0+rdgG6jB1ljX4ceF8iVEcRakdc+VnJ+z/zM4C4xbdodbhSiAP4yjhH35m0qefiwEt3pIDq6F7TkSN5aNoouOpn6n2uhZVogBv/5+e/eK3NTNhrFF95m024t6PQyjABxYoCkCrUKsaT/OOwQFXslVKE1+z7H2T8P7MixAZLadAEksN583JPxqSYQaspOn/wrfQJx1uiBdc9pBxYMRgHl8ljBLDouoeNRRGwItxw1HCMY/7LIqS2+0BJNQMr+lV54PBfjE05KqYnBc9zGF+JawgSxuiIim6U3qVNghlrzeJ5STHEu3furZYuRoeqkWie7p278vGjPAMAECmQKrgzp0zhLTGQBADsQxQ2kaJOyacSiBSUS14h5R+qbUiEI8TsvxsBMA2Jg4KFwF55ZRsAmIwMLx7VNhlbcvoT7hya2r+jOOW/phAeDFyu77bvA9/nWE5WUMG8tQYowVSQhd60Nt4/52gqwiSRIwsJb40DBIn22QjcQiHEzEJ/KjAmY8RFAm8pD//K3TPYx08//dR0opBgfaZCInqfxJOYkyICrHirdafyQwucyfNHjQjdp8ra+tE5AwCA8VsonhQkfbcVcaW8pkqqBfBo84IhCTOcBprXfSiPkx70bNNNlQYYPGtGqBcGSpTJ7dmdYAsVypmHBeDIhTSDX6FsE/oo8u5Qqt1yE0WQsYgWGMdi4K06G/pMzRDRhz2ptxKeJiWfM26jYVHljVXxmrEhoF0YZiq7o27Huqa5k/z73NGEM5NDEsGpn2lIB6Taxa/gl1HCIgAnwDOF0lKuu8YGaRW6rTUZaRtLuOLlb+QFCu/y6tGur55T+CmyYwo31j/Pzl4yHp+ztk1C+WQMhzW9EcNbEW3ibTYIlcvo/sBiJDKQInsECKTi+UtHyX3z29/aGFXUzvTW6m+tm2vWNApC50/PdkRK6zUQTk/+LXRsernaeeq6TnJYxjRerUQgBngSj1D7IxUD/elPPzVooPeo6K54xTe//dY8h7QWAQSii9nyd+4x8g6wQvwkIe1RWPW9AHzxHPMGhToWAIBOAAo1Fu2t1lbPwUGgeyyLKtehU/Gqjz/6yeWP/uhnl3fffWfJQdGneL5+SE3QuzT3zz//xeV33+a3eNvsRGI6uEr3Av393e9+57UVgMo5SOROzlqUztTNQH7pPhWw0k941T5D5i9O7RG4Ntrrukq0atwEABJf0lpp7LzLBlU9kSjq+R1gPzyS9l6pt0PeJ+dA1yxwssAAjhPOh7x2lu+3AkKssNo+my48k//k3q3mZizhMpwjrocuYsNHVnhcrfofUbeFtZ9t2VSjq7VSlMM3jcwlI+RoqMychubWxaLDTYB5y9fFKb2WhDZj2FhWN/2GfeE73YmzZsoy9gaeFPN/gzJ8PseAp/G6dIB5/abD8B0iADBCcH5No4L7Wbs94/zFmWTdkQHwTQCW/cxEPTBndFEMnbnv1ldr4CJz8YKvQtsrxL5ONXlRR9FB59s3Z37uP3yI6uYAYfNsHmnQK9FxI+dJV92yPu+YdT8i39BjmS88qdBOaf/YGSuyM1X/c3Z31Br3Iy91LaCF19pspC3emhq0gPAVIZS9gD+sMRVYQD+xni8wo4WmoZcln1vUD941aZP6XZ6gwZIWYayuAM+LHlVdfeiI0N/ka5Hbu1Di2hdFJ7f2Quhxd+ja54loWsnhGuvVs7F54DmuRXdHaYi1L1cbRVpIjtMwgLpNJ7tg8KJ3GfNEhdTDbh4umVG9ZPIDUifheeGRBW+a6nPgLdVNuJ49jc1A4WmlRu/250edJY5tR8spyu3ps6TU1UG2bMnKXUe51UZboIL2r473G//+iy9N4zE8g0g9fZIQPlX41r+lNOhlEsoaMOie/o6R/dpCUtfKw/Dk2VOHnTx4+MCFLKRsYIwmnzbt/EQAykF3+G2J2rUB7iW8GKYSxTIhzPrMAhBFSpWN/Xn7Y678qTAcLwiB8xqvwyxCGF78kwGrz7dimwvDILZxiJGZh8TgVHow4USAAi5ud7QzVkhJwIobDjGd73z2PDmrMBcpTgkplcdFbZVux+gcBRalaMRwlMKRVjS6hqgJPd/XNxzMBNEyaIQH6bDZ0AWk6NnR8HW8NMqrVhy3IHIEQKMSeo8NyeZJI0g58JN5MR6UiWUgDIDEa1JGQwENfSZlaub0T48+xx0AAPw05s/+QbVZXol+NQIKfL2Kw2G4bnAiSlqUxRQ+tMd2hAZOhS45ChsNXsZJjTI9RYDayvFqcRwpbhQA0/NoCyeGY+MKAKytz1D8VaBLHi6HrbfWRjzs+SG09yyQohzusCMUBz2D1ALRmSuh1qPls1U0EYEdBrh7FbN+CNYNpmzkNMI3Ya8rtKqAAd75ZSyeWlmKzkFA8V56blUwU6xtt+djfJwxaBEmjSIw6VefzdQFlKE5Jxvf7urR4isFFq1kdl01rux16IEigHgYzmeENUVgT4Pb/NFSM+o1Y2RsU8jP2h8uWkWe3C1CZEMbgD2szco9bYGfs5IUD2JOlu61l+P2TRf0fD564Z7PN6kX7OlE1JmTDWEbl7tysNfy0BKxnV7qTZqCshx+yZFx/Eco8E0bcDoT8nALDM2a3zR3dLSOQQvjApc7bpl3+/Lo8ZPLV9985XQAFeMUWGeeI8CnUQcoe1O5tDLVKs+syfOXoU3NzRErlWtT6eMc63cA96D4KXqZ+0QFkg/vvptaPbpOqQqqTfH1N994rLpPirmeE4AiQDxFjEI7UTygBQAAKYoB2HbIpw35q+crvYgICOiHMPzUStD6yuiPEkjxWl2jd2kO4lm/98nHl5/+9A9cMFA/Ak8kz955O7U4YswmquMXv/jF5a/+6q8uD394ePnqyy8dnQHvWefg5Ss/Q7T0u9/+1p55zcPra09r+AdneYZtm94LUkCPU2HTWi2QfaVKRVFQJMnh3DX6Db6r90eu7wJn+ixG52vTleWd89LVMadtp1ofSPqTI/LK/2VIEeEI7wrvKcB/AgAwZG+3VSr0tlMd4rmPHlZGMwvLVTZrPuLbgCdEVTj60vm58YbxfIo2U7gQz1xygevUsF4VrkCk4TJqyr9WTQE5lwZNeqQjmg85hh4C/zOdOP2z7+l8rjNCeWZCgY4pCjb+rokAQH/FoNp0tR0eehayYPLI6KWJRLW8r4Moazq5ZQ3d4VSBz/E8ZCL6onQp5qNXUH/kuP/bW8u7WReev4yang/dL95iR0iBb+Ty5r31zja1QcuWs5hIv61jbUM69BhNDm8+azsjYDAKAfJCsaGp6Os7OmOFUve506CbfBfdZb9/R8BMg48q7BrfWd+FlyIj1303MjbxM4ec1/C2br32OKDipGnkOvtrb3A7Eijai/M3HRXkje90gh3hDLDidxTMoO0yY148oXVbVsHXATCxd9uhmW4o0I3oPLz7mMrCPOa6cy5Mn6qLANAyUjYNtgiQdvvfFmNurrto3MVHqyt6HgU39Jv9Zm+mLuhoDEWqtMYK++X5jZQuwEGtNyl/kccCQQOAEAEwz6RlZutYbKfWaAUYP9KyAYnwnmPVfWrZ7fet59Wr/zIpbtjYajfMfA0jN21ZfNe09jdfffOah4tVC5mndRGePpQ7If9awIcP0xfYIcNvveUX6LeE+C9/9SsLYrdEsABKeIKVuVu3nB6ggccbonA8ISu7uJY8m3juLVxUgPAdFQVKuwY2NYSVFkEwOVo+zfAUbRqKtNZWBMgBm6j2JIqpSIo4TLjZfw91eZ0tDcqr60VuV5WVmz6NT90PIujUB0dNMKfkOgkwcdstFQm5unLOptbOERD3307rtObHQlgYSQAAqWydHpaEkYrodJDELKKYyLORKpcag9A/jLODsjxSAiTLV1XanmPtQ4pQ5LBiwE0lhDWHccNYjOidwgphcD54DuXZeeiZZxqKkd0DkDjHrL+1X0dWc75i/zsqyk594JvqLrsKqgVm/qvD93J1pZSA5CwtYKFgkZQv73e9V5obRnYKxuWrKIGNHmjlcs1LZ4coCxfia+hqhG08V+c9Q9Avmi9IN9tR4aWhyMlUagmV5gzApKLUZtWpC7DyR0uv02DVOKxU9+yjDFBzYCKnfoeLaSXq56ycN4IxAAAgAElEQVRkRSDkTEwlAeECXTFWgXyAb17zAUic6e0NxWsokCjkU3lgD/d9GZeUcfFGRUVpY/1vPNqNdtF1SZ/ZwOKhrGeBonkGtjKQNdhAZCGtxd9CkzM16Q3FgVDLGhdRNNsyqQVrTJ8DXFTPWs0lit0u9hMFKz8By+JphHfPd7MOcy4okD6r81yXj0gp8v6Wjth/jMx4GZIniCcFnrOfmeKwB6Wue7H2xgDA1eXZ00Q3ubCb0wZSHd/gncObpWyk2Jx49Hc/fL+6caQAUJQqAQU6Vxi2oRfRRUA+eSGpUaFxq1geZ06GuAQ29C7Zph+9W5Ejer6KEyoH/2nrDOiFnqN3IRWkKbBmulTF/YLIOl8pbpkx6gzawK9RI7nvqv93kjpGCKGUrWdtWYrxrX1wd52m2mm+Aiz1H3wAT/VKt6jnXxF+cgrMwoLUJvnJTz68fPrTP3CXEtFS2oq+MGDw3nvvOtJJn+k9/+Fv/uby7/7dv4vH5kaq9isqIIWLX14e/PDA49Zz9HylPylaAuUt65b6RfDT8JBAwdo76xY31G4zihtnQOkb6oSiwscq8EgRRa2l3q191HpqT9GVVlGpFZEhJ4g6NyTSRj8UWzWw3JBpe7lGbrTGoX3UOXVBJ4fah5MABnLWRDvLWLP+ktBS+Ozd++0eRATBCs/H6EKDORoi0EzoIUaWXg6YsiLMqi9NHhA8IemO64dc3uGYCQ+Jom/qbj0YFzrretEmjfO3ZHfTw3AaMd4wrF3fZ4IT8KwNBslrm715PcJ857vw+h6eb+BiVzdnTG8a0aRPbNAi1+6CawBZWmfPpfLJvKaV33l++Hn+BS+EnqYnel8feli0srqmbAMRGcjzuDYAimQHUSoxLuJg22lljAUaPBSzaxeRCQBMGZE1hQ53Oi1jBmTdaw+tKxJve+Wn3EJ+J1r0CKYgJ/x7rPNOO9z7hO5l/tzURYy1+T4AKF0HHxR/VCoube+gZ2TcbFNJFMh1AIzGoNSy6Di7rg32gN4Z3gBwkflOXQp90fRUmyqFs7f2nPOQzjHmb6OOAnOFHjdgtQEADGwXoB1Ft5fMvKY+RYCp1hvQWKo7M/7GlBoIl7zOOQlwZADgToDiABxN1UWvGU7eTQ+vF7gmWeLWhY0Uww6xnrn0ldR+ISJN1+q/6LWJFCMieJ4v2bPuzOSIkETeczZ83WF9QqOOMOs8Ym9FLtrQN7gaUAOdRXaCrlOr4ambeK3aGjCRawIAvvzaEG8e0D66UoieXa38lQjiu36pXuY2ZFX41N4BIEBCSUXKHjyUEtDc/lspMKjwZG2I8iGD6qs4xeVye+Tkr9xiF5yIANQP+csGEW4nlMYbruqMDkcWYdIrcxj4PeQmBLzJNdaiwO82HBO5gzBRMsPkMhbZc0t5bCuwrF++nx1Vzh5owmhCxLlhF6zK/SgZav3BugEAZP1jaM/8Egg9QkIRAgk3JQIADyg54fRDvvfW/csdhfdXMZjh3zZn6ZleiWEDwyBG4hTNyA5FRqqELLSVonzMNYSKAjYBAJgvB9yHoQIO4zUGxhYIrDkgwMGTONIAEHjzN9ei3sx/cx2F3EUq10Ud6L0LwOlg3LY1/MppE57jAAA0z42SJj8KRgfDdg5zi9tofWHGVrYImSdCpkyO63Q+1EXDobmjMwZCkneLtkUftAvRemOUswcwbjEaMTPzh+ZheUz0XK+yMxmuldMaaXjpUWKgc5Re3+dqyqPH8SnMjLnkDEbpNVJbzxp7Zoap80oe5SgkZyWGFnm0zen6mtUMr/0EBhgn+8N3MiayrjkHul9CklB86nmgPGnNXOR0RDcsxr7CrLeXgT1jbhMAWApwec+Z1yxAa4a+OI0pfNNr6KIw8ULE87CryUILRHugNDAWzqtB2gIdoacY3MzLoW0j5JM5mccO/uwiiY2kshfD3UFi1Ol5jBFP7AKYzJMynxkZxXgJVee9UxnQnoU2W2RVRtYoAisAL2lQWqd0drByW4VL71RrORmcnk8jO2hzqzHI46x3CBiyB688ky4TKpR39TzFB2XcP3jwgyvZR/AL9M78zWcbDSHDUl0rpGhgoDiqwkZiK68LSLuZrgQANPFWPFsgOoURMZIko/Vs1k5An2sFvHrlqv+KIvCcHIWhQoL3L2/fT7s//SglgkgD1lbP1vcyRDQvrZfkjIsgvp8iwiiR+i09QxEAH37wfs9WQh5FH+JDikLU+5Xi8PO/+7vLr375KwMVRAdQx0jXfPPNt5fffvOt+ZrWNqBFOp7obyl5dO7YBZViFEmGGsAwqBePCrJLf+t9cmb85IOfLMAEWvJ9bgWVsH/vQWnYNPP4UYuUPvV7pMOgc+ABRC/QOur98B54R4qWJvzQ73XRQelU2+A3T28qTM5tW4O6MFqAVhUxnEadrkF32/Jyd/7h/ZMnJcUxoUjL07yqXY+K/yNcj/lhOOBdB2hMWP9oMX0Q9tuIV2oO+us06PDKIpMwSq3EH2TLNlYnn0cpV0QXBermvQf9ATBiGJSu9+RozFb1rsyaciWgzg7xRpZ4r/GSj/QqaoTAX3G4zHF7LQ5t/bJTa+yja1WiD3aoccaG5Ni7D89Cx8BWwBBXFI1+ZIzSYUN0gJ435fwEZO3dLk/dQAppdhu43Z7r6OHh/Xk+zwsd4UgU3Z/6uu/pLNqf0b9zDeG3NiZbgT9ruIGV8OfYIaQNEsKNvga/0L3wTcClrNmIKFGthFUja+q4O3qUMUK/plFF2TTil/2BV8Ez4jKLreEzPxwpEwCwztS6Fowl80tEDs8l6g85MQ1c5PUxBWCH9WNzsSbcC01DM5IvRCm70Hv15mUsFxZMPvuM/o6xzHXTcAacnHxC8zI4tgpDbueMU2nbmlkgDdE3PF+8Pd7+HZ0VPaTth0eHCfT+FKAfxVIdQbTrXC1+OIom09YdHUZrJH1CZ62VzZvqGj2BNXyi4tSNGFR0o6MYJWvEAxpxc+Nvv/72NYS1FSIJ+PwHgSevP4IewnbIqwZRA0Bog5QIK2JutxflBa+NniGhjyJ0/97dy331VWx+nBQKKQYoaRwWvP8SljbUb0XoiQGKKcZDv3OXEHSMNWHjCbWTAYmnDA8FhwK0bkYG8Az4xzRUvXHt0QmDTfhGZHPMg2PP8fhp8p/saCm9qjANQqvfJrBbN60kALagSIU5vbYnCdCDgxjCEAqVAmgTIdV9rJXTJ8SwVcfh9g53hQ78/o5d420RyYu7KBqkcKZkDNNW113MaTDaHLQqzaPyMUx7AwA7ZJy5eJ1pF9cw52lAhoHEy2+2X0MHHQPvuj6ekQCsv/e1t83PJiBgwKbPbQvztbe6X3yDqBP2P+MPIERaiM4HdMN5YJ+VBkI6AbSmOdCPHK82+aN45fQee44G2o9A1jmRoU7PdIw4PR8mqOfY09dQqTkuBIyZcoWMDTD3vE7ag+m1Xgg8OVOZp9r8PDdLgAyDcZGL0b5trUJPrKvBrBYQerG8RTdMv+xjAlBkfGb99fnV810BGDLZJQmzweYHpzxylKEt0Ahf3K0qs0670IuMf1qK0uLJBnKL0OlvUjMWYNN7PM/SCeOcwhHPXs5cFTpHuuya2nMFOb+sDessnuQzrVY1Nn4FqiZHODyykUiuPZLQeHgP9MOzUPIAelzYrgUTbXwofHWE3F3HS6msC38OsItCGWM2dHgMlTY4WRAXPg4AgNwg7BDlAuHK9Sh0GqcKHK0z2fWwR/3OncuTp0/8fQqwpfipjEd5gDVWRWnxbLXwFGCgdZBCLPrQuKD9eFna8k0pE/eC1js6QC1AHwdQsMxUET+D3unGA8pMccsU7M2ZTv2XgHSOYlA3gQIJ1PHRe5C9U4EFVAGoUy693ieg/l237gsYLfmuZygCQWPUut6/e9/1SKRUkF6kz6UHyEsvvvXRRx+l5oB57g3PS59LFziH9YuHffrpTy+ffPyR3yWaUkFh/f3o0cPLyxfP/VyNR+P8+quv7dnX3siQhib1JnUI+PbrbzwWAQD6SdRD7gdUFKig8UnR0hxkoLvTwUuBBHc9fpwQ6CbSZdS54M6tRHZo7dwNxO+RMr8Lh1JfAhnw7CqdXwzUP1GEQmoFQEP5nX0lik9jl1OGeh06xbrnBdFNjb6zvEV215MZnp+8VApZhb+mCN6izWj6Kwd8y6MWIRyy/cjXw2UIs+W+tHrMMw96U9+j61BWKVRF+HEz6xdto8hrYczxCuZKCZgGfTzGqePAuYMnYYwfDaTtBJr8aV5DO9plfBCJQPrTNSH4BjRvJS97GpRTTyh+swDt6NXJaeYeeCthvThzrEM16oNrPX7rx9sJho7lNRrpcxmHbmj7OEAMUcgAgqdxx9naRlW8tIsXq17KNZ0U0G3h8YxX+6EOItFPApbpt7trNJJp600B2iNPZ750AJzQUWS97AO87dMIXzp6ZSDzmLSJvJm0QtTCGQAgyiv2RM7IPEtTpi36rf0kACA+LkCA9gNtdIrlwSpkeCyUDZ/gXsYKfTKHLTt3x4SzLGTu7LNlETVRMI4xiPp7GdCqlF/w13K7IFfWWd2LjlGDqZWw0yS0JpM+0TN0nWmh0UrWgVdHtUZuuDijupBFb+LsKCoNu0h69wRP0X0n75qRevBgroMvW/dvi8apk6lmXoCODUSx5gJ/bRsUBEC/1pz0ofU4/bSLUmzTyAzspg1o7ehXrvM7Zci3rfnSbYfzxQWJm6b8+NETRwO6dp8cyRUSN/72y29eewEdbh1k3Afy1WW1BMQVD8GpB7iusZLfSADVEEAxsUJRoUNevAjEB76Ivwby1v17l4/e+8BCXQqFFA6FAKLIWOkZwszr1c1GicP4xxjdC9g829ET8YD8VOHXfMVs8PJHUOY9M/+GcSBsFvNuLDr/1nXX4ahnj/OaV/8QsbBGeofWU94UrYvmSLgkiFyM9CD6GM1hMgnJl0LoAow10hZKRc/cHs47d1RILhwRpSDPaZTdcKubYdXwpUJnqvzuat+AKJuxbe+/hdko/ORCMVVEqF7MYdKQrJDXy6y50u89dDB6gHcNF58aisqMCjBtnJSY6SA978m89AwM1P51rjNzzeHUuLJ20slkLOuQX8e0ZTwQFmWh2MMbBraZPoAJygBMOwwro1zGy61bVi7FQPG8TaXDCmy9qu5nW4+h6Xak4vihDfvH+NfXCHM/B+9GiCBgIPUmKtjw7uVxWe0pJFmXKCJ7xRkz91hZF3Ld8xXQVqBW8G3dusvB7eeQssNzeAm0Hq//vp7znZ6/AS9n5wGeMwUnY00umpTqetfqndLTyc3Tnvh8k6821oz8tADuG3BYa0ABndKGPocGzn6b6+ica7xWPd8e1wjvJ4UpHqgYcvBtRSXp+g3c7YKH7K/4OkI1QPAx5+6sdGksy1PU4jumu8oKaMXoO2GbBtciT2jbA++0XHgVg5v8auj6rMw6mmpUPNe9kjmSa9on5dPL8y8AQPLM3vb2VNaYxZNRejR/nTmF29MOjToder8V0p4vXat9I3+cORIKbuD30aNlZNtLc0n+v3PpVxtJ0VGUJRQDz6eyTakKUqYfKWWgQM4Ka6wnHEMTw0JjlafeEQrNwZ+gvNZU+0oBxDstACh5I2Ne6yIDXcUR9Zt2hPfvpnXoe+8mnU/vIR0InUPXKwJCOsBf/Pmf+Xs988MPP2whQYX0P1kRF0ol0Di++OIL//Z6N8pGZ1YKmiMSlM5xlfxYvUMpipKb5k031Qo1NVM0juy10udu28Mv41/v1w+FETE4Eu6qiMgnfs+jh49aC0bhn6kzAO+W8gUwZRpTi0Kv5a5uvb3/iW7KniqNL12TALjseVJqZTsKLeWy+bLmqS1ut9N5Iv0SMorUc88Dz23rRoVpDrWRdvj1VIC34R3pKLpHRvmc1wlE15wlXwsARIbHcEucskRlo1Gboz+L8Hrcq9hhIgRWAbAlb2JMJjUoP9MQ0/hmNNGMtGC/BIwjD7U/+cdRdhnyWGkT0Yvm2vBO6ThT6Vjyjn7njUJdPMptKzHYoo/L+AfEn0YWXknrDvBDdwWKow568TvHWux1CXAjD7J+UmspoA0yDb7OuEXz6JsYdAv4GRF5loONAGRdtu689UVBUtERdj0CF6Q2nY6U0/47tOpRDeOZKvCd5Y0N6gC2XrcG+xzsvZx6694rnr/HfTS2aet7ji4ZEb0j8sLr0E5VoSF8H8eWx46Aawo1tIb8tD6vemDqYtN1Puve0AURAGftd+rtuhajFN3hrHei36xzXBm9UkKJzCyASUHkTUupe4Ajj7VGp+Rc6vkGeZrGAajkeVYHMMCnDiIjz9923IrKUHRTnBqa5wR0wi/p8pSzhuwlLYPz78iwRitOXqKxxPlHhNqOWIH2k5JwuTx7mqg7zU+2LiCIaXNECaErAwAALPE5kXA+q41qd9cYnKt9hx1RTU8w4H/j5kUAgDpSuTCv0svpTvXzr3/rU8Mi4SXQv8lN3MwwFV4R9A5ti2sqykn7/0JIVEmnFVM8+FlwXXP/zp3Lh++9d3n+TIj4E+f4SeC6sFiVZpTNmWuohTm2egp6BlNeBWZoFzjCV5hrDPbkTWRBd84bHkQIfTJEvsNAxtjDiJiG4vS+TQCA54aN5eeFigaV4K2EXT2z8q011lphzEHQEfLxqHCQ81tentsXpWZYWNR9r+8WgS0DI0UDGcM0hNKLOPkmtVECCnhNLe7z3gIAZ3R9MlIY0QQANA/dsxDy5ufAHKBH7rHQGX2Aw4ADgESwbENuGj//OQDAeX+mcYnxhC4PSBSa1phyN/USUmjoCJJMBkpLk1SfjiGNEEZwYiChQMJg8DLAKBCwAHGhGSnbW1h6n5oz6lBPCaYOiD2bBjrIp2ugrFyy3OD9Iwf1pABxxqfQ5+zBH3iG33uKAOBaBCT069SZGq9EeVxX7JF97/EmYn7LQNJb7DVgR+olKdCVdJfdigYhPEGAKLC7hokUaoRpivzl2c4nbxFLfUS0Ap1+lmJHRMcISfO+k7s3OgPMNU5xrfycf0+Qa56HZQes/V9Rxf7EkSj1jJM/Ro4fZ1q0OVF2FCPTaAUTABh0lWfvKsAU+rNhNcL5MFYxCvY25S8rFlrL9u3ls5yjKDTwGUJd5zW621FuePIaiYaSm3oON92m015/p5vtqJvMJ3VqzK9ayM9hdz3Pukbje36VlDrTcccF2AnyzzmXLBTft7G/WhiqPow69TwZ5/XikH2MGqeImbbi/UwYpSLMEg6rXHWHAJYgYiCkN/DkLanSHwVJY5MHHl4UY/SGvd0Kr3/6RBEi8V4rWkLv+f77HwwAJPS9hkijAT/84AO3KyRaRNeLX0nWKX9fXv6PPvrJ5b/5y3/u97ImiU4IiEIle6IZfv7zn7sgoEIeNWEpjFa83AY0OaGE/cdQitJtUOBFCjhq/ImkuHn58CcfXH7v9z4xAKD3C4Q3mH7z5qp5pPkp8kPrr85HAgCePH5yUc0M9I9ErUQxFAAQ/pGCh47sMAiTeU1DZXEjdRJohCO8EnoGUEzE0YvSV9qupc3xLqSG08DV3Q+IdyIAOBPha9EnVpX+jhmvFXJZ92BwYAgiw6bSnRoVTUspnwy/3CHFGcCoY9Cz5OcVRJnGCsw8cuMcAUBIf+Y19R4iXAwmk45TAYEBHeO2hVzbNWEaHoxjRSIcGO7mS1t+KXXn2MYN+ZFieRuoQL+aa6/3TKcIetb0/sOLLXeUBurOWruQp41GiOoAxItn7Y4Xlsuvd40pn+l6JQGgxNvM833WU0iRfHsKUaKfjFeuKI2pW2RddyFaPJ4xjqNbbok2ganQNtfjVNyfBQRlT/2sMRh0Ej5i/VhbfX7QgU5dOdhb1nimL9gwq26Lk5LPeI/PlyviF5KPBZY1GvsT++SaTlvDucKYp9xlXvou+jNnJJoSvJzrMMDn54A8uuZsLC89yDUfdl0mA9U9k6G57ejIegbkcXRcZQV7xJqjG3pvW5eMIoAGqbFnLqkvd9u1dTKvZWSXvwsAUGoU/M3fV1ZR/NL2n2RGwYIZNZgI5K7SAMWWfdtIVAGGnm+BuKkfCoTGxowTIxGq0MiMDkZfOdszfL6cPdhyDuBp7Ybqix4bNThI0799J6mITZuRzMBWv/HZN79zEUA2FYbJolHkACVXgyBsT9/pZfb+Ox8iihAD1jOiTO2QJt6l33du33KYvMLgCAkU2n77TogKT4cZmxEvFVHKhrx41dBHQsBGKPR1AMAk/Mwxqdmip90WpOzGEQAjRHwYHHlOvePN+Y/YzM8C806fnQ3RjcHnXs0HRqK1kNeGkEsY8QzfhEGK6fLeMKSXXj+Kv3jfCo5MBdxhPq0eOgkO0EKKsUAWKbzOu3fu1UZKYdJUGIV+wuyC3nIQYFL8ngKNQ4MBxCEmciE0lVxvR2k46iFGmQ/d+BsQ4L80AKD1RRZNAMC8ri9b765haW/5YAgIncmwvdYtnONw+vrusI24ZxsxVIlOz1zoAgXW42wUj76TZ4uQbwM33RMqnXpTO3D26iwgWuQ/aHz3/5a87jWSnz5LoUL4A0LkyMx2n9Y3wbXS1PDfR4hsYGvnrrUFZM9ggj13iscZfNNc6MJBKgf7xH4GxaXNGUppzrLXa4B0EWCzTkHocQEsNyhW1ZwuaEPjKHDWo7SLWI7ohWmI4jk/CEiATCR3hTlnAQXiPwYALF7VFCTmOGl8yb3V1iYygsiFqeSRQ+4zPGouRDncZ3UqXoveGt6/zv9AIUkPmErGpE/zHAqgzRzFUfTRnrOCMhMEwBCUlwL6nbzI4IIBnKRwEJ2D197FxxKMvFLlxNcsXBu6L3Dc73mR6Dg9hzSssYUbmK3Ct/L2GpFAlJqK1cnYpPBbUnGi5Om8eR9cTLMpZRRzais18fJ7d+8HNBnhmj5DVVolcxSir2sAjBUBoB89X9X5BSrqcMjr/v133zkHn3ZgukdRE3jfdY0Nrha11YH64P33bUjrnVpPzU/dg/Tf1dWzy4cffnD55//snxkA+PbbhPBTMyCg744mlLxT3aFf//rXHovXTrUbXGgvFf7NT18lXFXVkwPaBXgQH3v7bRXz0+dpqyf5KVBDaQFaj1/96ldWWlW/SGH/uk+Ag8Yl77/eo890rQr1ii60L1TBZo/smXYV5oABkWWJ4Hj2LECO12rVoUjxrRja4U0YZCuc9abo78rtoNzyCX5Sr+7mHwGWzbF8xgKaP3+Z4pfbCGrhLYe1YrhHscdTOz123m8DGKmGb11ttBu9fWt3aFqGQ72eUZobNs0YAFzLgADPt7FV7/TSy3cEpPn9ALOYF2s2QVYZ5V5XdeWowsy8MH4CxLeWzcjnjU6V/Yuhs81L89KBrFreFQBARgK2Jf8fgLk6OIZg+aDoGJ4H/8T4n7xw6RXSk0bRMMBMjIIDWOCxbU4UfkoKK0DQDj8WiCk6B/RNUNaO/EhEQkBXxgpQtXWZbOwyztsVhcKbmWzTElx7aaeRAIzkXoCL8CX4V4C0dhXCoTb2A/3EYBhOpKGnnfUgwKqsdebG/KBn0nK0HgB2Op/YThMA8LkvAOCxDOPf52a0+NM7OUvX7fX8jr95Pvucwz3P/Aap5rX8DTVMQ/gIEIz7my5gW2TxkJyFRJcmJQ1w04DRqN3A+WTN93w4401BHS0J3SVn2WCv3M6O+7BdXQRXuk0BgMWXWtxvGd+dLDwLfZpoG6VXpt5a9cECmNBQdKDdZQXde8p2WrhnHV7awZHaAgUqyzvgCap34OfbgbGLcW7QJOCX/u17iOUvrUz+k3VqoUjbI7lXeoQAAN//+bffvQa9gOAmGgparRudh+u8xRQ00sPJ9XVDFZjWCHU8Ez+brt/OY1f1ymfPLKglhC2IjdBGSMM0CQ9zWOcKRd/5vmEqMF+IdObYbLNQ9GTDpoZdnXPLe4tncRqSGFDbGElgzTQ65sbz9wFwh+BOF+o5Vw2v9gY9fWIAAMXOa9U8ky28UwAk3rGAJYTh6RoAgAAFuzgfe4SiwVDQu1lbGUb6TweZKAER+xY0GRMoLfskD4r+S1hTDjL3wPg5qO4B26qXVP2GBs9I6Ore0OJtyVOK0ITQw5hr0w4AZi73jwEx1+2dxzv2bICBNK44hY/nYmhCv5VrDQNchx6jqJVXUwcgiKnz6UZY8jSasjYxQqeysgXZsQiTaxEMA3kaeN2ePd5dWPmwFC1xUQafr9wivfN88iwhaIxnRZkMIHAL3dy/5F4XK46njehjCMvICu34rnpOG/IvkO5HNi3qbaNVeo2N+V0k2Z+61Zu+oEjdUo67jxNdmM8caT+ANR5nVzPo/s0FvsBndFtU+R35s4zxQWcTdJAxNRXndS4KRMBfNwiw1/j8bNYlq7nneNiPfwDMPNDMKmZJ71pVXt7h/hI2Foj1YEzw8aBkVUh5jrQQHXnyMljw8EyFZ62JhWAEndF96VBN3cAzDs2Z3KoM6jt3N1BxyxVSz5okjWPLn90GEkM70QDJN3QRwXrM9QQJWEfPUbCqYfpS5s8eXSoC6zmTV3JmdurIfT9XXmfAdvLN7RWvt0KRGhgVyvVTGoPCDJ0H/+zKVesFphpUaB9vAACtiULkpeh7Pdv1AYVIXvt0M4ghqdx7eb4fP3rotVSEgT2Qrp58w9/pP6f7tUvQN199bUOZ7j0ysvU8FfX78ssvUxTv7t3LJ598bLBEKQEau+oF/OxnP3OEoPQPgRT6Lq1S1ZnooZ+h9bmSPtGieADRkpGOiLqjqKh7NuQFBkiAqRCjwFL9qG7Cr7/4lesAfPLJJ97Hb775xgCE/q3f2hMBDpqboh2i6L9yyuS9u/fcaUCggAxoV2Zu4VSDvFLCcMPXG/T82dXlSaM9ZLzhWYdekbNR0o/V+V+8Ui2ktm9Vxxza8/WAk9qRE592tSlmFS6k+5H98FoU4p36NPub7zOEUgoA4Gi3UczUcs+FUrcHHF0TPWADscgAACAASURBVGrlbTe6bxoukYk9kzNq6MSjdIXX6FQoLAp6QJX14+iCzZdUw8GyoKCZ7rGuVSMWPgOPQYZ7eU+V5DE0ZpE06yPoODXmWSOiTrdB0dajs0jhqH5u2VrQET5m/W4YuBalw3BAh9wGWvgyqyo9exo0cuhMGsPY0HqkmGYiAML7Ijvd/lSRSs8SNaTaKPAMOwn7g6MihmC90wMAwOCZAEDWO2MCkEol9Rj6/q+pMDutLmfEQNvJo47+DACWf2/bhbWcv1mP5aXvgdlymTU9FquV7bTP0tZWMPACAGyNNP/eNYagRSpy7bNTnWC0TkQ2YkhC0zZ26wUB9GC/l8d+OBIyp0StzKjoyNA93ujd07GTs0rkMDo+44DeEtEQYINzwO+t6zZi1VFBu2aAx9A0oaSApLBdwPiML6Bd2nvqc84H+0l9HHjrBKt037RX7yrar4DFG2tPJ5FRKBJ+s5lNnNQawyqqbHtqt3okXdT7pnSCRtxobtYV1Gq5BYCV2kPkggvTjghs883yAehy1k161SKAGptktVIA/Nxf/Pa71yDMLCIKPYtDGD6KmK4XQq7fQvoJZ9OgzAiqQIAUsthTkdVnVqYaBgfhgrBhRMb7kZZ5XOM865HzO5XZvCv/IdCuM6IoIGeiLerZ6Anv33XGRQyGCEB7CwpEIKTOxiWKPwQxwYD1twn6crl6GSRf8xUA8ORZihRNAt3/LhJ5A297wmEiAFN4YhIZa+21LfOKIhpDfTjdFtolz1jqN7RvbBmp9tdEfTMtiw5FAGOJd8zsAwDANmS87223RJi1233VAJho5q6Muj3CUtpE3EboBipnptMCcD9mHM7DaWE5P7jmb8Mq9QRj+K7PxobONaR7AADAFgK7IrLP2vqvAghApM+Faa2idh0srd62YZ3UA43THRpGlwno3Oei82NtTM8nhIqzw1KQ0sD8MF6ly5gWDoVfjv1lpxCY62ODuy/wGer6BsAafZJXbYnsFMVpLAQE4o3nML+9pkcg5gzETZBmrgHjxHAgmiW8sWJs0AO59PAbKxO3WtG3c2TNoLd/CIQ6gzTsAzn5eD9dx8F51Ao53m17AMAY7wQbruNrxj8GMDLHNoGICSbwTKctWaALyNuVeIvXvAEAIAf4Df0S7eOzbNB319XQu5RPDT+byurK66jRkXY5oSdqFcA/+R1lIzxc1zB2ZISF+OsYbYTIR7sIz+VHRi4ggN5HqoS+l4EOAMCc4pnebWyXojXyEzGK5piZt7z3MhJl4NJhwx7uhjg6LF5KwEo9SGveDz788PL6xg3npyt6AN7rc3LzpscpEB/ZaqWwKSfwLUA9GbdJ1wjo9/DBDw6Bl7zSv2VYa+81j+llIccfT/8PKppYQI86AAIFFC1AWG94nwr7yYgOcCIPvIxwAREy/H/zxRc21OlOJKAgQEcUb58LeX3uxOOiR6pF0k8+/MjP8R5WDinyQONTaP9/+A9/c/n+wfd+n9ZF4xIA8cd//Me+T58JFHAdhO+/v/zud9+ZXuTt0T4ZkH+eMHftCSCOnSbOVoxMVJqF5qU90PytZ/UsUxALncn7pEKUrTBteqXYrPNlE/5vMLnefTzbcehsaZe2Y+GYSgGgDa0+wfnD+kEXUxYtHa3eUIqyUbU/vCeOhxj/TdcZIeXbmRDjSdcnX/UUNuyWaQ1hdMRclLuoGgEd0W8YP2cZPTb0GwPFQIHz3huZ1HEyb2RWaGcb15I501CxodYK4KSsxqhNyLGM0uiwocMJkjPe6N2RTKyRV2wIS9KjbAzKq3oyPpfcI2KuURisAfrRG/JvGXqjKrxlwe6pTmrTtANieIcX2gBTMUoBr5cABNpv9nEamNAEvJc0HqHweV4MTvPYBZCRux2PcgoD5txo2dIRLCmspHeEjlJ/Q+k9SzdfemliZOAvleiHNT8a/zEqA94dozu8xtm9npumeA1A4qyHsy8B3eXhnt0O+vzqQBiv0Xeiu2PomS80dYm1PctVwB9XgOcZbaesZ2stiRBZ8rE1IVgf9jrGP4Z5o0NqcEPPEwBYn40WfxkfNUe68sOQRo/Bsec6JiMVUmOR0zi2YAoKpg0goCjSuYD9qZOU177g2ARMmCNj1nWWWS7EuKM+zvYrZzfn9RhFzxnmDKxokBFy4zNUXYRUW4BMvUsR8rKxJJv0I0CfyGvXhHO0wE6XlxyH34QmogzJRseOTkRkogFsx/36+x9e77YvIWd78yiSQ9E4irHNg1rER54FUEFyRJWHRKiDN37kIc9DIA/jLuy1Pf6TCbpy/8qrTpG70uOy4M5KtQyh5F5so2QZMSPE30KjXGJ2T0HJnYov5AVT8aECBOjfXOMN6D+mFxmGXfm7rlFlfYVlUMH/yoWIomQuRKcFl3IYOy/vMV0Eblx02IOybYNZhIbnabaySPvEnfeL8eQ1KdhB7rcAARiMFWcAgBYizIOKYPvQRKhBTyi8IezbBn607wpwS7G851aQ1yFkZd5o20OhoP7uGk+akmH4HzPsl2CYG3bN3z4stZJIP1n73zWaUQesm+xw9o05uWtHwSZ/Z8RRCG3nbeXkWM8AgAYjDSabgx7BeQAfVt5cJkOkyzTmDgDA8GZnf7cyEoYMmLZD35mXhTFdKzoIlDn4AQb0MkyH0c4eTQM54VsodbuooI2KKmUJvZSye9yws4E992ka/MzTvwEgFp3lmcOpMhS/DVbM/eB68Rx595Kq8uNe/nnO5nUUMWTPz+DcAmdanDGdHGghdlyLyev4Zq43n801+089E/AHAQA5d5sPPn9By7odFsjZnCNEyULJsWJTAKCsZIXJwbPCq3bu8AyF5YyhPNDGjXcmrDoKOQpnlOMtH0zPDfmlgFbGFZQETyL8VcZejMvWM2lhR50Jy8F6uiRg7J2aOYWdCyHGAEhSclEabawv/h/vtNILZBA5x//q+WoHKwBYra8Yv8H3gkOOTXmdloBSRJS/K2Mi0RnxCGzP0chD1ZkTmOWCQ1XOq7BpfVWFP4pFOtaoRgFrMQ2Q6QkTYOB/q7iiugq0OB7RB7RFC2hwy0oQrRxZF7rjCARIrYKAOvOdE7zAg645v/POu5d/9Pu/7/QCR529fOkQ/1/84vOVuiFQQbU8BDRQB0mRB3/0R3/kugB6j4AYgwDff3f55ttvWwsnNSG0L69fpY2jlcnKYxtG7qQSxRtvquaqtfC7WnfhnXfTJjFOjNeX51eq6SAZuYF00bY6CjxXOKeKaxUUX/VARgTeBAB8JsxiEwEAABDjDw/kfo9okvRE8lc5izEkjtXgUUJTnycG5XbeJK2AosdilJq/xuz0mkan4PXS3s3ClisUrXM7pxhN4MJpEqIjPdfV9Vvh3jw/6RUYohjK1pWcGhDOkariMTgcftxK/TJOPO5RhAwAwDyqAADzBmBg3eBXiw9jCJ28seQ/e14remMbop5TjZrIoQGgF9DxZ+O56NZJ2xgpWuaF3a86euB5mVuLBTYyyNFLjfgUALBB8KQ26p4ZEch7Q0ulrzosUs+oHtumbOmZMaAaUt56OwadBQDoHkUKj7B59A7VNpDhdJx3anIgB4g+WWOZQn8IK618QJ5dTM77J3CxHQxybuKEm3s6U3GhzTjytjSetDFltdbLRvxoEQg/mCmSdNph//f+BqyRTRB62y16fa6IwqhsM2jbDhqzzsqkgalXU1xwLlui5rIG05E36T5nL/o7ct/zos4Rip0dfdvJJ/5moKJAgp6jMH8U4Ixj13sgJvOgM1T+Q5dTD9F1AogFaBFB5kr7pzN1fN6OZpn1wKb9pftJ2QJI1GceQ+cKyLN0pS4qbd31uYx+gV7WC8TT2glOzwLIpwWowZKbtx2JpqK+Wl90IEfWtmjxjd88eGgAYG/WdnlqgMsDv6rJv1kgY+UZ9aG6T7mCCkHe+RNHpRoFFQ+lBoT3EtRke7yPhnbQ3xyV5W0F8e8JknJKCDtKaogwF5Dj70MzjPWzQnydIu/3dpkAAEJ6x58JHkwDbP3dP8I4AwAEyXxur4zCs+LdqFLdokB43a08N3c6yGxC8lfIYQXCjwMAqSI/vcSLeXVdbKS7p/0oJFfk18xWKHdq1/k6BDfOMoQCAICe7zzYoqdaR+o5IGB8wAKRrp9pBIT55p07DWIbIv7+tBfnf/7/MXbIIz+31517el631JZoq0TobdSOkO2B8uyIBrwpXctZg6K1ARfYtItSBmiZNDo9+JPGoXPo1GP3fmXkGOjQIsIKIaS9QUmazB3l1s9fLWwCOCHoEBAKJpnrPkE2Pk9rYFDi7CKh2AAAzttsGs9128xzT1jIITVjrgeMe/IJxkxO+wIc+8IJuhiR7hnRZpB6Mcj3RwEBg5/1wuv6WauAvTy8q6kP/q60Mr8/rwdAxT9E/2eQcwIUkzfOZwBWkAYFT3wuALLetal4QjMT2F20OAUsIcSjqCt0BU3irfA+U+Vx7UvDrOvhQsCngm6UnijxhA0SORNEfBW1HFqNad+Kw67Ovc9HvIuh01Cc5m8AYQAA/m7l+24FiYgq6DwKbMKSpxIhGn30WF7iVD52hMLztInDkyNjUONnrS2/NfZGUUhJ0Lik5GDoxesMD2j7MK99vMnVtlpYb8sAezTallenWqHw6oBAzrrBlObW4RTQwwKeKI/p9eWHH75PO75Gcsl77yi4l628/lqyIjJwKrUqFqhroQPlz0uZp1r6pNMYqAF67t5WKsLb9uzLoNf6fPftt87n/+Uvf2lgwkrg3TuXe29tuSuvv1IGCOPUePS3DP+Hjx46NUO57tm3G5fHj1SMMJEHVrJLF1b4CtgbwBkG5NR5nAagau737tWAquerBvrcO9VIePJY3RaexohuvQXzpBblioFBaHe7aZTnpwjg/u6s7CZHnxD6HT3DubKB8TJpBHjC+U5gRc7GsQp3ZEVlQSu226M7vJxLTrQgoEPNjUbHuKSjBkUCOX+TTlC8k6pwt/3C5TWMIXQ2/lHsl5HxSmmvd1fhSSvtLexo4G6098QLzLklrGqBIUM2Tll5/h55A21jJFkHdD7yzs33nF34b2s75/3jXRiMjM/GXgEAzov3LVW9l7Ke60bq53Asac5ug21GvD3knlP1AfZjeZgXX24R6RGxCACwChMaVMCgTGFKz6dpXzaizUo2X8LIUfi/irduuRM6tGE09j9gwBFUmzIqedMAz9shoecKUEzB0d0FYBnoo5Ag64t8QP6EN+0U2Q2Q7AgXr+VorwifMBjavaHA6Fm2AsCkEGcKoxKNdDDq8Yw3hRaHou6f9RU0lm2AGxapzhfdL3MP6SC7WOvJkwGAiOiEZjftRyAJZAMAmFEQ0RuiIACAWXeyIrUj9SQLTb8jiiD7tq8BDGK8ko1vvf1WIk1UALmg/tSHsZVztgJmkZa7dfPMYe6pz9dIa/falK8p2gC+KYBeP663gcO9xZbTIjPRRXECBHSy7VSjCDtKEXmqEUA7QD1TdqXHdfOWHQY3vnzw0CkAIYiEbRlxox3L8PCtPOyq8TEO0u8wgiCeDw3yrbeSU4d334y7XP2s0IaR5XvxeOVN61kOsaQ95vSoV/GVRzbFtXbbEpA1rQcFCNmEfUB27QB0HG9mxzFznM9G/Vmp574f86Rx/XUAgA9KjTARAmEiVuikXN2KITUPtg4djETfUVDIRZhamEp/Q3xGEBsKaQWkRKl7794NAIDCzxj5N4aUnqYIBRWfCuiQWetvKWg+iwUAHHXh/NGsnHKYzz8R9HvPMS5Ba1eUwsgxQqDsZ2W0FsitBzD3kuvO+3dgRNeANuznvJ8ZTGNnXocxnfFvOsJwz17kiYBX0tOlALqVUUMjReuJHMg54IfiiwBqvI/neS0P3vvceUcRB33I2aiDUa/ol7alcfHC1nrA+J9KxTxLFmBl/PZwFtW08d9e5EIsJ8jAumk9dgBkBgn9TYNcn0d5DZjo9QUk+ZHNXXQ7InRYy+tAG4ojAgBMEMVCpu8p/z7sDXtgIKtIu1HaEQHwxgHguwJ/Lp7kUDaEZ+jkHJ4fwbpssnXuDhEgJx47930CRTGJArqeo0jOyzr/fR0/fLEL+q+Cedk3MPjkpQJywaMtD3Z073GZaiGY35yKaS4BrM9bFOhMo2dQRDJJPCndVjYwx/MJ0ZXSwLPWu4kOkaFaYYtnqvb2YewWyI1k8RlZvXqPBlQ86zvkGePYsnSAKOkz/3IVhaXVkRgFxvXzF6rDEdAh/KbFALUHeoc8AU+fpY7PnTsOJ2ddCaEUXwZ8ELCCV12GgkDb9cwWJ9TY5aVX5X555T3nKjiaA14PQA59ZwVUmR6vXtmLrjG/++47frbC71NP4MrArhQXEci777zjceNxFWige8Vn9JmM34ANBcopQlVl32v0IsqsUmZkzCsCQON/9PCBQSTWUZ54pVpIMCNT33v//YtaHwt40H8oi+4OIUDD0UjyRMXDrCiH8P5EcBw9fPHGUjjO7W3tRYxyff+t1FFAJqKEq3YB7bBQ+PSdWr5+/93vXANBjFGKZDzYCpWOhxoAYEkgzpboRJeuMNxNxsyRzk3TaCEFxLLAOmA8+DhsOPsYBNDNBJAdvWbvfnUKFMDhOTymg9Xx1CLAPCvKcNbLIa1D6Z56E7U+DCTUg21aHLmz8Kcl4+xlTusuP5s5FtAwH1mMZuug3O/aIrPn95gb/Ga9U+CYogzKa9DJHR1osKQpB6d6UOYT9UxgfE6jY+3oMNwtS61gJN1qKSYGjTCmd8rdfG6K3hYQcBvGHRm162MVKB0FGac3OIBRx7B0d9JWG95d3U6kSjs11sr8zUBFa7UMnrcdKQHY2DNAKH2fGiW7uv1k3lm7argNs49BlXOKTqR9svHfiBzdgzGJAaw9THo0KRM7wpl6Bzl73YKhaADG+BwCJihip6CqgY4C2lfqZDPq72BIYrRqHE7Pcji4eNP2BltvWwBwIiunzGWfoIFljwBoNYWB78+RRnPfWduMLxGdPD+6ZGuI1LD2nHBiHrokENGQPH/jVdV/DQC05oei4jR3nZFJOwAAyD/qDGkXND8Vudd3rn+nqKxxJtljzi97i4MIXss96BqsKfQyeQQymShBefr1vWSTxq/6NJqf5cN91bC5a2NfKWdPHz8xbep6dTbRWjx6/Mj8UDVulCYg3UHfixYVNaeLFEFgOv320ZPXO88QhCubg6AJara9jWbww3t4nYI2jZWlfJ8KjbFo8eQOI2Dk8N+RVVRl9ay8o9zG8xyRSshxjJgJDOxw6eWRrNEzDWDe9aNK++mLqVTzFUryNH3PQEBrj615K3TWRFXPCYd0oW4jFGahqc1l2+u7Gdce5q6aG/TueOjeundnRS5MAID7mQMRGhD0LDDH4VvzHSH4yzge+VOsjw9BBbAZYQ87eT8W7g1jj8d8Axs2nC+vL+pD7bDE0zuxn6+zEScd8f0Eds40wHfzWTxjGuO6j3+TAhBFKobbSiHo2SHcnedHgdoG5yS1YjqX4i0+vHqe5ukOEmPQWqvrcuShVbzHBhoEEoyw/7SV2l5EGDtCBdpbClcPDwyPVBMhjNDuRk83QKLhskfpFxtBB5ABbwAMWWkLC2FuBMhYJAMw1/CKefbWWekf3DP3cUUt9UsMb9erKBixotT6Pqd+SBmQ57TFF82POqfFE0YuqYagMGTyGHnP3Pc30pJKO3Z+jDSbU8DMeoTGMEpgxeiv52gqyNfxO31G0cLJ5+aZ0fyeNupIRH5QFhvCyNlGWZygpoS0lbQW7Fm8voVLoR3c1OhIVjS0Hw0fJsXMNDeMkRjVEZ7IMMsvCsbGYljgKwYb+XQYZ16rmzHWnc/fiCsZ0kuYr3oYIH5ZKVqVJlrsWAtFc8BTOw1yA/IFhe1Jfvn68lAh7w6NjyIawzZnVQCAvee05Rx89fnLdCHQ8w3OrVaL8drprOLZyblMKznT58tEGUjpsFfErQPzvBhcr22Ear0S/r8rwRvIbn0B/a3CffJY6O8UMLTN7JxdvV/KicJ2ZXDpR+9wGkCjN/QZCrDm8vDBw8vXX30Vz/zL56sWkUBy7ZGKkXlNDYIHkLh3/67rIkjJevzokTsQydPOPmtcAhfgXV6PmwEjkod/5XUOH4TjJ7w20UsCOQTGSMlW+t7usKB5E/Zp1iI6rVdSwE0UPEVOxnDA6Mz6CwC4vcZhGmgknNZfERHUBbHS/fqV2yI6hL1e1AW0k0PffaYQJfqe6C151LsmQCJT6jk3jb0kBC9nXnNznnY8jcgHQAFox6bsUKi1Dl6XFuO0w6Kt+Di7XM+8IlPDa1L0MtE5FP+cecOh4VYib4s8+tYf5LlzxnO2tNYeRyXUi3qSTa+kAjW6B8WeIsY2tpaBmSJ0GOiWoYMn+iy6SNv2Ms/1mnJYfCPnLXMHINAzqf8012XL3MzSQNAIlY9BtNMHw6Nbu6MgKUX3wsTCb0nxcc0mE3d0bqKgMLQ8LqVgtAjjm6BEC0QXgFZqDKkXqaOg+h8Bz3AeeoweB2Dyrcuz58+aAx5+hX4SObTDG2ehuDg7EzaNgcrabT1nFK505A4FiXfPB9O0+L8NxxRT3G3FI3WJoOZ73cO+Ov1zFaAl1aqAN2GnXfukE8lJmHxw85FGEHCGGDtnI228VXX+nh0yom8iAKBbG7Sl66WPjxo8RApEZp46+jglZaYNKax98w3dI7mBDMCBTKrEsbtPzkbOuGgn4Nx+7wa1I9+J4At9k95Dui6AAvNkzdhv74PqqaiGRVOrKcBnmuuaBGBWC9gbBgbOIOda8xySRkDs4ufwHt1353ZacvP8bO1u80mRYMkA8RyB6pYJb6XOE9eqqK8+97NVZFz7LGfwy6SSuV2uaMT8JVH8ONEYr+jJZ+W3j568TjEjeSM8i2XEcFM+3WHzk3HOPttT0T+HJs/nniMBZnG10UDg2ndeZ6Sm57qQUHpNHr2YU4DEsJiE3MiJ4bG7zmhkDa77fTYemauJiHS73si1Z68yRdUoGoSykHVPaCaEcwYAzu9fjJJicHVpTgYRgX77clf7PsY2jSi8hDZuTuHJHtfwoE+jeq4RhtUhP6YX2Kiopyxo+f4xMqiDrrQHM8pj5fsJAPjaEQo/jf//EgDAj+39tSHmNhIbXj96ga+c9WGN6k93CejMp1Bent7KXqIJpjfaRmDbM6rlIEyLszrrU/A85oJslJyZ3qZVgX8oWdATQnIx1Rbr2S15gpLbi+gXBjTkHCwAonRDDQgM3+siLKxjDHCHCIkJGp735/yeeR7P105w4MyX1nccCiKVRkQHZ8TGaD0FhxolNTa3VwGq2aGNU8gCGDEWDNqD57/vH86KhMOdog7gPZxTvnfQL+36QM7hAbO1Zb8j8oJ9nPxCz3p2FaPwTbQ/a5LWZzFUEx2y8/FnwT9CAr0Ggxmg7DTi07zIKUmtnLvO+FIQdwRbEPvtMZjRBzYOe/aIYMG4lvd3tvfS2DUPG7U1gmPsRvY4HK/Gbs5filYdFfFwya1kppq+lek+2x7ARksAqETYq398gIdpdAgUjbGVnFeFg6JU0k0kRQ0BLXZl5ORwhjoAYdyZRXzLnT1eWIFD3hChpvnFEJbRL0M9LeziZdvz02fyOMGXlK+vSuHkst+Tsdu+mElpiLfsqs+TXoKxzfosJagFDL/49Rf2yj8lCoBCc04fuOsINSvlSrFTscLXKSioeRkUefXq8vZbb/vf8epkL1XtXx4U0Z7W9cGDh450SFRCI95aSdmGmZDURrVRCVsFvugpj+KvvtX0oDdfastCeeGsJLa7RECSq8t95X26Kr2hgnilWjwwXrSce32utdYY7XVsOFH4ZBRrgBvJXDo8qH5ADO5dRZ96DwA4Wi+8BLluF7uzAW4gIlEQepZoEZrIfFILISH3oXWf8XbxCV+JMZR85kSihM6l4L4w+/Q4ezb8PJ2Znm2fNXSEEfIbEKFAXAEnn/saXi6sV+VBIJb+Dgj4egEAAFKM2/x6GJcGTmzsBsQxvxoRUET5YYQDLqHjnAGAGNm7sw48DAOd+Sw+MGsn0V5sGDF6nwGu0on+ndoxDaWu3JhAhQDHnfpB2kWBltYv8kHAqzFkCuPyeo2IDGQv3xsk0JrbudjwfKeMhPmTGkSpPY92gADSL8yjq9PPdYXHrnfWYMw1G0CKTh3jOzSK82NLU9NHjSPTTukH4Eu8JTyS6NxdlHe+L7bHsUaDHZZGOGrI1pEQnrz1fsZnw9gt4mQo556ZRgCvBoBL+ovawwYABVRcwEdp3+exqR/wWvMnFJEuJPS9ZH2jRfdzcRns4pLIRbo2cP42CIER3zQf2QRNX8LumfeaNujs0fElqkcg11bOkL3ep1TXSiTAitrZqQqcRfZn6UeNsguQElmov80TL3IctPAe1supqHqcBY1gtS5SwLP0ZrlLBH7Pqbz2ioLTvQbA2zbQ73bkRzsuOM843fT0nTz/333/nWnY9FK7Edk89XfAvRvfPXnmCAB52g+Gfb3qWvgd2kPZh61G/5ix/IZRioJ5UjjhIbo+IYTHHM1pPPBWns0RdVjnYvqkEOyWNGcAQAwmi9GohlPRuAMyPIzcs/FwHs91/57r8GNGssJwUTjNFC1Mdj/eCQCwiT6cjQAAwVvvP1XWFNVZIBWt0TNEzEL5w2g3UIFnmTUwuliv4fzOCNMAN87zzPh2KPNUDGdeGzk+EebsC0hU0LkI3GOBSAAAo4ilXFfIHF7g62jHDHNs5Jzn3N8f+3xeM8EojC2H0PcF4s+H0EHkyIiE0d6bPVHDogUUZxrKuVL/3ucCAKc8sgkkFPvxLRM8gLFj/C/vkCsYNxe4AmAioigfCIIYP2GC+iw5eGU+S2ge03/eMLSb8jANy7MRz7+JViCqgj0+gEeD10yj+MyrJhh3HYjHOs9Q/AZMLm/famNV4ydgFDnhecIqktUHoghEOT1Wl59GtC6fCuyuSDvzLQlves2N8AAAIABJREFU20quFfIRCTGySXwmrcBI2LQYzKSRCRLq/fZgVJCsbhSdB5FXeMv3vJsTGe1vKR4oohGeW7nYOZTJz1sKpJDtKuTxlu0okUQARHFaZ7V8LoyHFKUIS4TwBMJI/TgYBDLCELAUxO1YnbLTtYsyFdCDPvDk2JunuphfQk1zHgEiSmkD4IS3zWrn5Oxy3jAqY6Qm3DlexxYEfC4A4srtffiRTNEY044wIM2Rx0UhCQAXD5zH+TIGnuYqLxxjp1K9+LGe5VozKiL4/Kq1GDYAoPHJIIX/6VnpWvD88uxpwAh5VN7/4D0bcV67pg/K+yGeoj3XM/Qeoi4AauTBl6fk66+/djs+F8x1WGM8Kl6XK70rhXX1DHlUpLzpXlVU1vv0H4qh5oTHXjUC1EJR12ve6qAgoOGbb75eHiEKgD19dmVlKyHtkXqWtS7UuxVHK6I19F0kTgYuYdJVCBm/19hdPu6Vn+jaeC0TViyF1wi6t5Q10nop0iJ0F0QiefwxTnSdnvnO228fCmwZHHiq6ItUsbdR27FJT8AoyNkNzTkPddAUsjothBMZg54VXqZOFbQKDR/aHjWFAG/qxBAnBNfVv3HeDKeI9SbAzMnIaoDnLO6CZzMX3rxOY6hSrfPN9dF16sVtBECMg1crFcO8nWK/TpkZ0ZWV6dFrd/cPUnsAXJb+00ieY5G6UwxpaQej6GysYCTCz5Af+o0RIVr2uVYYcaMovQ4DkLG8b07/kmer7Vvz8ll3d5LaBYLhV9AQxtaUK1wDTQGYe+1b2Nh7Kv22wOKkozxrRx0YeKvXGl0Zmggot/XK6DIUgk0tFeqWzPXifAFYkat9AJO0/wVgQ7k1ZGu4c5YBfTcQTW0DOS3De9MuM8aR+VBrdgAqoNP5u0vOs45+ePOWpVtebKANAIDzfNBRGvkBAIBu7tlUdvP3NCDZX+0XMmmDIFnvDaoyFqJFdqRg1igyfxXIp9NHFdY4F3bb7wUgNgqOMxvHUwHJpYPF+J/OU/Ep6ARdY+nf9bRP/Zh9JAJKYwEAAHxZdHVyw0yZgkOAsbCu8ECB0UToOdLtRs6p0hd1PnWdC+ur7aZ4uaJPXt+wjaR5fP9AbWm/D+8vQML8jnsYjdCpAQ+ulMGp9jhpp4FyTt6AFgoldIIEGHf/EADANbB1+PtUto20FmSY+S0uQFRQwJu/ZcPhLz1LIdBaVBTQVJjNWzYj2O3p5qIspbYTORuQE2z4kSEcPNfXGfzTmDyvicALCUZyTy1UVupC0eRD4ZVRDGcAABDsHCOMWZvK9ybmGmpWmlSosTepc5EUTQ66w2Mazpxq/cox3BXOV32Hk+fxvE4Wgg0rW8+u8LUOA6racYLuCQVMxWpaf+w9VbV18QelALiyZtH9GZXAXm7W3OiWMcB/CAD4h4xCjH+ezdlBiYmhtQuDhenuQoVyiJr2b8mTscNmMWwBAGJk1aFuQVdRs6rXJ1d3Cv0gitlVhANMZxo7nA9++5rhYeHsIDgwZBAgYlZ4Pqfi6jWpQqy/pfhj7K69xQNTxXemcfzYuseQO67HrJXwBt2d0NgfAwBaw/qQCnPY1/Hguc9SZp3/KvqkK8c6q/scU/WWx0RIbwWb8EnWde7lbItmI+12+s/bW9YibHhPfM4oSFQ6sQeuE3cUT1OlLCTsgds0svhFB6r3YTSehT/KG+/znE58yvfXsx1BuBWv8Lnwmsmn/S88LAsAqBdj4YKtm4GHvRAg6ybFMeNNaOb8mTxh1UFoOgD0Lp5HdEqieWLwkF8fftac4ypA8sBKud4hluFEgGJ4Thf4XMIVP5XH1fTm6uEAFluecY7pKa93OATfuZ8xCldo/ghX9mflLUuRPSjrDSNc3lUplbuLjEIWk6eZFVSoOaBH9v/lklviwQFCYtxrjDJGAQpjFConU6HrYV6izftv37e3OPScYnIUPtIaqy6AlBqlB6BoaiwyYnW/Ptd5+PQP/9At+rSG4TE3Ls+fpXXe28qrv3nT45ExKw+8aux8/933l9/8+teX3/32dytSQePT/QIAVCtA7//222+9t/pPufaah+hKQII+e/zksSMAbjWs0kqcnnMjQERA0YbKLgM4PIDaA+XqS4/RGOGVgKqiQ4MoMr7bCQU+At1RRR9dyt83YiWKdAAQFUx06Gg9/6Q3aFR8lrMfBgHQGZ5AH3YAgCj05PQC0pC6wfWERyccOuBiUh9ohdZQ9SLo7v4wUnist72R63/smw6gSiQl52p7/Hc+tr4TgKCq357zAiV7blt7Q4AUOmNSr3ZhPAAAV2o3gJbwcnhQwNYdUjy7FqCLQdfb6Nt52FtG14tIpfzR4YE5bjBl672OWKkxpjns9KV42rUP6M6KAMD4z3zRNQqyrjaBib7yerWI49KzTx7/MwDAWDdPRqfLGjkyBfmjAn9OL2E+2wqIdzz8K1Fdec4E0L1PADEHvnf0ThMBxVrDs6B1R0+pJkE9tVMWvqxuE/oi1WzXS4mhSZRYQDEAcJ+vAtVLCz8UxE3KBfZX9kTKYGRFaiGlOOLUq6B15KE7yXQMyGDWP3oqufc7FQ8DGQAX3YQ1Qv7fdZrTDGtHZ8g8GQv7A/ii5zAv0iNS0DyKs/n47Ajic1ebcNSWgO9Zzt6Rh76F9epYEfg2baO0Dy/gUMFG1KvtovJDxo3+s8G18Ez2EIBm6TeuUbV5EvuyO+2Vpkd7RKIObe/IMVu9Jl589vjmRRFz+l6dW1xYVm1tb6tNYOS/ZJPkoW2hzk08dP8AUCVVxcUBHz5/+VqThemzWPrM4byjcJI2akT8RGmZ2tX4+2w4nw1jLqW9HExQA0/lSTa7EQH1/pxfF6V3e3g0fvL/l3LJgoxWQWFE2yuKkjMVxB8DHa4bgw/GNfOfBj9G4zQ6nzvk8PnB09cTvjYx89ibZwbUdyn/61AsZ1zns9S+c9MA1OcIi7fu31t7KhAaQtZh1D1Cju/WmBQ+joG9Qp877zO4w4j5HABgMmkDE7Vow4h2ga4wuFcuPgUAYGOlQlqCRyRyO42VWTKvCir/3Mu5Z3OffgwA+BGy9sfT+OcMJP8zd2lISUvZ88H4PzkpVh53hMemR96v4osw7dD2roMA6riq59aoNvNueyDTwCpC9mYI2twPM/UaTwgAfZ8cohHeWC834CAhXjCyLEJaIelHSuu8X59BZ4TIksJx3X7M/XKH0hHeeBvrtgtW58Davh/jT1wQf0D3jYiV8RmgAwduAzyn3r83gsJug7ZpIMvjsIvZZc3TPitG8DYAUTRR4BEgGOcoJ/5320iyV1Z6BSY250uCyOHNd6JUqUI/XjdCZYhkRaBvgZ01wXBhvRifQSF3A9lhdD4bKDAFkqaHkH2btDVBAHsfdkGKkFHbYqbA6TFSxsrUrRhXXveetzyz+boNyT3LrXmGSdlh7Go76wKzJQyl6XhNG54fmki4OMqDhKk8zPEoRXmmZknSYlpwtQaEw20dpi4Zu0EKnRkUKtae51GcE+/6k8dp74MRGVAi+0ItD43D6VWlNfbA+920FfpJL29Oc6Gpvg9tJI0gi8Jz9BnK4cOHj5yLHu/3NizUei9GU4x+VVrG0/X46ePLw4cPavjHSJZmK56mNZV33+3+Gr4qZWcCk/q3vPmffvrp5aOPP17Knls0qpL+nbuu+v/uO29H4Wkop57x6OGjy1e/+c3l888+dyRB6iSEN6lYoAouCQBQuz+9B/rmnGtPVQhQ7Rm1KvAy3euWdupb/iL7Y6PdwLv6Hm9eIOM43vtEbqz0qabLiL4oEiU+4XoHz+OpTn0E5X4mKkTP15y1N7wvrDhFIPX53Xt3DThdPXt2qAvB3IgCyTOeH6JBbBC9Shi/E0V0HlYoaypHLA9mw1kxfnK2YmisKALxqjocHE0yojdEnFlDRZsoBQCjIAZGWi2mwLHoJYY2IJrC3TcwBn/w76bcxPiivVs8ZjlvoVuN8f7dey7oGACgkTyVfWtP25t+tvFCh55exlXZvoVzFxhKsU486qvw8QkYRbbM3KgRocQZnMap9vRZ89z5HN6S98dw9j4SrVevMiHCyGmdaUUczedrb1R7g/lO+QfdsW/IjXltZGBA9KkfJOUsBmDoEn4zUgAqwEIzR9kAf/B+9lkTPDwX5Zu1wvzeYeClZWfTp2T/DP7sM6jaFQWlHDVikIDWkaQaZ54O3++51ntidylsXWsbfVs7Mh0toleAM5P6ArfTCjzzj3xBr2LP4NM2xBu1czbkE7W0AYAFvowi8OzrBJjQEwJENn1ndR1BTqPXoEccW0MiQ+AH4i2mm9V1QS0MKXCYto/mQaf0APMWR8cEeF2FNNs20jRULY9WmrYNagBeBwBMp9ekWbzwtLhHJ4d/MT4BQ/pZ3v0RUTU/F5+m04L0OT1XMotr9Bud4r0PFJF26/Lg4QPbO2/dV02C25cHP/ywWvwSjXmmY3TMnI2dDuYUAL0EZWMVLHLoZeoCyDBEAAbdTuj8f6qB7NmclGr+zeEGNZ7oG0IpzGAbvTxvPWOFYuEJTYjrAdkb+TccAgyuHQYZA+zsRZ7v+7G/pxFxrYF4yh8Gs1QFTzEGGGBOQA2JZVBgWDSkbgzCimiVOwLgJyNeDPxUXMHr3AJ6qy1GXMlVQPNcEYzyEMVeZCyx5xhOzCOG+ag6f8pJVvjiGwaAdb2G8I0iNTBAHYjkFh7rUwQnjAAz2xsoC0b//P2fsn+TPjeefP2dc39hmHjqMaxSTT8GXgwAAK3Q6KoJAKDQXHfGwXZtFD6AAudkC9QIkemV8P4TVkXtiCruU4AjhMwIKZZUAXMd4zoIplEjgDGBktL2ihwkhAXG7PYGJ2+Lonkm/dOSs9aNUnQEwL6f3sE7/30CU+fnTSBh8o7rwMr5Xower5cHkkFmXhXyyhhdhcFQWvYbtcQT5ET5ARGf+4JCEVZwzE8EAGIvVvE8d+dQKlE8uIxZCL1DyArE6LcF7ug4ED4bQxGaZRugK/OFfogSyRoiOzZ4+GN9p8nFT2QTANJBOTSwkSglwhGdQkGhyBVWPPoDu8BOvC7LeG5Ooz5zFFH5OvMirUn0JIMKpZHfFI3SGPGuWxGo8cY6uQ3mzXjWBADEy62UJRXpS+QLniPCGEmxcQX4Gv8LOBn0z7nMnMKXrVy+vrjAm4vmVXbYSG/hWyvVVeqieCafH0M++520M39WMJyCZOQykyIGgJdol+zbBAAAcTQe/Wcvf5VTXfvxx5843J8cXl1/9UyG8yPn5V+p8J+M2IaN43HG66411f1SjrTGAhkAAv4/1t6rx7IsudK8HlqmKBaryeEABMGH7ie+TAP8/7+A4EMTYA9ZrCYrK7NShhYeHuGDJb697Z7wIqYH44lEuDj3nH22MLFsmZla8OlLUe2Hjx95XHLklf//6OFDf+7rL786PX36pIB2ChoK2FbE5Yc/fn/68YcfTs9+eeZovsYI0KI5+uWXX8x8SOR9F+aLnXIngFvXOEWsksdvG6OFB69aI4Pc0VstbKx31nV6v7xPmFOw8BTxQQYoSp0id2k/p3EKoFC7ZdiD9JgGCLKOgTbac6Ox6e8puJg806QDRkaYLWAGZQr7UYwLeaW1iu0QMMKf63tbbzYnGPmUgm7Iy4BTut77vsa8VJPWDBDD4vVT5JQrYGsvF9wOeaoRNs0fNsmtMOks99qtY7EiGpm3efMx6SZxvtKHe4PRKWBooOTe/dP9u3fNaBEAsHLUCyIYiLn6YNbHchaG9sLGBPBIq7BPYfi4S0gA9bzOQTONIti6Rl/IkLTuy/XIDD6P7NLf/LlRN2rqYD63WIItTKq009ihcXSRP16OduaaesqysU7bEFvn3x5asPFsABUYLKw9ukR+h2sxtMp+9P8GRTJlpJhoLnarwthXiginVR5OGdHszY7MPDpNaqQJxMcJEKtrBQCsvdn1Y86J1iYIAsMNRgtpvFlzUiWnbbVBkOxx9g26TNeydrz/su9dDDHgMb/DIZ2fgQHAvOj6xTyyE9zPF9SD+nGml8ceBNjygxutP9osME+ZV81j5iBAaIC9BLNYjwUAdJ0pVpszElCf/YHOscwix18dUJp2x7tiD/hnagBgW3TeVptWmAHdwfN8YYdREBdbFhasdAfy3Lrsw+5AATgz2V4qtKrfR4aWIVZfQXuKuZktcFU/RvOgLjWaB41FAOWLFy+XnbHPVxgYnOPJVPCyFSS++P75SxcB9MQ2+qLvZTQSFVdVWwAA08ZFmfrf9f6HWMBZ9CapYYxBcXRQIszi/N8UzVtGqTcCdPIgPrlnWkWQZsCGFPV6VfsetOocpg0C/KkI8U2OytFxPBubKZKbBrucrk8xLBDaoFEI8CiA/TTPTw32LGSUKu8K7XQr3V11em4OV/pt+6GZm4RiSU5VIgmiIxqNHyOZAADfJzI2nZ6MO1GADQCIGtki1yfZ9jYSnAMUNNRzQRGj9u1kL/qd+3LLqL+B6n3cL/x8dAL/pOL6E4wOruc+lKyxQ5FaU6Xkzyi3BFPmooSMVaXf832OYawOGxFiKXBoQTcYGgh951T279OJmOdorju/t4HWFmWR43FsJ0izQMEaKPOe7BOEid4BY2Uh0IfWQyjVDfalhdOsdzDPG+eJ9WauoTVHWY4c8C7OfyYnWL8z4AqBP9bBe5ruIsM4WMZXhegsKOPiWX04CnDtl9E+bgFcZ8XpRv/aRjtZY65HaAMW2ihsFV8H3xTdOlAgNBwBaNk/jeC48FANqr6bNu1UltOoxHH030cU3s5LI49cg8Lh82dG5GBubAPz/Ll5i0T+/W7t1z2p6OxD5sNFzg7UPl9ToxHj2f9Wtuv9XcDwfSKw0ziitZaNyEZW/KxV5T+GjP8vEwInTvPsd3NRs/OKv96rpfQtQ2/0SMdo8z1W9GtXFCbCJOda+ni3rCvY2GiqgNu9LnUaCwBgWOgZ5E+vIqR0/rkiEnXe2xtnbhY3pLaA9AmOvJwnWv1pDp88ebIK6smRJo9dBevkXEvPyAF0S75FkQo9nqJ30j/K+dccCQCQAyt9wTro4DmvuQ619oTAL1PwmxKl+029apZNWwACriY3OqCQDP9U/1f7pNAr9XNo/aF7Rw9cnG63ng5sDwAZpBOBW8EtpAQACOJA6uyGVfLp9Ojxk9MXT7+wYf/+Mh0XiOLr+VqDL54+Od1/cH/ZZjxT98PJ1ZwRSecsat39d0c3U0/AwIBaTS4QK46TcvCdpmJgImeFs+gOHO5+EEdHPyvtgjOgtYQVFgft40qj4ZnWTUrXMEuiNSra+zxyL60mcfrha9mOs8GxC175vOnMt+CZwCFVzPZ8F/E027K5/rRRI00p5zY2pPZzWjTvVKustJiHqtxfkGSkA9huOdhq+vxMAaELyE12x5KVIy2L3+E0LRlxsfPup6OCzggos/Pzp16f9wTA5hzhaOPkLQeigN7RKUwq5jm77eyaUdto/56UiABe/jqkqepaFfA006PGlsdERVo5v61AH/uy6wGLVIXaAOJGhLoPy6mFAj66hXkNV82W0P4BAOwrN9jC+rnY5koJCwtHzhb6jz0c3XoONGTvS9a2AB/2ywSyhx5Yjv+yc3Q+zsGGo9Oqz9A2bp5LurjAalt2CnMxg8JdAPToHMcEHQHVdC/2KY46th8y2PKi9sgEos7e0XIutksYbD3rE9iqBPZzDL7e87paFpL2Qbqpg02xmXw2etYnA2CdjcGAYE/E96UmTnS7AGa9k9vg1hbSv47aq91e2X/MCeeKc8b7JWhQUNC+YoLCkt/63zqpdXwAD/W7Z8+er1S7dJ3JeWR/CyCO1AqTF1sHoPPimx9/vn78KH14QVklsNQjnmgbiirAgBzHPuAgxf7fOFdnzr8BgHNa8xw8OaqzCvh85HScbNDZAYsjk2hW/k8lWorIbJo1Oew4ZceUABwOb8DxYJzJ6WjYoL5hPhij2vzN/KsYIgE36IsqYWhBsShZW4hPgWWgpmgdiHAMJ73beQE3Dl4M6U05lpF2714ob6mZ0M23WAehhU3mx70exkmbnnNEjjHKhoPDmqafa4wnmNtyaiVgpbCMdpLL1arAoi8fWN423C3MOudzPWYEeGJU/18AgLnuN+3t4/5LLYp9ACeodVOtCX0+GYMzQ4o89013FnjgCG179E7l4krKBbvm4Wcrek81D3s68Mt5xsktCjyF9zqLBgv25j6CYghQEMPtMO4CTLqXujlYEM3+wKKv9YbHtJLppOv7BQAcWgHeBNL9KTDucETXj967476sicGMUXSKuWeePKe9y58CAFDKM9Kk8595Oo8QW9A3z1ffG70fQt0G6aj6zN91boJk71x8cnIZq/czFbD7Tq7CTMrIiLAwMTwvCjXUcsaDbNG1jAkFyR4AFOLZfHaDVTmZ+X0pvIA6PXS+wguad9e1KM4VrW1OHNGVrElugEGnvyXHrsW9Pl27IN3nAEAjE62gPI0XZCjOqfayHG7e3/tBEQ6nhOzoU/RS0pb0/ex4gCG09lTBjwkIzDPlSP8qBvjREc8ZXUh0Mi3NqGo/nc25Bo6ajoiin7MKksUBkxGjOYzjnsgG99D+leGhfPlUh1ce4/1VE0Ofw7mws+g9HxkpwODNm1eLhizn03n2amnXyLF+5lp9D70WYJpz5AKNjY1iy6gIIDpHDEI7/IAcbUto5ojzt1PPhKJ7jvzCSGj1dAEBAiw0Dr1zDOI7dmpTcDHRLVomhsEWlxCjUO/PM7xmTeFANuuMKZf1V7/6s9PXX3/t+SINAtaDlktpBl999ZXXIVH5TUXWO+taPVPMiGm4s38VeJnOAuv05pVqLaT7g+S1HIWwjBp5B5yssUqPdhvdqv7/LutFhG+nheV8a6+uyN8okhk7pLVifBAKrbiOR1oehoGSqK/lgIx+p86l6Kyi667DcPv26f2Hy6SOfPxop8BgYgX8scI+sgmwj7NpBkHzecNGUoRpr6mH2XSf6IWOebRPtJ1iSrkYFm1vVjmHw/SZ0zbCXdNRmg6953IA9lueRljiaCA3ou8/TzXT5wLuZP9iZ7KG/B0jZTr3/n4AAMhmnuMxLdB3V26PXEu0W7KQ9Z3yjvFqT/F737epZWYiicrsQqzR9ug2O4Ot1M74l94roKz33ODUtgrQ71PG5cy0kGPrVzDfVGDP/AVgxyln7UOsDQDA/O7xhIlCHRjk6nGe0WNp0BqWXKjchEfyDticE2CzHmiQEHYS+sL24Zg7v2tr79geH/qeiPKZLh9dpACp9A6T0Y1voc/NPTYBAL/vqayc0U7YutusrCuDAJOdwYkzDlj2hHWPdEsdaPSDDGjqdBBY8FwTQBmAUOyNdiErE0RrqmfDlGL9aXMYYFhgX+Sw5K/uoWi+93l1nmR/QKU44275Z70RVlR0VwvBV1eEZZX97UBDQVuNSXVtpJeQDZpjuhVMmaBzps8CYMe2vzhd/P6PP7QNYAaqGzHJcU7PixE5On6DM7DNrX2Y5ndZpPxG5zjFvFQVNzebh3xWBXXUI+mSn31BScf5VjlDiqzoXylxvaQPets3TOYCDoXH1sjt/B3fT0cEKjJx+elo8D1Hkp9JoZgCcqOZjYDP3KCVl0U+6DZkLUBM1WsRKuEIq0fpLuCDcplopqPzzlOSQZd5N/DUaCdRdhDX0JZ3AZshJjfVVnk3vZfueFnjUQfhzRsZbLdPj+7fO6u8f/Vh932HGm3BS/srCbkqawM37TZD14EZEdbv5prpWqK3zvsd6+p91pcYW3i91k0gDvv6CAAZcBq0/bRWy/9+zqjMilIxBXS0K1xsgb5DWvLtAmaektYFmAAAzrvXryUQfJ5KLcSYzHXpirEUG9FVpwiMFZ1O9bjnscjecnb7UeZzzg8CGUrchMboXIFCU/RH78B5Ot7nJrnCftWclE271nydz0Z67djfLJLO1l3XME+cTe/NwQ46ng/kFpWctdcixLMP+FdzP8++zgYRx+2cltmzWCIYwHG27Nwf2ggp/30VS+UaC4imDLEZB10UgADlcGZ0jegG+wXHketNeZ/GZIsZQq8k2jjBrwypLvmhDZLOAK3srHuWgM6GxIGKQdtK4qPg2KL99l2t1LuJnDY2itih26bhF4AzDgWGCoDIjObqvnb661ihjEUDxjm20VxWVaiZPL9r6Mr6Ow3Cext2SXcj87wix9CkR+0PG28umJdaH3oW4LJkgIwCohFaF/2MI4BhlmdriKoonP1pAEY6vy3N4gTcssOqvH0ZYansv6mbmiO1y3v8+JHnIbRr8R/qcI+5zV7K+yeymBaCmhM9Q899+fLF6acff3ThPdbryZPH/vmbb76pHEuER84tdWO8znJYWxDJDArpukZ7AHEAI2wQt/hDjDhaWaJzN1vPTn4BCT3XtQRq6Mux05lwG77S2G2MlsVB/RU9NykGuyig2U+NvjviUzmh+fzNb/6L1+TZ8+d+10TIr5IWU6qxQIDQ5O8vZoSMQUC4gDHJo9fc6D7sBYpDIZcALfR370GnZGhO0gVEX04jMV26NgEsKYpl1MmgAB5OTrZ2zHXfG7C5ETlqGmh8liONpOOQU32bsej3utZGdnvC33tw3xFfKTzNqVKh9C7vLt/n/QswCDjz+a5+dgeLFnhTNM+GtOZXToTW8+qjZazn/4PYENQKyBw4frsU6W4vCPsIXZzUmRgkrts06m7FQdjAKnxX5zMfands2Ru4azlXN4C3OJETMEYW88z5bGQ+4AHvZVleWQzlnGuluHUdcoVztp4Z5AjpdqaJp7ONA4PcAuBFxy65OMANR9qRJzasIsdxLPe6dAcuIH1bGThCyGFk8nwe35MGkmvIm48Mz3u33hL6p2lu4SOfAwALmKl8Oram28/cHQMMJLXmRNIWNoiHHYFdBQgD+Efq2ny/pa9aHwDQED6CxrAc6Opwfrf2yDpHu74B55gx8MyzPd79qn2TMWr9dpG31r+RAAAgAElEQVRgZIfXpfLDvmfnC/3lezaAoHs4baRsvQl4GYiiW4hYDqsV6e22Hg2jxPthFCtOUcDsn+0X7y4CsQsCtrKfObNy7lOhP/cFJJDcnnMjRpv+Jvmj7iwCniXHwzKDGZqzDmsv83NsPxnn33MwWp1ifyblK8wCWCoXv/vm22spA5AJNgzR9xkVt/C4IdLNqb7JScepugkAsJBoL8+JXJETfLzfFCXzmTglMksk+DlcKBYQYlM46vDisOn9Zp3oowMp3eaNdxBhcx54vlTCh9K0MZ60SDP6MgWwq642qqbfh6kgsCLVsyMENjgyPysP04Zg+xrjZE2hjwHF3NKbmmh07odwPP9+/m3S+rmXhFqof0HeHdUqkqx/715cnF5LgX64Oj198njl6mne371t1LFRYd9rKYkMKAcxDu5kgLAnmH+tywRqWAv23fJxcci6jsfrMFEQLMzLTXsuin/Q/TFvbgAA9twn132+y/He2mtyQjEajmuAgJkAWadpgThUeUf56e8rx60Oh+squLjiBkh4p7mv5zseARN+Pr4DqKzpV0Wpl5OjiMVwRi2ECmLclFF0s9mwASsrO/bvAYCZLSG5D8yVCdQg0Mix9pyP4kOe8xoxR4PCsqLGfv4FxT0HAJasWqkEAdZWJKwKsHXhFpA0gQQ7ujU6mE9R+wEAnEpFhf/OyXLuOwEYDM4HA2Tkbyv6vg0OfR7FZrkyIv1RYLtVkylvF8pLfrCif0cD72hcWU4PAADjxTEO3lWo+u04OXrm1ccPdkIwhCXv0Useb1v1SfHG0Wf2d67tuWGy8wqnEieCwlkE1Xev8IIUyHWMVwqJhXqYNcYgznhT+HEyDnz/ycyAbjlyV3EieWeeG6MkOgMDXCtix6ct+MjzxqBiz2UP3Tp9sDO/6ylovmJopOihvh6ZhvjQTtGsV6PnYvzKGZf+WkwE672sjYwOjZ38cxzoUKNzT0eMHaF4d3r96pUL7+m6L754enr8+LGj3N9+++3p97//xo608+8NNrTjSKODsIuojUFruqkXlTMfIyhj0r9v39CyMD3Ylw4a0SVFkjV/dhqDnngcntu20wJwefcmOaEpUhfhRGvDe/djoKVivboHJOcTB123VtqE5Db5nuxNolcas4y9Rw+lW8PUe9W8fr2TzkuYnPcSNWqtCM6p/o6ToefqM1oDXSs66yvllV4lPxV6dpxFRd71XqmBQL0AySJRtnPt6CRkQCpzsRzB5gBHzmbs7G0bvE49UC2CAGY5g1RYlxMUkCbBnsyhzp5AALeCBIAto1Jr6fnVGAoKWd99+nR68/rVMszZw/7b1cfTu7bMe2hwSuyPtx6bGER26Gxkh9G2qv6PQry365DCFMHucooOaQizXdl0UEbO+5ZgU5alvZll2RBy03FlD0/wmd9xHpaNfWizPB0tjdXASdccPZg29NtJRC+hN3QPQNglzwebbdsF54XkYjtvq5x3umkewrQS+LfTENB7U87P8wwQxf1mgbSjjjp3OHeb8ujmOJULAGgKMrZ4QM4wRzzGdjXgrOOA43ROfck40C3MlXRhdEvkNvtY99gO6i7KBwBIFwB8I33Oukn/OiCxi8kCAKArkJXMl9eV4p8DANhAyM71ByhgnNjD7D/9THE/p0OM4ML5useyPP87mj/zEX9HsiGOsvR02CVqy7qBIcBhvNmI53PqvCP+TQnKmDMrvDvyUvJU8msBYI1IYQvRok+yktQ39iVrK4aX9LVsp9TK2SkAq57MCmZkzdlD0UGVhw3OeK6xI/o3vV9SANI5iP118dtv/nBNT91UXBcaw0N2iz59wAhYi7vdKJRu+OUEAGZkeRXzgtJClVejZrmRPjsp5tNp41Hz/nag6JHcHttUoZah5Aq4OoQ1Ok0jdI5GckMXkNCoH9HVvc32uG4CQkQBl7FDNAykmo3MAV/TVDoorAWj+Q9EYckYEdwItGX4VzhilO6IVhbWAnhUbdfPdspFhWvkd/k1Y83m+mSDxMGKkRgFPJXJOsyNLnCoDbScTqfXlx9c7EkpJutLiNllDD4JnhzqrPUuthbKueSr1oCo+Yzes1azLsHRGWWNPCt9l+lUAvbMtcSBvWl9eQccybkHV9X/VfQm84fBFeH0OZWe/et1a56/1nkCcDhunEFAuT8FuI0yDBUWZQBUWcXwvZM5HvUTjuCKftae5nkTBDgCApxX5m853aP44HTWs9ZxKo8FRec5P66H98l48SM4xPWsDfdizQIEj77FgwLnc17HC+AtIEXpqyOSjUzwGSCq3aruDj52jEFpdyu1tYcORSIn6On1LjjH+kRm7WJ1UUQ743SlMJQGjczw2beTGaHqey+fpPn200suRTrKArT4vBBh9mf62pu4N1vHHXLkkBvL4ByR+jhOcZSRjQALq2J4ZV2MSeXe5pkBJFSDINE0OSLTUUkRwbZQqvJce2IUEiSaqr9BQSaChEEFFdKy78BFw3iIIROjlToMx/fKmT5PYzDDbkTvtoGWDUT0lWJYWcPd1tUFDkvVJB9bPevlxOH8Qx0HBLDzVP2YgnNp56bfpzhb8wUb9X6gysT3H6yaDMihGHeZVbWVk35xtfA6sxSzm1G9475KxCY0XuWbe47lmLmjwmXz05OCIEr3v/zLv5y+/fa7si5UEf/DovUfO5iInsu6WNZ373GdAYwyFOTcoX8o1oXO1Dj0PUYyBpwr918HRKCVnJ6h+X4vFoaNrRSq68YI4GBqfaibb98lQo3DLhZB7JIUl9McArRw7nDAtFZqAyWgQGDJKqR3+7ZBE9l1ulZzKQMzjlKMYjkGup/mT8+nqrXSJmSQqvXip49py6j9GbAmZz503LRns/PUYmmiu9q5qr3B/mBcrgNgeZHzq7NvR+LWLRu+KtqIwa4OF2ZVaB5baA6jO6y+Gr4+y4n6P1ShyAdqK5k5VBHFL774YgVgoKNPW0QpHXTvIAgm51/zopQUDVLFFjUX7wU8laXE2ijveNlnZSXoPWG4+Ay7KGYDSVVY2FHIvem4SyYBSONALaebNq/dVHTamTJh2pmhG+8aU1MGRlfW8XFBZmpJzaKDAVXXGXa6RfQ2z4SpMQEAbJjItk3PX3Pfb5CZnC9syuW846wcgNz97LsGiOlaZfk72BRHmR/5ufVNxtk880MdAmQH72cgZKTKAoDjINOukJS2DUCEIWDm33WYK/qCmez1Gs9mrW1jHPrS+56rwCopVe2U1jaFOJZaM+jg551HYHClfofscI2BczoBAJ4/x5F3oXBdQDXSiNFFzIl+Zg+j27J2MIu3DuGcH0GXvWbHIonbzkJnu6sCNXDKXqNmh86B7fDVyYG1P2+7SaFb+cKsjf0H2Bp1UPWzwdXqLQl6Fywvk1Jy49ZFUgJsu4zzhc2k+6OfkW/oafZaZEg6vnBeYqskbDrXe87xkpHdW0tmlZHgNfrmx5/MAEABSGnKUdEXOccgQTGIYkoejfTjwebn6eBMh4UUgPoBvjxIb5AyvmaRNV9zAwPBjsowJIlSaLxCvpMGcHch7av6MY5xqyWisGwnNA9f+cl2OkhhqBEhIShZDi1dgBwG5BHlosUK77cW+OCF+2Ddu3u6o0hRq5OyoFsBxPgGgUOxI3x1nfMhe7B5phSFD+2IVuN438Ru8KFrhU2MBAANDjdKQc/AgNTnbBDdunV6q57Q6rN7W9Vcd9ROazjRUajNcZY2APXpqq3+bl8sgOa4n2YKAGNeQr/vwF7lPXGWbgKzSB+A9YFDSZ2Ide/be+0DXgTAEPCC8tfyprVU1iwMj031vsn5nu8w/350uLtFz9Jxzj7bgRLtRmFOwaxjznwCnhxBgA+DP9+yFWe1LoKNbpLfHIN+f3UAALhWv8aRJ1o/143vj6DPBABYo/n8CQBM6v9xHqZ8Yv9BnYd0hvO+pVFmZyno5fi3XsNgAERpDYp3F9BgSucLENRg2CE1BAAAmad5JGqEUp3FE50+0jaOnxuVyklPvY+V+9v3ACDQcyjmZRlSZBslhBGE4Zo54L0zL8igtY7D0fb9mwO2DIJFYRyyv/elbZYpj4P+TkTVTqw7oNThbO6iIwSjHePRgD7qKcY8z8cc/1xv7gUQswrGrVZFM5Ke/MxpMMbo2VEMjRUHnPmL81w6YR0Jor6S6zZ00JUtMoRxZoPkY5xnRyU+fTw9f5bowgJQahzHGND/KSi39ESNHDPTPqYAbFoxjloXZ4BKKO2uE9A9hkGC46F3o6MDRnTWL8B09ta1KdeAENTF0Vxo/NxLzIDf/va3p59//sVGJ5XuDQYpqtqx2XgvAHAeMU6kUNeZKt/ITNIFs0dTmFDvlcr4+l1qbWSvbUAIg7RpA23ZtxwivZ8+L+exbSLZO057+fTpJLBGz5KzLjuMmhI+X6PN1wTZcCx8zcfzIo8+YxcXvpdTJEr71/zdvRcbKMZkmA8aF7RRFzx8p6KHKTCp+iABfyO8cn7VoaMpLXKUm39KoUXN+XZgWgSzveJ5Z6KXXvu7906Pnzx2q8aHDx5Gjjgamb2eLhGXq9OCgYPqWOX72payrXPHAIDuR4cDR9SePM64W9xM37MGer4i+zhknGc5vCq46L8p3UNFCi/fex0V1c/44kxo/yBzmDe9Q9K8wgBJ7Yt0MglQRHHTzQRAzmTdd9Fk35s2p03DSJmX/v6zAndbwnGmp95YQEEVEdFpz3u7iPi8Uiit8uJsfMMpZS2QQcix3GMX2p7ynxFiFx3tYn62U1ywKGyD/cV7SHYBIuIEYl8DKiy/YnUuOvSGLwAAcMBTpuxm3zE36D+tL+lBauWXecr6IgcBhBydLt1e15kRxfyO4Mx8f8Auv1N1h7o16Av2EfqeuZ8OOrJizh9j8/g84PguyFki3eiZuV7THsheTQAkgNV5lX72zNpLKxUSPbgLH0cfxG/h+vM9NTourWr9iuxnLnzGnUIclhLdecwc1HrUTpg6POntSatgrZy+1kKO6CxvvYKVgLGA3Lp26rm515CrpG4xj+gPAHoAWP19AxmtUzSCPgR6kWH2v9pNAbuePcCeiI2R/Z79nZopAAkX3z97ea3IODQCfSC0hW3AYrjZUFUb2/8NAOD82O6f7AAoCubqjVm4znMPUZ6DER9nNMbTLBqW39NzOZvBuWpS4HeTK2ZDvoLauVyli6wF6YY6Ik961t07OSQylKbxy0aSMtTBZ0McDUry3aYQZzGI/KtS7USXXCiqAMBEHb1JiyKFuaA+xInSRSCEckTkzm1QKErlQiPnFdOn8+dD1AmZgIDmSoanjYb2E2VzOYeyxh2VdDWWNTb3Ns4zk0sX4CILvfvPEkXam7N7oZ665ljOJyyNCSQx1qkfcAJ1P1HqqdQagSSbKc8W0DX3UqKRm+YVoCXV9wF3/L5F4+RAawp0T+pUKAWEQ0jeJvM1I4pUBGcPXn1sxf8CTnov0k8m6DUdXH4/52OeIe9butaNVBL2qCibOKTLKe0+mM8M+NWWNod0GACAoxPO5wXM+f3tmHVucI5boOEmUG8CEsf6HAAHk8FwBCQBSLrVVk4U872U7BgT19bNz94eYGSwv00VI49shfvpXlH5yLnkmTnjkWvaJrGn2xJyAAMAjvOdxMKxIqnDJJmpvwPoyfYAAPBZBqhcInf3ULbxtH5/np/PvEieTao6+mGyEDCCMPi3ktlzlDnck6hrZ1QAkOQctHCccMk1ZGtYPPk8cgTF52cXBJg5fHO9c/53vi3ngGuWcTxAHtaQa/V5GF7QqKmLwL3ROcconuOfjXwwlhS169oUMMiz8q7IxqPjAmsA53zOn9u3tpjkzz//fHr16vWSyYrw2thaleIDuiKbxrZIdJC8FDtmAGBZU69lq+/jUJqhcehtPs/H1KEYeMnZvjppbHaeGyVz9ffTyVX/5ZzqS5/XO/3rv/729Mc//tH7QI6enF13wVAU9irdAyjQRfTF+6iGkB2oO7dP9x88bKQ599fnFZ3X+8nB1L84iEQOeYeHDx+dvvzyS3/+5atXvk7Rn7tNy7BT7GiG9qacfV2Twn8pMHjr9O5dotzRNbdXSyuNxWeufdlJJeT36Bi1GESXpiUwhXZjH9gAdKcgVbaX058IGdRgBzrqGMnpf19GAqkAXucRiVQoW++lswZrwpGr2haWT2akRH7EQQwTR/abne7qkidPntqpefz4iQsaarx8hoib9iAU21XbpM4P9g5y8d79B36/GVFzX+xKu+zLjGvPb9aG+TfQcvXBznD8m0TAlQ6gAoeqAyCmipwKCixW4adGSPepWZxif7SNMWklRPnspMi4H51RyP1nHyLbtgMlZueuJG+5OvLekSn86z3eKCW/Q/Zjc9sG7fyoVXPkSDRPHLztkE29MuUEe/FchkeGqabLckIP9V9ukre0ldsOWWU29SM+SyEIgEhhR54FMEHwkrnIWDcDIPrpcwYAa8B7Hu139JjmzowY65/IR4DD/d593ujckOcmddbyvg/atnB/1xoXHs8AAPSZ1PJKZBmZDkApmUg+vN95FSKMzY6NnoBKQDHtX85f0j2S0jP1Ow5q1md3iwFJAPxYPsJobZj1riNv++W8YDmgP2vFc1kzwkysRaj9O/igd4RlRyF19JKBpCHH4lcFtEgAZnOJnTJeebYca6/RTk2ZtgNzMveMfceCrLyP52SBxHfNjrbOWF0JUifCsrnpdazHnE98kfgwO/0Pu+p4Hpdv6rSlGwAA6GsoglSzRghsajYtyf7/BABAoJahU8t0GsoYuYpG2hHsYZFzIQePA5DxFwBoYRcrHFMlUp0ZI3UKRAwRlAIGDIeUhWUR+CwIURCwjGM5FivSHufn7PeDgqyRkfv/eUQvURpyqfMuoUh6sQf6o7/pPvoylafRIwro+PmuTh01Y7p56ckIOWjLrEU2UlMR5OSOvKy1yRqdQ5hHMKXwRQylqpMa78w1hrWdZxX6az5gaIXbWbxV6r7m5lh8EsdxOp8RlKeT9opaEhmQKEV2GfOmel84ugUaxx6a+yNGIHmfEY4+2FQHl9CoA0c0/fJq08tnbhB7BsVhQ6DtNDXe9+8TUWCOqYW21fHOfQ9Q8nkHgamUFwiCYingxvtlHKJVzxJ9dUx7Br0201k95OvPsXk/zAH0e9gWN/xpUdFn/j/35F6AbzmLOd+zmOjxs5+BIa3LQK/Y6chxvgMWxEyEKTCft8HQvCXn3kZGZco839xoAgAoAeYbxhIVtr2/O0kT5AEMoBe7lR8IeOWdQfimRjjXbxhac6yRUXES/OUDdaC/FQFHns19qzma0TO/c6NZrO88R+w172vn6u7/ma/M7U4j4PNhZcSwmedIuil088i6qYhRsDjF+jsGIGuNUTEde96R64/3xNFgTtADGHgYXXa2Bv1dc4sRFiB4t6vStXG6AwCsrzpH6DL9K2eR3Hp/jlSDRvGRYRqX9cA9pbrdck64+gQrIiqjVHLL0cC2J4wjlCjwyqcf7cO81vR/HoYmMkzPuH8vrZGgmmJIet57GMnHp3UaDKmk6320HDDY1I49yjGXUa37au3lIOszGEuii//bv/3u9A//8A+nly+e+29qm6for8ame+md0UVTP3utK2cNvA8GQNYnVFjWRwamC+RdJ/efvaJ1U3FCUcxVeNAtGd+/S9tAtZ+Tg/jgoanfibgn8u6igVcfTr/88ouBGTEPYIl5HVtLYMkmG56xuKZDuM5MEWcXnqIw2SFqjGwGxNPaYHMgv/Q3KPc4X5pv7VEADxg/DlC004B1ZAtvSd+SLhBHOykc6DR3HnrwYFFmHwsAUKsvRe8fPgw40POzDO+Z0ih9Zbsnjg/nRqkW6M5tw6RzTop2qvsDQOTuOhX6fFg4/mpxMHK7ZSsFhPnoNX3x/Pnp1csXBgQe3Ff9hUcLtOB8bhtxOnVyVFJhPzU7ApDYcThTnDCIkirEvWLY724/Z8DyiPBNRw35yvrxGRwjA22AFOgdTViLcyOPDDLDCmoRMv1tOxvnLQA5H6vYKT3mD1R2ZPe2AysDCxLh2LJ3KB6s65G7uUcd6db1wDlEFh4BgNj25+34AGDn/M3xTXlnIKsBxOz7MLasO1q/iU4leyytS3a9C4t6u420MXQODrLHL51p/ZwgJGtKgWkcVfQS/0bepF0dY6VNKfs0skipEwEAeL6uhzFCAV7W1ODYzDN3emGZHk1NYE2YP/Zw5rbOOrn+F7uFYY4BDIoNQPHOsOe2okxoEdDKwG5TNR3Usp20Uxf9ufog28ZPdX7vbwO12x5i7SwDWwtggZLVs9IL0P+RmXM/c/aw/eLXqE7Sw9P9e2rfqm498Sk0JpgkBr4baGD/4l+xBtOORVaus1L7j7MCaOi1dp2oXbj04o+/vLhWDgiCmsmwMzrDqj1siUy4YGO+DhX6zyJLCJaxajifljV16FcbPijJfTZbZjmsoyBfIuSztR0t82LkBg2KwUl/WCmaUETyOaH1RDWYYBZ+ggpz0y3BWEf6uED6OwJqHepJGz7cTJs2h/H2cgBwznUwvW8Xl/lmIyDGSmonaC7fK8rj+zaqUEbEdDDzvnQQ2Dml6/1GBW1AAAQ/+8Lr4qjVLpqUAxtXxvPO4vbwIRimolABl2zerI3nTWaP2R6tEt/NMJ/d7XfmeGokiuKDZupeRojds/tq53i3+AmCGIXBYWR8VEeWkYGRTP6T3u3e7QjasE3irCC0tDeIoiII2RM+b45APfD4MW4x0u7eTU/iyi2O2nJSfQ4BmfZRXNdPJ9JT5xy/XEiuq9J57vbM8RwcdtIPJnU+eztOOOswa3Qcx8rPETx9lwEurA0/zsR0/Hk2RiFGxxq/BHy9Zlr47fPZd4VmjvLBQuyFlg9nyFf2IOuffxl7ZnU51S6MFDhy1dboS/ts8NLjWQTDGS+gFuAfa07JLIrcrXsNoZy9ojPYBmhuy7SBGIA0Cg6uCGFLbu5+xQeF20XYRsnu9YwzYBlXGXFURuz16TBLweK4ska7qnIKHG5ku/Nt5tYt03Gn080ZIRKfTZ9BW5YOSuc+z+eRDM4o98DJnwYLhgLGEsYRc4DM4P2nIeYCgHfunh49fjQctxj2KOxEaNM3Gr3DvvPaWR6mpZCK4PFcHGqfiyMAO9oACQDQ2ORk2ihsn2CPu0CP5k3O6+s3b1YxNAwJzQ2yjnmca63fyQjGmdTYZxQJ5pWN0cFMu3ev9HO3FVQh2+hjXe8zXqNSnzMVveOQg6p5Unu8H3740QDAv/+v33nccv6dN98q/QIAvB8KXNiYbg4T6XAxqkPhhNKtcSgqT46lPvO3f/u3p6dPnziCLzCCNdLevHdfNXsU1f7olAvN9etXL0/v3iqd4dMJre40ibtydFPl+bvv/+g0hk8NYEjIeF830skZiS7czu5yAhpw0PrLhuFz/B2htc9iUhdyVBJ08M81ZvV9ItiXFiA4Q3nZyDeMVO9zz9O7XXW6dQjkplL4Kg5O1lTvL+dfZ4L5tqNUujT595w5R+gKyiKfHbVsoWSoWbSJo9uDz5Z3d9qpxo5TtykAuLI1m/stJ4quFjkXiVrre58zgjUCNARGqZODWjWW5aC6B9oz2m9KvQE4ynkOgyDzJkBM7EjZCznXNtDb1WGBGavFa4qZbXmwcUJsVf1ttmVlzTZgk0jv2gMFl2wXey8k4ohjwtx7Tw0bDHvW8k8OoIInTvlhP20Fnv1H7nr2CeNa4O5wZhnbusOqbB6nCLmM4yN7eTr5m0G2E/44A1Nm6f7TIefnrE2ZrKv+z7k9jAPn+QZ0dap06z+cAkoIAIhOiGPLewNyU+RuAg0TzMjZ3PZ09l90M7a65gMAYNvZGyxCt8xn6Pu7ZXnDSj2TEzU6tiNae77sXdZm+kS61m05W9zWny14NIsq4hhnH1ev4+ivukSd77aUnDY469Tw19om3jeyfZp2YcusaJqf44BnHN0p9yYIkOBHDMgEDaKLp46z7hkAAPfSJwIABDw/+nzsmWlPoO8fuOh+apWIXa1rN7iSV9Tcco5Zq3nu+Z7PzudP+8t/l/zrzH0GACgFAKQE1EjIJ/m++2iPQ/6fpAAcI3A48cuhWJFx0LvQqOW0wTBwjlMfRwRs5mAnyh+DEaTQh9t0pzi/qyLzolipR2x6yjs67J6yAQfIFUTg6NH/GQAwlSPO75HuyT3c3uKGry0cbO2cOVW0dPPBl7HewmXQsGVIaA4uP6QolX6mVsGHpiqkPVRoOkTtEKageIqAGAEfeV4M1QenxlMO+6YRUqAuFOzrtqTS9bS6ISc+gslCqUhthNkWsDl/FZYDODAFz8pYhY42uKGrKc4INd+HrYVMZCxPx0vvrvnR/ZRjxLysKOhw1I5OgJ5lGg+Cv5V7LYSVByjK6kWMG9OBTwEeEDo63NMJmu/OGB89frxoPIBw+htF+jI7OQ/HGgZEpo9Anffe9onKiikVf7QnlKFDRJ0cMYyV6dR4r468aoQbQMD0qXFwJ3aYFIKcd947YFTGGdx1O66AF2J3aRykwQQA0Ie2g04+Kuf16KCsHAfkSQfrPVhDZKG2zf1if857sXYTANC4QPspJErKhdOXCmZF+YEuRxH6/wNrAjNf43KKwPUpxbt6llEEGMRK4UhqkqrpF12v0vP8NkVFRpgdGlPDtzLQIDb2sVlfSwZATW89FM7yVso71YC856209jkn0jUNDH3v3OyykJwb2XEC0OpfIoNxhiPLeH4U3XlKxsrhq/GStUW+bLlj0E7GcUFKzt40nBY6Lx3RwkEUGOM6mAjIyBjJVy6cKgOB4m5bthTUrVxUVBRtx34DqLVRaeAxPen17rx/HOWcMjofaDZwnHDoYpjllGEYeD2uT5nbnmvN/atXr+zEMDdzLtYZGXJA93Vx3To1K+XJqQOJXu3zTkXsUIMdeYZy78j6Re+TyuGRsSlux/nXuChYrNx5dQX4p3/6H3a+dA51nZa4OGUAACAASURBVArY6X8BB9P5eXj/QdhcjXaldV8i+rShhDKvqLGiM3r2V199ffrv//3/Ov3lX/6l50c1CNLOr7pPNFiEXsctqvj3f/zerQvN1iuwIeNScl3n9Zfnz3w/Ufitpxuw8I6ug7715DinNbDQK27ZOIDG5ayNVIDkxEpW7dpByxkabZ7pmoRMQ85jw2Dski4CU0IGrRZTNQNWgcDmb4fOmhRHdylxvn7YO97L7QW/qfGNlmpc0k/On2/KXpkmimayN+1Yt20f8sXz2SAAsiKF68LucNROzred4Bj8Xs9REypU9KThXF1e2g546A4n2deX79+dXrx47sKF2qtKS/nuu++s/wEzZLgt3UwKHRW7e54Zs6rZ+yy3HSd70Xqt/1n+4zzXSFaKA++IswWQ6j/oHUrDt/welP7soQBD/mzl6wJ5LaPl6EfOUDsLf0EAwHRw0Btb3+22SOgOHNQJeAJ0RJy39WudonmdbdABAMCKmTqHMZzfP+ub4AVyMBT6gLotgNrCdpshEIo6n5l2ayLzcq7SPhWbMCk7sQ9xzpa+H7VT1p7r3st+Lnu0nzUtfUVzWztmBMrm2Lx+3T/z3hqX95Rkk2utnH/pDMy1Of49waPMH3LmzI9IPHm96zF4wrywJ2JvTrAm528xRtpdiLQdg2TLP9pWpcfUtAvPAy2tcpIXs0E/QcUH7PcpagA08jLBYzMqGoQMMLbTV9x2V/e6d88Ao54v+0Vd2JwSVP+Ts8he8X1JWyzYqPGKHQbDTu8405Y0RznDSb2+aQ8SFItczf5d+3PVusjcLeDNZyoBLM78xU+vXl9vQZ/oyYryDecjG+Dzit0Y6+TpTsNfRuxN7m8i3DGCs2l324PphFFtlANogXWI4DF2hQ0iLHeeJ4bnelkjn3J4tyCMIgK504Jnko4Gjw/oqPadMVU4r97GOycnQulTc+3U6mYL6mzqtBD6zHmjA0Dnx+NQ7lDRNYxDD6etv4TwsNH8Lo1IErmfFJ8tnMmtioJIf9/d0kXPDcq7nX+EQwyAFBX7TKDg2FT2gwDPfTE3qw/+oIlhqJra1Q1iw3g8yMa22yCqOFAqFTMUDIPlsB77bFegzUPFoSUigvDm9xYppSbiILO3dF6gJOOgYMgvpVlDYO5jXufuPUWQIoCm8nK0Y1R5n4BY9WQu73w74twb8P2MujO2lRu+6kFsRB2jcu79RY/z2Ykw0XgDFoY+ydhRFJ/tCReN2gVO2INnle/H+C1rer0NvMMXzs8sADPXbN9/V2iekQSvT6M8O1qxAQH20JyHqfyhzaI4cZhQkj6jTVVA+EaZBFj1ftrdBdccAmyxvrrmfQGlbdBEdvGOiV5tRGHlFA7DZTutOuuNKFRO9k4DoAjzJuh4jKUYljvKsPbxyB+ea0+UG8dbf5OSBLDN+6cN2p/+ijwnz97X1YhmnpEdBl+aLx25C9i1mQuR1YmwcN6M7LdQ3JSr0CSZYxtB1QkoXu4hA0oO4Mwt1jW6x6JZQ7dc1fdjjOke5B4ij9YzccxN2Y+hPs/nUSYuo90Gwa6f4Dk/GNNaC33+gXOms842JOQUt33gmc4dHWVYu+z965MioDgrtMfzWhikJ7oopz7g3T4zNULaQtbz2mhOgOdQbdkzLkh4547z/WFlyYH+4YcffJ2ACznnAgVE1UZ/AZo8ffLUleZfvnp5+vmXXwysAQA49/xSVePTDlmOjpxUzcmvf/3np7/5m785PXz8yGNXPQK1DNQY3qmSv1IXClLq3pKRosL/x3/8h+ni6AKBJMy19obmSOkZL169XDJV+1NMBtkyzKmr4Nu+UCHcgnQDAKWFImecVIzJVnPU8lOAhlWroTIk+fw7SEBbSZwYrYNaEt67e8dAi+ZcX7oXBjVAEntXB0235xxhxJN3nP72atWVegjIjrBNIrO9z+gUI1tA9WqabqVoptbJ5+Eq0XhkNnLK92j6IVTcS/Xrbockg0oeaDo36UspMnmHsJXsGsjWKANFDBqMZ8EJSZFIDQoxA775/TenH3/6oYWPayP13JoFQR931094s9IrDKKpIJwKQ5oSLNsuoKPWzudpOP56txR1vV653aTMaPysvRwDcgzsCLRwqmVPzzt2xSreuByJRvHbylTPPOpinDvplD3/qTRrmXKmP2Drpl0b8sWA+gpWBcxmP2D/4cR4H9VJZ99IrkQuYr9uS3HaJWbTLjsTcHpEkK+vvad0jYBfxoSzB5NjycvyLwUArPsSOGx3jMxJPCQc2j2m6CHedduAKXzouhSjmCCyP/UKNhPY+5UAQc8ksg/ZQx65WUj3kybFejKeub7zd3MOp50D2Iu/iE1z1I8JkuzzyZzEXtsOduwknP34Vhj9R/uS/ZD92HNSnWeA7tDZafo1yCjNb+y4yDLXUxj2wNanqg8gdsdHA5zqdGNGsYMCBNAir1gj5BzzHz0fqq3mTeddoKlYYjqjyFKDCq0bQCF7fZaOLZPxiG7FB/XZLnPHe4oIkwOmAfiW3UQxZun+n1+/uWagWigpdDZ5ENAY4xKSOgTO92uXgI3jnJtx0y9U9ercbxi9vVzpa7IBwwCIgYODNZUGd/ffDxajFZqcdilhTcCiH9WJHzmVFjyNyOMk63akEkwjbDpx01nEGPSGL4XKYz2152QPF++S3L/QDOdGxGjVWoy6eEWukp+vLyFMCxkcrRIRuI7p9TBxCOMgCbFNtdrlyFRQzCn0fABu0J6HQoOjvySCBoHlZziHPIoFhUvbqmjwKNg/7fzf3F4tzlZGiWCaDgY0Hdab98k1RfOrMBkP8+X36AemAA6AstuqcWCsgItKCoWxsaSCVTLMr0+n+62SzVj171RoooVm3XeKyh5vRjOjj+wRGwwGYHL1dAojxPJ7CkYmwi7mSwij2jWK6ED7t+E9qEDrTDU3ce4J5honzfu/ShtHG1CNvTWd5SmgLfxWP9x9ej1HznXKux1BN+QARgdzOtcvVEXNRVvNDLSa99nCNXUzDPJ0UmNEHHMKzwvY8b5nZ6aKG0Wb9di5kCl2mb1k492FfDarCsZTiug0HYlq6G2PxZoHvadYTiiba0z201PjxPLzBnAUJwpl6Y4L1CRZdI1UqqYYUt5nK4xtyOzPsj7TmFuGezfdKuzaPH6NgeuRj2dF8AagwHm1Mnc08RyAOB8TBVAV+UulW9YEpYiBMfMMvU8/7ggGxgNzzD0834vFkYKmnNPrlW+dNJ6Z8gMAwBjYI9Y9LsApwyDV85kX9tmWV22hJUqgHIQq+Xn9UWfyHI2ZKK0mBZmynfCdI2rHUXupnQbsNDpKnuJ45PljPNoAFPXxIsVhKdi3ZFX7pO8Ixk4L0xpFTiaXcMm2rh2FbtlPBCQoXDdlDnUCFJX//e9/f/q//+f/PL16+cpOGQ6U3te2zd27Bgq+/e7b008//7yiOF9+8aUpmTpnasMn5tZf/MVfnP6Pv/qrtM5trqzuo+fIFrIR2J8B3Zym8enj6cWz56dvvvm9nULVCJCD/Ej1AGzQRyfrHm/evvY4BOKp2v2bt+9ODx49dNSbmiUBZS6tg+7fVTu6j2aFxGhtdfmLMM80PmpOwEQ7jyTvSKWdyOoYaiRs3SVQIPfUO6nWgSLd0nmaP4x65lOf0zvqXbPnFeG/OL14/uL07Nkzz4mM0CdPnxhMYM10rzdvVJ9Ca5NaO9Dxvf99jgtYVgd5Hz64n2KRq/I4FbM/2IHW10pdaToDaQcEitwe2gB2Umz8Tu1zTw9w4wPD8TUlu5034gQoIv3p9OTRY9/nl59/MvtExvtKSaqs9XNUm0npmE3b0Lsgqx4+EBPodHrz+pU/7/WtjDDwXmq5mDukrbKGmii6Zvj82Q4QaKCClu9XLrTlRAHQsL9SOHUD6pMKH4fFMruOqJ93VkdLTJ9NrV8yyzZfQORz3Zig2LSn58+RHf1MbT8BZ/oCyNPZ0Ltx5kgri824GRfTfrdj5rzzc9vMNkcBdM23Ha0LsUSS5pMOA/cKzGymjW2RFrD7eK2zuAGQ2Lznjr3txjpd3rdNAdlhq+jVyPT2ED44V3Eu60uNsKo/o31c3wi9CiNP74HOsP1T9gzynTOPTuBn/cu9WFfsJ2wK77PWudHfJkMNPbH3aPfloSAwewH/L3b3TgmY42FNp63lVOc7u8Xensdddw0bctqSupfYLTiU2ldTVoY1ve0g6Sz9LgBpWrTGvtkBNN6BefIzHMgr+02RftVJuXXbgJ8A6NwzaTr2I8vGYayACfhBE7whwCIQyvJssPN0zrG3NKf49cuWchrXp9PFi/cfrhet8FaUOYcWY0R/dy9cFzB4cLrTKBJ/Pzrl7N1E92tgu9BPjNf79+96C7uIn/NXz2kmIMcoKC/4NO5jjUXhdbwgu1TKZEKnIEBpYqRg8NKuaQom3o0NuIVbEDocKlIAZAix0DmsmYU4+kHLMdxxCO2MnEKF1ispAFKfeeW/xWDdjIQ5HjtO7asbwZ9RO8dSeeUf4qh6LJ9V304kEUCkMb+1ET1vnXPGnUhX2RJC2rpZlzF/cKI/c7pX269DzYGBEGSD0rIi/watzxfOKdGkeMKb1pW/t3KghPgxyjicDDsXrV+wDGoQwSo6R/LapupzACAFAa3sWhQDATQF6BZirW9Q9oapzlcB1TBYpoONk817l/W0zifUsgh5ARPKO04bRS35SocoWnB0ENmnmgPOyURbs58uioyeo/w49hSfIqViOnhH553zxdla144imnN/s68sGCd4NYqcaIzJq2zuVtePZ+n3oVAr/aMULgqs1Aie7ICp9PRZkNbj2JEvCG/mzWete8z00RbpomJvKHCkNQTcY81VRyI9UHfFfq8A4MsprdnWeWy9DQMARM0GO2ACMTYCagTxLtBBdYaILHC+0AFHmYgM1XVEZ6cDusCFGlt6Xz0bmT7BscRFwg5BXrL+RKRi2MFTIJViyoLNhsgaXLTndoAnlHKMoHQX4J7WKxYs21hYQN2SODG4AQD8DIS0QLYyVCTncTKQAVa8d1X0TfVHiMbtsft8OFrW3PfSBfdeQ7NmDuyc22AdVZwHayt6JefAMrNO/Bw7Rg5rNoEWRwqGEaE1SQR6P3Oeb7O7RN2v/GKutZ/cgabGHgYbQBWFmxLlGUVylY7mKOgGOjKXKVhKusU0bOa+ERvgX//lX04vX7x0tF8GvRxTXS/HHSdZkXtFsznbrpgtamfrAQh8V3X/X//mz11Px2k4rmGQdn5TRurasAA+mUGg+ZUTJ8dXFfUV6WEcRK1JJdAYOBfPngs0+IM7GHiNGrXRs/WOLjh3+47BDac3tJVTisMFVGBemO/YAikIuSKmBfVtO6kOQGXcNMAFIZMCkarUdz2flqXtYf706VM78y5++PatnyMAILJU9s7H07NfnnkeBDzr3VXp/4unX7gdoebmrVr8tVCg9t2LFy99L9JmbOw2vUnjFzvCbIQHbf9X541IouQ8zptYeXHU2hmiTj7V0C0vaWfYcyJAwXK6rCDOPcY39HTd2/Oq7gafrjxebWOBOGI1YMMAWurd9F6vXr08vX2tWhvp+iDnUvPqdVJRUzsISlFQ2ssHjy8FKNsCFlnooBF07rRl3DZniirq/GkcimbHhvpgIxPm0dL9lRnYGBStTJQ5AMG04yQjAmynUKecL3TFtKFcoG04BtGXocsjo7au3Sly3Av7SQCA30OAo3V4AID5FTuargsD4B7BuHQbo1YPYP31AoxJQVHADR3r1uG30oYWJ3q9a53wT6c4gsyRTdkCAMhjAAD9TACCuVifqy73zyN/E4cv65O33rUX6nzeukg3sF7Ac9FDZzZNQaUjAMA4pr809eS0y5AVljMfw3LW/AGmMUdHhxs7btsIm/m6zliDWx5HgxVni90fsAkkW9iDrBHvjV0XZ37YEdVxak+efRlgZbGjWiMuAEBAQtqIxo6LXUFhQrcaHOwLns+/PtucGdqEnS6sV/R8zR/rvM5Q33P6BayNAZj6LWq37rVscI+zMNvJ6iya0VR9bID9qoGkNx+vr4kS63AfCzVhTEDBMwo/mJuccUXRiXLpd3JG1uQ111QvLKdEhXAePLgfGnfzwJgsPQ/HBQfIm3NQGibggDEMIEAu80RMzoycooehBKlq3nQqU0cA495rcGiD4o1XukWMj7ZHq+JYaQJQtlrQCIG7DxoAwb2TAqGes/aS92MtR5rXMZz8KSAliR1998GPUNP9Qf9w/jGSJDins+PrZ8EbqlE2wsXBm0aWDxI5np0rXbeiq50zr2eBm+GPf5Y2sNavzj1zPwUUOc67aFmkhIt2mP2xRcRElKF3e0gFLpxzPMCQa1EjZ14r613DQePznNHupREBz51wYLc9CssDJbpYCDAjRoQ4Rm8KlPgdRaOtAY3hhoDEWcqeqVO4iunV8amQJG9av8UpRSAaKBIiOHKvtkDcbdGmYN7C/7yND0IEhRDq3fm9WQ3ugbD2Hmlrrw0afZ6Ddubsr7zIgbKvvdIIBcZw19FUWXWWKPBhZ0eGUBUwdCmN08J7rJ2cj+lgr7NzRlvMG/I3PWcyIlyYrco4aQqbZs0aZ27O293ZsGkv9aPCirHaglajwJBz7gaVbn2u+ch+91XZV4Bp83FHe8+ADp/XLJjO/jQGJlLOPCBrpszG2JNRTLXcKSesW9p7+iYAIBHOXaGY/ck5m3OE7HNRovYiNwAwqPNEFqCLRm7tKvwYTqH27WrRFOqi7aP3J8ZlQc0VjaV9W8++zyLnbzjSehaR4BWFaBSIdqkaQ9rFBSFd4JIUuuq+WO7sKuvTQDAl3BH680JIU97OudW9iFZgrPjaFiglSOC93l7yvvfpwtFh/T7R8Uv/Xc4wgDHGTfIaP9loTN59QDnNj/daGRmqrYJzDsUTWT73F7YJc6OI8s8//XR6/uy5jSo58XJU9Vw6Heg5Gps+iz3iM1mZ4pQQCuTeVieFN6vwn95P4xJgEB2duTXQ/jEpHwENU9jJjtLVR6cNyLFTwcD8/dPpu+++Pb188cIy+dGjxzZif/e73zl1QM53OjlkbXXfxw9VTPL69Pz589ObN297/80sYw7Qn+s8tFWcncA6c+xzg9ejLabW0+9wkY4A2GFao9h9t72nJDNhNuh9uE7XQI8FLNGaaM7u3b13evrF0zV3Kuwp5zQsytD1BRboXnKKvbNupeWm98Kt26cHthsf2GbZAZW2o2wEUk643un+XTFa0qdcOt+FND9cBnAkullnFDlDNFjX22kQIDCYbwAAmje/q5zsAv+aFwfJDFSPol7VX2/fvDWAJ+dewI/2hq5VK0QDUAVmlGqhsf744w9OtzAluECFHmU70lH7ABV6mw1Ixea2/CorNjZ49v8EwAHD5vovm80BmJ1THLm7c5m1NrFdEv1Gv/vZlo3kru86MKRmbCbkLuCNTcreXXaIa0CpTkuDQKSN2TMkjSz2bmSB2B87pWACDbaR452X8Bq9DItEY/DzxQhsqqOdqdEV4Qy8pmXirc1itYNr/QMgEWNNAA3BNIJ2m+4OYIH9qHTTyF1sfc4yrDzun7oeqRi/6locuhJNG8j3abXh2AXsl5lCcx7OZS2mrsW+gxqvn3Ge8SWz78Iu4fsJAPBuOLjbRqmrZxtZYIfk8S6GyR5hDAAAcx+zH1kvgIhpP2Svp74IOnHvwxH5L/iWgAQ1ISJ/6HJy/37ARoAG5hy7cO1PAcXGHXMt7DwAhGV3EmTIJJ2liug59m1bvNPno/t2plOlgGrXcnRgq5OygxoCAKbxlpzEfbj0vQaqh+pF7il6P4r0vb9Mnp4Wi8W0MiriQnTdCqhFjIR8BtmsgOhuZ+IiXHY+iAdU2i7XbCMwRXhiPNPRdOdjQAFfh6j5IVGGigBHLnhzlE4zlWic141UcRCCgokedV5AAgAgxjNIyRZ2O4JC4RFFf1PAw2wIHIeV36W6BztniY3f4OxiQsyDWtGxUC8MvQAAwzGqI8/cLDr/aj0YJYzDhBE4IyCO8jTtwsbZoNFPQT5BgKxdRsmz93o2YqgDRn9VMxgoajg+U8f4kGQw6FRJPfE5GpQmbycbnEnURolOwWGQ5yqUZRcrk5NbNH1TWONMhT4NDSnRMhQd+Xj7/aqgHD2IczMj/QhG1jlgzlIHZ0gm1wB+OcpYAED/GgAoqIMhNVkAjmv61puCMYVXjh1U9uxXEEbWjTY4JOdMIWs5MNpjLgHLuo+OGVxn43REZLnHUXjbaDdYuGtrCGmNIqemx6YgIlxtgHdM+v7e/Xsrrejs3HdyOe/H82XjooYr67CUbVkAPuujgjf7a8ouGZDLEeteoljWuq6ifDE+ulzkyM5cOiv2RcGP/NlgmihpAXm3QxDZs6i2PZhH5cl99LljwS7Gybnyz2Yu5Pzx/Dge56h/ov83V11Gzsw9NPcne8COvqqpN8UAJpb+Tl76nnsMW1hRqcQ/1zmf3+lHMRbyUoOs1KjBvRoRAY7QgXE2YPzQ5ifRNOk+8voARmaqFkC83+tQ5R/5gFxSOyHmgTMZ4y4dAijghS7iORjHZtDcvuM6JjNi4uvqMMI6YD3SQ5xK6bddHE0/E2W3nlFR1gOzj8iR9q2cfNsd10ld0Tuk2nLyLQMIUQU8J4y9p7nzfmxByAApKein+8rh1u9MvX/0aIEJ+ryvazxBzyeSShqb5871ZXZ3AjmxKgyY/T2KtTUSJNkXOb+dJs23xqffa14ENuh/RbkVVRT1Xfc1pfTube8HMRj+8M0fTipwqH2k9XAUsiAAzjV7QHs0hVxjJOp9iMgnRzXGt6KDZqc0Eqb7EP3XmAyK3A97ARl6+T4tqiZYFnkWh0ufzz04z/k3BfBS6NDPVpvDS3VEuHbrq+mUpfBnonP6jO3MOg36nNZJYw/o8tDOcgIlu+uQ91RBe72/8/JVOFh7RIayC0VnbkS5tR6gS0j3F+fsSmmu3rTZa3QiWvu+gk12ktdHVeD932bcYG8g85Ajl+/CHNG7qs5GHHnJ0ntJVynAq7OkOVc9C4E9yLvlPDmYsdkbtngbAbFsVUCn0XD0mW2TGrqS/zhbyPgVXR92LmeVNnTZYwEBkDdEsXmO5aRsIXdw2jKVmjAAwnze9klrDJCOER0RMFAv4shyQSDLcBhyVVmxs+O8R9Zn3+0z0vHmdFbOJx3ADnXrTHB+dD+l7Ub+xIlFd0w7baeZBchHRzm4dCvAGvPiM7IM0Yuydne6AuuAM6o5OTKx4jfkrE8AQABR7KDLdQ7mu+c9Np1fVJUz+71BrKlDsGfQ59i2MP6Yb+YFR1/XTaA48nUDAOin6cPBUIpDjS3XdIgV3NqpKcwp75hg5BzxBp2m/aDPHQMXRwCAOQgjb6+h3s8s0+49rQ3pfjpzieAnTcU2DyBMASwAxtTe2fuOPQMDIPs7PhdrtmzKnovjOk173Cx46gBsk66E6AHUreD0xelCAACVG8m1Yzr1UpeXQSr0JYVK/r8HeDqd3r59b8UmFEQv4mtLAbRh+6nVXhttWaTG5hdhKCz0g4NTo8CGGU7cyB9hjBQgCU22xixWWikcOH82NMiXKZoYEGCgXoc+2mEo7gPMpjcKI6QfZ7L5JKm4TEQ8RSIQpt4gRdl3lDjAiW40abx2DvseqQeQH9bzOy/eEGNBs6l4n12dE+M7QqyUV9MHzxkQeoYPMfUGmmIxjSwOVmh5EZYIbkezq2AZr+evC1Y7uu8StC/XTVAgXRqk/BfSvyKwcSzi9G6DbIoADKIcnqD4KKTkOwb88d9cYHHnpVnojfw4DDEbEwZGtkKIstuR/+ng2chsJGAyAqYQtHA+FABEsIWCF2drz8/ep7yjz2ERQAyhbWSFHQLlnHoEq2q1i3FSo+M8ws6eR9iDbhL187nsf8tYKFgyhRSOlRUY+dxlntBKFOV4EwiwZdF2vc6Ufqvb616bLhVqPYp13mM7PmXulCo5147vWSu9XxTw5204Mb6mA7nyP1tVFuR+3teKrOk9AEGuQtvimjybsxXgJm3xHNgqwJpKzAMUq/KYOP52wDfYxf7J+m9QcMoYZMG6dvSdx2iWIoTBwjxbNlKY9CwikSsYf9LDdi/gaRjo+xWZO7AAjuupiLNTYBTxbk0NroljeB7VCHUvxU9JIeK9zR6BKkcHE3daURXw+4lILKAttEc60iDfdfYBxTkbMY4jK/QvtEnNFbIV48lR/dLxOX/cZ767dckwVJgz5pHWaJJZOZO7Jkz2TyK7okLO9LUlcyVbXMOiFahHzQiiklCCLYdaU4No26oNM1JaYhOog0oiu+QvajyKrFJZfOvRXXhUn/XctH2dnikqOYami9HdvmUqtvLPBQQQRefcJ3IYg13PjMGUTUmNAQGpimBH5kUX6ftE+G8v5gBBCn1cdg/Gl+f/IgwDfQaqv655/vyF9Zq+p+OCrnd6wNVHFzD87rs/OpqZXNOMU7LNjmJrD+gzWrMnjxMV17P1vmpVqLFnv8XZU10DnQONc+67GfhxAbRBk5WxCqCl58N+MN29e1lpCQAAACMBBwTQbHuFNAbn3JYNE1Djjm2e7NtUZJezp+v1PM/37cy3/v7g4cM4ZQV4Pd+1faasiO4qQNT769owFXaBLNsvzTG37iEfvM4rwZ9lT9T51jvYQbX/qMJ0kWGc0d2aDyChUcbaWjpTqXORdcV2+mQwJHn2OET6m9gSAhTneHJuVXDy/enDZexzxmlw17Zmnu+5sfMbgFI30liRF/r+mHaLXIojfl4Jn+dEnw2mQEax8uOXGV7mGrIPGWYZVKBI40PPWo9LZnTsgJG5vWR2bAlYADhBScdtem7tcPaqbY+yTQKmVB6PXHt0boC23fN+yl7sAOSKvCCuRe/Pmi60ymONYYRRud0R7Mp77B93tSjLTK+85Up0E6Cl5JTup/0mecIzph5YDuGokUB7vJBRy6StzXtmw3a/cra4P4AARE8wuQAAIABJREFUjv/Zeo4gEelS2E2sP/ahfsb5ZQ/ip1iEll3Cuky9vPZ7U6DwH7mGZ81ziS2Nnk69hc2c9lm7CmsBucC78bN9jtbK0b6MPoov4THMAGtrbKh4qK5LEC5spxR5PG91SdBksdlHeg7j4L2nLTn/hl1IDRnPXVuqY+NMWXHx6vL62mdpVKeeC6pewqb1Sdm4GmyQfZ0vvbDymQIACPm9vdoZxFBNsjMHWxXPnTdlYy25rK7uOtAy8l1ZdHK2cvZbPXQwBqAGLrTHdecolrEjwI4y0R6iBTNo+7CNl11he04q1Uhn9IfDKqGdTZBccAwXnA/lYyNAiFIE9cI533mbXrwa9zaiQIKmcwz9eRM8Fk0kRs1mC2idTGei6JIrZFJsJId/RuLZGESLl/NbUACELgbOeU4460W0Yh36kXOv9pI4/NmM/J/Dk0Oc/uKgWaaKrlY4WRWqniZ3ZzsvGL7zX6L7IMp2uvvSRqQvdgEdroGupWsdEWk7FreYlMJfL9Fk/hpOKMYwUaKIIizjQB6VE5Gv6VyufV8AwK1bzv2XpejTJWMjzXPP2vi2Uk3njOVcj44LFnit0RGjae7wzvUw5Cx0xnp6LmUEDSbDzN3mXGn/62sp6tLxfL8qO5g63GsKuiCvEpo7yorhFOZMokieRwu7MDA2ILCjAvP+HtMAsNg3fq9+4ehynue7YMCgEFFCMaRzvtTe6dxg2qukfEPtkxi0uxqt7hsjZdfcgLmBYmQvOWJaJ0HKB8QdwzhKjZ6ySSFYa9iceYx13h8lwr8o0ykXNLaVOtb8smmAMn5+d26kZQ58flXFeVD8mB1AnpuML+bH8+sCdHEeNB7KeHKOds5RDhHrTzRq1lpahn7PATnAOhfOgxZVd8AJOi1vPuBYtBAjqUalkmLA22FTjYc61bRGIzq5nO7FKMue9z6X7lr3zXtgAJi9VsbMco7rDMihhvHlTPERIYiT8NGt99SK8CyS0Mic1kBOJmPjTFpWNO9Wc5M12t06cNBgjqGXWFsAKdYCI9Vr3jOMrGHNlgNfgBaZqneQfpPz//jJY6+T3kW51t9//31o1HWydM+c9xQ31P6To4nOlINpRzgvunL+0THTmAT4SbG1FA4jzQBgAGWnMcRZvbbT//rNm5UuoPHr/naGP3w8ffftH07/9m//5vUWMKPPap7u3LvrtAA7wKtN2C2n9Dx6pDoHn07Pnz9b74UTcL/pCrLRBGRgp9kxHJ0ZNGc4/Xp9HH4YAXq3OOJJSXBdAxU2rHKSgcyZW60tG0lXzQX9TV0nDGg58p6aDjr7AgyYY9lISgXQs7Sm+loAwt1U/1cl+OXQU2irgYqcCznNKlJ5mRoABS69Zu0CYOexbIZVA6RsJL2SZUzBL3SX9yCOpe5b+a09pethWaAHcJwkTjhf2BbWV91jsoVdRNPOPkwTnL2dIudz34KvcRovTu/eyj5/31z27fwSrU2hzQCSeuYuPr2DNrovZ5J9o9/Nc59DEYcdXbhtth3FsUwvYLBtit3mbcktovS1bRScWH6CbC4H5jJG78vWN4rzn44QvBe2f2R6xjLBuBV8GAAAwAC53XONkUvsZ/TeUTcZTKmTx3shm3P/2IGkbmgcdkLF1oHdSsrpcMBhQOpeOIkAldJ3591Ubjm1ZzJNLbeHzIseL+uBAIGFHjb8roEzdQvzOO1p5DA2EnsB2cj+4TxMm8Dy91AQGp2l+8GiYt6mnsdGZg3QRcniOK9hxVro3voc+xgAQDJmAR8N4Ok6zbHksVlXBYHYJ275VzvLdSEGQJTAzAbJpr2nd9LP1iuuLdBC4qOdMc9YAMd4yeVTHFJO8ZmxR/nI+r075jV9siU55zXr++dvr64lFHSeFA0y3W84oVJYegltqIcPUyl3Lb5ysSiwRYSjUTJNepRp8gS9KUVXOYWONQ1cBOVEdL0R6a85aKmy7ueGTC4NlMS8g16cSfUE1mgj2j0jbtMBnobvuRO5rb6NakbYCn3V3GjT7P6SO2KSaFcWgly5RBJwxHeLtDhUC90wxSzFHAYDYAAAGCpEVhNBCqJHVHgaTtvA3Whx3rOFLhqdAg1OldpI6GmIG1iokJko4DTkdF+v8chBJbq25rYtaxAeGDZG1PtMDB4hplQ6BZjY1OEdXTs34qNkLaRc8KtUY++ZMiFOLZADgh49V31Xql2VUXLMRo4S0cCBIq7DP7pRWNmPnOytYM5TAFCoemdR9zlnZ3t5pLlkqFk/BLeFWAuO0eon6D+VVSeFr3UwqmhYF+51FMD+/cgbAwBAGK+OC7BmKnxnCpGd2qL9KC1aiZ1XGN7FgthLPj9XHxf9VM+FDoqCiEJKZBSQDUU+z+C6XjTOUWGed97GbKpTo0wQuOtcFcCI8kiPetZDwIWVTvfTMh5r/Jg+qmhka3xQDI61QinNLdmNuQrkmPpOWzBAV6r8H9I/qFo73zfGREc9PjcNAcaDkQhtD70QVs1mPgFc6B7TGNZ9mCNfUxYWzKepODEM+EzKBZ7nwwnw8Ho3pYHIPFXkz2vatJBeQSQMFc7GudzYDAsZb6lyf8fMJqdQtE6TWq4qmitnic/zfgC5IP/sJ85KFHWjc61TMP9GNHaNqyj+1FE2qGb70IKhc+9qzVMQLe3MIouiwz3WT6LZhv6/vmwcil6u95UjvFuALYMENkzTnSzDP12t9BobSAV1Yzjt25/pku4d9IzPZTe836Mfm1EoOT45h4nY6N6qKfT48WMHKR7fExh/Oj1//fb0xz8qmh4AzO+oglnqA/9RcuSeq93rZ1Vv17NVhV92i86tHE/l23MtUVk7sY34Kv9/G9itCXCV6vna37q3nHjo5zxfY9Uz9Hs9x2fr6qNrGPz044+my8vxEYihPRbW2y3XG2AN9Aw56JETrG3WUbbar371q9MXX355+vLrr7zecqz1nt9//8Pp5csXBn70HM0h8gzdqjHr+RrXk8ePTwISbBdcXTmtQuOXPn3x/JnnVV0UcAZkCxlgaH6qnqn7qB6DnHqNP+NN4Vrdy2Npaz+lQsju1HOIxppyq4rZdaBgzUhm0joreyh7xoVfLz+cLky5T2rBKvpXdmXGm7ordkza7Qo5or3BmSHlwfKs+/PD1WVs1MEAgLmJzmafGHhpcUHdn+ghtlXyPBsEqcKQnOU6dLNaTGouwuS447RE7QMdAopn6v4BAAQ67vRErcEc17IJ0FojEMdpdeoLrYQ6t0S4kSGsu4ZtG9B1b1pxvyzMyRRAPtnhqf6UHqSlJixSLBul9egzFMmljsOm9O/iynQjmXraz2lQ5sy5j6Oz9L/rS5Terc8YFGsXLeQT84L9q/Gj4zhD6yyqI9Nov4bOQS9OvQ4wxPr4OZ0b/S2+kYIaBRCGLEee4vzpX0Dx2DNNS+14lv53d6IWzv0Tun/aCjjvPC9sklokK6h2KGA89lRkwg74skcAKzRvsByxhQGFmMdpo2aK0oqde0W2BBTWuVT0nTpAqkOivyslybq2vhLylDpa0guyKWgHKeaSng+FH7+Is533oivLObCm58BQ8/q0JhSAHAFs7EvviVF3jvdHTsy/8Xz25tyjMyXXttlKEzpne1788PzNNUgrxpad/vbdzQYoRdr5DVHJHPrkRsfwnVV/MTJQBtmUQnyzmfW1EdLtwKwc5T7HG4Ye5GOTrZ0XEjsiLHJ05F5ynScfClYj7aagjpYaTL7fZUS4/X0/C50C4ecYLDSaGmls1twnx5y53TTPXdWYTWtgZGwAR3+dGpC8RL68Jrp3C/hB/c4mqbHldmK7eAbCYR+U3A1Ui42Fs8UB3L7wpopj7BNhxZHDMLLgHoimBV+juAg4C9iVNx8Dkxx2nESKG8IAoMbDOvCiPzcagvDl/hwov1eLVfmAjH7mngsXWmzf4UWrTg6bPgcdzQq2RucGb2RIp1Lu3NNEx+bBZFzsKwRzft5o+y31SO6zUDIIYfYw+zNro5yy5tqvHr7D2jb1rW10agDMXKhpFOA82yk1eLNR+HmOVhSjv8S4ljFqAT1yuu0IHFqXTafLz6ljt8/0/m6mB2if2RAwVbiUPmTCSsWJAaxhCASY42Ys+R2UrV0A5wgE8CyUFmcCJWRDpsIaGvh+XqKnR4XH2kXWBADI/VJ1mfz9o6LDWLOD5FzPKG+1CKN1lqKE/txgckzWDgUbfQ+q2xZAYl/OczPX7Sgb+VkjR9azlxg7cpD78Hvm2Y5LU1COa894Fs2a4qMzC3+ApUvekI7UYoBzvqdMwgi18TZA5ZzLMiW0KqLJk+88HGzpPMlrjFaek/URKNF8zYJgOJ3MQfRhW4mdpTiUOeIIX1gW53tmMxkcqWyakOV2q/JPY0m/f3A/ecZ2uMb9AHQMAIye05w5ziVzglEs0I2z6Pe1Tk9f9aXLKmsSAUm/5bmHpoHH2k85t3Jg+46sV9YwFOpQ+QPSksMu2SyH8vGD+6cPV59OP//8s51JQG05bBjsT59+cbpz646dYuVb21AT1f5hItW6TuCOHFmBSW/fpogx+0j/kldvg+6UXuIyOE37v1L++6U/Fzps25f1hd+8fbPuJ7tChQJfvVSNgNsurChgQLngLhpnR/XC7IE3Zi2kerQKHd6/l04TGOaPHz85/fVf//Xp61/9ykDAw8ePFuNA9/znf/7n0z/+4z+efvjhxyVLacOnd9J8ar6Uq64vFfyzw1+9ZJCgvbFfvnju56qws36va3WPd3K6y+gTmKAxy6GnO4OYGvqc5kXj1f78+uuvDRAYfPjwwb8ToKM99vrtm9O3337rudBW0pq+fPnKfwuDQOcpzq4cYrfc+6CuGVcGrVnzBYZXSXhbFgAQUCZnE52udVfxPs91dRvn1kX/VCPhFPYJe2UyN9lD1EzRngZwSm2C1InyWRCQ5fk6GWgkki3qP3aWhqrrwlq59tpKpsPcAED3K7UoHnYHKSp0K8JWm+dKn5O8xTnxz6S/1YblZ+fmuzp6rrctXcYvkXvPVWvyGJipTYgcsOM0GJzWExRmpB2eQc5WMG9LcpnCVDlfeqgRd1Qf+oP31zoTEUWXhuER/aVvbooYT+fa879SVmo3jGKJ6FVSLMTB5J7YK8w3YyCYhvzGZkSunuvMpiPXruFa5Oa04ZmX2LYt3L1aDcbfEnswANNOQ/E4DsWip23LuJnfOf/Hv813mSAstnpso1kHLMHb+TxsyzObi2Ll2psDuGZ/sUbYz6zh9ll3wII5AwiBDTRz8fU3Fy1VILwMKPw/dPP0iZhD/YsMQMcpYLPr4n00qIU/gd5m3laKbNMopz3GHML04Zm23YeffDZvgy249vI3Pzy7hhrBL9+7mEYOxBqMnf+8Bg+gPzpCAWMXAzSfTcRfAxbKmxYxAQxMARvRN+5tB680Q5wV8uErt0feawzpvGgK3uipE61ikSwE6jybenugKzFZLBafWw59IyMzUklhuAi7nUuJINLcUKjHTi5Vbc1u2FQd/V5oOE4umzXR/dPpoyMsu4VVFFegDzZx1k+HKB4QzsUUIrzT8V2ns4rBd6waPzeT7jMdI+47KeLgMjiMK0eq7AGtrVB6K5qRl7mAGhf4aI6wa07QFaEr1D266OMjV9Xzd5ZvkLgsQip3ELU2kSS+rDAKGIT6ey+dqhYFB0URpsXqwV6hudatz7aTU8BrPmMLq0SmEFKi4pi9UeHm61h3mCykHBTZ1r7x+h0QfDk2SrvRnpehirNj2iq91UGZW3wEgcz5Rwgh6I/nlb2id6CqtGtqjLQI9ta6h9ZNkdQiyAhThKiF2+q7GmNzKhoULWfZBtTIaVxKrFFMjADmHEaO18XO3+zgECULWEB+u34Hc2munQse1aGWIw7lC7l1VJTrnLD/DhX9OQd8jrON8R25qTZPoqndtoHqvDLRxe8lGoj8xclaxkZzMZFnme+dA5h5Os/33ErpvFaIx4eBWAYRipd9jpKa6+qzXkBIAKbHPs5pt/FOmyiY6M8sQDVPCICQIrDzmewX9BJ7Z86992Tl+ZxrogXIBwxUwBzaiuFQZiDEqWuguYd3ogacD12/2AHjbOga5odoALRq5K3/rVLfa9moRwERIlU6g9qzWZ/sTZ1NO0eVD5aLlit7v7qwmftei7FyXhl5GnbIMzm2kku8IzLO5+SMDXOe6sUaMC/TeD3KiSWvK0/2OlIoLHuVoor6u5wjfalqvv5G/SL93lWXW5hX7ynHU3RlAQAUDvQZGJ0VttwTzf/9iKAmPePJk/SAV9RazrUcZTncikD/8ssvp5evX3k8TlVo5W2K8mlMb969jXx+n8iunDn1lX/69InBAAEYMrzkYGtcgC+S51rXv/yLv/S1mjtT0JUGc+vW6de//vXp6RdfJFDTCDUyXUUG/+mf/sfpH/7hH+xQK3ovMETvoTaD89zg1AvY0PicxjjanF62RaLH19oW2ueZq0TYDSYUOBEA8PXXX9mxt/3y6eTcfrVLfKhWg24H+MJzot8/fvTodF/M04uLk1olap4FEOh/za/qHWj8YWGmAKzm0EUmNR8ab4Mnei+1WfTZqJ6l84rmku4Ozj+/Ppkd4c4E7y9TR6hyftmDTt9KMIu5tyxr7jIOCNennlSCBhqbg2dlblD5PWy4tNqTcx/5tinaAduSChfZIZvyQ2DcYXNoYrWnOGfv3mef7fpPbWe6JOe2JaedqT+nhtJup4hTZvZt5Q/yJm08w1Ix46asDGys6ZxZF3xoJXtqTzV1z++p+0jftc0v6RupcB7797yAq0/reqOpe/OZ/A155igx4ELnG1thTMty+vW74/gpCL3et/cJ2JAaTke7mXtrHFN3+d5zPQ454OkolHdmL2KrbB0ygqmN/NP6VuthQOLQ9YdaIVMPMuZp80xdhZ3LcLdtdR4o9DsO22lGuhdze7TcxWbxvisI6/Mz0oUZm7tQHAAA1pd3gQnBeZnjnHZB3gd2QnZR0tVjn9tG1V6tPuWz6D8A8bC7o/eZI77XPQSMTqf9CFixrmuPlHHrszICaTyD+fXfxSQcbHldo2cxX7oG32bN0//69sfrKThAyLfhl02aHIcWHBsRixRSjwNuo7dCksMC2pEUgkeeTFXuPhpnMe6azyyHvkaUhUjTAbL568j5IMf2cqENL9L16V0rzgZsiNF+Pkl1ovv53dph03WmkDijZriA0W4NY6O8leFN30WYUEDvdhQJzQAkHDcSFvTXC0mOval4u1+jN7ELVUVpSOnLQVjzVCrber/m9K9WN+SATEe4hvPcFNxvOaFFghEqx0PF71mbmyL+QrGnQVfJG2O3jhko8no+1VSHsev3LU3JQrxpIXzGlfwr81PpNspy5fN3Ty0QogTtbUjvPrd8DqqxlY8O9MihiYLYewUGBYYsCgQBlHZ/G7j5TAFKwNRA89w0Mjsdv6WwmltOjq3PgwwsGxHnoJc/X4FvtHykBWwDJmdpdf5ooaCcs13peyoGv2dbKVohNF+SVAsUmK6hKvtUqjhy6gV9t/VEdC5wqOazMA4QpL7PWRXi7fxRH2ApB7fiq8CjvVVbEEaYBtGFPj/XD4Fv8E4tzdq+a47RhpUjCOREBsTBAJ/pM4zJ+5fiiYsTXUdOtQJqOKKs1vkiZQDatval5y8U4oWY303lcIBOzinvFibSLniZfZVCmlE8UTsTBMp67BZF7A3Os2UP7alGMU1kEjJg7icUWXRNyP1T5lpRdTyA0B9WZXjGmIrXZghUwOpeTv9wK7MNPB/vvZTrYAdZX5nNltaMUZZNHfJ143ytAnFRQHE+dtVgojoAeyhv1gEjh31xLidJU8q+mDRLzTOygHWgwJ/mdBoIztNu+onlmkCAMsb02aXXxAooKK05d/s0DJgRMWKM+nc6+JKVep/swdgKNpZaLDXrV6bZKDgKQAgweXT+AT0FaPidCwIsOmtTqpDRFKdbxeru3lvOjz6viLFWlmisC+rdvnN69+ataf7U5znKcewY7Ah9TucFIy6R8U+nP/zhD3Z65djKkdWc//BTovcU6XJ+tCO+bUt3eXl6+erV6aeffnK0nbGp1oQd5OtP/vy9+w9cBT9Oa1gJb9+99/iV/6/IedI4dgFLzYfaDrodZFNMZHeZLn46GVj419/+Ns9+n9Z72msqUvju7Vu37dO7UhhRck1jMQOi+yfnLLpC50bXENSJ7ClleQQpvvrqy9Nf/Z9/ddK/YoQ+fPR40fwFoIiJITBGa0Y6gu6vKLtqIMDW0ByE3fHWAEDmTgZvnH4BAJpTMQEcT2qQAf1DGppTF0rx1TN8jutsyIZUSsab128WuIFDHT2e2lmAe5HtSV213GzON8GDFKpNNfGkk1yuLiVSpLJZBACEGZnz7ILFTp+tfAHsXx12dgCDsSXqfu13D7swaUrIk6ljBURgtyYotrsqcB157vp5gkyWq4C5yMrWK0GGAwBoHMioACNxtj5dxUH0OaNwb6P/Zit9CqsGWz6EbwqDx0YhFXSS39bYBzsS9vIEANIyNrovZ39H7ZEF03/g+yW766CZ8bUAX+qh7Hfz9SMPis8TtOG+1EAhEr5sn4JSkfGR36THHHXC1jcZh3Lkpx/jwq0GdEid2EGqCXLpGtKW0d/T9gcQWOs3akFZJqy9sYMncxwA3rBS1rp8VpQ7aQrYzmvuB7MBnY5e5JrjOPTz1DWZh9hwsbfaFrv6nrm23vuQ4ujzK8y6gK+6zwZ8qO2Wq1kr2qKesXpGEPwIrHhsTV9m7idIQLB82jhz709g/rh3PVe/+8MPAdNkJLSYCYeXBdHmjpFFVfFNLaeIETefxrrukyI3McpME7t1Ol1e7Xz49TLDyE1rh+R22pEp7RWQYBmqXQlTW4uQhL3QvMZWwZ0H2MYXSODpwuiiv3pTNgiHfxlgGO91fphwU4dsrIJSJXoSqsiufi9fwZS0RoMFqNCaycKt1aR3ddGNZTofvNXcocPb6KLFB/RYNBK9jOmx23liY0xjn/m10bbYCX3eaKnCpnehQ3JuLPSDdh0P4CzGxf6SUWeh0NYvYZ5sapjfCSXa+YZWKifBAqCsCdgHacXW/N7V/i0OixTuRMq8r8+ijVADM3o7sVVkvI8iE9ORjCDcxQzt6DpF4zzdAif7iDx7Xx1SJBij9xRpKkX+OfQR5HEAKOxnIacWR1UKnL1pxC5AoavmzyyHIIpAhepi2CcqMYXoUegyL4u6h7MwKn1TNNN7HSS0BVmQKQI9VCBTX67b0Xxh76VF6w/7gX2LEmINfa4pDLqckIxwKe8WLVJ0PFHQzLHyt6FFTuDriMDqXhjm87olJ5yDvNvYcZ5w3tf6DZo5sgODzWtQhY5C0r/IHs4XiK7otPqSwYry8ZoNQHE7ZZtiFxvkfD7jNIeKl69ttPDcKFOc9O2Eev7X9buaLu93lAkxgkhX2bUL2NdzXrKXocmLwaJoGAbNrjfgc1s9gZM2HXKUu/dZZSz72wbMgZ0z3zlvnTDlOveHeig2HI4AwGjZA4AxjUmMBQAC9s+Uo2fKfkT3Ji0Q457oJAAUwJXZSy06qDmZoJR+FkCgIra6nrMgAIA2e1Onc6aOQAMAPzndU1fv9Y+xueRKi+VG3g9WG8DviPhbjg7d6xQuIkatNSLqNj3o9QyDdneTP633ktOoyC8OLTn++tvb12rRl6gM+4+zp/vg3BFJcc9218ZJPZT3l8nfV6RY+8A97CtjX70O9V3vKUMaOe31LrgiAOCbb75xRPirr746ffHF0xVxFbigvHlHppsO8urVa9c1ePP2nen2em+nMoxiyloT2RaacY3/1ZvXq5Be9lh0gMatFANF0jGYVR9A86U5TX2ARPM9/rLIkHEpkBvbTuCCrqPLgK7R7xS11Pj1bnqXX/3q69PXv/oqa3H/wWI2yPnXeynCr2chP+W4am61Fkp3sJ6qnZKWh2qpR8Hd2AhyeBU9fv/2XfN2d4V5gQhiRGBvIdt1DwokRkalaKGeoflwekjZfOjEBTjU+LcDOJx/9js6LTVENGebUiznDIaCzirBBq2N3kP/22myvlREHUmMnjvvtc71ulfAaKVjpKuCPkyE0nJTDv37yxVNll13VlCXVDGt+4iEAnLLkdTvl9wqKI5M5RzZYiy1OxHVMF993pxFEItSNoH1X7skJGXik/ei5lyAiTJ2DYRhg2oMB9tr6rClU7wYWyJlTaKzHNltV4q0NT5nNk1ncjpXlo+1yahNFllOZ4vPI7AJlo087DqgyNq0Qs0+njoAexL5m/He8/646QudYsBUaSVNm1TaitfFtP98ElY25xoZqmdo7zC26TxjJzHG2KXZC+wxdB66Qz8DAGTPVCe03R/XTR1M6z3XxRoFqLOu6ZSG7XKmu0cK8pk93MmaNuW0r5g3recOjLSdstN0AOZSsPz8XVP3xH6yC39Tf2O0ZG07Wa0Hzz2zfavr557zGtVu8rnF5m1AlPWf9sP0YzkDS//Oovu/++7HBQCAUmQDnLdnShGaGn9jkC4uVMrfXKC5ybXobNi7dxI1VHtBlC7MgWVg10ifbc1mNGwifWnrkui4FcOqqJ0CEN6g0GwpEIHRenHLSLejCzuQvBZG7xOhm2ifD0gjkCwaEacYWtvIEV5C5D8LIGG3i7HFiMn1GIlE484osVCWusvJ0bLhVafOh8/R40SEzRgYoMDa1MuQRHA1eqmoRFEsrYE3TzOHcLSnkOF+bvgykEQc0PW89iLWzz6EI79sUd3I6WxKhudqVLaX4mMDUzXf7BAh5V6bnb/v/dNWjxjKHAT2ZsCaXajkzvq57ZYsgHdahft1F/Q5Ov/ok5XTM2g/jDlpHZueR52DJUxHVVYMxykI7UTXActn6kB1D1MaYh3+Q4Tcc9S9jXNJsUW33WrfXhnwNnJvoIBn7lAWk6S2QSrPmSJcNcCp76BIjIVtI3ZLeC2WgcCm6GazeT7FcOE+ol8udsGqkJ5K/x5ZE9q0AAAgAElEQVRJgfWrD1GYkSWpecBexhAR4MDolR9M6xxdl6hEjBLoXDhoAA/HvcTPiebQw7bgk1kopZQtY2VH6HDQV0Xv5paxRlMZr4hsqe7kNCeKuau0e//QXWQoZP0+ileGRZT0Ptc7+o7hNEGzLZvCFsg+WzyPMLlWpHhT3tmPR6UEm8Dvv0CfMMvODa0oOiKKdj4KDu5I925nuvb2SAUhQhHjSVGIgAiJ0KdftY3KAXpBA5zyzoyfghc+C+i/0gQ/MwpHJX9FaG2Mt9gcLBLkkZtBDvCLtrPIj2WcDIB6p53Y1DgzgC1rFZUaLB5FAk13LQjHuw1YJ8C06x2ouFhB8c/Sy3brvETitxyNzJdBVsB+yCGo4NPoEutHUS7JQ/9+AJ851i32y77g/t6EBQ0KHEpGC6ilOKUcOejciibLwcUw1RnP39Sm7/3pzWtF/0OdZ64nGDcBD9JAaF2lSLlScOSwqrCUIu7kyovyLuP59ZvXfkfkC0C+BKrSePR7RbJFaf/yyy9Of/Znf7ZqNYQ1+dDjTUHBD3ZG0ybwyjT/x0+eNrVS0br3JwEEcgrMgLyViO3Pz345vXihqPqnsJkOtVFMIb+4cE79v//7fzgCz1w61/7FCxfSQxYgVzUf99rZQiwC7Zs///M/P/3mN7/x/V6/euPxCBSR8x6Q5vbp9p0Ed548eer/BZxonMrxFwig+wNC6T1VCBHGBfYSgRTtFKU02MEFnI/F4Ag4dSyQmY/UKUJ1Gtodh0ic7k+xLwc5VFjyvvbJyfOhzxtgpMZIAUo5zIBndGFJt4boEXS59KE6bngOJfsaDFoyzxfubh+xhQMC6EssDn2WaLiuNb2ZNnIOxFCALEqRPa19qC4V+vtkKjnybzAuqQaWQz2TPs907inQy57Qfkd+aRy8g0As7ZOZAuAxtuAjclvr73mQnLpOBD8pv9vRMsuktpnGqXuavaImUS3miTzZjt+5bTd1z0xLRrdGZ2Sf5KypnWbtoMpbih5jw8AwxaZF7+BcIQexFacewX7j2ow/bA9sZgJnU/5P+wNdgU4/BmiWbd6zoP2pL1pwup1kgxryntF3gHs8F58NsFq/n4EqrmPt7YMMAGDaTvNdsDsCHJT9qHpGsAxHwepohfNOZXPNzY5pZ7Pp4wCWzOeuQMzwXdE7npChX1kzWzqD0e7LVH9i2JYrba6+sZ4dnZG0d40fQD72SN951D+b40Su8Z7L7x3sv2lvUAfumKoxAaO5Vyd4YDn+zU/Pr5eR0WieFiYCOGgri+z8gjozK1LWF1/OexV5cksTwUFwGDFp1E8sgEmb0ALwswSBo3Su1BslSURorFWphXKQdguW9PuMM2Il2GggE6J7QjUKbb+Fwga4MQ9odEmMqm3oBrXcaKaKpSlnSQJW95zHvikL5uXm916Qtq4AbeSQr4Ogqc7+ASBe38sQIJogg1/r4p/Jmc+OXmj0ROLiXqd4lL44kPosdEyPsTb+zGlhn0whZI7DIWdUn+eZQr1xlNbnME7tmIQySt4Z0YmFgI4DmHnjADWfaeTfzvecgok5Z8+uCLL2SKMYCG7oc8wNDIesfSL/5y5w3hWjCAWRObguFbbpLdQRoMDkqOGAQmWMVshFzV3//CwKCwcjwBLz6/UZhnf2Z3rLG5ksAIZREfpb7r2dqp0Pv53QwEHM6RKQqzBiUwY0R22tZGd6dL4AzIPWuRTNHVHn4/zr3CRqtcEYOQp2XBYA0TSgtNpeXyUbuJuJvgLKiD6ZD+IAw8RT7iiGjP4uGXX/fiJ7RASnwTuNhrlWCHwqeU8lCR1sylfWykqkZ5C0lnnWUOwaW4yo7bhDw6TKPX9bxiSG1DBWc86TV2q5TGrViuy3ZcxI/ZhjQCZOhQzSrVuofzu5hJwHFA+yNzJuywN0RgzP1IVg/8fgyv703wvuaRyW4Y3ShHYegGPJstH2MhHk7Ae6iHCWbLQ0F5f1nSlYrLPHPaiDYQolzWgQitZe5Ezp38cqwKY9fTqdXsnZ/CAKdfakwIhVBKwG+CyIyfxxY+TW0r2izI4WX2dzV2RM93D0Vs7IOVFrF1DtS8yuCRiYRzkKqELLO+ac68iJhlJLZwsA26PBKJ2zDLbBpLG+b7/lBUg1+uLc41G1WtcJAJCjyXg4e3KYyd3Hlrl/P+kB+v/167fOI58GMPbGBGZk6DlqU5BR18hpVw0bn5PqYZzc10oteBvHVGAAzpucXcsi3a/tznSNIt9ffPn09Jv/EucZA5o11TWuEfBeIMBLywN1LBAAgK0VAOCV30XRQS235NIvz5+Zvm85uOyxAIf6TAAP/fzR99b7aC71bDm/csCf/fyLfz/XO3ZE2CP6X3R+FR/8b//1vzra//7yg8cjmfrm1evT8xfPPG6lLwnUePT4yenRI3UAiMOsOfjuu+9amAya8qfVClFOuNZMa0s6glIjlAag4oiWlaLKd1yaL0WPH9y7byaGwBg5/6L9U0RO9VQMMn4sE6q2iWw5yQJYIE7lKEuEKLFl0J1EeWEfSSDcf3Dfc7eq8osaXFaKxq+z6KJ/3YNeY0fDk1LGuccmMfjz4XLNv97Te170Y6Ko0rsFebV/1J3L6Rqr2Os+/FoDAZ+6h+wzM2xql0q3XH54X4cc1kECAE+faL0eeQ21FkqNwNm3nFYgsDRpAK8wRz64Q8iSYwQ9FCA6aZ1rs9M6ebAwvecqw2UzJ6IdoBudhH7N3kzNLGxB9qw+M+1WzpV+F/AnZ2A68GYylG6/B1/ZXR2kZ04nPGvXqvtlsG3nFMA0d8Pmn3brBACwFbg2tovW6pylObvjzMLfTjWhO4hsvTqj+GW5b2oGTQAUe8n7iNpRN3QJWDZvJ4f3BGSaARjmb9qQsE1lyMXGS4qT56PMxJk+y3xte3czAI5zNR3daY/suez+melwN7wjftCy+TqHvJvPkFrAt+VjbM/YJzjvez5b8HMUyZ5zZHtkpE3wvuTtH/0b2xn4TyrCu1IZdjriqjGy0tJjp5FidPHDyzeWDNugylJlEYN28HccsOn8e+JXPlKoLwxUEyDhijL2xmsLpfeXoVLIKMPQRoiaCrTaRO0iW3ouUbx0E0gRFZ3SVbyJnG8tjN8hUSk2nvMXi6baGG0UG/FIqZC8Izs7YFX6i+d3MJXbjlTFUK1ERPsP6JDr+HsmsXQnO2p5oue3/ThDXSXKW0enThEHSKIl712DtukBRCqMCLlHbRSaNvB27uKg6WWmU8LBtcM5nBL2AQaa1pW9wPfr4NYJTu/p3btW94bWtIRA9wvIWOZzV+ZMlCQU4VSFDQtggQJnBzXG0hYKsDC2YzyFzxJA1hJhdKRafMAt0jIy7jvOm92o3Yg8dw/oY47CQVsf3Sas7FcBvx1pTQRyV7GfLTuYaxQyxaMw8rKNhiVfCcX7z3lYimkAABEyrYtRR2SeET6fz0Ifb07joYqvhV2VHWg9IBldHwD1lgAtlXE7KwHP5lkZWQA+c0ob8plqdsBkAOlM4dQXnxyU0OSI69k4wJzdGL+XPod6Z+SUrmXMCGDor5E/u2uA7qXP6V4ytBc1cuxHEF1FLabRsc7cYAdM6jp/Z95QDjiX67y0Snrmr+yDVqCHXbAVZ2hzYX7kWncQsKA79w7X+D4rbrlzLiMUqQGTIjqMU++NPCfKFsG5a0tETygKHB0TR6TKqwYS77nAiNV3vrVQCkyxNugaG7KXobd6n1pehr2AQxl5svvX67ppZKx9dah7kevSJk+CnjVBzsRIE4CbfZX2ZteOFkPBJJXKPY8PrfAsoxrdRjZyb85Zfq6xOaiROQOjRkkNOO+PAcpvgz1Owvqq8QwDZ8mjyjdkOwAAzI2lI1r8yrLPlfGT9xwAbpi3ot/elMM55KjB8LMimUkpsv0vgKAMBJ/D0u9Jc0COAcxBQUYWsM8+fPhowE9O+tFBmHqJ9DB0lmnvSiF4+3a1iQy7KwwI1SLSHL1rITY7YmXpGQS9c/f0+GHy33WdWACqjP/0iyeOcE7Qj/x7vbsCFhQbtaFZVhjyDeAz5/fkosg///KsEfKccsAyzh/GoEAaGDqAkRq3GBTf/eFbsw+YV4MpCTOEdt9Uml//+s9Pf/d3f+cWhHE0w45SdF8OvhxusQEMMNzW918tlg8MACJsnF9sU+o7aG4ELAic0N6SvaPUz23DprivwBm968Pm6WqNnWLpyHn0oPSLA1SqweKivmE0XX2QfRrGhO6rZ8lxD0u2NOATMigyEAbqlOOW/wItVGDzdoDcMwCgQHYAgFyb7hZl9jQyjr5Cn2gekwKWZ+vLz61xH8dtt/2LoxoGVGTje6f+3bt9N8GgBjh0/8urRInvtLuC5lL7SXUpvvryC3//4tlzp2bAcrDcHMWT0ZNJw3m3AIDYndE1Zgx+CihsH2JR50OD18sxf3t/R6ZQq4wzupyltrVFf6FX9BkcMwA+/W35KivQVF+h64lewV6miChMLgUZo6OjO7Ydnq4UAATpRIHdnaDLAjaHzMNuQhdN/b/SMwdlfgvuz7+zwy/95unOfFr+lUFLAULJcIqlIhcZGzp86jj0xXRI59Oxc9irU7/wPvkdNZFImaDYXnSyzjZrtuzHBoOz7gEAZnCKdZrrxppgQ6Cr/IwGQtaeOHR/435zP/He9mfbIWalpQ2giefM52mpczZ36vO06eZzPEdmnW9mC8/m/cwDP7Rhxgc/ggk858zG//nNexcBRHjqxnw/Xx6BpN/FeYnj46/h9G+D5Tz6z2Ci2FIwxgewmx+Uxsr8nipcx0ilOI8nu5VeHfX4SMRawolx7BSFTFDuwWTr3kTeKNphM8JVNQtkYLz5gI5ob2nKN0Z8hsMvZyUMhDj/pvUTNbawbhvEOh4CDVhU588JAOj9EkUR5SnTHCGZ7xNd3iAAShPx6hzDUv3CFtDBTxR7r1GE1lI2OZKh2o5oMkYfh3BeD8NDv9NamRao3FMXBioNe/SwXht3CFgEBM4DG1oGuw3H5svo/tpHVgZlq6Qoo5R6WyytTgCHnuFnRm6Ln9h5+uh8UQ6H6GlM9q7Gm0kPFficAZC9tdcnuEIX6eIUVoXnclSa7/WO8o/cfI+h5ymHtEoL+k+VzBS8MlzOhepWaiiRpO9sIx9wIcMcFYZ7zQaM0l8a4bgdlXYdcERpVzy1UzMr2a4iM8PBGNFaosFE92GFTZaFvr/bOb/q+dG5EpHIoIBTb0oht+OTs2flA2BhdsHOc48QThQkADgMC8TZuYLGYNL7yzA2u6HGgyJtRMBsPN5Sxe70upbzYaVT4IBzxPxqM00DCgd4AmiWWbRi6lnFmbLMHEVOs3/aqnVcyz7Q6TYVVfLVLclSlTbgxJHOTYGgXTQHIG5tby3AeIfkv0UGSx7xbuRni0U1FZ/3bdM19C7TcM4ZosjTbuMVeb4ZAAZQRx0S1keGDykePkvtRmN5PNKAMJKnTERGaZ4xvD0+t+bbxU3d3eVQM2EZijVUcDhxLjBo0Gd+frbdAmW9t5Su0HXHKNBnzgCoOjG6fu+JFMzTPYku2IjoHrzXCLD+Ztp0acG6xzK2CnjoHkdwFcNwGVWjsOR8B41Zzqfbg8HOWO+45UFsicrXyh+bhkYBWwm8v9e1ksnO27b8T1oZjAqzuQo0OFrfjfr27ZtEntu6TL9X9DTO8vXp7bvk8fustVBv9sU2vPQ3ChJqXLq/DTlq+qz1DqhE4T0BANBA3QqwToEizHIe5AhjZL9799bnSefTxftGZDnjv9e0lZwtza9L7a19QfG4nhe1CX1/6ei41lpAG476AgHaqky54DGQCZhEX2EPfq/8/O9/WM6mfq/0FqUAaCySdYoK/+pXf3b6+7//e9clUEG/OMwpkiiQQykSaU+Y1nmaGznZuodqIegzkhd6dzn52AbIUz1D3+vvLux4fTo9fPTQHZRgdEmWOQWtzjzOlnOdWy8nDqScI62DamW0eOVVCr9m7+0CwRqXxqhrvfc/hRkb2n3rizSXXfs9OgV90tZ+LnqnHuVx9H1/CnMqxVRjKyg57TlainI+5fxTr0D7F8fGzpuCPwJUnfcdVgcRYjniiu6jf2T3PH7wyEUfNS9ixuiMfPioFoc5D9j7eobaTao9pcb4ugAM9RrojOV3Gm3CNVaDhQUVYjvGZpftrf/8DgXOLG+wSfp8nFNADNsjfrcEMrZ85LzWD6BlcFsRztS+6fP4HeuQW1cWVKGeAvoeWa69o3tpbrUOkTM7oGf/6fYtM0GwEzbjI3uC85c1jX3uFJSCntP3wmFLsFO1fjbAy9/Q8dgAtEK3jgWqGy1y5VyLgaTrJUd0frVum60dMGPaJygqzpM3fvXGtjHiDyI32JvZS91PK2Uwc3HVswRY8uEyZ4vAQc4CrIfIO99Pe6ZsR36HbxJGR3SAQbdDBX3mTTJde9b3QoZ3/yLj2SvoiIy6unHISMvLMkLQvVt/7rPE+2y5dO6Tce6sw2HAHloBsn+Ucnf0zed4c37bkWPYGOvMPHt3dZ0X37kWi1VdB5SLl/HiloDaIHJuoDpkw7DQMWZ3S4Tl1I2iSxZEpXByUP4fwt5zya4rydK80ABVZrG6atrGrJ5g+mfP+79LV431TKVgMgkQDKgYW+Lz7ecS2R00GiKuOGefLVwsX+6OM3Oc911wsAecCHIjSKBvcVobHWhbB00OizBCdTm3NmpR9MuRM927C82/MPvv42WJEJceXsckRkxZAzjvLnhyctZ9ONaiaMO9eCGReOJxLSswXif3NqIpR6f0fwp5uCJ8MLHbE+d/H8Ner9IrV/dmPtjQ+18iAfu17bxLASaSHYMMo1/Ck/nWv3JQthDwwakz7ENyx3Bg8xvgcH6oHJaXNqgkpPTjCEqVrAQrCBspKoyZPeeDZgoUEe2saAwAOXXPbdz5AJduhhLjWjyDaljku0WxZUC3bkDMmayd1+3JLT2bZV64kOaJkOoaboPWCCIAmCnIZXXkIHOfKLoBZzowvQ+Fcs8zOX1WXtQgoH/qdPFIjsk2shAeGwTkTDpaa0ZQBG/Wf7WkKaoP0uz5bAVTDAko+X7+Gq6vStvUnLlIX9k0Otdi/DRrKArkS1IFkFGSOIriaV6iMGSMHTaJxidFbXqkqW7kZwlVO0ycvWd4Xn1XYKSeOQb0qphcBzVO4ulioDEAAGDEs2cxJDh3nusqxVFqq5Wl99ljHJeT+pL51n2JQkCHjlJKBJ1aIfo90bzIZyJeclxHKa4CjRtcQiZnbnJm7p0ijFwMUc4QilfTdA+aoEfyfKc9E0o5eyrV4znbGF/+rjsv5HkMKKxWmxhO+h4F5pjn7Xxr/vITaRkdV5CviCsGy1A6qwg4kwJUB/xbUfwY/8dIYy54DYXt5/0ckJPxIAdkxLMP/b2VeMT1vWfK9IL5sJ14wCHvY8u33EsOpn5ULV2U3V3XZhueMR7DKNg/2AN6+WsUQ1/bAFAAYMk9V6m/tETFXjiFPMesy8Q3Wnro1TyHnlWOJ9FY6ZOLHHL6SMYNEDLz0nPLHGqcAE0ed5kjyFIcYv529MzFnWC5JWLMWUnxp6Tf2fA00yit+ZyqJ1lRnag5ER09NNcvNsTlKFF5Xw6udB7AYICr2EC6riLax6Y5gI/2p+j3nOXfVMRPFec1FoEG5I27Y0gM38jsOk5fEigx+6yAu8ahCL4cYT2XosH/x7/8y+2f//lHp1+IJfAf//EfLkz43//7/21H8e3bX2cM+p4o+LqXaPhaO821nHwCBgIIBNaYXdFiWdprAKmaYwEaBAL0etr4Ffh0PnXADzH55JxJBmNzxSmhYGDAbXq1W2Z+Ii0ytoDOj74DuIEtyT6hOKjO0KNcWaWTagyjm+Poxr7IHOuZbSPVoGctbRMpEquikXUKYTwoGCZnUvcXaC3QSPnqOV9E/2OH+Tns7CSFIXsApzagt/ao24Xq/2cBm/yaADQBOp/Cnsq+zF7QHnyhIEsLoen6SUtpvR5ahld/RXa1+NyzjMnXdB2FUqQNQl87nZAyyt5FL2pMpDfyntfjSZ7RjFfng/dc1jmNXG20ddVbse3RIm0BXVIPyykRpXnrudG12CsAoLJHkct6Tv3tPdNuLOhc5Exs0QOqw+SC8g7Y6oAORQ0367WMMt+j6cPMTeRCZJCLWOMslqnCswoYZi1x9L2+n2tbFxilfhMyLTZqNKW+r+vZBm+wGO2AjWLT9y61lL+tO++CdKSNbV3vDktNJ7WWXkDP/I4d2rW2jVm9q3W0DUDwpEDb6IGe0QStwrrR/kEW6W3bdvVX8W03sLHnfRzqFUxCf2/biWeZ/d0uXPgqro/iIqHRHZL3ACHYBrGx2uL3RQBWpwi1IxX62rqiTAkCFaRVsk+f/P3Dl8dLVfOwOrPgBQAw7jhopkm3oJSEaA7Zof7HvxbqcOjgG0TAyLBgtoVxKOlZl0Ylbyu6uKN0LhZGFDI5oPtnG0gYXUzwxcA1cnBAhZ1XtA+ufzeF8jh4ORzctRHfNQjyk5+38Jj2/Re1mFp0TY9l5ek6AvYs95lLj4l6ecRQv1pBXSCAFYlQcOW0ejrybEJKoxQTEdXacXA3yowAQdDF0DgV/m18vYiDJSdK6ChGDYj39ERdQ8XZ5/ooYwyzbMh8YYxPHIMisVKABiwoptSWOFRg5dojGMiVgnJFyLLj4uCmD3aKF9mJr1LoYC6OMWinjfZS9FAsUqQy0alI6vSUpi8M+ti2IggQ93u/L05ZwEO9qVmHmRNqbZBSMPmy1xSImee+v5UE/YlPx4JjUHIfDAgM3jH2uz4673bMtVGXo8N5cSGjzve9YzGf2fvj2fPbm5fPZ8+z9z+rPZCF8GFdTOTZm6WtxWjfs9KWtjOafdWaF53XVOlNG86dmzineYW4EzWU4SyDKAg8SsSG+TO9fyibesYTnQlgwlxCr8Mx0Di1tyPQoaqvqsplWBhIq4GyZVuujQOC03mtuRE5TP5/FLlzKp02RXX7U5zwKmUiZ7MXF4OlH2KvYHDkbJ+ULeb+jPlaX8Iy1E5R86hnP4WOuw33e/kunSXar4xgUHdkiI25OjfMPUAo0S8cxqRikQObu2QtYhhMrrmZJeQnxjA+1MMTCQHoGhlDN5Ml50f56nlXIabIltCXvUfXPN93VeH6yGmYXX7eCLDMn3MpC9LV2RsAoLnIzNsxWHAEq68Yx6JfHgM998q4YeJVd9hhiwOW7jZh5G1dQJ5y9khSsFJw8YB41LygDo+dkYIA2d+55jlXAmXDFqAdKY4Q0VpsGUeJVvRHOuZECp9bZ++fnHmBiZyznCGNd86j9k+ZRXIeNTcBK8Q2eDjXdweiFkF11kf2F/R7fRfQO8DNyykcqHkTQADICKvSTluZDO6bXhDC+kaGovKxKbzoDha1f5yemILJdoA+RXaJrs56yVlXGgCRcEXz/8//+l9dvFA58v/x7//usf+3/+u/3X74/gc7h3p2OfYGDmrvMS66C2hPEEnVmqUYWxg8AA8aW+jWKiD9wc6n5Q7y38uUnY+xDki69/cGH33GtFSVvdZb1hF0Ewg4ptdhNKEPY7up533asj1//vL27PlLM1NTbFT6XWCQ3lOx6aYOyKhve1psUp/PUrTN/FErQ4FBK49fXWzybKrvkLpacSh53gQydgQ3QaE4EnKIrEecKywAoPu4NjasKkVjzdwps+HTh6S3aQ+8UbtFnyk5jOrAoA4XkZE6E3QE0H0AANTtigCF19sFSdNOjdx/yQVsBroLbSffZxvn5i4NMTZ1o86VA57Xyl3tpyiwBlCO0W540ONebc11f9vWPTt6FvQbsh05nQtX9t+15yZAtf2IvS+13q4DVjltW+dpwPtg0onc43B7jzxrva9GzC1LJyx/glvUEXNBx6Zwfw0kOIHLtksvy81prU2bBHAHpkcne14WG5Y58bzTCWNVm+dszfNVqJpBY3DjnEPk7dfsRdsMu2ju1K07zFwANuSW12LZVycwQPQxxZE19QZfVwF8bNx7v23bx9vu2J87cuXIpi2LMidZ58yr7EHpv+xJyfIE0U9KNZ+Lz54aAJZPDYycwEa2JvKLdq2H/Vsw6u2nx0dT3a9tKi9/CwQxra29xKHnS5hAER70uEiyBhf0LM7bnqTLhDUKtx2Q7XjKsRq6wyoSBFXdRtiqXH7R1quP8jiHCy0iUh4Bkd3MRmHz5K2089swQ3Tlyf3ZkTAfHiNx5zui+gspPgZ5roaCjYP99EZciucAWtgQA4QjAwCKdmoccmaUWuHqymkzZCdHRdammBzFNqLUMIYv1+78YFhysIMAZx4+fE7+XBRKkM8t6ED45l9y3lePWDb4zjX0mAbYOVEUEALdI9H/mrgrJzx76iCF90p/74sR6l+ESj9MtVltxZ0fPYKoyGrGFwXKfpIzJSfQh12giXKii6rSwtCR1gUA6LtiauhZE6Fv7pgpbUF/tvCjEAm1EbZTftDF39PYPcc7R7lA2alXcBgAnL8tYDGqr+tbJxKaY5XuzFU3k89M0ego2ONITspOHctXL59f9r0++Ul8f0dPVKn4+qO/BRDTmcMipIioziEAwH4mdRPQXlVRKI0NQ1tKcgoprfoNc/56Hmwg+Ryd7gKkM9H9g7nDQYH+us8GRl9pGTk7Hbv3RVtK4ZTqfADcIFORTaKMYnTlvRgrKPBZt0n7Oc4hc6M0Ia7HOLfsGwW9iktugwlngvMX+XauieMVXXDOLSL346crALCL8E2EH2r4OIlxvgwAtIbB1jG6NtTAkftdUIwH/WllKcOwRtxXkfrPqZngc12DP8pMsuba1gh5inzJnJzK+cw5e8DzXYcje6fgzwLQABlmTRbAptdeqNBtAeqz31crzbIHkOPaCkQKbRz2entNcz7IRz6O+GZeMa+xG2jld+pBeA7qCGRP027ypBzpmUcHTW5/6Nu+fg09ABOf864jUXGNU0wM69Kmnei7duVUMMMAACAASURBVIZKT+ceBrEeT8obRpwLZYlJUll29uwz62zAYc6TAWOKB7e1GvfP/kquteYGwFdzKrAq6QbNeXU6hgq5RQbsNUAWyLHGqPT8l/0GK4n0IznbZinJ2VMBwOogWELaZugdnALdl2CO9uHsH9Pf4zyIJUIUDZsB3apn+9f/8l/culDj+Muf/+x1+Ld/+7fbj//0ow1bFUL89//x767UL8qx/dyuIc44tVNSh+X57bvvvp3ce+WZqzBg5uFmxoTmIc5nAh6aa40X/c886jaWn91nYTVEfsduOQywOV+P0sXXzhzMv67L9wFLvpRBonV88vT57bcHOe50LJF8UKvpgFHSZ6r+vxlbyE85/tr3ouVLpr979zZFH93W+tGBnDiicRTi0JU+X/2qewhIweEOOBC9q+tGX8nGCECmCXv96k1TW77cfnt4f3v77p2ZJbRBU9FJCkiqlsJrp2d8vP395795zQ3smRVzWqpuAOD5i2fTGlPPFDZHWh8enL21a6jtBJOwjBxfr/YTOhan3DVs7HFebdAA1+3idef8j/5UJ4UFPiBfjpw+ADmAQPTY6UyFzpSNjYzVZxkfrD++jw1rBt6nj/X1G+x42to8CwDgbDh4INab04sahTegSn2s2CfWfSt1idpoW7djm8F0wMGUvIWxiX6MzVsKPWyhnt/URTmUfK9NAQBkJbIi8jxfBLQYeUOGKoE79B81jVYKGNcbPV6FgF7wWXWw9uyp8R9hjjMQQP5J6wtQqz2LjkaHMdbZO02rG0bB2Imn5tTZJ8c3YfxbhmZvCBQrW72gHPIOQOrohxogmkuYDQVXN5jpWkDYThW6YltIhiHTnrz7/Chf8XcAQNfYrzuQoDwdTVydZE1ELnSU/56kRB1OH8TttGCAcwA2A2Abn0STUmH66gZ4gYygHTrE/eTqM0H4T3SZ5/J4vBtrbCwndhbZVZaTk++fGiDbscjBStTeB6BAgf7W0XSOcvPJyCkLpaPF/qZtVboH3Ds7xB82+LABgA8fMwfPXgg1EvWyAEBO4ETHJDQ41H4+KveveT3OSY/pzouyYZ+jK5TbSsQV3E8FfISenQApq1KOED6ZwyBPKGGh+mGKZJ+JxYBhlvk8tCldX2g6YFUBtN/l4O811u8cUhQv6Kwj+aXahgZUNLv1JyzQC16ZLtaimESNtZ76AaUzE+IrAIAxzlX0hQr/rnwuBJqih6U0z74vxcrzcEeB4hmPEG9rnQVw2WAh2oMDVyGb7RG0m+joXqcxjissTsQxjhNOBEVxsneaz2wq9Tmz92d/n9NQD0UPPk80dTJkwNmJWE+LsuhZlPMdmtO1f/1GiR0tflB7os/u+oCiDvhyOicwrsTAep5XkVIZYylYV9qs8y2D1DJ3yAZo70RfE5Xb4IHylZ8bUMoSkL8bJ3BYMavVHM8411R0T62R/AhZ/1Hmi2nE89p4bO0RZtTk8kb357XZKxTpaQ65izWdPtw2JLpHT3Sj7TlLo8w+UxpCQB6dGIE7PKNoyZbE3TNc03u+jAIU34B/XRzJVVGdB+C8e2bknQ3/1a86uqP7hfkYkOFEqL2WVfRE1CMjji5gLTDw9D7yJfvpOBOcqTHGun+O49K1P9s9e43NEEEw0Sld79XrN7lfz4D7vyPbhxUjoOGcERxafT8Rr5NHmFuTEpF9jcPo2jzN0UUe0Ibw6P7DGtOV1Io3760WpsMqSU0a1jefO+cZ2TvXbo2RyYUtG2vObQVFilzlf+jiXjfXAblq2BQpS597/fi5VtEdnW/r60azooPazk31DZ6G8bOjhKIrK9/aevDZsxmD93pT5GCtCMAxjX1+IuyYEznOgFs6Y0lZyA9jT0HGpil9+uRIuRSRnONh+dWBki5ir+patl1clyD549lHt5siv6RDKEhBJFK1EwA29e8ff/jBZxt9rmsLMLPdpeJ5b9/efv7bz9YxHlcEwoxhszZiMCul7YVbHIrqLodR7AG1B9RcaJwpfvdoBoTSGwB8ScXCAcPZ0i01fmoE6P1xrMkvq5ySM0nlcRgEsFRcdb/3dWcJnS/T7HXmn9++PArwSO0GzWnsoNSCMkNHskApi3edVjw+pYk0yu4c+3fvHJzwPqjhGbu0hfGcztl9OIGxOjBT5DWtT7U/Fb0HQNC5UCQ/kfuwH3VdFa789VcBAB8NAGgNf/rLTy6AqO8KPJc+1vl79/YXL6V1X1P9kJW2aZwK8/T26s2rWa+3b38xAwBxJnAB2YCeOM65ImxtCayz1/3L+4AMsCCQEfNv5Rj6jj2PTqC7U+oNwIIBOD2BvX1d5Pf2RWa8i8W6bZHMRZljZTF4nxOdH+q+9kod+hUZ9rlrgCCBIumyvKa1O3V3djvYkeKXAB1yRf+GbZz0RhgvXkc6UngM0OCTbiSdScDOeq6AFHY1bIZd1PqADad4+dXHA7g5EtBAeL2u/Vl0Ds/hc27D8eiMteyzruho79fW3fJ+a90PmGkVTVMXihFt25t9yjUBWPU6thDrf+yA0/1h28LnOweQTBeyFsg0/V+t7A8Izxixt2mTDrvqawCAx1NWvlJVLqwQAQDbt97Gtn7H2RpmSoPlMr5ClQMAwEon8h9jVN9DoG4UKkI4hQAxOLywzdfJZw8NFMOQDcGhwpkeqcKqNZps43c592eb1fGBMDnG4zBwAnbMCMv22RM0161eW45DUKhzrVSVjfDfAADjsZK4KzBXO/MyZAABQICHD3EgXrwM0KGIGnm1PLcd4B6pUHdOXQDPZ4XQvaPGekEvXVPrX9GdejYE63FS8mmlC/CzHUzQeB0+554VACB/GwNd39mVprctHEFwWlOyWHdLNFGmXane+9nfTdEsAJEYinWmXA04BpcVpvM4Y6TbuRbS7368bVXpqFconUT9rUBcM6MUb0flQxt0sL99yZn7UOpw5s7+hxlxUEDSBJLnhLHD2PRvKKk5l5n7094xL5bXsibVRkINUM891Yi7iHpfTnTyVJNnffZFHbuivMfxDGCkn90GLo6Y6kDgwFyvVdFwd6pyN69RQaZNF94GBPnJdjIU9Wm9CITk2d+lwC8EGqNmO20xclt4qE4rtTc0Jij+OQtB87NnAp5uwcs8hyF1zsi5XyN2Hz/2fByqIsaPI0rLcSHyvtfcz0rtBxsOzcuEOlcKes7SNUUpzAM6gzSasvIceWafhQUUkXsawziGcKKmT24fVbzVxeFaL6bGbSJJYQ7cy3gMehstaiNTUFX79P1vH6YrBuNnv4+TWopczkPNk+lwEfk39y0TzNeoAUSaVkRl5sSjqFLdIAjyw3U8fpeuUzaZW9wlFIoBto3GGFT57KzJHLKTW655JBKOoTvGac89Ms9zutIBPPx2aAHhxoDLWM794/yd/S0jRY59GBSnEwjakv3AuqUIZFps+gyVlmzwyxGbCkOA+sX02/moGD0+I63XsA30bSNkGQ/QnHP1+7Q2wGE5eV4L6+dQ85GrnsOCD9S80bUsC0ynTpQ5576FI9VmrTJfYEBySWsbNe3AUewFlkLrhI6NbEnwJfKcfHjNpcas/5EZup7e9/ifPDVYwLlUbrdB25ULa4BAdU3MKigA0Jotpo6XVZCCZ4k6KgpMVN1pGC+1rk1daEEtFYjDsUevqV0f50TPwrhhiDo33mCT/r3d/vVf/9UggF7TZwUC/PTT39zyD0DE89HihewtAB9YOOgv/UvBOs2zHNGkAISmObaPGSKxASj4BwuD2i76e4qmPX9RO1Z6/0nkkeSe0yUTIX1UKoDtjbTJ0/kGeJsUBqVudF+TThJn77NpwVsPoy9SDDCgBP3rbau0UC0MAQEXaoUIw8JFwZ6HbaAaJGbauJq45Pjn28OHh3RfevLMhR/FwrCcKc3f5+pTZI+KyLo9YmVJIt6xA56/TEqCa9h8+WJwQf+qmKD+ff/+NzMirjbKkXmeB9VXkP404BH9QAAiNk5sKeTZ6I6CichF7CFHuZsOERmdVIQB8FxANYXTeI25384osoazl5ToUxwZ3Z+1CduEPWmfic/eAQAOypCKQ4cHZ6UcsD2t/SLPMicH1MTOCnMv92asmiPYUBrfi+cvp06Ex1jw2nPZQrC6vu4nAMB+RtuyHwCArixyXMN+ug/aJSUhwBp6H9sQXY19isyEcYl8v35uFSYuAEBg0Z8vseeqDwJM246ubtP+zvwce3sYNq4ncezvFYPyXmMvAMhY9q8OFNuOyWdrtzTQuJ8LH5pifQQExDKL83+taYUNksKZbeNdoPCyRwfQVYWSFkVfAUDbR79+eXzcKfREv8pCmarNKarTg9bIdoqQXIsV7eglk3BvWGLYXCpMVvnb2Rs67+lDibE5SqQHaFPIRwv3Wiz4vUE4n4Pyu76I083z4xtdIvCNpmTRS2vtEp+lPheVsSLH1sjwquTsQ/QskRH8cO5zfx07ZaU+c2V954MrWOpgppWKCqkZwW+URXM/ebybvkTP1UWzsRJcRXI4pET+9yGgfIPOX7vITGE25k7jRLiz4WOUh6kQamFy0wyKdp4w0mNMnyr3zFXWM7MwKV1NY9mvAV4hpH1YOteMjetgsGNcVKM4whtkNErzHHxohxmjn6s5lcr/R9BYmC7aYyIwj75uBOVZnzNfJ496G7hfE4amBw2L5PRODsByzScfoKcbyE70ixQuQoHisAakuLYqwaFKe8TcSy2DoixPFGvowzWkMK4ikFfLxptSVoJAjwG2N/di7gxKT5uyqSQblsa+h+VLFRqRCCKkujzKOU6EgITQ1pmDIMrZ7ShwHC3tWYxMzofPtVN40iHAe6SUWstAgwBhCmxAwfKj0QBk1HEECzKJ0uvioDGakKVDa7ZBk/1ix7spWEwjRgdRcj0bMjP3PPn/29BhrZOvi4yPDthnhG4cjCvvVSbWgdZYoY9DZ2Ne1Uc79Q2uOeI4kTi5jFnUVYlcAQn6ef/wwVEAopKAC5p3Gy+OoET5ExGF9B/5m33LubZBXovyRPgSCc8zHHr6+d7JL41DexgC9wAc+49K0/fvszdZPwwz7xXngbaQqOjZYnu1pa1vWSDJY1jCehgEqwPCRHto37VAYJ5LY4nzl3ovAMGaM0UDAZcw2lhT65z2Qs65SJ936Mj63fRyMWrs8IUxZid7Of8DogxjILMimWk9+hQD7lrINHIyVmBAu/SVznk9OeKMmz3g3O3KUmQSgHnmNx1nAhAEvNUz7IJucWLjeI+dU+DJDkXPvGR/cvhD8WZ/adzn+y0INa06z9hle8kRdZX3GoG/vnvn1wSoWp7B3ihr0/dvWoLH5sKD6oRSYKRz5PZhnTfJundv33lPI98U4WeNX7vSecbv+f3y5fbb+xTr3XtggClouNX9mmc9ryPqBQAU+XbLuT/+0a85gv3mze2vf/3p9qc//TlsrsqUd2qtWZBen+Wec57rgAEA6AwrNcSt6VyEOIYtDAbaASLPdR1qEWzgQWP2ulemx+94cvv4qS2BAfHokqF/W+XfehBr+mlt3BZcFEMAG9COXgudIQ/RYzquAl/MtFjPqHlH1sLw0x5+/er17fvvvrt9++03Phdm3mmPiEUlJ/6LaqlEtrmuhGvLPDN7Q+ALAMBngn4t5KfUkwEAWlgwQY0vt9dv3lxSHD9+UMpA1jMsh19vD7+pEGlqwAAWb5sntnOcSnSSPpcaCOligwPM+94HdIppxXwAAIIAlqXTIezK+tLcyiLieoBonOewXwOabQCAPbR1L3LCrIumo/h6Tc0EnA+dvtTz7iki61OrpzbXDkRge24ZHBkaQIc13T4Y8l2Au2Tz3j+jv6rF9ff4ENWB2EWceeYp1zkBEs/jqqezA3OMh3HHNjwFpQOCtkj8XdSP+8Z+SlqMr7ftwOq/zPlxvncxZVLN3almWjwnMAcAHuMgr+3nPvMtGfrg97R+mdtr2z6eLUyL0/WNfZLHO/sbG8q2chlJGzixbGuh26n90yATNql9pxYB9Jh4gOqKuff7x0dSjHlt/nXhOldZDpLpzczGMBW8uQvLgOJA7DxQNhwTyL881L7xXtzcDwTtmrt47vP79IA9CRdUrgU99v0Ob6EL3Kg9nwEQ2X/PRBBEXRfcBMMBDdq+bNB4t5PKu5fuCwVZACE2CAAAQDpGd1qKtThC3QgzKQfK018HQp9XPYD73FgU5ZmzOD046g5g96EYj9Ma2n99Meh8zOwgWPmfSXHwqRufg+OCRzXAKUJZ5lNpYQEEvAcmcnW9pp2JfmaBbM0FPOyVoLyh42Xv8d5x9JgHG+Q6TG1VSXcAn7lVqMSHtNGCmUMb6HFoLGjIuZ8iY4rkZH51H+Xj6NmpNBoDplV7v2KQf+2cUFgyeylIpsYWR+jQwuYMdkwIEVMVFwXIRqIjpnqGFrha1/Y8lgYs40TGGg4oe2g7qhLAGPXsK+7hcZYWm8/sg5TzgdINAk4XBeoJXNsbIlcGUe0B3OCdDC8UjabCxZEsFCO0838OEUraxp6dnlDmZLgTLWTMAATbiBknvfN7kNy2NNU8Vllvg3XLQBQwUX+UNWCixkoRNH+2UzhGUR1c1sRz2i4u3jNKr+pe27KSMRBtYk7FOsBhYQ+NbOy+zt+ZSxyFE/3IWdRaWv4/O21nj5NAjRIqetPSJ4o6hlsK/X2YXvOhIVNDQWMEALAM2dHg5WRG03fEZRth6EdmRGhwtvwcdVTpgZ65OfIGIYNDm3k+HQMwmFy/obVk0AW8x5wGAMi1t4G0z9T+rIxpG9CA1BvEW0YtBbAGAL30Vz4OHYBKzkjWBYOGNcDhwPnK/WPoJCJ42uvt9XOufAtr8np2TpQwTDU7ahfQ99SdIbLB+WEuog8aaS5Y5Kh9mTjIMZ3zANBxpFJ8LUasfti3yBCdF6qHx/HdUjnOCgCh3qEIomVfGRO0RVQUWfRqAiE7Xz3MgOR4Byin0GHOn86/nH2Bzd7fjbAKUMhcpgaDnEgCAJEPMNyCmCetk3TEk/N8ClM9sbxjv/C0ur+e89tv1PI0TifnhiKKuw2n90r32MjFpqB9bLHA5y+eW5+oE4B+xDQT6PLjjz/e/uVf/uX2889/v/3P//n/ppJ+9ZAAALECdE103wFxMlqYV2YAuODgS9/H4GJzq2E5vHyhDgUBeHQP9q/mQP8jj1kzovbYIlP/p+23kJfUkCJNDhlCtwhHwiUPVjqZ54l20XVoR7a4lseptcJ+Pbo4oI6r9Iu58ebN7Q9/+MPtu2++8fcMAsjG+fDRbAjXdOpZ9dy4/e+z29u/v027xeaHy/Bz0OJzUkRcZNPvAaarGKCYNI+3b779dlIc0zHss/UtTArV5fn733+5vdf6FUS/t0eR9chg7P4U51WhyA8X3R39GwamQA30sc+IbasCtF1fl2BbjlLmsVHtBTIeGRvZsAFt75VnKrgYhhnnMXs0PODNSEGe+cxQ7BQ53eBQ9ElsLa45xbZX/S7kwgYA+Hycyug39OLIM9eNCcWcPT0gwRJp1BiKw3kcW3TB1WmPvrZMr8C++Ddt+cV9mEeLe0D3S3pM6qh8rcYbOihskwaAylrAkBwZn9N8x9AIQ10/pHCOMCcl3m2Tk/aYoGaA/ugL6kAozTZnzIybggnYN8i97OsrAJA5TMeSbf8xP9JJz5+myLRteYDtpoXiN/k64d1cbG1Sujy2Bs52gUafJTEAsIG2s7ujuFpM6OzLr+vEXVvbIXyhRTMBchQdoW7xj+0sHHrwQYDYlJIsE2FrPr+LrBQx9AFoC75x5lvQkE2FwjGFdEXsZRegwHFecbQxRAb5WcDAdsy/dg2+y5zp86rFAp2JSvwomeNEnBoA+74oDyL8AQG66UU9cm5OaNTUHEh06C6C20i7BVSLWCFQ2aCMyQK912NfGBVtHq/u4+dTlI/CpX1tAwAxXAMYEAHyRi4NJ5t/I2xnTTYjIIIGpzASSqwKFpD7RJjkf+47DIXUvRljPevU3HUQhBrOQopVAEn0OQ6qTtEWtKEQrRQY11yA8n0AABgAdsIKqsUYS0E9zkwcY8Z3CjXijLGfEfA2Kls1gnNGREBnBsrV7xy2aQsYdgKKRfNhR7PC0meVKrULoT0RBkVHkuuKAMPRZH9+DQCwY0jUokDQ4RdlbRG4EqSucLrz7hdV3Ub1QjVB4UPjU7Q4sRbARiP/dfZdKbwRUAyMtHRMJAvDUd9VtCQ1Lz6lkrEpV00vavQfZYxsI4d2O9Z6nuTfhUVhILDnFMNB15ExnHm9mW7KGmLQ2uA12+BEKlASVpjaF2UGbCBwHMcalmqjxH0P1b1eTaMItNQx+KDCRQWGrGBLZ45hhSLL97kXe5OxRzHH+DH9bJ4hCjTP2kh7DSRAo50u9vqbN16D3YKJ749+aB44udN7n1IY7RTFTPoOxZRQoOOUl53mPTIssNX14lJNnP2XbgKjT5bxaGPJ0aC8j4y7GnMbFTuW2SVCQf5hK6djAJHa5PO2uhB4/p80ItXQAMbSNkS8L4aplbQFzpGN7w8fvJdD8T+VvAfga90FHFbWhPNhuV8ADNmDYWXApHIobdES9d/rbyPQYMwBBI8siu476SbZk9orx0ZR95E4vxiD0OyJ4G8DO4ZUwCvS+PLcp8ixABjo7fpu5HDr9LjeSwB7fY8q//pXn8HZtHpsAWWcCj/Lp8+397/+Og59nJ8nBbfSbtD7yOkJoQDv2heAXTbKSflZHTAwXg+ImWiWJmjOTdM3tG6kgcnhY671zMjgFI/rvN+1VAPQ1PWpMq/XVF0enaJr/fOPP97+8MMfzAiQo/8f//H/uHUgNWiko+REUsMhAA4GefQSAK4+4zz7N6/NPPHnzNxLmoHGraJ4otWjx/R9RaxV10GOqp5bFPm3v7xNNwRFGB2li72VArYBXQLoBEhOyo+c7kR/qeVByquZBFOcMM4fc+4ihwBlZVnocnLk0VHoS2wURXddY6Z1ivQMLhD44rmLNoq54QKS7wOEhBkGWPcplPtnL8zm0PqYbWKHX4hlasno2kTUF446FdW1Zt5nTpvMGdGcfPfNt9PF4C9//osZJqRUoDeQEeg9AFieNwAAOrppWXWYfe6aK48sjY+QomjopQjlWNfgeIwTi5SuBNiAZixNcfHKVWm+dtuyTTbtTunAcgXD9Rm3YHzxIkBF2Yo8O0WFkTMAqx7/1jEwCAEzVp2o6JOmMdn+PsXpmFvtW/lpXN/Tsfad9iu+k+XgosTPvK70uTj/kdXZ16eyf+RoGDPokH0N/D2ekfn2c6j22Fo35jjgUIt5ZvJORHBU5TlHe92pB+Mz9tj1EThsILFBBtnndlTyHMcm3ekBtpALCKh7SlIuSN+6Pk98IOx3bH9as297Sd+Tjfj0yUoDqK6cYo9mrjZ9pQAAtpzvURDdc7+YNAe8eLw9uWcANAA6jjGOFAfEAo6wa1F5Fm+c9tIgUCRGKmrUh/J4YPMc6G0A7XwWRUkXKt1qx3nIshNq3LvXqnqA17nVZ8gnh0YqytQ4/LK7V57+Ma2uv23Gw+/YAH0BsMToEJUxe5koWqGPpx3YJapwR/+/CyjMYLYZ6KKCrsT/+fZFTqkd+zg6eU8HMD/eCH1oH7jVu5qLj1NQw9soMt/vagFC+Jz1PdZ0f9ZCpKkIrtC6DNuMpwZznTbqHnCtIFnnHhSEi4Ea+i9zehnLCgZfIsnQee7GfJ59swEy++nYEENOSjMHOrricqBVdLG9rm28NaISoOuLUWHPB6BAW3vAAkg85qB2CA5qX7AuMrTsfLWlE4a0hGmxlDvBXUQVpkGpjkQbJMgtPIXka8+qJZBzFhNZDSre6G0ZQChi7d3UbEg0Xs86Rm4nPs5gfvT+OAS7G0h3EdEtzzsLtw5pgIKkSQhcwSnwvUttvUc17TAQSVlKzefTXRvajkwIr9c7QltO/iDuNXrTegwnO7lxWyFrLQE7MdiYOwAA5eb63sqjrMOEEHYBpse0n4nMSiQLg4euExuowzhFEaZGRhlA7fgx52wrdJzynpUoVQF4JwUka9cIcNcxSlIU1tIKp7+z2hPGuTnnotdqZBtl572gyGWL0PjzAgHaxSVy4hSNxfC4l8tcj334ZdF3R8ET4e+z03aMPrlbbmCAZ35DsU++4inIZ/p4d7Pu4YjOipj7jC9DaOi9NQb5e489ufk5OzGc6K+ss3VNy7iXZzMnBmROjqfGKAMVgxKjFz0QoyBrK8cl6SoHgMSp4qzjPO3WnsihLQ/Y7wD1OLI43wE2rsX3zrpe8xthxlneu7J4HCP0SJ5ldZ4pO0xrwhnhbOlvZBProzZ4Aw6VUSRnib2jz8kZ0ZmNzknKEnrNKY4FunKfUzNGn7NsuHfkWjvGwAMMq667qq7vvPUUfYrVoevj8KTF7wfTtcMkLHji8xOwzFFsdxqSsfroAnmsCY6u56nnw50H+vs4vO5nT6QvtUx4dtt3imQsFkjA+zgXugZrL2bDu7eJmOuZMOBHx6zPomclA1UpXmkVajGoIoCqA3DSez7dfvnl7e0//7//9LPqfckMvcaaAb4QIWbvbfDpw4NSFMoQMpCVedJnxABQvYKRP0+fOAggZ1l7Aur5X/7yl9vf//azdcnLFy/LPkrxP/0YeJkWb3UwJZsFDjRn/qIvSD+pnGQvh52R3Oo5cw56RQ7BRCMNHOdKc65nkX0S1kMKVQoA+Pabb2zLuIXhl6SEDeW6MlrP6boNt6du/ag6AA8Cqjz2U0xW9Z/QGbGdAlbIqXmpe7om0mES6iSJAaD6A7IP//a3n28qBjg1IZaDux025go5wFk7zKvMB3uXQsv+/BT5284XwaQWQva8AyQeeT6yvJHmBEOpjVS/RfUzsPUuaSgH4KS/PHJFtTTYJwYblzMPAACLenSRI72ngC22A7INOR8dFS3n9yp6OeMH0D5MvOOUrvTTys8BHWrLocu3A89rAA2BOU+KXXRk2l0ik/m+9h+6Ajso7OEuUgAAIABJREFUsqTsh53PdqdrNwvLINulq01mgWACevqAKFkfvB3asGqOvd86bzNfxouSbshc23hjfE37RDaj4673Y0z1NZzCF9AUoNJr1raQT62b4mfY3hPTROCWWamqU9L6M0XgLvrZuQsFocpalP2FXvN8AABcHLBLnnSrmOLAT555NtlQQ1fEJ4IqigRljE2f72x69ymcsY0oNjEVJbMIGYSr3VOYZlG14oRlvLrHw8PH6aNrofOKPN+ws9MopGyV7XR25bYTs53/bcp8XHOlr8V8rJNKG5ZSVCQ4rZAc+Yto4R7/yPHnWmymHOtU0k5FyxSy2Uo7Tj+OctuTLCM9B6FR8pyZQzNyhHTf7czP9VVEzHnePZcy0SZ3aQM33ScI9PuUCdYEEeY2X3VI79uIzRr2w5OmshgA26fc8z0isoH6gwBHv2EQHKNSUdllDPaZtA58JiIvG8LUrjq5NtAcjVmIddeAQlgzt6st2BZYCFbG5XPlg3RdrL2fOEN0ArAzLeO5SLLWR1Q/tY0SLVLXpKhfqGl5Bujx3t+lPyHUpoPBKoDze0XUczb3bUvRu72AU18R2WKWBSK+UmzQxmsfGAeUe2u+oPtzyIiI6jMavyLbtGbSa5IfQua3IykKmKs3V3ASQWBtFhY6BhqONQoXSizrASDCmFOcKVS8bbDSw3jawy3jkP0SmdnIuyJ/am3ZKJiNwRbg4/p2UFr8yveilkJbxsTxOgCgjX3SVgRimo6cqJgVdwtNcgbO+K+AVQyR5tuuwpIuSlagEiccqYiMuDdOMDb8vRrZ2gsU1ptcQC9SgCUcqW0g6r2wKE7ucDqSnMrNE61YkFaApBON2WvBnDJn5Id7z3WdSLnAYd/O56YXct4S9T6MCvaexq282ogciuYmAoPi7xR4iNQz0WflIGh/ydn6WkTGuhtAcLffxXks4GE5UP2xo9UAm8z3MYIOY4L19bnwQarBOhAzuuek7WynwDp02DMHSM18nRoalgWkRy07JTL1lvZ063VHkVtc0+8BbDr4KVlwZD5gKPNgoGwhNmGQpVCiHM0tx802EOV9GAAvCsYdAFbnS9eWrBbjAmdA3w0TMnV02MMuyFsKtJxWaMZsXzMQDmpswAg5FT27wRrtrxieGO1yOnT2MYLRuQa9m6qgPayIsSL1BhgtQ9tlhxaPLRrHOiE3NFcyan/44Qc7+LLbdN1E9UNp13X1ec3921/e2YmUA0mBxOzvRFj1GvVTohtEG3/wubHRXbnus+RIuNr2BYyl8ryuJRq8nDccaTnFfr5PcuoD2kJ71lyIMaAxhpkARVJ5yjmfqgfggA1dPVQcsM+ke2PfZl8eh9vsO7Oj0sEoRQIFLOf+mc/UJdK8f3jIOKjboOd/bV0fMN0ARlv72RF1rnpe0wRIZmkO00VHjofOhvZxQDjtj8gbWDAwuHSuNKZYsMhU2l5rvtVp4sOHT7fPHyuzqHOy7Nl7IHiDkxs4xXkPqKkaAAmupABdlmbrEc77fbAFEAG5dbUZW8i4zpTmOT7H0yl8t22f+DwtiNhxwU7BzhjgrWBj5HSsU9KSkBkC7BJszPuWn6uwKyDb1id5/CMP0VV8f7NYNyDFtdCb6Hfml7mE+cU5Hl1YZu/x+8qnayTaOrSBDs7JdoDRfQHGe4SWXMVXdJ0D9ouetKmbZ60b1Op3uSfnxDbXk1M7y/urUUkYDHT08Dow712HpDjgTeDbHh2wdStBGsbGuAP0nkKr2PDpfpcij7B5XdDagbekdyQQh6eRvTH1u8pkte3Bni1Ihvy+AADZKtcfAb70sycym0Jz+SQPyLe2gkbpcmivTIDrfZjDTHDew0ndv2siJFQRkPRtjzAIjU5KVz8u3lIlKEWi94zCW0GkZdts2DUcov73AMAGAWJ8Jtru52wq6aRK1Pl3AaWVW8ycbEfta84/67Df2+PRujiyVYfuHN5rpOVsjR2lOg9Lay6KURH95/ko7bbvvVeOPeE1WoAG39+v7f3FXDLave92p4OPjeSyd6g/oD3J2D6F7TI5/m19OykAZvGs9WEcoMcaIwwH7W0JYASe9hr7RZ0W9FlyKmMgl3lU4UC+kJwdGRcIDdu4Wq9Fp0xLNdEQzypH+OfvcWrJE4O2aQekAEAXY4T+3SHWNaCdYsjpDor4my2iVBq1DaI69CrC6SYJg2zHMMSQZ79Rv+BObDSqGSMBZUzqwFSn9poE1fawR7GRn3oKAKFgDrfg6w6RFdfahxGY5IgpYhpKLudQUf8TNaEP72kJaUNFRYqcExlA8yifa/G3y/gLdE60rYwKFKvl0LNU6sZY5bpxJsjDzswCtP7OGR4ky6hGjHUKn9XoBmDQd+2wL1YVeaRQrtPTWVTnKjGnmdSwVD6xoxVq6fXy9vLVyzKOYqBDm47CCrXR69Z1NW26ETLmSsMHEMk6mH/QyEUMub03HPWoww4TYxtE90aQvotusIxwq84oUf04hWFRHbeBsI0aZHhXY3L6px7Acoi9jhgjLqxa+mvbc3ncTtE61HUDUrv96KLGow854zZaiNIu4I0zGbQAf6RzucaDXNE15OheDZhDWx293QHcG3kZxwFFMWbzXKdWwDbaL3Pa8zQ2Q0EA1tvXW+duZE9lnOb4+aWt3wEBDI2vopmcXWRr1jzsOApM4mhuG8byy7UaEv1GjvNM2o9nLU7bSMYKe+vj57Qb5IxogwSsSy49Z/8UbsUhjR7Qs0DnBzAjauQz04roOBjcX+dHzAE/g59FheXEpkowRD/DGrGiPGygOEdhFtiRbbRY0cthgK2uOZx3vSdnWSwA9pqcZIGHyM8NGAJe6BnsfL5Klxl1V/ju22/n/GqvCfSA0an5/OtP6kefVBQcePZPUlOSr/vxQR0TMv+u3P0xwSHJQ8kxUjK0HkReNS4AORgGnFOvhwCcd+9NYXc6xPO0XhSorucncDF7TiwjO6WVSYrqlRWoudO9Xr9MyqHAHoEIOJFznprPm6r/H6cAqkCA2MuAhXVGli0TIEtOq9Lc6pg+jbMv/aLraXBv3nzjFAHvxXZt0fOmRdkXp2g8/PY+xSqny1PrYWy5ZaPqAAB7nfXcivwrSKc6RvPT/bTZSFvuXWUJLaiP7YD8Ju2NQMl2utARvLavj93FefT+Xd1f/P4Yq0ll87lqIbpz7eavr/ahvJdr/r5rAPKbWAdMnm1DzGeWTbjtEsACngN9RRABXXvVISeQdC+r0Q3YSKfTUNaMoricudFBC3jgeS2nBjyNvgNAgAGwn481iHUfhcZ4sEUZFzpXH/NnFuC454TvRQ+RpncAgDxTwDTZSd5PLf5tm2bp7D3HY8/cgeVha+U+cbrPuu9gWmT5xxm39gBpChRq3LKdNGoACICh0XnyTlfb+mEhlvk0AMBvHfnXHDw7OyvCjbOn+d1tyfah2QoeAapBeQKgqdc4/horAADgGD3Zwpp3TaYUEXQhvU41YgQ0AADCJvnxibChzDWW5K+l+rzHX/BjO95GDSuZtp3t8RS91e9GYupE+iAsCrzbnN3lwgiVvCdEfg0EOFLxjJHr4whTKTPLSBGzVVRi3KtcY/Loe3FToNdzbof9Hgjh3szXHotuT92APe7t2N8/j43/u/llbve1Pe5+jhSPfS/ZcSmadECjAeW20FjpGfcAywYAPn86hc6O4NMBrmBoZ4UUjwkzhfoGcvq1FnIsZAjY4GjUyJ9vzmEMiI/eeFPkpPUxFqCYfblzMNu724JzFZzh3KGcRhDjWJc+BmXQAsCa7bRHeaihKEbAi1dqJaUcb9G8Y+iD/u4zDsvj/n7jDLQ6qYGGsgf87IvGe1XAooanQIvOrii7nNtEr4t8dz+4ny/Vq1e7RfZaHIGsCRWbMT4PO+kaYfT7VQQ2aqG+V4ijyJ3TeacQIqtyckYo1xlCEdhwcr/ulzeZ5fqdCtt8RlEeIqo520cBDlCg9jXuQ31txXoKY+bU4KCwJlrXPMOXm3q74+wPUOk+tHFQQ3WniIxyPqPQWMv0TD+VvDkvrCkK3vdcQBcKcZzyicIXDOK8ay0optm5xrnZaP8+IyhjXYIIhvfOooh6DgtoiVKnvYYDjiNjYyEc5zgyS2GNTB+ghooBVW7VKZO72+KTOHMAUZnjVNVHJ7GHDNionVxTAmbfdW4mc3UZHWO4tsaLdTC0WhziRVvZdR+YV8veppLo+8wL4+L8e+yiv971Nc/5ypyNXNo5zas1FXtzR849Dhe/S3SRbcNYfF1HUb84bYfo3hi1VgRhoDgCvuofoCN9X+cK5zMGRBVlL8Ue+RFgSwCAWg9GS++9tvPjJ9qz2oq5KGzzYnHYDbKLZeLI6HPrCijrtJjD0Y0dc4AiGFecH0ALVUMHXBh754na0r23MwpQ+/FT+nnvvFM50NpnjlBVH4wMa7tB3Uf7U9TtvQ8plKrI+Gba6J5E6me9YDi11Rl2oZ4FOaqocYpbxfn+9ptvG3kWUKqI/kOZBY+3X9//ZkDA43r1yuyA7KcAtWISpE3hoxkJvza9wHtS9RSUmuVc+qQoyOlO2uLJG2bPmS3XttWjB798ub39OUXsPG5F8r4EoPj1vQoTpq3e7DnbgU9uz92+tgVLZWtM56VnZqVJ3LtWhdkJp9OUi2Y2VeGL//18e/X6VYuzndSYAEIQV574Wf0cTkHL/Jr5IcD1C6y+dmcyfV9BtDeWexobQbPI/KeuA6NaDaqFozaMYZG1yCkV2VsEUQAL6U0bPNdzCABwiudqFW1wfqXe7L2BThnAzZ7yqXO1nVr8k/uc/w3wIucv9ipsnxUxtqyvvkS32N5p7rjm28W4G42OnDxpSsgMdHGFyNw2eqbAm2tGLCBn2a/IWXTIPYiGrEU+XecuTOAwMarbp0BwwiqyZbes1HVwFPNMAKwZeoCRE4iJ71ZPymoztg0g6dh5tSfl2G5AgnnS55CZPDN+S+58itTaNmxdl207+TlqczLR2y6IrpNujP5ibJx3fccsHvmsqwbBBgDyvb17DkDBvTbwgr15wKjYTlmntph2vjg6JsVcBwBoZxl93l0uvN9aw+lS/4F1Su0Rz2GDithAyLAn9wDA9XEGe5mXUyTp9xXmMTy2c5DNkB89/D0AQP43wMKm02bD5btEkzCct4EGAwAKGAjP3HjRwdhg+gxC/8VLqjkSh/T2mojxbJ41MYAF1BDY0fxsz9QiSMGHUGaZixiSAQDuv3c/9/d/b5DGoq+bD8rHAQCOoXLu0sO5Og34EK+bsA77mXnWr42F8aiKg9bKJQbWB/U7lH5evgc6AFnugYJ7wGWPiXHGOT7zoM/E8CQqf4FrvTCpZp2r3Y/F4xW4tQCALfAx+lWZN/scqh1pFGk1ZjRfbBMp+X8AAGRPJ4/n+nOEyhZKcghx4GywNgefPW2B1/zMzMPZc/xN4T1Jbkf9LUhSZ8PMGgEAbnHzwo6hi8hZYTgryq9B5eMMIvT3WWfcRP59hnGUSydC0VyMycoWGcUZmxgTp+o1YMqRNTfPw8kDOKkGcw6/aHeeIjgoFOYNii2GgcY1hrzG0CJtZpwUwOD5KDgXwyqKxN/H4Vi1H/YaY6h///33t2cvX97+/ssvAwIYza8DJJmGA4tSP+yoKK0LAFKaS8Z3BUqcS70i/8yJ9h8KSedjDKaCJjEA0kc2gEfBlDGQxB6J8wTa7f1WMIZIIfeDSmx90AgAjmfORCP+nTA/dx3YjfbbCKyjOuPHAFk0db4/4Mdy4BibgDr9TGGxMhcwWGk1cpXhpy/zGCluP9k0HwMDEVA7pz9yp/uk7c+kw5RHrLz8HSHV2Hd0+P5MY6BZRnU9YhwzeSlitKvpU9XZe6T6lb21i9NqrnXvs04n0o+Ozxk+hZ6QlePUr9QO5MS2D7KGh82gYW/9LXkWxzTzpX+Vw4xhKwPv1YtXZXCE2aM9BU0bx4UIN6kyGHkvBMCVQScnUteF6o2x6/3avHrLmiVLPKaeM+SGn6HV7bMvQ8kc8LOAkeV+AWFVS9e4Nd+6/y9vU3mdsw8rgIraAV7aXvGpqvTHydePC721RZqe3/TtpjPouX/7oIKDavlW5oJaab5/b6akDeJ2QzCQLeesRf8894qoF3DUnMbgzr4QXd+R9qYf6ZruHrAKlwGqev3a937APMDUJ2EBiMUJM0Nt6PQcP3z/B+uiP/3pT2ZTRMY9vX3zzbeTAqH7SYZkD0TXMw9iAIS+Hp2iMeLgnAjatRsN8iOA0cmPtoMi5172usCE3361wyADW6ke0qXqc397TI45jpHsD4ESsn21r9zGrlR77/PWuzkVv3M+xNpIzj5gVKwg6WT9Fgdi1cboHtS9KWQXIDAyHCcKJ1/sBe0pgUGaHxVKNJPr46lJk7OZiDiUZY3f52w6YlA4LnsU0AvnjPWWHFIKwCe1Tbyzt+yorvbUPBc6+8jBU2hu20r7jCLbtk2EzbH1xp0RdqHZH3vxrl5Ta4E4IPqYuY+Tdw0MIL8uYxlnuQD9skaznrIjdlrTYYSit2xnrholOM7MNffl2UIZl65Oiz3mcdi/Wu+2jkbX6Rxl3jMm5GL8mABayL7UIioY1LMHWwdHn7WRXkp72NgxG5jheoAA6ITNhANg1vfIiWeNp8PG8s4B71mDXFMdfZb9Y7slkXrr3o8P6YyxHDUHLaeeDfT/qyfBXpwztnj11/0YhlXmpmmmnqACANbdLcrdYtlZs6Q+nmudoq77bAQ8j78p31s/snWQyf6sAACivv/ICfOY1puhvh96MxtsH6xtrJx6AKcYoL6zXR9fcwyS4/TrcxiN3McTbMmV3si61/4MhogPR6M8Z9FOax9dT8gtn/eYK+jnmbClcLhLJccxhvK/507vBQBo9eK73ovefFN64l705O/7CPX+FA5wFEvpuV+JRB66Iw7hSa/wYVn/z9wuNsD9PfffG7wAAMD53u99jQFw73jvvP/93v8KBGCOtGdoRch5pwaECiXCEPVhabXXaZ9xN8/LbvbB1M9WPj44z6MEdT3l9FtwdU/oOURps4PXvP+kaSA4u1ZzeK/rkflNBXcEcJy8jAzjffaP9ip9yaku2knAMEUoapBWEDWk9b1UdX00SPGpjq/zHhsRo7p+ugFcAQCMKAwnzjvCz8qgysE1ERp99H3v6G8YkgbOSsuNIZeo7SiYtlfcsgUENEqqbRZJKbic3bYrmgJXWj+1q8ncomRwULJfEgHhNO5WaH6+nh9SG7xGULILwEzObTcs86PIzY//9OPtze12+/nzl9uf//xnf5euExPpgQJPjrTDoQeAimAuyntXITjzXBr+otKPgqoBv1FtapNE6Z3oip2dJZlGZnavxkFL/qjXrtEQACPmFTDXRt5qywoi77ERAWnBo4vcWcCWuxEUBNiOxi5ap/1tmmJpt+xDlCeo/GFF5NwDMLCveF5SJTBScTLHsF1V0pMi9HmABaLtGEOpop2oZVIv4pRtBxqgbctF9KzGtlks3o/UdOALZsfkbGRPrQKdLfBJIUFHBymc2LxrgYEBMK6VmOe8rU4zdJ2Bdr0NUuRBxkFEuzpotTicPVEQ54P7fNN+MCCNC8F2705uY9uT6f3Xb147t5kxkjKIYcz6KuovWWdDqXJBjqacmjgHsStsxDaqzNmxfC6r6MwFZyQp0TkTKggXgMlrVXmDbaLIvPql63qKZgtAluPsFn9NVeKe3rN0MRpZnjQi2j/C1sAe0vUCGDyzrrAT/PHD5LIKdPIz1/Ez7b95pM47/RQjcp67Spne24AqpFgyX7qm5p1zts/7MGlkvzUlSPPjWilfPrtXvVrWwd74z//8z9tPP/3kqLQK24lZoDly5PVLirDqBzksxz5Oktg1xzb0WnyMg6uf3aYQw97OXNMOR04WWP2djLg9ub0RZf92u/3pz38yCKD1CaAuUEDOsVJHSKcK8KB2si5I/fh4+/vPf7fBT86+gdSmTznCt/qca1MFYJKF0Da1K8WN54rtkP/N3IMlZh0c548zqnMSOzVsA8CmFBcTe+CcDV3XxbZfpPNFnPtTUwEQ4NQFu/Y8R4ZaF+gZPwq0EBvjMC45h8gy9AY6YD9j8v6vzuM+i9g+2FJjC2Er9NyjT7kH9gV2CtesQBlGmN7HWRTzY8uXfa09dvYURWQ3rfuMM6lv2KDYFNYTdw7/dua2nOBZmfP97BlP7JrYWQFXnXJQO5KxUD8jZuXJd4/8y/mK3ZUAaq5TMVfwDR2119/y8GlkL4wd9OLYUJ24bf+N7DaTJY7zzC+pntjAdK2pjXRSsWsvKRDbdEXkkwbPHoQBgA1HUOOAltc52ftk7KMy4WBdXPdkgn2Z69qT+nzbhoUZFObFZsymRkGcP0DQzQxjfAbE7Z+E/eM0n9qDzPWThwIAM4vLKeI1I1KxM4cq79ZczV/aTt558DORKImhCbH/qI3SAAYbXteYvLNlVLMwVML0geimnIgki79yKnW7fYhGyFQZM2YMgna+mTZ6s6G/MjcxQPM/nxMoIACAOboYT90QaU8WQIT/9xqMAPkH65HN1qO82iDtg7/pKXMw1/3+Ecjg9b5zjr/mjI+NucaySB8zJ7OP1kYZnbrudT+erwFSexwe5+dQkS77l56XbrNHWkSpvHdCyhGsO1AneUQ5eHtfuTVTc+1O9eQIUbVh1HcePoQBQCXRVKM9B3mAs6Knrno965hD5v6fKvbTYmT+jpStI1E1PBX9evVqevfi2GTguSBCnDmwE7SEYwqwqZXfg1tMuQAgIEfb60W4Cxl91mevG9jr7Pw0BI/ppqt1isYvI1VzMhHOs3kTRZTyaSEmFImNIeoorHEjaP052qCUkZHqy1lQjDqf/3UYtjNKYZaLA9k8RpRCZMeh4e69puUDhNwGI3MPG2AXG9J7iqaJAfAHGeAyIP/yVxvijkTW4D4yIHIixk/WlnsRfYdCPWMoGyay71SQRpkmfYRWaymmiFzMv/nbkaUae9uYn7E9ngiA1paIgaPqdfK3TtgOFFXe3SbLZys5cv5808yQ3Sj+MRIEDTkCi+K8a5G0WitC58J4RBdkzYOeH+Mj8zuG1lDrliyZonuwIhZFW+e9URQ9H1GaeY4CkdmDobsCZLAHt5E3xlPb82yDjmsCGsQc2eyfMDccMXA+fQxtf36AL7UukqOhqNvKhWyO/JV6uQCu+2j95B4XnLo7r0cH6P1T+Jfnwbgl8kf/dM9JGROaC6oe49Sql3iuETkssEKyk5QavYY9QUQ9Y4le0Gd3qg0sQ8BzHFp9Q+kGnIEAv0/GYD77uu0rO9eW4Y8nD3/Pgx1KXWeKTkZPyPaRLIAp5GcI7DfsjrAaEiVET7hWySqwCfBaZeBHklFL9N7P36i9ct9zLmB4ho2jHG/fvxR45l009u08TIql9Z36y197ol9raLQIK92LFktAT/ntN2/cBUBro7n461//aoBUwIxa02mvoLMUvkK0kwpA1DGOnZ4hbAVteYr/ac5gWOl6p9bIqeuEvBj5UZaCzrSe95vXb27fvHrjOhoCAH59/87nKN12VG9FLBrVTaEGTWj/L54/c469onK//PyLHeE4QdlfyGgxR6Y2jyJ3dRIC0goAiJ2xnY3sw0P/N836ljaHSdew9pje4zrzyb8WG5GqSmkxaFnsDlZhF0S+vyzIW5mCra7WuGKWVG9Qo2D0/eqeozG6oKALTKa1JjJ5UsYaFWY+sGe2cwiYsVOn+Dxrt59pdNbYUAkQec6qU7e9iOy46NSLDRv5oXNlSnaDK+hndNY+8zOuAr0C5LJ+BxCnDfMGAALmnKLqtOK9t/O2ruW+e1z6nesQdT71v55NFf09V4zPgBABpAIAdAw6Xn/O3KbX7nnERvQ8N/q+mVl77tg7yGCCcXo9xVefhiHmLnOpJTWA+QKyyePOPfNjG0fx/+qHSf8rOIjcjq9ZgKqsxg0ACGBjztkne79ENsOaPGDFAC7dTwksnFRDFwe1HbFSL8xQiG2Ln2UrrqDtdW2TfqHUwmSPRk44AFh2hmXih3uLgpXvv1E88Slw2vQ3kU3aE8xmWx0A9oaNwl0FBW3g6f+qtkXb1LXco/RBFVR3VOMYm8rLsJPUfLK9CCC19GQnInRxBnvdbZCqQFUOdKKPbLhDVT0AyMiBLhDjfF5agwAAOz2rYJNRmjpZNmw2CHBXpO5/FwlH6flA1gPO+pxvno0I4vV1sGE73sGi2k6xBuV2xMcF6YtsxK85725GsB7kCkhkxzxf3RgwYEdg9pcNNOx6BRqoGZx1dmLottCREZnTC34Ez0XQ5wYUcNTvtMGMEu2hWW2ojPDXIcQQ0WeJ3OLoEr0BBIpPc3JiceamjcfKHRclOFXWVR1URXceXMQI48sG6+fPoV22JckIH+cQnRXb+6/A4pwpcj7fP8TYtOGiZ57odVvtmRkTNk2+XCejRec0H5oLAWgWMqvvtfa5i3FK0TVKg3Ns4Wi6dfat3hdd1YZ8aVg2yBdq6TXCmFCOmuiUHZe7LJg1kJ/t2DmPugYOIEyuFRrrCHVvgERecH74/AYJPN8yvhe7B+XO92ys0G2jczUySIX0XJsk1OMdMUtOZahpyAmKBt3nFtJSkjNyMVb6IgY/CtXrU+Qd5wf6HuNzmkjpjI70FPBFzs3nmjKje9hAfP3K49Y5wMHKd66sFn3W47ndJlLowpZssAvAeSqIx5hIn2GnJjTX/aitPLQA8gGMtSerxFnnjOkwqI6xcfIj9dphAB0mzq6zoXVhDtnXXreCBDAEtmyzjF16D2cXR36PcUAZO2HHwGEdnGNZsDApGuyZzAOOmsG01tNQ1C8ObM6xWRKL+uhnruxLRDBRGqit3APHM+eCFo4q0vswDtUG23GefTbL4ouhVeddMsZOR+6pz+iMcN4d3X/9OuwrVcfHsVnU0zjAJxVAfxPFOhFf9iIt1g61lbHtVAk5SJZvYhVUidlg5Jy2oGPWv9GUjcL3AAAgAElEQVTyAi6W2c9FU02RJ+Zj0pn6/LkvbL5rAMRyrMwpIq+WLf2OHdgyNu4dIK8vTmXzRnGi7MC7DTM1nU7uMbaKqsh7/lu3BFBC+0oOK2kzutYpMJrx2MBWnYW2vfN9ml4TkEb7sJ8tGENeioAJXVtMCOu/jymimN7lz1vAL7rDIIjZK08tfzgbdH2Rk6AfrZcK2HlPFFxIh5yALvToNiDdcZMqsVvNeu89fWoA4MXT57d3b9/efvrbT7f3D2IeCMhW6s7HdldKqqDXodFyaToBANr7H3978GddcZ8OCatq+wD2pe7b4RqDXnoXdsxh6ERfxan0vn1KgcTIsJzns9cCkDSgUDBKayNmhWtitNVxZHb0ohgEPlc9e94fYpa4x73k5ifPNWuBPY0ecJtlgXdiP7R7jb6rexCF1hoFZDqtTnO+T80b3Wd3pYicu7bcxmawvphzHGDc+rR6ctu56BNkHGtITZjRg20N7XNH6+AFwvl56gOw/5EbGVeZ1GLDFAzELonzR6HDOP+zR5rOh87Zfsz2cyIv2gmstpnWjTShU31e8i0tibdLiPPPfQFR40ATfAuAkmDQcf63vYRO5BnQGR7bXYtY9Ms9OIv+GNuDWgtVyKnVFABs6/4ElFJYGVvOQHGfV6+/fJk2mZsxFf8x+qQCJHbisBCj90afVWfu/ZkOG/IDYyOzF23j1r7weEk7b60hyS6dO4Bq2z0N4GXNmx6ybHV8juy5yDQBAEkd6ty48DFtXr/8HgAYQ3JFgPfBuH//w/QxPj02BatloZfT0BOViFmM8w8fUsWeA04e7a70j1CI4RcD52yQTD6b0wuxHE4On74nGpSN6sf0W2QT0TbHtGecqSoqclodaS31JkZawYxGrw+F5lQ0dy55HUePyxIj/x70p1Eg0hRAgZA+VfAv6iTzMusx/9YoCTh00iy2wbVZBkzR/VrymQF9higEYegM7DjK6k2ZtmEARX6vxQfzrPme6F7epKsglr5IQT/uy12OU1NDfd3DwtE0stBa9YNwidA8eb3eVymSboAgjnSinPqf1o0GF+60gAzg7XCy34jEyijR/Sm8RPQ7hvU5dEZPuycQoq7Gq/vXGdI4ifZzFqQoMe7Sk/7QMW2ENPeSe2EMpl3bqeiMM4zCiAILA0DOkYoW+dkNcBzHH9RQwECeTWkQYgOkcwCGkvdao0KwAnjfhTsbhdlrhJEdNDd0MAzbzFdyoH1uG/nGIKColQ2Ofl/P8UHCDkpxz+wox0Z79ewbmDkpSlHWCPw9f8e5j/D0/92o0wa20MMxroKAoQj1uvf/RLyyRywn27JllFydJGRYHp9CgBhBKOsIFo/3rjDhPXOBtbFir9yIcRajKW0fF2tmyVcATX3Pzr0jxol42rBy3950tsh+SE7rU9ebOPRnPu9WSC3uyhrx/F7zC738FDHCCbLx2z66UcJZkIwpubmOTDoVJXIffQK4EX1xHOcU4aKGAtdcVYV3bQ0LrBQHYw9FtiSSPhHnqTYcY9YyBFr+ai959snRdR4v4Mla260LuR960bKo0UTNcZyuVNR3y7LVy1iPL0PDzvZL9UAPgJPiZQLi4zCdPRE95s/4e9l3RIBHr9axjGwLZVh7gKJsKar2oTTGLNzRi2FRaNzIbsYgAEDXNK3fOfPvPBZ3pXAef+Zd7w89t+uOjMZRx/E7xvPpckKXhtH7NiDTBhAD2dTK59kvEyworRVHF71kEK1zotds+Bv5PA66/6wMxeF1l+rW6cAGwl5K1DoUNukhCj2ZSo/9UeWr9y1Ln8U245w9/BanzWeyaWFE+tSeUN9BpnAuYsqkqKccZJwJX3O6JkTWjTn2pFHoRzm/ye+3nFSRVtGOob0bOGnw5Y7JprHomvqu7vX23a9hT6zIgv52qkDrICStIBWxdV3PUxkwAqr0jOhyvY/MQUdYn9Z4d1pfHTJdXwCAJLfSEX76+W+uKRAMiH7t5E1HXqeWhForns5CTxywODaGZUOBavaLnpf0iMi8gPzRM3Es2IPod3SpQCt0tPa0HfimhkWXnuKG1qN17iMfA1rQ4SX7NraV3ufMxVaJAEbfqL2xo7MqaPgp4I3ulbWLc6Kv0JoUeTY2rou4rfogdwVF9XmAJaK3yBD287FWI+MtXymAa3p1nNXtWwRUO/Yk5xcG37YDkOHX+xyW1OjyC8PlXB8bMamYCVsAOGhPpMDqKQYc36MMIwKLlZukdvLs1JY6Yzg1pHA+2Ys2K35XMwonkRz1U5QVPRUwJLrBaSuyZeQLLIc+ejwghvQY8tzX8N5UkekD2uC4cw/Oa/R71oV/sbNoy6C9Zl+AziTovkF4suae67IGxCDUnMvHk0wj/cvjBFyr/SDbiL2WMeQZGNP9vsPO2e+z12KHHPDTZ6dsLnU/8ZxJX9SP8HlcabF7H+z7Zo+kMLTO22HUlEFagYxPNgyAPM5hbmxn7H8FAHwsOpeKp+lL6nymCp7j8DYy08gLaLeMShdPMXLYioxfEj0XQkgO/0xiEX5N5LSwIq93IXlMvieKatZGGg86eJyXo3g9mT3RG4kagaqCTTY0Yhy6pUu/wUa3eiwyZMOgsz3ghKMpGSy5VwgnhEnWIp95oQ3YNxa+MePMuciooZIwXyiEewDg/jp7/e8BAKLu6NkIyS0oczVX6G/hEhyNCGWQr1McJRTUGBB6+57Gj2NOh5i2m77Ffq7yqxGqHLsxrFeOd4zadHt4boqrHD8BTx99MF6+OCkYTtn4lEMCwKPvY3RwfQxCBAlpAtpLE826KxYU4Okg7hhwZ/+evsU4+yhHkPNxXqoAvNZPn7pP8jiJfQ1j8+rsX506BL6cfT2DIvSO+lSY28hfLIiPpDJkk6U94FLKKJr7hfQZq/E7RWKGNnIf2Y2STiXqOOlcd7ezpJjhRaEXYPmirzdaNucOxbE6YhARTr2FFZ2uY8b8oJgxLoLUntPj/VClFKpXi9gtZ22MjxWtoT+8DXwDAO1h25oPvv8duAkMh8A/BjmytekhfV6UzcgUKZPm1cdYD9VeTnT6zH669DPeBgnyRIabHS4bi0Ga87lTPAfnB6POBgFFd1ZxJxfKVB/t5h3yXHvuZ1/ddTMwiGv46lScz0iSy8j/WbecvVO47CDgiezlfd1XAABrrbXl3NFx40JlNvshAB0RcPROjOtErnxkum+sU/zKpu569VmmaREFqOd9vvIvWQvkE/OFgZi8vxj6+j3Xac5uK6XbGW7hOcai57UjX+Oalk3MB9RB/R2QQFE+VQE/9GU/qxzWFvRRjR0K7MlYUhG/fF+1Rz7aEXheh47IHQATxjD7WM/36tXr2wszh7JfiQ4T/aDtnlu8Nd87xlYZJ10PnvX6mUS0sRmI9Ip2bgOt/bmzfNFBkkXO57b+qMP7GBBC/x99cUCmsBvifIgmvoHPI5fTIjAgLXopehRdZN3g4mNxhnbdGlrZ6tpQ6TUnWhsbu9W/dowN2jUFYFghAYUVgWdMqeZ9CiGmg8KLVL93sdSmwiz2i5xdR9e7X7Q+f/jjH+oIZh7sYCpiXgA4Z5sUpEbOvjx6rQUki2mmHzncfubaF94Dz57dvv/+BwPjkk36jOdLe5oWgmVt6XrK28+ZjFwf8KEnUvNFpMDyrOCE7U8xaaTbVQRQrfFcmLD2o9VYUhUGQKtN92vrO/hcN8rLmRpHriCbzj3rl5Sh2HhypvSjrg4AcnrGOO5lcrTeB7IIJ8xOVtPxNEe0p7RT3xx/z0WBBtORyyBijZAJYrClnsBxGDVOjSstYwOakW4xRSYBw7AXF8h4akTUHvgKW9fP5BoqYUDxsx0sfj/qOgwIHFQ/S9t4bxbAcTAjw20/9h7I5Llfx7Zl8nb873WwWb8dkKLLYaDkPgHRD4sSUBn9yDncDh/gsOwZrhtQqEWCq29zbg8APfrpLuA1sn61A0V/bJ8qm+zUcvFcrnoMXId5sS5skeEDdqgGy4uwyVfhXeZW806NhG0bbAAg9mL3SYN7kmms2anBFbCUz0tuGwgrIB4dFWBZsvMCYqgLQItXa2zuGtTAjca/7cF7e5FzjQzgfPK3C7IajEj7cVf9XwWl/bkVyNu1lTYggp9w1gg5cNgQZ38s20M1AOb0LADAC7fe4HdM3+0kOufd+c+pWi3nl+qwHAaQHSbEhkJ7pXvSoS4OgvFomhefOwcMBkCLvrTlDo6HD1wF4NwTo5oejCs3HGXK83qz3xneG5ULdS0ItOmXqkq8hF8MRqJQyblgHPcAQKb+oKZeoEXjnOqtNeJioF77nOOksVSu0rrXjTZVC+D5GoiwBRprq3/t1G+KIObrhNuEOIV5IUHlZ2rvecAgjI0RXKWnebNWYcXv68ga+ZPT7kJ+ZRHIWQ17Iw7HoWCGMolzgqDUM0GPTRrH7fbh4bMRe62hKt0CZlBzwnPcVjnaCyh1UEXWEkWIouTg+ZysolYokOz7OFwy+vS9161UTL2AMYQ/JILq75beiSPC+cGoDVUvwJn+Z6/yeRsZRY63kuT3VJpNdVAbaTLIFEVPxqk/ZmBr2BelUxPpWKis13flkttg6v7z88De2UX37orT+TlohbSqGodKf3L1kBd0Q9DUenoBJzpeItRSEjv6zVlUlVU+s0EG5hMnbgt5nDnmm32NYU9eJsrAbQpLP4SGeIyTAwZ6tito2dtjDEXjXhzHzG/AuDnTBW32GRhxUIdlKw7Tz6k23JsfuXTyUVFcsKfYZ4d9cyKLl+uPgYRjfiDoXCP92M8cHq2zz9h2pPislOfH3xJ1GxnbA+j2akXnD96U+RsDzLK+kc+7WiGKhOmeROdw3Ike+hkbEb7oT8DeRlUxhLwefTQAoyMb8sYGjxJNu7POakBtRb7POc5r0NkWC1tMJFd0N1vhiZ1AFSNzbvCqbzHyjBY8RHt9LgNUYDw6Cv9Reb9H4yC3vDdbp0RF+XYuGOuXXO3nLtqn12IHROpIvsso2/OnuYdyHnp3wEjNgWS6vm9HX/KjTocYDMdgPODdAWxhv0APTicGj7+RWUeTP4UVEecpMlFLrWi28qIHrGhJZQAAnvUAR0ffa/gCQZCL2ErHaJTMPGlo7PEBAGwcJoiAfvH6wbR7qhzZj8MSk+GKbYQjQ7RIka/k1Yc5px8cQ+Zv65EYnI2mtUPNtJSsDNJ67G4GGpty+//4T38saKAo8AHZkYmKlFufLoDZrI6HDza+kUXUAYBdBBAnUFz/63XZkDgXuoYcRgFIuv7796ncbyfMRcmaz4vOqrGfgr4pRs0zev7KyHOHnuYfe16c+5hIvu9Z587P8+XRKQOAQ48FgDgvsBkoWhoQD3ZcAAB3nVHkVGkfn0PfnwBFAwSAGgCA2EZEYPVAek9zPmyTVaCQ/bRl+VXPXWsN7XS5T59TU0ByKCwxRfwDiPGDbtRpQsayv9F5KaJ66qvMWaL+hOauDjrv3ctidFlevwIAplmbFZExJr/6FCzWN2zj1+bnXF7sqAW2b3BE19yt/ThvyCcDKm0/e2yBgD1H7yXiDwCDfPiaLYJjiD/BNaNXErmWnTNddlq7wW1U74oyH116GNfcGz1suXxCkAGZl92L3B4bSOe5Ic3ZqwoSqwjlYnUT2Y6DHbYDz8AYWOvR+03DcEeO1jHR3iYgB8CwAYCojgNypWbMi7KRsud0LT8vefdix6o7TlOKxJgLC+vUuwM4YNyspeXZquEQmZT7mAlsJl4CXuoIBOBk+7PnwOfHDJ2k8O01tiwoWzjXjP2T9LUDft/bWdMGMAu6DMnuckyQewDAE7RAAv3uQ25lRLQxB3g7/wzaE1TkS6guGyabNVVd1UaFicv75CyeHtVjEFyqUG7abVBdI8qlq+Zmu0Ipllnp1ReayTEaGAsGkPu0rmKDFITI4jc39EKtK91o+rQeGtd+fi/6qvAcIZCe3C7UBIV0Rdz5Ps7y75vLnfXFWdhxJ35nnWEcAACYvk5/84mo1vlwMbljiFB7AeHKrvLmW+yBMChOThqHZ9DCO8dVByAbOuyPFF8TAl/2SaMuHACuhzOkvxWRoP2PjDcUrispNzVEKLhz/T/ntbTROG2wEEgoAg6VDZOCHwg5vec9OhG8KFy9njz/5AhpfTHgMVgsPGtIu8UfdK9BS9MPlDZjFjALPdxCG2G6lYjmP9VbRUNNtwKdX7oC+Ih27zlu6YrDjwYLfM5XH1TmwA4/efF1hiY1YCG9BlpaIIUiegYaKOJX9YKjTxcDDFieI4Z1ojROU6giiro/rIdN9QakCT3/OOC596HDHUXTmO1dwTmvd2mq2dspgLWVlsdBhKkKE2PDwEDZDuxRQACvZQ0d9lnwsaMQKS652ThXOXCq9nKNzcyxDF9pSjOGylndy3m3KwIDcKXXUqgMlkYBmqXofr/XYMFkL5v9Y+fh6uzOXlpO6N6/RHPFXPjw23sX08pZx5jMvOLcnPFf2QI+X3VsAco8J5LrrXmDY8eaYpx6rqpTMCTYq/rs/n1HEwAB2OtHNzanb7p+nL9HXq9+vsgg9KmuM/RE6LOlvGJgj/Bty0M5tjHOQ61Gr0lGmj4ouvjUZQDYPMCI1l97z+k7K880rW9FzQ6N1a3KDADmmTa4xlpm3q9FkjBythPAPmBOVPfDucqluLPP9b6eIxTfvLrPpR01t2g9xbviWNYoJEBh+R9AAePZ13K3ErVhS9qBwNzvvvv+9uqlUigCSKPHsYEEKsVATbROv4eCfmjDrCcOg9D14xAcOcSedrS19lNeOylK0m/6fxulcnbllEOtZV3ofuBIrdfv2G7bsWEevacMAMTWQc4BSNlQdp/4dHFgLaXzFJ3Xjz4j41cgzTjJpedzTqiNApNAdwOgEZMvOjv1XfJ6bBJHAF+8iD7pvsKBFwAg3a55EPNt7AO3nzt51n6GTwHMcCKCe9dJLONj21GaT6eXtW3Xtt1g1PzWlo0a46eHnD1o9i40LL14yx7S9186ypj7GpisXgC8ow0aYyNNQXaLool6btbbZ75pPzy31kLzq8/JrhK7i8LV1Pjis3ZcW0vE46z8Ry/pWcy0uiVdUfO5gxicz5GnldnIhdGXtQ+wo3B6tywgnWn7FPs63Ct7NucOIM7fafpFqPY4QEkXG5lZZ4ozhFwHDKOY7j7D1m13tivynrOQeRTF+6Su7mfUc+TMxAnO96s3VyrA7u8eORf7YMuRY1sGkOK8an9lb11BDwC27bzvvcL1AX3conI6nh3Pg73PfMBagTZIDSoKJSMjAM3iCyaFZesHZCNyXWkHnrsWkzQDgDma2gSH/q/x8jyA/Nqnot5TKwCZZ1BQFyyjxz5BW+nJdnfdk9qAO8VsPwPztdcXPaD7q2ZGzmCAT41j0tHrJw+QaLZNfJHRhZ2IDToDNpiVRtrLFCNve2DJkff1gCxgvgIAsKWOmD/HKvGUtrwzFWvRnCeyR9/E04aLxcxDnYg7ygVFLKG16bmObrf1A8qV6KevuQruMUHe3HWoXXeSPGUXqkoulp5iF8GiaA6HEGHFQcFYUuEZ7pnPBpkBAPGC6N41UH0oczynq8JG7Ob6LvIWh5/DA/hA4Yp7pOliJMoBqwGbu13X9n8HALCuntP9P1HWRan2Viq1mDEmLSKUSIxwjHoK4WWtrwAAgsdCago7pWWiftjgWjIAAB0+GQIyyJg/fdYI7BIcKBKuEUbAcytaDhLCPeNowS16OO9CcTu6V8NS907ekCjvUbgYNUL0WEvNA+9JgCRXMYZxUMiDAA+I0AgpAgRjIc936ErjBLi2AKscNPAeAOCsxfnP2TVVX7nSRHcawU9EIy0HnZc/AMCpBH2qKLf6Q42+aqNRSIAb3tc1auRosHbJM8+u1Vxy1qZ94F1kNLmop5aBBbIF9skrOU5Wi10h0I/W9zB3O7ytcJB42wlEwAJWeX8/WdG9O+Qax5FoHTl6xtEpWnPpClLmxopMR0YfxzCKM0DHcPEXVf7+GQA+NpgbdsKhwLNvttNkA1gMkebfuuBl23ap1ZXnpbUTQM0x0kd+2dCjdVQikXH+RHnceX3Zt+yTreQwhEbRinIoRHzlzAJI4AhsIG6naLD/oU5gsB1jSI5D0tKy7qs2wjLwknK1W41da3TAHDpaMwUK7YBSp4MirgaLFKWaHTfneKcejCz1Z091aPZ55H3yXXV/jDMZMwCZ7F8qKSP79G8AgESVHfEEoFH0scW/9H7YUQHWDYZj8CsP263tgo+lV3QcI+lzImpaDyj82SeNvC/mg8Y5ztFdT3mDfo6ChypqnYED7whXir8FaE1QgR89o5zLt29/SdHAFhjcOdEaJ3s2jkWcYpwM76cWsZR8/+6771qksJR9qmYPozCdKxwZfBI228emZOx9OOd2sUm2PEe/QQ2HZm6pWXmh5/3hhx8ccddzAuRp7GqjJxDcBnr3tc6N5lCfFSgBg9PPOyweqOXN2bVeOqJHgIqcUpwP5EXGlHXUzy4cmPSFAOLsSY9L++u3h+mGAEiOXYfTrPVB70Wfx+5gjjjPsg8AA5J+9dkpDmawtKMDAU2dHztoy5Fn3XOmCth4LVuLaAW6QjuOHvVekRNJB4lV9NTgS9l+mjcK4HrfqZ5N61iY5WdmS1iPpI/l/CWSnEBFZAHPafvAOfhhPjjtcdVG2Kk20OklD1KcsfbTdEGJ/R7WT9bRMn7axp1aXAAAABXUt9kA34Bad7I/wFJkCfVLRofc10BRTYEGPJDn6Gj+3naPda/3GYhg/oUpZpCA2iwrQstc7LOPExb9fXTyRcjsKHKDnexzxqfn1Zyf6x0gFPsVuROdeC1wNz3vjZhFs5/vBRDHj9F7AeiOrJ36MsNqovhva3gQxFlO5AFBWnjyFnmwwZeL/1WZuZmTsTnSXYpzwrg569sm3iDFsQ2a5kDdAXcEOew3/K0JYpcpI2AaWSndoL2vdZTjjQ7F1oCJR3v4sYUMHIfBTN0QfApdG/2OLOR+XBebIkBFbZ52C3GRXlIlnT58AgrPXsQ/GB+0gC/7doDje5m9nH9tcgCSJ+8+fznMdEcMsoVBNTe6uTf3ZgZ8aiTRLc20yarss8nt4vaQHARLiyzame5ktHbl2BwFEgoGiBWUDyoEoxST39IiHytfYpAPaEREbIpuS5i9ePnc47NAuqvWiTDRexiIQThTBVbov4Q9KNLQSJrOQD/XaVU2E5iKjvxsAxNkUAKbIigIMSu6VVU0BlcrKpbSwkYDh9vruQGe7QQwlF09HXYHYoW/YV7qPlPEqOucex8UiYCON+z06Fyt6LxBut/cf/6ZjeMRtFso1fjKxo9R6TF8eby9//X9UGe85mvzE8ELWn4ijd5vjdYTod5Ajw+q83MoFngODcJ7F+Uzkicjs8W/UJTsbQxvGYBXcEBVi0+uGSAI99iCD8VPVESfEdWRc6Cp9L50UTwhl/mh8NPebzMX0KBEpSVXX+BH8/7iUDearqIljrKn0n7uF1SZXDYbNY1wwUbYxutWlrQl2s4mrATOPIJOhQdt3JS27WtO94D2XrbhlQIvriPQZ+PsWjA7V607fVVz3YYD8mfvl/2a55To/HJWXBdC+3yj8EWHDwCQKPRGuwE5MS45j9uAskItwr+ViMGjkwAwDgBrjSM3CogODruQ4V3l3y3nrZTLlpIB5f3c6rkaE51achYTTWVuMPiIZGhPIT/1eWiJRF0xGryHarjsdWFcAQ5C26TtlD43KDlFFZcsicGZyNxOA2Auka2XvTrgCHrrSvXjPErJASzuMwbgvFkDmafTKlD7+vIdDm11Ztad3srX4oB2LErvw3jStdImbNWD6B6VYaHoHj/Rj2e10avMP0CAzqlbCLZ9GCBlnL3ci3Xy/nAe8UszgQzILEBHa63vy/DSdxT9TfG0AANp47nahbb9HGAJ+ZAxsFJYUNffoLEN1NErp74K97UTVADjr3/9i51MF49rKkIic7FL6HMeXSu66qlL4j1aqrz0NWsQpy96CMYaTqUQkXwue1wODDUSdM8N1lpe1RkCUNO1k4sftpd0lBiU9+eFNqOqAq35kHPpOVO6xPv3U1zVEcgWy9J6ai3evVNefOyppPGt4og1PjGM0+6vn10MPOQNufgatyvjr1ZpcjQDTrXKdoFIO5oPD64/sOUJOhFQazqNQIdtgIcgA2fZqRwCAErhT350nFlRkIPvHScO9obtril8V6ehIJ1tlObkJ6paB7jP4JZk/szJM9cewFa0nad6KqWga54n3bBMEV03VF7ZeAGOADt1vzAJK9cWVZ7UlSOfAuQBlOi6ADXeRwZcks6hCuHO6a9daeexVGyt3wfVClr5+gArBCIiT2kDjKMtWypsRvQoNp6en72CbIxdEGAX/cXZ2g5OuvDE0p21XvuLvTMy14zKU+8haxZdwlmbVMPqCc/JYn9uGxG9DYC9dRUAh89rKdvYE9s5DpviOO7Ye4C2fPYAGQfk8/jb/m63g2SuDKRdAEsc9WN/7JpGCTZfg6T3Dmz+Pp0YsPfR9ej+yMsAuuTMWy62fkV0YtI9AQDG6V7r6X3QABaO7wYAPN7FAPBegJFUFgUMA+ZZAADzIvvZKRbVJVvWbZnQTTZ+B2kz8gHRFeyTvUf0PQCNrXfze9LMYPc0I2Da8VqXry45tpfc+jDMJ/1M0eJVzHLk5GIrHS2fNCTAwie/fJT7fjYVRsE9hfxcYHy2PkKivdmMzRe34pIxHKPwKJHTR1KLKHqYDQIK7ywhnM0S55bCM1mEU6WbnA1vOirzk6O3KIk4hFHMiVh4YZRP1krs3nx3AkpzgcGK0YmD7mvVIXnxMkV1ZNTIIFXxnr0ILpq2ahNYWO0K7eNERAkNCLCUP4aDr1OhZOEt4dSD6zUYxO4a+ccvX/beLCkgD86+lV7F0v7dDKQipKZ/6zNtvcfhxhdZftFy/o9jOXtuRrEqvq7icy4kg6NWg76Mb8+DqkazZNoAACAASURBVBgrUqAfCv55XlZ1cpyDvSYwRyiKtvc3n4vCPnlIWzjSWhIFJEEgg4aCSioOpkOKYkKIKb/RaKlmWHl4z0XDfTrFBlHSREkQehJGjNnRglKzx3iE4lqBiVJz9KbMGcAMO9kr996/y9jrWfW+JyVAeXb6fFkeMnmlQuMOxPAH7bTgm5aUicxTL4M1vBgApcPSJ3WopMuhGANYaRmrQKGfrwCAHcsW1Bmv0HmZx4AeA0HnawEAUZKHmsz4EeJbqaPAZ+9SPXfm3iJ90kpw3kL1b3eOiXS1iFMrQ59jwGfj+FmZF9XeDIBjCNEdeon4yoC9xvPuXp+7yr88F5+9Pu9ZHX+uhnBoiRpnJAt5bZwhDCDqOoz8dO59wd1S9zhf7CmAWcYzcqAvPKOa9YVCvaMph86d+TodZEib4XzN/qzS5azRAkuGI5Eg9lLWJ4WEpEswTPY8ZN3b8rXrwnmJ3qqmvWO2xMFoJezmVoYtdgqp2jhqDRzGNDqgTg3yBMQfSr+ug6FICr+cSYr3aV1/++29HVTvo2G0nHZGOZvo6JWv21apGosAog5lWEi6L8X6cE712YCWeUZ3GSnIRnQpYFSoinpN11YRSRuVq4e5nYZFH8WJ0D2/ffON9bR+dG85vKKCs08t1xKaivHatLOcjQKQqz2XKOKeh8oCDP84qS0E2G4Ydpxqa2GLvH75clrIbh3G2cOJCRvhRPO8fipsW7aadEJqKGSfyvGWccs+lr6gTgLGIylnOofk62s+FJghv58aPZzn7YBp/0v/AgDw7Bqncuv1XQFBseFOLjNAHUVwAcuZa/abHXQXe74y47bOYd2RdWHhUfiyxYFpzyUQq50TkAXPlCagyNtykGVgax40nu2wcw+fNdl/rtx9uliZidb2ljaqK7d9ndUGlv1IpwuCFHYUFsPrSHQVMPxgOQIAMPqpmnjOqAuTrjZ4MF5rD2sdDpMy12Mv5pqpTu5nLLsSOeHI/krT8R5cOfyRQSfYl9pYYUhk7+c/bEXrc6XpAJp0nTgjk6O9zsx1DaqHardzpjdYgFxEbsKMzes5P4BrzP+e98382nooc0XrxcNg43zsc4LeQJ4dO7TtIQuAMW58DkDPi1NaOTS2aHXupGqu3PktEzmbMw+WmWllSqSIZxr7ZtkR6AtSQ6LDZMdeCzVyT62zAdQWzNt2lGzznIfcms5bWxfvcz227F2bvQmk2ETSxWKDbB2nvw+zkxTsk2rmazcNk1TNmTdaXBKM6D4EjCGVd3QstWO2LKldsG2qY2c9tg0rNl/BrAKZrLv8UvaQ7Fz2VmyLprLPpj1g/La10a/sPfTVk79/+GiveBvoqYiaK94DAROgqIOIQ8nrQxl3p5JT6ddCvIgvYxUAIOOd6P82uqPIUiUaBE3jDBW16IdrBZy0AA5Ftfs4X7yOICIam41xCtGxMBwWELQL5WlRKhUN+Pj5y+3NN6nELmWueQiF7qDmyTUO1RrhF1BgF+XYVTxDi0NR2MlfwAWCgUIXCEyQL9bEOEON9XsAYDMAvCm6KBwN1hEAwAAuwh2akfvGn8r/MdAOJdDCX+jaUmoUNNlsi9w64MzsQ5zUZRgjvOJsdON/FtUzjjbrJeGiPQPShRCwY1tlZMHfqPK9E7AFPUJ51o0xdsKI0r755uVNu1F47ocPog+fdpO6p+8nwMiFa1L5M4hrKmgT1df9dFZoPcnYMFD1PsYe47xHHkepoVhXq0HmCEWqaxioqGGgCD/AltZbYFZaBT66QKDjc17nUJNw0mir532/EHMUMOuD8DwKKQLtKMwrRMW8EymlSjLPnMhklIhZJgWlUh/+mlfs/dNChZ67TZkkN3kBPpxb9h1j3HmEEqRnb5AGsBD9r+Q2j2woPXPPic95jbY582MYxUDbclJKL3UMrjT6c1ZO2yAdMGpejBO7WvZsJ5LrsV/yd6JegFO0wLQMdh5uogPIUZwYRU5zjqKcKHyW58zr7EfmYjvTlp2LhTXX1Vo5cgXzIKkvzMf98xzFGSo7hh8yAcRfTi+9pV1cVJHLVaVZzxeD9rTymWsQvaDSe2bDPdEBC4kIwJDheY6TfYovEaGxzCPFrsa8a2i00vY+X16rggf6DM9yZaGcgqEY/n6u5gxaZjafN3tSOijg+9azTuFz+yLlGofKTWE+7VZkM8Y282T53PNI3Ywx1pehJTmDY0uRrm2AkaOMnNa/LsqmAoTtAIOhZhtkdXngOrDD7OyZxUOXguiVI4NPQVycKMk90g8YQ2NbkxZDpMd7ps4j0UvVm1ERQXTTdnbZFzYwPb8tjmfWlfKsD535l19+mYi5HP8ff/xxOsTovsnxPy3vMFqxrRRt1zUEquQsnsrkU5huBWjQ0wLf7UAv49wO9MNvrs1AdW1svDA/015Qz+pAkGuJBCzR6/rh86Ll7qrY3AcQ7V6nUziSYoZiEtiOhbFlZltgbF+rCZI6Z9+8eXP79rvvPKa//OUvt59++mnWf1f/N9W3NhldQAChtoFOSoquh+Ou3yU3yYfmPIxj25aPkqMAAxrnBxWz/KICYWkRhkMmMDtbqnphdXRIfaVE+wDSSYWxzpeTdldozVXJay9437uH+LH6fWbl+BHhKVOQ54/NR1V3peeIBRS58OxJO6zUZpcMThvna879WAAFzpkbsypoo3rHckJ2oCc4t9hIzI8r0aNfV/qU9ZKYNGWqZn/z2Vqoq35J9CE6F/D798w1ZAzzw9/oAM0B7IltB2w7deTiooJbzjkI0k5KLRQ+c7WcRmT57JnuH30/rXhlF5Xl9Q+KCGPjbOAc0BtZ4DE1Zz77Lqlh+nHtsjJuT0ecgkWrQw5BM/Y+1571W22wtT7WI20leuzp0wmD/cJ14umk8K/lff3M7GsBx9V1ldOxLbL/AevZP/eAxdYV+l1jU70s5Jleoxjn2CaylxbzYtttZtFNQDd66MMntcWms86TsIiaikaIhvEi9y5+JIxfWGp//3AYABhuz1Zfdw4jjuF2+O+jyb+LID8mGq6NIsGjTebCEy4+9MTUtYfmwN0bazEWmxO5nGkpCLXyC3ocRF6f1TUdbWykJzTFFkDABOuh3tFpH2SkRP8F/BD9D6WL0TOCtkbgR9HA2vbIHQHqSOn+E8VFca77NLPOSDvX3gZqaCuHNnU3RCsQ54M1fy2GRT7VIEkdzMMEOOXOrleDAXCIeKnrIHaWVWQ7D9BSYxwQd38IU0P35/WZq0X99POufMFxRoaKfPq0jtAuYo9Qw1GMYK5TcEuxL90boTr0ls1v7UURZIyRQ2vFsWpEbIHDgedwck4Qwvr39cunN4kdHXeRauQonfE2GdaCMEVmIoxP0SmMUBsLz587nxQlwPNgNCuSowiFlnujy/w+Yy8go3Wz0dI0G97XfI3SqTFuWqWEtdktn30+ZSSZHSDlqP3d6vNyyi+V9TFCLnnraRnoeVf+Zwt8cq5Au7eg3wIWGqTutZ8Lx9T0RSswOd91+pVX6pzP9ntdkW4KHfp+bk93lDcGuudkOdTci8iZ985XoufT3msZnIz5/mz4rnNezxgw2JCHREFObniVUZlALhJkMXHyxHBEAJ4w6KksjZzxmDZjiOKNHf9G3jVcU8I/fZzI4q+/vrcx+8033yaia9ArNF/OiMYWwKM0y7JMDgAFNHlonDzLdvqRCdsYQgbw3pGfrZ0y4PABTXJfgc5JO0Nesz+5NyCAPm/npKwu1j17tAyhC4A10muqJLsOyudrDRzmB/nDPhkgBNm+qnrrO9IpcgI0noff3k9Oq6O5E1lJZXXNrBxHgOK9B6Uc5l6rLo4ANdXkiKyR4ygHT4XQ5ITKaMp7yBLTgh9S9Tu5qgLFS4l2al+itxT2lZNJEVbP9Soayn4cWVDASHaCZfuqC6NTYCewLCuMHM9DaWgpZnZCGMj47KGco8fHAwr7dRc6LagtMFf37vPouIRuH52tK9h5lTxvbn+MYAr3qWp7i9yWmIqhaVnzKHmYFmqM00Z50zSQzwa0Wwme9LEwINQWL63x0BX6l/z/77//fuRCADWCDNS3SToa55z6GbRqowgdhvLO4UffCjCgGB/GrZ5NnWQAF/Q+a6rf9aw4/67E39ainAEAbF0HJwU6McCgz3odTcAAAFsBXpJHDx+0d1cKQ4M35S46LSLAVebs++++M3NC4/nzn/98++tf/3oBW+1Em7XXQnmtjUIwAl2I3u8G89rd71X3+K78R24Z4Kv9pu9KlmJXOZWg6QQjO5rKAJvB96OjS7zT2JaryvsA5wUICbowBgr8CZhKh5Y8Mz8E30jD0PUvEdPqzbHFpvBlgIgN9uq7L1qzYK8rTq2ehX3DPGwAIDL76EPeQ64D/G3bYrNleaZhe4nt07Oe78S+uvcQjhytXbMAeJ5j+wtbzmJL5BoECk6xYn0Phgwg3eyPxWhEXpwuSMgzFit1ndgzCTRdU60tg+5tlRYmnn232BWWHy5CeSrQu7PIlss7yNm9QGFNj0XXGMZy7Z5VR0Frcu+w2vag/XA7w0Q2Jui3gVFsco0JeRVbO88fe7dpmM+fuYhfAqxtkdgCon7+6n7sF51vbKrZ82tNfPwWOOdxf/40/u72JfU5XUtFGO+DOuxX7GD0vhaLgvlmmz89gMK2fSJHT0CIvXLR/938T/728OmR3M4Ih+ZV4jBB91wR//voMbbsdqQBDBQhdhSxlGJ9Ns55wAC778thiAGWB2AT3iNjHB4JcEUAZNR/+803dppiCGlj5DkALw/1Jw8WGjQUnF1dExxFDnA2EROX7x2BQ7avkUkpGuVqubL2F/9OsSraXBBx9CEvsnTaaLUFTZEmnEQqlzIHKEk7q503b5Q9Nqqf1+Hc0f970OaYq4f2rzVT+z0bNkT7S+s8+TRFQK/1xw5dv+PZVcdnY7K3KqA8L2WhEKXyXLfNDgIU4zwHv+kkjYDqPYygvZ+2INuCCmHg+9CG5A6JQ3Ac9Xd+i1AI8BFBrd68YURo7gAA9I2d2x2EPBTVTSndNQp0PmSIYDRoETReaLOK1jia0/xNxrANJwv3psZ4/lYlZpyo7Qgmiq4c+hjlVtTUAmhevztCaO9S0bsO4y6ayRzPvhr6cl5JW6AoOfYy0Qn+3o7ZOJMFoZAfYhl4fWgV1TokAqSSvsBziBl2FKzHOjTfA05chCPUt34OpT3KvfuEiO7sCp+FyBLmNsplRWiIbu6zu6h2XrcN5q1znb67yQF29FrRHrFfbod+veUESsp03piWc0Y8RlKe2kd342X3BozXxmh+olBWvB8TuVHfbe1NU54/Jk8UICu0vJO7fmqBZDz5+b1UYi9wlpG97F2fqxW92nPOHvRnrQCWzB5w4uRBbgPR+41cRSi9IMYtWuoRl/6fCE5+Rk/UuCOnPkWmTg/m/Ww8w5bfRATI9d7PhvMt2Sjd5PaSVAReObFaA5+VtsUbXbqAK1qaIcuQock1Tp66DXm66NiICgAAe4Ic+UQUAwCkE5BqjyS/XT+mmz59miJzrYLu89Tln7mroWqjpaw5AICL7i3gi744hVVfRO8K+HCO/DXHOA7RYQZ9FljbqCA1YQJ05/WHdkiI8Rq2mewOgwnaH2YlBuz1c64+31nT0xXEfzvftPOj+exn9j7X75o3n6nVOk1aXvN85P+j8/ltIywQR99njWac7OnnpB59tOyALo6BLTBPwIGuZwo+bWibjqg1IFIvuZLI/QG7raNhNrXFmNYbGU86ACCHCjUS9UfOMhdEA+lkAP1cn9N6ax5wTl2Dpg4Bc7cdAM2DweSnYsSk+4WDSVC5l+Gv8Qqo0udJYWPvaX0pyBfH/zw7QMS2F5FuzDXnXZ+dCu7dI7DodoBj2z7jGC9ZQw2AkSkrHRQnfXTkXUeuyc2hLomdkrBeHGC7a33o5+L6tbe27IhDmc+M3ibi2GCFrg3ob8r16qKDXDWwQ4eFFaXXd7fNYgp6O1Yg3yJrIpNZ8322ABW2vMY51Gu2HbrXkfEbAGCe0Vtxro5+G2XwlV9+ty+mA9YJAGx7lXFhE2ygZ8tzP8vd/YJJAPSFacpa7WeXLAIAGd8CdkVtwq1zofbTspvaEbC4ts0sHaW/AZ1gx8x6qBhdi2Pi9O815nvbtkdu5PMH2M8Yry2vd7qKp2fswNpjZQFtUMx6q/YIAInHS2vq1ofBqd4yi3H6GpXHemYCwXtfjS9zKSLZwEnbGjLvOY/p1iBdqO/yN0Eplj/nY7OwTxe7fSbn2j9//PwoIaxN8OqFDJVspqj/q2m2Nxmf4caYWQt/mtoAHz62R2ERXU34oL5FPTNh5N0dBclmxRFnk+rBnafVwlTff/e9QQAJ/+fPExUrQ+ZyNFw0iloFdz12BwDpN4zwP4SStid4BFX72IvSaoEjhdicDxb7zes3pz9mEThvciuPOlqrcIkXZihbuauc3UH6lrPq9+4MOo9tRbJdYX2lAexn0es719/PUAeWvvDe6HW+4swn1eYYsafQCJuezc29EFZTtRwqdunYEQg1qnmerg3PzT6IgAkAYEN/ORiMCYG5hSnCF6HKWH3dzuk+uHx3FyXkfcCDfUBZJyhw21iBCkg0yMwUQKgqVIwgXQdnX88hCiPFIGEAQKE0GlsqLUJCn8EQsQKjkE77Et8rAZwl5kf7UtFzGSN2WsTakYGnNVdkS3vX0a8nSQeAxlvk02tAnYhuAIQl58b7rsrBhvX6rj4rg0/PASgSsCC9laOUkzut7ym64kwoGeJyiO2AZAxOU6B1JUVSAKZwCuvAbaeMqPgABcuB9/MqAoiQP5s8rZMacOS5xkntfmZv7nXYsmWENIKYom5Emx4Xm0MOyYOqny+K58sX01c3Ob7tRe15PhTFWZPV293nf87CiShwnh0RKegzSvzLbQCAKMBPN7W5kgNqIOdJquTqum65Nik9oP9HWV0E7fpjG3f7zHluVy0LxsmenjN8l0M/ssAdYjKfW1b4HkTIcZwoNFZAQQCv1hvjYcY1ueBJ9ck8haXC3tWjnUgREepVyrEOqdfoLgVqX0PC2lTkBZbH8RM4kwJhu/sIBvxOBdgyLXtbsilOMjRk3cMRfDP4TstAvptK/ila6z3Us/WsKXroQo0N5xHjHAAAAy4gOXTRyJeA5QXWFn3P0ZgyeOgmYDvm1atJuXLr3yVfRgZZHjy9ffpwqjkrJcwMIfdyT9cCIplp95QzlMBDDDEKnu59iVPqfXiXskO9keTB5gxAqdbnsYskAwUCs7Z2GAt2vnv77vb+t19bNDHj8nOt+h5jYFZPYphvw9Ey73NYAOS8y37SfdE1yGHWUE6/PotsPjIWBk9kkewH7LmdQikmDPUZuHa6PZ0K9siWGLePlwia3tOZ0/0FAOhaWmPLVdkFZVAQZGKPBqj45PPysuzQCUA9fZYCgdVJGg/MM+vS7h+AV9iXGhtgJ3ITwEVrtRkcSiOSXGQdEG/IIj0XjrEpypWzAOWjZtBf7GlAiOYpbwcXGbZlwLajKFSZ105eNLZMGBbpyHTGK3MwoDZgwdh3jMFg8UlpZQ3QOayFr1s2zba9JIM+yO5u5Fbf2zIa+SlZJABgR2PZO2PP7IKFthevWuZeHwPo7XUi5RT9eK4QWbVtGPZxdCFMz8OQ3fdDZsAgCbPoMOHY68is3D/XZCwDnS/03nNQAAD7RzYC88/3I3vCfvEZKhBl+6rFBamXtmct9lfu7JTWu7x0Rfz12qeyfbYzvJ/f1ejLbEKG4VDzOYBmbMQ9v78vOgyjImAHRSSxwahFFxBB8j1sxQ00eBzV1ey/3DNsV4Gdkgc8k95jrOzLvZenAPxXmBH6HOlqef7aCIokNkCDLUO9FsDmvZbs+Umvdke+4/j7/SU3xnaTzvjpwycDALrB6xfKp7gCAAABO+rP78d0OQiU3gs2kx+N5eEhFD6Qag3ef6sHsSkYtM87+eRMog2AlRum16HISBHryZS39ccf/pDFtAOh3DIZq5FdnI0casUpmsvX1jBeiKKGHHyUswCAe4MSIUqVf1HNTkQkkU0oo66I3EI/ctY4zKlXEdfcaOdS3n7G5pwWD5jifih2qA3enNQYKC1unKQyAQ4lfouu/P5J+53CLrb6VPk3Vd39U+e/MbTW2TiI5dn0C+lbERFtSuYmEZ8KDrfYSXpBNmtno1VCGelmBPAac+IZLADAvNrRoP3OQp/Z9DvyzzoeB+cgiBwaHzgX+YoBZhpVI6B7bBJGBhcMPh0FiJOSuhqiFR0qZhyyCJNDYzqsAoTedgLGcCYfrd/VswzjZLUY07XTKivG0b2w20BIN6dztF3IUjlLyllUpCSHxM6//n0iwW0heiqqbuefsXM/y4JVQGhTFVGg7FsZv4oyY2RLPm0BSQcNzR29W01vt0GeyL/GGeFMTf4wASzfqkD1nafOIbvrQ4/Dv4CM+c5S7CpChxL3+y1EehR772WDKIbvNvgQ4vsansOmS2zlks/IYD99XR1J1PmtHNP6UhQSRP35C0XmA7IQ3UDG+ZrLcOAckCPL+ZhzVzDCMpRozOfH26tXr6fzhJ7p/yfs3XrkypIsPQ9egszMqmpJgB70/3+R9DAv3Y0WMBoJEkbQVFcmGREMMoR1+Wybn2RLUcgi6eF+/Jy9bdtl2TIzdXZXucA4EqWj2SnASazuG8B4rQ1neXTAysRvMAlnASeItYPqjOGPXNGwqb1DkIE2p+JZfYbLLiH7mj4fh5EW23SC/61HnLU3kK1nDd05pWz5/M42eIxQny26JA4q9mbu/6jtu8ya3LSZFKFnXKVwahq2zxuso1idk7ECyGJdJVMZDZnspuTp86fPt8dHAQBvbgy4qbV6ngCSCYgtszjuzgAnk6zf6b26p035zghPwCayNEkEEHgBKPBa1p+GSfnODXomIEn2SXpEz4PjRCCL03t7Czjz8VE9ilSmqO9N6dPXr5lPH8ePSScZszZ169X7uh/+szz0zBFx+GzRRXcD93UmtS7T26UZHjuq7sLepnYzcSjBrETGgOf0Bsg9HB2PbUmJgF4ng6bvoxfSy9PzTKbZuphAG/GTHAcUWTq/I5RzZk9jU+95P7jlXvoKMENBnWTB5SrVQ7q+KfZmFKXRGLZ4B9k7207Jhb5PnzXIsdhB/jdd86czfxruST9q/wHa3VcDuv2PH7c/vnwJ7Vm6teN8rUtbu/78LHbD6UGkRxYonbPy5Hv3qLFvrx6/KGDu3geJXpogpSVUqGV8Gc6Wl3SxHVM2kKkiBC/4JdaHqync2UdsTBJLeV56e5xeSvaz1cyxZS329dx0M+Wn0bf5d2xVGGG2Pa1t5qye50uzVL3f9efqMXChkLvfgnslnd8hH3utzHJqr4TjGx7ddvVtbHup5+4CR1ecwJEyub3eJAaxLwRqU6a89gMdYF21+k2hr3j2bZuwH/xu+2jXZzjM4K592WhXO257RXljE42s0Z0fVl0jHUPDvh1cUurl9e+Bxpd2f4dvr/YXd2Avlg16flhsm71BzzlZLK9/7oxndS+GyojODucR/4T1cblKyzTMhlwTJXJeoz/xgYmp4iMJ/D/NMvFPB7RZPcXi+gqUfud4VQmyLYfbp8N3QV4ZFT9+HYxVeho1CZFrSB8FwIdVy15JhwFqbsBhl7Pn7MVaWg7LSN+94SamgHn/fz+9vEmBAQB4IfTAlRaUuEf92QCFtrZ/Nqjmztvrs6+v0NRaz1N6A4pCi3mc1jiq+xBRM0QjIDrrjqPx/p0BgL/89puRaRlZMQEQqDi7OH+HjjdO2/o+gkdtNk4gM3adq99U4joyui+9R4vNvGQWnufQTGSh6tCW2QSoGt78RsAbSEgH3lBvR0n2IG6B8vcswTKscDmwgACn5jduswK8aXKxjLCvnws1a5fM/7XBVhx6OjGHbYDig/YKzcfC3O+gbpv+Ask4pass63ZHi71I3Djk308PApQ5WRtkgEOJc2RQYzlkR7HHsWet9Ceo/FbOOisT2DYj6P15l5pOg2DtTk2gdLJuqqmLUoIBovsG1NoyRqCGctrPNQZx1UfJgd1KYgxJs0MAADbkADyLSm3Fr6BfAIDBtYAHX5XxkuMkMEESqffJceiebGoX94rSxoCgvO8MtQL4S1OjOA8KKtOp24FUM0ETKOdU+KxPx1dPLojMOta2vcK4T6VgmDddf6GzqhXa3eZ9n/TsuDAZtqGOnqKJUhsRln61jQCGfhyPns1jNI5eYW22QcGR0HWgZcsxojmdG+20CVfAqTjPWitn3trhdjsgGBXAkM3oyT0AA59DZ5DRnX3fuVmWHJGv6p7e84fTDmgxZS6rjaybpjaTGrqeOvDez1Hez855Zt9Z1+v68Pro9Ga+bUhXBmivL9e4OkNQlDmHM6py1iVX4Z5mdn2z1Ho9zAfW0e82PZ6zEV1OwBhryrhWaLnDiFpTArYjZHlQtt9j+LprOjdiwLXm+DwbnMDDMhgHtWVWA4A3s+iw4vv32y+fP898ZDnbZF0A8HSGXIveIN9Oce8n3dhbR7xAasBl66eWck1AR/ma5BYa7856rawg+50Vjv1IIJ0MbhgrBCfRVg4+yzKKkpCOV8ne+9jnwhG6b/U/gHLp+yuA6UBd5YuXueQ4hTnz981Nd02m73c5TegIAyN1fEfXfEvW2ua8skyXdjvZzWw7oGKaUrNJuoZKVPA3Yv+OHBKE6XuhkgJEkLVXjT8OJCVi2MvowNN/h3sWG4QRfQMsMY6she4+lwsUHie9tHsHzV7zNOYCBNB9ptzjjN7b5+rx8ZMTLn7NpRENriWHLWdxo7t3CcylH3W/AgBoiocOU/BvdkKvQR+CaQhokCyJLbLs+K9ao6evT95Pl8E4EfbkgGn8i64d1GUo2wR5x09s+qVnyGdXwblspX20BLbjPwFMe/RiGKw7QOP5wvRJBpNzrd8x+UjX+/byPKCSgQf5NW0KmutSYpNzhn/uAjrPlQAAIABJREFUdXDC40x30v3qbOq6klXpqu8vkT18Pp/bakzKU7bvgH7VdzsALABwDbD0b3xp5BKABL+K8zp+xWKkomvHFy2oiA2JG5sEAzEK+haZv647/ybQTbyRGvRz3diPrOVPRiSu3gG2I3Thr1+NXcNGYUP36zsI1B7FXoUBgH6ElYAd1DnXe+bfnRQhoOZrQeHIznv78Ik/DrDi+6A0cgwWwNdhdmZfI9sO4gsEIgO8bn0hHdBGgEmCHNaJ5aSNt+1rF1DW9QPAWaF62bP/Acu2P6DPSTck7k3/AAOg/p77vmfI1AZstgzKR7adb0kVv9sAn+4psUX8FmIO7hlW1pELGjwf5iY2KhM4DutjjPLqDeC9/K9fn98wHh+ZSLSo/2mxp1q4dC/VDf76KbOEJZ60yMCeuXmcs8p5RU65G5b1QIKeyYBKOSk4lMLOYgf54QBwDdEP9TsrUDuQh/aj5mAg26Y9/ngLhXgF8X5Qd6gOajYOJB0fe/p4nQNJ8LeznCyq3guVCeO5nXoLVoGHT58/u3HWHtlmqqHRz2YzeoDdULDZAAx2nKOgzKafrYwYjiQHzkrBS58mIHk9DzgKD+qh6f6pbdwKwgbG3ZAbqLpuOgrv7qcK35lUGqbIFk2WL4BBMj+MVyJbc5AqgwB1CDgkm9WAEuO7Q1eLgteNcRh5H8qbg7MDBt0oCtqvv7XZJHKheujVX8EyvGs8K1dWCNRw2QZ0VEeX25RfOzvL06vy3pRdZO00nIxTxT3KyE0DtY6V2gZEcp5zU3CuJQFbIfn2Spu/l537/URJy+nC4RX9/1kMHK2B9rvn3mUAPlfJiO2fbWBwNjDQ7C/r+uljzr6D1w8frCtEldQZFpiSn5MpJYPMXtuJbP2/mwCu9Qf4DniXgAJFrPWgiaGlaXW43gAAjpPvonuJ0r5jogwAd/qXYCy3vvEZvMue3AOLfM/+rGu9XRf80bRh/ZsykNcXOaAxasgSXd+tvzrfdlPI5Jzb2Bl4zArf7xkZ1jO3GVDx0+On22+//Wr0/O//7b8lsFUzs4Ji2wkiBsbB0v0IXKK8xFTvNQ513wP6Coca+doOzdYLY8QblGmdWI/t4G053XqBc8HMcOSRcp3ASefnyDNsqPvxPGqiNcGXlWfed9YnGQXOOXIRAIAMQxwC67PFtMHR0nmZOcCl79sWuvb9ZClyhO47tePwG8Apo4E1KO7r79X5VCbFa132kvepGe4Pjx/HDkZ2U4oTFsmDmQFbD9uWehZ3Gw22DhOHJ30p6lx1zajDN+hRkFP3I3lidjoAq2WM8odmN+0ALkqyzof6Benny+/K4DJJ5McE/GS7DVgtHa5ri3quczUB99IdRzc3E4oGW6Nt93lTnwSvJ8BLULnxUyw1npQUe4ODPs8kv6kliAJ+oG0ncInMjT/z4zTOQvY/PybDZkBxNRPMfkSGHCC/vMQxn1KMdK9Wp2q9b/ewwR5s2db14rtF3jZLDt3FRAVnsFTG0gZdO6DAtmcaVDLJO1BW2YlsB5lc6WgyymOLXUaV6RgpefzuzLzs9fguDw+3P778MfLF9/r8unljzrfBmAZhClhJGGHfKCtAAziQ6aQNPXcCDJrdxdaxN/iYevU+EN2jd+kZ0wCjowIJ7HfpLHaW/XbfqgYJkpWdYIi/Xv4v/qEz6OmSjq6g6Su+5faVrHf7bARwgPk+ywK2OrUAWUlfE/mTp7zres3jM32b3lGcKewmOn/LxhUA4Ds5s153fOPKK4HfPrP5DphaHWW7AEjOHMEeNgx7hbxLRyYGOnYAvw352feGvPNsFsT6lCQosZvbXu6gludgXYiTdgnAeT7G5qaJLwAA3yG/XTL09BymFPcq/5axszw7a33Xg8n9u/C/74Eifceunee+9xo4lmvccQqd8+SOg2p1fV+7n0/37/Qd4zP3E4w2pR6bS3lYzvN9fb2ejaQb60sPEUrF2FdAhbOXyY1SwsfZ5/ecXcdmU1oS2cMXmThuOSqJvQpslDrLfXuf/8vff38L5VYb/KcQzyujgJ6OzzGevzifodelI9wcLECYf76pgZwUmxRHM5RbICW4otaLckL3fn+unR69iLegG6bndVyMm7aUtqGRU2SPAA28eM2MyBjq776ma/VBv+9puKKQ4xykWdMJBsZJqlNpR2HNT05gnuBnO5NBpxP46fXHT4+3x0+fbJgMArgJoIymaJMRdAy6gxRREFsXJ+ZARgIG8QYAyIGgrpTxKsT9ddxvbVS05pznMHR+exsdGZnbIIDrqYNAWYDaYR1hs0DZUaMfQI3PRpxq5LUHWtcolWSYYU3oGUTB8+/WqMAr7X87+nnuFJkEbYxyur6HtbcSXs7vNhBxanOUc4gWOFQKFddlPrbezQiRM2IxyguHa7I9deZQfqcXQPQ2zIkdWI7TU6eV4I9rnMOf8yFHBKDK91D6shUgNDfm+i5ak36fzFICuCZmJii0AvoudPfZwb/+200ATbHXdz0chcQZ53lA4HcdI+uPE6LvVydU6RWBZG4S9uXL7dNjzoTWCB2Bw7+RUdvAzKpIT4I2L9ydvMNcKQJdOfN9yAFTQMKNY8SHk3Yc7g0Q8Pcs7+Y/RZa2FmUt/Ju+9ci36L1VmosGyvX1/Fo7snFqzAQ67Kzr87OzlDoD21FRqZEozRU/7zE6RoAO+xEjeRqhcq8wpizryyHSmn1Wh23p4x+vt6cvX9MRWMFcsxiAoT73a+Qajnqo1LINWaufzRlf2zH6dq8jZxtZOr/LOCM54pTrcG7Onl3KNvaIsNX0SvcuBz8W7AQtACGjF6DsL31vPa2+LZ1coWaJ0P25Z7JHc0YLDBW3tW7VvWvPfe9kUJtlYb8pGbBerBPmZ27pFVkDHPAEdslqmB5ckDLOW1bezk7Pnn6vsygQfgMACmIsP0z4GN2fRkUGNO2onJIGy7Lp6gFCxgF/T7nOBqPp1X5LCdKisMMq0vXSBO+cQZ6TgAnbjh7VZ3/77bfbP/3TP3m9/vHvvyeDp4kHPk9P7a7/zbpB6yxAg33S792AtYG1yl8ij/fZIxw4gYyju1U/SmlAwZL0aGE+PSVDsUNiijnYmeTJzVRynFF0/D7PlO8AyGEnsy6xm/q87AblAPq3rvH1D2W8U67BOhLc2/cyg88CMr4NACTra8bgYt1MAFDQ0/arHej1XJKrfY5hNPBdDpbaGwr5PgFg5Bidw4hYMS5hluhWpScVqBCU+GxV1qUrfSY6TULPCXVff+e57JeVneb1n2aVySSy3yp9wvnX+3R+xmYD/LoUJOcsExQ6Ks12+gDCuia6n/dv+7n1HtOv9H0pQyKzf4C/yWIWqICNYCBR/S+sF8KiSeLhnRsmAoo4SdO67TRh1v0FGPKzrokl3KfhkQ2uV48FSHm7fVhldHpGB/stQ4rvePqF7WAJeaYnTfzCk2XF3vDdODi78WmCo4BI47swarVB0+49sK/P9zHJafs+9q06KUWyRHCMP2Two4kaJj1sXynXil+1QUb8HvQJrCDrHkpCL+vJfe0ztgGVXUK21yF6AuZIfWxKx5afrOvvEiTLZJvRnvs8TZgda+AzNSCVjkG/EwfpugN+r6lCE8xWDelaXk/HAPGJ8Q/cH2gxxgByM6Y6XDX7OpMAgcmss8AY7yS4AOsTn9XeNPGC3LoR6WLpoKd9P4tNutcL+WLPE+gf1hprBQCAvtNzOq5yAvOwVv+co63+6TSmYXBXMB7+9f/6r29/+e0vduyMQGSU+93P15fv7oqqhZCTrv/chK2BIyi5lfl7FENq5nxoNj29iumpXYrJimOEDmIkalmECxSDQyelg4OEoXIJw+cYY/1QFwYCqg/ou6A3obDUbETGgeZBKF2M63YuUE4clK34tqKGfogQWxk8ZiZu6LnqfZAgX0o0jQubCagSxMn429/+1mxsKW8LdeLe9qae7HWciY0A+ZnbYCKTCRIwERz5et18+htYMfVFZ1gLDOQwvd3efWgTwB7SIFidw+ku5Rr7+MmH+YOycrfb7ev3t5tG2en79Lsois4EXXXi7AHONnsLRc7UJd///Rx0kEjLC/N+L/XXOagp2+Chj7GAvdFjuZXK1KvVCXCjrlKE2ojO9w393MbgADSAbDwmANLHj5F35mbr/vQ75Jd1BXTaAR/jkHS3AQBAbhvA1gk1C2CPBHr3/qYZ7ew75xklpnP9JCdINa/KELm2/nZ7aTnAR2WPblHeOD0ExPdGbjWqqrHVGVHwKhlUllFnF1kXA4AaLd2bQDD9Xt8huZmzVnG1JBqMSrnKBP9lA3hf+x7ttWuLG9r5mWqQONe8X0APDV+iZ+6ZMgfkAzhCcx6n5wR8QUmRaQconQgx71lOm/YSGTgGQ00fY7z02suTAqMDWiWz0D4jU8seGcYYu6EjjlLrNjlfBLfn/Bxgi8+cucHf65gnGwbagD42tVAZSXep78xiKN3fFQie5mtkU7ajyFm/C+DDBb6rGVS392P004TVTlUdYdYRcG/vB4EK35XrxCFI86M3r/fopjruGOPIS4InvUfrMA5MKX8EBhLQc/ayt4ACd06avYXEWN4HZHONZtxOKQUAXNvPVyDL+nExLLRw6docqAyw4YzbIr4rAOC54x+yv83qA8pBgzb7qw6tssH6McDrjHH2mFp+gsiMzT2jmbqM3kcyzL5Qay5P2ch9uczOSG/ZAfADcNWaSGfoPmVr1eX+L3/9y00z7FXnb7p/g3/opwLoE1B2pGSpm1Cqfa9tlJpzmrp8/Jc5U503rccJmKe66gYd1ccGSVaPEBqykaFidrmd34I8GwRB/mMvVu+HUuBPgiPPovMheywWBOVCBlefAoBIL+tPSgPQi8OEQE+pgeBX1bm3IauoyxdGmNemHd2HkbMYAGJAECDzPbZx6lHwMb/zOWimfjvVBAME6V7/WxigBHf67IsylPLxypJChrEjWj/tK2C6GB74OehCAACajgoAiD8qRkvtX9kNd71eYHh2/7V/Z4xa2Qed9IAfhA+GjNm2Vs+jvzjX9VBKX05GX3rXIHMTVzwLdiCAR1l7q6nyZrKyppSMgHVTdjf2xGBfGGp32cbaL/QzdoFnwpf+8fra2CO207atJSlKDEjOk/gjUN+AQkaWHr/wvuu8PjdBaDzFASNyv9HxA9h4BGj+zZm5AgDEDdn76IfJF6wss9ZCZ0uyRHBrMLHZWwJ+7BP3GVufZoD477yXswAob53f63E2t33b00E4ezuA9LNceiAcXzvTZVgHgI7o6Mi717BlXuyv96ngKGUx27+peYtPUh8c5hElqiReJyZaU5ewp/ajnMzM7tvvuUyfmJKpAgO6b30moEp6Vtg3X2xubJmeg94k7LP1xqQDwlo+iZXo/x2zDOAjkLznYZ+D6KEz6pJ9x257rae8+pSlExNYnlz+2aT1Tm5hWwy2Zo0Un9M8HUbhw3/63/73NwX0Oqiuy/mUBgn+wMPt9vyaLrEoBFAW3bwRZCjIQvQV+K1aP33mpcphOzl6MBl1I1wzJigUYC1qjOwZEcGicVCD2p06TF1HGUQHCWs8iZ7Chq2KgO7APhitVXFG6tu3aR6D0dtO3jZQUNdQEmYr9KDAYMAJmI283W6Pnz56Xjbdy7Ue7llQIQLpBBmU4tA9yEjrtX0Px3E9AQkNfUTpzL3HEdQ6yW8NWyC7QFCcGgFl79T4rw6Ng6jWAjmYbIIYg1dkMgFBIjA7IKtbdpRNlAdGVtS8AT9UI6j6ZK1L65XZY0Kovb44dxgwDKXXoQgYihknIn+G0oXzj6PEe4wBtgmfG8T5cU524yjDsTHNmLacYk0s2M2eMrP9IOI4ES4576UOABDqvsvq+zv12/AYxjoG1/vWv1FUBpPEtlmjpTAeptq6I+yqyyVIdsPM97cP7z/eAQBeAQemYQCYsq191LnUn7c3AwH0AdBe4/hqnXWuKYc465zMFefC59+U09c0HLmpk/xfDQDoPc9GzdV9OB3aLSdWXmkohmK2c6nnKMDiQIOGYKv20HpDEll2hOi7fkX1yyp3WMFajEmydkzCUC2zZWHPWPZdFW2ePSWz0+kDi4XB2wciGBphGjT6agukOrrujBXM+p1u2dFVnXPdMWvQp3PYz3X7BdHPdBN2F/l73TK0uGaEkd1cbWVKVodzsggTUJ7jMtTV7bBa57b8SfcDq0EZZnSpz3prslmbjGaT7J+sqhpzIfsAX+7H8qYJGi9pBFSd5XrLGkZd0/K5ALGwYZRtzwNEj56aadvEBhHKzJve93Cb7t6e1b7KnwDr0CMx9nFEk38IMIUj5/GxDfr1GiUwu85/O6DIC2yL0X0823I6YHVQOzx9cZrUNdhhMDOpaTMo3Kn+3e2XT59tl2kWrDXhHDaVMvbT9qUgsRrpSUaVpdee25mmMZHXWg5k7ITlsrINXVONSA1CahLKNHOKg87PUP9btgQgga2jd4X2xWVFAtvVJ+PTJ8vgl6/K+CfrCyCvrLCnZzQz5e9e/X/03fYr6hfpfrQe2GX0tQOiNrodH+YSyNnurKaxRwdExyNzBKliXui618CE+lWAiOhkZdvD1MDRJLukskTpXNkI7ZGC//gvsTt6Nv2HPjwyHD01su3DWVZNgcms16lr9n6tRm+2zM00E+RsX0GsCev21V/Iz1DWCD5X7iO+igTXoGh9OfkVAUsE0KlWvEDkB5XIyObF/4Id6Ea/LY3az4ecGRyHNVM9Yfv8IDtZVoZYe2UJ7M77Zg8uoti2AdHzp3xogtHF1otcJrhHb22/03pjZa49plUTLupjeX0qA/l7QFutsew7QRTAE/6c5dK10VAEk91VIJFgv6U+8qf7UMg+Z0QyrP9Iluk7AdnMZjHIGBaIE0oC2uRzdGKD5Fy9FCInsVWUBut+BQBwfX1mykVWbyP0Lh3n/b6yqwzeXDr2Y29Ya/yH69pbPu1nHHu0z76+AzYJZ/m6Puj/kenpBn8/U/4uMO+acqbRt9gs7j+2+54ZMfK8gA5s4r5H25mC28RCuhjloTnj4cBu++Y16pcACKG7SU44EG8jSfz8CnYBNfzWloK5PDi2yGeTpqeNNx1vSPc0EYUdZFS6/vT3UFo3MZvAitjcBOvR6zwPoPGWBx8WGEntDTBllJdSsB3gYxf3HmHH8r4A8wBHek2/f/0Ru8m/kZ/o9DbNt3ohgZqgL1OKpI/S7DVrH71tRnnB6of/+X/9z2+fP38ahSDHhi/UB91wZRlcU9g8c1U0lo/y0jIvnsZaq9mDlMsZn5NNhRrDIpON8yaIMtrgQAKi6yMgGLEsQP7jNT2UjLuADH3fyzfV1cRIolBHiOsUWUi04V0InP7ttNkJa/mBD1sNvzuUQhFiPNSlIRCH0wqQ5lxtbAaYsoUNtAhaHii0giLtCdnHbcwjmJm96sPeenYrN6E3NTqpkQ4YkPGDdQraiEtggbbYCi0rG4ehHayH8tIghf1OlurQe8YrK70RA40CZY1xlFB6HDAMD7JxgI5TYsE+jvyUErlfPwdWFNWfNxljHdMoJB3tJdunJ8ChfZ7nktLLOjqw5hdQgh5KneyYOL1nZ+oDCoz4VjlnXKUdvf5KAICCEAdKa5TMXq8EArkDaKXOXE5WqVluJi1MuJryjgSTenaduTAeMEYxGpEHnWGPxlEGQ71A3n7cnqVEPHqP7z+jaaSwQh+7H0NCV1/OY4xpZFbOs86qx14Z1Y5DBbqvvRLFSz+DFuNYKKNSAMCGEGZLA8XRG9a8AXncf0M0tncPfh79HeO+FbTfV9QYpP86UgzAcyv4Lc8B4U7gvM9IgJrTuGavje57/xtjQQBo41AQlVr6ZCt3E7aCAKfH6Hy9AoMsyakRK1yw6kJPbSKO1d2zmAqYZk/s9x6BxpdRy7eNF9lhGCuZ6Xxo4X6vD9oCehnpSKO40gRpsHjKw2Q7gpgrKFdHfPrH7PIi3/PqFo5NcAPrRSu3TNYG6ppuhPvh9K0g+HMmQfpozbzGidgBFC7SLrsiuMCBcikbjXzW87L/7AN2htKw2YfuCVknH/Ll9G2dZilpEOf1obTMLIp3t7/99pfQlR0QxtbIiXAmoudqZy0IoMLyeTIA4Ikd6hOh+eKUg5XBg33AabHjoqxsa8+fV1fosHvSmchr0aNlx5RzDHj1EIDZ1O/bg30EBZe6Z/cVcgOrsADELGKSgbLSZgpdupDvAIygH9B/v9eBqACBHfSuZpes/T4PW/+wp9iP6PjvnqyRYPecCeSAcyfbHqaBGgqGNagzmsDp0MFdxtaeK/xO7902egdtuU6ZCgCL1UFXnaT7FxsEBxQqLufIfk/ps7A1CGK2Hxkf676/zF6TrF8EQOAUtoH1lWzIRjpzSrMz+5kJJAX+6OMOVNTHQOP/GjQjw7YfvSD+iWuhy6R4ed1TorJIHxhbN5MHuni91xP0AGYdexkHPfvGuuqeAACGHVI7bxvQWn7eb33rpoNphglrQffmtb+lBMTB9hszu06/F5+vFcykZjhsSYOoDwp40/wxfnjH161mg9jA7Vcj7yQMfD8v3wzu53050xsA0P3SXyLjHsPEiz7VFKADFlleF9ByfCGarsbW4Xe7RKs+G2fgZ4H60Ot7f/hhWnfZMflQ+3PIsF7D12c99tndvUX4fICyc2Z5Bs5x/BPsbUan7xiJoDP3AOvsUNO3X2adUmaU5QEmLf5/15JrMo41/WWaAK5Mo5eS/Lv/0b3Ebp5kkeOiMhjQ/0mEpIxv606JWSbeJD6EvTIMTWXCq+N4PuvQAl2HrVNmB5PNHDvF5wigetheeoIkKgIWRXdlRPbxkzPO/aq7s0fxnZC1vf/s9fYpnKh1c9KsK+CJUlXEG8cnxD+BDbn8S8WAuSHfM2U+nJf4w2nk6bX6X/7zf3lTc6mMTKDuUM2mirasrrQ4nQkeZEA+mhLsGrkVCEKXYo4uY+X0hTLIysRDG2X0BIvISCtpZurDMK61Zs1kg2aEdqG6PgUQyvZ/+frFb9X36DtxQFlwxDPK5v5wcJhY0j8hL2tu+SCANe4oYF0fYwsQoZt2dt8Z22S/ERKyIxwSfRZ2gJ5LrIxc82T8ua84djSAiUJId/KYxvpKDeyDCdhRrvEMepmnHbom4EqDNAAADLgVeGuEjMIu2j9rnENDY8dDzUL4efbtBF33Zx+aDajsQFgoMmsZIxJHhZ8YuPOzvy+KKXXV+vn2TYiuJfEuAEA2ATziCHas28qg+YAuOqBlsA0uUUyMptT3BLU/AAANNdOYKMGEzkcc1gBzAmt4vrL8igRCySKM8+olK8Us6C7DBgCmsQvZBRqBGgAIpdoNlXRWHhIwPylDpMxLb2QHp8ehiJLiufUeO6VT76iRVI+3H69kcHIeaLomUFLTPADkLJ8FH/1MzZDsgEffZ4fIHYibuS19jMkP1kmdR/+qcoabAIAIzBjhgiXug8GYoTof06yLjP36HAp6y+3QkKfNO060o64Fy9w34rtei4B4G7go82xqFLyhl4J3Cf7v5/jeN7IzIDUOxKGE2sle4/D4Thxfni99O+gK3a6zl5pPvXfrX/YtmTvJZoJJ9RSAQeCgpkykc/bONBIh8L6nynPq/8r0qabTWUnJ13s79s9PyULjxLPfS1X0zAc4he1BpnU7jrNvNbKwfbwubRJ2mmvFEcj9xXlFj0M3HXlZDrozW2VHnD7/h6K/5f76d8CA7Qz6zCxGQGzqyaQbtNB8bwCAssdUnvPf/dPf7B+k/EbsvMyP93quEoDYkOh61kufIYNvCqLLkfI9kif3wynQORmaUi11j+oVNEBDddRhpQ1fqyNAC+T9BADQPsqWak3ETLA+cgMrZf/TS8O6xmtyAp6tayxu1Wnomg0AIFPOoLdp3pbfnNdN+dzSF2H+2XtYS/Zw27NTkpCgLWaJGv7Q3v35H2Fc8v36ExYm1+Nz3AflTwkGMXmnySkUYZ4R/1DX2bX96H3OAPexwfHj3N6vCWDwVca5Z8/lbukDQQjPaLveemXbTslVRT7Pn1KYKwCw73Mnv9Ad/r2ZEkpwZYQhn1HfBvm2h9WUDPr4JAuEyzOf5FnO62GTEAxMtq72HIBdawCwjuzxGYF4ZuBqOsc0mKw/UADAdf9v93qAM4xu9Vo2UST7q/OfnjOMtN6TAOLQ7PWQTMDiw3/kzDiYUwBKXxMHeOnHMIyklhQFyKjsrZ5NMFp0nwBLY5/ukhDxR/f5Ch0zZwWZ3IG877dnaXdVnwCuNiwN8lYztpmkckAcAAZ8VxpsIzfIM94boB2JwWqHvu30/oo/exllWGFLEHmmdPEd3D/git4HADCZ5Gkmfvwi+U1+Dk/+UVyV/l2c+7wWNsfEUV0XSr0By70Ohe+89gKWBXgzoWvpSutjk3lh6JGg7Ahx+RAtSwCAcFzQXgxitxPPugHxxMvm9TielDwnJjnNlPUMMDjItidhfQDYxEEn2bX1vV4HQNgy+TOwKL76GdU6cWd9RHRa1pU4MCsI63P8DCUPy5ShDOLo+PrOJG3+0//xf76BgCBkrtdukwqciGzyyfT5dR2fjt/CseOLoFbhwKNItUHuUl3DhNNEYBZjJ2clJQAng5ErZ0xOqe3TqOFh6oRFAVP3Vv3gAKpzsJXl7lZOhqk3vB1KI0zL0G/DyfP5PkcpHRTobEIcIRxIO9UyDB9ELbyvw9X1jfp0zaFX6lqUNtB0ZcCX90K2k5HGiASZDe3nULIS9JOElP3bs7hBclMb0uxwKWkWXjWaWF1f2U8br1s7z5cyzaHfxgiHl9fsYK41Z993wDNvsEMdcOl6sCxvK9jY10c+9KebTu0LokLr1Og62SMhfmK3nKzC1OJNs8X0UPD1pwFrayQiyAYAUPb6YjnOODo5I9E/31/bpRRWQEeB+Xca714qpmVW+9kZzu0JFWCn+7oBgbtHLbqN8mEdzlkkG3c+NdmOlo0YjRU7QgDINsPvAAAgAElEQVTJ21sBgDQFJHBmD21MS0XE0G6Qy478ahBjJWcKe3tGgOK2jlPj5pALAotrLaT0iN6DUiW7EDkLwKdzpUBTzy12kPtbiDKqcgbJyGqwhtEPfyJsmPROIPtwGSW6jMG+V+R1O0SzD0P1zzdwJliz48Bnk/3vNp/c++vPzRSLOv1zthRc0abSV8lvpsN8A9MJOs53UXN8reFD7rknooINlhKsHsc2TCz9oLti3BoMG7TJPF87PXTI7vgyAjB/nnFgE0DG0QDh1+NS46b3A0yG8ibHJUGQM0X9PY3DTpBVSmedfM4uTmIOXbIUyD3OzOhm0/jXONOl8+a5V2OjLSvOGDnbEapQqLqplwSU0L1jZ3B4kCGcEcap7oDPNqh1qNQR4gC7T0MD8j6iH1U9AP7pb38zkClQWkAKgJ/BjsVy2vKLLcjItrJNnNnPmUpAJgZSMliZr3zmMts1a88PSj9UwoPDDOkKO8dEi5P9yJq5e76zKo8up9Pnne03u0DlCap1z/fqmmI86X4NUlzKweacLpBjB+fYoEz4OQH32IOeNd53BzhC0V7NBHO+k/FizasQJpAn601XfICnXa4TwP/4bvgkOxGh7yIj6Pu9K0fCVoVSuoOlkTsc9wJgMCj0XWEjnGZr6HJkdD/bDtB8T6u+fPsOnBn6FexxalrXBFpReTAhwjgL80w/tgedoOA+OurPULaA/d32H7jqZZg01ltLf3tfW0IXVVud6hIP9O9hrqIT2Qd6BZkNtZuXQW22f3bqjANUnn3lPp1IWjRl+almFUw3/5QAuB+WdNmq6Ua3o2MAAGAAQLNHhrR+ZieonNB6+cRXUPXHhi1gaoIm2eLVRDClgmnYmAkLt9u3l0y98bjOsociQyc7il3cDADWN37X6dZvHZL0SLPtSRzsNeeMppH5fZaX77K+d6nLPm2nBMq2qZlv/OYBlFdjz7GnrYuHVbFjIu4HfT33NxMkLtOtaiMol957gM1AR/keV68YbMadzW6vA9aJpnhkqmGt7M796Aldz0nfjx9nSoaBjSaSp6TboHccZBgAlmn3PjnTucaVcY+eD/aNM6I062099vwSAMDgxsdpUowvZV1iYTksIz0TQADPTjl6fLs02xs74E04sQlygW7aPvDI54UZG91HP5mOx2zi2uvn8/nn5vNhwVBQXDbcSjSoN4DZKfRj21nRkbPb7eHf/v77G008EBIposfPn4aygSO9D4kXxNwM0WhOhHlV0iwkY1n0b2cz32WjQGjP4jWD9RaB3tfTd0bQTodK3kOGNE2gVJt15mmCouFMbiMzCg9EZDpBn7EUO6jgfmTQJBzbSWbjY6STLaAMwUwA1Wa1IUSQtBh2mmTpWQScQN2i+3ma2oSmzzM4E2z7EgXefN9kswfB7cI629zbUk13lEvWGEqVaSj2skN/Mfr17v3t8ZO+X3SWZHGPUylap4Kr4pat60O5x1lLYsIB1e5MX+tMEL+V4Akol1RcajC3w3t1Gk6mvjPhdcAWKsuz535CFzaQ4pKQIqqrdgrD7vrrtLlI7EOtcBfbZ4IO21ZcUUA700FvhjRkBsnN9QBuPPrYDQGTqdJ1BRxZftTguxRlv76a4GwF5L8XAHBQy9i3Nu4kGHhPVg2RLSobBzxXlEwqSP4mWqHkUxRXZ5UCAt05SCunnftLACh5d01pqZ9hp3y3w4QjHCDyHk0HueVs7aZndgbqVGh9dM/puN4aMmcPwrYx1VtBf8deSh5fRJd99+BnwQl192g53U5Hpx+G/kSOr7K50eAYiftxcOPodHN4T64DffL0i+AccB0CHoNANdI8n0HYNXLVX9GynbC5kv07xgfnLHIXvXifBY7BTT24wRuYIe1ZkPUvAl2j4leQ5YHX8x73JulEFxys0QsuI0lTsjhl6Sqdx0jd6NGp2Rev5wIA/IbqHWeN1MW2Pzt7z3Mq47Tt2Ohzmpu2ptNOY4PugN3b+NNRPZkAdLynD3TNvL7NJnA+8ixpGjXOHdmaVd/oveuZdX+Qlvtc6a22fROA/DkLoe873eDj7xDoQasd57ajTzeo6iCgkx88Mu17qe3K6hGMt+Gu5bZBDjKO03t3tqrPsNemLxcVzfsThOFsMeZv4qcLlZ519Dk89VnNyqRng55Z66CGs9p7zXc366BBP4000bkGiAyGnJG8ej6ArDi20THsJXp69nXR7RO85Dm3M7fBJfs29DFYwbfXdTX6ZG1hc0zTsq6bZaznkVGQOlMJdupbrT5N9xTXlgrQq6KgAPuXhl8/zEzjLPt5KdNZukIvn2AhxhWdxpn2M1wad2GrErSpgd/zHcPw2sxTNkiADixKauFz5hhjGDvq0X3OBuY5FLziF/gZ7aicbPDI1nKex9a1U358Aex4/dWO5AyYX3tQYGT0+bomIFnOBNT66EDXBpMwWvcWvZXgaMDdleRy35CuIU31AAD8XHbd6b9ymCHYH+TL31PQJDb7bWy2bKhkW28Q40O+II1uc538HzJP4I1+ts/lEoZMbdHv7WtbJ7RXTSdkOFi1Pdh67l4PWx9esj2cu92sD5RCawtT42oTSFwEUPwzOw/ZSAldALLt51m/1B4QlAIIWMZXg+4d4+TsHmAD8BB7nfMBa+ReVtAvZ70BirPiyC4xE/p523lkeeTANH2tU0B8+VMBVOnbkOsC8sJwIPgndgIAwKf1vbZHB7ZZ/WFmLeihVbvspPCb9PkpVTBjrCXW8W/jq/m5WopHPwymFI0/UQDgx48ATpLTMDmSjBo/zn5XJgwAmAx7Q89wAQCPv3LPAmc9WfvtC+m7mBwHc9GxYBlbNAKMPlj9VwpsRRYPEJFSnTAF9iQFZDa+SVmU//aPP962o8VYDAUbFmjTqKLIlF13wEpgLuHwE8dBGsVeQ8MNX40imRkj06YEc2oJW9smqQ4Ljq83oEh29F9HwdVZHWeOQHOhLfvhOQg45zyTv2c3majDvQ9hTlLQXZBbvbQ3dlPx0oQqjtjAo9NFNw1ZEE6UDYeE6QChz0ShKoCx01lAwPq5CK6EN1MOTkAJCs6f+g5RtxGaKJSsP5MdHEgVAJBq06gjGSZR5qhpyvNmMbYTjQycNaZDf1C9iEtrmKBnYxGWkvrzdU5Gbb19FBt7iSylWVqBiaL9yMAxInGIXDJRgMQNEwEt7oKnNKyyrzoBf5r6zb8L0FBfTTNAUDjkhDIAKM8E9YOe9/uVmeJsOjg22HJPY0udFwo+fw5A8XCfXSarwz64bnevfU/iBo9EiHAzwAIAYgE8dSyggaRFUco87UNHY5/VqE3rrOy715txLf57DJ5eY0qGntX0xefnPwWhh+7dfgx2MmIIyDoxvxoHknpcj02R3JY18FVsgA/v3APANekGNNsJuBotmcVmDKqm0EfjDHYNcc530M17Web7QMFh5U+Bzu0s81nO2dZlQsZzixmpZzTcGad8aoIvSiYI3lvLvTPmcfaOBzV1/2U56NcARj14cX57bi3fBQgikwmiFeXvLHClNEGa9EoDCp1dl5w0u26A1eyiZGPpOcEd8t3WQq2dPPoOgKOgcc95FyWMg5U9Ya3QnXMsakt2l+UN3DiwUDPAOrpkznxey+g6e+lq2qFs6jM4TKy91smB+qqnhQHAs3FvaXB3uimjM7d+3ACAf9+AC5sGY8d7sRx272VL5JxF+diaYXcxz1mNw5n73TbVa9Gsv54d0JizQGCCf8DrYWckAx95OU0a7VDX9jHNROfyABkHALBT2P+wTzDdFLDovxI51Rl0GAB2rqYD+JmYQjM8d3yug8l1pydBGVuAc9sRBgCYQKCOKuuA7NkRJGsMI4CyFc7gAlpw+PV5emiM3azjrGdKpjp2Ic7mfdYY+bSuqFN5BTf2eSBIcPZPBrMJIK6T/TwTg/bzYQPlOHqtKFObMZKl+tSnUt8D26kZMXfpCfBO+xequ4GeD+lbJbYK30vwZDDaFLqwQdU3woCpgEPq+mVzm+TQd8KWPP7FCWrDTmjvpAUCWMdXVr3WZPAaTPusLAaQ7l3vg3mLPgNoFfCGzr+CQYxPnnVF5y+fTmfRwWgVCIFM1uUAujsQJXCPTxzfCzAeE6F7/vr0ZB0Gq3eCygbqbmD4PVO2Mn7tUMZt98vqTSPTBD1eM8r9FHz2dwafaF5WQJpgmLNUl7TmacckHSteBlLkWQFSpshck3ze74lzfg4AsDaAgCR7dGUAAP2dLDlBXxIKbXi4mDGxmCTKElNwVu3zt3Hj9g2QC/Qd/gXPl7N4+jvwvegOnR3b2As4OOUW3S/0p55L78fm7diOZz3ym3XQPcHG5t/YDv/5dsqw0TOc2b3nGXGZBq38wNIZ3TlNyWO/zKDD6l4MaLgdHY3qBr+KedM3jvs0e9yJgAMKwFCwP716FKEXsWfsEwnobZ/ZB/QKTQD1HuJj3m+93JhpyyrvtfyRFFzNAO3Orh5H6Ai+02r73/74ag9yB3FWjKVhCDWPMVj1tWu2u+uAFyq/v5DPbSHR363oZr7nvUKn3gPn7l4QYshQjH4QlwoEqCAIRwDJCgxto9ktFtbfUYffCqoOD3UTOHUJWhIWYeCDspzGOuPoVztyoII4h5Lmw1yFoDW2A1gaJNfGAdhOEmMrgkQGahEAQNaYMXDKtJ3mLAnod038oJkXAGBnpHiP7tX0wtcft/ctCaFbKoKUADtK9j9yLEKBCtWc2pVtaK4Cyt6xlztgOk7dnP/5S4Sa2hwQ+TOqcsU1kx3ShzvZ61DzfdCPQ7sVkgOgBtxQT+POl11RJbEV+c54H+V7Pw1AgMBQ+iPe/lFgtAEXAABkkHX8U2BAHX8Do5HdPsyUADiDyIn6MwxnIMi02NcAAKorVBmAwECXAAQAAEVPJu0APdTNeRzcGh/D88WAKsPxagPx+dPnMXp2BJoBjuPRHgfNbFgG26kcFhHOuIMoNalpE1B3exba3GBSdciS5WfVcLa/ASCHs/4KRD0qjZ1sxnYFFls37OBnkOPJVl9m067sXvzBshXWOB6uR/COYdl6i3NCCYCneTRI2wAAZ3PO7Br9p+8XsLcBi+1AHTj2UFtpLJSVifOLfNnR8KItx8uRdgAA5PYEgu/ciJEMrJy5rVNxNtAFmdTR0oyhk9ZBHMrvPeiVoDJMgrAaYi/I3OGoYxR3jT5rt/f3sCYYsXr0H88nW0Iz3fM8jZMWGyJOZtkfypAyR7hB3raB0T10Cz7lBzQKnE7sqyQFecGGZs9OKQH9RaJHAuQQvMxn+xoBLfbb/XUayOwgDpvvbE0BkJT+nGaX+36o4WWfdjCa+wogpyDJgLt73MTO6U9ncTs2buZLU5bQBmEBSjIK0Ow6296WWbWO1899AcxsH7b80OAKY1IGADYKCjkOMsHOLoOwY7nqjsdv2Hp4MYnMRlgMG+/LynLat2oZIM3gcO7Pmu4M730GCYf3gC6nvhVgEfkfnVMfZrN71PyVa3CWAHH0DIfmHgee2nVswJZVn6OCmvo7DrT1+uru7rWsHsBOSp89PT+5c7zX//t32xaaK1vXoTsK+LghIv0oFgBAwuZqby2jbgCn4Olk5dAx+EIkgvhO+3RTypMN15lOsBG6ridpNSjOurdx2QriANzQvcgfGWju7zC1zlg7rR/BTRITRv0GdMVOYN9U77+DlQDE0cNiX3iPG2gZMNGztNGgnk37ov+uvlsCW+nu0ucBkguW6Cy5IWPZUO4Z1n4Aej4C21mfPXVpAS0jV278Rm06ddsKzs+UF/bZ6z/A79Fb2/7adzeYhAfYpmo9q9ve4aflrN4ztYiNYuNhfp2+EFfbg37dgT7rgS/N+cMO70bDPwtSseVjn8tSwy84JZr3LN6qLP/Bc5Ds2s/FWo189EyTfPAg5k2tJ4Ya0K8s2J7R/PqwJgHnd9lSYkONtW+vgauTPIk7AZhRqAIAxGRBb+qePE2E5n+Umra0WH4xU21YA2zb9g9hCPKMGxjw9w6wIx8pTDHsLXtqMVtxFmvv97mBb0pcfW2jAUcukdt9Bkeu/u3L1zeyiigu/Umd+qPHAraJUb/VtQc1zvNQi+K9hRYjuKmF0EeE7l6FCOHd79cCSdnGITwHNkE245re3zUi9EM3uGcB/HxGQjsiQQFMbwADMUpnoW/ekEbSmy3Bs4PSnYxu515DA/ec7DgxDohVF/dapdhRS3puXQckW4LHfaPYPUKwgZAZAElYDjijfZdB5/B9+JAsfYKyYYms+tVdN1SEqzVPFqSOoqNjcDp2t9lKaSQYmSsYspVe5Cdo5gkCggYjH8gBn9uI5kbhN8jD+pzPnmy8P++pBzVx1OyPDJ/XjwJVtjtsl+tPKGq5vpkAUtYrY25mhWv3GYlzHGoFwARTBmX4R5LXbti421Pw6wAwAcicvRDFbnUkx9E7Cr9lBO0zkHsKw4ESEDsAfbjr/d+dxVPh4GD/WWBEAQD+FAAgRg5BJLQjK6o1FWT2eCkxK0pTrtKt+NPjx9tvv/7m9cvYozQts/Fo4KPrfmy/iXy+lD9oUXXiU0f+znXL0h0AAL4PnPd3DzPa8IdGRQng0Cbo3IuK3kaZGButpWXKTto1u3UC3lH8qzEqholzueU1f8/nE9yuv5NVrvHawJnfK2C4JTySNpVB7Lp/msPs7EaCdUoAEhBjkHbAH9onGfzTrwInhWeIvNepsRO3Gp1Fg2UkVcds6ZqnDlJrHtAIGZkGUXNOj8N0ArwjqVnTE9T7/srcIvNsPd3AOA2nqv+HOZV7pEkUvW5Yb/TWsSMFbwtubmeMYBrnPQa8a0mzKHqKvE+3+2RSv5tabZACMKhMAH1vnAKy0mTI5bScOsB9frceRX+oRwx0VT2TGtX5fZ4Gm3IaP8tqsumzXB3Ecyr4d0mAA7VQprZjqb8rOFTpmv5k9CAAA/eTPU9Pn5lk0mdPHTSO5YPvlYZ3yDW9aQQCiJ3IdBpnsTsFgj1jpBVN/nQm1AzQ37vlz0HlmUbBueSYsjasr+7BAVL1csDH6CYYJpLDMBgy1hD9yPNsm4bDhxOqz90FAVA3R19UgxQ8I2Di89xP9o5g+kyBie1IkMd9bnne2SvWwnoBMPQWu/76PROfkFVdT8+n4IE+Bfkd2btSyxt8sk9VhJGn+nb6LsCFnN8kU3R993NZPSYUTGxfRA3A0Ac7kOd6kgefLYDlAnGASvRsOmc/15dMq7RCDbQDYqR0ynu5p9V0mgT2LIFJ6fkNaKj5j0tdkJNAeJWbyO/YepcGyIwe3T7TYSCkZBYdqM/jw8o+AgBINqnF35lm3S2lJLA6kBmviaaAFaTawal0ieW8iSRYHMgWci3GhnsQqHS3tG2fJTV3bI8tMwhq99nrDcTOmat/avlc/aGmNKglDOgqrsF9TyzDRK+Wwk5MsmqsCWpD5lnU9YJLnNmtk2Pf79nCd2vWqRWM9Nw+NOdqyzL3wJpwLQLIYZB0vK73o5kmdI6p/fWfvP49X3uvmYQGIE8McA0ouUe+h/vZOoGzqWvqPxoAW4euEkfWDxDZ9+VJFGKUpRQkbAAFvplK5z5PBQm5h48tF4TyTryXPdWjJ+jGh2DU5L1MNX5iMzty0HFJk474fWf9mhxpML91KmtAXMef8WUKBK2eDNa7a8wncupnaKkniV+m7k264cIAQJbxRR/+5fc/3ARQztWm6oluJ+qabu7zL78MjWUuMDXzqZPlpq6Cz6b6Cy+USxbtBIVxZqIkT02h8IY4Jso25bBZ6FurRid7qH9BS+4d6TsDU+Ppw9AsjAEA0Z3boZ96P5RbgNLThX/fJ8Jixfp2s+ODwOk1KVo1MtF8c32PZvBK4SrQcf1/FQtGmwOM0Oh5U8P46OAjhtixypkrb2V7us1uajjgl8Ja3EUFdaBosiuKeX2wVlA+QtsPsb4oEZQydG07fm50GBAC6htNGIda54D4ZKLmXBHo4OQw5m41wRhErHuBM8KBHmPnoLej7VaWXhntPU1hyy10bxBuru2SjwY3sAymvGDVvZKZoRTVMt8uumQf629HznnwghPEpgBxkgc7PK0l1t473OkH9f5tEKszSjIu+NHeAtsQ7e9Oz+uT/R/ApB9wOYS65atjthpnwQQQmCYClehbaxzhSY7lJjljGAHmyIaOGeMjR8oBw2p+ovdrzUzfb+NPZ1VL4cTJhrrpAKDvS1IsE0fUAGacPWop66zrDOh5DGTYc07w79cFvri0IPVfaBQbZRgWfdjNLtn6bxtAFO4AEL0ir1/3Z18HhzfnPjpI5wCDDGqdNaYp4qHJ4Uj493VItePJOB0AgHuZPgtmWQRIy3e3TnY5MZQMaL0TjN4HkQluaXwFVb/jnn58t1zN+v4HPRTmmJTCTIBGYEBJT87FfVdefz9Ozz44U7pEBp9RRelXQUZRawedk+uga1InnvXWpY28V+ZfXjJDXT9itniEUW3bz5wbOwV2dCPj4wQ2a0Xgs3s2xAHcMwKOc8l9UAMICKFsAYCPPi85L9M+dhddV8cG2dPv9Dmti3S8R+rloQ8A5C/N+ruWsSOF3YStepJgxYyfz59vWicHirrU944ZKw1z60E3G4Ye7CCm/XOgbLZZKeeUjAm+AnaDfjdkLzUGMA0+GSE6Y10GoJ7PFhjGrlF2FMbHx2FQsPZuRIU/o3KFjk4kaCUrfnXK9Rmy5sgKjJU7wK3XZl0ATPVvU6ibKT1+VrLM7OVxrqNL7L+078nU6rYmFjtJzyOea4CVdvLmDJzA5s1+TmQ19Fq6iFsvuU9NGyZXd1m/0UFbHes/fhz2BoGDruM1+p452QoYXQ6yAADbmDabBKC5gnUvNJ6kgZ+nYQQQsQ0oEwwQF9805/W1I5rbB8c+ahlIBVQ2OBAfIucoz5ixZkct5e/oa+Tf8gEDbmxtgA98jh0sxldmtG0bBbZOnbMPSyWsK+17JgooKad7FsC3s7kOyAvWHsCKviyH5ZZ1bqLHjlNAgO1nYccCpHxL7wDJfKdz+N7r32s9wyg4PTgAD7RWNE4c2wVtH4ZuywN5lq3DxyZ7UtIJ4n0+Oo2BdSXY3Tbdf19To7K/sXF6P7p3x1XI0QZr+I6A19XPa82mx4zKr9pTCr2w/YdrcIetuDIA2AvHGR0DrfWHqcE55dokR4lz0G/bnjlOWuwGx5T0r4LVMuVVsQ+JDcUkOc1fkY3DIsx1vF6l8oe9JfZIx7yTNlmJCHyd+M8pY/fzFGTDhgsAYL881n6Bd/j/yTGcYlkXDjTZ9B8G5j3Uvs/VvHZ8mQUU+V4rL5Hn0ygUeaOpPnuHzyPqcPozMGWIHlTenbD3Fyvw6m8+/LMAADV4q0LNzbRJSmszpQxMm2UjCNDIRpJdXuMf+CI/PBSRS02/OzdeZu1C/fKhWI1cUCp7M3Ec6UhpgVq09IOAHZrteGXUhRcoCM3+3d0cZz3DCDaexaK7kKkhK8CzqOYZWqyeQwCA0DWcp4+PmkFcWhyo8XI09VXUW+HkMw1A8lEsYrL7ZHfpYxNFcgJMgjz9SS/Ul3a1zNrJ4YgC0LVB/W2Y3ek/lOmr8OCAU4IQIx+ji1LT/W8wRc/m39/idNyhpzjICGxRr10WsYOZrXCijOhjkIZdgE+SP9eauf/ByfD7/mtYD9jSTtWXzycjmhqtfQ+7fMaH03EkGVHGMwaM2HsCQccB94wmCrKzDb+d6a4piAEOQxSxbqxN27ZwN6hPduv8gmCfl+A6bCDgCgLovS8/3m5PotCW/q+SAAXL6ZZ/AjykjjUyiNG53gRjcqpg4RBAqrYchRuFGcchoFqQUc9fZwTcYgAQpKV0qY2u3MH8U89Rnn8cZUbcPTzc/nh+un0VvViOXlkBr6J8qUGgHA/fy6IJ1mFL74OMTtugB2ckNuOMBtoGezF4Z2OOYs9LvB9HAaCH3xHY+B5qYOxEvabeUgGW1m6or3a2WmvX62eP7oFSzlRAyVOPa13KtIQV1MTBjdrlejhCPFwc2DO+knOpNVZfkavxwrE4jmbXpB1xow84h9eRnYeNsR2UueaSD5xtr7Wf6YDLfw6eTrNLnkvPu50lHC0CLDudk+GPU74d0e1UjmPerCBOvK/lqTh/lgnX0KJrYDhM7fsBW2KXcozoAYAjnIx4fnw/Xp+9vofeyRpSo+gGngUNRicu+qbol+mbEpA7Wbk8y84AGWwpmLmzTAny1Hcoc+Wl052pbJd6rT29OzwHumM73Rivcj3B1kyeUIDfhk4/Gpwuv4V12LK790yyonOE0wigsPcS3wUA12B3m/wRZOvfZMb32d9gpf6OzvSEjEuW359bZVxk8oY5NgAlINc91ZbM3jiZdmrvSxu97u38j36GyeHnXI3pbI/a04Qz/vz8ckpw3gtca08INRo1S+OAD/7MylCSkYYhowZk+szuucH+wnLSOinRgN1hFLRkMfZyMQSkLydYzdmgrMz7JSBQ8lf9EKCsltOsFwC/BKiWDWr+G3APeDSTHE4pJGD2sc4ahXZYmdpPPRdTqUjqAH6gW7gnfb/XYzUeVEBBXw1YUNBeY5/SBR098/T1q59FjZ8F4GUfH3zNgEKn4WHKc4694pxnHcozpEHrCnjQj4wUFXAc0PXVeyCdoeaA2kfDm/XF3NCtwLc+e4KrJg1JIEmHVWaH4bEmVWFbR8djzy4d3ZEVbOJeZ84sAMAGFlhnMrvDalt19se2Hftr/eqqyLJsVz34NTm4fQT08p/vjwTRvc+Kj+LE6aSLyl79yfz6YUeX4bN1I/KNf8I9oFO4T/wUdCnXCGB3moqe52LU85nyxPnUfafUpMLXcvXJ7lPuV1tqfUUjVbPdAHsCuMWOJm7RPsKEQt/F688kLv3QONReKUmJ1dPjLj6oXeW5tixpH8KSCmM8dhVe7tI11qundEtq3RPyFKd/D/DCaN0j25laMD5QF3zLiH/3z1+++F0oL2YsQwHxIVPzsRrJWZSpZ+rhc43NceZhFUYAACAASURBVLKPkNEE7mQK9gLtJh68TvMpG712ikTBns9CDS2VjMZyVQJQaaX8PMrrUnuDgLJgbECc1RiCDQDYMbC0HHWN529nYDkRoTbn89pUB8BVzhx8qBp89ijFNFo0UayggO5NDr0brZTWT1Ar9xlsSudhGM6LBi45oMkd7l6yEHJIg3rJkdoAQNW6FRIB/RkfeJQ+Rvp60HEAcGKQLz3nKbcgI3GYHyBqW8H9R+DDDhDikD3c1AQ8gX42aoCYhjpuategI53ho2hwJNzQsmghys0yX8rQeNIDap1GXhiBD1aiJ63u4KiZdv4cJXqJBp0tXY2adE0yTGT4k81bctik9PrKODtlimzWwVG85/N63y560C35NVPMc++aAOBSgDYAfJFjoutrvafTr1WKL8y54txZH3A223HVDsv3NJWBshdZj6H/9pLM0QECk51h33Mek1Wxc3ypM/4o2Z6AJIYEYMgy/f7d7R+//3H7/esXMwEEAHi6QRWuMkAJClvn2fqqzKwtYNExQGs3DlBGE8pVr45e5P3bUP70GjUgyNZ+zwZkpRv0o47YOl9//etfbSRpDjOdoC8GaQMAGAsFa3KYdZ7SAO0oFpwb9DBlHOgLHCPOHYEtVEm+Q+BvRr8FehrndQWQV50t0MV6ZI2+uupxrr9tDGs+xhdjGEm9K2cju4Du3rKcezwj2TC84wwuKojWLtNbAoATlE22ubTl6abfLCgOL/esRpjRY+3aW4pmdJaAtOMoXNcLmckegNKX8dPzyJm4c3IBAFY2K/pVzf9kg2B4vd0+FORi3YkIAnimRMfd1+XclNmnNZ/ft++O1shz1VsvjE7WMwbUik5I5iVyYPBFrAEFfdJN+rwAAj3vLkWx3kkPgOTo0s3aM6EdBJ6mTy4fWPRL5OAEcieABEAmSeDs3M/owA1GdG/6yTSXdMGmwSBlmMNyWOMAvX/9t7NwZHbwKaDkL5YGWVLRxPXcBCMwI9hP7J56/UwQU18qfktkF9o4yYEBN9rt35+V/S0bQsus4PnrF3WJj4wGLAvoQmM4l0O2TnzsFMyFNZ51B2MOIlbPFAL+nNUfKRWBjVin3RnHhzDKBCLNucZWecRSgHTAKMmRkmMuh232cPRZs73Uufv52hRzKPFrPJxBK4MAxzEfWnLrn1OadOyn7tETAMo8MdvnXfej2fJ9jrbNBQRIcLUzDFF+gH32j1saomvpXHh0rgPmPBNlG99eAr7NWRcAgB+ktSNR4THHLXUpeNkFHxmLPyjZVKPfjOs1E/BdmENaK7ERXFJG42tPccjkGmQS4O2aZUVP25cuI4kzHBuSawxwt+sysQ9rjvu2M/111sE9Eg5Iiu4AtLCOuIzV3MF/9G7YY9uOUHaRMbBhP+0zyD2MvW3gjh3NHv0ZANj+h4PGFTPYnq0pZZbn7/E/9TtANu7fOkAB6zRGzV1FN58JBdw3Tc2R0w2goY+QE57r2GyxLVJu6B4iPhcHALDPWvtr/8WNDcuOs5/Z9fUkrzN22mvf4B1wYjP+Pjx+HNDLmfY9GUV/775xDeRpy8jV/0BG0GkAAPn+JLt47m2LZMIzKrclnGJMUcZYljBnM+zgexaYQYzVV8Hv/ZevX9/YkCzgfYhiR6ojmlhgBMCqinF9OsQzsuHM/f2Zw7sXhyw9CmlvvDPQrs+on7ayHMlc3zewmutOdCQUN2PrzsKc8X5+vRuq709muoe5aXay+nz+gBOld9PRs3/u4B1FuzN0+zBvJ5WNsZPS0YB+bSmwZE1SNx3lc/40+GJqzFndKNlkRR8fMyZN84+h3IUiEk4AqDLNT3JvQbnFWOBw3MtKDBTygHHkEPBeng1HiR4QDm7ffzyYSh+oSz8KkeuiXK6HgydWR1vWhiy2yDFeG/7zWJkVoDY6zwEuZWbJy+x7M6I7E4ezyxSHAQA+vBumBfu092rH7qPDstxuuminrM6P5IHyj3TsbSav/Qh4dk7tXSA/rIWswfU9YA8E/LrWZP/XJAnTA+UImi4firxGAXqahOvnT9dugmX2DPbHcS6TUbADbDpourDiOB8GSeY3Wx/UsbNhaTbRMsAZ8HzkOGmRjQRLCmL5PCyhZHoL7n3/7oZRX59fboYJ5ewpWGsmMfosYJzXRk54G4c+FACQA7BBwTFuS1dhlPnd1n9XAGDrS79/MQm2DjPVtF+sNdOMc/3597//3ev622+/JeMLvZlM0qKDRbdfMhCttcv6CqEOCHMN/O0sgLBXFnm+OI2HAmgd1EY1KC4YZ9JHqxhmdPWf1mGxe/Y6Xtd0B8Ho16sB5kzyWe9Bb+wEy6eXwLmXMl0KGjIDGieT7wbUFpBFls7y06wg+gdbcHzPNpvtwZReEaCjtXdwWaYHz5Xxr+3vccn23sscOuPot7nX6ToB6F1HaXU15/v0/ZoIM31mJJ/OeB6K77y3QJ0DMWVXmoGTgUL/yZlThtKNfJvZe35+Ki067zIQWCAOoLFULDvfWlMF1vQAYHwnhgDaqhs5iQHTfjRPagaocWOeQhHgwToK4KIOr9YRxoPlRNm5MgD0IAoOARICEneaQhW1nUldn5GW9TPs2HXP0I0kUCKD6VLPPqIz7CjDSGogBGsSMIlggaBTAbfPaxlvW+5PQJuyqeiE2ouCTX4GxqmuRAc6GBDBOlcAwOOjgXWtsRgAyJqbAb89uLRUgTiBhfVsR6a5hEg+xdRwn7Gq6D/GhVkvFaDgjCqI1LUMJHc6h9aB71I/GFgm7qlU/8q08wIAZLt1X+q7Y0CJhtF3TNmwWijlgL4bwPqMFDxszoAATKnZ2VCtEdk/9mT7CQ4Sym71/grAornpolhHPo4/p/WI3ojjgH/KeZSNhS2xqeZe6ykHqqVlFnoDcp2x6ZfUaVYEfnsKyLB6Nwuvo01fXyUfp1fAm3oW+ZyFySGAUecNQCH3DXMhPhsNQU+whMycAGgDBOgRMwZXaQEytMEmdNC208gzuAo+D+/1dRYYbFWAr76aFabxo0CdwxSMnWj5Rs+jVp974gxcfWHsw8hOvyf17cfG39tCZ2/qJ5RJV/BP17Hf7iRhGq4SGKMPrV86TYh75r5Y7wNoJu5ij6KP6AF2GFXzXMtPib1OQ8/EG4lZKKdBX5FgEmji77c/nSaq+HBuTH1XX58SVM7ABgH0TEp+R0coPkyskiA8r21q/paVHdthgw7wk/gDPTQg1DAyDwDAmSQ2Ueka358zmhhPuvWUdLUpYIFD/Azrhksft4d/fXoKAFCviLnSVq40iOF3UGVWNhSDtMsIMKSMAdvOHBuMQWNGdLqrN6NXQwoVcTfFsKDboRAqFedg/+DgZwMyZmsH8ee5Ur8EiBAF3DrNNdaIQIzvAADwv6nfWgEjCnbXyrHBOMVQ/3zAeuFN+dc94kQzwkL35kDwQ0TZGVop3Rpr/fv1NQ21WGPTxwoAfPr8yd/lmcDVXFFcERY+A8jD+tnJLLI/yn3RXVBIumeeC9YDjsYGN1C4CGsE8m4L70gWQTFLbbtku1IvtQOY0MT9I2ek7AipQEkJzUPYB+iYP1XuRVDj1AWZ35l0dPyMAVzzjMXSSFXO+dkAQI+TfwkAoL/rWTaFUAsDABD2xwUA6HcQ3E8gPzKQBoP83nvcWzLI0r8Xe5gSCWh9im1xkNxhvw0EAQDCtPgxNMod5OEUIh9Q8SxzXlsh48pQn+ZUyTpjJDLbBIcmjnCoinK0qAfbHZH5DhwC0fPZazIlXqM6ca4hLZChzP8P1cO/e3d7am2pDEVmXo9Itc7EKdmcmSIm6Lit66YnyZqFPHpvsSF47RrMztlagqTntzOgrGg7UEvmf/3119svv/ySEVhfvjb7eppszj6uOjyM8f7+MVKT7U6vFVhR+/4JKvQoNCP1fpVihzNiJ7HNamjIhEPzxd26T3Z7A0jsOdlcHSgyZHPPBcroXYJzxpneIAC/y1k73cCRR79u0PNkdHawxImxM+5s10crYWXNQiMMiCw5TdCaLL0cEuyMv7co3TH82JJmzctcgjkWJkeuz7k6diMGgPvccuj1n+zfCf7HCaRZyThblHm0MVoz2loXnjmORjLYPrvNTI3TWh3tsqXSrg1iN0DwfjTQckmPWAWdCiTd54adLg2L/pSth82lRoBaC8ttM0HS6TQBdDmDsqgqWSsD4NTZJ/P64eOjHUCdEzf97ChBMubsIU6T+/SsrsyA5aw3dFBkahoolrqsZ6KpaaaQnHppPZ/tYFkN1ktrshAlkqz/lml9vx3wBq56DxnluRe951t6DXFWzZBY2USoownmy8RZFhh9Y1vZZo97rewkX55LvqAZPqWM88z0zBDNXPtsWSAI+J7sHroZdpeutenePhPTJPOtWXWo+GFyxH86Z4mzqO9jL/D1ptu7nqNAlIIeZzsb9LvkqALJ/e09uVL0SRIk+MBOYNtPwIXPd3Sq9NKZLIUPuQNbNx9uVhnZ5vfch/e/ezwM2uoizr79msUy3c8Dq27vRwLCsJnIvPqctYRSIrN7WXEO/LlZg3swJ/o09h9wwg1H21DRwV4bAgLsuETjjilxD27utcJ+oGcddMFgaNCt+GP7tZwxmA7Xs4dN5n3SKec7z7i9xAYFBAdgLvOC5Mf/BwCAveZM3iWeFsMSOQYAQC/kvmFJx3/e4ED0wXufH/x/P3N9fb7fus9lRgG6dC4AAGzDa/e23fH5K1hN7MV3W09NI+f8/TTBPA1/STgwMtp6qGwY+2NilrmJYJq22h70uplOkp4WAIsTj609yV6GeQaYhp7kTBLgJz6M7pmm5J0ssf22HfgjO8jSHQi1/DDkJFPbUnqJfCWBhu3uSO5OvuHM6fq7N0pi3DBT5jlowL58M3+vAAA7snUy04inCNQCAOxUt2txMsjn0A76tIzSno94pXBvJeSmVXYIrtnXIRNPEGAaFwGCakqF/i8AYAf/3ghRRkstxEEZR8VIjhbucUYLISR7rjHNVHzPLQ1gkzNY5M8dkHVfOysMuIAxdZafsReLQYBTPErHdcwaQxHjGHpdGAAJZLq9D60PEQCwstgIng/kh1KgnVVgLIwcqaBprCs06ii1FI1G+Scw20H9BAtFdoXs69mY584zbgBAr01ZxNCfGmOQsa4sFg/yc1Krn8NyKPACB44zlI7SVlofP9w+lgKk4D9N4tIwQ/LqzNG306RpZNJN33QeiliCwvK9K3COPECpPXPFtXT0WrCSubA1zrEMiEPAwf5b+U6kHmXq0ZkFAPh8cun3Qb1FYpUIUBZwwVgm029Z2yyJJEL8ohtzVU6FPDrgv92mDEBvcx+Aad52oIYY30VB0vQEN/1ryUApgLr/o/jSvRclCDsAOnn2KCCPX+sEF5dM1Bhx1pSdJSMXh7D13Qu80usGrfxMr7dXXVIAwLcX9zuQnLojfFEaZf2dfTAjolmetX97X09wd8pL5syvN27D6a27oGGg1fyOwERrqwzz50+Pcybdq0X3//R0e305dXWwdGJsQ6m+Grp97+gp1WEOWLhKB3ZA6PtqJ3fuEb1AgBI9FIfjiHV0ljqx44DkcweMzLkW06T19+2QO/K/JmJE3yM7AGXLIdsPWAAAJydMiXZDb98RfzfZQQBe1G11sY3zD7pq58kI0oPKR19iLwKE3IMpZCaxMwk2lVns5I8PH24qAyBDcXXifP1LbTOPyhkcp6SgE0DaZK7ovzEzlBPU+T/YNDOLPT2CACfkGKYeM7o3PzlvttcqzymAQWmcGwc28JeOUfNPTwtosOzaX2cFT3mIXoCCSlNZZ0Pa/E30f9f9l8Lq/hL1DWj66lI4O3GhgqfJZwLM7fBPPyAxhJ6eJjMep6xP2HIin9eCgRkNl3nr6j6fs5GpJvI1JuhkygJllV0zaMmWu/pDsOY4U6MvBBbT3XsooQdIQ//onn7//fcBpHSvkiFstW7fCRUBEW1u5dvpZo7TWl0uXbgBADWB3cEH/pXu7eWbKNyHDSQdIIq39kXMFsv0+4JmPRtkDAkAdBbYH+0V92mgRJT6bwWElu7MPp2eG6KScw4HQOv5JvjT7981iJ2+BjXe9ADQnuyM5nb2JefT/E7nqCCzwC3JsYBkA1DT/KxGd436I2BFj6BL8meCGa2Hzot+LMNrjjxgkAPdJn9OEBpwYWjcLVmAJcfJPb5t7k/fbflVWUD1M40OnfTj++sb6zokMQhedbatt8oWPQCG9iXjFA32tRQwAEBAboObfXaaAYYinTsOw+3eBz+qnr5V0cEAbNrHSfZZ067GjMvP5VmuQd0J/juebijlx8uyPDWpSNKBwHiDFDZbFwYA/iw2WvKzfaDtMyC/254TdOva+X3uE3vMew28F5jXsxoo63ncfoh1T0t9tj7y87Q8nLiA88X6Xl/HP4uvEDsjG0+MwedQtEr00jMqshAGL8CjruOSHq018SGTZJgqsRo8RmaOn5AYI2uzzwwgx9PLKWGid8AkJIaDGWHccsK58/21QeLJ5p8AH32ZM08cdkoiFZ/GRwgDQ6wqlVb5GRrf6P4pEc/ZFyvv+OKUj8UynwSN7/lfnp7eTLlhzEABgPMAebj3H0QDz9iiUBBC+0WoEcTdVEjXAC3ZAoUy1u89I3yjaA1NghpSsRe057FdGl0D6EahUIjvKTbcexo0cJ+JlhFI3Xuyq4/OClgxLwrfIGZLwZKNHyHyLZ4Gg2S1k50Lm4CMxaC0RWKmnKJOooQb42LjXSF2w5t2l0WhYJSjoF5dj+yNb52LqXZVeBgRB15uknYMgRy59x8y5xIHg4AvhiogyhZS9o7nIVjTvTw9ifL3nEkHHRPFvRLc6vM5XOzwqVVvRcZyJOMvD86xU+rV8mI9nMD5AgBItmQojfApVBWI0kYyrstMg7l0Ts+3vPPahf/GMzqgNhBwTAsZKgfPiy5flv5d0E+gvoGAHMbz7NTrTKO1Utw55EFNG9hYWSRwp/8DGX0FptCCLaervv/KBOAzvMcZfo0ytJK4f16da7MAlEVpHwDDX80ial+VjduMDPSDZdDOd9geUmCHfZB1JlhydpBO1ZJto88bvmin5O5JEJTTmEUOrqcmrJEyoPFaD8uyS2Jy5o1q/0hvAzEAvj883L6q2aHHdMo4JWMbRz+75taYE6ifpk5IBwZmZxa2/uN96KIjVQcAOI7beXoCVv787ddfbv/Tf/8/GMD49y9x8vVMDqSenlP722xDnPTUbqeb81nTOftk071Q1Luf2dvbqOvvNkx2RNMnAKCP50efBV0PXLp1sHXsnJ38jnrT46gny2DnuHSL0UGrDrgW+I5myHft9T7BeOwCaxJa8cnOWtYXADDrhZ6ooyhK811woafsORVAQyfoBIfN2LL2P96sJ32fXfvRjYvS7/VbdZWWG852mQw4MNzn1WkNOI79Ow2W0lAx4HtA+AKWtYWfPmaG+glez6SZ2eeO68qZg2bcmmA3KpJDklIaaqztUxgE+OCABntH8GB7tdgFZH4FZCdo/5Y6ftUKl7Fj+n99FGW6AwAEOKCLc5nZ8V0SZToAyZrGlljX2jFdWWzKgH7SWGlGQTVz7GaPlEDUscaG7v1JVu+Ue7mcYGWeJxgbRmTXFiDHIwwDFseXOgwqHFgFeCoL+sc//pHsXfurGCT0/HmBNQGYpTvRSVpT2A8HpMqoO//HyFIf20uTMduRb3ZWSS5ANfZ5EwDxtY7suwczQFyju0bfkfF0fXjHJxI8SF+7zr/KQ8+IvsBmh/qcshYYNFvP2mdof53J0DVfTwLIwHZHRcdWnu7cXIt9tb9VOY+d0VjP1JhblxbMYl9y5nM9AwerGd8O5vR7qZNkM1MO6MaGBQCsVwsi5FphLxDMsHfxU87vdF9mJtHI85IZJWCXbOiMOdAvOL91+AYAAG34LOfda3BhyYYdovhBe/k8+o2pPhmLChsg+iPMhDwHHv8VANh7HFkYyHkAAAEXx7cLqIfcI2PYMnwY+1KXc8hZ5r3eqzUqkH2MzT2xEu8fIGP5lUd+649OY/LD5rNcY0ub/NNr7DWxCzbZkrtYiEe+MlpvehyVAUDMoPfFRoZxCYCwZf7jp8e7Hlp8z6zvirkAJQ+AkjMKA2ASg8seTpzhEYDtB1V/DD9RQCMAgPeoQqD7/LB7svT1HZxv30dyCBMAUPP1R5rs+fxjk4mVK1qbRbVlgnXUNSdJXiB1+1JHZmGNdCT7jx+OT9V3R++XznPpWv1inU3Y8Vo7T+bpWFbKjJwYK1BsNrWTuQHA7Lf8y/PTG4bGCq810iwSbICPj59uHz/GkTdttqgNBpNNPTTc0PR80NfINpRHHI6ERiiOBK0N4ugYTDO9OpwnGE2t3WYrVOPXFzwHhqYvYZwdmlmom29eOAUE43TXKQUkgD6cQPAgPTAo+T3daTXyL81KcvARfA5HTGYMStbjHqFzYG6KdMepTL3zoRQNIngTrbFjVEp/CxWGRhep43eQJyO0EC8b/YdkXlBwZL20HhISK+neJ/vIwUP5G5xR05+3zHQ3U+HD+5syNAStaX7Thiwr+LexXGra99ETQYC6X6M5Xe735gwiyhsarvdZ9NI2q0rDJzUziSOrczxUsCty53miuYHUmsXVnoz8KJFSVFO14v9Et6eNB4daz7IBgOvz8fweS1X62zY2pgkuhDsblecTIeC0DYlMiRGRs3XWca/vz9Y2jXzaQ0JnddD1BAQGKtSQswCAmmZpfJtQCI3QY50FAExNYDMByLrrn6EuOrguo4QxYgo+Vv2bZYxmKHcOZqTCTq/RrHv6sx3hNq3x3i0mAkCRvtsAQEd3PQsEeHi7PSh4FsDxKgBA1DJGRmY3dxO6KoI79sZ27gNqHMd0B9zowO10IC8Ek3cAQLPInB+cFDX6+x8//+Jb+X++vTjTZ0PTrI2ybDhfDtjXuJjoptMgSdfEaTyyezIoW4fpswAA0lNPT1+LLOe88F4afgEASJg2mBh7fmCp2KGDfke/QMuvxhwgoA5ZDTPNHVl31u8axJ+RlQUA3rVYZ9U+xuC31KKOG2cSzW39oCDPjtGZEPD+YzLnrAOGPraqtYM4k2+32p1Q+yVMYXnRZC/3SMbV90XwNfW8WcMNsG5Ha5wtGlF67nEBgPbRQTahTSeIj7P917/+xWMM93frnOPUTEZRwT1dkgus6np+rfdsALtjb/2dP95uf/ntVwP7wFy+99KTlfGkSZ6dG63rLTTer1/DNtOPAhSdWYOUZSUB+jph0ckY0Y9NBGgP1PSzHeOxwfZnVGJUAEBlB2FUZe1hz2AD7bOUBmuarCaK6L5aq49vxZ/HVqXWXWuEncfJRIbZF8BGjcvCQSWICEMJu1rWxlBsU25BjwPZdvXz0b14ZJ5l4oxbZnKC1lTr/o8yBzx+uL5aqPk9xw/ZC1h3+hy+hJgBKQns5AuXt6VuVj+yyQEYAsYGcMxzAARE7rNfPLdZWQAAogG31ERni3MSMCDNy3zN2pVrOSfrbXZGA+IHy30M4AT/0pVtNLmBHI+lLsCKziQw0/sUUEgexHpw0EWzxlUGMiBAWbWcXdYyAU1AAv1A9dWeZw9rvKH91ec888AZw6d+S2GI8Aw6iw6qV60/DAWtpTPC/R96mYAJvYQti5+TDKb1kfu+hN3DvurM6HN//PFHe0BoSkomfUSfhgFo/SkgQw0JW/etUqMFIS+P8Z6VM77SZFN1P6dx6G4IblvbPiITAw3bNetEDx1sHvt9gIHDLtB7WL/tC0Q/x5YayBw/hyRT4oDtu2x/wIzhu1LXm8ur9H7Omd4PuETckWueXjYncCeGadkPI1pX81QCf13LjKgBmg6TwL6GxpKtJtroNwJ35A2fxfdcmxpwr2Mol2x7fVbs42ky79OrxWyIgizy5/VMX8XSanPxsWX0xVCflwVu7YBfn90jDjcDALn++Ekx0ukZ5es3hpLeIKF4BYyOD5QS9DB4xSg9PTe2jzc+V+n/gDiK4xjJqc/KHm3Zko0kDtP7Hj88jj3RPRgMdKlJ5EWxsPeiU/0e/uXleZoAxvkU3eMgwTaevnktROi77s4PaqmmHaupgoyqFwNaYim3OCn6coJLHXJtKkY/D9bDsMbORXmeGcc4NTZeFogGu108fh8lDj3oBP82KMryqRvtm7Iw6bCPkvahN5rfWcMdtZNShUPrlEId2sbQSnTtIJYoizvj34N+aBl53oPaLTrqMoo+zHV2r06F1ob6ewVjG8zgHjCEHFAr3NIUceIQSP0OB1+GhE6fBCcObG7p5ivFIOfss6iFchzaIClBWAIoOTmRB21Ygkpo8tDK9Xuy2Ttg3RjuIHvO6gfNBnDiwAICcND1p0aNZVwe1J9TyrAPk9fV8nuf/TZDwo7JyQp+UBO4loIvAPdPwf7O0AMEzGEv+OE2Lc2ssMdk5bInfCJ/UgLB9Zj4/uogI6ALAABrySX0GdZcr4Wc3decUWoGs3RXh2eLeSCQx6ye3oj+5iZJdfDsYPeG6XqNAsURsKzLaS6FyTJKQAMduR2IYQGN7EmWqJ8yMJMnQ78guzY8i70DDSvZiR/OOvm+KHMQYPT4aGq/mgJqPvSbFKjWBK20Zr07X9hSGmQII35V7Pr9Rpa3E8bOjlO25tYbeb90beXfOuNq/PeXj59uL7cfzvDJqYZuSd0rUzrsRjbjpSxcAqvTyA+wYpcnDStG+k/rs1hNum/rmRVYSlfo2chqwwgKct96P0a/9sGzFme0FHowTvyhdsLmYm2xL6wHa48s5IysmkL9XTqqcnbeH9Bh/+Cw6b1ystG30SkFbN2sTLOI2zdmHVLQfhwxy27Hg0ZYCdgElH60E8+9xnE496PPQvUFvCZg1J/0zeC7Zn1WEz+v4yptyBN3ikBp1XZSbDviVHGe1FcCXWq7qoCyjrkexfT+ZuY49/l3sxnN+mPjCZDI9P3q7L8CuXT/dn8PHMpmhS1rnz6nvOXl2Y1sWR8WDQAAIABJREFU7QzNfPn3HuP55emrgUk9q86t9I9GekKxZd12Lb6elUz49hcM/hewQT4MsixH3uwOmvs1wINOPEAXc+FX9nh0VWnCzpSK2WAw4fhT6Czfi9a5DAWaTDooc/P9TtFpCcrQzJuwsMjV73BX+wZ3lpnaa4MEHXmHoyoAUc61fYUCmk5ONOhNY8PD/EFHcwZ1TfoPRD7DNiEwFwtBMqMxyV4TRsbWLwRMGNBrdThOsopSpjY4bC0v8iofD3Se/SBxYhBDtuutDNHaeMHO6dkRm+T7KuMrwcphvsKWGbYBnbhpStvMuUCAGV/rQOcwsQis0Ndka9G1sZnSnadZnF7AT+DzJ6jqxJoGWfeB6pluZZ3Q+nzKj+z/Luaca/07bSMM0gTE2IroxuOX+r2wqFY2nGuiqyVXf/z+h/VgmoDedycPAJgeI89fnyJvbmKr/QwQoIkiZtwKdDOT5fgTx0mqs5STc/R4AzqtgUoFjUWuckX6SB2fHIZUABTOr0An/LMEhgEvIjuLZUdGZdmZ46+ccmF9DsaYyyIW4wAf4+prCGSKrPQeCz6P/ikbZfsksWcBJcxydO8wNYgreANAvKjz6P5tkxNYx3Ju+eP8H1t8L1fImfuzdaSvdJKeX7GEfnR29V2OQwp2uCxkygmTQJKeR09OVrvyFB/w+BFc7wDVsXncvwHExj68JobD6DOPpD2MbzcRXaDPBhC2zUSOdD+cHb1mWalMwHIExAmAmAae8qcAKujDgE+Jzp37KiuB75kzvaeLdNNcZvYv314MABAgJtt5AAAZPKMcra2LAOZAxVE4Boib0exsL+AqE9gBbtAQOT4d84cU9doW1tWI6dB9jqPk9xT8VLMvbxJN4hY1dARzdd+kyYspH9+/uXnWUDELgkThHVTacr56AGQzgy5CN6bOOMFc0exVA+rD8ycqWQAVnK6jhA+yiXO6nWI7sHWu9PdQItVZVwJD3chu/JS1C9391Gcj6CgMnN25jwbFOCd2BqizLDVVTqwE7qNqwpwlCeWFa1qo20m+uidOBcqjDxi1FJpKmAjvbo/IHYvQxnmmZ7ZL/HY8rciquHgGvZfrbbBqLom/jRyCGPYNMRTNCjTbAl3W4xVPGWiM2QopfgYO8L0TeJedIbnMunSuZ9GDOG9nAfgOSb0+MTX8qxSBta0+8Pv4nFkU/ffuwQ78huNjBofXv1a+gMErnQsL7GQKQACzBIFnNAwAze4DEjlOZiaNoeL4Rrba46K6YHdy1u9l+KEZ+zwqAFsI9uigGqUd2CIPlPIo+ydKrJv19Tk1AUDBvwIHoVTpodtSB2Uf5Wx0OsYOJjHM24mav18ogGMg12jV/fl9Brex2speZ+q33369vf/w7vby/GLKP51gyUIi6zCXQIrjxGTtkDnuad/H9Z7ovq336vsdLJZuqoyr3s/ECq1TOm6L4vmtQG0bS/Sc4zjj6E/zxjoxZHhZDwdgNJ3COeq5SPapZ7Rd1JfKiDNVed3PdTcejzM+gFZq6XCe0rAss84dhLUekQwx78MJRC9bfzizFQAhZUdprkTjTAKsq9Onz0qvDwvgjrEUB4m9Q9/yfOy/3gMoPM5SGWZyYgEsYJKhQ3GesKHHvnUU3irB474HcF/3SROpOPbxF/Sa7vxju5vTCFDMsejWzoS3TD3eHj99ssz+44/f3Vk+ICLlaW/Ocgi4e1JddEd5CsyzrqOHxKIh2wYuyvSULlVo9MyeULE64sdunt4QZvkpM6uzZFZb+0jwPdBGOzN+5GjVaMu5VQAsR3M7dTjaAR0aTPhepIPStMqBy+uZUoAzue2frh3ZD8tEATlBLOAWjis+Gv6B7OsOhMn6bhk1wF+m4NYhugaAi74n1z5sDF3XwBag5MqK8z3oq1MPfs7i+KzVAyn1TMfv0a/G2kQlJ0A8jQGda37/7vb8TYCSMovfwypbYyutJ9vodsvLnK+Cgfhl9skMavM9AV2//PGHAxFfDbZIdU0ou/RkSukAgYqD2tLYrVPen5JazixgGYEBe29b2jXOWqWU69DoC64uduHxqWEU6Z7bBI5eVQaAmJf+YvvDNJgI5Glk7IC/+8GzyG6kUe0XN6hEH1JGkrV154jDJJAfLvvipoAFF2sHxEYk+KWMxGvg784ZF3OPoBfZiO+hAPFk52Ovy7Kll3TvgweJ7TylG9Sxcyb4XmTfMiFZw6dbAIL3+cIUzPUpRTpNX0d3oFMi5WWaBdKt2hn599mdoDkbQdwSWxmPkObT+d1hsBFUIu98/pxzlTrlxP0MANj3vP1uZPSH+j8URCFBMhPCVvIG8GwSPyuR5wRNgQIDRQLolPVvDEAswr7hk6E/8OvRido/esBMT5TlF+CD4Vso5uTZ9hrwfds+81nkR5/TGfB6NnbVawBlyJBstxlwaxID+wo7y01tVfLZkgeuwfWmaTVlDBHMAwBUanKYCgDQ/MRO9opAjhPUwze52wpZO7Fn1FNQExZcf26qip2NhXSRHRnnbVqSn/oIHMLUDSooaA70wj7YRlRiahpE0T4bvR8pZaBpnb4z1MdjyL1pPXTuVQB6UmWhQ8j4HR8gENQGc/McK/PPfeUgxZnEeTsHkKzmqa9jDblmar2jsEDbteEGAFzrN5FtDn8b8uj9GFkO7wYAWF/vDT0K6GTqpiVtqEbpQDtu/vrLL0MvRFglOxyoKJAEzMUVKOGuYx1FEmWQ50pG6sz45NkJBryWfZF1HWVcKu95PfeNAtOfPrx18ubay4HDKPpziyo39bLExqsh4M8y/RsY2KCAM5lt6Ojnbg2/ZVV7S3q/6hq13fPrZ9+N/g6h+lS/OeMfP3WuB/PasXxvCANi561GCOSRtfE4xS64lqRDOv2a6UbutSAQZ3WpXgyCbTzztaH9YazT4TfAmn4/iHCpTp4l3tmtCc7SoIY9HeS7TjYKn9cxDKbzCkACdCh45RGAuhtdV7Qzd+hWCib3pM9QUhT0+nz3ljvkDMYQAQb3ibGdRl7omBqz6KJDUdsAKuixzrn0pethzcT5xfpH/yZ4JvjfBjBnPswpG3ectkXf30Yq57ZgYg1eQFyBL2FxCQDIeU3AIYOUYOPH7eU5o00jz82iVPd5301/j/NsIFHsjNJ+t9GUTNooYvDLRPIeFwDA2d3B8Dgw65zP86weBOyZPktQFMZfMzvO0kr+M7PaTbnepYfNXiOMrvVsDXy+L9l/bJ7PuJ3DyDzfjzOyAV+cMbKTXC/7SgBxahX1OjWV+juNw3ZHeGjguneoxciNs8DaV43IJBtT24aNMxgGaEntK5nu1ZgutPGqGdP2braZH2Qvb2+mcSsr6ntwqUrWI/XJccic7Xt7uz0pyHcjpHRpn1LE25uZXl/b3f9NNtHsnQTs23G7O0v6/aKbBogM/dcjc1sAt2XD+1L7tGubJ/Ae/bjKmmC5rBI8OasCAChB9PM0aYL8cm/WU2WwqObVjD9l7hqAWy6oXeO8lqWj+9JoPl1T2Vd++DvgEnKPrOkpna1vMC95ia5p8FS9gT8BMEsAazkn0G/zUZWPWDZ7xs0k/UmTMxxcBzFiQGgM4eqsfvWF4mee3kt8t4LGkV+Dy/F9SokwmGd2BY13sb91xGkuax2yGEXxC4sYzHqnHMjjJe0LKrv6agAgjaGV1T6jHS0vi4IunwJ/GZYEa+1MuUo3XgMGplRISbQIGyzOrYd0xnh2y1Pt1SIYpXxk6/cyA2DFeMzt+n3qndvXwD2lMpYSv0TXcyDEGLl+lvO3m32SiFNmP/uFbxanKHYh9ulNZUXO8msblGALNK8zb+CYbC8U/k4oIIbx0ZhyipNo2U3Pp2t+AQP0OEyIzRQ7duaMmOxCpVyyDIw0qE8H+c3qYN+kl/X7PwM48fvRb1t/4dMc/z4yoKWiHG38nMsEogAWaaYZPdcl7roRmzGmF71HDHQfJ9CP4b6HAvKCDxsWTtaBc6kXXNLUEZ37vMcrPKyQu/LbNZ3O97+YF/oMkwLQcfhQP1t77wHllctfnPjU8vU68Q6+292f9Z2x1RNw13+7AirsO/6HegPZ11pAAr7X9sE01lnXQq4A8gEAVP4pRpVL7Bi527Nnf3p8/OO8uxwGBgCLnqU/XTGTzYPIjCOYusxkcFITdudgtnY6FMrMkWbREGTQqQl0iAwTZY2RIruHwxN072TjlQ0AAJBzmbr2VVdXhWYnZzXHy0Km2y40fiLB1KkVIe2dsMEI43HyCiw0u+HF9+i643TsQ4Njz2tBfM97twBFyaxxjItWlPU4czrtsLQ+xCUWH0/kOO/9iQEdcAZHbjVIwVGiLwBR+3aGMMQO1krTTNdY1ZC91rH8MyMhSrGoZac16FpxvGmAcmiRIxBrWoS/e8kKB2aUljPLUU6swRGsiK4PR190BnyVngStD2jEgUW50f9hSAO9Bt3/z4k5mXdAgHPWbp47b+VqECX09JGBlkrse97gwd2zQFM/8fw0T9RyfvOEiNThWwZL9VcTP/aZddqAigEYzkBscc4ys99ZO9Me4y7rTxlmnMVRPmt9CfAHALDzm26uAYcSdKHgxkAURLLcmqHTfgALWccaoizpCQBSe+ThjJPQ6vie5ajq2rqJAgCWsTrfukdkbs7FyiwiJ1sGk/g54+VwkHVGI2+Hnriz9Po7ypxzyp4nwEuPDmiae9Scnflvr0OvhWIqppO+U2fTdN4ydai35Pu2odJ3snYODkQbV/ff1cFaGVicDthI0XWt/W1HaYdOgInO0ARCcuPS1hkSEHMWySpT/6170HfZiaFfx8n9ja1B106w0HKPvYY0QNoysfVQiSg5k62r0X59+64A7PX24b2atNIr4b5Mzee8z51gP9lbqMt6TZ/fkw8A3gQccC6RX7+/zWqzJ9Ecul/Lupv1nkZw7K33rJXNeh/6RX/X9XRO9RoOBjJsirZ0coM2gifWnk7nE/gucNV712k48ShWs5R2W/+gwPThdvtUMMnN6MwACABgmm8d51w6Dp8YJV+f08RO98+YNp1bjZX0WED1BVCQLB1OU9ECAcOmUE2kSxmPf3KaFpcWnEhxZAqbA8tp2ws75pMgCIAxGU66XS7/Rr9zxrkAh7+kvlN0V+4BPaaL6d9T0+8sWQBQ9mz2orqWf4tBoZ+dERMAQJkj18WxlC/lZ0P3MwWgtlTvS9YpLIHTQ6EN47oOAHp6FlgLgHjqR6DXvvzxpaMfT306oIL+TEO4nIftG3KuI//pF2DQqwyibFpLPJZdDZU4oJn0h+WnLB1fs2wA7BxAL0wx9AoMJj1qyi7e+z4FVug6ug9R2O2YS19RKtuEzzn39SFNfQ5bYvtYWl/3SXh4cw2wdAiBBbrw6gugs10GUVmInMS2cv37tLHzyP7+afy3fP9k+pPe0POl9FRAKE0+44QABlgmLx3YAcQt06Vva30U0KPnDIC+agpAEyK+pux8QRf7wTSQC/vQrMkCEX5g25jIb4LEsHSQidi3Jh/GR4zC3jGK30e/IV8214jsKXEXfTo2pcyD6L/T42b79Zxn7aGSZvjuV2AHmcYObLuFvg7ollIYPY/BrYKT48/1zB6gGHuufYwPHn/i9CcY34YvHdYDDWTDZqNUYcsfAAWxnX2aLFreVuaMdU0z7uimecb+hbiSPTiy2/5c40uc6ycxHPujn51w/tNaNjEMyGm5rswyXvAK/G1fbJfWceb03DsW2WDM9qt8PqoX5RcBUmwmAdcBAODz2G5sNpNeaD67ZRI9xmf9Oxuf2+3hn1+eJ9r2DS0qSQzAzjkeACAHq6HBqsO1IELFtKOZUSV8+SxAHeoEzHukQelul8Buo14xtMr8v7t9+fLVjAUrzffKfn9yU7IJXldnVgEAAA8E4Nd6SxvUjuagfowD7wO1HboauVnsNf9Sn0U57wyDDdoYU+qE7jNIO9jMIT7ZoS18HHp3g+xIM/3eAt+xf1fDwDoGeT6lB1wX5y4Az+mw73N7QZKsqNucRsE/gi8HRY1edMB/+eVX17lyTxge3W8Evs4XPSMqKwQB3BdytT9PwL6bFyky3Ydsfz4HsdllrWllcK65FiuKP2UIceSghp0uo5YToveWNMgUAALwq5393+wA3b9q6mNRDuJt4y528AIHroH/Bi36cS5zCYXCMPj2LTOm00irX2nsLk7wllEU1pYdZ9GqY70mzeSGPSGnKWAMVHplz8g+zISRu74edRSEWIqObDZOUH3L2qqnG1qYszSZAhBnsE29ps52ZQ1wetYZ5bnyPalh95gpdxEXHU30/5QxaNqBGAAKKrw+dP5fWWQbybVIc7YKztXWjSECWNXrCebSS4OgX/dHR1x0DmvBvzfAkCaVKUFKQ5zUZ4Nq6/ypT4C+i8yvDIn25cvvX5Jxbz2qAAC9fxurbUTi5N/fa7pKx8Fk+ouehZr1sAFCMeS+OZt20Nyc6TQiFAggB3qPKUwCKK4clG0cZM+Rh1Z/2QeCNgIoauyu68p64yxtR4qmZbuxVJLZyfwlWDhNw3YgzHNCyQMY9jOTiXPDu1O/SfA3erlAKI4Bzol1px2nDx3Nm6BQa08mf+8X10M+dfsAbLoWFG2WkODrsEhOlo+ePeMsTh32qY/FaUFhYN/DBOiUEgU1H97fHpXh/yAgJH5A/sydKGDKOQkjhOdIJjqTRDyhoE371Ljz9z++3J6/vRgAUDmAzrLYcPohSwqVVDKos20926QBaxHQgCC4db8A8Ot8wzAQMjpns/ZiOnXLRrapIjpBUuSM44y+jX0xsNau9joH+7l9zlaXd/sXdMfu5p17OAeCYMH2e/lVTDlI1jr62iw0mkRVX++AiGvpfUwSsH524BM5fH5+siwiP/IBLC9vrdV3eUUCXV3793/8nmDvwvrZ/kns8WmUu/3J/D1Aqu7P99Mu+Q7SWrc/TB6X3nQtf5weFmksGzmb6y+52+wlEkisstel6/vtJaUIeuYnlUFJJydsHv+RYCjgZgxr7j9BHGuHPwYjgNHFNCimbGonkbAZ+qzLPMgE1r+/8y/3fPjwWnwv0Zvx74+vHMYCDoQZKW2+qEwmmd6UMEJ7PzR0fa+YKvoOM+m+CUB9b1aKnle/w4cMCFA6dzoCZPy1S6/yX5Jn7U1AxhgwtkwbJwM9+aflhUy6GDZE9I51eRkNV5trpmGD/9jEM3mB4Bub5BJGTSIpTTJie3yafM8BsFWio3/r+fUnIG/WPyUS19jpXE+MzvgMueckBOlKz74dTXBKprBzD+2BAEChaxuou9TC058jQBexQ/aA9SK20b/RE/FpWkg5pdlnWsUGP4kTfW97zTrSzn40iU/39ALo6RqtBCeyiM0ESNj6j9c28ISus9x3TCz2Abs29s1ElQmfZx2uAT/3gB3f50l2wUnP6i7WljXE5/r1118HINB96zO2fe/fWw/TLJeSThhz3CujC/GrnQjcAABB0MHvIjbVuyND48j1latw7kBNSxPDEmWf63XBauW5HkEWDtJ2yO4cpjZiwqmIMU+nW/2IWrYdpgQKcdagR+ygcG/4uT8FMgEl6Bw7AlSjy0HwZpNFbX04KBVrSnDFImLMNoLs95JOrsLm8zsgu79WWADzPW2GYmdzoeDzDMxmroMhlHU/l9eimS6ybjjQHHIESa+7fqf7+Onx07Ae9DspdV1bgAxU1J1dHIW5Gkie+Zonk7aVmO91yZCFeynIrG+yROzrnwGAeJcADFaeXcNzBo5C0XvdLbc/CXzzj6mzj//h19WZn3cDAOyg/1oeQMirzP+m0374gPt41PfPQAC+w4AcZ/J8ZBrYaVyiAlzvl4Kyrh0Ux6uxIGtnpbwbiO0ao5zoyn8ZFXWcAQA4U1tu4vxmldyExUFeSmHYg71vAAAJXO7Xw91166hYPvYou54j79WSM7LhCo4VRIlSrGDBDWVkjP3MahCY/9xhnA65a+NZM24ppUPp34AsbpliLcYhLxgIIEFAD7C6DSosga0LojvzTQqS5CYp4wOgoN+rv4koxgT3nx8fb1+enm6///vvyYCIxi/ZacOqrXdxCmYPF2CY1075Eplr9IWdPTninl8bAHiCk+o6UelxcHB8EpTEKXdGxwBCqNzcB38m8xZaPvvLescxPPTuDQAcCWpGfskM95iuzTQuTYBog5lUxuhq/VPAxXZ42Tfr+faR0afoii8ZJrjRWcSJR7/hgOuzW255bhyKjBnUXPt0bZdcQw32nkqWC+p4/XsOfLZ+vPns2dFmNO1qcESWnO9kGskGq8aumsp8+oSwvjjOfvb2+tDfs2bqGfPhppyTAn0D+mL8qN9Q15jSOoICdELuN8GKP/Pp0WOKv7483/7+7/9wo0D53zrHBgA+fvCfZiQ1o+czpwymy4AiWwGvMrUIW3XOcthPBBPO7pVRwn2dwOeAxgk+X62jGNOX/Q3zzw1yF4Bp3SDwXs3N6tNcwSzOWL437ArkZAev9GwYh7Qbw95KbgEBAEdoqKbAAhAJn+2sSXQ3estU9PZ8EuNT/21AQWto/VQQ3eUlAmt+/93n/Onr07BiwgCMvrgmTtBTo3fLuIhuOfXzgFPPHnXYEtT6nw443itBhOMdmxOQvuvY7/b3ebxyxvT15N+xBAnoLOMFseidQX2+/VdP+VGpQZgB275xBuXduKzrdnP/FP3If2JvWVOo6gSM48M1iODs87pt0vItfQaDZPqe6LgenRt5InDdQY/lqBljXUMlDV6TAlwboJk44Zo57n1Y/5WV8cfv6uuRZnb41QZiDK7GNsUfcddvZ/9dFvLtxTYCPaFnGQZLR5BbF68yHs4C+vckHxOUCsTa74GVdholxiZFL57eDdg3TxbCZlV/b99qnyXYKtgLztPR8wEEAHeQNa5hk1QAYOsC9Mzeu207jr2U/0C66gBfsDauvhj6DfkCoNC/WTNkmX/r/vHrrslWvZfge+sTzmNsBb0NVuKteoxYYLNM/MwwepbfPnFn73Xf74BOLc+Z3xWQ+RnLmP2enkTc02q+q+dAr+6SnTv91TG1AqI5M9jPc64zqQ69hm7UfUqfAcSaDVCmFAAA+26gu/dGfOj1/dfXyUH2e+8z/gAAI8RkQqVU3qeJBoI2iqU0bVh/IMI4URszuXMMOVStS9oGiIzFnbIzovho5WDDMSM82ql/bQoI/b4mAr4XPoeso23WyBQ+ZwqdR8ZknrycCwJOnAsCgv1dKBwEMX/i1G5azYlwuC874lW2UpoYSMCaHezqe7bjrr/jMPl+h+ZzsnnX/ZvM+rV+qPWUCJW/60PWOjPTDxpIwHGdSGCacul3O5j+U4BwOVBV/0NLnAN9AQAcCP+k5hPZPI56x6hcAIB96Mik0mnXhvT/BwCQckWlIud3WeIVxJLh16r9EP1/ZZQNxChoXbUEnMyfAQE4JwdQiKeN8pITg7Iykc7to9vl3jd6xpvIWR0Ft5qx7D3CCFj5i8lBE5N2pB0K4RqTdMqGQl9OQNIyj6WguPYxdBlnpfWX8sKX0Tk0lbNNX0DydwC8lSl/54xojN4v72439cP/48uT64efpUAl5ymYsIFVNlEKVCMPvVSr2VwcqUy32NTK6JZFteTLFyUNR34bfAJi1hp9pD/pj7ADadcbykGSI9SxOM7i1SGlv8mug3W2weDfuzY0TGaK+9n6Y6PWOwBDf+l+rV/WrOHtEBBEXw2wm5I5+5/v5TspGTj7drpx38lDbUXKt07GiffMVIpVj7m2oDYrWZZ9b+c9cTxCLw3IGrAzehs94nGSDW5iI7PnBNmqb0X3u3t1gwRTN6s3B8StYM/5rgNJILj3Imfh3e3T59M8Dp2L3YExwb8BALaOe346lOO9vnOG1qJhJ6Cc09dhmjQVVPRaNfPldeo1/LcmAAj2H+RklRKq935+/NTAot2xmx21bpzzf1h0YTw8GrgWiKfRdSoPcAPzAsb6nDLOnvpT3Wbd/u7BbAGXczhQJyhJGYV+oHZnzcJ0YR2oL6bJoCnS1Wdi5WVEZEf3NTijg35kJXXhOb+njNL7/HC7fX16HkBR37mD4+iFJD8AHpE71mr7D1v2AQDSA6Tnt80GNQnATLFLBte2b702sliwRNd81tg7Mz5T54/zS/d/9JzOjNZbk0v0HCoBGPbR0KuTFeVnB2U7KUMfJNcUr7OsNbAepG8II4iVZZbdeG3WVTqoc+oNTBWosjwUNAB83EmR0TNlJ0neY5si4/aFen5tCRpsM0nq+HCngZo+KkDPa6cRfIuWzf6fALeZ+RWMevRxSzfYY4Fs45d3bbl32SuvUctTdqC69xpZy5lOOZvlwdOyQtMPNyDlGnm2++7rXG/AzQZ30p0CO16eM20COaP00qUfHQXo/inOOMdX0nfbp+1kCrOgWq4kGx2Qj+avp0wLv/+AAJGymVyCgzHjP3eT7sMAiJ9ySgDiHxZQLxOB4BLZv/PpyxrhfrTOGwTIeylL7TMXhI+NDdtaa408ZZ0P+wK7Hp3V/jNlVoXJUGgFX38FyFffyde4SwKcCSuADuio/Vl8F6YrbN/mKpvzucrHTkjb+l6mRflaSy/p8wHajt0eu1UdiyyiL7GH0xOKfjYtB9gJxf+XrzddtuzIsTPPjZEMkpml938wdatlUvcfmZVKqspkkjEPbWv44Ng7IhVVaRG895w9uMMxLAALXGv849W+GXkIUIgcc17J1iNzyIPOp/e9e8h3eSZs966UYA3ws9CzjvUKAIwuorJ68QTt3z39ty8aHraXPUeBPzhwcf5UShPhSq+hFrvI2SrZCHqcjIB+DPNskO382UHaRSBuD2pHpMrV5UNrXrW+5yzCmvvNYcLR8NtQXr2IJTCSMkZsGkbfxBs1JjzbLk3S51S6Y3RrsfyzcrybFeSaBrAPxxzulq6xmTwD6+/S+ToTRtmXQbMib8k737u/i3skh2V29y9d5+uybgjeduhRWs4WNyOMYBKN8Z4gT/y3kCuCDyuVAAAgAElEQVQUm/4e4rHJyh7x2w4eBw3VbJlpxDyBdRU1yo01o4+TQ7iV448AAKoBtiLO2tbQteRL18+4psj1tJSlWyCtI7uQ4yQKp3y+x8InDAhopk20qsn37oXITumzCZKg5cnbytEtmO/rJYiLI2tF4Qx9Mg4u016ZADnIaZPiaaJgvV5FJLcz6bMwc9rzOWVgPVN0lbYFIY8OkUE8ZyDj/1w1sNh099kaTbQc4lRHxEm2IqUKSCMeP7R0rkZtlOPqi/X79J7MVNV9fnr98qF8i2it/nj7/vEPzScW4Vl7pLx2ylapPaB8E17DEkAgI8FO8r6jf45SnaAQx0kZS+kGCL9kGCcLVNWLk+Y9dolfgkeU9w4Y4uy1jx6nbpXw6TsAABPYiLxO/WeLhIu959xsw4ke1O8Oys9M367JzQDGmaEq4tpCoDYt2QkCYZYr3Cm7YuMsJM7ROJPtf0wbQBaOZwYAkH+zM4l8BnuGU3TZrmknbDVHg1lmuJCpAtWXTOoeDjDXHHHvXVskDggQx80zueusbY4dn5kGWwTWcpD1XrusD/vhkvG+49jRvoz3ihJfyqAhavSs94925mdWe78HaDy2b40GQy7hwjGoUJ8AXTWySQVDqw+8R+3LFOu/R3Ea9Ewlhs/kq2Q8DZa45le6NbZqyz8ySFWf2nWkg5TR/6AxhS7ffO6zqz/K/pMpYTSmsq0K/lUBNKX/zVazBt6PaR1r0F3dguwOANCWDuvppb8st7RL9ozkjD254kEJklPKXeK9r1/dRqf3cmbH8hUCuB3AuOJtAbboVeR57PSqKjz2OHYMnaD+cgEllLxKZrm3rjvZ2ZUEomLQzO7v3rYUNfodx5SMaapq8jutt6oEdU0BAfq35EikaNyTSi2+w7tgz1so0rGEZ564fs86yT5pKgoAA9Vk377U6ZadE/meZEbVIozyqy4JCViMOgHDro6ZqsUSW6KbDKJTWVTyaD0X5IDINBUXJ9OrbHdKzBVUoa/Y1+3L2N4XlA4Yl5aYgCFnhPW0oqwRqGOrGrz7Pju4XGzw/Nx+CiOVqSZq/7/OoTPxPa8BvjLiW2fQ8lPwc3w781+8muqlTHLI+9N66bVuRjcM77LWqdA1OWD9tJlTv4h5IdhVlVvkMdwM6Cf89IAKGbVIEsHr0wDm+KLERQeARD+M/Vh2CJ11tS0HPOYePNP+3H7G47LRmnFIw5WA0xrHvmSd0dH4VfdJP/i7ka3DAWCdx4jlgq3bpsb/23/Smqef2yaqZXJV8OiTxCP2E+EVWaNO8Q3j266pB74xlU3nrvFvGf952s62fTBniCrf0MEQV63RwNtfmLOFnWk8ybNtYAz/cmztWpD777Ah0nF7Cg/X099DXmw+hSQjnCToWgC0ul3zpg92DJ1zo6qZAEW7skLXpAJgy6vf4b+3WWUTkiBwjEjSGYuiEilV+sujQEJcxp8R5MX6LaI3ravQFfrFUaRs5NVoHSMBY+gebQAREYvlksFNwlFFg5GjrOt7B/GgYSqlNNDRgEZl3OoFluOFwWBD9MzOXrx65eSsw5lOMojqfTw+FgyxUtbcW/UEfXtMr1N6j3VYPjlO8tx2WN/XAZ6AuOiq1lmjjSDu4XBeFccp3WOzI8gJ/u8IHSjpcarT4wpzMsoPpXIhvUDZNYun/mL1tNpxqQIxgNF2BIzXOJHNlLF/+pt1sCzJMPewR0ZuqnSRJw7oUlK/DYTgjKBU48xk3jVyQdAzCd1FHokB9Tu9SKhH9t4OcMfjfWnfl43TUn5NYl2MD7/fiG9Yr5s1BrneRIf9nR3j/nHAdGuLYC1cVu/vR0blTF4+2wCd2dbIk8tTGVu0lnwbbvbQTtkqz846SoEdMjIrNemMkgYhG5bFIva7lQN94O8RXBSYUNCg6hu9m9ZL19jZEp/7z1+GSAylDD+BAIA3P7/2nn0SOeKnBAaeLV4CQGeE1D+pEWkCAAyeyGH85nnjWkN04CYe4l7RjacCwE72qgYgkOE8bpR/n41xolXyaN17AIBtbHJ+MhN8y93oFAgMW1rL5+nxNFnOAnD3KRsnafGboEPoVzUQumTA+rCVRwtv8mWxEVpXBa+AdVSqAB6d90vgx3MQhCQAVAYomfCtCzOpIdl4XYf+SvaF60n/av+pimLtEvgosM66qmSYP3Cr6L6SJQBkrUn68Eu4VxIqnDJAaOscgzkY9IBw2+h7JJ6A27ZC7Odn/RIMnXJV7J3fcU3hYV0C6p1KM/8cIrR/Al7NXm0SveUgCnzXe1+yP5pcsXT+yKPY6munAQ88SaWjbNG/gHuJ/NMGsvtPcYIU1IX1uNMONPXGdiaglgg9CWTRWw6iddY/frRd1xhNsaor+MQX8fOKgKzgFZwHcczEuSC7HQecthyzz5d3iICatZvgseeDipdx9ErchU3S9QGT9FwiynvmknWN8DsTGVhXMrJb/jl/rOn2s7CLkZfI+axP2/pc8n4jotP10T/b31IAAumv7qczqf/m/DrovQAoMeKSG/lXOj96T/37rrePjTsBD7ZDzycZUHLEjm/HAOo7gEP6hTLqBgN6xrgmlQ9uaZdPVQ4UT2WAmd18CKmig0hO1zbJHyP62v6JP/r65au0TrgEpdWxriKKTfD6F0j3s17a3hS4fIrtgn9i8TDo8ztQGvteoIGzE+c/o6Hn85VZ7TdgZJ4zHDK7PHv74w5SXDGhs5MJEBNwyhduxUSbgCI35RixH2FfKdUZlqGOH9WevXqp5Nu3x/v3ahk51R6R6VRwQGrmwM+fUeuSfItyyIwcpF33yyemLJxq1CS5z/g+7IDXv9Nr8KkgJ7avuCqWgjMcUm5dj70c0IfETYVs+5ZZU7LDxz8IyHMFFHasgk9Mlh850/76vkqCfE4VV87nIiSs8TUYNFVGBywnu56JQPn5EO6u+fZzngpOc4aC55ZIfbUiY4sOWBXwx4DpLUOO7jnv2SoIn5GSwbbFDr2Bz+x1Iqgn4dRqngmOrRjZkJJfLwBz60P0pnkcaqsMYLW1ej+rbic9OSDLKv2Pbb7yJXH2sQvjUCxeGXQXupZnuIMkXD/gWG3kD4ARvu91gvtijYD3s2wAwIqU5GP/XYAto1I8QiLEQxAj3V/Igt74REHkBH9TEnQAAxaBzYpRu/UqLMZSnGjKjPR5KgBGKbn0o9m4bvwO/LbjrH+nPz2kHVY46k18ESQMBJoDibA481M0RkFBlMXD/YzO0vfFLCBlM9a6ymGhTzMAQNY0kwg6+mgFwbqqDxjkLb3+cUAOWHKCJqu3QTljlHmia4mKz8a9hL7GbtaJ30suGkhcELGVsfzl19+snP98q/nfEJPk3XZwRHYYB4UTihO0DdDOWMOZgLNzHB0hh3lHejb3Z/caIAs4Pvx3FCCcFxGcKV1Fnkw8mc3dAIB+5MI0SuQgLHO/WvOGJpNtVnyth37v526fHuWcaXoruWWrAbJekTWyKV7XhYygpPh7SErkUNQYnwqJTPjgGVjXGLZk6vfv/EitOOGWcYKvme9TUZEgx2VyMk5tF0EZasRYXrPcDqOpu8a3sZtynOTwwfKsPdO/TTrXPvO9b9uJZR98vksKlqx4WaLb32uHTD38JgdMaftXP+QztwUosPQEBNiNb6jUXq+Rx9XLnZ9d0dzs1SmZ3I5DMjnqQT3s7Vv++WyA2NMLjJPjM2L2erL17OkB1Mw9sd5jO/hb9/FuOJCcUzuI1VPX3yUrQXB7dJTAqLUGZO7nxB1nbSPf2/DnWRJII6dkvQI2hzwVvbONKM8hpzRlxnFM9nOGeE592ApwA2Lyv2Q9cLhaXdOsQx+rMp3eZP8pF0B0Z7LbtgGteNj3JoCW02aAq5kB9h2dNU5E14933ADAdnAudvA7PocburoubtClTmqUH/OnIZ2q89hABNB3Ao1F8js6tXs9ThdlnK1+yJ6GZNMz1OfnuT/An7P5tWNabJcOl5fHMt9JAQbDWqJs0OLFcxNkKvDQ1ADZZkZIuYS0y4F/Y0K+jqrEttn/eJmAfWdmeX+PC+1zH78jhGS6PFOJwttxgFz3nXeKiq81nACATMee81zIhs+9bETXE5AGH+uqn6J3sXTSfQZBm8XjPF38noJT2EtVXCjzr89Q7aeMPuX7OMLZ5462bWUk/pX0t3VxydbGdtUH2++2nWI/F33W3wII7ixYgoMAAqdVoLaF1ocy5wCGyZ7Ixui73tOerd36oecDMBCJKudqP78uOzC97Vjui5xYZhswEnxJFj+8f+e1lA4QSMWEju0TJfDJBb1HKzOrn6ZVLL4DgJnARAI9Ak7/ztnRlB7e7bh+bKDbHFufbWPxNVh7TfCgZdA6rr7mbptUq5fZ4s33EcJqAwCvXj9EmKh30HtSKTwBTjlNrD7rk+jcim9KPrt78PXdDx+sE8xjU78z7/vZHDeuOvV6X3nIvP6rhNtzA5g0UCcv/AKdnLTGXtrPb0UH+9evXHym87v6eTiQrTBglLEBjh9ktke2FicGFZRUfsJPcXzYnupVtcII8yE2HXuf0ZVbpjhvJBC2TSfW6SkyuAMh9I6t0DeRP7WI/PgPcr31O5wUqXWNnUSOeRauxvQhJ87q/6A/7Jd3j6LmcmY40/g2XGvbIvTMVX810dCU19xn4oNrteOOk+46jHtr6ofP3YoJEgcdvYLfgywd/0UAXORTsr6B3rxu/Ch4v/IMp53FnwEAMOIY2zprZTS9Dko29AoAbDSHG/omzLplFmh7A3OQExSFGCbo80b/IG3hZe0YMT+S8Ra7TMW9r1d2fxTvHo/Dgu8ASc+T76aSgTIxz7deaNVW3A7+zWQaQXJmsQKAkFelemSLN1OHoK0QGwDAcdDX9Z5yOlPyfwSV+eFRBBiRzQNQQ1Ipzv71g+Vi8N5RBuOsLwrtIH8IC+i/1+kCDsRC+ECA4hUQ4ACpAuDFs6fH2/eZ00zFxwYAvA8NIvVvH+wyajug6zgdHBXc0l2qez+4HK5cLzIFAIADdw/M9DmQ+IAvXfPF2orcOVNVjquEGxdQ8SgVI/pB9d2b7XFy57Pem2aG73JI2e90zM7zVJkvB3kM/+o/i3FzpJrn6UH2Xq2pHOOsejtTmbL/+LmcPS3r7goMbQhtNE+ZGczFZPeOUkxQQHk02cq7It9B+t7HvV/WF7V2m4jG1QAvXzpAoMwTg4lBRS8h31QC6PcEf/5OWVFVxWGn59lzlxO/E3FYiYQ0GcB7v3qL73LFWnoXplT4ACTI42Tn6Re/rPMJgJFl2PLvjiDZbI9NqiHfRtWOXcHF6NqM09p6ggoAnm0jx/v8YNT5m3Po893Ag3vkGU6WlACXPd5zb/1ZmJVrg44dOuAo1z7PmXO5mfwdvPj8RQ9uvb+dqTgSCXZyvUyF4PPuK38Si7Yc1zzDOCLtWdcdTkDS1pmV3ctR7PmdDFJb6aZiIkcKo888dwKEXbGFg3V3LGZNGWG0KgA4j/oMe8B1NmHm/tzWrwQRLkteWWGvWR36va6+T4NWlAv2L4F1KgEsMwoY1tglOzoGmjkvqSQZGSyRWoKBlsOKoLOM4arU8T4tf0DVdxDR+jnt8ydjrwoAqj+Yo+wAjba9UY7pyYYtX+8ReehEGWU4S6ir93/10+vHX/7yF+v/P/78s8HkcdCQCju9T8+cUU4gF5tB5YrPc/WSVhuyYwJzXUcAgLPgO8O5KsQI8jYAMOfXINwZ/UXwr98DPH3HRq+KhJWsUAUNLO4CAPRHa2n2+TosaY352nGHmciADOpd9VlAFYhwOeuu8jB4E5nQ/7Bheg4qUOKvBRghIKVlB/lxUcmQUSeo/KzRswa2m10nSFgjEPV7piLxDAIA9Gywd5sTao2f3hMFXMlSosxNuGe7tvqXpcfevv3TQaxkVpUIWjs+s30i1paxvn7v7hsVRvMZPdcnWgLaVtDASqISUKKJpiazUoHTLHMTDpI1Kp10bbXBvnrx6vHJrUQdy1tOAM5akkadFqOE24BA8g1euYRWsYDk6Pfff/ea8r6uYFj74ez/yxdeGyWa9N9aHwEA9lkKILnitmOx0UeR6fAqeD+nVeBAYHjde+48RJoJstaISyYHrArV2LFT5XbsQ4EFFxZ2sshUN53zrmfS7+XTXPTeTGVYpf8940lYXO3cAQgOr0jOwJnggJ/CKGV8e9Z+B53bxxmb73WU/taY1QMAA3BxfcVS9k3hjVj99cg/PqBlpntjAsgCL+ibbaPQHwIA8KUAAdAvkHDiA/L3iSnO6D3e0Tp5EUajh/SOEKvvuNcAQ99p2837s/Lf1+vT2hofDbncgId+xl5snxF9r+SE9vBe2e39Lgi4k6jsC39fKgDkiJyXk6CmzOE4GBkxcZyeQ3iwX143di9JvbiMTTrCmNLNjMHiBXmhM+Ykh3gWtyytvk+vi5LZL6WfMY5FQseijcD/oKTK914IXHRExETfRwj03/fDua+LsqKMhlI4C3DLlbWZcvIO+NGxO2VADeCRq9qpnsxyKg0Qko3KbcUEAci0JtyEc/cJxegGbaLVwSPRRBLWnumTXW4PXAkrLk5f91aIrv68F4rt75/sMk7HWa/IGqQ3OzBCvlCCkb8zmodMAmvxo8ML0LQPP3LMs3t/bZi/7yGOc0YvXhQT/0t4fBB+AAEjjmWfBpn/1tIbv7fBgO7hnLUEt7tEnOe7OOLdj+l1myzctbRt5R0iK61GcMnjnildozHobzcGoC+tCAtcmj73tkDUOZaOdhn2oORnn3RJxtzg4G0AQP/eWV32Z59nFKeuvw0F1QC6hs6TA/6i/1v5sv8o2NmX9klGFx3lrnXy2LCnJ7OIixRQTp64AUQC+MLzmFMhJD2HwZ/71Ijt2fBbBnmH0Utbly1nZ5/vgDvn/E8A3D5y/XcAzDNuFb3JOUa/6v059xjYC/JbR5s9uKw5xnmV8eneLn92FHuAjlOGepz7neXGoc7apIAUnRWdk3PCGWC9UmYPc3dKS5VpxUkgkKIaB10y+rRzxe/Ak/rBFRDqfsp2xWEU2/TJdnMPyABHzgzinGqs0UeLJIrz4b0yWt+55gu0S1/8K9s3zsUJlFqqvHosJzBe4zX9jNhVyndX68d2QLdO3U7eXWdum4v+se7U2fPEi1XltbgqLBsF+p21Zz66AvQGS5lMchz2kwVr9qLIq57BBLgFsMYmtOogPmay6JP1/PzJQdTPZVAe/e2s0MMTMv7lX/7FAYWCDwWyVBbo+gps8EGYKKH7KxPqykH7BunrzvkK14CYwP/61796xObf/vY3Bx55rwQA1sPtd9a5BQCiXQAAwG0sZjNPS4uxV6of2FN6QxeQuAORzUVgeXHZcwIZyQlnl8AO/w8QwJMTeg59fp1RDYCj++g68nOY+qPPEtAjn4AIEFlZV/v548oBEHAfXZsAzuzwz6LjuR8tMXwu9rIZbLLslQvG5eErmHCxxjijbZMRk+A420tw2OSEg1D9HFK5roWuo9+ZOKzM/oCxAzIswskJ4heJ8556c9457ROSW60X473Qx+jDHWiOX9gANVnt0y7gd6+c+fwXbPU+tvcYoI+MrZMjHrsXPy57FtCcRJlbJb49mYcnpGtxVm2vll3T4iZACYE2YEsAgCQJtBYCjv78848BqAFnD3isoCZJOwEA2atvBufSsiggJ9NNBPJZDj0aVW0gsuUfpuVoAAAjgrE2JBnqfk+lwtazltsFpk62mmz7mkBFsJfcxYmVeC+BRrZ7cBms6kDkZfu4BHn7uuEgi3TswHS+3/bcexCfvVdiMq1AqToKvwhyfLf925YCliheePnqJGABAJyPb0Z0AwA7EYBuPcFx0l/xnU4Gewfk6IjY0RBb7xiP7+tz4wP9YMoPZ+YetO+4hvcnfuWM7rUExLhfB/9t+7L3zyTJ1sTuIpxnjYiZWCfAau4JMBrfNwDytA7VX6Tad+uP/e7/FABIafBBHyJgkGVEGd8FZG5CqXhRCDvLNwBAh8gb5C8FCdX15Hzp33o5HeBBPdpXhDPCIlDqBNGFvgt5ipSRSvT4E4Dj+6kFAAYcoO1wAwDwrjbgRUydrWbkx8y1P6RTKEsfqhUMk7nEoAGO7MDPBJ99cK06/bpjANZ4FR8EzzAFCUSFnewZip1nHwe3/a6wVLr1oc4pSJndqvZ17HmSczBbVaDSacpqo6RCzITjMkq3aLX+W87SRbEsps4xRpMxiPHeAAD96xdlOyDPdU771YjGsHnN+39xKk+glbL8M3oOB9KVH72YjdCqCNC/P34Ka7wVRbPHI4PNcLIWeffCAjPadGU9/duTppeBI5jL8+aZ7w4876IX8Pgqy8j5nMvY68BdZeoMExx5pKLgW1bK9/L/yNY1UFskhlzTRF8LWNSekl3a+74V5d3ZyZ6fkZwABwoIdNZRjGM8mPHbXi6/x+qDt2LtupIVsEFp9s0BlAJBOYvqsTMQ8DHZSr2PAAAa7gsC8Mw4EXtPtkztfddncabGQVx7eb6Xp2Xfj+5TBUd5HkRqtebGcz2VN2/HgIAyoomFjiBtAzXys84EOpp3J6jV+jMqS+slXRIyr2ePP/74h/U4QMHIGqW5Df7zbqmoyv9FhyEvGP4xrK0uYMSs7ouu5vtUT8XfPyzm1uXNgCX4/GKg6q9//YuDQT2vepL//PNtM1S5dpznAnktpRuQu0eUAJtAll7htO4EPAMAIAhyAN1qGfUQ6+dkUL0utZ+6F2Av8rX/HqeHCq/FxbAdlaMr2pPZYfT3/ferrooosmEEOJrA48L6BqGenlFwZmcrKHWXs2yysAJ2Cm7ef/g4tl+y+qPMU579gN/3d6fSg5/Hr0hgIP3zy5s3D/H80Kf8RW0fAvNevHCgrmw9pHS22W4N+mYAgPNJ2wMAmnXX12++roINBTP6jlsJBGwrO9r+do/LLUGb1lj3kNwqqDcRo3wbRqCpqqB6Hf0jYj5xlCDP4eeJxiEY178NfhmYPIB2ZP3YCPttBQoFUFgflCdjB9boCcrzyXQJHKXiUvc0eV75kqKLEtzvdcr+RU/jN6YSKT3VGwTG99NzUxLuALvfHUJp2NYh/HqmQDKVmRMoteCOdwF4iM1ve5D5VUoyOXwC+W/rtTWeC4ccObNj3sQO+l8y7t/L1lIBuxJZ7JH1WIm7CNaj25K0cqKpZIl3++7/7g23jTheX4JC7KsnEBh4MBw8/oL3YoDIJLdYZ1fs1TeybdSI3NXWadmzLKn6Lu0bJjat8AIu4kPYLzSYFN9BeiBnplrxKcAoZJ0QqmIDIucJlmLbev+u2TPZM8mygK3Cx9gGyYVs+MePq5qisUzU+UnwbDAcP2cHYDqznAUTLraFkH0gYcq55LlBGeJ3J9AWAKD/MTGJ/eJ+BOLYYt2XtplTIs7Z3gkyStUjJBD1bb9Kwb+urwyywb+OSdVz4U9tH4B9xA6jU6SbPInlVZMwVHFZdqiKuzLj71gQezn6rIA4NmrHmFefOe8NAHDxH3v+9npyhnaMdfc5vYeL4Fn323YM34NY49jRk6jAhqJr9l7qfuiQ6O5Uh7ssf0034J4ARegiYs99zQOYlLB8VZjoXSAZRT73+/vf/50pACU8Oh9MYMOvowRgKTyIDwKxhYvMmJ25lUUc58gOeGe3tpyOl4ORWAYDFlEHais4+lYlq/ukxCTzltkQSgylnF88p8/NhMOr9CxPDAHKrn5Ifvewhe6N1uJLscSgawRhMhN6I7L6oGDaQDkEPlTtLdN7AgDMAWtv9xZIBz39geY0bCO5DyPs3lrPTeBhssaW90UJ5WI8G0Zxs27bgd6TBkwcF2DGWQkciT4XSs6/t3KGjTQHPujkqQLYh5D7b0TwfqByEHC4O9+TrH1bVuhnw3GgnYC1jCE+PZMJeoJSx5DEXOyyLyo5dI1X7dkiyz/Ej2uzFGADArhMs2XIKYuGJA+oCyWQCyTL3qBb61Xkcxw7eg+aeZg2EwcgZ31Zu+/+9r4puD3AF3ICP8ABABj/x7OtMXYO+MsYu94dR4HzQiWDlaTlPk7ZVt4EOMd5Offj+VGy6Awyhvq5HGvKOS9BMQ7LYg2fR6XigYyhFx9QM4bKGfSksf07Z92iqS3LjAbUbtkY9JDijOGAESXe9wIDsIEVVyAscJTnPf2yVvH9cfZwjGKVfZj840xrvXAOvM4NquKEF/DiUNUZ3LI/52ZlcLbu2RUFkCR5rFezmpZ5GJ+fPTmjo+/j1KLzpFfiYAGrnSAl1QTZh+jbgBisW0CW9G9++Zrxr3OY2oogkIaSaV3PGVtVdtSORD/GdkQ2vz1+/eUXZ4X1M93TQbgc1F2Z4YAp4wMBtg0IrjGV4+RVX0afdA+bITvZ9wIDcgj7TARQnCHOjt7R4zxr/7YzceQmfA8BQXap68mIjN1p2fRmOb/v/0SanvudEWp+nvJxuPRZ4VSrDnBa0F8j6y2/tp5uOa3Y+v98+6c5NzjHu73MR7QyzuzzkZ+uxb3yQs/m/mmmj0iHi4X5ZZ6dIEF/61lUtv6f/tN/8mvLVivw0G7ZlisI7Si+AWFWFZWdca3z16+uMtCfd+9CMigZ0rU5O/JTkulMYJtkisYQfrJu3hWS3jfJYIkM05ufAI6MjvSDWh28D26jO6XxOKo4oVs2CJAN+NUpoDJsB3icC10DEMBnWBNMmgSxHDYwxA/RVIUp5+9axcbT/982wpkQcpi8t545/kmCniQDskcOntR7/vWby78TUKmFRzPYw/tg2+JvnLanI/cH/HS7UHmjLLOLkM3nTxNuOiKxJmN0hrlt+vn4NhlBRpVBgIYz5hTwY/O9yClFLwMA0Aqq+7Em8b8PP0PMEkBPvBPpmWQFy5+hRSn3SIJMBRq8RVSs++fru24AwJ9qy4zXdE1WILBy9ljJDvNjlLDXj5I2px2oaI8UgJtbqMkD6ZP4+RlenGrQ7PHbt+9mOgl+AtwGsaPZN/TuCwPJqtr54L1kszgAACAASURBVPP4QnrKz/zJo6pdKdDxlICweo7s/bNOFopdgcvB8lIZ1rO+ev3a548g3DKp6sBWyWhdAABIqOXZO7JvTaSxndYEMwfgh/eMfSYQRy/qb60hFSEE6cn4Jp7aVYLYBsrWdxJJNjf+1WGbt225VQCgN3gGZIKfu6qrFRbSb+gdy2ZbAPMch/dtxy7IcHQ4VRiHLWDHC5zd/TM/1wK6eD7iwQMunATaPHv/sWMOf9/8GadN48TDOQN6H+07vgO+Afe+nuVzBvRz/IIBU2UTPKUtBNRHzqPrBnyuPUIGOFf4B7gWPMvotCYs8Bf22o9dFgCQG6c0SH/oQTexmfnAmDnbedM9qJ/dV6QeiM4/RWk0K+Y2gJW9jDo+tdPWT2usDUo0D7fZKqmDD5s9AID6MmgjAABAmXuTnJmoGWj2fztNLCDMmSiTRhfjlFjQqsilxCC28vzn1HWfknkCjG/fxnDqlbXRKu+EQyD9g804d7QbAQTBpv7Wcfi8UPLtxGv9LhMBFnu/9sQlVjihukf70VmDKJsoUQ4jAIA/471KAJtgvlmYlaUkGwsAkAMVNlGc9q047gdqH9r9OwKWnNNqh0xmn0CAonw+m3JGOCaO/IQlvqzZlqtk4QAATFqHu1DHYWSjbVOfP1XJUm81Lr1Kl69TE8hisma1dz1jV9I+wKYEQwEAshffE7pdDH4dDuqsUIxXRRnnI73+QUsJJgABjgIj83qAr+/2zbIeGdi9eZB1DTrPNIMGDThBV7m7Gr27YiaAsKIlA9pAz+eoGVkcE8tAau2CISOrCwzwjN6yOhMksf5xlk/bEiMn1QIg2RYTt0fKyZGoQ/hFxFO94QT/fhGIH07Wkve7yHiBKciHzu8gBD3VS7vMjz2MA58RLwAA1t8NbOWYUGrPGUGGouufHk93Eoi1dnsN7ZAXFAVg0IxmXcXOeF9bOt+tTzaUzzoXXBnSlwZuxoDTN+gS+wPMclZYwh3s2ilSdnv2WP+MnrJxblCXiRNtYWt2Q/dWVtbOxhqTYx1b50o6+qefMoYOYBLSS/eaKrBrRsUl/EvX6f4EJtofAqIphS2nTN5fTNmcszB+67t74oU+B68Ga6AlNjjAaL8Cs5xTjDp7wbocvXE/ZS6AvjiOPzqHNSIpxe4YTstgSTr97D2PyeyeoAZ9pKwzWXSvgRnnkwHf1RnjH9CLWTAjDusiLJVNdA93ybOaydP9BLCrAkU6XfZa5+uFWwMZQ5i11TOr4uO3334L4dr7DwEA1iQhmOZZF1oQCIK5fqaBJLsv3gi9I9N+dN+02CngEmFpMoDSJ4wXBcgWeGyQp+uDLZHeESCAnAvAopKCtcfBpPKQ/96BmG3+aqOw/e4aole2U8x76pShkwFwAUAgYJUFUSsAlZsGD8pEz/7BQh99dHiPCG7QDzyD/gZQ0L9dkt+9U+JFAWwc6kwDwQ74WQ0gppoGp5tgBj1zaS1clZoDwmlE66U9lCqekg5eeF5goj9cF/GxFiN9z3/ORc4Qej8/S4XjzsLq54A5VDdImBKARiNBgOjg3Ha+o9IKUODn3QEA+UbOBLcdZIL72gEHPA6mrxUA1jVtLXASqez/9mH8It8DACECjJ+j6+nMIPf6igAA/U/rJb0AoE3gFZ8oNnV0ov1agYpJ4nwQATWTXb4lWWcrYX3RfShoZ5vm6SSdrgNHWfkM/H7NaMvX91m5zWvXexKUc5asgzrpK8+pPvnDXzE2uveeSrxbpQ7njXPJuUPfag0BZEloKWDYMY6rCPDXjUNn/aZVuL4VyUtkcXyMxS3CmeQMIRsAM+zJ+BhDuviD6oQ+kwCQ+C4BCc53V6Jj9eVTPcpnIeHEzoyNWJwD/G7rNfT5vY0T3cJ3aF8aO7YAgG1353rrWQFE9j7SHmUbswAAgG/b/U7duethfYe9Hd+sHAQ6A4AMqsrQXjjp8VIVJrHJ4x80ueO1BgAYh3BlozPJhOBfSECM8KuXQWlU6vxJh3r1hKFAHAAaIYqxSxDSDKMPckZ55IBtJXh6//QCKM+NzLEwJ3ufwGkEdPXSSDFEgZ7s2XZy9B36y7Kh+a0R+rVQLgn+JOKXd34fH/AhcIkRzYbT2xaCEl/TAMBLZwSk4NI1SeiRv08erPcv5iH8QgAAB+QudBgY/75xB8Z1E/wYECm4RnBOCR7XnIybKj0aSGjKAXsJ0MM9fR8byM4fdUbxBF+TmVtkWSfI6eiTKgne75SgHdSOPdlIYlbp9F4eVC4yFvbW8EHIqYrdidEJcBJHwsG/DMAauyOlbkVAhqSob9b4cFkEHEm2bZQsQtS9SEYsgvUdA2vJrgZTaCXLXGJaOorGl0SGAChOzJUDgDOQ9eyomr6bA8UhcDykI1lLAIDTQ4tcjCKycU+wQtbaiHfPtdslyEr0vNnR1llvkLXLmr67/jqY7CcGDodIzib33qgqz7TJZpA1y0OVIfwkluEyC8OSL/lIX6hkRUH/M88It2kSyNnJAAQeznb9YAoCB5H93mfXDtJklGPAyZagoJlkQW/1Ni4YFRSLv2uHhvFXZ7SldHPe5ZwlZJ7WHHoy92dw1nlODD6EV5B9qUwenhU9A8DDW82t//rVGbmM2ouTSQZU6+dJMgTQHUdHJoAgW39r38j+xblv9YWDzMi+xxG2AiFZrAIS7U2X0aUkW1lnkPUdLMgR1r3evPl5SmdtVJutVmBjQq6CSBnhmjO9AwQ4L8gCzxoWAIgBb2vSkGy1PWElKvZoPQKg2KXot63D2a8xXsfP6/pcWfq3I/DtaTcwLRtaGZ2MhrN0D9swBc0O4Bdz+w5Ct6OI807WT7+zQ9KMB0CNj9hqsaClgwo0r+PqkyR7J400RHXD2fLCLR0ufVYLjHqPXXKbgEmXoi1B6yzy2jdv3gRcKajlsljJ7ZPkNqXr+tm78gRAGJnijm+Pd2/fTRsHiQRp2NjdlC/bga9P4MC6VUQiFc1/J2kgnaOSZetWMyIWeKR/fDnwWzewtjvjk3aDjFhDlwJWoX8h/t0ArfcDNmpzpKSyJJnctEZIBlLWDbfBF3Mp+JyIQLNtU8hbdHpKhXF0dVZfvXw92U2cXAA0HHr8UGTL+rsTMrA7+JdOtpTQkzGvbj9Z4yzt+9Dnjv/pdw5w4PdU4qCtY1umAywwKlIM551bX59BbREGKrqvuwwXHzEmN2X2AlKP48/os7B7/+i9bdcgoexaWh9Vz2tfkpjDmU2g60rFZlsNXlZ3hpPqVOEsM3wqc8qLMvqgVUACSDnPJm5rAtH7uDLKCdw+pU1ASS29c5MTp1JVY5Zz1mK7RZAZgOcEpOfp9Dm1q24AQOdTrTuq+CHRA5izdS9tvwRnljPzCUS23Z7RmCL7mCqbHUjlTD1NVUpGhAb8owIgLS5NNolsfAK2tELaL+mYO/q4SXJZ3xdIYU2wXdqv+EK0JLdNquMRtw0HNMZfjs+b/xk4Wn3/x2eK7UWXbBB6AwB6DnwYPkOLEMSS98lunHEDCE8Z3boBhx3oxr6XHPxWBcEo4e3jjG/FCHZVSS3uIs4x708lon7OvTYIQfDMurD/O0i/B9b8t+579gvC+0z1yZpH17iyvmLNfa666rRQ8Ht938mvAfAOIOzEj9vf1ZrxquOJy5t0GzP/9N+/fflGT5l7+dqX74x3FQolKs+fvXi86hx0TZ1Kv3iMywicMzsphTFaeUcezHifFoJUcp6sJIK1F0FaKyDAIR/bGb4wtEdhWIhaBptRSin9YcQLwmHd23fTdzaxX/YhLiiKns1wKZx5CdK/NGWdq0QUhFZcBjICEDuFifi5g396lCyYW9suUGD/WEDMRvW2gE27xRrrlN/vu3C1OD/nAMYoxCi3f3Ah3ip/k1OSoEhGJ6V8JmNyxi28A2fGxxktxhrvA0PAxtPk0H9fnnMPRs775rMc1hXXTAaKoMny5XeTkisi3hqXmYggWWyA4dJ+iQ9BYZ22lJHF6YmRfjFBVcbLJJOzgwCXZnZOqMGHMu4Djs37rdJgn58fzKqNzNLfQzVL1iEOQqtI1hnweZhgYWVXKY9eZ3t//37+vO7dnu0ATS8whGYlAKJvEVmlqsLBjJ617TN3WcbYs6/oEpcVtpQ3mUcZvYNmSgYFyAEa4XBBMgRo4F49BZMtEaVMz7IJFNfRWS6fcuD50hMt/nj3PiPllAUR6KlyLb2HSKCcBf5qYACjzTsE0qs2AYGfrG9R+Oqau7yzt8cROtfiLNgBNfCWuec+01+SIQOEM0HVUiS5z2a5Te/xlMwWcGL2sj5/7weUTtCecCb4/TxXybGSMUwGbstO7MpV5+uZQkx2DF3aAB6PFy9fjTNFMCCjZ0cLotJbuxYOyK5s8tmrAzfldlRHVX/rewpwLXOfAXST+fogR5QM0qqE0kMiT8kqX0cPap8AI3FE0Xk+H3V0h4W8AJq+I7klm0uZ6ThHnjgSokI7E22F8z40uCSb4fWvfTzyWcF4fhwRwCXsr+VwAboXZ6x+QsYYVT4p1LrbtNvsYT/DkAQfm5EsRspSaUsgqzbPVNDHzqZ9i+M8QrypfQihW9j7EwdFhwoICCgZcAcOkd9+/dUVevl82jLgAkB+o2/ex4kv+KzRprrW+3fvywWggFb928qalvSswOh2Jh2Up2QqZ7DtRgLcNT3o/ccPj3/88aczOCo91jlwS0DBH81OvycFcHQJ8Dmnemb60ZdSil1XD/MqP8UeuLy3jqr1cUvw9f0EFAqSQsoIcCPAkQyd7gkfwg4M0NX4jPIpAarRIZH5BOy8E7KJ/FOGrfa++Gf4SAHpDTjOlKmO+1z8Ofimp+rzlCDrfXR9GPgNVuIz9hp2vvvuu+pMlneIMp0geT5n+KznY9qaADQJSGIbC/jbHy8JddugyCxrXc7kolavNbjMLO/oX/0vLVSn3UqVN55uIv+nlRPs6wRIBS8u+r+Z8dEhPccfP6RFKzY+rVnoG13XwHDH2dpfd2AU4j6tFu1Y29dJhlotTxmVDW8F8pD3P8Cmwa3PXx7v372zXCZ5k8kQ+BBuz5DNbnBv0NL2DH6BtI+87xhrX2NVaCCf41+Xr4YkJSDf5y+ZNvDiefwOqk+PHVyTANqGpPPpscjlU5n45FsqWOJ7Uml9kgjhZKqf4UpUeNpOmbp9AiakqCWz+ppYwMmfFQBTkXCpDG65P/58/HCSDSeBu31DyCCpsiGQjw7LRDlXT5doF1mZ/VpnDP9Yf2cfw89EG9O0AhDgtoIuJJYrSZbgcdTgAAHrM6wPfuqP/puf6TnOvlyT0FTOWxZetYJkTZKIfs4YYuJXfN9ztu/xERUctFKdBPv4Bq2uwpZCQsuZ2eb56b9++fRtBPpGEMIHY2hqOLt2GXf29aEyWIjhLOwzcipooxwnxkSg9J1xrdJOeHMWYBTQGsXg8sE1AtAKN+iBDy/baaFw0EepYmZc7oBjO+W6Dn1TBGdxFU5Z5PQ0t+dQ6K43VEilCSOuARgkJhiwX37OqCFYS4/onW3Y2f9AD+d/VngLAEAJzbeXQO8AigAEg57fnZnt+m8H918g2Ekbg/44I+D5nkHnXJLYMXMoBxyR5h8Hsb0HPjgpO7PPc9porJFFWzDvQdE4mQsA2J8/BznIJqOnZHBS9ptSLDJRM82iAJLkZkAQWIXVU6YMSucUT2leFYiBk7Z/UAGCs0RVgHqwj9yXnKWBWOGMKQEks8178c5xfvfIsd1Ttcpiuza7t/Pi8F9GEqb0Wvu11zqKfWWMVyDLe1AZEaXVOcQtmyUjhsOudcUZdz+derYXWz3KPtUoq2xwl/u2gkbXwYkmGEwPfVbMjoRLIM+ZlE4wKZ2qb169vFRqJDNWANF4Wdo5/Owtw5QTKwIuOeZaV2X8FXB/aomu12rPKL+tH/Lv4KkB9gmYDqB13/Ors3EFE9ij9Hp9GZ4VO7VCZvtOXs+eaYxgHKtV/QER4Zo962ep48N0EAzUJgFFHka+W3FClceTyx6vfegGy8j+9qXjXMde7GvGnhzyMBy+BNLJmtGWwPpJnjYHAgY6r1QZg2hQZagA3s008L4gs7qHs8FfktnZ+9KnbSDFeLvYpWvW6jrWkb1gbNXmzcCZcBDbaTG6FqXVtmV1fkM02lG0a1weAdnOnlJld5xQRlrGsXSw9QOSQZ5tO4gA5uZgMJHZeKDRHatFbNsrZIi/DfzUt4jDfO0Vx1Hjne3grEqKwqEDUsy6Tg9qZoNHXZ/z58kEzcw3snPQ7mBL8+xfv368+fnN9Lorq6isvC7DnoRYTVnML4c3QpwR6mU2uZeA8vQg5xnquLU9kgCUkaJUiSnz/6fu9/FD+v7FL/DmzePNL7/6LOiPnuX330OuufUGa731t4O/ZlDxdQwets0AADH71jPI2DG1P7WaxGtb3RZ/KrZ0gwTWgwXApDdVIUSgznmgUiQXrjmuvTk2HpCSlopMY9jv5aqYjpBWv7fPjUsc05dse9CJBQTovmXbc6yjWhmaAPlrODjaywzwtm23fSaY9lfSyxxQZKnLJ2CbR4C6CJs5kwZHNDKv5eicQT2H322NHhUYrcoUWiuOr7rHHSdFVppe+7Atmrn4Zqrgkz0TgGQAwABWs/itDpR91trqnCtxtQNtkmnYan0uiTG1gwV4MbgH0aT/O+dAGRZl5p0IEpDuBGHs9j67CYJil+ktFxi3bSnjItHfOl1uUzDBZ2Q5ZKWpUpWdtN9BO4f8EvnwtVFuIWnMYV6Jj6pWSF97SA6vbU3Hz90EzI1jlBjLDhZAb7VrZZh4C79OoI733Zwipwdd11D1kSppOGcDHtfpGQ6rG7h9Mvw8Cz5SdD0JWHzea+yQp8+fE3BuG5rf1QK2MhUyRWTDbSj93Als0wsv/9j7vtpK+YzvU18QcEU/G64kdAEVsm2nsv7YAICBp/KR0Zq9qlSx5zvjv3VM4pPDUXIHBPgsn/GKoMvqgzoJrPbD1xkxvPVKEtRJTvJnrhU2zezAAOyJFHcsdIDPucTaM6o8GAF6bat3PPhfPn34FmFJYfoWBN3ooFtrPN2QgKfEH6Pcp22vXhZDaLYCZV4MIxUQ4PReC0iI4jvMtnEUVOoVQRol4VJksicHDGDxJeCvlMFzD2ocRTYb4eKzUvrXZ0uGyopDhoUD0Gy9FT2O42IW17M5W/Hly+Mf//iH/1bQ8ZfffnOCnG7e5ODOH/57/4y8+BGBq6Hk26zHoEXNCgHYSBajQA+HQzL5PZa24cy4fnYCiQb828GN42+P/FJxcQcANkCwnc37QWIfNvCyA14O0zhOC7XjurQEOLhqOT9KxEqumRxn2QblTPmtMg8+gAUElfFLUBFU06BUKx2EODKdgqkFBIkmG6N0nPJuK6I45sMWf2mDCK+GItcEQ7AQn/FKHPyd+bhkRHovqgZm7dZ9kuFZQeb/AQDYe7WdLesGg201BwSxOIMrKCIQP7SbySACAJAV4PrsG84hzlVKZgNsOIBbY6AIHjhvLgOnj80lVSV1bFApJ1TX+uXXX93f7UxbjQDXAvDyuVOA2nFi6D9lSzyuTNUkj5I81jhufPbugKN3tv65IuQpmdxrv+UdWf7RufCzm4DowxB1xim+tpps+YtMBQCYZyqhFxln1txIf8FUnsM9yy27RU+PPsfU75Yx6RqRsC4Z2ZwEPAOl9NvZIOCgXPGuw8OkX6ByBb+0DOz3QMfMSByyyJ+/OPCzrqnDQW+kecJ7XZ/BqVpY5LCdSMI5y94e4qidLZkWNQBHW+7DiM1551kJ1tCDlF1vlun0iadfnKoH9oPKu7sMboeCph8BvZTEEshsHWD5W+AM93KmLw/YcWGnEo8z+c/0N3oNG8N5nvUvqEag5tsUbEdn7oof7kOQcKmmaiCADwEAoLW2zvmUTL2nWnz75qBHkwP0ngD6ctxUqiuyP9l1+RfOnn/6mKqRkjz5WuImIvD5GDJJPZfL0leFiHwjVREpsNc6KPhXcP/nn38+3n/8aN4R7e+r168er3/62VVJcGwIJEBvHp/q2A+CfLdYmsw5lVP0+tqvq7M8rWETNMU+2e9aoCgVA9ZXjrjak1/H2/6SJiO57S4ZdM4Az+MWvM6n9hntbHnKgPUzrdNPP/3s5xaposCvLY8DGvvdZKdbIl4/M6DSt8eLtm7EhrX0XPqro0S95p9CrCY5oxSe7D7Pjp3Cv6M9IYFUKk1yBr6Gn6r2CABrz/imrNrvpAqRJrA4U9jAvO/Dsqi10H+7yqS+DmX+Hz93TCMTeszLkc4REBa/vwG+2Aa989t3IlN8PH7+6bU/u4F1ZaI9QeNVCB/RqSNTizNCcq9yfgfJDap3IO4MtYBKBzl5Npe8N7ZQVQstbwDHycgHzNH7ExxPxUXlWWtFoOsETkkp4ScidkmusMmKggCSa71XKtQS6GV62DcnfOT7AYqG0yYAL3qLJOYO3qoMqxLxDK4kssfzjw+u7+c5Ol1gTV4wx9nzFz5L0WtcM/5uZCGtIj7jBad21bV+vhM2vHe+fyqo0JsrNJlIBS4GP2d5OAiOpzr1ebgYdqWZwUXHdFdeKb4rgEkkktj47T+h23hP+xDLt73YywIAtnUQ3xITdMlYX9kQQPaxFSvI33HiiSsaL92mbfHZHdtgr0mg6P0Noi2SRIPmlb9UwLf6+pIgcgrxIktRu9nro/PhBTj+eUCCUx2z9/T4km3HFwCQiwUEIBAdpvAhZzhEf7X5dopcytMvxTAg2IcYTRcFddqOXA7vKeFHAXConSFowI0gz/en5x/qwhNYuwKgjMpck0WjHAWBohdwBGp6U3PI6Cne4MMuIVeJtwyCnjNl/i+MfOu/5UT8JCV6C/r/WRVAVfZ3FQBsIJkyhIxnIqAPc/B1vrT6cNOHlDmRF7r7om8WFhOdhSzOCtfMw/pOHj48AIs8hCxag6Wt2HZAsw8Uz83v7wfsR4HOBgi2IE/w0IwQStByQkar656SZhh54xCFgTUAgJWnHBGXT2e+u52Akjnpm2SqBKiYEI4sectt550sSEEVvD9zNs6htTFS2VNZ6JFJgsPtNP8IACDgQAmgGMnQcG8U3Am0lgmhCqHVJTg7yBTfQbmdOptTicA7D2rpa5ZNxOPLYvDtqNcBG1muMuV8TkCwWobsBHXG8rxrK3+8h23zQTck+KfvNq0qAuOEoL+u4z4G/MVz/0wkoR8+fvaYP2X3Dcq4OiaBFY6pwVETcoaRWxMANnv5Vsr69zaoew8vMl4jlTLw4yjsdyX43mdny/77D+8tr3amnX1qmw49qv3d+Q7tQZEFDGyc3/T8JcBqmWFL6JJdO2RUvJ+f71YlwufsHJV3ZIxknTGehzYz2otGlgqMbOfwgNHJ6Ni5WPYDZ9XnuYEP8mYHgGkBa00ELo3TAqlee/PRPXEek7U4ZY+Dzw//SzIUCYgJWKzj2lqHfgcQl15iNB7Puc+fnesymvt8MvXhswKHZBgdRNJL2v5ZXUu6G1ljP+56WeCQn3cyDOe5/d0FnE8/LNnW/t7P2ywL6zXyU0flR47WgH0t0972A5mfQA9bU5mI7BTI1TpQgLCIZwEAct1MCQKYNDnw9MAm22lQoLKADrmDCm4XeP7CFQK27QpOxA8jEK7M9LCucy+RPUJC5+xyz5WyX+80deDTRwfN0jnSVeLPUIZWlZM6E/68qwYOy79bklbf7gRBa9QlQazehZ72ExDVKMHL0gA6GdOYLyoHvb973Z1Ob0Ll28PvRsAFOEVJFvu+zwKyYmCh2XgmEaFD3bsqYtFvD6+HQIANduR3KTW3LLRUmGogevu13gAe1o9qM+I8ad/Kz2OfqToPAuwT6CXo0/MeXoH0+OuaGoU5ILkSLa4KOVNJ7Oz33EJgqM8Aarz5+ackmtrugF7U95I9fP34+ec3vj9y5PNs4OSTSTwdUNXLZLSg7JrL34dMM+2wkjtVpwrU1j1fvw45ZZJeqSKg6hGAjH72DYygE8cumYIqcgWoZkAEzpMmYXQv2ZoB3wSsA0R1b3ZcgC1EXyDr7KV+zqhhA1bN2k5APZXEpy3B2XyX2qtVOfsoG2YycIHqCvhJ8pmjQVU0m3Av/ASudlgcVuMTVplt/bv/nV8fAICzEFtxAHPWiIDZYNGKtfLz2Ht9d7cY4QNmzNzR6ye2SgUT/Cac0e3H5PzmnFL9Kl2AHKKDsIn42NsvDCfCtXpH93BVtFquXFFdXilGla2RphsAsC6byRcnM46f7ftWrwB8zgjaVtZAZopNvPtXvP8O6rdvtmOXbbO/s7VKNHVPBBDH1w/QxJlJTKz9TtUP+nl+3rPN3nidysHFM3ltXe5yoso8Y3grdE2qGg+osmRPLQD7CyjzO4t7HEJGNDD6Li0Ag0utbKOMVJyW3CxBmQKnU5Kfl7gGRsfJS5nKIJMzs32VKBfVo/TE16vTMaVmi+UaJHB6UtoPiAJCGNhM3V+KdmdeW4Qxh0oIPlkxCbUJkopW/Wwm4saDlZZ7BQDbtrP9dVn8jSaKkbU0J+y048IFyUTHYBXQqUIBvd8AQOK1lM3Qc2nDZ1K7ZrBb4h156NM3w23FtUjNcqiCZu0sKw+/A1IOGgQw84K3f7AX23ndH9nKzetW5wjFp595LFQJoDDOsChzGAM0tSSvBzczjtf4sVatADmZD2FPAHCBRBwmDmgyPilPA+nEOOXMxpnFJOz3RPmxbjY4lEctY2FndhEccf8dhPr6fbYJvjqH+SiY0x/Ozy4Kt4K5f8bZrlYbY5p1DclROmUOceAOchwsQGw2WdgEwy7zI+MxjnMDtiL0LuVdgA+lizgy7kX98H6CXT2XHFWBXb+W/fvD50/u7feUBPfUp79egX6MTkkiO04x5F3ZZ+uIPv82GtsZwJnEkRzDAaJ9Ky3PPU82b5+Bq7wrA/fxEtjq4Hk6ydOTM1vM+mbPQxr5fdUBpHM8mx3mFUSPzN7LdS/69VR6TZA2U1ja9jkVSQAAIABJREFUZ7jQTwILrSdjS7dsJePTMVyr9DZOfTImy+6NHOAsAmjo2ScgZgrEKNki6JRn1gn+p0b/9vy+1/4u0VMXkh760QcL5ff5NhHSbg0iWxW9M5nlBiHsv8kOzRGQDOYeh6Tv7QoAdNyWSe9vAQAy65y3/e53sBobCX+Br724G/bZRscje9hnzkN00qlGyZLljjsogoMmei3rg431Z2/VGtxHe5Me5o5XjZKKj0APf1tA4L1gjjnPfnHOO8L39avXHhn55uefPc3hzz/+sDw607Pmwgtg1v3lBFPBIcBG51PjJkUy9/sff/iMak3+/vvv4Rj4+s06y0DjEO2mbzsl9c9M7pQAJC18ZLV4btaYyg793OdgzXIfjqeSSfm835yLsUc43vYVqj90BuUfEeB6ggHTMbKbBDFaRz37uz/fNvBUZpfAhGk1CsJONlT3fq+pCQ6GS8rYFh8AIP+tNkW36bQftlwc0vHbd1OWWn/CDaDqgncZTdeoiioggC/0NX+zznoel72b4+l1ABMIGkW+1+xeSOFU4ZFKE1o2lA3XPivYVHBwAryTZCPY1nooUNp2BnDArPo9oAAAWrPwYsnn+Gxw5NgP+eEiSE1r7JyN+uBb98N9hH3XNbzGBT74rLLTeh4HoiWkAywUGZ+BlWb/w7/REY4FxpBX/b2B5xPgXMdr8/P4a2r5fTLhJ+MYrQv8rKfyZp/lbXvJvupvybBGh2r9BADo2XUPPa+rZzy1oJpj8S0lwXZG1aKf9Zx78g3vljgqwVl0ZUGspdM4c5LdmUrSZAfVvpxlJmnwDOf6VFF0Qk7tBz5lbEJacDkjOwDF/kd2zthA/E/eh+oFKqY9aWxlynP+4W06fvHEg50AoO9snwf9te0Jcrxlg9YI7N+0vxZMEqi7308JnC3n29/gubE96K4toz+ypXf5smx+bhzUcbCQ2bL+BgZbiRqeMk2++OC1C8+HeEdOrJz10RmjfSO+VqZcHLWN70M7pfSHdIw+O0B0K2xMAPl/fXj37SAwvXhXaMeZZ1PPHFdnVDombTum/t6NVGEbdD6b25z51PycAFYbd6kKAICokXKA40xAR8P1uQEBfM8BLdDza+REnTHI/lB2oDRxJJ4eL10G9yibfNoPOIB3x4v+UxuBaucDm9QorvUl8L8AAGvhL/b45o0NMj/X22z0ZS5tW4CVipD7Hvx8pXNjPTNbxGYxos4kSthePG8VQB/IZVspPT6ZjDOqLPsnh1jlhWukRzMI94CUthMO1SjnW7n/xYFcDnR87YNu6vsYa4h47EQ7c+OfNCud8q8AUnk3FDGtAjbA7oGMsdR1KImDVMcOuEGD/IG4DPTV8vTipddCIzN5lnHEXFmf+9/fZRztGwsx98EBxnmwMb+x1G5jJGfIck2vmBHHjIDcim8Hmyg2/vY9b9lRnnNroZ2Rc/C/ssSczQAfh2hzB5j+fEkDvZ/dZ9bPe7ayYBvVdum0Zwurz/G9H0tOKUzXI0vPnj9eaeSbjL6cJe2RAnzG6nVfdCumGPgIGcF9crWAlXidOwzY3WBxPwwaBjrveNVbW/55p50ZQr4BHLSGOm92ygo6+Ux3ZJGcs+mJG6AwnBhuc2hZI88eErsYzO2wEgRR6cSeWz8uvoVtOCNH3x4vX8dBAuEmS+d16gsbkOlIMNZAz7QBAORDv4/RDgeNzg/B7i6j1ecBAACRhURtfbHHUFmmLuDGycRs/XD0xVHStoPTklPNutqP+M6WU+5nmV4AAPKDrmStuYZ1yvPnQ1aobJ6ypC7mWvrvVII1U8J6LSK02IQoH69LsxbeO/0/ZGTdFByvve+Ad/sd0ef6Ge+GXvE5aFAyZ4eENA/T++Gcee/bmrUzYOgSnpNzEX0fZz7r3P7R0bWtuGmw4KxbzwJtY7o2DiDOrq9rMFn/e+nAQ+/38cP7ABZLvvTfr1++erx+/SrO3ccPj9+V4X/71nbkzZtf/HMF/U8l1vSZ0xjBT58ef6gNQER/WsOXYbImENa/ITb1Gnck4GV/IPRcPhRBAjIlO84ZMUCx2iWxo9nXVkMyirF6J/q7LWK0Hzag4byyh1RG/v733x1sySnNuh4/ARBQjrDaIGjZkW7QGVYlgJ5dVXjxCxM8ybJ7bcq2LrucbGkES8C3dViBqkzq+OZ7vHv39hABtyxd8rmznFsvcz5J+oTFPPaIbPe0ptQ2UCBFsJLKnvSV63q61/YvkOPo5QSKeZfjeztLr+oRKlan6OApJJSSRU+deL+qkSDgflGdmTJ7dCrn1np0PRc/553RTcyeVxWLm3nrW7jE//H0eP/urUdrxr8pj9Fqv9M7bP3A97GRW3Z0T1ppsCf6+/ULjdZ+mYrfAnRe3y+y/+8OQ/99UlnbVzI9IYEwQIJ9h3fvHu/fvj1VQ50SkGqVQyznMvYvBxhBPvT3mQRwSG+PnmRK1RntNraFSpw19YSsMOX02z6KbBBQSLIOGEiwefyFK7gcMOGQCwIA8D3kNf5fz1PPlIPcAvfY1AS0Aa1ZB/tfbQM4IOV1BK6nH/Qs8Bl0N2vCWWbtkcmAT2lftl6j4oEqxtXGqO/uUdjHl4ieOO9xxtrumGU/E88BCHvOaPkL1jsJGKbdd/uBTDFSFYb+DBdJ9RctADyDgv9d6YyPhR5FTwHUiWDjxevXj9evAwBwfVcxMwHiP78XAHDGmFyMSIMaNnMvgAVOGRqxD3fx/CCDJp5F/ZFhYiH2JmxB3U5EFGFLbhqwgNLuAH/3/TEa5hLM269JEGhHquUYAAA4jXG64xQocDRDfPvFUPY8q3pcZdBFRLP/EKvfg3+/bwO+e69/be3lOvilE6Cu27DuBJy7hH88uzU78mScG3QqqFVfj8GNBBImBiTAb0uA10pjYpyNS9/fdrqtDChVbE9Lq3FCClmyi604vQ5Pud4ovlt2cRuErQg2aqd13ocURaLrg9o62K+ys2PHtIvbbOkovjjzIlND7g7aKcMq450yaaF6u9SWgATynwRjyTagTClJhBwJ53vaSnqW4riQIVso8QR6RVpXuSFKcjvOBgga/O9exCCFKXHnXAMQjONcSXTgskrT5jxXucZApGR4/nRfJ8hdEwXgCqBCYCtFy0gd8zljUc+nqmJVelBVQeVSWHFL3NbxV/l2gCI512Q/XMKvslw9uoAWdfyYAyDtGc7wM52hDtaUpC/yQ0pfWZcdvG09tvUba+o1X4j5cRDOLHr2Az18dGecKuQz4E4IDHVe9d/8jvOpF0sV0dEBEDZt0AGyLPZ2O744CgQSyn7p34AHBwh4ejx/GQd5kOm1jzsDmckwB/DVfWPcUwHg89xMvnVHuQUu5JurPHDLsIMRxqQyLWaywKeCo17AODuI88nSnFLGkc3uX/RZWwCald77hZ3DHvn7BSncCrAIou7PDgjE+gYAUE+4ssuf3Te+AQB934GkyrPLqO+RvG0PG/3Q7LLvN9lYGKYjW8P9saqaOOMhTo2+3DoEp2jkfc1kxsliPQxE3YAXzgz6LO2Ih/gUmRyehNuIXzlcHgP49OQsr69DCwCYh6fr5f8YAavXDUv5AX+2bcKxhSchbWSpSPLvqqd4b5M/dQ6zZFkl/noeMoP6+DtlfWxfX7jXX9/VfmoOuvr8RSK79fo188boqlMFtc+w9kH3UkBNP/4+z7R/+Fw5oCyx5q0SayrUgrhcQDSy/7NOlZPt39l/KKGaAitsn/Xxx48uc89aabJSHOG3b9/lmWcSSfZS95HcK3PvaolPHbGms+fpTCJnDi/P9gUM4tq+55zqvtoP/YxqignczT3wzmANgNN3Dj5r9K0kupavWBpagGY0sMn2pMeSfRR/hD/ZNq0BBm5tAEcPwM2Vk2d9VoJJl62viT8KhAVQ2eK1PSVkt975AVoNAq+SZGQMnY5PTKCHnuXe0cnfHs9epErX5/mRah5N05BuEPgg3gL50LYBLQcH0EcWmdyF3sC+TDKtQIrkATvCc+meOoeWn57HlDynVJ2sKiMidV7hfVGW//2Hd34PtwAV+NDzSL4+vH8XAk8q8sxAX9+PFs+CqAJj9I6bNBcAEb939NlqNUvbwSYSjG0mfuC72b+AcTuj7fcXN0hBKwXA4r64/0EnbV851dcnK3//zt0PHP9mSG4LDA53XIAUV6e1InUnDZDV6AqnLC5jQTdAvm2+ZWuN5J6zCLhbAMDfOQhxVuxenbbGCHPd+9lGLrGTrAN/b/8OjgpihYmVF1Bk3afE0o0/CRJAOC82AGN32kSei4fvKXHp9hU8acnJnAOkRjckwRfC3pOkZc/RGU//z2e1AFy3HkHlQ3dUBiUgAMC9oSvbP6zMJZra19KN0nt3nEKXuDUi2AcfJ54F3cRgfuA6LDL0jP/hsykbPkgUGxqHJsJnRde+ZMostWhSAjpQkk8tYIQgwaSDPlgmPW4wDq4ZmwsSOGgo6Z9UZGhFmp0ZNXx+xspf9mDYcSPPp1TOjVaXMsjodcbedGzO8dsc0McYJ6jxnvZmNn4FcORw6P1evHrl73z4FOPrEs1OBJCTrt9tEhxdz8K2MjQIqI94x6vdgxgOzBDzrwXYBxIZ3IduAtDlbLDHR3m2BaXENEa9VkUGASsB+blnS5/tKObwKcg8slkQwHOaU+6IcnLGwiSLIKDpEycA0jMO42uNJo7RNhK7rNnO1wJxCLSS/T096tuJ5ryewLDB7Oo/whEHAECOrDRvBgnFPBm3VaHhvtn1h3X1fpkDoFnuaLSV9Y7SUZniNkrex3YTct7qd87+VeTdDwVBTQvVes3Demrd5KLHtLkosyZZl7Npx1uz6r99faib0s1MyhyVG2KUekgwBt8A8GI2NvKudRqn79avxnrvz04AswIo1mIAz1twdd2fo8u8Z1Vv7hG2M5xeWTtNBFCQJHYUmn/XGc+cNQwje4ds+v1WueMOZk322N5O5MUEpDViPPeMbGjGUD+n4kjnbGfedC8AAPSu+3Y7YnCA51uPIQ4SAfBes4uxK+v5DhQYC4bRHF1Gm87xzCYQisyeygSv3/R4tr1n9WePDFRvU62EvO990B4iE8O+/3gYAKB8WAEjlRBZMzF9h4Rtt3YF/IoNGxAVPgRn5ml5aa9pnSUqerY8zJFvcM87kSXHLnhk4ycxhMPZsUa7KZh7mWwk36cF4NhFnBMqtU7GkooVCAqRUwMAKsd/enr88ccfGL1xtFW2j75n8oAdRY+mkj2Pk3V/BgWRuifBh+Ws4En8E1jQk0HW7y2vzW6Zr+HTpwkS9K76fbh2Uvo5uvfp6fH2/Ts/P3r8mvUPMIbZ3OAQe5A+2wAABM9cg6CTueUDahdEzJlIcJBnOq1w8enO5CZ9FnBpAsjaQD2L1oLgSGvKRItUH3DdBJJ5LrXGdAKPyBfb4sAIRr2D/v27qicmQi+I8qr2eY0ftV+j9sxXYrTPnmk99H3/vCWy+rkJCF+99jP++3/8+wTt6GPdD/83CaIX1p/OrpWUcFQE/slDcnXkxpnm8n+gazkvnF+tF5wBsR2nchV9RhUE+s7+xYtXPmsKYBVwKzGl/Y/NTHuYABc5g1TG3YN/f7hnhAButxRdq7lWANkWUYNiJpEUKW0qdKlYoO7LephMev1sfLGdLOG5tYf4ncc/aSvDs+cD+Clg9+jttuJ+eP/eJHoC0lwx8ezZ481PPycj+vGj18l720qW8CYo4dG2EoEIHfHJCMbsf+IBfBFdWz9nagLZVvy7rUs4t/blXDPfdB0VK21lRiZYgwBxAcAAF9QC4V76tme4UmBVPwX0StXu1v2xMSX57N/I0bb3+C3IKQGpK8zc4slEN0DT6vlFoMt+8iysWcVsKioGmF7k1cgm393v4Gf7nLNNjz3WAjCPqRX4ctrYOb/TjvE9Bwf2YfvnyB0+hOOn2mfO7eij20SjPb3mnPkDto+xOVZn+NqwRSIuh8AZn4UqAaZH6OvYJ6qrqFoh8z/tk3r///rlyzeMLy+N08iLWvAdCEZQZbDsqLXXG9TF16m3PiUjLleTgB7nA+T9oP9X447Ao2x5jmTsqwjJ4rf0BxDgrF8MCz3CXOvELkXt7fMfdk9nosqUTVLTXICdVclmBJ10ZUdKlPs/PeH+Hx0nOrryMRywLKPKnFJAkaC09VmcXDmGNo4ABrNIYSGdABdxrngWfTdBaQCMMN5nTjTXxamXgtTPVD5s9uGv6S3VS2qGZT6fgJYDNMrlUqLZDMHOai7pHgBlspCntO1+CM6enekUVyWSMmreZQ5fUXhkRftpkjMy4f597ia0+mQ4vh/XEkVJufpqdyAAX33g9JZ7vSFQaRktz72flee9BNwtV7wYjE3GtbKMebZD1LIVN9emXYMz9OP1n+VYDt91NumUlfUAcT0YfaPMI3nsyWYOJ3iYPJkdAIh5DulcnOqTHcHJnr7Gnvuw/0fYAem8ZreedHqvpDwVsMsJD6lUB+SpikPGUUC8+v3k2Caaa09aiFG/fYlDNoq3pHsKYCZEqTe+8VSCYXQq66/rkD3bIAmf247PAF6AjxUOSu4meGpvoSdTrNJOI8Juywni7t93XJWzQ5CEDuHr6R+cgK4ZZN16O2o4QTZq5h05/0uv8AmALSNrbCrAVgLA6Jet7/SMIR69jqpMNifAmO+/zszRAaekDx1HIDX/7TK9A+ARTG3btcEBlXrqzyYKA/Ay+4w9f+bNH5tiR6/ZWBwor2MdNdoo0KvYGL6X4CNZHRwZsssOvkrwavvcACXkgJ+cWZ7S3aWTCdQ2K70DmJlBfloDZhb24qaY874S8+Oo9F0p+5ajLfvj0vlOXXDA6DOUHulj6yPcWzdGd54qKP8eQMF9kQm5eCc7wb2mAgCfjwaa+WzKxuc7TVbI7OoZI29HbtOK0pFePSt8F99B+5Ig86UTEmnL+fb40PYAPYPL7BvsoE8JvAmwANUAgRXoqlRd1yMQ3g6onkNyTXsa8qrri2dAf7P/BLEEU9gYPVfKq9FcazKQAcRUBpyzTQvkp2nt+REAoHsDavgZu/cegbfAa8bAaZ58As4AQvqffJAAGa/6uzyLAniPZiyBMQGYyv/tlDczy5mPL5jraM/0DIBDP4nLofKjto2pVvjwfsATn/tWMRAUwf6v86FqAgE9avkgo6tATAGhsv9k8/x+nz/b79DfA8Q1kUKwjhzsrOHZg/SGZ61CCEpQKCcv2ftwGkmmaTHIO7xw+8nrl69tITRukj5izhF+hdZM66xrU0GE/hJ4MDPYqzh3JQ29+OZVIAvbyQSZGvDRvfY+a+XzScl8OCBsT+oIY3c5cwTikBlS0ann93o8PXu8eRPiRK3TP/78o2fgk0E6kXc6kFwJCccP5W9AP7j/v20UAnmSEExCg6lQfGaDAehG7deuAMrznxJe7ycga8esz9rfklv5bkrsdzCs/Raog91E900ZODrbpLEnm3z2+LTNEtPcA132gv2w/igAgI2y7i0xoitoW4K//R/8FK6DruLn6DcC2O3rb5swtscvUZ1F+1X1VCY6pAJg3xd7t+OfHcewLtue8Jz4DVs2t1+//bSxmfjL9Xv2d6O7lQCL/7t1QQwxFV6VmU7x4BnznbY3rSq7s35p5XRKrXEDthT9+vRfPkECuHq2byzGPpgFALaToqV3D/StAiAl6QEMjEwb6e2MapRF+68zR/w67oCFxLiBqAIA2AAOwtIZsIvYKptbArJb+XIOSBH+EsicTWTOb0u0yJS3xGWXeJbbakARCxsWtX/bIesPnRC9zbLVM+qgcmhts1bG1E46o4ou82dxis/4JwuWAtxVRqZryfF3lk9j7twvGPZohIhnKpekFTAAAL3FL9XDAgfCGhXJgbAw3Up7vQe3bDKOy1mmEJL9n/5sR3ArAQ4MxuJyDao8fP+OeGn2RucRB55RX8gXgcYdULC4rVYFnoP3s1FsibHX3P1ReTFmN+/3YB14BxTarOGthwqHg3ckM5PvnQBpBw7cj8zvfe3PM8QoETxwjx2ITbCAo02w33snawY4d4ikLv3hm/ysMuQMQPtJt8KdsUpkCBwsp8WAcifAOYp6OO8u6Z15hC2PEo/Hi1ePl8r2G7xUeXR6bQn6BQCYB0CBRgGAsK7qDBcYYn59gwivt4JegKWSYrJ2vBPyoZ+zLwTgcQJi1HeguvfhLvfIS4LNRZ7UQNGtDe2BTRDddasDYnKxAgB+ppZy83wYaO4rw+x73vr0diDBdwls8p7hKBhZ8wXzZpI3690ZX5SsCrI+f6+5t/Ty5nwdMh95UdsQcz/WmuAyGbMT8BsUreHMUx2yI9Yfx8572kyJK9baM89ezBmZ0vKj73GScNJnnUGjG1RiuHXN7Tjl32VzXmSYtAAA8Gy5M6hSiwRJ4egtMuDlF0HvWZ67Hg646f1Gl92eK5+/BuusGzbNAIXWHdJOBdjsuc/PnhyU/djPyVrQmrXXW9VHd93EuvEcZvSuvzAB7HD/BAgPbpMqITOUj7N2xkrZLveiBIv67g4wXdqv8ufV95ry63xObXbmx1kyTeuF9Brvsu2mnlmZamWkASF2pg5ZpwJAnyFDC5v+gLeLjR5QQ69E8J5rxSbnWRJI8vvsC7JZoL/JIOvSG5EXcuXKlYJg3G/sixMrh/RROkDcB7Qs4B/pMwS8ytpm0lImY7gsVmTUBWHwgS5yPbJ7yKV1jw2KUAa+z7727W9/+5v3T+u499zfVZXg588GafQ7zbln/SUIf/3rXx9vfv2llZx6t/cOfpk+ct8HsqUE2vS9I7s8g9YI2dKe0D6hsWqaUPHbb786+y8QQNfQZwMEPHv8+ubXCbSV6BGQQvCPjrTPOKXESSJFX+d8AgiQFNTPtH4JwkOCRisEBLOu2Hnx3IDDu7fv3HbiipqOm9Q7xNZc++KpQrD8F1RKYP3FkzRIKCrBQxUPpdmSExJZ6fcXUJckls38ajccVeSS6nDk4Epoj0VgiYxx7vU8iYkKDq/4gr1F38emHXJdgjH0iQLoCVz9fKlevNp70o21L1/CE7H1bgCKgGnoT8VgemHs2d1e5hwATnSPVxXUDk79vvV3CY4HAFiZf/yIHfCj23mn7dtiH9E324b8yM+3TsZ3ofUcX2pVam9/YCcg0A/7WfbPiMW0Zne7ctctdzsEAMC6ZYz6CejHP/c441TBcg9fO42aFyA8fX6HqDtylZ3Ptc+/j90c0eg/TsDl7//fHz92CsB1xMIW2jFMN2ZoXUqZBs91Zf5zUggxJDpgJRxwoMlsWRnaosFkc+7BCwZ3kAqckQbVfF4vPYh/M93Z8DOOzAtU5xViDs9rPSs2G2CEuEE0m+y/i9wHcXm45F9/cEN1Rz9TNyKBdde04MQdALAiFeq4HDw2jk3lOziHOJMgP96bKjQboFdhAJeTrPcwm7ln36oMOAAABpLAfTvoBINUZ+i91Bag/ZSR3weY5/chHgAgZdB+/ulNuxL1nWtEbibvsErLt9juQ4kysbPREn0OGQcMRy0haVAyfbbFKVMJ4OcgE1TEdWTigsAG8fU929vE+eA905rRUXGdbez+9MrSd8cQMOgGnlkRr3FeBC9kYbhO9r+B+w3QYX1xIva99/tl/zLdwwppZfdHJla5LNc5TnN+4p4vGRiXmZXxlSweGfvbmDtPa0BLrP7enPtUdvh8Cal3djlgTo92/zv3R0ekX19GtABXe5wzSeP0xeudnT2QkRRAJnX77PH4JECumWVVAFievoxWHZI095+jdNu/S5BMwM0esI4+xyuziQOi31PKfPaa0sI4QhgL5Ju/AQC4Z3SDemCfT1acTBj317trzJgdGfTcAuHQ9egfdCv/7TNQUFU/w2HkPBBs5BkjD9YP5QiZ85IFmh43CClH37WH9zSEpJ1oqgbqcPk8LgAAWaiiyl+Vo5B6Fii1c5zqmdEbraCIjjm9znmmOIyp+up3FoEm6wTpJY4N60IlGvrDe8rYupt94DvRe5FxywYZ/EWwaie9zjp7PDqyihB9zGJcMderQ5AyjOhN9nq3AGxgAgDgrl+QeRyose0QiNJH7kgz/gLVH9sPuOjMW5sHzP/ezwKmnJMtqy5D7h9lBpFvgpI5Ux3zpT7iYbIOhOVv63N2nlX2Xf1MgMQzUHI/n628JEBIQAWQzHuqh9f7tklzV9uPnHJllwkwU+mXKoXtzOsZaH0g4CO4Veadqh2eGYdzr9UkbioSsjGqYMAhB8zTM1nee365n651khmRHwJa3W9XwcDdFE6h7FFaltR//96Ah76r7LzeQ/+t/zkj+/HD6B2CH/1cvqjbvaQH2zag7+51Qj9Jxh14tj/dvd4NHgju9DAKogTAHCAiumz2r+Xbfs/uN+dGP9Ce/PQmhIesvUGpIQ2MT4b9INgl8791ExUVWiuqKCShuoeCfnk5+rz+/Ze//CX8TibDO2MU9c6qtJD90/uq1dPTYmoLdtuB/q3v0nuPvlZFqH3LTkDRe2s9DKC04sTkfwsQ8vjFr98eL1/Fc7Z/KjtSAMV2frHjc2ZZB/1exJveW1fjvLT9DtFvKn0l5wL/CSThADB4o1YjJyFFvpizLPl9UZA/wf4ZBcjoP91P19W6vm0lzvij3x6Pl5Wf6LzYxuxlZOS8V/ZG675baAEO8Ac0VcLJ1oL0nvTQ7HZNZisjyhtgADbX5t56Plcbwc1Qn9KdjDeCwZHj4TBjSsGxi9gf3tsy6eQWLbKQGZ+pNWM76mPv796vd38Gr49irCYefhQ3YVtoBScJgIzCYUEgPkYAROdiXM667Pjibr92coNzudsb9nd3BYB/vghi59ljWSyX+zrxxQ/vzdmzjAGkUiK+jio75UuXZ+PSxkflJH8fcJ1nmAoAjDbrgvHYDtVsYj+EotRmDUnIAgDs8hYM4CW+fg7SQWlY/KBrmcagTSsDSMaHrCLPSQmnN6fz3PM7uzA+GDY2NaoYKJwBfXIfSIROz0BoWSLdAAAgAElEQVQP7UH0T0Y//Zi5E/01NvBCpf3TU2KYD33fW73X+iI8K3NOAIDA4YCxP54BrTLkKiCR4Dir1mwVzogAgN0CgOHfJTHJFPYwNMC0484ou86iBoXGIfD+TS3EdlSDYNoZbgvF7dzVvcpP7w7cPOMCBjaa6M+3hPeyfgStACzt6YpBirHg83HEe+8pkT0HJcpHMqLeY/XeHkZNlFyUYbgw9CfGvuRW/wzU6EK4DJY5zKpOaIXGdrS9vi17nuDAWSSxn5758Razhdr+s//eDnrEpgp8TRy4O/Hs2/w8R8x/cEr9nKun/3AunOzZ3v+U4Bmdy4klQ57oOsemmWrfrAGXHYVVFj7KLJHLsNBKJ/kcPAsZlnofFYBJZ4gH4P2njx7/p/8p8FcFgHu1en5dft6TbJLGZtKV8UeuVQEgZwR50v2QC/QYjtKWcZjj9bPpZV5gBmtx18vo4+iDlCQCLJiPhTF/nKcaPEACy7KyMzMO61RT6WfIHQYLPTmBEij2ItDcTsU+nxkJmjF5GyDzvq7SH+sHRoxCcrUAgPw+GsYOfQNyXfNacXCy7qzJ2J1VQTXvWJ4Prh/Dm3MV2SuQ2WoDgn+L2e350cd7DBJ7uFs8NqCyA2Pkf951dFF0Ck6XkwDrEKHfx9GsbmMkLMABThQkvQfo6TsCRtyu7bPVG8LDQ7Dga1av3+WDZ0bmATz08OiF6E3e5wrEYAu8hgb2k1HMz49+jsye8Wk8PucEMNjPsUaRkjG3T9MyZT3XK5NR0iKX6QO0HwAA+LtU5i2ADhnwWqxqmb2nBAWsVxy3glvdZ2Td5s1l8O8v3BgGAABHFxmZSv71P/wyvZuzsn2fA0Kcfv7dw2pg1GcW8Ccl1VzPZ7njqyD50lpcMrTTQnGCZAACABKD8R2VF36dPZ5QGeGU/n/4+P7xyy+/2LYq+PdkgOHOCau1MuH4bPqOStrx3bAL+HcA3ZGhOsW1/aksWydrBfm6t65BICzf1aCV+FA+fKyNYKrLw2SOZv52xvWzjZzL2AEBPn2eKjUFhJKFDR5xLwLz8YcL8uj5FfhKLpXw0RqppD9TFCKbBgsqJzovBMWqZhPB4r/92/9yC8THz+V+WsHWfLYtADo7gAHyN/U+/kyz3/jH8MAo2FeVA9O5AFIAndBJek4RIgIgbLnlnTk7+q6qc+RfyxfTNbR2mSDzzEG62m9sAesbIHc6w25jkPy21dVyLF1UX8M226R0qSIwsN0svP2bAh5Up2hN3O7TBEX0DsGzfIL0xu/qGX0isg7rPdpKpIMZmahKRVWHGDg3z0ABzCqy2K7l8y27ecCHU9XDHSDj5kzo/akQQNfih+rZaSfeth1/zD8z435A9EnAFtQ+uu34iFufYzt3hh+QTr9z5YQ4jDyt4zo2/ju7AkDeKszhN1sVAFzDMtXKyG3zLY+3tpOx3W0Pn3Vc/va+xl1eN/BgH+UCFBHrBLTZOnbsZdtlsO+x12qPLcmiq+ol/xkFmgRcODG4xj5P93WbPftvX76aA2Cz8W5HcD8AB5fFMCr6Qlnm9CH6hoVBpWyZkY5BYeyaFIMObBRC+u32Jo1TR391Z34SFPiwshEtiWATx9FxJi+O0xCV1WnzYnZ2MELNO3NALg6CA9gcWpyAVBIo6DsM1wjxdjSijOrA0S95q3sfh7QLywHaChOBZG0ABtw72AyYFUP/t9/Lz/05HADjSJJVosSIjH2zdVEmL0NiFG/ah3Lli6alYfoz25IzmapBLjNRYYzufs/lobH225lkX1AaKPdRIru0vCy/yIllokiv5aVkcBsAIGDJAUnp13Ywcx+RNSVokoOl71z60uRkeWLCCQx2YP8j5ccz6HNDfLaUGIfajkmfjUNMyVjTRjE9t0z9fQ35DErrKDQZvANWKbBl/JI+g7M/pmox1CIMJ6hJmfQ2AJbtqbM4IA+BRcYuApohGKnYiYyfjOvXlc3zmEAHwOozTUbCrMqfZURrfL+kRFAtLXLIvHfP5Yx9e7x7/8HEQMr+v5WDTSuTQBCBACXi9MrgJBgpCiJAj67eLgz2CRqHCLIBMpkSnPq9jnOmV8sH+gsljpzf9y/6MqSTPqtlv5a4qsR/9FmrIbzvrU7S760XVw86z+X3qIMx916OMXtL2wJnfcsfNmP62xCUntWdQTvv1UwGWetpl+roq1vFjAmMbs95yDdvWe3c5JLp9/pQg3JnYS7+NDrHdijZDYJ/3vcOfjAKjv37+aefkj12D2n4CjZIItu0zyr/Zl0ohx35+QEAMHviiSupiMAe2w7sUaljK9JysksI/S63MYHWXauKB1uFHlbJ8ZZN/r3leMDMKauNA3sHAJBB1i6gQQOztUczRaRf2JwN+3xZf8xnDtkWei16K3oDO+FKjQJAAvNgk98cBFQa5UwlmN4OYxYkwN7VvqxpGAPUFsjt+7l8fGZ27wqZ+Feca91PWUqASf1c+o2kBWzkAqw5jzurjE1KYASrfDJR1g+tnCOTGRnL55iwFKc0GXb7ZA08tzxw79EPJlfO59OikOpC5EVcLfSBf2pwqmfQc1HGTqADP4L5D0o2qGtrvKt+BuChdq+8e7irdpn9bnew3DWbvG227qvvJOj+5iSAfu8M87sPHhknu6P9lu2RrdEzAABMG97Xr4+3f741SO6g/fVry92H9+FgQC71PVUzCHjQuqif3YBCSYT1/vn8t8dPr1953ZVgGULF+s0/v/7J9lh7LG4CB+2PZ66w+J//899c2fD+Y0crVg8hX1Qb6G/JlQIYff7f/+M/DLJwfv3MEGM6GO5eqiLANjl7Z/lpVpw4QgGuPrMzmowZxk85MUPG8WpP4Q6QWoLx3tUByqaqzL+Eif7s4h5LVTBB15fwgpRvyKNJXaEkX3Ux/Ts/QXY9bPsCUPR8AgC+mOCSoOsk+bRuAdfS9hPdGgnLWYq/mZGNadsRmITOQqdjH+gHP7rxxBToH2yydX51iM9as/X2uZimVr/zgKqHPE7B/0vt3Rqxyz0mBlrAo4AZkoLoAa0lgMLW58e+wSmSFgrsKNfX9Xw+KjP8Hps8vhPVD4y2Y5pO9b72mO/YDmma2ZpkQoy1bc/Y/eo31nPbet7pYqtW4vZHXFT7uuiXJLYP39bYkeepNOcc+Nk7NQ1/2wCOsv9NhPB7YmHO3Y6reN6x4/+vGgCUBFo9Crzo9SXjvLv/kqCxM2j1eQWKGwDIUcuokQh7UApenNFH9a5HWPT7QSCPNTfSxh8CIJf7NvtmNKSKJsbkZJ0AACZw0gEp8qr7aUFBkbch3wE4zpFKcnQfhD5Zrs0IesphACk48Nsw0msphbCdqrvx3M4ih0LXIwClp8VCIXTLieirk+n1SLvm5bBJciAHw/EXg/gcrrL+679z/edhvidIXiM18rOMGJugwAtOmcQ5YtvJRZb2M3Pg5r5F4fbhj7HMeDop7yieMyZDt/Y7tafVit88XWc6BKjdXmMC2Mhpy6xmTNdhOudZtF5B+GKceGYpXTIj57CfGbLIj/ZgAwA5Y+0ne5FsJ99HNmJGakzIZNxKYVljnnPL1VamcYAPgGCF0zGQd+XmW7ZEmN1UQD3op6Pmlc3vhzbZDsooCi3GNUzBq5e45ZHIGeVcAAC+hj8fB/unn16HbKekSHJ85ADK+AuxJxtMeXxGXn6env93Intyqd0zTwEIo2wcKloVUlFUcQ4qkbf7ymzlEpmROVqIPcZ4G56dxZ312yPqVjvG3ncMwgAAWruW5MaxSpZBfzB4gDjOxKvksk4ZZ4Qsv5+P11oZYeuDPjBy9SMAAFlDHzp7USIbSvOCpawS2jnbLfpY2Y3Rm5TcV0biWAQA4Fq6LoZxy/y2GRf9q2vhkHW92NMNavg812naa8B1dzDhAKhyoX/rjP/2228O/pXNo58XXbf14NGO+df53SEmpZ0Dzp37d3DKsQmX0v9ekzrlE5geRnxAkh+tk9e0wPXWl8oobj3Bc6MLo6eboXdmfI24ulUA3N/HlQLNps/v2veIcyT7cndwLm0dt8oiAAFkxVMmpLdLynl3oiPL0sdxWJEtSARBGO7OHXaGs72dsu3wZklP9QOVlJxdggOcactOGeRFcEipsH4OAzn/lk9DpaXu4oBI5M31pfZ5PWc2/kwqRSwJY9fCw9BJCezpklX2YesrAvs6mQM4pZKAUaepUkj2+oCpskOa5Q4fgK7x7l3aAPTZnKdkt/XfrlZ8enr89PNPfnhVDNA64YSURiy+V0tDssb6Dq19ApETIB+7r8/QS43MAz7o3AtYUEXr3//2t8fnjyKYi03zZ9R24XL3VFUYkHk8Hn/+8Yf//vXXAADaS1VnAmbounoOgQb6md7x119/NQjAOSPYcivGVBe0vLyjPw0GPde4RGXiBVq8NnChQFktAP/+7//h1pJ//PF7wc0AkXvvdA19R3+Lx0DP86//9j9Lvvjkv7V+Bp06HWZaiNZozE8fU9I9gWqByrQFKLOfINg+XP1xZ6g/KrsZ0FU6mDOEPcUn1QcMQkjPvn83gKXuCWgE473aA1k/fd7nR7HDp08HALjwvWgiRfhpRCIpH8IgHZl/g4eqSCh4MONWE5jh/mLLqIogKaj9m8kBH0RQLDAp5JCW0SftS6uQVuUTehZbEh//+/GBHlE8o9mTyCO+0nf03tzLttStUAk+jx4oYEub925nXER0yI+TWw5WT0y2/ft8Lv56dNFKQFEB8OzZDwGAbWusWztie7cAYKus0zomFBu0K+D0TLS8IJtb/u9xFHqTZzg29Fq9bN+r74Rck2Dnmnw3JLHX9fVn7Fcfu+Dn79Qr4gFXQxUAiF2QrBz/ITr2ZFi3zPAcT/9fGQCyJcc5Q3HnQXPVZCMT1OcCUdzu41oAgD69A8GUVKZ0Qd/bzkHQs4xzAMFkXMGg93bWWv63nBCjbFUelPtsJeGAWAql9x8iGlC/NTfyhcb5taSJdzcA0HI1O8El0fj8KfOVKUPGoM+iLpIhyptwYMZh9fWahXHh0vdCxLsgnDbonRX8UWihMqCLr8DkVHW49R2yAX6+ku1IEAfgWQAAzj/JvhhzD6KfEjU9o/qufN8SBOl9zizulKQjR/o3/Z0VoIuz47V4REj32lnWiuQBGm2nSZ+lZE5306xZlw1ZHuPQ+TMlR/HeLQBgAp+uHU5alOipALDzY1k3s5eVo66P83jaJbKP7K3Xco3jYP/27+kJdpagWXMymFnPZHcJXrf8nADnVJdY6dwyTluZbeO+Aw8dJ1WH2PgyJnCd8btc2j0aIQHFPQpsAoVmzVGGKCIcJK9hyyibVB/ng6xWnjNs+XaAp6ct7T4+256JDgCQcVO//fLL4+XT4/G2GZ+wjUOSkjIp9cFrhT0CsC0AfmQpY1VzeBbwp44KrWNkZZsg2bKtZ2gPHjLEPoXb4pC42LldjNxxrfOH75595SrXlg7kiLMwunM7Bm0B4IwL8U67UsAkg3Rk4dqX67FHa5buDoD9jgRRi6V/dHMDeHQ6spXzG5I33nP+3pVY8/0822b0j/zGadnrlXtJ97V/uj2J+xyzrheDfgcfnK0Sz0MBE/hqVsZc74HzCQCwz3P0jhzxa0Ydsqpffn5j3TTlqDM6KmeGkmbOGefEoHyJgcZmNJMz+nVl6y8tFWQObszCyMQ4BT14cR7OpIXzDAnYBxhYWXieaffVj+xXd0+wLEeNDVyVGIl9GQy2AEDkA9dwV8zVDjM6eGe37FSvSrPo/fOH8aKsdfRd+H1YA1eJUanS99iVNugdy1p1IXYaHTrXYszjKsHfvkX2ozK4uHDQ+ea8KM/GpZ/3WUqLlXmGbG0C6LaA6MwraGSfOAdks9eyXCoA5hx3w/B5sKGxvdFlWccz3o513XrMAIYCrSZJ0IPINj4QQbyc3IhKdL+eV0FRzlxaA2gHncrKlVzSOXBg//nT4++///74+9//noDcIEH6z2XD0Yn00jPNJk5+Rwg3cNJn8E94N9sjZ5CfPf78xxnVmGAwHAQvX2cevXyu2LvwDigIxRfO+UogIrBC9yIhpXv5v6WX1gQC9JzaPXUty12zg8qO6/fKLOsZP7z/4Oz/L29+9hpofKiIKv/3//rfj//xP/6HARV5YZl8dZ0xruA/pf7PHr/+9pv//acAmGZs//HHn65SUBWHxAVwKdWWHbfWuEALgd+UqQhp69Ep2pNBBCg6QO8ECHxXqtU4Y9LbWcO0WbhEX5w+Jjo8uiyVIwG9nCldVSoKDj9/+OggmHJ4gSZUukgXIDf6vWQVf9RgmtpPrDsT/O+M7WS/n8ruXq4P5MjBd4kSBT65YuXT5/BclBjcemjxw1Rdjt2zbep5tx8uXof6RZx7uHdmTRoX6HsBWRLLpK0ogGsSX0lqkhC42ITanfi8VGq2LWHab1u5t+wdctsOnJF7Wu7woQHVvSblfgH0Yf3G32LiSrPg2EZslvTjXqNNVm6faI12T4x3LMb26TYAy2f2mmz7DTChnxnM6xQmZBc/W3osAMSVxNjXtbNxbJHXxm7KLaD3mOVo8+jOkzC4+0Db78fGGQDQB4fMblCeU9Zl4SqZE70M+k56jjLH12Mhyjzs4Kf9ZHHSk/lXtl5/n0xIM49SQUbi4ohtA+MSlTJ7D/nSKjezIn88uWRK151sV2e/6tnDUJ6A1spVFP6lJ5AN/qj5oM+fPV6rHE4EKzYy4SrAOcx/Z3GlUMjuE5wgPHcBvThQq7SUzyP0x1E9aBi/A73CyINKe00Lqsz9n2d99d9S4AQdZAURAv8t56KkZ/lvux7OhEb4mWueLI4+E0dEZHiZNW0ntplvC5X6MdtLbufq9s4725F7HobZHcDiKPHuRvN6WPUzEx6VSFKGM4y+7XdsgOqxQw52NI+2IzPqiKL09qGk7DzHqZCYRWUrhYBOele3vngu+bXigrVFaV3WfJXqg/BRyuw2i8WMbkU4zKwnK7gdLJxI5G47droWTv/+DrKW/cyECIyJDYVL4BOuoSi4Lk51rheWd5y66ImO9Gu0pywof+j5Z5/jRCe77PvWsfC69fspvU7Q/rly7WfqRU2ypMyG2JelTJ+ePf7682urwr9/CFilP8r6ZwSXMkWaXpJRNp/EHt2g3hMApNdeqixWzteHGsVWNfSh4AnwmutOfdZRqoBglSH9HPJRMhKRkZ71ZjdmnarROQM/+jm/G/6UZih1/tgHnUvJlmYiY/B1T84ye0kPtZ2SNWpU97X8EIDtHtmVWeVszvO2TB2nnfPwQwNEFv9LANGprJjMYoPEtjAcPdkZ8qrkqjLHyRnwo3rsIvt1lGwcO/McZB9Q0fawLV/jeJRgNnbvygZu+R8iuig8A1Ovsu6sD9fkedAhtpuUkVaX4BSd9+0ZaVCyZcPXXz2MgPToy+8cFdoQbsRzdLjcHZ+ow9NCgVxwTrfTtNd6zgPqtIJ8yupzBrbt9LV6L/69y1Str8fZS0sO9wEAIDC0TgPURO/ezqrtUXt9418cwAc5CtFSK+tWa084T1L2zHtjr3imfbaQM93HTmFn3jMKcPQ/2bdWr9F+OKWeLRlWYGzAeiY3JChCH4sIzoFK9SZ6gfdi3+jBp1/Z6mfGS/U5i8PFB2FiifYi5csAFHfnWFtuQrVFesdaWW+rb3uA6w3XhCCZs6NgINfO2bJtcpWdSvM/pNy/WWgFy7omnACTsW3SihGaul6q9LKGZuj3uEU4gk7rwQ78eCb7Fp8UCKZ02868Gfkzl3westUU9oVrCzhDWj8F6Yz1IxAFEHEQ//HDxR4jYxmrGVJIAQCpgAu5nf5WYiQA+U+PX395E0DggyYQ5J6qAEiVQUr69T/rldoS2VZaRH5+8+bxy2+/zohFBaq//57vCwDQnpojQcFrOTmogBzfTba8HEfj3z09e6hNyqBN26Rc9i+Q3hUeauvLNSH01GcFzmufrEO/qCK3erYZX8tDs/RDTFx9h6529r8jCfXs9qfLFaCKDlcNmPcpvBrwjbFO79++837LD7VNUG30Giv79WsqBcKunzZY/DQ4FfAltY9yLwTqSX9hN+whLY40XSv3z/sJaMLPow2FwNayoLNCgNgWAL2j9iv78zlkiEqklivtlKS3BeoHvmDObM5jwJGsHT5czriqc09Pur9T3YFdU2KSfwOgGBgRx8JPr1tBTurgmiTFDwxAm0QK7W7EZwGjTnJuAwDjmK4qp237CNQjY9n/DSZwhrc9R5cB3EjXWD82ycfZPfof8KhJjrGz8ckZ76p75Mycp7YOtC1kekOu4erWGzi0Y5Dtpz65BWDhCtouZqqCLNwdURY7xk2ZpZQ5+SEbPPAdbQiBf0Z3pJcLIYQgxMIKwUXC0CiLvq9JZzruRT93aVs3xFnM1QKwgxac3By8KAwr4udPZvLX+wo8sEPYMiKWGKO2HUoOoz4TVJJZ5gEx5HCjALNBcQ7iNIacg0BV7QSgh3YCh9DuzDHW5QlWdXh0YC+lpENoVwIrM/cGwEhPoMrAOq+3IAYObDga6A0+AR+HQEAA8pbnO8R27LUNPBmUOls21CUnY6Yva0oFOUpU92Kd3YaxWDrt7BWxNVpZRaO9TxlTCP2EerMmxsE24zzjaxTcMcmhgr0POPt0Dke8Vg5dnI9II8aZcX+XtbnknFb2koMNqzQZbLJQfc4o9BDcuM9PoJUQc8CXRfJH7xkBUJRLgv5t0O8OHwo3a9rxnKuEGicAYzUZ2JUZjdOePjaUfxzIlsrWMZVygjDKSmmqXtZ39RnGnK0ervB0hLtBZyuZpFPWpGeQLKgCwNkd97VrFrecATElCxTKef9oR0o9U88ez1WyKF2iXsvPH1Pyr7MpRLZOudtjBBpUV9nxlJF+ephXQO0FyIQZRW5cFMne0dsV3UabEQ6zK0jUd7gYtVH0nBdkdAKrXWFT4+rfudwwhgBn2D/v+/tZ/YxnvjKB0mR/FvgbIKctK30YANgJZIYs7ZT0O8joHs75WuPHMJB2zharf7JzyYiPM1FyQEp7w6vRCQYv5fSGQM332e0At1JW9sZGvOW/BtqyAAOSGRxeDOsTQK/gH92CLtQakcHifafSDBLB5UDhNOSMZe/1b/QgdvAExcfpYR24TwL/4xEgOzNZp+/G523jOsFC/8aZQa9NWfv6nXTudurQk9xLGTv/rDKCLqSUfqomBlKNfGAbh9yXipqo3flzDQkJ9k/Qj27jevkiY36Pw43Oy28LvA3IlCTDkJad2wegJBtuXZQzFJACutDedcZ5Sg+fFiXpxP2cc5btD4jc8JxZPx/M9G5BOhwD4TxJmbnOCTPj/W61wQQOCohUAcB9Cf4BaA02SPa+hICTpEKerZVdz5vFLRiWlstOU+k+aZ8VQOasoH/Swkb2yz6Anfprds3grrPbBDVtp2sgCkDO3krXux+9890d8Gq8sWyDqrjWZKexf01suGKimXz4AT597MSaghgplz8OeXRESvG1LhAmAuQ5SNTYwrfvM46uulY+V+6RABBwT/36WpNNvqYgXgkMBePszQlET7UmPln8oRcGEvS5l68ztUo/Vw+579fMv95l/MAXL0z6p4oI/ez1q2T3JUO6P8EG50QVsSJhAwCQ7VMrgtZff5Qkk9+l9bed/JzstTLK1jMl0c7Y3Y/en9jL/CFQU4l7/PH8Hd8lmkgyY59vn8fqhuNzJQNqHdRSffrP9W6S1/CNnfZMXU57YyBAZ1D+8YzMy3XkmzMKMH5+EjBOIHwNOGFd7cC+RISvROB3qiiokuXdnKRqxUMAn4wA1x9PLygfiYhV0RmSP/bAicdnSiaIDDFtI/IXBfDjH+uM0jKJKqUGD19afkIAktjS6MRUxih20bro/WkzzvcSvOML4kcQDwXoyB4CbFpN1j7hS8IxhRwfu5dKOmQA+2fXhgrAS+VBdKbiOPTDlq/9s/grpyJhnqU6nDXg/gTLdx+aZ+bnugexC7HKxE6N+/hvKq92+wX+RSoAVjtjYwXJGZVC+PQBygL0OQ5p5QnvK76rxAqnZZ734TPExP5bFQCXomchQybO6MikVdoM/HA202KTch7GXlD+t8qXcZYwCBF8yt9TWn2dx5wDweGwMRk22682GkGbmrEewxOh5kXRGxzc7UxbyTagNpkOTuNCrK6B3felukbA+j0C+H3vLVg8Lz1rFnQfQJVfkd2ljPvM9dTl9d2AKFFcGCC/fVE9DooON336MQwqFxSa2dnfL04gQnZ+E0bhoOPoEZDP+vC+kIottmx9Fyc1WjkGyFlyjwELA/vuQ9J9UDS+50IrMSQ4NQQHO8vi7DDtJ3cCqzqyUmjIIC0de5/2gc7PUTpkvU4SFNlnfcahGjV6skGWuzUG0AfxcbJ9QXpXhrxgh9exGQUtF0Q4qWSASXI9Y89alM3J+hPkDHBTh9eGocGBnCcqALYCHgXaIG07/kehlMCvji9Kx0AbRqUloz57lFhdskGprEnf2AEL7AB4okY4AtyPr7O5OAb0HCpv1LV1PgAJCeoSWEWgPhMsOQPx/PEkoEUEpiLxlIzWqDPP2gCB+ktXUKhslTyGf/zxx0O8AVmHBCySSf3+ewN2deLsfAzpjTgzGpgX5LgbH2Vhjny2/YCAocRF/s7ykrh+gI0TTQ17MFGZBSGVUTz3cQwiZ3NuVobIhguOjR1EdVSddc2NzwDQkXexUV7Plzn3uV8mNoQB2PJpJ7pgSrldLKttd7CeK0iW5z8jXnEwxqFY+h2HwcYVAK5Ef7z3cUpPiSM6EvninPFuyQK+NLojp3gqz27gQtpEonBo10IXHgcoZZ6jj2/rDvHoABLD5RPwBsckZ15o8nGoYjvCATK2HWCyco/u3oHkRS6mZDvWlvVP5Z5A8jDW+/4t7TZAhO2CZ6Wfsd6QAl6OI/qK9d1/b7vEuw7AvcpP8QX4OwFDnnHO8ap48j3M9P3q2GeXW+bn6XlOufG2H9s+GG1XYWgAACAASURBVIxuiyTPybv4Wf0MWRjbycrtcDgY9CzQOIF5VhOHHzmhUjL3C1EfvcW8s77DfqZnVgBAtl4BjQPgjkI7NvDsKetLlQGEachZHM/2Rw8YotJVypOPbcRcBgTME+7sd57j8OrgLFMJ4PdQAsjM2NWpZEr7wthRdBGJEfyJ7En0H+tpYKcAlfxMraW+d85jwBy/p8HzL4/PHz+bGE9/YovCon7aLQJEOcvbIJdAQCP7dL1//dd/9X2o2hDhngP1kv9RnaTvO+go0K6WUPkY5rx5/8HtEg4APydAjI5KQK3fSR/Jzup7WjclhxjDmMqIBBBPz9ObDmChNjndm6pSfcbVv8qgq5S+gBSBSnyd/FGFLXptn0OPQoRst/s9ayi/ye2JKeEHiHQQ1iRC9NAhHbaOMhaepNLHD6qAiE+Bv5Pzmay636EVQNpH2j8NSvbBKKuPnMSrAQC33WlgmX3PKOScsa57fUk/z8cPIYrsWEF8cqqInDjsWQFUsW+kWMdEmEkYOuPrFsWPjrvk+8RWBohAt1m+V4UU9u6AtRkhl5GU2Qu/R5Mp+NsJ9nNI4QaJzstucm/HawVAVBnp298qrphOQ7WTALADROxqgOgngEX2D/k4ia5yLSzeM3Qsf4eEfvPq5D3Zo0l07MTh+LRwngUg+dHEmbvPhj3YenHLzN1HZC15Ds4I+nb7IOjEJJKfmQR02jUcb+T8Ek9zHrfd8RoCuP83AQBlpGQzU1JxJR9jk2HpJPNfCbNgbHTZD9Hy8pCuYLiOQxynvwYVZ/pSanYcHwEAEeBvQY07xzmB70aOToB0AhWC92w6xiTl+ykPJ6imHBmnbi8cB2hv0CkQv87N3J+h34zn2WUk4jbAoKNUc++jKlViFaemcx9XAHcc/4zfi3N6JeDAedMVpdjJRCZjeBijERaAkli0jb+ubJQdllQ8bKI6HPVRNmusYPgEssEoKhx0nhHG3HGmVxnvdvZYHTNU3ILi2feO19lcDX4uyNw5BBcnbpFi1YQFjc2GIBfbITjOXQzENn7bOZQyprcxDvtthNWtZ9QggOf1nrFU1qjrWVj/+7ONY3gbDcizElAAAHAmtvI0ydpyio9C5YylrSJ6I2eIUUQYNYNXzvDEac6HTzlx8YUaniDQnk9fwjCDZLR/dIRYFFzKQ9U/pz+6r9sNtDyLLZsqDsuVwBFnK0X29zxETT+9eHz+qpaAVCapGsjEmAUAmFii86eSNKHgf7790w6fn6MZ5SnZrH7ZAWTkMa9Odjz6MVwC6DWX+t6qaXTPZO4p84pvgqO9g0+ub8eioNA1GAZAOMBNKmYC2KDj41RF//N965XFnkulzdan7ueu42fZbfAS5zf7hFxa14jAagiPZOwjH8oykaVDrryePevMTE/lf6svWgZHhVl06amcQbeh37eR3sGv8aaVsdd7b8fKfat14u4AgPWr51Q/pXTv6enxxz/+GAAAQHsCiL5T9vdwAnC/rNcpA8RGAUBkv8+8aXQL+g+dOk5hyaTgGonOONmtZLVP1tzrVxZlSIK3fvBnN/K0Mnu6Fr3AA5I3GwvwEV187DXXnvLNC//OWaNth7c84RR5TFuzM9IdF3uG4Wh2anMf5FfcJ3Hpa7VxNDvjwKs9vSa4UrkxDMyrjQcbHDm62s/tFAIA0EIgAMDnusEJ88oBKZIoSOAySYD/n7B3a7IrObIzTwKJexWbbGrUkub//xjJJDO9zJh122ge2qabxiZZVbjmDYkcW5cvwvcGeiZpRQAnz9ln7wgPvyxf7k7iwuUOCQR1jwYBYFHWznG+t40VKBvQ2LrvLkFsKPC57ymzB13Q3lDS7cgXQTTvi0zTK2Ho/+5Bms0qCMma6/v1/NIV6NPYlpFEWPqyTL/VbqvNh8tAnefJOlJMT2WsT42xZnDg9ekIO22bAi0yvehCzpTZeVbgsX0KtnXtJGvUI2Hr6zwDwGSCejUH1XvpAq/MvK6h/dN9/vbbbw7YFXDzw7rAIHMw3ODfVOP7hzb9u5gNwHryPZIbNdbz565VMvDVEwEUQAZkjO57/KbR0hkvCFP3y+2NpwAAKLgB4mMa+EWPkFVO5tHN5zqOesrrQe/6DJYFM3rhJAhtnwnT4r+EhTHKDRPIJ6mgIJ1gOhlw6tu13+kPQBY9Gdv4LX6W+gu6xkLz3S8q8uVGhKtMqcF1/WyvTe018qpnJeHGeupPJVVdLnmV5yIBqpIMYhBl/s3iGA3KOY+RvySA8tyd3NHvn3p56scDKEBj38XEaITuNQiTw7ZN8jB6+8CA8ne0nCVnfrMJ0b3oWkC1w5xvBDko72CEEPhv0Dr7SyL0WNceWe3Upa8CLTcjDLlA5vDjsM1H/xem7DYK/D57pFKTlFMHzN3jZpFjU/1/UDLLHsyEBNdEVnkPa0YqHt982cMm4c/PZr/KiQ/0I4zjXVbH2USPYi+xKVf/9PjNRQD+8tXVPTTbVaNc1NI1OEWJtCZy2JydbIPA3RwwDaegKmjhRNONgRBykeyaDOt2To5UTIJkb43hm53xJCOSZm8ER6WynDJV64H7OoKBg0h8u2gVZRrMxZ+LhyCxifybTZsCNoNY/X05oQ30bFzrdE3nLjTDPUJoAgZMKef+fB/D0bADWhRIHSbPAV9in9KOXB+UjPH6bzi/fqYsfLdhN8lYB2wE0ZKfnd30yoQSDr2rDiJOlt4LGn9Y19E8bSl6MkMjK+n1JQW7z/BSLGSTjoFLlcUJmcxebRnL4dzPvUbsjKZH2ZdJ3YmoZt3yM+UvvnKAMb/eDOY6A33GrRBkOGSwCKw2V2eNy6nRHo+/srbI30QBJ8hjh0D1QmOW9zIeo4777HDzTFDckW3dJxkCZ3MqS26Q1rq1LEGbi5X6hjGMQ5yeHQQBauxj9LS9PAL4kJnOemQfWhfahacpmxkzsAa0d3pm1ZvrM6KRK+MxGExyXAQGmFrtPUqDNz1jsi3pfqxrRv4udtrkADj47JQMnG32NkBbjLbkfjnwh4kdnXVOtkEGdhi7GUwswLJ6zYAorA45B6NUZDrkAWrLyFmBZ6iQO3BMIyw7cHWY5znMkYsuEEDj/elz0IRL14I6q/2hizVZBf1e50DrjUHnjNF8KiBHszplFDEhY9uNgioj00KWE8bZDLr0nDhrnAVTPTvpgPfyvHG8NqPAge0YpbRktwGR7YqacKmrOF3GFwX8SPMzYNvGkDovK3NdvRh7mkyufrft6Q66JFOxAYw7ShCP44EOAEB2zWfvPyBMOwcPxHnaDBqpWrbWd1RPGpDb9sNrV/1sRoXB/cGSOwEAUZC7XMkyUbllTCpyGbu2EwJzn9gj6JjQJpED+gBMHbk+X33NOu0zlvPvYKS6JY59SleWAzyar26fZWcLp76dNlvfb50oXdReOdozMZAk41vHht7vPWkCgLN/9kUUTP707qeL6NtkTekPgE2R3kKedcnnzxT8pVGVqdouwdl9mHBaYyuqi2unDE41q82zAUwGAK39C/K9AGDuJU2lJYPJnipg1X8EutidrZcAfgtSCVwYiRLfw2lMJmCdfvfp82c/Az5HdNtuYmg5aqmAKeKnxnsKyAl0DFS4t9XOrgs85p6VSX/bsYy7+XVAZukGyjMoF0KGpTOZGCJqvsGL6lI9g8BR3ZeYIQYCHh9tcx2AP2SCgOnhX278PoOpBVQMVnjiDqB9mLevOjVHukx7qmAVvazv1P1Lbv7yl79cfvnlF5fWpf9EymCRET1b6P6tv2/2Gv9gsU/GpKg0IM7JtF4aPSaw4abLF5xiPXyu6MdCeWoZIc4Om9mo+0lTRK0La7zG02pU4dWzlDI8dPISNeqUOxJg9x6RTWICABUYGno9DNw0HQQw0XcSMCduii6D2SC/R/v2cBu2AyAIoBLlBClLEGs4tsQA1SypetpNtaffx/lEZ6ALGY1toN3JJo1oVykDTNIdnPtMr4aHx3JCdG/Az/hLfi20r80k5PeHko8kdmciL/cHeLrt5rbLRwAAHZG9frFs4EykTj+W52c6xJQrZNE+1RhHzOexFf69qfZiN5Msy7PzQ/8J3V9kMAyt7E2egXgsnxkNGHvzyK5txqmnzRy7HZuRMg1s+PY/48ut/QcM+sevjwYAVtfxlQUAVWlAY6RtGyYdfo/GMD0lisXGe8yGFaJkhffipRFPGSVQ5nTxVK3U3izQKuhRB4O5xtMF9XSQVXSfTWLhcb7JBHrDFjVmMxAI4Hxo28Tw5RgreA6e56IuJ0sKlY7AI4OCkGzHYmfP2fRXL9IgYmbfeIbdbV6BDYF3x9I1sLQS6uHie6aQWLlUiFYX2cHsyDpnfM4ENKANH5yQE6U339061pH94FpBxUbZBEZnhRY5MDh8HOx14BpYz3VEeHEULdwDAOBZed/M7vD3tR6LuvU9hXOvN41x4lADykiudZ84/2RlglN9n/GxHK+X02zRa1sAgGcn247yC5si//K6tOPnWQ6nckcRooAIKuZZQsFFhhVgHdkrKLOlxfqXee29L6D/ceQP2TePlVHX49TOF05pbV0b5rRpkpXcov3vsT8OVkvts3PgOb2si4CEZF1Q1gCUARlo3tfMhjLn7lPiyNrsFrePsWUOtO2+GA3SqQsmyEm96sxaR4EfqJKdkrEnY1SGCpjSLJUATYAEBiDruwOiyHENygCkkIcZnK8aN4ELM6tKANtzv3T9aEY5gYU41LUHw3pOIANZYj9XlqHGCf0s50QOrRxUUVslH86cVZ5darb6VdCodQd6WaMAADZ8gBcHMDATaLRvGMfpjMwAzLqmfWNgQVluWuN8HvM3AxDZPn0eNhc6gu/EeDtQbfmanGMCIcrc5pmyrn6emmCtywqMCgD4OZ5tAEDrwbPZ/sEi6X7Na0+buPSLMwWhlKMXEqTtT3JdmBI/uubSr3XmFphVIHrpdIMAydLlXkO9WqUPFqSd9eG7kDVoirMc4OzETccNGzZtBvvPc20bQnC6kwuAjsuOjCkKuxlXmk4m6EkWzE5+a3vDqEjGaNvyOMXc6wLkrO82S0DrYtr4AACsEwoAeM45gNsCHiJjkkfp3p/evWvm+m41tZtO4LIlZLWu4gPoe/CBzB5o8DZBF7LhBHwpAei0j24eMgoF1VnFsu4WIEzncuteMTrVzO7FCnxn8mfbnMj7ZvgEYKLJsr/eft6aX7jOK8/gAL6AI/cJsKZr+0y0FIxyBK0doIZq6AnI/GfL1qQHFfxDudf7xdz649//cfmoBI4JBBVkqdFsxjOj//W6XmMfCJj1XdTu//TzOzPd1OBPfQOeXz+7vPvpJwMh8q3FAtGfN5+/2C79hz/+0XIx5d/npP2QzJx78dKARNh0YgCMhoptpuh1+vr18tv733wvnz59vqiHAkkWya7Wd/WlGA1GtTUATAErt8KRfge89x5oQsOa1Z4gn/U3kDfK3yRP6PGdVGjipvb/8XH7wARSAgX0n/SKwD01F54N9HxG2nPK/XEq25I3ytN0r5l8xmjnPe40eiiB4bWSDOrPIPp+fVolXRajzz5SxyC374EDtYLGAAi2DQbvwlgmxXS0CQR5BedHLyj2H59+2jaVVJDQNajSPgBQ5GFRAgCQKNtlDnuaDbZGS6Z9c/lFx0yje49ntAhB2W4zXsIvObIfiYXIctOLinI36WXq4Dd9H58XHYyOj31IbDZjoPkc0z5OG+VrtSfVOU6BCU3QzffjO+0/ty0m6TIp/bru9G/n/nlPSV6c2Mx8/xkAwC9YJQD/5939Uw7lRge2cKSG9mxkQXb1J4ZtGhZMmo2++LWXi+lE+h7PuWxGRejkmzev/fqx4cRuCEKwtxtLBXH0gpNhJevazIcdy4428/vcmI/OtcmOab2ieHfGxIr5BAAgKBgiNtrBUzNYa5FH9pzXECzWaW1AUUkhSKw3jlOEMkDHps4eSxsQRLKh874QtinQBgBGCQFOIOg/3022X//WPm1H8ak1iomXlox4IsCmxiDYCVhHNlyKtECBOrCnFcAOPH29wZKgqdf5uabislKskmMfJwiwFA4BwwRoVlOXoI+8N3/J6opKFhZD+yc4E0RH0E6JGAGbn2d0hOawzrncoJzc56IwD9TQa3hiB8TJTt30+X6njE4Fs2XkyNyYrzvr2jpey8BoJjfXEvk/KyBRBSUjMwiw0pvTDuoA0u/C99hO/6nR26CezTeI8RjJmAkCBWv6AFmKPQonSrt09jZDmmuvOv+vAg/0Hp0H1Z3KIesIPJsiApQ1Qswt/uLky+FTlqQBgL6PjNLMMFiXFbSzruvnydaylqHAboGjnnEHlw0m5qxzRrxRFrGyOaUFj9ExFepmbndJ14902TJs0aplA+xyqegvmqhCbw2LK3KzJ2GwFnodWqv0v36g1FnnFwDI2cv1p2zmPkcjodZu8p7QTDuFxFnLOFvIIvoFXeffqZFknX050vqdHe2lR3a2Qr9z9k7f0eynwIzMVo8+1ndhuwicbJ/oSryyM6Far5GLowcHuhZQSNe13jXI+mg6LkECthM70jY4qxZ2OiI4MVuHBgCYQfGkQK/PjkaqAA5zX/g767psR0uB0JeoKuy0M1XN0OKgaKQuz429m/Lj8V51iKeOnkHitHP4Cz+6t3nf+DAwAJc+Hk2nWD9kQ43X3OYYUN3TSaKXAwCkH8kho1nbePaTWDN1kTd4p//v9Qj8VrZHLDrbhwCE1sGrHC12lIDdAdGTmpSlMe50QOf6Za9TArCbFO7AQd8zA9MJEOh1s2jcrDb1zpuSm5pyvT/9hxIktn5ngU8Aeh780evRCX86rdlPAsZ835LJwdpZeysfA1Ze7f2yw2xM/Qx9hoCbsz7ZggSt1PI7613d4bV1gJMePgJtFBAiG2qY97//l//iYOrzp0+dUrSbr0n3uH+BdUj8X/YH2d1gisYf3l7UL+APf/j9Ko8SQ+Dm9ovZtaLz//rLr27oZ7/8khp+9bBYc+ZV79/zr/17/Urd9zXJK5MCUpue0izpc62z9uTXX3/1OkmHq9eK/i4A4G9//SWgQwGdm9sb63v9aA91PVhg9pfLcEm8QTJr93pQ0K1ryQf3gOhS4fX68ju+G4sXqr5/mhiwvJRho3KGfV5jt3Q2pAetW+4fDLDp7xkB2GQYAICDvJw3fE/0AnYrzaD3pJDcTAJbn0dPytpgd4L6lD+7Sz6lVExR6mvo+nwPE3k0IYnRrNsG5RlhUJG1z5pPxhv6QPujmCjrmmlnAdvj12Z0+rG81t/BBJmCzpxVrjvtz3d+IH17Wp5oPBh2eZsOTx0tvZj4p41mx3neQfkxYYKPMm0p10ROp42Ydg2bOu0mr01fmGd0bNw4lNdyiLNXaVq8GRn4XazZLivePSpSenVsGoseXnZ19FcJs/ZYRse9ALTNPQJchLlz9T8/fepabiHfmxgB4AIo43zhEeGewZwVQH/PRhiFlMN9r+A8dBspHQEAjMFRQO3vGt2ll7PcBSUwhnplRHVkSWMgoFg0YKDJWCkd1CetxhbNvCH4PAvCgaHw84+mRf73yHL7uUc9CooQ5RVlH4FYmdmmhqeAsaG6HzU5WwZtUH3WPRVdQzlhRHAeuBZBmtBdFNRE91nnpboWmIEiaKZtjTLJ2iojOlE17mMreRl4KdY0ikyQr2s9GkChNsufKyDgv58YAGclvtbWFK0+EV2ZRzA9nSXdxMH5FRVrBBVWRgMMiFOzD9ics8l6xdHZtKcozc3UoKNzZGXXvp+fh3XzZ60DdhmIfrcUGrPoCzzMMoUpQwQoKLCldAZI5SDMs+7jiMDoOGdgDvc2Po/TqmuvgKRgiRvajJ4JNuLKbF6rPUw2TAbI/QH69x2ApAOwz0oD2nTbDbLu81MDqv1DFkLDC33NtZyiMipz23tW9v/BNDZl/585+y9dYKcGinOtLXLj76KxIiyiBmhRyFvXzCCNEgF3wK4TO2n5ZELD4DnS7OIgBBTJnpJrz18xYFofsnd2sECDm4lHFvlM9vE463bqOOTW4GhLkMgYw34hcOBagFHonW0cw1wgGCdTg6Ngeen657M5a+fz4+cjAGgkgTx6zKGn0Ki53bGTNHoP3bsAmjaswgHyPdYeAQjjeOl3k16r1zN14vVyXAhasifJ+qAPoZ7vNVNpSxwvgn7ZKhwO6rDz/kx1sL4+NZqb9miW4E8HhiztdEySWUgAhQ2iv8nSY6sGPnsx9eW08cjKarA1StlwMpKp2j33zwBA9A8AQCjXlNPw3WRlfX+VD+4dmSIonHqKNeX+zywH5GwCAEsnn9aAiD4spt0jRt+xz0dp7tCZu2fohHk+pn1IA9Z8iGkvyN+yK20m6HtV0y4HADktyM8ezReQR/RnfA3O+NKvqzYf+xZHFdmdDuj0XXo4D4EQUxzmuY1e3ImVlZ09J0jsLO0EwgQskMcdHH/vZ9i+DD90+R6TaTKccNbBurK9PGi8iL4lUaT3EgAfdFaBbbOb1HAPSm4vTrClYPk//cM/uJ7608ePrp/HpihYh8nBhCbKK/QeBexKjqE7Dfx8+3b56ad3ZtLqjCiw1zor6NZ+33z54kaCv/76m8fq/f73v7+8ffO2Y+UCpHosomr+X1ybkaXf02zV8lc6v/Tyl5sbJ+u0BmocqP/8+044kNz99a9/u9zf3VsfqjxOwb7ex5nTWnA2rRM1PUCjFguUTJaFdVeZTzCnrCPpZj4SCugh5ArQJuVCtacGatLNHv9AfwLYGegQc0Oj/C5hLgqUwe9ARnzkCogCFul3KwnZqQArObN8T9HCG7n3e613lfAo8GwGqECP+l8CA1PWHN3rqUfhzyfIs8+XGCMBu8Dn1qgvn3OzhbEHAOM8E2faOrKBvplInWi2EhAFKJBx67CWSORaAvfyfdLtM07EJ5z9mJiOlsRHgAfR9eee4Ntkz9oHghLY4VfjK0T/7ubprB1nZ53P7pn2jUB6PtePgn/uZftFDTR61u0ntRfCnCBD+8up5w3PNP5ArwNCC4SbfrpZOGUK/cjm8nn/WR9r6jZsn+3EKAdA/i2/lOf89/fvn3LwW8tXtI3XAABYrIx1O47XOXd69ObVABK4+MBAVx+1zoxWiTMX6V4HfFDd96x5AQSbAeAai44hSY1iGlr4HvRMCvKu5XS1cSDddvUMHb+AwnKX7NEEagrPcrpHHaQ2VZs3nSyoOctB6sxNvQfB23Swov+qv2k30/nsAAA4lBgiAoOg71FQOC84R987Q8qkxPmLgEaJ6Z5QZuwVCk6Kg7pcHdjl2Lm5UILePYt1B0I4b/rMa9XBqUPtw6ONgxzW6xcvbQTUAMU/gVez75UNK5UGuTw/ihxF4zWtA70yI6uRXq7nRmRc81RyoGfP/FgFp5EHgsUcot2ZHCd+zi09O8ccQkAEnD4O/0EhVJmxl+zfnoLgIXheGz0v2YCswc7SJotzakDZA7lLE+q0AqzBemmDwZWJaBYUJ0bPLEfnGESMMpTkpBbSOUEnUet0z6DMDmpL97dsNqvlM+e2fLsUw9fxQU5DnXT3zzxpghc39jFqv7PGOS+v6xyle7ObM+m5PMJGQf/lUljh8pUadNExJd+MGBxK0+AEvToIVMvOycSR3fkap5XGjJwdGrWtEo9mQfX+sAI2A4XAkIAW+UB3zPKcyN9sDpiTjQ4hCF7GoSPN0A047VNX4BwoG0JHaD4/SwXy2V13fpYR/Rtwz+OPxoQLdKnWaen99guZZ4Qzt4yrkfVkiexgtITFAMsANuZz6/zrPrgXNcriO3A4YaskoCQYak1qab7p+p76Yfpc4Nyy7zT6AhShW3qeN/+RrbID5c7TGS+ma+r66i+R4OPhcLa2jTqOnKT0YdoX7mc5qcMp1Z5RhiGnN9la1PDOpq01GgDncvBGDwvXdjPucpSS+R4YhVQ2U6j/cUpWiczq6bJHA075REbdlGsAWwKoWF89zwwmtrzOvx3rIvd1++wnR2nWli8/oOC5bJ5tePs3AERwHwQM6PTpXPJs/Jkml8liTTuMrcOZy+/2mfMM8xFo47QDku6AoUD9AKmjHwIyw7qZwWbs8M4iZsva9+C0uIAVyAtnU2cDOfM9leYMy8ln28mePb4UJg2BSoII1TnnzE559vrptQKV0/YANE02I+cDm4wvNeun/WiVd32ffYcxxplrsHexLwEBCLLmSNDf/93fXV6+UHb+wSP4tCayc7qu6Ptq9MeZ4tn1eZVxvH375uDTKdCjL4beowA+Ok127tbBuurzP7x/73XyyL7Xbwywff6soHzvp373u59/Z8CJLLs69cM80b7NfglaK10fACD2+cpgg0B26ZHokoyOm3aF8ibb0DZ6JFic7CLkaIGjLbnyGUL+xqSAZSerU60f7UpGZvR3nVM36yzgufcyddgCTTJZ6Gkxf2F60bNC30+jxglmEOBSbZcRkB1vaKc8PjbAh9ZEayyZJ+ZxjKQzaIAhnf2RJa0HJSVpgqzJD2IqBEC2r/7wcLm5+ZL1HqN3d2IT5upuXjj1es5UGie7zA6qzmDKMjp76YQR12UqQZ5bl0CW0V32JUYM57G9jNZugL/0cAPpta+NrXokV4CM+tmZ/j2tbgIQPCe+APrjDADM36PjiDf27+LnnONBP+dgQ08fKGFNdCZJV2IodL3h5O7B1J/2Cw1cRedt3Rw9PMH96Psju9P3IX+qCfWUquwxjdy3S9j+6y+/PBHI6RdWjEvZ7vEP86Y3ZaybjgNBQ6o2x9L1CDCXUhhUmqm0/RCzlpzGHmtEXhwH01WWR5vARp0zmTNqZ0uNdZr1l4OTrrY7k51gO+iNXjfNs/Q7H3zXDyWgJfhaVOJTFl4WjICJDHMMc2hLOJ58PxuBodBaCukTojqdX71f2XUdrqMjuTc7h0WB1dEp3M7FcZLDchI7e2g6WjwnzjrjZ7TUegZocAitaHtpbpP1ilDtpo4yIqqL+93fLveZDAAAIABJREFU/f7y7tnV5fPlcvnbL796Brvmlt4/fL3c3d+1BjL0Rwz2CpRKyf5RFmU5JIP9YYXjTGBGhBGcUYPqwzYcIb+/QQXymdfIRAaF3A5cgnLLWKVQgRJOhc9Pe2Fwf3YkoAYW3FoZxtbIsn7psEog3OzMqT8DuWDKMGwfjwyglSWSsz/r7fge5hVH1iVf6ZpNVmQh1AUA1udo9NaziaMFswGFuR3m1PkTYWTc32ZLyHmzq9k6fuhwONRmDN0J4U52ACc3jIHry6uXLy6vX7woJXQ7unJGhHBK/hj9dJFMqI5R3W4VjAlfIBCHlgz1vfoFOSDLmfMseiKBa0oQ9CPwgJ4b+VxnaNO7pLpt9s2woi8AsGSgpUUY0S2LO8OPrEY/hSWwdOK4d30WUM/yODpTL/kpWLrOcM9HHPl8fuuJSN++pxifCWjiRCLHXBeVzevWby69IFO4R/4d9aDAn+qVMfPWa1DKuVHu0u4miDmd/mV/BsU7gX+cfnQ4DsLqiE5zyZGFn+dhOa4N0NbZ7lnGmYiKbN0+3d5ta69Ws7BFGSzAR3BCDexce+SDiQjS15I/OeroHt5jx8jge6b7zB+SPvMzOGFxRNJYDCAKXbquoQB2jF+bDibgWRg0ZZDRM2f1MIhjpfceHZ3NpFoyM5hd9llWvf22QVN24n98z3iZZypzlI8U0yXv47NxZreDTsCnEoYJCBEEUWOt9SLQIQBZsr/YPXt2OO9hr/Eh9H0wOJCxZEA58A3woD+Xqku3cxxYbGlql5NBn7onB3zwetqwVfc8ZWD6DtjMaT9oZOdr06m9Wa01OcY9MMLg4bmn/kg2dzcTZG+RVWrCadKKHgTIx3+bMjntfPyF+G/oDWUsAQewZ6zZXEO9R1TyNC1Mplvvp2Gn18Jjba8vd7d5n9ZQfZ/0OwX/+m82PFRWPyVGmYJAAGlwoIwF9DF1/Xqv/B3YQ5lhn3vRd+ffSr7c+D2i/f/080/uy6W19ySA2xtn8hXMG4RUJr/sBt2PrmXwwgD7q/oKhlxzTbN4wxRgzfCZ2E99SPbYvU7K9ME+6br2F7tGnBn5kwAIsgHuv9LShOWTtTQQ/1XqLY3W0qOJbvlLv7VcRqUBdze3lxetd88aB0TwPk9qdUcxWy9+21MqtGbO0vvoRc9gz4iq/VoTJQTJnCM33ZP/9TzPJTamfA0aRAo0AsDWPgrokVfosjuVHYjt3FGk6GpklJG/nIEJvJFMSsAcVhoAAGcTPU9wuf3S3ZDPbMwmApLRv3KixWsNW2sYm6R6dj+YJKi330aZw8HfBqwcI2YTD+XMOQvfhMBkgmGzYBXpe85xFHrPZ6WsDHQFumwyHAEYtl+lKTBHYHoxKqqYnVwrcUDXxsbpGgZfVqnFZhJnfwIALKBpsKfO9jjx5gYpvKZd66mn8ZmyJZHKq//2669PORylnZQO6azbqJP3DXfmKooZI5XfHWnQjPpaB2/QrzE6UfrpLEkdHPLCA52mDNEPaDmidhxKF6ZLcZkPFmwJHBmk6eRgtLSY7u7d0cOi5JlV0EY82gALVgN6DhRotDYQByaNntKRGRAAAUfAdONqeqPPR2BDjTaocqLxeE17oCyYBR9mzf2PHJyJxB28vUFDQbBxkn2IRsBHsyvumxE6UKyEir55q460z9Z4HdVuuWNs66fkGP7d27cXmbJPl8vl19/eOwP7qhTau3uNHtoZZvZ6AgAW4DGK8JwFQNFMecl+pNP8pCjq+YyeDTDIQfLq9Lkdye2sPV/U6lIVdgbx6cnK2vfoYC6gEWyGOKA5mG7hd0LqrIAaIAIobCWTjLU/u+bGZzcxKTnc+m4Ai9YOgeTS3OTUaMvOXBkxTPJATqbCQNFxVvidFVmfSzX0ZwdrXaPoPTW0Ho80HG7vQwN7A2K6brvxoluUwdB8Y+knzTyFcfPm1avL61evvBb6vaeKlA2QNczay5mxzGjskYzog0pPohUyGrClJ3p/814YM5xFjyVs4Cv2itZc3bpdn+0AUZMFwq6x87iUemlfNY5Q3jHS8f9TErMcp5YicA8T/DrLaT4DJHSsUUTXEcxNA66PANytDuMTqa8ux/ggkxhMAhhdk6w4emQb7x8112zjNc7h9c4IeBzlymruOmscFN9Dy3WOoFZN2Zpgs7ucz/OHfKMvEtAV4C7g7aDSjveeST7tGNeY63BekwRne7xQ1oXSn2P5hvXBUxwTvldHeWd7jxkAdBLBiu4HlpQcc/TuAuBm9r6AKKVBnFEYfdNOTJ2DvfM1cUIGiIJusn7r72eglpGe6eNgndEzhjyuJpDVlZyD6Xj9yIalW/ixZ8QM7qIn0yRu6i29zvrk7/Fd5s/h/c3Kzdf4vHSPHDWmVhC4oAechcEmjO/lPOlZ37x5a7mXo7qffZ8T7jdylFpjZG5Zg6TzO7osz0JmDj1ov2N13kbftJFWH34BAUMX+FcOiGZJUrq/8xwEecgKeoFAw4mRJpYIlOxvNPgnQzXtXGQdNlNraoedjg1r4DL3r2zCdd7/vXLS2lQlI3T+zN7oFASew+ernbPn9dAr2ntKQOhtIn9Az6byAL128zk0er2msgD5TQocVauv7vNv374z3Z8eDthBnH++i8y6/s166yyH3RSqND6iglL9rPKcb0/2s0T/17rqO14UZEBnMHLSe/b41Uwk5IH3HHRBJ1WpnMCjaqszdW8kiwhKWUNJqa81MvLyfwFgWEOCT+jN6SMQoFn2ivf5/LcE1kCrWQABXQK6Jbkwz5vZB88Td3hqgpsOXnvv5ePi66TEUL79lsPYKO0lduLKLILNwFQsAxSfP82Q7ahsgEB8asULGv2XREgo/3omj368uqwSDMuhykbcTyMlAfrzuk2ROWcTbJlnEx94Tqwy0GXwXqXZjVDTeapgwJGJbX26EmPHMc6Jefrc9AgoowDfD9t11DE5Vduf2KOI832UEbaZc33hyHzijBnHfB9gz9r6XXoxfRTO+LQJuiayPu3lBAmQaVhu+m6PsBabVEmm+sWsG0la29ZVqtzyxbJfyeznDCXxhc62fI8SghV/FqD12ad8eZRFHWzFAHbB0g0AcJNZwK08HNg3ALVDWZINBn5t3mxKcKrj9DWqoL2oZEHaPdauOA36Bv0+dmcETWvc2s52reYfRYozfiMzPhcCshzkGDHQI55Z93f9Ik+WjFI6gILUSFnMgzWf3Zs+SgAMRJQ5gMEArYeGqmdl8zZl6ozCU2KRgFXrRl8DnFQE9ii4fOum7J2dCt6BYOAgcAip2eEeX7585X3AQTHI8fQtSPIbBWCXyxdRs+8f0nRGcyk7n1qfU8ZXEqWM/+fbW//5wuPUnpvap14A655Ayn7EEinCOrPTM1idQegOQJuBpo58lQd0v+lOvRyLTW/PgTvObTfB7JQRJBOk78dIq2kX2VPJZCYw5Pc7+NtU46NDV0XbmugfPVeUUmnjyY/WT+v9l4oGyrdQ1wJI2lvVJuosSK4IIjEaE6VEfs7BP5lsnLbzM/h8LSccimu6+E+lrwOnl6b8Zb52DJCMnu5HcqR71uvqiyHHWU+tWlcZb7opr0CXTvMP6a5+pXpEAwAaCxgGgEA99wNpBtnnf6nRo3Fi3168fJW52W2mZN3m7vRhANBfJImvZuW0DnUCdtfgCnsDROu7ZgpWLT+1umQRrOS3MYzDt+9z7hEAADp06juvde+ZjNK614IVoOra3/n3ODUxwLrOly9qOvV9lnXrlyMQsByJZvPJUBKIoi+R+wkAaJ03yAultXp7NS7cgNl8JmRujjuksRolADybnpd1me9nLeez8ezIb+77SMnTdeN0bP0c6neniQCedwTWMu6jkSDyh8Oy7JPnAGf9bafa3XvKAtcL2Hls9ksTwAkuTdvLtXERkyna/X/m+T800Bw+gYPgjholu8w5Bej6bm23VdiLVp+AtdhNrDYAepa7Tjf+jl23AbGdhfKzHr4tZ1hBwgRVtk5OXe7hfJwB23YtX+DJ6OqMkyu5IGvL9xz6hfSeUrd8Pms46ruMwBlxZUzNfLxajdjCIvg+qz59gh/ZIr2mOmWcUK2dstWwEiZ4wXvIoBmAVD+C1r1z/r1mbSinzPAMGmOH4vDOviDH7FmbQffm2U/rUBiJw+9Evqc91WsLAFDn/DaonoEu37nOwSEIygQEwE+9x/5lM9oCpgHrdGbwXZTpTWD0zMG//KbccxiK+AkkU/SIZiR5pHLOua9bHxqfkM/KD00Cj7ISJbFEeb8x61LfJQaAMvf6rGfdt1k26ygGgDLQBNszgItuic+qe1QiSIEPzwoIgN+qYEa/C+gjv+/+cqO1ka/sSWJq9BbQ1Vld/L9eX2UWkadk6bARtg2m/NcmylY9S3NFfYcYGuf9sb/2PN4+AJ1AGbEB0sAwa4YvtO3mbopn4Nb181eX+7uH1dNlN2k29LD6p1FeDQAAcGk/x/9LAilj+MpIdv+CgBgCivTelEI+XR49mz4jOJV003psxs23NXlAoI58o5SyxG7jl+m6sXEC4fP92AfdDwndsw2dPvfWGyOJNhI8Lt0oMIkN9F4txtUuG4jeO46vdaPENhLl/FkXuWSduvkA/voBBOP8sI/TRmM/ORv6N/uSvc5TRQfs0lrdXxjPu68RsS1rJOCJshr5h/zkfbtRegCTJG+S9I3O0v3CGAfcoASfZ5sgEqAXJTJLt42kN2DD2qtRYu2zDgCA0fec4EHltmMDBbMdD3mvjeP1zo4BEqAs/KWmzxzn90YxpHus3pAgikzrRppwLny9Su4cKbE3Kodz1tFzj7AA7DRchcIE5Zn3cJ0s9phAYGd7d3JkE5jjneZRqWXTOsXYaYZ4jbHYA0Ys7yw4qk821X05MrspYDZoB6Cusfdc1owJIXDQ/c2SBhwGFHeeZfdowLAgHBHy3EOcezqBogSejIgCPFg5P0noM7okNMRHP8vr6ysH90bwq6BEy5Y618rpWErRe0yXAp2ny+VeB0PXudLnPIRtGflJPZyUZgt6s9mTSfEjAIDnWw6wMyYZJaYfXSvj5HAw9ijC7Ev7R3Q8oh2zRb/JPkv5zGAZecfpET1P+kzyqGenlwB0pOXknbILHNKtFPZezX2bchLFfaRSgbQz7x12D4pS8h/q4PVhLBtBo+W41G+MHfuB8jrXos97WA4YTWZqXHIGR211R9sQUEjuHEjf36/aTuQ6zQIT8IoJoGdwT4u7uzgMbQq4lG0dCsurm8TF0KkJoKZQqAxAwboUtV2vUznAdCLZX1/b4E4byYy6MHQaaDgBDY5VLAsz5bPTdhxHYxsYMPQ7ibw2y7nqcvfJ8H0VAFgOcGlmyPrWNT1pBCBXO+iYuoP7msYTh2UaWukFfU41iBhY9Dx6G3nmz+lYhTYup5A58tTJ77FwuW7m2nJmnAXlMI8GiryGnpsoPw6i72/MJE69aWiM+sFJxQjr+aCZs5+5/gzwd13e0jkj0p8AC2fJ+15HFoOOQwLgPteM9UTn8IwuD3uliQR7PJqnZQwGB9Rdng+dkD2P3bQjPLKrNOFd4DHPU7uy5SWsNK/NKIuyaz32zDWsnQZU7/4g/0vvjW7GKyd1Gos57dgMSDmjnNt1jz0fe81ONfGjeGZde+1fzowDrE6Amd9PNhubCJAUWiwMtPY26HmfgYXWVyWK+BxTx28gcZ/bsBV2Zi7yFJuETcC+CSx98/qVz9fHTx+ddc45bv3/D7Lb7CM6g2ef41D1mhzh1EXHL6B+fT6b3oc+EACgjLj0Oq9Pmw41HACd9cAxZm/nOYAGO+815yq+JYDK/CxyNnUlNdm6NwEAU18eQZ/dbZzX/V76xvTiS878y8sawQel3I4+DLEmdvRWBcnogAl0oFszvSRn7f4hwIL+TnkhXb39/otK7TZoxYQVrYlYAEpKSD4EAOhHJQr+XH1Tra324uOnT6t5IQksvnfbMjUn/Oly/TIsCnQcYADPQlDmbH+ZeSkHUFDaEY+dtBI7EfaM/h7Ao5MlGqD72ZVQUQa9kwzc+Pde7N3ZIC/MAUAJy+6rlK76vD0lMLZ8KgNv/z++4fQBOJvae8B+/76BW8CLjPqbemnV1Vc+0M26BgCAR67Sn0o9AQqU6OwqoPz44YPvz/0uBNyr8d0Am+QZ3d7fho1weTKoJJZxgNc0WrXvtQAxqPs0iZtlz5lociirGfRz1mH63tgOg7kKmstA8llPjd16PpIbuU6aAOaMBkwj2RpQK77WfG2f4diu+KpNWpfGP2VtnudpZwjoI0ftRZbTv6479Rn7xncuO0PvA4AjsZrahH7aa747OhaG4/cAADEm5z6+BkyonTRcMfWpJJ37ms/KnkXgN3hvPagmgPvLFGxmMdlgjJ8fhquuADbjMzCEq98v3dz7CRA+FDhKIZ9LE5gIQb4ABxuHcz4UTgsHVAE2lNYZ7G9B2X2I2XSEbi6Smy4tKihOdxgRBwdyUMp0fzRJQ9BQfBgvPYtr3UW3ealeA1u5wNQmqNz19DlIGLSwfjo7vj0HUDSH51yB/bFJI84B+zwPBc79CnLoBrtGhEgZ7Dp3nJvn7U9wR9OX1k9ZwbbW+Gs7z2ZOt8Hby0Ozrk9tAkRzmoMD34cCzfc9rprGTdeMQjtmf1B0O0APbSrKus46vSagZg+Hfcla19KyOrv6r6ZDGyhiPSO7dciudmNHnC5Q+8OBHJMBrFwWjTaM2+lsjOO3gIrVs+LUhGVlHtodXZ8lwGEsEMgxlCfW7uxM05iTa+CcbucKJ3UzEbwWBQAyaaGNTUY31jgrYonEWZFT6Xu6vS1Qk3KNrGmc39S9Rr7dhMtTDHbvCdO6a8ChXpoZ5LKFTAFwUz6BAc6iqCnmqqLIXi8Gxe6Czh67AWk7Gs99Pyr4gDI0ppuGxAagZ3mbm3x61bG3JMhyUqPttQYua8mWZUOMpTUhZdfnzQDMBnqwXADR0K8TAODvM4jEoYlTfaRUT4oczzmD7ymzvmYB46xDKHx7TXbd93KkvxsN+O3/EwCYsss1JnBxBgCSVY1eAMAz+DnGs3LNrWsn4IbDeGxixzry3YBqqJo887FcIZ/Jt7B/AhPJ+PE6etwlei9SK7xAuwb0gC0AADl/c251HQHGQJ0cXvoRQHFMNucESK69C5BLObpO9XSY9LmU1j2m8W6p+xMsO58l/A8CrOlMneVrBmqs0c4g21nJ+ZqjSWFd5BfL4V9yl0+calQLGq+mnQXxfgBcUDqybO5oHjzvlzno+EY89wRYeSYHBLWtKxguNf9HAICAUunNDx8/OMjLOfbVlm+x1rl9RA7N//zO1vQWbJTOpeRBviJ+03KIDzW9UPoShEivbx/rmctXLJf2o1J/vgOVzRTjHgk+CZR5HtkD1lnvUSZXde2ecDP8mPk5nzWzshJkOnhs0z/8rm17kZ/0hFosxMrUvG/vi6fX5Ay4xLQd5nk2ZW2tb9QI+fbOGV7q39EL2iX5lm5g3e78up7qwBm1l2fe+iITSt7E/o2+CpT5kdTZQXy68osZYLm/PF0+f07Wn2d8/+HjujdT8HuWXL/cM+KAs5l9X7v3hO7T26jlRw+pxCD2WU20I2OcUX/35ckNFqfOM7jQhCLXVAlVqPmMHk6DQsmb2GmaMqaGifpeNV7Uz+s3rxyErc+opO+ePgvHpmusPeeNNQS41ZrrJxn4OwfoBwaBvqeshgla+Vk8BeDpMMWM3hwK4JXoe/P2te/75rNKDdLwSc3/tFoKrp08dSmenjdgfJKc8aXSCDEyyVoKTGI6goGcNlDUtQ2Il+UVXYhdK1g8Ashp262vZu8Q/bINGltluXTOBriUVd8jdWmiyzlJnBbART9HPQ8LZfe0wU/EPrBX+uz0dSLDu6noZgDs5Aq+wE44fg8I2eZ+PTbXm5l+ADWXemBjBlNxrX0BwR2zBNwjxnMVdP3AMxgi+8hP/IcjG3jaPJ+xnjPO29X/+PDRkRGKUujSVsIb/fYNzO6QdeDcu20g/ofgoRR5fdbN7kp5RImEYnGeYRhlQIbk7HyREWNBnUWGtnod6hvTAEBOqHfWQkEfYQFYPMayrIVp0yzGfFkAYTKMUVw4XgsFKwItapA2y0qz9ZHcp9e6joebgLgGNIi6nblRsx1QBSpK7haltJkVew0RApQqqDHK2udyZHsWLWg2s2A9S/tTiYRvN1gLZdOXr1/VUK1zVldX9z3mzfvcTt+M/ZPRFw1bAICUHPvIeMUYon23ulfRywCJpjwkU7AFnueawQs1el3aRd2qtVlGZzlerlM9ZmfX4a2SS+d9q9PF/GBfOEcKU2CP4HRNVgMOPjWiGH4YEbmfjdZxD8jr/PfBiRtnlHuaZ9IjhFovrOytDUHrp+VIiXVyBh1YDzv5ox/B8XuXGtrIeWlyyuxrLaxoi0QvJ8v6I3pGNf1G/JsJ8BW/hSHks7wfPjpKYJh0SB1yGrCsXhktBZIM6r7dc0L3kOHTYa48BeBZAFTLACzvI2jgq91jazQwM2VxNIhj3+hrMn+XIz8CPyYMIO/olUELO3eptg5po8sEqnFk5vvQ34uxVOcoQGabrgVtXI7X1IfcsxYd/YDe2PXsON2bcrss0QhgrTdnc9eebow1AUSAwOq5BTCHAXAMhuKoWrcMYHT2ipk64iyvhykvzTyscpM22vKzjvF8ONnYraxV7lclUqbytTZba46jNx1ugvi5fkumyKKPRpfoeL2HbOY8+9Y+OhMGYkcTuQoudEWCGr0cxz96y/qnn5t9Efzx2Xi3Z3DaRXRnysdSxgCDZlFKKwM5p8rmlUk3AADfz9jrPNPWebE5e0wizzkBAPQoZwt5y57sXhI/kk2zwA7gWN4Fw6MhSTOzYSmunzG5g/smuKFmnp4ztgMdSar3zIAuyQ7VaN+tANTnZSVFpuNZgGjoaya4aB2YzOM1sW3K6FQo1DRHC7O+ATZJA5CpAX5yHhlTpudS01sCPgUdAgF0vzOo1L93k+OM2pWdM5W5zeQsj6t5ZKbN0O1/6sxz3a0DJw5kAYp165VnU8xbg799zWMgnWMSKm50ye7DwvXjt0b+Qo/e41m9R5VXJovk/cli6gf/DMYEcqJMroNEUchvU3pAIkn3IhudRnANfJ63gdmz536v/oPKnkAlfohYmSqN0/Vn8zNNAdA9SVehixWUhIqf66FPfv3118uvv/4SgP36hUs29Xs9F/Yk+/uy70kpBr+DfQFjc9ogbJ9kXeUF6TOwGYH4AWFgBchhL1ZmtMHU8j0eZc9mP4qALzoXkk2dCfk7sf9hToj1p2B9+YsOoMUciI6yjJJU0LMqcVe23tTB6Ho9Vz6X0o5M/4stu7+7teMsergSHOhz/SkWhkb/AUonSA1TNuMC1Wg7bIw0/cvYv29mAMQfUh8A7tm/M0C/E1EwtNMfIa/r+SR39iGl69U/qWzMTBtoQ8PFbomtmxOH0Lec1ZlEWb5pkzXRg/QQqb9SW4SviU2dQOgecbztwvZlhx3ruTMgPgDSCQBMPQDQANvOwPTQKdjK6NSwUSy7T3uEu+XhMQ3c8fn1Hskuug9g8ug3DMbxkqk9atzmtnaL+6M/iH4nWQCc8Fo0iRK7R5nB97Zv+WCn57z67+8/yJ9dTr8M1VReRjFr+DzLe1BJ1hzIMcILx2I+dGpmk31YB9fZLVFwtoFDQW7jneN23JzJQ0iNtmklEuICAMtB7Gd1+KYimXXc0Eemo7gUtUeX7HoQsnE0dJvZnTjXcbLUIEzGjI2yYRjUXNF6TPPRBrpei5raOJZrVEadYg4bIRAKD4MP+s9hnIFxDHNrlkrxmogaDIBlGOoQ6VrqTqrfv7hu27l2nAdIUl3ZHOe0amqZ212htKFvYKW6awCAyYYgGxDD3Exgta27l+OwjAZ+ATk2ejydEIxvHIZko8kE0TvCBh22ymJP7CF+M/Of+2oI3+A8iGwbKY3xHHGgE2yF1ujKzeU7Il+WyVMfAufEJ1LQT00QYp2hkdFCRpBDHOOzYqNngY2AjaBq4GMEMhZzMFRA5TmDI9D4/lx2/m5ObP8/waaQau9hNnatQ3RFRtjE4YiRtCNdZokNXfeISQDUN7p+0E58rpm9bNbetWd5FukFvcPlOHIgZGTbldiOHQDdKAOwIj7NHo4MqNNv9lyybwpmn2g6rlmfOITcf5R07gkWxQRbgkvne9nvH78v6LCdIhmhdn32tUb3YgfZs5txgxvr954jvv9spJCnyUCw0WvDQp4VJ3UCUugSgxUYUd1rQaANUMTBjmNYAKBruQDV0Ush3xnx8u87Qg1H5nDAht043Ns4h2EzbQYAZ8egbg17mqGSnToGlJI125bLzmbK4QIAYK+T8dh7OgPY/Z7NNCMA1JnB4LOW2wHC0SPL2o7Bneqg+7bT287aWwaHIwe1c6k1HJ14lz6fC3ze5xaALeprNzkNvTClNgd95UCe/iQpmUO+ABWRCeQK/cJcbMB8ggjO0nJAe2awjTjlyDXX474slycAYOtKMv8bdKQelf3y9YZu4rPO0Niu5OxF/lM6Z7Bw6ArrRpeTJes4a+nnRKR9NvOlC9jw90fHCGSlJn+tifSTaNmj1ExbzvSWOJBsPuRXAL1tr5Rl7YY5uKSbtmnZzaBPuyO9pKBr2SmVwt3fr34uPE8ow2mEpSZ1NGFDfwQk/N6+I8vWrWYoHEehEhAZGB3PPvWz5eAi3zHvodErPkTsUbKnk0GJHKFb/SzjbE/5tA9SIIBGn5wnAsyMum3z2Dr/AgB++uld7MaY2iGZEotCmV7JlN5H4gQ9K58N8I/rfvjwIfR2J7DSJE+2XvKmoJW90++VNdf7FXwbOBCFXAEodfb2/3fAT7d5/C3W3mvdZnkz+OL85Pqflx30NIKbTBFgrfQ53eM667UF07fR8+qZ9P1ajyZ3FwDA6GsHec+ubK8/fvzg79K9kMF3b6vH3euKIE4OCuW7NMZ5AAAgAElEQVQP+PFiFNqGivVwd59xa5bBNB20rjbr6atBL48/1vnsVIbV46EAADKga6rJ8LVLSNNbyCBr5dgsg9uby5PktbZd51e+Umq9c5bxOTg/KcGK7pGcYxfMMGmTVt2fGyqrb0L1l3RW/ITNPh5pGDRZQNuW6RrsLOPA+95ETXyzTWdPDBX2w9b5+/7xnyI7R9+Z16bvj58vwEQ/BPVn+6DnhdX9IwAA+wDgtV392Dlkz/arS67X0Bu2/QMoRt63bdksR9vBMhwADad9SWwWrxA/DV9vrdlY03wHvkq2Z+plvzCSVf7nf/v1NwMAKCsQTwt9HyRCgqOZrppcPA0sNv0Rhc0NgmrhBPladUpTA5qHtAOwgrAKwnBMljEZwZFeC7W33deDUx0cbh+q1oaQfSTo1X2woBO15fkOz+nMRQKJKSQ6lAhF6tpDJVszwGky1vu0EFXxCEV9uL0NBfoqUxeyf33+jurZTswcEQdN9FjTEcQqVL/lRLfWHzQQo0gpBOuRPUpTtlyn1GwDKw1OHhtsOas6Rtz1sNtRY5Ri6aXaI1N/1RxHmZA2AnEn9ipMK43S0FgBy0SpZoTl3CuHcdLkJ4gzHYc4L8eGgJanUQIw93o6KBj8OLaBALYsho6uF/19Y8TdcozLKNDnzo2dpGhlFOYPDtoEM3z7qyHmdopmYMM9zT99PmhYM8dgFsjzPbZZDQZNOz0DSjshYzzh/E43zxtZ5FmmknveBsTObrs24+wz01YL6NrA1qxpX/R3MQKkg5iHGz20szCSMxk2XUd7cOhoTmDS9TfwocyCy1C+ZQyljLPAgTIACMDjcUS3TAVqg+PJHM/9uzCawh4474X1UBs6zX1Y9Htqt7r5AGkqT+AcyqiLJTMdHuRgAQAdI8r+mXEzso0CVBhJlp4i0dVzfvb3ciSAJM+kZ5zfD90ywQsGahi1Zk64T/2ZtU/2dDrl2B2+v0n9ZVv0ur6PH9B41lP35iaWzVpuPfl9Jjk64DgRJuBb5kDPM2YntvTh9PMoMFZnnAAkjKicR2obcSqm3OQM7gkDnG3WMM8ZAGDZEiue3RWZM4ODkHMH0BjHzgEB44CaBXSdbYOoo4OQ+n3b6dHVn73g3ljrtUcnBlBYANHdAWpjI6OL97qSLZ1AqB2nNkSaz7d0mLv441tsLTnfi35ez93gxCBO9dxyH08AZoI4mBF17gxeaCRxwCY5cwTJm1U3evU0AD/Tez1+7SHsIAcTKglTcmUwB8hwvXmb7vDSuzTz8nquPjV1AMuYnEGqweXHBk2ul05DNwcrdfyhoM618gSUnontcbDGNCUuu6Sz0gOYBVi1TNVPocQLHa+1UAYbQEIZZLEQkoXEQY1jDwCQ96gJ286cn/0wzrfXpXqSKMlnqE3lZhkD8otOnTpC36VgTr9TU0O9d2bOCSYMcg47h82zPqJ+vUH8DDj0d8Bq1+hXNufUCWV1dW4B5jc4KLmM/KCb6JGj7LkMnkfyKahtkz1nsb9qssQb/6drSaa0tjkzAZrcrKx9bDzW7uXOTJPB//jx0+VPf/qTezghTzaL9V1pwuaeYYx0rd1mffQ5JXwAB2goyKhEZF3v09/fv39vGdD1sJMEy5QgAS7xLLjL8mUlc04etgTDk6u+7ZJm65tHjT289etkiO1HdAKNvk/fL99caxEZ3uM/Xa7iTHviIDFbYbXoHHg9ygx14K1ERu1LmFCqy4eO/+zyUs3svgao1Zl/8/atG1PGF1GTxfZFenhwo8KbL589/k99DG26CsjrvVtnb1YeDSkda9Vme+qB5OLLF59L3a/kXw2Z73pOobKn6nImbTYgh/qwzNfGKJ2C7nUs4QRQ+ybcq8/Fxc/nEZRmWgQkc2plyDq6Crba9CdCxAVsji6WXMP2kP6G+ca5WrGNdWr6DQCSAxbwnNg6/A2mulHWw3mMTsiIXd9fsQp0AMxVynT1OZ/vVcoZsByfCLnnfVoOXWOCdPNs+e/dd3Tl9uVS+i6duO53MOyWT/Bf//rLk8davIiDxqb55qlBXgJQashqgnR1uW4GdjqRMQ47Gx6z0qzg2GQvOMHFtu+9j2yqOqrPB+Dv1JxMB0UKRnNWpQgYW4fSQhEjWGySaMEExDh2fIY/pwJEEHF6RAsB0HAWezWmCGIkB8fgAiPZ6tC8EBX75SsHMDKoZNIAW1RbwnftzY1S8OxaI5+nhg50ck1vDx8+AAobo2anMDJ7gsHucBoDf6TcqOu6O66PbKbeZzRxZSCjYLw/rclCWN3ES/LUmZhLnUjxP2j+7FePUYs8FFwykhi6pA/W7C46ZIWpKxxe5EE7ARiyneKgGGutT+Of5jXYO2Q39YK581DU2vn0RHE+y5eNoGolq/Q5J+wdB3E6NzHcGfkk2dyOYLPkL0NpIzvIcnBN/YnR5fvm+ZwyDNi0ZFzrUyBoBSPel6OsWVdQE9Lzne84NlU0etnMre5pNp101qXUQv2OGcY6D2kyFdAgmYp0ONcPhgywyeDOqmW+GJV3g04HGI/H0p1OqLDSXWMANaUijnMoeB2/pqzdoodVf8mJ02ifgo807CPgy34ysmWXFkBjJ/OzOqpUt8I2kISJoqhzq2vjCCmAtow87ckgcagT1HrtLfO7IemPyhMcNFYb+1iRSarMKWjRlIQZ1Fr/0DCO8geCxyvR4DPbWvJIzSpnTveQfd8AwHRyFxi7yCEFdUvFnPo9juYxu3yjBkfNbKC/rZtGM9fpoIKmJ/grVe40BpSzrT+TTdvMjRnYm0lWBtA61wMgtMM51gnb5X0sqEDQP0sTLIcFn9ALy0EqGyGyGjdR19A6kpn1mrmXRijX6CT+HGzvMGQG8wdHibOvbuE6S9M54jqsBb9bAG4bN062yLbhR4q/ShimTpz3Ol2CvQ6xTQvobhxLNkvOLc9snVBjgy2ivGF/T7JU3J+vPXqKrM/Ru2PsJzoga9V+JZz9qUMXkPP1kPFCPjQW19nLb+n4vZvh0XQ2DBPAJfQ+ezXL+LTvjBPTM8E64DmWnl1NXussNLhfa04Dzr7AjPS5P3akBWJ3FKokUvXt1CDTrPi39786a22GV6eHAAR4GkvZDwR/gBec56k79P3J2iZYN1jTSVXnIB+dO/2kGZzYxj/uAFx/V7CsjKrOksexibWkhE5LgqaPoOedDXbtOw//Nt8be6jSCd03PW1WwP81TfT0Xd6j7plq/afjj8xr7wUAaF9fa/xez65q92/V5+ESYBYfRdfEDmQdw3xRXyevb+feWN830yy/UPv1r//6p8unz5+XSJz9CnyTZD1p5poDCfiAb2w/SEyQh4dFk46elbwqSA4IYBCoOg7mwbLtpaZrbHcSlqn1Rz6cTDFLNfqQe+B8SFZsn59LdvJdMHbUo8Tn0YHktWUY1gR7bmC4DQmJDcIevDiIzjjGZ6uE0f6xAIJON5BekR/JvnoEofahAIR9S4ExoTuthKOfRXvTa13pOdx34P7y5UaAyXPrB2bHw1jw/haI1DNgByWHug+xID5//OhSiVfyz+VTCizqJJnIatZxlRhWT0Dph72gdYif0C75+FawAFVyWVanpkboh7IXplYQN8J4cMn12Ud/hAEVsbQvU58g8rnH5WWP4reZgSCmjuS9chAfB+BhgxwbTG7/k1GONUuFdF2d6+id6tEmI3wvs8/MCP4j94l1nPDrOEPObfTeccLIkrcFiOfeXF41etDgu8R3VmP9XSKPnTXAxfS6//7rb0/UaOBsgSTVKg7qQ+rKuBl97vrZdYeQZUN0Lyidme2ZxjzOS0dujY7KMdb9nYTu6VuoZEM5YYBosIVC5ztfv3xlZTppSwhAjPuoGW8XVUbRxXnf9TN2jlr3z9ps5zWOjGrg9UMGm0CRLOqi/vtM71o5akUS28phy4azAj6wozFVnI2sou+zXc9t0Gcn8SL0GhEiI5baunQBlcGgOUiU9/PQktrFOdcpZX50klYwFvT/ON7Ka+MRRglWybR4jaCivkpWiuxpAJI8iAy30FQF/5mrbnhj0f29Gs0ose8AATh30zHkPX6eAgBWElBdY40XbRU5RDbZW/7t7yALMwIgHBRfe6BqZxmnI6odjQYZc69wTAjwp0M9Aw0cIecb2x0Vece4r/UZ94PMej1aA8Z38hoByAKZpCSHQmH9FmI4KERGF0VJHTXrwQp2U76sVeRD8iK5jKFNUOHxUmssTJxx18tpSkEBLEqPvI8FheIAtOarKHiukzNm4w7ogpGQc1VQxetQ1gYO6KxD97mtvFdao5s8NjRTIAD7HIYdzmAkwWIXNG2DOE1z69nEXHDH3QbHUCa1J5+/fFlNffRvOQZkDKH9hl6XDJCdb2eSAk5YyTvzqN8XUFAgd+ooO2ma1qVfU64T4C0Ocp4V9tExYNN3kXkWcDEdYtZkyjnyNNdrvuaMZvfTZ0AZ2oJtOa80DSz1vBNi6FoMmCvnCt2IbOeMtK8NM9HJEg+5xohyX5y/89mN07wnjGzrtQHU2TDTNo+pFJbJkU0ZOko2yrJ+KI/rYGUeYovWylBxRn3fBZ69Htu3id4taJ8AJpnceWZ9n6ZxhsEz9aLedywjim1hraznVonMtp977bYc+Xsue4we3zv19bz2EXxJcEw2CDnV/dqpJ+s2Sz4Y9znWGnlFd6OLAOimviTAnMwxlpY1tdM3KOly/nOfoxEXDLlmoJXkMNDUpImD7YIcduabnBFYp9fTcXx339ez2rlGXuq3YCOQ34wGDOOM9YkDvCfiYItgh2Rdh09W4ACGqOWh48mcMGqOP4CUfJDry4dPH62PcXAz9zw1tLLTZJ2T7U2QZts7mlotmVx1+NcWawVyAADIqZ+tPubZxk+7xxrA3tCzwgBQRpTacbqpu4+BShkWmP/Ndgoauf2sBp98L2USHkHtaVcJ0APWXV9evXjlzzMOMBTtR9PjP33aDfhiM9vgsBl9re2r169sj9Qo7uOHjw6kD3rgVMYWkEIAe3zBh6/3K0u49bSCta+2P9o3JWg4U8iUgBIF7OgCSigIumdWc07JEgMUXZPgO4Et4AS/k08IkKe9V0Ze9y0Zub1LM0nV0Av8T7lJ+nnc3e6Rg2dbk1rqlKIp8y2QJUFo9DjnFrYWACY6ZQEpu6GUWa2O5dycMHL7oNLK2k3ZIdtfsQ58duI12v7Lh+9w9eU31Z8noNbaxS6rf1KiI8dr1QMPHssdEO3rY3zo4AeB2LS2ej/ZbjPCBBB5Xv3Xy4P6MHx9cCL3ST6Zmyqn9xL+kO54JTILJBiMHBPS8HFXMDqAauuywYb02Eum4IjlUr2Ef7d0t559ZcsbXbjp8SgbL6gyP7PtyO55FJuapJ02C92yEzwBC/CZeY4Z//lMD2AeXWc5cayQZuXoLmwrZcbYGNij9nVWwixMScCqlEZuMG3aIVgRPiu9p1n2DkNr2+SAAPzA/nS6639+/OgKr+MXNAg+oZnOLpUSkk2V8x4R7lv9QAoIURjnoArFiDMXKhrEQNpItsa2NA0ZSOhxKIjlnFNbX6eRJmfTCViOXFdgNd0watZZ4HZ6M/5ujvJAABAqHWItJoqcJngWygaECowQLD0/o1p8mEvrTxCfUX8oDgTUSrqBwTEoJAP9wt2f0wRt12yz1toX0ad10GQg08Tl0cCI0T+o4W6UFBo79HaQJ9BC0F0/cxE21tNrZcOU6REEmVPxpi6LILE0me6Djb+77CfT6okOkqVValEAoGffjswS402Lx2EYv/JBBAU+yPa/U9PH/nKNyGc6r8NEiPOcm4ky/76r5sF5pZkWzzu7u6+MOqya3ck4jnH+vTKkS+n1vlZJwJFZM9cApwHFyv3zDFbaHbWzXpvjwEZtE/LAWlqGTJVNzXpkL99OjSDnyCh/m+WFatlmJqLYdbwWTkvkvo0In9KoiECFIMJy37Ikf26hqDtTO+mFui3RHGX4xDhZmfGCXAIF6NsRpZzSFrIrAABuTCogpYYi0WQ7nsNcgZLnBjt7RCjPB5ih5xYYIsP7wmN/NPInWSKtpxxAHDCtgca9qYnTNH4Bg9QYKrWTzjDVgUhH6NfWAWq2ZIdNjkkdQoBTOVoAWpaHAgCmPg67MMHHeUbsiLVvA3WIOIm8b+0bEzIIdE4NvaLrYgP8mZLl0GvTmUenaO+wCZxL/U6Zxnn+uRc7gS2TmoZ56ogJAEz9y3Mcnz90xKnzzuuzzqRGL9IIt2tr2rw/XOdugAI+twcQausfPjTp12cdZkfEYECYOVM3+TwD1DEdpZlDXYegbIO6KQ/Tmpp6fOrszR6kvwblI0fAON9/BABkP3VN9Bxrf/ZH0FXYXs4TAACvc+8E8t2YLNcEGln/A6NiO85++2mE8SHDvGgUp5Fhdrz32ErX09ZGxz5WV9pxD219AQDN2E1Q1lnzNiEjG0ZHdWrmeeYJ3IaOnD2z3RyZOANii3nkJ90iOuwba7d9u10H62BevYtMJ1e2qedWwFMnsyhAvX55nQaHY757HOeMMJXzKf2WwJEG1EyRgDW0e2/g19n3UA32QxhA6Iblb84xlKOnynrQ1ZX7mPBhveQ/SYfq3igdle+mcWzcQ8otLmacTqYadjbnUQCcgDT1UtoAQMDaF5c3r96E6XqdrLPL2S7qzn/joH5OJmAPPVUAELrPIbBAtH3ZB90zjQKnzlw6yj5fgdAXCYjtc66a+AQm2AWSafhfE1AW+Gxd8ZApDvpu2LfoS8AO7/GQSd2PRvKZ6dhmtvgZeo7lE7QkAFYDDBgCSwCYmy+3XjP59JMBQVlzmM5JeCn4TxPkjOF0CYCBt5xnGqoZrLnOuGT9lyAtpYhOAJRRyL0o4A4AkPINJSTNLPnyxevi4L/+jZIfBtraYwMdSJKCGMHJRCZLNJh+UUagIgUlMGXHLfuDEu79e3z0/UtO5U+YKdVAU/7HV03m8Bjvh8vD7Z1LC17JnqtM8j7MDLMWyn6gpt8lTS2f2bp4eOdL5zT73r5OSQIlJtCP1oQ19v2XfYD+p1SJf+t+SCDGbG7/Wf+eujbJgm/pyVOWtcE7aGEqd60f7/1bjQrnuD3A0dqt0aTvDAAw3pxny+Sq2Nlpe6P34y9PnwIgEr1BfySei7ht6ut5fbNdm/jxe9swkzIAzj/Mfq/p/3Fz80TghqFASRLkbjQkqI8urJ84UmlEhdLD+cMg/3sAQL5jd1ZkgcgAeRFKVn395s2qZcLR0CHhO33/lT1okNTC8SwgLRJsP08pG1B4c93UvBvx7qYh3Cw+a7EclDa9CCoc+qqbhCg2KD3EiH0RQRrWWFCbmUwmaAsDjURAVX3dZmScBS6CZ2e/4/f2cwpdfO6anhgwjSeJgY2jlcYn/qxq+O/S9HFRUjsKJC/tcU4EYTNjEse/dUhjXCLuBAGsZ5JaochYp7usDqYCEgVerIWox15XyRQlBx31l4CzXUtHxonDQZYQmSCgwrBl/x5Xh1O9L2BOndQBMkznUspVnyXIQU4BAGYpCkHJluU63WTEVudTutbilMdBp9unvk8KPSOi6ryVqTqDE2SWvV9/jgwXCsZN/oajtJwBaHE02jt9dgZfdhxnUOja/exVgpU4+BjxOBBZv61DkrnHcRCDCF3hvV9NYZLFRA7n+dgKvfXbRVH5DoLbtQ+tO9Pnsq4B8WIMAiopeL1V6UCVpuRSVH/oeHou/Q7AqguRc1MnQbTKfHcaC1r+W0OInJKlEwAg2t1LfzaUTXSXnOXUGX67fHj/4fL5y2cHCRrxZBkrbS33l/IFz0wu7V3rKEfH5QOjS7B1XRseLn3RMgACvq8PGeOkvRMgtxDpwT5ahqQyA0hKPwmyP9Mp5xwiQ7xnfXaCSCNQi1OTn+UE9N+2Ne0kP6+rXzu7smqoY2v0o0AF4HKeG2zfWXbmWZ46Flmzozj6zvzQ3sG6oDxszO5d/TUSGq/n5LuAPOeUg33forjvUXVO3MyRdM0QyNnPfVXVF4hxE7wyUqau17vQMz6b1PnXwTA4VGox+iVgVMfcMo+9lGLek3vbwbG/p31Ilt6eDQKHLmJfOEfs9yF4LXhnW9eggbN+1pFblrbvgryucHgEIcj8XN8819gNWBujzh9mynb0wrCa9yUdQeM25AcdeqDzNtjTWSXQSgCzezLFl+tNuWwgQfR2Suu20nizfs+St9rJJd9Ld28KMetkmbkSEKDyBzqoyj8M68RspALEfn6YPK3hxV9y/XOZWfpTa0EjOMmUy6E6W9t6qqC1ns11/2MTln0cAMCUZe/70B9Tt2D3tWfU5QMWw9BQeRn7574GTVLBrCBRBSNFfqiup2y1fDKCjDzfCydxdM1ku3e5HOeLc4EcCCRQyYDKMvUegjr9qf9kG5S1VyM/68H2kJl6yXZsjKaj14HeH3p4aN/yVQmuEyBFlgKWqzlfEhTqdK/vhhVAyRA6VYGk7kl9d2x3q6PS5V7rkO9z+QWjZjWur/Yu1zmOYGR9JIOvXqpU4+LSiPfvP6ya/N2XJX6vffLqBV1Pz4BfLnm1n/6gsssNOPF+7ecqzen9WH+5h8juSxTKf9bGwXKljTNLKRe+mOr/2WOvb9k8Pn+j7BL/Sv6+QVgzAp9d9HH11DIjSHv6PMy/NK/14fN7df8CiewzqlfI49fLa01yUKnx49fL7Zeby6ePHy7XAi1UjvKYvgSMe1x2yo8V/UWAaoAIP9IsSWKZbw687bvJ/+8oUgPItVu654CJ6l+SEinAG8vs8MsjB9sy6t/44VO/bX13BAAMWDSzjmxuZuOeRhEfK7731J0Bm/NjfVam1rIDAhmYUFS2oUG/AQDE5iUhSlzHvQOE70TwjnHxk6Yd19+dUFt+Rd4vUBbwjhIA67bRcw0A9+of7++f9CDT0dnODTQ7KILOJywnQ5smJSYh5vPTUP8oA3NcUFfQHGzzNpSrX87l9Zu3PnxSEGTNlyEeM2ABLHSP0G0QGhxzCeISFiNAUXQz0G/y12Z0OpFsNIg4TgSKhLmPCShCrROCJTrVHNPFfZoR0FqZGNVI9wQA1mgHI18bgV8UtwrjDO600TbKo+PldsJS4+T6PFvnQdk2+rzn11PPtmiRru2M8OtwhFbUe4Zec+qIO4NnG412EdazGADQ7NQKbM5EGQClNdEEkIM/D5j3R2OwCHLGvNBkCDJ9gb11wGenjn4XbR55tTtU+3MrYyN6YmoEqXOG/sdeUAdvORtUcANOg8K7947Oz2SOdobGxkZUUDf2SW+KeR76BXtM1aKaDkU1JjDgqNnA9JQtxUcDtFEnNZUo38ufARu+BwDOARzvW2h2HVS+l6AD9Fjyp+/gXvV3aLTbWWNMUxQcgTK9JiZVegYm6B/LK3WRdVr02sqglckhx0b6ACpowIGUgax6rTIAyEAJUAjF/7mDzhiPJ5ca6EffO3Ur+6AarNcvXlxeaUzRCP4lQ2lMlQyCOjErq6HXM3KO8xfGgDMQg8bu7yy7yOwVM2wA1iJzNgql+UPh9DNL5hzkpfZONYbomSW/6xnbQG4E68kkbfYX52jKEDoTp3zKqF87dAUeJTYCwoalwBDGdm1wgDp03PwYvgZ5NEpajYC+bzxE1hSnjL07y+h+phjWGYTxmRVk0ndhTI/g+jDZ0FE4VXx2BaMngC5n2hpn1R37tZODdOyRsrPv1Ccu/RLldbDF+x9lEgzgdT9jwILYlOsC59F97rA+RhzmM8fRpvgTUF4JWHDCpl9xDo59Fhr0ozPwCwyCCaigV8t4trW2rdGeDz0DRJhFG2w4vHODiPPljr7iJeueQUfX9V2n32w3OgJ9qX87I/Yi1PJZ4oVs6hllHwhIOEMJnlLCB/BAkzrkbepZr5UZTGlmt2V+N16c/R/O+t9+wSVsLMti54eHlprdMd2W+vDa55Rh7okiysZmv2PvCGCow1cAmQys6N9iMSXgQr8gY/rG/z8AAF8Ge7RK/Aowci64PvthuZSubRAb+3HbMVzZM4Ax2Ge+vwZsKqMka08DVzfSa+YbQJz+S/osSQdde7M3d5NEPasCawWgkgWxxrL/qu8ORT9nc/f3Qi7lm7qpYAMwy2Vtm7ZOPiv1+mGhxAfSfZEN12fETiE4TgnHtt+mnr986fv67bf3DtA/dcqA3qtnkh+qP3WPepY1CeLqmXtkxZ7HLmn9CPqy10/OJqs8QGfq/YcPl0+fPuceyhDBX/NeVP/DjNM1vhR0QLa/fFEzyqybT8QoabTPqjWlLCb1ZOnVg78tX9+T1KJLKQFatmCw3xjXiI5AXih94DP4pA60ldF/ntIa/159DzplTexGXUtN9gCsDGQpDlDTPwNWOY8GDi9Xl9c6+5Kjm5vLb7/95gkDr1u2m8SlGhFHHyleSLAZVotl5umpsnbb153JSmM899BJM3mXZ9ykDEjsGp0L6/MC8gIQzXYp60r7Zt1XRsy0TE6W1efCLmPHZryWpFHkP3KT5A9njLWYn8G/sg41wNgxfwXRNxt164KlN+1HTh85ehj9j20CAJDehU2E35x76dp0jafvnWvsRvceLVnAgmaFrAk6Dp8Q/ajf2+/Tfv7T3b1BlhVQT4rDoCNGGKM+Vq06nY3rxB8UcA3ZdJxYXDbLdHM3ZTg6Yuv3VsoJiqSQaBDCYTXK0Qyt7i8HpeUDdaBRGHT5dAYCRKbUyD1HtAH/atiQup4YlTHGyMK3aXNQ3ASGWNm2MYOb2wm5Ll2I9dE9STFCR2JdIkhZ3xyEZvGKfB2zGRjs7t1YQwxxd2ut7+EQtElExqgMyqI9xu8DMjsOg5qLEdsOXTuh92BPsGI6+TogCnDFIlGgszLwbqbVZn/N+jMasLnrOAnDkXOmUnSq52m2tWq0GsSvehwyJAoWSn3ba57GICtIakBjuncbwpANkOEDccQZU0OZEJH2jwcD9AXWIb+lPm+MwRrdnlFIgCzzwHLu5tjMrGvolOt5ilJiPL4LRg4gReQMUacAACAASURBVJzFrfS+r/Oev4OubOdooJ0oGkZ2JcOaelUZbtM926zO58OoeTPxj8cxoOghmrhZIbZZEHWpZIcsD6331efQC1AW+Tf6xfddY4bzxPp4HEuzpNJKq862pQBm7hgQuLJBtEyox4Y67jObuHC1ZaMSIQCAH+u1zgnW59+J8nm5XN60C/S6FwL3Bk8CAYzus1naQyZ1eFZzxjQtvchc5oIJlsHTCEJL7NXV5d27jJsiI+/vUYnD5dnlpiPkzGqirno1ONzA7dbXceLZw7n+43gsefuh3idAHLTlABojjJ+UXndCTrbE9mBOEgH4qAQSLEf/x8g62zCuN88rcs3zcagP+swZj2NQu/fxRNkfDRSrDixzM9hYdYo/aC667mMxeY4ZQ2dVWkIRWxJHjB/0/GpO1Ps2qwUQ6TQRYAaM2E0CzdlwUs8g+wdzzjZzTMdYgdnOTzeAbpPCMUFlrjv3zr7Mtc13BRCzTqAfTm11wJ/NrJv7hn6EWZT1Go1O+8WeoDHO3VjNBc5mX/jAEUTBXshdYJ8DMI455K0LX/tTAEDPJJ+HZ5/MGr1Glnk6wboLwCQ7/p2sgn801wCHEV8GICuPGyah5GJSrrm2v6cMAMmTDKvHspoNkC79ztqqyWODHi2SmU5mRiYxwsQSfSfBK1RY0+Jfp15Y66uGzV9uvlzu2tNoyub2KZugmsBkz/chSbKzOAugPZ8Lrk8ARoNFQIT0ddh6+QBKNNlAdnPKG7Km38GeTSf/zJ9nr8i+AwYomNJz6r1OKpkJEganXte5JOAFIPJ5GfLLs7B/93cJKlP6mb43ziYXYJpgDM0d/b4yWq0LYG9Vl/ksNsnCeWVP1Q/in//5ny9//vOf/T1kPXlWZIBZ9H4mjyp8dIkE36018tmon5x1UUlGmvDO6TUKjPV+gQXej/bH0t/V5FAABWcPAEDXMxBXFq/3ajAufA7se+Z1dIQAIprxzTKkef4MlNRm6Rl8fnWeOvWE84xnx71hg90gmWZzz9QjJOMgfd2yOEh+uLt/fygN0fXcXF37pfhJvu7Xx8vnTx+tl3yem8TU/bHv1jnO0qdxLLGO5Fafo6mi2Soqq6g8ptdBAmatm+4JAEAMCsryPAmn8Rz+tXsV2KbvH4l0AM74mPgvUw96Tzo1BT9kg+vRXT6Ho8Gf/UkY4ldht06/CluQBOL2mbbdiK4joezvNVi5/fN8R+IYAAD0AbqVs3juh4IdcLJJbLtQK1ZTc84GANIEJaevNWODq3+6vXsCAcFxQ5miAPeNdWzS2Ax3ABgNlFhEDNHB8RuOlr+jJQC853wfKC4djyik1OXyfb4vJhU0eNbvZhZF18ZwkiliPjhzG5JljwPAQVfgrs+Z4jzqJ8ujXu/X9aWEFcym9jn0i1VX7EMZ1A3HRh+WYFsZz+AtqnyNVRRtLDMlg87uTF+bR7WpEWNqECTo3nPtA1amvMEZStWvuSOs6viCkOVE7MkMyEECvg0AWCGN2lXvdRsUpaurGpbkyHL4ltAtepC6zdt7ryPlL5cWbOO/3WyMgNqyNSg2DvAVCHWU26QGosCgffnfDjbzmDxbZsTDYmimsEGO3kuGVM9BxgUZ8YF0Ezyeob0Ompnie/Jng4ETlxcDieKBRcJezns1MDNGF+ozlg/VaaHQuunT0TucwbIB8vx7duz5DPMZK1fGk3XPpwJZwAlO3r8TuCznjrGOLgBN8HYGH3kvaPCsbZUciuIUilsmLGzENMCVJ2iM2lfW0udNzJcyRshYLH5EQQCf06vUp7l/ByBJe+5L1s1C8DidR591MtGWswY/GG72wvJixtHFRtAMAGc6dr064NvOhr1czljuNzvjwFHP8vzajrF+cO4CinXer8tuYthWI8rRkdYjhypTeiavVbv/3tUJ1LkiCAgTYoM2yG0czQkOfw8m+XvG+YuCWNyU5YiTlSMwZx2th/32Gu+CXa7dlF3oOL5R0pzngV1VmYsuyzPYwTg16EQel74e+mKCAD4HY+bvPKtnG9obWSUYrDnfvc/UBlbQnZxFdAXP5B4bC7BMR3bfQ8t9mPLi9w+WxO5OHPAi4GmayHmtmSoxwEkcIa08jihd3gkGoItOkBYQ13JStobPCH0CRlMw79OpeRTO3dRhS18UAJV8hl4dCu0eEXfUfAACU7eRqWNNp247rwf7mz83c4m/+wic5Dt7Rj+Xjowc9bQwfXRv6/zWV0D+cOiWjRjjDJEJzu7UpW7e21HHuufJrkC2EjQRfO/sMsGyZ8+Lgt8O3mSTV9DSJq7OCJZ5CFBEQ2EAAH2GfXp8iE5xWWCbXa2gq/ftQKL9DzJ27skBm+jmBLo8P37n+nc3mX9PBtxBlvBTxmSJaQttYxvkmQ3Rs4Uv5fr+0Yh5ggD4prDeVmBXW+09aDmXSyC+qdY7gBOUf9Yb/033o/0Q+yDN88RyKd2895GSiV0TDvs0IN2mB8tP06QQAjXOwpzj/vbdu/TbqWDjo2uNmNBl5hw2twm2uYZa73dv317+8Ic/2GYq0/znf/s3B96//PKL6+P1ehp+Z0Stuvu7AeGdwI576/c3b16v9VLTRNk9AQok3hxcvlID8K+XDx8/2avT+5Tl18/rN6+Xn8Q+CUwSWyIZZ9hrdGaP/4p+0zPBUuCcsQYAjQmSwwCQb6YzSPzxHUDU2noHq2Vg+QyUkSwlYzlvKRJ+kZkhBdpVAvCcc15QBvo/tgW9qPvX8yauCfvjSSXAlUGNAEwZyZFhg65w0C7GY6cQWF+JgdvY6QAaCTj5+vXy+dOn9FaQDmypNmwa24HaYXezH/EAwCkJow0A0M+kfaJ6mFfgXlsdfX7Avkbi+mgX8M+w2YmzxHxofx58iDIPUsYdjcJ95rN5Hv2OZHT0qC1GXQAllFO6aA5fy+kFJukz21fMPXDe+K7oSCWGo9vVb4Jr897JIJmly9givsf3/o83t09CufTLqVSng8IHljKdmagxXgIDuRz4iZyfg/92q0wn8U1DZxPiUHaR12zsPVZL32WjeZWF2wFNKCrz/uMVzeAvApDgGzrFrsHWZ0V/leIRvSgOKBTv7H18jwgIKGiM0B4HkcZ2YQDIOQXtNBgwarsxtjH4CvTVGVO1HHLIv88ugUBZKJ56/eXobgdwOjU4GlKyWjfT1NTF9fmLNXIta+aFyXNBqQfgaXCAA7kcZ/aiNd9Tac178Pv9QjAOywlNkQiQe2qhduboFACpHHivs3Xp9t8uyTgQZPWQQzJ0PqCzSZvpUBkjQvMX5GaVXlBiUVmEDtfTfLl/0KzZ7LOCUUoioDJrz9VE0PI8mn5or/27UY++nGy6IA89xd4wosqyps+axXkE4aZ6w4nk7MZzbU1o2R7s0UZKW3tfR9TG7pQFm8GRa9EHc0i/w+HXNZETvYezSlAnZ2dmLjCsK/hpSYPPepFpURcFjmkv1PnWQYzH5CSbOAEwWCErGG+nXtZDTlR+oms8jrJlBrf32tsGVdXkG70NBf9Os5fXhIUcHAJtulOvtel5kkPlun9l4F++Ws2hoqYSyE1nDR2j+cUASX4urYkcjDlKsWi5gAs5PugdN9oUIj+YAj7fbUyn75OzxL4qsH2obLonQUcxovOmfsX5zlndNY28Z8teVhkjx1qhDw66onqBffMarqBrd89X9sLr38ahlrvOpOd7AABgVnEPGMQZsGYPNsCx7v0AnGHMdYaToeDeOXtLvrrn/H6OofPztynWOvtjBCvXmg7KPKt2sqt77Xiesvg0HfNnRsDqNSVzUt3EaFQ7stSwd6/YX2QSEIRazZXlHs3upr7g8/Ev2sul2cZzAG5dfRr5il+CTpgBja4n+XSGkZFRzCNHNkZWdQenANSEhtsHQQYAAGZQz77OoD+v5ToT0Mf+ZG+UKd76jzXbAHjAF3wEZFAOnBxr9Oi8pr+vTqNotfod51TX0nnW5xJk74ay+rvBkMVIoUlrQAKt49ZpVwb0KZ3UZw/7/djspUoCBcy2P0S+IyPPyEYSTFvnP8A62SVw+oyatQqUZC0cgLUeXWusAGwCANNnRf6jhzajYMo7Z+p8Tpc9qgyxPgSy9vHaiE07nfOqc5Q9RcfP6zPNY8ll7R/r7oCw/p2Zpq5LvzOQYmpvz3aC9siX7iMd7PM+MQjYY9YM9trs+TKfZ/UFcMAVMFTfm8x1flhX/T3Z+WSYYXhJ7718HdDNCTDs6PLVNyNN7/n5p58uv/vd78x8hWGgNRQI8C//8i/e19XvqN+lunRT129uXGrw93/4fViZz55d/vN/+s+XN+/eXb6orvx5kjPK3t/ffzVIpP/evHlrOUBekEPYcwTErKuYdnpNpXb6TkZXTp1L7wDKKzwCcDCNIgdiPe7muDo/mpDjtdQ0A0bVSW+MOKARpAEXZ9DLzIIpYRldzcE7JjwNexY71n4SE27KcNN+C2TR77T+W/dcLo93kWutvWTg/fv3XktdA/sh6r4+42bFTqR9DXuAaQiDXehSjY681Frp2W8L2LlR+Gxm2HPjxJr7JeypNASxDmq9ATveKqa6GVurR82xnHw3c58l7juJjY7FrnDWve4a795y0QX2aHReM/+KF7RG+JfRiylh1E/0eBgAsSf0iQiQKZul9weYVxIzTU0z6YkSgI5WHGcSPwGdI6DMZE4BZ9336b/wTOgnXRvg3jr+/7q9NwOAQ4CBWcZ2Na/bnWRxSFASE32ehmU6e9NB4T26cwAA0AuCBZQks9dZWMn7IUgYjXry4GRj9yKmFhDD1WCpBzfjPzr+YYEU+Q4Z7UwGyGdw/qOYEzTK8RQSCUqIwaL+EWfU69uZs1Ko7jIeL6Ibd3Q8l4ESwsfGNlOV4JRDv/sosC9B0kZzqNGEYq9zxoNQw7eQpjCdR8YwjbOQB7IUoJNkh8+vA8JQFz2d2Ox/x5s8xnnT/m6kNSgZDfZ0QwTu+r4129I0rA3zOeCYnTwJdgatf3ZRx0kJTzRahoyVqYpFbwmAOUzQ2WhgJeWeTpvMMB9Z7TV2skH3CQhDzpdj2Y1f6zUahkWhNbNaxPjhPmNUUPxrH6cngjMUOKkKKQ04oxCSFeBn7tVUJvye87dmtDZoWTLbZ3Q2o51o2Vt9Fz/LIA/qFd/HPeAk+flq3LzPbXai/Ua3YDDNbFk9MEJJn4Ec38+92diMTCrUPl9XPTxKVWRklZW9waxSvtp8b3esAQlOhtvrZQUWqqCdRhmQq6vL286Gng667sdOQKeS0A1fz6ffrbox7VkdCJ+p1QzsyUi/G2e5UWOC1ABUCZAt7TRcGwS71bfCWQiacRbIHOtIMD7X1X9v3dqUJ33XdCijP/eoL2SDYDi1tPRRSU8Q7BJNVC0fBsF2p/n0QM5P9iaBvGWodEDtA/Lj/YdSwef67ymH6+/jTPkaDlZ3OQ/PFVuRgHyebwfCvSd0CdchSN5fse99vgc58b0P3eDvpmFbKZI+AwR6zTQAwOmzzgL19fn9i+01pjQAEKAX9R4742WanJ9jllThW+hP2VOXxjnzvCcGsB7LYRlAAHLhPT+VhtDEy/I2JqOYqfAQejYyOgO1DbpnxWeAFDneoC1/zzPu2vPNDNxNTmFanPdzsq3YNyQVKr4DuDavRP95PYbcocuQyedqJNc95vkITlTrLBBAAACjQqd/tmRYIGD1CjLjM2Q9W1psS/smAyZnPI1bTQluQoY1T7D4uHSUGSrQdy8p7aIpMZ/RdKOc/03HpXO8visBcDLc+gxnzADw6OgNSLRs2g/2mDXkLOnfZN55fs6LwQUDvRs8cxnkGB02z7t1WncuvbLC+OS61r9tertfg325C/v4nD4b26ma6y8OnM10e2yfl6ELsFvYKa0V9ftbH6p3gwCblwVtwgLSfdM/AB2ddWqJQJu/6Ry/eHldplnuwZMA7tObQvoBWn+aFr52Tb8AHnoIYHf1pxoJouPFblBDupvPXywHbw1MXwyav3712j0D/vj3f3/543/43y5XAuHv0x9MUxB++fW3y99++dvl85dk/XWfkh/kw/vYjKy+D/ac7iHTC1Jj7bUrOIt+YFoX5YuUFctOArylwfYzswDMhNU9XD/3ushHdAf8lvi5PLCxhVkYD1/3eMAG+7ablLCUhTv10QtPGUizPMtvgSPdDz6547MCwAkyGztopHIBKH2PAAAHpqXu6zx//vjJ4IEy1S899UOslTABtB+O4cZkNOuwBr/sp9bC7ABNiLi98zlyA3n5QKr916SnxZBNUGwd7LOVuAk2G037YI66D9JgEM34MboODbDLmuPsx1OwrzV80thE9UNiYsM+s4qVAiDnmgHAI1vBgMMWUYzhiRNqgrq+Y080gTWofbP+0P/qxyFrzTAXOAgzIDoxCSt0F40IzRDyaMb696P8bunylvGvGEL//l93D08rcCwdF+cNJXwI6qm17HtxJLjBZUi77jOYmIYcp8zIWFFUFDqb6GyqaZ99+IGYLYcQBO7QJCnGezktpR3TcAyHwEq4c6dZpMzATsBvWlOR7Px+o8peRDVxMHVro/cIlanDrbPFqZFTJAUoodUB9do5uI8xYFOXyJa1MNcwNDs1AGlvgvZRWD7C6FQ5nQiuvb+nwAdNfOqM2XUec38zjuXYAG7VCJFNrzFbbN5CdHbwRo8GFEUoSmS/qcPdaxtD31rifjfGbP3Ztc3i5elxxhkdQlCEPGeMWwOApRk2NWc57g1iMP6WJeixUDXbYFCGkREsXtuyFbzevTGCJRzUg/z9YN/RWmQaprMKFbA2LPWRo5Hj6m+xBKKOxszsre/MGD/dd87jET2GIr+UzQ8yo9S4T0d7Ph/GivMKmIUCRSfMIH0FAQUubMhW/4Q9i9WZqjFiEtCLhmDb0O0Sje/WvoGa1pz3ey2uxdzI51TnT7AIW2E3+ZNjl/O4gtw2x3FDvbKT1h4WvPCaixop52bVL/acDUd0K/5Q+M9OiVkwdVbI8EeOQzOTvjEFtyOCUv4TlgPB3Krh9Foy6WCXREkn2qkcAACyjY1Y+qWoOWcHvWqH+BSMTccb3R+nbdfYKWOh36Xr9LFDsM88TYN637qmpongNGS/NyzA/qMbOSbz3z/Ww5uEqN9PGcVoc470b8CaqcsNviwq4G7kM3X/ls/2VBnsAt637Mmp43/sWX60DgJfDe5p3dunYtpyr1VBuoNTEfRl2SPjo3Wy9BmacOIJcc9LTxDcjP0m6HXTYDve2U/O0VxDX2+UFS6Zb7DFTqCz2A/W3dmklgdOkIQAzPLPhJGWUXjtTsxGHFFkPO/Z1FPdZjJVXfXRf2XqzOxbyq0OutGslt3oFeeZPcKXiK44N0/MPmd0bhxCHH700Kzd9YzwTgyagZ1spXXy8G2wgyt7BaNyuZe1KTRPbhbL4OboseRMlv43GjEGLFDwmU7lCqaU3VXgsp571O/LBrkUq01xo7/2eMNZHnGQg3k2hjxO35b3o4d0nyuRMc4R62u2zWq8m2oVzgb7DfBnv1Hr02dRRv88hlnv1chEglN8TWcDO1WB8swJAChbHgDg60UJgJnUIHmzxzpTfrJ70aCnMprwZRmgkVGtp4Jp99saFGdf90lBvgKegC/y4cQC0I8yuxrlZ//sMWMB9fPzzz9ffnr3k/cbudP1DUoJWL9+np46Kod7pdGI1w4Ibz5/TlCt67SZnJ5XYMLvf/97n99Xr19f3v78s8vgtAZiAPzbX/56+X/+5V8uf/nrXxzc78leaXyH3tnji2Mrth+yA1p0N+cw/ivTtAikExdQGmCdpMk8nuzwsKZZIMf41k6cdfRvYo0E3j4/qaVbSbxFEy8YaLn1mSsYWbA7pcWasJVRkPoBTEtSJICN94t+De0Bpr1NE+QAOdaR6tNxe3e5lyx8ezJj0QFrR/ql8af2vCUDo99R/BIy3AHq2E90s4ABlT7o+jDZWoFcBnfsg9YqQXp04PQbDAjPBMZKksaXjc72CV66NzrgWM6es5f1DIPmIaOZ6WXhEob02CGOiY8TmU+CmuRavjPjIiNPBgO0z7a3E1RIMnnqDbHOZz8d7NIEN7DHAo3SC6ElD6M3HXpryjFrgQ+xAICzY7yM6ajjxkjiiODkZM5kHn5d+PRvXd80qmYVomhbwzucRiv40mpjvFMXuDJXRUpYDAKK2ewoD56NodkDvQqmA633uZlZnSOCXTWe0XOA2m3Xb1PI/bza0DEaCcEkQ6fP0Yme9VHw72vTcXsemlETw6Zt5yqv2LFz/UcyHjQciRfQxjynrNQMIpYxKw00YzpS8xyDGEo875vOLvcSJdcGTAON8lEcDXf0PiiA+gJnfTzeJV1fCUQwysgPRh5HJl3Yd0lCH7XnLcffjAg1l2PUEF2g/TybwRGkbge8OBBn533OH80Bj9MPWujn7Jr5O4cSQiFk3Tv2g1r3lXHc5wV5HdpqnVkc1QSQ/LdnkjqMHPReZIC11PNZ4RYAmOfcxqzTHNw1dmQuJdc4bucAZTpR5zO/9r+g1s6KRL5w8nB2AdVQqjuwyqlz4EhNLHXMp3KDkCGaXR/vRXZ55pl5W/qqn+U5kA03qmwgCQUX9pEdN7JNztgdSyAIyp2dbHmEn7dBie/V/TeeXd5I13QE0XIAW6upM4K+spM4aN5eE9Bj1fY97PnL0jEJhNWFNyUC2cs0eWLMEfThHImdZ3RG0kFYMwVdo8UO0L+hqo/pJBhbdPI0WCsoa1DIezh/ODXTEMdwRl/SLEm2ZmYr7WSX/h+9EJ0Mc2y33Ni6ibO89nxYyLkOehmZ2Xp4A4icg+VQ03y0qD97Nz879YTPWymRPjdjRCPnaOvrDRLP++Zs8gjsorMwbdKbIKWlEtb75CZjz2bQw575ngvwxobuz5MlxaFnnSbAf/YHDgBAAS/J4jyT0w5MmUQ30P/nDACQhOC8yIHV/afbfH7YIzIyfC/viTndlp4GXOzDBig3cJM1ZdQXKPTO5vgzchpLlYUVNwP8BZCegB5AK2xgGu2Rld/3Sqncet+oR59Z5+lgRsfaBfYzUzO8snDI/Zjsg+8B+M9a+Xx62dqQsiBI1i1sPfARPXfmcSv5oHptlS3kjHs0mEqwmtnHl6KxWIBXAswN6C7QdewzviLnCzuAzuHel0/WNcM3/Xd92aEnY2/a/HBm3xX81ub6++qs6BnfvH7t54xfVCZXO/ijBxPoZ4KR1k+lbuhEd1K/283WElyksXGeafdhiT6J/Zw+C89m2XBzNs5I9muCNQRDCaT23HddOyPAQxdVEk8ls1oPZYhTEvDgbLdKUzLOL7p0Z9qTyXz15tWaMKDnfqnSvmaQpeu/fPrs8XV6SAEDGgn+u59/NjtAdu7d7353ufL+pUmkxgD+65/+5P9UBiCGDOcfHRhR6QhZph80c631mb6Igla9RgO9aZ+sN51cjG/rUpsyZZRNx/fJtKyU55haTgJGQWL9Ltv3jsFz4qcsXu7ZfSHoN2NwIP6Dg+IxTUyAOX6Tv58M9POMndQLeh5PLlCPjdaSu/xEPkQTk5YtxWEPj3KqL5IA/5eZsBf1C3APAZd1adxxKOy6X/yNGZhTpmqgqA2gNS7x683d5e721s9G2Utq/RpYX+JrwQCwDhmss8USHjaO/V6xYQ8h+5HXU6pBQkSxqHtQdK8BSLBJS/9TXraarrfvVBuVAjrY/hhAyFlnakMA28GmL5scG5rP6WyGKQtjkHMZPbx9tYBDgMNbB8Tn3+CI/YQF5A87JwYA6MgykgQuJ4ohRmAGCqkfGTWZA7nn/Qjx8SG0ke3aPOojLECjk7xXoQCAa5pWE7k2cSp949zt2EJQha0sNPc4QQgbQqNtmQEqYXj9WgpJtJrQFJcDCMiP0q3BNu1iZMgBE+yAifpDMxYyyJ2b7oPQ2uoEpSNPNbrdo7DxTXIAknG0wVTNWPyzjsbYtdJnJxJDiFOUNYrDYmEDADh1tcbR43ozWN6o12iE17pX+naHOiVKZhQSSK8V7QCNEOQ4KzvbabCg48V8z9BaR0AsR8hKtGMV2e8BzFVZZjwiv9+N4HYtH2UG6dS5O6IGfLm240R/BF3f97uow3J6CkqUapUuxnt8ZhJcls4yP6hdmjSl7eRx3M0vGHR7yy/TE3CAGFvTgA6nxo5mHXqbvzpouiaZCYzUWpNJLz9lb21EBqBnUGgBT3uMVByTAiEH8I++BQLgNurudelhxiGZAASBMwrTTv8YjwnYYYVNg5WRUUInca8AhMv577pxVsTuwMmctd44WIy4WrqOuu5YoeyvZTYHPLse4BHKLHWzrq3rBI4pozhOK0sxgoUYjJwPqL8BB1IeYJR6ZKRBqnP/G9jiTOV+96xmybJzlz+YwBE67x5zGJkeZ6bUQIwiYKPBEGZKN1OhZ5Rz4X34tusncbgAD/VvNYbSD4GLzryMt7ohK4thGqNGG93dJcih5MA9U3rWBpV87T1naDa1nayHUb6zdOAAuo9noI0XqwvRnbMHgO1oa2ezvrs8gzNKIJSGatvw811Tx8evhdG060VhXqygt4yaODV7/vG0C/x9zzreTQbJRu7zXgpwJ0VwnwTmy19YtdzJ7OBk4bAlMC0TbtzM8hsGA8DrP/aQySB67xrVNej6fMekz6YEDkp39DjnftmP7vlOHJzA8Wbisg+zqWUeYD9jAqipf5C7JRsN2vLJXaqyAtIBfFJsSoCjQJvvmjIhtiCB/rTfeBs+d8MewrTyOpABrk3x+wZjDd2TxrTtzA3Q7LWUXUyZiJ7BHeVFyW4wnz3LGDit9xyfpxXQ+5TpPsrZBjNjU+nhspNPBHDTb2HdvbKL/ZFSQ5IynA/k8HyekQ3W0Wsh/Vgf2GVGvnZKCQgmzUwbZWne96FLpAMITijHc4a6Wdp8b4JC9W3SuuA/yJrMpNYM4vWsKv14+/btArew234GZXXVZ6osVwILgix9Xtcm04m91z1qVJz+VJNA7ZHG79GMwfN0iAAAIABJREFUWn9XsCvAQyBAZryn6SMMOgWL1iMvMumBeea5tv79IuBH7YLKAj68f+97VlmLXr+5vbs82IcOK0lr8fnmxuMAVQ7w+cuXy0eYBANYAswMULTBbJ77wPLwmL+vlw/vP3gCBTKxklMGoJsAlW26D2OFswGAoH97ny7Jlms/3bunkx0SGKfhH3p8gjEGc8vUUelH2Dyl24u2bqBNE4pSPsPewTp9+/adjzzNysmqAwCombUbIpb5YdmWXN5/TYNC2XLJgkALlziEseCR5YrXysjFr9h9WqIvASO1b/bT1Wvp8dvls9b14yeviXQDsqjySMtq/X7W3XFVEyNeT/fxaoK4/iX6Eh1usLOAwo5xs8wpj1IZwPOCkEdf9EcAAOsbWxV2QsZH5++ce8jJgJy61uoHVt8/Pn3t0OrLAgEkJYOJh3Zfu0nhBwBY9tp+QhLPObe5PiG/16F9mmwT/9f9fXj2AyV37aeDhZn73go2fga1YalzPDsnW4lKke8HmIuXTe380VVPuWv2ODRyZLUApup0I7chLZ1iNS4az0Jdb2no+j66lSIccmB1r6Il6Xfv3r114z8heCgrFveYGc+qib6Go49Sz70lyywEG8fCwlQnNw4fsyZ3c0McINN6xxxIAv7sU0dguAGSmkBAyK0z1zFtvhbZP+azFrU1wmfluemsAQA2mDPrONlv1oL1c4DJizT0W/Q7xlS1hEMNa5xFzyHmMG4HnDqXXf9HAKC9l3Ov+7Vh73cm2ImA04HTTva6p8hqHP9Ng8I5mMZzOaB0cm+ndQ6QPiODla7ZoVGb+u2sahwwo59QWEedrsO+03nahN1JTxqrCQCBUx8Mb51V328BgOn0ke03krw6gzcbNc6qFdMYv3VWNMvx1GdaFsN+6E8ckaPTvFTRBk+qS/gsSjx6JH1Spl5I9r2AEvePAtdkhlPTJQAAjMQh4Bk9QtBx2wikYmo64Nz9rA0nUwkTYHZWXQELAJBR28piWSl+zq2hCwI08Hi62OERAp4aTPUjyDkWMOAaN9fcVf/V6A3xXtl+GbNlKCSr0k29F0CEiGZBLU+xGMDjzHAt1CmU+jhLR3uQfT9PgUmgSj06TpWB0e4lNbH6vBwmGowJJSdDoKDAmROaS9WQGZT9qpnQoRDnMFzcOEx2S7WfbpZYkO5eY5kUHDnS7ci+TrOYJQ1zPZctHN3WsXnoQT3jQvsrQ+iPaQuR6yVjBbC5HjRzyfsEspCrBTCtjMO2w3GENAVjIPoHRpbKxaJnpy5A99rh7AQRwPKzgzSDFbpFs6d6Lz6C7fNwstEPy/Eb9gbQNPqg9zeAlDiR+1xiP79jAAygZtojRhqSdTqc7wmQDABg72/ldzZAHfZgg7bV2dXpZDhtZQZQs23cHtd0BheWjCxHY0uj/LDQyKsjRxmW17/B+ZRLnFbuI7YpSRDrg0PGevtv3CusCM6l97tNr/g86sHP0gA1/U22QnEw+pTvJcB1BtxlcrHj8p901nVP8sHYa4JFBVNzvVbQ1iA6Mgd7sb2c+nwz479se5vnZg3yFPRROJyjnm8o1HPNli8kmZZ+OvRbammVu6ynmZifqWwQ5Mw+4gCbpw1ln/B/3YuKPibt+J/fhU7M2Vu2a5WKRU/+9NO7MkevnW2XnTBl3RMAcm/OVlYvYkex1wtobXNq6Wn5yO7f8OpVsuNfvqzeNDc3t76+fBOXC5VWncAvunjJoubWv3zhOn9dV1lg69UGVr//3d9dfvfzTw40b77cOFtMOcjHT58vf/rzny+3d/e+DzX9+2ofTE287y7vP3z0lADJSAK9TLywPBnkViJn188v+UdnCrS6fnG5u7+7fPjwwdcRoKH3KVvuLH2TG6yZvof6e8m6/g6wZRlqsza9n3+jnwCCpr6y/LV3hvXAt0uD75TwJtGYOvgkuxJPzTOn62kKg5kKLVlaDABPeEgS0M1+y9I1c+Du/vL0oOx/mGqP/t3T5cV1AAzHFgWvbJcL/kcvtW+EwbD4+/gA6ZPw3J/99a9/u3z++NFggHzRAB2buWW/pSDUtK/bbw8AwL8B0OZZDni++7wApkc/hr3RpRuTAjZwgU4i1pnxrlk6L14MAAAmbcpFMsJS70nSdpVOtg+U1hD2T86KpjcRD4T9zrnZOiL7rvsQS2O6ZXnusg/KPm0NRNWD0z7b3/6/H8IAmIvLwkzHHKdoOkoW1IGao9ziILQuwbSu/ZDL8Rk0bB4MZ3UGhkYd22gCBoA3YlF2Qo1bBryIsH9PB/LWOTroM2K7jbyy/Xrv58+fjARp1IgWd9Y/Y/RmkOLvuzxZ8YCgx7rmZoyMleq4hLHZNZ43DYyet455k0O9sRKMb6G+hJbMpINkVGfwCLWQ6+q5haalSUWD1VEjSPDrIPYqObLs/x5vQeYcJ2IqpXkA5EDGSTw2XyQIsNyMMYppStUAx068upLGidVlZJCMLCLVHTkI/bnExaVgtD76nRAvN0Bp7waPZhsdsv1vxwC7CYq+A5QMmWIM1XJAe69rPeoY+lDqoLZcC4DKyiLWfWWzNkVnj9j67hz14MbZ2QFxjBVnd4/t4zzKyEIpWo5ym6OB/i4nvnRf5FUK6mXHoCEn82xNh1FUdtYKWcCpY682NSnrSoAURs/WMWcAYDXP4zlb176cpQJhrnsaIMoCN2DjlIWwHOAGEdTPElSxdjFKu0kgz+X3seS9NuCIlLQcVu5Na4CxdY1bkXj1LbFzoXvoBnKWqHOjZvbVizRiAgDgfOF4zfWOHOfuAOj0b/UpwJD5+QoA6L7dj2QxVOi1sZktZPz9HvQqgI+M/4kBMHUB5Q/I6aqRVGDXz3mdRwkMz8e4UNPgnSEUAJBRWGJiCRhxxqBOtp2mZtTVUMo6Rs5CDsxFwb4ahCnzr8zK23c/mY766eaLX3PbRsmxsi5C/0sVP9s2zks3eVGvl40hGKcB2AgqzzKGrl2f/Q4AaMOpgog43cRRe9/otr6doziRWx7shJ4ytH6tlMMZqGw7XPt5OkMTaATYZqzZ1P/UoHOOcITRJ9hyr4NtZs4EZ5ca3XU2YC7RSNTAUx0WwEvAggbbBKxL//XszkAKG76epcEqddrr98MXshofkw1y/V2K4b3qRkW+N9B89KcG44peI4tmv8+y72FA175GFZEJRCNzzPXpP8T9zyCGICNMxs2CnNkkr/uof82/49zzPlOy1U9i1g93L34EADifVSYXmTfrRlNhM72FfkwJJveoNOmKSbee8u9tXQmUTKuQvjifOdbA9eRtNjlldmUhNUZP5VId3Ywe2PZsNnzcfZ6WrTSANjyxriNBr+uIPQlhNG51Kn8DdnNCwDJ/B5A+jId0Fwo7jrF/7iI+usUvN2HQlOXPprxPzMtXZgPox3X+N7cOwmC64ndwhlkPfY6gTXI4fy/fy8F1mVz6jALemy+3riU3zbyZSHRAQJydadV+SN+rHE7fo/XXvkrH/8N//I9mG5jhJSDh/t6d6hWQS7f/7df3lz//5d+cvRYAcP1SXfa1718vf9OIwdtbM3GRqf+XsTfpsSxbsvOORx+Zkc2rR6gB9f+nAoQCVSAnGgnQXBMKAiesqmyjb7x3F1bz7W33ZpFQPOSLCI/bnLPP3tYsW7ZMD8zJmNkRd8ct4pZnYzKJpbEpFAPdZtqYwfPtLQCYBFL3B0tCa6570TqLiaDfbS/aCx77G40M50ttt+P9PEutn8+hR+hdOBmPRY8dss9vv72T7rZML+0XKc7f3pph4c8q6KG2DSXmyhMc21TweNk8VbRv7kSZ83cqJn8Q2OYkP6rzazqI9kA1OmgPo2iiM6CfAdbLni0b8Ph4fHz37vj66bOfjyb6KPm3cDgMooJ5yhO0frCoOKMa1ce6a51mBX7HKQEA+Lf4noBQyT92DOgJDmXZJnFPC473pIEYrXBbih/zWtZV/84Y+JWTOR8F8OopXnprx/GgAkWnV3ldPJEPQDOtzzv3ya6guOy4cwAA2w52nG8F0rF92GKcin8uAICEbBqQcNJPK/v1FX5ZFmmPc+O9JBARPUiFT5X1mSzs16RXNReY13qRqdzXCUEDcerrhDk0ziCFfDPK/XmYopPK8OjPjPvzdfvkbdqj+2JMBYnQDNezNthwejhEHKv+/uJlKlEgMhsA2KCH7o+AZyJV+XOC7oh0bYERHVTNGNeczYR+G1kPQlTq0lO9dweB3COjOCYAwL1NAEAGKOuddxoEoIJx1m4xHVT+3GBhHY4NAuiecW4EoPlZsqEcvgjDuBLVz7u72ZTr5bSr4O2DWOCFRFuvMQCgasLLF058YoyC7OpebDjc35ZF46Do50q85q+ZsE0Whn6+xAW7J/z8et0Y0b8CAL2zoo0zqJvBTf68e+RPAvAF92ygZSeTeWY4KoJSgoSVtLcCoXWiKmfjVQZAzsDuI8do63P1czkuetk4B3oPZxmjhOHT92I8UdadyRDBuRPIgkisR71b7UwZQo5KIzbEd+KkY4+yrzDeDgKpEA4Ka5xIgmFTt6p4S2Jge1EgYSa6fAfBENcghFf3qkTI4kYKONXyolnG3ddoRPiafGZitPxn2SqxYiooQ/AKDV5TLtivBpmoZo9xarpOjyyU6B9nytWGrElQ/6zRaRKTMWK5jAQBaxHpM/Okk6rQTubXqiJGJwCYyuNomizMtdafSSBWJUjMLJ0rz7MWvdjIaZyq988zVwYCJBwOAH1+BrCH+cfHaK/Jbor98OaHH31Pn79+Ob5eXcXGqi1CzIhWPLDLum+e90oSaxjWWLzusbVP/w0AgM+ZCeB6/QCD8l0AfZvCONuwADv9/OnHP5vWgUo7NnX2aHM+9Gxoq1tTAVYVbgNzjM/kLK1zNffrZMyU2eJewyanJ4nW2XSPHM5d3dfny//il/g+79MRdJ20qhB4ZKH9hCYAMG07Ngb77jWfU1Wqw8Hrcjb27GW9foOeCfxPnuUS48o58xlaYNDurc73NygrA4/KsCzCCjDXSNzdCpYEu5/QSvKJnaMveDwX7FeeY+wdNm/u86x7vh/h1H0GNqvNlcYne6KEv38yRmt387oAShMA0LpQ0V/X9sgUiZ1kOxEqAKBRd7HFW7wOUL1GqkBFbDn+D7uu5Eu2EDE7J508+4rWKQE0/b8slHO7T2zCe4lZtEZOmsdIs/kazo/pwU+TFBLjLLvQZ2oGFRu0+2T+FX8UUU4qd3mz3osg4tyXsyRoujx6WE8ulv6SFe+lVXDxNMmdE5/TeN/7uT6FKQLYj3lmtMbeX4zFVvusxA077YNxcktzpnGcE5/6Y1oKXC2uoK6uXaP/3nz/vZkBOrvyEbr29+/fG+z9dnVz/PLbr4fYAF53M0JTRVXyr9fKZ9tHXl15bHAqs2nBnaLN2J8ke7u1BABbn3d5dWl/qr0l4F5bygVFCkP1tVDx9Z0Cn9caFQDIOWPccsBv/RJF36yf7knHrVD+lTw/eWadhIjTPVofwe9JGS/+rYCWbRcAegEOrY/2jNZez/LVC93Dve9JsYXHBuuzVbDRvd09OEm9EjtH+8XxSCrM3tO1d5xvAwBi7jFWvmB5ktucZVoBdf03l2KiXB7XYndcXjXB3sKVjKaUn/BzG5N1bC/a5qif6xp20WmLq8am76o5NpA9fHJ2ass4M9j/5UMqBKi/+1qewEjeTPb5ucl3Ys+T68XewWR/aBGCsYI5Q7DgYURnGhXXTb7u7ym79tTvNivxR219gLSC7THNfs//e3X9qIdKAhtDVsXDIYwxjVIcRgIxB3ANZDAY+uCJxEzE+TwAj9GPFIku7V4f1kDLjkviH+3rdJDYkVZO8isktx+Oku6IaRgA6ExblP5xdPTOgDay4PT96/NIVqCU8MAd7BbpE4qmawcAsAE5FyorhY/En6qTEDmcloOW9qkk8XphHEGvTUIZpfd1n11vbwodxDIiuGaQMO7Plf7BE8FBZRMGjd0BawAA/m7jMseQ1PHzeSi/es0AEdqr7g1asRyC0YzNSSAPukkyZYXNgkUnzriCHfV6+3pEjxn3biPcn9FrYxPfgLLsuX5M3K6dytCwcOBZ4IM/+3WdEe9915E+1imw5sAO4uJU9h7e9YGRpG5lMl8D+4B9t8C1VphmQJHkZG8GocIIMuLAfD9VbIbCOB2Bzk3OhoRPUn3mLMnJKeG3oa7BVmKra3j+MjN89e88T1179mzAPIIdORfvvyXkF+bF6gGkB2oIdXmfUdVzYJb9AwLuP3cv88xcBaF3uPAQSXTWIawc7jnOPYwR0fuozpD0TXCA4AunI8fFaCPAQkAb2UxV4eMUkjRT6bRzlZZA22VItFBn955qMqnPl6PUOXAw+2ILrOpaPXHCZzlJEs5GlER9PgKbBnP0nIZG7ra9pY9ptI9As9rbud+VyAQQSF+hEuqlszESoTUKCTq1fIkqIxVTIqnSc3AVScBInZ73kKqmHbNIUKSgWbRinp9tcPsdDeqiD/KoPtC0WGW/ISQWYNUjj549Pb5dXh7X6j+tWOdTrbGqjqXdM4bNNppklz01tA/Yc+dJ4Ll9nOdwg5t1xm1XOgcA2JfZ/8vSr71t8GdQ7K0AXbs4qdpUtBFHig1OtStU383MCEMs4AtnfQHYg/kCaK7fSXTilwIgzSq69hIMI/4M/TYsqikN5R+EyXEGbCwGlkvue6zm+TMgEZ2+NNTc2K/5rJwAzmku7as1QF0QDHooz2MDCqfUeYIxBcgz4FsaE32EeX/Waq7z3UMEkWnHROxp7iXOpX+v87KvZAxxE/hzbZIdJ1TYbbRNrs+E/l5mof2tRSmBtE+rXo7TxgSEek9/le2Ulf1jV7ClBNHMjicB93cdSdpTJT9ltWgNKMhwphEd5WwpIVC1zEns6AHWnpadmUCtvkeJIBop7GMp8BvcrP/3fbQgREwCeMLZ02frHgEAkkTvMcXTn2dN95kBnCa2yZpm4kl+tV8XAbS2fhHXaQ+4INT2O71Duko5Q/0Ex4ahhye2TtKVMahb8JP7MTtzCCdb02oCnSNutL0e+1ifTVzLNeG39HetN68vdeYkliRf0BolFsz4W43607XrGf7t55+OH968yR7p1CztDekOSPTv67er4/c//zg+ff7suPKpk8/oR4gRpvd9LwChrQ+fPok98NHgjTRj9HrdgxJ0qvQB0bNe2BvtYb3m6+W3BQRKu8hifE+f+vO1bsRGBhzaviL/z2hFbQg+M+uc1rSM1EsRxtoMBUaZMHUv/awHgeBPj1e6boMc2teXx83dTWfIJ+7QZoD5YnC9RdOUmLJXfW+moaf4gC/ErimufCYhOutOaCrDN1f/zexufE8MpJ8Rb3gtXm4hQgH45Jbec9XuyRm6sb4AFX8BAGrx0FSAm9trsxP0OsAKimLT3ooporWPLang9Si4OtZyT/zOadjfuteTWKRnhueC7V9xeeoT63zIdiV8TSvkbEXFDlDwdA4i263JG4097LdbjHI8N1qXZlHMz6tx3PYPuxWWAsVkaDlHOJma89epQt6H/+XmzgAAwZaDVkYGjb6JiVKS+De29sYlMMBAE2xywTtgD7LmvzcYMrpYACCOP+rE2vxGloz6pKdVxtpBe6tr9PuRkOjN6RG68wYioIbWRlXQxtGotpwWKLTGE107WF+OrQq1uj8Ot/4Nw4dypDdpEyuoMU4gBoiyaERDQVLX63EsL0rFcQIRp0AAJcMTwCMCHyQpCr7urN4pChL9b+qJqVKmA48kPF4fjy6s6v+qsJxWZHh+PC8bl0F7Z5PuQ2QZpVb2RyWoiqHzuSRR8zd4rTSChn3DPiGY5X0khCts3NGxn5GNUMWJDGioim5hxgQVMsL6XiU0jiU7Z5kAD3qpnbLFCntQGFGFMxQ4UcccACBUncub3aNo1LNjSzagQtW1/dKJglfQ6+sgKe1eiZBPxqbxPBIfRDwoVb4pEkUbTEGvBvlQixArIhjWtQlRV++dpwCYBplgGbBtAjRUUfTM/O9K4KBJdWQdk0BESXISTJV29C7PAJAgTO7EANWYmKH1CfBW0EBqsUbWK2S4GEDqj8u6pgeuLq4CKPQsa810v9qpPqcePZSzpP0mKiS9XFNYbNqAtFokiPd+oqoGW2mqrNu2hb6FrTDl8lqzZXclPvaBGfWtZtaG+DqYwHIGiBKcIqQU5DsMGOaIyy4q8XVFfIB4TgRbefU921nnuw0Kaa6yRm8Z5KG0F1BQVDEFV753xPE8P6zXXuYEZxrmjwONJhgOeZYApfLBJDfLTkiTZCTh/DxJRmy1LszBowPX7U9Cc5Ti8qP7WzNiNorH9ilL+Vn+J61X6lxc1eaKIoZKuUp0G2BC6C2Ptb/GZAuf7I5nHcCk1n+CLPzZgUwZULHvu2Ijn5wjX5XhMedcVbtlF6QqPfzvCjQU2Mlftnprn9leRwIF7EESEpK3TTXn+53QufKRX7GdFZ2r7XUS31Y1bAf6OtC2AUehNJ4HbCQoPFtTxX2jvSYC5rX0DWTrn+LnbF0Xa4YzzJ7h74hquU2wSS/fg7/MvY5+yQGUZf2feA67vnGBhGYDCaQLMOq2qNW6kAvX/oLq6yByVF6JKwBFph/JJqb6m5gNnaC5I7MHpujsqbjsvD9tc9rykhQQC0Y/aMUbBewX06fABkCAY5+KS85rUZBvezDEVIkn5v5e+/mMZbSAqUHR1v0F6FTLUApEis24L32+mJmK/ZSEMg2DNoTle2B6rZYUkuYdZ5EEzOfCz3RPnlhVcM6nv58Js6InZtmKc4aazrKAaD/LiqOxfrmfqbGUc4DviR3dxSr2dkYDb9Ew4si0AtTflpFl+1KbLj8gjaMZYum6TN/2mL30+fN5tBPoe3kGBthawfT1j3GMPZwn9moLKCamMZD7XK0AoV7LbwsAUCuDGAHPnz5dI/e0xz9+/nx8+vxljfKTPZWf1UhAgcO6Vl2n2wNsTx6Py29ffR8vX746ZD117WIU/Pnnn/4zgAGFNJ1h3uuCynEc377qM+6P9+8/eF006UC/Pn/+5O90m2DZpwKbv3z5cnz89HEBgfgAVex1n/JduiZXwRtnaO090cYCfI+H2LEGSJ6/MHCYxF0FmWv77XmeHKM1qdRkANlcMwE9MSAAiRP5x4hA6xeFWliWAgAEUH35/NnjKh3jwaIqYzX76bZ6Yr6CdQbs18e4eGy5bZqLvmlpEJBHXKX7//D+3SEGkBgWt2rds/bC83x3Wya4VmXgnJPkdEPfqD4rFfOCzGPC2cxZ9Xnkb5xv2S7+7BhZbJkhxucYvX6atZ95y7SzgHGA0gD65wVmx4QAdw1B3AJZ70tBwSB7wUDb7bb6JaaMBZnM0+WDBqBnm/tf7u4fZ5DlG3HyoYCrCtaYryZHVrDWogqxoue9ARMJlKtepcPMDQ1SQxLvBF30EPdaZGNSsXbVVUGLFqTIrh640CGhf/osGYRlCDuXlYckOpGCRmjenknfewEA8H06octMZAEATiK7kXKYRSEKOsdDnckUD5Xf1/V3A1IRmYbbi19Khq5volgGKyrWheNxAIwgGMFlJwqo8kh123TrOnFrCPg1O4iJdc8qhKYzqslnvWe+x86JXwnzoooBJITKHIPWhBXKdan7udf8AgCw46uI11zTJf7WwNfBYGk/NsLDO5GIsee8z55nhI7ADs807czgpX7edEeBQzu0rYOAAZoAQEQSW3wZAAA9g676KrgfYxfpfZqBG5/pn1W0j3+HDOBD3ADiLwAA528IQiUWLnOjoILn8lZghUq9Aa865HnOteektGuEfhhNGBPab1Tvp6otgav/vYH5CnoKHoYamergrIDO5zT74B2AF600sOeEMeivPidnINXZtR/KvNF6Oik1fU094aro7Oqf89Ma94hPpfqvZ+ZrWxMaEjAJEJkIvc+dkOiS3M8BgOzpDY+S/LAm9Fe6AtWRQgY+C/xoPSeDyOdy0FWjE7JHdfqsjAABh0HPPAqxcryykVZkXiI3mcagBUogk9E/tndSUq6yswU3ZV/bPuDmpCjFFATYCbgDWlgbAygU8q/rdqWlAlZepQYODvY6gnWL0gbAaSTTXb9795L87AqG28wKXqN54sDbrIL0TZLMz72z7ILuS3ai1EImiASTiCq/HecQqqN6YtuowE0MGmaYa33ac7l8X8Gi2Ntcz6xMYzvwkfpMzhh2j6SeZw2DKqB91gyft87YGFnKXgcAwLcR9AUU32PmuDcS8jy3/Zzj+7ZwKcm/zwGigqOagoDofBb4E1qN5IfcatQEinaUFJQBZVPNIdjirCxbCkDDJJT27+e69hhDBO2c+DreGQDUAqiyD8OQOwUB/H29zqcXAYJ5ZvFJ0tbJHGgSBl9rwXhsGIEra7HuczDy1iHAf1I8OdNDmLY19iJg9rS/PPcVu3iK0O0ClA0sDpAzWyvrEDsY9g1FlACytZvWCcgegvINLTj+TMngbqGY8RM29C/XN/fwYJXq9TDbRAMnRpprRdK2QHBAGtZPoY2D6EyiSkBO0pykYhVaBkNw22cpsUfNPEJopxM1FqB2Evds+4bPCFuq49NGe1t836CJDxB4FpL0PRSG4t/jj8RM0LPDhpBU2CavvupMAGCP5JpqfwcorOSUijN7Ve9RUoZ+A0J3JPzEGrqLJcqJkOGg2Hv03WCc6go0mYCxaXqvEvgff/zh+NvPP1uETz9zb71YALe3HvdnzSxR2x8eVs89ivZU07E16FUZQKoWzLt3747ff//d51gAgO5L+1fxlPUJXr82KLHbJ5X43h//9b/+86H3cv4FBmiN9RkGSGr/9VlqRXMOQQuJQN+CtE7mLbR3xrhVq5qFbyPi7KKmik/3sHuyB+VTXr56tQAeYmO1Jr767ruwE1QYdXwRdob789Vz37HB3vPSRWg/v4Hf+0zdsV24qGaS2Im27/LFaR3JpLaCFR4vHXq63metHzEAVaBoPmLv6bMkAAAgAElEQVT2okddqM3g3oCAWahMUVDuoqq6BCvFPiiNfyW3jYuss9SCwvJrTFwQ+6B7LkBskmJsD3aNM3EexxGHOaYr023mKq6yF1wAKFg2aJxXvofXYJf1WZMthw9fPyMWrNgkfi+5YFgqt25pqT5QEOx1nnz9zuECQvM6Psf2/r/cPz7GIOykN4eyaqYNwk3PV2DVhX+uB6aH2w1FQKvfdRhUfZniU16YLoqTk9Jl9ZBD10qfjipUJAEz2UvcWiEhqMIkLyPhhHrqgKp9a6amte8LA0Vg7+q7e/hVLb51QEwwRsBFL/NK7AFCakyh9q1Dx5iWOlAeKE6FTeLgTYflpF9aLQz5T7tLh9GGCxGPIlArAVvU9ATpAAC+Fh0az8jmkDR4opg8xJjmYSDg9LN+1lngPTihSO6Rb5EQ2AlQGZsxEK0SOCnpd0YoLkImSegTGM8ABgelzzUq2iq+xwWN0RZxxpuq6ID1mcCiVPdc+VvIZlybgzW0FxQMPAvyPIOP7LVQrG0wWvnM6KowLKD8UHdeh2o50NN12cFJgmQfxia9AQby+hijJLyIWFKV3kF4e92beAWAyXhIWm8AAJyIn83D1vcAAGhB0MogWFIiqOugUndO+Sdg8z2jggDQMGi2GB2eLWAEiSBVxXnOXKX1eJkYNfZCU44lNgOVSu0y6vlW1c1Bufe7nmf2pFMkALNBs8IYExTku+LMcGQONG34t9YIZ5l7Wg5wRJ/YA60h7RQEw4BzvFx29Tzwtf1EoK5nS5/J2ugzeM6cW50N9VEmGcuna12+fo0A3krmmCDiSsD9YjzphLr6g+hZi43XYl9YeyAjk3D2Hg9YtJnrhwpuR1YkOyyMzA/283d8mefjZ+DJIDBvWtE/Y4042C9QGYpugBy3jj2LHXn14mWTgmgKIDCYc6a93LGraF0oENNOKVBoELVTEWRjAgDQkhJ7NxNxnKvWfdo/xFpnUuKAw0yEBEIWK3XylBneqXLOXvyOOjvRu9hsgBAzmIe8ex312VTZfU2M7iz90MnA2KfDJa9xuNix2Osmf06gZUcm0LU/aP58/bTIJsrQAIpwK1gzPbs3b37w27RXtfe9t8tyWuAfrVVnhYawBUdf45ix7HUdbTK6nwh3he7u5zmmKJCIzMSXgI9KO+ef31WtxE/vqv6dx98tAakBKgAC7CD0dMzTDE5nwEhC5USOkatOLk7HQ2Kb+ZyZ3C0gcTxXJfT6PBK7aHDkOetnSjgScEY4TWcLwK+QoGNC27yyKWgFcM/1SvC6M4av55645glM6RpYY0AhgDNsrz5b37H2afUCdm91qoG+vvbaA+SyLioDYPPyObtFkXhtxndJCtKOI0CDc56EbGtL0Yedu55J9QbOfB/2c5s1pJ/xnAKyBZTx3kRngjHLbaV0Itvryhpu1ucC1QbrkGtedotRYU2czCbzPPl8jp6nYnT9hw6QRdsuLlylJUYD7ObM2GfZF8S2eV+YwLVHn3FfE7g2pxTQu9Tun3/+6fhf/v2/P16/eu1RiBYavLw8Pn35kjYw5x331t1REi6fp+vSNSSOSYzplt2OanPsWDspMOGPP/4wqIBInV6v5B/7DFCvdRAgoO/TuEGJEjKtQk+bxBH/r+szoHC/96vbUbQOSohp9awtA+BxUZBn2bF/9p/3YW24rdN+LfHC3//+9+OHH39cCbyZm2pb7JhNgyTNsawB4akOG+BzzjAAAD07Jf8pBj918UoijPpPz9Rti6XWy9fovsVGiM3NSaNAu8AX9f1Lb02+8FFM1LJ0Os3AZ3WNBHw4bq+ujy8fPx7fvn4xA0Ci1b5OdI3aCjHjsICNYh0xli8tADwXYgL8AAAANpBYib+vWMug/wCkCwAwBn7Z0FEUWj6lgDnthrY1LfLO2AJbiNbGAhyq+6Z/xx453weIL5NnAgB6rXPp0XaIB4fBd/F/f7t6jAp7DD8Kqf6iiydGsXDwbEyCTi9cBSVm75vnMDOTvVGGbwSab0c7mDp3d3d891qj94K4CQDwotHf7TflsqFq+sG5FyWiM7M/NPcQWiQAgB1c+6lAtGOQpFCapEkLqeSf3hlvMgughFrDg0CUBiPGus0qPwkNQeusLht1qYNNKrwPIA9fwatoyRnzEgqWpg0QgC4nj0JkqY/aU/Sk+5pbHVoJdqsdVLUJ1ua6ch8EAErw+HdePwMEqNHZ0Di6zQpAVImNF8OQBBpnBUAxA2nuUZVIzV/Vv4lmpeTeSY6DllKZmkBAB24xq8l6kNrsvwgmhi2xhUZoG9j33AryhQ5QmAKpMkfkySQ3hBtbLeTzznsVT4LTVtrOWDirhxb0PoFBKr8LUV9jLpv8j8qrjLOnRcxAcyVoYQCsPdfA105dYmhtKdB3AnDZ4HUUS8C89Kuef4YNXmfXYxNIHJbhK4hjoEFMFyGXulHGGZXCqXuVUxWDQ8HFzdX1bl0xZSw99UKxbxxUwgp66WekRBXDrv2Ua42j1PmPDdiVUoJKXZOdUyl0FsSxYnWoubQJ+aSOHkqCzogeboEW9i1BMJVMbCd7NzYurT7aX6C/NtoDAADwso3SfrQQzxZY5Dq8tgYyU6nTz/WZYgHA4EhSFasT+6ARO9F04Pn5mbanzUGVA4yMS4IdYs2LgmnYL98X57LKyrBU/Nnq/etau8e/BsHdwO5DrlBYKcOsk9dzqeJKLCn9hTnT9ytA20DOhZN//beqnwbwttYJa5NKf6atqF/UlY9W/X3WzSrpmLomSTNI0HVYGwF7YuccOiNn0Qy2gjwA4tlrACjRoqDSPCXBZntbMITNHPH6lG5O0pC/b0DA99a/Y8PZL9hyA2UkPgQufbgrUEe8Mjflt2KrzgEF9v8COdtT7PNYugg96/p8ATpv1ON78TQimjc3tvEIhilYJLlZErCt5sf+7GSHMz39yKK0d3/K3xPPxGe1PW5WIYd/wH5z0xPcs32o3XW8U8BGxQ+YO8QTvP9c0HBVx7uuy4+Myjs/Y21nYnzCSOGhniWKvO8E5Kafe4j7+XkPZocCaNTDAVMAAPJVSQJ2L3BGe00GS3r0A1bJNrmlYjCcuDb8Bc9uJ8FDNbyMUD6fhJPb5jPY49gQx2NuUwxDQfelfWbxZAkvVwMn3800JFpdtsZMtn/AOSYX2S+W+ZP3AlxgA6I7wXs3GFA6fws9ZqE0XovfL1AgzQyC+wnK0WrQZBmwgnNJsoMNtI0Yr/X9q4rf3vUZ4wOuOoFvq08q4a8MAugeDdS57SMq9WIXpbCSkbWcm3nW4j9V8MsYOFoTl9+gMq5qd1kC2n/69cMPbzwR4PXL0NX1/Z8/fz7evn9vZp1+eeTr/cNxdR3gCQAU38qa7IJcwGFNDlCMrTURCKBWAL1WbQexrdv36734Gj1WxaT4BD03rZH+Lsq/EnCBEfpca84UnHC/vBJw2Wf9d3dnAFtrrNcAnNErDjPASaE0n46L4/XLl95KamfQL33ejz/9dPz4049LjNjrLcC8RTcD4UyAKHCm87uelfYd+jpNos0ak++x2CHFybS96NfzF89dzMVX5PnfRcNHOVbty84rsp/TvifwMcwHs3FaUF3rK9Dj8eH49vmzpwUIBHDraicjJD9DxX+3vOB78U2bNVYm0mBQAq7N+It74fctZl0AHdFzuTRaC8bZ5Pvx+xSjiBN3TpAcJrnMZqhN8B2fP+OOmU+GOd/2vLZccN1ez8ZzBptGUZbzdfF/vXtvhbmFZI4eM92AaT5F5GW4SQZ8c0WMVrJ/JpyEs/MNVsQeFFdBpd6vxRCKqJ+nR6uJDxV7ENHRnz2D6OdC9NszjJBGHJNQ/hj9VP/jeFJ9TFQZI5TFd1I8xFD0MgSS6APcSWuriwUm5AymwwJZShV/V4Jx5Fz/qpyMipeN6+2dZ57GwKTCBFUUcEE/cyAFraXzSBkjZFfuh7+F/oIWhfII9MAzmkHCSt66Bvm3Xf3L2kQsMvKNrRaBas17rshUYz+vdwSsUlHLBINdwSFI4Rq0J4Jkytho1vfuc9f3OyEaFPbQ9uNwGZHEc7WTXCN4AvDoc3WIHeAgHgJlRj3jAAaALQUA9A1QhKEVeR+1ssl6/v8BABBNowpIUDor/6ZjDe2IsK6yD6nSEAQwci8V2S3qM/ei7ldoqpIxGX3WaAb9CGOht0GAvQLJIr5hstBLSnK5+05ZAyU6Mt6rGhN6xkpArdz8Isr8pqgVDBTYZ0ems2EbJHHQoPdqxxA4oNenxw19hYpReb5sGECs4TbMtQ9DpyMaBtAS8x4F+RmRuVsLdmIQsIZfACVzT/qstmd9ni2rOBfk2+OtosMAG4MgxvuzM2HlLGkH4uzleWYaiZyu97/WVqAmAE5BMwAobZ/r21BosTG2GU2WA5pFp4xj45O1gITYkgn6TCGaRNsRGyJYTHVFZ63gjBIoM5eUgAeAPUm6GggD1GQPx2ZrjRSk8Xoqo6rGYZ/0+sko031C40yFLaKfnoEssOQ24okGo6Uj0wAZ+vpMLlzO0t5pC0ACm632znPXz+WbHCjTFsdYTPvYjjjqc6I6zXPxc+hDYx852ZCD9zzrPT0GMTkADF7v+xwAIfuV4GPZF0BiKsCtlnndW6HS88bfxVSiWrxZTKY1C0ia4n7VxaAdQ3bKz+JJeq7Xc2+sgL9cffhNhmLnAkqaQTK+Y9u4XWn1tSa1W8LA3P8OEms3AMcW422A2tVKAODRZzBhY9p5+bQFvEx2ghmMpWXWR0ZDYI8K5VlPO7yMC4yvtkTqvjQ/XXs1lN7QhxdQNBLtGZ/wHawJ5yYB4ohXXOUjeQ+bYmpBpBw21PVr5wSgsndTKcxnQBkm1rQ9baUXuwhYQIyh3z0Cru2PJFTYt3Nq63qujUUNLhZs9neYkk5SnvjIowAnC6IMI0C3ff52JX/v1xSh8A/ef91ttgcwTHx+898EqKwMvlS/+bcUU3iWq2Lfr+f9gA0wA6bdnPsIHzFjEkAUJZ66dwPI0uJ68iTUemkndELQzXV66XkdCQiALs8K3+f7ljbC0JAAiFDMQVEt8XgKcSR/Avx839UlUHFQNv7Nm++PH3/4wbYSlq/2wrsPH1aLm+y3p/F44kvyCHwfNgL764KAC5JiG10cP/744/H9d987+f/P/89/Pj5++uTipwH17o95vrQGYi79/PPf/O8qWAjAZP8CCPK9+rv+Xdf8TZMEKmwujS2t0w8//ODv4yzrdXr9EhC+Kxj35Knzpe+/+875jLRuEEbWOZHoLaAzQreOl9pmqbjp8vJqMWdUBJp5j32WAZ0I9nmfi1mhM83PwnwPqPf86RbibeHhTixqsY/NAJBOR8cYetRv2kbYM8SWFHnXnm6R6NWL58f97e3x4d3749OH94dU8y1GSgFhMACmndx+gJ9uEI58D1Ybew8fq9/5GYDP9t0z3kkbEX4+oRFMwQISi+E5psA0f4rN6JSyAvX4Fs7nBDU5X5x/X2e/n6Ja2pISz8Gky0h08t183yrM/p9/vvXKzAQAY6gNpguZD42NvQKhVf0IzZGLm4I/lHtcHW3wmPeXFjqIib64EfCsAGMELzOBNqXPRiQIEsk/gbAXRk6qRn9VWC421QqjMAOJLf4zFfLbQ9tKjwPZVu9mQGWQo0nV3FQzeAQkiFM6pYvf3miMyo2rI6CCy/WMHg8SfPrbHaTagbdnuEip6IgJujgE2+mcCNKfUPl3pScbu7SsUuPtbJzvIkCXFVgji+rw9Czp5zI1yKCMKn55PewTDiwHaAIAzJqOiOEEAE4DY+/hUUkB1eN3vtPJ5FAA3b3joY9nHdsCsGi1nVJhsblUswBbCGizAEVLzoCfbZD2HuKsRNwsatEAJV7zoco8K2/5rA0ALJR9CD+R+JO0nxtHPQMljK8rlLSpmhiIgBlJCDdLZQYvuiYZe9O9h5J39uXea1wDZ1XKsxZmUo+XhNpK0QsolzMs4EeOLMGGGD/PjgtPADmO2wI5D7YnckLPnbS5fWf0Hms/6LwLdAgDKIn9BJmoltvwliFA3xgjDaF1g9bOIFP2iT5G/RxbQhBOEOfz0r0xg0d/JmP2xvzZlQjTu9VJId4XVW3HIayzU/sL+Kn7ZDrASuZXv3OpogqBh1AT/bB57gUAaqsZqxnwMB6YBMrXIhBoiMJpDZT4MhZw29cGwrYrUTMW42LuQZ/l9uQG6U/gsAMEpgkkmGedER7kyhKEC+ir6KyrIplLjKpxkojDYJ+ooxZs1P6zYCRtSqcqurZTFfHzHiT48UiovccsEiYbWKonI7es9FzhtFTaCsJ3JCJU2/XzEUwHZ41yvXtMx1hcrywaBnxmn6PtLYKwsNAG3XvZmG5wj6MaPh0mBj+LDzsFuJdvlo3v57D3vGYF8tf0CD3/0nNXYFMbrLfvZDt7hn1JZVLoFNRcgrQEcIktOBve450GQgKz2Q/4roq4rXGZO5ne/l1g4gY5V9WzDKkV/9D3vhgTBfEvmK6R5HdN0TkDPeZ14wv5bCcZrVr//NNPiw69mD4wRUYcxWfoc1fAX5bkyTOuYCfJMhM6WEv0fnLe0FdBwI4WKujWiYM2mBHKanx+WEELnDlLMLGR+p3ElAoqdGv8ku7J33Hm5BIHhSkKNdYvqfByOlvSAsC6EKNFRBEgkXtIHMT3rRi2bSXz63mv55YXOIEtutrTyjiYsfc5s4Z1mABTAvicLiuoD0bMBH+WX1ggSxgYC2AuK09VdQCAUNvvXME2a+3hzirwkxnCeQMQmPsSDaKMJ0thB0DItvhOgo0Rw9V3quebWDh+IAUdYiKNAExy/NpsFN9fY2vdx/uPHzN61wr8YSEowdXPmGjgCvMQqF3PmHU7UmjTfyo2/fb7b8efb986BqHtQTZjsoP1eT/99PPx008/2Qt++/LVwIl+aX38vo4Z1nv1uQArilXM8rtXy7EYYo++x5evMsVGn/3t67fj3ft3x4ePH70PA4A/t2ie9AV+/vEn2w995tfPX1ZSLd8lo+zkvKxBfZ+0MsSQkG+gJULrwpi6EwCzWgSrEq0476YsUAEz1pe4OF69fuVrvry+Wi2LBqukSUD1X0Wbm9u/TttqcQG2qfPKh4elYZX8Qi1IaS26k7Cj1rjtAJ7IZHb2TmhnYjzPCLYvbSbYIF1nvkPXwC9yBWj/EwxQjILdw2Yiqj7Zs/azPvdhD53Em/2uAGJ5TjrK83v1HXwe+ZDv57zdi4IQ55u2kLIz/goApPVtxUp63//x628b4sbxVxxOC2Sqj2c77rFWLG4CqFbXGkTZOE4hq1L51wNR4N8+DtH3MFgs1EQzbR8Z44AQy6gUQDExGlWqiYN+I9ntlStVOhXKPaeWg6b89RwA2JTeBMcYj32tQbSDDO4FBeU0IqReuRFczQ25DHMR6XOKdujCD8uIQNH1ZsHZWSVc1NyMBVuqv53b7WsWq8LjwUrNMs3M335Cr4ZJgLDRDBJwVk44R6Ulm6i9sa4a7WTA91rBH73HI+IcLKB6rqCPYC4MAIwya8bvKznpWtJTOmkwM0jOPoqTBjkP3S3aBfrlOarPQpd1IBqof7WdOJQQ0OF2q8eo/6t9oB3vXsM1urGAwXDK/y0QIPd0CgCQNGV/ZF7pClx7oDFOi4Vh0baONZlVPXQExr6bBmgHYqFmmd3z9Fko7/RxNhnx82Adp5LvaIfx3YRSkgry+F4AgJUQFOwzDVGGr7Tix6rR6h71TJ8/197I2BzTgd37LvAlM34fBRo0ARUA4LmqQuBNQYwOAGdN+0JouUduyuG2bzFGtzN4axAdVBc4i+OLaBX7DKptsq4kPbF9CWi5/2m4TxJrgnFAlfbU0yvKuX5a20iQRgtBIoOAX0L2J2q9wIZR8VNyqetb01LadkXQajst5/diV1+dqCGgUweddqEkLTzLhNrb7mGzDfCVeUWVXWvvtZ1Ck7INtqs0EOwWq/UdpSJyn2u9xz7TWtt2AwD8xZPl5HiLGtCI8zfts2MwQ0veYzvdp3kd8IlRiGt9ARe97aru3jYO/J7ZRENUSYGfRSg7GtFASRNZj1TKg4+Kcn0bdNv4gU0t1x4Mut/eZn2W6JA89wIPfl61qf637vX1usHUW9MOqC7W2AQ47+INYPck+Teleo/BY//YDgzdkQU6tB1Ay5iWBBpSmlDPWe3jXrZN32KAizWmcVVTxKr0YzGbZuAFA3AC76lIVwS3lVh915qScMaGzLnfyaL9C4Ax6DLA70X8AvbA7zVoVOZeq996NNl/GzieCd30fzuQpaL+5Hj18mWYPk0q8KP4cM45PgTb6MC2bZAUIKYPDsSXllDO7kz+Y68zkYPrzbXuShdnl1aWnsaTAFTgL37pXAx1nn2uW+eJloN5r/PPiXCyp8REMYg0mBG2e/UB6PBwD6xTztpmxjVsWj3s/o4EArvgcibARVA/mWfTh/u+y6pZoMwArRxH9kysZ3NGNdYakRBjO4l7SB5iOwt6XlycjETUOUmlOyCkElf9GZp6gOgI/gEQKlGGkcE96rv0Xn2WEl9f7xAhVMyl93z79vV49+5tquVts6VVVk8MIcaXBXzVHiTqvz4X0UXvi7t7j/6TAGBGa1eIU+P3PMpYKvgCy2PfV36xdJbSHqX7nCLO+L8vX7+4xYD3wgrTveuadD36T+wF2RaDxp3WpevTKMP5nQI9lKxTnaXA8fGzEvwkvsQVAmH0M93bu/fv/TmaWOCe/Nvb46cffjz+B63J69dhrV1WY+D29vj06dOeMd8YTowITUUQAOBIdopWO6ml5aIU+YJpG7xLK6oFrNVicSl28qPX4ZWuQaBOJ3G4GKJpEtVZEWtAz5nYSvdv39qCiIEKYs6CJ7Q9+n0dMepimACfP98e7//883jSyQnYBdaO1jp8kf1tn3mKmMmbfK4MAGxB0WkDVNzVc1xnOJGE30cuhD3W7/hqt2qO1ljHPkO3jH8nV2Ts6AQAks/EL2l/2ZbLUZQ1yDm0yPZoP5Ut4UyRt5KnhK0cm75yB8UB//Gf/1UqgDGWJ0JHCQ30QUFpdmWQQwEFLI62/76UzEnwthP0g1DiPMaRzO/FqC6HYuRuV8irZ74P9BKRUhDQHpL2exNYycAl8U+f7/y8bLwkxzzMGNqi25O+N5CcKK9WTAiFa2bDEkSrevSkKsADoZ2OKuh0OLasKYZ1GWPRmIpwSoXUlP/SBvVMZFhQQLXQCaNo3EfJ5rmvIGMrR8Npr2BDyH9RQzuVXvPscV4tCw1y2Nzpn6h7532maN5H4LHOw+rwReWh6UqBf1Vz6n1P12gIwqQGdLJWBFhcr57vDCT08yCvoiUlzkqPUWm3bSNgDqoTHasDPzuUYLpPCyHAVtvMnyidddL/ue78eydoNMHcZybJk/cbZEEH2xX8YfRmgxiCJzvxIpgYOxnVcwO42ACDMjyBG5/BUmH1XB5aoSQpIujgekkk9vVvtNLB8kAUAQBisEpnFNOmtsHfC7qvCsGdFOIDlun8iob3+tlxXN7dHR8/fAyqPFov7h8FwhzHo5IuA10ak/Po33mt2B0zaVKArAqHlYO/fvN6BSBCiGiLiAkskCO2DooUciUmWYp+7q3aDw0MoaEZ8a4jw7ATvBKAJ0gp4AmI15E8pu5VdNHfI2G6Jreso5+z2mA6MYUAH0NPkgpyvr6r1G/WZCXYTYodxDcRYv/y3dhrKM0zCXcSZ7uZNhO0Y3gNVRCDQ+x3GEbd643QF8iCE5xBsX426f8Et3GOsAcy4g6xKWw55yQOOrRszqWel0cLjTFGfmYWoSyFWy1AQvJnwnwGAoTyz7ztJH3YH60Pgd4E9fLnjVac7pn05TLCTL6Ge04ysJlronamxy9n0uyXthp49GPZIt47DV4mkMN6eM812Z+JxqqcJvZZTLUZ2KoKg32ZewydFQczCPgtADQ6KvYzHYWp751VFD+LahgkLgnrCXunPDzaP2ohGQKKaLsUoMO3L//Qted8+DMrxqifOeCUTkkTyNiLMOqwAfqZ7I1BR9MrAwjyn1/f0fboIfn7CoAA6qU9sQlKR/RiNxwkt5LT5T9JKLC1VHRmojivZdoJ1m4Fxec+aPhfAIClnzL60EliwqJJ/7HXjh7/rhk2cQF1gxUXOzHtRqj+BN2mD/d86vso0uTPiiM2aEjSvuOGgujqly7YB6uUNSD2Q3yOz+AZJ1HZNHbb4QrYIThmMKl6RmtfjjgRezbjmdikAMwE8vPZLT/bYD6Fna3rccKOZWLGoA/rmqAPb5+U+FZJpCj0+nclq1QpAWs5x4BO+rtBeOvzvFosW+uCVftBiSVJEUkxCbrudV1LbeTd3c3x+ctnU+Hl97UGZvppCo3ikd6LwYRXr/2zv//933kCgPaLR86pXev6xsmukmQl57oG4uRLVbtvwgrQc1Oxh19+Zk3saA+Y7Fp9jqvzbcPzfrg4/D36meyyqvWqwicnTFJFq6rWVUlbKPp5icfFmY13bV+mBB/AzgBG2Y6AW7O4Jd+s9/KeL5+/+LMVK0k43b7qJjoz2GX5MLcQVIRTFXqB2gDDttMGN1O8YZ/qvmHXMJXA9m+1zaQgK3aCfv38888p4Donkd7QjZ9fZGUefF0I+jmBZyTgGGUJw5y953svUOrJRKqYJ9g4Hu/ujw9v3x4f370/nlfImvXl/knSV1HgpD2s91yqUFqDAurORF+PPOzuXURk3+TsT2Za8mZ8NIw1NLx0zwAAjlnaykTbuH42gYbY/4CP7ANiyLRTJs+2XWsrBX5XrzOrrEUDf7bW05NOommk90bYugWc//RLGAD6h5M3QplpwGODqQ8RRbF0RnqatvGkH7x95lAR5cighzLjkMWlV2tVD4N0+CZHb6FRi9KioQI6sKRy4c/JgTRy1Z5/Bedvvhcq+WIDAGve+hax2QEBwdnoSWx1MrSQKuJ204SyjC3YlDGM6HyIQXa2WEUSozy05ZhaVSe5ZhwkWscAACAASURBVHPoG1xJ1+QMLZEVTLOhM3Kxs66xZtBQu64o2LvtomIbdqbtF/HhrLGkgkXgxXovgcgqa3MoEiimpz5JftZQSZRUVF/KUDUBcj+1Rrd5XJYo20nItE5WRu2BYf1q2XaQWbCGdcVJExApHF4qrj1EWlvQV0aEaWSKnqfWTu8VOqq56U6yXr50pVlBtA7QrQ6OnlHnLsMY0G07aF07oPtgHYgd5u/9tUc00YNEhcXUKtHgW41mT/ggO4mKmqkDPLMu+s2DZroN1aZ2Y8QxsjgKf8/qP6xRG4CFg2ZGoaGaPap0Hqc1e3zHe2OQY1cI9HSupdkh6j/O33jsfQR3fv7xu0OQ1aXV69OHKHQZqvWtRtLIEZhenBYMg5Sd767APboFWRc77OehDbpK3dFw2C2MIUm02BBUi+TEsDkktQH9Qrl0D5/2dCuO/611t1hOgwgnZLV/VNUZyWfHgA0eqO7J3kJfgkR6sD+grHk/FoTkvk4YWQPoncnNtuFlzzzukV0WSJIuieiFcn51Yso8s6cScJMYsBYKWmysFnL+1/nsUzTTqP0a63N6qjjfOHqfDUaEFsyYTK6Z+JEQTWDOZ6q2lj7upbdgjYInDmgiGrr7dgloV1ubx56FkVEzuMAlfYf1Szi/cbSrOhkG19aPILBIIlTx0lbKE+icjjCK1kdmRZOEQv93BU9zjOm/pgVB+7X3E5s/jBcspgWCx786ePO0hj19QmdBwJrOrwN3+aEGzfYDFTcy+2qpVTdweRbgJc/wVCtkJae9bnp5tTb0UyehyoV7VvUQkFKCABOF9p7p27Pnq/niADhBoJ9r/cXzp7k+JxBMsxjMO32v/K0AAAtpNsDXHtDnaz0yp14MvPTnw+JbY1/XBKPa8zJHZvXV9hfx1XHmOQtew/77TDLPATCABOIP4j0zHcoywxYAIDoAVnWM8X69f9vtkWywL7H3PKMVGwyf4Hvpe6dv0x7i9Ytx1fiNfmHOHc9kgyOMsSvtudW2ttsvwTbfe3096wpggW6G76GAjALwuW4rMU8JYusWFQCY9hM/y3t0brj+/NtO6lP1znSQ+bzly+S16O+e8Tmfa/+FinxBKuJL+SmuI8lJ2LpmhVVrRMUxXQvigFwDvxMn6FwLSFfSS2wHyMmZPzmTZlepvQUx7gBoqhwr5tP503nQf09WCJMJHfZjTpSem/av/fbdd98f//P/9D+64qyCl2JJAQAfPnw4Lq8u27Z1tc6qnp3A0cSvKcSQ/Mz42+1TAno6LYBnaHBixJk+17Vv+NnVbnMIWMmEBDMPrq/TqqAGl4KaFvMrS1CJu+5j5gVahy9fPh//8i//Yh/LFCYBKoguYkPQmIkw3RGxcIqetAA26dNnvf/w4fj05XN89vFoUAAGFm1wWs/8PGcJW5V0KiyVMMJibzQ6VL9+ePOD78NgaFv4EgME9BDjUjGV9o5sq+5BDxdBRH0PBSjdq2wmlW9ijBW7eRTi7XH15dvx6f374/H2zuvs4nUnk/lcPW7mNbYbXxMx9FCV87kFvjsidANfASf1GkBpfEz2T9iLfC7nJbFu9jDsF/v++jK9Pjl2tFq2HwrQgL1JOF97tiabSPA2gBn217/Pc19fxXUlJglAEyBa+UzaAGAbXvynX3//NwGAFTQVaZ1GDcoGyN96bYOV6YyWgxiVi6mQnTEcC29fdBToZjY4DUxsqEBv3GMno4FKfxbH1X4FRXK8osY8exql6CKQSkZlNOmxNA2wQTzXzcNl3IvRlvbgxFElCaA9AsOBAT+//3PDOgO5E1pdNxDXOqmN2nQx4AENnOR0/7J5PJoLTQYqyTWAQYAUjGsNqxKuQ9qeK9A5oUU2nKvqESFI/UzGOxSf9koWbYYG5/tugKtEXP3hcgSmYDd4ZaZ67qFo2rMcNqoeK5kftHqSGP0b65IDkw0hIEBr5NngAzhi5AvggnouZXgw5Hl27fdHQ8HzYSPoJRaAAjy5aCOdukXsRoNyP19ggJmc5aNXD30OrhwDBMUYVu+31QfUlpMFiO011d6XYVooY9d7BRq0yQyaoM8o49tGEOv9rP00AACv+xkAwFqePxPO/KIEuxJczYCT3tPVSWBnr+SfETaZE5tgSI7uxx++P54/OY7ruwjmOEhQwGCHJrrTxXEj0KpiaxGnq7hZ7ULOQBOj7m2u0XZkBaF58tqfC6zrPdgwexRNUGCCVgIo/WxVtUrL5oxPyu8KpIpoaw9r3emT1N2LXcLaLuEwxOmghhM0Y/swOOM5E+xMkJGgnmB7Jldcm+zgtO0EqA1zfW0KwDLy6PMJYKifpUIYZhWBLP5h7e3uZQJK7KR9wxDFsv04yUh7OseZwvlhaxxwjCCSdeBaVjJUijUB4bbZGZ262p8KcNjeCViVOGHF1bhuwNIALRHhtNPvZIUparpAiVbZ+wiT/DaNzX5NoLC0VqDHLobNKdvHwZoDv7ZiSWuhfeFiAWgvyeZJcCrtTQlid+IE9XyLuNpGL4Cvgd8T9Vo+dzVL/xb2VISBBaCIAUAAyFrru2OPcxa9JxukGQBuCxqA0QrQBh3ce6UJuMXIWl3eVdVSOy+e+lrYc/ZRrkKR5OdJsy985j3m7PkaW+cKTSuImreNhs75ecGHZR8UvFELYVuFqPTod6rXWYuAhdyvmRotHBhYqX0AeId+PRM9cBpsxTIBo/VgmIXYreFDztfY1wIINs4XkVhcQewg970YgEPoUte+1yXV0yWwfNL2E8qtv/NM9ZprXWfVBylFIPz0So6nhsHQTMlz3RM4ytfKPQym0I4fAzwJwMEWailTxCjdZQCsM6bbotABiOLTNwtkJZ4DOASsxL7mO3eLAedyxpdQlH2d7ZH20vSckKTASFhtVqd1ge2ruvb4O8XGrAe2mT2znnkrilTodzyQgoGBiuoXce6i2ZBr9jPs5I1Q88UWqehzQXnFIfhTxnQiTClwVVR3MQAEKOObkzR/iY27vFzjMDMeUKLRmRizfE0TNr1PsYWvqwrq0w7p3BrUKOuE+/W9SjT52TN/76+//uoqu+5NOgD/8A//4L2t+1C7AzZu+97GOK7cpy3O4FaV2/UM3314f6j1ABvrgoZbGi7NdpBNzXW8sP0wc0B6YZp+0FZtfLl+V1L+VhXzT58U6DgQg36vOMmFx4KXXoM+axVfXNxofGm9Jtt7xakt9D08+rnIB2S9pBdBgbNjvfvZer9BGU34sXBd1OmdS1hIPGwf3W/ykBVNtxAc3QFHY/f3x+d3H47LL19WvrdFj1WMK+2iZ3fGNkn+1aJXYKij9dzqdKKjEa0Pn7shDD/zCvQE+PfpKyZTGluwdGPKuADApvWDz9nnO3YygNhKelcuvPY1zLT6AYBUbJqLlW3DDyBSJhtAggCAJWY2lW+VpLTP0Qd7VfpiXTAQ02iz2e246o1YtCW+1yo+n2eXYCRbFnQgq+0bsbPgISwj2+DFKErEu4zutF9NfclBCa+P716J9pTgjI2mhBSEXtcHKjMDWKGjukcZFCiogAD6LL1W7wsSd7om0xFjbHfAuUd+6X2Txk3Q4gf/ZAcRbBbTHkuH7NkcQVb6SD2uy5R1HFJKsQ7+UJ42ZTeoKADADMpdqRQCVrQ6Y7uC/nkdC9gQ4KXjrpSSRe0UknhtA0MwlOejZCHVBfpxVNUOSn06kolkZiZI+v4VXFUrIQwKb/mKyJUSWyMA7YYDvaoxNoIZxeYEoJW/m/s7J2ab+i/auZK1R7MCvAoDZFjrgE7CrISP1+VQ+s1bXGu32p/QAnHIiOkkcAoyiXKyP6+9QvPgbyQze3gGJKyzHIk1AApmQXPmbM8AgHPtsz7ONWdfP4VWNBPQVUFvkqfk3/u9ld6ARXlmCsgN1D3J/Hqjw7TguJ3i4rhV/9ntrf/Ts4kKewAr7XcLAZoxkIkOTuxGIOzpCgUdOLPsLb+uz8JnTwmVq1+79Sl/T8LkZL09ZJxt7t1PuK+z7WzwwKgbglqDdWN/IGpF24M+LwyTnUit5POM9TGT03lv02n57A4Glu1Pq0LcA4E/WbXuU2rHCnLpccT+hQFRHRiv96kWAk5xBe9j2oJ+5uRh8GdWkF2gJsfslHo97ejqrR0JCYk4AYyfb5N/75OzxMiVvoLTpooWYMRmqIKrsW6wBDgLgK6eQsNIrrLQ+EpdK+DBPisRYfLebiIELd8VSQ7YAHf0qLNPSTgasJgtkcTHe8rTMgIwKeHWeVCQGg2TfMasgKH9spLL4bjw1wrizXDoe3Wv8p8L5ClNGDuDXdS6IpAX9pnskMaGRYD1nBZ+vmdXhaJ0y1SV9vg1VzJMod8CwOu8DABS9ka/qOBoDQQSGwBoYkjPf6jF6nnOirBHsZ88c2wjlFrv8wKzy2YhJDiCyxObihJ0bYXvp2KgrA3fz57j/NpGo3sxQF3OOsDBDH65Hz7Dz6NVMJJ8dIv4nFSyTvuC2SL09JLM6+c6/7r2JN1hxOBPAEZpB9I1aj0Bs8e293umrzm5jzPGwpzQRFXVvrM6UHxWvk8aMe0D7tg9nhfJvwoEk/XGvpy/5z3skdxjqmqbhj2O0ipIYA/zLLL+rBd7iwoi1xMQ9VRkcb7WMdQEGuoX9BtrfhKXM+mo10ycy/nlnPAe27YCRNgEfb9sIu9xgt+x3IrNFG/nWewpDwiuMb3Dfsxz6DMFJaMZ20rSM6vvle354c0b095pK1PcIqaPK8p5wCsGF/X/7dt3TnqTQAWgYIIOlXR9v/feSPLcioCqelvySBY38HFhduLvv/9+fPz40df05rvvLQhI5Vc2LkWHFGuYbiObo0p3/OF97GiLcdo8366+HV+/XfrshDWgKvqtAYDoXux2sAC6Fxb3UxsGeYqmKOlaDTI8fWr7/+HTx0NtEbpXV4LLGCNP43wZkLgIa83MLbEBrq97llI0hAkg+yydA8XPHmnYz+S8r3M5aPS233odo7M1oUkMij6jnI9Q4OfkKZ8XgayKm8W+vLo6rr9+O759+eKfMyrSrRZlnW6guEAfOSQi4s8YtZmYfALzGSe+p8sAzhErYlOcb7TwQSxFjqHXEItM+73XJ/bDLae15TOPxE7j4/yd/Y/XZz0Bwner9LSXLvpWd2aC/8TFF//0y6+Pf3G+OVVL6VmGJB8aI4ozmcb/3FBOqoIdQgW2/JBnUK6EYPT2rWSX1oAGPXwezliv80MzHT6LoO+QUdHYEgXncuwK5F0haECuIF8PRjScN2++89fJaFA50EdiBOlPouIMsq97ndQQ1mM+yL+sR+95Jkh2cghUNVHzdzdQVmUpgWNzHcQsqHbCBGCURA/OCW2VXbNcVgPJewECp/SnFYDHozVACmVF75KhX8lL0d0kjqE7yXl6/RzYxsBPsTUb3SeqPD/b2hKqsEt4qxQkgmn9ThDvn1XMhZaFHLTHTEt42uTRomd7jBhrzTXP5MDBohDVUmysrC4wR/Nk1QtVETDR/h2YabzKw71/7uRvVfbRvjh1/mgVQBUmIDBw4zO5Q55U/0rrL7JDoobAj/d7xzRxBgCPqKrgpEC0uW/OqX4OcMVe9gjBVv4xcHbOg+q/goFxJnP0St0cgAatNzFgHSvVNhcLdVq3Q5+fCpSsjOj/L18+P56WWeF5vqXlUVXzLPqHh+Py+iZjdAoAZM5tErsv374aANBcX38y8+O7+On1LdCEEBt6Hj2LpqMynspiNtEJwcAv4LLV37RxFCCDslv9B63hqpi+DOo/6fju7zxjjPgZ4iCbJCuBchWxoCPPhuei7yCgTnARII1rJflkT60zNvrJbMNaHQ3pSj2vAWdVSWH0HrbO9s/PMYF8nGZ+zWvgzzhkbOlK7BvAzvdGgHELilFh43nyHQaQoEGX/cKe13rNz/T3nfRy5zoFmLojnd7d2l4SE90naw91kHtSwmSG0aj+MTpLexsHzXXYhjHLXOwlJyMJ6uAQhXlxWr3Nop4CAAQaEWIt3bfIg+yVATDZK1WJSjmcwUlcfJhPCKElccsZxQ/dXCUoz8uTAqy1GjPjs9fac2vmjNqqRC3NKKske0oMNJFjt8rZjhToA4yi8q+zuvxf9yrxB/uItcXWY1V9BgqOcr18vgCA7JOw29hD8l8OutFFGRNF9D0kXitQM0Mn6tW+zvoozl+qaqeMtBkM+nM4/23ZY29lvXM3vGedmZ5VAnj/voCyFkfOWn38udXTgFYve7xmtveZzO+yXTkbcWo7CNOsbR7zzCcpTPHI7RjDHpwmwGVjDR0CniX3svf4ptsSL7E+FCV4xrzXFeQmknleOVlOStsmkGcdAbnY1Cb1Mz5l/cdz+LcCaV/Psjjj2ZV6/5fnDqure589o+vHhs3KNP+ur8CH688T9MC/810T7CdmIDFjDwfYq8L7sH0zNp3ANzGG1s2jd52YplKpZF32MOCSNB1euErMNUeYO98n9phaAvTZ0t7Zei7p8ZcR1GfpfP7w5sfj9as9rpD1oTVVzAD9zGOEn78wU+1ff/nl+PTp8/H6dRJutUPBGABQ4drnPXntenb0+a76V5hXeYJACsWq+iwl3xG4Vq96xIb9PKQMsXRh8ryUxGvt11jv2h5pSACWaFqXqPi6HjEidX1v//zTcaq/48Wz1WtPse/bN430EwjwzULttI+hFaTP/vz16/H5yxcD3bYDFW/XdfE9+jmgqG2awYewJawtpjOCsLn/okJcnpvaMVx4GfoXM4ac5yUTydJubEZZAQD7hKERtkHx2E+DlGLkXV8fr1++PC4eHo4/f/vt+Pj+vQEnxyjo3Mjf9VwRt+l3wPjYf+xyGID69wUEN285B1DH8V42WfmlmU2DcebY1izSaBSl9eCvOjXEaNM2YPPNErPI7gajEQEkd/Cz9L8HBNd7sRl6r7XVBgOA54DfsE34p19+eYxxGbN93TuQwAIjmUPSwB1EkMprEa3phKbBYnEcFEE9W/0J22xilM4XevX59x+y0eoUOvOZXrXb6+vj6vKbq/3uPVEFegg+BSW6sJDHP/z0oz/x6lozoG/66VlwHr4reHV4VE11nXMx/62NAUI/Hfj83LU+A/2B+g9lOcFYaKFCInF6VtR34JSHTwyheEcBLT2XcXulGK9gInvKSHfFmewQz5yer9W6D1LsTnBvAMDJ+xClKd3azkd9Oq0IMl5E17762Dz6KuNMQGARkxGqmuAhlR1dE0nDDN6ZaMBB0eHT4VcSGbQ1dEvW3WtW8TyAHYJF9zJBnVFwqoBHDvbx4bjprHnRzV3NffokVTWJ0JRhESGV7fpnEIL6tq8TgSjv/90DzPMM2jhpPqX/tEK1tdJDy8Xxx9n0Cvp8oQqamu22lbBfqM4QFOi8mIreFppleM5ojysw6fcA5GG0pEMRIC7XlqkAAYGixF3RwfZGLfq/KMGlPsuBv3iWu7x9yAhAt/OYmtuRR16fajU0qYguw1MzM/S/r+oxlJKxZsO7AtJ+VW+GgA1L8bYVHAcfbYcIHe8+gjNVqo/MRoEt+rvWgQ/LQIZ+rp8D1xr9FxW24oyFiYPq7uPxpAyibcwDvuEASP4dbJWKTs8q4NBi2JSBos/SGgLcxob89T+0R5ajM2qdyk0CocfjuUcvhWFDokZwyDIsPYSeJX6uzzBQAKBw4iS3U2QvATInCdpaKVlbqjxloSBi2Co655172aB1AeLR0oSfsh1AjX60TE1nTtJHRSJr0Qq+xxSJSr7Rd+/pcYZqtM30sA+FqSJh1/Z9c/8GJauhQlC6AvWOTiWQ8JGz/Q4AC7hEJYZWrujDhJ5pAUTsHfRsKsknInYJuFxNEfB2G9DfgntUxvE7owLZox9mx8ODe3PTRsGzbPscZ9q2ebO13FoggAAgrZVS+6I1SQIdgdhqgh7TUK1YHh/C2dh+Zu7/TtN4+tQVOVF29X6owbIbVANZL66JvyewS+loVqvmMDrZAPkOgmHWjmdooAZsp4dmvnbalHmmzn8+g0u+Ywbj/veeX69xQQ8lV0pmrr6dzi9nveUfBOJzTXzvOcV1rlHem0A0Fdqt8TAD3eU/AE9G+uxrPxsry3fwb2stF5i+v4f3Ztyw+VNdvvjymQBKHDjXstlGxHv1rGVbpHeY2MHX45gZH0wssP2xz3BFLpfLGIwNQEZiTwAqrbveCwsuzNRTSrLvv2ALnw1Yic/md+KplYi4NTh0bjMQggWeMJn4TIoM2FX9HLFGXd/HDx9O4uOtW6C59c+Pn378cQmfpec6fdj2URVmVuKcew7V+9qTU1LA879ZnFfsQNg8mTiQ6mlA9hT03vh1ulaNz/vll1+3HtDdncfqiUqf4l0ZAINpNW0uPjoxYxgEumaBg5pk4CkDsNjUnnEXRkeo8mI6UbzL+wQcyKcp1tG1y8/q3uQ//O93N8eLly8cu+g6bq9vj8+fPx3v3r477kvHz5lSsp2E2yKwDlcej6vrSz8ygS5rj7bCrBhCDAD7NU1jeBEbIBun65Xdg/mX6+zzKQsgcVT11roGip3dzlUGBaAUzOPzMej4KwEAC45T4szUNu8N2akIu0qE22eMYqjEbcU6ubmxOKTYpH/8+uvxx2+/OI70/mhbhItHjadnTqqfxx8IsCJmU1tEfq61CBsqBQ3eO/fFsltN6BMPb9B12fY1xWbr9sxCEZoU067xffg1vhc2nEUAYRvW/3s8dv2//l1t1/4c62SFcWFR6WoMrCIQ/v4//vbrYwRPthK+v6SJ2mlwV+GCCo+gokiQbkYuicgQotLDz8+D+iB+4BnQp3bzL3QI3kvig2GyGJrH1FTEpN+rwyKnZbo/o160QdrrivEREvcPf/ubGQJXV6rySJwkLAc/RBDagdxgoGeAR9sA953gf1fhCFBmVRZ6qRPVgfDotbvqHyeY71RCvMUGcX4yUqnUZFW0lAIBlJgmAY0oBkuczZbKuRLRFRy1MkXQwCbPhpyua1O6mNuNs9Q6yKDrc5X4pULjJ2RD4+8yKhrVaIynfvd7b9QjmUBT/66kHnobo/p4H4eGvcEEiBn8y2jx94XIQRut0dJ1rf5htwEkCXXyqOvqf15LCXaBXOp1VT51QtDgZRqbCQDNgC17dq+pr1FJdDZVggoq7SCAVSBGTV/v1nMH9eMeMPysIQGGDYnuoOP6MPAeDfQs42fOATuucNGftHMKEur6EhBrDFYTOS1aQQAp/UdQryBApw5EdCr3GHX47BUHpOqlvc9eAPjB4WNUtUhii4ghEGrTk+NGLBD17wpl1z6zk9NotMeMB6Iys9qSgoCzdxREqMrvqhbJPkwBMV+arGgN3eYwqsj6mQA3EqNt5/bznQJy0Ss4HRup66XneJ1TM34y5UDPZY3YWVXj3Q9Oz6T2Y85NKpoKvhXccwYAbpb9HKP5NgBAzy316FxHaJRbXdpO5KS6ttVy9flUZ10lqkOa36vnuZ7xEKXC3kyAkb0cZ9gqdNkafCbnC1vMfsZeQLMFZAM8Xj2LDa6peuOoPbKt1QFG6U3KaCeMu4JlymUV5aOTkl+psKfnUc9az1jBmyrzXPdJksl0ikHVzRqkqj5tnxPrfpPPOtMjBCLU1mVCTPrx53qt707cVb/b3twyjXSxVOYoEDg2MEemHqcJfACi+B0XDdQTagFMXlsAZEyL8TVc6MwHsA1TLzaC6wVMCKAYn+Jqnxk1YjnE/lCtclVv9UzmvtiPM9hi0oI+U7PG9T6SA/bPpnmfCgLz79E1iA3YNmqzgbxC9RP8O3vfz9RMjWRf+I5ph9dnbnOSdYHyPajPpz5mx2E+2zsAiH6D+22rRn51fbzvqDESY30WoygVdJviW7o+zwP/Pb/3ZG+26gmVlmAWENG2sqwK/N26zTMfOIHHaWMjALbH5i5WKH4KW+0teMqskbaMK5dWi287yQDrY+e3vkG0Sja7SdfkM149H+Jb/4hxqMQ58zkNW0PVera7YT/1b1T0VeEldtu2LIlKKup7VOgsTM3YNGyu6C6drGFHced+8wSIA4k/+U50GZLAPrNd+frly4rnTooF1eN6/Ursvrx+AgD6HmuY3D8mEe40ESbw3N0qqb5NIn1oPz5fE3p0fYrf9bl6n2yfBAo9lu9ZXqfkWOdZhSVR5D3etZV7Ce7pz/pMYl1dz+zHhhkS7Ll21xOJIl6dvCjsMPlC/dl96o6pxIRIq5P3SYunOnc//CCQImBHxjA/930oklILatb1Ni1SNxImvT9U1NTnKPn/8PGDRwNe3V57qsOrV5k28OHje7MMZm6xYlD1/pvF/dRj+8SKeKUiidsubny+VWC8vrl2WwP7BuAPRXrZff1MtjZ6BDtJp1CMPa5TKWs173NsR8N5491H+QkzcRtTiFngMd0ROQwTOXtdYIHgNsWXSvqlA/Dh7Z/H5TdNd0qLGYm74kqBFMQAa29SPO5ED7VgcP4MADRGXczlIbJHzMIZcUxYBrHXZQmdJ2c7scmDocW6IkioPUhu6RB0FIW5/qxn/ITj7/pZ6UHsn1Uo0MB6WrAsovvsydK00PdY96lt9xf/9Mu/PmbUyEZQ45xSqfVGrEqpex4U1D8v5VSUEBvgJM5OfpsQ4Ax28BEvpEBKNxWkLCGUAYTRBnCOsszEikUt29Gbn+Dd7AJTOdq3RL9vq/gOXmrktBAyGK9fvT55cMsgDB0DHtC5YBabejpqHN10hhgCEu55SM9VfE2lAj1c7QioUi68oMh2jXXbXJ28DiDA6tBDiCmHIK6XJDQJaGIE0KEZpAA88AygZ8pIacPHmEUgUA5Vz9KHGeRU40BKF56BGElPnNeeQ+q95/dXJIUeogaw+x6atA4RNe+r56GgZVQQPa+DWfBsi+g5qKmTd0JZ8MYAin17xs6pJcBjAqne4hS87q2OjqRyHnyCl70fLKG46x20eJS+hNNd+7xIf3rlN53Ua1TjNHvzcDgb/GhF7IhAIuKXOZcytgEAktCPQLbR2ArY10W7rAAAIABJREFUWkXSdVE5NpjWMY5KlGWcLRYkcEL9vr1GnTnOeyoiaQ1If3Hpy0XYlewGLIsBdQJimnaFZSqM53P65Olxdf94XLtl48ZMACdZZQtci+HRoGf1/jM+ikCnlSb1crtSrkTaxta9RSsZSRFgG3Wvv9kVoZazhgRjJB70e/t6Ea2qgXcLS3ujHYD1eTLdALEc0FuAC0AIgsWZSPr5lOJKjyQ27RREBeQ8HWGH4JrP+2I+5T6nLyAJhPI+baCd2TONPRJlMolufMw+h9OJwlbIZ6Q/dn4e94vtWv6g4AzMHpg/y2nWdsR/tV2g/seJWyvjy+YUCBr51krM1vmtTXF1t1ULAQDp54yoUlpNGPkYAEBMg1u3Dl24lUhrwzUwtcG+g31ZUHYlrdiZMbLWoETH5RGkLsHC+rkdbMT/sq5O9sTIsjo0ACAaLzBmdjtc7MoTV8vRIghamdWKyFMEE62TUnsKaOPvHuNuAb5dERqiYJ7MMKjvBGQK9BUY6rbcZ0zF0O8NyKygXsGpk8KR+E4qePZ1zohtoSaQvHrldVElzKDwKmLEh2B72LP2j6WMp8K/K8g8B56b1/8M1IGFRSWMKhexw/yeebb98/OCiafo5CF4zd2nuyfN4DMApAg03bv85o3XU1VG4jQSfe0LxUeMCZtJJueDczhjHXxIEgJV17fI6bl/oZByVmPwx6M2g68hKcW/ZT8FADih3mtPnlXzRY1GVkz3r3u9upZiu2xTWle8zt0bWf8AJ/q+xAajiFVfuYLyLgiJHmfsBIAvaIPuAmCtEleYi9q/C3CHMfSYMYtJPk61t1zFLujH2s7YmWTMbQ/2s1vUjNfFjqc4l1/ZT94nQ6wR27Fmkde2CrTjs7A16RMPm85tuEzFUKtS7bt9gQWBEYDT52T/6sSJdeQEzp+l5DxnnmqoKr7SDJJdQFRXe1ZJsVhrADhaO/Xrf/76ZYGB+tmff/7p8+5Rv6WLAyDoXlXllz3TL48f7FSIu4fkQ0rGBS7o3pXE+7m1HVCJKK1FbqPpftH1anSeqvT53Kc+z2Yy6BGIaOrXpwXOjIInT49bFdaa8EnR/9fffndfv973009/s13948/fj0+fokkQf5toweLXbnVLG/fLV6+PTMBC2Ls+WuLLNxJQjA1UfK/rBnyKeKs0p5gWl8IHI03RFjAriqLJ0pl4FiBDBRpdS6npenZibVks3HHjs0TGZQE4BiyL1CCxc4uLCAeaxnx/XH37clx+/Vrdglw349712VrjySSOrdxMUK8VYzTbSufzO860/qh8Yp5NYgaEoskFyfFy9vfIcjOFRhvbtpm0JrXlegD1fFauJ+fA7X6+5rTRTHYxxUODtGWn6fk4JzoC9uiX9gi6Lxf/+M//bA2ARSMEfVAwr75nqreMV1HVrrTi9Nk/K009/Y33D6fVBt5fq2xb40TcliDgwTRaGDIMDs5tJaD0n9nQy8i0Ytr2AiUdL9zf115jVZWZ5WvBpFQlWQgdBB7mdMCrqt7N7KDjZdAWrnc58lGxmA5arwPs0HcYaWoi503lqncr1f0MghuqvXF82Rzn1XgnURUuw4QnqIhaPQrjK4EYAEDWc6+9NgxBka4bmpQN1ZNUBLRsqtJKGESvSXAWZylnL2MDc8KfXzogo71AWHMwN510ChGyZiRQBDBer44oWfulRtGUHzuaF2fJ2N6LqWKmHWD1/7glYY/Fibp/KjpOwqRe6rUUIJDKrVoAUH12f+cSZNo0IPaqA/waF5yMz9lAAznAiC1R4YpCawyRx39033AeVpAB/acOmfXDCZAM6lxq79ODlqSo055bUfXZa++117iOMcFWzptnb1t8K4nahadSPFjh32qxTfxdVdfe7R6YNiMUzRgxmCI6k9q3V+3/Xwaz3xs6bcyyvi+sDE0F0Htuj29ydHp+bV+SnoOD1nNlWoK3BnRmELm6+PR4DqhSAECIsw11HQKAC0m2E4hqimAXtK4OHDRO8kUAVFUj7Dygii/69XF861ieRL29vwJyMABcPS5AxHNnj1HNI7CVjSEh5lzAqrAtaRWZYIt7T2W7tLfOmEWVPIl/wcTaECHnC+Rr8Lj2mumVU7hq06D1GoBAAl9dM84JKuI8Q3PPQ9XFP7gPXw6tjh57ix/R7/lsEuDNdIv93k4ahgcBWx4JFcayRs4EudRmBoMERoCfJX3uCqjVmuRpAvcGqFyVVyWuNpIKxEkCWKqfP6prbiZUQRQHllSYBbKOKiDJjOl/U2RyaENgH1Shn/frBKD7UK9x5W6Mw3vxLBRTEmUBgHmOnS0+xA3pT4S5YHX1saZOpB/l/+pT7zeNNjYnQIo+//vvQp1N4JQz6z9LOLi2T37JY4pHVWaJGdaWrfvpfvCM69GnTRVH9wwjLU7utCd/CTlWa6QvyFqNeMB2v/fnBGmBf9XpqG7ABrlCe50gFv7OdmeAkP75BADka+rTWHM+l2SU/aTPEgCgUY4wH2aCrs9W/7YSL0BjeqjNxmhiwznkdwfbBZroLV9tV4i6zkDmTADLsdhqmdvVfWzaeXyoBJJftMrZqw0fi7iZXkflWj3T2rMvXmr0WHRhfNZduZOWVNXIJzAu+91pFIAtnSq2rmG2Li3wBZCfa2qQr39XIqvEU9dgIbfGRYC3FtMsK44vAUwNa3CPK9S/cy/Ll/S8KJZPJXWPB/Y9RNF4uZ+s2+nUDJ7tYjV17Jx+rmRL15eYvmeyPhNRbsX4333/XSj8gH2q4r986e9m/K4ZhdWTMYW8mkWrNXYIgssWMDqOliwzFVTlLjuAvfLly9fjUoCPxtLVV2iEoLQC9NrLy29OdL///jufCf0szIGMA9TtOClu/KlE2bbr7t6K/Kr8i2Xg2KtVcl2fgEUBPPpefZ7W5+eff/L3ALK4ddnsLRUAOre91XGfda2xRAU7hevq5vp4++7d8ceffzhOfflSkxGeWO1foMVpfJeYGSaJ4gmPFXSCmGesa9e9GSwSC6H+Te0HAqm/fv2WQozPe3QADIyVOaL3GfQt23IBHowDN/tarUTRn9LmUrFG6yogJEyKGxePJCroEeGexJJWAIOjbX923KfYSqBLNQGkG6U1kp7Eh/fvzWAQ8KQcUHnLjGm9P23vaUnrzu95nBR98pj4mxYL7J9aBLLderB9xG9P+2kfPAB3bME8fwByC1jYIzkWY96fQ55rYC6aXTxT2DmOC8yUSY6KDpxeJ8BHflItebofwCnbvH/8VzEAdmWGC6QirC9wlaAiMpgLgmB9KRVtIw8NDlZ1cigdx8p4WbbBbM84QQhUQ/7O4lIZBdlfD0hBTo1cmwKCAEk1XBT7VqS1AfVeHRAn1ChSD5SGQGfdm0fT3YUyMWY5kowrKAYps+PCADao5O/LuZflgEFnc83xOATITlIbLGUzdcYk/f9LAKv9Wz0IMAAAAewU9Eyq0Bv7O5zm2EymVJV6xrrrwOnrhay+eKFkeai1VvhJnygj556iUl/o4QK5hO5mcEFVloqfKDGlZQIknsOj97Kh9R3bEaaauJOt7EEBAOxfoYsorkLXol+MzafnwhgrAoDMzLxPb7AS+CaannOtcYCqRvvBZK+7V3btcaqM2d/8fPb1AvhoP/vn9HtDTeqoyyTJT51YBxHeSOF07kZEZ9vNGNE4g7MwcTe6734h9YsscUxNpGiC6EBSRjgrBXiBer/6r6ZgikGLVv1d7X8iYZ/n/j0VjzCBEyScmoAyE20RMtYvbSxYCSPEVtLfLTCm0ZvKeHE8XDw5Pn+9tDijhBoFa1ibodRIHB0B4bIzODsxRYrGx24kAFX133oKFTnabRm7FUBnVZ8f0E49aAal3e9HwOBxklVE1yIYRCy9VInh18tvS2hHf09SlN5hRMUMYozAyWezzoUxlwT4MLmmLSNpIkFf50jocCs9vuU1dzzCl4zV8tk22tzn0ml9SbYTWGL7AaA4Y5s9lp+4GmVx1tDt9GxVdSCInCALn8H+Yy86UO+Z0/tUlSYAXWcRkdITdgsUdwJcekpLZaxlJAncQO+d1ylTKtSLWHq7A+Ag+14LAMEGjXHE+U7bDwOL0py5dhAke2v7vHrks8D83WeibV7pt9wBPMkk+9yBf1tMsjfaHz8YA6yn94aqbO6JDOhDoMS9eI81Ma4jOgG/sev6TJIq91LKL7W3PUJOgMxNoDVLGhDOGyKB1AIWF0gVinWSpBem6ScpV4KJiODW5yHh9cSgVutc2clJ6d7bfdTZhxK5S+sCa7Cehdd+61BEGZ79X9DIe2Enik8rFua1Gc997eNVXNlsjFR1ThMzxwtn7WrEJHkuZcisyUxhBhgc7L3O5wnokWcbG2NV9voowNnsh7QVugpbYF0xk34Omwf2BskqSSc95gF+ChDbh0ZImHOMvwq4XSr9SazTDVwmgGOi2kb2tePAPiOLxpH0r/HCCFmKSZi2w9iftDJFU0XB8evGEW1DaQUVcFD3HPtZfZQ6sCTPEcUGMGMdtJ6hvMO4yd5HbDNrE9atbIBp48+f+5rk7zSqWv/uv5d9G1sEPZhiQ84Oice0lxQSVzJ/2kHaPmetfRgsWZutrTVtxWrJGdMG1pjG+mWAad+7AEEJawuMrhiedX5ePD/R05Gt59lASfYeZK+4pzmVaFrd2HsA32kf3IWsmXhtEC0JnFoHZQ9Icq+vI7iXBP2LqfGi6OuXXq9xgh5dp+soCK7vcovB7a2TTdvrhzwrHT297vPHTz5DGg/47/7+d3++wDO3C7SdV0CDRgfq/rOPH0zLF3vhsYCUGZLPn5ul7POahMBU/3fv3h1/vn3nPQxrQCCDWC34UPt7F86iW6D3qv/fa9SWOq2t7tPns0J4Fo5tm5q1uVrIDE0/wqHSKNBZcpFFU5sQgxyjFdlD+DT2mMHvARKK4aB4wAwv+YcWvpat6phV/Cm5mL5bP9N7FXh9/fLZugDfPn3IGGeNKXdrdxlhvSCLIRbodjK9mB577PMEzvN8UoxbY1Iby9AiQr5EzMC9co0C4NinSfgZw7gFcbEz+OCAkdlT/jyzAB937NRi04xtOYecA9twRhR33cMG6kSk//Dbb48gEDwUlIj5+w4u6XvKSq4kf1QM/LBLv/ZDrdiExygNFJ1epDAV4lnjIKoqf9aXHNpwAs0sRmkaBSaCXgVNtLNAVXJUL3UfMkShNoU+dWYXF0WSBVTwTgJPkKlqsgLfoLZXvh5vSii8Q4F4GVIjfAl+GI8EupgKIyhsNqsCS34JscFJk0AR5FGk1ctDblH/eqr/68AJfav6eUAL9SuBeKsSGwcgA42j9SbU4VDlb0woiEBG31uapV4TiszdIW0Go/VDtAYQCQZAemQrxlMAYG/+LXbIxmb9g3rFIXgdTeHNAUrvl8QFQ1FSsP7jj288V/7q9rCBT7/fRrjjrBJ8cQYCnGScYsYAZlSZkv6MAUxVGZKQEticjw2qAEI4qHQLxgbYSJBIfjwvuywL7y9TzbPXxWaR4xNTxGvOOEYn1B3taGBrsDm67uxfPVfvHffaJuA3a6fnSBR0P2v6q6LK1T0dx6lrJggzBRDBv17H6XUHANDZd2XU44GCMzgYOVmpSTzMnwGwWvg/rq4zjkb3jj06qRI/eeYqulgAov4rybrpTNtQ37bggu8zWrEN0Knuh4YY6lj6y/SfxSsLIOJEEJdZh/Nxg0+psEh74DojCcsE8H2VKaAkISBHko7r2+sI9lWDJXsrVcDZMuB77xazsxmV1JPkwPZ0U4JtU10l3EkzSY6DriU6t3vPzFKpVoe+1wCa90QCh/ziGjZNnDOMjbZNH6J2vBVGk8+AgvEKDym5ntXn5Y9gcA321fy3aW9mMoUj3eByAmb2j1dKdE2JnS2myO4/1/PP/n9Iv6YSic4s9rWXKgkI6H2eiGBPR0Cpl/7Rajq4N68tPQTwM3hlLQMeImAXdX/sn35XRWi+j/2zdEYQy23Axb61LXWCG59OQrj81dAh8foNxX/WHv/C2vk+QvHzx2jONsyR3E/tFCKA3U7eSe37jvhgTqneoyq0ffZF5l4H8IhmTyq7WxzSH7PmakfzRACzg8QmdtBbqSg/uVAFc/dQk6T6bCyBxI7dq5jcsu9KpgeAMAEAxTt+3Sh22MuOCR9eJECWUS3i/CgAhNlCYDfXnrMIrbz5Qa67lV5iFp6VRF/179gA1sGX0vf4WY0Z9fM1xDn5jjyjdb4AH0ZVP/uGqvMu/Gz7WU2YAQCQOKN1EPX4qSWRKpyOmvbCahlak3JAaipGi11vy2naVcrkkyAxkznUMramGI37QgeqYD9sLLeIlYm67oe2TdN063us8ZMKzQI/hh2lb92CjFdXp4rejSsAAPL8sdWxZdMe7GeY70pv9I6bY7qr38PYtcZ/f3ld96T3Hla/gH5IMWILbeaj4gyDR0Og1c+pYKSLQE54NzM2yxJwA3p/mANpQQir5y4OtDfPebaY9ACbYsvDBmNPsl7ROVNhZ8fF+jcl04qJFIepMq+iETEkIwP1uyj/iTOT0yjhNYvEYy8zIjeaEjfH5ddvvlTZrb+Z8v/SfkTaA/pdfgQxQDEC9Es/F9Cm77d2ztXV+hkjy3X9FAj13QIV3n/81P7utkBV1JJ4FrDi8vrSayVWImOJtfKzlQEboNhFMat+1/QAFS0cuyvWlq2USKoAgBBQbD8BC0U3d8GxwA1xygLxa/8AJc0+UJEx23K13ui7YBOsBLjTwORXtA5eezH/PI74/njy+HB8/fTx+P2XX457AR4SRXRLsIrEosInP9Cz0/sdt3f/7GlsGwzz3mGaSu0TWRmt2wYeR963GDh9/UrIC+juWKT7UHe+zvOOPch9PBpYZ7jxL3tANhFGYNqYABWH6GCBZfzJjM+Ipy/+999/NwCAo/pvVVtAOFZisVCaJ+twripdD7w2vmg+OhzaTIkNNuUQw8UC5IQngJo3RDLKDNna0giJydCKklQqoapBoSjTPyx1+qC0eq0OU6rcYjZkA2gxMZw4SlBPjAlBthGY5xLueOGND4rIuhDAerFrtFwJaY8v60sCy336gRdp0nfb6daAByWOUYsBKPVcn9/+WgfV1fu5asKotda6p2qSlg4d3hizjGXi0HPfCWYBIdS7k0poUOJWa8Y8byUbqGjmMFTBnkpDgwoMp5elSUGCmyCP+1eevStqHSkzgww7/EHfJtgmqUgwGmrO99+/OZT73tw8mOZFT1c+HyXoMcKtrTBKrmVc0vufiqzCZB1ZC9CVzj2dOaikAYRBKbTTOet9xvjotd8uo96awJf5xUnhVJFXf7GQdJyP0WsqTAqGLfKIiNRGwmkt0NrRI6egOb1goZIug6D1lMFVMqtko/NeTVHqqCvdq1H4ppdJ7p9auGYFQX2fKaLup3K8nlNdhoor7H3Y1OZ4+vPvZgN4vTOqEhCIikZMc4b2XUnIRsCQAgYlbVpvTatw/2RVnpcS9A6efPYK8KEqbAYLwYgEaiQmOUS6QtgYrIsymLBrqcQyiSPnwf+n4LMOTKi9wQEFnmLmdL94n+9IayVdONE4pB1IZv/tEXYx9NGYwNEAAOx124wO7yXbRgLTVu7QNVg9a3oG6UFdLSsI0pWCfH4Wlv32lIQhsrWuNzZG17dmSo/+b9aYPUrgg52mtWY+G95D8EMyOQPk9JtDEQ6lTufD53SwBmxHjLBnIoWCNt/jw6N9iP4TACB7BFjLXlEgGt+g+cjxrA6MtB/LaNHn+3lBUxxis6wdAQjJs549Ptb3VOYVvlmfGWHAbU/z/HdPKIkwugvYfwKV5ZObyPi725KCjT4JrluNVnDlBEDiTa5SXVF3X3uRfus12WONP90AgJl+9Ar3s7/vKC8Fi7p+dEcIllc/vmy0GFq07lizJbaDIDr91LGB6fOO/6JVkXVgb2K72IcGD8u2CDATEGAm9jwbvZdqF8/yHADQ84HFA2A1iwFa07k3eY0TrTI5Uj1N/zS/MCMEf5yJ1QLRXl6KO+yh9V1jDfE9k+mp73TwvgDW/d0GPAt+JN6Z+lI7yGWvJeLbNtVrDfgCMNCYMEUgFLwB9Preth6pCKRfqU6mPTCtd31eBUCcyGeime+FkZew29gLa01hHQCGnQEAxAAkFtEYqOPb9YGTSrviKjEXZYO0N8WGIv7x3uvG4dGeAgHA5blCgDieNc90Ajj5uK3E7/jpPs/kvwcAAMasWLx7jnYLGLoAAPosgabsJ/nU2E2p9Gcx0oecZ7QYIi2GRUhPTIKM9QaM1/cQS8p2S8yRIoV+HqZBZqvnTLMv852O5c4KWgIBVAXXtalqz2i8Dx8+noj9rTVq8iibp++SLf399z+OTx8/plI8NCg8yUC0ezFLCxizhrqe19Ihe/16xWJQ+M1QaTufKPRqJWA/ao1Vmf/67euhWP+Li1s38UcGJLZYLH7ZYK83FMr6iRU+ff5iIIPX6XP03Yrr5EvEVkMzJYcl7KHrywgTZipY9o/3fbV1Aozsomb8UNjI+oUfIk8K2zJgilsM2tqXol9yBCrXqmgbgDcjNwxOjQh8qcr28Xh8fPf2+CCNhy9fjmcZ4JB8oqBBmBit9s9pI6tFrQUUC/g2TpGdK1juSVdr/yrWrC1G6HAV0Dq+fFnlDZZN0H/GOl4n27+8KezzgJ2MFl+2+i7JPtMYZt4xi6bj6/1HPxemJPyH335/jJhXUe4RiHCRJLW8mYfmL2/PSBS+1cOyK7iirmjzy6iZItMHgbHi9zVFYNFScsl2cFQoswIJqIs+LvSmVDDT+to340MjNE8U02+Xa96tqDcKHETTdfpQ9UlvNKqpjnimo9oJo6uRrSiEHtbxEd1QNt6gu0tEZidpGBG9joR0B197Fm27rL0Oe2ZlEDwlhaxN2jPw/UF2bRSLFtJfmrGOSR5lWObG4ftVXddhQqmfGZc+kA4IotxOEJJDoAAlRtXrX5E9qDKgd6DDILE4S2iWbFIcHbRqrXdoWKXSloqJcfFfl2DOrkiwf2ZwTBAH5dOieIwDqaPW/ShRU1Ii42c2gCnYSb7SW1N0HZZK14Se6RXYdP9OUA1DaUDHIi0R5vDaWWE7kxMAADwWy0YBY5BrM6NGyYP+0we0vKTPR52apJQWls3eaBIsA679r+eo5EKCNG474BmHzSHQwIZWVWxrbDz3LNYXz0rbh3Lc65AJOK/083x3HSeXzH+Nof0ykn9aApQs6znqWsTo0PUqfRYjQ3ZZSdWNgCEDFholGABAz0uJiNcXumiT7WUIG/gsReEKATrJKbKdylpBltFG4b0lEdIGnDo/PGsjrJ1a4PPZ6nmQ9Yzw0XfgxEyzG7TfYBB5lsvuAowutlCxhQFQmOMw+rp1jdFlScKJ41u2fXwWZR4H70WlnQg5YA4rBvDN4EtF+6ajn7bBgZaBza1ynnXcZAL8Rxxfd8m/EYwugK0MKoI+zjcBaO5905vPRdOoPjnYpc2mQAT2gWSQ4FTPNYCsdDli761sXV0Weg2lXM1emQCA7MnLVy+9BwRUiYmEfSaJmzZj28LoByThblo/2j983GBCFbxg31BtJBnVeuk65Pt0765YFVic4Pf0zWtth1As30mSARX4hQP7qEy/fP3a1SnNtI4yM1WJBIQwzrKxU0WMIYj+AACA/i7w3u1FpTEGGBadMoJZ+G0H+h5vm4Qifla065xdlMhzr6FgBozWiK6obvP8Z5GCZ8EeTxCbs2tQ76J0yiaV0OgZN3cOAOR51E/1w0nQSMBI+tjTBnbKKCD2wH9AK0/rwwaxAMZk+0nCHJtgA9qKge/n/kiaeWZmUYwJAOfnbtPHT/0wjBHiN8599vmuUp3Hd+wvAmFf3xT1GyzQ5TcbgEcoN2Ji7GMnM9U7Qlh2xQQGt3O2AMRIzjiPACgLUK8zyXXlXkiOASkBShRn+ZwMwDjrPMAS79OA6brnqUHBWmydg10Yy17NlCd+AQAsH9Q4lGe+Y6Hs/3w+46RPgW0ukTMxAYDpC3VFnrB1EquHseF1UBJpxf0Xx5vvvnd8yBSWFOZo7dyz2x1nuO0jInFaR4s6e7xw2DxqSdV9AQDoXhwfGEzZAne551SWsbWsT85bcgwlwVThf/wx48FFs1dvP7F2/GJyBiXuep3icb/27bvjjz/+PL55nLWEAZOk2j57LLUq2ttWiPZu0cfHh2WTiQ0B6fR3gwBPnvq7BA6wr3W9n79+tU/2+FKBOraBf81HjNu3mGOxbo2yrijf12/JzRwnVONARSnTz0WhNwhw5fuA2SkhQDEzFGtEW2vvSwNpZhAkYbdIJyA3VequISwln+8K7Zlhqp77Tgaw72tsZPx9PAPGJds3qKApO68JdXd3x6cP74+3v/92PBjYu1zaR/aDLbRhoznjucewQH0WB2vd9tBgZ1sB6qemfdOzOWcApEB2Wp2f6xU/tcWlFzBQE4FvQIgW4Dfgq5gNiYv1i1yLeD9xw24ROsmT0Pn4x19/Qw56bS5d0KwUYIyXE4QahMo+fWP2iRvqlKiDHo7RLB2CMwrUOlhjjE7B34VIngSRi6/fkWO9Dt9Yq9NU7wAAZEgsXqNRKg8PVuHUf6oIaxObMtReFgCAKUyIQr0qQLoXGxz1u7TKoUWjIsSDsKOtwdFDEOVkGmmQMijpbCKMMiuICBsBie4zPbcbvYqaZ/7ugNVj0hLQTPqhA3aNCKzISgL13WYgpVwFsAQEspoosEO/i7PblGp9p1Tk9Vmhej4cL16mEuRA7clTP/u5yUELl3MbFLK1SJ5nqjEv6rUKoDE/A+dMYDMdHAaSah6bnsMZACIjTNzy0MDSz4x+/iPPzDROV5Faba5IoJ11K+P6Xa/VM3Rlf/QEY1g41BzGeb3XV+0xVCDs/v/oU3iUolVyS2Mk8Gnlxc9XwagUaluCwtkhNDWTJuMbK9LeIJpCJYvfiSEi1gw9+yvRPa0mSy3/1YuXx8sCAPh9AAAgAElEQVRnqVPN6j3cnZnk80x3yLOfsitFAwSYr9W/EdpcK7Hy3n9yRIM8/+b/DABoCsBt6MFugUlQlZ52xnoGuVbw7r1R8T+cgZ6bEzrblPR3+nmZIVCl4o4V1XUuI14AgODK76WfXn2cN6oCp9JkQMAAnejBbSvpyDQ7n/aO4vTWZ3ZUWwLJMlZ6nVMDInt4j4uz3XYbSs7mBABwDtOmz7ODeNBSFRZgWaq0b6U2aLZQcdZOHKrbsXZCzhlLApYkbVf7Nu16ncc1gqlj5Jpo+RnWn+jPgs6wOwStPFuAY1prCNTTChawiwQLRxrdjdgKr+Ogaus1rjZZPT4JwKo2VkkY8a4EX08cKFp86TicGCv4U3KvgBVbaNu8AvPTJNGvgZa+QJsEbfos2qwIOlEBpkeWRIQKE++hwrLFesfeHsUAEtfZgmD/XUEwiW5qnQQAvHnzg0W3wgI4faapOHaCgu+pfesLAIjvNIhOJeQxvdLYarfaPG5mUOxdDIkCR/qGmfcMsMZz1zPL6MEkB+pXXkl9jZADd6YfMX7Jz6+Jk1+X9xOUcaYmoyfPLR+aNdxVIO/TJfDbEU8IrK7WI0ZoNeAbYzadMJSSDJCm4NtFimmjpkhxK16OKQqaEIDq8/Cp+KrZ8gdbZSVQvf9lQ0h0bf92kr8Dzz3tZxTEs5KLEh9WlteGakDbpRKzAMRmHbEnvoc+mxWCnlBr87z4Hn53O1aF9vx5g/W0Ygeubf2e73arGMy2xg6OAZr4RXtox37cZ+KXU1AMe7cSgNnaslzmXwEAPmfGGMRHc31O92gAgKxB2pVW3Lec8K5CsncDmJ624WrfieVLAskzEyjg3nUl11XLj5B0Jlrpc3RWidvn2icJTCFNrxGgR9FGsZHb9VwZzdi32OOIPPtIld3JesM88t6e4HDXGJBMibSuVxV5/ZJIoJ4f94aWk+y22c2vX/n8yaaKsv/2z7eHWAMaS+f4174viZmE6XR9jB9VW6fEN79dXTphlm2bCX4KYKXeOx6O6CE2UPfy+fOXQwk8AJ0N4GCrYfNdtGIsuFrQPNpT+gYZZchZ13Wq2PP5y+ewLl0xDwDg/Yldrt3Q9UmgkHOi91vfpiKJu0hQVfpVMIvNFDhEfqDE237UmkxhNGFnOBuwKFQAcyyjyTCvsvcU9SRmzp/vb66Pzx8/WI/h7e+/O2/B/2tv6Xm96L7Vg6Fo6/NrccQ9ytbs7drtsK1iJ/R8aXdfZ3uMeeZns+hyDhicnzvO8bSJ5H8pNms8YluWnRtUN2qwjhdoUPsJWO/z3th0ren/JgAg3+bfSGS0GbXZPOpiIfjLO8ahLdpZmADTwBkZLBUnwdFOLmegiNMkaMMgcYEEATOBifFdVnHVxfyQ+zdoyLoHKNR6cBITEgtAAYA2H4qINpoVRFqWZDhrUZJE4xRdSIGNAh8EYgAA6FnJte+Z4SSjGFISSPd/ux9YLQJJ9Oqmdj9UnVw+s1QQKCiujMgYpodVrIb0PapaF9qMg4Ql/ANlLpVAJYRs4AXGIHyEGq8C6wb79NKwaWUQJJyiz6Jf6vmL9EgBIlFFXe8p6ADaiAI0eyJOXgCUZsNqnmtouAaChvMhWEmSo8P/LAIqj2I4RCdgAiV6nQyU1jwVPVXxXixnrfWdTnJpJlTV2MlXkXoZfVdyxWpxm8UW67ExahDAveCQMbTsbVOFq3rvXtUi31IwfaWxNzrsmrThvnSo6wUnFFioOq+W/QGEoepN7DSrrTgPDKs1BuSUOgJPiqqrct8ATIlL+pAecy1yfgKh9vHrns0PCOzOAzxePoGA/17yP9kBd8ljA/i2hYDPUXglgEBaAWIAqA3ANLOO5wLNpVKJvZmBlj/bGh5lHI1KNEEUQnN6Tss2+UDPXuEmqRJ8szNNkpIxUhH2QpfAlRdnpgEF5v62vex+d/BR0RpYPAt8aD/7dhCZ5oLj1eVhW2w/J1Ogf2YvsB4kAIz1URDgzxf7xboYoRICROS54kJy/wswrKNk/wNAcC4BFGdQ7krSULvfycNmZHGtEePMdVmgSEHEsNneK00MkuR0UkUphHbg9/cGKmXLCdalY6Jf6I0QkLAX8HPyHQEKAiqlIhINGvuxHsKScwwASITJvZWfP3tNZT95fqD6EwQIKN0ev5UT5/qybo+uXun6HXQyf7rfLZ9lv9QDmGe5hQaZOU3iuD+3SU7tmdecUb9LLDLBkFsfqhJNQGx7yxSOET/Yz9MavZhb9EP2jFerg0q4nm0AgI4MNXPqyj4OOwF1NLPFkxTYbnn8afaF7j2TBALsZN3DxKNyQxyCf2E/uSkLsbGRsNJ/id33yMdW10geaiZOkly93gBoKGzLmma/Rstg+91cr/fYoKxqjVE115mKNkLAaBgAq+I1BHs5Uzpnig3W36uDwVrENmTn6Onjf7ER+ifeH5vQBLUPzmvZnxFAnySnTcC2PSvo1QSQqjOtlG5dkyJ4K4Ys2oon2zKp3vysk4LjtATmue513t9ZnGmAXQTMVOVXbDxaGbKPAw6z1lwP53mySnZ822pgz+cq9lAV7dnKmY8/4rq9Z7ApsA9gk4xpBTPeOAFI+v4If+IPolszExPeP6nI2AXaueLrswa0qPo51P66//1vfzNbVbbu44cPibetMxV75tbb1Y5DC2wqreQcngZgP7L3F+2HADqp/CfmZG9OMD1n5Fl65a0ZsUdnzhhtsi/07GRXSaZWXzuFot6Dkki9RjmG6fNX12ETNLlmkkkS2tglX6v0f66vj0+fP7tAabG/1xGkpJ9eP3PLcsEAtQHoP2uiPH1qAODd+w+LYeWRf/d3bflMzKZkf1WLa8t9b1eZcGA7KV2QjlKVPZK44ddLiQYmXqGNWLGqxdRb/ZZYpabCTB/N6HF9h4to0t2q6DFrqNeTGzqXqh0yfqGzWwDA7b5jNHViofraJ9GYeVoGRkZPZz8ZJHpy4cr/2z/+PN79+fZ4UIvo/YPBKu2NTx8+NkfIOnkPdbIJ4GmYj0Mkt2ePaT+AGDhXBL1njIlfwIfPBH/6WvzMtBP8jPdiXzifvma1wQD6nk2PmXHhem8LrisW/F9/+cVTAGbPsN5o9On58+PqMtUFFoULxEl51mcXLijK7gdJj0+p28sIn1GNQMYXSh1UMgYm/sfU8yKH+pEN9KjgpYKU6rRHkakC3aqOEifQuGz20AnTShC6yQoUz6rRTlqDG8f5PRV1Uv1CQQoNljwJ1QcDtJAiZqk2eSYAw/E4SHCScFody4MKwMFmYQNgtHkGrmh4TI/0CAJorOB4OAoMc3q9osycgHg7RJweiLId+0T9HJRAnUy12lWw7763o1WSrsOsddVaeI1b0U5AsVsH9L3aU6bn0YvSDA+hxwAoceB6LddHIIcz9Oi+HmApsdvo3Vx7f+g6cGwcylS8MMTPHHGynn7GwEkOXjJGxTTHkdiL1qPP9cztRWGLYcJgQOPioDmIqjEjGPFzfVAAqqpNHJOMkJzmd69eWklfvfne30PMTgbZvfy6P+kV0Pu76ERnInAK3ho8s25J1CSaKVr9U7MNgpJGmIp2D9mBaYBeaM/1bCI6OZP+fyvxJ0hfUW7DylMuyWYT8HNfiqn+FRHsB1R1wH8TNn1792AxNJ9mjZ8rXdqhk3lju5pEYD+fBUGAj0N7Bmd1mOqv99at9mwSiQTrUZWe+xMNgIj9JZkXeKRn4OSrtFMH1R4BdDqf2Z9XRok2IX3kJJQ7YS4wMlTEAQBwLlZlrwDjDFAn2MWazOqf+6qXZ0ul03oYqI5WeGY/793ni73xnj8TYUQoddm5MdJtBRL1FdioVNRyfmayULlEX6X7gnvGsOdeg9r/qXPgp7ZEWwO8pj9zj7PSXsDPzLM7z3MCfxvGAjgKImKP53UizGeVZQUsFxdJ2jWG7MWubE8QArvm5zcSqxTFAQAyhkvJsFgFpsmeMbv8ndUv2M+OlowoRFPl5T71OUwHALSZgNkGqMKaEXPMqWJZLlToFPjFVm2RPeyY7Hxijv1co9mQM8tUAPvrNTqywrT3e+Qg4xTjpStWsJK5jCXGfm0/nVFQud+0t8yg7TzQCvgR9g1ryN7U7+hRuM2tvkFrcg78w1hZe6gtQrACsEMkXgjy6vvxD7HbZWWNADX3UiBxjVreXKxcb+Ix9hOB9ww64x/LeiF5N/jd5zKSLPtdtcwNYJHeUq9nfWhCmt3XT2C7ft4F5xnMBJ94KudYGhg5u6utaIDfYY3kPE6wIol4rp/73wF52COO9RpAsz4BVfZYw/n8HIQ7OUicil+d6wuDhGvhfAUQ7vV0CsJ5nAI7k1hhxmorQV/TcLKA58kF9/SXmKk6KBtkOBUf4/OJf7cb2GBH/i1CuS9V2acvvmCbEi0xbX9488YtuB5T9/VrRIH1mCr0l/7sAudUfREJZdIVMfIQJmV8Z/xcClokPABvFq4TLfzVy4jY9Yzs9ct7J2BDXD99oRJNn3ML1kYgz+B+qf2wEeynzHj4ZhZA4tunid1atSVZwxYpZpYv0Odb36RADrYDW0pMjVCg9oN0C9ROyL5WsVZAhNjKtDRKY4h78lrJJl9fH1fXl06gKV7q+wVE6L8//vjd/sQsvycXruobJFIBQPc8dBoAnHdMkgKYYmPlSbpfetQVD+nveq2EBXVdV9ISWCMDg3DrPAls0Jr5WbUwi5r93b3Y5GFDy5+uXEYi3VL91whmMWNvbo5vX74et9fX/v3r5y/eq2JSXH27tLZEJhpc+5r1bzD6iI8ooq7YnnxwAOPEWtNvTH857SNxzAbkT0G9/4+w92CyLDmyM29WZpZqCO4AWLPhT19FMwrjqp/DWe5wCBDoRncDaFlapFo74ovw96rATVijUrx3370RHi6OH3fnGhMYPH1/mGn6HYxHANsZ06HTib/nvXG/vu7/+dVXbgKIoeeFHGjTb0aQyuFZFL0RaEEr0iLS2GYpodI7UEYYAW6QG46iThhmJMiGJIoWJN+KtZRMK7ECAEF/dsMfCescsZeazVxzNSK5SC4Tan0OXkKQjEEKHdF0uYtkHiTY2xFsx3bTd6+XE8pzLsr+MKZ6kWtl3HwoszGnAsvml2rYQB4DkXXNLukw61BoXXTfqekMmrtnGAdpnV/cO3Q3rbPeQ68BOURGaTt/MkBMOgvrUnotAIDm6OqAy/kwAPFwV+Vz7cwQlLDZqRJHRIc195JMHvWMVibNrLJfJ0aJ7OWopYu8MrMaR6gLVQPPGqBc6Vg6DQLKDXnUdck0zcx+gtoERLzfqOfqr7DHg82DGWWcbISf0yNmQu+UQdVeShE9ffzY/6oen0kMdjAvk62U43stwEN1cHcBUwhgoryg7mc8mDNNyEyNpScYXGjixFUb37XGyUhswB6UDPWoj+2cn2biT2jgldwJBHwOAJjZ/8CG+7+pBA0A3H06RYA+AcrH39ylG7pdkjaagXpspw5qqmrqirAHkNqnAvDH56wov/6q9eHs5Yx9sJMvFD7sotPsYWrlb/w8aogm0FDOgrP3Cg5ad5qAOs1BZcQkQ6D/VugFteo3W860h+hLy067qJOpyt82gGq5c8Y3/TvQSeiaFQiUHYPjj/Nux6KUNusV4yORXf6N8wRkU7NGdgtdu9a/emT9PWCha1mtt5JdwDYQ+Ps1periTCcoU4+ENOqJ8xWHNPq8gUm7y8dOcFbvAwzUidA5ALjLZ1b3FjgC3LGuqrOP0whQFjsntlSom/r7Apl88ARUqWtxwHXJBJ2lXQbQcVRkoRYwObN+dpbTaKmXXAG03mfntMC4/m659et3DSK2xuUI7mcChTbMBT2rHHaCFzu3lwFIaOyEvnP52YXew5hK6fA4ss7w2M7drjnRbvZVmzCDLc6X9VsB2aWXCiLHOVZJTs4b/QvM+lnZ3TQ33YClbHbsoc9y64rNOjsCLHO+0ATTYeI5E/Rn7tAMINf5GNfX7+wsCrUcTAtkWvs6HTrpgE8AgIKQAABx8MKg3N3ws6fKsqHHIoObScg5yD2H7WDbXfA/e1GgqzpPfzeLoCVJrJv8oBM56oKtaUK6JpNaRlJn9TBxJqd+y/g7Z4rAh7NH3b9/hskoXV4AwDpsNA3ldfoMdAj6jkw8vgSyR4adEgDWazI52RtYPOgffZ7keTW5Hc/EXqNPnYGuPlqBJWyC7rXWnH1JxvtTaj73z/XNdvSYs93ImPXbZ2DbOPR9kkC7pOrvMgBqTez7Vu8ByGS9Y8Xtp7Q0jbHNun8a64oF6pKjyqrdO5JrtXM+N9LdbcqNfl2gbgGc2VAWdgBryjqgQ5Wdl493kqAbTAJ0Nro6wWm8GfZO95Wmc7HjDmqV7GrDRv0+wbYYq9cLAHCPFTMenizwS88G0Lwp/xfHzz//bJ1BMK778oQBjdW+0pSSJIdIPCKflD4poNU96DNdWqYAWMH9s6errxDPqPP97n3KBn79P/zaII3erzX67m/fHV9+9eXx5z//2bHJ5XVsjRorZ0T4Y+/R+3fvrMdVZj39euki66hO99GI4/hfabar1y4f9fqqjTdVAlsZpSG79LvHKrY8rLrJCb2DPhlhdgnEQC9ZZtQY0OPIBQhdHLcfPvp7lQK8ef06/m73SX0YXr94cbx/9dKS/kQlfZ0YIOAZmbceX8xoGo6GRUJ8y3k712PTD1g++eppkgwFZ3afsdq0AmDYHPw8bDMghf7F1qCvbRsKtsyzvvQroO3/9ec/P+DwZe7g9oodGBYcmMrHDnUz51BcUIxSCAYUmM84gjR2GtrYzJii1OjWGnZRFFVotxEsG902ZAAFCYIU+qC+RE3JLFLV6+8JABIYaB7pgp/M0soSteMjCora1SUwFfAEetS2Xx6Pr5+49j0ZCKQ596IM33RwLCh1BtUDwE3gzmqrdtAcZyKKLUqTDdbPYg+Ici/B1WeoriXrlqBSr8ewBDgQRSpOD807PApxIbBB3wj6tK4uH9B6+z8FUB9N69H6Stk/dQlAnG2xIxT8SKG4q637LuyDgpPt2i1lXejbMAwYcsaa6V8EH0H3ARiZewIaugMvZ6nAhPehvedhOHgtWw8DIOCDAtW+PFVdm/vmIPnzfO0EZcyl5vBzvXSITsBktLJTDbTvOHMwDhIshMosBFfsG1GZUtsZxM+/M621X7r/fntzI8Wuea6ZHesZ182EcM4ikLvXgeRKtVeRrQT9GaUZmuUOCAPoeUxeP08sgNnojwygEX30eR2ImdEn0D/P/m835RQM0H3dtjvr1VXqu0yd7b/SDCoBUKNGGiPqgeTUTYePfZVDyv6gvH2mGKVSnWNdM7JGccioHT5cf0bG0c5gZ78jE5GLI0i3g/3QaFe9soSvjXlmw6wZNOb+U6Oa627dYrCsJUHTKbUzN1SQQdPOWiegwQH2uSobRnttx391yE+Qz0hYNwB0j5fLPEeDy5zTTc9c+7iC7TZapYN2weRllIruTwO6GCWD0qbP3jYmn2JgaziTnDU7basxWPe29+MpD82g64EcswD4lmmzHfGy1wryGSTv6NOti/eoLQcUnQoBABE9E7DGmuBs7KjWlfOZBHrZO2XS2d4BmHjPY6Mtb/QdKa3fDIJmb6P3CxaMkXYOAJutk1MjSjXnQD0NpO+VBYL+imNh+atsIEdRoQ0s83RJJBSoJGMa0C3jZBvtLnCE7IUzXe4dkyaAoYLuutPY/YxzwvHS83KGLB8dLbtlKYD1CooM0IRVhh3QeMvZHG4HSQUOylbThQJ00/A2UuoA/qxx8gw4ARTSKmIHUpZf5jUMUIBSJYJeSuQImLaflLVeAEBQ+hP/jUy61lbPSKkDZzQjE08b5+Yq+171M3Rq7CW2ytdxwP3IYA+yPscdTx1Lhp4gMvfRNflMBhvbuP2hUSLis1iWYhs5JyjdiRPWGwDvVH9sIMbgzhmF3vqJkkw3Qt3ACSDKGkHYXjGAM+hwwKAkanajP3oGLSDCo6w3UIUMkgBjz22+CyzmmWJNl4z1GU6SSWcd4TdYAJgcOZ73jIwHVM2Z5cxPcCXs35aQrFF/aYo3e0VRrqtPkv8SFkDLBTqFJ+/ZDR+5T/3OQJX7TbW546h3Rj9xfzwLa2ufvyNAkQMSKZyD7eM1+G8vLN2Dz3In3UgGFISrJn6N+WxgqJ5VTBhzl3xllR91VPi7995/rRX+cJISub6o/NLXCzApCGebXEBbfxc1XwE+7ENK1uRv09yVkq45/QT2QOQ/pQcCM9xY8HmaKcr/ERDx+//2h+Obb761zXnyTMDGdeKMJ489IeHj+4/Hjz/80FGtFwYKACRmyROANPIq/S+QxAypnlEnQT8olihYH6MeYMDlDHfR3wUtF5NtlHHAtrto2R5gqfZf8kICOOMkAw64lFXJm3fvjpc//ni8/OknofPHVXtUaKygSlUsj2ZptenrAMF0qzOw5mfkb/pqkbMNVO8YO8ntc7DOtm6UQU7fiKQtQMsngPRo+ofuJanBufZZ6pm4+L+//voBiuIM/qVaCPTnh+qiFqTSrQiSTxZjHWQWaaPSeh8PpECSB8hnN1vnTta7tjZZit0t0QoPqm6VVHysKH/X6/f3aTSS+7Aha4aH4MhOUmvKCLQXAEDAvVgGuT6BQJTmcajZ4aLvtP6Q+5fztxqYNPOaWcZqBpaO0Ch21nAK1xKoKpq1/nb64lxKWBPsB+wA1Q9C3Nm2/uwopFyf+ewXxxPRaJoxVpApZaLnevf2TQ96DqaeNx3F0xGUQJipAc5kl3JJCYDrQz0WKw1HHHRakTOaamdikQWMcYxws3ujbgulaOXfrtxBhnczxKxTnD2c6sztHc5NnXKMH0YoByWHHkeefeDwKNNHeKTXQQPn3tlTumBbydIVthQedyse/SzSrKpskN4nc+ezbtkzJyZHoO2mJx4JtmvJud90xI0KUuxFYOoGWQ2kofK30sGN9vz6TqqQzLgDrND00SeAzH1fvoCJnYNOx35clZnp5z0EewsEJsCvL+cZ3RgAlzHknbxe0v3xJrXplGSkDndDDMuRbM1txobtJlWrnKhrbl2xZCmByNZH+7pxMHfPB2rGZu0zWX+9K1l8AqXQ66x7xyxnlHSCwQAAPndrekG0XLr0JvjE2bGxLQDI76xXBwCAs4gzzDhIXd8yXEeXc+IguzovWFZqRmEvoI+m7TA3xs5oztDU+VwXZ52M7Qy8cNw5Qzh3y2Gu8HgtBxBIlO0u8tTNt07XDbuaBSaIT09MBaahzqcpGiMCd1nGdOy1+LOMIYDcrl0GqJh6w4EEAECDCfQwIBty4SwBzwfQ4szn7roxJ0NEz0anhQEQ+dT3CcgK07VUSX9fmRO/DygtGXI9G/1ckPlQ+AUARJdC23evTFcP7h4F7JFBuoKs2b8w6vz3JhmQa90vWUTJKjWgiw2yQKPm4RcYl8kGtoNu1LcTGH6WoDubObOywwmcfE/YwkWr28GOmTt9jlCF93xxZBTwDmeLZ+JnwAplytkb1tWASmVjyf8oV4oOb++koYMI9HVt6ORbI27H1Ne0bxNfKqUdGxilCSDny//2czinU7ecNgGMlM5eR+y392Q0FFzXGGdM780zV9rPAnD/nSRT/bCUh8QvjQ8aQCelI7tRF3vDPfBZ7AUsGd07fhuvwX5bD3eErp57MXNGs+AEWwHz3bhuMIQ+sYkNeuM7xoeyow+7pGeEPTv3uXkmAqrs4056Ted+BhT4slvv7ybS3Av3wT1N/wtGZIzuabPA+NA5z2mM1t5SzSjobwbbW2JDcmNOtdLkoRNfYDC2vF/VZ6sMF4YN5Zb44w3Szm2Erk3iiDWAEWCQuL3K1mjJh83y0Tp4gpl7UCkYDWtKDAAAAJi22GmVPsh/VrZc30vWvv/++1Wb7xijAHSSOwEL8B9hCHhNKh9aQ71GvRT0/Qzo9LIFAFwSM6kfWHra6Lq7mWBkDvBT2XOYjHnW95588O1fv7Wv/qt/9etOr4m/8fTpMzObvvvb3443r9+EAaCEVZvpOYHQxIunaLV8XPdIQkZlBQBUZpUp8O6kGEY9Ss4yejxAbc5Lm2zTP2LEEawV/hABu541DMOLTD6j2aeAq8ur405jOm9ujvevXxvU+Pj2bRoxjrO1su70lRml0xM0i66ub0gj0ZaZ5Uxvr3j7SioB/XRkI9edNiTnrycFfVg9i5+Ezj5/P/KCntfrFkPy//jzV2YATKeLz/ECtr5/OswSYDtBBvri4C2FhwPVvyWrGNQPR4p/AQASeIMKovZzxRilUpPPPgelm88PXYRsPs4M9Gk79e0N0LPl6ydTGk+Ams7xMdzEAkOWoahz5gMm+s+YWc9aWPm1zjCKqfNr3QDoIU1JmrFhs9nMODB5/UIbH3IoNhgS+u0MfOc+uBnSGOe1Gxa1qVsDXXV1F4PBTf2ePjt+8SRI65sP6ahsg1tUKmObxl52DEg6ye6Mi+47CHIYCWJMbAAgIWbkLoZsOvnIYkaXdF72omXXqNRZwaHFIch1d5C2KUr93UiPWmGsMwXVMI4aAZeuC1oG9YaMyAxaThT3QAcVjGgf9EyTwQIQ4tp7vqDluDY89bDpQi/ns6K4cP+QvTPCL19k4bMGWXfLfVjA6Zp/l98xqi/h6H6/z8TI3At8DzVP435EhRuvjx/ta50H9zyV/t0hxn5UyOqTPD7BgNx/aNNaO+uQAQD4HCr4dw+AjNNz0COniNpNrXlLfLg/6vN9NtvN1tenFKVsAJyoGfxHX3Sc5ur3EPkQo0Zyo4aQTJBwnwZn4FWakEyu/xtTJQhiWZllRPoLGekVnBcV9lSK2hOdHTX60TMki7ppeQQare9YZ2yLWyjTnEU7kYNpZUfQDIyMstJ2KxuQiR8JvnX/K1uztjdgYRzwgH4EzdPOLIe5meMYylNbxHosnQAroAKws5WRnqVnx+iwKMHQ/mms5rNjhz1N/E4ox0MnpOlRbVMdfC9PZ7MAACAASURBVD5H/050fks391E6+mAAsNaMh5vGOgBcAIBlkwtweK1gSpVJomvNUruUYGU/cm64ToJxOWXSYdJDYYbUbhKI9L3ovxUY1Llhusw6j5fqPxDa7JKBZrNT6pIc95y/znlCNu3QqpO4xwi2bKJBMKwbs+AsI2EBnPgiAEAPNH2L/Oj5nMVxmdae/BEp2VHH9D0i7xswmD0TksGpDh6ZfE+JGaNFCZ62LOaZJssMmUmQyd3sQHjK+rKLQyZX1rwy0dkCS/zYCxzPqT/W2S8ixZqfsOCGA7ScVViCI1AHRLRswlTJBlfPxXm3rWPCyhnIxnmgPGfuLT7ZWssCAMjQ5wAArhefbje3W2veTHsyw6kLT4+WnZhiv/z7RtnI/A7aA85kmkS+opLrG1dfyo6PGHfpcsmZzwD17oP9Q4C47GGfg3XYwf4uUYVFNIPdzRrdfQ7iV4bJAhDBOQMc0ucsO1Tmle7l5NxVd9j/bIATYKaMgJ57m5fRVyf2c8cLzkpUb08bMUt54tsBZmWtnSUeY0ynv7Yo8qPcZcnZoJPDBJAcKUh+/uwL60YYn3qP6+Lfvknj74LtLqmrjibjLpuo9Yzfe3X88otfHL/5zW/dtE+UedXnqw6d84D/R08Azig/z5hMf9P7dS/o7hXg34U5oEA+AFcCZb1f92wmgtm68U/ybIl79PtnzzOqHSGVzP/ww/fHTy9+Pq4U4KvkBjZdk4Rq6Pjyxas0ZpXvY8ZpmM7upyJ//yYNEfW7GURr3XbC8PYQDZ+/K0vvczYYOZKU9MgS8LHHGBMfcfJ8nurPr7LcIz6RWGprT4NEBxi4vT+u7x+Od69eHd/99a+eGuApAi6LzYQJ+tjNaSgAid7LUVYOqO/1b3y4dPlnB2OfAgDoEfaemHACehsv/TuAY/2n6WehE+Z1FwDwH7/80yoBQNlbMYF0rs6hm+qW4L8UnnZtXErwrOb2TjXudSqZuQ4lCGMZA1IQoMDB0qo88aiV4D4lXDQLyh3L4W8n/UEBockEiF8+r3VIIwDz4e3fNkoDMNBmYsPpOzHqo0EJ2W0r2KVM9wgab2izfyjucwdhOWltEIYCS0YAauqm7/FME5XS9wZwamRorLdQZM92384SNEzTatqIQ4G762lQwFDIGzbSHCn3FwBgOj++zu2DeycEed99GOIE7qz8Dqin4T2jcrcm24djsCAWzWwF0dzHrlH2e3yjm7K8KM/IXS80QQDq2jCQOFgoXAxSDMBWUn6+GjgciHmYdY7MpHCtdoyi96/zjK/kdPUgxOCQsUpQ7XmzclxGEL+cjWbQs+a5CllxMQnoqE8g3mXxZ/C33E9AA+jGTli1ZKDN9g1OLACgjOfze1qg4gAwvG4DtUCG1+fSX4HADqQhPuYCNXQNlQAIqUcucJKE9DrzuD43wBsOA6UBAQDivBHw6T74PcqdyRG8X4YfZWqZ6T0rwHOwrPNq55kJAMmmei9XVpjpAafUWwezNaw8j+utKyNJAcUZwrEwza6NuZCnnMnthk7d9kngW0fYst3ZvBoFlJIDUY5L53Z2N0AmgenW2TiLOdv0QdEzkElznbjoha6jZbTXBgA2gJAs7LQVPn/VoTkvZKELAiAvZWc449H+Au6HUj2grsGudhFSX7BsPgO6wrW+bfyIg4izh67D4OIc6GcAv1kCgBFeeziC/ZBDEkYgS7oGnZUtZzAbBlMBA0+NqMoMfD8db5u+FAFtGM+GcxHAZI/6XMHcaBa3ZSE9TugFoNem8eAGSFYTOPTWZxqTTscm9ZpXx9NnaYbo5x69YxLIleXi7N9uuIkedrDSDAuyHQcxun/1zihuNntWkMGea84aEQAGUAzwNX0kHG30ya4sOT1regbsO0Gz9bGDMBh5W8an7zOBSM5B/t7PWAY3v2P/cp9RMJl8EyCVaxi06fk4Byj4fIAUs33o4zH6Gqx7q79o2a7BWuVDg/VBplgvYe9WoDNKhpbzOt/bMsgN2SfYxjf5e/0AppxHh6RXh2y6AhgCKZhPAFOcP92nzp9+r/fo9zRbNqW7/aQABjy2l8bPOqPNWM7rOukDiDSApRO9fJbsIiAHNLDvOxgR2IfpQ2kfw4KJbBlIM3Mz50y6GDbUlAF02paVU2B2J/wGwGKArgkuSZ79D9GDOt64QbxNVlmOHjNdMJmAOM+XIBJAwM90BoI4YG5Xen/vZNueVIG9WMDkUOzoPMmPknf6Uq3+r3/162btY7e0T4y1eyvqv0ssFfTFFuozFJxqHfGtIh8fj6ePnx6/+93vPAlBjRAlM3/7299W/7CAGo9MdXfmfOhbZAWfQ6/VZys7r3tCbt0n4FY+T4JsgA/OKiP2JAOafCbfRddk9J8Ynb/85a8MDugziEVev3lzvHj5wiWlMpCMicSf0JlRKYD+VSkkAADJNj2//ma/qyOUWU/7PrVveuaP79NUWd+v8a1jhHqmKaRJtl6HTZ0AQHTNgkVTulg9lLXIXsnOkOhx0kb38f6DGQDvNbnhw8fjTpMc3r1JE/aWGmxwkgQsiekmAEaPHWTr5Oz4h/r3LatcZ6z6g/NpH3TU9E+9iy5D/RPPTJ9j6m7ugeuho6IXCtT9hz/+8QE0cimPkcFcB3Kg3r4pAOuByM+SgXXwRD27uTWiIpof9D478ApuV4PBNC4L/SMHkBnRM0NMXaEpfDo0D4ydCpVctGqMCkAFNSQ2WIs+Af0qS8ZCG9oYyldKXlQefQmt4rU4qCBEc1H1EQkQyPidVTzbsU9AALI00VU+w0qCGitoJdASjT7vTsNBM3OIcT65J9Y0wSmN8tRQ6c6AR5qGPF71XFbGVeZmABTBd2A0Avw0DzydHaweAFo/ZSInGp0gRShearIQzglYeNkHrTn3vw3YPAA+aDrQbs7SLsmMCuQmQdnnHGSohd1jG9JSRaezgLKL0dzU0nnY9gSD7Dc0J6iiyCFNGEFDl8yU/k+2SuKpWnHTytpp9cnjXXePkjMa3/9CcMoXbqeTLA2s55rFWZEMpE6f4P/8/ZY/NElBAEgVPrf0DGi8AqCfzHa7NfcC857HJRcrYE0S7R83uNDO6qNmDNSdYLRlX2Y23D6oF0ANaY2Z1xuaVBUwjRvtMDBixhniZIdTh9wAyuuYswuCrFo/AhVkF+XtZ9c15Cg246ouvOmenwaEYfPECfUYTgWfw7nehqx6aQRnODWTast0BxtQTyNIMIRzbsdRtOoxBnDuw9R1Uw8mEFXTUwV8AQD0bDlrg+rWSQbozxlkyDHxrOD2rtD9ySnRWmoN03W34AzI9Zk+QV9TXhHcoUYSXVEG2c5477IDHFEF+ZKFPd1EZR5ywnJYVnf6nnVsmeSBYJ9xV6EulvrbYIbnPjey1iMjO4FO4N9JIc/Z0XjWOF0exbhG2jVrz6jKVaO8S6TkEEafJQMBaEjA4uaEbWo67x95ONd/yMZyamqDdF/QVuP0bW2xZt4vNkbPUn+m4Zhsg+RC1EzpR8bHOpAR62nYu50w3Fld1ttOb6dqaP9nfa/0qAHzlmgY+B2acp+J9l2Q7NHXpWwA2+ACAG7YO32FgjGAgb6nZspZU+SBAC0YTwGeQVvG6eeMo9FtmxZDqQDXDMZHgzY93HZdEvxHN20GArWoKwga9d0rGG/A6Gdtz4rp2J6yBWp32k+HfUGu6YNTOOIkQ44P4PcsdLtWbGTGF+XfNzTAFWfbk5zgv6Xbej3Wdeu8BAQ0qtQ5SGAXPTxBHPxigQM6O8yHp9kaiS3JMgFUarwDNwMGIzPogoCWTKD6tNlf9MDuTj9lIj5slov+TdJtS5+05Ck2K/Rv7JPk175Zg17rtfpDvrez8oQNJsTX5r5WH5RSpbPns6cCJaPpMbLKvOobuPzQDT8fWe8S/C6bVXZeyjo3OIlsLblpT56TALrB3lzzKQNzXaVnwt7N1Cqo8hr5q+d5o07+HzVuNNl96TwFo2IASFSyj6Fwcw+m9d8G4JeMyWaIBSD5RM7QUXrfR9nXMhk4YwTz+lmfS5mKJim8fPly+c9u+Hd5cbx589oB96rr9h4nDvJrHj1ymYDvQ+PxWh6g10umdY96FtmPd+/eLh1opuGjCwMBovMDWmlKlZ7ne012eP/+ePb8+SiV1XSCd/YbACRWgqS+g+RQrEU9nxLES+/UB2BKj/Yw4xUDkszmlQAABrt7uBdDy4qwWanqW8tumcv4D2Lfqg+A/lMC4KmaA97cHH/95mtPcUh7oA3Q6ho07KZ8CNAEGZ6y5s9pjx3L7GT21daj0jjj3BvN1gH+Tnw2rFjlDwbFyTkaiVXO0LQxiwHwH/4kBkA8+XNliUBOwzAVbEz/psDhzJkW7I67rcluDbGbV7TbpxSPFEEesDVdrsdP048sRLo6cl8+cKvhFCnONHniULqu2hsXhbUMBMqEOo2KzaSLW0hWC7M8qQ/w8+f+XmgVX8sxo1EMNLhF96vxPZuB7MW2YASBmd36EeQ4Ls2ejTFsEbYo8Sid0Dz1NacY7BKBoLJZD81H3hl4r6UYAos2lMBHa56Gb5logFPoRh0OcIaz1ykBmUPdbsQ10OSl9X53UL1NHZOMD3NMpdyMFC6KtwL6sDMIuk/An7NRPR6BePno+HAbJJYvMncGiEYTHA4bwQqGxD9PYKNe1Gkws8cE4cyleeKsD48h5DDnuTYyGxpTnAUj30W6td6ui2NETtF6vcZBqdDK6jPo9DOwPnXBUTQBAfZnbhUy8K0l7WTIUVQTADDg0A+u/xGGUEkxa73J/m/du0CGqcD0vQEMj8n79L5WIBeqhl9AAz2f0TazocxAl5Ca/tAaV93bdFK9j23CJWfOjo4dj0xewMEU6LUckzqQzBRHRtN0JrWAOnzKtkv2mBQhNFwAgJw/Ua49JrL1txn72bGSeJrNzjsocClpaMF8qaHaCh4AsugT0TE96amRETvWCe7btJtDVSL8min7/Dz/9fdlpOg2PrwX+p7SADu5K9gqVWQ4q5wn/tWauRNzR1CGMpug1rqmwTZ6hnNDNkoOGpNb5HwAeO5abyH9ZD3jCASUKUhgZyx77CzysAdaBwMAcua0Wq1TdXmP6coJKqT/z/XFudHnTJMRTkYojoNlFwCA0WjdB9vV2aF/reWl11lrBYuMgNnGftAL5YDSZ2T1e5HM4ABoVKboq/f31ruSTdMzS7f0/Y3GdjzrfOb1u9o6yTFOZOzPdv6jl3YteWxc69gX0y/leDTX9TEvs8xr0uyfrkz9J1RjskVe37LX0jApNGez2Fo2I8dR/YNW4DAAAGwM7BMceY8QHWUA0j/+zDbj5FoER1PW1zkaFGd8J0ACnOjIeLJarO8M4pCd+LG78/TcHwCezcDo2lfO8A0WUNk1MqBQf2jr7s0mXOvV8opPArTRQ8X2eWb9AfL6Oxr+AmKQqT8JLq2f28DQgFzobvgeu8Y/HZvXGviMPlrlO4yQ9P0XQGdN8WUjqwksza5Rlrfnw/tcvzD6ODpUIKvOjs9PWUsKxBTo0GANOc+5Zy03u3HJQUcA9tR4bz2euYDA1vvxEyadnfdE5mJ/FeiRqUR/ui6/9fdJbqSUEF9bSZh17lsmSpAwddfy/9EPq4dKaufxLZCvqf8BXq+uNZ895az0AIhfr4zv7fH82bOTMtic/zAAYBogjzP5gmzcqOTuY0DlND3do8dn3xQ/+/DHdK96j+bYr2BoAUlZe2e6bz64tBB9LhtGU3L7lj2bAKrED2nEHf09g0O9R9l4NdTTc65ShpaaEdhyTwCtul+VAagPAGdH96b7VPNt3Stgj+7RfQiur47XLjtImYquqRp3GK0uia6M6f05B3e7pNDgUZhKug/QMV1Xe/Pdd98fP718eagJ+QwywwDIBANkw2vlcuAwJNRI0faSci+SbE0A4wPoBmAAcDbYeydH9b6WZYbpnLNBKV30a0Ak3bNtNWxtnYub2+Ptq9d2cL94+uS4v7k5fvjrX44PnnSghoHbdvlMtZxMMq1kEOxL6wkaHZNYahyj2BS9H9tCGa4SEJeZ8nVSItxxvqunw2B6Uy6Jj+sG4ykTxa+icaz9mlHWN3XuKQAwDfioIbACaD3JDAjWgfQYsVB2prCTaVnOWzNxBJXbGOxGf6EmnQIARrGKwKygat1IMkdmABQAMBWmKI9fXwcSxA1HM4owRjACOmjow/kGKdZUAY+F6NrgMEkgLVRtOuVNKBqLwoVOuAIZ15ulnjnB6Y6A0sSCbHKQsctmy6OwzuaNk0k8GSO4nweHRArfoILrc3bAqnvXXHfuAcOopoAE/KGK0O9B2aU4RNpvCf+7t3EutX+iGKmXgA/5+wYjpifl80OXDipqA6s5oK5bDYWJTCEIcV5zSrvBcOvZ1JlUKPiHm40iZ99Ts85+YZjsOJzUBu+MAo7YVDKs3+cMUAyosgZtyDazMmVm6I+RvTT7s7wU0XY/gXvRki5zhhwI0Oik9VSluCWLennSAd/BYm92UvYBAwAInBUbDQNhDpCRGeLOow861e4HgLPpoL/BuwGhyUDoxQZT/+SakwcTw9IxblDAJ2tg+4G+xmqUR3+EfrbPRQGFmzaqTLCYbB17Zx+z4Nyi0XvqQmn/6vVQdooVZfdrZijCaNk6i47d0X2aVXi0Jk4BWLOJ6vVR6qkpvzYoKd/wvbWkwvJEX4uRUQE1BhDUvbmjcGvvhKTznAm0OgWkWYvI2+kYwBm8TKOwA72kEuPUquQgZRNZy7J+SguWsHB2cHLXutcA+ozQxGKWIlQ6cNiXsBDIV79BV8PILaS/FNOVARiddtHNKf8oJaZBAT1oPHbTY9NSqgMzwXX1pk+nPCp6iRrHnW3DuOrZdEYJKORMQblGzwmo0Ou1jjPgU/1M7MDsAp7O+tSg8y9ZKr0++vc2nfnL1sIJsX52RjO6XrX7dnZ1j2I03CWAR79NgGkGpPx9BU+9TzJisJ4AXOIQbwCAPQf00fVggPE5q0TNWbWABcnM7ZnYCah2GQBBiq/fdXMQ1cQDdl2Ob0YI7xKTBBWbEbOcwQb50estE8L3yEqlXr/Cx55NmeVzpr7CAWaNV+132X8OxNF7o75+rj2+Q2CVAeL57EUn5RxHxphMsM/J7snhIzNZDO5rUZB1NkZtKdAM7qY9BNDwZ54BAF7DOZGgjQhh1fD5S0+c1MGzGGWAFShMkz/J+s6Or1lUMM/GGgAA8Bk4/zBWkGmdDcAwy1/9MQcnNJArjRnQRNdMljP11cjy1k+7rp0Extx/9tG6s01VCWrW/RagOAEACGzIlF6Iuq7Rc7svhp4hgGvKs07OMxs1KNjKsJJwQ68Q7FqeZ/lVs6gk9rjnbWOTDLSNckbl4RAAILtKQlA+4tMnYSWoRhwgYeoggnVfd7EKNwuTz01QmcSSeu8A7nD+OKMrdriPvz5LFZTtxyfzWh3RrblWxr9pr/W72CE91Z58o0CXe1djaPQHYDA1/ehA3YsAAI3fAwQkUWVfkP4sDfAI+gESzq+n9eT+wxQIqJCkgBgAH1x+y5pJXvT5sgWbDaQJIWEQPH/+zOv59n3ALcq9NNJY15Q/AIDz/fc/HC/Vm+DNG78H3zz9EHa51JKP2nMBAHqu6L6cd59HEm9lAaaMgIktewpH/KbEpnftou8gv/5fNZyfL+ezSVD1SZKP17529hGOCwf7t7KHkl3FKQLHb2+Pt69fHR8+vFsNCYnXvJYHE2V2eRe+1KnOXB0jYt9c4hbfNOt1ddx+7JSvJnsBvX3vl7sZMeM4mYZhOTWbidKOsLXjq9A8NjYDEIq9WDHxv//TnzLM57OOyK51idJu7QMZWxngjuuR0EHvdEZT9OzejJVxlYlqzhc7wE5+UQoay61aJS2wHLFTZHojtNk8I8p2/JLR1pcVFHPrW7vlwzuUGUEnGT4WbHVznX0JOoJNymIpk0FdNbBRZoOVV4NbZVpQ6NQMcRA9Rqwdbe04D0+CLuWRko4/GnVc01h47y5qhIr84og7sLcTm6BcTRfttLbGxsFblSjCqEPoEX91elGW90UzTem6vIySaOZf1CIQJeriohjreAwDT9NFCyLNEFtja2Sx2V3oTHQsxZEGIZUtkzJTfXpGIdF0sM1tWvdN4DSNxuoKT/pjHUamCLRDPKMoH8Wocg8c9OXkk5HtGdpZzuyL60zXqEfVZKoO68Zyq9IYgjRqTrX2lhuh9kW2VbcP+cIZ72ztoR53YGLOyo/AOOHaKZ0fYCAubb6QPTLqdO33Werrpnzq+5Tppr7PAf9yYsukJAPU6yeDth35FSy2nnu+34GwdUNrzFeNqS34OjcAEFGnKQMg28ikCPbfT1sHezX3KoPJ+qgAZAxjUyy6nmeXU38mA5hpA16/lgjod2IU0DBnNX7SHFop/NJwnf2v3FspryZVex9WLqj6J2sxs/mh5SqQs0Fu7exyMKEx13HKe0Gxa2hHSUuCtmRd+dp+IuU3acaozyB7RF1wJihsMHMavzU2bug29hl7gH6MviYLGNki4KKcCAAH2Ulwt22S5b29ZKxfGvArwMJJlmO6Pvvh3k1/xATQOUtGKwyojEhL0Pn3QIAJRpJNIfgfj7xAZq0ZwJR1SZ9xs8E6NcGBbU7unBBhJwkGkbNyAbqUCYEpwnq6HKk9Uux0UMpU0BuHgJFt7JubmBX0BxAhWLp+fO1r6vfKigVEGIAYNqoyjk9h29M+FbJFPmNuKnuXJoY+51lrdCdMvoAIsK8yK5xeB67JbgM+0W559mx9dE2a5JZy3CzkArzXdUezxgJcbnhYtp3ONnpy2e8CQvl59EAY7I6V9Sljw0FzfaHcawBIvmZiYYIJtjeDyca65n27ZJHnhuXEveJPeM89LQFApGACdgAAgkzvqGWfACT6KCCAgM88A2Cl134w49IYLzaQfizYUM49jukK2gbwr9GdgElaCnwAn2Vn0GMMfc3qw6xMAfdmk2cwYDqwA5q7NT5X76Ghqv0Z+m1cJHu6/KqeO9aXLPsCAPR5bXaXc4ZJYQxsdK2PSQEn3+8AAjlzrDtlMejfvL5NaTvhQ/ejMwEAwH1RgrjMWu2rflaWkxIhA2cFQu1P9ayvexwd+tk/GKkBx8PYsc60/x8mwhwlrYD1F/YXw7549+btOLc7WAFgckleGRucE9YmpQj3zlyLpi4btRttA6B22tRqLpeFx18E9F972UlZnEWBiMQ19tcXS5NJQjDv1E8ho7a1jrCQ0LuzTEGfxXrp/Ni+NBuvz4DRp/UR7X+Vdp2VHOkaYlDo86SL9S/1/Ho+MQP0O3X315fZC3e3ZgFkQkGYkKyn+hX85jf/4NcaRLi+di+Al69erxIJvVbjAxV0aizhl19/ffy3P/7R/Ql0L0ruOWlQfezPpTeJbYsYkzduaLiSUGMUKf059DmZKhAdM5u/eq90vsQkWYFpelzF7tcPUI+HBtXoLMVw+ywncyRASnL46sVPLgOQTr55//549eLFcSt2501snQH2IED2JxbDeNSx7qbjZQ81AePS5rLldeZCqb04HimmbKPv3GsSDegNl3WPpHLOVvwt2ahZiuCeDMs/iP0Ly3U09ayNJqlx8e+/+tJrhjOjH+icD+J5ElCO2dNme5t3qTr/NqJadP4cBCsjMge36SjP6BYOAs6HKaE0uB5N9aZiRCHS/C/hf+qOvXCuMw+91F0cO6+erICDFim2OmPa7Iyf2DVOUa4x6jqEQQkvQxPVGCVRhddIvzrVRVWhYcqxml3+nfWfzWEaNKLIMaBkH1bg0jpX9mAbzgjQnjOfgGDvVRz/rE2y/DQcovkPRtWH4+42FC1RompwUUraY6OsRfnkCJJl1WfMjP52+prxgpY9sjMzoJkBwb6frZTouq71AenU4U9DkzREw5mltl51VVLyZO2WczvQ33UPpnGXoqaDpTp8N0eMo5HswP2hcgPJMgFm7jWyg9NMv4a5ByiE5XQNI+8avasoHL0n9PDQngGspEhjrNKwzAp1RuMtW7T0jgZ8yBNd/1VCYAPdqQxxBsqiGeU/rBUfEVCmjko788eYbKWSPZ/ZsU9pxaC756PhjOI20MrUhyCqASWThbFOKnXyZC72GI+2elGMZlKTdkX2yXtDJq0Aon6nenSy3j6mq4/CkeY0DU6deXVg0DXR/jSYt5N+ocaGgSkvr3P/9ACACs4eRtGfzZhlLBhBta8dg7rqur2TBJCdIztqpncAtINjgqjpRMXw714o6NkEHJl9TfCDkxB1D5cjzjcI+4KSLraj6/MymBjYFMtfmUM0YsQJi5zukWV0DUZm97+ZMuDXl3KvABPKn/YlTSAzP369ryCoyocuJQ91ghbNXHq/41M5I7tvyW6IRhYFvTTnBTtPpH1T+Zv70uRMKMAgsPb+jwZrK/hpUGlnqUEoNUrpHbHHrOn+TAP256UUzP0DJLMAaIvpNkCeMqEiU2WjlOYzgz0yBTgW0nGSczkbcron4BN2SOn4OGYNbDifvl77Krhutf6B9gbdutahDh1Bn8sH3cQq46YIMJZtPKgXBjATiBMfgP928NyGsO0Urf0NZViO5+3x7r2oxR8LOG46+LTXG0LdWaxlnyvzBESzbANbECAie4JvkLK+ME+wX1yTfQEclwPoc93AjR4s6H72NY7+ZvAAOSSDvlkF6Ib5r9erv5j3EdntnGx0mHVQ7UL7HPnZpMty+ELDHvZm+l04vgr49Hvs+moCORqUUurx0PGKcc7R25tr5jpzRvThUzZIc8a2wbOYiM44bjzG6+qzfVbmB4gRNRxDYBtVEJHmZ7PbPQAHa8vPybDSg2LUw5MNHf44QevOwEd+kJ3cTn2FOguPnwgk63UbCNDDBf92+ZpOOlDzvANnQBY3XWy5Wc5qAi4FnZHV+JwkFO2PdgqY3itfyaDfdajoBgGUvNHf6vsAPrpe/jYz5lWCi29IIIive/Uo5QzvPyYhtYBOZ1uh0MhklgAAIABJREFUQKdZ460SYAasd28BjfDWl5mtHStpe9KEF2wjeolor1kDJ3HaoE8Z7WScN61e68tz7TOfABX6v/xKrYl6EaSng8ADTVfJ8+i/KTtmAd9rDa89sSuj+VLGoi8Cu5QEk9KhJ1n2i95oouFLh2j/5cP/9re/ddNCzrl+pzr/n376adH5df3f/vZ3AR1ub44ffvr5+OYv3x5ffvnl8fbNm+OL518ElFN3/feh+dMIk4lW0ksq2zB4/ZCRy7qemAHSU3MNDdC9e3vQWwxdv53d9ALTGZLu9P63sNUlzmUca20U42R9Hzv+u78NY1wJt48f3h+vX6u8IoxAl7iJnaxx7bIF+l7y2GSBSk8UyItBvXwLNfDq5KkVA5hFotL1JjzlG6E7pRulL8uW0H3Zz2gZS85SAuIV95rtvhNpSQA3Vq2voBhOny+Z0PNMe+51qL/tvfnfv/3mgbFOEwSY1NftNCoxUaSVX+qh1YW7QfRsoicFKEEEsZDwBjVJsz4fahzQorTMBT1xFAftjqSt/QuoZWtEUAJ0xkVAGyQ7c3KQ6pxJ4Vng+xnzc6FChc50kY0qjSQZ8kdGyXDiJSyetQt9+Ej3ewyJNhZFsIOmbW4dfJb+YsqPhMlN0E5nCMeARjagEodVkQZ/bPJa70WNxUCk2RkUH9vloltplBH018htM5Axbq2pJ7tbcILsP/SvKL6OBGEtRvOuCcbkdrcTks8ji1wEuWAL4I2UptexpQgW6C6jvqexCM7eVho2kWsPslCg8TGkRlDL4NgG8i5Zts80WVRGxTXSHXciZsfp823nEAPN/qRkJRm3HNSihmRoaFw3Av4JBDVOW9khDvoEmmKos+846Os+yCBOh2zUKetszrOzaOtjdJzP1MmkkJ3xYE0sqmsefNe/WToHFEWI7UQ0Wx4lFecL58qGenRBJ2CPb7mpWJOSigNLTfcpOBM0VzLvRjgTKW322MF9s9/J4MFB2k1ItcAKlJ2Blox0xOemqYVG7xGFzb7vzD6ynyDAQUiNhg2FlX1sjOv6uz++3jAEk2EEAMAYyHPncwcpO4BG9w9t1GkDnedOhsq7NQLGOcLPgrUbnwLOTXnE+FjPVia1MCdntEaLJloEb+zziRNQ3YGjlQxQHJ8wwQyT5r+Z+TSJ7+G4atBrR586Ua3/mPuL3OVzd61fnNCsGEErjft2H9LO+5adHPIl3au9lSMUkBOaIo2laDK1WQ2W947h2M72BrR1fQXXdnZth5oGHTaBvee+A6z1IWoHkBdAH4J//2wZzZhBN0Nsd3nAm9xX6xw7lknvwzmzrhsdpxW0zfFf83w6cGngavnkfTc4cupAHVDW++XHKHPCD9jeD31+bPv618Ff6LIOqgF1NZv7Y2ZUn7JYyHjsUxL1F7s+ddMERngm/AJ0AI2edulXa2ZFdGofDuRQ1zhx3No/SH1GzOJojxP2ATtqmaM0oP0xuPtkswBC9jPN76zD/04zNswSLKQ4JT3LQ1cDZnsvx/V8nhvonyRHVqnFts2cX3SB9sznT8CoGABnMsz6A6gbUBlUYPs59ItSM7Y29gR41LPoPS7ZaWPHpTdHxhKAAPsDiIGuQWfNNfXeoL/7B/aX/QMksV6D7mcwpSM3Xd/zqTzmHtOIcOm7Qa+2f1SAPTqL0XDSh5+yeaz7LKhpJjn1tPQW4BxrswG29hQbs9Apv0yCo8ye4bed2ylYI7LNAltT9nTa6ymNwwMYz3rsPKeYR/ADM7Icppsz9eizBfBkqhh7ZuBsjfZLxpls7DrDFxeuy//5558t+wri9Bz2x6uLATaxE35v2YqwZxQPxY9OMlOfqyy5gmr90nLmREgAQo/+E4hyGVaygAK9JqVojzx5IAmrAKXck/VUryfd/f333/tz1N9CAADJPD5PPQTUZJBn0fsBw58+e+7ySwX6X3715fHN19+UOSw9FhBaTLFp9/S9y4HVD+jmxj0YiBkNuvgsS4TjF8fGZNKB7mnp+ma7njx7ttI5TGox+6Bgo2RIJc0kqKz7vY9KdN8f1x35J7aXJ5XpfwLqXRqTMl3FfR8Fdt+KsXZ53Ln0+Y0BAE3hCiiQKQZXF4nDkB35Sp4SY7+xzAXsYgEASknTpF32lfcHnEG3xWdKNs7JXeuosLvP9YvWz/GYSfqzJCmygE9z8R+/+do/nx8+FOh2Fk+pvfz+7kZZ5tRQ4uTvBwpFaSstPQv0m9Mupz52pW3rcGCkw7igaULABCuhKsWHzjX3q/qgCm43+vW5OdWZZ21l3cZsaxxY6TtxonTYmvExOnp/CKBIM5OgnkYs+9lxQvEIgxSqBmctuBRmKe4omZWtq+9iwWn9rgGA1uiz3tPRmIrKwlBQBWfUTSxKiWHDaZSTYFdjbXZ9ILF4+hpE2M6Fi0xGhE/O5s6sRWZ2kCYnNCj4nqHMmnFA6Jj7iYFc/d+SDdF/1DY9VrMOZcrb7Aknwvc6n2eM1JjrvYS//RukQTAsz58JmdZz546WwmntIQ1VErSr1u3SDU/0Oj+bSztGGqHBwbl7FZl4WGMYTVMetED/uR2FybZzJpeTIEUyADkcxBj+vXcJXPcdTGDkoj0hCEhFxfVarcxdSlpM2R2NmSJjCQ5njRVgTuhH90HLaV63phBcWunD0AEAwJmKE7WbpXAWs2+7nkv3EJR0Zrp77x1j998DAHrkwuBo2UUUa5qPylnQmZJ37ZFDYxTC2ovOvXUGWsZA+19Wg+j/KH8HWqNUhL2eylnv1X96XgLJzItvpy3GOdLEsBQvBx4rY5R9XmDSqr0v42OcibCC0kNgO26lBXd/A+6IxVDKI4tmRD0gzXJ264ST8YfNwVkhSOfzMqEhF5yOJfs5AYAZXKFPyaAufVewa2Wg2mRIy+b/6jzTxfpCzJ4Gvf7MNkaFAQU1EweOYGyyJiSP/F7XSN15Z3zXbq1gcDUoCjXR6+Yav4CrBmwLgCL/yTYFwqDDPA3rEjTcnZYJrFK+2DjHCWejA0+CQ5CAqgc6intXVtnSrr+lf02c0VL7R6OkZPpV9rKZEtpiMmkuASsQkgA0jt3ngmedP2cNR8ZCe6T1lsP89OkTZ+7krMVhy9mln1CSs7uEcNnAJQdpwmsAomsUvyBTOxallM7+NZDTV0oQuZ2qz+v5rZ9OnbHIpIPsBgzo1SXjBcN4n32s7rHuPV3JqyLWXtaY9L58TdgZXQ8CAfs3n/H/eA5AffZngvzO4K3GefR/+NThBOyznZadHPstGZBsLFkrQJ/nTCCETPIa1kqJGTnc0RfQf3fJFI68u7ErMJpj6sb0CstyM9AOJCnxgjlzVipyzliajTzPAYC5b6ypz18BgNkUkteyXtHjaYjXh/Q/q3lqpz5Mmcp7mPUeXxlG4breKAEAAIAVymu4V2djfU7T62tmtJWpzqhNWHvxee3/WK8qgUUj1gLcq19V2Cex4TuAoUTKTRefPnMsqP0WY0ClP/ovejaTkrw+tf/YG7L3gJHYlqxlzndKfQsUu8wABlIZl20cJ9mUrlaZq5JDynoLtOUc6l6ke8QA0HUJyAJWxLai/7WvMFf0+W6sV5sumdIz4g9rXXTdn378cfmg9rVUonYdwNIxyEVikLdv37TsJH67Mvmitsf20vQyoAv+o+5LNP7U41+6NwBBNvpnl1vJ504TXz2XsstXylh3Qto333xzfPvtt34GNceTq7Qnxch3DFNRnylQQD0b3r19d1xfhpKPTjMw0B5atzeMrk0coWeR/AWUycSlx0+fLuAW21ODGL/TDWUDiumzrccak3haUn3siOz9apBL+QEME/cJkCyon5nKQt6/s+9+f5dSXvXSuPmg7wuY9QAJsCGmM9gK81s9gRzvhgGh15i98Ci90LT/aSy57ajunf4L9kna2FEgMLYN32klVQT/0jNklPlj3y/+3Zd/esCJm8YrzsVpF3XimqBUcQpEo1jKiWBCzrAPGDVmMVqmehShdPBU4femtBtkQM1d8xckKvfhjqvK6tDswbMag/ZkAUtj1+tKVSJAPV8gL2BRc0aFhZIaFA3FtGrQKU1oHZSbDbYGBbRsKnvdqw6DDoEOi4TW909zo9H8D0c3ddLtHDqa6JwH/9PpxglkQ2Fb0BBjOgwx+hvsiSG9jqIaXXO1HtorFDufv3KfE0FqrMt6wRLQz6thSD2U6VAS1J0zAM4dKChuHAjvz9MnVWwbrbVhajfNGYCv4KQXxkeK/Ir+E+X/8WPro56ohk5GSTIuxxXEPMX1UeZx2Hzth9CdOCuL0dLDuQ7aqOHcDuSDKUjcI2DQbIbCgeYQB9CpQ+Bjs88Zin1TCvM6ZuTGEdw1lLoOAF6C+6CUjjcHAACVOFln2AT72H+qP8h2BqVco/XGyJ/ojAAEu0Z9AyfI2gmKPoz2WsNR8+mzUCUL24b1Z50BI3YQGYMYoC2oUxDcOwN+nlW8Jnt0PdUXoJ3KJXM28sWhZZQEAuksy5i5ltidg9UjoAhvwYkZ/JpaeF0GQIEnO7Aa3eQAJEE+z+hxfGNETe4M2qYXdxl6zgPPiYFBlqee9/elIgZkF1qeUhtne/UpABEd65l126jyYmbYiJEBGNm8OfaQ6GWAOAT07NEErNAPeaYwGCZ4EZZKXoWuS6+YXeYGAHCIntqRc3Fac7bCjuq40gLBy0DXmVJWIoFb0HocvQWomM2y7Sfnl5IeuoerlEmZBzI1uk7GRW4qbjpNZ8rBYrcUINtTEHYZUUQhowSZ3oAe2bIQeZksGkB0QDX09YkOLbXbNq+O+BxXmL4EyXjwPuvusx4SDkxKEd56a+vzdb6Hbl333oD5WmftStRPOeWq1cxUHO1JgGbG/paxUhnjvhYoVDbdjeieAhI8vzrlAEv/ruA/DtW2ZWeNQdGPg3XBNQgO9TNBLAmN7MNmkuB/aZ2lP6a+Qqfh86ATZnO52Qsj56lNRtGPUREruOYeOV/znE0QAD9Mn6ngIDB2e9iPzvnc4zqbPVuTARAf8JGbweW8xslX5rLSGUBt1tiOElNtyZPrTJaKLtgNg7l//Y4Ewmw4NhkT2O8wbFK6aXkdPTtO9nywCL22NVvTRk+de2K7K4OsN6UZBInrzA1Z5f2QHGAH4Dud68kNqCdop5xk6gAHS2YJxc4luKCXyy4N9NhokapXo95RU1+GYICoJEH2fke+BNBRYoWf7UC4vY8yISo6HFuPD+5sZwEv6Uv50cpWs1Yk3CL/LZEbTcwDBKfLOr1FOINmbba80oG0GWDIT/wyfel98uN/+ctfOjt+e79HoOJ7x9cNUE/5mfx+MQOSZAuTIPYiAZ5skt9TkEsOg6ekdXoDiVPdg575xcuXm+b/WLHFE79eX7q/fH6BmIeH45e/+JXLZPG9WN+UTeXZ9B5ik9if+KIA3lnzNBFUnJCMfKYF6J7km+h3SoCpV4GeV/fy7Nnzvrb9IK6SyccncXnDu3fHK/cBSNmEdYFH1KqfUvS4AACf/YvNaMEOAwAocaPJNpRu6X0u7XHpzI33PvHhmAbjNdBUiqvj7qNiH5X4Xnm9BO6ITUFfjOdPn1s2KAlQ0J9smvwEMQxzft68fnO8ff3GpQIqNQHsiWoqOFmltOUsv9B9sB9ah7CVwnZgr6wfzYITKJoxxFGSp+AzdkXrEZlPUgF9fO5bGQDAYeLDQYHIbCwFtEbwddZ3aZxSEEHXlNEEtRSdJsGm6eSiObphS5stSXmoI+PjPGyMUdDoOOk5LKthD70Dxox36Ls5YGkYIePhRiirMdXsrrxHHSLkqY/va1obaoPRev10YdQmt6mUG3cHvDBS2+JqlFLjJ2+iDqg2ShQZCbWdkgVMECRl7JfX2M7fHiEFHRiUGMclNXVt/tM9cQBXWogdiV7T2RIpnLNxhRg0UZbc4MLKMEbYgtYM8nJcG2husON0tjjIb1CrZsDofr4a2eWgYxwJQMgaY/ww3rlOnCLWV7+zknn+dLE4fI9tXsNB4TOmY5PrQdeMsXt8rSxCauPVnM9lHR6/kaSqfkeA5PsoogbFLjRrpknQ9yC0M9Z9PjPryTP6OiMLiuMzHYi5Hnyvf1fQPhwQDnpyX5/W4stMmmbk2s5Ql5T013OtfVgoaT5DzrzpdJS3TIKD6dsb5c7670Yleg5T+K6FVki+QwONIVY2aGd/zwOBqbRwApFjryNN42iU1/p+PbfPZmXe3zcr4fWrwlvnvg75pKzTt8SOQINAHI7QnhP8xcC21t9TQJLpt2GXQ9p50AYARg1rnJYE2Amq9zSJLbO5xmRf6H2ZJpBMRsZmNvvW8gkA0zUKajT9wwHhTPmzCvTSLC5xIf1F0sMAep4BpDro2hP0wXSQPZon6dcTx+scuIzhCUNonlNknHM39xyZiLOyqXAbBIg8+tp14IPKM2p2yML93fG4NYDYjNwIzlDWBuctjJCcnYwm0v62vKXZDTkQXpf2E5lMjICy2MNOvRFFsBmNZIAe2bGS47X3Iz0ZimusshDbhUfRMziacqzSNyCj69CHS+8sdlLWfdqFGOFTe8l6r74ZleHsb2QP+rRls6Vfq0lkzyKNNyV/HEGXQXTkLSDKBHN0O0xs4O+2EcuGPDjLZV3o7sph4EV3J6CWTxBd2trLNaIpoBB+idZLz6FacJ050TDPM/sCWyZYmXuNHp32hprw3SeHhmFNhLTkYDrnWjuPDa3N45mypgMMgk3VXhywsj49P3tEWa5VJsQoV0mH7Q0o42dMG0NAgG8oO8+4Mcua7nmAwticeU6t6zq2UZuz+ie1CzdNVvW6OM6Mci67a91nzvG0jVp9rod+nnaD6Rzbp00gFt0PW2A3hWPqlZtc3gTkO7e/UJaXcw5DZAT3537O8g/n4jZ7HFuwAdupU7FDXpv6fCtB0B4SfBb+U9YjOtVJsZ65uSemS4se30TU9P2xj6ktLu14JA7i68df4GwRYCOHBg087SrJvQQvYQvoS3bVvo8D3tT64y8BxitDrM8iqSXfkoZ4Ls9opthlcbaJkcWdUU6ZBwE4dH59/s3HWwNPDphghpz70DnI9jc1Vs+f2TFwC3xr4lE2z5lvBa6tyVd2nXvRc2NHtGYkJJLxvu160CcssiDGgXwnBZVv3r51pt7P/6CRrk+dsbcP6ylRNCjPmVGMYIYGUzRqk/VaXZP7AbhZNrPrByiiEgqBD7Jr2kM999u379xgEPuha/zw/Y/Hm9ev/dm5n5RC6PVic+j9sxxAZ1W6w7ZO9fVmTyQ+8DmuWrLuG6Uu6EPLkWJCsyZTN++yN78xcabq9NNPJL3Q7PPoniy3HcGnBI0y+0+uj2fPn3XqQwAAxRTqseCeAp2uoHJQnT8F/4A0kt9XL165XEPNBG/eZ63ch8GB/K0fIeOFlXTbgbnYouiR6IgwCHymazsBrSj9ZhocZ2/qJxLP+puAGvQX/hnnk3O4AIAT57uogs3mMDgbjUhgpp9VC58mHs2UyoC1pnPT+vt6N63reJc2K5EgO8vWBnvUIeGEnRt+Otd7MRyIR6n4cNHF2XPTE+DNB54/o5BD9x2N5Lr4CZKYvxtn26UJHqmWzdF/UHYx0hNlJtCyIj5DAePU7+Y8OMfUMtlxayYyijsKdQfgCaCsYKrgQwupwaK2XY0wCgBgYPc+6rBKwWRsFU6y18lGOyDMx6KXaSyS7q0KQJJhScAHeozTngzX9aABbYQXWcthVrC8EaqTAK80QBQJzy6F/Iunj48PmgDQGqMppxhCDCMHKJ8bimgUsxRlOucrDlbDvARU6Q46lQ3XYlwfn8E1oSbN92DUpjPAfa4D2MD0tGggR1qv2Q7zzmJNOXZ30cWA6YgyHLKiyXM9aLiXdVZjHheXh4Y8KO67E7xAjzjVmQEfmWVNQbxRQnYkaGJohgQGeY8U2mcyjZvm80xnhs9It2e/a7AlmnEuzXU5dYOuuVgaBD0FDWbA6a3uaM4EdG0eKeeCcS2lu4u25jPkDrSdcvIo5SnQ03RWfGdtaOjOr2364l+3tnc7fUFxPUGgHc+RDajfs4aX59Re8BwwNpCD1MupXjv0S7pBIwcEWcxa3g5x9ja6p1mC6kZnTGp00+F6N1ybsozjuYLVIu+wHTDCOKMnLIjKrV/Tz11rNpBuO1CMZBroOjKN8bSs3nxcdmIFlw161H/jV8+eu5YyAICMdWr56KAr5ysMqUIVlSVTr92jRQ1R6dECEy29IqSXyaa7OWHthr7fRn+O8KJ8ShnzOIY5b1l7BwnrbLcZ4EUyR9KJeq0cxQ++tyQqpl72PpfBkXGwu0kUa4PN5zxHNnjfLg/xmZ1ZG2cbUsqwnMn299FrkYetC7uHdEauTnGgALuqwR06VfcSx2oHiA7gGxRKlwXY5+6PTBlo9p4MMfYH8DFsPmWf7o937xXUKvu7u0pjx5EJShJhyJDBmjpwlsp9zjahA+lCTj8Iuqovp66Zuunk1TosuYtMbBAiZyf6gZ4Q9Knh3CWAiWO8NqcMk61/duPduS/YJDcQiyAtewWb8dS+1b6fwH2FqBsckv3V5pH4sT5rbwfWcAIAThQNUC5rmv+Qs5X9ryOuQGQ1ai4zwj5BHXHrtQKXCgLObbf9UYBnNmUAAFMGPud/zL/re0YQsm7sj/7VZwGA+fdmMuGTJkmmzZugmWwvvaAWo4+eLQDjmj2uTKub2GXvpt32zye9LQLabZ3dEtyCagryfcYB4t3PK3R3GAC2m5UT2yHKU+SDlRnnoLDlIHqNadheA82L37XZ0ovpCaAgMvZKVOuUbuwGmjAAsCdkVLVeajj39s076wfbmMYTDrrWpImAF+6aL6r5hUZOB/hFJylOsQ8rINkTGDZ9++XLl6tx9jwPXqeyISkBgBGAz6i9mx399R4aAypw1t8UWPNs+ldJUOkiN4Ktf045L/szbcUEFunRovt34/ayJ3QW9bk/v3yxxiEqsGSfnlxnDOGLn1+YAaDgNqzOTT3Xfeo5LeujUaHu6c37d8df/vLXQ70GrNtbWr1KtFeJ8Qbi0F0pP31kZmVG4aakUMyBNJwU+PXI93QCAIidVgaAfACPSXQzWJWnKZZsElYTU9a5s8QGrJFvpZIRlzhH9t/J7r57n+bBjb3UWNAAd5Ne7veVrEXkudMMVhqk+gi/bE1c6jXiCyVu1FfYMy3z5gzTz6bnZx3cM+bROs9iAOBI6kFOuqp3nB6buRxH0/viXDCmQ6+hg60RjGby82+ciByuUU/YRQ+I0JqhlgMYretdTuABgU4ny/2eiZI409756hjLadRwUPK7gBIsOkqbDD/vZzqBEbXVFOXOCOc0EnZSxmge1+o8fmzB0gHg4Cw6b5WorwGYUScGxA2HBvqO7ltrLSdUDAQCfIJvAoEwKTayRgAQQ4mSzgxJgh3Q1zTsCVpGLSROt5A8K+ZSLUGmuH6yBE+Op48fHTd3QkR3n4D0VcjBxbmcAABriYI9rbfNWgdhVE+AlEvg0PFcXGMaxh14p448MiIkejPq4zQ3yGxWG9lfxq8lFABgARSkfGO8dhC2G8GcG/2TQ7kqaHI+7FiPw3oCAPRATJAEOcK5XYp30En1GrLU/D0GIc/uM78alVTiG3CspnetmXQjulkL2FPK3q9Aoo4KM1e9Rz3/ONRSomEB7C7I7CX7lWAv+kSvxYmYjhJZy8mUieMXY8x6ylD7jHR6BudqnZvBHPjw/r3r6mhaijwif6p/q0u0ghJdz+yABkd+hs4cWHLVdaFkgN4BWTfWnoCrLA3WvE6QwZmOiUtQt8i/fdbq2+HcsQ5T9mSNVe8+qZQLIFJ5U+UQmip7s4yuUXetKd2WYVjtPhJbljc9cu4TDICTaxcAQKb1eRO03HrMd7hQbpwcan3tZImi16z7WoOWnjy5ujp+9ewL1wf7M9wB/sYZl9DhQwnX+NQJ0CXQjfH/QlkYOzfv13g67gm2hORQ9ELZ7bDUwhpx/Z8B1YyaIkNlHczM4GZDAADIdtVrTRbEE0ridEk3C0QOsyRBth3k1k7u2LhlJd3jdX6HI39ybsborHWm2rCKrO8OvvdqiY0wz6r3eTJSBh0VhxT7DcCPvmHNAQjS4R9Gx6auhoqb/0Kxz3mYetXP21GEBvI1jqkMvPTg0d6fZhStPx5Os/ECHehafW53tFcKHOgXpP11qULBEkYQs0eiF6OjsJGSMXyyHUTkFFu2V9PcXSYSHe9VTzBdBsBmPY66bRuBbXeyWXg9+f08f9xDdFvLgYbMTF3RBfc14jSfThRwiY4BoyQp8Fc4x6bxtonbtMPWP7BbqjSxO2F07jJHZCbXTLC2kjXtQSIwl3XSs+t7nyVnJncDrbX+4/rWS2OU47mt51m4ztS/+htBLjrl/8+XAUTMNkX/cb6yzsnYrzXk7/1g1imlOuq9sHs2UYKR4Jy9Z0xxmCgARtufGuWQg51Brbp8tWQ8Q8XWF/sX/X4XFvDlpTOW6aYfVpOeYa3bYLT6PrzvF2an4XMBtu5EQZIc6CvsvH72+f6Q0lfuSUlDZFYZ3jS7U2CYTDz7RdY8vkTOTxJRFy5P1ZnX87iBXX1UgB56k/FcDo4p+btT13rq4TPmOvfQCTJipWhSBSMvL3JvigMSWyTgNUBakAp/CaBHz+GGx2vqWfqqRS9pGkFHhpfeH9115X0x7V8lUrUlKgFCHlQDb/CsTiWML/SHnsWJQ7HuOmpZK//+48fjL3/92/HixUs3UtR9Pf/iiwUmyX7ge+nfac/o+eApHfbpMw3AE5O6N+5bMOy3gTYleTx96+p4rN5iLvuKncJjy3Mkvlz6z3EiTeMDoCYGunIS1T50wQa9+eXLF8ftxw+rkeC9gnXFtW1MHMHbANyGG3JG1H8gsp0kQe5DMXr0vvaaRMTUASfxwYgpkKOpoy7+3VdfPUABNW2xjoc/gM6TDbL4ED2cNkLOoxZJQqsbFCKsdaPbqpCOuDkFAYqMWCia8RI6oi75qTh4AAAgAElEQVSNumk3dWmjhxst6Hpo5lGLPhbWAQiiOjLKgfN9k71qZsL30VpE38JgM7AYMADcaKWBqRe/c1yxh/Qa0Jp4LGCBAxBHKDhkpBFUOyGltkghELA6k1xa1aqP1Kz5BsaTnumDQ2Mash11Qj/efvSB5vPY/BkQkuHgPhZY4mxLENCtEBKYg5JTx48yDhU8yL9+5xndi2q9u8brfuT06k/o/jhVURRkTMnOIJQxUOn7kP2M4QGYsNx1jBQKfQr/aeCY8g4cxjxnstkJQsMAcGBaU/qxYAUlEDhNKzA966HgNXAn6rARJgDAc+I4zPvke2oR7VieZRlPXv+ZYI5gbcp2Zs03W9tF9b0vR3Ajs14LGdHZOLEdSrmmnW+PMdmK6hxY+dzZ8hkH5e99cMYXANBSAWQ2weRu6sf5Tzf3NASLwd5GG9mda0wjFZwIXoPjjdNMkzHvoXTIcORoOGR2SIM95EisH2XW4mRFQ9j4uWYwU0ACnOGoNMuPg9TPARQADMgy9fla9+8axgb+q5tsgcvQj2MQ9Jrt3O25ub7n0RHa8tm55jjm2zkNRY4vaNx8/jQcNDSk8Q5daRfD/CybH0dsgwrsV4CpZI9wQNE17BcB4cnnd60CqO96c74P9W8ABGtOeH6nGsovnj47Hl8ExI4SzBkWAGBiTkvLRJUl87adzQQt//iv//XxxePL4+3tnZsg0Y3ZMl0HVtRCUUjlJMhRS0lcnF66QTPOEGfV7n2nQRiwlGPYruSMZJVzRMkJOl1Pp8kaBhg6Xkn3rLV0sLH2N/uxnLaVHdyMIoJQO7wj+z6rCMx0qOxHX59e1585+tnoPiOTrXEc3fNnnaztWfvtrGcbsulg29cNIy90/Wwja6j7l68AAIAzOgNM7L5lTHJQuyw7RxkGTrjLPu53zwndl7JNjG9CTtFnnCs1ENM1pFNwogELtD6c28U6KfXcjvwYJbbYOaZOb5ttfeY4NWU30SstTwBwbNdx9hSdbYd1BG5z7XwkmmGeOn8FxepPwJjKVZK2m7fCJjGzcGmV2F7ti5xvZeQZuenP6P6ho9hUQCBdZvZz0Rrh62T9d+kGcu/gutOnTugOZU64saxZKhEg2AgKSHegu/s+kImvsC3AhDWdego9d+4DzJ8tR5zPoct0HXyf6cNsPyEgANeyXS2jUO/VetqGntlu7GHYJnsEpdkXzoy2H06RIK7js1twYYKgnKd9vlQmthNTNAUHqF/2WPXXI2OfgDm1zQs4kS+jbPYV95S+X1ovjaMWAwAfLe85nZg1AQCuC3hgkOe9GGK7J4cAKd2DACvFFfSjgEnCXrHmpoQ/enS8exe6tXQvPqf0goHZu3TEt29j/3H3GuNcwWpQbBGdoNLJx87yI48E377vDx+sT1KhmH4cC+yqGwEjOrIQICQshZwZgZ4uwzKIGaBnlnJEV+/4QJ8z/eEXP/98/PjDj4eSJbrO//i73yXIb78zehRoioD+LsBJdH+dN4MWtiumEHtP//jll55K8LTMBst/GX6zx8Q6ZwBo7UES0KolWX5R2Wujz8/qh2UA/lHGXhqUrt1YU6fa8LIl1JIRZ9s7cSy2J8wD648CBdJl+EKvXr00AKA91ee8ff36+PDmjZsHpsdEmgLWlanuC3jHaMTtm7XBpvuS5ZyEqL1HprM/nEN017Yv5+Xwx3Hxb7/88sHODXPqW8/sjS79bx7cGLfUIzmTUQTsJFNYQyxKpbjVWiwaAOqBjMaP7pfuqn91fTxVEww3ZAtKPo2VP7djy/R6U09iYUzdRCgWWnNWunCCnJ5lmOQAuoOwa2eaOSh10MqiqNZiH3SECGNNTHe/FACx67jYjBlYb8WbDo6MCZsGeI3UGUoQxC3XEsrbupFmnhaNaDRSAVnWmhE0fy5wm9TBmeUi03TuXFsB0l3apc6M89qNIdk3sQC2Q7FnkWIgE1RvIea1k/piTG50scQQOlNX+r+U2jJ2o+v5dAaRC2hCTdKuGffVmVbWBPuXl0LoRZUry6B0e4yr/iXInE42+7mc3THGZWb5HOh0igWBBXKs+1OgiczgmLimzo4BtaE724UTI3nZ48gyz53OxtBnfQ6V8dSZ6gQP1jZntCyNvhejhmE2WFcH1YDQAOu8X4wMGhmUMGOy++yHPlOGMs8ZYy7aFJ9ven0NhJq6xJmh1phRKEHug4AHubfcHrvsxGeIZkWlbjnTIwX/+PGheck6k/Os6Rpu/CNDxXsK0vn+63BS/sS6UdeXGc/NQIz6/3UmoPeeZJASoJrWZqu0s3UOxOuktk3TGlk5AYA0ztpddzlvrDvOlIyuMh2pa67TtRoJtt6p5UsY/nV2V2+OkVOuM7l08AntLOAb5wy5lvGkB4p1ufuv7LrNqX9Yy6XHWpO9HILFbIImu/sbLMChMqjnlr25vD8CKCsgbbZG9xGH/OMaj4oO4vl1n56d/LvfHL9Q0HUcx9c//mwHxl2j21GZ1+vetYZy3HDqnZ0ezZcADPXM6G9l95+Yfpq5yzqr+pv6yuhn9wlofaJ1C2PCXOZ0bRvDmZ3O3QRkpoPAa6VbFQDNoBk7QmNc6SKvK/qtACtON0GbrzmMywY5dqYWXc0++XOdzdngNwA2r00TP0e8i83E3/gM6QvKzMjEs5e6JZ/rNhgGBMxsbOe3l1Mte5i+D2nKmWA1DWC1N9ybfk8yIHp6g9fat8n0iP4P4BkZFnCb/+ZzuCmdkgcFFD3Wq+OqAEdSc72p2vm+4y8Iqodex56ot5H2egIz6DFkYZ5n3+eYTOBslNky8TOkW2bA6GsUcMSP1O+ePxUophnmWRPdQ4CxAD8kpfCfVsBcxhxAQUadzeZ/g2kEDXl1Yhf1N2tNsijDQMtysM7ds9tn8I9P4LUYY3B9vyMpMAP7va/b8UYHo8sI2mK/AgbB5rF8NNhzUMrUqZY+IP9zqkIOwtb4k1VIILllskyxTg1yv4FO4pqsYNtiKPI14MgduhcZib5OQ1tkWL6C16V+HHrIZ7TsMc4rssc6sU/ne8HnnuiVsgS4N2wla81nbP1zsRqHzuSf/Y/7NHmjnBEfkyQejciZgqCJPwSp8QXFMPjoAJo+FN7Ph5xl7YWAQW0WoAfTBpzsurtznf+vfvWrFZzTUNwydxzOyr//8P54q7rzmxvrHft+rddXAJweNPGTJkCJzjfzqcw0/Y7svPSSfnaJTUscdb/sAw3Ov/766+Mv337r8/qP//iPPtNMDhB4ob347rvvbE/1PLarKuFwQ/THx8XVlTP+us9/+n/+6fjP/+8/+xnMmpbctd+QbZ6ajnYEon23wXijB4B1cZsAxq1KrLr6TjU54+TX/eHxfm6UeU3CMsA0zEZ9hsvIbAvESu/hqn98uJzmPiwD97vKfX/4qMa+d6b8S47095sP74+P6u2juOXh3t9rEtEEFK2HnYCOD7ts7Ri/y5nwsw3dM/XN1gC7HGqdmZFEu/i3f9IUgE8BACve0g9iRDcNIU3oEsNf1PGfzRU42FZM7glwHI99mOLYyWiQQTa651mNj/2fHkqLBQBAwLIUBPOZPa/+0XHdBoM8nJ+Fut46swsZHc2g9HqMC40LART03EwC8CGw8mrdRZkKQbU7meAqGWRPF2lJnP5d2f6mJlDodqbp6tixcVEOpTONDt7c53LAVZdCFCWwRDWuoz6W++XZ9P558HnvdrSGcnb3486WWU7Jbui3QA1o8v1cG46z3xHY7c87zVjkuaKYyPqilKhNze9z4AgEQCrlMHiMSpuOgLyi7DE+HAQrQE+h2LmIssiCgveF6vWY8WZyCj5tcDfXlSCVZ0Rx8NnzteyRXqPvcRgZdTID3qit7QTy7Ak4Lx0c8uUa/kFQTu1pA2lq2zXn2DSnTdfz/quZmbu7QynaDUmmIz6DMCulrg8OBXPhs2ZhBXkNGNfjDdyZe1BLwBgMGgqP8UAERA76y1IgVsbIUwPFHuQ9yQJJ3wBc4EitOv7SkJ8+eRqnlfGi1JX17w4MG4R471ynlr4b0E3JhmAcJ3hmGeCmRyfldS6qwDk/KHyHHx6xtLt3+/o2auiKNEnT7yetPjTiGHB6lExZRD5jeDYzqmTSlQXV6+j3MB1b7oP+D/nb7s8wzyDynjN92sDLe2gxHIELbIr2tdBrJnCJY5j1ow428rYCu7nOQ4852O775Lg5C+m5vWG+rSkiAwgy6DQAmgDgLX/rtBnTXO/uXAOZrIwaQj1JIDgy0tYPY+SZz3zLANbZGaNH9ffHT55kD1UvLCeiDpT+ndMldG3OuOXBUwLSsJF4YJ5pMubYoekca4nQZcjl1AFd7dPeEj0/sIpyD7tjPvZtKS4UxBlFkX1kPeQk6VoupSsteMtvukOHHZRGpVNO+YhkOU+7nJPg8Dz4Or5pJtV1diaSuuawoKJzksXz2amuAQBANnFOuRfs5mQgob9mSZO1PpNYulCs4SmlFvJ3MoHxT3bgm70MOGH91awy64bezmdv327ZzM/oKfZlv4a+Ru1GDbV7ncvRdHECDwVW5FSnLKYd2j3CcZesECyeyEspuax97HNsNeupvdBzp1HrjoTTPyPB6ZSxWKkNos9r8dlTr5zrovmak3sdP9jnhZ0KQNcbQZ9w/rCF+lkBl5hDdF1XwJfM3+4UziStPlTOXMvcYou3Xp4AAJnH3SQzyRwYMVNX+CyONWI9WMfP6QaBgzybX9+zCSsEveLnGSUV52s99Tp/W//OMke9kEaX9aO3ncr+fm7vbJc64jCy3XGAKi9ifF5BPb1/neExttWj3RRIt04/9yff/NaN4QBHZulT9lDjDZ+kYV17cKmxnxsOdtyf9iz9tKCDxy9kbX/+6efFKjIz9i5lRniIMIc5t/hU+pnO/6bONwHgzvb13TwCuZ+lYF5gBLb9iy8yMvDnn3/yqELJpvsLNABOvBIAIqUmaYZHXw3HV2pUaPt27d41f/rTl8d/+k//dPzt++9iPwUCtERF12NiAWuizZK9zZSU9KiSpDph1EDaZdMp+gw44kaBYbQq+Xbr8bECdQ/rI0oVVP5lVoaaGXokrIBiJfzC3IteTlJDtkdlBFobASCKRQCDMonh8rhRiYbiFdmQ27vj7ZvXx9tXr4+Pb98eT9wrI/2a1pSUi7LxAZzNNmhjaUpBVco4YoFzXTTjwtO4jyTncVz8mz/8wQCAhbQzI5czCf21QZoeGmpChOTBaIaFkfFA7nTYIOr+wXMTxQHXQ2ox9JXFSc2FNk0OmIXclP3TcS4InO+xKCTTAvw+Oe9O51axG9lpo8ExYxdqFEbGC9Imc3SojQKkJu20Yz2KVMJEnZWu+eTxpevI/czdgWQSQwdmE1BaIIieYVk6DgECAICdp7MZ0suYTcizNYtzcycFyvWhpSpPFH8q0sLXy1E9vRZdXuNc44xYeTdAYnQiwjeDeCOZwwifK3AfUpd8xFgnuN9BKBS1aQTIUutwQtFTlmwazikzC+ShcRjqoDWM6auQXgCmeze7boDL2bOzHgF0JMZRb60VjsNUuPrsVbrhh8g6YsC1VpEHocIZl6ZsuOtafR6VvW9Yxv37rCVbFKW+2S8Ow/pcy/nWNeQQKbtZ8IFeExKl96Ld6zoOxHajSfbTWa7WUntdR3Afpz4O2Pwy4FT50PP5ngwoQsuCthgndTIPoMCzTr6nkZnA6eM8poPsBjZC1Y5Rn8/jvXANb5xiZIr672WcP5Op12uhaOoRZLCyNzUABUe55ymvyB97M2VzNnAcSZsNpnnvWoIxutfqGh7J2DKt+D6bucIa0qwP/a7X+zmKVpvBRUZndH9fo+aGI3VapjCbjsUJX8DFeM+Soe4JsopOtNPuxpute+wb5t9ZU34HFT8yt0Glc+PH3q8MkploRcNdwpZRp1eDwUTdJE5qnOkNQk7bwZoSmM2AeQV3Re3Z8whdSuZ0f3n+u2VTeUbA9mRUBTal4R8dk1XnT+bf8igd314Oeq/+7qZOHjNxKhucNZyXCVCgu1fz24uO6qtNtoPiKRSnk1FYF13rvwcAzMAhuisZ6qk/5mvQqXLE6XOzgHCvpUacxWcIc2uDzEsftVbSfUSGnrJdOmkit0HAdx9ocpV134hmfJPFFiwDaDIAYGAgdzwDMsHzYRs4f5sbs1oyLR21ApcRmAcs0H+dlX0X0AfbosdTozM7vYNWDXMFnQZAZx2y6oJ3DTmffb536LgTYLF+GD4Itav0E7Jtp/GegS/ZuGSdmUiwgqVPelEAIgd84fzTgBhabEqmklVd91672EmqCyiMI7/Hhk7fZ+quc5n8RI4G+HhiCGU32sOAMiyDss2ozrXlPKArFAD9+te/NpMIcFGj1tRpXa/JeagOrI9gH63NQ5Ogaxg4fI6ArqHUSxcBAIQ6nZrnyfjVfTloHH0Fpk+FHMz71/5TArBYR6NxIt6C7nf5B2d2A/2KD3l+fs59DvydVW7QjTjxI+qTrH2WDIplWQAAG2ZGXCeS8VomTVCaCltMdlFZdBrykf1WcKsAm6kFU57QwfJvFVCi93WvakibaTABCPQ1fXjA5kX5v7gwA8BBv5rCNXtttlObHU6Z/FTGlaG+bolbOtXDdDZDrX6GgAmNQoydSx0/k2fEmKAsLXKwy+ckx3qfXiuQQCC59JJ8MbEmdFb52zff/uX44x//dHz3w/crHqUESfvrfjwTAGspMI0gCQI5r/igOgWMc7btdAIrfrF+L99b/5m50hIOZ+/lH1xm2oQC/NmYMUkf2Z9rA0+LxfH0ySqxkH52Q0WPOn13vHv75ri2DjyOVy9eHu9evz4u5Q+0HE5rSHyJL2Lgof2h6PW0Y7EwOKd+4vvp83E2icV2P5z74+J/+Zd/OQEAEtbHODOLMGhsMjHqWsuhv1JDAtHl3EDsISMZSpdwcP1wHE/0wF7o0PZ9oO83pS1dt6/sBIHcZMSI2K+tYWoGhmyJEcc6UkFAQ9dDuK0EqdsdDYdQPDsYDoXCGV/T/4MV5XWnXdeXc1QQwgwA19QIqdlHjG/VnFSCQ2CqV0hIFLRKkJXZEcK7umZ/kokL1Y7GikvBirI2ogU3AhwBDdTAFWi2icgMPKbAkDVBYJLV3GOLpsJYSnag/frdNNqzpADjweqcAg+7zms1ZzOIFOpqGuulq6sUmx3PRYF8ZENnmuwYawcVda4HjpjvxXuWJkEGmjRFQdlcU27oUr+pygk2cvcAAVEe+SWdSkPHLoW9vRry86635/PZR8o40mgI0GvTQe0sddQIQb2fa3X937TtZYQBwqDccTLM4GmH94Ga36jO1Y0k9yhOXQuWhZ+zTjWAXbrDDtChDUFxdHn/MnLtZG6mcH3bKUcJ3tEpZHNobtW6y3Xmshc0A9RnkKEmoDKCyvWUfHd98shOn43DxEikmHjrvrWmXQ87K9pbmnUuh/m0Yz37O2Xe9zx4mZ87i7MLNOeJQNxGvY1fUq86Sp4K3jJlJOc4/826SZyMSVN09nPMfsbAeC8LCOT79JTYAAfgCiPdGKu1943nz1mpRp0ohxe4tf+d2IIO4uxQLjN1EABArr+ZB3O9ty4LwLZmCq1uz5lP7TKWjnn0vp2BW9mnODNkGlkvlAKBBhlHxh/h2E4aanSAnJHoHHjrYSa1j8QY+2Zb2qkR0otydJQpMehVQIj7MFjQkiHVrovGLjnR3s0eDsheqKGnvUL4m/XhNZNSdoNOg1F1MCe7zc36CnZkOkV0O02aVgD7GZaGy+DKAJn6ctoK30/rkjejxBuT0iPGo/U6ODr4MFaL59nCHPA2iFQZSnwI/b9KmvR8ts0EooORRcPg6MGwxBYAXRB1AX9nzDgCmaUDYf0NFg2CqOdICVTHti5jVMk3EJ9zrhuXr6Dr2n66PjbZQJxTJgzQ0Iw9DFtgZ6mRA84hDEJ04gzGonfHjO3eo/0QUf8Bj7DdzU3uz4i8nLMI55mPLISEuQCTslPD7kgZQGQje2Kgt6AY8ogc8Nw5y/GnpuPs+yHB8ZnAdAaf5z7NlL1l68eoL/wRSp0cqLevEQ12df2V+W1XdO2hmqQpo6zPiLztBmG2uy2VC+ASajFfphWrHr2gEaCWJnbhs/nVLb+Yz7UA/cWI2b6xXoc/sM+5mqw9WvPpKTEh089dAeZNUGw2y8UOfnJmAHKRNcBrbNSwMxOs4Hrcp/dxgCR5bUtO2xjcctpFhC3nRpJu5JkySgXbytprndwh3z5gQHoaSe6gLQGvs/Ut1UNmBAzTDFOfoftU0lTXxr+ivNH0//fv7evoXuwL10fR9VKykEz1ludNb9f10ANOqlSPKgPupuz11XxW7u+d/dd9CPxMr6uM+7N/3gkb8b2iq8Sc0/MJzBCQJZ2kpsq67zdvZMPem4GqkYICuTUx4csvvzp+fvHCU8cEnADvz8bTyIz3pWc0IPxpU1vHiC7xygSfx7WNYtGlai1rkURfdJhdwEdpzKm/GWQ7MhnIUwXOGMlZ5ycGUJZ/WFnBZ7dudox56xGBsjDyO9Q34V7jB1t6aABF5QgqSUuGr82q2yDVgG9GQuPLGbBokuj8jNj21bdbSmDZX5hyD8fF//pf/+tDDnEQcL0Rylg66ILOdgQPzppQFQMC2kSNHrpxU44sWjKF1xIy1cAIwVeA3/pLZ8tF/WpzFiOMBQA4KDhxASPihGkn3XCuKKUzWGuO+A5ccjiDnKyGhKDAVR5RWtEUAhEwVsoIOrBo4MLhsdKoSrXQ1OlwrdNyMOLq6qrSAboHUDxdx4igKCsdY6KamCih0xm9s1GTGj1RO2v93PF0y+EtvW866DPAl4OAUs3h3EbBe834xgY6CBfO/jm6NIVpC+Ln6VUxgHtKQoS0c0rbBIsDbdp6wQSBI7Jvqr/3nlcOyYyhwGf2ASorz7iD6h2EW6agfNV59BQHAwAdG1maYfY9a4Xj4AlAK+Of70MtzFea06Rj+Fyb6RTM31upN6uGswWyGMc46+pzIuChc3N9Dd9YKNoEWAQsOLLTEdLLaSJlOZKxEHKrsS1CoQ0s0c39NDBcAT+jo+gQbOUTxcn9o3j2e+JkZw2iF1BWcwbxPve7iRdrlRrH0nE97zvGUcGWXqM1z/lKZtJduYdzYD1RUOAkuzqCX/feYB9Xl90yNtb4zWZTWxcP+LUGrpPVHIfEAAT18qP2ipcwQmwxDOr024hqbbv/AgC85TSd6QWo/wT5R15Nye94Tt2nMzEdmaTfA/Ixr9lr3ftcDBE5723Cg5PMfbvJ3FhjUGV0KvsPjZp/lz4ZTCaudRIojoBk6hz0cWQ4NiHPDMgwmnX1fC3E1A+R8+zYzjYsjDVfo7JpMLjlNpErJo3swIDnMwCgTKLXiZ4goYoiTzvQat8OWDMPh/sQ4HivwKIIr4OE0tJ10wIAZD8S3OchcPx0nzAB9HkCJ9NDIsEdABK6iP1kdBZraL3/KE4tGR6CNc7jdDbev0sZ1tLJdVIs96zraDI3wT/fn2U09FbO5tSFU3ciO9bx1uMZ2QgoyVnCdkXfR9bpjn1i34Y99efQFLGTJdJxOTpdGSt9UYqgz4+TGRsKw4e14B7QETjw8xl5zh1s/R021QggT9ajgvP0mSYNPLZjrmZkyK9re0cZxs1twICVdOjM6RkAz8Bv2gOy1rpny1fHLnufqyPUoQQ5Qh7cp6eNR7GLyFPO8Ol5ZU0481NexfLw+i55Sq0tgV2CtdT0+9pzwlKBUf2WrHTucQMA3s9em2t+zv/hnLKnPAfPPv9O/XeCjOphwJCCj7ZlCqZUftKyRv3OIOIAoE+zrPE0yUhbl/lcZGTetklZs0kjVyNL2BkAACsoHiwA9gKb7nO3kh3xq7SW8cM3w0b3JL+YBnYkveTrmHZOY8r2C8D2A4JPfcMaT3Bw/n0CbZaV0fvLsjXKC+ZzpMeOxiArCITFNpADZJbMT+iby27mfuLTa20V6FpftgwgDUTLGHLpIP5LJoNkjKGauaWzv/SLAkkF39YRlpGcDwXlPDNj/OS76azjCMIsxk9Io732ZirAlKx3prXpegIXHCTqnLgU+5EbsrtpHaPRNVbv9tbJSsVGnIf4WZdpiN5nc683kkkGBnYZi3xlNQMUA0BAltZHdvP6cUrcfvjxx+Orr746Xgsc+PjhePXqdXwfJqd44ktL9dxwnhgPIKA9k6o4LFMCatS/i3Hp9qU2WIAeyGSG9CMLa+LD6n+TcvcmXMp8czLARNyUmwoEmHoRnZXAIXrIpQVi+35MHyvLpnycj2k6bABXZc1v3zkmuPAoTcmn5EL+efydpTsvsr7ICADutC/IO3pp61Qm4twfF//b739vqc/8yNQa+iI0/mj9j9AHCUnmjAbl0bJIKITsyJEQAOCafQVJovbePxzPr6+PLx4/NRNAIxAs2IP+Z0Mip9d0/o7+oEaeFu1WSh0jUmSKjMmi5/UZ6C6MMo+B2nQ/nAIcuCDIj9Lo6+7OzWl0CI1ydcUwBigXKRUyh1J0+LI7EEqTNn3udoRzMTKW2RxJ0VA6oDtDiD1XvAi4DctDHDoMZzq2tmMl9cujJh+BoJaGMSQIBbRJXZuxaUEmA/hMBTsFaToi0/DxzOfOGMYEZ9rgTIMynDI7WW4gI8WU8YFkM43mrVqcDTjYcRwopw9F2YIzS4XikhKM89gAot0/vR/OyiVjGRnNf3Y6mrBTvM3vtXOeF02mXyBGgyz2nf2Z6zX3zwd70ON8kFfQFdlw3ZKVTgJhG66OaLTyHewXG0w7BjEePIB/T1a3wMaq715GvQ7WaKTIObIio2FP5TPKCLWSf32+Rp2ja9ShWZLtaudev750bJyAraR21p5nlg5A0ekzVJ+lz5MCnQ6bZZbs2WVQdRmbCXbNz2E0zESc+zCbNhyNv/bbAR9g0FlGAgdQzwR9z5lE7UyZJ3n2TNHwfraGW7+3DhX7pyDk7q8iY9eus/sBUpM2KPxkhmR4cMz8uW820B0AACAASURBVJ1fzJ7ldwlifM/QsfuC1di18jFr/peRG7pqggCRDSoRAdJwgrj56LLoghj3dd0GwchfdHjex9QRf97Un0MU1x60qRUlYNZPNI+zEd5ythpSja7QZBaT6YhCQMbXUzhQpNHXZoToubSXsAH0+j2GLGC2GHX0cdjPnuy018UsgHyuPkM9X0x5HACA/8betnwoiXh0RfruoAOzltlvdC76meBe+zGDvplNWMH+/f3x7q06pWclAiq1Rh6mzaDdTudxbVXtAMEE9oZgCfs95Q3dynzlz5UvAeBo31c/jNIxuVZ0Uyd3uC50Axl5Xp33AK/oJ5wq61OVRhlA3wwZdGBsxg6KpoO2xfS0rG4/4ylIT1Zt2hCvge73MhNM0mVbVFw1roxDTyMv9vLjRzFD0jMgjE75XOpfEf8BGcpebmANX4NAT8/ifhOu7d10/ADVgLBJNnhKwOrO3RIcwLqhO1g3ZISfF8gK0NLsdwJrOevtvr6YFymFiH0f4EIBdQAASvPAEKf9Wf7eus/ho/WeeW7kdemCs7GJ7B26jc/x+pYtE7ZJwDCy5XqfM5H1bXjf3CMS2PY56kOredgaw91stnTOlKHYoQCEaUJ6yjBZgOTo4YMuM2A6yjN0v+iJ/fuUABjArP6zDnSpRxMBXlvkHwZZmtzOc4MsTrlANnwGx/p4D+gDMJoPz0aD3lszK3fflwlKWmZObJpAhCYwxijR2KVkhymreaba/asrs7QUwDIC0DEOQLVG7xYwkZ+9z+MoTVQw3jhLMZV9ZtnJ6uQADffHOwXR3Y8pK/qdzqKy65IXlxS0FBgbnuy3Spgz6tD+v/riaDJAs8qSjYypDcgzm55js5XYjY+TLHdA0VDp9d/z5+pj8czXZwrK69dhL0gSnjx56iaAL16+OL7+5pvje5W5OPufDPaLly/9vg83kTMDJ57Q8t5MuN3b5RQAsK29vXFvL5LBjmeqi2A9SX+mb8KHNIMVo2L0G2Bcb/nBGdNa1mt8kYIzg/GL7+NY2v3uCuK04aNp/p1s9e7NG/uv1mfHhRsDigVw++HjcfP+g0EBl0oN36b8r+he/yH6CRs6k9dhCm2/vJZ62QADALqQEGQa3ynDgNNidFJNIqpMyDjF74oTE6QyJQDuCq8PvL0/LtTJ8vLq+OWTZ/5XhfGpqWyJQR1XlDF1KwuAsJELMuOzLaRdFDcdhNL9NDs3QWIzUqV22NGrE+IDPruRj7rPByEpLQOQwVRGRkCEaXMdCbQMQhUMzllYE2T44pPpYwj+pzNgtTcCJueu3AFyUGtHN2UUnuoRceRMlXw4bdrjEWkVcj/zcKRDAYpRVlA5nwPjuJyh9iSQXdJhsII4q8PDqebfcyM9HXhq2WeAGLCBQCQKlD2yo2f9TaCbPS+IFgGPX3zyexzvFehUVhLc7JFyngleqpDXwSPJ4tTb6NAJ2H0g+hnj0BETV4wCCAwAII5za2Np0mJq6JVlHkMFqIJjw5zjGNErESeXM4ZjYAaHs/87o+czYvqg5I+Mx3YclyNd5XByFiqLGL7IWrNFn2nUZnR5dJKd16IkSEvFHuAc0dUZh8Kf08xughCtewA4H63VaKsNt+TsqZmQga+k65C9OCSZHe0soOfAZuSd6i5ljCSD05mbTi0O+Yori/ggg7BwElyXItrz4BF/sCWWPO4SpHk+FgDg1HMNAkJkAEBo+2nDNHo/EARNACBZyp19hw0xgZ4JAOgaM5BDRrOg6cHAuqCjzGpZokSDrD0y7iRTS6BQA3RCB7ZMbAPkdemFE0SHuuvvR5Z46k3OsM9/g/kNsGwGwHzPOZDgoK0HNj1Lwq5xZnKOQetauAYSNhxNZ12Hv0eF8Rl2QherpU1cS60HKOAs7vtqcFW9wxhCnCdsXcxNnMEAAAk081/qCbx3ZsG0W75rRzsKra6s9f9wlDnvvr7sawFB5G3tSQEMzjbq8ASssT3aJSDbQdpgCaAJ75/BvHQXDAAcFxx76j2x5dP+OCBq0yTqJbkv73cZHMla0Z0nzMMJACiLQ7M81tP7Voq1azibLZzrE/2VDCBlYdhUy+oA48912zYrPfcFBje7b+sS9Ne0xciV9s0JiMGAIfiVDpRu0H2QhYZyHLbKvX//9MlzlyrKyRaTU3tvR7uTMc4DY/Ym2TOC+/pnYmR0tnvWGBCBQY0B+gB1HMzi2y2dmGvh//CslFrEVw3TlMwd+ijXPTzffe3papiWUV+6J/oFeI/irS6ABz2ydIx/MRyBfouN4155xdqbARSeyDsg+MjSL9/AE1nSTX6tcwGVE19mZbnzTOhFShzNpu2YMX12rrfXVEFPEl9Xbegb3b7OV52tZB23fXDQVyYsz50x0bK9uywtNKvTyQdrfcTQGJ3/0yCu629ddgpab12/72PqekbIhg3RRN+YOoG/Nf1cglevcXsmrLN7BnwZ+GVaRwGlfSaSLNL1FGQrkNXZee1a99eHGsnprKnuXOdlnuH4p9LZN+us6TpOWpVVYBDoViW+bfrY5nOA4koGFOta5T/exwLSmThSAMAsqzDbdB9JjsU3SBwnX+TKozkd47H3Lbe2z9e10bO6SZ+C5c69D57TBpRrHOOdA3xlv/X+XY6UdbP/eRwe+6e/ffuXb48/ffnl8fbd++MXv/jlod5eGpsqEODVm9cWIZfYqSHuh48GwylN163ha6zYRo2Qz5rRRgmM5ITHlGcfkG/OTJry7d4qaSQY5sEOuuu3ltkS2UpfBzclLAN7vb7NmbV2ev7Xb9+6J5PjzvYkUlnimxcvjjcvX1k+5csKhMqqJR6O/lFpaRqbIlu6t2lHOT/TN98l3vfHxf/8X/7Lg/745PFTU3a8UZrR6GYJqUfQ4XZ9CiNe2knRCheqSG/CnRL1IKotUvO/4+L44vrx8fTy+riyI7a1KcKokUb6rDWOqdmMoBdkaILk6D/di9kKHc0jmiRIh0w9ylK/Y8RFEK8RpJi3HyR8USuM6KQXgY3TcsCSRfQit/wgG5CADGMQAGBk2noY48jt7Kqvg0IegIiuRSCMknHXcjoOP5LQRKEbNBkZxmUwR322xxW1Ps5KYyh5lCjvI0ugn1PjE0U8DYAdwTG3GSOAQkKBnQQdzQJuQ84+prTBNU/NekoXSXfr4GgEnxrzifWH8j43BlOhIuBzjCJBNmtpOtBodqf1Tp10ekoECe886ZZaxDiHoWKwgCChjTmkKQXAE0xDR58ZR4Jey0lZFbonGpNwn1YalX1njEcWIyUBAUn2Mz4c946NOVNrSEn2rY2icOD1/n39ACAwciKjW06XLFYeJiA4nVIogSvQHs4v4BScipyfMafXtOuCMKVHAgJYKKzZYoDJthPMGgAo+MU1KV2Cyg2djmeZmTwckvQmTBmH17810+vzex8LBNDztbGaZ6Cv7PisuIx90PVW5lQO0Um976ayUuKDDHPm0BkGK0oxj77ZDpuMA/plnjEmbExH2s63mm7V+ag5OWEUketaZQsjQx6ndGQtq2st113QpS8GMDLPLyVBOGHLmaq+QY64Dg3XpqMNhQ7qMXv5uWAJ/91ZsdXUdtf9ueZu6szuG7olZ0dZ1gQcq+/HcIxzb5vd5XPabtIGkM5me+f16Qase3r6+InvARvl/RznhGuYxt/5w1peO/CVRQAAr5uZh2IPpF/EBGyy3mFN+Xs5EKvEZdDwa89XBqHAIHaBAMU1qKMJpiitBDTQqGZQxFo3xvC6bVuehqHOrHk6ieZxK8BNPeRy5qnTbe8eKa7P6R+fvZNyjjhw06aJAi29//wXXzggRj9az97d2tHVMylLhByv5y2uMIPN+RocbRoQIuu8JmsAHZPa40gz/sUENaZM4AAqgTHlC/uUADBfgJA4rjQOlL/3+Fr01WSe5WyT0aX8c/s20TsLlHRgEAo4U1voVyHZjjwyISDAX4C1gADRQXduXhlQIL/DxrtfUunw+V38rB3851wxhs329Cp+oHtgNDON7UNXcG/OtLvRV5JW53vj8z+YEFnJzQSwHNueMyli/22u2Xqm4iFL33VvsP22r6Pjec6Myn4ScEDnZk9ZJ9gtKXlLiR0+GuQo7cUM0LEBfgZPrdo+LPqyePUqA1p+w2Ar7vKugPjoTJgzSiQlGIp+ZC0io0lIqYP68usczOS5k6nOa9CvPDvshbkjZh6hk9cow+7a6GeDnsDW0ktK9wYTa5+/xgulyLsuu2BFAujq4IcHB7EZ63e4TEvZdwEAstum+A8AYAPCodeT5CKZQuJH93R7p/GPKXfEH1+MV/k/Bb3cWM8M6/gKXtuOKHWtf8/X9OmT3FBMFSBPbAD1aSPOU6gmyroBHvmtBUscLz55kl4B0r3ug5AyECVjkEmSm1Mn6vuMTb+2TsVnU3+BH3/66fj9H37vMgCVAXs89KML//6Hn370GTBrmLK2ThrQmgNE5XvZ9JQ2mP2xQN8m0RpK67nuxGwvDUh+pM8ZPrjs8G381Z0QKMthAZeaApCxkSS80GUB6rMXSqpH/nM+lcD2RJ9+lsfaixFx/fh4cnV9vPr5xfH21SszAD6+e+9ee2YuttSH2PjBbcs3A8C+cAEwzpVD3aAEPUsCrfsc/9N//ucHbaaQbppTrHoSK442A7rImAQ9JDSlRrFRIDLKepi7++PJ5eXx/PH18Vz1Ibf3xxMhZFePTS1BIeNAkNXfCi0ZUAmJ7isKM5tkp2nMTTbacZ/XskEEYhhQG70GcwgiSiDXDf1qOXxDwdlIFSWTwOLo5jqbrrpoKFVWIDDJ3DSQqfbyVlV4+Mx1z4sK2+zy/WGjHCMB1SbGOgZh11bboW7XUDsKpVKJHhgwo3N6x7gzBBLFjLO3lP0nBlDC267sNeAyuqBOXIe9TPOpZD49dsu0PYEYHcXRGkQp+8iZugJnocqOO8n4k/1fnk1Ff1JeyNYsJ6sKG/AIgws9jWBCZyhykIsmgYFzFbq2wKsT51FrcSUK0WnDP2f8ewhnxjsdpRtwLnpi0Ng4Z+kykSApzYGsw8jwlN5PR+Gbu9YC08SpQeIKBKsocU14H83XCHwnmmk6awMW7QmGy5TPzrTGKEuJecZpqerTCWfjCA3tnAFA9Ax7jwadagYSnIkZnOl+oqsyikVAIE4x89VnsKHXOXgeoxcxEDyjXfCeZ2lYd1c3u2I7dMX8IpclIyy6fGsFl6ACgDRgwbnyvjOzdTlcMQaUquT8DRo8IBABoQ3VLLGg70FoZmvfx7nFsbHa6bgzOYCuJ/UElz2pA4d37aN7JG3nGKDCzlkPoceQlWVAEIsxNKgruuKYnDF1DYEAezidMxxlaIde+3blX4atgTf9Hs4dWZgVOHZ8TpIVHXPbZkvYDwJc6hr1uQaYjeTHiZ2lJGtPYdV8ZooNNk/PR2CFXN5+vN1TcMaoJ9lSHMUVMD3Ayqoc1AHEIdTrJ1BnVk+b7Dpwq2OkvdtZgtgjdBN6clKvGJXHHkwbvp3yzX7gHK99L9uDcobQgPWZ1Ocz8miztGYTyhUgzEkV/R4GDCO7lh0fRiIBZuo8Afv5sztBX6WJl/7Tl7LhcTa37NMYaj67bUFZZXMdLGcnzeNAw3aAuyAzJw02KGo90eallOR5rciSUv5XtwJHDrn1+0eywSD3YAUytSW+YAK/58+eLz2kexG9Vuca4AD7rMuaGdlEimTUY736c4JiAJ1cZwW8XoL6IC01cumnkjnyC1rapGvoM9gDWJjzLBDERJfvJmdMikDWWTffL31Yxrz2RKXtC3TGQFv7edLwGPbqHsNmAG7SzYfc7YA4fatmLydeVncjtqWUeO5be2QgzGU/Ckyis9Z728MJ/9W/BwCoI8PZAUTnvWYBlP3A2eDaYRIEMMUHYJLDPouVyYjRYulScw/gYp3cLGh8p5Ze9kZiD+aEDlgjdZLbDG3q/LHE/fAFW6/+YN4T+ccFFdyLwsFTepvouZzoWiPV+Nyxt50gAri9rtk9CAnotBwVvekGnE44xYdEr6bkIgA+49C99wLyrYtS762v6P1Q//P8+Qv9XFwjX/3z4X3GYns9ew4F/tpPavN15Cp6OedG1xJQo/tKoJ/PuL689ESCVdLdRGw2MH6LQYGb20MTAsQKWD6b5bCJUDGKWs5iX2ToIumHl69fWXj+4R/+wcDJH/7wh0NJz2fPv4i9unzkkoCfXr4wQ0lAhu7J/vICApQM7fjGAoERy8alYzzk7EkmudS50j7oc2RDJBOi5ONL6RScA+grtujUGz3r7GHH3xXnKMhP0q8svPalYJ8FcuqzzGo3gBkGgfZDYIpGB/70/Q/H+3fvnEAXxVx7Q++F+weV1twZnAmwoOaSZQMOu1HMY4Ed2aKH4+Lf/PO/PDBSRFkO6IRLCTUrbhrKCX2kGW1T6EJll4l9JLTkOI5fPn1y/OrZ8+Pq/2PsPZYt25rrvF237DUAGKSoCOr9I/QCegF11WRLDREUAAki3H99eaMY5suZa1VRoQr8qFvn7L3MnDnTjByZKaF+PPE4QOqHrIzkDLf2jBEwYyw6252xgdmA4xABHhhVaeOJXZ+2A9GAO+cQ7gxw1jOd5lkQ3ptAL4dVFKczhzOCngVUAJRA/9rFmYPIHGaMAQAACm2AkGboaRr4UTMqS83bCt/KYnWXN81ISqBlHOkrkDfS/168TGOS7XgPQuXygFCTLoHKym5t530M/eoafK4V9PY4W50TrMwJo2RWE4+sM5nMM35uNynkXUcWVz0Bhywd0kHl1iSIrpGDwE2729ZDqOfLZN+240jGOvWjZYjMWECgv4BACRqvtWx+tjq5yBFro6/omY+TtrL+zoj3njaqqWtif3XHqZF72s7NlhuMcVgDZI59nkyrKwIIkKDTKvtYKQkCCrhxq50ksOn4q72/dhzcfyIKZ96pDsR02F8MBa2ep26A9Lch6HaiOBNkPgCmkNEYtTTeoSsuKDuyor/1fNu5xqFFprPnLTdY+Z3NAjhOWzNCnK3xT+p8LCNDQDq1XoA+KN0CfdYtzhQvAMid2/cEEm3u9T1wIJI9zP0vnd7rYMNWgr0UZywUQRs+G9HDCtk6D/ByQKvRIXkezqYdm2Y3/B2AtE49geFz11t3fXPRMz3n1jd1RKF4DlvLFP4Y+dGPq3wlDsCRZYK1gAhnVKzkF3myQ8S8btGPurbYlvh9p7s9NgPgxOdtOfFb1RigXaVr2DrR/6a5WQFCOWEGHBpYIP/Zn8NYU2NLZRA2cHtxVtCxBZb87gWV5JgoQyv7Zfttu3GcHd5pHKEVgHLGLoFHXxZnl3Pna5tSrwwRUyOOwx6gM/KkbGB0XdlJqynpts/8N+tzz3gix3zuPCfAQx92aKOxW5RAEuxjo3kXgMQNSiJ9G6SwrHevAuyeZuNb7rE5AO5jg/pccggvvswCFcgrbABg+y7Int7YTncd++288vlXL19dsp92gjvXGl3sxqrVp2PLavfkMB/n/kg97xX5LLtk+Rven2FopATOWcR2NddZlP+UIDj6inXG3gSwDgPklDqF0SVfQsFEwPvFmlqA5NMnzTh8AwDg3bdNOYzU7DzZ1i2fyId/bxZtx7m24S9B0DkbLYsoa+ic4TB1lAX2Wt4y29JFgMaz3w4w6pt3QoL3vIH0ll184Xw3TDvrqVUupTWAlr71Wfq7PLHeSDBZH9MA1gEp5n57ytVq3opOvQf4c07WtfZn9nmLuQgP0jrBpR3xBRU3uEymYA/Uc/0uaxp7EL1T0uHyM3Xl6I/ak2Xn4xvQn+XT4736b7QMNwDmFazRPT50NOe8n/U8NO+OYl4lTMQD268zq6AN/mAAvH2nwDUgx0k0CYwL/X77TtZPzYozPSiN0/M/rZ904fcvXw3zVXZC2WmvaRO9uo6a1on5wKg/31+70XLtp6Z/BADZ/oWuI8Di519+efzx+k+DCAKINepS4B/Amv7Wu7559y4TAj587JjE9sx4J7Z6GtHyJw1aJc+n/5sTzbeGo7LWYrvjUzNphn5wXrMyArHX25/P/RoX26eOnuI8JfEaoJskn5+hE+x0fYAp71F1VPyN2GUF+7/+/PPj7es3ZltocoACfvMbvIdiviTx/uRz+yOpLO9z/HHsTwCA6EXAH9/zf/4vf+tCIu2TnTV1InVmqBTb1o2QuRhF0+ZN6YIbKqMp/k++eK7hTy9fPf5aFDOhULqGRy6lbmE3VOMQYmR9gKCYvGhA40Y9Z1a8PgNLAVr7cdJO7VEc7DPihuwmilOHywFwAyGMI86PnkkBNEjpdmoAAOSoBfm+BtGRDTk++d1xeQ7CyaGcbEzrmvUJIYjUqm1HZDsEOcgBCoKmJzCyoZbBdeOQ3D+fbXMRxlZ8UFY3LI9xPqZm7iBq24DQAJKsP8AIipIA0cLnOZ89BOsZ9BxxiJPJ5Q/r4We5HOlDU7OqL6BjVK0BXJYbpd+gTu/b5id8j8vqGZhnSnaafgl61LzH03aRbZZhlT8QXDgonzFCqYFCjjalDCBJn99jD0OPq8G2gxVaZZzbjKmx0lkZZDs3ptwl8EtNH5/Nz1C4HlTzFcCTiyV7uRtYRU5GUfd9UYzsG58hgGXdcP6dOfAM1UPrpE74NAXsjPH2qODaOHGgmFKQlwxW1xeGkIyPnvewKE62bL8LTusGBXDwdsAPpTprQHZnnd9vAABe+2kCd5rU6Z3oVXIZA9hgMJSxZCajzzLGyjI1jS0zqmo3+Run6hEKLGcXmhkB1TRtdZ3fae5KOYmzO6WXYihGv7SZHOfqHNIAon6eOuQymD7/0vV9N/YEfcBaE+hzhrdTNzZgjbBKfTyAyB7nCABwVRSUZIwzsOj9czZn7OZpFglQMUBWDaauc+QPN/OcWb8HACNZkgaAnAec6r0Wls02a9O+U6+t66Uh7umdgG6NDl+Uv2DbmULQEppZjTqitTaVEXDJghgCv1u37X1uIzL0EQEK8rWdIEAo9g8dg9PBPkNnTd+KOmRTEmetFl3WKST+XviEF+B63yfnOmeETMqUgywH/WZCBtDJ+cnKpKTlAOTonx1gjF9wo6BxVr6+D/IRvZQ+Rjeadf+9WU9zFtxk+CQdJliobj73S0lD3uPKIth2Ev9kA8H7nQDZ7nuIzsQn4/fTUb5OtrJT0R+nhISgQ8/1qrOxleX0evQ9DB6OvdRIZdF+n/td3DneTfAyCQX5vq8XAICe8YDTyYLqeRU83wEA1k+/93P2B1t2OffI8ZzBNi2wfaj9xOdCd6DrbMPe17+qrPGc6EevMSWtBQD8va4nvsA+iz6r9XfETpL88m8/FyDmYn8QEH9Llr0OlPDWZwYknTO/AqgsVzPSM4Y754nrU36AHGymFIDBvg7f23tjvbPGLt9/h14KrRqGWHw1jxVv2aYAAOvwh8CllFPg45iyXtYj85z22Ze8ycbi68z7NSOvkjACzbAkW9KzyzlrQ/RcavIGuKZral1cKiMgukwI/Vx2zxn53ltJJuRCZ4IS7Vff/+B+RAqmFTN4Z1pCpWdVIL/lOn53m7iLbdO4SrZcz+Hxg5TauH9Vasw1Rs+AgBJqlKS0JECSoHIigQB8xkle7Z2C/5Yr6zl0P55B6/D7H78/fv/jj+jHsn981jsqXs3//nz9xt9z88D379z01J8vQ0u6AnDQP69smq1MH7gmsPb+qXzKJWsdGeqsegEvs0OayJtrXEYqHjYwgJm7/Pf99B1NakBn2jdDR6v0uT6ZJ/osH4P/Ji5iHSXPKgP49S9/efz5+++XeNvMe+nRTjgIW1HyUjCiyQSSJ/ztxND/8n/94xctqh48AEAC+i0koSekmzFGl7q7ceQ8Gk81DM8e3794/vj+2XOPAPzx5YvHd0ImUs4bJK01QWmYd2hNbI7BB3URfZqacO0DDqqCXKhoBLQYKB+ohXrw732gd42+aw/b3CzI7gl+yKipiUW+f533jS9A/dsGAKyYqq0UXCDczsz3i9shmOCFhkgFVTCW25jfDYEuF8WwRh31YAAA7Cwe9z0O49dNVybAaPYGZSkFhVzYeJdSuh0gAl0oL2mctdZ1OpGfRk0Xw7F6K1ATtxU/zg733+yG/W4YbgwQ39ufcZBcZWfUsEoQBRVlssGHhWyb+vXUNbT8AU12ZrLOxd4vgGV+pvvsqQiR1+xnAvgVcDTlo/eVAcAhSYfwPAHO/s4gu8aK7u5joEuOGjLDmRqAkmL9pNw0txxjy17F+SXYxZku8NAAbveL4J03BdokxGFZnBIV3YMsEMDAPi8nOE4tGg4XDvldYccoXhu7cQ0mAND47sgqZ7WKvuwLn4WCMVzXf69eFfv88EzWISuzEKcrtXMpo8h8XQCfoMcFF2lSdQtAkj0lCxQdKcdxsn3L0ADY2dgVKJTjOdm25ZgHd4oDfQF9JqPcsW3UNVLjHgU3GQd09qbmbgcUGeOscEY5R2Q5I3Nfjxjzui/ls4N/r/uqf0Z+nZlYjYFcBzxjkg4bx7tMffWMCysodCu3sC6qnmfihGylWSl2qOKIwIjBHuW9Qvl2ADezzB+WCdblat9autCA3xNNaKg088EjuziYWfNMCwnlXWMxAzC8efPajaYoIfF4rFX2wSQHbMA+e9hXyTE2b3+OICcAyrWfzLYJB0wos6T9Syht4JxtOQEA0LWzn6kBvtOkecaLDWns4oyh5SHrjxNJSeH4NreM4LZ36KWxAc38j81Whia50vy9ml3qv3dmDLmIbgjQdv/ONVDqexcAIDgeWV+1z/cERYCW6u06WdjKrWu3jkOmKMOK03nK5HRNxthlDnmy+ei4bUOw39pjAicaURsAcECTunh9lhIvZOUAHu3ZM+y2Ywttn56lWy92fMvBfe/0u72GG3jms/FFzxxtXRz9xnclUJx/sVpS3nDr400TuI6rNgNngJwzWvgkAw6LT5/jzHFWDbr3TJthh81rVhEAYMsuMmrGkUcI1k9bNW+cZ3TyTpNFgAAAIABJREFU6JLqlDAgSOytd4zzcmr4l6LeAED0wv2p1r/3lJbbxzgvIbccVpd+DgAgHe5Gns46pmEpdsfvstjBlG2yLiMrBTnGD14TUqK/AyACLrhEDGZhAa4BQqYZddY6sVfqu9OQr8nSAgBJmLa5pccGJshU4Gg/sQ1hYa6FRXN6bBxQ7ICE+3xbfmQZGI9rf6+MLAEK9fPkt71s803JHv6EevQowIdB5QSAeqpo1OEz1fqL/5JstROaCpCbtOBddNZF7xcQoDWRfvGCPB4uEfjl199m5LaAAdkqJ4aeP3PDZ2XxHStN/x5KzVvWvseIr341ZuN6XG98T/fkKrhBAorSCHSXZav7NDqIhGR748E01bN675imgd/RkYt6PzdNZfLFTB87Pp3P9RP16HvhAP+3X395/PHbb4/PShJ+/Pj4XgAggFZBAOejHmUj9Hkz+jMgE3Ls5/xf/+UvX0TBEIqSBgtRNChwDpkWCCVslLzTAZxtdMYyzfl+/OHV40dRc5UBfDw8BvCZhNhGtvSQniw96MePFFznhzHyWoDIAA09QdZoZkLn3TBMTh3YydodCnCMRmcyust9Do8PwtDTqRE8Tfy0UJ7x+I0mMSfqKuLX4MrXbA3O0ElL79g0PGZLyn9zMD6BcSi2bJKdBJCjS11h1srKprX2VhZ1HKMSW2c563ql7sagH828HVN+iuE6s5YPWwCHaYyErxdnz8bU6H3QqIvTveftLgbA2X+NVkzgtQ0nzwd4ccbYnYAb5U3gxTX3/bmODr6uAXvkgBqlTHVP7WI7gIPmdrI5GF0YAXGQxYQ59H2U+PYjaTho59u0tWsgF2eijrvTfAFSaCxiJ6ByNVkKmhItR1OGaP/BgaSBpf/d/aJfAeuwu2vjSM9eu7GGAIBvlI+0EYmup/UBqPM6LyaI7iNwYTtlOGGb8gkgI50kZ0vP8N9riqR9YkwcoAOygCwhN3a4mCzQ/grTYT3ayP8f2bEcA7RYHkIzZU3vTpa+vZHp04SlHo+zvQEx9Kwf3scYGeSR4isYRmbpDmwkO3BG+OXMxbEniGCMD46kJYrsfoORvZabqeD1KVvHa8D5bmAiY2k5JAAstR4HA7ncAdU+l1vHbaCOQM6DEztdw7rgGywrDNo1ODx0VCbLWCc3QNzAA6wA7j/gWRvEGkStAw8Qrc/YsTIYfcrL7By0H42dNPVqUZfr0lEvwV/PKGOJ9DsDAB7playLawurHzkDyLTrL8u8Y/98jTqcyR418IbVVWfbzo7HPz08wlej1JStyP6GWhmmUicQTHnQlb3mzy6aq9diRntlDwISH5ZK9v90DAd4yGcKOhUAoMYzOvzaqZx138Gu1itOfeCOrftHyTRY4Vyf5q+pPU/t/1OfEa/1Ck4u+7cy+NuhznO1xIsvt2b2rue2rbrbq7zvlQXC58/fo40GwACgYX2O7r/q6WkC2fHOMHeODa4NX+Vq/I7+OTQGc+0pGa1mzjYjMxmnr1l8up50ccq3wn6KTm7ZmnuWqAnjBwcIogZrczkTeceAcjyb2ZaTZAlACgDAZ74V+LNOW642MMjvdSaUac1+hZFzwIEEUuOfuEHitXHw3nPZD9s5UXjLOMu1AsJZn6/1R1/yHthWZAe/HLoz+0J2UGcMhgvBS0B62UwBAFY6Fxbj9u14RtYXX5upKgN8d/31ORrbnakyB8w9zfw2jFvgvef4brv3GcB/J00y1OZVl+8Gei+STf/4AZ8qu6lrJ3BcPv9Nn718RR+yNLbUd7SGaWSXYDvZ9+gOZeZd930H+zcNv6ORdb0/BcB+eG9Zoqmx/AjOj+W3upiGkATACpzlJ/PIiT3KGCygCWA2/tsqH/YaNEbwO3X6R5onf3y8e/P29KepPCpcMOgKy7TJSl+pgbke6PsXL/0/XVPAgeRNYLP+UGpuW1WwT73OBADoj55VdkRrrCBaUwGSjA/rRk3jf/nllyl15YxEBz0pw+OAT3ofwDytEeDc+BYtOddKS8/Er4mPyUQGPRP34VokymHvcfZHB3etko2PnPl3bRhIIonr2paZVXWSVVo/WDAGXgT8fHgfhpT2R/EfbIUpp5U+Cfta/6OXnp+3JZXT0+N/+/nXL+/UrbKGmqBV9bVSUKCacbpDS5ey0KLO2MD376wIf/j+1eOnH39IJ0l1ThZ6oQ2v9tzNtLLRAgBA4dfMVi9caT1V7kyJgT3A93GycSziEESy9yH0e6h+ctHl7HRMDRoZrzMPV4qYRjxxyq+/i8N1alsQXmXWrNybVQMUAADwLzuKOQ4bY8+ilHajClP5931vDglgwRiwjbRGnYcmLsCmkwzIMDtYWuNbWK8J/hsAbSWyjSfOKMYkhuFkg/z7AgDbMdmGzJkoapZXh37Gu2BsMHp812vSYMd3XfT8HSzs79u5WAoQWcDY8ozjTKyuxMwG3MZen+cMWO5Aq6Z2+WR9oOlfnyebmZKAA3Y4w8BzBhs4deENPC1ra1SZHenOC0cWok2vxvXyO9czn8kY3sdFlRon4dYj4XjFXx6qodznbGrx+g4EJSDEPE30yQHidnA7mZSZDhGD69EzNSZyGtlL5HCeow73lrmRnwb9OBYO0Jkh7fF+OTOEEFHKGfU1dNVO/0h2IU0tdT0HhauJH+8+8rSYMP4ZncZFaXscAxPZbjOf2yxmy0uVoTIbc36bvUEOgmjHqMtYOEjEMesmEPANgFSWA8876zdC0y/i3PR6dhxVUrJmKEeuAxDoGUDCd6BzXxfAIX9prnXGO13lLKyL+WyNZr56eigoC7F1w4Bb6IxmM7j2BgDSeFb7EDq2/gwY094vWwbRQ4yTM6jTkV4TJPoBzymMyjyNVd30ybWHVzo1QQ8MC00OcCCmQLVUQz2rgqRTv13qquRAur+ZJN+9ekTBvxxJZ2FrH9EjAX9S7rG5FgT02ffslQOndj3e9uC+37NGgAplQewg2ku0OqI3lB8gYe8x+3axE/7CSSyMXsfOAOxq7z8mcWFns9mfAHsFAKrX93uMnWwGifWI79Fu/mWGTeb/lqHeevge2E0QKG3SJMV+Z96VEVD6HWu+7Rv3OAHyAWKiyygVi8wNmL1m2RPMEvjwHPosWSlN1yGwJDPIvek4H4blAVQ5k/KRDnU6sI3f2VnC+CySwTQGfN0G1AGVUicbwMdrGKfvaKtmhvcaHl3QkXHLxl99jQTg2757LT4ok3kAAEFe217Rd2X7QgI39AcbBwU9afokIQgCAjamp9Rdl+093oAgsmnQ7xsTTXw+G1jgy931kcGBAsqcZ5/pNZ4xsmXlMc+GKrn3bmITCGr3vlRpDOjB9Tg/fu+yLOzLreD54jvCplk9BWac83xHe/jc8pnEXwAbzskALKtP1jk3odDrD3YjOrFM2LKv1IGfvXn/sRO6ehH2hqzw+I8Gkj4YeGU8JyvrUrrp20Hy7JQAXO6ldaIxsMt9zxl3aciNvbQBTZ9VxtIV0AhzJN6PKO0aU6xmgD7rsIaGOZHYQnbSz9SzrMaASgDL9r7SqNEXLz1tQOdXa/dSseWN9u5nKRtPNvaX335NwtklqrK78fdfvHrpv9UrQOMBkU+tV5q4PnGpgNYWuQEMJ4Ekf0iAA7ZZn3OpxOfPBgDk63sCh66h/nVtGglbMjIfXS/95Ni5rC117YcFJYaC7QijOIk/BlhPH65hbxjUbw8L+gE0AUB5CEkR2W31X3j/+5+Pz+9VQgKDPT25zAFo8o9mtgb07WsEuLds/udf//CZNnryXZoSaFH1YkZK3HyFBgqhdOn32lRnV1pHr5v88Or7x6uXzxz0y10i8KfiLtmOnAzPMLdDFQCAgxUlmcx0S+vNHDAo3NKBUTpca9Vdn0ZDoeYwus1OsMYKNTOyBdBU5NZUa1Goq0v3W21iVNbHj0EBE3Bw0LI2+6C/ePnM7/bhy8MjaazQVhbI/+5CUKeBA5Wz1XEjq2QAZUzDqDGwSzlmXY/zGxzkAAAYs51RJIO4Fes0b6uQnOY6p4SB+3MQtmNNz4MJOMic3hgMNpLtoRBFFfBADaP0925shjH0O9YxJyMLxX0cjGXsthHDAO9nBZne788BH6O9nNztxDiD3R4DFyej1HausxsQ8Ty5XxTNdtr032G7nH4GZMIcsDV7O46S6xw7HuyWafPzt5Z4v9M4qTXmE4/UUdiOB0Gc190GIAYwyQLmt5PRK/UwF5igmAB9OyhjxFYgv/eY56XeFNSdrMecmyLQOAqTDupL4dSN4W2GcndOP1nPsFVCi8sf1uqMv4uFZP2fPQ8AMAUYkt8LMf2cmS1jPuPTJOraSTg6psPPLhmt01EZHSh6bfQJ+5P+EFnrTEqgnpb3IcsfAO00zjT7gN4uDYzJqG1HgrIXGA8Octa83J1tYHzbnL3FSLk4JyvzYv3fbBTfi2NyAqzT5OnMHsbgs+cYzbuuQvasa+oMIh+jc9wwp3rY9iFO+TiMy7G67Gt19lyvIMg+f6dTttG3nHU6Frfz9H3skt+d6RyiBGoMkxs1aWzTs3FUZb8FAgAE6NoOoqqntj50F+mPHx+qs1TmyusC/NWJGFm7yadPtnOmM0y2teMly1bbmUucNAK7c85TFkOASgA6n28WPiyBU8+5zzTysfd4+nE0E8B7je5e4A+N1eSs6Y98HvYKvWW911rkq0N9RhRz/5GFJFNHE9wd8btMbh+C4FaHGmbZ0dkFGMhymNgSbTU+Qv0hgIQTxMVhOvYmLCN/f8ZwFsgrIBB7dABOzqD+ltypqZk7UDfBsN+D6U334H/vn5v4dqSag5cZd5vGWfE9zsjno4/T/E8gJz5T2FOnVMhsgVX+ds4gDePyXtum6zOmUFefkYklaMwEEHy+NL/bgTkjxJDXZA5PAzLdb0r89HzPMvKSPUkAdy0XQFbYC/zPgM/H/4zcVJ+32ZizfgDc8rPXRByz6TIH12uQ8W/Xcbb39dmMC+9j+3rt8d7sb9Yy7zKAQ/W6PdOyHjj/0TSHUr9l6es9Cmjq69cf9H5XT2ALCOa0VgoiVSqrP8j0rDuLvOzMfu4esLI182H71lrT9knTM1K2i7zQmR/gZc5qAQD5Z+4W3/Gp3iumIpRhku/k2tT++/qZcXCmRM17YStPLHG5f2MMlafxjpGFL493b98akDC7sGdcIIDm1Ocs5ueAbu9b854JbZ/ctf7D23eWuZ++/8FxokGgLyoPeuv7OUFaAMCjSF+8SCKlAbXe95//9V8e//qv/2oAQAlqjVXU719+/8p///77H49/+8tf/DzywQwsvFA56HczBhTfFdnjPrKNf/75Z9iZam5vZmoYdQHndCai94btxDj1Tyu+sj/+xKMSkV2zQd6lb5XACu8TTLj6GuhLvacAIJ1/Sif0DPhg9FtDNPWMacQvFsQbjwn89Oa9RjmklFhsJG9Mm7u3VxhNpjP3owwj2Rad3f/999df5NzQBEn0Ch5AL6P6CtcRPwkdS4uizsUIRKgaz7zRL55rlEICex1k/S0wQH/LRVZ2jYSkwYCWBbh5Rcft4TwGBJBCS+A9DnwVtsCuAwrsrtkJJAmkUGeUL0wDm2odbfC1+QedluN0OKtXfSzdoWdFAUe5p16bYFfX/+HV8wAAqrF8q2YSdGa/0nV1rC2EN7RXggF1GzDGAbGzs1FgGB0LXilcO9s7AUwDAyO8dQJRellraJ7MJI1h9/1MRw3KhXO2HTueexvAJLTOyKxReFWYCSKD5ASgOEYC4+t7rcAY58brMqMPC3ZAd17Br+WXqQxt+KXvZi+TabVysKgk07Od+Luxshx2PXCmtkM2CPVyLHGUaIyGAt7GPMZ1B5lROilPiexxFsmuBRnuZICuX8bJXMc8otgBOPY7HUfC2PHIE8Z+AribY5m9T9PBGN5SBzkgDuLSwov3N11s9eWg+Qnvpd8raAF4vBtd9gzgLtejW3iCBzdS6ftvZ5ZzomflOla6HZNi5HZRnsnGTj3m5f0P1TTGv+eOukuzAJhu8N1QQZdfcYDCBSxIB6IDoNGG0h2jr3WEchaHK/fl3ZLZTUNH9BBOK2tJQxvLfg0bZUPJtDKGLQ7xZpZYzseBs7t7UPc6qm7sOLXAgBkpYwrF+gRv96advl+RXYId3Cue33phTVnZlDjWwfvf9+B7yPHWdzhm/Ix78owuD2HcnhvUNQNex9K6o/rC5SNksqFG7r29ZV9wEvTOAErSPzb0oud30o1pqx0J6LFROA5tKsmzap9/ePXS2RkcbUZtKpNBcyQBqmbzFWQhsKXnj+28MlfVi4AAfC465AC03p8GtzOVgTKQVU+PjsRmmGmzGGeUlMBCQv4tx8080jzMAdUqHYit+C7TC+xjnMyv79ugSluwmWKcR8kB/Uikb32tpVeRE//dDuw4ZCeYrwXbOnzqw8tAXADJrOIGjzZjZYJwveuamDBNb692KtvQzHfP6A7Y/U5iFpHtabnS9h0G4GvXfMke9lHviVztM2SfSc9U/4AzzllE/6gBHz7GBt2xDQZhy26zAhOYS8+kdvJ2YKreVJfRlSsDvbjley3QIZ6dXd9gbAvB53K2d7CZZ07WEbtx9Eb0ctbw6HxsHOBtvnf8Ddac+8QPap+R6UlSu1I5R862n7UTUNjW6JPIRspnS+ev7xM5oM/IaXwqBllPtdcoeugaNGJ7tHY5l4ftw7vEvnZ6wI2Bhf+H/5G92GUAORWz/gu457227791u/sTKZjsZBS/f7Ph4+u1sV1kLv6e/hsWBs93t9M+W01ioG+d9PPPYX2E9QTYg4xLXsWg1vcVaG77y3V1duyDtiQJAIDmf3s/kSl9frr/dwLF55YAcKYMLpW5tZuuzplbgBBnSr+D6fDmz9cGAMSacMLQgEwaHSrmo+eS9avArALcjlPUW0hsHU3e+Pzl8eP3P7gpoNhs7t1mtkJAR+9j94+4BMBPAf1vv//++Pnnnw2u/PzrL4/ffvs9wIGS1I3BFKvqO5oWl/WiD0ZiJewfe0yvDv1cNs++p9812X/FtT5rXzJ6U3p/l8JPGRpTPdpp/+3bNw+xoHZzRH1PAID1Z0FWmoILMEgsE5q+feH6etg+M+yfp4FjxuWehJqe8f37d4/Xf/z5ePIpPtYnjQp991atdF1rn7GSKb1SDK/vpxwnZeM0DHzyt6/ffeGwJNsfSqy+oMX99bdfH0+/e9ZxaaeeV99xOYCaWD1/ZifkRRu6E/xT3burkAn6QP3UI2eEvcp6O344IRwcK4Maq+fNzL9+HYqrnun5y8z4VKAupEeghZAhHUS9jxAnglmMGyY0/z4AgBbLDUQKagjEUM8CAIAY24+d9RhDFZQsAm7AoI0hxmi0tkUKU4KM8+8DKkqhftYmbw7Cy8bAOXLTi1KObKhuBi4CEyW3678JgrK2h73Aum4F6M/WGXIzonHuTr2rPq91dNdQmi/aqBV9rALdWXwJcpxnPtM6/zWFAIEfJVFlEQOaQ2PEv2i/7m1HnGkMC0Ge7N5+uf53AhsciStt+ATLZwRMnN6D9iOjbtw2o2LO2JAdaEipWy7amdZ7M5mPK6KIk7gfeWoizc06GVv9t1Bcas4w1lZizlJfKWBSSlLgOgc6G+6jUWX2LQNomcQRHzqggAbm9hZNNGU5V0jwf3W69PNzxk+GSc+DoVTAYvoVnZlXE8Wg6gGicAYdVOQN44y15IB92awLo7GlcQlBD+U0itf7VAhQemrQ/DVCcDuEBMgE3EG300YBuYmoRKmjuPf6ks1OHfeZ3b4DfbqTH+cjtZp2rnHSqfd2yVFkgXKfnU2doGAxgsKeCahhYKDGTtuo9eFnfvd5eJ+6+RfO1s5SRg5q4HFkqxOQXZwRPZeaNbmPQnXpZZ02ZRhwbTEWenpPZpx572XscC1kz3IIVdibdEZWHcZHx0HJMZteLhlNZ12zsnVxLJodbyCDDAxgtxu5oXu6bwrMvL/NqKS+MrZ36qrb4Tvgr1D+KyDrKTSlouvyytag93RtlwN0D+1w3MYh8d56L7IRuo67MLfmNfrkTG3hWfRjByHYqxnzd/QpbDPrdfrj7CChk08kGwSOBFPsX0DiU2oEOLDPGzLlPVkpRaactOpuxIvgdk9tYS24FnrL/saygw6Wmg3TeaCUCZo13+Nml0Du2pJlzi1BNOs0lOrVY4L3GttSwCAJmgR++G2skbLnTAkCfKEcCP/H9uurzGxWw92nWz55sT2S/J6z/ez+ThMI0keMwNq18gNATAUJzTWP3UiPpzKZ1pSLBFxlCjZQ3wHwxtyc3ChYemx6WD/JfKdTNvp47/sGvAAQYmfO1AizDdoXiMB4AwnTC2k1Htu6L/PH6ZGUM4N/c/Eplv/lvVy0fGQrNudo6tP1P6y8s8cHvMuWx15bngFdlj9DAKR7+iwXPMkznCaxYjIwTWLvxx0AyD5U+fZcMf6TM7nPD+tpnbgaKeKj+jt9j7xLQKsDXGWEePYwwA5rBpiCfeC5o4dS278Znvc1BhDh5/HlI7MEfZKz3CdlIPt9OOthyBzLN/X1sHw0bu/dewf/vJcDfWXHPWWkQMgqD4RFyuex5zCcCEZZV63JlAar9MVxXWyJAYzPnx1HMVUApot1T0fyKgYU5d9soi9fkiRW4lgN4ZXlrz31ZLCWjG2AzZT7Ti377bffTOVXX4DfG7sJjJfNdKlaEz8KhNnPrG3PUf3rnbDMeh87bhBIU+taGi36vvwx6QzpDst74y9AKgGzY5+ehC3uPh5tmOhzAdD+SAkJDXdhWSn4Zh9kY7WWAHAT6N+YLMR5yKpsupNmes93Cv4Funx+PNUaCMwXOPLh/SV2s4Q14alSJv/zb/9482ULlZzhOKKhB+KUM09SDyh0wrUPpYumFrUqk26S0HmOXAeFdDBwbPQY7FXr05My30yjrfzTvkj/VpwtAErBPQCAmhvtAOvVq+/9vKLi63081g8EqoqV7D0AwHrkx/NnCjDX4ax/QdfuQWfqDJGp1C3sxAudaS2ODIbpHh3voUMKZYjsPc56ApwoKwxQFEjqo3Qtamb8+1X75c9VoRDk7AxornkaDGFQznzINJBqpN11vwYzON82oKVEJyhnn85oOjeYqtEiewY6Sc3yxYFb2hCqNkGFSXcrqwLqfw2+gJG7YHtDb/+NwtjKfRuiS1Z3jZREcU69D0Gxqd0BqQB3MEgKFgnyyABiGLZxsLGmBKBZX0zmDjDKvJ775No1cItBgcMIjV57oedO/eSiVS/DOc7EauAYWTqgSILH1L3HEMe4Y+S5795bPmewrn1EJLpv32okTLrA3p0arxHg4Oq7EQcke23FucYhUcaitad/gAOiNuvZWS46y0YlikLfmvWVAUhGSI3SOrd8z0XfXeF9aA81mMwkZ3gHKHK4eA7e+zgIeSdkR+sVOlqySnoWG2aPkcr0FjncngIAANRRfRhbJnJM3V7PETIpcFR7/Meffw6dGNuQPYzDGz18QJ8NEKIAABkPCfoOkJR23EysGmFtx9bOXAEUnD0/SxvJIJ/JWJ0AyIBFmxHyGdbUDvylAL8RSBkdOWMAAKEj04sEerK7Hru5ToHMUuomk7kAULM1tq0p84kASH8PpTJ8j8nAUZOtAIzsHQ6rkPwEoOpaHBonoJYZNgZI033cWaa+ZgKS0yRN3yODYxlhZGiBZa/f6LxDrdbPsVub+pv1S1AAe4Wzufd29gMApTTJrZq3PsdeoUe2UwdbZYNQF/tQevBuQob8jpO+Aqe77ok8ZVY4LBTOZPySUwPu87oAWko2eC+qX4ZkvZgd1jsjK1lJ1vn4SFB7l86rnd9B6gY3CdKCywVccs3uvcFutGh1afe6P7K8tj/E3iPpNgOt9P3ptfE16KfB2NuxKb3IGUObH9z74JBBB3iD4aTPYj+0dQNwNmA6svPFoBk2a/atgJsyfTT82u81PgE02UsC5LB3HCS0CWD05JkUhQ+hFd06HtnP/Q4lluBlN6jFp7sAENVtyLDlc/U84T0o0WHMsxmXZkmVztoGvvQ2sg3Qs5phep3QVKGwHtFIPZgyDkYAtGTz+kqcReuX1QeL9wi4dXw0gSrb7u/zeznryz/x+1fXeorBAoW2rU0ztPRsiK+TceckEsx+avkToHnWNrYZGdzsWb3T2F/KdRerSyvBnqOj8Ym+OgPNjh+QIowj1g624w8//Ph4/ebN49dffx12pQLhD84i12cSW+bFc6+sGgpv0JSYiGDez7OEfvtDHidudkhiD9udPpP142qm64kgBQtUjpPm8E8fzwVkK755997xl9gAP7pGP7ZDMvDCE5xO7yN6eCiW+/33313u8G//9pfHr7//5nfSnqnkgLHbf75+PfER68XeWJ+uRpoHNAYIKvgntl3Lv7w2YtyVlTF0fOvl9DnCp40vGAaQ9lQAAPoefaTPAgYBJhhcmsaJR3dt0JqxpZyJlPAFAAdshpmosnYxCjQJQAn3Z/LDdS7VX0vJrnfvzPG13pfuaPJx1uO//vlWnvOgGl5oN75IbbEFY3Vt18KmW+SLOOWqwVDjYDsTOdftgedgH+G0Eq7AlSk8St8OHE4lWZ868yi6UWwYySobNapQbYkPK+OcnFUQlfrT49XLV2nwY2pM2A0YeRzsrfy5H87GQdAwUumObABACIuEpTREK/1ms30dN2UDdYzvakGY0R5fnM3fJQgB1TelCwV/wAB+HwUlWmWCAtDZhVfM3u3sogWzGRUEOgY4ikdZg1GG32iOgtMnNkJQ4Z6PFZzrmXyd50Kq8jnVXxGMePtWNo733oaALNo4k0xH6Ibtfdxycley9/29fHZluPfeT6Dd3/NvH/alDANQxPhZGdxGovFZBzHdp13jR1DNevCs02ALLd2Ac4I7Nw+BEops0Ok5ABCOAQ6UHYBS1mOYWxW0qJ7bKOx1472jONZca/UBKH1wO17Zm2sTIfbFzlsbw6lrukZ+SkY1VthKAAAgAElEQVTUmAXQJPKYAIm6TsmIx0uuiRnQmmeZ2n8BZ5rsvwwVAADGTmug55QT56DYF0nmV/8DfEIH2Nk0ja0I5Gp0N7JTvTRlEo/MdbdxZGQZ7IOFVrP/AHY7cNS6CYAVLQ8Z0juoeZtBQDW68/OmkQ6MERuij3QkzzPbEWgAwFlDNgUAaE1Ev9vn8ARFrdta2fgd9Hh/C8gQtOW9vnUC9Yv0kyDbyT3RbzAokK87AAAQjDwaWK2OIFjmziO/S3btE+6MbO28A/fR3cnygzybodUMRGR0l0iciSf06rjbLTp0n+kDYXZczl1tH+9DUInc6poCAexcVj+RvfEatURGTb0s35U36WM1NNy6hoyCf1YQ2/IPoFmHwVmOVa5GkLmzbthMQLmt59D7O9uW4OjzN/sTbCfe/71KvKJTT1d79IrlZ9L4J2MwAPeAMw10b1nTHfyzRmE4hGHEPsR+Rm6nHGll9/z7yuEJ0Eqt9uofUH/KSRYdPT52siSnoSN9IiJRvLPs7Nj9Bdai+/3uYzcjn5sNcdX3+6CegA66r++5mC4AAPTaICmBPiHo0PNOqeTyJW3z26OIhAAylAkUKUX0z9b6ElTKryPzvm3SOfOn5p156gbUClZ7Hf87mdks/7FzrHkAhzOdZEZ4NUiQbE7Qu5IyF7kH5EbfNBy+gBmLDYttGSd+gVHnzO3eB6dBqtZdWUiDOG2yxp4rUEMBct4+fZB9/Ty1z9k7/ELVWz8dHzf2hSZwmUUeTOOwFO0f1gBwD+Tb/oj7LRz7wDrFfqzgcIPsxAr9GgAAcoePkzNwZWkIbNC1YRvpfim5IzG39WMAHbL61qUF3kkk6N8kTI/ffkCf7E9qvONHXBmfur4CUAAA9KlssZ7rjz9+d/zyn/7T/+Tv/7d/+qeHsuP2/dXfqVlx6QkFzLI7OuPv3qoOPTYCveamg8qyL3YlvqHiKOIJPQ/TjXRe8MXodm+bDYhWYfrxxx8f+h+YlpvYtou+ygHEAPjphx/9tz5km+4Gn985qN+gpdZRmXE9+5t3bx//+m//Zt9QIxPfKl5qSTX9FQBnfPY+ZURifKbTuHdsl4P4AqGdUhYwKMBE6vPru0ruV3mOsv/ES4lnJDcpExJwwPpRCmB53NNRyiaQ7UbObdPbVw59E5Dg9Klw88KOu2YPDQ5+9+TxViX6Hz665EKB/xM1udTfum5/d5q9xvYgp/7X3715Z96EHohmYl5QsgcFAvRhjBnZCQLe58+T5/r4PkbLFGFnT74MbSVBah2dxBD2qciGbIcT4fLhqcEYB7sAgBfw02cjHN6UKhmyirqeBMQjJwiqbwqdQ3+U+8purYAr78lYljT+iEMpZ5COtB1TVEfcAvg8bAMaj+g+Oxuuz+CoWllVscVHCNVBCjLCcjJoKFQMrPelB3E7MTaeRYh5RwzqIMHLmcBpSLaRFo4RxDjqWQP3lXODw1Cp/Wc6+YeGo/uqPMTB3YeAMT6gNbgIIo4h9x7jXefgrMnXjsBxDqpUAY/+PzI6XN/ftQNAIcAxQhgqZG4U4BrJMwEa67s6KgNm6dozIoRa7irUkyG7ZrwvTYtA9pdBTXCqUop2hW2Ax1qQgQeU0b8JPAl4cRr0DAoQxZLRmbdSa9dyDOTedykfnalcJ2NrVEIAswH5iKwdoAB5RenRU2IbXV1TtVk7CNR1nj6P/OPEp6EKjJJ4UONg1CjZASE7oG7VbZjm8waoWUfNTkyzW0ZZPYImwCWKEmck69bZrZemdSfT62dxJlDAXBgRBiE0E5ceHNz71pGY9yDbj8OBkwFVDaMuQ6c6ODfNrN5Jdv+MYwut82S+Z6JExX30QddJZ1TG1s5ZAYs5GeH8jlOuNd60T96dplKs196jrZ/sCNBxfbF6LD+Mdl2jcWxQS8WOUk/mfzMANgCwwTdQeRhukdELyWneLU1scBTo35Lmo6bsTTfbZHqwjdbD1Vvo8NSonsZtWSN4ETQCPaC0PyubVyCLTB7rxhmi/lX/thPXRrroNd2E0W5yDk05LPMLFoRtQDOo1r+LZcOoyA1IcwZjbwsu3fqnHEChAXphfz9/g8cNOsg2bn2LHfT+7E7RtzK0XV+N7bDuGDt5RuDy+7EXAkimCdkpBTsWIP/F98YfWR+Izks9M43VOK8xh6d0Lvbj9BBBn2yQgz3KzxqYFiDEDl3YBYu9Y51WJ5rPBixlRHF75/T50QH+bAT1wrrKyudwWJMiv4F0W/dM9v/UflPuh80guIgPlAZbCahyVz/fGqO67YQb/HWCR2TnMNU22OX+US0J5b7YN12P0oaMugtNPY206k+0GSu6fuzMaiy95aK4TFgHpT9v+aPh17zLYvDt59q+BbqCZ6A3Au/M/XOf7Bnyte/NNf1uIztfxgeWrfd368s5kWNdExulgFH6TGvqLCSAtUq1yj4jzY+tF5XYjCgxkSovGyjbAMD2UfKualAoEOLAUJezfPPBr7YD2bV1mcAT20msYtDcCYb3jzevlSg8gZqz16s5KnZW38UvT4Y6/r7+GABosGzAq/1D0rPj6/TJ1P933OKeGqa1DljRpucFW9XN/t/9u39nGRPFXc/z8uWrx08//WTb/H/+3d/ZD/vhxx8fz1+9MoCK3U4z1wCHJByThT4NTofyrvPoMlD6QxygJ+uX37k/zYpViP+i52IDX33//eOv/uqv2n8itZTv3719vHz2PE3yPn12SYCYAATcTuSsHh8E6aO71tQWNapVYuKXX359/OXnX7wOWnvKrtEnlGYCwuk9jt45pavz+TIw9G/X/dsnqz+3EuPlm4wc5Jxo/dSo9GmbIJ/+bLwLMg8DwMH8AgBk62Hv6bM5h+3ZUVDYSbLnKW23TFSPSnd+aDnFsy9PHp/ef3i8+eOPsAF0trW3ZYFyDvM8YWdYF//Duw8OPVFcOBRR3q35bq0iiAoGgaCbrJR/7i6bnS//XRS/u7Rv1EiKYo2o2AZ6KzHXMlZAMZooQ7IhRj/WWA93Rv7+lTfRGdI1umkM6aKGbLQQ5b8Ns9ehjRiswL3H7Xj8RYEtjlXrcNR0QTXGQr1KcYnT+HkadYF2+X6ryzfrABXTKFmN4BjMKmsUnOtYlrEX4oSi1GcU3EVYO2/+1nQPo0TGVPfJ5IPTiXbLhAOaMnHfej4nnWBLjynVxIImtL11/wRaqSuFynicrC0D43SuZnLUhmMkZy9VQ9egZxt15GQbDZS4frf/exyhVR8GhZlgS2sI4sjPvH+LSgkdiOyN93zNvsyM1jozlX8aulm+UQCrWZOdWgAAr2loybo2oAp76PdaIBJ16VZQC1Hce/vx/Ucjt5Kz3RxlNz8ZY98gnb4HDkJERy7zZp8lnEjpDOQ9a966qBrZjHI6NFr2i3VqoelUo+SzBwCYOLyOHIETToieSX0GyIIAAEClIjBywLMAAGhmk82hCV2zljZek2S8ZiNxPEM9ze+EpEe5p7TG+ku6S2dpARwCVBh3qD1TrwbOXwKvgHG6jvSbSpvS5O0wGWB/6HtafwIufT+dE5J5s1ytRoP6rJ495SEneDh5wa8BAAXc30zxT7POU751cVDLEIEKynlEr501zIQBMiO6X8o7ThB9sRl1wlhTX4ceJTKolzniV4ZarlN/FNofAEpr5Kmfjg1YFH8YPrf+DFBNwxAqUDlZMjXGXeBqqZUbmaBWM0HO0cleB/dg6T4VzYjM5Xc4t2QNkAN0CrKYjuexT6ND1rQR7nu305ZLzyb+6GZKORObztt63DUqlAku1uOrhp39jy6jV0MCk9F/q5cI/gCZ2mlOucaaCrSfNT8GYaBlsu8bAuY5+Nvgd0c8uXa8h94AgHvlxAHmbBtEVVBQnY0+A2zaPsj2aaRTDay2DAQ23uj23SBw0b4jA58M3KqJleXdCZj2AXJiJ6VBBrUYy+v3ACg9ndojAIsas+jllNuhOxS8JUN4JtmwV8gMetzspPpB2F9KGJFLdE58nQAAMCrd/6dgm94Rm+Lu1yvDjO82PlD1jM9F95FGa/rs/Zo7AL3LArKZvTyZXGwJPgr+6DSfXOAm+znXRi77N8BCEeyLn7LvSYnbHpeHjohe7xSsnmOCB/nTkl3pJbNX5L+2lC8/0/i32FcH59U7oXpH1jbrUbXpLrlqbxjAMvzJOwNgAC4699uk3AGoq03cugz/zzoMX8eMpwSvkkeSF/q3AIDnL565TPjPPzSGru/w5XP8ggXMy+5p7XQ/Anex6/Cz4nMlWw1rd5IqbX2O/CN/lBcARMEAIIDU82oftLZ53hcO/n/4/gdPWNPzJ7j/08+r6/793/+9G+R9/8MPjxfqaeZpbJn28+bN2zSXczb8s997mgYvX9L7WF0FKwabS48n7IT/XqxkZJeGs6yZAlWVWKtXgNhnTn5prZyV/pLRgApm/c5lh373xOP7KHfZySozMz99MiNdtknghqYBCADQGECBANprNytsrIluQD9oTSOD234eMDFl7Ek0ByjI1Ayfryayop9gfife1L+1t5QL2DbIjo4NPLQWdHT6CcRf9hq2B5F8PMAnxjrDno2NCDhnP6aTaszkUDloGb26v8ot/vztdzMvzP5TLNfmwl6PjiM1YOZn/fx48vfvP3yxYiFLfqH7M9aiTizd4Vf2zJlfasEMh3eMXmmUdkahjBYEMEpfJwgFfHdwMJTMK9ysA5w7G95b9sMIy4u2H+zYQM3/3AoXhxDHGoN0NyToZoxq6iFrOGtYVIMhpwanS5998zYOtFAbjAyZb4IdK5LSjnAE7KCXvmlFUgAAx5w+Bwrq9XuhgwYAjM4VvWuNsIOO588eP7580XGEagoR4R2nYrE6MCh65xG2lbkCNc4+pY+DSi9QdPydLEDWyMBEa70ctJZmEyfzjB/aAcpQ/ZhrTsObRVM/JRNxwHEqoTiznzzTtrF8d+Thm6UmGKTTUMbKv7PUAcLogryDliY3Bj1lrmeShgn+qY20XK2SlGT1Osv3VmrAd72mq95s76fXsS87DrJqgdsbAAfrIgMGqjKXVcZjemk0GNwOC0obR19n2JmBOhQ46zm7DaZWEyt9X2i8jJpl3TNPT70cz+X9a/BM+RHjPAP8xemTYvxIpqb7yNQFGC56PgAAn5PqrnG4W7Yz2UmpsK6xQCB0zTink4kiw5aoaZ8PDCcTT4ykd/8dKLSZnMHSJ8mExLkzOXjG4uhn2o+9l0GWI0tpMOpaowCdMpiL3o+Mj/zHC079eoO9sCW+zlzEJiRIO39OsyKczGkEtpov+bstPzg08OYaL4FRKZoLwNzBJk6kmw1ysEx/zfunFOlclzrtLbPaN/7N+dgOkddo+qycJE7e+oBt1tvUe0/pxslm6hpy2CzXAFpMHuGdu5CHdfTl8cQskdNtnXrzzQTA0UVXRCb7hEX0h3rZTBOgvPXjGuWGPGf9yuoqWIPtqU+eFVhjZi0PXU/vk85/ewVRV35Za4LMoirojwG88mK+z0VWAQFgF0CZ74Hisw1fKwF7PN45j/g2eZnDsvOIujbBHFu0QRr2CmClPg42JbXvAsNPIzTs9Dj9l3LDyBN/dpKBPbI/YrtIh/mAdDiVSQgcB9L61H0gYpsAeqJnVX7X8Xly9N1HJQBAAtP8mTXkfHmZCvSt9cg5ua5hAurUCuPHYQNmPyv7uiN2Q/dFJrft5Bro3ZSsREbJ3EZPRi+iC/eabj18Vjxva7bRk0zYIEiUPeAZJrhbOu8rHbo71vfdFASjp52AqUzgX+5gxH1NNg38JvsAANG+X/d84F3RvyTIYnMPEA3gyHncNGmCJgVnymBaKjXRh/HLnnoRn/Yur/E9Uvs88tMmuDwDaL2ue/Z0PVtu2D1Rj43K4tKDey/utnXetWvnFS3dH2CUZxdgrqDLwfHrt24KntF78Yvo0UOigvUyGKB6dsonqiORu+0LZS86znX51/HLA6YAALBugAlknD1F4enTx3/4H/7D42/++m8a+KpXAaWDOavSs//t//lvj3/653/K2Xj+3PEGNeKOA2aMYPSNSpU9Kan7obVwANl4jLGDMMZ2g8DI7qf6L9HTnGOfG8YGl/ELu9N9l0StF/BXBoA0hUCAqpHYcJUbrGlXApr8nJ0QojJHy5Ca3VY+1Tz9n//5nx//+I//6PcwOPVC5UDJpm9WNbomLKcz8Yuf0zMpLIgzznnrYUtrp4KcePUAvzARXdu/Gj6iUokBU4IjFlLkXc31tV9vXr/OfnctYDSeMx3mEnEDbDE39dZYRNnklpe/VXNvx3mLIWPV3X0zyJweYx4b+HfvP3zZNbb7phHyHNQdrFiwhRJ2hBwOjZ1JmrKoQYKU0tMGem32ZPpVg399YBsFG8WlEFFo7pJYxY0QYwigMeJ02wDFQ3SgqoV4/z7B8e6mjiPDu42mW4pUzzMOT+l+kkWtSRwBBRRZB/3R54W6gTjtbvwEuVGgZ7Yuzp/fvRmLE/SEASDFnJ4GmYvLIZEg6H8JBhIUkYXV9dRk48WLZ4+Pn0LHUYZgO9g+gEWjWOs4GQnQHPQs1BDnh7XPO50MlJVDnQuJDe9qrLbOug9QT8YcpkV1t8xVoet+NKlifem6K9mKE9o6+Ajujcp4dtXP3oPHQcIdm7rRfjzvSWDBjPvj/O51+K6BXQJTus1ywJ/4nMAY8Ula9EfLbB0c5F4OpTP2QUIuGTUxCOQWUPvPmrCHVtbLeWGvQ0WPvHKOR+4ry3KwgoBe6x5HeW3HH8Pbd98MgCNHqW3mfOMECQCAkRCTdlXK3n87mwnMzppSu3S6998BgJ2puzMAcM5hOkELM4VMmY/HF9fUi1KVkgCAsmP0JoAcZ5ngJc7XBnOO7kpWDyeFwKsKKZN8kUs3eAqowrrrc24CU6YLxsHGzjo4fUZwsO8AAMCFz4v0CwDSYors80x93jz/peM0wM4J2jDmXvtL9+VQzMwQmMBnAQ0wAHp+L4FlA4QNAJyzmsyPZAvHxdNtq68IlpFvdAyOPGffv6ehYYG3sJ036BEAABkmbEpZ1RkJ62v5bOfcD5hO3Sprs9lenYPrbG1tI86nLyXbqD4dzRScpooneEqA0ZrmYdi1E7bO/CobuwfmyKtHf0k6O0nAwfkqIUkoeLpro+/DHng8viuStO0YYAnOIvovHdT3zPOU08CS2LW4Ofurx0lLn9C9LHRkgak2p3fO2AuCKL8HWZnsMQAALCJsNFZj7nWjNut+BmvLAIAGyz2xBZTf5XzFb+APz4x8ju4wGyOOKPaXM4y9dgZpjcOlazj3RWe6D8/zZwGk2oAYUO8OAAyoYh8uQB9nbtYlquYkdMqIdGBSPYH/ga607DSQ3OuLmWI6AMHSLu3wE7QbNjoKmcLJZ2rGJfhd5QLVVNHP1elTstbsGfZzAyjbH8S3zNk+tfZ+VgNg8c0mYO/e8T2Cxavf1FG5iz0xOqsjAjPxYD/J+W9fu1n+0Y27VLAfZV/3GbH82g9XmVAD89ZGa52w1QBO7M0Jfs6kLLEEKHebc1MluEGI65kKQziBM6zafGKfC54D3XXx8cuYDGvmgOjSeZs1JHlVYKW9VYJD8qSEADqHjuzDbm7G+PXbN36+MAdzWmChIMdXYEdAVXRxZDR6Tgxh+1xtXqzkBXrF69mGaFoP+fX/8X/8j4+ffvyp01vkn6eJsZJ+Wus/X//5+Kf/9k+PX375xTr7/adPj19+/c3vp3Ln58q+P38RoFBB+MuXDyUpKVvQ59TY3Z9vl3+zVB2QnjJfWH2R3XaMZ3pVG95lv3L2dW/FG1/q8wlk++HVq8dLMRjcpC516gIAPPkHwR4QLewLrbfKpNnr9KN7uM9RAM3EFb/9/tvjX/7lXx7/+i//GiCwJdp3gAZ9FJbS1yAkAMCdoRGKPE3+YPzUPygAPzpnybscuMR/AZiwl5YVxwcJvPXHZdZfnhicMvPAGf3swfYlbT8/nWcHAPjh+++97vadqkeYchXfIKUv9um03lqnz18eFKuIKfDkHz5+/vLBzQySzYghP40wcKyOgj8dsvOdjviqsWZjqQcbAKDUdQAAlF2CuEONvCszU13VEEIAgLo13kADfZ46eVCtLGQmE+iPRvdZsRVVymHOBm2HECVFkJRNaKMiG/t8IrU1Cf7lRLJ2oYkI+DjdIikfwAhMZ9w+ywRpQu1Kz0P4Y/CD4t8VOetHDVKaf0UQUKSqy4kjlY7hrlX8BqrLtUEAT63yac6YN8+1I3DJDmEUrOxKsdVnVAIxjiDBVNFzy1TZANTssvaeFLoa7+FM++5uBhTFCn101yfuQ+M1W0HOOHNr9JDfZiU4+czFydz0xnU9nkcILlSoZCQIjor6npR8pmY0m+U1KnPEe7IUreg7ONhQ6HCMXJ9emhGOC0oOAGA7c/7d6krPc3stTa1mvu+08w2Q1HpJG7M2l+O6I58NMDalEh2SpkthO+hnYbxEAbJGAfzivKNnAhCl3joZR3rzIyGBDcgs48Q72Fm1kUgr2Q6j1ZUJghCMtQ3XQ8ydtx6rw1jA/D73xfEEYDkyAi14ZzgAj0JBMntpzXKdk9RMW+jDAQ/tvBfBV82m/mjOrZv7kJWpIRaz6YP0LhMJtFcroL44oObA9fyGDzdrniR4Mo/Z45Nd3mcxtmGBbAQKJAcr++yn9ZCzv7zx8WYLKw+A9y0AYIL56XyNXLaJqTXSMZYETKMrmoFBbu2+t1M5smBju+jyyhjtySM6m6qJ9dlq8yJlIvR9/Zw1NrDUmb5+/9v4sXF4AM+mrCdrT1NMr3HXjOZApuutkoq9vpTjcDoGHOk+zajGlWnn+ajvxvmlWWDWhjnFkcnQcAuudx1ClallWNlHf38FLjlvR6+zZt4nl6kli6HmVsq8mcVnOnJs75kcc42GWFNlUjjfOOWXYKF2O9fJlAfJH/0yBrBZdd+sMdcheNQzu9O16K5qzKkM3ZPv/NywpyZxoCZN796V7nrAiZyjc/44136H6eUQAHjOX21PdGapjaWoHhuRsxB/oWBzDpH1ghuXqVb7ElWG8pTvbB+w4/Im45dyRcrKkLcu5+jJ2Yfa8N0kDx2aNeX9j81UIJ3gNP1o/O793JZ5fI74Kafh2gEYjr+0AcE9rSZ2MWwrEi8kVFLCV8LDpfmu1ik6kiBassd98dMI/mzj1zQnGDS7HnfG2G6fZxIp8ADOs2CL+FvysteGfeFsWPfVhu21sG7+LnrHgHNLmnhm9DFMIvty8m8qc/FBAkAmYKnNq08FIIxPdLEJHtmcM6CkFMpiztoat7r9lfjDbXi9aptpempmoAKcFUC9fJVRwzqvolr/+VqjwfMz64qPKe2kLl73E1tGQfKxG4kdCCCx/ZxNTOaR6YxbjZzSh0LJ8IyMy7qdca8ZpR0q/F//9V/7b/0+5Yed3vD02eNv/uZvHCz+wz/8g59ZCSH5K7/8+qvfTefm+x9/MAjgtXqWUX5iAoe9nCTPZj++c/B5ZHrrFpiKx/NaEy1a6h05VCPXlF7Yf1dd/XeZJBDK/3cOPL98TDPE71++mt4BZs6p2Z/HUkcXUFZB7PfjTz89/uqv/vrx4lV6NuiPJhXJXvzlL3/x//5889o/33HsAazif+jfWf+8kT8LG3OSmfzyyk50s9rqbDF+9IwauYt8pklsmZnvw1o47A1AAXPNBmAzSPPds+zH5wBD+COAWIDLac6Z9QGo1FSFAdLKEDDA8zZrKQCI5o5mKYix9+WJJwXIt3gnkEsAwNBUenAk+Ml2nOw/SjuLADUIZOx05h7FQxanQaJ+boVtxO9kzEPNEMJRIVx0TG0QwWiQSjNKDiWOTqF1lCOMQQC/e0aN5rF3diiqwI9COg0E/d51sqnFmIRqk9jtX+jxg6n/lyMhylSBkDrTWqcEZIeaNb0WGKtzb0q46icxMCejKyT9BBY2Ns7WnuzHOD/uPC4EMMZp93dAyLYh4Wdatziiy8kvnZ+1jUFJptLC//Q7sw/MQOjh9zqWMjgsgHEQ0139KM8Tge8AE2PKPo3S7RrNLFF3C45jyloN2r3YJAAtGG9dj0D6fg/uxTPwXGSVx9leigQgQtdE8eieWs8BLOrY7/upHRXPBqDm+1fw4ny3r8M4TUdh060VJQ7IxTucv0uLhTBbeq4N3potHAezufkqx2x0HeYaC78DtPZdm1wDbRmyRrzSe/faxgk5DdAIzBMvBsBxc6FFGcUJeKp5rM0uWWnWKXZZAfPVu/7Q0hRQ73E21nA4yJ811ePj46Mp9KcvEdJpjRj4+UpXZrUWa+QSfJRqrcASw8Y1ptbM01RES0wDJv2Bhgc7xZRelWVUpkX/l0OvDrp2JtzzJKUEDkDKxLJuVSDcMgMMjBiLDipt2J6WQVC64nKgkCtkFspkzkQySFDa5lzsTBRNfj4nmGP/YjjFznqXfgZlME0w6tpU+hQUdTWIHDpcHPR0W1dnYQOQdZjQbceJOgFOACP6G8RGKKDXfT1xws29ks0LsBZ2lcAWgVLPnqXe0M5gG4H5/F4a2p7+CV5vaPpdoARa6QiNobczoGegMR+1hO0jgr6Pzurc7mfPpinn2C2aN60RhNjQyGVBmZ5x0/gp7VvMNAJl6dS9Nxn5SzdkdXoOOHACz/oMJAZWmRMB4LGx+Z4cXv3RiCs5dZJzOeip1z0TikZf99m9hi0FCoh2RiUNWFYdQhPiMPZyRtybB5u19Fq9unHuCGbwD0JvfeHSJzu4BYTknFPLiU5/2wlF6LZtG3QWNsB2AaMXUAQLhPc7wEBKbXSGtIfq5RIHMfJroEoBiDuFf3ZHbQUOAFw5w9H2ebfoD+2x3o0/p84+wM4JjOg2n++PL0K2dCU57u/KNBfpKeRvnOmCRfFLWlazpiRwfwVy+p/WXGtA9u+g+qe7g/WXFUPKAGyHFgBAcKRraH3pM7LflSBYP7Ov1C7mvBuyin+MvNh+FXgcOagPBOMOX+PIQ2oWrL30OpQAACAASURBVLvpNL+YFjXJZZYsEKAgDjrQ+r9TA7Cj2F3pbYL/6Pcr29HvCVug/bjiux8mj75CnwbKyYDp0Ak8i22TA742uhTQ0bGDW2fbfkEtv4HK9qnctf3hBuA6czXhpzlx9Rmf1bkQWKd/AzJK57jn0YcEc+gP/a0zKgAg9uSJ7eyeH4/Pot8DWuW8cw5WjTkNtAOd+JqHoq5Gqrp2/CB1/tezqpmeMvd6BtXway0CwKafEhl8PZMYAL//8aeBRiU+I5NJgJI9Rwfwbviou+cT8uRzAVi7+udg/5FHn/fN7aNH0pOTqaaO3oCpfJdPOTc/vArAgT9NIpFmeJv5qnfVO/37f//vvT7q76Z1UAmAGABOmnh08R9eK42+43xuX1M9amTD43+cpOokCae5dIJsJhCFoXT64eEP+ZwqEdyyaq+x2bvPXJKlAEm6SR+inwRMrfwdmYOZajl22Xb6cGh9SJZbB62+J9YVt+QmMZxk64/XkRn1iJC/S588sZXDxlDzwpRmPPm/P3/58uHDodUm9pCiP8E/Lx0FHQAgi9satWY+UOD3AMqH2TTHIPUbcWo+b5qlxdgeyjKHzS/o7rgBAAiQcHAxVkak1TThWQADHM0ov9R5WHh9Xju7lbEsRWwTfLfDb1jwkzXY1HbqCHFMmrq80JhmAkC1lJ+32V/QqotB3XVc7QPQDg3jkPDOGHA7xHUYLmgetWgNmsnG3oMuDjdGz4dz9Wsg87+zoU++NOD+7okbQMmZ8p/eU/9GgV77QByalJ6f711zO8fJ2GtT+z0OCEYT4R+K7tr47WAhl9eA+1aDu9gWGPYNWJ2MZp5xO2XsAUpev6f53FGYB8Txc+j/yMyukYTHUYyTfAiZyDRjclLvM/eufO+zGOes6OINAGAOK/dD+eW81ZAhW8tDtcx8AwBgbWN0rv0OeIZ9ZllDnJN51mcns0spgZQk2UiF/EZEy5Y489K/WHlj0E1xbtbMynBGCGbRFPAnGxgAwIVLqqnH0Z01KACwZn1jGCKH3YM1Pip6REBF6GTj1Kx1O2exTIvSvo3cKzBWhsSjCZ+mfr9NmMxCAkjTM66Ay3LbDvfWMQ1s48iIZvfccmf2kBkYKSHYep59RK5wGne5jAnyZpdUJquE93dt1OR8lYIXAwzDLIZQhl0/xwHImRWIGTvzQTS2gjroPCHnvu3nLw7C9PMg5NESOwDkveyQN2Xt/+4aKVCac+yAMKU0GGI56QJcIqsKqtp3RA15ZgwU7Ip8jv0+18VCVU0uuiXnwjIr20qzuzb4mz0otVTy4M+28dPOAPtcFrzHAT/rXWq3G7nKAaPJ1xn1lLVqQLEauBLM7ODdOkYZhWaaOMMOlNrLZttvroEMAPbwfDrfcvj0fTmvkpsEdRmvumnvBMFydg12t2xGa4cu0xmyHTLtNk6236/6TKAYk4/uNpjdQgZ4Rv3cAMCLlwHpPqmxUwISWADbWdazmP3UBnbY/G2D9r28pktU6HE0Cmb9Li5Y9oo90H9bx1lGniW73e/o/Cs7pOfEPriMquBb1uBkt5G7qfm2/3UtS0NfAySwvg4mCwxjdwl+cz6b0WqDK9aMPWKdCEp3koq9AtjN2Y+/kSSIWGSZYMBaYn9PnxAxLtuUt/aXBIo749ffPL4dIOLRLTsYPT7v2UG/wySCks3nDNAYmiaebOvRwQdIczZRjV4XKIRfAz0dn+3Uw7fJ15qkRXJu22FGOCIP3GN8qwHblj8wvTnKGqme3gAA99hajz3wcwjgdxZ/2c6ObkMv6G/ZBs6KdAFy4HPVf7PHGaX3ZLL5yBTd/gUCQJ/WtZV1FiiGTnPQ1d5H+l1A39D59xhS1iryEuBr/9n++fgzTf4wIg4b9+mTAKcAxgT/6vavZ/Hou/o8+j1AWQCv97ZJn748Hq/fvDUAIJYgoJRZbdhF+n+sfjC6Bs1+sRPWdfXr+G/dlzOALkc29DdjAiP/xIxkB+vHf8noeNstMwNSYuwAuPX/nAvOIH6Ggnr9LPr9yUNZb/kvagIoEODlq+8fL7//3u/y+2+/udRZ103wnfv7XdsEXTpRz8E5mylp994W9dHyOcruTmO/yK5kMCxA+Y+yxx43bV/s9BZJKV/LB6qf7Hs9iS3R9z3NSWXbYiQ1BsS+eAzrLWk6TPKy8zj/+pzGJeqa+FUf3KgzU/MEAKgpo+2nmjMKAPj4sTXppQpPg4/VXf8opuYHJ1A9ilEL/i2Dn0OwMg1QmEsBhmygK0/dZylCJ5YLAGCF0dp0b3CREIQyjIIED53ANGcTGuI0WWhd+kZTMDwwAII1JASH5rkRdEoAAtLkANgFc8Mxspf5vtem8xvtJDkjdtEds/nUhqtmeoR1fZgD4w6Rq/ZoB7y6KwE277D3aBsUlFZwikNRdBA4fSDyrBsIUM2PFXOp21CNBArQmNAKcgXlOFM7W84qbCO1lQ9OG4Z2O1n+7mUMYV2etV4b9CBlqfs7SLvVGR7nowEwFKmpCz9OENmhef5Su2jOuI2BlV6DUT9/QSZoXlxjHBE1TVGH1yKWOGrsoZ4d+pjXvU73djK3YztrkMXsPNQqppUBwylAFlA2p3VUWS1dZhruYRj9eQVaa5bxXgc+50B1NRviWf2cLSEw1VZdYKUk37z22ELGOEm+YPw40LI/TJYhxsXy0vflzHBGfCbaPdb0bVPoqQ/eeaSebWrG9V7Fv3ddLxkAg5DVjzJczIv1zxYjaBDwGk9365Yz/vmzg1plQQHRhEkrYJmz5o6wbRq6QCtkKI3NQmfEwEsXWAbdcTgBMwbx6M+rPkJHsGf+m+N1AwCi+67d6tHFCjZxKgjWCCzU9VgOwus3b854n2ca3/jC11NQqGhdz54z8Hg8f/o8Xb17RkYfLgDgOOUH3JhO91MOIjD4zEo2qC1wpIEb4BtTITxCh0ZeCzDO58iQnqkWGwxBebrzRWva6VsCsIiO8PuUEr13hHFyAFxkPXPmI3cOgBa7bAeb+Uz2yFneVcPPubB+ceB4ut6z9s6QruyD9kVn9BqMpVxi62rONg7xZg3s83ga6CWjP+UXaxSXA4QvyazoHmSC02/ijL8j4+VAH4Aap9BAWvoUwVLbemkHrQQGm60h1ol+/u7NW8uuPk+AwrvyXujtvR6cqyk3qVHd+rqeVhh3Q0WMNMThU1IlJRR6NpzEgITR76Lm4nvo93++fj0OYq6jNU4JKED0XT+H9h59ruzW+DkrWRHd1+7tZEwKAGB3eD6u5+vY9p5u89gJ1g5AQHKgnxlQ7VqwHzn7AVgDtOQMX0sl1sxPbF/P4b1cxZ3Lp8v88utWk7rRswsozLNemRB6n2E8FqSVPNCzCRu4z8ex/7mLfkdgyt7jE6LbN+V/9N7qSr6bPCPP1gu3cbb7vXxvJhl5/HNs7JzXAjmeR4/uL4C5fRT2lM9YRQsAcOPeM/VD14UJpWeTTlGmnndXkEeZhmW2rBB0nbvp226kkZwDs1WWaXmpjOr3upYCQ56VoFR/a7qOgmpGvt79zcjc9qHOuUDf3nWe9oiGnYDVbvipfmlfvjxevXzlEoBX37/yvzVlSw38fG7KnhOr17rm/Qd3xVeC0UBAR1Ky1tOLq2zjwyTG3wOMan+0Bpi23/Vz8akA1ogLOJPocttzU9CvieSxE5Lf2uusY/S04ha677MHyJ/2VME1rAezFdqXQeMExfjRWEDZboHFPlNKFLT2HhAJPxwGZIL/ODB6D6ZCJcim5j9Mz6zlkSMYjLPGBU4BeQW6WF7Fiv6QEenI4DD7mNBgO/rl8eOPP3h/JYsbALDsSLe0lGQ3gtWzS3+gJwCGkFGB717f2knbH+ntj58eBgMU95Qx++QfPn75YoPRud2b9r+ddgQ+Qn3qXWfD+h8ICUooBxHKP1QzGqkk+AIACIJ4MquaIR8hysWtfAoAbIf1CCTOJ1MLTnQ9xmlqrRI0GgFfs5x5vzz3GUdiRwHqUw2QlbCJBLkPTijPNqj/qskTTcfXGmPVkoXVKMeKyE08UuN2BwAQKiPDmjQAA4Dusl0wPkfwfPMhIiSL6sdenlh99Wfo+zVJkLWpw4uB8/1uCsc2vheEgXCXq3Pf9iReFGIO0QYAtox5zafI7SpfoGIoIt+3TvIEDKWgf6sR4BjnGwCw0TgCHvbz6mx/PXHhAkRUttP1+aCLx7hn/AcZpkMdK9DkdcrqxZE91+Hd7+fEe7HqG/cYsYtzXuffGSiaEXIvHNIqyQ0A6IF8z2aGt3xtOf6WMzwGY4FtAuJwcF1y4/FQMYICAAC/WPehzK9ypowmrQ5ZoGaeU11yP2Q8XMs13AfA3PDTBJSuWNSA0viU2jCe6dqdPYGe9m2CM8+ZrVysUihdl1FZQozJfjjgrM7V+tnoO3BJgzoMG3s3zp+z1PRSOIAE4MyMTXqWWuuvvt9yqC0/W6e3R2MYAE2AsPYAG4Az6ADWzOwGr3WcddU2CvAQCi6Kpgy5HLkfvhcN/Ls0yWkGnho+MQB0HwV/ZCH0rGaJrXOwnTBJAD1ZYlDisKNb5iSJxtiSAgCAEwyTX2+wTS1U5Styf9VDyJ7XeK21fu5RPtJB/bn+m/KPDQCMDl1TaHD+c65Wgzs77btZ2Q6Mk+XV9exYX6b+ICcJ/vef/U48ix3DDylBYU+9xp0ygV3e19nytM87nzkAtsZIxalGt+YcPXl87/KA7x7qeKw/9AyQLpi1myxl2D0nyE0Jmm1zezUA9lh+FuWZd7kDAIAvkr/3b9O8CluBzee7O4OMjuJdCVaRUXyfS+CwxhpyH8tN9ZvqbOV0BizJJAA3pWt2Uu9IYyn9zEFNWU/6LAww9BPrbZsyDsPJ7F3siUCiCSDDOJixfZWD7NmRv1yT/1kSJ6GwgyzWbUCcYeBc+1PpOeOAnz5Wpy72ZCt87QLEAVRyb+uh+g+zh7pXz9Subb/Lxrn3qd8lKHQAUjZGgP6cJ7K37gdU2zBZz37mDgDg77AfnHv9G+Bny874PZ+T/Qzt/pRS7DOzbeNdVwI8mdJMk7jlW5rJIb2z6v8pEeOZt7/jn5UK7wSBWV0BrvAdzehpnTdgQGxFSrz0N3XslPMdHaZ+OWp8nawqftoBnuo31a+X7QfQHP+hQZ/srEGn26Qm5F/XhA2d3gB5trtvit70ma3vQdbY5ZuLFaI9ol8BsggdnzIcj1QHSOhatDGH9wJwKQyBJCBpin5dD9irJ4Fr++SDfwBiPdNmtAIk7TJeRkabkaFs/dPvzD5Ap7hJpIGhY1NYJ7MyW8J9dNopdZAMupEhzQvff5jGlW/fvjGfj3Ok539exidnk74s2mtKdEjU6AEBN+xXTLPDMAt33519JtmbDSonmZL9075GF6ccQW+9E1T6mdZKNvvVq5fDUsDO6PcAXLahAnhq+3z2q0d0f4D0CyDYmBEdY7affMX3Hx7vxSiRzW7vryf/1WMAUfZRzHcjHYOFU9P0T63YxSmsckCRzyZfHJRjWKxQlRlqPQXG24rNTkWCZQtS68qg/k3PgGmmk+dKRit/nj7dAMB5rzi7ZI0T4PDMp4FL3xdFsmbS4zACnOxgi41gDQEXvMgABW1AFNfzCgDgiKP8tkFmrUGcgognGJrxMvP2TCu4grwxfPnjdRYgASL2FEOR31uxmeKyLrplQZ2w1Xilv7YCaid6jOUE8IA4iylhqbpRIPj3BDLLkeMptnxBb/Z6LxAG2dtPbmPUTo7bmLJn0Iz3d/38BGpVYNup0+KQlcD549kxKuypg2HAELomu2QiyCnrsQEAGRkU7Kzl2pAJzm+btJ0p7r/Xbe61ZitfntMCEId41n2tnZ/3BgBMpmkoyAcA2cH/Dlw2PZlnsjMAXb80KRmVGKbdQCu9LgxotGQh3eGvPSzu90b29bfkd9Bz1wV/qkwHLKIJ1bAg6CFSEBQlvEEabYUbppV+uR01nScCCCl1DJQz8qXFplusgI/v5xxmO1pD6EkF6b+2nTbv1ZyndrBf9D/9PnXrclZa6+aZvLmOz8cCIrcugw2yz2DU2WEx4TxkLwJciMaNbKfpZACcOK4BAGTgtX5aS1MvVc8o4OdlmsFZFtqIL3o11HP6yjDHOOeuNmyV0+yzMEBbwV83K10ZVjIyZEziwN0TZYAADYxuXb/3ud/AHjaBc6bVw3b42WuHfCa61zhNvAOZ1q2jAKUGDGz2ADnHCY0TQ/Ou0F3vOjXPnizN6GAAwFvmVdfbDjTv/a3zxn2wZ/wtajN6+eLEuL7yZKeon9R1YBukFPAwC7eM7nOBwzT2rg9DZpGs4jhMnN0lFzhae890b8qKtp1h3QhW0Gvj1NfucQaxyFNyRZ+RVbpFAMc7Hnk4AIje751oy21YBmBCg2ADHW4EfIJRrsP1kVdAF79Lz1X2LDPQ+Z4dVLMC0nNAXalprHUaoZ1RlGE87LKhTnvomrBGBCvn37kntpazpEdz0DNjAU+DOa17RoXWz6jzkzUMyOXnX1OH9Fn3inGj406jgQa/nnGvP4FAnjUJMq9nA3yPOqufqvc/LBc1wUuGF9nb19WzSB8ic2SzJ+inr8EWvuVPepJIG/fdfRQAOwCA+1m/B/++xfRGOAxXAyTtVUD2mMcZIGIxg8PSCUMQ0DMKPWsX5mtAAe/NYn3w/pwrRtC5uXVtvoJ/+UsKmPEhtl+BLkRvcU2+n3Iv2cdOtKpdRJdedXjL59pdfu8PvY8I+rGvxC97T3e8hW3EhlqmOvp4/FRYz13JTIcSay3ngPJbgE2dd3XRx6/ivCTgPL0+2GP8Kd0biv49rtk6Hro9PVB0TQXCZO/RKe56X2DQ/VOeJRHAPmI/COhf//naI/JgQp5zFpBZJRLqoSD/QWsPI4zriDEC3ugG6S2p1t4CJvGMAYjDLs0zqT9FGJkbwOS9N5t8dHNBdUpWAy4EhKGnCj5SfPnqmHV+0Z3WCy19cKwLQ3f5Z4AO6MgBJFqGzYSDNGJ8mhGF6lnQCUMGr/+PN2+bD7SI938b/c3TLZ/i4nRycFAg33IotoDvwMtKkWZVUlx1Gn1YyFDk7mUGnDpc16JJSbRRU5yqPT4BCuKJXrm3FYKjiaLP7Tugn79/n8YeOFh2mHH6V8MyDpMCiCsV7Yw5wvGw0mkAfM+mbudgryUGY68dgROoVZSkDI0yH3FKbcDaxAOls9ecurxv7UlAh2SkMMCqL9qMj2MoEpCI6s+fCcCXg8B1CA5BqlGA3rcFMNzliOB7YxDzDC0roUv0fqd9/S2Tdq4xWDUaE2zKwG0ZWkwPnlHvg/LwfpS2tmVgyxmHMso2c41RgpHzyDdBAXs8WVPRnY2mnlnLXN8Hv8+4gwqM3FAbF+Vpr6//ezn3+7o5I+3QofNRuTjPV1rqDSTIC1E/fR0Nh9wufTeGe555vY/Xqf+2n3Ebj5LnC0tlHNl2GOb5RT2jS/BeY9+vtf8yjtIjottJ3i1PQnE/fnq8ePWqZyr7biP/3ZPHCzUBKx0PWROyr6ZfOC2mejcqc/DdrsNQpqWQ5eA5a913RYYlKzKsqkPcwJJ0UaZtnKB0O412Pz1qJlrTGZoBnT6t7ux0GD80N8qOrENKr9zycqeZBpj9uoxJoG7V9oW66kDhUvIR2jG6FhkP2q26wWbH2yQ2jkQUqRoKUX7js9UMV0Q6zuU+9/7OZjU4rkkQMI5VJyEIIPGfyeymX8C+nsQyNMs1BrUf2Gfkq/vWtm39vvfPa1GwXYAQf/z5Nf2CAD3vG7u9nfhNG98OApmkXSu73yvPEif8/h6cUT6PrG79uW2NPn8H+PbZ139D2ycQG8fS40HbY6gg5dax+rwcm5jx0+GaM4q+3R23ff6pV171vmQUcZg4L3mXXBsZjVgwwixvk2zOAUv5PbaC70T+jm8RfYSoNVAtGMfabufSn78FodwXkDi9KnJN9Iay/u/UmXplWo+9CEhHWc5+z63vrJ8GqD6ylmC0jb/cq6Tg2FDjQ9lHn1DykPeO/XFmbpUOcU7Hd+g+UIetbyZA9+kahsg9S6d7WEZWUssjqMsUcV+VMjuR231vgBnrOZg7XX/OL2frnKGMCPX+VedAkednO6MKtXc3MObauib9Guadaba2GoVdbP9DtiklOfpjsKFUZHTRkd+Tk73rDuvaWyNZ29nuk2W73es3AMB5Ri63T2sQbXJyKQEA9Br7T+laM566D0Dl0Q1Z7QEc+358Vt3XAQDuPg2+7XTCXz49wANNNLfPxf4SzPbUPp48OaU3/M7PxbleJRN33ZfrX9mf+i5gDfox8nL87JE1N1rO55ExgyNlSuisTV+SW639AW4XQBYBiR2BJbEakyODJKKwD4eRGQAC3Yvugn01iSx10FeJ48uXDky1R3yWs2FQ7NMnAwBK8gCUoaf0uz/++N1xHIABvvaxS7kGLFfdU+dMPpc+q2sJPNg+vRLPAMNmaixm7n5/2AGyLwDSnK+jS8JW0XJaJhaga93s0o6WLDEiuP6QsvU5gyf7cHJ8pyRM10FfeF/q/+Hf6v7T0PXT58ezJxpf+9TrKYDlKwDgUAmPYcrBy7PwZw4WY7yufTC+osLweb6PM++XJEBZDSgwRNtQ1WSMc8dGRxmcOk4r7AYi90N3XiCGnM71WUTRgUUnW3MvNz37WGtfBuHiwKIAyITjmE3dKTT6Q0y4PN5WlijkjbRtAIB7xYidrKjuqbmfrBsdgK1Mmm2xQWbkEQHXRo7rUOkeyigAAIhKuDPYaZCSes+tkDF0+0CYel/54fW3Qwl1zHu8WAFXhXuWy99VMys3WbvSmPai7nW8O6Tb6WSd97inySjVEdV1ofChtNLc5GSlNurs/14jVraTNbJrZPJQsHMuqHNMgL+daL63Dey3ZHzTGi0Li0p6MYo0iLwpursskgHbe8MZoGdAyivYi9IGi6jqvYa6tzr88h73YGPrGd55O6fTK+JWU092iVp71eqGRh9DyzUiexkz9fL5s4d2Ua2xfvvjtesCpUpVX/dM3y9oQ70YAMALjeebsVtfXJf3+k2amNkxVoOwlWW1jOmaZMCNWqdhi9eV2riuma5BEyDvWSdd+Dr9POs3pRcwlapWofvmLOp7iyRQlg80+B2U4nzv/bZMLNZBjuk3mgA2UNWzEZjbsXZ33A3lpXPu6KqucyidIUzhYGecXc6Fs2yuH203/NUBPg2Vco+vaoCXnmB8ZKFgjF3HfGUQJHqMrB5rjGzaSVklAHz+4kzfgAd0ysX+rQOMbty2DZ0ICAA4ePTZrUZ8gXrbjuLoMIvaY3X7Z5/32JMrEHwc01OSlufKeZeuk25kL3Ho9jne95ogp9lu1izOZW3zbaY3z4BN8NnuZ7k/NHg9h94v73WCdsvPjcmArLuECnq4QX/e7Uwt4v3mXChjWKfXE1+WfKNnv/JhOokhANI5D9hHvodNjUO++s6soAXQjmAIP43n8xjLjx/S8Kt6hkZorIveP057svfYG62p301U/7n/6TgPKMCZjK/a91mjQba/cfRJ+0tMY8vY8s1oIwiIc3FYXRf7Vfnhs9tWSA9s/evrFDCK/NVprQ66+Ct+34C+eebTQ+BeT48N0PfpqeKgp2sh0GnORwNCapN5PvpQ3H2UfabYJ9uu2hiyr372jsCjJ4Y+pwCKhMU+f3WaLr6W15V9vvUGsAxngXwZnxl07SoBAADYOov/TmPt2N2FAwyoFXAoTIAETvkUuhIbon8TdKXeOs0BCWqVxALoRJaXiq2++uxyGPQea6vXAwiMXMdv4HxJ3+c7Yr7Qw6B9gxaL8/id1zHGG0SPvUhiZ8cQlDzAbBAFfDLYXZOjx748nr1IvyB6H6R8IfInMEON9EKBT+NNAuaR6y4OZye9YVIeMX5xky/YEH2F7Pn2y1izs+eZqkDAjS67sLhgNKys++yX9fjzsHLK9DggzjuXG0if0UVf+4K861ny32Ed6jpq9KwyQ/1OpVPHXwX4uDZD1pnaa2D5YERp7R++Mfc7NuLKTKVkRZ8HrPwySaWOhew6A9xZ/1RnXWU4Nmmy/jXG8k0DQJ2ytICsn+J7PknZvaYlqMfEk//y9t0wAKBk7htlsRntkN/kEFfRi4pp6uj15xxalOr+eyuHoS/ykl+uqOTd4NL4ievRfC4oVGjrkl4pm4uhWEIODSP1NGqokEPqd+3sYZw7jBdr4rdedeQeA+IGGIwx7EiuOkMGuTtqyM9czYezeH8/FC0O0qaXIfggcAlMThY4XckDYGBIRD9LJuBkY6mB1L2O8bpGBlNPXiOZAKVCtcbAbPrslgtq7be8APbwOfYHyvauH5v1vmWE+TmKW/dBOQ8osmpwfdiYYbvQ873u00OgRm8Cf1u60w1c98Qp0n9DF5JyEvURhci1fcgXjXQbMpRtgpzILYYm70N+4+vM91ZIE2ww43wbIej7OLwEWDb0Pcury+txzqq4mAZBn4RlfI6B6xjG5Wjfa7CRsfv+YIyQ9X1/HDr2duskzu9GVE8fglTH60ym0znTR6Ccp8EZmSN9Wk1kfsg47Mdf3r57/K7RO24QqCYxAgGSUbGCp4Fpg/QdKOt9lGlDl0gumKVrWb8FO6H64+SEMophBYXGuaGpWrL/mrAgWmkMCcyS3QNCioYAg0kkbmzq8X87oKnsrVrHCYi+AQrtzPKALQuw200O9VkHbaUJe79XxlPPrczG5bx1o61uOvbPKLZrQ1UmkNnN6JDU3DUL0gZ4quWbgHZlVLcuSpf6znukgWgNuu5tp6Uj44y9NFt4MpiH1syzALZwb2zUCZ46E3qBVnddeP/Olv8T5CUzrT80q52Ab9k59Ot2UNBfsZE5Ezhw6J3orzNeFhukfjM07Yo9wNYGLMCpQb74e7/Ttv1ep4UHRe5ailJKMEyYuyOuf3vCR0t/eAf9XMEugds5X9dxuds32L6KempwLz2rskc7CNvgyy4BuD8njiV7xj0IunV/gsAtHxc9RFNA4wAAIABJREFUt2bQkylFt4z+bUlNnjV2HiDRQKNYNK3j1Xvpe9TTZu+TZaaXSZzH+E7YmbExK4PF/p8a5tbVF2C5+DxrLHACgMMo1XshXwAA3PcSTLT8DHvq/S5b5g4+7eeFJbTP5FDP0TWrRn9/Ts+RoDJC6hrhxZe1vR7KcHTqixdqQNeJJvU7ZD9sG0RJLiCof/te9TvNRuvPCFo3AMI7ja9jvZ8G0LsRsT4nBkCuoWZ2mZyDvPvvbwYU3w7+8Tktd/hV9Wvst3xJLw1+n3rvxAfY9XPm42/nGbqmF8CsoK3qlQd4OeVpNqGuMX+ebuvfPfFYONVaEwQmmAawCqBHhlprg5+lZ9I8d2vSJYPbvwRQGL/saZrGzWhK9Sipz7iBq+2byr5twAj7yN6Kfei6efnpKj/05wt0t3xj+0U8HzpD/oZ8T00QYJyq9jy9Pr48Xr9+4ya6igPQEdH70QVQ1PmdrmvGqccspoYdfxZgAnCG8bvo/c3QYs91H/2cngT2mxuMM6PeZQbVs/h03Nf9TeSHffjo0kC+H9nyqTS1PWMbKRk7rCBskJ5BfQkARPRz+Q5MhdPvCcyVHWcd0AGxN5kgMMwowKzds6ysPfS9z2tLZw77LraSzvwGBjhDbn6dvkdKKJkx2RLv01spsSZnmoaDBm/bY47fe09goQgg1PnUvwFUVAKwqQWj7BaFi4NDRjMCXsRiNQREUPbBP4cnSgLBy39HCdqR7Fzn0Gav3Xz1mcmCVqCeP6XLNVTW0xm3serYUgCMrUSfPdVGfu6Mz4M0hhKaudkxRLKHQRnl/DFm48PHdHnEWG6HIoYrUwA0Cm0HzjzUPTDcht/r2Iz8IEV1lFg/O45k4yo8CTgdKpRSc8YDkinYThkBGCACynCM1AomQeBnLE9RPbIKHHiP31kBAfvP3vvdVmNA/ZvgTTVBKGO/X39nh+yWWUHJmobdWjt97kJ9K3rLe+GIsobI6X3vQKcFSOwgdTtFG7TQz/UcntVeRaJ7WVGs2dqz97AvrE6ysa5Db/kBnyNw1t+pa+O8xFnQmA/9XLRzKfw4gCd4x7fmWfe+EETj7HJ2yfDqs6zlPQjfDhbU43Pmvzbsd0cm+uQg66zZdoT5731vy+7NgRkF62DA5Olmj5M10++luJWZofHdBgDiyIYFoCf/4917j8p6I+PnmrFSoQv6+XrN6kOxI4u3lXI8xjgsljfw0jVyFAAgAdoBAETnw9hibGwwSldNvagc+zRHsjO8nFjkVKVA/m/AHnubJxua8xAqPNc3TW7VqXIOOSNkMCJn/G/p9hXcAha4zrvORp53sXzIkl06im/4q/co8pqxhSf41toxKcJI90dREAN23vdjn3fbsk8yrmIQdQdnBG3OrvQ3XAKf1JvT+pW89uDukYpbt3jtolwHoDiMuzM7etuCr+xCdSv6z3u/gD32S9/j5wSn+pkcMQKCy3z3SwndAc/PO0JjjE50oPHyuTdq0zIJltE5nHOeE12AIweBYq9lZIsGwE+cxd2BCPbJ9d064zRZWokJ3WcHEVtnEWDyM/wLPYMn9wAUt1aUNZMOiTN/Hbur+yggwQHHIWPUnRtVMqaw+wfVFfs+9pMmiqukYP/uHgxsmfQa+tnPqF09025yjH0NBTpnZejQPYNuIthpG0e/nFph22U71E8dsOAncWrNDFSfkuomP9emplov+a0uFNvoqoMI8a7sFyAonzBw2PM067BYPrnDtdGx5XCX/fignF41Gwya+zKycPWa8dhBBZsKwu1k05MkTVXxF/1Onbhi2V/gq5+lMpumjSfTjD2+6I8C2vyOOesb5FLwr/1L8Hr08i6V4fwa1O4e4Z/Rbf5uf8cOXEYV66xkb2G1EazgR2x/c/vl90y4diVn/NRnI/d534C8/t+wfTUC9oV1gJh08oPOeaD0rRr8Uh4cYG+XjnoigEbpLfuua6nEFzvJ85Ct9z6/TxNUdC26FVnNlKa2PryxK/DV0eUAWehun7PqGnQ1Y41Hh3/+/Hj5Kj109D+PTWyGWaUA//Zvf3n8/PPPZqoRu2xdioyz3+hv7Sd6zyyVVRLA80n+ABMMdMx438Na1Wf5jHzUAQ9evnIJgP0jMwMT1KIX9d+sqT4ncIQ6eAfjLVcG7Pntt98DdFQ/o/u5pnwh66z6btgh6eoDzp4En+ST52aNAC63XoJNhWzGxF+Thk6IeZRk+pPET2ljvy+HAekz1vGYnkogUEQMrPZUotQtZzHlDTwLTVDdS6NMNs4kcY/dPyW4P3xMM23prb99995nBiRkUoPjedzHuxx6ng8ESnHNfN0GKIolc1lxwNjY1LWsrMjQNq8ZUZwHv+ylYdOZq6r7xBEU+unyikOzKJrtQGtl8HzASzWaxTKF5FMAgOUU0fXSh+dLkOEJmHdju5V99nvX4aZOymuGw7ayYRxAb267rhoZK5gwTv2aWDDOQO/peqKh48cJsLO8go57Bgt6/24olnc8CJNnol+cstNJeQM6iaUC6KCIL4AFmeg1N9UHvU6RAADdewv2HPr1PNsJoo5H68qhx/nzIa9iuTvSKPMdYO6AYcoVFpjBHsRniCOBbFoBPE/dNu+g96AeaztqF6NIdoG6X0YTFqXVvXDgN5Kvd5Wy//GnHx38O+u1ZtwTAHH4eX8ru1XDCsUJ5wMw5u54/Pec0HsQyP22PJONIJi9fuYwCPYejdJqsMea7wAKw2ojMx3AP0+XWJoYxvkWqn7m09713PMXL31p0f//ePPm8fbd+8d37eTsbvGrT8NGukW3uwcve61mVFEZHux9DNVE4H4+d84tAgwajQFzIOUxhfo7TKItu1C2cdRwNq0TtlPN0JWh9Ca7zTkViKV7Aibtd7M+WZv01d7rmq3rHHmr8RIwk2AwFMTtFG1AcAdl5ZzGRtRB9Pi/9ihJEH/YTszAxjG5y+AOlAlMaTQHM8t7UrBCQYzXc4L/snJuYOSW550J+mrtviqhWFM8hnp+dOcOWr+lv8YRq+PFWrC+++8dpI9DU9tsPdU6dsrEkGHkwHIkyusCIDSiVmdGThhOMZ9Hz1x06gA3OYewXGY5b2wN3s8ZvBvY7aDAvsM1wEPv3R1b1s/P0/pmdPfWzTw/WUMcvOhHbOrpNaTvSvfK91AWTn9OWc8p7do2yzZ59ZLZtmifva3D74H/1uu2z2MfA1re5eX4UB3tNsDb6RXAfkin0XuErBq+zt5/JTegru999hkoIy3J3gT2/q6etY3y6AGw92Zo8ze7O3tUBZT7fbZDe2zVmlhDQ83VN2au0f5Ruq/9oVWCd9E/t9JC7P0B7eXXRl8cn622pi9l+7B6EPB+4wsDCNV2o6O2j3CxVYDaql/WeFwlxAp2cqb0XWW39xlAx0a+Ahr7zPYsbB129xl81pZfq2fMedfaJcAmALId8QUCfrPmWQ6jNcN80E/0eekc+9/fBdAGkOJc0AtEDDDmpI/ury+mUbubDp37pqmgAy8zmk5ikbWhv5LOsMr3lGkeGZh+FpyvK3huG1Kd6P2EpdKzHX8s+zMASs8pwJ/OKraIoJT1HfDKe5byKjHhdgC/wSut4U8//fT46a/+KpOTnj17/PzzL4+/+7u/e/z+5x+XGfM8Dwku7L/+vVkj6KBdQgpIkEbtzy0CWn/0NXGHPocN0m6YzVh7rb2c8hcH90leof/YH13LTIP2D+Ln8cES8+mP6vrFdhj5q30xiNFE7jzLYjdRDne31btU0dOLek6xVayf3knrxZ4ZGOz0BSUFeaec59OXzlONrIeUAC1g21TElKu2WZ/Pl6flHZYwfmGSRwEueBf0Lw0FeXbLoc5lexu4p1AAgI5vc6C+TIeBgTMOgY3NSx0qTw7XGQ24HRceVDgo1A+QFaEvQvFNGypKlgvTmOlkirbTYiN96dwfRw0UTAsC+q77o2z1GZA+nnGcJGaGlwHgLA6zPleGRT9HQeFUkR0iMxGFH8ebLqmjYMnQes7y+bPfLym7r7NYKAqUN5T/qDrtIc7j6gnQQxXje8aO7D3Ewd3GF4aHr10DCSCC8KPAL3tvOc372/AvhNkKfWUIx3B3TbZy2wgx99nO5ThEUhCd+4oy0++gTvs9Lw7SKVXZssGz6u+paV/199fa5Tp27UDtmqkaVKGx+m+UJB1/d2CAcd9O3dCPPgRJDT06Tec2vXQ/p+bF/vjTT5mN23ot1mifwW289d+gyN6Pdj3GyFObRVBwd1RwJJHcNHE753Q/H/urbvZ6JzmVUpbHKagzbl7lVjyLxQATSetbuiPrZ0NoWnlnmlvWRdUqIl86MQAAz2zaIp2JcZxLff345fPjjz//fLxRJ3oH5Okx8WmBiKzJ6LZVn4vTwutMvdiqVR1aap+XUVgqRZiZyi03geaPE+1skhwPmA7TtZ3mbcfJCWh5utyzT7NH6ec9AABrgq7C0fiWvOYcf7VtoX6SiaW5z6Wg5ciKPxf/e2i22wHfYKLuJ0dxg4Q5Hx11tMAJgQVkI9DvG7RBj+JsjHMGPXVGr54abcbiHdm9yut2ILbjzVoiF/vfXu96yydQOjZBz3UBQxfwMOVST7+z/sO2xaFOpkzvjoPLOujqyCS/56xzL95l399Zxfdxjgn2CX42ALDPJudkyw+OO7IG+ASz575e2+e4y2ec61Ce2RcYLAD7k5FbmUvrOq/9yWBdHbUzmUfvzTUoA2EN9H76nYIHO6pjh9pEck0O2rZ7O9/o3S2f285dA6gjG/x8z7DHps9czkUrzzris3XijMsFDsWa7NgZixjGiGizgMvsqZ/k0vMlQT/PRY+NJugHoDhgZHt63PZl3nDRau9rAOgg5aF9xMewP7R8josOWOyQ6fJPUEv55vLz9Nze30VFvwMAITFEH/tP58JPryVqdJf/Mb2X+qL0SAEg2VlUfSSyR++UE2zb121mdpeZcTapIY6vTOBKaQdZ8TIQapu27UZfoQvGD6DcyqBDJsroMwBmZh74fD2ZteMa3yoZo+TH/Sek7z6klh/fbOIMB3TJcutz0mFT879K+sbGl2UJQ4OzS5B9BwCU6d+B7/imqzH5Ur8HcOsBBLhnz/x89EQpW27rNtue9gCB/TF2d0DzA25KDu2brjF3PCN7Yz/x5cv2A3jl0kbt/z/+4z8+/u3nv8x3rYuoC282fduZ33//3TpN9yLA1rMxbtfsFpdiPH08f/bcAIf+bZ+3TXH1eXoIwNBTQKo1JJk6E1RWk+ozCe6MbqYnAYASzwW7IoCX2AXHF0gp+En4jl4qI/cKJCSjvkuRwlgsKNF4zHvWHhBzTj/R6C+f17mLDxN9yHmMjlr6uxORJO9isdjHbPPhDX7Q60gZbbMCVv8sbGni6ay/ARurIlLBWQdsnv22KmUnAv/3P/70J/bGjXFx46Y2XVqjPPKAfZlSclEY5xWL/BYN0x2ok5bhNUWs9VXaYAwg6GEC0G2Ij2KwUjTyWUS+N51AvyXUGFoCKmgtQotwLMj860C4yZfqSxvQ5aAchJlZku9KNZJgP9PmdTG8Lp2NOofTYzayWJNVL+WMd0XxYgTiMB0KCk4CCCZAiq7JmJhDO81iEPBjHIUGupnPQrUBd3xQFi295qEWPs+9GQF3p+wCAJSeoiDrKP4+00I8HEjWyPv92qRuK8F9H5xU/f6iBPtv7rUzXXOAV6M7Atht7EDdd/ZnkM8+4w6aJ4BQkzfV2xWBl4KzE9UxHLqHFILvtZ6BPeG+vJM+t1FTFMoovGawka3MvH1xYRngrHIOd8C+jTmA214Hd0A1iyaG452QzYJ7ADL/fwAArpm9fHQkjOqv0owKY2NKE6PJLu2wIr8GDaj7UvD3PNnfy/WlBy6lE6E22SFZYNM9A5r3kAzS0MgKzoH167dvH+/K8NE0AJf5+FwvXbD2c8s5yj/vHoXt8SvOjMQCIPeUKAi4U1bGZ1Q1XJNxSbZsdC1NAPWUnb98zt6VmswznS73oUQic6whU0QiozG6F4DlUq4y6bdTutVa/a33vQYLrdZ/C5RBxw/YWbA32d0zBnPOPcGxFz7nnpF/OBw4lQ5w3QPldM3lXQfkbTYINeTgoWyr2MB27l57F/ZaQc15SSjD+62Pvdtg7oALC7AeA+/77y7AzSb2svruBlDZs4AhpcNq9vAPAdjkwBKM4pBj+zg37C9g6e5gjHMMeMr9E+jK0TkOFg7sBMMF0Hewv3UtK8U9fA7IJNaxAdTfztn2KzhbrKmvoR4ebfan6ylIkCy56d3N2buc09pIy2SZXFs/5l6lUKtUZNF8eSYCkQH5BmyPNN3Bm2PHGal8ZH6DinsNvV9rwgP2kWeFTZjnjb69ZnG2jDZVwGjdyj7P5bVoFtNnsPuutXRNakdibXvvZzVttXWp63YB3qfqZexg1q9ZUZ5lMfx8iZVQwt7tdz86pJOhGOnXpM3IFgmgPpeuRWCy15w1mHtUPmjcZVkmOzZpwLRbuJQnfpLTL18rpUX7me2wV9bZ42mSus7Dbow6vsbq1YEe3SzELbvWEw38CZLPtkSuWVP6s/A8+zrYUX3XeqS9BRyou0fKh8ebN6+T5e74bQP81EsvYPzo95NFz72OvGIr5YNzlqP/zkjS7RPyDkyS2TaEdcPucz4Imi5+kkZJ3pqYjq41a2BD1CfxmfsfFNyB19rfscFNiKHzeBZ91bX62/deCY/4yMn8Wj7LHgaYp3yDPhToa8pJQ5MPo+/X33+zL6rv0syYPSeAR695FO/798NmpXTAgHsBGn0W+YCpDCC/z4yfadm+TN6pPVVsaMBoyUTXT+oMnet1tB+VgFzMVzf0M1MpJW3YScrFYq8CVGz9cbcJfg+XBUQvYBdjF+iPIhDtTHIj/tK7fXinUqoE3vqbNSYr75r8YVut8dRNhmo9dT3Fw9Kv6As9p5mMYnNJt7os68OwajgHgBazl2WN63o0jnR03/JZN1Ne06me/Oeff3ZD6W1ot8lwh2iYszWKLKoPppZuMs98s51Smg3aDuW+thAcZi+y4GNcXOuZTN4EJMuoy6nW3aV48p1cOYr88RA90Q516TdRKKlrCbqV36E85IRbgFuvpmtRa+t6oSI/ehcxF3RPBf9GeAjwi6xlVu5Sue18VXNA2mdGy0TZJEjcjhrPjiOBInz58nT8VEdL6Mlb4bAgel4riNbK4zxBi/EIntt4rErDBB5BlI4xQ1a87jWUo9Rwnh2kHGf8OCinPmaC6lvHWUzCDpD1HmTVt2LYcruNPgadoH6cbvpJ0N3z1kTQ+1q54RpcN0jbGQcXxD9ejv+u06IgbozkOtR2mu80/YrJ3bCxl1JKft/Oa2X/9PsJau91fGRVmpnfow23Uw6iuBWU3lHnTT+zMmsDEqTZmbPdhfpWB67PHYMWhXeZPrEMbTLAQjZTbiNh2iwUn60GztDNNkNBxkPjUi7y2CZIqvtHNvUuBuueKaO1u/qGQhy2zgEAPugZRUXU9R0AHlptyqVUf5WgHqR5TnsbSzMyS+/oAGE52xsA0HMBANiZb0dqMiLv3633KyUx+f+cxwlMaAhKMNUH8tmGvVAAYJ9FRr6xb5TMIPvI4abpH81WGu6CtuO0nHp2HBcBADgSOGGJ75kscBD/e4DBPvoc3uqv3VG6Z5gGdZ6bu2iryAfnCAe6BmMYtjQuNRpfSl3e/9qt3Y9dp3AA6+7boURjixLEj4xCie7PaMSWPVkjGSegO1kfdI/+BjRXxgdarOwaDgiZB11XdFA7Kwbcy4CqbnAmp71LbPNaDoBj4TrnNhRj9NHsX2V77Mt65otsLlnczhi6iLIefodDh5458gAAB5WyPQDEAOo7YD/Vo4dADxkeub00ez0sADtd1X/oevfHUFLgBjQHtII5mXrMo/cSaB+7fXX8eA5kdHTrjfbu/VhTJq429tDqkVvbhvugjQscEFnm2fdsS/SIHXZo2gVoBgD4kJ42BEQEHEoenRLSE7wr4RDKL04/7EA3Vgot2sHP8UG2Lvd/r14eyMc0HuxUEX7OlJDEZfRB6tpXByLfOPoAZT7Ty/fj39hb270bAKDnoAxi9vRzmEryt7ZfNYHH8rX8fgAN9a/yPLma/dj1/pwXy0EziD6nBIiXzt8ENlfQunc8+qj+O+eVs2Z/edVMO+li2n+CiWS4FYCdsbd6BQEAadT3bGbIn6bAp/cJ67t13oAdlN42vqD0Zvtw+Ib2b/Gv6/tf7VsWc/+Ms2q93GTN/tn+bEpk01V9+6PHP4Ptc5Jo6Hvo+Vx7dGJ9Rl3jLQmiBYQlmE2A7f9eZdbsz9bBgCX6nYPQskF5j7/5m79JaeMff1yYPGcPDnitn7HO3vMyqyfAfZtyU/tU1bnx8QJIa69lgyST7n3y/Lk/T2NWiS3+NHKLvcY/jt4syN3+awYAWj6gUisAb5K5Y8PqT3Bud6NV3nfLGfbv/+XrTZQ0OZIkvawj6wAGWOHs+78SuTtLcsiV5Qtwu6cbaBTqrqKoqn3mGlHZTAgks/4jwsPdTrVLa4psSOlM+4sBeEO7vI5+/fj+g2me528wOLooKY58F/2kZ3Uvki+5l9apLJSmZQCAbyr/kF33JVOjaFIYcOdkCQH4SEbTwPiolAGQpgEojVCf/Ze//qV91Y2Mo3xdA6ZNnSt11NiGVzVUaSeG2v52aGEalE3S9L+kW/d0S+x0JQAA0vpA9WNQfz0AwAjLXSNG4YtENGE80qrjVDE2cLrdTiqsmNZooBv8TRdgz+o8DRdyvRGI3eF/Ec9Td+uDZvb7lAYUWrHPLSeAdV7rxIIsrYKaiCrphu/+/POSeofBj9CzX1Pj+2CM1BBnhq+Qp0bKOgNgDbabUc8ZpkHFREoK6aTeBYWBskMRLiNNilUrXNNezZs9tHcMaQSVQYGpaaPZUt8TmjtGwkkP1jU6m6DHGbJPMX6vpSibQjtNAkFiicbIWUdgtvHZBgFn7bKMJxQ4ws7rnqZmXP8YmlHyCKw1yOY70B7ChlICFMUdPWSfMYoMsm1pzkkjagBAnYhPbdNRJKdWSlHZ6xgt1p955wEAlm6334RS/jXrO01+eEY5M3aav3x5+Pjho+UAwBCKyHOQlVJYjdBevXr58PL5w8Nnj19NaU4cqRkR6MqjZxmhqQiHsms+fFgAIERwsg8ozwAAWCfFEaEoK5QW0WucCvpa6LnMx9N3xFkiE21Ow7EAlpwLM7aT3hVqRZmqljB4WwCOdoCt8AqFBqjSI6Ue9MxwbfmxPBl7dNcBMmg7dGr32kmHd3zuk19GBoDWu+vzDSZMWD0WuJef+9Z5vDt4Z89PpoUbcUmuVy35nSdM29WDwA+2XRJPf5ZEuBKdx7lBhqQ0IbQevcUG5beTECZLrnnVcrKaKYU+B7y2HDi9b+aKm/aJwUFPCYNIA44TUUGGw7+m75l1rOuRfbMApyJfpA2WDMK45Lo9YlfXxLHW3mqCDsDK5dyHXhJdKcevAOM2qCILYqRoTfofug89hP6+TmaZZdA0E8+5n0ZczuVwpPfT3rvp1+e4oHP2neiPdAgRJmS0M3jcMPJE7rdEbUATZFyMWOnrUzfddtHq09qH+2vs12b1Ff+1c2JeLSAw+++A0fIrcoBMJ6fNjiHbo3fZP/jfND56nfMITyjtO2URoeWAHdSCHxusAgYGx2rLR5bmcK4BiAvvz8Hf9eaFnn7oDTR7UPIKOYLhj/7W6/CC+dYZnNepQsgPAACulQ2ezNkCVgFUW+5wXzuCt0wHRp5SRrD2iHpmrQN8lc/IEa3pw/v3aZBW5YpxIE9JbNtARy9HVjoDoXoZQasNUgdPyVQZemKYZp1LHNs4gbhxZD59MlB7AN+A5QFrx1Yc8Fzfu64vUfV8LlNC1madxWNPt20Vmsg9jn9x7oc8bbkqAEfOMjyi99oOPqW919FqfV+VNSLjVz8MiAYtt1O4vD0BhAXCbhmiPIecPv1AF5yP7qnrohd0lvzdYIb+dnPS55kIIZuG6zWN8jfvIc8so5EX0t1fvjrrWNelPEDPjW2pcjAFZiRPOX/dc0thx5FuvsJW6rOJ/5jsh7ZTdbYZ3/fsNu1lmgN/mQDPrBl/o88MfmydgE0r+QhQfnzgAwDwHa6r/aB5JL4C74WGk1eovwk8rL0vWf01usqZDMqkmUAf2aEAfWMcTGZueh3Enjz7o/539nGxibf0aBpFazmyfScDwLT0v/3lf/4AAMBAZnqjrN2h+HRMxbFAiF+VcBmMRB2GgdmIdMuNQvJiasRK6tie2LQyEFKrHSK5OiHMKD3NskjbOIwTw4TuiUamXrx0mYJRZ4/X+/aQJl8/GjBm5DneSwrYGjs4q0d4Y7ygWIkq6AZmgh1FeKLkUX4xNJmPSk0NNUQw62j9TTmxKB1FvkRvw/FEZjWGhKyIvc4I304V64wCDF8jxDMz1GDJTE4w81bzHZwlED+c20vN/zgGogXSlkQnHUX5wTiQUfs+Y270wxmjzFGEMNyCFjOazAbA1JQhfHYk4Jyj03MmurPCexSs1h9D6Mxo5gzl17RR2MKNdVlA3KI+fZYolI3wVPo7ivREqg5fdsroCtppppJRJqdBZnggxjbOGcLKI0hqlCAjb7yPs+6MITvGXvaap6WXxxkls2fIJIiZJWzDmbnYc23xx2uNVSrFb9qfmt/Mhk3tHjW/MiiETFOvBiqazIFsd/g5a3w17PlRpU5EQJ3B8+zh05fPzgjKyDicaCYYKOKX1P2my7BO+Fnf8azVqQ9mZjO1b9rfrOulHSkAgNBHkrXaOSBDwqn6z07GUM5OgOY0wZqUr8t3J4vHxtQcD/L9nNc1UgK99/P5moAJcY/PZj4xsznAAI7uoVFdM4bsAQCgmr5fl56gI3iugB8BcAwCudPvSxufbZSZJguF39npE4HsdK2WlzHKAwC0I58Dj05gZNMaE/RLUYaRgeOBU6umeY2raaCHCBAI3GOqcj5xsP38V7vEAAAgAElEQVTsI5MMishhnihJd3lvHaz7AIpqffSuIVrhdTi6dZUHOIE/nPs41mvQznfJhmj5yHdZO06cz72cdf2dkV7p52GncgyY4ywM+P78GOg4BZkK8ePIX9KBWRMAQmenWE98lQGVxldao9airtPYKJafijyNvIIOtuxoGjDhRFiOuWEXBtpxQtqRufMmz7rPPHuNXYDh72tUTXnzQr6r9V4jrX72aviIvRXQ5Rqd8p44Ep6SIYxv7gsAFMDk2za/U/fqXiMlhed7PY0k68zZXKP/V1l67M67Lr07f0dWzYz2irQHpDvTovq7rHl17diqdyezMwDQiwmsTKM5sv8GiG2nD9q3Y3BL955dGIB27KYpw3BJU/G/N2wcKBrLKRpIanQ7GDwX9gv0GTtwxrOOrvyhBKb0L3rZsug2HSaB8chH6R9lpupzKh3UmijZI9P3yiPRnwGff5ywEl0w2VNBIhdw5WywDaGZZBqcJrPIztYry3djAztjoTK0jt6YYMbYM/7ePbNt+K3P9359/Xvt31kIPoh+4yS3rsWB5Lyxt9t+RTfo+wRAjqw7/cOwixSU0n7In4E2NyAx4JHuyz02yDU2Zzf8I+2e7xOgEm0CCnz6mMZ4+lGZwzYTrYAWgbttlFz7Y36zXJ/x6i/EC5GlnnQwupFsvR3HKGDkU1L5J5FmyzKu9gVlBzPNbnQStfRH3pwmqchmXWdBcuv4I8MAFI+uTdN4/QDi8HnLX+ufaRxYoKsBoMn0sd4XjTJVZTJQc97xM2ILJVgZoDZBY6bZ2QZLxMa6bLM3/tf/+f9+b8HdiggDtB3gHlUWxXgav2wkf1PxO/XtysBaZNI3xiCY6MjWha+CON+TctY9qP2Q8rdQ2ZNtR2TGgIwFioMDM1I6gBBJI47vD6/fvnn46eefDQYoGki0DKYFIUzkPJkEu4ARnN31taNFGFZ07CaR1EJWKO4YqdQat/OmGcz6HDWeZnwpBzHGEKCI4L4bThWusWubpq7siJcvH97+9NPDhw8fPUKDGhSELwYLAjbo9Yl8ud7GxkWaC8bpOYglhiaosc8AoV6GIARMJN2gAmBIpfNyhvzW87qGqEswenThOronfecCAtTIvnaMHGGtlDyngpeTrM/q2TKHOsaFBCvC1nq6IkAt3PtvP8ek1Wld2j/tla/9GCTvAghUJI29heHboISOjmKccXg6r9p/6IsyA7IJ7NhU5sM6HpWlEsfsxzrXRN+WgpLCVoqT1MzUcpOeGKfSjaZKSuu7ivKLzlTn6zSvEXQ49hJo7969swHvc3GjwANQaF+VNUCK2OvXiZTL1xDY+nKExwchx2P8yvF3Y77JtPz4JYg2jlbOMKmwpEVDrzhzPjel+I2BoUwJUrVtgFaqvkqJYugHnAugeFLH2RKARhLST0SlGgDOAhq0IgXN6679jdwvZ3neu5xXvbbywEIgCgVHy/VmE4nlcz77iXLbEbzcHRo5I5JYXSta02FnAUBbjkzgvDC+R2CyW3UlqnQUg2/WQC0gFjKJbbE+ofvznDMGWXjsCnYJUGveW2d+xgzilLUjzOd975X5yM8Dllme33pNMJ2E9WLYNfj5g4Ozxk0yU1hLdF/SW6ObznxhsfoaeDXBAfkFvbqvzJwJGQMY+qwfOYMsawBA73WJAtkbyA2tQSB9oijTj2bLJ75NE6oD0m6mhKOSVX85oLTPYxGv8Jg6pjvT5iGN/Poz2BeWKwNS6/vI31N/zJQLdEdkLuB021jQU5yxb667R96yvz5DAJ/iwekauXSBjI9OzPOSAXAAXRyoycTCHpjsH6KHTICRwxbQM7SCzKY/iWQhBq4MWBucqk+dPbYjWp3PMwZPtDeRKDvkYU6ayF14okrM1ri+Rc55PTx0MjOgZ9trA84CALTD2Dx717HYF2SvaJ3Zm+8GPPR5PaPB28djdIdmw7M4UJwxPHnhkbKTyTJq2Ycc3QCZAmJkAw4dB2Q8GXZdbodd1c8H7WmdWr+eJ47WKU9Mb5wTqWec406vorxKjb1tfwYAUAd6XVN2PXqbkqjwwcmKiQOltU82bYE0vWe7HwbbQ48AHdBA697YLhMNnsDQyjd0rtv6JGNI/E7NO/fd3h8SgmU78yzez7F7u7mgzpyUczuCU/+9Dl4FQvEjNttyJtogm9tJRBbyHqDBfZ+gO32O60KHYjeaEn76/MlOOaWeAAym8+nlIv7261MCCp9ZlitYMU6neJuAnUurn6VkW/0h9FndPyUBASUopcZujXN7nTIB6BWHOcC3bf3JhH7zKn5g5Mf0WXKgOvF21eXbFq8sYvaKDBzkNtltq58nuwmeEXDB33qeMzoyQLX838i/BNEI8mD3Sb2iA9AZK+s8BvV7AIvJXNlyzZmO5+eUrzlAXxz32Gzmh7Hh4JNE/5WVMlm1AyTrO/ru9wlYspZn//U//vodwdiMpQOLI1budUU6UWhdR8aG7+xKapEf0tCA+gZtog6I8QlCCjESSJclwoIx4c19fOWREDQTM3JpxJuu3tfmOtQVI7h8ECPYQphJ/wmzZFNfvXntMRruoKnOiiN09F5SH0+012tuhNCSKI5RGDg1Riv8x7BX1MUHoHKDIWofKLXcM5eb6KKICuehnWkbRyLCSUklY2Ibfykq/vhyG42ATrEPj69eWgDKebURdEuHstFMh1sLL7IZQhM6T9EINV7NKCZIEEHq7+paGC7u5FtR8E5Jy7W/W0C38wST2VhymivdSuNwSRBFmL0cp/wID6VVk66EwdIOD6MzNrV5wic4f3ShzVHH4dSPEDfAJVLmuO6hk3KOiRgMoql+FQJh9P+r16mdwsiC1xBeGCjtIEBjy5cDftCPoPd4nYeJbiG82mDua3eZhx0FCf+aq6vmYDh6VlYDAsg4aRRea1CKk0APFAqp+BnzQmX7AQ6d4jizdJ3iNF1wk3mg8SgvNi2RmqlEluOVYFiDRuvf/+k//frw5sXDw5mU/OCU/y8TzJYwNhghBaaxOBi827/hWurQ59G0pDVY+dX4F9N9pTTbaJ9UfOoM5YjJeIVueAYrMcuW7NNx0E5EDb7inAD8Ksvf3206aeO0HeE2yvv1zciY+simPRzapRN6sIzBhIPjyJkBQZosIVevvQAw7lD4oa/wXvQTsnai4j7DOP+c+Rp2ALRkjIHKV32n5fbIOv1GPmfdjM+aUhDN6Z156QbtXoYWtSbJqKTcn678oQ1Ar5TPxaiI/kI3se84cDK4bDCW/HR+iJu6JgLp1MHL89V84dsYKmpTcbbN65MFEGNlMjUeTjaWjAqMW2RDDOGT4eY9WlBvKGYM6DsosSnGa18cYAXAh7PPfsQY1yMSfYkB/+YAPlWCF3l3ggem96o/JXKi35K57vYOcOTMjjwX/CzjyWf19at1pjKTPMZ4Jv1A7yvz57voRHgOmgSgU4SmARHOPoDMAO63dPbuto/9wpmcCUpn+tHuH/0sio70/M6aGTAbsPf0MfpuG0L6yXpunJzNMvsW/bx88rzqgacTeJ5F341R2nuAfYdcYC8uunPG+eoz9wwZd8eu8pVhpABakpNT5tK6oO2xdpK9tpplLh7G+cJe87l9jbEvHU15KufJ82Cgt5N6l60OKm9PkJScEo1nP3S9UyIbkFV2I++j1yPPmcYV2s25n6wrn51Hb4/8dw1ynHdoW+89vkw6uWUrDdwGFOUZfL8RWenjFVsyNmk61gcAy/ngJLWNqLVpsoiDwkxgqAwJItvrl5BtN9F7eMWR4cmmwpEjY4BnRQ86i2FKgxRJlsyWXNMIOZxe6CPA2AnE6LuW1dNAWJ9TYI69+/QhPViwB/zckz2ILHJfMQAK67LYptAJ+9OgFs8A+IENGnkc/cLPAgc4yBNEcunO2C+SOScLIPcnU0RrFyDbAQQaVZqmZoRm07k+r2tcx+Gd5nvQgtbGHm+5bJfAjgIJrx1QyjJBtthnlWJ9ybj3FwP6Wq6kVFXr0I/kkf5HX+rznhJAs77J6AvA8HxHK64MH79HDfpMg5NJTT+SgJnR2eLfz59y7rqeeEDXURApsuU68pUeVodvn6eRoPQAZXATGBgmduaDAp2icfGZ2H99DTdYDu/p+RKETGmmSwqURf3t60T8lUWRZ0KuGQBoIWej42sict19E2ZbSpuHB12F6BXZw5FAUaeeJdEtNlmL1aZRX9ICn2thpG737Endpl7PaMjzF94cCBLmXYe6UuAR8Erz19o+vNfoiM/uHGzBMT0D7GDSyX0e2E0apguyx1G9Urf013ZODCZotuJGj2oMXo3GCSNPH0Y7ljMucNKyvPZRclKWcj5EMPyPoOkaTCOZjsJkYgMK0FGF6QL6/mNSpCF4jFz/+8WMrxBzVe2webEiEMcwOQGUZG9UlgfOYUUCN6MDBL/Q+kB2B7GNUX+ivHpuIV+K8LJ27QFMpvUSmRGYgTB//17PK0NcAEsMLDOse1kEfEFxk750NyJOdDUGdur94nSh0MSQ20V8OslCh9Du8o2Vdpo0rQIeB1xNWl6/efXw7t37BzV1lMElAMrO59Rs3R34Rop5r58BfiJipHsuylkNkYJXnSye5blxivw8S1X5A4HuHhKeEpJ0pSjqCB+n8Y4AZS1ybEWTEtQ4NysI7dRJ8M9M1FmTzi38nrRaC+QBfawY7EDmJ/8+0yXaiNcaATpUQ/brr78+vHpMTNo8ZxBHBmOcfkf8v317+FN9Bmak54meZ782glpC8WKQ7b5RA3YMM1LbJEN0XQOibq6TLzm/wDLijPSEVoPyJmMJw58Im77bvEIaexyoawNH6BC5w2M8xfcoI+jZNGHDLRkVuVbwz6ZHn8tEETpjgEh6f58azuYP/r6nbmsnSQNch7EyGvy9cXzbCF++2BnyieBjZMBDyOHdk3Geopui1L3n7pEz5QCuMZkmtC9iWHIeMdKSnn13Cs6asnfIGJwI73nVaXTTJJpUAwIQgfR9vn+zHMmzTF8I6+HTVXt7+My5ha6rfK0ai2F0tGxj7URiyLrYzzCSqOtMttQvkuXQy8m84vvFWpna4Sg8EahM+9ha3U3zDldzDRvOOPQjZ8xjA+bbKJ1+FfD1lrmMvoKn9D6AvHqXWM9MQ1lkEOeFU9O0yH6ZztToS+u/Ze0c53F0z9ZEZzfaxhFPb0+HtR/IvDnnnOf96ogvsgfnkAwA81g1dKbBJtObAlROz5VRCkTEoXPZHVp/7KXPOzmgI6U8w1P0xB62fssUopRg0YPKPDugXNsYGObO8qLRL2BMjfuLnXvAA5/ZRIZZ33HkOnPhRNwbMMeuRf/3OUHDrcOhka9qAjYy5UIbwy8AIjmbgOstk7rHRgMA3OvL5zj4CajFgV35I3r5Or0GKggj3vEkguofpeu1fejzmXxT20GVhfDy1UzrGcCIUZ+yn7Fdea40uR0dx9jKG3h21wdrU1WEl3Ryn1lnEzsrlsBCUqLpJSZ70TXrdpxkx6fUCP4KDaaszvyjviJTu48sIlOP85fTyHr1mj6f6w2tVXd7fU73ZSxl00xnYPTza304kfHbotOPfX70C7xgG2oi2ZYtl5LGM6qbYI2AEcvB6TFA1iU0YDoYIEBrc935AABt/9r5JAujJiQsXfmBySScCVgPceR1HbI6yQj2GSvjQADB9MfQc1nPDnChe6rhocCYrDO6zE0IZy1udDw0huzwWU86vU3imSLQJRRkg2xmkQOAzz3NbhsjTjBbAEDszeg3ABVAHOjfINg0bfQ5MxGhsmv1DLKlM/nu+cporVPXlR+sTG7LtAGklVml9xLUnXICXzON91fG/be//e27hKuREKHcD6k7outhK+hWxp2KGCTwmZEUUm0xuEMAMYqI6qPgjGBNxKYdD5RAoirp1g9TOlV40i2UCmKnz3Ut13RpXYOIelLQ8r5QWzmQBgCcnjsCdQwjK+1yann7goi9fHx48+a1a1FkLAlRtFAZJdJGyjLAoLbpWTAI7kMYOEDJiXzRFVzrT/fy7AE/ACtWum5qdYCVyUx2CYO/5/nraTDhfRyhjNF7xvXVmMK50VE1eSFCZhzZEWoAAFY4Iyh7/BpZIQhIFBNEaPSYaQ1OtXvh2jGneI8RrQgNz48A9PUUXZtUrgAyjz5jNR15/0GR41PvFmEQAAYm9DM94bBA8xj6TimTgCgwKYDCdzOmaXdTt09NJQLTzzwAAKlQRwF+TNOpiRjqWXUtnavoCUT5n/Hh3eBo56ufrb+v72B8vbDDcfir0WSMsJMDlNNfJ9A1imNob1Q5hoZAuaZT+FHXlwOua2/a/vC5GvcJBACQ4NmCWKZhqGl5Up9Mz+ME+wyGbqmPJDuojSRkgoz4n35WM5loIa81LWpT66j6/29qEvRla62DWo8xYEMqIOnKpkrpxBBRtCZOXeTrcdgDuDmCMGVNf7z708rAEZkaxwUfKpvDSP2kLUvmkX6XSEs24CgXHL8UDZiubnOEW7Yuv9fMbAy7EQAIAv9OtCoR/NCdCyfWobMxNZkMRIvmAivL0gQKpyY199AqxljT335Re98GY9XA7XnUmNE2Glkr4DMRKGQYGU3pYH7teYNC174kwyWph+gkgEh9j6ioIxoFALQuaf596uw226JSX9vhVKrl6b0S5x6jVMau0zxLcUMboi/T5fMYb/rxpJhnzx4+ebRRIpJEAHGMN3IwDoNlnPt3ZMTZ7jMORfVCyf5eM+KQMegXSkpYZxuQeS3lZqSN0tOE7KjQ62lKtzYJNoST8o4OW6fMqfMB9iwbZ0/YOqKQlzNys88YWoqkQivwzOq1aqKFHsTG6Ijzcfyjt2LMneheOyeO5o1j02tb8I7xdwUg+js9Fmuub1lFs9eS7xMC2HKHBpLWRmISzuhSXUf3ORMpkpmyc94n1fkEhw6/Hxo4JXvwMrRlp36AnpSf1lSD1UHpXaX/nckFMFK1uHbex4kxjY0Ob/rV35Gvp6yjwfLITqLX1xKQpataU8sS5Kkc4IDnp4klz4yNFj6dlo23qRDQBJm6HbTzfgZJzvnaTkz0EvtFAECSa04gJzw4GTfK8pzxu9gM8EQDAFxT93l8PVHxaYQa2y2OjvQ3MsQO4peUTaweop65+h1xJq0/0RGWw66Prszc0U2WFy+iz/lxlFS63XSR5wxPxrZtfei9pT/ByDM59PoujrfkJDLKZ34B0JQBEL8D8ITMNMAjZd7SwwH6j25F1V77J+lVAliRncfBbPlj8MHOX2yAHv23U8MKuEH26NqyR62/BsAWfZJ1wLNozT7LmiLDPfUZbGxABfxBO/8DyuRzjDpMEETvya/Te7KFXdo2owy1t85GsJCL7S/7TGdq327KLsJbkfN2rqe0dmWIZEaBJuw3YKYDkVNOBYgPsA3Qnd6n6biq9Yg3yKTQHsp+dIB7/BP4DrrV65Et18aTp9eMRtJPI1xKxAcAIEuIKRFkHuDf2Z79NoFpZ6QEY87ZxR/Xj/nwf//7bx7CHofrMU7NpGohXEj3jUCZSMIItjDDs53FjTKCoELUx7BDuClN6LM7aB7GaycXw6CNWYSmrq37vJoxFAIA4hhkbYlsR3H6oTHwNdLopaL3Se1ydNVMfua0e2tIH62Ud4QQ6+qa3kwN+HKZdxmHJf97H9eKPUYQabD5bAxJCxEbVTGKrZxnHAgKQUuEsfyQZbBHcuT7EBto1044GONGSmfTTwElSKN8wuo+AMARThfg2CnZJcydnpKILoID4zvXyiJNM2N4LABAWtN0aNZnECLQyX5n0m9Zi9Hcr6njloOKUE/EJ2tfWiuwpx25o6yD/sdmjKPfgprGJO6BUCg4dALdZHujYGR0g+J6lJ0E2Oy7/34IDXfNXTswTzmcSyukfo3R0oYIxmf/FvV3WQOf9/WmCedem+yNoWvzmmtjlQmQ2iP2BrpnH7ue0rWH379bwEs2iB+Vyutzmgjp0u46FTiWV0WPgYwA1pp3tjLpixVNRybYULHDc2jZDVOkMKeEIbIg6dEI145Sn3TuiWTmUgWQJF1T97AiG0Mq53fmVzNv+0+n0tLw7OooGVwcB15rBDQ8Uag4Nffzhs+2E+1MqJilhjeJhI3RxzPgTLQxMncZ2TI9WBjpZTS3ZptPRPGIkgDBa4xKoXtu+1FIOICsryPfPNuCz1WSFmPvyHzLyotRe9xg+DnXiwOLA4QxKWA03dyvGQ1txFueuDfPGVEqmnr1OhEwHH2MoaRnnwgNugp+biPcOnX6HyCvAG/o3q7PvP+g3i0xaH3+lCTJ0J3SmZ4T3XJCIIAAN8Bn5ABlZq0XMWBbdnqPGQ02hjSyhaitaWkbIZ4SMp7Z9LsRvzi1OhaelfviVB+HJ3XZlBumcR2ZTJz19wlK6DzokH91eIhueT2TBQAAAF3iIKMzDrA5Omzod5+9xkgBqJoWp855HZKJDLXMzb6QfXeie/eZ8vrc6ht05WSpRXYHoNMPjhPNR01nk722YOkIwtYzp4SincOxSUaOvBr+PRGv3DOgbXRI9GYAJ/aOc23niX24OFSd8TA2EZF96S7TxUQ0j7GNUR3eVImjjV2aaY7Op3+V7ovzoM/ZsSkApeU1vVu4l/gnZxvnuvkEuwf6IQ19dYQDCJT20Jjv2Et9Fg50bCPQk5Fw+KLm1VdGH30hAAGc1o/TLDpxzc7JKhkNZh40Xz5/9qBRo9ofsjrWmVXasstV6ZI+dhVNKqubf/NG2y/ev8n647rwJA4c+wCQ2joO8LJ7h6yPMrY0toiezSPy5py07mO/pofG6j4H8wJww2fmuQKD4uOc1HrrkBE93uMZARewYeyWygDQZ8gAQM9c6OdmSyD70A3xtU6ZEnTGNZzFOM2F8cd4Bj/n+BHwK/qIxrFen0vaHhyUEy/Dm9p3pdnrfQdTfvppMwE4k5bxyZI+WciWse7TMtkLM76PfcCpRt8YJFP27tTEUzoMUKprMf6QwLE+zxqYgLM9VAgeAM6ObFI9PoCHvo9dKV3KWnoahvgHgMIyZrKIKAmGZu+ygecMmZVPMdlxasIqkIXMH/5237Utq0z/MWwfeCzR/wGmZ02UzB77ajJY/+0//vYdRCkPcuoeTWDlSA53ZFNnDinOOAKxjcUVFNNQxgbDIC80TXPTppnjuwZepR0SsetUDYzDOJtBqkDizOw27mOE0dV9AYkR9igGdfm2oK6usdsEasCENtDW+Zw1Cwgg8k+qUBh1OodXswyMNCINRO4xkhB0pMX62Sczgb3k8A8BnfRtvZa1HADBxgAolDv1T/3K1ODGOLtGuVjHD0205ChYW8wJOLCd9HgbFYUkt3MeRRgheIg9Smwdw6Gp7TYqBlWEcwxMgxWD5K2QqJpa5mn7zMcRT2lHFGrWcLps2zjXeiYSdjfC2tCHaRYEuNctmevPHFjOqBUVe0m6JZkycgoQTmsgfQ+ayQjLp5Qnr8FTkU4HwY4wOgK7DedVRqOUEJitYMynTjk8tcRJrUvWQ5wbAWqJbrpOacZzNhAHHyrrhjoz3T8pY6kdZaqF0+1cY3kQ5DVmB4TJ3hKxCJ87C8d9LDKf9gA+SX1CaQEM4lxQAABo6bIk1W5NVMfRlJEh3hsrjZQiHHoJLziK0c0Op3FUUgVPXSzfI4VQCLaIJ3x5asuYIsFZrXxKoagdPQzM0MLh4+aPk4ZWJQVN8xORPbL6NM9beUZmQ4eSx2nLfscIXnDEzneAwN4TUooBALShyTobs3NkcBtB7fi1jPEzlnPgf1f02+uyfDkRVORaeDv7QT8Fv0Z2lMDYKc9C1zT/8LdE7cvnMYwxqnXd169fbX8GvX5kNqP+DkgivuAZV36P06a9ET+0/vFzlk7+9PmjDakYb8oGS4mS+MG1ruN8obe4F/p61PglAsizxID9MWLPtXAQmiycDbANvvKcP+qugoQuGVhnfCU8w17HoTwNRTHG1ANkqGczDPffQ6MCKVNTOh2TKyKvU5fdg32AY8z9kCdr30xmhwH4KXfqFPSjw6nHPs08oQP2A9DXmVpTysT3TwzQbnhlV1wB6CBq81rxkelh5lBjNK4NhJFpB/BEf0k7tj2yJRv0EjiGKnoGOtDn42ykFlc/1gEDuGv9PHvTsuiGiDDrRXb7c5d10KgyAIllE47/6PcTVVXvDZVPpnGyg0Pbjyr7GT6iOe4L991RFp5+NC9dWYTUamPrtt7E2bIDfYvyZ/9C+zif+/w1wcHfnKkX0PbFGUDuVkQ7/XVOhgSlLtfMzAMyZj9jsuVsDgDgDCj9V+Nt8yz5X3sm/S4AQHtrJ27AFPZCpIf86+DfARx6gthxVuEBrYBRgDjKZHWa96vHA7wIqLbXGNuT/faeAyqSLTJyjNrsyKVE8rOfM1Fs9vz0PjiNRHU/BQk4X0Cult/QhfYZGdL6bEc6Lxg2ZWTDu/3Z5pWlt9J5fs1ly8ncwl9DfjvjYkqTG3ijnFW3BOxqvYBdLnrRM6Tk8kzXYZ+dQT0ZAErbN41U42rOk+voXrZrS95qLWTREghsXnAK/jSkFQjhoZUjv7xXCpapYfaXLw4oCQQwmDd91GxbvkxjSp29o+7THd8ZBxPk8vSCGR2bxpihW/3ejDhlw0wvFJVrqtFlMsweU2b3PbRBiZr+tn0zAdDorFyX4ID49k7P/pyNm2QZADqm/8cpIzX/Ymcxat6gkuRdSk+gVTKMQhtnnc/+7T/+/l0HpOZ6ROYQWoxp2wVMF/cLow3hrWOMdziLhwgUkfWDjUPncRRuWJA6XiKia8BPY7U7AHBxzMZRwMDXw60wsgMVYuMAzATVQVjM/Ekoy6TbEglDoW5TvjFRl8mGOMwojtTGKCdqT8mD1oOzcVKHUgLAIZA6iqGTA0JIf990Kj/DCH4E7ToHJSTTFFCOy3EQNgXMY2tikHz+knEgikb3z1H8l5eHkK614jrzdaYK3W+nLQrodAPv59R71OKfRi5T1ykn8RMR5al9mZpJ9BUAACAASURBVBrwQwNpYBShqUiy+iWoSWSeLQ1aJtVVTmrN2XZduVvQRoG3gdJPTlNAEMdev/ePjsd0Dl+QY4wMIGaiDmOs5BmSDXARztbA4ZMFbm6OEQKes7JQK8OCVD0MojZKETZHAOVpOcc4EqePh1Jb13FC+UzE2MLue1DcAAbpidAGAV21GwDgfa3h44yLYSoHe2/aUpoUDaq2DOg4TwFRUsPtGvoZB4ihyz61EbboMNMXJtqo14XuHxR55EY1lLOQt7M15TR0Q06qwCoN9tMNC+Vsj+BvJ9J7ZqOK+jyE9aQklqF3jOEBZ0U3E4Fz/fL2/xjLbQGS8DoGHSAG/BOjIrNk2Sv2nzTBXfNEcY9S6akup2s0vI7TdcCYpELaX9kuzerinn2OorpGx/XaRngKYPRu13cOfU8Eh4izQZiZ4XwznNL8Xv0eDj1ZMY/BpN4ox7g+EmGffwAX0Sd1gqE7yZ00VcNQZ62iEbJGOANFTxqwkoyHRg1mDgCAgWZZN+UHXtWMg1wZVqmLHgVUDiv6DD2W2uDEijFKWLPPgzTgWybF0o9rDs/gVOg04zFTItNnukZsp41tA9vsce6PPD4RcIzpls2WEQsAZC9af0G7TAVZOTYAQKKqpz8AtooO6UT5zx1zjuVcGbA8WSI8H/oZGduG/HGQJ3V4SsPQB0+tH9CeaBHNeAPAJLUbsI7Vso9a8XZFB/wHRKpMAc4Uw5ezCF2d/i40NeY+9KjhGfN8U/M62XfQ5tqIlNXISZpsMkZALrhUEdN782GAAcuTWYi+h63nhl/jCPR+SLaT0mveGgfQ+k6NhF+98jXkLLxTKV4FophQdHFyySgcBAwb4tDITHmgn87odvbKulY8WHIPusMOpubXPEsGw/APzut5xnskv1L7xw66ZgAETOyJWJw3ASzJamXN4sS1PIZW4RvoH/ncMprXWh6Yxr7l/nrdzmYFibQvtkt6itXNVkEukgGwPFxZnlzTdoKbutEfJGPACcx1Q1PsbXhOz+8A1DR3Yx/Jlu5nDo2cfhm9JkDTo9uSgccPMqNthUNXIw+Hj8XzKjnz+WwZT4I00W0qcw4Y1mDEnsVMBrjbgqwXZ9d+DPxVGQ6yPYakt9y4AYz+m/IPPcvqvMm8Nk2RTVq6ASBAvx/Vd01Ouko+p7TQ31PF9vPn5mvxrWw4Z7J9f2ZwQ3/L9pScMgAx2acfRxZ4gsU08w4AMaWFKu2QD6GSy+m3ZPqegEKy5OI/mVYm46PLhdDrnGX0bhx4bHR6kuk19t28P8FVStGQdQIj93xevHj4+SeVsR6QOT5wzoXy7GQyhibOWU/Pk3///Q+PAQSZYSEgI1Z5o8iDOETktsHYgm8VTxEKBroFnkZjbIqY5sgG0eX+CD47XoPw3g3E/jdNjHgtkY/Ukqh5zc7erk6kFrI0lQk3bJRlmWOaF+k5HUV2+na6RjZzamP92ijhCMX8b8Kt+im99/gqM48liERYGdnQNUqfHz5+iFEvgnz79qf0MqgZkUSP7wijhetE/EkF9bVxOqeWPYIwZROPL4N6/7Offlb+BthgjAjIHeky2bM4hQhCMRYN+xbpnWZ8USqJNqPoxOjLJLO4C/ptA1tdMWmSOCj+AAAxyp8/qMbO69UcVCISjOkZ564NdZSaBf48BzSJcYSDSfS6jbBz/lZvJ7JWAEAr7KTgnv4V3rMREqIiHHa+A9+1cLWgWSQ7dU/UUyGE9hkqFRO66+dfQ3DOz8qxHCp4n8iRkEY9ZwCE1PRhZOHIIF9idJ2UOSupqTNbp+ICkMTwFIK7TtJ21Q1I0vyIkoFuWoHQAMZG1DwbdEs39o26d3OhoRGfw2ay3Gd7Rw12BI2Uf5yGRKvD5xcZ53Gi1465uFT53EQgRkZtg7YBRI5jFEBpsIgbO08PliciVZITnZbeX1ynolKcWT/0Fz7n2QcUQKFus7kzFcVKdJuWaozUidBz7exZZEGySmY8Q62/nSroF+fDUSMbCvFvm0agCaq7XIOH/B0gxDLoZaJl6BUMTOQDazTNU+ZlQz41dsjAK//mudAxMQhCwzx7FPcZzdcOGbxneTHZWHeQj2g869Q6SM8OAIBcjj6jzAi+ZG2+12QAHFl+IveRbsyMP1QTkIzstwMA0DV+eW1oyusvooNfvI4CB45hnA/HeUpDXdbsZx4QgHPj0ttIuAzM2DPJDmAfoWtqNnFYck+aSp1O9rzPWTYgrvcITkCvnLVet5wcQrzXbp9nyn62k8VnnaY+0x/WEerstAICW3eZX3Bap1CAbWnbqvnxND0LMEQAAzD30M0ptcBOMM+vLLhO5+i+UJTT5b6nsdz231l3f3h2Mo0AbPQ5RfJjBGcMGf9jgyrwtDzmXhLpo0KQRPup77tp2NTgtqzDIZXtZr6fUbBcMzbSOS+yxVjHZn1A/6MToQ90l66XMctn1DX72PLiTCu6ypCW40zdYV+hWf92luXpTTPcNfBfciWgibb573TS9+NZ+zXog2sgnzxtbMpIGlwwPVdzVmQf10EmYWt0D4C2dZb/AYynFjr8+vzh/fs/Y385E+bIEp+j/ZQz1loKBRsDXU7vsfPMYSzOiPM8zt3xNwTQhn6uAAD6jGdt2dT77syaGiHa0WHJRd0zfc5ONjI87bMfgJdGhdaNU14o36DBLt1XDrjtsBk92fajXgcwaBBD39PntA+cFX3NOjtb63I5V5X1aY1c0/7oNHmWfhdQr+t9FwA+2RaRp+lXoKAy9ET5CvJIoL/K5jz23L6AprmkobjsEWcdy9H2ZJjhCBOIlZJfiExWgPdlRvm5jDd+DynSIjnsAOiw5f/d78h+js4gk7Uy7SmHRB6Jb3/95RfrQrJf9beehyya9DFL0MrnMFPjOJdn/8+HT99ZyCI+EP10Sg3yyEZcxzQtQaYrwjGaJgMAgjMj3EZgOJtcBrCQlHEGfRdSw58HseAepJldBSFNAeOYU79oAGA6MprYu6v4oIC6z2fSCkvQ+YBn3JY2zfviqP1xbM3kRlQyQqPLBmIARkEwvk5/26H/6WcTjSKfGkMIY+A4iijf//mnt+HNm7fuiGmUsWwvoqkg2hgZASLyv5xdlCBGmUAPPXOMrhDEq8eMrfhBUM5rOG0twHkWrQMl2SithevQjO4lRErKndpsGJNuyp7zPJEfo5dTn8h4R58/TZrcvRthkxTeX375xdF/7bui/nbeJ3KmPbaRovmgdrTypNpnC/lbkyocBEAhjNCeA41yAgCAOZRRgiJHCDD6ckdvVTTNkbepIbZBO86AZ6pPTXM7NzEu4lzwfJy9aXNmzRupZo5rN9Acw7kVM8/Lb60BAdPOSxvupOU5tv0sAicKVWhp1sazPOU8tEEFWn1RbCj+ctTPvpoSNwpvucxYoOXZ8B78GqGY807JQCZsuK5NCo8xPLMxTH3YDI+K4PR4SGg2UYLTxEmXkUzYcZVT8z8StCLD4dM2AFCKCGg5aUSpUTzsVZ99UtmnlKcM/+xbMmTuhngcppMafTc8kN39+2JATCqZz/jk8ec+FVkN+55IOzSm9TdownOFZhT5yRgpapfNI+NIoMzgU6P49ADwyDwaEp7Zxu2sHf5MamvTl8eb2imYiPJ2rT+p0XFoTt3tOS+BFmkAhD49xiFNEw8oAbBlA6j6pdCwKGncJ+1Xf0PbbUAs/9xAngW7HaE4XdSR5zaCbt+hNA0AlLXB06zBwMkYynnGAFD7/nRdtgE6YAqjjngmZy9V1I/ngM7a+YCGbfJNBkbOfInPeq1/+noG8W+ZIwpAyAEhKmWj0rwyRt7QBrxLxKjPTfSDAcz97sYztMde6zsfVW86EfN2mtDHO9FBxmhN6GlZabC4IkCX90rX3J/b61D013XLoxS7s/Ns4p5NozTTfpDzSN+SyEDL9mnsjPxF7nAuROpxjjCK2Rv35ajJSH6/wCBoR59RZFA/6QH19UEd6NGT0C0gafNOaDmlQFvzXNMGdL30qLk2NeUZMgs9tkpHiVtHt9y96zfOWOswjw6v8GwGpSaLs50i9pJn0Xq0P9DbXWYzxho7jlKxfC6AFoGX3jeJNtbGM0PDd3sRfX6VoWdN6Lfm5dV5qqGeUg3rg5LvdHBv2LH1epcUQrqsDbuD89NvX3umVOjfKg9TGWI6pR/nrgFj0aKDKWVbyak+/Y7OnPfYnTQJZGJJnN8js3NelEq1XEC/N83pDBS8yuSf2DCsT3+r/Csp76f8037S5y9OXW99vfv/XQ5w1vR80ufRX8r61o+i6X1e+ttB2qJX1gLtOo1+eDEd65PNC32wBwRH7I+MM+3nlL5foOD0HfHzjl9g20GBUzeq/fLwWQEoGtyNHMu6k5J9sY+HtjTdSTZV7PeXD1+cMTzlAM46TcA3mXYzotdlNCqnDmCfc0uARvcACD0Z5+HptSXIQCwb/M7LPvfqV6cztY+lnmY0ZKxm8NqL1+Kd6VuCDjGdjFaUPiRTyL066C9G/xkBAB1FQKDaebSTG+MuCuRHQ4TaiR4fE4PwpHWyQVqg0lUQXnb0hJ58CgDgWbNKyZ06EWYTm9AHCLDxTur1HPwRPGFWvW+mmChuCxbVxIhpTPAypoyike6r16dZzTTm8zU0qqUi/31wSoFOqm+PL0udBetC+GpNv/zyqw2OT5+UppbxgQIDovweXHv27o8/NvpPZgT1yLomQkFNwySMWI+NKaIy3x52ZMnWvwHiuPY9I/f0P0LI51MO4P3fMCvOJwLiKpRCK+ntkPpnf75QToS/9k31stqfgAJRqGoO6f2oMRcWZNVhNUovYyDFJAIA1tmezdSeucnK1Ar9+T6gi5+RqKYQxGred6kJrskQVhhzL9LNtT5PlBiEdcerDKjEFAEbGi+SpoRRknMUejimZYEwTpGeKCB7ixHTKCvCXe/pf62FWaiMu9HrZGrg6PA9BBl0igBpQwDFCQCQc5hmmx6RQzfd1H2q6SI0e1Hm9XwYevf7o/j4Xn/ugBLh6xiIAUqchky/jupsC33+gDyPM2QAbyLMuwfbFPKk5O86ykHL59vZqF4JN4PsGDC5Zozl6dNBJHVosI1lAz1PTBo4Cuh0XU/H68lM2MkDgDk/dtfnrJNRcIAlj5OrZnoY582zdr7tGKXE6dITYcpDMEiiC5JqaYOd3iw0orql8/P8OEZR4pM5MU3adE8rfynt4WUAANPupMgruhd+G6VeABrRfZqlItvkFaHz9Bo1e0fmn7peyXH2Dp5K/d/pd4IBkvczNhGDnXPMfQ6ABG1HMpwfjFtoFd5sgxwHnHswZ15XSX3m1FCbthIp5YzhIZXOST5icEIrrJNSQY+tHP2ZNaRh7e7lGDsYwDxJrx9QAR7r3+wpv0mvRD4duU2drjIMT4QGecL6/ZzT8GyjKZJXU2aEvPB9BkjImMduQHqyf5BJOLqcJ7rpqfPjrEQXitp0j5o1XGffeL5TWngAKOtsN2HM816dljMCM0GK0CM0gb5XJC89dk5m0tHpkVHYXc4gIBN0olyUmHid23D17D/Pz3npd5d6AlS3Q9PjAunrdIDxjAM89PDd2WGWk2TRDVAAoN26oukO2yRBg8e1CZhmgU5FbWGz7jV6DFrRD/uXZ6/xbxWA6rU95WRvunUBVg2WWHeMDm6QET5u+4wpCLZjTQeRQfkbB2eaDlP3PACszpu1WiZd9N2hbvrTLL9OFqzWyfqOfDz8Y9qaHgC9b83flF4AgiBbkFXQp79fQO0PcmQyiqD98Mwz6xDAJnr/wMe+dmWCAlamxCRZugeko676RNvhdeyunNnhVc6mZTDAsWw2gMUEI0PjXMtOtHtWYFOklEn7YHDx40ePwmsbiz0mI8wSe8o3oZnmJ31X1xGNaj2yLbWO3/7+d//Gx0LOctbYqnLoAWlSCnmyHWw3dD+MSeuXPQbPZUKEdMr4kvgRE533XkwWBKW6lCUAInYjP9Oj/IQXL+0HyHdK9mKCQJL1jyoFcl8ixkkqEyB6Uz9MU8u+Rqe3bGAPdKZyuKPXJ8P8CTktPQN4ZyBQJaETvNPrb16/TjbCABHYPvq31un91T6M7Qefp5eWvNvhN3y/+ffau//j/Uf3ADBDPVPUXDVJmU8ZTZ457aqlPEZ4urYjJGPkxenXgl680GfpVJ1IHE54E4mV0qSq5KAzr3Q7xk7UCkV0N0aznhjBHNAiwZM2nA7bM/t0nGMUqgUajtZtjBsbdGYiDyLVXRsn46EVWJg+GQAYyhi9RmxevzFRB6iQgIkxKwOZOhb91j69fZvO6JoVnrSZKDsLU4EF798n9WNksc+xDE0rWDc1m7SkqRuOgRMF7xq0cppAABFeGKNZh0aWnSwLjApUAWmCnq86jZdM1Ox/pxKPwSAETs/qyMv0dMi6gqY6RXjSATkT3S9C6fXDm9dvIvhdC3RS/i7RrunS+/7Dx4f37z8EmLEGCKiVWsCkxGZfTho+Sozn1zlIsEZ4PE9d0ihk7XUiSMd5pP5SqUoIb4wSRxBvnRat/GiMRXfiAUgwyFFiCHQUgwAAau5F20p3RFEipKAfzqydh6eMb3iOMgALK0aIeLOg9ziSdojKoWlj5XJ9iLaUAO+3w4FxnRRe6rkjUA3kkDI19BwA7ESbLbQHPERhsQegvE1XuXeMt7tR0vLn8EeyHah7hV54bgwoDCA7/2Qs2Ig/hlQ/v89rRmyhZHqdyGLKe3bChW8Q3j4O5ozL2trR7uodg3CftRuw3mb4mu+q2QwZXzyBuakMYzscUz/MCEfOjf25G4gYE+geZkj78xPZp2mbHVoiy6QYu6lWaoNPCt6pnz10P3J0mvCcs54stomQ5XWabk1q4OyL1zb6AB3AuEpkXjvXZIoYwB0wqU8fw/dOj2tYV/Sg+bb3DLDX6x6dTakMadWmp7qx5ArNvQAf25nte7VRL/kiWsYY2p45NZUGWRWeuzYURI6z99yn+a73b2meaMpmqVW06MW1yRJgVgz+SfEd4w6ZTwYB+07k1uvZCQYBs+kdgVzpVPMjl9O7pNP6+2yxZ4ganefPoZCKjOzwdU0859DYq7tsWxnLGUzGmA48ttm10/lGuObS0Hv+ORYuezfZJymHzHz1dv5k//XZ6evtoAFAEHDCfjz2A3wRsBzgFt4yTxXlmu6nhMG0MXPr0XXsxaGba2PBnMNpXOh1jGyOzToj5sZxWZBh6O/M7I49AlABPxL8aG7DHmJtdwDMgTNkyshwaA0ngD2GpvjdQM/KuTrX2AkJcuVvdTzPB3rt0CB6h2uxj62fyUxpm4c+MJRfsR93uwWHmDrq1SNVZpwjCU8vbQ+YctfH+gwTUno9fa6sIRcbYNqlIHHm+if0XaUoW4YXkDf3PyNwW9bhBHN257403E7zRAEQrau1J9ASzT91Voy6Q0ZxBpo4Q7NN9sdz4yco1PYedGPfY7It5P8gj/R9BYChJ4KB+rf+JsL/22+/rT+3XfzH/sLnEVkRDfe50PejQCURX2cIuLSAiUTjP24jToFV7oqfoDSj/aaLqY+NrIbszSknoFyA+wkA8DhITSXYAEWcaPcMckPgyhabrCaAGPb+KQAA+RpZMeVF08TV/DslkIeHTtNqeu0JBND+6Vrew5rWwFkZgFH/swF3DbaMTWGwcJo3qkTX5+7/TykoOuXZf3/3PmTvkUwvH16/VjfERPOoB4lDd5S300C+BMEGvaKOTk7i46MidOnuiNNjIpgHQkCbOEeId4q0FzRdSI9hdToAwwQtkHBUY8h8n9T7NDAxcXzNWkiVHWligc/9KBNoIQAquI7wEAcC5O4oRPAcAMDPPUwWNCjOAs/wwlGkpLB5rMZGiRWJC3PK8V+UuqLgisC4A/SRnCMok46tNX9U+v0oRztAEyGJkZONxhjXmgQAtNHEWekzSZULYLFjNSqCZ2E9TE1tL2e0Z10pTGJ20G4QbgubMSrnZDZq04aonkUlEpodT/YA+2WhOyNW0hk7PRoUIRUA4DrAjRSkZtdnNGn3otPTXPBEToSA6hzk/Ot/jyUpwfj+44cFABD4EYIxAWiEqfVlzRYzq9hWsOwYnSNEcfL1YfahhY0RwWl4gvHevGcWry62kAzK+W6E8z7XknBcWp41UAJApkNm2r8wLYcWZsTLLe0pz4BiPWDJIePQZH8fY3rTTN1PZLJXOkW6Sjqaj7ke+7cCuPgJBVrtNnav4WH4ln0T2ECTJJQtBm4be72WBVWGTtugIqIA/dADoGUehlPAqgAKa8AMAMBZ5b4R/L7PyCLOO2mmJ6Oi6WKBkktd8cnsCt9M5sMIIbJDfP5Tf5/ynACW1BayR92FvGmb5+U108JkAKxsGcUauZrortH66eIreRAn6qTJHoeSBl3h4SPzIr+JivL9PE/S/omMOQW4MnWy5mR/tW46hmoiRndjm2fs/W5e6L1oOoKnc8I534uBWwAAjb7EdzjqrAM9Tp8ZZD78cDcieR7LsIryWYYX+Ga9MpkB8Hyvzzz5RIPB5rWmx/7uGvjV5I7Cdr3XkTI+C59RnpLnzxjEK0h9Irdey6ZZT7+LkWvwN5HBGN2JBDLtpe/d+kt/GwD4GnCp37vLgKFIXxe+7X3R33eaar3tcpgpUfpRt58613P9A37aQZ4z9r0HPfKaCwBA3kAbOLKA1pT7AXwpwESKPc++fDxp14Ar8IcdXI+6PDYL4D1rb3ABul2ZTbR0plGyR0tXU8bW5xmn+woqcT3JLgdFhj5weAA9rs5RTizAwrXnDyCo5FvobeDue7nKBLrcDfwlGaexi7kuesn3WoDsjGZOYC/7p8xT0oPvdJVnpinnkfl3XgJ0aLl0GqFd6TX7HP6AlpxG/exkz4Z3Tj8DP89cHEfU/6xJCPBhP3tni94BcWx50a8bpklRzYhWn+0AvgTToI/93tj4AJ+RK9krACrsNfOJI46nyRsAX7LYlP18eiPBA9YfBijOnHv2zec92djYSOhRaNPnMrTG2SJnTH9MjXE/ngI5BtxDVsqRRLY46+AxHfWxuSXvMxlp7Lgei1gAls9u+llsIGwmSK3ed0/u2DIBKb7YtsoealqCmu5lfLMW7Si76vfJehi7E7meIMAzNxOnDNjyx5OdEqzw0VePhOfn0CfYcQWtD5hI6Q/lALEnjr/KZJ5TouU+VN2XhQbpt8AMGYzIlfD3yb6H53Qen5QBvsHc56fsYfiGTDb7thP91+3IWn72f//jz+9swI7jms05DZpoqLQ55K4vESEwpg3mbGHm9LmKBhJdQPCymSgliC6LDboM8cF8CM9Wmtp0hADEpeiwmUkNTjye4suDHWZQXZcjTGf4QddxpFvIyUHXdURAMl7bYAljHWRymaDGHmr9vebThGlS96aGTdeXIaYfOZoyrCWg2yiMYXAEpFHBqRe3ATgGnySH1uzyijZGFZGb5lYYZBi0oMtm8imfWOePKMLWj4RBu868FUgbcHu2Q1P6N30RhF5djL1q1KjdyTNEwfX1pWC0Tp2xjH2tXcAEI79MKzPO0oavhNwYZaq7/PApqVFmgpkFG+c/IED6CCR9mn3RfmHEANYkOybPo+uRAYAyvJydM0ymnog6KddgBqDiGU3XBQCg1BaA6hqgisbqfQnLe4qlrh1hnR/zR82O7XtjoDT9m38rAoIydsq1wKKXSvMKjb96Lbp98fDHu3eX+vvm1TxnzlVrCY0FXFjDqsZ0oWRjYCZ9mr0wTYwhOps4tsE0w6xpHasoZx8uhszFejFnXCLIus8dAFhZNeCR3ofW21Bo5+m+r6JJ09d2qmcm82mkxrqbpshKsqEUzb/paH2Gh6YCFOTzx4AWUwhAs1NYnYKb137kvdPYTftk595TCBJ153kjJ3NfIo8Ah+gKP7vr6AJ0Xo6hUmZRhBiDlC3BK6zReuXzTBtwtoLA1pyl0fTH6IIoVOpuc7ZZA+BaXK4AAed/O45K950Imsq3JC9iM1BKdLrYY9jg9FBugYFr/TddjYkuoC/ZD+7fe9N7tU5OOYf7Ws3jzjMmwwmZGmMoKaO6D0AWsp0oFjKoz6mN4m106yk7M14V52Vl2zU1H7mzkaEKv3EfPWfL33MW7EYiun12thy270Xk83XvAhSdxn8pQ2zDrjNbOKvYIQCToVWtTe8zySbZhwHWI6+mJr6ejb2MDcTYwyv9X4z4W1iyjXloBbkCvV0M/Z35fq0dXrnvQNl1ug/yLsZ4ADQyf1zuiCE/UybavumoX4dUlZn29u3bnMeMvv3jj3eXs2kZhwztjFEDTJsVpQwpeg/MyC7GHdPkt8qqkqkgAzzykr3iPuEJwLmj+6E/xuE23esaNEa7y3+McmgzMura0JHnBURQwAz64PvYtbmOIp9nnclGufYlQa+SCcS6sKMFAOg6ceTUAC/jNe9gNYGqtr949rZV2J87DT51sDQi65KxibXuefD8fL/5n2e5ODwFqrR+7bW2TA3fTVbqOK/uozEAwJY5DI1s+VnZprnPjA/f6TjpseKxfFXmzP7p+vQaih0zmbcGTGdsqzKqBsBnOoabtt0aI5t2R10SMOweCHdb6ql/6xouQX1Cxq5to7LCz59t30I/8k0k58h0VXcXenhZx8wEkKTARz4iO9zkrzrgq68Cst46SxMhpKOmf5n5u3g62UqTkT4ySGV+Wq98J/l3ul5kUDLS9Z6eQSn/jP+0x4Ysl2079GCZ7b50CUwzOhZZAU359ziLHoM+umBtH8ayVhNdfYcRkqv7ZhIJ/yZD1TQ6palHPx6OQlfpWT9/+rjrdcLW9CVJSeRpwu5sye8jL/EbRMP/129/fG/nzwJ3uqtGuCUbgGgOhiLE3GkIKDzeE3Nj/O3DjWPfAoM0EBSXFsu0ABQwm39HHFG0RJBxdmKUBO1RBF1IlQiklYjuocZw6ZyfePPdEDWAMABAp6StCeJUoDg1fJdO0AieTgcCAEAA6DcpOXo2Mdqvv/7qw/v9wEsWRgAAIABJREFU99+CXHmMXu6BE6TndhqLHFiielWm4e7yVng3I2TSm7N+xoAFvXI0ezImMNK7l0GEc1A6PZOap0SQnE7WEDP7YyNzEd90tsUQIDrQSs+TEaaPA8ITI4C1dEoupR9yQklRWoEXLDdOj1NvXj58mtQfxlFyVu5MPut0be9t30D3SD82+DG1ydB20FDGnZ0oBUJ963FmbrL3/9mZM7uODDjbbGILHhxC71m97++O8NOeIyQsAAsAWIOmorrmsYnktiHsdY/BZeEG6j4RBGcMvVHGz0unlAk40Xn89vvvK/zbgcw5h08MTrmpzUmQjGA9EQKf2TOaruRhSVffdc66m+56JBbyAyEeqj8OG37nGtYDVEFjpPxqHZdrjCNt3oS+atZ4yzd4IWs+fQP8vAsgIj9+TJO+GDbTNBLZMgkkg+JfHdZjONiVnQyAiuYo68sAZEf1j6J56i/2HSMINB7Fwx7FaT/jTnGCGxSzzCm5eTci94ypwZ5sMUf5JqvJ4B4pobdJDMzNRb7YOFD0YDp1x/iPo4Zzd6JXgADZBa9tRmZtJEPg46wDR2INlJGJ6KcYCbnfOvejrM0PA3rvuc7mNx/fZWv45ToXHB16UqUzDsrAcfWwiDxMM6o2KIigkoJ9lwctf/JMx0D1PiGTbs1V95lvDi0OOjKOZ+Q5Wh/jWJ9LAL5X9sNEOnJmpxQovDDRGkXdV9f7r+XhiWPhI65DtkDCdHpmH/TE9ESwnp+sOuj80MXQ0QDalAzleSckXQx3/x5vtTztPbUNM8KsgUgFabK3NZFmOm5H7hd9z55gtEvPG1CecjzpZWcDTNCCHgDYZL22PscA9Kmzh761Jk076uguz9j6jkaq7nHi/cXxUs+T9A1qucy5sCY7GKQ5G5w6vZlsaJNyXGnlnREF31/tu9N7Rfc3KFJRa/PWZI7kTA7Ieej8nIf2WHaFAACCQNrnOOaZE489hg71Xk753UU/DPhBaj7BCWwUZahIh+p1NcAjyJSS1BPJjZ4Nv/SzIUs530xWSnTxKZ3H2SSPpmVNTt4O1HizTfPHlr42HfdaRgBgW3IP9EDLrLUtSUEvAMBd+K2oJoMOOV8AkUHeSv1fWh+gkVpzXUu7sEHUGosdAp2RvNgwYjxF+B09Ty8W2ZQEaAzkbKnZKUltWse283NPYJMzwLEmAIkPwusJOpzsp95v6Jd0fLr2459AK+l6f3R89OgEd6bBuXUufF+Tfaw3aoKB16dea6aHyTxR/7DpdbGisRoaAyjoCJXV6wAtAExNrsJnhfdsHzLaVIFCwIrJvMG779KTlklu1Vf9Hw6vBqCIHEyUnf2Wb0DWBPurs9lsiAkgrT5ktLv67JJxW33ooMOvX6YXhSvExpjechkbswm2OfsgGZtrB2it/+fffv+Oc4Mj5w6O08CBOia5x+0IO/L5+JgI7HSUNCE6VSO1DxIyEf6p89aDe+HupnjSfEDMdH2jc9++Pbx+89qfgXDXQB9mxKmBwZcoB81E4Ckl2QJ9Zs5upMVh0KiPrfOJVbAKxQJpDlov4pC2U0EEOcRPtOFH4/E4hmGS48gE/SMtU+uWgyyh8Ps/fkvjjHEyJESE2nUnc6NKpOGO0kBZWHm0wVkpqmGoAwDoX4A1rJWZlaT4IHBbuaKQ21BrhwhhHYWYUSI///yzacNgTM1+9VlO/ZsMF/3vyN2AEs1APjtH4ENXjlLcgIikUAVF5H8JdAEnpsep97GhCC1MJAAAAGZFACAUWCs0YSVRCD9nsEaNga9jLMf5zRirH5xuEMSqq2olj6I0n0q46oynXET/BgDg3j16qB0wnonzgjdWiVTRqV6jXAOnTd9TDZozadyQLyPl3r17t45B2bRVL1cpi5X9kK7r1yY6Ol8Zj3aSDEIcQ56sl77HPmvIe2mH85qXB6ihWds1A+NgZEH02Z/ugWR6N7Ee5wNjkkhrGx/Z68i+e2Q5wNORCa3kMWrg1/z7UFWi7AFUAMOaVsa8zzrvM9ftgKYMxc/45KjKY7SxFn/WzrZNupEk1w7rAYvihDXAfHcSurkktNmOQAzwMTKnR4iN/HGkvjHWaYzJzV5qp26ioAB84ZW5S6WS8hop/JyTaNCgwdSxMxLWNFD9OSI3g7IjS9EVa8wPaGi5Umu0fqkmu23UYmz33q2xW9FbDDCiQ2QzRg9cG9mGHtJnpe+FwQJAh0OFodJ6GGOPaJAdxxmXKTrvBmQ8Q/MqzgUGdtMtr/H70MR1BLHoi+f2Hi4AcBqYsW/LJx4rCdgPsD5lJAMOUU5AiWMcj0SH9jmn1K+j3s+mHwjn01kUfP+U3f3oXC2/VjYN59PPsbKd5roDcJiuBugRPcqhhPY6Ii/R5QaCwwfoub3H3MBZb9PJW9Emg3bsxZTgNL82YNVANCnlgP7odKZC6Bprf+LE1jQZSlfsULjZcQBkpXA3/UCvK0umfjmlOqc0ExuHrJxe99mD00AxttI1UyO8cBoxbibNZBJguLM/x0Y6wBV2qvZUzY9p6pxu67GlQdWa92I/y47O1XPGNU52XmPNG6SY0WX6tyK3AgBEq+skkUHj9ljXXiUt/02T8z/ZFdZ3FUSDn20bDDgbnRhwOLo46ffrnN2mXXCNlg18liyeHn9HdJ/Pt+xsOtVZASAl4zKZQB0E9L6MI8n+NgAQvqS0MnIUX4czObI1z6pzjWzNWX1UBHfse11b5y89YNlaJRw9BaPl9QZ3Bohp+w4bVNelxwtAvJ4ZkAf9vDZuNaS13Tc2uNYGrbC/0h93ne73qrSS8+kyBe/nTFsJ/z6kkR0WyWTkkgnhbPCh+ZQZjj4bsIAAMJF9SlZ5pjt9kXWpKTACANzTgdKbje6f0qxjow9YX73gXO5kfjv2JNmd3psJUmSfr9lWbRtxNq0jZV49pReTtTAAlkCRrwlQpNzkjF2mdJ8gd/rYZL3e/3//+z8MAEAsFjLTTIOoSOYkBtmgcY3rjV+9cilA11Do0kKISZemjovIggnWxkcin3uQgzaHMb8+/Mu/vH2QO/3ha2o9EGQ4AigSUqCU4oFj5Pc2rVOMFGfAhzLpxtnkRE3NkBhvNYMZMEKfJPLeStjrn67PUWDJFsghxzDGACQlRs5MkLd0u1QNoBVH1aFnn4VoffRcW1/nmcCQoLcAAO46P2hWC0oMFCkQZTg0gzIT8jgSWMKnkU2EaBhbIIAYRJ8/kfjQC6mPqzxLcGBQYLx7DQ/PjHQLAFD3f9GNu/R/+WrmboDFKT0fMh0B2uF9M/NoRY3ByPsRCjbW50eMZ0Hr5kBJfxUAgJCXARSHXs5rGJtoGZbR3ehupS5HmGf3fhK5L8GN0p6ilo3SaI8tgAsA4BrnO3mQFgAoFpQtAIDBs1EkZNTwXcC2i4FQjkMrxrsT1kYPAMDFaFNJCWmIU6KCcXUBFFSWYkF5i3B3eYcAgIkSwMtOua7GNPfaxAtt4yguARza0X7RIAgBiaOXa5zuvKHVEaaL6J5+Bud8AhyhwCLMJ+MEA2c9TVJtz+ibKHiMwaSXY8BibJ2zOen1J2Kf9MFVoKO4ml4CLJ5eAX2ejtp7OZP9VAAA+9oKnzV5DKcdHRmOiRqRqoYxPjDqqY3cyRjHiPZnmVxQWm/3F6QD4HJSCmk464yfyXoKOBQjC0PLvDHK0AYHzpKjH+k1co4gWWCk6WYPo6w362oMBP6tjCLdo6PlSalNJhfykn0jAwAek/zgvM2rJT+Os3AxBw4YNXtzacImB2W6wvt6o+OI0vmkq3bbUQpH8O9yhjKbGH9aPwB76z+iFXQt7nnjC8Qd9bL60DrRo+3SFIkMLdbX58/eWd6toRWHJTIwT7nAhbP58vR3YxjadDR8uqFnG7OGwxsnonnsjDHyCoQaiytnMkBhePMEEZCFpqdxMqwbx+jtDIjDt2QolUNXz3+XeSc6HRAam+M4uacRLwYl96JvzurrK7l5nQIATAcG0qa/xfAzUUp0TcstAKJcEpDy2EW6p3oOIevZf2SOXj+8d+rRyfRru6kN6wXIl95D9+omDn/fAYBed+yeGkPK1JsJMDRvev8mALPBqmrix3Wv/IzMj31lnS4n7WNGGdp+UzBpnMs0lDzOyPKE0qFr6gXPlAynK3ALSEXQJ+eV9G3OSYEmaoNtVk7JXd8bHuW8aagNPWnR99GlODk+Xz969Y4ZAAC75g7E7H0KeNNnfPaaKnMrVwUAeIr3m28MeLgvmGbJHwAAp3v1WJWCNi9L7qB348xeMz8576PP0U0PDx8/fnr4/Cl+kNZAHwvtoR31KbVFLvpaBd6zNn1eQTIDoCVz7rQMeOE9uej4ZEez50/tvfZZ16f3FWfJ8+2YyZpMET2cH/PwpHkyCYw9+aT+ZOPIe8z2NO5jgliswUTSN4PR/u1p8kt5KucNiM4IQOS31nKRxZO1ncaDarrnIp+A/ARNR+YeXoocYXRzbIP4EPRC8llOcNs+30xK6kxT6LdptKcjYXOg17pTNGdrGecR9JKf6XukDApnJa9tf0r3V81NualLILWP//0ff37vNIR9IITnpKdweCw6QiqoJSlQWpydhBqLgoKDGAAAToT1jEByh3XVl3z58vDrLz89yJVTO7HPn8+mwuD6nShLDPPUo0dJOFV/FLqUvQ5MUUq9xqGsshnFhEBwA7iKOItAdY3j3I8ycUQ7BqIaUazg3i67iWRiBFI+oCkA+lEDHAkC1YBL6NgQm7FzOOCLDs8sUO21nlHrc9rKCGwQphY6MUyTMkfEocf9HEI6TYgADkLwg1ZVCo5po2rQzciTyq3vPL5SNLgc8O3mn7Ru6l2V4QAAoDXTGEyEDn2hTFl72yXaH5U+6Oft6zfufB9lVh19Z5ykzt5nozr1iZI6s4TO/8wop16I8Y/TmEbrQzDCG63QSL3q6N3FyWI8kjvLnadgrS9fRAD7f9IZ52MYvfxewV+1jTg5AYimlndKAPz5Zw+boiq+QlG38OG1VhysVM+C8QC6D7qKUYVjRbYMYMTJ0ok3koyHKAWeKaUXBxU9NbydthojKRGiU97A3yj2RDwPEMMzrGE9DlyDNqCyMYCD0IdYpQxwAE+KrnXxyJzwLXWbpwdA5qMnm6iNDowZZOH9fAN2HIOY9+2gT21xG2CpkTvNEsXqTa+koeU7R27tNZw6uHD3JcJ1N5aWRlyzTtO9M4XlGIBzn+nWm7Sz06MF+WElNw2S4CvOqw2cyLSg2nTsVqdi7VOacr6ygWCZMPOPtzeHMtSYmuJozqSTzpq4NJ102af7OmKAnWaBzAImRVZZTFHWkRXq7GxdWCl+uWYiikR/LG8BEZn8UYLOe8XYupIdVwewu1RnrNP+ALhtauspfUlgiyj5+UpkwKx21qb7AXK0o8i5KXXZcmJKgQD9rR8Co1xS6TH0LI8KeHvq/OGV7C/lQxl5eUaETYPguUCm0SRzLvbGtYeHe+RMwzcif2Sy5R7JbEFOwC9dbmEaHR0ZR5Vu2jSXjBMm+Y6+GLESYH3KhTjLq5OVc6FhWvPWpWmiKGqj0gGzGFOleyWoceq7k9l0bRSZMVg/yinOgl4vGLk+j5p1LjqKYc0knWuvh8gz9DpTXOAGan5P9Hqd9zGusXegA10PAAAAKZGz08vAQSTK3mZWOvy4DvfooABJB2RvXRv+O6PLyOpp+ZTO2tesUQU0dk/H0eYz6IDVf+PYyZ6Tfbc2Fha7ekK9frO9tvQ9op2aLBTn/ZTNiUYJNnGPtkOxp3CMHDR5GZCPdGsy2TqYsjq0APvIU6De6MxTSpUzRwbmvciz4zxTxnj2L/LnlNVZn02ZhuRLetZM1uzYM6HNQ3eH3g5oBJ9thpLTotMJ3gCA/YQAIJwVzp77mtTEMcuDygy2Xfm9QLZtGnqm66RJ73ePeJPtLx0gW1n0SFDVdvcE9SxPxt72s1V5b9sAupZl4y1bk8+0vee/C0hwpuJmEx4e2BT8Kh9VQJdmsUceys6p8insukSE4vxPKYzBrClpIOPbE8wc9Hl4eKFSz7G1jywdAHS6MluXO2txGnPLX5peX+gHRnHLXgIkth6q0o8Rg6ZdyggUDNCPJga4N1kb6wMeHPsqPKj1YDeG/o69KD4UwIHcIVCD7ACMgG5ZY/xExqUO8DrBCGQjtqmzFrALtN9fxvnf8getM1MmQiTRixnVG1p79u+//+ExgGaQRS7D1jJsdChaVGbWThdk0OgxkIXCIVj1eQsspxgFpbMQmCZT3oB4A9ssI0I9jiNprMx+jJkyCF1Hc0bpyPlLF83vQ6AnJcXCUsiIwfeUHZjJjCjNOA6nKmqNzx0d1tiENDOLorShcetEehy8IEbaXxtBevY3b0x42q8c9lFM2vjUC6rr/0c3pkCAmqCmiUjuG4UKMkR6OYCKouM2LCbd9POk+WAYY7QFvEiNGoaZeyJMZgBACqgUBl4MoIAsfFdnof3GqHAtoNKY3Fxx1vv61X5Gn79E7yeN7jS2kPKZOrN5j/EeuufravK3CN/sJ8aZ9js0kEZ0rMMCkyjZtv/I7HUaIyb0VWMAx3j2mY3AhjERMNu8ZeeYH+e1BTOKvhV/G88NKvBZQASM0SjwY/hGOZ40u1ZUONYYbqzffD0Oqy6G4GlHk2dsx1z8YAdlx5VFqPv+HWkenrJyIUJXoIeF8KTgtCGbv5M+2U2B4E/kgJws9wRhJMo4NciKY0ilI5K/T85kZU94X0aQrAyY5yF1i3sEsU6DNug3yjnRmTgXGOnJHkmPDu4/pzBlKZwba84IIXobUDMWGdyGTPYofRhC/xHkx+CMAqZMIVG2a31qVnK0fDuPbRxw3VZIMS6PI2SMfObIh4eDxqPY+bybdLr06kyC4JwS/Tmjh8xPw6dEhxZosoPDvg7AN8rRs3qfPX948/btOhgY/i6swfBYwCnGyCx6MydQ4j4jAIIqS7ERM3J7nS0vcDIZJrJ79lJ1xpOZtSB6P/O3TcuOcXxqktsZ9BkPvZo/x5Fu50MGOtH9fHdowzr2jHr1s10iw9O7gGjK8G07Mp2ps7JsyBp6Zu8YJfvLr7+Y//7yl78sGPvyMeU7LQ/jCETHZdFN04dW4dPlK85nptO1vMIBtJyeSC9GX+8rLsc2FK1Zzof/kgGAzhmm22c4oFIAMK7v+1U5pO4RPjgGqD7bExnW9upMqJr7fd/rHtPrffWzUhY1B8SEGztKJzMS3ZFrzhjM6uuC7oiteJpjIkIIeEDroSsAhaLjSo/ta9L/iGeyvJhMjt3rGovLfZp+ZI/IJrJzNuViLROxYyy3xqHaFJdtSD3ZHAUOsqa+551ujy4MmB2aPn0mTK/0AJJzMfIT5+Jka03Ah5LN2aQdgbZBm8gYN2GbMczaMzl9AgvoT9OZZC2v0fU4XK1/2e8GDLFXcZy67wG65ap/rinzR7YendO0coCmA0Rm9PMZRa3P40sEYDv2D/oZ+1pj4fR3elRMn5O7j1Iyy+dXk4mkhw2mMJnB5UP5WR6fEjOaxmp9toumb4AybPEVo0OuUwuQkbqmAl3v/lTjxYxizLMl2zAByCkRnJHU0juUAyADXec+tCC7GwCgp3fdaZjv2scgu2B8Kvd3q9KW0PCZiaj1d8YNOtayZDLOdq8qsKONdJBLPox8iInuI7PXBrN5M1lc1aehbTJn5o5c1Vqj+1O7LXlLcJVeLGnGiq12nbKFTiALOJntMwlgpgeZer9OgGL6K8Tui58p4Jp98BjBsQlNi1MCRxAA+YeOYK/XVsH3Rkca40jptvYqDdMjj1NOGf8Wxz9tQGJDfh0AACDFfqnGwI+cE1/Znp0UDa/p//jtH99dtzKpfu7KnPzXJWYAgDB/OtFbOE6qxEs7C2OcujOqxsW99CF8GkcYZM3O2kTj7YTMpsURDAAQBF9/Z/ti/JzRBYeIQrx0f5eyC7J5ItVi0IAAxygzo47BntflqD53urwAAKV2YgzIuDYieu9GP4RjZLOQqzevX3sN1MtIP9gxrfRsSgCYSEDH+qwraUHaL8a6GWXzGDtmjyqNKA0Nf/75J4MOHz9/ftB8Tq37p59+8m8ayoBcOyPga1L52/hvZzBNY6ZhyXQIRqnqLMhoMIMNU6Mw9DmhmipbgME7A2SNgenCHBKS4J60QDsY04zQTRyfP3z6kMYo28TolpKl9Yqm9HuV+BjLprmZVxwaOmn+1Kemec0ZcQfIRV10R29CEz3GEbT4NF9rhr8aP4WUruN5bXCD7YNAzBnBDxXZw8Euwx3jLkZLhAEov7IffK17479FNq+NwAL6sF6MnQMAkJKUets4Q/sD2liK9G5crRExc0nvhl4Ml2QAWI5UidLZ38iLNWoQoL74cShaAcdgO13sodEVkCM3Mms2KXv8xKBMujSGRF47Z7jXx0m/jTLU5zHKkC9uOHlz7JtuDIRQB3Y7d4Ai0vr6+bLHky5X6aPHyTk9TdiTdpRQVKuoAUHJl+QZDQCcOmxnRFhwZ58BEPn7zZvXfk/ykY7U1NCB7jdavrXraTjgncrs3oDRLuOZ0gnLWcl/wJg18DHSi0znTwwBjLA1jIu3JNN4DvTRNo3lhaJ3dA0OBPSuPU0GwJRNuCt/AHbKrDA0/N153nUwhxwPvyhKlAgrMszG3tQGV3BnJ39oLQGvAi5dnNwivDbch6Umi+ea3o7Rpfv+8ssvltl//etfMyZ1wMM2MLmF6Wq6JDe9HxoGeLpG/o/uv87nBgBAZuaa2YHdv+TsbUZc6sKPHFkAJbDwRbboGlvWUBMfFg11VHCym8YQNshgWjwAQBycjJltO+UpGYhe9ZlJBtpOSVPdPJgC1JHrcSjGBnP0cHSdmhzfRs/13mSbBsQee840WMZ4y4WWBznDudro0EpU2WOFD6BtzridAsD7e8bfyveR3bH3TqkUWQ7tWJwbn5GXu2UFskbuHSCEazTNPPXabv6MoOTzXisguY30AF0HnDqTIXyenOsyBf0tsCeSvQcITTM2R4wn4JKoPRkwB6w9qfwDPlYPq7aTAHwPXwaPtT1xKTs4urb1op8ZkPbCyCEM8xsNKG8j/ix7IKDSzch/Mr9aJrYMNYg4gbcTUT0d9n/QdeP8tx1N/xJ0eZcA6Pua7IQTxTk2PwTAPftFeVrbGchYnYmiwnFmp7njOOThpSS9q7m2rvnq9euHlzNCl60l2CaaIHPA9DfTwe46HF47WSMjQyo4mb5K19JMwHDkla4Dj8IT9hsm88Yu40TZ/exk3k62U4IHp/zHPtPYpMrm1TVPYCD/1vnjq7B+rWN1sTIqPn66ZBbo/e5Jw1r1fOgj+5IDPNLc3uc/PJms3ikTq75qBDhanhJURcYBUpEh0PKr6ZhrXPf9CHZ0jV5JMANZFXni18cHJyOT8cf2mzypQf1Rjp2nILuD5eXvPPtvf/vtuztXqp7SyIcEU9IsHAGbi+HQJjIwixrh33OztTZKAHQ9jB3QkTsAANI8snKuHePVU6KcThsHuJGgVmICAPTQYsYc/jEapOD1uhm5mqRMuGRT5LUxQl1cFzTp5TLO3759MylVyRKIYaa9iXjLs8eQMtr1mLn02zDjS5wEDNklwjHCEBQ4ORIA6miptTB3Po7siWh3tPvtT28e3v7004PG2/3973/3tijFXmu6oGZel/YnDfAgZpAynMW3bxJNFwJHrwG6k0KMKA0IDuFLuiUpZQiPu+JvlDTA0VoR3sON6Gu9g+bRzLCNKbIX6LzqdU3mhoXRAAA2lAwg5TU3FqGJmGu37vVbMoDOyLk2HtrQipI82puzxCC46MMyRPV6C6b9XCnSVdLTKOUCpNzqQfm+jaNpQqUaMxTEi8cBfMaowylGmfI5hKTAlAB43eDlpHVJ2RyFdQAAP9NkfaB4+P2UIUWt7t0BjXCcDu2TEt9OBCDHRilnA/z6RBTZE54VAd2KuY1ZlKh/u44xYw6heV3ny1fJlpT1ACzxfH32pMUBuPRaOktFz6RRlk91AYeGPFd8AAAi44fi5q+Nkl8j/d2h90rDJwLWTipGXzv/bQT6W1XfhyzUa5EJGMBxnu50JmDyP//nfzW/yUnUGDCXPVBatOl9J2W7HVTkbEDX07QNB908P12bib6d70+otx1CZ1wlTTPNmdKNWT+b+VHpnCv3bLicvApEAHvVnYvbsWP9rEnnrjGzNhYmPbL5xn+PgeyGbZXRAg+ceFPz5AAwc+iM/Qw4gCEfoLD58u5sQYM2Kjn7kiH6bsslMs2kLwCfuYb27s57fu/WmDJ7OCVRRIYqWwZdE9ADej/OynEET3pm1jDlA22sK/uoAIB1PNyMtMp/cIZn7/oeaSx3AOw5pPHOGUV5nf9uenNX/ABLLSP5+zjElUUz/TIAzOwuaK1WoTnP7On0Zcm/Novn0N3RuRi+RJHoS3GnNe4JbXOtk0J8wJazBwd8QY7CQ9rfGLYZj0aPCYJLfK5BEOTTOnaV0XaX8/eGmk/JP73WZRYXGV7ZO3n9gMpci2eCxr2+7RkzQBkBtflSeHDS3Cejqq+3IFJNbiBAE+AomY7sX6LGJ22d93QaOFHwb8tSeKcBgPOcB9A/dgj8lmw36MPXGf1DRuWQ3X6GjMFL+UqBTjw/OqPLSZQFgFxhze2sCQBo8DaZPZHp/I+MwvGTg916LXQgG/02wlQZNF/UnV+N+hgperI3dA2aSHKvlfdkU0/mLZF3ZzR++fLw8cPHZAmPrlmd8ezB08q0ntdv3sTfiOJPQGxkK+tfnTj0SmNZdDg23gFI7iNHs/t9zke+HZ5u3oCOnMFWGYdrT1UWhLMdRncQRDUdT1ab7fHJ9IjOnWkfc+48p+2vBc4n6u7ykNS/IxOgheWP+Q58ji/J83QfHp+do9CZDpKAxBVovsrQh214DW/qN73RWEPvXdtWyPh+H32OftPn8cfcL68aK2ttznYcW4jSI+mUlOx9muz46GmNbNY10ngyEyue/ddVHw0cAAAgAElEQVS//m0BABPbGGGmuzH2cGgTDT0AAA0YxqwwIdmh33mqV6UPOiJjxpHiV49+ILJbx7deebi1PAMA6A1KCRBu+i0AwDMtN7Jx6l21oTpMM7K7PQ6yv53WIyjcOE1NNT68d4oHP2/f/vRjrccgXCKWnT1PU6JRSqBQisR6324Ntu6C1c6bot4vnj98UDOYb98e3rx5a6YXIJBM4DDklgU43fmbkUI5Cu4gOwSDspTA0E8aw6V2SnWzAny6jiVnq7neei+1J5RxIHQQguuMCaV8fJxoXupe7fRULQwNHBHiFrbTeMNC7rWczRmxNj0TXr3UOLkBc+a8goghqI7Q4roy5A00zDg/zs8uKZMjTAdTsz37JKduGxuRiuwZoqd+q52kzfeaGyQzYVXYJd0VwYqB0EqC87+k51HP3SloAwC04cTdcr3wGE4Myk70QJoR93CJyabLfXcqVTs9nCtRB6dwLd0+PdPaBuZEvsxblbKH8lrFUBHsrD0R6haAEfiDJldPCIytY7DM51BeTv299qjgupwfyqR5DyDMa59ROq4x8+zr0MDuqQGAMQQGWY1jM6nw1WQOZwvDFFqwIp7ojVOEDcbFsGtDiDV/+VwRhjJKR6fu2TeNQmcGAKZL/xomFdnr11jfGtcVMTL9LhId84972HHwKzjYp0SFc4+h9NWA5r/+6//iMwcAIApKzZ2yyTzSc6bGgITbQJvoue4pxW2DYbrZM4/bxsDuZDVO3KjtaXaqj6ncyzJVvPA16flat3lmOtm3MWnaYUOqP8juR4F7lnVVU9p0zhLJXkiK32lux/sYPVyf6+FQC+AmnT01rGluBTxBVlGDFzhtJ435msEEXcBze/6T6bNO4zwfPUJw+m0Ylg69G49kVfEMyILew+0dMWMaAfu4NwZS1z9jDJ/rj0O82RwHRPG9lNLJ5ABk/yXR6pRudBo5NgTZP9pzG2f6b8qBfH6a2nMDPvguZ6ZsyXXoq6wIerddMHKaPYXXva8uq05AYvUjjUmneXHroSNjjtxdg34yazr6z3rhqc2YmT1lTvqJ2o5sIENobviUrGknfwEA2nTs9U9pQT8HhjEO7zoAY3/gUAHkXXXmOLDVubt1Qn/2AFclVG5/wrs2+G9lTwRY2tFmr6xvJ6NqeW5SelkPgTNuCf1b51emB+9D+7nslD1lGPL2tOnlYzsgqxI8i95jTVf9fHhoHfEB3uHjFsC+To077b2KXDn5BND8oZWA8W37rP0+voZKIc7aM2YYvc0zpOY5P9ofxle3nLN9PWUj0Jn9AKdRk7EVMM1N0QdUDO8cjbNrr+eSQy8ZkXLVN9YzTLm6NLQc+0i+is+9MnUVxMEeZ7TnAhtrt2ayzJ1+l4dv4G2e4QQDjmy9jiq+22dc3z0EquGk9bOyjCcYim3lM5/u9KtLyegeACmB0UTv2d+7TXQHRZkusE37AGgHTG8aVjDLPWcGoIOmKBfcTZsSV8vSKQng/NuewVbWWWhdlCXpOusfleyDLhoAaF5eXgtlDWjLBAb6Xn17kH2k+1nXTqkl8poSAPRgsjADjsivUwaAfLk//3znu7x5++bh2b/9x9/dA8CN/Oz4pL6Aei9qORSJzYLjiPnAxvBvACA4dIzmTjXXDRsAkLP7+jG1jV++xKhK3X13u84OrtE1XfxPekWQDREOyN/98xIIRPblSKNEIyDlHCZ1TpsDAED9vYiRNRuxrzIHJh+IqbVoEDaIBKZTJBah3OP6IG7e0yG9fvP24fHVS5ciaA2p/3j28MGITdLZ9AMAYIHmDvaTWqq0/Bo50c4NzCCF7ZT5x1cbXYf4owweXELwVs81e689E6HrN846hP74IgAAPSIstAYA0PX0OugYazAdTZ2RrhdkKkrKjDT1Q3fhRHMahK+FSTW9wqhDsHkKwAiDjIEM/fr9iToS1W0hR3d+fa4N+BUSKzhJm7rWAuY5f4yCtoHL/VogiCaN9pWzEvl8bTR0HBI60wfEuo/DibL6MnU/ofdGhOU0scfhozhqGFP99/JVKRvOobuiXlLoxM8VtWzFNJy9KZhc/6TDx9BovkKG4HTviJ6JyF6NwJOWd6HvPsSRSWt4DAAgwZosqCjHC68+i1DO9JBT/wmt5LRiE1zPkYjQlFYNok9z0TYQ21je2fE/RKQm6jnPwzn2HlsuvvjxDJoPHTG4ndM6i90QaSaRdBTHgNtOTEgqquXCQcRO+vUYN6nvpKu8ajiT2mwBZ6BS42WZpjKZBeNob+rrZhxkdJ72WbSsniHa5Xv6HSVaNkymftJ1tZpW86gpK9FXojXVVMLzyPAqS47smEi6+aVKQFpeXYzLOZR+beXNZI1p3WTieF/HcXRX6OpNwNpwbF56Ckr2K9lNyWDD+Kf0jOudlO0s6jg41YjzhHX9GQw6GnB1Zlmvp52xgIen+WNHctlD01k1Dku5E7Wx6TydOm/6bRygoh0krtd07de8hxizkZHIGXTF13nWraN+ohnjyu36vvX8pJBjyG3dvD834MNMPYG+WTdnSu0u59lGIecDAOCgwnYfz/0XcB8A4N5IlkZud/lwamwTOLHs3Jp0JmQcQKqdCM7IhiZlFpOMcXRTw3AnfbhlcdsnR85fo5FHL+Sb2FcAI+2ktsHP3t1fQzT1xI12Ks/9RqdOaSwNYdmrO3/bwS6Am3XyOdmOZ29GR3x/cI+IYKfw36TOV6lay+N20mw7zLg4JhH4WVZXAADM2th8dIY/eLJnzKNOuE2UuJ91aWSb7U0D7OnjcfTXZEdVsCrXTansqMa9NudE1/a2tyLDTukhe7o8fB+V6WDMlIbhmM46sLOp98fuspya2mjLT4DLySRtkEProcFiyxKCLXqNctv1A76m3E0AgOxuZefqgPQaza+hP+5FgXc3JFQpgGSE7q/vYte1s2n6OkmAl9PGNsImvNsu+jAAe9sfyP/7a1kjpUeTQSG/Rc3Jx+aOfZBlkDXq64x966xoBUAcvEvGsqLWbXfebeY+j80er2c+8jNZ0y0fWoZB3wAmS+9uSDh9AwYMs9ytZqrom5ZlyGgCrux3+xW20SdIpdeRefjV2Sj01AFmcu30wzhBu08GALCdbKN+nx5f228vfonuK9pLk/30jRArGgBQCQAP5LmaZiDDhWuUuZ5juh6SJWGG3zqP4wDB4Fo0BgPCowEAHTrOpNNcxxjBGO+DX+VgtP7MCXfE2h3gI8RoruPPj1OgLvsS9jI0AQBgThtvkwJoQ8hGWKLtWivGV9CTlEjQmIADVM1/E8IajUPkH96rVl+1+8/c+wCmRmBCILq37qNDcU8AI4BBfqgJQrCvAtaaB8gw884kAdK/MHibCPW3iEHrVhoSI5waTdSYPoEAO2v727cROkmdoiGKUxifp9fDps6aoWP4dfZBO1FrNHr0xzi9HuMVhQW4IvqBoW3Ub8Ol6c7rJnKMk6SZ2kiccWr8/amt0r6CblMjFwV46tu2BnEshB8E302JBq2rsVQT2Y6Sqm73O5byihbr+qs8RSMDAEQR4fj/KNUj+G918FWH1XSIMILP2VM5TSrXEfhHKmqmaeS+dyWxI1YqvU5r2MadY4yssV9p0rtt5RzaOC8DxGseA+SeLnhN/5qmQbMtjBtEhlg5b9TvqgSIXrMXF5AMI8wZPtf5y/A7zUSbfwFPmpeJKNwNxXtdN/vO/vSeRymtGF6j7CljvGUQdKPtscM9JNe0jAxcamx7vc7I1/UiUnvPD/LZwLGdnOrcPB+iqWzT3ecvyUgKOq2lRVaQFeFGNRNFNW84IyA9WdqQtKPv9FcBo2oE9cJjafncGvVjAK4h/uJF5J8mCLxUv5PQEt+jxlKvoXe8WgyZpqv53jpBFU3hfpznfd+WPwGYptGRvteyEl5a2sJZ4yycCZGMLdG8O9/PZArzVzkep9z28EQbsjnq44BE3SXzQmcveawfjGDAA70GgAIPUlKGUclzYLBaX08Hc0ZKot+4hvShDVZlNTgT5kwo6P24i2Tec3nBP41kMn5wdOg4ss2vkSMn26VBuk6Fvxul7Ok6n7eyGfbURuWXrwav7jKEZ8LRXTtgMtqWvmmqrO7+Xmycy+NsVkrDZaMAwkP/Miw5W4TOOjHUx1ZjQO9xR2cnwgcv3ekKOmg5hY7hPtn7M6VAz3gHMM6sbcqEznjW0O9xgBvcOutKxoTPZhbTwNXhgRjifY3d80qZxulq2cq5rx6d7EqmZfm5h98Z4HbO60Rl106d7NKmTWwogkroOz9LAXvssZ+lnHpyIELT9MW5NpttWYCdYv4dm2f5rBpYZv8PmCiANaPuMuOdjBgAMXhdiz7TVJj2kZ5Xdn5uvXuQTVe5mqlU7r0wsstnNqAwNIldrM9obbqHAlfaOznXeh+HGzmGfogtfu2PcMpXNPXjZPPl/NT5P73J7BPNWG++k3Li05dI99ZnpKN0pmQS6zWtIU6y0ruPo928to3cx97sACPP0PTuZylgjTLpQ4+nTOxiP4xPpdc06WT15TTiznmPTQ7Iahu/nlU2hZq/D1228w8PNSDMaxf7B5q+ZTN0lo2eF11uUGJ0p5+9+khlzQEAQuc1pp1M5Gp0GJ6I/PS49GpIqLUCCjTfUkau166Ayzj+l2awoW5sVH0HOe3yXAU1VSJtsF02fM5BWRgCYhIYDwhOENZ6REGF7ymtcQYAwjGIjUyycehrvrMUlX9qli2jFpSWcJD2CDAxgpgf5QjTGARQhGe7i1+jrE2cCK82okDpvKl+wAhTXVep7btZOpTpDSASd93NpzCNvqt/uxaoaj/9/LOuIPKJHnAdeea+bxExBvwi+LNPAR2+Prz/U2idNjspqwIdWoDEyJiRQa8e7XhrHXQX1RqZZb/CcoxTMQ+IZhRyAg899x1GboOJxnly/kUsNN5DmEr4ZLReOmNHkKVOPsYL4+SePbx+fD39F5Rec2o69R06loKKrpBgpqsBAIzRCCJd20JrU4sP6s/0COrwT98EVj7KcxtojzE7wFEaP45y2NGL6ytGJ7GJIxRbWLTxcvZzNr2MAhglghlwKhH2+/VQrN7jaQgTcCLKr/mqFW54NqAVzeBAf9txwaDBiWol6LTpZy9mjOdJQW7wANngs6Pr8g0AIGKAUbU8v9MXVnRszW+EYv5vwZ6SiihyC+PKTIjRUzVsdGJuAOcCMPwTOLzTUy/pc7NOpfQajDjf9zNVI1H2xcYCc7KrAZSfrBQfPI+fzTk08Mb59p73qB6M0X8GABwFjQMQRLnpto0FG0KUYVgMDfg7J3PSNaccrEACDEq6kiObgkRHToKk9z7EIInzIBksJ9xg10YhARxm72/dyDe7ALDGY77Sf2X5hRTojH/Zc+g1BtR9ZQCiZWTrK/0NsMlnfA8AldnYnjrRxj/yjufH+dXr3AfEHyOMz2Ig9Nmx/stapiQPkBPnwvKaiOToyFz7Ooqtjbqn5Vv40Eayx0bFcFmQr7IFyLwQDbSh1XvaxlDE4wFgA1glE0M/NBjcvRokKyr43qTsyPqLQfw89NEyLd+dMVsvDljYe79MM+WHyO4+X+1vy9orhlYR39v40T1/N638umOUuedl/TvOOL1rpv5mI8aRoNqQyVmasz4GfHQE1zyaMvsFeOtSpHI44H3ACpwm+sPgNHpNVRLZMgzdgx3Hufp1NmuyOyCjq8wknRaZj/PA2Dsi1ZR8ku10tbEC4hxQZGnQIPdpgNv7jgy+y8umkXXCByBtud18xXNjX3NN+Ig05I1oln61nWpQ/jaeTsGeyX7cZrCjo+/rYJ2WPytWY5t0thbnBU1AK/B188DJWqhyMH8hsp3nFz/zfUqDyZhF5h+azLUsPwZUhldGkB+5c4v+265buXDGDW+vp7E5Y8tO48eH4d/xH/Q6Kd0CAO7gPLZ2637oHTkgUtCeIgN91jMqk14syFD9dsnZTBpDpsnZd4bay6RsA0iwFzpHJgDwHd7LVIX4GvhCXi9OPlPQAHpnLy7ycQ6kaZ99Qw7oWawbvyVwqc9yzpYZEzB+Oc72ys0q6Y0sU1O6pKqzhjv98ozYsOiDXDMN2vWZLl2CjqA/gJS2wf18xf8+S9lzU5Kpf39SOXYFqNnH6PaAWlA9pQusk5KN7F38zra/29c9/vBcb86n7cPWD7FPBYwfAMClpIw8HJ/TNGCfcxqFkn3B+Or/8pe/qYxjnZNEeezlBwHRhjBXfJqWICBI4350DfdpmgMBKiKTjUptCOk1AgBE3GwGhhGICMZDKxM+swjGzNqmo6Gu1wCAnGArtUmJ14i/pFjGUaauXSkoUmLv3qkh1Yuk6Ew5Al1XL0qtnH99DgeFjq+NGOq6Hz9+2ki41hKELcCFmZaIz/M0EFT0XUiO6lXUHdPlADVaCEbS+4+v8jnSLUm/x6hk3YATCAntixx8z551R9mTyozw4jsW5NPrQPfOHiZNXG+pBCBEppq0oIWOGFVkHgepkazhGl9bn0+HyhcZkTXE6Y7eHnPGyLRJlVsfISUcNJJqxc7ernE/9bwR/qD/UVabFmhr6poqepTitWayjVKaOWHooGBA4PjdDsDFEB70UPvgfR0AThkynPcK+Eu6oJYbOroqzms6r9bTfSO4ptBEYVwRGqfrNXTTRoz+ZnwiEYbw78m8iSDMWnCYcaF9zQGIjlu9iMumdkbuZe49dNSC391kuQBo6fROOHt3MjIu+3yPbGu9O8v1+UOU1Rnl5FS1Uc7Z5DxfK6rQ7unUjJBvg/vQylOGeMR6f77ljWQaEzAAAO6oPjTKdfSYIM3QYisPPg+4RMdz6JPt5X449N39GWNVTv7KmW1YkwY6BnunjvHiNHqhRD5qPvCMDhT/n2c53Yl7n1bZ72iv0HAMlPCEFHSm2+Tpm66NiD+nu/+P/T4aKEaGYFSZF6f0oLNP7g4Ee84Z7P5WrT8lM2RXID8vz1pGFLWGGDJv3v708P7Dh4c/37/f2laDjJsCOxlQo/jRzW2I9F7f5Z2zAqcJX7+HTkJ+Q/d6Xf/LKJQubQMG/b4GXCz2AL9joOjzrUOabpE34HL6N7zQsgoAnPOmCe/h23HOZ3wT+qO7/O/ZVVp3n5+vNTQwouFCY9gwobOAYrtn0KIjYl1BfJUDR48wkjglfpytn3myPgwA3NKevV8DmDYgE1kceb89iuaBmcok+wAaIVqpf4v+kg15xqAiHwSYcrYtd1rvZ03sLlMTEiltWZ2/o1+g9ZxnwHHel9HLvcKf2odr9l3om0al5966roIrLU9bTqz8Y2+q5AuHCF23mYO3Br/Q4AL/NTFFl7W9eIht5V4mYSU7SvvPyD/uq9fTpyQ/XutkQzXgw3kEwJvymhpZi0PDHj/1/Butri7+u+SvUz7CKLnKQefZcQwXKBedzLjEdlKtL8bWk66hJGX1lJppTz2+ZfA4fpE9yYjUa8jrBpx4vZ1HP+v4J/D2jpAjeAjIN3Y/PMf9o2dOcIyGbPgF+jy2sHXggJHWU9gjQ/uSQ9T90zQcWShAAv6QbBVQoabfmdpV5ZIz3ht+93Mfkl8ZxT6Ynmb92HXsy912WCDHvVMS4NMoRmTF7jf6rZvzVf8BdGsD6cga7AR0UvMZ9NP2l/iEFP32G/W3HfDp+8b5Q9+r8wac2fOcBsMGfxijOgCA5Uv16pF9Idtf11b2gtYhP0ZnAk+yVoKmbSNg70cmTvZWDZVCtkDPHKP5yiCLelGk8WiyMKZsZ3jj0OCZdNb87T1pAEBvSkh4LeP4YYTbSZj6/0Xgp7aDKQDdCAHkRemcPvDpZG0QQAbqRM02cl4pFhwOxkOMOrohnhIAb+pQtzZJ9ZA6OAjRyJSmA6gu0vM+R8nQiVONFJ4/MyHD+D1STtdSqqidn6lplHy7Gx0weRQKIyxicL7/8PHiEBNF9fzNmSpAWrHv7Zn2L8fAzL3k5JOaDWHpuyI4lTVA+N39F0LDaF3ncs4VQyvEm+aIZjBFeXbGfaIwMIOcCj3Tx49Jk9KlZEQHrUx0CIJvQkdA4aTyOb0uYEhri4Ki+cVJ+WpakLI/AIpAhxjiRuImUgLIxF6sMpjMBZS61mCh/2LqZia6fEITYTcEEtdpNDxCVAI+4AX0ehiVsScHVOA6/q5KHibCjaC3MhvDdNIRtvYLIyN23xi/9KUYAduKZzNWBqhqVBjFIAMwztx1TGEr1xUaNWc866XByOuAfAP8ILhEozg4NjYHtDugQJy1BvfS52GMmnmmNZ5G/hzUdQzmqfWyAfEYRdlGCzR004NRhgUATHujpX8r3IruUNcP/bJHAABtFPQ5Ixd4DT5oRXYR7hVVTcT2NDHSdzGsjvE5+zVGWAC68O59Ta0AHAGy4VgjzzDyAJZmYXfnn/Vemg6RenwQnj1b7ovhsQoeg42uyWW8tzGHPMmhTereOOIGept+x0HofUM5Xs5OYyZr5Ct761vMA1JeAF9Z/o7cdjYamVeV8cF14Ol2vjDGOENdwzqw0qzZK+vjaWCFjnmccad6T3L3X/7lX6xj/nj3x8Mf7zJj2nw+834vk2/mmWIwh+/aMGpHC/lgWr01BYOeMbyapjBScRSROew7dGPd9eF9ss+oK54gQvPJjzwbp5YfjNTWKQYMiYSscRu52mWCluWUnY0+aEAHWiWVsx2LpcfRWaaLKpFhj70PSs0cG4Jr2oaYLLfO/mD/Wh6swQzt9X025nptihr9Esdo7YPhadPe8Lx6FLX81X07VZ31ENjgrImOygYzL1e5SK8d26335v5+eKGYbk83AAB7mXu3MZtn5lzyXGNLW6/ku9fnv6ZbAyDAj5e1VUbXncbbvjni+pQvsOY+T/N+AT73ex5aJzJ/BUV6DfzNvlLy2oC7PgN/bBAC0LwAF9bRdhryGR117LoD+F6e7TbytjMW+C4ghPwI2+PTn4h7wUOdCZE9+e6MAF3n2NenBwH0Q2NNfQOnvGVJy/4+Z2Qsz+97DMClzyXIltKK67mfnkrY5zwjQQtAnPgfJzPFsnb27M2rlBHTA0pNA1WKAHiODPX6xl/RyO/ff//d/kn62SRzSlNwWhYtwDNrhz6gC0WQ+3wMKAJSjD3fPpre07My514ZdNjUYkZAfwPDZENPU1291+Vjsd0rU+1m26CfoLP2B6EZ0bVLTKb5L7KsZYIAjraZOEP7RGRnnCjBmTBkIGOCCpU5d4DcZBSj50WnCqqlz9HJXEZuNU1Cf6tzh76R9by+dv58YYPoBiMiD19UqejS54XWTiJo+2feKwCAI3xMY2l4t03+mEUYKkXoGsEaJAuDkwXESEjKfTp5JhITpTuNtC61Q2U1VrSmU+xhpnZOjAg7ijtpL7cUQhByCCBp4CFy0uvdIG5G90lZy6iy8FSXRaYLeKMDjmA0IXhaQTUaGOKOMOKeiaLGUTaabwMiz47hotcEZtAEKTOzP0dRP1fTvLyn1//xj39sQzsbqdXQC6MRQdIClPRcZnBqfQEATsdO3Q80y4blRIoZcRgijeN7cTzL4WTdTxk2euYGTGxoTkQeIzpC4Bis8Gkc/Gdu7BdQKecKOGNAohTgIfwolBUQMxt612f6PrRIRGvPp4SUPscYGPinjf0IqdzP9LRuRZyYRXnLIOf7cWgeMipmgCWcQehPv11DZZoOjyIAeQZF0hGWvH+eVehvRn1mP44UgF8uBjY9Carzq7ZKGSuXBjpzGTtKc20r36kbTYZDojlZ02l8kvudqM/FuJseAQCQGHw4ZL7WZJ7o3FD4XKNlXPYgSOoK20jqNWb9GWr0ppyBvTuGVRypBn9675CHpJJzBiq/MP1Ug7c9s0oVM8j2IvW59/XflQN0nbWlkz18dN+Dff5JwV6HBie+u5nXjW2SV9YJAR/2yrRWRnmj3H0P9s9GA05KcsJzLqQoVgTW1zZocxoj0ASVLDbqyfXZ43ScyRK6LAaO5fbcp9dmMhhe0GfaqODvMNXzhxQ0nOyCkNCJhEJbrIWoTxtZvuZ8r88JfcfaTGfVGVrnS5rhhxkPlT4nlAZF4kCPHCN720YGn8GYowSm19Pf2z2sMVA8u74DAMD+8R68El30OfWLk8rp8bcDBqMvveYRxytLaKxXoAsyDgNU9/W412pqan4Y+XCi2idjaZKPVr+3YYw8Mc9Vc8wWmi1fL2cmvXxraLoAQGWn/CifDtDr+1OOWKCQdVxckx6pHmdjpgNwzh0KJONL5K+oJXKi+ZI9jZ47zWGxd84IPdJLT3CE87vwC7Jl5MfVjjtlHdzXz/T1ahfiQcfBfP7j+xNMy33PNQ8PZ5eh95YH/TrOGmvxec71VjbtlBqy8H50jluOzY1ddjSr+EGm88LpUHB1Ols29vn4ee6h3gvvH5vH/DYAwNmHsolKJq48OGl3K9/uKfxk3mQfJ81+9Onu400+9v4yEaDlle3KaUC7pQMjEARiBZhK+j+pJXd5dz3vQ0/wKMEw5LbPbIA9dLTsPGii5SCBTqbHtLNu+2x4FSeRTBfkqhxGHF3z3pQO6x7uA3CbqiT/QTa/AADdU77KPejDtcmgIBAk36DLg30/ZVXcekzQvFgSpO1JgmEn+4vm69PsdTJ2H6cpba4f2SG7rPdZzyXfw3t+A+meOj89E0BEO9Jk/aUc/MgxX2PG2MN3yK2LHhwwquWe5fhkNvrcJ6hLsIP1xedMBgCOucdH//8AANAONLkA+ei01jM8T58PcthAgwHO2HqSkylJOIDo6dn0/9V1JspxXMcSHXCV/v/DHP6PZ9M2JXHBI+nIzDq3shswHQ5SwEz3XWrN2mieGzADmrI+/Nv/ffpFp8bdGCDAMNYwvx2FRxqPWalIICoNYgz4Njj1EgAAHUhQdEXmpiFIo9HUc44T3EyD8uLZXD6XiMMHOicix6iOw5wmWBcDdwhFB5aZmzHYnGr19OTURRQihlucLoyFTYGPAzsOfXVvtuNoYybInA0mN2gKACDkXCOgSEMR5A0AABpsSURBVCXFeDAqpsiUxiT+9tERTXVt1DPkaGmfmh0uA0tpQH/OSAecnxYGVrAAC+MM49CyPwgqhDiOl5jpKZMhDEJMV0mfxdT2i1ba6TlGxgh4DDHuB4LHedV/YwAcp30mOtApU58JsjnIqWkvAlwOvs7DGRa3tC99gtIPfRYGWsVELQ71n5tGz7pglGZIUpB4ntb21RkeEaIIKe7goghnXvRdANiIGScMYRClmDIRaDLPz8ivVkAChKDvdlQi9NYgc7O9uNYblZ3Ii/oA7Djua51SGzAHwCjeFS2Ljm1wT6nKUVqjcFBITn+bJk2RNRnhmXVjPMU4a2EO73ot25s0XfbPqKM1qfp8EPrN/7sn8q2mztkWY0CANfImOl51mUdZ3FL3MWagIZwZzoa1SI4KWMwVrUFCCnIbRYo8uFb9la7M0Da/AwDAY2rj+86frKVnLiNTc3/bAKt/3gCA11kOTJzG1MXxvvtZ9V36ngU8Too5jmA3FGx+QZFzR3YyMAaHhyJHr/yMcwRwRFQRAKjv2++o5pVaP0YwMu3chXhvuu/3Oi8Aw0R5mv5aFh4gaQ65eZhstst3CzRvJ9lGiORkipoOb3S6+P3sDz2WQ+nPiJcnM6tlPOtuOr/LM35H5ljfP3LhyLkB4RI9TqozOgEeWnkMT9K8L3d8Mr7OVA0Mzcgj7AL0a1h8+hgU+IftA2AC+ML6qSE96xoawyhlb9gLyDz03d3BtuGrLIAB/1tOnbXc+hzIllHZHxNIfF4ysB0VTzIofwBbleHld5cNlDtD7gyvnv4KORvSsKAZetKsrOHs85x8bhvHWjZRtz7OGTIh/LS1u9lvVs77cn5vXKLQdJfPHF/P37vKTRyBPKvPlTvheb6DSiPvc++f9/lddJHoVpFhO4z0KZgsgLFZbIeUs+0MgAJQz3zyErL3TAF+tf2ArqCI9zH32c/ufbI3zgDAsT9z3xs0fdGdt4Z1p0/MpRRr0xziBMafuK+ntpx0eMob607g255wRKACh3T3vADMObPJPIbAWrfwGXi9z0jgLs1U6fXhgOF0Y29a1h7JADhgdo1bXh4KKBlQP+UOpjN6lEzWQeyiZB83v0mm6v2fPn16fP78H+sljQo3/UUAXDLu0GunA/+tD0bsknS4R86ZlgDfp0F3BzXXdkqEX/6cdcRkXeqa1fvN/tqUWiOH44+pP9w0HJ1+X7bXJ4jScrJ1B7+3XPEZIhc2mEQp14WmNeGNMkSyuLsx7ET4uXvb2QQPpt9dyqTD5z01oMtO8AlEm2lkvI0oW670+fl5J/g2GS5VGgPtNwCwzZLHX5tRf7ITHUge1msgfMHe9CKArwMA/CM9AEixQTkwz9QMPlHEjAoU0Y4Tpg9VAyY2s45dEB6NeXNH+x9RymcUW0USiQRr4UK+UKz6eRteGFdNsK0g6Iq/gEAEM4qZzrVOaX16PNQbgG71PDsppblADCAcvLwrSlX7SDpM6vTFoGJaC4SZFSrNq/+2sJo6azmMSqFxdsJEmyBwZqq7e/ObN54bSufRTBHYaDgdSxEwa+RsR0ki8CN9L9EpHO+r4zgNFQfFo4RD+wsyNiUd1TgFxd3Me1X210ZvTdgt4FDunphgMCAR7axzI/w6TzlFSof98kUjVjLyg/SldW5ivGMk6vkWeNMV045AOSvcOYpFf2sddyOP+9TP9X4AIPZ8QWRx8txv5DrzXushuwGDzGsvAMD0d+aN7xSD5bXpg9BR2fq3EfIJONiIewi1rEZ67swrlF0KeEGurO06D/Y4W23wWVlsVk0Q+XEep0b2nOtEpdqgoc8B9Z4oIAyV5rstHr1macD/vrdCOFtpvGZ8GNATpsWMWn/oCgAQ5cjUko2oQ2MIZ2Qee73IpKr57iZMegbyBWOUSQu7/5+nzu+uPNZgwfDJ/d0d/7shd5zOSvloIw+gszNCDo/P5bEWogtey9QbAgAcOihA5Rig0KiU7YBSDQBAIy0fLoYONYVGozeid1+7nY3TN2IzAdb4XCfg8s7h2yOXh67IiPIZDgHhgJy1VgbR3QHkHdDLcXgrCsJZX+XyzqlGvvBd3puobxzB/B1jru+bz0I70Ab0iiEOmEcGHmuCTvtu9yxzD+jNpu12xJD/+jtGcIwSSsywBdYwz96p1z60d6fF44TQrDAlVkRNs+eVaWTLId/beeLdrAUjWM9A32QfN1lUY5z6rI9zVdkDNOAl76UdsNZh6CDtRQCA/ta6XLqoLIopxwud5/yRI/Q84v64Z/jkgGJjV5z7rU7ykWkvmy5Sjx8amsksU0pHE+SlvbHDpmfPMUqn2euCc0SwMKAXkF55lxNz9gN7r0wmAMCmy4sNWPLY8qHqu1+TsS2TmydNC9OwMve1QHaneyO3QnpbTKU7yPdfRqUrcXDB6OpXxH3SD4F13+Ur941te+T4K4D2nf76s5wl9OH3TUneuWM3ur5PZSDwUJlIr2VdVcZXyybT1oxphZ+OvHNpcfFz2fnsF6yr7arey13+nft/PKVB32RW6G+XAkwz7H6GaOLofwdGkxHo7zzHHuLcZL8LFDJA+vbd4+uXL5dGs9SKy2fSZ+QLIXv036JFAQB//PF5sqw+hIbKL+DOaY5Hti90LL1lEPZJe/x6LXmsptLIwNMXYQKc8Iz8ku/fn08GEQ31rDNPXwL1MYsfKHlrGTalic7CmsCZzugaOKvAyM2myx0R1V4AoHVM2wQflKHqhquZxMB92YebMgX9W58BhEYPil85/xNdP0vT70J/+AT4FmqMv77LtW/U3aZZW54A8WalUn52+K7OIjI84Ll0IwE+7C+++8LWeVTW69/++S/3jzWzn47JisyMIC6U04roKan82oQ2qfqDrtlZYZrUBP23lJa+mzSFIGAIKj7fkenLnPtKCeQ7y9x5Pmgm93K6bVY6BIY5HVMhUKWh4GSIUPXsNlz6nXSQb+UsBhcR42gLANDhUeuiLtd6vhS1vmeH1BH1H4n+DxBhpuWmxpn1+4zeTy3bCBX2j1POGlH8CDX9nBTyY9zMSw5R02W7rP1joIm4nFZSXV0L2YKQ2+FoQ4N1tMHG+cIcpHUeoTWzX2N4J7Lc9IIhqDtSJoQyOBL16rS+HWMHY/P8AwBYmGkqQ2iRqBTr0v3p/8oGkdGPcGjlo2e6Nqw6jd8V8DEwlAFQDSQ3fZJIxXQy9bit1DSTIk/Ex0w+ymXPOWx/4jk3IOA40Gq61iixSMt7T5Mv04d56WpwXYyCQfGDEI/TPynVDZ6wNtVP+99jZJluLyndUgoTEXH+4kawAHQwsHhf7rFNu2vK9Srwvde78bL8EQCAZqbH6GqHdWSIUq/vGU46G/F/GyztRKAYDpBSUwVYZxugB9wcpza0lNIg6Lf3QtbEZk+kPhb+1fPgTX7Gmlr+HrFTI3JWwW4JCQrwYjB3B2OnasYA6mf2bfFe1iMjBVQ96fFx0lpmXPY8gpImgHRGX8M0IIhkh7MYThNAOn5Xdsc8uPfj9U0ZlX4t/icLijIO7sLOpQn4KntA4e8G6x1Qi+6Kg259OsZJG9n6d4OALdvh7SOTzsjTbSrUje3uOhd9ZENoom7J8luDFXrmDqBRZGbfUxu6fc9N6/f7T/Q/vUDoIZSsq9AujX0xxKTPYpBCIxEGe2ZLbTrdq/O6naaPXh8wGJ3O+WLAeyxkdcpGb4rI7Gi2pwY9nWh6fsD9knqddyu6rQk8GTfaAPb5/ESHjn6VnlLG1NgBWstf049HjgWZLcfQtzGfNfT+8m9GRCWLkzs63apvo+SQU5bnpwwu8oYzO5k1J8NSgOytSdxx2q/gMjI965gAxuS0vyar3ETU6cuTHUhW6mQxwtPNg9ByO8PYetD/3VbhLPl521otN3LKM2XoUiK3mRbJXmvlRU8qLinys/8cfVbfW57c1N77+nqdR69UE0P9nnf1d6EV1vAa/6++e3LNOU5QaHOaiHd2XDn3IcbW9K81f9xzIqNMcqlpEL6KDM0f+EQ/o3ab9509FtjCHpE7+oyadhOxBvxjlCrZNuI7ANIjn2++hrLajJEMQHVKSqpUU3pSTeoAGtYxjc4XmNKAs/f/9HDzv7/++jPychqzs/9zRpShyX+ixIeDKvCdPi5N/77f2U/s7WtTXs4+znIaeLr5YemRZB/E3jvBrdq7nnuAgVuWXGx/MkO3r1p0zm3EY2XUIONyBsk21R/dhe90mmHHF03vq3PHNKuvJpPaA6UATvKR3I6yP/dKAE/vxofVfrk/Psv5Nj+1/kUH0ySy9STggvXC3EtoPQAAk9O0Nvc0Go7gmSsLtv+J5Kef8fd//fsXKNrObQ4AoD9SUkr1sJL2BbwzCJAUFo0VeTn70jUJcqTf5SKPkP0RZ24FyIq6MO2kWVSTGz5xNyI4UHewpM4Zw82d41MHyZ+DsowDcgCA6qLfAh3jGcbKqJ04H9Tx2JFXA4pKf1a3ThxGMfZvH3+3e2pH1XOtpyTABPp40UTKWQKDqL9RF/hxzlJOECGYMgKasJXgc/lAsg2sjk7teDIZEJYXg48uwYUIowRsnJvoQZrSVbufC7O2okXgnOf8j5pe7oe12Skeog7dpEt93/2WVOQsTTfT/fs1JmMNMNF2zsyLlL5+ENHTRC1CTwJOd6nRjPqjUozOJoigmeyr23iVi6FwsgBo4LaZAGuU5M6E+P7u1K9kK5jphx9SPhODSki0/n73Jj0AWmhz9+z9rsQHV/L7xMs7xk8LTQd3ntEOKkJhfnuABwxWFAM8d+hwRlPhAG2GxHZsJwPAa/bLFxCLYE905b6XjsxBg15HRWdKDBxDOLwUkMXrYoyMFeo264H/Xwe5okC02P59yzeMr4w12jpLntsRpMv3plEXZTnQdu8lzk0E9fL0AgB8tpVJn5+/AwJ/U7o5V5rnrOK5nyXZYZZtNG2sdE7O5QUN0rRSexh6y/cja+D5dnKHLC4GpKOAJ7NKNd+6DyngpEr7vcYVEv0/jWBzai/qZvP5AdSeHqfJko3Dr99OhCAAZJrMdl2l73OAtpNKeHFQG2D76Ykn5mNPsXl/nCuMTDLLSOU/+mjkTZ9r0r5znDbgKivqfm+Vc314SnflqQkuUduxRdo7vAsdIvdb18B/7VDcHUdo8cjHSoNcet006YAi0Tk2Gj0Wd50OmtBljRtgoDY/tkcZodVfow2klmHch/4OACC9NJ34x0CM8aY1RQ5776Q5T2ZXnlmdyUe4DcdGZuv7ZKFN09SWk52BQRNVAFV9/+vz91NWCBAMP+R1m5Z/vZ8YgBwNd+Zk8onKN62hS/reIx8KIJxgBfeV0rwds8l5I1tGcPmvq124YLC+047d6tXps3FGEofNIxPXxrRTNfZh/7yfi97qoIjp6UQZA0ogZ23sk6p78dcpT1nbM+d6TPIDwof/8ITXUuXsm4dWL2wz4ewlYGfbrWdfg8Fy5uih1kFxZ1YvcXacU+/3mkUD6PZ4qIlk0+ubtzzvehd8xs8sw/xCPyMA2hkluAfdsVfTwTzHwFp9lyBj60U7YhPM6rtvZ1Pf+/z5D5fWCvDHISdz17KVxnWn/8NmxuC06r3yLxTwxFdwnftEhQ8fKPo8qfP+ztizWdMCKcgAfU9rkR2qyL0/Pz0y0AM+F0A2gL0x4L3vKfeyfTsjBtu28HlXoAKaQHY4ko7/MbTtQOQAAAcgPTov8tE8Ru+t47zeG3zuJLn2G5svnb06jeXllyJfoG+9J4Ga7fVD1rJWYX3itM9QDHY++g6a0d/6WWcCUO6yWY95DGfUjaeV2ep7q1Gx8F7beW0L+523njrs62TkjT8NACAdJD+BzFuVXyhLH7HU+nnlHxkAT1cAYOcfxjA56M9hnqR6yenwBUkBepbzjj4IH0Y4v/9wNWqiIZNS0Y5UC7Dh48tfGBH6diO269QRacRwC1LeAABMzyVwaexxFUvmW2qNzCH2RU5kSEwtR0y/V1RfKJad7p9hDK2P79mBfJ86/u/qtjnGB433RDzP/u6g4brMyQ7wGMMPqaWxqjhdireuG6OFtYMedefnHvGlZygdqNNKTOCF0nftiog3I4woeRiGGMZBeDZaZ8XVnW7H+UWhHSI86ZqJuCFYspcYgE4rnLF8/LfROww9HJ8aScT98h5oB3SOoI3rntwrQKMigzbyB3qEeRQF1DnSjBFaEqNdUtcvY2lG6E2d+lgPhWIj7GTcRplrDU778hiR9ImwcD4OXpBt7eXb8/fQ2ls1k6vIQqXBXRX4Rm7cD8BnnGYnOLAB/VKbGk5NZsQRrtSFez3jfFY91QqYRfUB0jz3nWkPAyJpf9swxasd6RHnBbo/RtSUhLAv3UMj8SgpK0rKbirFjPX5/iaCJ741H030Ooj6RsTWQNgpFyi0NswCKCT9sUEJFAnj8lrO6GxbDkJXVpbTLyGRro0St0GXtSU7IHsPmKF/r2KZLKlXatH9nanZ74aNvP80mBmABP7oPfQUAGoOuckuBbjTIs9yZAfjem5/0/jjvHDe+bWLdg4S7vKYKq3JLN6MRyNodoyE7R0YWpvo/aShnHP0a0aDtoGoe3j+nsZ1WpP7Vyidc0YxnQgAES9HRq5jRa9yMA2GxAM9prPlkPbvXgC3SMwx5HF2ys2lBADktg0OzpD7oN5T/633CACQYZUo/Gtp39GqOGUY9k0TdzrpPfO55tXWxciLnQ5ydejWAYhj+VWTBCZLbA3ZddbCk9s5Hh47NFXRSRvUw3tkY5wGvBV5Qo7ofDeTK/1I2uZIZVHAS4zGjbqS+RSH2+CLpxdEdnH22BLe4zAW4KbkzLPSPyerEgBAMu2c+QAQzX8xdqNvKHHq+0B/Y3OwFnhR60zkLM9pp1K18J60MLJws5OWlg64uCJ/Zf+ZCHC9w3PmFycf8PaaMdTymX0BMkIjDmBNZhUymvRff2cciNDyCZ36v7CzTj1tAT9kbQLKh/6GI5o4bCOd3MVhSxzr1Z/eC1hBZQewj+jJ6+f5GHIU/X1x9KQP9D8//9p0t/k15z69RaqxHzxne2QCTndn5pQDVIlF6wbTzZpdOekKELIO29XDH3LiRd/ml+mHxB2je7EX7nI0yCgZKdfpQ/DHn3/+ZQdbMt0p91POa3qfcgDKaiwvpuGubetq+Jc1KbtwgynySbCnXL7z7fuJJrfuT/+UAJcNftnf+QUImn5lT3N3yMUjXzwmbpqPM10FGTPApmSb7/eWGdJlfb0u7BrbXOJ9RZzVl2x0sp5DObVtsLvtNZcverWumclh3N+h6bJVFriKj2Qam7IrN/kb+2ej7+Pkj2w7I0OHCbHvGmTqLIDWY4ACCYJOqRC24WRcdWYqa+XMkK+6h5aR2HMrX8NfXQpE5t4BWyaDvCdOpSwrOgZf5eOHTJEDSGwgf/nhUgLwyWF5LVa1EnEOfzy+f0vn+bPwceqcMuyooY/y8eP52Q6LU98r7UfP+PAxEQ3+yGF6+1ZGu5oMyVDLlgEE7sYE37WDOekXMBmXZiU4z3KfAafPBgAgCsAeGs26rGuUVRvjne7pWZserRRUTwCAxxiNU//1e0b94QC0slUJwEf1BRgFnmyAr+Mk/Hr8fHryHGd3hH/7xn9/U12NeiHM9zDo9TMBDuo5YGCgDDQEQKd8ymkNQrQpPCIgMhQUvTPiNwi5jd2aOU1GiJsVTWouiCwACWtLykucJGobfd5GZ68OjIl6RoOIRqRgJDiS4j7RFCI1v2Y6gZ30/B+wgKjM09SdteKCGbkTN2n5+fOh7uvvRSeKJskQEmsPAABjcn/HePAoGK0vkxjYp+eAvsn8zVY2rMOAz4A6GE/QIJ+J0kz9K8L+ngotmgiqqX4IASK+fMuYmI/vP15mKGeE4GrV3sNZo2uAtoOr9Hoc2PQBoOGJnFacVK+fNU7TPq+nHDRosIXdAQAGCMkortSL6jxXPCR90nw5YJv+Xmca0OEc9aGVFuCcM3LltXO34B2gyTPCB/Aw7ctGqKY4RGbT7XUjodBKny8y5Z4eaAPmNDmMAQJYyJk1H+nfoV+VCa2BjYHVyk5lMKHXKAJ4nc/GgFsjpI1j/c5d8zFMjQWulUo03mupiDBgh79fM+L1OVLtzCdj3TVfQuOsQ8910nk2cKJavKONO4CapLoFtKPbOUoXhe+sLDVaRVcZKMhWvccBo90AB2AJMKuyT7iLA+xKPn/9Nuf86/Hu/VvrPjdommyyw2fOoIqRfefD3Lucv4DGgLKOpgwQ2OCDMsgUjeaPnmcdwPjco18S9SUDoPXB2F+DjyRLrp1JG9WTHgnftk7ud/e/m776561jWwe3UYvhwveQ25zJ0WtV65vPDsA6AF4ibVtaCD3g7NK3p/XLyoHcj/Sizo070M905pK3Tbf6t89F4NzottSzBjQ5+mQyAQSinzKjkz4/kSPTQOwvjDvAUpyKdfYm+jXgpqNXBQB4pN3I2ZWDL8eG4oCj7+8yobuxo0sarNS/+1wvd25aTp+CyKOdkd7vMZ/eHOfVHxOguzU1gxaPDp3GzNZZBdq2EY/8I5KHPuG8WTt25Dm3FwDA6vhuOqh90AQ7Nl6acCbjaMasHqd2KddrnM+34d/y+th3aQ4/oHvkefY72YGU981mcs6A/FV/PjJ87+vN460mEpzyic2w492sR7bkxUGZEchMudLnrg5wbJrD391YtzLh6KHh9/llbU1tbbXuz0BoNaRWt3nks+8VRQZS1lFcPbumx5BZp/cy1Ur8L9tePA8AIL5WoM/nPVFs2d9aZdbz/6cAE76gHBh7lbNs/a0sA+kRovXQr+hS+uT33387NiG06bM8PUeip388b4TdGbujd/VOaP1kspzoeHwCyoPPu9FT09Qa+eP3lP5Hz0/uT95pGffDz9Q+kRfwgGljfIEARnLeNzsI3te72n71tc0IbxomI9t1Ic70G3sJ0Bo6POBMARwqWSHAu/w52VCVOQTd49cJLONM6XUkHqf3CTwZW6zSgspmxKY5zynwGf7iu/eJEwrI64990emL5kbyVfKk36tkzpPrhtbhv9Z7rFE/+y8jXTtndJDcvwAAAABJRU5ErkJggg=="/>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n-NZ">
              <a:solidFill>
                <a:prstClr val="black"/>
              </a:solidFill>
              <a:latin typeface="Calibri"/>
            </a:endParaRPr>
          </a:p>
        </p:txBody>
      </p:sp>
      <p:pic>
        <p:nvPicPr>
          <p:cNvPr id="4107" name="Picture 11"/>
          <p:cNvPicPr>
            <a:picLocks noChangeAspect="1" noChangeArrowheads="1"/>
          </p:cNvPicPr>
          <p:nvPr/>
        </p:nvPicPr>
        <p:blipFill>
          <a:blip r:embed="rId2">
            <a:clrChange>
              <a:clrFrom>
                <a:srgbClr val="000000"/>
              </a:clrFrom>
              <a:clrTo>
                <a:srgbClr val="000000">
                  <a:alpha val="0"/>
                </a:srgbClr>
              </a:clrTo>
            </a:clrChange>
            <a:biLevel thresh="25000"/>
            <a:extLst>
              <a:ext uri="{28A0092B-C50C-407E-A947-70E740481C1C}">
                <a14:useLocalDpi xmlns:a14="http://schemas.microsoft.com/office/drawing/2010/main" val="0"/>
              </a:ext>
            </a:extLst>
          </a:blip>
          <a:srcRect/>
          <a:stretch>
            <a:fillRect/>
          </a:stretch>
        </p:blipFill>
        <p:spPr bwMode="auto">
          <a:xfrm>
            <a:off x="6228185" y="2132856"/>
            <a:ext cx="301942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p:nvPr/>
        </p:nvSpPr>
        <p:spPr>
          <a:xfrm>
            <a:off x="1" y="1818933"/>
            <a:ext cx="5598368" cy="3139321"/>
          </a:xfrm>
          <a:prstGeom prst="rect">
            <a:avLst/>
          </a:prstGeom>
          <a:solidFill>
            <a:schemeClr val="tx1">
              <a:lumMod val="50000"/>
              <a:lumOff val="50000"/>
              <a:alpha val="64000"/>
            </a:schemeClr>
          </a:solidFill>
        </p:spPr>
        <p:txBody>
          <a:bodyPr wrap="square">
            <a:spAutoFit/>
          </a:bodyPr>
          <a:lstStyle/>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a:p>
            <a:pPr defTabSz="685800"/>
            <a:endParaRPr lang="en-NZ" dirty="0">
              <a:solidFill>
                <a:prstClr val="white"/>
              </a:solidFill>
              <a:latin typeface="Calibri"/>
            </a:endParaRPr>
          </a:p>
        </p:txBody>
      </p:sp>
      <p:pic>
        <p:nvPicPr>
          <p:cNvPr id="3074" name="Picture 2"/>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155575" y="1916833"/>
            <a:ext cx="2932262"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100300" y="4257830"/>
            <a:ext cx="2485605" cy="600164"/>
          </a:xfrm>
          <a:prstGeom prst="rect">
            <a:avLst/>
          </a:prstGeom>
        </p:spPr>
        <p:txBody>
          <a:bodyPr wrap="square">
            <a:spAutoFit/>
          </a:bodyPr>
          <a:lstStyle/>
          <a:p>
            <a:pPr defTabSz="685800" fontAlgn="base"/>
            <a:r>
              <a:rPr lang="en-NZ" sz="1100" dirty="0">
                <a:solidFill>
                  <a:prstClr val="white"/>
                </a:solidFill>
                <a:latin typeface="Calibri"/>
              </a:rPr>
              <a:t>The purpose of this Act is to require regular reports on New Zealand’s environment.</a:t>
            </a:r>
          </a:p>
        </p:txBody>
      </p:sp>
      <p:sp>
        <p:nvSpPr>
          <p:cNvPr id="6" name="Rectangle 5"/>
          <p:cNvSpPr/>
          <p:nvPr/>
        </p:nvSpPr>
        <p:spPr>
          <a:xfrm>
            <a:off x="3108747" y="3217547"/>
            <a:ext cx="4572000" cy="600164"/>
          </a:xfrm>
          <a:prstGeom prst="rect">
            <a:avLst/>
          </a:prstGeom>
        </p:spPr>
        <p:txBody>
          <a:bodyPr>
            <a:spAutoFit/>
          </a:bodyPr>
          <a:lstStyle/>
          <a:p>
            <a:pPr defTabSz="685800"/>
            <a:r>
              <a:rPr lang="en-NZ" sz="1100" dirty="0">
                <a:solidFill>
                  <a:prstClr val="white"/>
                </a:solidFill>
                <a:latin typeface="Calibri"/>
              </a:rPr>
              <a:t>The NPS-FM provides direction about how local authorities should carry out their responsibilities under the Resource Management Act 1991 for managing fresh water. </a:t>
            </a:r>
          </a:p>
        </p:txBody>
      </p:sp>
      <p:sp>
        <p:nvSpPr>
          <p:cNvPr id="8" name="TextBox 7"/>
          <p:cNvSpPr txBox="1"/>
          <p:nvPr/>
        </p:nvSpPr>
        <p:spPr>
          <a:xfrm>
            <a:off x="3087837" y="1893816"/>
            <a:ext cx="5089266" cy="600164"/>
          </a:xfrm>
          <a:prstGeom prst="rect">
            <a:avLst/>
          </a:prstGeom>
          <a:noFill/>
        </p:spPr>
        <p:txBody>
          <a:bodyPr wrap="square" rtlCol="0">
            <a:spAutoFit/>
          </a:bodyPr>
          <a:lstStyle/>
          <a:p>
            <a:pPr defTabSz="685800"/>
            <a:r>
              <a:rPr lang="en-NZ" sz="1100" dirty="0">
                <a:solidFill>
                  <a:prstClr val="white"/>
                </a:solidFill>
                <a:latin typeface="Calibri"/>
              </a:rPr>
              <a:t>The </a:t>
            </a:r>
            <a:r>
              <a:rPr lang="en-NZ" sz="1100" b="1" dirty="0">
                <a:solidFill>
                  <a:prstClr val="white"/>
                </a:solidFill>
                <a:latin typeface="Calibri"/>
              </a:rPr>
              <a:t>Land and Water Forum</a:t>
            </a:r>
            <a:r>
              <a:rPr lang="en-NZ" sz="1100" dirty="0">
                <a:solidFill>
                  <a:prstClr val="white"/>
                </a:solidFill>
                <a:latin typeface="Calibri"/>
              </a:rPr>
              <a:t> brought together a range of stakeholders consisting of industry groups, electricity generators, environmental and recreational NGOs, iwi, scientists, and other organisations with a stake in freshwater and land management.</a:t>
            </a:r>
          </a:p>
        </p:txBody>
      </p:sp>
      <p:sp>
        <p:nvSpPr>
          <p:cNvPr id="9" name="Rectangle 8"/>
          <p:cNvSpPr/>
          <p:nvPr/>
        </p:nvSpPr>
        <p:spPr>
          <a:xfrm>
            <a:off x="3108747" y="2519387"/>
            <a:ext cx="5010494" cy="769441"/>
          </a:xfrm>
          <a:prstGeom prst="rect">
            <a:avLst/>
          </a:prstGeom>
        </p:spPr>
        <p:txBody>
          <a:bodyPr wrap="square">
            <a:spAutoFit/>
          </a:bodyPr>
          <a:lstStyle/>
          <a:p>
            <a:pPr defTabSz="685800"/>
            <a:r>
              <a:rPr lang="en-NZ" sz="1100" dirty="0">
                <a:solidFill>
                  <a:prstClr val="white"/>
                </a:solidFill>
                <a:latin typeface="Calibri"/>
              </a:rPr>
              <a:t>The government holds data on behalf of the New Zealand public. We release it to enable the private and community sectors to use it to grow the economy, strengthen our social and cultural fabric, and sustain our environment. We release it to encourage business and community involvement in government decision-making.</a:t>
            </a:r>
          </a:p>
        </p:txBody>
      </p:sp>
      <p:sp>
        <p:nvSpPr>
          <p:cNvPr id="10" name="Rectangle 9"/>
          <p:cNvSpPr/>
          <p:nvPr/>
        </p:nvSpPr>
        <p:spPr>
          <a:xfrm>
            <a:off x="3087837" y="3731977"/>
            <a:ext cx="4572000" cy="600164"/>
          </a:xfrm>
          <a:prstGeom prst="rect">
            <a:avLst/>
          </a:prstGeom>
        </p:spPr>
        <p:txBody>
          <a:bodyPr>
            <a:spAutoFit/>
          </a:bodyPr>
          <a:lstStyle/>
          <a:p>
            <a:pPr defTabSz="685800"/>
            <a:r>
              <a:rPr lang="en-NZ" sz="1100" dirty="0">
                <a:solidFill>
                  <a:prstClr val="white"/>
                </a:solidFill>
                <a:latin typeface="Calibri"/>
              </a:rPr>
              <a:t> The Government ICT Strategy was revised in 2015 to ensure that, in a dynamic technology environment, it can achieve the government’s aim of an ICT-enabled transformation of public services to New Zealanders</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488" y="5785195"/>
            <a:ext cx="1252187" cy="780858"/>
          </a:xfrm>
          <a:prstGeom prst="rect">
            <a:avLst/>
          </a:prstGeom>
        </p:spPr>
      </p:pic>
    </p:spTree>
    <p:extLst>
      <p:ext uri="{BB962C8B-B14F-4D97-AF65-F5344CB8AC3E}">
        <p14:creationId xmlns:p14="http://schemas.microsoft.com/office/powerpoint/2010/main" val="251525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8" grpId="0"/>
      <p:bldP spid="9" grpId="0"/>
      <p:bldP spid="9" grpId="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NZ Regional Sectors</a:t>
            </a:r>
            <a:endParaRPr lang="en-NZ" dirty="0"/>
          </a:p>
        </p:txBody>
      </p:sp>
      <p:pic>
        <p:nvPicPr>
          <p:cNvPr id="1028" name="Picture 4" descr="http://www.lgnz.co.nz/assets/North-Island-PNG.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28"/>
          <a:stretch/>
        </p:blipFill>
        <p:spPr bwMode="auto">
          <a:xfrm>
            <a:off x="3059833" y="2032907"/>
            <a:ext cx="2448273" cy="34214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81"/>
          <a:stretch/>
        </p:blipFill>
        <p:spPr bwMode="auto">
          <a:xfrm>
            <a:off x="5868145" y="2032907"/>
            <a:ext cx="2500887" cy="342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542" y="2014489"/>
            <a:ext cx="2379797" cy="3439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488" y="5785195"/>
            <a:ext cx="1252187" cy="780858"/>
          </a:xfrm>
          <a:prstGeom prst="rect">
            <a:avLst/>
          </a:prstGeom>
        </p:spPr>
      </p:pic>
    </p:spTree>
    <p:extLst>
      <p:ext uri="{BB962C8B-B14F-4D97-AF65-F5344CB8AC3E}">
        <p14:creationId xmlns:p14="http://schemas.microsoft.com/office/powerpoint/2010/main" val="36961906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4953000"/>
            <a:ext cx="9144000" cy="1384738"/>
          </a:xfrm>
          <a:prstGeom prst="rect">
            <a:avLst/>
          </a:prstGeom>
          <a:solidFill>
            <a:srgbClr val="001446">
              <a:alpha val="8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5" name="Rectangle 4"/>
          <p:cNvSpPr/>
          <p:nvPr/>
        </p:nvSpPr>
        <p:spPr bwMode="auto">
          <a:xfrm>
            <a:off x="541283" y="4858408"/>
            <a:ext cx="5076496" cy="83819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a:xfrm>
            <a:off x="705690" y="1219200"/>
            <a:ext cx="7447710" cy="2097024"/>
          </a:xfrm>
        </p:spPr>
        <p:txBody>
          <a:bodyPr/>
          <a:lstStyle/>
          <a:p>
            <a:pPr marL="1711325" indent="-1711325"/>
            <a:r>
              <a:rPr lang="en-US" sz="4400" b="0" dirty="0" smtClean="0"/>
              <a:t>Towards a </a:t>
            </a:r>
            <a:r>
              <a:rPr lang="en-US" sz="4400" dirty="0" smtClean="0">
                <a:solidFill>
                  <a:schemeClr val="tx1"/>
                </a:solidFill>
              </a:rPr>
              <a:t>Global Water</a:t>
            </a:r>
            <a:br>
              <a:rPr lang="en-US" sz="4400" dirty="0" smtClean="0">
                <a:solidFill>
                  <a:schemeClr val="tx1"/>
                </a:solidFill>
              </a:rPr>
            </a:br>
            <a:r>
              <a:rPr lang="en-US" sz="4400" b="0" dirty="0" smtClean="0"/>
              <a:t>Information System</a:t>
            </a:r>
            <a:endParaRPr lang="en-US" sz="4400" b="0" dirty="0"/>
          </a:p>
        </p:txBody>
      </p:sp>
      <p:sp>
        <p:nvSpPr>
          <p:cNvPr id="3" name="TextBox 2"/>
          <p:cNvSpPr txBox="1"/>
          <p:nvPr/>
        </p:nvSpPr>
        <p:spPr>
          <a:xfrm>
            <a:off x="2760279" y="3141280"/>
            <a:ext cx="5715000" cy="1219200"/>
          </a:xfrm>
          <a:prstGeom prst="rect">
            <a:avLst/>
          </a:prstGeom>
          <a:noFill/>
          <a:effectLst/>
        </p:spPr>
        <p:txBody>
          <a:bodyPr wrap="none" lIns="0" tIns="0" rIns="0" bIns="0" rtlCol="0">
            <a:no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a:rPr>
              <a:t>David R. Maidment</a:t>
            </a: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Center for Research in Water Resources</a:t>
            </a: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University of Texas at Austin</a:t>
            </a:r>
          </a:p>
        </p:txBody>
      </p:sp>
      <p:sp>
        <p:nvSpPr>
          <p:cNvPr id="4" name="TextBox 3"/>
          <p:cNvSpPr txBox="1"/>
          <p:nvPr/>
        </p:nvSpPr>
        <p:spPr>
          <a:xfrm>
            <a:off x="711976" y="5029199"/>
            <a:ext cx="7010400" cy="1403131"/>
          </a:xfrm>
          <a:prstGeom prst="rect">
            <a:avLst/>
          </a:prstGeom>
          <a:noFill/>
          <a:ln>
            <a:noFill/>
          </a:ln>
          <a:effectLst/>
        </p:spPr>
        <p:txBody>
          <a:bodyPr wrap="none" lIns="0" tIns="0" rIns="0" bIns="0" rtlCol="0">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70C0"/>
                </a:solidFill>
                <a:effectLst/>
                <a:uLnTx/>
                <a:uFillTx/>
                <a:latin typeface="Arial"/>
                <a:ea typeface="ＭＳ Ｐゴシック"/>
              </a:rPr>
              <a:t>Presented to New Zealand Hydrological Society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err="1" smtClean="0">
                <a:ln>
                  <a:noFill/>
                </a:ln>
                <a:solidFill>
                  <a:srgbClr val="FF0000"/>
                </a:solidFill>
                <a:effectLst/>
                <a:uLnTx/>
                <a:uFillTx/>
                <a:latin typeface="Arial"/>
                <a:ea typeface="ＭＳ Ｐゴシック"/>
              </a:rPr>
              <a:t>Palmerston</a:t>
            </a:r>
            <a:r>
              <a:rPr kumimoji="0" lang="en-US" sz="1600" b="0" i="0" u="none" strike="noStrike" kern="1200" cap="none" spc="0" normalizeH="0" baseline="0" noProof="0" dirty="0" smtClean="0">
                <a:ln>
                  <a:noFill/>
                </a:ln>
                <a:solidFill>
                  <a:srgbClr val="FF0000"/>
                </a:solidFill>
                <a:effectLst/>
                <a:uLnTx/>
                <a:uFillTx/>
                <a:latin typeface="Arial"/>
                <a:ea typeface="ＭＳ Ｐゴシック"/>
              </a:rPr>
              <a:t> North, New Zealand </a:t>
            </a:r>
            <a:r>
              <a:rPr kumimoji="0" lang="en-US" sz="1600" b="0" i="0" u="none" strike="noStrike" kern="1200" cap="none" spc="0" normalizeH="0" baseline="0" noProof="0" dirty="0">
                <a:ln>
                  <a:noFill/>
                </a:ln>
                <a:solidFill>
                  <a:srgbClr val="0070C0"/>
                </a:solidFill>
                <a:effectLst/>
                <a:uLnTx/>
                <a:uFillTx/>
                <a:latin typeface="Arial"/>
                <a:ea typeface="ＭＳ Ｐゴシック"/>
              </a:rPr>
              <a:t>| </a:t>
            </a:r>
            <a:r>
              <a:rPr kumimoji="0" lang="en-US" sz="1600" b="0" i="0" u="none" strike="noStrike" kern="1200" cap="none" spc="0" normalizeH="0" baseline="0" noProof="0" dirty="0" smtClean="0">
                <a:ln>
                  <a:noFill/>
                </a:ln>
                <a:solidFill>
                  <a:srgbClr val="0070C0"/>
                </a:solidFill>
                <a:effectLst/>
                <a:uLnTx/>
                <a:uFillTx/>
                <a:latin typeface="Arial"/>
                <a:ea typeface="ＭＳ Ｐゴシック"/>
              </a:rPr>
              <a:t>22 February 2013</a:t>
            </a:r>
            <a:endParaRPr kumimoji="0" lang="en-US" sz="1600" b="0" i="0" u="none" strike="noStrike" kern="1200" cap="none" spc="0" normalizeH="0" baseline="0" noProof="0" dirty="0">
              <a:ln>
                <a:noFill/>
              </a:ln>
              <a:solidFill>
                <a:srgbClr val="0070C0"/>
              </a:solidFill>
              <a:effectLst/>
              <a:uLnTx/>
              <a:uFillTx/>
              <a:latin typeface="Arial"/>
              <a:ea typeface="ＭＳ Ｐゴシック"/>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rgbClr val="FFFFFF"/>
              </a:solidFill>
              <a:effectLst/>
              <a:uLnTx/>
              <a:uFillTx/>
              <a:latin typeface="Arial"/>
              <a:ea typeface="ＭＳ Ｐゴシック"/>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Adapted from a presentation to 14</a:t>
            </a:r>
            <a:r>
              <a:rPr kumimoji="0" lang="en-US" sz="1600" b="0" i="0" u="none" strike="noStrike" kern="1200" cap="none" spc="0" normalizeH="0" baseline="30000" noProof="0" dirty="0" smtClean="0">
                <a:ln>
                  <a:noFill/>
                </a:ln>
                <a:solidFill>
                  <a:srgbClr val="FFFFFF"/>
                </a:solidFill>
                <a:effectLst/>
                <a:uLnTx/>
                <a:uFillTx/>
                <a:latin typeface="Arial"/>
                <a:ea typeface="ＭＳ Ｐゴシック"/>
              </a:rPr>
              <a:t>th</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 </a:t>
            </a:r>
            <a:r>
              <a:rPr kumimoji="0" lang="en-US" sz="1600" b="0" i="0" u="none" strike="noStrike" kern="1200" cap="none" spc="0" normalizeH="0" baseline="0" noProof="0" dirty="0">
                <a:ln>
                  <a:noFill/>
                </a:ln>
                <a:solidFill>
                  <a:srgbClr val="FFFFFF"/>
                </a:solidFill>
                <a:effectLst/>
                <a:uLnTx/>
                <a:uFillTx/>
                <a:latin typeface="Arial"/>
                <a:ea typeface="ＭＳ Ｐゴシック"/>
              </a:rPr>
              <a:t>Congress of the WMO Commission for Hydrology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a:rPr>
              <a:t>Geneva, </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Switzerland </a:t>
            </a:r>
            <a:r>
              <a:rPr kumimoji="0" lang="en-US" sz="1600" b="0" i="0" u="none" strike="noStrike" kern="1200" cap="none" spc="0" normalizeH="0" baseline="0" noProof="0" dirty="0" smtClean="0">
                <a:ln>
                  <a:noFill/>
                </a:ln>
                <a:solidFill>
                  <a:srgbClr val="5EB4E6"/>
                </a:solidFill>
                <a:effectLst/>
                <a:uLnTx/>
                <a:uFillTx/>
                <a:latin typeface="Arial"/>
                <a:ea typeface="ＭＳ Ｐゴシック"/>
              </a:rPr>
              <a:t>|</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 9 </a:t>
            </a:r>
            <a:r>
              <a:rPr kumimoji="0" lang="en-US" sz="1600" b="0" i="0" u="none" strike="noStrike" kern="1200" cap="none" spc="0" normalizeH="0" baseline="0" noProof="0" dirty="0">
                <a:ln>
                  <a:noFill/>
                </a:ln>
                <a:solidFill>
                  <a:srgbClr val="FFFFFF"/>
                </a:solidFill>
                <a:effectLst/>
                <a:uLnTx/>
                <a:uFillTx/>
                <a:latin typeface="Arial"/>
                <a:ea typeface="ＭＳ Ｐゴシック"/>
              </a:rPr>
              <a:t>November 2012</a:t>
            </a:r>
          </a:p>
        </p:txBody>
      </p:sp>
      <p:sp>
        <p:nvSpPr>
          <p:cNvPr id="6" name="TextBox 5"/>
          <p:cNvSpPr txBox="1"/>
          <p:nvPr/>
        </p:nvSpPr>
        <p:spPr>
          <a:xfrm>
            <a:off x="609599" y="430661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Arial"/>
                <a:ea typeface="ＭＳ Ｐゴシック"/>
              </a:rPr>
              <a:t>Acknowledge Leadership of Horizons Regional Council</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Arial"/>
                <a:ea typeface="ＭＳ Ｐゴシック"/>
              </a:rPr>
              <a:t>Michael McCartney, Jeff Watson, Brent Watson, Sean Hodges</a:t>
            </a:r>
          </a:p>
        </p:txBody>
      </p:sp>
    </p:spTree>
    <p:extLst>
      <p:ext uri="{BB962C8B-B14F-4D97-AF65-F5344CB8AC3E}">
        <p14:creationId xmlns:p14="http://schemas.microsoft.com/office/powerpoint/2010/main" val="887470984"/>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9532" y="1916833"/>
            <a:ext cx="8424936" cy="4176464"/>
          </a:xfrm>
          <a:prstGeom prst="rect">
            <a:avLst/>
          </a:prstGeom>
          <a:solidFill>
            <a:schemeClr val="tx1">
              <a:lumMod val="50000"/>
              <a:lumOff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Z">
              <a:solidFill>
                <a:prstClr val="white"/>
              </a:solidFill>
              <a:latin typeface="Calibri"/>
            </a:endParaRPr>
          </a:p>
        </p:txBody>
      </p:sp>
      <p:sp>
        <p:nvSpPr>
          <p:cNvPr id="2" name="Title 1"/>
          <p:cNvSpPr>
            <a:spLocks noGrp="1"/>
          </p:cNvSpPr>
          <p:nvPr>
            <p:ph type="title"/>
          </p:nvPr>
        </p:nvSpPr>
        <p:spPr/>
        <p:txBody>
          <a:bodyPr/>
          <a:lstStyle/>
          <a:p>
            <a:r>
              <a:rPr lang="en-NZ" dirty="0" smtClean="0"/>
              <a:t>Drivers</a:t>
            </a:r>
            <a:endParaRPr lang="en-NZ" dirty="0"/>
          </a:p>
        </p:txBody>
      </p:sp>
      <p:sp>
        <p:nvSpPr>
          <p:cNvPr id="3" name="Content Placeholder 2"/>
          <p:cNvSpPr>
            <a:spLocks noGrp="1"/>
          </p:cNvSpPr>
          <p:nvPr>
            <p:ph idx="1"/>
          </p:nvPr>
        </p:nvSpPr>
        <p:spPr/>
        <p:txBody>
          <a:bodyPr/>
          <a:lstStyle/>
          <a:p>
            <a:r>
              <a:rPr lang="en-NZ" dirty="0" smtClean="0">
                <a:solidFill>
                  <a:schemeClr val="bg1"/>
                </a:solidFill>
              </a:rPr>
              <a:t>National Reporting</a:t>
            </a:r>
          </a:p>
          <a:p>
            <a:r>
              <a:rPr lang="en-NZ" dirty="0" smtClean="0">
                <a:solidFill>
                  <a:schemeClr val="bg1"/>
                </a:solidFill>
              </a:rPr>
              <a:t>Consistent data</a:t>
            </a:r>
          </a:p>
          <a:p>
            <a:r>
              <a:rPr lang="en-NZ" dirty="0" smtClean="0">
                <a:solidFill>
                  <a:schemeClr val="bg1"/>
                </a:solidFill>
              </a:rPr>
              <a:t>Reliability</a:t>
            </a:r>
          </a:p>
          <a:p>
            <a:endParaRPr lang="en-NZ"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488" y="5785195"/>
            <a:ext cx="1252187" cy="780858"/>
          </a:xfrm>
          <a:prstGeom prst="rect">
            <a:avLst/>
          </a:prstGeom>
        </p:spPr>
      </p:pic>
    </p:spTree>
    <p:extLst>
      <p:ext uri="{BB962C8B-B14F-4D97-AF65-F5344CB8AC3E}">
        <p14:creationId xmlns:p14="http://schemas.microsoft.com/office/powerpoint/2010/main" val="13727248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436096" y="3140968"/>
            <a:ext cx="0" cy="2664296"/>
          </a:xfrm>
          <a:prstGeom prst="line">
            <a:avLst/>
          </a:prstGeom>
          <a:ln w="3175">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p:nvPr>
        </p:nvSpPr>
        <p:spPr>
          <a:xfrm>
            <a:off x="457200" y="274639"/>
            <a:ext cx="8229600" cy="661931"/>
          </a:xfrm>
        </p:spPr>
        <p:txBody>
          <a:bodyPr>
            <a:normAutofit fontScale="90000"/>
          </a:bodyPr>
          <a:lstStyle/>
          <a:p>
            <a:pPr algn="l"/>
            <a:r>
              <a:rPr lang="en-NZ" dirty="0" smtClean="0"/>
              <a:t>Timeline for Data Federation</a:t>
            </a:r>
            <a:endParaRPr lang="en-NZ"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39" y="881939"/>
            <a:ext cx="8646038" cy="497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13944" y="1240220"/>
            <a:ext cx="3189889" cy="33212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03834" y="1240220"/>
            <a:ext cx="3084787" cy="33212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55615" y="876414"/>
            <a:ext cx="2464201" cy="369332"/>
          </a:xfrm>
          <a:prstGeom prst="rect">
            <a:avLst/>
          </a:prstGeom>
          <a:noFill/>
        </p:spPr>
        <p:txBody>
          <a:bodyPr wrap="none" rtlCol="0">
            <a:spAutoFit/>
          </a:bodyPr>
          <a:lstStyle/>
          <a:p>
            <a:r>
              <a:rPr lang="en-US" dirty="0" smtClean="0">
                <a:solidFill>
                  <a:schemeClr val="accent1">
                    <a:lumMod val="75000"/>
                  </a:schemeClr>
                </a:solidFill>
              </a:rPr>
              <a:t>LAWN – </a:t>
            </a:r>
            <a:r>
              <a:rPr lang="en-US" dirty="0" err="1" smtClean="0">
                <a:solidFill>
                  <a:schemeClr val="accent1">
                    <a:lumMod val="75000"/>
                  </a:schemeClr>
                </a:solidFill>
              </a:rPr>
              <a:t>database&amp;Excel</a:t>
            </a:r>
            <a:endParaRPr lang="en-US" dirty="0">
              <a:solidFill>
                <a:schemeClr val="accent1">
                  <a:lumMod val="75000"/>
                </a:schemeClr>
              </a:solidFill>
            </a:endParaRPr>
          </a:p>
        </p:txBody>
      </p:sp>
      <p:sp>
        <p:nvSpPr>
          <p:cNvPr id="8" name="TextBox 7"/>
          <p:cNvSpPr txBox="1"/>
          <p:nvPr/>
        </p:nvSpPr>
        <p:spPr>
          <a:xfrm>
            <a:off x="5129285" y="903729"/>
            <a:ext cx="3434273" cy="369332"/>
          </a:xfrm>
          <a:prstGeom prst="rect">
            <a:avLst/>
          </a:prstGeom>
          <a:noFill/>
        </p:spPr>
        <p:txBody>
          <a:bodyPr wrap="none" rtlCol="0">
            <a:spAutoFit/>
          </a:bodyPr>
          <a:lstStyle/>
          <a:p>
            <a:r>
              <a:rPr lang="en-US" dirty="0" smtClean="0">
                <a:solidFill>
                  <a:schemeClr val="accent1">
                    <a:lumMod val="75000"/>
                  </a:schemeClr>
                </a:solidFill>
              </a:rPr>
              <a:t>LAWA – Website on top of services</a:t>
            </a:r>
            <a:endParaRPr lang="en-US" dirty="0">
              <a:solidFill>
                <a:schemeClr val="accent1">
                  <a:lumMod val="75000"/>
                </a:scheme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488" y="5785195"/>
            <a:ext cx="1252187" cy="780858"/>
          </a:xfrm>
          <a:prstGeom prst="rect">
            <a:avLst/>
          </a:prstGeom>
        </p:spPr>
      </p:pic>
    </p:spTree>
    <p:extLst>
      <p:ext uri="{BB962C8B-B14F-4D97-AF65-F5344CB8AC3E}">
        <p14:creationId xmlns:p14="http://schemas.microsoft.com/office/powerpoint/2010/main" val="397935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Federated infrastructure</a:t>
            </a:r>
            <a:endParaRPr lang="en-NZ"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12" y="1916833"/>
            <a:ext cx="9033889"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10431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9532" y="1916833"/>
            <a:ext cx="8424936" cy="4176464"/>
          </a:xfrm>
          <a:prstGeom prst="rect">
            <a:avLst/>
          </a:prstGeom>
          <a:solidFill>
            <a:schemeClr val="tx1">
              <a:lumMod val="50000"/>
              <a:lumOff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NZ">
              <a:solidFill>
                <a:prstClr val="white"/>
              </a:solidFill>
              <a:latin typeface="Calibri"/>
            </a:endParaRPr>
          </a:p>
        </p:txBody>
      </p:sp>
      <p:sp>
        <p:nvSpPr>
          <p:cNvPr id="2" name="Title 1"/>
          <p:cNvSpPr>
            <a:spLocks noGrp="1"/>
          </p:cNvSpPr>
          <p:nvPr>
            <p:ph type="title"/>
          </p:nvPr>
        </p:nvSpPr>
        <p:spPr/>
        <p:txBody>
          <a:bodyPr/>
          <a:lstStyle/>
          <a:p>
            <a:r>
              <a:rPr lang="en-NZ" dirty="0" smtClean="0"/>
              <a:t>Products in use in regional sector</a:t>
            </a:r>
            <a:endParaRPr lang="en-NZ" dirty="0"/>
          </a:p>
        </p:txBody>
      </p:sp>
      <p:sp>
        <p:nvSpPr>
          <p:cNvPr id="3" name="Content Placeholder 2"/>
          <p:cNvSpPr>
            <a:spLocks noGrp="1"/>
          </p:cNvSpPr>
          <p:nvPr>
            <p:ph idx="1"/>
          </p:nvPr>
        </p:nvSpPr>
        <p:spPr/>
        <p:txBody>
          <a:bodyPr/>
          <a:lstStyle/>
          <a:p>
            <a:r>
              <a:rPr lang="en-NZ" dirty="0" smtClean="0">
                <a:solidFill>
                  <a:schemeClr val="bg1"/>
                </a:solidFill>
              </a:rPr>
              <a:t>Hilltop (13)</a:t>
            </a:r>
          </a:p>
          <a:p>
            <a:r>
              <a:rPr lang="en-NZ" dirty="0" err="1" smtClean="0">
                <a:solidFill>
                  <a:schemeClr val="bg1"/>
                </a:solidFill>
              </a:rPr>
              <a:t>Kisters</a:t>
            </a:r>
            <a:r>
              <a:rPr lang="en-NZ" dirty="0" smtClean="0">
                <a:solidFill>
                  <a:schemeClr val="bg1"/>
                </a:solidFill>
              </a:rPr>
              <a:t> (2)</a:t>
            </a:r>
          </a:p>
          <a:p>
            <a:r>
              <a:rPr lang="en-NZ" dirty="0" smtClean="0">
                <a:solidFill>
                  <a:schemeClr val="bg1"/>
                </a:solidFill>
              </a:rPr>
              <a:t>Aquatic Informatics / 52 North (1)</a:t>
            </a:r>
          </a:p>
          <a:p>
            <a:r>
              <a:rPr lang="en-NZ" dirty="0" smtClean="0">
                <a:solidFill>
                  <a:schemeClr val="bg1"/>
                </a:solidFill>
              </a:rPr>
              <a:t>ESRI (16)</a:t>
            </a:r>
            <a:endParaRPr lang="en-NZ" dirty="0">
              <a:solidFill>
                <a:schemeClr val="bg1"/>
              </a:solidFill>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61727"/>
          <a:stretch/>
        </p:blipFill>
        <p:spPr bwMode="auto">
          <a:xfrm>
            <a:off x="7662915" y="2060849"/>
            <a:ext cx="630378" cy="94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Aquatic Informa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7" y="3716488"/>
            <a:ext cx="1483615" cy="430034"/>
          </a:xfrm>
          <a:prstGeom prst="rect">
            <a:avLst/>
          </a:prstGeom>
          <a:solidFill>
            <a:schemeClr val="bg1"/>
          </a:solidFill>
          <a:ln>
            <a:noFill/>
          </a:ln>
          <a:extLst/>
        </p:spPr>
      </p:pic>
      <p:pic>
        <p:nvPicPr>
          <p:cNvPr id="6"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3432" y="4284052"/>
            <a:ext cx="1149346" cy="513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5" descr="http://www.kisters.net/images/KISTERS-LOGO_CLAIM_en_80mm_RG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6297" y="3121223"/>
            <a:ext cx="1483615" cy="4517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6488" y="5785195"/>
            <a:ext cx="1252187" cy="780858"/>
          </a:xfrm>
          <a:prstGeom prst="rect">
            <a:avLst/>
          </a:prstGeom>
        </p:spPr>
      </p:pic>
    </p:spTree>
    <p:extLst>
      <p:ext uri="{BB962C8B-B14F-4D97-AF65-F5344CB8AC3E}">
        <p14:creationId xmlns:p14="http://schemas.microsoft.com/office/powerpoint/2010/main" val="31836357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NZ data federation premise</a:t>
            </a:r>
            <a:endParaRPr lang="en-NZ"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5" y="1869154"/>
            <a:ext cx="7272932" cy="393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763689" y="2564904"/>
            <a:ext cx="1366271" cy="307777"/>
          </a:xfrm>
          <a:prstGeom prst="rect">
            <a:avLst/>
          </a:prstGeom>
          <a:noFill/>
        </p:spPr>
        <p:txBody>
          <a:bodyPr wrap="none" rtlCol="0">
            <a:spAutoFit/>
          </a:bodyPr>
          <a:lstStyle/>
          <a:p>
            <a:pPr defTabSz="685800"/>
            <a:r>
              <a:rPr lang="en-NZ" sz="1400" dirty="0">
                <a:solidFill>
                  <a:srgbClr val="0070C0"/>
                </a:solidFill>
                <a:latin typeface="Calibri"/>
              </a:rPr>
              <a:t>Limitations here</a:t>
            </a:r>
          </a:p>
        </p:txBody>
      </p:sp>
      <p:sp>
        <p:nvSpPr>
          <p:cNvPr id="25" name="TextBox 24"/>
          <p:cNvSpPr txBox="1"/>
          <p:nvPr/>
        </p:nvSpPr>
        <p:spPr>
          <a:xfrm>
            <a:off x="6228185" y="2924944"/>
            <a:ext cx="2519408" cy="307777"/>
          </a:xfrm>
          <a:prstGeom prst="rect">
            <a:avLst/>
          </a:prstGeom>
          <a:noFill/>
        </p:spPr>
        <p:txBody>
          <a:bodyPr wrap="none" rtlCol="0">
            <a:spAutoFit/>
          </a:bodyPr>
          <a:lstStyle/>
          <a:p>
            <a:pPr defTabSz="685800"/>
            <a:r>
              <a:rPr lang="en-NZ" sz="1400" dirty="0">
                <a:solidFill>
                  <a:srgbClr val="0070C0"/>
                </a:solidFill>
                <a:latin typeface="Calibri"/>
              </a:rPr>
              <a:t>Constraints here – water quality</a:t>
            </a:r>
          </a:p>
        </p:txBody>
      </p:sp>
      <p:cxnSp>
        <p:nvCxnSpPr>
          <p:cNvPr id="5" name="Straight Arrow Connector 4"/>
          <p:cNvCxnSpPr/>
          <p:nvPr/>
        </p:nvCxnSpPr>
        <p:spPr>
          <a:xfrm>
            <a:off x="4546122" y="1951036"/>
            <a:ext cx="0" cy="43564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488" y="5785195"/>
            <a:ext cx="1252187" cy="780858"/>
          </a:xfrm>
          <a:prstGeom prst="rect">
            <a:avLst/>
          </a:prstGeom>
        </p:spPr>
      </p:pic>
    </p:spTree>
    <p:extLst>
      <p:ext uri="{BB962C8B-B14F-4D97-AF65-F5344CB8AC3E}">
        <p14:creationId xmlns:p14="http://schemas.microsoft.com/office/powerpoint/2010/main" val="99266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Land Air Water </a:t>
            </a:r>
            <a:r>
              <a:rPr lang="en-NZ" dirty="0" err="1" smtClean="0"/>
              <a:t>Aotearoa</a:t>
            </a:r>
            <a:endParaRPr lang="en-NZ" dirty="0"/>
          </a:p>
        </p:txBody>
      </p:sp>
      <p:pic>
        <p:nvPicPr>
          <p:cNvPr id="3075"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03" y="1356491"/>
            <a:ext cx="744369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488" y="5785195"/>
            <a:ext cx="1252187" cy="780858"/>
          </a:xfrm>
          <a:prstGeom prst="rect">
            <a:avLst/>
          </a:prstGeom>
        </p:spPr>
      </p:pic>
    </p:spTree>
    <p:extLst>
      <p:ext uri="{BB962C8B-B14F-4D97-AF65-F5344CB8AC3E}">
        <p14:creationId xmlns:p14="http://schemas.microsoft.com/office/powerpoint/2010/main" val="32816992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0" y="473021"/>
            <a:ext cx="9144000" cy="2267912"/>
          </a:xfrm>
          <a:prstGeom prst="rect">
            <a:avLst/>
          </a:prstGeom>
          <a:solidFill>
            <a:schemeClr val="bg1"/>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34" name="Rectangle 33"/>
          <p:cNvSpPr/>
          <p:nvPr/>
        </p:nvSpPr>
        <p:spPr bwMode="auto">
          <a:xfrm>
            <a:off x="0" y="5721615"/>
            <a:ext cx="9144000" cy="1137550"/>
          </a:xfrm>
          <a:prstGeom prst="rect">
            <a:avLst/>
          </a:prstGeom>
          <a:solidFill>
            <a:schemeClr val="tx2">
              <a:alpha val="60000"/>
            </a:schemeClr>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grpSp>
        <p:nvGrpSpPr>
          <p:cNvPr id="26" name="Group 25"/>
          <p:cNvGrpSpPr/>
          <p:nvPr/>
        </p:nvGrpSpPr>
        <p:grpSpPr>
          <a:xfrm>
            <a:off x="0" y="304548"/>
            <a:ext cx="9144000" cy="1019772"/>
            <a:chOff x="0" y="285109"/>
            <a:chExt cx="9144000" cy="1019772"/>
          </a:xfrm>
        </p:grpSpPr>
        <p:pic>
          <p:nvPicPr>
            <p:cNvPr id="25" name="Picture 24" descr="masthead2 2.jpg"/>
            <p:cNvPicPr>
              <a:picLocks noChangeAspect="1"/>
            </p:cNvPicPr>
            <p:nvPr/>
          </p:nvPicPr>
          <p:blipFill rotWithShape="1">
            <a:blip r:embed="rId2">
              <a:extLst>
                <a:ext uri="{28A0092B-C50C-407E-A947-70E740481C1C}">
                  <a14:useLocalDpi xmlns:a14="http://schemas.microsoft.com/office/drawing/2010/main" val="0"/>
                </a:ext>
              </a:extLst>
            </a:blip>
            <a:srcRect l="7113" t="17110" r="2345" b="7310"/>
            <a:stretch/>
          </p:blipFill>
          <p:spPr>
            <a:xfrm>
              <a:off x="0" y="454019"/>
              <a:ext cx="9144000" cy="763279"/>
            </a:xfrm>
            <a:prstGeom prst="rect">
              <a:avLst/>
            </a:prstGeom>
          </p:spPr>
        </p:pic>
        <p:pic>
          <p:nvPicPr>
            <p:cNvPr id="19" name="Picture 18" descr="cuahsi-gw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35" y="285109"/>
              <a:ext cx="1035788" cy="1019772"/>
            </a:xfrm>
            <a:prstGeom prst="rect">
              <a:avLst/>
            </a:prstGeom>
          </p:spPr>
        </p:pic>
      </p:grpSp>
      <p:pic>
        <p:nvPicPr>
          <p:cNvPr id="3074"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5842" y="1300783"/>
            <a:ext cx="2344116" cy="134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5"/>
          <p:cNvSpPr txBox="1"/>
          <p:nvPr/>
        </p:nvSpPr>
        <p:spPr>
          <a:xfrm>
            <a:off x="7377357" y="863824"/>
            <a:ext cx="1077669" cy="261610"/>
          </a:xfrm>
          <a:prstGeom prst="rect">
            <a:avLst/>
          </a:prstGeom>
          <a:noFill/>
        </p:spPr>
        <p:txBody>
          <a:bodyPr wrap="none" l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hlinkClick r:id="rId5"/>
              </a:rPr>
              <a:t>www.cuahsi.org</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 </a:t>
            </a: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p:txBody>
      </p:sp>
      <p:sp>
        <p:nvSpPr>
          <p:cNvPr id="18" name="TextBox 17"/>
          <p:cNvSpPr txBox="1"/>
          <p:nvPr/>
        </p:nvSpPr>
        <p:spPr>
          <a:xfrm>
            <a:off x="5441819" y="565879"/>
            <a:ext cx="3013206" cy="369332"/>
          </a:xfrm>
          <a:prstGeom prst="rect">
            <a:avLst/>
          </a:prstGeom>
          <a:noFill/>
          <a:ln>
            <a:noFill/>
          </a:ln>
          <a:effectLst/>
        </p:spPr>
        <p:txBody>
          <a:bodyPr wrap="square" lIns="0" tIns="0" rIns="0" bIns="0" rtlCol="0">
            <a:sp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FFFF"/>
                </a:solidFill>
                <a:effectLst/>
                <a:uLnTx/>
                <a:uFillTx/>
                <a:latin typeface="Arial"/>
                <a:ea typeface="ＭＳ Ｐゴシック"/>
              </a:rPr>
              <a:t>Consortium of Universities for the Advancement of Hydrologic Science, Inc.</a:t>
            </a:r>
            <a:endParaRPr kumimoji="0" lang="en-US" sz="1200" b="0" i="0" u="none" strike="noStrike" kern="1200" cap="none" spc="0" normalizeH="0" baseline="0" noProof="0" dirty="0">
              <a:ln>
                <a:noFill/>
              </a:ln>
              <a:solidFill>
                <a:srgbClr val="FFFFFF"/>
              </a:solidFill>
              <a:effectLst/>
              <a:uLnTx/>
              <a:uFillTx/>
              <a:latin typeface="Arial"/>
              <a:ea typeface="ＭＳ Ｐゴシック"/>
            </a:endParaRPr>
          </a:p>
        </p:txBody>
      </p:sp>
      <p:sp>
        <p:nvSpPr>
          <p:cNvPr id="3" name="Content Placeholder 2"/>
          <p:cNvSpPr>
            <a:spLocks noGrp="1"/>
          </p:cNvSpPr>
          <p:nvPr>
            <p:ph sz="half" idx="4294967295"/>
          </p:nvPr>
        </p:nvSpPr>
        <p:spPr>
          <a:xfrm>
            <a:off x="1615653" y="1482787"/>
            <a:ext cx="4486633" cy="1135339"/>
          </a:xfrm>
        </p:spPr>
        <p:txBody>
          <a:bodyPr>
            <a:noAutofit/>
          </a:bodyPr>
          <a:lstStyle/>
          <a:p>
            <a:pPr marL="0" indent="0">
              <a:spcBef>
                <a:spcPts val="0"/>
              </a:spcBef>
              <a:spcAft>
                <a:spcPts val="0"/>
              </a:spcAft>
              <a:buNone/>
            </a:pPr>
            <a:r>
              <a:rPr lang="en-US" sz="1800" b="1" dirty="0" smtClean="0">
                <a:solidFill>
                  <a:srgbClr val="336799"/>
                </a:solidFill>
              </a:rPr>
              <a:t>CUAHSI </a:t>
            </a:r>
          </a:p>
          <a:p>
            <a:pPr marL="0" indent="0">
              <a:spcBef>
                <a:spcPts val="0"/>
              </a:spcBef>
              <a:spcAft>
                <a:spcPts val="0"/>
              </a:spcAft>
              <a:buNone/>
            </a:pPr>
            <a:r>
              <a:rPr lang="en-US" sz="1600" dirty="0" smtClean="0"/>
              <a:t>A consortium representing 125 US universities</a:t>
            </a:r>
          </a:p>
          <a:p>
            <a:pPr marL="0" indent="0">
              <a:spcBef>
                <a:spcPts val="0"/>
              </a:spcBef>
              <a:spcAft>
                <a:spcPts val="0"/>
              </a:spcAft>
              <a:buNone/>
            </a:pPr>
            <a:r>
              <a:rPr lang="en-US" sz="1600" dirty="0" smtClean="0"/>
              <a:t/>
            </a:r>
            <a:br>
              <a:rPr lang="en-US" sz="1600" dirty="0" smtClean="0"/>
            </a:br>
            <a:endParaRPr lang="en-US" sz="1600" dirty="0" smtClean="0"/>
          </a:p>
        </p:txBody>
      </p:sp>
      <p:sp>
        <p:nvSpPr>
          <p:cNvPr id="15" name="Rectangle 14"/>
          <p:cNvSpPr/>
          <p:nvPr/>
        </p:nvSpPr>
        <p:spPr bwMode="auto">
          <a:xfrm>
            <a:off x="0" y="2704847"/>
            <a:ext cx="9144000" cy="3017520"/>
          </a:xfrm>
          <a:prstGeom prst="rect">
            <a:avLst/>
          </a:prstGeom>
          <a:solidFill>
            <a:schemeClr val="accent4">
              <a:lumMod val="40000"/>
              <a:lumOff val="60000"/>
            </a:schemeClr>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pic>
        <p:nvPicPr>
          <p:cNvPr id="8" name="Picture 3" descr="Figure 5.1.  Conceptualization of the Water Cycle (Schematic view)"/>
          <p:cNvPicPr>
            <a:picLocks noGrp="1" noChangeAspect="1" noChangeArrowheads="1"/>
          </p:cNvPicPr>
          <p:nvPr>
            <p:ph sz="half" idx="4294967295"/>
          </p:nvPr>
        </p:nvPicPr>
        <p:blipFill>
          <a:blip r:embed="rId6" cstate="print">
            <a:extLst>
              <a:ext uri="{28A0092B-C50C-407E-A947-70E740481C1C}">
                <a14:useLocalDpi xmlns:a14="http://schemas.microsoft.com/office/drawing/2010/main" val="0"/>
              </a:ext>
            </a:extLst>
          </a:blip>
          <a:srcRect/>
          <a:stretch>
            <a:fillRect/>
          </a:stretch>
        </p:blipFill>
        <p:spPr>
          <a:xfrm>
            <a:off x="4923019" y="2704846"/>
            <a:ext cx="3838698" cy="3017520"/>
          </a:xfrm>
          <a:noFill/>
          <a:ln w="19050" cmpd="sng">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2902754" y="6039121"/>
            <a:ext cx="5552271" cy="360091"/>
          </a:xfrm>
          <a:prstGeom prst="rect">
            <a:avLst/>
          </a:prstGeom>
          <a:noFill/>
          <a:effectLst/>
        </p:spPr>
        <p:txBody>
          <a:bodyPr wrap="none" lIns="0" tIns="0" rIns="0" bIns="0" rtlCol="0" anchor="b">
            <a:no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5EB4E6">
                    <a:lumMod val="20000"/>
                    <a:lumOff val="80000"/>
                  </a:srgbClr>
                </a:solidFill>
                <a:effectLst/>
                <a:uLnTx/>
                <a:uFillTx/>
                <a:latin typeface="Arial"/>
                <a:ea typeface="ＭＳ Ｐゴシック"/>
              </a:rPr>
              <a:t>Building an academic prototype system</a:t>
            </a:r>
          </a:p>
        </p:txBody>
      </p:sp>
      <p:sp>
        <p:nvSpPr>
          <p:cNvPr id="31" name="Content Placeholder 2"/>
          <p:cNvSpPr txBox="1">
            <a:spLocks/>
          </p:cNvSpPr>
          <p:nvPr/>
        </p:nvSpPr>
        <p:spPr>
          <a:xfrm>
            <a:off x="1615653" y="2911408"/>
            <a:ext cx="3081885" cy="2693571"/>
          </a:xfrm>
          <a:prstGeom prst="rect">
            <a:avLst/>
          </a:prstGeom>
        </p:spPr>
        <p:txBody>
          <a:bodyPr vert="horz" lIns="0" tIns="0" rIns="0" bIns="0" rtlCol="0">
            <a:noAutofit/>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1500" b="0" i="0" u="none" strike="noStrike" kern="1200" cap="none" spc="0" normalizeH="0" baseline="0" noProof="0" dirty="0" smtClean="0">
                <a:ln>
                  <a:noFill/>
                </a:ln>
                <a:solidFill>
                  <a:prstClr val="black">
                    <a:lumMod val="85000"/>
                    <a:lumOff val="15000"/>
                  </a:prstClr>
                </a:solidFill>
                <a:effectLst/>
                <a:uLnTx/>
                <a:uFillTx/>
                <a:latin typeface="Arial"/>
                <a:ea typeface="ＭＳ Ｐゴシック"/>
              </a:rPr>
              <a:t>Supported by the </a:t>
            </a:r>
            <a:r>
              <a:rPr kumimoji="0" lang="en-US" sz="1500" b="1" i="0" u="none" strike="noStrike" kern="1200" cap="none" spc="0" normalizeH="0" baseline="0" noProof="0" dirty="0" smtClean="0">
                <a:ln>
                  <a:noFill/>
                </a:ln>
                <a:solidFill>
                  <a:srgbClr val="ED982D">
                    <a:lumMod val="75000"/>
                  </a:srgbClr>
                </a:solidFill>
                <a:effectLst/>
                <a:uLnTx/>
                <a:uFillTx/>
                <a:latin typeface="Arial"/>
                <a:ea typeface="ＭＳ Ｐゴシック"/>
              </a:rPr>
              <a:t>National Science Foundation</a:t>
            </a:r>
            <a:r>
              <a:rPr kumimoji="0" lang="en-US" sz="1500" b="0" i="0" u="none" strike="noStrike" kern="1200" cap="none" spc="0" normalizeH="0" baseline="0" noProof="0" dirty="0" smtClean="0">
                <a:ln>
                  <a:noFill/>
                </a:ln>
                <a:solidFill>
                  <a:prstClr val="black">
                    <a:lumMod val="85000"/>
                    <a:lumOff val="15000"/>
                  </a:prstClr>
                </a:solidFill>
                <a:effectLst/>
                <a:uLnTx/>
                <a:uFillTx/>
                <a:latin typeface="Arial"/>
                <a:ea typeface="ＭＳ Ｐゴシック"/>
              </a:rPr>
              <a:t> Earth Science Division</a:t>
            </a:r>
          </a:p>
          <a:p>
            <a:pPr marL="0"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1500" b="0" i="0" u="none" strike="noStrike" kern="1200" cap="none" spc="0" normalizeH="0" baseline="0" noProof="0" dirty="0" smtClean="0">
                <a:ln>
                  <a:noFill/>
                </a:ln>
                <a:solidFill>
                  <a:prstClr val="black">
                    <a:lumMod val="85000"/>
                    <a:lumOff val="15000"/>
                  </a:prstClr>
                </a:solidFill>
                <a:effectLst/>
                <a:uLnTx/>
                <a:uFillTx/>
                <a:latin typeface="Arial"/>
                <a:ea typeface="ＭＳ Ｐゴシック"/>
              </a:rPr>
              <a:t>Advances </a:t>
            </a:r>
            <a:r>
              <a:rPr kumimoji="0" lang="en-US" sz="1500" b="1" i="0" u="none" strike="noStrike" kern="1200" cap="none" spc="0" normalizeH="0" baseline="0" noProof="0" dirty="0" smtClean="0">
                <a:ln>
                  <a:noFill/>
                </a:ln>
                <a:solidFill>
                  <a:srgbClr val="C37411"/>
                </a:solidFill>
                <a:effectLst/>
                <a:uLnTx/>
                <a:uFillTx/>
                <a:latin typeface="Arial"/>
                <a:ea typeface="ＭＳ Ｐゴシック"/>
              </a:rPr>
              <a:t>hydrologic science </a:t>
            </a:r>
            <a:r>
              <a:rPr kumimoji="0" lang="en-US" sz="1500" b="0" i="0" u="none" strike="noStrike" kern="1200" cap="none" spc="0" normalizeH="0" baseline="0" noProof="0" dirty="0" smtClean="0">
                <a:ln>
                  <a:noFill/>
                </a:ln>
                <a:solidFill>
                  <a:prstClr val="black">
                    <a:lumMod val="85000"/>
                    <a:lumOff val="15000"/>
                  </a:prstClr>
                </a:solidFill>
                <a:effectLst/>
                <a:uLnTx/>
                <a:uFillTx/>
                <a:latin typeface="Arial"/>
                <a:ea typeface="ＭＳ Ｐゴシック"/>
              </a:rPr>
              <a:t>in nation’s universities</a:t>
            </a:r>
          </a:p>
          <a:p>
            <a:pPr marL="0"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1500" b="0" i="0" u="none" strike="noStrike" kern="1200" cap="none" spc="0" normalizeH="0" baseline="0" noProof="0" dirty="0" smtClean="0">
                <a:ln>
                  <a:noFill/>
                </a:ln>
                <a:solidFill>
                  <a:prstClr val="black">
                    <a:lumMod val="85000"/>
                    <a:lumOff val="15000"/>
                  </a:prstClr>
                </a:solidFill>
                <a:effectLst/>
                <a:uLnTx/>
                <a:uFillTx/>
                <a:latin typeface="Arial"/>
                <a:ea typeface="ＭＳ Ｐゴシック"/>
              </a:rPr>
              <a:t>Includes a </a:t>
            </a:r>
            <a:r>
              <a:rPr kumimoji="0" lang="en-US" sz="1500" b="1" i="0" u="none" strike="noStrike" kern="1200" cap="none" spc="0" normalizeH="0" baseline="0" noProof="0" dirty="0" smtClean="0">
                <a:ln>
                  <a:noFill/>
                </a:ln>
                <a:solidFill>
                  <a:srgbClr val="C37411"/>
                </a:solidFill>
                <a:effectLst/>
                <a:uLnTx/>
                <a:uFillTx/>
                <a:latin typeface="Arial"/>
                <a:ea typeface="ＭＳ Ｐゴシック"/>
              </a:rPr>
              <a:t>Hydrologic Information System </a:t>
            </a:r>
            <a:r>
              <a:rPr kumimoji="0" lang="en-US" sz="1500" b="0" i="0" u="none" strike="noStrike" kern="1200" cap="none" spc="0" normalizeH="0" baseline="0" noProof="0" dirty="0" smtClean="0">
                <a:ln>
                  <a:noFill/>
                </a:ln>
                <a:solidFill>
                  <a:prstClr val="black">
                    <a:lumMod val="85000"/>
                    <a:lumOff val="15000"/>
                  </a:prstClr>
                </a:solidFill>
                <a:effectLst/>
                <a:uLnTx/>
                <a:uFillTx/>
                <a:latin typeface="Arial"/>
                <a:ea typeface="ＭＳ Ｐゴシック"/>
              </a:rPr>
              <a:t>project</a:t>
            </a:r>
          </a:p>
          <a:p>
            <a:pPr marL="0"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1500" b="0" i="0" u="none" strike="noStrike" kern="1200" cap="none" spc="0" normalizeH="0" baseline="0" noProof="0" dirty="0" smtClean="0">
                <a:ln>
                  <a:noFill/>
                </a:ln>
                <a:solidFill>
                  <a:prstClr val="black">
                    <a:lumMod val="85000"/>
                    <a:lumOff val="15000"/>
                  </a:prstClr>
                </a:solidFill>
                <a:effectLst/>
                <a:uLnTx/>
                <a:uFillTx/>
                <a:latin typeface="Arial"/>
                <a:ea typeface="ＭＳ Ｐゴシック"/>
              </a:rPr>
              <a:t>Invented </a:t>
            </a:r>
            <a:r>
              <a:rPr kumimoji="0" lang="en-US" sz="1500" b="1" i="0" u="none" strike="noStrike" kern="1200" cap="none" spc="0" normalizeH="0" baseline="0" noProof="0" dirty="0" err="1" smtClean="0">
                <a:ln>
                  <a:noFill/>
                </a:ln>
                <a:solidFill>
                  <a:srgbClr val="C37411"/>
                </a:solidFill>
                <a:effectLst/>
                <a:uLnTx/>
                <a:uFillTx/>
                <a:latin typeface="Arial"/>
                <a:ea typeface="ＭＳ Ｐゴシック"/>
              </a:rPr>
              <a:t>WaterML</a:t>
            </a:r>
            <a:r>
              <a:rPr kumimoji="0" lang="en-US" sz="1500" b="0" i="0" u="none" strike="noStrike" kern="1200" cap="none" spc="0" normalizeH="0" baseline="0" noProof="0" dirty="0" smtClean="0">
                <a:ln>
                  <a:noFill/>
                </a:ln>
                <a:solidFill>
                  <a:srgbClr val="C37411"/>
                </a:solidFill>
                <a:effectLst/>
                <a:uLnTx/>
                <a:uFillTx/>
                <a:latin typeface="Arial"/>
                <a:ea typeface="ＭＳ Ｐゴシック"/>
              </a:rPr>
              <a:t> </a:t>
            </a:r>
            <a:r>
              <a:rPr kumimoji="0" lang="en-US" sz="1500" b="0" i="0" u="none" strike="noStrike" kern="1200" cap="none" spc="0" normalizeH="0" baseline="0" noProof="0" dirty="0" smtClean="0">
                <a:ln>
                  <a:noFill/>
                </a:ln>
                <a:solidFill>
                  <a:prstClr val="black">
                    <a:lumMod val="85000"/>
                    <a:lumOff val="15000"/>
                  </a:prstClr>
                </a:solidFill>
                <a:effectLst/>
                <a:uLnTx/>
                <a:uFillTx/>
                <a:latin typeface="Arial"/>
                <a:ea typeface="ＭＳ Ｐゴシック"/>
              </a:rPr>
              <a:t>language for water resources time series</a:t>
            </a:r>
            <a:endParaRPr kumimoji="0" lang="en-US" sz="1500" b="0" i="0" u="none" strike="noStrike" kern="1200" cap="none" spc="0" normalizeH="0" baseline="0" noProof="0" dirty="0">
              <a:ln>
                <a:noFill/>
              </a:ln>
              <a:solidFill>
                <a:prstClr val="black">
                  <a:lumMod val="85000"/>
                  <a:lumOff val="15000"/>
                </a:prstClr>
              </a:solidFill>
              <a:effectLst/>
              <a:uLnTx/>
              <a:uFillTx/>
              <a:latin typeface="Arial"/>
              <a:ea typeface="ＭＳ Ｐゴシック"/>
            </a:endParaRPr>
          </a:p>
        </p:txBody>
      </p:sp>
    </p:spTree>
    <p:extLst>
      <p:ext uri="{BB962C8B-B14F-4D97-AF65-F5344CB8AC3E}">
        <p14:creationId xmlns:p14="http://schemas.microsoft.com/office/powerpoint/2010/main" val="2904712264"/>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4" name="Rectangle 3"/>
          <p:cNvSpPr/>
          <p:nvPr/>
        </p:nvSpPr>
        <p:spPr bwMode="auto">
          <a:xfrm>
            <a:off x="685800" y="3807121"/>
            <a:ext cx="2173014" cy="2788119"/>
          </a:xfrm>
          <a:prstGeom prst="rect">
            <a:avLst/>
          </a:prstGeom>
          <a:noFill/>
          <a:ln w="381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smtClean="0"/>
              <a:t>Hydrologic Measurement</a:t>
            </a:r>
            <a:endParaRPr lang="en-US" dirty="0"/>
          </a:p>
        </p:txBody>
      </p:sp>
      <p:pic>
        <p:nvPicPr>
          <p:cNvPr id="5" name="Picture 4" descr="rain-gauge-platform-40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25234" y="1734487"/>
            <a:ext cx="2936023" cy="1956816"/>
          </a:xfrm>
          <a:prstGeom prst="rect">
            <a:avLst/>
          </a:prstGeom>
          <a:noFill/>
          <a:ln w="19050" cmpd="sng">
            <a:solidFill>
              <a:schemeClr val="accent4"/>
            </a:solidFill>
            <a:miter lim="800000"/>
            <a:headEnd/>
            <a:tailEnd/>
          </a:ln>
          <a:effectLst/>
        </p:spPr>
      </p:pic>
      <p:pic>
        <p:nvPicPr>
          <p:cNvPr id="8" name="Picture 7" descr="stream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7986" y="1734487"/>
            <a:ext cx="1600200" cy="1955800"/>
          </a:xfrm>
          <a:prstGeom prst="rect">
            <a:avLst/>
          </a:prstGeom>
          <a:noFill/>
          <a:ln w="19050" cmpd="sng">
            <a:solidFill>
              <a:schemeClr val="accent4"/>
            </a:solidFill>
            <a:miter lim="800000"/>
            <a:headEnd/>
            <a:tailEnd/>
          </a:ln>
          <a:effectLst/>
        </p:spPr>
      </p:pic>
      <p:pic>
        <p:nvPicPr>
          <p:cNvPr id="11" name="Picture 15" descr="VAIRA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66178" y="4187207"/>
            <a:ext cx="2869039" cy="1956816"/>
          </a:xfrm>
          <a:prstGeom prst="rect">
            <a:avLst/>
          </a:prstGeom>
          <a:noFill/>
          <a:ln w="19050" cmpd="sng">
            <a:solidFill>
              <a:schemeClr val="accent4"/>
            </a:solidFill>
            <a:miter lim="800000"/>
            <a:headEnd/>
            <a:tailEnd/>
          </a:ln>
          <a:effectLst/>
        </p:spPr>
      </p:pic>
      <p:pic>
        <p:nvPicPr>
          <p:cNvPr id="14" name="Picture 6" descr="td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16786" y="1734487"/>
            <a:ext cx="1612814" cy="1956816"/>
          </a:xfrm>
          <a:prstGeom prst="rect">
            <a:avLst/>
          </a:prstGeom>
          <a:noFill/>
          <a:ln w="19050" cmpd="sng">
            <a:solidFill>
              <a:schemeClr val="accent4"/>
            </a:solidFill>
            <a:miter lim="800000"/>
            <a:headEnd/>
            <a:tailEnd/>
          </a:ln>
          <a:effectLst/>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20256" y="4187207"/>
            <a:ext cx="1609344" cy="1944624"/>
          </a:xfrm>
          <a:prstGeom prst="rect">
            <a:avLst/>
          </a:prstGeom>
          <a:noFill/>
          <a:ln w="19050" cmpd="sng">
            <a:solidFill>
              <a:schemeClr val="accent4"/>
            </a:solidFill>
            <a:miter lim="800000"/>
            <a:headEnd/>
            <a:tailEnd/>
          </a:ln>
          <a:effectLst/>
        </p:spPr>
      </p:pic>
      <p:pic>
        <p:nvPicPr>
          <p:cNvPr id="20" name="Picture 5" descr="Contaminants biologists monitoring water quality"/>
          <p:cNvPicPr>
            <a:picLocks noChangeAspect="1" noChangeArrowheads="1"/>
          </p:cNvPicPr>
          <p:nvPr/>
        </p:nvPicPr>
        <p:blipFill>
          <a:blip r:embed="rId7" cstate="screen">
            <a:extLst>
              <a:ext uri="{28A0092B-C50C-407E-A947-70E740481C1C}">
                <a14:useLocalDpi xmlns:a14="http://schemas.microsoft.com/office/drawing/2010/main"/>
              </a:ext>
            </a:extLst>
          </a:blip>
          <a:srcRect b="22210"/>
          <a:stretch>
            <a:fillRect/>
          </a:stretch>
        </p:blipFill>
        <p:spPr bwMode="auto">
          <a:xfrm>
            <a:off x="977986" y="4187207"/>
            <a:ext cx="1600200" cy="1957387"/>
          </a:xfrm>
          <a:prstGeom prst="rect">
            <a:avLst/>
          </a:prstGeom>
          <a:noFill/>
          <a:ln w="19050" cmpd="sng">
            <a:solidFill>
              <a:schemeClr val="accent4"/>
            </a:solidFill>
            <a:miter lim="800000"/>
            <a:headEnd/>
            <a:tailEnd/>
          </a:ln>
          <a:effectLst/>
        </p:spPr>
      </p:pic>
      <p:sp>
        <p:nvSpPr>
          <p:cNvPr id="3" name="TextBox 2"/>
          <p:cNvSpPr txBox="1"/>
          <p:nvPr/>
        </p:nvSpPr>
        <p:spPr>
          <a:xfrm>
            <a:off x="618037" y="1371600"/>
            <a:ext cx="23200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rPr>
              <a:t>Water Quantity</a:t>
            </a:r>
          </a:p>
        </p:txBody>
      </p:sp>
      <p:sp>
        <p:nvSpPr>
          <p:cNvPr id="41" name="TextBox 40"/>
          <p:cNvSpPr txBox="1"/>
          <p:nvPr/>
        </p:nvSpPr>
        <p:spPr>
          <a:xfrm>
            <a:off x="3776481" y="1371600"/>
            <a:ext cx="164843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rPr>
              <a:t>Rainfall</a:t>
            </a:r>
          </a:p>
        </p:txBody>
      </p:sp>
      <p:sp>
        <p:nvSpPr>
          <p:cNvPr id="42" name="TextBox 41"/>
          <p:cNvSpPr txBox="1"/>
          <p:nvPr/>
        </p:nvSpPr>
        <p:spPr>
          <a:xfrm>
            <a:off x="6600712" y="1371600"/>
            <a:ext cx="164843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rPr>
              <a:t>Soil Water</a:t>
            </a:r>
          </a:p>
        </p:txBody>
      </p:sp>
      <p:sp>
        <p:nvSpPr>
          <p:cNvPr id="43" name="TextBox 42"/>
          <p:cNvSpPr txBox="1"/>
          <p:nvPr/>
        </p:nvSpPr>
        <p:spPr>
          <a:xfrm>
            <a:off x="852587" y="3843276"/>
            <a:ext cx="18703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rPr>
              <a:t>Water Quality</a:t>
            </a:r>
          </a:p>
        </p:txBody>
      </p:sp>
      <p:sp>
        <p:nvSpPr>
          <p:cNvPr id="44" name="TextBox 43"/>
          <p:cNvSpPr txBox="1"/>
          <p:nvPr/>
        </p:nvSpPr>
        <p:spPr>
          <a:xfrm>
            <a:off x="3769029" y="3843276"/>
            <a:ext cx="164843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rPr>
              <a:t>Meteorology</a:t>
            </a:r>
          </a:p>
        </p:txBody>
      </p:sp>
      <p:sp>
        <p:nvSpPr>
          <p:cNvPr id="45" name="TextBox 44"/>
          <p:cNvSpPr txBox="1"/>
          <p:nvPr/>
        </p:nvSpPr>
        <p:spPr>
          <a:xfrm>
            <a:off x="6610948" y="3843276"/>
            <a:ext cx="164843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rPr>
              <a:t>Groundwater</a:t>
            </a:r>
          </a:p>
        </p:txBody>
      </p:sp>
      <p:sp>
        <p:nvSpPr>
          <p:cNvPr id="15" name="TextBox 14"/>
          <p:cNvSpPr txBox="1"/>
          <p:nvPr/>
        </p:nvSpPr>
        <p:spPr>
          <a:xfrm>
            <a:off x="3713670" y="6297027"/>
            <a:ext cx="3644895" cy="342900"/>
          </a:xfrm>
          <a:prstGeom prst="rect">
            <a:avLst/>
          </a:prstGeom>
          <a:noFill/>
          <a:effectLst/>
        </p:spPr>
        <p:txBody>
          <a:bodyPr wrap="none" lIns="0" tIns="0" rIns="0" bIns="0" rtlCol="0">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B4E6">
                    <a:lumMod val="40000"/>
                    <a:lumOff val="60000"/>
                  </a:srgbClr>
                </a:solidFill>
                <a:effectLst/>
                <a:uLnTx/>
                <a:uFillTx/>
                <a:latin typeface="Arial"/>
                <a:ea typeface="ＭＳ Ｐゴシック"/>
              </a:rPr>
              <a:t>Time series data at point locations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ＭＳ Ｐゴシック"/>
              </a:rPr>
              <a:t>                  </a:t>
            </a:r>
          </a:p>
        </p:txBody>
      </p:sp>
      <p:sp>
        <p:nvSpPr>
          <p:cNvPr id="6" name="TextBox 5"/>
          <p:cNvSpPr txBox="1"/>
          <p:nvPr/>
        </p:nvSpPr>
        <p:spPr>
          <a:xfrm>
            <a:off x="1161392" y="6260294"/>
            <a:ext cx="1292773" cy="201135"/>
          </a:xfrm>
          <a:prstGeom prst="rect">
            <a:avLst/>
          </a:prstGeom>
          <a:noFill/>
          <a:effectLst/>
        </p:spPr>
        <p:txBody>
          <a:bodyPr wrap="square" lIns="0" tIns="0" rIns="0" bIns="0" rtlCol="0">
            <a:noAutofit/>
          </a:bodyPr>
          <a:lstStyle/>
          <a:p>
            <a:pPr algn="l" eaLnBrk="0" hangingPunct="0">
              <a:lnSpc>
                <a:spcPts val="1800"/>
              </a:lnSpc>
            </a:pPr>
            <a:r>
              <a:rPr lang="en-US" sz="1400" b="1" dirty="0" smtClean="0">
                <a:solidFill>
                  <a:schemeClr val="accent1">
                    <a:lumMod val="75000"/>
                  </a:schemeClr>
                </a:solidFill>
                <a:ea typeface="+mn-ea"/>
                <a:cs typeface="+mn-cs"/>
              </a:rPr>
              <a:t>Sampled Data</a:t>
            </a:r>
          </a:p>
        </p:txBody>
      </p:sp>
    </p:spTree>
    <p:extLst>
      <p:ext uri="{BB962C8B-B14F-4D97-AF65-F5344CB8AC3E}">
        <p14:creationId xmlns:p14="http://schemas.microsoft.com/office/powerpoint/2010/main" val="285008450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2" name="Title 1"/>
          <p:cNvSpPr>
            <a:spLocks noGrp="1"/>
          </p:cNvSpPr>
          <p:nvPr>
            <p:ph type="title"/>
          </p:nvPr>
        </p:nvSpPr>
        <p:spPr/>
        <p:txBody>
          <a:bodyPr/>
          <a:lstStyle/>
          <a:p>
            <a:r>
              <a:rPr lang="en-US" dirty="0" smtClean="0"/>
              <a:t>WaterML2 Web Services </a:t>
            </a:r>
            <a:r>
              <a:rPr lang="en-US" sz="2400" b="0" dirty="0" smtClean="0">
                <a:solidFill>
                  <a:schemeClr val="tx1">
                    <a:lumMod val="50000"/>
                    <a:lumOff val="50000"/>
                  </a:schemeClr>
                </a:solidFill>
              </a:rPr>
              <a:t>–  US Geological Survey…..</a:t>
            </a:r>
            <a:endParaRPr lang="en-US" b="0" dirty="0">
              <a:solidFill>
                <a:schemeClr val="tx1">
                  <a:lumMod val="50000"/>
                  <a:lumOff val="50000"/>
                </a:schemeClr>
              </a:solidFill>
            </a:endParaRPr>
          </a:p>
        </p:txBody>
      </p:sp>
      <p:sp>
        <p:nvSpPr>
          <p:cNvPr id="5" name="TextBox 4"/>
          <p:cNvSpPr txBox="1"/>
          <p:nvPr/>
        </p:nvSpPr>
        <p:spPr>
          <a:xfrm>
            <a:off x="730853" y="1477199"/>
            <a:ext cx="4228732" cy="288696"/>
          </a:xfrm>
          <a:prstGeom prst="rect">
            <a:avLst/>
          </a:prstGeom>
          <a:noFill/>
          <a:effectLst/>
        </p:spPr>
        <p:txBody>
          <a:bodyPr wrap="square" lIns="0" tIns="0" rIns="0" bIns="0" rtlCol="0">
            <a:no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EB4E6">
                    <a:lumMod val="20000"/>
                    <a:lumOff val="80000"/>
                  </a:srgbClr>
                </a:solidFill>
                <a:effectLst/>
                <a:uLnTx/>
                <a:uFillTx/>
                <a:latin typeface="Arial"/>
                <a:ea typeface="ＭＳ Ｐゴシック"/>
                <a:cs typeface="Avenir LT Std 85 Heavy"/>
              </a:rPr>
              <a:t>Water time series data on the internet</a:t>
            </a:r>
            <a:endParaRPr kumimoji="0" lang="en-US" sz="1600" b="0" i="0" u="none" strike="noStrike" kern="1200" cap="none" spc="0" normalizeH="0" baseline="0" noProof="0" dirty="0">
              <a:ln>
                <a:noFill/>
              </a:ln>
              <a:solidFill>
                <a:srgbClr val="5EB4E6">
                  <a:lumMod val="20000"/>
                  <a:lumOff val="80000"/>
                </a:srgbClr>
              </a:solidFill>
              <a:effectLst/>
              <a:uLnTx/>
              <a:uFillTx/>
              <a:latin typeface="Arial"/>
              <a:ea typeface="ＭＳ Ｐゴシック"/>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154"/>
          <a:stretch/>
        </p:blipFill>
        <p:spPr bwMode="auto">
          <a:xfrm>
            <a:off x="5290979" y="1774465"/>
            <a:ext cx="2490978" cy="838029"/>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978" y="3032520"/>
            <a:ext cx="3158525" cy="183004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74960" y="5183794"/>
            <a:ext cx="4077139" cy="544299"/>
          </a:xfrm>
          <a:prstGeom prst="rect">
            <a:avLst/>
          </a:prstGeom>
          <a:gradFill flip="none" rotWithShape="1">
            <a:gsLst>
              <a:gs pos="10000">
                <a:schemeClr val="accent3">
                  <a:alpha val="0"/>
                </a:schemeClr>
              </a:gs>
              <a:gs pos="49000">
                <a:schemeClr val="accent3"/>
              </a:gs>
            </a:gsLst>
            <a:lin ang="0" scaled="1"/>
            <a:tileRect/>
          </a:gradFill>
          <a:effectLst/>
        </p:spPr>
        <p:txBody>
          <a:bodyPr wrap="square" lIns="1371600" tIns="45720" rIns="0" bIns="45720" rtlCol="0">
            <a:noAutofit/>
          </a:bodyPr>
          <a:lstStyle>
            <a:defPPr>
              <a:defRPr lang="en-US"/>
            </a:defPPr>
            <a:lvl1pPr algn="ctr" defTabSz="457200" eaLnBrk="0" hangingPunct="0">
              <a:defRPr>
                <a:solidFill>
                  <a:srgbClr val="595959"/>
                </a:solidFill>
                <a:cs typeface="Avenir LT Std 85 Heavy"/>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rPr>
              <a:t>24/7/365 </a:t>
            </a:r>
            <a:r>
              <a:rPr kumimoji="0" lang="en-US" sz="1400" b="1" i="0" u="none" strike="noStrike" kern="1200" cap="none" spc="0" normalizeH="0" baseline="0" noProof="0" dirty="0" smtClean="0">
                <a:ln>
                  <a:noFill/>
                </a:ln>
                <a:solidFill>
                  <a:prstClr val="white"/>
                </a:solidFill>
                <a:effectLst/>
                <a:uLnTx/>
                <a:uFillTx/>
                <a:latin typeface="Arial"/>
                <a:ea typeface="ＭＳ Ｐゴシック"/>
              </a:rPr>
              <a:t>service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Arial"/>
                <a:ea typeface="ＭＳ Ｐゴシック"/>
              </a:rPr>
              <a:t>For daily </a:t>
            </a:r>
            <a:r>
              <a:rPr kumimoji="0" lang="en-US" sz="1400" b="0" i="0" u="none" strike="noStrike" kern="1200" cap="none" spc="0" normalizeH="0" baseline="0" noProof="0" dirty="0">
                <a:ln>
                  <a:noFill/>
                </a:ln>
                <a:solidFill>
                  <a:prstClr val="white"/>
                </a:solidFill>
                <a:effectLst/>
                <a:uLnTx/>
                <a:uFillTx/>
                <a:latin typeface="Arial"/>
                <a:ea typeface="ＭＳ Ｐゴシック"/>
              </a:rPr>
              <a:t>and real-time data</a:t>
            </a:r>
          </a:p>
        </p:txBody>
      </p:sp>
      <p:sp>
        <p:nvSpPr>
          <p:cNvPr id="13" name="TextBox 12"/>
          <p:cNvSpPr txBox="1"/>
          <p:nvPr/>
        </p:nvSpPr>
        <p:spPr>
          <a:xfrm>
            <a:off x="2897233" y="6133543"/>
            <a:ext cx="5552270" cy="265670"/>
          </a:xfrm>
          <a:prstGeom prst="rect">
            <a:avLst/>
          </a:prstGeom>
          <a:noFill/>
          <a:effectLst/>
        </p:spPr>
        <p:txBody>
          <a:bodyPr wrap="square" lIns="0" tIns="0" rIns="0" bIns="0" rtlCol="0" anchor="b">
            <a:no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EB4E6">
                    <a:lumMod val="40000"/>
                    <a:lumOff val="60000"/>
                  </a:srgbClr>
                </a:solidFill>
                <a:effectLst/>
                <a:uLnTx/>
                <a:uFillTx/>
                <a:latin typeface="Arial"/>
                <a:ea typeface="ＭＳ Ｐゴシック"/>
              </a:rPr>
              <a:t>. . . Operational water web services system for the United States                  </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65895"/>
            <a:ext cx="4440631" cy="2701002"/>
          </a:xfrm>
          <a:prstGeom prst="rect">
            <a:avLst/>
          </a:prstGeom>
          <a:noFill/>
          <a:ln w="9525">
            <a:solidFill>
              <a:schemeClr val="accent4">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1572" y="2043112"/>
            <a:ext cx="3133725" cy="285750"/>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80663" y="6547089"/>
            <a:ext cx="8763337" cy="310911"/>
          </a:xfrm>
          <a:prstGeom prst="rect">
            <a:avLst/>
          </a:prstGeom>
          <a:gradFill flip="none" rotWithShape="1">
            <a:gsLst>
              <a:gs pos="0">
                <a:srgbClr val="00B9F2">
                  <a:alpha val="0"/>
                </a:srgbClr>
              </a:gs>
              <a:gs pos="100000">
                <a:srgbClr val="007AC2"/>
              </a:gs>
            </a:gsLst>
            <a:lin ang="0" scaled="1"/>
            <a:tileRect/>
          </a:gradFill>
          <a:effectLst/>
        </p:spPr>
        <p:txBody>
          <a:bodyPr wrap="square" lIns="731520" tIns="45720" rIns="548640" bIns="45720" rtlCol="0">
            <a:noAutofit/>
          </a:bodyPr>
          <a:lstStyle>
            <a:defPPr>
              <a:defRPr lang="en-US"/>
            </a:defPPr>
            <a:lvl1pPr algn="ctr" defTabSz="457200" eaLnBrk="0" hangingPunct="0">
              <a:defRPr>
                <a:solidFill>
                  <a:srgbClr val="595959"/>
                </a:solidFill>
                <a:cs typeface="Avenir LT Std 85 Heavy"/>
              </a:defRPr>
            </a:lvl1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ＭＳ Ｐゴシック"/>
                <a:hlinkClick r:id="rId7"/>
              </a:rPr>
              <a:t>http://waterservices.usgs.gov/nwis/iv/?</a:t>
            </a:r>
            <a:r>
              <a:rPr kumimoji="0" lang="en-US" sz="1050" b="0" i="0" u="none" strike="noStrike" kern="1200" cap="none" spc="0" normalizeH="0" baseline="0" noProof="0" dirty="0" smtClean="0">
                <a:ln>
                  <a:noFill/>
                </a:ln>
                <a:solidFill>
                  <a:prstClr val="white"/>
                </a:solidFill>
                <a:effectLst/>
                <a:uLnTx/>
                <a:uFillTx/>
                <a:latin typeface="Arial"/>
                <a:ea typeface="ＭＳ Ｐゴシック"/>
                <a:hlinkClick r:id="rId7"/>
              </a:rPr>
              <a:t>format=waterml,2.0&amp;sites=08158000&amp;period=P1D&amp;parameterCd=00060</a:t>
            </a:r>
            <a:r>
              <a:rPr kumimoji="0" lang="en-US" sz="1050" b="0" i="0" u="none" strike="noStrike" kern="1200" cap="none" spc="0" normalizeH="0" baseline="0" noProof="0" dirty="0" smtClean="0">
                <a:ln>
                  <a:noFill/>
                </a:ln>
                <a:solidFill>
                  <a:prstClr val="white"/>
                </a:solidFill>
                <a:effectLst/>
                <a:uLnTx/>
                <a:uFillTx/>
                <a:latin typeface="Arial"/>
                <a:ea typeface="ＭＳ Ｐゴシック"/>
              </a:rPr>
              <a:t> </a:t>
            </a:r>
            <a:endParaRPr kumimoji="0" lang="en-US" sz="1050" b="0" i="0" u="none" strike="noStrike" kern="1200" cap="none" spc="0" normalizeH="0" baseline="0" noProof="0" dirty="0">
              <a:ln>
                <a:noFill/>
              </a:ln>
              <a:solidFill>
                <a:prstClr val="white"/>
              </a:solidFill>
              <a:effectLst/>
              <a:uLnTx/>
              <a:uFillTx/>
              <a:latin typeface="Arial"/>
              <a:ea typeface="ＭＳ Ｐゴシック"/>
            </a:endParaRPr>
          </a:p>
        </p:txBody>
      </p:sp>
      <p:pic>
        <p:nvPicPr>
          <p:cNvPr id="4" name="Picture 3"/>
          <p:cNvPicPr>
            <a:picLocks noChangeAspect="1"/>
          </p:cNvPicPr>
          <p:nvPr/>
        </p:nvPicPr>
        <p:blipFill>
          <a:blip r:embed="rId8"/>
          <a:stretch>
            <a:fillRect/>
          </a:stretch>
        </p:blipFill>
        <p:spPr>
          <a:xfrm>
            <a:off x="686335" y="4513469"/>
            <a:ext cx="4440095" cy="1682246"/>
          </a:xfrm>
          <a:prstGeom prst="rect">
            <a:avLst/>
          </a:prstGeom>
        </p:spPr>
      </p:pic>
    </p:spTree>
    <p:extLst>
      <p:ext uri="{BB962C8B-B14F-4D97-AF65-F5344CB8AC3E}">
        <p14:creationId xmlns:p14="http://schemas.microsoft.com/office/powerpoint/2010/main" val="2505801579"/>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smtClean="0"/>
              <a:t>Web Pages and Web Services</a:t>
            </a:r>
            <a:endParaRPr lang="en-US" b="0" dirty="0">
              <a:solidFill>
                <a:schemeClr val="tx1">
                  <a:lumMod val="50000"/>
                  <a:lumOff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42" y="2803965"/>
            <a:ext cx="3692336" cy="3393119"/>
          </a:xfrm>
          <a:prstGeom prst="rect">
            <a:avLst/>
          </a:prstGeom>
          <a:noFill/>
          <a:ln w="19050">
            <a:solidFill>
              <a:srgbClr val="007AC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32338" y="1665925"/>
            <a:ext cx="3456745" cy="24622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Arial"/>
                <a:ea typeface="ＭＳ Ｐゴシック"/>
              </a:rPr>
              <a:t>Web </a:t>
            </a:r>
            <a:r>
              <a:rPr kumimoji="0" lang="en-US" sz="1600" b="0" i="0" u="none" strike="noStrike" kern="1200" cap="none" spc="0" normalizeH="0" baseline="0" noProof="0" dirty="0" smtClean="0">
                <a:ln>
                  <a:noFill/>
                </a:ln>
                <a:solidFill>
                  <a:srgbClr val="001446">
                    <a:lumMod val="25000"/>
                    <a:lumOff val="75000"/>
                  </a:srgbClr>
                </a:solidFill>
                <a:effectLst/>
                <a:uLnTx/>
                <a:uFillTx/>
                <a:latin typeface="Arial"/>
                <a:ea typeface="ＭＳ Ｐゴシック"/>
              </a:rPr>
              <a:t>pages</a:t>
            </a:r>
            <a:r>
              <a:rPr kumimoji="0" lang="en-US" sz="1600" b="0" i="0" u="none" strike="noStrike" kern="1200" cap="none" spc="0" normalizeH="0" baseline="0" noProof="0" dirty="0" smtClean="0">
                <a:ln>
                  <a:noFill/>
                </a:ln>
                <a:solidFill>
                  <a:prstClr val="white"/>
                </a:solidFill>
                <a:effectLst/>
                <a:uLnTx/>
                <a:uFillTx/>
                <a:latin typeface="Arial"/>
                <a:ea typeface="ＭＳ Ｐゴシック"/>
              </a:rPr>
              <a:t> deliver text and images</a:t>
            </a:r>
            <a:endParaRPr kumimoji="0" lang="en-US" sz="1600" b="0" i="0" u="none" strike="noStrike" kern="1200" cap="none" spc="0" normalizeH="0" baseline="0" noProof="0" dirty="0">
              <a:ln>
                <a:noFill/>
              </a:ln>
              <a:solidFill>
                <a:prstClr val="white"/>
              </a:solidFill>
              <a:effectLst/>
              <a:uLnTx/>
              <a:uFillTx/>
              <a:latin typeface="Arial"/>
              <a:ea typeface="ＭＳ Ｐゴシック"/>
            </a:endParaRPr>
          </a:p>
        </p:txBody>
      </p:sp>
      <p:sp>
        <p:nvSpPr>
          <p:cNvPr id="19" name="TextBox 18"/>
          <p:cNvSpPr txBox="1"/>
          <p:nvPr/>
        </p:nvSpPr>
        <p:spPr>
          <a:xfrm>
            <a:off x="4750643" y="1665924"/>
            <a:ext cx="3993307" cy="24622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Arial"/>
                <a:ea typeface="ＭＳ Ｐゴシック"/>
              </a:rPr>
              <a:t>Web </a:t>
            </a:r>
            <a:r>
              <a:rPr kumimoji="0" lang="en-US" sz="1600" b="0" i="0" u="none" strike="noStrike" kern="1200" cap="none" spc="0" normalizeH="0" baseline="0" noProof="0" dirty="0" smtClean="0">
                <a:ln>
                  <a:noFill/>
                </a:ln>
                <a:solidFill>
                  <a:srgbClr val="001446">
                    <a:lumMod val="25000"/>
                    <a:lumOff val="75000"/>
                  </a:srgbClr>
                </a:solidFill>
                <a:effectLst/>
                <a:uLnTx/>
                <a:uFillTx/>
                <a:latin typeface="Arial"/>
                <a:ea typeface="ＭＳ Ｐゴシック"/>
              </a:rPr>
              <a:t>services</a:t>
            </a:r>
            <a:r>
              <a:rPr kumimoji="0" lang="en-US" sz="1600" b="0" i="0" u="none" strike="noStrike" kern="1200" cap="none" spc="0" normalizeH="0" baseline="0" noProof="0" dirty="0" smtClean="0">
                <a:ln>
                  <a:noFill/>
                </a:ln>
                <a:solidFill>
                  <a:prstClr val="white"/>
                </a:solidFill>
                <a:effectLst/>
                <a:uLnTx/>
                <a:uFillTx/>
                <a:latin typeface="Arial"/>
                <a:ea typeface="ＭＳ Ｐゴシック"/>
              </a:rPr>
              <a:t> deliver data encoded in XML</a:t>
            </a:r>
            <a:endParaRPr kumimoji="0" lang="en-US" sz="1600" b="0" i="0" u="none" strike="noStrike" kern="1200" cap="none" spc="0" normalizeH="0" baseline="0" noProof="0" dirty="0">
              <a:ln>
                <a:noFill/>
              </a:ln>
              <a:solidFill>
                <a:prstClr val="white"/>
              </a:solidFill>
              <a:effectLst/>
              <a:uLnTx/>
              <a:uFillTx/>
              <a:latin typeface="Arial"/>
              <a:ea typeface="ＭＳ Ｐゴシック"/>
            </a:endParaRPr>
          </a:p>
        </p:txBody>
      </p:sp>
      <p:sp>
        <p:nvSpPr>
          <p:cNvPr id="9" name="Rectangle 8"/>
          <p:cNvSpPr/>
          <p:nvPr/>
        </p:nvSpPr>
        <p:spPr>
          <a:xfrm>
            <a:off x="5103256" y="2202418"/>
            <a:ext cx="32880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hlinkClick r:id="rId3"/>
              </a:rPr>
              <a:t>http://waterservices.usgs.gov</a:t>
            </a:r>
            <a:r>
              <a:rPr kumimoji="0" lang="en-US" sz="1800" b="0" i="0" u="none" strike="noStrike" kern="1200" cap="none" spc="0" normalizeH="0" baseline="0" noProof="0" dirty="0" smtClean="0">
                <a:ln>
                  <a:noFill/>
                </a:ln>
                <a:solidFill>
                  <a:prstClr val="black"/>
                </a:solidFill>
                <a:effectLst/>
                <a:uLnTx/>
                <a:uFillTx/>
                <a:latin typeface="Arial"/>
                <a:ea typeface="ＭＳ Ｐゴシック"/>
                <a:hlinkClick r:id="rId3"/>
              </a:rPr>
              <a:t>/</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 </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11" name="Rectangle 10"/>
          <p:cNvSpPr/>
          <p:nvPr/>
        </p:nvSpPr>
        <p:spPr>
          <a:xfrm>
            <a:off x="846243" y="2225159"/>
            <a:ext cx="24289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hlinkClick r:id="rId4"/>
              </a:rPr>
              <a:t>http://water.usgs.gov</a:t>
            </a:r>
            <a:r>
              <a:rPr kumimoji="0" lang="en-US" sz="1800" b="0" i="0" u="none" strike="noStrike" kern="1200" cap="none" spc="0" normalizeH="0" baseline="0" noProof="0" dirty="0" smtClean="0">
                <a:ln>
                  <a:noFill/>
                </a:ln>
                <a:solidFill>
                  <a:prstClr val="black"/>
                </a:solidFill>
                <a:effectLst/>
                <a:uLnTx/>
                <a:uFillTx/>
                <a:latin typeface="Arial"/>
                <a:ea typeface="ＭＳ Ｐゴシック"/>
                <a:hlinkClick r:id="rId4"/>
              </a:rPr>
              <a:t>/</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 </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2189" y="2794440"/>
            <a:ext cx="3770214" cy="3402644"/>
          </a:xfrm>
          <a:prstGeom prst="rect">
            <a:avLst/>
          </a:prstGeom>
          <a:noFill/>
          <a:ln w="19050">
            <a:solidFill>
              <a:srgbClr val="007AC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858769"/>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smtClean="0"/>
              <a:t>Open Geospatial Consortium</a:t>
            </a:r>
            <a:endParaRPr lang="en-US" dirty="0"/>
          </a:p>
        </p:txBody>
      </p:sp>
      <p:sp>
        <p:nvSpPr>
          <p:cNvPr id="3" name="TextBox 2"/>
          <p:cNvSpPr txBox="1"/>
          <p:nvPr/>
        </p:nvSpPr>
        <p:spPr>
          <a:xfrm>
            <a:off x="2766688" y="842366"/>
            <a:ext cx="5688337" cy="457287"/>
          </a:xfrm>
          <a:prstGeom prst="rect">
            <a:avLst/>
          </a:prstGeom>
          <a:noFill/>
          <a:effectLst/>
        </p:spPr>
        <p:txBody>
          <a:bodyPr wrap="square" lIns="0" tIns="0" rIns="0" bIns="0" rtlCol="0" anchor="b">
            <a:no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50000"/>
                    <a:lumOff val="50000"/>
                  </a:prstClr>
                </a:solidFill>
                <a:effectLst/>
                <a:uLnTx/>
                <a:uFillTx/>
                <a:latin typeface="Arial"/>
                <a:ea typeface="ＭＳ Ｐゴシック"/>
              </a:rPr>
              <a:t>More than 400 </a:t>
            </a:r>
            <a:r>
              <a:rPr kumimoji="0" lang="en-US" sz="1600" b="0" i="0" u="none" strike="noStrike" kern="1200" cap="none" spc="0" normalizeH="0" baseline="0" noProof="0" dirty="0">
                <a:ln>
                  <a:noFill/>
                </a:ln>
                <a:solidFill>
                  <a:prstClr val="black">
                    <a:lumMod val="50000"/>
                    <a:lumOff val="50000"/>
                  </a:prstClr>
                </a:solidFill>
                <a:effectLst/>
                <a:uLnTx/>
                <a:uFillTx/>
                <a:latin typeface="Arial"/>
                <a:ea typeface="ＭＳ Ｐゴシック"/>
              </a:rPr>
              <a:t>companies and agencies </a:t>
            </a:r>
            <a:r>
              <a:rPr kumimoji="0" lang="en-US" sz="1600" b="0" i="0" u="none" strike="noStrike" kern="1200" cap="none" spc="0" normalizeH="0" baseline="0" noProof="0" dirty="0" smtClean="0">
                <a:ln>
                  <a:noFill/>
                </a:ln>
                <a:solidFill>
                  <a:prstClr val="black">
                    <a:lumMod val="50000"/>
                    <a:lumOff val="50000"/>
                  </a:prstClr>
                </a:solidFill>
                <a:effectLst/>
                <a:uLnTx/>
                <a:uFillTx/>
                <a:latin typeface="Arial"/>
                <a:ea typeface="ＭＳ Ｐゴシック"/>
              </a:rPr>
              <a:t>globally</a:t>
            </a:r>
            <a:endParaRPr kumimoji="0" lang="en-US" sz="1600" b="0" i="0" u="none" strike="noStrike" kern="1200" cap="none" spc="0" normalizeH="0" baseline="0" noProof="0" dirty="0">
              <a:ln>
                <a:noFill/>
              </a:ln>
              <a:solidFill>
                <a:prstClr val="black">
                  <a:lumMod val="50000"/>
                  <a:lumOff val="50000"/>
                </a:prstClr>
              </a:solidFill>
              <a:effectLst/>
              <a:uLnTx/>
              <a:uFillTx/>
              <a:latin typeface="Arial"/>
              <a:ea typeface="ＭＳ Ｐゴシック"/>
            </a:endParaRPr>
          </a:p>
        </p:txBody>
      </p:sp>
      <p:sp>
        <p:nvSpPr>
          <p:cNvPr id="7" name="TextBox 6"/>
          <p:cNvSpPr txBox="1"/>
          <p:nvPr/>
        </p:nvSpPr>
        <p:spPr>
          <a:xfrm>
            <a:off x="2473358" y="6275638"/>
            <a:ext cx="5552270" cy="265670"/>
          </a:xfrm>
          <a:prstGeom prst="rect">
            <a:avLst/>
          </a:prstGeom>
          <a:noFill/>
          <a:effectLst/>
        </p:spPr>
        <p:txBody>
          <a:bodyPr wrap="square" lIns="0" tIns="0" rIns="0" bIns="0" rtlCol="0" anchor="b">
            <a:no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5EB4E6">
                    <a:lumMod val="40000"/>
                    <a:lumOff val="60000"/>
                  </a:srgbClr>
                </a:solidFill>
                <a:effectLst/>
                <a:uLnTx/>
                <a:uFillTx/>
                <a:latin typeface="Arial"/>
                <a:ea typeface="ＭＳ Ｐゴシック"/>
              </a:rPr>
              <a:t>. </a:t>
            </a:r>
            <a:r>
              <a:rPr kumimoji="0" lang="en-US" sz="1400" b="0" i="0" u="none" strike="noStrike" kern="1200" cap="none" spc="0" normalizeH="0" baseline="0" noProof="0" dirty="0">
                <a:ln>
                  <a:noFill/>
                </a:ln>
                <a:solidFill>
                  <a:srgbClr val="5EB4E6">
                    <a:lumMod val="40000"/>
                    <a:lumOff val="60000"/>
                  </a:srgbClr>
                </a:solidFill>
                <a:effectLst/>
                <a:uLnTx/>
                <a:uFillTx/>
                <a:latin typeface="Arial"/>
                <a:ea typeface="ＭＳ Ｐゴシック"/>
              </a:rPr>
              <a:t>. . </a:t>
            </a:r>
            <a:r>
              <a:rPr kumimoji="0" lang="en-US" sz="1400" b="0" i="0" u="none" strike="noStrike" kern="1200" cap="none" spc="0" normalizeH="0" baseline="0" noProof="0" dirty="0" smtClean="0">
                <a:ln>
                  <a:noFill/>
                </a:ln>
                <a:solidFill>
                  <a:srgbClr val="5EB4E6">
                    <a:lumMod val="40000"/>
                    <a:lumOff val="60000"/>
                  </a:srgbClr>
                </a:solidFill>
                <a:effectLst/>
                <a:uLnTx/>
                <a:uFillTx/>
                <a:latin typeface="Arial"/>
                <a:ea typeface="ＭＳ Ｐゴシック"/>
              </a:rPr>
              <a:t>Internet </a:t>
            </a:r>
            <a:r>
              <a:rPr kumimoji="0" lang="en-US" sz="1400" b="0" i="0" u="none" strike="noStrike" kern="1200" cap="none" spc="0" normalizeH="0" baseline="0" noProof="0" dirty="0">
                <a:ln>
                  <a:noFill/>
                </a:ln>
                <a:solidFill>
                  <a:srgbClr val="5EB4E6">
                    <a:lumMod val="40000"/>
                    <a:lumOff val="60000"/>
                  </a:srgbClr>
                </a:solidFill>
                <a:effectLst/>
                <a:uLnTx/>
                <a:uFillTx/>
                <a:latin typeface="Arial"/>
                <a:ea typeface="ＭＳ Ｐゴシック"/>
              </a:rPr>
              <a:t>data standards for maps and observational data                  </a:t>
            </a:r>
          </a:p>
        </p:txBody>
      </p:sp>
      <p:pic>
        <p:nvPicPr>
          <p:cNvPr id="10" name="Picture 9" descr="OGC_page_explorer_cropp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72" y="1304124"/>
            <a:ext cx="6907256" cy="4964589"/>
          </a:xfrm>
          <a:prstGeom prst="rect">
            <a:avLst/>
          </a:prstGeom>
        </p:spPr>
      </p:pic>
    </p:spTree>
    <p:extLst>
      <p:ext uri="{BB962C8B-B14F-4D97-AF65-F5344CB8AC3E}">
        <p14:creationId xmlns:p14="http://schemas.microsoft.com/office/powerpoint/2010/main" val="82052570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1216552"/>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5" name="TextBox 4"/>
          <p:cNvSpPr txBox="1"/>
          <p:nvPr/>
        </p:nvSpPr>
        <p:spPr>
          <a:xfrm>
            <a:off x="685800" y="304800"/>
            <a:ext cx="7973786" cy="533400"/>
          </a:xfrm>
          <a:prstGeom prst="rect">
            <a:avLst/>
          </a:prstGeom>
          <a:noFill/>
          <a:effectLst/>
        </p:spPr>
        <p:txBody>
          <a:bodyPr wrap="none" lIns="0" tIns="0" rIns="0" bIns="0" rtlCol="0">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cs typeface="+mn-cs"/>
            </a:endParaRPr>
          </a:p>
        </p:txBody>
      </p:sp>
      <p:sp>
        <p:nvSpPr>
          <p:cNvPr id="2" name="Title 1"/>
          <p:cNvSpPr>
            <a:spLocks noGrp="1"/>
          </p:cNvSpPr>
          <p:nvPr>
            <p:ph type="title"/>
          </p:nvPr>
        </p:nvSpPr>
        <p:spPr/>
        <p:txBody>
          <a:bodyPr/>
          <a:lstStyle/>
          <a:p>
            <a:r>
              <a:rPr lang="en-US" dirty="0" smtClean="0"/>
              <a:t>OGC/WMO </a:t>
            </a:r>
            <a:r>
              <a:rPr lang="en-US" sz="2200" b="0" dirty="0" smtClean="0">
                <a:solidFill>
                  <a:srgbClr val="7F7F7F"/>
                </a:solidFill>
              </a:rPr>
              <a:t>Hydrology Domain Working Group</a:t>
            </a:r>
            <a:endParaRPr lang="en-US" sz="2200" b="0" dirty="0">
              <a:solidFill>
                <a:srgbClr val="7F7F7F"/>
              </a:solidFill>
            </a:endParaRPr>
          </a:p>
        </p:txBody>
      </p:sp>
      <p:sp>
        <p:nvSpPr>
          <p:cNvPr id="20" name="Rectangle 19"/>
          <p:cNvSpPr/>
          <p:nvPr/>
        </p:nvSpPr>
        <p:spPr>
          <a:xfrm>
            <a:off x="0" y="5929851"/>
            <a:ext cx="9144000" cy="50800"/>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nvGrpSpPr>
          <p:cNvPr id="8" name="Group 7"/>
          <p:cNvGrpSpPr/>
          <p:nvPr/>
        </p:nvGrpSpPr>
        <p:grpSpPr>
          <a:xfrm>
            <a:off x="336346" y="5837202"/>
            <a:ext cx="1138494" cy="920966"/>
            <a:chOff x="459249" y="5837202"/>
            <a:chExt cx="1138494" cy="920966"/>
          </a:xfrm>
        </p:grpSpPr>
        <p:sp>
          <p:nvSpPr>
            <p:cNvPr id="22" name="Oval 21"/>
            <p:cNvSpPr>
              <a:spLocks noChangeAspect="1"/>
            </p:cNvSpPr>
            <p:nvPr/>
          </p:nvSpPr>
          <p:spPr bwMode="auto">
            <a:xfrm>
              <a:off x="895357" y="5837202"/>
              <a:ext cx="267335" cy="267335"/>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6" name="TextBox 25"/>
            <p:cNvSpPr txBox="1"/>
            <p:nvPr/>
          </p:nvSpPr>
          <p:spPr>
            <a:xfrm>
              <a:off x="459249" y="6204130"/>
              <a:ext cx="1138494" cy="554038"/>
            </a:xfrm>
            <a:prstGeom prst="rect">
              <a:avLst/>
            </a:prstGeom>
            <a:noFill/>
            <a:effectLst/>
          </p:spPr>
          <p:txBody>
            <a:bodyPr lIns="0" tIns="0" rIns="0" bIns="0"/>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5EB4E6">
                      <a:lumMod val="20000"/>
                      <a:lumOff val="80000"/>
                    </a:srgbClr>
                  </a:solidFill>
                  <a:effectLst/>
                  <a:uLnTx/>
                  <a:uFillTx/>
                  <a:latin typeface="Arial"/>
                  <a:ea typeface="ＭＳ Ｐゴシック"/>
                  <a:cs typeface="+mn-cs"/>
                </a:rPr>
                <a:t>2004</a:t>
              </a:r>
              <a:endParaRPr kumimoji="0" lang="en-US" sz="1800" b="1" i="0" u="none" strike="noStrike" kern="1200" cap="none" spc="0" normalizeH="0" baseline="0" noProof="0" dirty="0">
                <a:ln>
                  <a:noFill/>
                </a:ln>
                <a:solidFill>
                  <a:srgbClr val="5EB4E6">
                    <a:lumMod val="20000"/>
                    <a:lumOff val="80000"/>
                  </a:srgbClr>
                </a:solidFill>
                <a:effectLst/>
                <a:uLnTx/>
                <a:uFillTx/>
                <a:latin typeface="Arial"/>
                <a:ea typeface="ＭＳ Ｐゴシック"/>
                <a:cs typeface="+mn-cs"/>
              </a:endParaRPr>
            </a:p>
          </p:txBody>
        </p:sp>
      </p:grpSp>
      <p:grpSp>
        <p:nvGrpSpPr>
          <p:cNvPr id="35" name="Group 34"/>
          <p:cNvGrpSpPr/>
          <p:nvPr/>
        </p:nvGrpSpPr>
        <p:grpSpPr>
          <a:xfrm>
            <a:off x="2172622" y="5807730"/>
            <a:ext cx="1138494" cy="950438"/>
            <a:chOff x="459249" y="5807730"/>
            <a:chExt cx="1138494" cy="950438"/>
          </a:xfrm>
        </p:grpSpPr>
        <p:sp>
          <p:nvSpPr>
            <p:cNvPr id="36" name="Oval 35"/>
            <p:cNvSpPr>
              <a:spLocks noChangeAspect="1"/>
            </p:cNvSpPr>
            <p:nvPr/>
          </p:nvSpPr>
          <p:spPr bwMode="auto">
            <a:xfrm>
              <a:off x="893289" y="5807730"/>
              <a:ext cx="271540" cy="271538"/>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7" name="TextBox 36"/>
            <p:cNvSpPr txBox="1"/>
            <p:nvPr/>
          </p:nvSpPr>
          <p:spPr>
            <a:xfrm>
              <a:off x="459249" y="6204130"/>
              <a:ext cx="1138494" cy="554038"/>
            </a:xfrm>
            <a:prstGeom prst="rect">
              <a:avLst/>
            </a:prstGeom>
            <a:noFill/>
            <a:effectLst/>
          </p:spPr>
          <p:txBody>
            <a:bodyPr lIns="0" tIns="0" rIns="0" bIns="0"/>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5EB4E6">
                      <a:lumMod val="20000"/>
                      <a:lumOff val="80000"/>
                    </a:srgbClr>
                  </a:solidFill>
                  <a:effectLst/>
                  <a:uLnTx/>
                  <a:uFillTx/>
                  <a:latin typeface="Arial"/>
                  <a:ea typeface="ＭＳ Ｐゴシック"/>
                  <a:cs typeface="+mn-cs"/>
                </a:rPr>
                <a:t>2008</a:t>
              </a:r>
              <a:endParaRPr kumimoji="0" lang="en-US" sz="1800" b="1" i="0" u="none" strike="noStrike" kern="1200" cap="none" spc="0" normalizeH="0" baseline="0" noProof="0" dirty="0">
                <a:ln>
                  <a:noFill/>
                </a:ln>
                <a:solidFill>
                  <a:srgbClr val="5EB4E6">
                    <a:lumMod val="20000"/>
                    <a:lumOff val="80000"/>
                  </a:srgbClr>
                </a:solidFill>
                <a:effectLst/>
                <a:uLnTx/>
                <a:uFillTx/>
                <a:latin typeface="Arial"/>
                <a:ea typeface="ＭＳ Ｐゴシック"/>
                <a:cs typeface="+mn-cs"/>
              </a:endParaRPr>
            </a:p>
          </p:txBody>
        </p:sp>
      </p:grpSp>
      <p:grpSp>
        <p:nvGrpSpPr>
          <p:cNvPr id="38" name="Group 37"/>
          <p:cNvGrpSpPr/>
          <p:nvPr/>
        </p:nvGrpSpPr>
        <p:grpSpPr>
          <a:xfrm>
            <a:off x="4008898" y="5807439"/>
            <a:ext cx="1138494" cy="950729"/>
            <a:chOff x="459249" y="5807439"/>
            <a:chExt cx="1138494" cy="950729"/>
          </a:xfrm>
        </p:grpSpPr>
        <p:sp>
          <p:nvSpPr>
            <p:cNvPr id="39" name="Oval 38"/>
            <p:cNvSpPr>
              <a:spLocks noChangeAspect="1"/>
            </p:cNvSpPr>
            <p:nvPr/>
          </p:nvSpPr>
          <p:spPr bwMode="auto">
            <a:xfrm>
              <a:off x="892998" y="5807439"/>
              <a:ext cx="272122" cy="272120"/>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40" name="TextBox 39"/>
            <p:cNvSpPr txBox="1"/>
            <p:nvPr/>
          </p:nvSpPr>
          <p:spPr>
            <a:xfrm>
              <a:off x="459249" y="6204130"/>
              <a:ext cx="1138494" cy="554038"/>
            </a:xfrm>
            <a:prstGeom prst="rect">
              <a:avLst/>
            </a:prstGeom>
            <a:noFill/>
            <a:effectLst/>
          </p:spPr>
          <p:txBody>
            <a:bodyPr lIns="0" tIns="0" rIns="0" bIns="0"/>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5EB4E6">
                      <a:lumMod val="20000"/>
                      <a:lumOff val="80000"/>
                    </a:srgbClr>
                  </a:solidFill>
                  <a:effectLst/>
                  <a:uLnTx/>
                  <a:uFillTx/>
                  <a:latin typeface="Arial"/>
                  <a:ea typeface="ＭＳ Ｐゴシック"/>
                  <a:cs typeface="+mn-cs"/>
                </a:rPr>
                <a:t>2010</a:t>
              </a:r>
              <a:endParaRPr kumimoji="0" lang="en-US" sz="1800" b="1" i="0" u="none" strike="noStrike" kern="1200" cap="none" spc="0" normalizeH="0" baseline="0" noProof="0" dirty="0">
                <a:ln>
                  <a:noFill/>
                </a:ln>
                <a:solidFill>
                  <a:srgbClr val="5EB4E6">
                    <a:lumMod val="20000"/>
                    <a:lumOff val="80000"/>
                  </a:srgbClr>
                </a:solidFill>
                <a:effectLst/>
                <a:uLnTx/>
                <a:uFillTx/>
                <a:latin typeface="Arial"/>
                <a:ea typeface="ＭＳ Ｐゴシック"/>
                <a:cs typeface="+mn-cs"/>
              </a:endParaRPr>
            </a:p>
          </p:txBody>
        </p:sp>
      </p:grpSp>
      <p:grpSp>
        <p:nvGrpSpPr>
          <p:cNvPr id="41" name="Group 40"/>
          <p:cNvGrpSpPr/>
          <p:nvPr/>
        </p:nvGrpSpPr>
        <p:grpSpPr>
          <a:xfrm>
            <a:off x="5845175" y="5807150"/>
            <a:ext cx="1138494" cy="951018"/>
            <a:chOff x="459249" y="5807150"/>
            <a:chExt cx="1138494" cy="951018"/>
          </a:xfrm>
        </p:grpSpPr>
        <p:sp>
          <p:nvSpPr>
            <p:cNvPr id="42" name="Oval 41"/>
            <p:cNvSpPr>
              <a:spLocks noChangeAspect="1"/>
            </p:cNvSpPr>
            <p:nvPr/>
          </p:nvSpPr>
          <p:spPr bwMode="auto">
            <a:xfrm>
              <a:off x="892709" y="5807150"/>
              <a:ext cx="272700" cy="272698"/>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43" name="TextBox 42"/>
            <p:cNvSpPr txBox="1"/>
            <p:nvPr/>
          </p:nvSpPr>
          <p:spPr>
            <a:xfrm>
              <a:off x="459249" y="6204130"/>
              <a:ext cx="1138494" cy="554038"/>
            </a:xfrm>
            <a:prstGeom prst="rect">
              <a:avLst/>
            </a:prstGeom>
            <a:noFill/>
            <a:effectLst/>
          </p:spPr>
          <p:txBody>
            <a:bodyPr lIns="0" tIns="0" rIns="0" bIns="0"/>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5EB4E6">
                      <a:lumMod val="20000"/>
                      <a:lumOff val="80000"/>
                    </a:srgbClr>
                  </a:solidFill>
                  <a:effectLst/>
                  <a:uLnTx/>
                  <a:uFillTx/>
                  <a:latin typeface="Arial"/>
                  <a:ea typeface="ＭＳ Ｐゴシック"/>
                  <a:cs typeface="+mn-cs"/>
                </a:rPr>
                <a:t>2012</a:t>
              </a:r>
              <a:endParaRPr kumimoji="0" lang="en-US" sz="1800" b="1" i="0" u="none" strike="noStrike" kern="1200" cap="none" spc="0" normalizeH="0" baseline="0" noProof="0" dirty="0">
                <a:ln>
                  <a:noFill/>
                </a:ln>
                <a:solidFill>
                  <a:srgbClr val="5EB4E6">
                    <a:lumMod val="20000"/>
                    <a:lumOff val="80000"/>
                  </a:srgbClr>
                </a:solidFill>
                <a:effectLst/>
                <a:uLnTx/>
                <a:uFillTx/>
                <a:latin typeface="Arial"/>
                <a:ea typeface="ＭＳ Ｐゴシック"/>
                <a:cs typeface="+mn-cs"/>
              </a:endParaRPr>
            </a:p>
          </p:txBody>
        </p:sp>
      </p:grpSp>
      <p:grpSp>
        <p:nvGrpSpPr>
          <p:cNvPr id="44" name="Group 43"/>
          <p:cNvGrpSpPr/>
          <p:nvPr/>
        </p:nvGrpSpPr>
        <p:grpSpPr>
          <a:xfrm>
            <a:off x="7681452" y="5806025"/>
            <a:ext cx="1138494" cy="952143"/>
            <a:chOff x="459249" y="5806025"/>
            <a:chExt cx="1138494" cy="952143"/>
          </a:xfrm>
        </p:grpSpPr>
        <p:sp>
          <p:nvSpPr>
            <p:cNvPr id="45" name="Oval 44"/>
            <p:cNvSpPr>
              <a:spLocks noChangeAspect="1"/>
            </p:cNvSpPr>
            <p:nvPr/>
          </p:nvSpPr>
          <p:spPr bwMode="auto">
            <a:xfrm>
              <a:off x="891585" y="5806025"/>
              <a:ext cx="274948" cy="274948"/>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46" name="TextBox 45"/>
            <p:cNvSpPr txBox="1"/>
            <p:nvPr/>
          </p:nvSpPr>
          <p:spPr>
            <a:xfrm>
              <a:off x="459249" y="6204130"/>
              <a:ext cx="1138494" cy="554038"/>
            </a:xfrm>
            <a:prstGeom prst="rect">
              <a:avLst/>
            </a:prstGeom>
            <a:noFill/>
            <a:effectLst/>
          </p:spPr>
          <p:txBody>
            <a:bodyPr lIns="0" tIns="0" rIns="0" bIns="0"/>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5EB4E6">
                      <a:lumMod val="20000"/>
                      <a:lumOff val="80000"/>
                    </a:srgbClr>
                  </a:solidFill>
                  <a:effectLst/>
                  <a:uLnTx/>
                  <a:uFillTx/>
                  <a:latin typeface="Arial"/>
                  <a:ea typeface="ＭＳ Ｐゴシック"/>
                  <a:cs typeface="+mn-cs"/>
                </a:rPr>
                <a:t>2016</a:t>
              </a:r>
              <a:endParaRPr kumimoji="0" lang="en-US" sz="1800" b="1" i="0" u="none" strike="noStrike" kern="1200" cap="none" spc="0" normalizeH="0" baseline="0" noProof="0" dirty="0">
                <a:ln>
                  <a:noFill/>
                </a:ln>
                <a:solidFill>
                  <a:srgbClr val="5EB4E6">
                    <a:lumMod val="20000"/>
                    <a:lumOff val="80000"/>
                  </a:srgbClr>
                </a:solidFill>
                <a:effectLst/>
                <a:uLnTx/>
                <a:uFillTx/>
                <a:latin typeface="Arial"/>
                <a:ea typeface="ＭＳ Ｐゴシック"/>
                <a:cs typeface="+mn-cs"/>
              </a:endParaRPr>
            </a:p>
          </p:txBody>
        </p:sp>
      </p:grpSp>
      <p:grpSp>
        <p:nvGrpSpPr>
          <p:cNvPr id="4" name="Group 3"/>
          <p:cNvGrpSpPr/>
          <p:nvPr/>
        </p:nvGrpSpPr>
        <p:grpSpPr>
          <a:xfrm>
            <a:off x="1462127" y="3828458"/>
            <a:ext cx="2673097" cy="1979272"/>
            <a:chOff x="1462127" y="3828458"/>
            <a:chExt cx="2673097" cy="1979272"/>
          </a:xfrm>
        </p:grpSpPr>
        <p:cxnSp>
          <p:nvCxnSpPr>
            <p:cNvPr id="56" name="Straight Connector 55"/>
            <p:cNvCxnSpPr>
              <a:stCxn id="36" idx="0"/>
            </p:cNvCxnSpPr>
            <p:nvPr/>
          </p:nvCxnSpPr>
          <p:spPr bwMode="auto">
            <a:xfrm flipV="1">
              <a:off x="2742432" y="4303239"/>
              <a:ext cx="768" cy="1504491"/>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grpSp>
          <p:nvGrpSpPr>
            <p:cNvPr id="47" name="Group 46"/>
            <p:cNvGrpSpPr/>
            <p:nvPr/>
          </p:nvGrpSpPr>
          <p:grpSpPr>
            <a:xfrm>
              <a:off x="1462127" y="3828458"/>
              <a:ext cx="2673097" cy="1489458"/>
              <a:chOff x="5331010" y="1131039"/>
              <a:chExt cx="3358417" cy="1984469"/>
            </a:xfrm>
          </p:grpSpPr>
          <p:pic>
            <p:nvPicPr>
              <p:cNvPr id="49" name="Picture 4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690" b="930"/>
              <a:stretch/>
            </p:blipFill>
            <p:spPr bwMode="auto">
              <a:xfrm>
                <a:off x="5331010" y="1142048"/>
                <a:ext cx="3350449" cy="1973460"/>
              </a:xfrm>
              <a:prstGeom prst="rect">
                <a:avLst/>
              </a:prstGeom>
              <a:solidFill>
                <a:schemeClr val="bg1"/>
              </a:solidFill>
              <a:ln w="19050" cmpd="sng">
                <a:solidFill>
                  <a:srgbClr val="00B9F2"/>
                </a:solidFill>
                <a:miter lim="800000"/>
                <a:headEnd/>
                <a:tailEnd/>
              </a:ln>
              <a:effectLst/>
              <a:extLst/>
            </p:spPr>
          </p:pic>
          <p:sp>
            <p:nvSpPr>
              <p:cNvPr id="50" name="TextBox 16"/>
              <p:cNvSpPr txBox="1"/>
              <p:nvPr/>
            </p:nvSpPr>
            <p:spPr>
              <a:xfrm>
                <a:off x="5331010" y="1131039"/>
                <a:ext cx="3358417" cy="410065"/>
              </a:xfrm>
              <a:prstGeom prst="rect">
                <a:avLst/>
              </a:prstGeom>
              <a:solidFill>
                <a:srgbClr val="00B9F2"/>
              </a:solidFill>
              <a:ln>
                <a:solidFill>
                  <a:srgbClr val="00B9F2"/>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endParaRPr>
              </a:p>
            </p:txBody>
          </p:sp>
        </p:grpSp>
      </p:grpSp>
      <p:grpSp>
        <p:nvGrpSpPr>
          <p:cNvPr id="3" name="Group 2"/>
          <p:cNvGrpSpPr/>
          <p:nvPr/>
        </p:nvGrpSpPr>
        <p:grpSpPr>
          <a:xfrm>
            <a:off x="287401" y="3268716"/>
            <a:ext cx="3132073" cy="2568486"/>
            <a:chOff x="287401" y="3268716"/>
            <a:chExt cx="3132073" cy="2568486"/>
          </a:xfrm>
        </p:grpSpPr>
        <p:cxnSp>
          <p:nvCxnSpPr>
            <p:cNvPr id="21" name="Straight Connector 20"/>
            <p:cNvCxnSpPr/>
            <p:nvPr/>
          </p:nvCxnSpPr>
          <p:spPr bwMode="auto">
            <a:xfrm flipH="1" flipV="1">
              <a:off x="904816" y="3608873"/>
              <a:ext cx="1554" cy="2228329"/>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51" name="TextBox 50"/>
            <p:cNvSpPr txBox="1"/>
            <p:nvPr/>
          </p:nvSpPr>
          <p:spPr>
            <a:xfrm>
              <a:off x="287401" y="3268716"/>
              <a:ext cx="3132073" cy="340157"/>
            </a:xfrm>
            <a:prstGeom prst="rect">
              <a:avLst/>
            </a:prstGeom>
            <a:solidFill>
              <a:schemeClr val="bg1"/>
            </a:solidFill>
            <a:ln w="19050">
              <a:solidFill>
                <a:srgbClr val="00B9F2"/>
              </a:solidFill>
            </a:ln>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Research started by CUAHSI in United States</a:t>
              </a:r>
            </a:p>
          </p:txBody>
        </p:sp>
      </p:grpSp>
      <p:cxnSp>
        <p:nvCxnSpPr>
          <p:cNvPr id="62" name="Straight Connector 61"/>
          <p:cNvCxnSpPr/>
          <p:nvPr/>
        </p:nvCxnSpPr>
        <p:spPr bwMode="auto">
          <a:xfrm flipH="1" flipV="1">
            <a:off x="8234855" y="4514193"/>
            <a:ext cx="15844" cy="1323010"/>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cxnSp>
        <p:nvCxnSpPr>
          <p:cNvPr id="64" name="Straight Connector 63"/>
          <p:cNvCxnSpPr>
            <a:stCxn id="39" idx="0"/>
          </p:cNvCxnSpPr>
          <p:nvPr/>
        </p:nvCxnSpPr>
        <p:spPr bwMode="auto">
          <a:xfrm flipV="1">
            <a:off x="4581907" y="4309452"/>
            <a:ext cx="0" cy="1504200"/>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grpSp>
        <p:nvGrpSpPr>
          <p:cNvPr id="9" name="Group 8"/>
          <p:cNvGrpSpPr/>
          <p:nvPr/>
        </p:nvGrpSpPr>
        <p:grpSpPr>
          <a:xfrm>
            <a:off x="3649768" y="1960811"/>
            <a:ext cx="3421340" cy="3868793"/>
            <a:chOff x="5499679" y="1948163"/>
            <a:chExt cx="3421340" cy="3868793"/>
          </a:xfrm>
        </p:grpSpPr>
        <p:cxnSp>
          <p:nvCxnSpPr>
            <p:cNvPr id="68" name="Straight Connector 67"/>
            <p:cNvCxnSpPr/>
            <p:nvPr/>
          </p:nvCxnSpPr>
          <p:spPr bwMode="auto">
            <a:xfrm flipV="1">
              <a:off x="8250699" y="2868825"/>
              <a:ext cx="0" cy="2948131"/>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grpSp>
          <p:nvGrpSpPr>
            <p:cNvPr id="4105" name="Group 4104"/>
            <p:cNvGrpSpPr/>
            <p:nvPr/>
          </p:nvGrpSpPr>
          <p:grpSpPr>
            <a:xfrm>
              <a:off x="7487019" y="2362199"/>
              <a:ext cx="1434000" cy="515761"/>
              <a:chOff x="7021025" y="2115518"/>
              <a:chExt cx="1434000" cy="515761"/>
            </a:xfrm>
          </p:grpSpPr>
          <p:sp>
            <p:nvSpPr>
              <p:cNvPr id="77" name="TextBox 76"/>
              <p:cNvSpPr txBox="1"/>
              <p:nvPr/>
            </p:nvSpPr>
            <p:spPr>
              <a:xfrm>
                <a:off x="7021025" y="2115518"/>
                <a:ext cx="1434000" cy="515761"/>
              </a:xfrm>
              <a:prstGeom prst="rect">
                <a:avLst/>
              </a:prstGeom>
              <a:solidFill>
                <a:schemeClr val="tx2"/>
              </a:solidFill>
              <a:ln w="19050" cmpd="sng">
                <a:solidFill>
                  <a:schemeClr val="accent4">
                    <a:lumMod val="60000"/>
                    <a:lumOff val="40000"/>
                  </a:schemeClr>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endParaRPr>
              </a:p>
            </p:txBody>
          </p:sp>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51204" b="38982"/>
              <a:stretch/>
            </p:blipFill>
            <p:spPr bwMode="auto">
              <a:xfrm>
                <a:off x="7108700" y="2188698"/>
                <a:ext cx="1258652" cy="3095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5499679" y="1948163"/>
              <a:ext cx="3421340" cy="276999"/>
            </a:xfrm>
            <a:prstGeom prst="rect">
              <a:avLst/>
            </a:prstGeom>
            <a:solidFill>
              <a:schemeClr val="bg1"/>
            </a:solidFill>
            <a:ln w="19050">
              <a:solidFill>
                <a:srgbClr val="00B9F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A time series </a:t>
              </a:r>
              <a:r>
                <a:rPr kumimoji="0" lang="en-US" sz="1200" b="0" i="0" u="none" strike="noStrike" kern="1200" cap="none" spc="0" normalizeH="0" baseline="0" noProof="0" dirty="0" smtClean="0">
                  <a:ln>
                    <a:noFill/>
                  </a:ln>
                  <a:solidFill>
                    <a:prstClr val="black"/>
                  </a:solidFill>
                  <a:effectLst/>
                  <a:uLnTx/>
                  <a:uFillTx/>
                  <a:latin typeface="Arial"/>
                  <a:ea typeface="ＭＳ Ｐゴシック"/>
                </a:rPr>
                <a:t>for </a:t>
              </a:r>
              <a:r>
                <a:rPr kumimoji="0" lang="en-US" sz="1200" b="0" i="0" u="none" strike="noStrike" kern="1200" cap="none" spc="0" normalizeH="0" baseline="0" noProof="0" dirty="0">
                  <a:ln>
                    <a:noFill/>
                  </a:ln>
                  <a:solidFill>
                    <a:prstClr val="black"/>
                  </a:solidFill>
                  <a:effectLst/>
                  <a:uLnTx/>
                  <a:uFillTx/>
                  <a:latin typeface="Arial"/>
                  <a:ea typeface="ＭＳ Ｐゴシック"/>
                </a:rPr>
                <a:t>one variable at one location</a:t>
              </a:r>
            </a:p>
          </p:txBody>
        </p:sp>
      </p:grpSp>
      <p:grpSp>
        <p:nvGrpSpPr>
          <p:cNvPr id="53" name="Group 52"/>
          <p:cNvGrpSpPr/>
          <p:nvPr/>
        </p:nvGrpSpPr>
        <p:grpSpPr>
          <a:xfrm>
            <a:off x="0" y="1397298"/>
            <a:ext cx="7225862" cy="484948"/>
            <a:chOff x="-63960" y="1499291"/>
            <a:chExt cx="3428810" cy="499935"/>
          </a:xfrm>
        </p:grpSpPr>
        <p:sp>
          <p:nvSpPr>
            <p:cNvPr id="54" name="Rounded Rectangle 53"/>
            <p:cNvSpPr/>
            <p:nvPr/>
          </p:nvSpPr>
          <p:spPr bwMode="auto">
            <a:xfrm>
              <a:off x="-63960" y="1499291"/>
              <a:ext cx="3428810" cy="499935"/>
            </a:xfrm>
            <a:prstGeom prst="roundRect">
              <a:avLst>
                <a:gd name="adj" fmla="val 11438"/>
              </a:avLst>
            </a:prstGeom>
            <a:solidFill>
              <a:schemeClr val="accent4">
                <a:lumMod val="20000"/>
                <a:lumOff val="80000"/>
              </a:schemeClr>
            </a:solidFill>
            <a:ln w="19050" cmpd="sng">
              <a:solidFill>
                <a:schemeClr val="accent4">
                  <a:lumMod val="60000"/>
                  <a:lumOff val="4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55" name="TextBox 54"/>
            <p:cNvSpPr txBox="1"/>
            <p:nvPr/>
          </p:nvSpPr>
          <p:spPr>
            <a:xfrm>
              <a:off x="527840" y="1624246"/>
              <a:ext cx="2724983" cy="2538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a:ea typeface="ＭＳ Ｐゴシック"/>
                </a:rPr>
                <a:t>12-year </a:t>
              </a:r>
              <a:r>
                <a:rPr kumimoji="0" lang="en-US" sz="1600" b="1" i="0" u="none" strike="noStrike" kern="1200" cap="none" spc="0" normalizeH="0" baseline="0" noProof="0" dirty="0">
                  <a:ln>
                    <a:noFill/>
                  </a:ln>
                  <a:solidFill>
                    <a:prstClr val="black"/>
                  </a:solidFill>
                  <a:effectLst/>
                  <a:uLnTx/>
                  <a:uFillTx/>
                  <a:latin typeface="Arial"/>
                  <a:ea typeface="ＭＳ Ｐゴシック"/>
                </a:rPr>
                <a:t>e</a:t>
              </a:r>
              <a:r>
                <a:rPr kumimoji="0" lang="en-US" sz="1600" b="1" i="0" u="none" strike="noStrike" kern="1200" cap="none" spc="0" normalizeH="0" baseline="0" noProof="0" dirty="0" err="1" smtClean="0">
                  <a:ln>
                    <a:noFill/>
                  </a:ln>
                  <a:solidFill>
                    <a:prstClr val="black"/>
                  </a:solidFill>
                  <a:effectLst/>
                  <a:uLnTx/>
                  <a:uFillTx/>
                  <a:latin typeface="Arial"/>
                  <a:ea typeface="ＭＳ Ｐゴシック"/>
                </a:rPr>
                <a:t>ffort</a:t>
              </a:r>
              <a:r>
                <a:rPr kumimoji="0" lang="en-US" sz="1600" b="1" i="0" u="none" strike="noStrike" kern="1200" cap="none" spc="0" normalizeH="0" baseline="0" noProof="0" dirty="0" smtClean="0">
                  <a:ln>
                    <a:noFill/>
                  </a:ln>
                  <a:solidFill>
                    <a:prstClr val="black"/>
                  </a:solidFill>
                  <a:effectLst/>
                  <a:uLnTx/>
                  <a:uFillTx/>
                  <a:latin typeface="Arial"/>
                  <a:ea typeface="ＭＳ Ｐゴシック"/>
                </a:rPr>
                <a:t> to define </a:t>
              </a:r>
              <a:r>
                <a:rPr kumimoji="0" lang="en-US" sz="1600" b="1" i="0" u="none" strike="noStrike" kern="1200" cap="none" spc="0" normalizeH="0" baseline="0" noProof="0" dirty="0" smtClean="0">
                  <a:ln>
                    <a:noFill/>
                  </a:ln>
                  <a:solidFill>
                    <a:srgbClr val="5EB4E6">
                      <a:lumMod val="75000"/>
                    </a:srgbClr>
                  </a:solidFill>
                  <a:effectLst/>
                  <a:uLnTx/>
                  <a:uFillTx/>
                  <a:latin typeface="Arial"/>
                  <a:ea typeface="ＭＳ Ｐゴシック"/>
                </a:rPr>
                <a:t>international water data standards</a:t>
              </a:r>
              <a:endParaRPr kumimoji="0" lang="en-US" sz="1600" b="1" i="0" u="none" strike="noStrike" kern="1200" cap="none" spc="0" normalizeH="0" baseline="0" noProof="0" dirty="0">
                <a:ln>
                  <a:noFill/>
                </a:ln>
                <a:solidFill>
                  <a:srgbClr val="5EB4E6">
                    <a:lumMod val="75000"/>
                  </a:srgbClr>
                </a:solidFill>
                <a:effectLst/>
                <a:uLnTx/>
                <a:uFillTx/>
                <a:latin typeface="Arial"/>
                <a:ea typeface="ＭＳ Ｐゴシック"/>
              </a:endParaRPr>
            </a:p>
          </p:txBody>
        </p:sp>
      </p:grpSp>
      <p:sp>
        <p:nvSpPr>
          <p:cNvPr id="52" name="TextBox 51"/>
          <p:cNvSpPr txBox="1"/>
          <p:nvPr/>
        </p:nvSpPr>
        <p:spPr>
          <a:xfrm>
            <a:off x="4405032" y="3178224"/>
            <a:ext cx="3408667" cy="1170879"/>
          </a:xfrm>
          <a:prstGeom prst="rect">
            <a:avLst/>
          </a:prstGeom>
          <a:solidFill>
            <a:schemeClr val="bg1"/>
          </a:solidFill>
          <a:ln w="19050">
            <a:solidFill>
              <a:srgbClr val="00B9F2"/>
            </a:solidFill>
          </a:ln>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Technical Meetings Each 3 Months</a:t>
            </a:r>
            <a:br>
              <a:rPr kumimoji="0" lang="en-US" sz="1400" b="0" i="0" u="none" strike="noStrike" kern="1200" cap="none" spc="0" normalizeH="0" baseline="0" noProof="0" dirty="0" smtClean="0">
                <a:ln>
                  <a:noFill/>
                </a:ln>
                <a:solidFill>
                  <a:prstClr val="black"/>
                </a:solidFill>
                <a:effectLst/>
                <a:uLnTx/>
                <a:uFillTx/>
                <a:latin typeface="Arial"/>
                <a:ea typeface="ＭＳ Ｐゴシック"/>
              </a:rPr>
            </a:br>
            <a:r>
              <a:rPr kumimoji="0" lang="en-US" sz="1400" b="0" i="0" u="none" strike="noStrike" kern="1200" cap="none" spc="0" normalizeH="0" baseline="0" noProof="0" dirty="0" smtClean="0">
                <a:ln>
                  <a:noFill/>
                </a:ln>
                <a:solidFill>
                  <a:prstClr val="black"/>
                </a:solidFill>
                <a:effectLst/>
                <a:uLnTx/>
                <a:uFillTx/>
                <a:latin typeface="Arial"/>
                <a:ea typeface="ＭＳ Ｐゴシック"/>
              </a:rPr>
              <a:t>Four Interoperability Experiments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 (Surface water, groundwater, forecasting)</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Annual week-long workshops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Involvement by many countries</a:t>
            </a:r>
          </a:p>
        </p:txBody>
      </p:sp>
      <p:pic>
        <p:nvPicPr>
          <p:cNvPr id="57"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170" y="2315036"/>
            <a:ext cx="1631339" cy="93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a:stretch>
            <a:fillRect/>
          </a:stretch>
        </p:blipFill>
        <p:spPr>
          <a:xfrm>
            <a:off x="7293167" y="4435422"/>
            <a:ext cx="1737655" cy="732912"/>
          </a:xfrm>
          <a:prstGeom prst="rect">
            <a:avLst/>
          </a:prstGeom>
        </p:spPr>
      </p:pic>
      <p:sp>
        <p:nvSpPr>
          <p:cNvPr id="12" name="TextBox 11"/>
          <p:cNvSpPr txBox="1"/>
          <p:nvPr/>
        </p:nvSpPr>
        <p:spPr>
          <a:xfrm>
            <a:off x="7905546" y="440351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Adoption </a:t>
            </a:r>
          </a:p>
        </p:txBody>
      </p:sp>
    </p:spTree>
    <p:extLst>
      <p:ext uri="{BB962C8B-B14F-4D97-AF65-F5344CB8AC3E}">
        <p14:creationId xmlns:p14="http://schemas.microsoft.com/office/powerpoint/2010/main" val="15326088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2" name="Title 1"/>
          <p:cNvSpPr>
            <a:spLocks noGrp="1"/>
          </p:cNvSpPr>
          <p:nvPr>
            <p:ph type="title"/>
          </p:nvPr>
        </p:nvSpPr>
        <p:spPr/>
        <p:txBody>
          <a:bodyPr/>
          <a:lstStyle/>
          <a:p>
            <a:r>
              <a:rPr lang="en-US" dirty="0" smtClean="0"/>
              <a:t>New Zealand – 16 regions</a:t>
            </a:r>
            <a:endParaRPr lang="en-US" dirty="0"/>
          </a:p>
        </p:txBody>
      </p:sp>
      <p:sp>
        <p:nvSpPr>
          <p:cNvPr id="10" name="TextBox 9"/>
          <p:cNvSpPr txBox="1"/>
          <p:nvPr/>
        </p:nvSpPr>
        <p:spPr>
          <a:xfrm>
            <a:off x="2604246" y="1568758"/>
            <a:ext cx="646355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B4E6">
                    <a:lumMod val="20000"/>
                    <a:lumOff val="80000"/>
                  </a:srgbClr>
                </a:solidFill>
                <a:effectLst/>
                <a:uLnTx/>
                <a:uFillTx/>
                <a:latin typeface="Arial"/>
                <a:ea typeface="ＭＳ Ｐゴシック"/>
              </a:rPr>
              <a:t>NIWA</a:t>
            </a:r>
            <a:r>
              <a:rPr kumimoji="0" lang="en-US" sz="1800" b="0" i="0" u="none" strike="noStrike" kern="1200" cap="none" spc="0" normalizeH="0" baseline="0" noProof="0" dirty="0">
                <a:ln>
                  <a:noFill/>
                </a:ln>
                <a:solidFill>
                  <a:srgbClr val="5EB4E6">
                    <a:lumMod val="20000"/>
                    <a:lumOff val="80000"/>
                  </a:srgbClr>
                </a:solidFill>
                <a:effectLst/>
                <a:uLnTx/>
                <a:uFillTx/>
                <a:latin typeface="Arial"/>
                <a:ea typeface="ＭＳ Ｐゴシック"/>
              </a:rPr>
              <a:t> operates about 20% of 1300 hydrometric stations </a:t>
            </a:r>
            <a:br>
              <a:rPr kumimoji="0" lang="en-US" sz="1800" b="0" i="0" u="none" strike="noStrike" kern="1200" cap="none" spc="0" normalizeH="0" baseline="0" noProof="0" dirty="0">
                <a:ln>
                  <a:noFill/>
                </a:ln>
                <a:solidFill>
                  <a:srgbClr val="5EB4E6">
                    <a:lumMod val="20000"/>
                    <a:lumOff val="80000"/>
                  </a:srgbClr>
                </a:solidFill>
                <a:effectLst/>
                <a:uLnTx/>
                <a:uFillTx/>
                <a:latin typeface="Arial"/>
                <a:ea typeface="ＭＳ Ｐゴシック"/>
              </a:rPr>
            </a:br>
            <a:r>
              <a:rPr kumimoji="0" lang="en-US" sz="1800" b="0" i="0" u="none" strike="noStrike" kern="1200" cap="none" spc="0" normalizeH="0" baseline="0" noProof="0" dirty="0">
                <a:ln>
                  <a:noFill/>
                </a:ln>
                <a:solidFill>
                  <a:srgbClr val="5EB4E6">
                    <a:lumMod val="20000"/>
                    <a:lumOff val="80000"/>
                  </a:srgbClr>
                </a:solidFill>
                <a:effectLst/>
                <a:uLnTx/>
                <a:uFillTx/>
                <a:latin typeface="Arial"/>
                <a:ea typeface="ＭＳ Ｐゴシック"/>
              </a:rPr>
              <a:t>Regional authorities operate about 80% of stations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87790"/>
            <a:ext cx="1677108" cy="526928"/>
          </a:xfrm>
          <a:prstGeom prst="rect">
            <a:avLst/>
          </a:prstGeom>
          <a:noFill/>
          <a:ln w="19050" cmpd="sng">
            <a:solidFill>
              <a:schemeClr val="accent4">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71862" y="5883276"/>
            <a:ext cx="6783163"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white"/>
                </a:solidFill>
                <a:effectLst/>
                <a:uLnTx/>
                <a:uFillTx/>
                <a:latin typeface="Arial"/>
                <a:ea typeface="ＭＳ Ｐゴシック"/>
              </a:rPr>
              <a:t>Develop a federated </a:t>
            </a:r>
            <a:r>
              <a:rPr kumimoji="0" lang="en-NZ" sz="1400" b="0" i="0" u="none" strike="noStrike" kern="1200" cap="none" spc="0" normalizeH="0" baseline="0" noProof="0" dirty="0" smtClean="0">
                <a:ln>
                  <a:noFill/>
                </a:ln>
                <a:solidFill>
                  <a:prstClr val="white"/>
                </a:solidFill>
                <a:effectLst/>
                <a:uLnTx/>
                <a:uFillTx/>
                <a:latin typeface="Arial"/>
                <a:ea typeface="ＭＳ Ｐゴシック"/>
              </a:rPr>
              <a:t>hydrological information infrastructure . . .</a:t>
            </a:r>
            <a:endParaRPr kumimoji="0" lang="en-NZ" sz="1400" b="0" i="0" u="none" strike="noStrike" kern="1200" cap="none" spc="0" normalizeH="0" baseline="0" noProof="0" dirty="0">
              <a:ln>
                <a:noFill/>
              </a:ln>
              <a:solidFill>
                <a:prstClr val="white"/>
              </a:solidFill>
              <a:effectLst/>
              <a:uLnTx/>
              <a:uFillTx/>
              <a:latin typeface="Arial"/>
              <a:ea typeface="ＭＳ Ｐゴシック"/>
            </a:endParaRP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white"/>
                </a:solidFill>
                <a:effectLst/>
                <a:uLnTx/>
                <a:uFillTx/>
                <a:latin typeface="Arial"/>
                <a:ea typeface="ＭＳ Ｐゴシック"/>
              </a:rPr>
              <a:t>                    </a:t>
            </a:r>
            <a:r>
              <a:rPr kumimoji="0" lang="en-NZ" sz="1400" b="0" i="0" u="none" strike="noStrike" kern="1200" cap="none" spc="0" normalizeH="0" baseline="0" noProof="0" dirty="0" smtClean="0">
                <a:ln>
                  <a:noFill/>
                </a:ln>
                <a:solidFill>
                  <a:prstClr val="white"/>
                </a:solidFill>
                <a:effectLst/>
                <a:uLnTx/>
                <a:uFillTx/>
                <a:latin typeface="Arial"/>
                <a:ea typeface="ＭＳ Ｐゴシック"/>
              </a:rPr>
              <a:t>. . . linking nationally and regionally collected data</a:t>
            </a:r>
            <a:endParaRPr kumimoji="0" lang="en-NZ" sz="1400" b="0" i="0" u="none" strike="noStrike" kern="1200" cap="none" spc="0" normalizeH="0" baseline="0" noProof="0" dirty="0">
              <a:ln>
                <a:noFill/>
              </a:ln>
              <a:solidFill>
                <a:prstClr val="white"/>
              </a:solidFill>
              <a:effectLst/>
              <a:uLnTx/>
              <a:uFillTx/>
              <a:latin typeface="Arial"/>
              <a:ea typeface="ＭＳ Ｐゴシック"/>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74" y="2303297"/>
            <a:ext cx="2583949" cy="342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438400"/>
            <a:ext cx="3038475" cy="2924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4311727"/>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2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1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TotalTime>
  <Words>821</Words>
  <Application>Microsoft Office PowerPoint</Application>
  <PresentationFormat>On-screen Show (4:3)</PresentationFormat>
  <Paragraphs>206</Paragraphs>
  <Slides>25</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ＭＳ Ｐゴシック</vt:lpstr>
      <vt:lpstr>Arial</vt:lpstr>
      <vt:lpstr>Avenir LT Std 55 Roman</vt:lpstr>
      <vt:lpstr>Avenir LT Std 65 Medium</vt:lpstr>
      <vt:lpstr>Avenir LT Std 85 Heavy</vt:lpstr>
      <vt:lpstr>Calibri</vt:lpstr>
      <vt:lpstr>Century Gothic</vt:lpstr>
      <vt:lpstr>Lucida Grande</vt:lpstr>
      <vt:lpstr>2_Optional_Corporate_PPT_Template-Arial</vt:lpstr>
      <vt:lpstr>1_Optional_Corporate_PPT_Template-Arial</vt:lpstr>
      <vt:lpstr>1_Office Theme</vt:lpstr>
      <vt:lpstr>Water Data Services</vt:lpstr>
      <vt:lpstr>Towards a Global Water Information System</vt:lpstr>
      <vt:lpstr>PowerPoint Presentation</vt:lpstr>
      <vt:lpstr>Hydrologic Measurement</vt:lpstr>
      <vt:lpstr>WaterML2 Web Services –  US Geological Survey…..</vt:lpstr>
      <vt:lpstr>Web Pages and Web Services</vt:lpstr>
      <vt:lpstr>Open Geospatial Consortium</vt:lpstr>
      <vt:lpstr>OGC/WMO Hydrology Domain Working Group</vt:lpstr>
      <vt:lpstr>New Zealand – 16 regions</vt:lpstr>
      <vt:lpstr>Proposed New Zealand Water Information System</vt:lpstr>
      <vt:lpstr>Current State of Play for NZ – all Done!</vt:lpstr>
      <vt:lpstr>Data Sharing using Open Standards in LAWA</vt:lpstr>
      <vt:lpstr>PowerPoint Presentation</vt:lpstr>
      <vt:lpstr>Hydrological data sharing</vt:lpstr>
      <vt:lpstr>Partners / Providers</vt:lpstr>
      <vt:lpstr>New Zealand Water Abstraction</vt:lpstr>
      <vt:lpstr>New Zealand</vt:lpstr>
      <vt:lpstr>New Zealand Water Policy</vt:lpstr>
      <vt:lpstr>NZ Regional Sectors</vt:lpstr>
      <vt:lpstr>Drivers</vt:lpstr>
      <vt:lpstr>Timeline for Data Federation</vt:lpstr>
      <vt:lpstr>Federated infrastructure</vt:lpstr>
      <vt:lpstr>Products in use in regional sector</vt:lpstr>
      <vt:lpstr>NZ data federation premise</vt:lpstr>
      <vt:lpstr>Land Air Water Aotearoa</vt:lpstr>
    </vt:vector>
  </TitlesOfParts>
  <Company>Cockrell School of Engineering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a Global Water Information System</dc:title>
  <dc:creator>Maidment, David R</dc:creator>
  <cp:lastModifiedBy>CAEE-maidment</cp:lastModifiedBy>
  <cp:revision>7</cp:revision>
  <dcterms:created xsi:type="dcterms:W3CDTF">2018-02-27T17:06:35Z</dcterms:created>
  <dcterms:modified xsi:type="dcterms:W3CDTF">2018-06-18T22:07:56Z</dcterms:modified>
</cp:coreProperties>
</file>