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8" r:id="rId3"/>
    <p:sldId id="257" r:id="rId4"/>
    <p:sldId id="278" r:id="rId5"/>
    <p:sldId id="270" r:id="rId6"/>
    <p:sldId id="271" r:id="rId7"/>
    <p:sldId id="273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6" r:id="rId18"/>
    <p:sldId id="275" r:id="rId19"/>
    <p:sldId id="277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Tay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49F3A-957E-4740-ABA0-A1D670AF41B7}" type="doc">
      <dgm:prSet loTypeId="urn:microsoft.com/office/officeart/2005/8/layout/process3" loCatId="process" qsTypeId="urn:microsoft.com/office/officeart/2005/8/quickstyle/3d5" qsCatId="3D" csTypeId="urn:microsoft.com/office/officeart/2005/8/colors/accent1_2" csCatId="accent1" phldr="1"/>
      <dgm:spPr/>
    </dgm:pt>
    <dgm:pt modelId="{E4969A30-68D6-4BC0-9E3D-563ECFAC4149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8A87F9FC-7068-4FC7-B91B-A6C2EFAD1DCF}" type="parTrans" cxnId="{014F0145-071D-46BC-8437-706757A4ED38}">
      <dgm:prSet/>
      <dgm:spPr/>
      <dgm:t>
        <a:bodyPr/>
        <a:lstStyle/>
        <a:p>
          <a:endParaRPr lang="en-US"/>
        </a:p>
      </dgm:t>
    </dgm:pt>
    <dgm:pt modelId="{4545E107-137F-4B7A-B712-671C31F0D3E6}" type="sibTrans" cxnId="{014F0145-071D-46BC-8437-706757A4ED38}">
      <dgm:prSet/>
      <dgm:spPr/>
      <dgm:t>
        <a:bodyPr/>
        <a:lstStyle/>
        <a:p>
          <a:endParaRPr lang="en-US"/>
        </a:p>
      </dgm:t>
    </dgm:pt>
    <dgm:pt modelId="{66AECDD7-AFCA-4C03-B69A-B1704113C2F4}">
      <dgm:prSet phldrT="[Text]"/>
      <dgm:spPr/>
      <dgm:t>
        <a:bodyPr/>
        <a:lstStyle/>
        <a:p>
          <a:r>
            <a:rPr lang="en-US" dirty="0" smtClean="0"/>
            <a:t>Parse</a:t>
          </a:r>
          <a:endParaRPr lang="en-US" dirty="0"/>
        </a:p>
      </dgm:t>
    </dgm:pt>
    <dgm:pt modelId="{13130258-5C58-4CC1-8B2B-A253AB764CE9}" type="parTrans" cxnId="{EA6810B0-B234-4288-9097-7209FD2B0576}">
      <dgm:prSet/>
      <dgm:spPr/>
      <dgm:t>
        <a:bodyPr/>
        <a:lstStyle/>
        <a:p>
          <a:endParaRPr lang="en-US"/>
        </a:p>
      </dgm:t>
    </dgm:pt>
    <dgm:pt modelId="{4FE3DF89-DFB0-4ED3-8BC7-38B71BCAA2AC}" type="sibTrans" cxnId="{EA6810B0-B234-4288-9097-7209FD2B0576}">
      <dgm:prSet/>
      <dgm:spPr/>
      <dgm:t>
        <a:bodyPr/>
        <a:lstStyle/>
        <a:p>
          <a:endParaRPr lang="en-US"/>
        </a:p>
      </dgm:t>
    </dgm:pt>
    <dgm:pt modelId="{7EF84BA1-D677-4421-954E-EB2C7FEE7887}">
      <dgm:prSet phldrT="[Text]"/>
      <dgm:spPr/>
      <dgm:t>
        <a:bodyPr/>
        <a:lstStyle/>
        <a:p>
          <a:r>
            <a:rPr lang="en-US" dirty="0" err="1" smtClean="0"/>
            <a:t>WaterML</a:t>
          </a:r>
          <a:r>
            <a:rPr lang="en-US" dirty="0" smtClean="0"/>
            <a:t> File</a:t>
          </a:r>
          <a:endParaRPr lang="en-US" dirty="0"/>
        </a:p>
      </dgm:t>
    </dgm:pt>
    <dgm:pt modelId="{0A526925-639B-4796-BF48-26CD98703EF0}" type="parTrans" cxnId="{CE1F8A17-AE9B-4BE4-95A6-AEA8FEA0B395}">
      <dgm:prSet/>
      <dgm:spPr/>
      <dgm:t>
        <a:bodyPr/>
        <a:lstStyle/>
        <a:p>
          <a:endParaRPr lang="en-US"/>
        </a:p>
      </dgm:t>
    </dgm:pt>
    <dgm:pt modelId="{9AB7EAF5-61E6-4AF9-BD5D-0649D36CCB9D}" type="sibTrans" cxnId="{CE1F8A17-AE9B-4BE4-95A6-AEA8FEA0B395}">
      <dgm:prSet/>
      <dgm:spPr/>
      <dgm:t>
        <a:bodyPr/>
        <a:lstStyle/>
        <a:p>
          <a:endParaRPr lang="en-US"/>
        </a:p>
      </dgm:t>
    </dgm:pt>
    <dgm:pt modelId="{62F78664-4BB6-411C-B7E9-C40E3CF41303}">
      <dgm:prSet phldrT="[Text]"/>
      <dgm:spPr/>
      <dgm:t>
        <a:bodyPr/>
        <a:lstStyle/>
        <a:p>
          <a:r>
            <a:rPr lang="en-US" dirty="0" err="1" smtClean="0"/>
            <a:t>Matlab</a:t>
          </a:r>
          <a:r>
            <a:rPr lang="en-US" dirty="0" smtClean="0"/>
            <a:t> </a:t>
          </a:r>
          <a:r>
            <a:rPr lang="en-US" dirty="0" err="1" smtClean="0"/>
            <a:t>struct</a:t>
          </a:r>
          <a:endParaRPr lang="en-US" dirty="0"/>
        </a:p>
      </dgm:t>
    </dgm:pt>
    <dgm:pt modelId="{C3A55189-D35E-4077-968B-2983BFC29B98}" type="parTrans" cxnId="{59BF74D1-1A70-4DE3-9B23-BCE9420F4EA6}">
      <dgm:prSet/>
      <dgm:spPr/>
      <dgm:t>
        <a:bodyPr/>
        <a:lstStyle/>
        <a:p>
          <a:endParaRPr lang="en-US"/>
        </a:p>
      </dgm:t>
    </dgm:pt>
    <dgm:pt modelId="{3A0C6F75-C59A-4834-A132-25C5C0CA0835}" type="sibTrans" cxnId="{59BF74D1-1A70-4DE3-9B23-BCE9420F4EA6}">
      <dgm:prSet/>
      <dgm:spPr/>
      <dgm:t>
        <a:bodyPr/>
        <a:lstStyle/>
        <a:p>
          <a:endParaRPr lang="en-US"/>
        </a:p>
      </dgm:t>
    </dgm:pt>
    <dgm:pt modelId="{11D63A50-3AF1-42A9-9FCA-6407D6EF95CA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F27239E8-0C8C-4A01-A6FF-E46B7852151C}" type="sibTrans" cxnId="{3489EF9B-591C-4D5A-A72C-364000D9237D}">
      <dgm:prSet/>
      <dgm:spPr/>
      <dgm:t>
        <a:bodyPr/>
        <a:lstStyle/>
        <a:p>
          <a:endParaRPr lang="en-US"/>
        </a:p>
      </dgm:t>
    </dgm:pt>
    <dgm:pt modelId="{E6050835-7F5D-4EC6-A841-00B8399098AC}" type="parTrans" cxnId="{3489EF9B-591C-4D5A-A72C-364000D9237D}">
      <dgm:prSet/>
      <dgm:spPr/>
      <dgm:t>
        <a:bodyPr/>
        <a:lstStyle/>
        <a:p>
          <a:endParaRPr lang="en-US"/>
        </a:p>
      </dgm:t>
    </dgm:pt>
    <dgm:pt modelId="{7DD28AC6-8FB4-4D6C-874B-E6ED37E5CBD5}">
      <dgm:prSet phldrT="[Text]"/>
      <dgm:spPr/>
      <dgm:t>
        <a:bodyPr/>
        <a:lstStyle/>
        <a:p>
          <a:r>
            <a:rPr lang="en-US" dirty="0" smtClean="0"/>
            <a:t>M-file Script</a:t>
          </a:r>
          <a:endParaRPr lang="en-US" dirty="0"/>
        </a:p>
      </dgm:t>
    </dgm:pt>
    <dgm:pt modelId="{1714D08F-4D20-495A-A025-82D76DB86130}" type="parTrans" cxnId="{FFE8D54C-6DDF-4988-9AF7-94C600C36708}">
      <dgm:prSet/>
      <dgm:spPr/>
      <dgm:t>
        <a:bodyPr/>
        <a:lstStyle/>
        <a:p>
          <a:endParaRPr lang="en-US"/>
        </a:p>
      </dgm:t>
    </dgm:pt>
    <dgm:pt modelId="{A34DFA39-AA68-4A5E-87A1-E9E2D70BEC0C}" type="sibTrans" cxnId="{FFE8D54C-6DDF-4988-9AF7-94C600C36708}">
      <dgm:prSet/>
      <dgm:spPr/>
      <dgm:t>
        <a:bodyPr/>
        <a:lstStyle/>
        <a:p>
          <a:endParaRPr lang="en-US"/>
        </a:p>
      </dgm:t>
    </dgm:pt>
    <dgm:pt modelId="{60173F92-A0EC-4CC6-9405-40C19ED5F947}" type="pres">
      <dgm:prSet presAssocID="{85449F3A-957E-4740-ABA0-A1D670AF41B7}" presName="linearFlow" presStyleCnt="0">
        <dgm:presLayoutVars>
          <dgm:dir/>
          <dgm:animLvl val="lvl"/>
          <dgm:resizeHandles val="exact"/>
        </dgm:presLayoutVars>
      </dgm:prSet>
      <dgm:spPr/>
    </dgm:pt>
    <dgm:pt modelId="{E008AF91-D97E-4ED7-AEF6-DCD39AADC026}" type="pres">
      <dgm:prSet presAssocID="{E4969A30-68D6-4BC0-9E3D-563ECFAC4149}" presName="composite" presStyleCnt="0"/>
      <dgm:spPr/>
    </dgm:pt>
    <dgm:pt modelId="{2F123014-2CB5-47DB-A743-2FE0F2195708}" type="pres">
      <dgm:prSet presAssocID="{E4969A30-68D6-4BC0-9E3D-563ECFAC41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2E37D-56C2-48B1-A138-5E6965CBB540}" type="pres">
      <dgm:prSet presAssocID="{E4969A30-68D6-4BC0-9E3D-563ECFAC4149}" presName="parSh" presStyleLbl="node1" presStyleIdx="0" presStyleCnt="3"/>
      <dgm:spPr/>
      <dgm:t>
        <a:bodyPr/>
        <a:lstStyle/>
        <a:p>
          <a:endParaRPr lang="en-US"/>
        </a:p>
      </dgm:t>
    </dgm:pt>
    <dgm:pt modelId="{82201DF9-73F9-444C-BD2B-D7DFA71FFC92}" type="pres">
      <dgm:prSet presAssocID="{E4969A30-68D6-4BC0-9E3D-563ECFAC414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47988-172B-4DC8-AC94-41675ECB87E1}" type="pres">
      <dgm:prSet presAssocID="{4545E107-137F-4B7A-B712-671C31F0D3E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5DE4600-2EDB-458E-B5D5-3A2C0555BC74}" type="pres">
      <dgm:prSet presAssocID="{4545E107-137F-4B7A-B712-671C31F0D3E6}" presName="connTx" presStyleLbl="sibTrans2D1" presStyleIdx="0" presStyleCnt="2"/>
      <dgm:spPr/>
      <dgm:t>
        <a:bodyPr/>
        <a:lstStyle/>
        <a:p>
          <a:endParaRPr lang="en-US"/>
        </a:p>
      </dgm:t>
    </dgm:pt>
    <dgm:pt modelId="{41F8EB34-13E3-446F-B3DD-6D3F7F540AF9}" type="pres">
      <dgm:prSet presAssocID="{66AECDD7-AFCA-4C03-B69A-B1704113C2F4}" presName="composite" presStyleCnt="0"/>
      <dgm:spPr/>
    </dgm:pt>
    <dgm:pt modelId="{B8E0389A-DC55-41C2-95A7-7D203289F6E0}" type="pres">
      <dgm:prSet presAssocID="{66AECDD7-AFCA-4C03-B69A-B1704113C2F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EE6AC-D288-49E4-930B-4501B25ABE05}" type="pres">
      <dgm:prSet presAssocID="{66AECDD7-AFCA-4C03-B69A-B1704113C2F4}" presName="parSh" presStyleLbl="node1" presStyleIdx="1" presStyleCnt="3"/>
      <dgm:spPr/>
      <dgm:t>
        <a:bodyPr/>
        <a:lstStyle/>
        <a:p>
          <a:endParaRPr lang="en-US"/>
        </a:p>
      </dgm:t>
    </dgm:pt>
    <dgm:pt modelId="{08F35C28-FC25-468B-B7CD-BACBDC7F4EED}" type="pres">
      <dgm:prSet presAssocID="{66AECDD7-AFCA-4C03-B69A-B1704113C2F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7D66-EDCC-474E-9C86-2D1937682577}" type="pres">
      <dgm:prSet presAssocID="{4FE3DF89-DFB0-4ED3-8BC7-38B71BCAA2A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B5ADF2-E75F-49A1-AF3B-1E7B8FACBA6F}" type="pres">
      <dgm:prSet presAssocID="{4FE3DF89-DFB0-4ED3-8BC7-38B71BCAA2AC}" presName="connTx" presStyleLbl="sibTrans2D1" presStyleIdx="1" presStyleCnt="2"/>
      <dgm:spPr/>
      <dgm:t>
        <a:bodyPr/>
        <a:lstStyle/>
        <a:p>
          <a:endParaRPr lang="en-US"/>
        </a:p>
      </dgm:t>
    </dgm:pt>
    <dgm:pt modelId="{DFC9CBF9-8A06-4BC3-B5A0-AEE35AD557AE}" type="pres">
      <dgm:prSet presAssocID="{11D63A50-3AF1-42A9-9FCA-6407D6EF95CA}" presName="composite" presStyleCnt="0"/>
      <dgm:spPr/>
    </dgm:pt>
    <dgm:pt modelId="{9B810890-A38E-4541-8F8F-AFCD521CF71B}" type="pres">
      <dgm:prSet presAssocID="{11D63A50-3AF1-42A9-9FCA-6407D6EF95C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456CB-25A3-471A-B0CB-AC88EB21E9DB}" type="pres">
      <dgm:prSet presAssocID="{11D63A50-3AF1-42A9-9FCA-6407D6EF95CA}" presName="parSh" presStyleLbl="node1" presStyleIdx="2" presStyleCnt="3"/>
      <dgm:spPr/>
      <dgm:t>
        <a:bodyPr/>
        <a:lstStyle/>
        <a:p>
          <a:endParaRPr lang="en-US"/>
        </a:p>
      </dgm:t>
    </dgm:pt>
    <dgm:pt modelId="{9A19BF7B-A84C-4203-B3C1-80CBACECF3EE}" type="pres">
      <dgm:prSet presAssocID="{11D63A50-3AF1-42A9-9FCA-6407D6EF95C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F0145-071D-46BC-8437-706757A4ED38}" srcId="{85449F3A-957E-4740-ABA0-A1D670AF41B7}" destId="{E4969A30-68D6-4BC0-9E3D-563ECFAC4149}" srcOrd="0" destOrd="0" parTransId="{8A87F9FC-7068-4FC7-B91B-A6C2EFAD1DCF}" sibTransId="{4545E107-137F-4B7A-B712-671C31F0D3E6}"/>
    <dgm:cxn modelId="{32ED948D-2F45-40C4-A67B-BD42EAC11989}" type="presOf" srcId="{E4969A30-68D6-4BC0-9E3D-563ECFAC4149}" destId="{2F123014-2CB5-47DB-A743-2FE0F2195708}" srcOrd="0" destOrd="0" presId="urn:microsoft.com/office/officeart/2005/8/layout/process3"/>
    <dgm:cxn modelId="{382FE972-DEA3-42C8-806D-21C9CC033AB7}" type="presOf" srcId="{7EF84BA1-D677-4421-954E-EB2C7FEE7887}" destId="{82201DF9-73F9-444C-BD2B-D7DFA71FFC92}" srcOrd="0" destOrd="0" presId="urn:microsoft.com/office/officeart/2005/8/layout/process3"/>
    <dgm:cxn modelId="{1EA20E25-9D39-486E-A06B-E43EBFCB10FF}" type="presOf" srcId="{11D63A50-3AF1-42A9-9FCA-6407D6EF95CA}" destId="{91C456CB-25A3-471A-B0CB-AC88EB21E9DB}" srcOrd="1" destOrd="0" presId="urn:microsoft.com/office/officeart/2005/8/layout/process3"/>
    <dgm:cxn modelId="{EA6810B0-B234-4288-9097-7209FD2B0576}" srcId="{85449F3A-957E-4740-ABA0-A1D670AF41B7}" destId="{66AECDD7-AFCA-4C03-B69A-B1704113C2F4}" srcOrd="1" destOrd="0" parTransId="{13130258-5C58-4CC1-8B2B-A253AB764CE9}" sibTransId="{4FE3DF89-DFB0-4ED3-8BC7-38B71BCAA2AC}"/>
    <dgm:cxn modelId="{CBB51A2F-1B0A-4190-A0FE-71A50CDFD4C3}" type="presOf" srcId="{11D63A50-3AF1-42A9-9FCA-6407D6EF95CA}" destId="{9B810890-A38E-4541-8F8F-AFCD521CF71B}" srcOrd="0" destOrd="0" presId="urn:microsoft.com/office/officeart/2005/8/layout/process3"/>
    <dgm:cxn modelId="{FFE8D54C-6DDF-4988-9AF7-94C600C36708}" srcId="{66AECDD7-AFCA-4C03-B69A-B1704113C2F4}" destId="{7DD28AC6-8FB4-4D6C-874B-E6ED37E5CBD5}" srcOrd="0" destOrd="0" parTransId="{1714D08F-4D20-495A-A025-82D76DB86130}" sibTransId="{A34DFA39-AA68-4A5E-87A1-E9E2D70BEC0C}"/>
    <dgm:cxn modelId="{CD3C8630-8A33-4F16-9D82-2E9555B775FF}" type="presOf" srcId="{7DD28AC6-8FB4-4D6C-874B-E6ED37E5CBD5}" destId="{08F35C28-FC25-468B-B7CD-BACBDC7F4EED}" srcOrd="0" destOrd="0" presId="urn:microsoft.com/office/officeart/2005/8/layout/process3"/>
    <dgm:cxn modelId="{CE1F8A17-AE9B-4BE4-95A6-AEA8FEA0B395}" srcId="{E4969A30-68D6-4BC0-9E3D-563ECFAC4149}" destId="{7EF84BA1-D677-4421-954E-EB2C7FEE7887}" srcOrd="0" destOrd="0" parTransId="{0A526925-639B-4796-BF48-26CD98703EF0}" sibTransId="{9AB7EAF5-61E6-4AF9-BD5D-0649D36CCB9D}"/>
    <dgm:cxn modelId="{E046DFC1-BE2F-469E-A619-3415488110C6}" type="presOf" srcId="{4545E107-137F-4B7A-B712-671C31F0D3E6}" destId="{E5DE4600-2EDB-458E-B5D5-3A2C0555BC74}" srcOrd="1" destOrd="0" presId="urn:microsoft.com/office/officeart/2005/8/layout/process3"/>
    <dgm:cxn modelId="{3489EF9B-591C-4D5A-A72C-364000D9237D}" srcId="{85449F3A-957E-4740-ABA0-A1D670AF41B7}" destId="{11D63A50-3AF1-42A9-9FCA-6407D6EF95CA}" srcOrd="2" destOrd="0" parTransId="{E6050835-7F5D-4EC6-A841-00B8399098AC}" sibTransId="{F27239E8-0C8C-4A01-A6FF-E46B7852151C}"/>
    <dgm:cxn modelId="{33A80C26-67CE-45BF-A25C-6695EA64DCE2}" type="presOf" srcId="{85449F3A-957E-4740-ABA0-A1D670AF41B7}" destId="{60173F92-A0EC-4CC6-9405-40C19ED5F947}" srcOrd="0" destOrd="0" presId="urn:microsoft.com/office/officeart/2005/8/layout/process3"/>
    <dgm:cxn modelId="{3CB5EF3B-3BD2-40BA-AB20-63D17811ED4B}" type="presOf" srcId="{62F78664-4BB6-411C-B7E9-C40E3CF41303}" destId="{9A19BF7B-A84C-4203-B3C1-80CBACECF3EE}" srcOrd="0" destOrd="0" presId="urn:microsoft.com/office/officeart/2005/8/layout/process3"/>
    <dgm:cxn modelId="{9193C4C2-C3FF-4A3C-8250-0F6811D9E06D}" type="presOf" srcId="{4545E107-137F-4B7A-B712-671C31F0D3E6}" destId="{46447988-172B-4DC8-AC94-41675ECB87E1}" srcOrd="0" destOrd="0" presId="urn:microsoft.com/office/officeart/2005/8/layout/process3"/>
    <dgm:cxn modelId="{BCD0E6CC-33FE-4F7B-809C-1E711DA335D8}" type="presOf" srcId="{66AECDD7-AFCA-4C03-B69A-B1704113C2F4}" destId="{194EE6AC-D288-49E4-930B-4501B25ABE05}" srcOrd="1" destOrd="0" presId="urn:microsoft.com/office/officeart/2005/8/layout/process3"/>
    <dgm:cxn modelId="{D0C294DF-DBE4-418D-9F6C-500F9EAAF374}" type="presOf" srcId="{4FE3DF89-DFB0-4ED3-8BC7-38B71BCAA2AC}" destId="{50667D66-EDCC-474E-9C86-2D1937682577}" srcOrd="0" destOrd="0" presId="urn:microsoft.com/office/officeart/2005/8/layout/process3"/>
    <dgm:cxn modelId="{832F8732-ABBC-4D47-AEA7-907851F930EA}" type="presOf" srcId="{66AECDD7-AFCA-4C03-B69A-B1704113C2F4}" destId="{B8E0389A-DC55-41C2-95A7-7D203289F6E0}" srcOrd="0" destOrd="0" presId="urn:microsoft.com/office/officeart/2005/8/layout/process3"/>
    <dgm:cxn modelId="{3576043C-05B1-4DAF-801E-5F5B06E6E10B}" type="presOf" srcId="{E4969A30-68D6-4BC0-9E3D-563ECFAC4149}" destId="{0762E37D-56C2-48B1-A138-5E6965CBB540}" srcOrd="1" destOrd="0" presId="urn:microsoft.com/office/officeart/2005/8/layout/process3"/>
    <dgm:cxn modelId="{59BF74D1-1A70-4DE3-9B23-BCE9420F4EA6}" srcId="{11D63A50-3AF1-42A9-9FCA-6407D6EF95CA}" destId="{62F78664-4BB6-411C-B7E9-C40E3CF41303}" srcOrd="0" destOrd="0" parTransId="{C3A55189-D35E-4077-968B-2983BFC29B98}" sibTransId="{3A0C6F75-C59A-4834-A132-25C5C0CA0835}"/>
    <dgm:cxn modelId="{3B9B1FB2-B0EB-457B-B12C-FAE270E86E29}" type="presOf" srcId="{4FE3DF89-DFB0-4ED3-8BC7-38B71BCAA2AC}" destId="{F4B5ADF2-E75F-49A1-AF3B-1E7B8FACBA6F}" srcOrd="1" destOrd="0" presId="urn:microsoft.com/office/officeart/2005/8/layout/process3"/>
    <dgm:cxn modelId="{BCE23017-DCE5-40C4-8668-33B6FDE7EA7F}" type="presParOf" srcId="{60173F92-A0EC-4CC6-9405-40C19ED5F947}" destId="{E008AF91-D97E-4ED7-AEF6-DCD39AADC026}" srcOrd="0" destOrd="0" presId="urn:microsoft.com/office/officeart/2005/8/layout/process3"/>
    <dgm:cxn modelId="{D183C699-5DEA-4E27-973E-6DA574867646}" type="presParOf" srcId="{E008AF91-D97E-4ED7-AEF6-DCD39AADC026}" destId="{2F123014-2CB5-47DB-A743-2FE0F2195708}" srcOrd="0" destOrd="0" presId="urn:microsoft.com/office/officeart/2005/8/layout/process3"/>
    <dgm:cxn modelId="{1AD270AB-35C3-429F-A956-528B6EBD2E57}" type="presParOf" srcId="{E008AF91-D97E-4ED7-AEF6-DCD39AADC026}" destId="{0762E37D-56C2-48B1-A138-5E6965CBB540}" srcOrd="1" destOrd="0" presId="urn:microsoft.com/office/officeart/2005/8/layout/process3"/>
    <dgm:cxn modelId="{BFB0BCE7-3451-437A-B6E7-CC4E1CEB79EA}" type="presParOf" srcId="{E008AF91-D97E-4ED7-AEF6-DCD39AADC026}" destId="{82201DF9-73F9-444C-BD2B-D7DFA71FFC92}" srcOrd="2" destOrd="0" presId="urn:microsoft.com/office/officeart/2005/8/layout/process3"/>
    <dgm:cxn modelId="{D375A95C-91C3-4AA8-AD7D-D8AA1883BE8A}" type="presParOf" srcId="{60173F92-A0EC-4CC6-9405-40C19ED5F947}" destId="{46447988-172B-4DC8-AC94-41675ECB87E1}" srcOrd="1" destOrd="0" presId="urn:microsoft.com/office/officeart/2005/8/layout/process3"/>
    <dgm:cxn modelId="{FFC558B0-B518-4DFA-BFD2-BE3C4A28C6DE}" type="presParOf" srcId="{46447988-172B-4DC8-AC94-41675ECB87E1}" destId="{E5DE4600-2EDB-458E-B5D5-3A2C0555BC74}" srcOrd="0" destOrd="0" presId="urn:microsoft.com/office/officeart/2005/8/layout/process3"/>
    <dgm:cxn modelId="{31162EAA-484B-4645-A078-F22F99B116A8}" type="presParOf" srcId="{60173F92-A0EC-4CC6-9405-40C19ED5F947}" destId="{41F8EB34-13E3-446F-B3DD-6D3F7F540AF9}" srcOrd="2" destOrd="0" presId="urn:microsoft.com/office/officeart/2005/8/layout/process3"/>
    <dgm:cxn modelId="{DDEF68A2-6CDE-4CCC-9035-B976E3E6853D}" type="presParOf" srcId="{41F8EB34-13E3-446F-B3DD-6D3F7F540AF9}" destId="{B8E0389A-DC55-41C2-95A7-7D203289F6E0}" srcOrd="0" destOrd="0" presId="urn:microsoft.com/office/officeart/2005/8/layout/process3"/>
    <dgm:cxn modelId="{F7114A15-F5E5-4997-9C5A-D3B0414E914E}" type="presParOf" srcId="{41F8EB34-13E3-446F-B3DD-6D3F7F540AF9}" destId="{194EE6AC-D288-49E4-930B-4501B25ABE05}" srcOrd="1" destOrd="0" presId="urn:microsoft.com/office/officeart/2005/8/layout/process3"/>
    <dgm:cxn modelId="{6D575BBE-329A-4EED-BC38-CFD05EC048FD}" type="presParOf" srcId="{41F8EB34-13E3-446F-B3DD-6D3F7F540AF9}" destId="{08F35C28-FC25-468B-B7CD-BACBDC7F4EED}" srcOrd="2" destOrd="0" presId="urn:microsoft.com/office/officeart/2005/8/layout/process3"/>
    <dgm:cxn modelId="{1975D567-9621-447E-8E61-C546D7097152}" type="presParOf" srcId="{60173F92-A0EC-4CC6-9405-40C19ED5F947}" destId="{50667D66-EDCC-474E-9C86-2D1937682577}" srcOrd="3" destOrd="0" presId="urn:microsoft.com/office/officeart/2005/8/layout/process3"/>
    <dgm:cxn modelId="{FE15C828-1956-4C44-8AC6-5D4E4832EFC1}" type="presParOf" srcId="{50667D66-EDCC-474E-9C86-2D1937682577}" destId="{F4B5ADF2-E75F-49A1-AF3B-1E7B8FACBA6F}" srcOrd="0" destOrd="0" presId="urn:microsoft.com/office/officeart/2005/8/layout/process3"/>
    <dgm:cxn modelId="{6D6626D0-1205-438E-88F0-D81A55E2DBD1}" type="presParOf" srcId="{60173F92-A0EC-4CC6-9405-40C19ED5F947}" destId="{DFC9CBF9-8A06-4BC3-B5A0-AEE35AD557AE}" srcOrd="4" destOrd="0" presId="urn:microsoft.com/office/officeart/2005/8/layout/process3"/>
    <dgm:cxn modelId="{F1B77035-93C4-4AF0-A762-2C09564F0C28}" type="presParOf" srcId="{DFC9CBF9-8A06-4BC3-B5A0-AEE35AD557AE}" destId="{9B810890-A38E-4541-8F8F-AFCD521CF71B}" srcOrd="0" destOrd="0" presId="urn:microsoft.com/office/officeart/2005/8/layout/process3"/>
    <dgm:cxn modelId="{A803EEA9-6E50-49F3-970E-27B66AE66583}" type="presParOf" srcId="{DFC9CBF9-8A06-4BC3-B5A0-AEE35AD557AE}" destId="{91C456CB-25A3-471A-B0CB-AC88EB21E9DB}" srcOrd="1" destOrd="0" presId="urn:microsoft.com/office/officeart/2005/8/layout/process3"/>
    <dgm:cxn modelId="{F158A392-D8F7-48DA-A369-A4F66131D66A}" type="presParOf" srcId="{DFC9CBF9-8A06-4BC3-B5A0-AEE35AD557AE}" destId="{9A19BF7B-A84C-4203-B3C1-80CBACECF3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F21F7-DF43-414E-9EF1-BB997663E9EE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5D778-0335-432C-9E6E-C99EDDD766FD}">
      <dgm:prSet phldrT="[Text]"/>
      <dgm:spPr/>
      <dgm:t>
        <a:bodyPr/>
        <a:lstStyle/>
        <a:p>
          <a:r>
            <a:rPr lang="en-US" dirty="0" smtClean="0"/>
            <a:t>Select </a:t>
          </a:r>
          <a:r>
            <a:rPr lang="en-US" dirty="0" err="1" smtClean="0"/>
            <a:t>WaterOneFlow</a:t>
          </a:r>
          <a:r>
            <a:rPr lang="en-US" dirty="0" smtClean="0"/>
            <a:t> Service</a:t>
          </a:r>
          <a:endParaRPr lang="en-US" dirty="0"/>
        </a:p>
      </dgm:t>
    </dgm:pt>
    <dgm:pt modelId="{5EC42E0A-2D6F-4E33-BE21-55A7AF919079}" type="parTrans" cxnId="{2FB3CD14-F478-4E40-A12E-269A1B253C2B}">
      <dgm:prSet/>
      <dgm:spPr/>
      <dgm:t>
        <a:bodyPr/>
        <a:lstStyle/>
        <a:p>
          <a:endParaRPr lang="en-US"/>
        </a:p>
      </dgm:t>
    </dgm:pt>
    <dgm:pt modelId="{CB975B4D-4ED6-4F54-ACC3-1BDA22D8D476}" type="sibTrans" cxnId="{2FB3CD14-F478-4E40-A12E-269A1B253C2B}">
      <dgm:prSet/>
      <dgm:spPr/>
      <dgm:t>
        <a:bodyPr/>
        <a:lstStyle/>
        <a:p>
          <a:endParaRPr lang="en-US"/>
        </a:p>
      </dgm:t>
    </dgm:pt>
    <dgm:pt modelId="{AB50A5F1-9505-45EF-A82A-A416B847BF8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Create Web Service Proxy Class</a:t>
          </a:r>
          <a:endParaRPr lang="en-US" dirty="0"/>
        </a:p>
      </dgm:t>
    </dgm:pt>
    <dgm:pt modelId="{3CEDBDC3-3759-4FC7-AFCA-EAFB9C7803D5}" type="parTrans" cxnId="{B6F39240-7F14-4813-A907-09AE56A62BBB}">
      <dgm:prSet/>
      <dgm:spPr/>
      <dgm:t>
        <a:bodyPr/>
        <a:lstStyle/>
        <a:p>
          <a:endParaRPr lang="en-US"/>
        </a:p>
      </dgm:t>
    </dgm:pt>
    <dgm:pt modelId="{042C0ADA-660A-475B-B3D6-50020ECDF7A5}" type="sibTrans" cxnId="{B6F39240-7F14-4813-A907-09AE56A62BBB}">
      <dgm:prSet/>
      <dgm:spPr/>
      <dgm:t>
        <a:bodyPr/>
        <a:lstStyle/>
        <a:p>
          <a:endParaRPr lang="en-US"/>
        </a:p>
      </dgm:t>
    </dgm:pt>
    <dgm:pt modelId="{E9E9EAAF-07F7-40FC-B86B-D5D17E4ABBC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GetSites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(optional)</a:t>
          </a:r>
          <a:endParaRPr lang="en-US" dirty="0"/>
        </a:p>
      </dgm:t>
    </dgm:pt>
    <dgm:pt modelId="{A5B4E941-C86A-469D-A364-3431F08700D0}" type="parTrans" cxnId="{B8AECBE6-3A59-4A5C-8731-BB81F7686AFC}">
      <dgm:prSet/>
      <dgm:spPr/>
      <dgm:t>
        <a:bodyPr/>
        <a:lstStyle/>
        <a:p>
          <a:endParaRPr lang="en-US"/>
        </a:p>
      </dgm:t>
    </dgm:pt>
    <dgm:pt modelId="{2C26CD96-6A47-4440-B868-730C9DA8B649}" type="sibTrans" cxnId="{B8AECBE6-3A59-4A5C-8731-BB81F7686AFC}">
      <dgm:prSet/>
      <dgm:spPr/>
      <dgm:t>
        <a:bodyPr/>
        <a:lstStyle/>
        <a:p>
          <a:endParaRPr lang="en-US"/>
        </a:p>
      </dgm:t>
    </dgm:pt>
    <dgm:pt modelId="{81B485D4-E109-40C1-BC2F-6D34C556EB6B}">
      <dgm:prSet phldrT="[Text]"/>
      <dgm:spPr/>
      <dgm:t>
        <a:bodyPr/>
        <a:lstStyle/>
        <a:p>
          <a:r>
            <a:rPr lang="en-US" dirty="0" smtClean="0"/>
            <a:t>Select Site</a:t>
          </a:r>
          <a:br>
            <a:rPr lang="en-US" dirty="0" smtClean="0"/>
          </a:br>
          <a:r>
            <a:rPr lang="en-US" dirty="0" smtClean="0"/>
            <a:t>(or enter code)</a:t>
          </a:r>
          <a:endParaRPr lang="en-US" dirty="0"/>
        </a:p>
      </dgm:t>
    </dgm:pt>
    <dgm:pt modelId="{9831E356-898A-446E-8191-2B1C16B0E895}" type="parTrans" cxnId="{D174A298-FF67-453F-AD8B-AC9584A77CDF}">
      <dgm:prSet/>
      <dgm:spPr/>
      <dgm:t>
        <a:bodyPr/>
        <a:lstStyle/>
        <a:p>
          <a:endParaRPr lang="en-US"/>
        </a:p>
      </dgm:t>
    </dgm:pt>
    <dgm:pt modelId="{27DB79AA-035E-4234-B7F4-09C6750A3852}" type="sibTrans" cxnId="{D174A298-FF67-453F-AD8B-AC9584A77CDF}">
      <dgm:prSet/>
      <dgm:spPr/>
      <dgm:t>
        <a:bodyPr/>
        <a:lstStyle/>
        <a:p>
          <a:endParaRPr lang="en-US"/>
        </a:p>
      </dgm:t>
    </dgm:pt>
    <dgm:pt modelId="{C873F7E1-6D8C-4DB1-873E-D307C68A6CF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GetSiteInfo</a:t>
          </a:r>
          <a:r>
            <a:rPr lang="en-US" dirty="0" smtClean="0"/>
            <a:t> </a:t>
          </a:r>
          <a:endParaRPr lang="en-US" dirty="0"/>
        </a:p>
      </dgm:t>
    </dgm:pt>
    <dgm:pt modelId="{2904B540-A4EC-4A7A-A117-FAC6DA39EA94}" type="parTrans" cxnId="{5C83DB48-55FA-4FB3-A9B0-8618A6A06A3C}">
      <dgm:prSet/>
      <dgm:spPr/>
      <dgm:t>
        <a:bodyPr/>
        <a:lstStyle/>
        <a:p>
          <a:endParaRPr lang="en-US"/>
        </a:p>
      </dgm:t>
    </dgm:pt>
    <dgm:pt modelId="{4EF4927E-DA74-4F64-B434-DBA299D6B0DD}" type="sibTrans" cxnId="{5C83DB48-55FA-4FB3-A9B0-8618A6A06A3C}">
      <dgm:prSet/>
      <dgm:spPr/>
      <dgm:t>
        <a:bodyPr/>
        <a:lstStyle/>
        <a:p>
          <a:endParaRPr lang="en-US"/>
        </a:p>
      </dgm:t>
    </dgm:pt>
    <dgm:pt modelId="{22A83247-C553-47DE-8395-BFA7904D7AD5}">
      <dgm:prSet phldrT="[Text]"/>
      <dgm:spPr/>
      <dgm:t>
        <a:bodyPr/>
        <a:lstStyle/>
        <a:p>
          <a:r>
            <a:rPr lang="en-US" dirty="0" smtClean="0"/>
            <a:t>Select Variable</a:t>
          </a:r>
          <a:br>
            <a:rPr lang="en-US" dirty="0" smtClean="0"/>
          </a:br>
          <a:r>
            <a:rPr lang="en-US" dirty="0" smtClean="0"/>
            <a:t>(or enter code)</a:t>
          </a:r>
          <a:endParaRPr lang="en-US" dirty="0"/>
        </a:p>
      </dgm:t>
    </dgm:pt>
    <dgm:pt modelId="{355C095D-F587-4BE1-96E2-770B154E7C0A}" type="parTrans" cxnId="{0D115AB2-1EEC-4F3D-85AC-A73FF718A470}">
      <dgm:prSet/>
      <dgm:spPr/>
      <dgm:t>
        <a:bodyPr/>
        <a:lstStyle/>
        <a:p>
          <a:endParaRPr lang="en-US"/>
        </a:p>
      </dgm:t>
    </dgm:pt>
    <dgm:pt modelId="{AAE6B23F-1E7F-4F73-B816-9E178A92E938}" type="sibTrans" cxnId="{0D115AB2-1EEC-4F3D-85AC-A73FF718A470}">
      <dgm:prSet/>
      <dgm:spPr/>
      <dgm:t>
        <a:bodyPr/>
        <a:lstStyle/>
        <a:p>
          <a:endParaRPr lang="en-US"/>
        </a:p>
      </dgm:t>
    </dgm:pt>
    <dgm:pt modelId="{A31DCD1D-FA28-4C61-80E5-37714A84BC3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GetValues</a:t>
          </a:r>
          <a:endParaRPr lang="en-US" dirty="0"/>
        </a:p>
      </dgm:t>
    </dgm:pt>
    <dgm:pt modelId="{E3326DE4-20B9-41C7-8A4D-DBA0357D2C0D}" type="parTrans" cxnId="{79471360-0E16-49AD-B5E9-49FDD8094865}">
      <dgm:prSet/>
      <dgm:spPr/>
      <dgm:t>
        <a:bodyPr/>
        <a:lstStyle/>
        <a:p>
          <a:endParaRPr lang="en-US"/>
        </a:p>
      </dgm:t>
    </dgm:pt>
    <dgm:pt modelId="{67EEB91B-3EEE-4670-BFEC-A46F3DCF4B48}" type="sibTrans" cxnId="{79471360-0E16-49AD-B5E9-49FDD8094865}">
      <dgm:prSet/>
      <dgm:spPr/>
      <dgm:t>
        <a:bodyPr/>
        <a:lstStyle/>
        <a:p>
          <a:endParaRPr lang="en-US"/>
        </a:p>
      </dgm:t>
    </dgm:pt>
    <dgm:pt modelId="{640CD519-E034-4B91-858C-9864E7D3803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Plot Values</a:t>
          </a:r>
          <a:endParaRPr lang="en-US" dirty="0"/>
        </a:p>
      </dgm:t>
    </dgm:pt>
    <dgm:pt modelId="{210EE831-721F-4945-A49D-EA66D3829275}" type="parTrans" cxnId="{33F08AC7-8E4F-4355-AFFF-0E842E75327D}">
      <dgm:prSet/>
      <dgm:spPr/>
      <dgm:t>
        <a:bodyPr/>
        <a:lstStyle/>
        <a:p>
          <a:endParaRPr lang="en-US"/>
        </a:p>
      </dgm:t>
    </dgm:pt>
    <dgm:pt modelId="{5FD9AA51-6D7D-43A0-8C27-D849294598AE}" type="sibTrans" cxnId="{33F08AC7-8E4F-4355-AFFF-0E842E75327D}">
      <dgm:prSet/>
      <dgm:spPr/>
      <dgm:t>
        <a:bodyPr/>
        <a:lstStyle/>
        <a:p>
          <a:endParaRPr lang="en-US"/>
        </a:p>
      </dgm:t>
    </dgm:pt>
    <dgm:pt modelId="{20DE5CF9-91A4-42A3-A52A-3F5D1A9C7AF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i="1" dirty="0" smtClean="0"/>
            <a:t>Out: </a:t>
          </a:r>
          <a:r>
            <a:rPr lang="en-US" i="1" dirty="0" err="1" smtClean="0"/>
            <a:t>sitesList</a:t>
          </a:r>
          <a:r>
            <a:rPr lang="en-US" i="1" dirty="0" smtClean="0"/>
            <a:t> </a:t>
          </a:r>
          <a:r>
            <a:rPr lang="en-US" i="1" dirty="0" err="1" smtClean="0"/>
            <a:t>struct</a:t>
          </a:r>
          <a:endParaRPr lang="en-US" i="1" dirty="0"/>
        </a:p>
      </dgm:t>
    </dgm:pt>
    <dgm:pt modelId="{A0BB05C4-EA5E-4546-930B-82E65FFB51D1}" type="parTrans" cxnId="{126ED375-9E5A-4821-BE70-0E76D1120BEE}">
      <dgm:prSet/>
      <dgm:spPr/>
      <dgm:t>
        <a:bodyPr/>
        <a:lstStyle/>
        <a:p>
          <a:endParaRPr lang="en-US"/>
        </a:p>
      </dgm:t>
    </dgm:pt>
    <dgm:pt modelId="{C0206ABD-6C2A-431D-A425-F3529CE404EA}" type="sibTrans" cxnId="{126ED375-9E5A-4821-BE70-0E76D1120BEE}">
      <dgm:prSet/>
      <dgm:spPr/>
      <dgm:t>
        <a:bodyPr/>
        <a:lstStyle/>
        <a:p>
          <a:endParaRPr lang="en-US"/>
        </a:p>
      </dgm:t>
    </dgm:pt>
    <dgm:pt modelId="{F3BF7738-B88E-47F5-A6F4-4F92CDE3485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i="1" dirty="0" smtClean="0"/>
            <a:t>Out: </a:t>
          </a:r>
          <a:r>
            <a:rPr lang="en-US" i="1" dirty="0" err="1" smtClean="0"/>
            <a:t>seriesList</a:t>
          </a:r>
          <a:r>
            <a:rPr lang="en-US" i="1" dirty="0" smtClean="0"/>
            <a:t> </a:t>
          </a:r>
          <a:r>
            <a:rPr lang="en-US" i="1" dirty="0" err="1" smtClean="0"/>
            <a:t>struct</a:t>
          </a:r>
          <a:endParaRPr lang="en-US" i="1" dirty="0"/>
        </a:p>
      </dgm:t>
    </dgm:pt>
    <dgm:pt modelId="{32FCEE9A-FE7E-4C17-A3F1-3F9E2A75690A}" type="parTrans" cxnId="{793C1678-743F-4F14-8C4B-9F9859A32624}">
      <dgm:prSet/>
      <dgm:spPr/>
      <dgm:t>
        <a:bodyPr/>
        <a:lstStyle/>
        <a:p>
          <a:endParaRPr lang="en-US"/>
        </a:p>
      </dgm:t>
    </dgm:pt>
    <dgm:pt modelId="{3616CB3B-2626-4D8F-AAF9-CFAC28CC368F}" type="sibTrans" cxnId="{793C1678-743F-4F14-8C4B-9F9859A32624}">
      <dgm:prSet/>
      <dgm:spPr/>
      <dgm:t>
        <a:bodyPr/>
        <a:lstStyle/>
        <a:p>
          <a:endParaRPr lang="en-US"/>
        </a:p>
      </dgm:t>
    </dgm:pt>
    <dgm:pt modelId="{B9B12758-3513-4CB6-9FA6-CD3E3254A4E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i="1" dirty="0" smtClean="0"/>
            <a:t>Out: Values </a:t>
          </a:r>
          <a:r>
            <a:rPr lang="en-US" i="1" dirty="0" err="1" smtClean="0"/>
            <a:t>struct</a:t>
          </a:r>
          <a:endParaRPr lang="en-US" i="1" dirty="0"/>
        </a:p>
      </dgm:t>
    </dgm:pt>
    <dgm:pt modelId="{18DB9C58-CA9B-4B42-A474-97571E7B1561}" type="parTrans" cxnId="{502A24CD-DF73-474A-864D-73B9E5E54406}">
      <dgm:prSet/>
      <dgm:spPr/>
      <dgm:t>
        <a:bodyPr/>
        <a:lstStyle/>
        <a:p>
          <a:endParaRPr lang="en-US"/>
        </a:p>
      </dgm:t>
    </dgm:pt>
    <dgm:pt modelId="{BDB3662D-A25D-40E2-8045-6D396BA8E1BA}" type="sibTrans" cxnId="{502A24CD-DF73-474A-864D-73B9E5E54406}">
      <dgm:prSet/>
      <dgm:spPr/>
      <dgm:t>
        <a:bodyPr/>
        <a:lstStyle/>
        <a:p>
          <a:endParaRPr lang="en-US"/>
        </a:p>
      </dgm:t>
    </dgm:pt>
    <dgm:pt modelId="{B66E2FF1-D8B3-4719-92E6-7EEB4D5700DA}" type="pres">
      <dgm:prSet presAssocID="{89FF21F7-DF43-414E-9EF1-BB997663E9E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2D15484-094B-455F-BD08-4EBDCCDA1408}" type="pres">
      <dgm:prSet presAssocID="{A4D5D778-0335-432C-9E6E-C99EDDD766FD}" presName="compNode" presStyleCnt="0"/>
      <dgm:spPr/>
      <dgm:t>
        <a:bodyPr/>
        <a:lstStyle/>
        <a:p>
          <a:endParaRPr lang="en-US"/>
        </a:p>
      </dgm:t>
    </dgm:pt>
    <dgm:pt modelId="{AE6B9CF0-5CAD-4FA0-AB77-75E6F9BB01BF}" type="pres">
      <dgm:prSet presAssocID="{A4D5D778-0335-432C-9E6E-C99EDDD766FD}" presName="dummyConnPt" presStyleCnt="0"/>
      <dgm:spPr/>
      <dgm:t>
        <a:bodyPr/>
        <a:lstStyle/>
        <a:p>
          <a:endParaRPr lang="en-US"/>
        </a:p>
      </dgm:t>
    </dgm:pt>
    <dgm:pt modelId="{C033703E-F37B-4DE6-8AD3-078482C0D11F}" type="pres">
      <dgm:prSet presAssocID="{A4D5D778-0335-432C-9E6E-C99EDDD766F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F1E16-A712-4DB8-8CB7-4559A31A3D80}" type="pres">
      <dgm:prSet presAssocID="{CB975B4D-4ED6-4F54-ACC3-1BDA22D8D476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6AAC4987-FD14-42EF-87FB-D8CC711EC624}" type="pres">
      <dgm:prSet presAssocID="{AB50A5F1-9505-45EF-A82A-A416B847BF88}" presName="compNode" presStyleCnt="0"/>
      <dgm:spPr/>
      <dgm:t>
        <a:bodyPr/>
        <a:lstStyle/>
        <a:p>
          <a:endParaRPr lang="en-US"/>
        </a:p>
      </dgm:t>
    </dgm:pt>
    <dgm:pt modelId="{D687FCDE-36F6-47A1-A520-4A98D4171C20}" type="pres">
      <dgm:prSet presAssocID="{AB50A5F1-9505-45EF-A82A-A416B847BF88}" presName="dummyConnPt" presStyleCnt="0"/>
      <dgm:spPr/>
      <dgm:t>
        <a:bodyPr/>
        <a:lstStyle/>
        <a:p>
          <a:endParaRPr lang="en-US"/>
        </a:p>
      </dgm:t>
    </dgm:pt>
    <dgm:pt modelId="{86204BAE-92E8-42B4-B2D0-3B0F5751B843}" type="pres">
      <dgm:prSet presAssocID="{AB50A5F1-9505-45EF-A82A-A416B847BF8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F656-F7EC-4DBA-952A-3E59632EC85C}" type="pres">
      <dgm:prSet presAssocID="{042C0ADA-660A-475B-B3D6-50020ECDF7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86415CB0-5B9E-4715-8DDC-62A2EB21220F}" type="pres">
      <dgm:prSet presAssocID="{E9E9EAAF-07F7-40FC-B86B-D5D17E4ABBC6}" presName="compNode" presStyleCnt="0"/>
      <dgm:spPr/>
      <dgm:t>
        <a:bodyPr/>
        <a:lstStyle/>
        <a:p>
          <a:endParaRPr lang="en-US"/>
        </a:p>
      </dgm:t>
    </dgm:pt>
    <dgm:pt modelId="{5DE91496-AB53-4654-82E2-5E8ADA2FA7D6}" type="pres">
      <dgm:prSet presAssocID="{E9E9EAAF-07F7-40FC-B86B-D5D17E4ABBC6}" presName="dummyConnPt" presStyleCnt="0"/>
      <dgm:spPr/>
      <dgm:t>
        <a:bodyPr/>
        <a:lstStyle/>
        <a:p>
          <a:endParaRPr lang="en-US"/>
        </a:p>
      </dgm:t>
    </dgm:pt>
    <dgm:pt modelId="{C803736B-80BA-4867-9687-4AF1479F83FC}" type="pres">
      <dgm:prSet presAssocID="{E9E9EAAF-07F7-40FC-B86B-D5D17E4ABB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6F8CF-D6AF-4A47-A1E4-18A6E7F46DF8}" type="pres">
      <dgm:prSet presAssocID="{2C26CD96-6A47-4440-B868-730C9DA8B649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6B2771CB-0B8D-4EC5-89C6-1A15B1836114}" type="pres">
      <dgm:prSet presAssocID="{81B485D4-E109-40C1-BC2F-6D34C556EB6B}" presName="compNode" presStyleCnt="0"/>
      <dgm:spPr/>
      <dgm:t>
        <a:bodyPr/>
        <a:lstStyle/>
        <a:p>
          <a:endParaRPr lang="en-US"/>
        </a:p>
      </dgm:t>
    </dgm:pt>
    <dgm:pt modelId="{82CA65BB-27DF-46DB-942A-A8470C98FDB4}" type="pres">
      <dgm:prSet presAssocID="{81B485D4-E109-40C1-BC2F-6D34C556EB6B}" presName="dummyConnPt" presStyleCnt="0"/>
      <dgm:spPr/>
      <dgm:t>
        <a:bodyPr/>
        <a:lstStyle/>
        <a:p>
          <a:endParaRPr lang="en-US"/>
        </a:p>
      </dgm:t>
    </dgm:pt>
    <dgm:pt modelId="{DBFDAB6F-F267-4F85-B07D-D8C295B04980}" type="pres">
      <dgm:prSet presAssocID="{81B485D4-E109-40C1-BC2F-6D34C556EB6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108DD-840D-4E6C-8636-D6690645AC43}" type="pres">
      <dgm:prSet presAssocID="{27DB79AA-035E-4234-B7F4-09C6750A3852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9D856606-95E8-4297-9DF4-A48E8405AAE0}" type="pres">
      <dgm:prSet presAssocID="{C873F7E1-6D8C-4DB1-873E-D307C68A6CF2}" presName="compNode" presStyleCnt="0"/>
      <dgm:spPr/>
      <dgm:t>
        <a:bodyPr/>
        <a:lstStyle/>
        <a:p>
          <a:endParaRPr lang="en-US"/>
        </a:p>
      </dgm:t>
    </dgm:pt>
    <dgm:pt modelId="{ECD5905E-44D9-4A59-91B0-55381849A3C3}" type="pres">
      <dgm:prSet presAssocID="{C873F7E1-6D8C-4DB1-873E-D307C68A6CF2}" presName="dummyConnPt" presStyleCnt="0"/>
      <dgm:spPr/>
      <dgm:t>
        <a:bodyPr/>
        <a:lstStyle/>
        <a:p>
          <a:endParaRPr lang="en-US"/>
        </a:p>
      </dgm:t>
    </dgm:pt>
    <dgm:pt modelId="{D187883D-0C33-4424-BD0F-9A14C9CAAD8B}" type="pres">
      <dgm:prSet presAssocID="{C873F7E1-6D8C-4DB1-873E-D307C68A6CF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6F31D-88ED-43DD-A078-7D3DBF124B49}" type="pres">
      <dgm:prSet presAssocID="{4EF4927E-DA74-4F64-B434-DBA299D6B0DD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ACA8CB07-4218-4ECA-A563-5A7D72795AF5}" type="pres">
      <dgm:prSet presAssocID="{22A83247-C553-47DE-8395-BFA7904D7AD5}" presName="compNode" presStyleCnt="0"/>
      <dgm:spPr/>
      <dgm:t>
        <a:bodyPr/>
        <a:lstStyle/>
        <a:p>
          <a:endParaRPr lang="en-US"/>
        </a:p>
      </dgm:t>
    </dgm:pt>
    <dgm:pt modelId="{91529A65-2819-45AF-8A8D-119D6BDB3AEE}" type="pres">
      <dgm:prSet presAssocID="{22A83247-C553-47DE-8395-BFA7904D7AD5}" presName="dummyConnPt" presStyleCnt="0"/>
      <dgm:spPr/>
      <dgm:t>
        <a:bodyPr/>
        <a:lstStyle/>
        <a:p>
          <a:endParaRPr lang="en-US"/>
        </a:p>
      </dgm:t>
    </dgm:pt>
    <dgm:pt modelId="{CBBC94C7-77AC-466C-8DA5-15E3D603E3FA}" type="pres">
      <dgm:prSet presAssocID="{22A83247-C553-47DE-8395-BFA7904D7AD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A1690-1E03-43D9-A836-DB5E88706E94}" type="pres">
      <dgm:prSet presAssocID="{AAE6B23F-1E7F-4F73-B816-9E178A92E938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651F4744-8BA5-450F-A7E4-E1678F4270D5}" type="pres">
      <dgm:prSet presAssocID="{A31DCD1D-FA28-4C61-80E5-37714A84BC36}" presName="compNode" presStyleCnt="0"/>
      <dgm:spPr/>
      <dgm:t>
        <a:bodyPr/>
        <a:lstStyle/>
        <a:p>
          <a:endParaRPr lang="en-US"/>
        </a:p>
      </dgm:t>
    </dgm:pt>
    <dgm:pt modelId="{4DB968A9-2F01-405D-81A6-62D6330377EE}" type="pres">
      <dgm:prSet presAssocID="{A31DCD1D-FA28-4C61-80E5-37714A84BC36}" presName="dummyConnPt" presStyleCnt="0"/>
      <dgm:spPr/>
      <dgm:t>
        <a:bodyPr/>
        <a:lstStyle/>
        <a:p>
          <a:endParaRPr lang="en-US"/>
        </a:p>
      </dgm:t>
    </dgm:pt>
    <dgm:pt modelId="{0224DEA0-98D3-4AD3-9283-5524558538D9}" type="pres">
      <dgm:prSet presAssocID="{A31DCD1D-FA28-4C61-80E5-37714A84BC3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C3A52-BA34-4193-BA33-1993F371133A}" type="pres">
      <dgm:prSet presAssocID="{67EEB91B-3EEE-4670-BFEC-A46F3DCF4B48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77D5A177-7D7C-4C72-AC28-9796D8B84A30}" type="pres">
      <dgm:prSet presAssocID="{640CD519-E034-4B91-858C-9864E7D38038}" presName="compNode" presStyleCnt="0"/>
      <dgm:spPr/>
      <dgm:t>
        <a:bodyPr/>
        <a:lstStyle/>
        <a:p>
          <a:endParaRPr lang="en-US"/>
        </a:p>
      </dgm:t>
    </dgm:pt>
    <dgm:pt modelId="{6EF044D9-D243-4BE8-B927-8FD67C891F53}" type="pres">
      <dgm:prSet presAssocID="{640CD519-E034-4B91-858C-9864E7D38038}" presName="dummyConnPt" presStyleCnt="0"/>
      <dgm:spPr/>
      <dgm:t>
        <a:bodyPr/>
        <a:lstStyle/>
        <a:p>
          <a:endParaRPr lang="en-US"/>
        </a:p>
      </dgm:t>
    </dgm:pt>
    <dgm:pt modelId="{D3F10863-5D53-40AF-978C-452BB0676A9C}" type="pres">
      <dgm:prSet presAssocID="{640CD519-E034-4B91-858C-9864E7D380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A24CD-DF73-474A-864D-73B9E5E54406}" srcId="{A31DCD1D-FA28-4C61-80E5-37714A84BC36}" destId="{B9B12758-3513-4CB6-9FA6-CD3E3254A4E5}" srcOrd="0" destOrd="0" parTransId="{18DB9C58-CA9B-4B42-A474-97571E7B1561}" sibTransId="{BDB3662D-A25D-40E2-8045-6D396BA8E1BA}"/>
    <dgm:cxn modelId="{2E8AE700-7D27-482E-BEE8-F8EE0432423F}" type="presOf" srcId="{20DE5CF9-91A4-42A3-A52A-3F5D1A9C7AFC}" destId="{C803736B-80BA-4867-9687-4AF1479F83FC}" srcOrd="0" destOrd="1" presId="urn:microsoft.com/office/officeart/2005/8/layout/bProcess4"/>
    <dgm:cxn modelId="{59601BCF-8794-4094-BD3F-5FAD9F169CA4}" type="presOf" srcId="{89FF21F7-DF43-414E-9EF1-BB997663E9EE}" destId="{B66E2FF1-D8B3-4719-92E6-7EEB4D5700DA}" srcOrd="0" destOrd="0" presId="urn:microsoft.com/office/officeart/2005/8/layout/bProcess4"/>
    <dgm:cxn modelId="{B6F39240-7F14-4813-A907-09AE56A62BBB}" srcId="{89FF21F7-DF43-414E-9EF1-BB997663E9EE}" destId="{AB50A5F1-9505-45EF-A82A-A416B847BF88}" srcOrd="1" destOrd="0" parTransId="{3CEDBDC3-3759-4FC7-AFCA-EAFB9C7803D5}" sibTransId="{042C0ADA-660A-475B-B3D6-50020ECDF7A5}"/>
    <dgm:cxn modelId="{6CAC00B8-3911-46E0-A71E-CE77D72A30B3}" type="presOf" srcId="{AB50A5F1-9505-45EF-A82A-A416B847BF88}" destId="{86204BAE-92E8-42B4-B2D0-3B0F5751B843}" srcOrd="0" destOrd="0" presId="urn:microsoft.com/office/officeart/2005/8/layout/bProcess4"/>
    <dgm:cxn modelId="{2FB3CD14-F478-4E40-A12E-269A1B253C2B}" srcId="{89FF21F7-DF43-414E-9EF1-BB997663E9EE}" destId="{A4D5D778-0335-432C-9E6E-C99EDDD766FD}" srcOrd="0" destOrd="0" parTransId="{5EC42E0A-2D6F-4E33-BE21-55A7AF919079}" sibTransId="{CB975B4D-4ED6-4F54-ACC3-1BDA22D8D476}"/>
    <dgm:cxn modelId="{B8AECBE6-3A59-4A5C-8731-BB81F7686AFC}" srcId="{89FF21F7-DF43-414E-9EF1-BB997663E9EE}" destId="{E9E9EAAF-07F7-40FC-B86B-D5D17E4ABBC6}" srcOrd="2" destOrd="0" parTransId="{A5B4E941-C86A-469D-A364-3431F08700D0}" sibTransId="{2C26CD96-6A47-4440-B868-730C9DA8B649}"/>
    <dgm:cxn modelId="{B14A7B94-66CB-4C0E-A90F-EFB7100CAA9F}" type="presOf" srcId="{B9B12758-3513-4CB6-9FA6-CD3E3254A4E5}" destId="{0224DEA0-98D3-4AD3-9283-5524558538D9}" srcOrd="0" destOrd="1" presId="urn:microsoft.com/office/officeart/2005/8/layout/bProcess4"/>
    <dgm:cxn modelId="{69A21B57-33C5-4701-9AA6-D8E9ACD6A922}" type="presOf" srcId="{CB975B4D-4ED6-4F54-ACC3-1BDA22D8D476}" destId="{5DCF1E16-A712-4DB8-8CB7-4559A31A3D80}" srcOrd="0" destOrd="0" presId="urn:microsoft.com/office/officeart/2005/8/layout/bProcess4"/>
    <dgm:cxn modelId="{283E4AB2-3ADA-4F4A-9BA0-B665575066E7}" type="presOf" srcId="{A4D5D778-0335-432C-9E6E-C99EDDD766FD}" destId="{C033703E-F37B-4DE6-8AD3-078482C0D11F}" srcOrd="0" destOrd="0" presId="urn:microsoft.com/office/officeart/2005/8/layout/bProcess4"/>
    <dgm:cxn modelId="{0D115AB2-1EEC-4F3D-85AC-A73FF718A470}" srcId="{89FF21F7-DF43-414E-9EF1-BB997663E9EE}" destId="{22A83247-C553-47DE-8395-BFA7904D7AD5}" srcOrd="5" destOrd="0" parTransId="{355C095D-F587-4BE1-96E2-770B154E7C0A}" sibTransId="{AAE6B23F-1E7F-4F73-B816-9E178A92E938}"/>
    <dgm:cxn modelId="{AC41954B-7D24-4346-B572-6A1577529CAF}" type="presOf" srcId="{640CD519-E034-4B91-858C-9864E7D38038}" destId="{D3F10863-5D53-40AF-978C-452BB0676A9C}" srcOrd="0" destOrd="0" presId="urn:microsoft.com/office/officeart/2005/8/layout/bProcess4"/>
    <dgm:cxn modelId="{33F08AC7-8E4F-4355-AFFF-0E842E75327D}" srcId="{89FF21F7-DF43-414E-9EF1-BB997663E9EE}" destId="{640CD519-E034-4B91-858C-9864E7D38038}" srcOrd="7" destOrd="0" parTransId="{210EE831-721F-4945-A49D-EA66D3829275}" sibTransId="{5FD9AA51-6D7D-43A0-8C27-D849294598AE}"/>
    <dgm:cxn modelId="{A513C436-986A-4076-8888-1D3E53837336}" type="presOf" srcId="{F3BF7738-B88E-47F5-A6F4-4F92CDE34858}" destId="{D187883D-0C33-4424-BD0F-9A14C9CAAD8B}" srcOrd="0" destOrd="1" presId="urn:microsoft.com/office/officeart/2005/8/layout/bProcess4"/>
    <dgm:cxn modelId="{E6B3339F-E3F8-4EDC-999F-A31DFE101BDC}" type="presOf" srcId="{AAE6B23F-1E7F-4F73-B816-9E178A92E938}" destId="{7D7A1690-1E03-43D9-A836-DB5E88706E94}" srcOrd="0" destOrd="0" presId="urn:microsoft.com/office/officeart/2005/8/layout/bProcess4"/>
    <dgm:cxn modelId="{698C1201-231D-42B6-AB87-D25C0EE04EC1}" type="presOf" srcId="{81B485D4-E109-40C1-BC2F-6D34C556EB6B}" destId="{DBFDAB6F-F267-4F85-B07D-D8C295B04980}" srcOrd="0" destOrd="0" presId="urn:microsoft.com/office/officeart/2005/8/layout/bProcess4"/>
    <dgm:cxn modelId="{793C1678-743F-4F14-8C4B-9F9859A32624}" srcId="{C873F7E1-6D8C-4DB1-873E-D307C68A6CF2}" destId="{F3BF7738-B88E-47F5-A6F4-4F92CDE34858}" srcOrd="0" destOrd="0" parTransId="{32FCEE9A-FE7E-4C17-A3F1-3F9E2A75690A}" sibTransId="{3616CB3B-2626-4D8F-AAF9-CFAC28CC368F}"/>
    <dgm:cxn modelId="{328246C8-04A2-4646-8A2C-9799CF8C5520}" type="presOf" srcId="{22A83247-C553-47DE-8395-BFA7904D7AD5}" destId="{CBBC94C7-77AC-466C-8DA5-15E3D603E3FA}" srcOrd="0" destOrd="0" presId="urn:microsoft.com/office/officeart/2005/8/layout/bProcess4"/>
    <dgm:cxn modelId="{B23FC6CD-88D0-46C5-8F66-3426CCD78630}" type="presOf" srcId="{A31DCD1D-FA28-4C61-80E5-37714A84BC36}" destId="{0224DEA0-98D3-4AD3-9283-5524558538D9}" srcOrd="0" destOrd="0" presId="urn:microsoft.com/office/officeart/2005/8/layout/bProcess4"/>
    <dgm:cxn modelId="{6F2F7205-4C0F-43E4-A54C-F2A9FD5FE5FB}" type="presOf" srcId="{27DB79AA-035E-4234-B7F4-09C6750A3852}" destId="{20F108DD-840D-4E6C-8636-D6690645AC43}" srcOrd="0" destOrd="0" presId="urn:microsoft.com/office/officeart/2005/8/layout/bProcess4"/>
    <dgm:cxn modelId="{140B49B6-89BC-4521-B766-CB3FC908B3B1}" type="presOf" srcId="{C873F7E1-6D8C-4DB1-873E-D307C68A6CF2}" destId="{D187883D-0C33-4424-BD0F-9A14C9CAAD8B}" srcOrd="0" destOrd="0" presId="urn:microsoft.com/office/officeart/2005/8/layout/bProcess4"/>
    <dgm:cxn modelId="{7EDD9AA1-0F92-46C1-9F72-25BCF24174E6}" type="presOf" srcId="{4EF4927E-DA74-4F64-B434-DBA299D6B0DD}" destId="{B926F31D-88ED-43DD-A078-7D3DBF124B49}" srcOrd="0" destOrd="0" presId="urn:microsoft.com/office/officeart/2005/8/layout/bProcess4"/>
    <dgm:cxn modelId="{C3D7D755-4261-4F52-89E0-982E44F25684}" type="presOf" srcId="{67EEB91B-3EEE-4670-BFEC-A46F3DCF4B48}" destId="{315C3A52-BA34-4193-BA33-1993F371133A}" srcOrd="0" destOrd="0" presId="urn:microsoft.com/office/officeart/2005/8/layout/bProcess4"/>
    <dgm:cxn modelId="{126ED375-9E5A-4821-BE70-0E76D1120BEE}" srcId="{E9E9EAAF-07F7-40FC-B86B-D5D17E4ABBC6}" destId="{20DE5CF9-91A4-42A3-A52A-3F5D1A9C7AFC}" srcOrd="0" destOrd="0" parTransId="{A0BB05C4-EA5E-4546-930B-82E65FFB51D1}" sibTransId="{C0206ABD-6C2A-431D-A425-F3529CE404EA}"/>
    <dgm:cxn modelId="{79471360-0E16-49AD-B5E9-49FDD8094865}" srcId="{89FF21F7-DF43-414E-9EF1-BB997663E9EE}" destId="{A31DCD1D-FA28-4C61-80E5-37714A84BC36}" srcOrd="6" destOrd="0" parTransId="{E3326DE4-20B9-41C7-8A4D-DBA0357D2C0D}" sibTransId="{67EEB91B-3EEE-4670-BFEC-A46F3DCF4B48}"/>
    <dgm:cxn modelId="{42871ABF-529A-4774-AAC8-5939E5AF1D1F}" type="presOf" srcId="{2C26CD96-6A47-4440-B868-730C9DA8B649}" destId="{88E6F8CF-D6AF-4A47-A1E4-18A6E7F46DF8}" srcOrd="0" destOrd="0" presId="urn:microsoft.com/office/officeart/2005/8/layout/bProcess4"/>
    <dgm:cxn modelId="{5C83DB48-55FA-4FB3-A9B0-8618A6A06A3C}" srcId="{89FF21F7-DF43-414E-9EF1-BB997663E9EE}" destId="{C873F7E1-6D8C-4DB1-873E-D307C68A6CF2}" srcOrd="4" destOrd="0" parTransId="{2904B540-A4EC-4A7A-A117-FAC6DA39EA94}" sibTransId="{4EF4927E-DA74-4F64-B434-DBA299D6B0DD}"/>
    <dgm:cxn modelId="{D174A298-FF67-453F-AD8B-AC9584A77CDF}" srcId="{89FF21F7-DF43-414E-9EF1-BB997663E9EE}" destId="{81B485D4-E109-40C1-BC2F-6D34C556EB6B}" srcOrd="3" destOrd="0" parTransId="{9831E356-898A-446E-8191-2B1C16B0E895}" sibTransId="{27DB79AA-035E-4234-B7F4-09C6750A3852}"/>
    <dgm:cxn modelId="{2A287CDC-457C-4F43-AE90-8FD51D04421A}" type="presOf" srcId="{042C0ADA-660A-475B-B3D6-50020ECDF7A5}" destId="{649DF656-F7EC-4DBA-952A-3E59632EC85C}" srcOrd="0" destOrd="0" presId="urn:microsoft.com/office/officeart/2005/8/layout/bProcess4"/>
    <dgm:cxn modelId="{355BFDD5-2035-430B-ADB0-6FC5E2A27FB5}" type="presOf" srcId="{E9E9EAAF-07F7-40FC-B86B-D5D17E4ABBC6}" destId="{C803736B-80BA-4867-9687-4AF1479F83FC}" srcOrd="0" destOrd="0" presId="urn:microsoft.com/office/officeart/2005/8/layout/bProcess4"/>
    <dgm:cxn modelId="{261917A0-8F4A-431A-B35A-2076484BF7D7}" type="presParOf" srcId="{B66E2FF1-D8B3-4719-92E6-7EEB4D5700DA}" destId="{E2D15484-094B-455F-BD08-4EBDCCDA1408}" srcOrd="0" destOrd="0" presId="urn:microsoft.com/office/officeart/2005/8/layout/bProcess4"/>
    <dgm:cxn modelId="{D9FCC396-ABF1-4110-BF4D-51F963AFE439}" type="presParOf" srcId="{E2D15484-094B-455F-BD08-4EBDCCDA1408}" destId="{AE6B9CF0-5CAD-4FA0-AB77-75E6F9BB01BF}" srcOrd="0" destOrd="0" presId="urn:microsoft.com/office/officeart/2005/8/layout/bProcess4"/>
    <dgm:cxn modelId="{32914776-2806-4965-8A96-7B14C6FC4A07}" type="presParOf" srcId="{E2D15484-094B-455F-BD08-4EBDCCDA1408}" destId="{C033703E-F37B-4DE6-8AD3-078482C0D11F}" srcOrd="1" destOrd="0" presId="urn:microsoft.com/office/officeart/2005/8/layout/bProcess4"/>
    <dgm:cxn modelId="{BB99BC9D-D6C2-4FA0-8174-75B70F47D6ED}" type="presParOf" srcId="{B66E2FF1-D8B3-4719-92E6-7EEB4D5700DA}" destId="{5DCF1E16-A712-4DB8-8CB7-4559A31A3D80}" srcOrd="1" destOrd="0" presId="urn:microsoft.com/office/officeart/2005/8/layout/bProcess4"/>
    <dgm:cxn modelId="{738BAAA5-0926-4046-8DBD-2BA6BA2B08D0}" type="presParOf" srcId="{B66E2FF1-D8B3-4719-92E6-7EEB4D5700DA}" destId="{6AAC4987-FD14-42EF-87FB-D8CC711EC624}" srcOrd="2" destOrd="0" presId="urn:microsoft.com/office/officeart/2005/8/layout/bProcess4"/>
    <dgm:cxn modelId="{720801D6-FB6F-47D5-9536-8493FB25EEFF}" type="presParOf" srcId="{6AAC4987-FD14-42EF-87FB-D8CC711EC624}" destId="{D687FCDE-36F6-47A1-A520-4A98D4171C20}" srcOrd="0" destOrd="0" presId="urn:microsoft.com/office/officeart/2005/8/layout/bProcess4"/>
    <dgm:cxn modelId="{23BD94AA-B6F3-4397-A6F3-FB06E7CE03A0}" type="presParOf" srcId="{6AAC4987-FD14-42EF-87FB-D8CC711EC624}" destId="{86204BAE-92E8-42B4-B2D0-3B0F5751B843}" srcOrd="1" destOrd="0" presId="urn:microsoft.com/office/officeart/2005/8/layout/bProcess4"/>
    <dgm:cxn modelId="{2CA30CE3-35EB-42E3-B50F-A6B4A28D5F84}" type="presParOf" srcId="{B66E2FF1-D8B3-4719-92E6-7EEB4D5700DA}" destId="{649DF656-F7EC-4DBA-952A-3E59632EC85C}" srcOrd="3" destOrd="0" presId="urn:microsoft.com/office/officeart/2005/8/layout/bProcess4"/>
    <dgm:cxn modelId="{96407BAD-6C53-4E79-9D9E-030EE236FF80}" type="presParOf" srcId="{B66E2FF1-D8B3-4719-92E6-7EEB4D5700DA}" destId="{86415CB0-5B9E-4715-8DDC-62A2EB21220F}" srcOrd="4" destOrd="0" presId="urn:microsoft.com/office/officeart/2005/8/layout/bProcess4"/>
    <dgm:cxn modelId="{8B4D383E-0EB3-4515-AF7A-9B92431BD38F}" type="presParOf" srcId="{86415CB0-5B9E-4715-8DDC-62A2EB21220F}" destId="{5DE91496-AB53-4654-82E2-5E8ADA2FA7D6}" srcOrd="0" destOrd="0" presId="urn:microsoft.com/office/officeart/2005/8/layout/bProcess4"/>
    <dgm:cxn modelId="{5A5887BE-90C0-45E7-A7B0-30783ED31999}" type="presParOf" srcId="{86415CB0-5B9E-4715-8DDC-62A2EB21220F}" destId="{C803736B-80BA-4867-9687-4AF1479F83FC}" srcOrd="1" destOrd="0" presId="urn:microsoft.com/office/officeart/2005/8/layout/bProcess4"/>
    <dgm:cxn modelId="{931D3BF8-A985-40E5-854B-BF2F01182C68}" type="presParOf" srcId="{B66E2FF1-D8B3-4719-92E6-7EEB4D5700DA}" destId="{88E6F8CF-D6AF-4A47-A1E4-18A6E7F46DF8}" srcOrd="5" destOrd="0" presId="urn:microsoft.com/office/officeart/2005/8/layout/bProcess4"/>
    <dgm:cxn modelId="{4D556701-A1F3-46C0-817B-6FC58397E682}" type="presParOf" srcId="{B66E2FF1-D8B3-4719-92E6-7EEB4D5700DA}" destId="{6B2771CB-0B8D-4EC5-89C6-1A15B1836114}" srcOrd="6" destOrd="0" presId="urn:microsoft.com/office/officeart/2005/8/layout/bProcess4"/>
    <dgm:cxn modelId="{1A129E07-814B-41F4-91CF-BB67BA522D91}" type="presParOf" srcId="{6B2771CB-0B8D-4EC5-89C6-1A15B1836114}" destId="{82CA65BB-27DF-46DB-942A-A8470C98FDB4}" srcOrd="0" destOrd="0" presId="urn:microsoft.com/office/officeart/2005/8/layout/bProcess4"/>
    <dgm:cxn modelId="{AD608F14-1C85-49D9-B33D-189A58C2E77C}" type="presParOf" srcId="{6B2771CB-0B8D-4EC5-89C6-1A15B1836114}" destId="{DBFDAB6F-F267-4F85-B07D-D8C295B04980}" srcOrd="1" destOrd="0" presId="urn:microsoft.com/office/officeart/2005/8/layout/bProcess4"/>
    <dgm:cxn modelId="{3937F443-6378-4EE0-8BAF-1D2AE30F9214}" type="presParOf" srcId="{B66E2FF1-D8B3-4719-92E6-7EEB4D5700DA}" destId="{20F108DD-840D-4E6C-8636-D6690645AC43}" srcOrd="7" destOrd="0" presId="urn:microsoft.com/office/officeart/2005/8/layout/bProcess4"/>
    <dgm:cxn modelId="{DCCE6505-21F8-4A43-932D-FD1B4F7908F9}" type="presParOf" srcId="{B66E2FF1-D8B3-4719-92E6-7EEB4D5700DA}" destId="{9D856606-95E8-4297-9DF4-A48E8405AAE0}" srcOrd="8" destOrd="0" presId="urn:microsoft.com/office/officeart/2005/8/layout/bProcess4"/>
    <dgm:cxn modelId="{3669EDC5-D1FC-46F0-9E7B-D3604F898C13}" type="presParOf" srcId="{9D856606-95E8-4297-9DF4-A48E8405AAE0}" destId="{ECD5905E-44D9-4A59-91B0-55381849A3C3}" srcOrd="0" destOrd="0" presId="urn:microsoft.com/office/officeart/2005/8/layout/bProcess4"/>
    <dgm:cxn modelId="{066A7285-8232-4512-AEF0-1CB22BDFAAF0}" type="presParOf" srcId="{9D856606-95E8-4297-9DF4-A48E8405AAE0}" destId="{D187883D-0C33-4424-BD0F-9A14C9CAAD8B}" srcOrd="1" destOrd="0" presId="urn:microsoft.com/office/officeart/2005/8/layout/bProcess4"/>
    <dgm:cxn modelId="{9E2E025B-DAB7-4881-99B5-DF17F1E361CC}" type="presParOf" srcId="{B66E2FF1-D8B3-4719-92E6-7EEB4D5700DA}" destId="{B926F31D-88ED-43DD-A078-7D3DBF124B49}" srcOrd="9" destOrd="0" presId="urn:microsoft.com/office/officeart/2005/8/layout/bProcess4"/>
    <dgm:cxn modelId="{03A933EA-6BD1-437D-A389-7EB3B513B879}" type="presParOf" srcId="{B66E2FF1-D8B3-4719-92E6-7EEB4D5700DA}" destId="{ACA8CB07-4218-4ECA-A563-5A7D72795AF5}" srcOrd="10" destOrd="0" presId="urn:microsoft.com/office/officeart/2005/8/layout/bProcess4"/>
    <dgm:cxn modelId="{F95D435E-994E-4F3D-A7E0-9CF1F5583057}" type="presParOf" srcId="{ACA8CB07-4218-4ECA-A563-5A7D72795AF5}" destId="{91529A65-2819-45AF-8A8D-119D6BDB3AEE}" srcOrd="0" destOrd="0" presId="urn:microsoft.com/office/officeart/2005/8/layout/bProcess4"/>
    <dgm:cxn modelId="{3FE680B4-35B5-4B60-A194-06D3611DD17B}" type="presParOf" srcId="{ACA8CB07-4218-4ECA-A563-5A7D72795AF5}" destId="{CBBC94C7-77AC-466C-8DA5-15E3D603E3FA}" srcOrd="1" destOrd="0" presId="urn:microsoft.com/office/officeart/2005/8/layout/bProcess4"/>
    <dgm:cxn modelId="{32A58A95-128D-49D3-8F8F-A81E1BBE813F}" type="presParOf" srcId="{B66E2FF1-D8B3-4719-92E6-7EEB4D5700DA}" destId="{7D7A1690-1E03-43D9-A836-DB5E88706E94}" srcOrd="11" destOrd="0" presId="urn:microsoft.com/office/officeart/2005/8/layout/bProcess4"/>
    <dgm:cxn modelId="{1B74AD51-C499-429D-BB2E-5DA0EB9A73A2}" type="presParOf" srcId="{B66E2FF1-D8B3-4719-92E6-7EEB4D5700DA}" destId="{651F4744-8BA5-450F-A7E4-E1678F4270D5}" srcOrd="12" destOrd="0" presId="urn:microsoft.com/office/officeart/2005/8/layout/bProcess4"/>
    <dgm:cxn modelId="{C0B1CDB5-5B39-4B6C-BCE6-97FD6F1A404C}" type="presParOf" srcId="{651F4744-8BA5-450F-A7E4-E1678F4270D5}" destId="{4DB968A9-2F01-405D-81A6-62D6330377EE}" srcOrd="0" destOrd="0" presId="urn:microsoft.com/office/officeart/2005/8/layout/bProcess4"/>
    <dgm:cxn modelId="{43E4DCB2-4794-4736-806B-67A6EFCEFB1A}" type="presParOf" srcId="{651F4744-8BA5-450F-A7E4-E1678F4270D5}" destId="{0224DEA0-98D3-4AD3-9283-5524558538D9}" srcOrd="1" destOrd="0" presId="urn:microsoft.com/office/officeart/2005/8/layout/bProcess4"/>
    <dgm:cxn modelId="{5B95DBE1-F278-4F5E-952B-122D1F2AF938}" type="presParOf" srcId="{B66E2FF1-D8B3-4719-92E6-7EEB4D5700DA}" destId="{315C3A52-BA34-4193-BA33-1993F371133A}" srcOrd="13" destOrd="0" presId="urn:microsoft.com/office/officeart/2005/8/layout/bProcess4"/>
    <dgm:cxn modelId="{F9B7E0F2-5D3C-450F-B576-758B0234C99D}" type="presParOf" srcId="{B66E2FF1-D8B3-4719-92E6-7EEB4D5700DA}" destId="{77D5A177-7D7C-4C72-AC28-9796D8B84A30}" srcOrd="14" destOrd="0" presId="urn:microsoft.com/office/officeart/2005/8/layout/bProcess4"/>
    <dgm:cxn modelId="{D35E0778-5943-4241-B23F-4D8E83AB988C}" type="presParOf" srcId="{77D5A177-7D7C-4C72-AC28-9796D8B84A30}" destId="{6EF044D9-D243-4BE8-B927-8FD67C891F53}" srcOrd="0" destOrd="0" presId="urn:microsoft.com/office/officeart/2005/8/layout/bProcess4"/>
    <dgm:cxn modelId="{06D251D7-45A7-4051-8A14-86D1DE9AC062}" type="presParOf" srcId="{77D5A177-7D7C-4C72-AC28-9796D8B84A30}" destId="{D3F10863-5D53-40AF-978C-452BB0676A9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2E37D-56C2-48B1-A138-5E6965CBB540}">
      <dsp:nvSpPr>
        <dsp:cNvPr id="0" name=""/>
        <dsp:cNvSpPr/>
      </dsp:nvSpPr>
      <dsp:spPr>
        <a:xfrm>
          <a:off x="2615" y="1104599"/>
          <a:ext cx="11890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Input</a:t>
          </a:r>
          <a:endParaRPr lang="en-US" sz="1500" kern="1200" dirty="0"/>
        </a:p>
      </dsp:txBody>
      <dsp:txXfrm>
        <a:off x="2615" y="1104599"/>
        <a:ext cx="1189012" cy="432000"/>
      </dsp:txXfrm>
    </dsp:sp>
    <dsp:sp modelId="{82201DF9-73F9-444C-BD2B-D7DFA71FFC92}">
      <dsp:nvSpPr>
        <dsp:cNvPr id="0" name=""/>
        <dsp:cNvSpPr/>
      </dsp:nvSpPr>
      <dsp:spPr>
        <a:xfrm>
          <a:off x="246147" y="1536599"/>
          <a:ext cx="118901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WaterML</a:t>
          </a:r>
          <a:r>
            <a:rPr lang="en-US" sz="1500" kern="1200" dirty="0" smtClean="0"/>
            <a:t> File</a:t>
          </a:r>
          <a:endParaRPr lang="en-US" sz="1500" kern="1200" dirty="0"/>
        </a:p>
      </dsp:txBody>
      <dsp:txXfrm>
        <a:off x="271453" y="1561905"/>
        <a:ext cx="1138400" cy="813388"/>
      </dsp:txXfrm>
    </dsp:sp>
    <dsp:sp modelId="{46447988-172B-4DC8-AC94-41675ECB87E1}">
      <dsp:nvSpPr>
        <dsp:cNvPr id="0" name=""/>
        <dsp:cNvSpPr/>
      </dsp:nvSpPr>
      <dsp:spPr>
        <a:xfrm>
          <a:off x="1371877" y="1172585"/>
          <a:ext cx="382129" cy="29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71877" y="1231791"/>
        <a:ext cx="293320" cy="177617"/>
      </dsp:txXfrm>
    </dsp:sp>
    <dsp:sp modelId="{194EE6AC-D288-49E4-930B-4501B25ABE05}">
      <dsp:nvSpPr>
        <dsp:cNvPr id="0" name=""/>
        <dsp:cNvSpPr/>
      </dsp:nvSpPr>
      <dsp:spPr>
        <a:xfrm>
          <a:off x="1912627" y="1104599"/>
          <a:ext cx="11890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Parse</a:t>
          </a:r>
          <a:endParaRPr lang="en-US" sz="1500" kern="1200" dirty="0"/>
        </a:p>
      </dsp:txBody>
      <dsp:txXfrm>
        <a:off x="1912627" y="1104599"/>
        <a:ext cx="1189012" cy="432000"/>
      </dsp:txXfrm>
    </dsp:sp>
    <dsp:sp modelId="{08F35C28-FC25-468B-B7CD-BACBDC7F4EED}">
      <dsp:nvSpPr>
        <dsp:cNvPr id="0" name=""/>
        <dsp:cNvSpPr/>
      </dsp:nvSpPr>
      <dsp:spPr>
        <a:xfrm>
          <a:off x="2156160" y="1536599"/>
          <a:ext cx="118901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M-file Script</a:t>
          </a:r>
          <a:endParaRPr lang="en-US" sz="1500" kern="1200" dirty="0"/>
        </a:p>
      </dsp:txBody>
      <dsp:txXfrm>
        <a:off x="2181466" y="1561905"/>
        <a:ext cx="1138400" cy="813388"/>
      </dsp:txXfrm>
    </dsp:sp>
    <dsp:sp modelId="{50667D66-EDCC-474E-9C86-2D1937682577}">
      <dsp:nvSpPr>
        <dsp:cNvPr id="0" name=""/>
        <dsp:cNvSpPr/>
      </dsp:nvSpPr>
      <dsp:spPr>
        <a:xfrm>
          <a:off x="3281889" y="1172585"/>
          <a:ext cx="382129" cy="296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81889" y="1231791"/>
        <a:ext cx="293320" cy="177617"/>
      </dsp:txXfrm>
    </dsp:sp>
    <dsp:sp modelId="{91C456CB-25A3-471A-B0CB-AC88EB21E9DB}">
      <dsp:nvSpPr>
        <dsp:cNvPr id="0" name=""/>
        <dsp:cNvSpPr/>
      </dsp:nvSpPr>
      <dsp:spPr>
        <a:xfrm>
          <a:off x="3822639" y="1104599"/>
          <a:ext cx="11890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Output</a:t>
          </a:r>
          <a:endParaRPr lang="en-US" sz="1500" kern="1200" dirty="0"/>
        </a:p>
      </dsp:txBody>
      <dsp:txXfrm>
        <a:off x="3822639" y="1104599"/>
        <a:ext cx="1189012" cy="432000"/>
      </dsp:txXfrm>
    </dsp:sp>
    <dsp:sp modelId="{9A19BF7B-A84C-4203-B3C1-80CBACECF3EE}">
      <dsp:nvSpPr>
        <dsp:cNvPr id="0" name=""/>
        <dsp:cNvSpPr/>
      </dsp:nvSpPr>
      <dsp:spPr>
        <a:xfrm>
          <a:off x="4066172" y="1536599"/>
          <a:ext cx="118901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Matlab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struct</a:t>
          </a:r>
          <a:endParaRPr lang="en-US" sz="1500" kern="1200" dirty="0"/>
        </a:p>
      </dsp:txBody>
      <dsp:txXfrm>
        <a:off x="4091478" y="1561905"/>
        <a:ext cx="1138400" cy="81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1E16-A712-4DB8-8CB7-4559A31A3D80}">
      <dsp:nvSpPr>
        <dsp:cNvPr id="0" name=""/>
        <dsp:cNvSpPr/>
      </dsp:nvSpPr>
      <dsp:spPr>
        <a:xfrm rot="5400000">
          <a:off x="-194228" y="1029233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33703E-F37B-4DE6-8AD3-078482C0D11F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 </a:t>
          </a:r>
          <a:r>
            <a:rPr lang="en-US" sz="2100" kern="1200" dirty="0" err="1" smtClean="0"/>
            <a:t>WaterOneFlow</a:t>
          </a:r>
          <a:r>
            <a:rPr lang="en-US" sz="2100" kern="1200" dirty="0" smtClean="0"/>
            <a:t> Service</a:t>
          </a:r>
          <a:endParaRPr lang="en-US" sz="2100" kern="1200" dirty="0"/>
        </a:p>
      </dsp:txBody>
      <dsp:txXfrm>
        <a:off x="211121" y="39298"/>
        <a:ext cx="2078140" cy="1216604"/>
      </dsp:txXfrm>
    </dsp:sp>
    <dsp:sp modelId="{649DF656-F7EC-4DBA-952A-3E59632EC85C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204BAE-92E8-42B4-B2D0-3B0F5751B843}">
      <dsp:nvSpPr>
        <dsp:cNvPr id="0" name=""/>
        <dsp:cNvSpPr/>
      </dsp:nvSpPr>
      <dsp:spPr>
        <a:xfrm>
          <a:off x="173271" y="1616828"/>
          <a:ext cx="2153840" cy="12923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Create Web Service Proxy Class</a:t>
          </a:r>
          <a:endParaRPr lang="en-US" sz="2100" kern="1200" dirty="0"/>
        </a:p>
      </dsp:txBody>
      <dsp:txXfrm>
        <a:off x="211121" y="1654678"/>
        <a:ext cx="2078140" cy="1216604"/>
      </dsp:txXfrm>
    </dsp:sp>
    <dsp:sp modelId="{88E6F8CF-D6AF-4A47-A1E4-18A6E7F46DF8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03736B-80BA-4867-9687-4AF1479F83FC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GetSites</a:t>
          </a:r>
          <a:r>
            <a:rPr lang="en-US" sz="2100" kern="1200" dirty="0" smtClean="0"/>
            <a:t> </a:t>
          </a:r>
          <a:br>
            <a:rPr lang="en-US" sz="2100" kern="1200" dirty="0" smtClean="0"/>
          </a:br>
          <a:r>
            <a:rPr lang="en-US" sz="2100" kern="1200" dirty="0" smtClean="0"/>
            <a:t>(optional)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Out: </a:t>
          </a:r>
          <a:r>
            <a:rPr lang="en-US" sz="1600" i="1" kern="1200" dirty="0" err="1" smtClean="0"/>
            <a:t>sitesList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struct</a:t>
          </a:r>
          <a:endParaRPr lang="en-US" sz="1600" i="1" kern="1200" dirty="0"/>
        </a:p>
      </dsp:txBody>
      <dsp:txXfrm>
        <a:off x="211121" y="3270059"/>
        <a:ext cx="2078140" cy="1216604"/>
      </dsp:txXfrm>
    </dsp:sp>
    <dsp:sp modelId="{20F108DD-840D-4E6C-8636-D6690645AC43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FDAB6F-F267-4F85-B07D-D8C295B04980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 Site</a:t>
          </a:r>
          <a:br>
            <a:rPr lang="en-US" sz="2100" kern="1200" dirty="0" smtClean="0"/>
          </a:br>
          <a:r>
            <a:rPr lang="en-US" sz="2100" kern="1200" dirty="0" smtClean="0"/>
            <a:t>(or enter code)</a:t>
          </a:r>
          <a:endParaRPr lang="en-US" sz="2100" kern="1200" dirty="0"/>
        </a:p>
      </dsp:txBody>
      <dsp:txXfrm>
        <a:off x="3075729" y="3270059"/>
        <a:ext cx="2078140" cy="1216604"/>
      </dsp:txXfrm>
    </dsp:sp>
    <dsp:sp modelId="{B926F31D-88ED-43DD-A078-7D3DBF124B49}">
      <dsp:nvSpPr>
        <dsp:cNvPr id="0" name=""/>
        <dsp:cNvSpPr/>
      </dsp:nvSpPr>
      <dsp:spPr>
        <a:xfrm rot="16200000">
          <a:off x="2670379" y="1029233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87883D-0C33-4424-BD0F-9A14C9CAAD8B}">
      <dsp:nvSpPr>
        <dsp:cNvPr id="0" name=""/>
        <dsp:cNvSpPr/>
      </dsp:nvSpPr>
      <dsp:spPr>
        <a:xfrm>
          <a:off x="3037879" y="1616828"/>
          <a:ext cx="2153840" cy="12923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GetSiteInfo</a:t>
          </a:r>
          <a:r>
            <a:rPr lang="en-US" sz="2100" kern="1200" dirty="0" smtClean="0"/>
            <a:t>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Out: </a:t>
          </a:r>
          <a:r>
            <a:rPr lang="en-US" sz="1600" i="1" kern="1200" dirty="0" err="1" smtClean="0"/>
            <a:t>seriesList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struct</a:t>
          </a:r>
          <a:endParaRPr lang="en-US" sz="1600" i="1" kern="1200" dirty="0"/>
        </a:p>
      </dsp:txBody>
      <dsp:txXfrm>
        <a:off x="3075729" y="1654678"/>
        <a:ext cx="2078140" cy="1216604"/>
      </dsp:txXfrm>
    </dsp:sp>
    <dsp:sp modelId="{7D7A1690-1E03-43D9-A836-DB5E88706E94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C94C7-77AC-466C-8DA5-15E3D603E3FA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 Variable</a:t>
          </a:r>
          <a:br>
            <a:rPr lang="en-US" sz="2100" kern="1200" dirty="0" smtClean="0"/>
          </a:br>
          <a:r>
            <a:rPr lang="en-US" sz="2100" kern="1200" dirty="0" smtClean="0"/>
            <a:t>(or enter code)</a:t>
          </a:r>
          <a:endParaRPr lang="en-US" sz="2100" kern="1200" dirty="0"/>
        </a:p>
      </dsp:txBody>
      <dsp:txXfrm>
        <a:off x="3075729" y="39298"/>
        <a:ext cx="2078140" cy="1216604"/>
      </dsp:txXfrm>
    </dsp:sp>
    <dsp:sp modelId="{315C3A52-BA34-4193-BA33-1993F371133A}">
      <dsp:nvSpPr>
        <dsp:cNvPr id="0" name=""/>
        <dsp:cNvSpPr/>
      </dsp:nvSpPr>
      <dsp:spPr>
        <a:xfrm rot="5400000">
          <a:off x="5534987" y="1029233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24DEA0-98D3-4AD3-9283-5524558538D9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GetValues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Out: Values </a:t>
          </a:r>
          <a:r>
            <a:rPr lang="en-US" sz="1600" i="1" kern="1200" dirty="0" err="1" smtClean="0"/>
            <a:t>struct</a:t>
          </a:r>
          <a:endParaRPr lang="en-US" sz="1600" i="1" kern="1200" dirty="0"/>
        </a:p>
      </dsp:txBody>
      <dsp:txXfrm>
        <a:off x="5940337" y="39298"/>
        <a:ext cx="2078140" cy="1216604"/>
      </dsp:txXfrm>
    </dsp:sp>
    <dsp:sp modelId="{D3F10863-5D53-40AF-978C-452BB0676A9C}">
      <dsp:nvSpPr>
        <dsp:cNvPr id="0" name=""/>
        <dsp:cNvSpPr/>
      </dsp:nvSpPr>
      <dsp:spPr>
        <a:xfrm>
          <a:off x="5902487" y="1616828"/>
          <a:ext cx="2153840" cy="12923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Plot Values</a:t>
          </a:r>
          <a:endParaRPr lang="en-US" sz="2100" kern="1200" dirty="0"/>
        </a:p>
      </dsp:txBody>
      <dsp:txXfrm>
        <a:off x="5940337" y="1654678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6531-409C-4F1E-8844-971BB369C29A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9FC6-15C1-4690-9F3E-9BD4EFF6D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98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49FC6-15C1-4690-9F3E-9BD4EFF6DF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0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49FC6-15C1-4690-9F3E-9BD4EFF6DF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0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and </a:t>
            </a:r>
            <a:r>
              <a:rPr lang="en-US" dirty="0" err="1" smtClean="0"/>
              <a:t>WaterOneFlow</a:t>
            </a:r>
            <a:r>
              <a:rPr lang="en-US" dirty="0" smtClean="0"/>
              <a:t> </a:t>
            </a:r>
            <a:r>
              <a:rPr lang="en-US" dirty="0" err="1" smtClean="0"/>
              <a:t>WebServices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Seppi</a:t>
            </a:r>
            <a:endParaRPr lang="en-US" dirty="0" smtClean="0"/>
          </a:p>
          <a:p>
            <a:r>
              <a:rPr lang="en-US" dirty="0" smtClean="0"/>
              <a:t>CE394K Hydrology, Spring 2010</a:t>
            </a:r>
          </a:p>
          <a:p>
            <a:r>
              <a:rPr lang="en-US" dirty="0" smtClean="0"/>
              <a:t>University of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USBR Service by </a:t>
            </a:r>
            <a:r>
              <a:rPr lang="en-US" dirty="0" err="1" smtClean="0"/>
              <a:t>Solaleh</a:t>
            </a:r>
            <a:r>
              <a:rPr lang="en-US" dirty="0" smtClean="0"/>
              <a:t> &amp; Tim</a:t>
            </a:r>
          </a:p>
          <a:p>
            <a:r>
              <a:rPr lang="en-US" dirty="0" err="1" smtClean="0"/>
              <a:t>Fontenelle</a:t>
            </a:r>
            <a:r>
              <a:rPr lang="en-US" dirty="0" smtClean="0"/>
              <a:t> Dam in Wyoming</a:t>
            </a:r>
          </a:p>
          <a:p>
            <a:endParaRPr lang="en-US" dirty="0" smtClean="0"/>
          </a:p>
          <a:p>
            <a:r>
              <a:rPr lang="en-US" dirty="0" smtClean="0"/>
              <a:t>Retrieved values with </a:t>
            </a:r>
            <a:r>
              <a:rPr lang="en-US" dirty="0" err="1" smtClean="0"/>
              <a:t>HydroMatlab</a:t>
            </a:r>
            <a:endParaRPr lang="en-US" dirty="0" smtClean="0"/>
          </a:p>
          <a:p>
            <a:pPr lvl="2"/>
            <a:r>
              <a:rPr lang="en-US" dirty="0" smtClean="0"/>
              <a:t>Inflow, Release, Evaporation time series</a:t>
            </a:r>
          </a:p>
          <a:p>
            <a:pPr lvl="2"/>
            <a:r>
              <a:rPr lang="en-US" dirty="0" smtClean="0"/>
              <a:t>3,700 values each (10 years)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Simple Balance Calculation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Storage</a:t>
            </a:r>
            <a:r>
              <a:rPr lang="en-US" dirty="0" smtClean="0"/>
              <a:t> = Inflow – Evaporation – Release</a:t>
            </a:r>
          </a:p>
          <a:p>
            <a:pPr lvl="1"/>
            <a:r>
              <a:rPr lang="en-US" dirty="0" err="1" smtClean="0"/>
              <a:t>Storage</a:t>
            </a:r>
            <a:r>
              <a:rPr lang="en-US" baseline="-25000" dirty="0" err="1" smtClean="0"/>
              <a:t>i</a:t>
            </a:r>
            <a:r>
              <a:rPr lang="en-US" dirty="0" smtClean="0"/>
              <a:t> = Storage</a:t>
            </a:r>
            <a:r>
              <a:rPr lang="en-US" baseline="-25000" dirty="0" smtClean="0"/>
              <a:t>i-1</a:t>
            </a:r>
            <a:r>
              <a:rPr lang="en-US" dirty="0" smtClean="0"/>
              <a:t> +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Storage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</a:t>
            </a:r>
            <a:r>
              <a:rPr lang="en-US" dirty="0" err="1" smtClean="0"/>
              <a:t>HydroMatlab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89671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54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ntenellepl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315200" cy="55009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</a:t>
            </a:r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is not so great for connecting natively to web services</a:t>
            </a:r>
          </a:p>
          <a:p>
            <a:pPr lvl="2"/>
            <a:r>
              <a:rPr lang="en-US" dirty="0" smtClean="0"/>
              <a:t>Built-in </a:t>
            </a:r>
            <a:r>
              <a:rPr lang="en-US" dirty="0"/>
              <a:t>proxy class didn’t work </a:t>
            </a:r>
            <a:r>
              <a:rPr lang="en-US" dirty="0" smtClean="0"/>
              <a:t>out-of-the-box</a:t>
            </a:r>
            <a:endParaRPr lang="en-US" dirty="0"/>
          </a:p>
          <a:p>
            <a:pPr lvl="2"/>
            <a:r>
              <a:rPr lang="en-US" dirty="0"/>
              <a:t>Luckily we have other products like </a:t>
            </a:r>
            <a:r>
              <a:rPr lang="en-US" dirty="0" err="1"/>
              <a:t>HydroExcel</a:t>
            </a:r>
            <a:r>
              <a:rPr lang="en-US" dirty="0"/>
              <a:t> and </a:t>
            </a:r>
            <a:r>
              <a:rPr lang="en-US" dirty="0" err="1"/>
              <a:t>HydroDesktop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good/fast at complex calculations and large data sets</a:t>
            </a:r>
          </a:p>
          <a:p>
            <a:endParaRPr lang="en-US" dirty="0"/>
          </a:p>
          <a:p>
            <a:r>
              <a:rPr lang="en-US" dirty="0" err="1" smtClean="0"/>
              <a:t>HydroMatlab</a:t>
            </a:r>
            <a:r>
              <a:rPr lang="en-US" dirty="0" smtClean="0"/>
              <a:t> is a good example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(so far)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7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Example Analysis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To-Do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more services to the list</a:t>
            </a:r>
          </a:p>
          <a:p>
            <a:pPr lvl="1"/>
            <a:r>
              <a:rPr lang="en-US" dirty="0" smtClean="0"/>
              <a:t>Maybe change to use a configuration file</a:t>
            </a:r>
          </a:p>
          <a:p>
            <a:r>
              <a:rPr lang="en-US" dirty="0" smtClean="0"/>
              <a:t>Clean up &amp; comment code</a:t>
            </a:r>
          </a:p>
          <a:p>
            <a:pPr lvl="1"/>
            <a:r>
              <a:rPr lang="en-US" dirty="0" smtClean="0"/>
              <a:t>Document </a:t>
            </a:r>
            <a:r>
              <a:rPr lang="en-US" dirty="0" err="1" smtClean="0"/>
              <a:t>struct</a:t>
            </a:r>
            <a:r>
              <a:rPr lang="en-US" dirty="0" smtClean="0"/>
              <a:t> outputs</a:t>
            </a:r>
          </a:p>
          <a:p>
            <a:r>
              <a:rPr lang="en-US" dirty="0" smtClean="0"/>
              <a:t>Enhance example with a more extensive analysis</a:t>
            </a:r>
          </a:p>
          <a:p>
            <a:pPr lvl="1"/>
            <a:r>
              <a:rPr lang="en-US" dirty="0" smtClean="0"/>
              <a:t>Flow routing</a:t>
            </a:r>
          </a:p>
          <a:p>
            <a:r>
              <a:rPr lang="en-US" dirty="0" smtClean="0"/>
              <a:t>Report!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26321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WaterOneFlow</a:t>
            </a:r>
            <a:r>
              <a:rPr lang="en-US" dirty="0" smtClean="0"/>
              <a:t> web services</a:t>
            </a:r>
          </a:p>
          <a:p>
            <a:pPr lvl="1"/>
            <a:r>
              <a:rPr lang="en-US" dirty="0" err="1" smtClean="0"/>
              <a:t>GetSites</a:t>
            </a:r>
            <a:endParaRPr lang="en-US" dirty="0" smtClean="0"/>
          </a:p>
          <a:p>
            <a:pPr lvl="1"/>
            <a:r>
              <a:rPr lang="en-US" dirty="0" err="1" smtClean="0"/>
              <a:t>GetSiteInfo</a:t>
            </a:r>
            <a:endParaRPr lang="en-US" dirty="0" smtClean="0"/>
          </a:p>
          <a:p>
            <a:pPr lvl="1"/>
            <a:r>
              <a:rPr lang="en-US" dirty="0" err="1" smtClean="0"/>
              <a:t>GetVariables</a:t>
            </a:r>
            <a:endParaRPr lang="en-US" dirty="0" smtClean="0"/>
          </a:p>
          <a:p>
            <a:pPr lvl="1"/>
            <a:r>
              <a:rPr lang="en-US" dirty="0" err="1" smtClean="0"/>
              <a:t>GetValues</a:t>
            </a:r>
            <a:endParaRPr lang="en-US" dirty="0" smtClean="0"/>
          </a:p>
          <a:p>
            <a:r>
              <a:rPr lang="en-US" dirty="0" err="1" smtClean="0"/>
              <a:t>WaterML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92773" y="2144646"/>
            <a:ext cx="1874207" cy="8984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 Central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40588" y="3137627"/>
            <a:ext cx="1052186" cy="91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66980" y="3137627"/>
            <a:ext cx="1052186" cy="91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37973" y="4656195"/>
            <a:ext cx="22249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33600" y="4206989"/>
            <a:ext cx="1874207" cy="8984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HydroServer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WaterOneFlow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60193" y="4206989"/>
            <a:ext cx="1874207" cy="8984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WaterML</a:t>
            </a:r>
            <a:r>
              <a:rPr lang="en-US" dirty="0" smtClean="0"/>
              <a:t> Clients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60191" y="4207934"/>
            <a:ext cx="1874207" cy="8984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Matlab</a:t>
            </a:r>
            <a:r>
              <a:rPr lang="en-US" dirty="0" smtClean="0"/>
              <a:t> Client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Sophisticated computational software</a:t>
            </a:r>
          </a:p>
          <a:p>
            <a:r>
              <a:rPr lang="en-US" dirty="0" smtClean="0"/>
              <a:t>Supports scripting and object-oriented programming</a:t>
            </a:r>
          </a:p>
          <a:p>
            <a:pPr lvl="1"/>
            <a:r>
              <a:rPr lang="en-US" dirty="0" smtClean="0"/>
              <a:t>Can access Java libraries in new versions</a:t>
            </a:r>
          </a:p>
          <a:p>
            <a:r>
              <a:rPr lang="en-US" dirty="0" smtClean="0"/>
              <a:t>Web Services</a:t>
            </a:r>
          </a:p>
          <a:p>
            <a:pPr lvl="1"/>
            <a:r>
              <a:rPr lang="en-US" dirty="0" err="1" smtClean="0"/>
              <a:t>createClassFromWsdl</a:t>
            </a:r>
            <a:r>
              <a:rPr lang="en-US" dirty="0" smtClean="0"/>
              <a:t>(</a:t>
            </a:r>
            <a:r>
              <a:rPr lang="en-US" dirty="0" err="1" smtClean="0"/>
              <a:t>wsdl_uri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Error?</a:t>
            </a:r>
          </a:p>
          <a:p>
            <a:r>
              <a:rPr lang="en-US" dirty="0" smtClean="0"/>
              <a:t>GUIDE for making simple GUIs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9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M-file Scripts</a:t>
            </a:r>
          </a:p>
          <a:p>
            <a:pPr lvl="1"/>
            <a:r>
              <a:rPr lang="en-US" dirty="0" err="1" smtClean="0"/>
              <a:t>parseSitesXML.m</a:t>
            </a:r>
            <a:endParaRPr lang="en-US" dirty="0" smtClean="0"/>
          </a:p>
          <a:p>
            <a:pPr lvl="1"/>
            <a:r>
              <a:rPr lang="en-US" dirty="0" err="1" smtClean="0"/>
              <a:t>parseSiteInfoXML.m</a:t>
            </a:r>
            <a:endParaRPr lang="en-US" dirty="0" smtClean="0"/>
          </a:p>
          <a:p>
            <a:pPr lvl="1"/>
            <a:r>
              <a:rPr lang="en-US" dirty="0" err="1" smtClean="0"/>
              <a:t>parseVariablesXML.m</a:t>
            </a:r>
            <a:endParaRPr lang="en-US" dirty="0" smtClean="0"/>
          </a:p>
          <a:p>
            <a:pPr lvl="1"/>
            <a:r>
              <a:rPr lang="en-US" dirty="0" err="1" smtClean="0"/>
              <a:t>parseValuesXML.m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 with both </a:t>
            </a:r>
            <a:r>
              <a:rPr lang="en-US" dirty="0" err="1" smtClean="0"/>
              <a:t>WaterML</a:t>
            </a:r>
            <a:r>
              <a:rPr lang="en-US" dirty="0" smtClean="0"/>
              <a:t> 1.0 and 1.1</a:t>
            </a:r>
          </a:p>
          <a:p>
            <a:r>
              <a:rPr lang="en-US" dirty="0" smtClean="0"/>
              <a:t>Produce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structs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an be used independently or scripted 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– </a:t>
            </a:r>
            <a:r>
              <a:rPr lang="en-US" dirty="0" err="1" smtClean="0"/>
              <a:t>WaterML</a:t>
            </a:r>
            <a:r>
              <a:rPr lang="en-US" dirty="0" smtClean="0"/>
              <a:t> Parsers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81883772"/>
              </p:ext>
            </p:extLst>
          </p:nvPr>
        </p:nvGraphicFramePr>
        <p:xfrm>
          <a:off x="3581400" y="9144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5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GUI program</a:t>
            </a:r>
          </a:p>
          <a:p>
            <a:r>
              <a:rPr lang="en-US" dirty="0"/>
              <a:t>Utilizes </a:t>
            </a:r>
            <a:r>
              <a:rPr lang="en-US" dirty="0" err="1" smtClean="0"/>
              <a:t>WaterML</a:t>
            </a:r>
            <a:r>
              <a:rPr lang="en-US" dirty="0" smtClean="0"/>
              <a:t> parsers</a:t>
            </a:r>
            <a:endParaRPr lang="en-US" dirty="0"/>
          </a:p>
          <a:p>
            <a:r>
              <a:rPr lang="en-US" dirty="0"/>
              <a:t>Fetches data from </a:t>
            </a:r>
            <a:r>
              <a:rPr lang="en-US" dirty="0" err="1"/>
              <a:t>WaterOneFlow</a:t>
            </a:r>
            <a:r>
              <a:rPr lang="en-US" dirty="0"/>
              <a:t> services</a:t>
            </a:r>
          </a:p>
          <a:p>
            <a:r>
              <a:rPr lang="en-US" dirty="0"/>
              <a:t>Writes data to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smtClean="0"/>
              <a:t>workspace  and text files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– </a:t>
            </a:r>
            <a:r>
              <a:rPr lang="en-US" dirty="0" err="1" smtClean="0"/>
              <a:t>HydroMatlab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657600"/>
            <a:ext cx="4657725" cy="225742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352800"/>
            <a:ext cx="2952750" cy="27432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647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  <p:pic>
        <p:nvPicPr>
          <p:cNvPr id="5" name="Picture 4" descr="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6800850" cy="438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Clipboard0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05000"/>
            <a:ext cx="391091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240801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3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board0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6543" y="1481138"/>
            <a:ext cx="39109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HydroMatlab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301</Words>
  <Application>Microsoft Office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Matlab and WaterOneFlow WebServices</vt:lpstr>
      <vt:lpstr>Contents</vt:lpstr>
      <vt:lpstr>Background</vt:lpstr>
      <vt:lpstr>Background - Matlab</vt:lpstr>
      <vt:lpstr>Products – WaterML Parsers</vt:lpstr>
      <vt:lpstr>Products – HydroMatlab</vt:lpstr>
      <vt:lpstr>HydroMatlab</vt:lpstr>
      <vt:lpstr>Execution Path</vt:lpstr>
      <vt:lpstr>HydroMatlab</vt:lpstr>
      <vt:lpstr>HydroMatlab</vt:lpstr>
      <vt:lpstr>HydroMatlab</vt:lpstr>
      <vt:lpstr>HydroMatlab</vt:lpstr>
      <vt:lpstr>HydroMatlab</vt:lpstr>
      <vt:lpstr>HydroMatlab</vt:lpstr>
      <vt:lpstr>HydroMatlab</vt:lpstr>
      <vt:lpstr>HydroMatlab</vt:lpstr>
      <vt:lpstr>Example with HydroMatlab</vt:lpstr>
      <vt:lpstr>Example with HydroMatlab</vt:lpstr>
      <vt:lpstr>Conclusions (so far)</vt:lpstr>
      <vt:lpstr>To Do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HydroMatlab</dc:title>
  <dc:creator/>
  <cp:lastModifiedBy>maidment</cp:lastModifiedBy>
  <cp:revision>56</cp:revision>
  <dcterms:created xsi:type="dcterms:W3CDTF">2006-08-16T00:00:00Z</dcterms:created>
  <dcterms:modified xsi:type="dcterms:W3CDTF">2010-04-27T15:51:42Z</dcterms:modified>
</cp:coreProperties>
</file>